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43"/>
  </p:notesMasterIdLst>
  <p:handoutMasterIdLst>
    <p:handoutMasterId r:id="rId44"/>
  </p:handoutMasterIdLst>
  <p:sldIdLst>
    <p:sldId id="256" r:id="rId2"/>
    <p:sldId id="259" r:id="rId3"/>
    <p:sldId id="314" r:id="rId4"/>
    <p:sldId id="307" r:id="rId5"/>
    <p:sldId id="318" r:id="rId6"/>
    <p:sldId id="262" r:id="rId7"/>
    <p:sldId id="312" r:id="rId8"/>
    <p:sldId id="336" r:id="rId9"/>
    <p:sldId id="263" r:id="rId10"/>
    <p:sldId id="341" r:id="rId11"/>
    <p:sldId id="264" r:id="rId12"/>
    <p:sldId id="319" r:id="rId13"/>
    <p:sldId id="298" r:id="rId14"/>
    <p:sldId id="311" r:id="rId15"/>
    <p:sldId id="265" r:id="rId16"/>
    <p:sldId id="266" r:id="rId17"/>
    <p:sldId id="268" r:id="rId18"/>
    <p:sldId id="270" r:id="rId19"/>
    <p:sldId id="1265" r:id="rId20"/>
    <p:sldId id="1262" r:id="rId21"/>
    <p:sldId id="271" r:id="rId22"/>
    <p:sldId id="280" r:id="rId23"/>
    <p:sldId id="1263" r:id="rId24"/>
    <p:sldId id="332" r:id="rId25"/>
    <p:sldId id="331" r:id="rId26"/>
    <p:sldId id="313" r:id="rId27"/>
    <p:sldId id="1251" r:id="rId28"/>
    <p:sldId id="317" r:id="rId29"/>
    <p:sldId id="1264" r:id="rId30"/>
    <p:sldId id="1036" r:id="rId31"/>
    <p:sldId id="370" r:id="rId32"/>
    <p:sldId id="369" r:id="rId33"/>
    <p:sldId id="292" r:id="rId34"/>
    <p:sldId id="287" r:id="rId35"/>
    <p:sldId id="288" r:id="rId36"/>
    <p:sldId id="294" r:id="rId37"/>
    <p:sldId id="295" r:id="rId38"/>
    <p:sldId id="296" r:id="rId39"/>
    <p:sldId id="297" r:id="rId40"/>
    <p:sldId id="1744" r:id="rId41"/>
    <p:sldId id="306" r:id="rId42"/>
  </p:sldIdLst>
  <p:sldSz cx="12192000" cy="6858000"/>
  <p:notesSz cx="6858000" cy="9144000"/>
  <p:defaultText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6E25E649-3F16-4E02-A733-19D2CDBF48F0}" styleName="">
    <a:wholeTbl>
      <a:tcTxStyle>
        <a:font>
          <a:latin typeface="+mn-lt"/>
          <a:ea typeface="+mn-ea"/>
          <a:cs typeface="+mn-cs"/>
        </a:font>
        <a:srgbClr val="000000"/>
      </a:tcTxStyle>
      <a:tcStyle>
        <a:tcBdr>
          <a:top>
            <a:ln w="25402" cap="flat" cmpd="sng" algn="ctr">
              <a:solidFill>
                <a:srgbClr val="000000"/>
              </a:solidFill>
              <a:prstDash val="solid"/>
              <a:round/>
              <a:headEnd type="none" w="med" len="med"/>
              <a:tailEnd type="none" w="med" len="med"/>
            </a:ln>
          </a:top>
          <a:bottom>
            <a:ln w="25402" cap="flat" cmpd="sng" algn="ctr">
              <a:solidFill>
                <a:srgbClr val="000000"/>
              </a:solidFill>
              <a:prstDash val="solid"/>
              <a:round/>
              <a:headEnd type="none" w="med" len="med"/>
              <a:tailEnd type="none" w="med" len="med"/>
            </a:ln>
          </a:bottom>
        </a:tcBdr>
        <a:fill>
          <a:solidFill>
            <a:srgbClr val="FFFFFF"/>
          </a:solidFill>
        </a:fill>
      </a:tcStyle>
    </a:wholeTbl>
    <a:band1H>
      <a:tcStyle>
        <a:tcBdr/>
        <a:fill>
          <a:solidFill>
            <a:srgbClr val="E7E7E7"/>
          </a:solidFill>
        </a:fill>
      </a:tcStyle>
    </a:band1H>
    <a:band1V>
      <a:tcStyle>
        <a:tcBdr/>
        <a:fill>
          <a:solidFill>
            <a:srgbClr val="E7E7E7"/>
          </a:solidFill>
        </a:fill>
      </a:tcStyle>
    </a:band1V>
    <a:lastCol>
      <a:tcTxStyle b="on">
        <a:font>
          <a:latin typeface="+mn-lt"/>
          <a:ea typeface="+mn-ea"/>
          <a:cs typeface="+mn-cs"/>
        </a:font>
        <a:srgbClr val="FFFFFF"/>
      </a:tcTxStyle>
      <a:tcStyle>
        <a:tcBdr/>
        <a:fill>
          <a:solidFill>
            <a:srgbClr val="4472C4"/>
          </a:solidFill>
        </a:fill>
      </a:tcStyle>
    </a:lastCol>
    <a:firstCol>
      <a:tcTxStyle b="on">
        <a:font>
          <a:latin typeface="+mn-lt"/>
          <a:ea typeface="+mn-ea"/>
          <a:cs typeface="+mn-cs"/>
        </a:font>
        <a:srgbClr val="FFFFFF"/>
      </a:tcTxStyle>
      <a:tcStyle>
        <a:tcBdr/>
        <a:fill>
          <a:solidFill>
            <a:srgbClr val="4472C4"/>
          </a:solidFill>
        </a:fill>
      </a:tcStyle>
    </a:firstCol>
    <a:lastRow>
      <a:tcTxStyle b="on">
        <a:font>
          <a:latin typeface=""/>
          <a:ea typeface=""/>
          <a:cs typeface=""/>
        </a:font>
      </a:tcTxStyle>
      <a:tcStyle>
        <a:tcBdr>
          <a:top>
            <a:ln w="50804" cap="flat" cmpd="dbl" algn="ctr">
              <a:solidFill>
                <a:srgbClr val="000000"/>
              </a:solidFill>
              <a:prstDash val="solid"/>
              <a:round/>
              <a:headEnd type="none" w="med" len="med"/>
              <a:tailEnd type="none" w="med" len="med"/>
            </a:ln>
          </a:top>
        </a:tcBdr>
        <a:fill>
          <a:solidFill>
            <a:srgbClr val="FFFFFF"/>
          </a:solidFill>
        </a:fill>
      </a:tcStyle>
    </a:lastRow>
    <a:firstRow>
      <a:tcTxStyle b="on">
        <a:font>
          <a:latin typeface="+mn-lt"/>
          <a:ea typeface="+mn-ea"/>
          <a:cs typeface="+mn-cs"/>
        </a:font>
        <a:srgbClr val="FFFFFF"/>
      </a:tcTxStyle>
      <a:tcStyle>
        <a:tcBdr>
          <a:bottom>
            <a:ln w="25402" cap="flat" cmpd="sng" algn="ctr">
              <a:solidFill>
                <a:srgbClr val="000000"/>
              </a:solidFill>
              <a:prstDash val="solid"/>
              <a:round/>
              <a:headEnd type="none" w="med" len="med"/>
              <a:tailEnd type="none" w="med" len="med"/>
            </a:ln>
          </a:bottom>
        </a:tcBdr>
        <a:fill>
          <a:solidFill>
            <a:srgbClr val="4472C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8" d="100"/>
          <a:sy n="58" d="100"/>
        </p:scale>
        <p:origin x="1116" y="6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9FFC7EE7-C9F3-768B-6FD7-C68B26297EA7}"/>
              </a:ext>
            </a:extLst>
          </p:cNvPr>
          <p:cNvSpPr txBox="1">
            <a:spLocks noGrp="1"/>
          </p:cNvSpPr>
          <p:nvPr>
            <p:ph type="hdr" sz="quarter"/>
          </p:nvPr>
        </p:nvSpPr>
        <p:spPr>
          <a:xfrm>
            <a:off x="0" y="0"/>
            <a:ext cx="2971800" cy="458791"/>
          </a:xfrm>
          <a:prstGeom prst="rect">
            <a:avLst/>
          </a:prstGeom>
          <a:noFill/>
          <a:ln>
            <a:noFill/>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200" b="0" i="0" u="none" strike="noStrike" kern="1200" cap="none" spc="0" baseline="0">
              <a:solidFill>
                <a:srgbClr val="000000"/>
              </a:solidFill>
              <a:uFillTx/>
              <a:latin typeface="Arial" pitchFamily="34"/>
              <a:ea typeface="Arial"/>
              <a:cs typeface="Arial"/>
            </a:endParaRPr>
          </a:p>
        </p:txBody>
      </p:sp>
      <p:sp>
        <p:nvSpPr>
          <p:cNvPr id="3" name="Marcador de fecha 2">
            <a:extLst>
              <a:ext uri="{FF2B5EF4-FFF2-40B4-BE49-F238E27FC236}">
                <a16:creationId xmlns:a16="http://schemas.microsoft.com/office/drawing/2014/main" id="{4D51B441-EEA9-AA41-6BEB-490F895789BC}"/>
              </a:ext>
            </a:extLst>
          </p:cNvPr>
          <p:cNvSpPr txBox="1">
            <a:spLocks noGrp="1"/>
          </p:cNvSpPr>
          <p:nvPr>
            <p:ph type="dt" sz="quarter" idx="1"/>
          </p:nvPr>
        </p:nvSpPr>
        <p:spPr>
          <a:xfrm>
            <a:off x="3884608" y="0"/>
            <a:ext cx="2971800" cy="458791"/>
          </a:xfrm>
          <a:prstGeom prst="rect">
            <a:avLst/>
          </a:prstGeom>
          <a:noFill/>
          <a:ln>
            <a:noFill/>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ECF393A5-B6E9-4CAC-B5D5-24EBBF837907}" type="datetime1">
              <a:rPr lang="es-ES" sz="1200" b="0" i="0" u="none" strike="noStrike" kern="1200" cap="none" spc="0" baseline="0">
                <a:solidFill>
                  <a:srgbClr val="000000"/>
                </a:solidFill>
                <a:uFillTx/>
                <a:latin typeface="Arial" pitchFamily="34"/>
                <a:ea typeface="Arial"/>
                <a:cs typeface="Arial"/>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26/10/2023</a:t>
            </a:fld>
            <a:endParaRPr lang="es-ES" sz="1200" b="0" i="0" u="none" strike="noStrike" kern="1200" cap="none" spc="0" baseline="0">
              <a:solidFill>
                <a:srgbClr val="000000"/>
              </a:solidFill>
              <a:uFillTx/>
              <a:latin typeface="Arial" pitchFamily="34"/>
              <a:ea typeface="Arial"/>
              <a:cs typeface="Arial"/>
            </a:endParaRPr>
          </a:p>
        </p:txBody>
      </p:sp>
      <p:sp>
        <p:nvSpPr>
          <p:cNvPr id="4" name="Marcador de pie de página 3">
            <a:extLst>
              <a:ext uri="{FF2B5EF4-FFF2-40B4-BE49-F238E27FC236}">
                <a16:creationId xmlns:a16="http://schemas.microsoft.com/office/drawing/2014/main" id="{9850C03A-6D3A-6032-7344-9F32D08850FC}"/>
              </a:ext>
            </a:extLst>
          </p:cNvPr>
          <p:cNvSpPr txBox="1">
            <a:spLocks noGrp="1"/>
          </p:cNvSpPr>
          <p:nvPr>
            <p:ph type="ftr" sz="quarter" idx="2"/>
          </p:nvPr>
        </p:nvSpPr>
        <p:spPr>
          <a:xfrm>
            <a:off x="0" y="8685208"/>
            <a:ext cx="2971800" cy="458791"/>
          </a:xfrm>
          <a:prstGeom prst="rect">
            <a:avLst/>
          </a:prstGeom>
          <a:noFill/>
          <a:ln>
            <a:noFill/>
          </a:ln>
        </p:spPr>
        <p:txBody>
          <a:bodyPr vert="horz" wrap="square" lIns="91440" tIns="45720" rIns="91440" bIns="45720" anchor="b"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200" b="0" i="0" u="none" strike="noStrike" kern="1200" cap="none" spc="0" baseline="0">
              <a:solidFill>
                <a:srgbClr val="000000"/>
              </a:solidFill>
              <a:uFillTx/>
              <a:latin typeface="Arial" pitchFamily="34"/>
              <a:ea typeface="Arial"/>
              <a:cs typeface="Arial"/>
            </a:endParaRPr>
          </a:p>
        </p:txBody>
      </p:sp>
      <p:sp>
        <p:nvSpPr>
          <p:cNvPr id="5" name="Marcador de número de diapositiva 4">
            <a:extLst>
              <a:ext uri="{FF2B5EF4-FFF2-40B4-BE49-F238E27FC236}">
                <a16:creationId xmlns:a16="http://schemas.microsoft.com/office/drawing/2014/main" id="{69101473-0AD7-DFEC-A31E-393527BB7E9D}"/>
              </a:ext>
            </a:extLst>
          </p:cNvPr>
          <p:cNvSpPr txBox="1">
            <a:spLocks noGrp="1"/>
          </p:cNvSpPr>
          <p:nvPr>
            <p:ph type="sldNum" sz="quarter" idx="3"/>
          </p:nvPr>
        </p:nvSpPr>
        <p:spPr>
          <a:xfrm>
            <a:off x="3884608" y="8685208"/>
            <a:ext cx="2971800" cy="458791"/>
          </a:xfrm>
          <a:prstGeom prst="rect">
            <a:avLst/>
          </a:prstGeom>
          <a:noFill/>
          <a:ln>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820ECEC4-47FA-4654-85C4-960B43DF29E7}" type="slidenum">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a:t>
            </a:fld>
            <a:endParaRPr lang="es-ES" sz="1200" b="0" i="0" u="none" strike="noStrike" kern="1200" cap="none" spc="0" baseline="0">
              <a:solidFill>
                <a:srgbClr val="000000"/>
              </a:solidFill>
              <a:uFillTx/>
              <a:latin typeface="Arial" pitchFamily="34"/>
              <a:ea typeface="Arial"/>
              <a:cs typeface="Arial"/>
            </a:endParaRPr>
          </a:p>
        </p:txBody>
      </p:sp>
    </p:spTree>
    <p:extLst>
      <p:ext uri="{BB962C8B-B14F-4D97-AF65-F5344CB8AC3E}">
        <p14:creationId xmlns:p14="http://schemas.microsoft.com/office/powerpoint/2010/main" val="181504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C34ECDE1-EF4B-4A31-AED4-2A8ED07AB7BA}"/>
              </a:ext>
            </a:extLst>
          </p:cNvPr>
          <p:cNvSpPr txBox="1">
            <a:spLocks noGrp="1"/>
          </p:cNvSpPr>
          <p:nvPr>
            <p:ph type="hdr" sz="quarter"/>
          </p:nvPr>
        </p:nvSpPr>
        <p:spPr>
          <a:xfrm>
            <a:off x="0" y="0"/>
            <a:ext cx="2971800" cy="458791"/>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Arial" pitchFamily="34"/>
                <a:ea typeface="Arial"/>
                <a:cs typeface="Arial"/>
              </a:defRPr>
            </a:lvl1pPr>
          </a:lstStyle>
          <a:p>
            <a:pPr lvl="0"/>
            <a:endParaRPr lang="es-ES"/>
          </a:p>
        </p:txBody>
      </p:sp>
      <p:sp>
        <p:nvSpPr>
          <p:cNvPr id="3" name="Marcador de fecha 2">
            <a:extLst>
              <a:ext uri="{FF2B5EF4-FFF2-40B4-BE49-F238E27FC236}">
                <a16:creationId xmlns:a16="http://schemas.microsoft.com/office/drawing/2014/main" id="{83422818-E547-C3AE-0D2B-46222F58D741}"/>
              </a:ext>
            </a:extLst>
          </p:cNvPr>
          <p:cNvSpPr txBox="1">
            <a:spLocks noGrp="1"/>
          </p:cNvSpPr>
          <p:nvPr>
            <p:ph type="dt" idx="1"/>
          </p:nvPr>
        </p:nvSpPr>
        <p:spPr>
          <a:xfrm>
            <a:off x="3884608" y="0"/>
            <a:ext cx="2971800" cy="458791"/>
          </a:xfrm>
          <a:prstGeom prst="rect">
            <a:avLst/>
          </a:prstGeom>
          <a:noFill/>
          <a:ln>
            <a:noFill/>
          </a:ln>
        </p:spPr>
        <p:txBody>
          <a:bodyPr vert="horz" wrap="square" lIns="91440" tIns="45720" rIns="91440" bIns="45720" anchor="t" anchorCtr="0" compatLnSpc="1">
            <a:noAutofit/>
          </a:bodyPr>
          <a:lstStyle>
            <a:lvl1pPr marL="0" marR="0" lvl="0" indent="0" algn="r"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Arial" pitchFamily="34"/>
                <a:ea typeface="Arial"/>
                <a:cs typeface="Arial"/>
              </a:defRPr>
            </a:lvl1pPr>
          </a:lstStyle>
          <a:p>
            <a:pPr lvl="0"/>
            <a:fld id="{2762EE59-54E3-4568-9F20-0125B033BC92}" type="datetime1">
              <a:rPr lang="es-ES"/>
              <a:pPr lvl="0"/>
              <a:t>26/10/2023</a:t>
            </a:fld>
            <a:endParaRPr lang="es-ES"/>
          </a:p>
        </p:txBody>
      </p:sp>
      <p:sp>
        <p:nvSpPr>
          <p:cNvPr id="4" name="Marcador de imagen de diapositiva 3">
            <a:extLst>
              <a:ext uri="{FF2B5EF4-FFF2-40B4-BE49-F238E27FC236}">
                <a16:creationId xmlns:a16="http://schemas.microsoft.com/office/drawing/2014/main" id="{839F960B-C904-464A-35D7-AC3F53687908}"/>
              </a:ext>
            </a:extLst>
          </p:cNvPr>
          <p:cNvSpPr>
            <a:spLocks noGrp="1" noRot="1" noChangeAspect="1"/>
          </p:cNvSpPr>
          <p:nvPr>
            <p:ph type="sldImg" idx="2"/>
          </p:nvPr>
        </p:nvSpPr>
        <p:spPr>
          <a:xfrm>
            <a:off x="685800" y="1143000"/>
            <a:ext cx="5486400" cy="3086099"/>
          </a:xfrm>
          <a:prstGeom prst="rect">
            <a:avLst/>
          </a:prstGeom>
          <a:noFill/>
          <a:ln w="12701">
            <a:solidFill>
              <a:srgbClr val="000000"/>
            </a:solidFill>
            <a:prstDash val="solid"/>
          </a:ln>
        </p:spPr>
      </p:sp>
      <p:sp>
        <p:nvSpPr>
          <p:cNvPr id="5" name="Marcador de notas 4">
            <a:extLst>
              <a:ext uri="{FF2B5EF4-FFF2-40B4-BE49-F238E27FC236}">
                <a16:creationId xmlns:a16="http://schemas.microsoft.com/office/drawing/2014/main" id="{93EDCF52-3F63-E489-0692-7166FF8E694C}"/>
              </a:ext>
            </a:extLst>
          </p:cNvPr>
          <p:cNvSpPr txBox="1">
            <a:spLocks noGrp="1"/>
          </p:cNvSpPr>
          <p:nvPr>
            <p:ph type="body" sz="quarter" idx="3"/>
          </p:nvPr>
        </p:nvSpPr>
        <p:spPr>
          <a:xfrm>
            <a:off x="685800" y="4400549"/>
            <a:ext cx="5486400" cy="3600450"/>
          </a:xfrm>
          <a:prstGeom prst="rect">
            <a:avLst/>
          </a:prstGeom>
          <a:noFill/>
          <a:ln>
            <a:noFill/>
          </a:ln>
        </p:spPr>
        <p:txBody>
          <a:bodyPr vert="horz" wrap="square" lIns="91440" tIns="45720" rIns="91440" bIns="45720" anchor="t" anchorCtr="0" compatLnSpc="1">
            <a:no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a:extLst>
              <a:ext uri="{FF2B5EF4-FFF2-40B4-BE49-F238E27FC236}">
                <a16:creationId xmlns:a16="http://schemas.microsoft.com/office/drawing/2014/main" id="{61C897AE-75A6-E05F-1165-F73FD2FAC2A4}"/>
              </a:ext>
            </a:extLst>
          </p:cNvPr>
          <p:cNvSpPr txBox="1">
            <a:spLocks noGrp="1"/>
          </p:cNvSpPr>
          <p:nvPr>
            <p:ph type="ftr" sz="quarter" idx="4"/>
          </p:nvPr>
        </p:nvSpPr>
        <p:spPr>
          <a:xfrm>
            <a:off x="0" y="8685208"/>
            <a:ext cx="2971800" cy="458791"/>
          </a:xfrm>
          <a:prstGeom prst="rect">
            <a:avLst/>
          </a:prstGeom>
          <a:noFill/>
          <a:ln>
            <a:noFill/>
          </a:ln>
        </p:spPr>
        <p:txBody>
          <a:bodyPr vert="horz" wrap="square" lIns="91440" tIns="45720" rIns="91440" bIns="45720" anchor="b" anchorCtr="0" compatLnSpc="1">
            <a:noAutofit/>
          </a:bodyPr>
          <a:lstStyle>
            <a:lvl1pPr marL="0" marR="0" lvl="0"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Arial" pitchFamily="34"/>
                <a:ea typeface="Arial"/>
                <a:cs typeface="Arial"/>
              </a:defRPr>
            </a:lvl1pPr>
          </a:lstStyle>
          <a:p>
            <a:pPr lvl="0"/>
            <a:endParaRPr lang="es-ES"/>
          </a:p>
        </p:txBody>
      </p:sp>
      <p:sp>
        <p:nvSpPr>
          <p:cNvPr id="7" name="Marcador de número de diapositiva 6">
            <a:extLst>
              <a:ext uri="{FF2B5EF4-FFF2-40B4-BE49-F238E27FC236}">
                <a16:creationId xmlns:a16="http://schemas.microsoft.com/office/drawing/2014/main" id="{43AA44E5-6C0E-C463-83F6-B2D8E9209576}"/>
              </a:ext>
            </a:extLst>
          </p:cNvPr>
          <p:cNvSpPr txBox="1">
            <a:spLocks noGrp="1"/>
          </p:cNvSpPr>
          <p:nvPr>
            <p:ph type="sldNum" sz="quarter" idx="5"/>
          </p:nvPr>
        </p:nvSpPr>
        <p:spPr>
          <a:xfrm>
            <a:off x="3884608" y="8685208"/>
            <a:ext cx="2971800" cy="458791"/>
          </a:xfrm>
          <a:prstGeom prst="rect">
            <a:avLst/>
          </a:prstGeom>
          <a:noFill/>
          <a:ln>
            <a:noFill/>
          </a:ln>
        </p:spPr>
        <p:txBody>
          <a:bodyPr vert="horz" wrap="square" lIns="91440" tIns="45720" rIns="91440" bIns="45720" anchor="b" anchorCtr="0" compatLnSpc="1">
            <a:noAutofit/>
          </a:bodyPr>
          <a:lstStyle>
            <a:lvl1pPr marL="0" marR="0" lvl="0" indent="0" algn="r"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Arial" pitchFamily="34"/>
                <a:ea typeface="Arial"/>
                <a:cs typeface="Arial"/>
              </a:defRPr>
            </a:lvl1pPr>
          </a:lstStyle>
          <a:p>
            <a:pPr lvl="0"/>
            <a:fld id="{F4AD76A0-A0CF-44CF-AFFB-0F7B4AE5A52E}" type="slidenum">
              <a:rPr/>
              <a:pPr lvl="0"/>
              <a:t>‹#›</a:t>
            </a:fld>
            <a:endParaRPr lang="es-ES"/>
          </a:p>
        </p:txBody>
      </p:sp>
    </p:spTree>
    <p:extLst>
      <p:ext uri="{BB962C8B-B14F-4D97-AF65-F5344CB8AC3E}">
        <p14:creationId xmlns:p14="http://schemas.microsoft.com/office/powerpoint/2010/main" val="901968044"/>
      </p:ext>
    </p:extLst>
  </p:cSld>
  <p:clrMap bg1="lt1" tx1="dk1" bg2="lt2" tx2="dk2" accent1="accent1" accent2="accent2" accent3="accent3" accent4="accent4" accent5="accent5" accent6="accent6" hlink="hlink" folHlink="folHlink"/>
  <p:notesStyle>
    <a:lvl1pPr marL="0" marR="0" lvl="0"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Arial" pitchFamily="34"/>
        <a:ea typeface="Arial"/>
        <a:cs typeface="Arial"/>
      </a:defRPr>
    </a:lvl1pPr>
    <a:lvl2pPr marL="457200" marR="0" lvl="1"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Arial" pitchFamily="34"/>
        <a:ea typeface="Arial"/>
        <a:cs typeface="Arial"/>
      </a:defRPr>
    </a:lvl2pPr>
    <a:lvl3pPr marL="914400" marR="0" lvl="2"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Arial" pitchFamily="34"/>
        <a:ea typeface="Arial"/>
        <a:cs typeface="Arial"/>
      </a:defRPr>
    </a:lvl3pPr>
    <a:lvl4pPr marL="1371600" marR="0" lvl="3"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Arial" pitchFamily="34"/>
        <a:ea typeface="Arial"/>
        <a:cs typeface="Arial"/>
      </a:defRPr>
    </a:lvl4pPr>
    <a:lvl5pPr marL="1828800" marR="0" lvl="4" indent="0" algn="l" defTabSz="914400" rtl="0" fontAlgn="auto" hangingPunct="1">
      <a:lnSpc>
        <a:spcPct val="100000"/>
      </a:lnSpc>
      <a:spcBef>
        <a:spcPts val="0"/>
      </a:spcBef>
      <a:spcAft>
        <a:spcPts val="0"/>
      </a:spcAft>
      <a:buNone/>
      <a:tabLst/>
      <a:defRPr lang="es-ES" sz="1200" b="0" i="0" u="none" strike="noStrike" kern="1200" cap="none" spc="0" baseline="0">
        <a:solidFill>
          <a:srgbClr val="000000"/>
        </a:solidFill>
        <a:uFillTx/>
        <a:latin typeface="Arial" pitchFamily="34"/>
        <a:ea typeface="Arial"/>
        <a:cs typeface="Arial"/>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AC8FF4C9-361D-8C0B-8DC6-487B5A84EFB1}"/>
              </a:ext>
            </a:extLst>
          </p:cNvPr>
          <p:cNvSpPr>
            <a:spLocks noGrp="1" noRot="1" noChangeAspect="1"/>
          </p:cNvSpPr>
          <p:nvPr>
            <p:ph type="sldImg"/>
          </p:nvPr>
        </p:nvSpPr>
        <p:spPr>
          <a:xfrm>
            <a:off x="685800" y="1143000"/>
            <a:ext cx="5486400" cy="3086100"/>
          </a:xfrm>
        </p:spPr>
      </p:sp>
      <p:sp>
        <p:nvSpPr>
          <p:cNvPr id="3" name="Marcador de notas 2">
            <a:extLst>
              <a:ext uri="{FF2B5EF4-FFF2-40B4-BE49-F238E27FC236}">
                <a16:creationId xmlns:a16="http://schemas.microsoft.com/office/drawing/2014/main" id="{F6B035F0-D72C-FCB7-FBAC-7AF504093191}"/>
              </a:ext>
            </a:extLst>
          </p:cNvPr>
          <p:cNvSpPr txBox="1">
            <a:spLocks noGrp="1"/>
          </p:cNvSpPr>
          <p:nvPr>
            <p:ph type="body" sz="quarter" idx="1"/>
          </p:nvPr>
        </p:nvSpPr>
        <p:spPr/>
        <p:txBody>
          <a:bodyPr/>
          <a:lstStyle/>
          <a:p>
            <a:pPr lvl="0"/>
            <a:endParaRPr lang="es-ES" dirty="0"/>
          </a:p>
        </p:txBody>
      </p:sp>
      <p:sp>
        <p:nvSpPr>
          <p:cNvPr id="4" name="Marcador de número de diapositiva 3">
            <a:extLst>
              <a:ext uri="{FF2B5EF4-FFF2-40B4-BE49-F238E27FC236}">
                <a16:creationId xmlns:a16="http://schemas.microsoft.com/office/drawing/2014/main" id="{ACB367E9-7355-49F4-133A-0EE17D8F8AD4}"/>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F47247E7-BD2E-4198-AF72-C7932228C5ED}" type="slidenum">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1</a:t>
            </a:fld>
            <a:endParaRPr lang="es-ES" sz="1200" b="0" i="0" u="none" strike="noStrike" kern="1200" cap="none" spc="0" baseline="0">
              <a:solidFill>
                <a:srgbClr val="000000"/>
              </a:solidFill>
              <a:uFillTx/>
              <a:latin typeface="Arial" pitchFamily="34"/>
              <a:ea typeface="Arial"/>
              <a:cs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ADD8B853-3189-A34D-E3DB-C6458A0944B4}"/>
              </a:ext>
            </a:extLst>
          </p:cNvPr>
          <p:cNvSpPr>
            <a:spLocks noGrp="1" noRot="1" noChangeAspect="1"/>
          </p:cNvSpPr>
          <p:nvPr>
            <p:ph type="sldImg"/>
          </p:nvPr>
        </p:nvSpPr>
        <p:spPr>
          <a:xfrm>
            <a:off x="685800" y="1143000"/>
            <a:ext cx="5486400" cy="3086100"/>
          </a:xfrm>
        </p:spPr>
      </p:sp>
      <p:sp>
        <p:nvSpPr>
          <p:cNvPr id="3" name="Marcador de notas 2">
            <a:extLst>
              <a:ext uri="{FF2B5EF4-FFF2-40B4-BE49-F238E27FC236}">
                <a16:creationId xmlns:a16="http://schemas.microsoft.com/office/drawing/2014/main" id="{0405B080-B80B-E252-8C4F-8AB936102C0A}"/>
              </a:ext>
            </a:extLst>
          </p:cNvPr>
          <p:cNvSpPr txBox="1">
            <a:spLocks noGrp="1"/>
          </p:cNvSpPr>
          <p:nvPr>
            <p:ph type="body" sz="quarter" idx="1"/>
          </p:nvPr>
        </p:nvSpPr>
        <p:spPr/>
        <p:txBody>
          <a:bodyPr/>
          <a:lstStyle/>
          <a:p>
            <a:pPr lvl="0"/>
            <a:endParaRPr lang="es-ES" dirty="0"/>
          </a:p>
        </p:txBody>
      </p:sp>
      <p:sp>
        <p:nvSpPr>
          <p:cNvPr id="4" name="Marcador de número de diapositiva 3">
            <a:extLst>
              <a:ext uri="{FF2B5EF4-FFF2-40B4-BE49-F238E27FC236}">
                <a16:creationId xmlns:a16="http://schemas.microsoft.com/office/drawing/2014/main" id="{647EE20C-51CD-F5F9-AD4D-CD06A1CA8A0D}"/>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7B563F12-190B-4382-BF36-DDBA6286D5D3}" type="slidenum">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10</a:t>
            </a:fld>
            <a:endParaRPr lang="es-PE" sz="1200" b="0" i="0" u="none" strike="noStrike" kern="1200" cap="none" spc="0" baseline="0">
              <a:solidFill>
                <a:srgbClr val="000000"/>
              </a:solidFill>
              <a:uFillTx/>
              <a:latin typeface="Arial" pitchFamily="34"/>
              <a:ea typeface="Arial"/>
              <a:cs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885A16FF-AFE2-8F1E-B051-E0527E4393A5}"/>
              </a:ext>
            </a:extLst>
          </p:cNvPr>
          <p:cNvSpPr>
            <a:spLocks noGrp="1" noRot="1" noChangeAspect="1"/>
          </p:cNvSpPr>
          <p:nvPr>
            <p:ph type="sldImg"/>
          </p:nvPr>
        </p:nvSpPr>
        <p:spPr>
          <a:xfrm>
            <a:off x="685800" y="1143000"/>
            <a:ext cx="5486400" cy="3086100"/>
          </a:xfrm>
        </p:spPr>
      </p:sp>
      <p:sp>
        <p:nvSpPr>
          <p:cNvPr id="3" name="Marcador de notas 2">
            <a:extLst>
              <a:ext uri="{FF2B5EF4-FFF2-40B4-BE49-F238E27FC236}">
                <a16:creationId xmlns:a16="http://schemas.microsoft.com/office/drawing/2014/main" id="{D8D50E70-A18C-4E07-14FC-4E70A5C3898A}"/>
              </a:ext>
            </a:extLst>
          </p:cNvPr>
          <p:cNvSpPr txBox="1">
            <a:spLocks noGrp="1"/>
          </p:cNvSpPr>
          <p:nvPr>
            <p:ph type="body" sz="quarter" idx="1"/>
          </p:nvPr>
        </p:nvSpPr>
        <p:spPr/>
        <p:txBody>
          <a:bodyPr/>
          <a:lstStyle/>
          <a:p>
            <a:pPr lvl="0"/>
            <a:endParaRPr lang="es-ES" dirty="0"/>
          </a:p>
        </p:txBody>
      </p:sp>
      <p:sp>
        <p:nvSpPr>
          <p:cNvPr id="4" name="Marcador de número de diapositiva 3">
            <a:extLst>
              <a:ext uri="{FF2B5EF4-FFF2-40B4-BE49-F238E27FC236}">
                <a16:creationId xmlns:a16="http://schemas.microsoft.com/office/drawing/2014/main" id="{DA2E54EC-935B-84AE-31CF-8DC0BCF86EE9}"/>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F2801D2C-2D80-4A4A-B3C0-7373EB871183}" type="slidenum">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11</a:t>
            </a:fld>
            <a:endParaRPr lang="es-ES" sz="1200" b="0" i="0" u="none" strike="noStrike" kern="1200" cap="none" spc="0" baseline="0">
              <a:solidFill>
                <a:srgbClr val="000000"/>
              </a:solidFill>
              <a:uFillTx/>
              <a:latin typeface="Arial" pitchFamily="34"/>
              <a:ea typeface="Arial"/>
              <a:cs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4BC9448C-E5EC-8B40-CB2A-1FB174046AC9}"/>
              </a:ext>
            </a:extLst>
          </p:cNvPr>
          <p:cNvSpPr>
            <a:spLocks noGrp="1" noRot="1" noChangeAspect="1"/>
          </p:cNvSpPr>
          <p:nvPr>
            <p:ph type="sldImg"/>
          </p:nvPr>
        </p:nvSpPr>
        <p:spPr>
          <a:xfrm>
            <a:off x="685800" y="1143000"/>
            <a:ext cx="5486400" cy="3086100"/>
          </a:xfrm>
        </p:spPr>
      </p:sp>
      <p:sp>
        <p:nvSpPr>
          <p:cNvPr id="3" name="Marcador de notas 2">
            <a:extLst>
              <a:ext uri="{FF2B5EF4-FFF2-40B4-BE49-F238E27FC236}">
                <a16:creationId xmlns:a16="http://schemas.microsoft.com/office/drawing/2014/main" id="{7BFF38CB-B2D3-7AF2-34E2-271C26D5287B}"/>
              </a:ext>
            </a:extLst>
          </p:cNvPr>
          <p:cNvSpPr txBox="1">
            <a:spLocks noGrp="1"/>
          </p:cNvSpPr>
          <p:nvPr>
            <p:ph type="body" sz="quarter" idx="1"/>
          </p:nvPr>
        </p:nvSpPr>
        <p:spPr/>
        <p:txBody>
          <a:bodyPr/>
          <a:lstStyle/>
          <a:p>
            <a:pPr lvl="0"/>
            <a:endParaRPr lang="es-ES" dirty="0"/>
          </a:p>
        </p:txBody>
      </p:sp>
      <p:sp>
        <p:nvSpPr>
          <p:cNvPr id="4" name="Marcador de número de diapositiva 3">
            <a:extLst>
              <a:ext uri="{FF2B5EF4-FFF2-40B4-BE49-F238E27FC236}">
                <a16:creationId xmlns:a16="http://schemas.microsoft.com/office/drawing/2014/main" id="{F5B70299-E715-B19B-EC59-F03D9FB20203}"/>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E54054E5-AF85-4412-8A9D-78E6E479974E}" type="slidenum">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12</a:t>
            </a:fld>
            <a:endParaRPr lang="es-PE" sz="1200" b="0" i="0" u="none" strike="noStrike" kern="1200" cap="none" spc="0" baseline="0">
              <a:solidFill>
                <a:srgbClr val="000000"/>
              </a:solidFill>
              <a:uFillTx/>
              <a:latin typeface="Arial" pitchFamily="34"/>
              <a:ea typeface="Arial"/>
              <a:cs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BDEC7FFF-4F59-B108-2027-7B3AE21E9991}"/>
              </a:ext>
            </a:extLst>
          </p:cNvPr>
          <p:cNvSpPr>
            <a:spLocks noGrp="1" noRot="1" noChangeAspect="1"/>
          </p:cNvSpPr>
          <p:nvPr>
            <p:ph type="sldImg"/>
          </p:nvPr>
        </p:nvSpPr>
        <p:spPr>
          <a:xfrm>
            <a:off x="685800" y="1143000"/>
            <a:ext cx="5486400" cy="3086100"/>
          </a:xfrm>
        </p:spPr>
      </p:sp>
      <p:sp>
        <p:nvSpPr>
          <p:cNvPr id="3" name="Marcador de notas 2">
            <a:extLst>
              <a:ext uri="{FF2B5EF4-FFF2-40B4-BE49-F238E27FC236}">
                <a16:creationId xmlns:a16="http://schemas.microsoft.com/office/drawing/2014/main" id="{1AE0DFD0-906D-C804-80E6-537602D27CF5}"/>
              </a:ext>
            </a:extLst>
          </p:cNvPr>
          <p:cNvSpPr txBox="1">
            <a:spLocks noGrp="1"/>
          </p:cNvSpPr>
          <p:nvPr>
            <p:ph type="body" sz="quarter" idx="1"/>
          </p:nvPr>
        </p:nvSpPr>
        <p:spPr/>
        <p:txBody>
          <a:bodyPr/>
          <a:lstStyle/>
          <a:p>
            <a:pPr lvl="0"/>
            <a:endParaRPr lang="es-ES" dirty="0"/>
          </a:p>
        </p:txBody>
      </p:sp>
      <p:sp>
        <p:nvSpPr>
          <p:cNvPr id="4" name="Marcador de número de diapositiva 3">
            <a:extLst>
              <a:ext uri="{FF2B5EF4-FFF2-40B4-BE49-F238E27FC236}">
                <a16:creationId xmlns:a16="http://schemas.microsoft.com/office/drawing/2014/main" id="{A8C2F68B-71E3-7248-E593-4202F2533A50}"/>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46C6E0EF-3678-4F1A-9892-44F9D894F689}" type="slidenum">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13</a:t>
            </a:fld>
            <a:endParaRPr lang="es-ES" sz="1200" b="0" i="0" u="none" strike="noStrike" kern="1200" cap="none" spc="0" baseline="0">
              <a:solidFill>
                <a:srgbClr val="000000"/>
              </a:solidFill>
              <a:uFillTx/>
              <a:latin typeface="Arial" pitchFamily="34"/>
              <a:ea typeface="Arial"/>
              <a:cs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FCACF8D7-E92F-907D-F771-8F678F7933BA}"/>
              </a:ext>
            </a:extLst>
          </p:cNvPr>
          <p:cNvSpPr>
            <a:spLocks noGrp="1" noRot="1" noChangeAspect="1"/>
          </p:cNvSpPr>
          <p:nvPr>
            <p:ph type="sldImg"/>
          </p:nvPr>
        </p:nvSpPr>
        <p:spPr>
          <a:xfrm>
            <a:off x="685800" y="1143000"/>
            <a:ext cx="5486400" cy="3086100"/>
          </a:xfrm>
        </p:spPr>
      </p:sp>
      <p:sp>
        <p:nvSpPr>
          <p:cNvPr id="3" name="Marcador de notas 2">
            <a:extLst>
              <a:ext uri="{FF2B5EF4-FFF2-40B4-BE49-F238E27FC236}">
                <a16:creationId xmlns:a16="http://schemas.microsoft.com/office/drawing/2014/main" id="{9A0DEC51-3A7E-9CD7-EF6B-547DED55FF10}"/>
              </a:ext>
            </a:extLst>
          </p:cNvPr>
          <p:cNvSpPr txBox="1">
            <a:spLocks noGrp="1"/>
          </p:cNvSpPr>
          <p:nvPr>
            <p:ph type="body" sz="quarter" idx="1"/>
          </p:nvPr>
        </p:nvSpPr>
        <p:spPr/>
        <p:txBody>
          <a:bodyPr/>
          <a:lstStyle/>
          <a:p>
            <a:pPr lvl="0"/>
            <a:endParaRPr lang="es-ES" dirty="0"/>
          </a:p>
        </p:txBody>
      </p:sp>
      <p:sp>
        <p:nvSpPr>
          <p:cNvPr id="4" name="Marcador de número de diapositiva 3">
            <a:extLst>
              <a:ext uri="{FF2B5EF4-FFF2-40B4-BE49-F238E27FC236}">
                <a16:creationId xmlns:a16="http://schemas.microsoft.com/office/drawing/2014/main" id="{046EFB10-D4BC-9663-9F28-637F9DEC815D}"/>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7DAC850E-22A5-4D25-A398-3C417705394E}" type="slidenum">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14</a:t>
            </a:fld>
            <a:endParaRPr lang="es-PE" sz="1200" b="0" i="0" u="none" strike="noStrike" kern="1200" cap="none" spc="0" baseline="0">
              <a:solidFill>
                <a:srgbClr val="000000"/>
              </a:solidFill>
              <a:uFillTx/>
              <a:latin typeface="Arial" pitchFamily="34"/>
              <a:ea typeface="Arial"/>
              <a:cs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3FDA337E-91E4-A156-E6D2-50CE3C410FB1}"/>
              </a:ext>
            </a:extLst>
          </p:cNvPr>
          <p:cNvSpPr>
            <a:spLocks noGrp="1" noRot="1" noChangeAspect="1"/>
          </p:cNvSpPr>
          <p:nvPr>
            <p:ph type="sldImg"/>
          </p:nvPr>
        </p:nvSpPr>
        <p:spPr>
          <a:xfrm>
            <a:off x="685800" y="1143000"/>
            <a:ext cx="5486400" cy="3086100"/>
          </a:xfrm>
        </p:spPr>
      </p:sp>
      <p:sp>
        <p:nvSpPr>
          <p:cNvPr id="3" name="Marcador de notas 2">
            <a:extLst>
              <a:ext uri="{FF2B5EF4-FFF2-40B4-BE49-F238E27FC236}">
                <a16:creationId xmlns:a16="http://schemas.microsoft.com/office/drawing/2014/main" id="{014FC1A6-42DB-1E1E-14D1-2746E7C75D45}"/>
              </a:ext>
            </a:extLst>
          </p:cNvPr>
          <p:cNvSpPr txBox="1">
            <a:spLocks noGrp="1"/>
          </p:cNvSpPr>
          <p:nvPr>
            <p:ph type="body" sz="quarter" idx="1"/>
          </p:nvPr>
        </p:nvSpPr>
        <p:spPr/>
        <p:txBody>
          <a:bodyPr/>
          <a:lstStyle/>
          <a:p>
            <a:pPr lvl="0"/>
            <a:endParaRPr lang="es-ES" dirty="0"/>
          </a:p>
        </p:txBody>
      </p:sp>
      <p:sp>
        <p:nvSpPr>
          <p:cNvPr id="4" name="Marcador de número de diapositiva 3">
            <a:extLst>
              <a:ext uri="{FF2B5EF4-FFF2-40B4-BE49-F238E27FC236}">
                <a16:creationId xmlns:a16="http://schemas.microsoft.com/office/drawing/2014/main" id="{7D650697-C4B5-805A-948F-F9BFE15BDD8E}"/>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30FA3B86-6E9A-485B-8C32-DC6BD21BCB8E}" type="slidenum">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15</a:t>
            </a:fld>
            <a:endParaRPr lang="es-ES" sz="1200" b="0" i="0" u="none" strike="noStrike" kern="1200" cap="none" spc="0" baseline="0">
              <a:solidFill>
                <a:srgbClr val="000000"/>
              </a:solidFill>
              <a:uFillTx/>
              <a:latin typeface="Arial" pitchFamily="34"/>
              <a:ea typeface="Arial"/>
              <a:cs typeface="Aria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lvl="0"/>
            <a:fld id="{F4AD76A0-A0CF-44CF-AFFB-0F7B4AE5A52E}" type="slidenum">
              <a:rPr lang="en-US" smtClean="0"/>
              <a:pPr lvl="0"/>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7894DBEF-4F65-F2EC-8BC3-8F12C47905DA}"/>
              </a:ext>
            </a:extLst>
          </p:cNvPr>
          <p:cNvSpPr>
            <a:spLocks noGrp="1" noRot="1" noChangeAspect="1"/>
          </p:cNvSpPr>
          <p:nvPr>
            <p:ph type="sldImg"/>
          </p:nvPr>
        </p:nvSpPr>
        <p:spPr>
          <a:xfrm>
            <a:off x="685800" y="1143000"/>
            <a:ext cx="5486400" cy="3086100"/>
          </a:xfrm>
        </p:spPr>
      </p:sp>
      <p:sp>
        <p:nvSpPr>
          <p:cNvPr id="3" name="Marcador de notas 2">
            <a:extLst>
              <a:ext uri="{FF2B5EF4-FFF2-40B4-BE49-F238E27FC236}">
                <a16:creationId xmlns:a16="http://schemas.microsoft.com/office/drawing/2014/main" id="{D65ECAE7-D578-266C-07FA-9DC4065CA630}"/>
              </a:ext>
            </a:extLst>
          </p:cNvPr>
          <p:cNvSpPr txBox="1">
            <a:spLocks noGrp="1"/>
          </p:cNvSpPr>
          <p:nvPr>
            <p:ph type="body" sz="quarter" idx="1"/>
          </p:nvPr>
        </p:nvSpPr>
        <p:spPr/>
        <p:txBody>
          <a:bodyPr/>
          <a:lstStyle/>
          <a:p>
            <a:pPr lvl="0"/>
            <a:endParaRPr lang="es-ES" dirty="0"/>
          </a:p>
        </p:txBody>
      </p:sp>
      <p:sp>
        <p:nvSpPr>
          <p:cNvPr id="4" name="Marcador de número de diapositiva 3">
            <a:extLst>
              <a:ext uri="{FF2B5EF4-FFF2-40B4-BE49-F238E27FC236}">
                <a16:creationId xmlns:a16="http://schemas.microsoft.com/office/drawing/2014/main" id="{F11F4CC1-AA4C-E4B8-EB86-75A270E03D4D}"/>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8B58F6E1-F5F8-46A8-B76E-1E52723446FF}" type="slidenum">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17</a:t>
            </a:fld>
            <a:endParaRPr lang="es-ES" sz="1200" b="0" i="0" u="none" strike="noStrike" kern="1200" cap="none" spc="0" baseline="0">
              <a:solidFill>
                <a:srgbClr val="000000"/>
              </a:solidFill>
              <a:uFillTx/>
              <a:latin typeface="Arial" pitchFamily="34"/>
              <a:ea typeface="Arial"/>
              <a:cs typeface="Aria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lvl="0"/>
            <a:fld id="{F4AD76A0-A0CF-44CF-AFFB-0F7B4AE5A52E}" type="slidenum">
              <a:rPr lang="en-US" smtClean="0"/>
              <a:pPr lvl="0"/>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9D67C042-39CB-7E6F-26D5-5CCB2FE6BE4A}"/>
              </a:ext>
            </a:extLst>
          </p:cNvPr>
          <p:cNvSpPr>
            <a:spLocks noGrp="1" noRot="1" noChangeAspect="1"/>
          </p:cNvSpPr>
          <p:nvPr>
            <p:ph type="sldImg"/>
          </p:nvPr>
        </p:nvSpPr>
        <p:spPr>
          <a:xfrm>
            <a:off x="685800" y="1143000"/>
            <a:ext cx="5486400" cy="3086100"/>
          </a:xfrm>
        </p:spPr>
      </p:sp>
      <p:sp>
        <p:nvSpPr>
          <p:cNvPr id="3" name="Marcador de notas 2">
            <a:extLst>
              <a:ext uri="{FF2B5EF4-FFF2-40B4-BE49-F238E27FC236}">
                <a16:creationId xmlns:a16="http://schemas.microsoft.com/office/drawing/2014/main" id="{077C16DD-31F6-0FC8-8656-42E44B8E6D1E}"/>
              </a:ext>
            </a:extLst>
          </p:cNvPr>
          <p:cNvSpPr txBox="1">
            <a:spLocks noGrp="1"/>
          </p:cNvSpPr>
          <p:nvPr>
            <p:ph type="body" sz="quarter" idx="1"/>
          </p:nvPr>
        </p:nvSpPr>
        <p:spPr/>
        <p:txBody>
          <a:bodyPr/>
          <a:lstStyle/>
          <a:p>
            <a:pPr lvl="0"/>
            <a:endParaRPr lang="es-ES" dirty="0"/>
          </a:p>
        </p:txBody>
      </p:sp>
      <p:sp>
        <p:nvSpPr>
          <p:cNvPr id="4" name="Marcador de número de diapositiva 3">
            <a:extLst>
              <a:ext uri="{FF2B5EF4-FFF2-40B4-BE49-F238E27FC236}">
                <a16:creationId xmlns:a16="http://schemas.microsoft.com/office/drawing/2014/main" id="{B65C5695-3370-C8B1-E685-B8A1B5BC7035}"/>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4DAAF519-F83F-497A-BD8C-618AC440404F}" type="slidenum">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19</a:t>
            </a:fld>
            <a:endParaRPr lang="en-US" sz="1200" b="0" i="0" u="none" strike="noStrike" kern="1200" cap="none" spc="0" baseline="0">
              <a:solidFill>
                <a:srgbClr val="000000"/>
              </a:solidFill>
              <a:uFillTx/>
              <a:latin typeface="Arial" pitchFamily="34"/>
              <a:ea typeface="Arial"/>
              <a:cs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lvl="0"/>
            <a:fld id="{F4AD76A0-A0CF-44CF-AFFB-0F7B4AE5A52E}" type="slidenum">
              <a:rPr lang="en-US" smtClean="0"/>
              <a:pPr lvl="0"/>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D31F405F-53B8-2CEF-43AE-FCCE98A58F03}"/>
              </a:ext>
            </a:extLst>
          </p:cNvPr>
          <p:cNvSpPr>
            <a:spLocks noGrp="1" noRot="1" noChangeAspect="1"/>
          </p:cNvSpPr>
          <p:nvPr>
            <p:ph type="sldImg"/>
          </p:nvPr>
        </p:nvSpPr>
        <p:spPr>
          <a:xfrm>
            <a:off x="685800" y="1143000"/>
            <a:ext cx="5486400" cy="3086100"/>
          </a:xfrm>
        </p:spPr>
      </p:sp>
      <p:sp>
        <p:nvSpPr>
          <p:cNvPr id="3" name="Marcador de notas 2">
            <a:extLst>
              <a:ext uri="{FF2B5EF4-FFF2-40B4-BE49-F238E27FC236}">
                <a16:creationId xmlns:a16="http://schemas.microsoft.com/office/drawing/2014/main" id="{490CB3EA-3F32-17A4-0585-A2D679FDF3CD}"/>
              </a:ext>
            </a:extLst>
          </p:cNvPr>
          <p:cNvSpPr txBox="1">
            <a:spLocks noGrp="1"/>
          </p:cNvSpPr>
          <p:nvPr>
            <p:ph type="body" sz="quarter" idx="1"/>
          </p:nvPr>
        </p:nvSpPr>
        <p:spPr/>
        <p:txBody>
          <a:bodyPr/>
          <a:lstStyle/>
          <a:p>
            <a:pPr lvl="0"/>
            <a:endParaRPr lang="es-ES" dirty="0"/>
          </a:p>
        </p:txBody>
      </p:sp>
      <p:sp>
        <p:nvSpPr>
          <p:cNvPr id="4" name="Marcador de número de diapositiva 3">
            <a:extLst>
              <a:ext uri="{FF2B5EF4-FFF2-40B4-BE49-F238E27FC236}">
                <a16:creationId xmlns:a16="http://schemas.microsoft.com/office/drawing/2014/main" id="{18637BB0-D88D-5E7D-2B77-D55767322F09}"/>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B361BE33-43C9-451D-AD16-21BA276F28FC}" type="slidenum">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20</a:t>
            </a:fld>
            <a:endParaRPr lang="es-PE" sz="1200" b="0" i="0" u="none" strike="noStrike" kern="1200" cap="none" spc="0" baseline="0">
              <a:solidFill>
                <a:srgbClr val="000000"/>
              </a:solidFill>
              <a:uFillTx/>
              <a:latin typeface="Arial" pitchFamily="34"/>
              <a:ea typeface="Arial"/>
              <a:cs typeface="Aria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B1591029-04AA-809F-97E1-2338E45237D0}"/>
              </a:ext>
            </a:extLst>
          </p:cNvPr>
          <p:cNvSpPr>
            <a:spLocks noGrp="1" noRot="1" noChangeAspect="1"/>
          </p:cNvSpPr>
          <p:nvPr>
            <p:ph type="sldImg"/>
          </p:nvPr>
        </p:nvSpPr>
        <p:spPr>
          <a:xfrm>
            <a:off x="685800" y="1143000"/>
            <a:ext cx="5486400" cy="3086100"/>
          </a:xfrm>
        </p:spPr>
      </p:sp>
      <p:sp>
        <p:nvSpPr>
          <p:cNvPr id="3" name="Marcador de notas 2">
            <a:extLst>
              <a:ext uri="{FF2B5EF4-FFF2-40B4-BE49-F238E27FC236}">
                <a16:creationId xmlns:a16="http://schemas.microsoft.com/office/drawing/2014/main" id="{549DA42B-0C79-30C9-5621-28446719496B}"/>
              </a:ext>
            </a:extLst>
          </p:cNvPr>
          <p:cNvSpPr txBox="1">
            <a:spLocks noGrp="1"/>
          </p:cNvSpPr>
          <p:nvPr>
            <p:ph type="body" sz="quarter" idx="1"/>
          </p:nvPr>
        </p:nvSpPr>
        <p:spPr/>
        <p:txBody>
          <a:bodyPr/>
          <a:lstStyle/>
          <a:p>
            <a:pPr lvl="0"/>
            <a:endParaRPr lang="es-ES" dirty="0"/>
          </a:p>
        </p:txBody>
      </p:sp>
      <p:sp>
        <p:nvSpPr>
          <p:cNvPr id="4" name="Marcador de número de diapositiva 3">
            <a:extLst>
              <a:ext uri="{FF2B5EF4-FFF2-40B4-BE49-F238E27FC236}">
                <a16:creationId xmlns:a16="http://schemas.microsoft.com/office/drawing/2014/main" id="{74F4F2B7-C45D-2D7F-C23A-17EE95062FBD}"/>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BEED4BD4-77EF-416F-AC80-4DB898ED6A07}" type="slidenum">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21</a:t>
            </a:fld>
            <a:endParaRPr lang="es-ES" sz="1200" b="0" i="0" u="none" strike="noStrike" kern="1200" cap="none" spc="0" baseline="0">
              <a:solidFill>
                <a:srgbClr val="000000"/>
              </a:solidFill>
              <a:uFillTx/>
              <a:latin typeface="Arial" pitchFamily="34"/>
              <a:ea typeface="Arial"/>
              <a:cs typeface="Aria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lvl="0"/>
            <a:fld id="{F4AD76A0-A0CF-44CF-AFFB-0F7B4AE5A52E}" type="slidenum">
              <a:rPr lang="en-US" smtClean="0"/>
              <a:pPr lvl="0"/>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DA2D75F3-B8FB-90DB-B865-5EEAC411C458}"/>
              </a:ext>
            </a:extLst>
          </p:cNvPr>
          <p:cNvSpPr>
            <a:spLocks noGrp="1" noRot="1" noChangeAspect="1"/>
          </p:cNvSpPr>
          <p:nvPr>
            <p:ph type="sldImg"/>
          </p:nvPr>
        </p:nvSpPr>
        <p:spPr>
          <a:xfrm>
            <a:off x="685800" y="1143000"/>
            <a:ext cx="5486400" cy="3086100"/>
          </a:xfrm>
        </p:spPr>
      </p:sp>
      <p:sp>
        <p:nvSpPr>
          <p:cNvPr id="3" name="Marcador de notas 2">
            <a:extLst>
              <a:ext uri="{FF2B5EF4-FFF2-40B4-BE49-F238E27FC236}">
                <a16:creationId xmlns:a16="http://schemas.microsoft.com/office/drawing/2014/main" id="{6A0358F1-B227-0D1A-97B7-14A59590A30B}"/>
              </a:ext>
            </a:extLst>
          </p:cNvPr>
          <p:cNvSpPr txBox="1">
            <a:spLocks noGrp="1"/>
          </p:cNvSpPr>
          <p:nvPr>
            <p:ph type="body" sz="quarter" idx="1"/>
          </p:nvPr>
        </p:nvSpPr>
        <p:spPr/>
        <p:txBody>
          <a:bodyPr/>
          <a:lstStyle/>
          <a:p>
            <a:pPr lvl="0"/>
            <a:endParaRPr lang="es-ES" dirty="0"/>
          </a:p>
        </p:txBody>
      </p:sp>
      <p:sp>
        <p:nvSpPr>
          <p:cNvPr id="4" name="Marcador de número de diapositiva 3">
            <a:extLst>
              <a:ext uri="{FF2B5EF4-FFF2-40B4-BE49-F238E27FC236}">
                <a16:creationId xmlns:a16="http://schemas.microsoft.com/office/drawing/2014/main" id="{363E9375-3F96-48E2-34FC-29DEC84F9CD6}"/>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BBF7C862-4674-4A67-A2B1-2333370386B6}" type="slidenum">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23</a:t>
            </a:fld>
            <a:endParaRPr lang="es-ES" sz="1200" b="0" i="0" u="none" strike="noStrike" kern="1200" cap="none" spc="0" baseline="0">
              <a:solidFill>
                <a:srgbClr val="000000"/>
              </a:solidFill>
              <a:uFillTx/>
              <a:latin typeface="Arial" pitchFamily="34"/>
              <a:ea typeface="Arial"/>
              <a:cs typeface="Aria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A4F3B1B4-6BB4-E556-EA65-2EC56178C797}"/>
              </a:ext>
            </a:extLst>
          </p:cNvPr>
          <p:cNvSpPr>
            <a:spLocks noGrp="1" noRot="1" noChangeAspect="1"/>
          </p:cNvSpPr>
          <p:nvPr>
            <p:ph type="sldImg"/>
          </p:nvPr>
        </p:nvSpPr>
        <p:spPr>
          <a:xfrm>
            <a:off x="685800" y="1143000"/>
            <a:ext cx="5486400" cy="3086100"/>
          </a:xfrm>
        </p:spPr>
      </p:sp>
      <p:sp>
        <p:nvSpPr>
          <p:cNvPr id="3" name="Marcador de notas 2">
            <a:extLst>
              <a:ext uri="{FF2B5EF4-FFF2-40B4-BE49-F238E27FC236}">
                <a16:creationId xmlns:a16="http://schemas.microsoft.com/office/drawing/2014/main" id="{B4AE3D27-6A96-6263-5285-C8BBA0FEF311}"/>
              </a:ext>
            </a:extLst>
          </p:cNvPr>
          <p:cNvSpPr txBox="1">
            <a:spLocks noGrp="1"/>
          </p:cNvSpPr>
          <p:nvPr>
            <p:ph type="body" sz="quarter" idx="1"/>
          </p:nvPr>
        </p:nvSpPr>
        <p:spPr/>
        <p:txBody>
          <a:bodyPr/>
          <a:lstStyle/>
          <a:p>
            <a:pPr lvl="0"/>
            <a:endParaRPr lang="es-ES" dirty="0"/>
          </a:p>
        </p:txBody>
      </p:sp>
      <p:sp>
        <p:nvSpPr>
          <p:cNvPr id="4" name="Marcador de número de diapositiva 3">
            <a:extLst>
              <a:ext uri="{FF2B5EF4-FFF2-40B4-BE49-F238E27FC236}">
                <a16:creationId xmlns:a16="http://schemas.microsoft.com/office/drawing/2014/main" id="{B0C6F70E-288D-0E94-9CA3-444B855A212E}"/>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A738981F-954D-4D29-825D-BEA1FEEF3FFC}" type="slidenum">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24</a:t>
            </a:fld>
            <a:endParaRPr lang="es-ES" sz="1200" b="0" i="0" u="none" strike="noStrike" kern="1200" cap="none" spc="0" baseline="0">
              <a:solidFill>
                <a:srgbClr val="000000"/>
              </a:solidFill>
              <a:uFillTx/>
              <a:latin typeface="Arial" pitchFamily="34"/>
              <a:ea typeface="Arial"/>
              <a:cs typeface="Aria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C6D5B140-AAB5-1FE1-D608-1162806F23A0}"/>
              </a:ext>
            </a:extLst>
          </p:cNvPr>
          <p:cNvSpPr>
            <a:spLocks noGrp="1" noRot="1" noChangeAspect="1"/>
          </p:cNvSpPr>
          <p:nvPr>
            <p:ph type="sldImg"/>
          </p:nvPr>
        </p:nvSpPr>
        <p:spPr>
          <a:xfrm>
            <a:off x="685800" y="1143000"/>
            <a:ext cx="5486400" cy="3086100"/>
          </a:xfrm>
        </p:spPr>
      </p:sp>
      <p:sp>
        <p:nvSpPr>
          <p:cNvPr id="3" name="Marcador de notas 2">
            <a:extLst>
              <a:ext uri="{FF2B5EF4-FFF2-40B4-BE49-F238E27FC236}">
                <a16:creationId xmlns:a16="http://schemas.microsoft.com/office/drawing/2014/main" id="{0F60139A-B4BD-59E9-BCEA-98F784479F2F}"/>
              </a:ext>
            </a:extLst>
          </p:cNvPr>
          <p:cNvSpPr txBox="1">
            <a:spLocks noGrp="1"/>
          </p:cNvSpPr>
          <p:nvPr>
            <p:ph type="body" sz="quarter" idx="1"/>
          </p:nvPr>
        </p:nvSpPr>
        <p:spPr/>
        <p:txBody>
          <a:bodyPr/>
          <a:lstStyle/>
          <a:p>
            <a:pPr lvl="0"/>
            <a:endParaRPr lang="es-ES" dirty="0"/>
          </a:p>
        </p:txBody>
      </p:sp>
      <p:sp>
        <p:nvSpPr>
          <p:cNvPr id="4" name="Marcador de número de diapositiva 3">
            <a:extLst>
              <a:ext uri="{FF2B5EF4-FFF2-40B4-BE49-F238E27FC236}">
                <a16:creationId xmlns:a16="http://schemas.microsoft.com/office/drawing/2014/main" id="{F5CC71A0-9003-1B46-0313-39D2FDFC4D0F}"/>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1B50CD6C-FFEF-46F2-9125-0F0D8FAFB027}" type="slidenum">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25</a:t>
            </a:fld>
            <a:endParaRPr lang="es-ES" sz="1200" b="0" i="0" u="none" strike="noStrike" kern="1200" cap="none" spc="0" baseline="0">
              <a:solidFill>
                <a:srgbClr val="000000"/>
              </a:solidFill>
              <a:uFillTx/>
              <a:latin typeface="Arial" pitchFamily="34"/>
              <a:ea typeface="Arial"/>
              <a:cs typeface="Aria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6C3A4C62-0AE8-CF2F-5F11-3451348AF367}"/>
              </a:ext>
            </a:extLst>
          </p:cNvPr>
          <p:cNvSpPr>
            <a:spLocks noGrp="1" noRot="1" noChangeAspect="1"/>
          </p:cNvSpPr>
          <p:nvPr>
            <p:ph type="sldImg"/>
          </p:nvPr>
        </p:nvSpPr>
        <p:spPr>
          <a:xfrm>
            <a:off x="685800" y="1143000"/>
            <a:ext cx="5486400" cy="3086100"/>
          </a:xfrm>
        </p:spPr>
      </p:sp>
      <p:sp>
        <p:nvSpPr>
          <p:cNvPr id="3" name="Marcador de notas 2">
            <a:extLst>
              <a:ext uri="{FF2B5EF4-FFF2-40B4-BE49-F238E27FC236}">
                <a16:creationId xmlns:a16="http://schemas.microsoft.com/office/drawing/2014/main" id="{C4E89896-E83A-594B-F92A-27D921420218}"/>
              </a:ext>
            </a:extLst>
          </p:cNvPr>
          <p:cNvSpPr txBox="1">
            <a:spLocks noGrp="1"/>
          </p:cNvSpPr>
          <p:nvPr>
            <p:ph type="body" sz="quarter" idx="1"/>
          </p:nvPr>
        </p:nvSpPr>
        <p:spPr/>
        <p:txBody>
          <a:bodyPr/>
          <a:lstStyle/>
          <a:p>
            <a:pPr lvl="0"/>
            <a:endParaRPr lang="es-ES" dirty="0"/>
          </a:p>
        </p:txBody>
      </p:sp>
      <p:sp>
        <p:nvSpPr>
          <p:cNvPr id="4" name="Marcador de número de diapositiva 3">
            <a:extLst>
              <a:ext uri="{FF2B5EF4-FFF2-40B4-BE49-F238E27FC236}">
                <a16:creationId xmlns:a16="http://schemas.microsoft.com/office/drawing/2014/main" id="{735780E7-89B3-4F3A-EBE6-E97F377BF800}"/>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20E18DFD-8A49-48CC-8E67-116EA6BA4C32}" type="slidenum">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26</a:t>
            </a:fld>
            <a:endParaRPr lang="es-ES" sz="1200" b="0" i="0" u="none" strike="noStrike" kern="1200" cap="none" spc="0" baseline="0">
              <a:solidFill>
                <a:srgbClr val="000000"/>
              </a:solidFill>
              <a:uFillTx/>
              <a:latin typeface="Arial" pitchFamily="34"/>
              <a:ea typeface="Arial"/>
              <a:cs typeface="Aria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B99A606C-1568-33A1-0C49-78C1F26A2244}"/>
              </a:ext>
            </a:extLst>
          </p:cNvPr>
          <p:cNvSpPr>
            <a:spLocks noGrp="1" noRot="1" noChangeAspect="1"/>
          </p:cNvSpPr>
          <p:nvPr>
            <p:ph type="sldImg"/>
          </p:nvPr>
        </p:nvSpPr>
        <p:spPr>
          <a:xfrm>
            <a:off x="685800" y="1143000"/>
            <a:ext cx="5486400" cy="3086100"/>
          </a:xfrm>
        </p:spPr>
      </p:sp>
      <p:sp>
        <p:nvSpPr>
          <p:cNvPr id="3" name="Marcador de notas 2">
            <a:extLst>
              <a:ext uri="{FF2B5EF4-FFF2-40B4-BE49-F238E27FC236}">
                <a16:creationId xmlns:a16="http://schemas.microsoft.com/office/drawing/2014/main" id="{837F067C-B66A-1584-A0B6-443B0866EDEE}"/>
              </a:ext>
            </a:extLst>
          </p:cNvPr>
          <p:cNvSpPr txBox="1">
            <a:spLocks noGrp="1"/>
          </p:cNvSpPr>
          <p:nvPr>
            <p:ph type="body" sz="quarter" idx="1"/>
          </p:nvPr>
        </p:nvSpPr>
        <p:spPr/>
        <p:txBody>
          <a:bodyPr/>
          <a:lstStyle/>
          <a:p>
            <a:pPr lvl="0"/>
            <a:endParaRPr lang="es-ES" dirty="0"/>
          </a:p>
        </p:txBody>
      </p:sp>
      <p:sp>
        <p:nvSpPr>
          <p:cNvPr id="4" name="Marcador de número de diapositiva 3">
            <a:extLst>
              <a:ext uri="{FF2B5EF4-FFF2-40B4-BE49-F238E27FC236}">
                <a16:creationId xmlns:a16="http://schemas.microsoft.com/office/drawing/2014/main" id="{454CB5D7-6055-551B-8807-CC53933B0F00}"/>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94512335-0058-4C77-B27A-C5147DB81D56}" type="slidenum">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27</a:t>
            </a:fld>
            <a:endParaRPr lang="es-ES" sz="1200" b="0" i="0" u="none" strike="noStrike" kern="1200" cap="none" spc="0" baseline="0">
              <a:solidFill>
                <a:srgbClr val="000000"/>
              </a:solidFill>
              <a:uFillTx/>
              <a:latin typeface="Arial" pitchFamily="34"/>
              <a:ea typeface="Arial"/>
              <a:cs typeface="Aria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B30964EC-DA9D-2D82-AC4C-78CF29DEBCEF}"/>
              </a:ext>
            </a:extLst>
          </p:cNvPr>
          <p:cNvSpPr>
            <a:spLocks noGrp="1" noRot="1" noChangeAspect="1"/>
          </p:cNvSpPr>
          <p:nvPr>
            <p:ph type="sldImg"/>
          </p:nvPr>
        </p:nvSpPr>
        <p:spPr>
          <a:xfrm>
            <a:off x="381000" y="685800"/>
            <a:ext cx="6096000" cy="3429000"/>
          </a:xfrm>
        </p:spPr>
      </p:sp>
      <p:sp>
        <p:nvSpPr>
          <p:cNvPr id="3" name="Marcador de notas 2">
            <a:extLst>
              <a:ext uri="{FF2B5EF4-FFF2-40B4-BE49-F238E27FC236}">
                <a16:creationId xmlns:a16="http://schemas.microsoft.com/office/drawing/2014/main" id="{0B19DAD9-ECFE-4379-B22C-F25C878F20F3}"/>
              </a:ext>
            </a:extLst>
          </p:cNvPr>
          <p:cNvSpPr txBox="1">
            <a:spLocks noGrp="1"/>
          </p:cNvSpPr>
          <p:nvPr>
            <p:ph type="body" sz="quarter" idx="1"/>
          </p:nvPr>
        </p:nvSpPr>
        <p:spPr/>
        <p:txBody>
          <a:bodyPr/>
          <a:lstStyle/>
          <a:p>
            <a:pPr marL="158748" lvl="0"/>
            <a:endParaRPr lang="es-PE"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Google Shape;2965;gbee43893fe_1_18133:notes">
            <a:extLst>
              <a:ext uri="{FF2B5EF4-FFF2-40B4-BE49-F238E27FC236}">
                <a16:creationId xmlns:a16="http://schemas.microsoft.com/office/drawing/2014/main" id="{72D99A0D-6AAE-3075-733E-D79D0243F721}"/>
              </a:ext>
            </a:extLst>
          </p:cNvPr>
          <p:cNvSpPr>
            <a:spLocks noGrp="1" noRot="1" noChangeAspect="1"/>
          </p:cNvSpPr>
          <p:nvPr>
            <p:ph type="sldImg"/>
          </p:nvPr>
        </p:nvSpPr>
        <p:spPr>
          <a:xfrm>
            <a:off x="381000" y="685800"/>
            <a:ext cx="6096000" cy="3429000"/>
          </a:xfrm>
        </p:spPr>
      </p:sp>
      <p:sp>
        <p:nvSpPr>
          <p:cNvPr id="3" name="Google Shape;2966;gbee43893fe_1_18133:notes">
            <a:extLst>
              <a:ext uri="{FF2B5EF4-FFF2-40B4-BE49-F238E27FC236}">
                <a16:creationId xmlns:a16="http://schemas.microsoft.com/office/drawing/2014/main" id="{1039AD60-081E-5A6C-5CEA-EE39C48ACDFC}"/>
              </a:ext>
            </a:extLst>
          </p:cNvPr>
          <p:cNvSpPr txBox="1">
            <a:spLocks noGrp="1"/>
          </p:cNvSpPr>
          <p:nvPr>
            <p:ph type="body" sz="quarter" idx="1"/>
          </p:nvPr>
        </p:nvSpPr>
        <p:spPr>
          <a:xfrm>
            <a:off x="685800" y="4343400"/>
            <a:ext cx="5486400" cy="4114800"/>
          </a:xfrm>
        </p:spPr>
        <p:txBody>
          <a:bodyPr lIns="91421" tIns="91421" rIns="91421" bIns="91421"/>
          <a:lstStyle/>
          <a:p>
            <a:pPr lvl="0"/>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8B3FE998-0C4F-33A9-CBAB-B77BE31C9813}"/>
              </a:ext>
            </a:extLst>
          </p:cNvPr>
          <p:cNvSpPr>
            <a:spLocks noGrp="1" noRot="1" noChangeAspect="1"/>
          </p:cNvSpPr>
          <p:nvPr>
            <p:ph type="sldImg"/>
          </p:nvPr>
        </p:nvSpPr>
        <p:spPr>
          <a:xfrm>
            <a:off x="685800" y="1143000"/>
            <a:ext cx="5486400" cy="3086100"/>
          </a:xfrm>
        </p:spPr>
      </p:sp>
      <p:sp>
        <p:nvSpPr>
          <p:cNvPr id="3" name="Marcador de notas 2">
            <a:extLst>
              <a:ext uri="{FF2B5EF4-FFF2-40B4-BE49-F238E27FC236}">
                <a16:creationId xmlns:a16="http://schemas.microsoft.com/office/drawing/2014/main" id="{8EA5C1D7-6CA4-FE22-E26A-6EEAF561CF4E}"/>
              </a:ext>
            </a:extLst>
          </p:cNvPr>
          <p:cNvSpPr txBox="1">
            <a:spLocks noGrp="1"/>
          </p:cNvSpPr>
          <p:nvPr>
            <p:ph type="body" sz="quarter" idx="1"/>
          </p:nvPr>
        </p:nvSpPr>
        <p:spPr/>
        <p:txBody>
          <a:bodyPr/>
          <a:lstStyle/>
          <a:p>
            <a:pPr lvl="0"/>
            <a:endParaRPr lang="es-ES" dirty="0"/>
          </a:p>
        </p:txBody>
      </p:sp>
      <p:sp>
        <p:nvSpPr>
          <p:cNvPr id="4" name="Marcador de número de diapositiva 3">
            <a:extLst>
              <a:ext uri="{FF2B5EF4-FFF2-40B4-BE49-F238E27FC236}">
                <a16:creationId xmlns:a16="http://schemas.microsoft.com/office/drawing/2014/main" id="{EFFCDC3F-389F-E2C8-6085-EA044DA62DFA}"/>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2F7BA990-DABF-4562-8E90-B7EC4389556C}" type="slidenum">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3</a:t>
            </a:fld>
            <a:endParaRPr lang="es-ES" sz="1200" b="0" i="0" u="none" strike="noStrike" kern="1200" cap="none" spc="0" baseline="0">
              <a:solidFill>
                <a:srgbClr val="000000"/>
              </a:solidFill>
              <a:uFillTx/>
              <a:latin typeface="Arial" pitchFamily="34"/>
              <a:ea typeface="Arial"/>
              <a:cs typeface="Aria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PE" dirty="0"/>
          </a:p>
        </p:txBody>
      </p:sp>
      <p:sp>
        <p:nvSpPr>
          <p:cNvPr id="4" name="Marcador de número de diapositiva 3"/>
          <p:cNvSpPr>
            <a:spLocks noGrp="1"/>
          </p:cNvSpPr>
          <p:nvPr>
            <p:ph type="sldNum" sz="quarter" idx="5"/>
          </p:nvPr>
        </p:nvSpPr>
        <p:spPr/>
        <p:txBody>
          <a:bodyPr/>
          <a:lstStyle/>
          <a:p>
            <a:fld id="{1C6BA002-EE9D-4AAD-95D8-611292D92FD3}" type="slidenum">
              <a:rPr lang="en-US" smtClean="0"/>
              <a:pPr/>
              <a:t>31</a:t>
            </a:fld>
            <a:endParaRPr lang="en-US"/>
          </a:p>
        </p:txBody>
      </p:sp>
    </p:spTree>
    <p:extLst>
      <p:ext uri="{BB962C8B-B14F-4D97-AF65-F5344CB8AC3E}">
        <p14:creationId xmlns:p14="http://schemas.microsoft.com/office/powerpoint/2010/main" val="11660930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s-PE" dirty="0"/>
          </a:p>
        </p:txBody>
      </p:sp>
      <p:sp>
        <p:nvSpPr>
          <p:cNvPr id="4" name="Marcador de número de diapositiva 3"/>
          <p:cNvSpPr>
            <a:spLocks noGrp="1"/>
          </p:cNvSpPr>
          <p:nvPr>
            <p:ph type="sldNum" sz="quarter" idx="5"/>
          </p:nvPr>
        </p:nvSpPr>
        <p:spPr/>
        <p:txBody>
          <a:bodyPr/>
          <a:lstStyle/>
          <a:p>
            <a:fld id="{1C6BA002-EE9D-4AAD-95D8-611292D92FD3}" type="slidenum">
              <a:rPr lang="en-US" smtClean="0"/>
              <a:pPr/>
              <a:t>32</a:t>
            </a:fld>
            <a:endParaRPr lang="en-US"/>
          </a:p>
        </p:txBody>
      </p:sp>
    </p:spTree>
    <p:extLst>
      <p:ext uri="{BB962C8B-B14F-4D97-AF65-F5344CB8AC3E}">
        <p14:creationId xmlns:p14="http://schemas.microsoft.com/office/powerpoint/2010/main" val="339194358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3"/>
        <p:cNvGrpSpPr/>
        <p:nvPr/>
      </p:nvGrpSpPr>
      <p:grpSpPr>
        <a:xfrm>
          <a:off x="0" y="0"/>
          <a:ext cx="0" cy="0"/>
          <a:chOff x="0" y="0"/>
          <a:chExt cx="0" cy="0"/>
        </a:xfrm>
      </p:grpSpPr>
      <p:sp>
        <p:nvSpPr>
          <p:cNvPr id="1194" name="Google Shape;1194;g176abbfc273_2_137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5" name="Google Shape;1195;g176abbfc273_2_137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45"/>
        <p:cNvGrpSpPr/>
        <p:nvPr/>
      </p:nvGrpSpPr>
      <p:grpSpPr>
        <a:xfrm>
          <a:off x="0" y="0"/>
          <a:ext cx="0" cy="0"/>
          <a:chOff x="0" y="0"/>
          <a:chExt cx="0" cy="0"/>
        </a:xfrm>
      </p:grpSpPr>
      <p:sp>
        <p:nvSpPr>
          <p:cNvPr id="12246" name="Google Shape;12246;ge25dcd4bc2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47" name="Google Shape;12247;ge25dcd4bc2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59"/>
        <p:cNvGrpSpPr/>
        <p:nvPr/>
      </p:nvGrpSpPr>
      <p:grpSpPr>
        <a:xfrm>
          <a:off x="0" y="0"/>
          <a:ext cx="0" cy="0"/>
          <a:chOff x="0" y="0"/>
          <a:chExt cx="0" cy="0"/>
        </a:xfrm>
      </p:grpSpPr>
      <p:sp>
        <p:nvSpPr>
          <p:cNvPr id="12360" name="Google Shape;12360;ge25dcd4bc2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61" name="Google Shape;12361;ge25dcd4bc2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44"/>
        <p:cNvGrpSpPr/>
        <p:nvPr/>
      </p:nvGrpSpPr>
      <p:grpSpPr>
        <a:xfrm>
          <a:off x="0" y="0"/>
          <a:ext cx="0" cy="0"/>
          <a:chOff x="0" y="0"/>
          <a:chExt cx="0" cy="0"/>
        </a:xfrm>
      </p:grpSpPr>
      <p:sp>
        <p:nvSpPr>
          <p:cNvPr id="7445" name="Google Shape;7445;g176abbfc273_2_200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46" name="Google Shape;7446;g176abbfc273_2_200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71"/>
        <p:cNvGrpSpPr/>
        <p:nvPr/>
      </p:nvGrpSpPr>
      <p:grpSpPr>
        <a:xfrm>
          <a:off x="0" y="0"/>
          <a:ext cx="0" cy="0"/>
          <a:chOff x="0" y="0"/>
          <a:chExt cx="0" cy="0"/>
        </a:xfrm>
      </p:grpSpPr>
      <p:sp>
        <p:nvSpPr>
          <p:cNvPr id="7872" name="Google Shape;7872;g176abbfc273_2_204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73" name="Google Shape;7873;g176abbfc273_2_204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34"/>
        <p:cNvGrpSpPr/>
        <p:nvPr/>
      </p:nvGrpSpPr>
      <p:grpSpPr>
        <a:xfrm>
          <a:off x="0" y="0"/>
          <a:ext cx="0" cy="0"/>
          <a:chOff x="0" y="0"/>
          <a:chExt cx="0" cy="0"/>
        </a:xfrm>
      </p:grpSpPr>
      <p:sp>
        <p:nvSpPr>
          <p:cNvPr id="8035" name="Google Shape;8035;g176abbfc273_2_206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36" name="Google Shape;8036;g176abbfc273_2_206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36"/>
        <p:cNvGrpSpPr/>
        <p:nvPr/>
      </p:nvGrpSpPr>
      <p:grpSpPr>
        <a:xfrm>
          <a:off x="0" y="0"/>
          <a:ext cx="0" cy="0"/>
          <a:chOff x="0" y="0"/>
          <a:chExt cx="0" cy="0"/>
        </a:xfrm>
      </p:grpSpPr>
      <p:sp>
        <p:nvSpPr>
          <p:cNvPr id="8437" name="Google Shape;8437;g176abbfc273_2_210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38" name="Google Shape;8438;g176abbfc273_2_210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ตัวแทนรูปบนภาพนิ่ง 1"/>
          <p:cNvSpPr>
            <a:spLocks noGrp="1" noRot="1" noChangeAspect="1"/>
          </p:cNvSpPr>
          <p:nvPr>
            <p:ph type="sldImg"/>
          </p:nvPr>
        </p:nvSpPr>
        <p:spPr>
          <a:xfrm>
            <a:off x="381000" y="685800"/>
            <a:ext cx="6096000" cy="3429000"/>
          </a:xfrm>
        </p:spPr>
      </p:sp>
      <p:sp>
        <p:nvSpPr>
          <p:cNvPr id="3" name="ตัวแทนบันทึกย่อ 2"/>
          <p:cNvSpPr>
            <a:spLocks noGrp="1"/>
          </p:cNvSpPr>
          <p:nvPr>
            <p:ph type="body" idx="1"/>
          </p:nvPr>
        </p:nvSpPr>
        <p:spPr/>
        <p:txBody>
          <a:bodyPr/>
          <a:lstStyle/>
          <a:p>
            <a:endParaRPr lang="th-TH" dirty="0"/>
          </a:p>
        </p:txBody>
      </p:sp>
      <p:sp>
        <p:nvSpPr>
          <p:cNvPr id="4" name="ตัวแทนหมายเลขภาพนิ่ง 3"/>
          <p:cNvSpPr>
            <a:spLocks noGrp="1"/>
          </p:cNvSpPr>
          <p:nvPr>
            <p:ph type="sldNum" sz="quarter" idx="10"/>
          </p:nvPr>
        </p:nvSpPr>
        <p:spPr/>
        <p:txBody>
          <a:bodyPr/>
          <a:lstStyle/>
          <a:p>
            <a:fld id="{6B8CD501-6BB7-45B6-B183-6435F0E3813A}" type="slidenum">
              <a:rPr lang="th-TH" smtClean="0"/>
              <a:pPr/>
              <a:t>40</a:t>
            </a:fld>
            <a:endParaRPr lang="th-TH"/>
          </a:p>
        </p:txBody>
      </p:sp>
    </p:spTree>
    <p:extLst>
      <p:ext uri="{BB962C8B-B14F-4D97-AF65-F5344CB8AC3E}">
        <p14:creationId xmlns:p14="http://schemas.microsoft.com/office/powerpoint/2010/main" val="15459128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D91A3B3F-F4F6-E34F-40A6-4814D4823F4F}"/>
              </a:ext>
            </a:extLst>
          </p:cNvPr>
          <p:cNvSpPr>
            <a:spLocks noGrp="1" noRot="1" noChangeAspect="1"/>
          </p:cNvSpPr>
          <p:nvPr>
            <p:ph type="sldImg"/>
          </p:nvPr>
        </p:nvSpPr>
        <p:spPr>
          <a:xfrm>
            <a:off x="685800" y="1143000"/>
            <a:ext cx="5486400" cy="3086100"/>
          </a:xfrm>
        </p:spPr>
      </p:sp>
      <p:sp>
        <p:nvSpPr>
          <p:cNvPr id="3" name="Marcador de notas 2">
            <a:extLst>
              <a:ext uri="{FF2B5EF4-FFF2-40B4-BE49-F238E27FC236}">
                <a16:creationId xmlns:a16="http://schemas.microsoft.com/office/drawing/2014/main" id="{6118E34F-5BA9-CD9B-08F4-58FBE2266D53}"/>
              </a:ext>
            </a:extLst>
          </p:cNvPr>
          <p:cNvSpPr txBox="1">
            <a:spLocks noGrp="1"/>
          </p:cNvSpPr>
          <p:nvPr>
            <p:ph type="body" sz="quarter" idx="1"/>
          </p:nvPr>
        </p:nvSpPr>
        <p:spPr/>
        <p:txBody>
          <a:bodyPr/>
          <a:lstStyle/>
          <a:p>
            <a:endParaRPr lang="es-PE" dirty="0"/>
          </a:p>
        </p:txBody>
      </p:sp>
      <p:sp>
        <p:nvSpPr>
          <p:cNvPr id="4" name="Marcador de número de diapositiva 3">
            <a:extLst>
              <a:ext uri="{FF2B5EF4-FFF2-40B4-BE49-F238E27FC236}">
                <a16:creationId xmlns:a16="http://schemas.microsoft.com/office/drawing/2014/main" id="{E5A6FDBD-DC1A-D2AB-C74C-502155220BA5}"/>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C8846A3C-9C26-4589-B510-F8F8C02BF8F9}" type="slidenum">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4</a:t>
            </a:fld>
            <a:endParaRPr lang="es-ES" sz="1200" b="0" i="0" u="none" strike="noStrike" kern="1200" cap="none" spc="0" baseline="0">
              <a:solidFill>
                <a:srgbClr val="000000"/>
              </a:solidFill>
              <a:uFillTx/>
              <a:latin typeface="Arial" pitchFamily="34"/>
              <a:ea typeface="Arial"/>
              <a:cs typeface="Arial"/>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80"/>
        <p:cNvGrpSpPr/>
        <p:nvPr/>
      </p:nvGrpSpPr>
      <p:grpSpPr>
        <a:xfrm>
          <a:off x="0" y="0"/>
          <a:ext cx="0" cy="0"/>
          <a:chOff x="0" y="0"/>
          <a:chExt cx="0" cy="0"/>
        </a:xfrm>
      </p:grpSpPr>
      <p:sp>
        <p:nvSpPr>
          <p:cNvPr id="13881" name="Google Shape;13881;ge25dcd4bc2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82" name="Google Shape;13882;ge25dcd4bc2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EE390A68-B221-FC92-85AC-EFB0308982C2}"/>
              </a:ext>
            </a:extLst>
          </p:cNvPr>
          <p:cNvSpPr>
            <a:spLocks noGrp="1" noRot="1" noChangeAspect="1"/>
          </p:cNvSpPr>
          <p:nvPr>
            <p:ph type="sldImg"/>
          </p:nvPr>
        </p:nvSpPr>
        <p:spPr>
          <a:xfrm>
            <a:off x="685800" y="1143000"/>
            <a:ext cx="5486400" cy="3086100"/>
          </a:xfrm>
        </p:spPr>
      </p:sp>
      <p:sp>
        <p:nvSpPr>
          <p:cNvPr id="3" name="Marcador de notas 2">
            <a:extLst>
              <a:ext uri="{FF2B5EF4-FFF2-40B4-BE49-F238E27FC236}">
                <a16:creationId xmlns:a16="http://schemas.microsoft.com/office/drawing/2014/main" id="{1ACE745F-85DA-D53E-2D38-477A934DBA8A}"/>
              </a:ext>
            </a:extLst>
          </p:cNvPr>
          <p:cNvSpPr txBox="1">
            <a:spLocks noGrp="1"/>
          </p:cNvSpPr>
          <p:nvPr>
            <p:ph type="body" sz="quarter" idx="1"/>
          </p:nvPr>
        </p:nvSpPr>
        <p:spPr/>
        <p:txBody>
          <a:bodyPr/>
          <a:lstStyle/>
          <a:p>
            <a:pPr lvl="0"/>
            <a:endParaRPr lang="es-ES" dirty="0"/>
          </a:p>
        </p:txBody>
      </p:sp>
      <p:sp>
        <p:nvSpPr>
          <p:cNvPr id="4" name="Marcador de número de diapositiva 3">
            <a:extLst>
              <a:ext uri="{FF2B5EF4-FFF2-40B4-BE49-F238E27FC236}">
                <a16:creationId xmlns:a16="http://schemas.microsoft.com/office/drawing/2014/main" id="{7DBEF05A-8F3C-8717-3390-B79FBAF4A3D7}"/>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C2A3BA00-FCF8-4EDC-986F-4F90B0D26AD2}" type="slidenum">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5</a:t>
            </a:fld>
            <a:endParaRPr lang="es-ES" sz="1200" b="0" i="0" u="none" strike="noStrike" kern="1200" cap="none" spc="0" baseline="0">
              <a:solidFill>
                <a:srgbClr val="000000"/>
              </a:solidFill>
              <a:uFillTx/>
              <a:latin typeface="Arial" pitchFamily="34"/>
              <a:ea typeface="Arial"/>
              <a:cs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lvl="0"/>
            <a:fld id="{F4AD76A0-A0CF-44CF-AFFB-0F7B4AE5A52E}" type="slidenum">
              <a:rPr lang="en-US" smtClean="0"/>
              <a:pPr lvl="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C19A006E-A8DE-9A46-93D5-CDDC07497326}"/>
              </a:ext>
            </a:extLst>
          </p:cNvPr>
          <p:cNvSpPr>
            <a:spLocks noGrp="1" noRot="1" noChangeAspect="1"/>
          </p:cNvSpPr>
          <p:nvPr>
            <p:ph type="sldImg"/>
          </p:nvPr>
        </p:nvSpPr>
        <p:spPr>
          <a:xfrm>
            <a:off x="685800" y="1143000"/>
            <a:ext cx="5486400" cy="3086100"/>
          </a:xfrm>
        </p:spPr>
      </p:sp>
      <p:sp>
        <p:nvSpPr>
          <p:cNvPr id="3" name="Marcador de notas 2">
            <a:extLst>
              <a:ext uri="{FF2B5EF4-FFF2-40B4-BE49-F238E27FC236}">
                <a16:creationId xmlns:a16="http://schemas.microsoft.com/office/drawing/2014/main" id="{DBE9A102-28A2-7D35-61C0-8D490C0FEB6F}"/>
              </a:ext>
            </a:extLst>
          </p:cNvPr>
          <p:cNvSpPr txBox="1">
            <a:spLocks noGrp="1"/>
          </p:cNvSpPr>
          <p:nvPr>
            <p:ph type="body" sz="quarter" idx="1"/>
          </p:nvPr>
        </p:nvSpPr>
        <p:spPr/>
        <p:txBody>
          <a:bodyPr/>
          <a:lstStyle/>
          <a:p>
            <a:pPr lvl="0"/>
            <a:endParaRPr lang="es-ES" dirty="0"/>
          </a:p>
        </p:txBody>
      </p:sp>
      <p:sp>
        <p:nvSpPr>
          <p:cNvPr id="4" name="Marcador de número de diapositiva 3">
            <a:extLst>
              <a:ext uri="{FF2B5EF4-FFF2-40B4-BE49-F238E27FC236}">
                <a16:creationId xmlns:a16="http://schemas.microsoft.com/office/drawing/2014/main" id="{D513AAEF-9B9C-C7F8-7C0E-903B7E443F4B}"/>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AB3F89B6-0B45-4A2D-BB9F-C5715E9E40B5}" type="slidenum">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7</a:t>
            </a:fld>
            <a:endParaRPr lang="es-ES" sz="1200" b="0" i="0" u="none" strike="noStrike" kern="1200" cap="none" spc="0" baseline="0">
              <a:solidFill>
                <a:srgbClr val="000000"/>
              </a:solidFill>
              <a:uFillTx/>
              <a:latin typeface="Arial" pitchFamily="34"/>
              <a:ea typeface="Arial"/>
              <a:cs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lvl="0"/>
            <a:fld id="{F4AD76A0-A0CF-44CF-AFFB-0F7B4AE5A52E}" type="slidenum">
              <a:rPr lang="en-US" smtClean="0"/>
              <a:pPr lvl="0"/>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13AA4717-750E-65E3-AC29-4A8FE523301D}"/>
              </a:ext>
            </a:extLst>
          </p:cNvPr>
          <p:cNvSpPr>
            <a:spLocks noGrp="1" noRot="1" noChangeAspect="1"/>
          </p:cNvSpPr>
          <p:nvPr>
            <p:ph type="sldImg"/>
          </p:nvPr>
        </p:nvSpPr>
        <p:spPr>
          <a:xfrm>
            <a:off x="685800" y="1143000"/>
            <a:ext cx="5486400" cy="3086100"/>
          </a:xfrm>
        </p:spPr>
      </p:sp>
      <p:sp>
        <p:nvSpPr>
          <p:cNvPr id="3" name="Marcador de notas 2">
            <a:extLst>
              <a:ext uri="{FF2B5EF4-FFF2-40B4-BE49-F238E27FC236}">
                <a16:creationId xmlns:a16="http://schemas.microsoft.com/office/drawing/2014/main" id="{8A548B08-1D49-6718-EE68-E0EA3B13AA49}"/>
              </a:ext>
            </a:extLst>
          </p:cNvPr>
          <p:cNvSpPr txBox="1">
            <a:spLocks noGrp="1"/>
          </p:cNvSpPr>
          <p:nvPr>
            <p:ph type="body" sz="quarter" idx="1"/>
          </p:nvPr>
        </p:nvSpPr>
        <p:spPr/>
        <p:txBody>
          <a:bodyPr/>
          <a:lstStyle/>
          <a:p>
            <a:pPr lvl="0"/>
            <a:endParaRPr lang="es-ES" dirty="0"/>
          </a:p>
        </p:txBody>
      </p:sp>
      <p:sp>
        <p:nvSpPr>
          <p:cNvPr id="4" name="Marcador de número de diapositiva 3">
            <a:extLst>
              <a:ext uri="{FF2B5EF4-FFF2-40B4-BE49-F238E27FC236}">
                <a16:creationId xmlns:a16="http://schemas.microsoft.com/office/drawing/2014/main" id="{21E97885-C49A-3778-EEFF-F87991277713}"/>
              </a:ext>
            </a:extLst>
          </p:cNvPr>
          <p:cNvSpPr txBox="1"/>
          <p:nvPr/>
        </p:nvSpPr>
        <p:spPr>
          <a:xfrm>
            <a:off x="3884608" y="8685208"/>
            <a:ext cx="2971800" cy="458791"/>
          </a:xfrm>
          <a:prstGeom prst="rect">
            <a:avLst/>
          </a:prstGeom>
          <a:noFill/>
          <a:ln cap="flat">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8C00DDB6-440C-44A5-B0FE-D83ABC0CFECB}" type="slidenum">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9</a:t>
            </a:fld>
            <a:endParaRPr lang="es-ES" sz="1200" b="0" i="0" u="none" strike="noStrike" kern="1200" cap="none" spc="0" baseline="0">
              <a:solidFill>
                <a:srgbClr val="000000"/>
              </a:solidFill>
              <a:uFillTx/>
              <a:latin typeface="Arial" pitchFamily="34"/>
              <a:ea typeface="Arial"/>
              <a:cs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iapositiva de título">
    <p:spTree>
      <p:nvGrpSpPr>
        <p:cNvPr id="1" name=""/>
        <p:cNvGrpSpPr/>
        <p:nvPr/>
      </p:nvGrpSpPr>
      <p:grpSpPr>
        <a:xfrm>
          <a:off x="0" y="0"/>
          <a:ext cx="0" cy="0"/>
          <a:chOff x="0" y="0"/>
          <a:chExt cx="0" cy="0"/>
        </a:xfrm>
      </p:grpSpPr>
      <p:sp>
        <p:nvSpPr>
          <p:cNvPr id="2" name="Marcador de posición de imagen 11">
            <a:extLst>
              <a:ext uri="{FF2B5EF4-FFF2-40B4-BE49-F238E27FC236}">
                <a16:creationId xmlns:a16="http://schemas.microsoft.com/office/drawing/2014/main" id="{B74E632F-5801-9270-8C8B-1C35DD576BC1}"/>
              </a:ext>
            </a:extLst>
          </p:cNvPr>
          <p:cNvSpPr txBox="1">
            <a:spLocks noGrp="1"/>
          </p:cNvSpPr>
          <p:nvPr>
            <p:ph type="pic" idx="4294967295"/>
          </p:nvPr>
        </p:nvSpPr>
        <p:spPr>
          <a:xfrm>
            <a:off x="9613910" y="22448"/>
            <a:ext cx="2578086" cy="4527157"/>
          </a:xfrm>
          <a:solidFill>
            <a:srgbClr val="E7ECEF"/>
          </a:solidFill>
        </p:spPr>
        <p:txBody>
          <a:bodyPr anchor="ctr" anchorCtr="1"/>
          <a:lstStyle>
            <a:lvl1pPr algn="ctr">
              <a:lnSpc>
                <a:spcPct val="150000"/>
              </a:lnSpc>
              <a:defRPr sz="1800"/>
            </a:lvl1pPr>
            <a:lvl2pPr marL="0" marR="0" lvl="0" indent="0" algn="ctr" fontAlgn="auto">
              <a:lnSpc>
                <a:spcPct val="150000"/>
              </a:lnSpc>
              <a:spcBef>
                <a:spcPts val="1000"/>
              </a:spcBef>
              <a:spcAft>
                <a:spcPts val="0"/>
              </a:spcAft>
              <a:buNone/>
              <a:tabLst/>
              <a:defRPr lang="es-ES" sz="1800" b="0" i="0" u="none" strike="noStrike" cap="none" spc="0" baseline="0">
                <a:solidFill>
                  <a:srgbClr val="6C757D"/>
                </a:solidFill>
                <a:uFillTx/>
                <a:latin typeface="Trebuchet MS"/>
                <a:ea typeface="Arial"/>
                <a:cs typeface="Arial"/>
              </a:defRPr>
            </a:lvl2pPr>
          </a:lstStyle>
          <a:p>
            <a:pPr lvl="0"/>
            <a:r>
              <a:rPr lang="es-ES"/>
              <a:t>Put your </a:t>
            </a:r>
          </a:p>
          <a:p>
            <a:pPr lvl="0"/>
            <a:r>
              <a:rPr lang="es-ES"/>
              <a:t>image here</a:t>
            </a:r>
          </a:p>
        </p:txBody>
      </p:sp>
      <p:sp>
        <p:nvSpPr>
          <p:cNvPr id="3" name="Marcador de posición de imagen 11">
            <a:extLst>
              <a:ext uri="{FF2B5EF4-FFF2-40B4-BE49-F238E27FC236}">
                <a16:creationId xmlns:a16="http://schemas.microsoft.com/office/drawing/2014/main" id="{F6AEA215-8CAC-30BE-554F-5D4DDB11D741}"/>
              </a:ext>
            </a:extLst>
          </p:cNvPr>
          <p:cNvSpPr txBox="1">
            <a:spLocks noGrp="1"/>
          </p:cNvSpPr>
          <p:nvPr>
            <p:ph type="pic" idx="4294967295"/>
          </p:nvPr>
        </p:nvSpPr>
        <p:spPr>
          <a:xfrm>
            <a:off x="0" y="1328742"/>
            <a:ext cx="2667003" cy="4633914"/>
          </a:xfrm>
          <a:solidFill>
            <a:srgbClr val="E7ECEF"/>
          </a:solidFill>
        </p:spPr>
        <p:txBody>
          <a:bodyPr anchor="ctr" anchorCtr="1"/>
          <a:lstStyle>
            <a:lvl1pPr algn="ctr">
              <a:lnSpc>
                <a:spcPct val="150000"/>
              </a:lnSpc>
              <a:defRPr sz="1800"/>
            </a:lvl1pPr>
            <a:lvl2pPr marL="0" marR="0" lvl="0" indent="0" algn="ctr" fontAlgn="auto">
              <a:lnSpc>
                <a:spcPct val="150000"/>
              </a:lnSpc>
              <a:spcBef>
                <a:spcPts val="1000"/>
              </a:spcBef>
              <a:spcAft>
                <a:spcPts val="0"/>
              </a:spcAft>
              <a:buNone/>
              <a:tabLst/>
              <a:defRPr lang="es-ES" sz="1800" b="0" i="0" u="none" strike="noStrike" cap="none" spc="0" baseline="0">
                <a:solidFill>
                  <a:srgbClr val="6C757D"/>
                </a:solidFill>
                <a:uFillTx/>
                <a:latin typeface="Trebuchet MS"/>
                <a:ea typeface="Arial"/>
                <a:cs typeface="Arial"/>
              </a:defRPr>
            </a:lvl2pPr>
          </a:lstStyle>
          <a:p>
            <a:pPr lvl="0"/>
            <a:r>
              <a:rPr lang="es-ES"/>
              <a:t>Put your </a:t>
            </a:r>
          </a:p>
          <a:p>
            <a:pPr lvl="0"/>
            <a:r>
              <a:rPr lang="es-ES"/>
              <a:t>image here</a:t>
            </a:r>
          </a:p>
        </p:txBody>
      </p:sp>
      <p:sp>
        <p:nvSpPr>
          <p:cNvPr id="4" name="Título 1">
            <a:extLst>
              <a:ext uri="{FF2B5EF4-FFF2-40B4-BE49-F238E27FC236}">
                <a16:creationId xmlns:a16="http://schemas.microsoft.com/office/drawing/2014/main" id="{B46B83FB-182C-C53E-884B-F50CCF0542F7}"/>
              </a:ext>
            </a:extLst>
          </p:cNvPr>
          <p:cNvSpPr txBox="1">
            <a:spLocks noGrp="1"/>
          </p:cNvSpPr>
          <p:nvPr>
            <p:ph type="title"/>
          </p:nvPr>
        </p:nvSpPr>
        <p:spPr>
          <a:xfrm>
            <a:off x="2667505" y="1393829"/>
            <a:ext cx="6946404" cy="2387598"/>
          </a:xfrm>
        </p:spPr>
        <p:txBody>
          <a:bodyPr anchorCtr="1"/>
          <a:lstStyle>
            <a:lvl1pPr algn="ctr">
              <a:defRPr sz="8000"/>
            </a:lvl1pPr>
          </a:lstStyle>
          <a:p>
            <a:pPr lvl="0"/>
            <a:r>
              <a:rPr lang="es-ES"/>
              <a:t>Slide Title Here</a:t>
            </a:r>
          </a:p>
        </p:txBody>
      </p:sp>
      <p:sp>
        <p:nvSpPr>
          <p:cNvPr id="5" name="Subtítulo 2">
            <a:extLst>
              <a:ext uri="{FF2B5EF4-FFF2-40B4-BE49-F238E27FC236}">
                <a16:creationId xmlns:a16="http://schemas.microsoft.com/office/drawing/2014/main" id="{F7CF50DF-3D15-8E99-DA3E-E55759E0FF33}"/>
              </a:ext>
            </a:extLst>
          </p:cNvPr>
          <p:cNvSpPr txBox="1">
            <a:spLocks noGrp="1"/>
          </p:cNvSpPr>
          <p:nvPr>
            <p:ph type="subTitle" idx="4294967295"/>
          </p:nvPr>
        </p:nvSpPr>
        <p:spPr>
          <a:xfrm>
            <a:off x="2667003" y="3873498"/>
            <a:ext cx="6946907" cy="1655758"/>
          </a:xfrm>
        </p:spPr>
        <p:txBody>
          <a:bodyPr anchorCtr="1"/>
          <a:lstStyle>
            <a:lvl1pPr algn="ctr">
              <a:lnSpc>
                <a:spcPct val="150000"/>
              </a:lnSpc>
              <a:defRPr sz="2400"/>
            </a:lvl1pPr>
          </a:lstStyle>
          <a:p>
            <a:pPr lvl="0"/>
            <a:r>
              <a:rPr lang="es-ES"/>
              <a:t>Slide Subtitle here</a:t>
            </a:r>
          </a:p>
        </p:txBody>
      </p:sp>
    </p:spTree>
    <p:extLst>
      <p:ext uri="{BB962C8B-B14F-4D97-AF65-F5344CB8AC3E}">
        <p14:creationId xmlns:p14="http://schemas.microsoft.com/office/powerpoint/2010/main" val="3731745990"/>
      </p:ext>
    </p:extLst>
  </p:cSld>
  <p:clrMapOvr>
    <a:masterClrMapping/>
  </p:clrMapOvr>
  <p:transition spd="med">
    <p:fade/>
  </p:transition>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8499667"/>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95928EE-9595-9237-6072-852C12F0880E}"/>
              </a:ext>
            </a:extLst>
          </p:cNvPr>
          <p:cNvSpPr txBox="1">
            <a:spLocks noGrp="1"/>
          </p:cNvSpPr>
          <p:nvPr>
            <p:ph type="title"/>
          </p:nvPr>
        </p:nvSpPr>
        <p:spPr>
          <a:xfrm>
            <a:off x="831847" y="1709735"/>
            <a:ext cx="10515600" cy="2852735"/>
          </a:xfrm>
        </p:spPr>
        <p:txBody>
          <a:bodyPr anchor="b"/>
          <a:lstStyle>
            <a:lvl1pPr>
              <a:defRPr sz="6000"/>
            </a:lvl1pPr>
          </a:lstStyle>
          <a:p>
            <a:pPr lvl="0"/>
            <a:r>
              <a:rPr lang="es-ES"/>
              <a:t>Slide small title here, lorem ipsum dolor sit amet.</a:t>
            </a:r>
          </a:p>
        </p:txBody>
      </p:sp>
      <p:sp>
        <p:nvSpPr>
          <p:cNvPr id="3" name="Marcador de texto 2">
            <a:extLst>
              <a:ext uri="{FF2B5EF4-FFF2-40B4-BE49-F238E27FC236}">
                <a16:creationId xmlns:a16="http://schemas.microsoft.com/office/drawing/2014/main" id="{8DC4AA9C-2BCC-D26C-E312-DDEFD6BC440A}"/>
              </a:ext>
            </a:extLst>
          </p:cNvPr>
          <p:cNvSpPr txBox="1">
            <a:spLocks noGrp="1"/>
          </p:cNvSpPr>
          <p:nvPr>
            <p:ph type="body" idx="1"/>
          </p:nvPr>
        </p:nvSpPr>
        <p:spPr>
          <a:xfrm>
            <a:off x="831847" y="4589465"/>
            <a:ext cx="10515600" cy="1500182"/>
          </a:xfrm>
        </p:spPr>
        <p:txBody>
          <a:bodyPr/>
          <a:lstStyle>
            <a:lvl1pPr>
              <a:lnSpc>
                <a:spcPct val="150000"/>
              </a:lnSpc>
              <a:defRPr sz="2400">
                <a:solidFill>
                  <a:srgbClr val="898989"/>
                </a:solidFill>
              </a:defRPr>
            </a:lvl1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37A49987-402F-4B67-B5C0-FF1985E50283}"/>
              </a:ext>
            </a:extLst>
          </p:cNvPr>
          <p:cNvSpPr txBox="1">
            <a:spLocks noGrp="1"/>
          </p:cNvSpPr>
          <p:nvPr>
            <p:ph type="dt" sz="quarter" idx="7"/>
          </p:nvPr>
        </p:nvSpPr>
        <p:spPr>
          <a:xfrm>
            <a:off x="838203" y="6356351"/>
            <a:ext cx="2743200" cy="365129"/>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es-ES" sz="1800" b="0" i="0" u="none" strike="noStrike" kern="1200" cap="none" spc="0" baseline="0">
                <a:solidFill>
                  <a:srgbClr val="000000"/>
                </a:solidFill>
                <a:uFillTx/>
                <a:latin typeface="Trebuchet MS"/>
                <a:ea typeface="Arial"/>
                <a:cs typeface="Arial"/>
              </a:defRPr>
            </a:lvl1pPr>
          </a:lstStyle>
          <a:p>
            <a:pPr lvl="0"/>
            <a:fld id="{B8440378-B8FB-4C63-B4B3-4ADC006025CB}" type="datetime1">
              <a:rPr lang="es-ES"/>
              <a:pPr lvl="0"/>
              <a:t>26/10/2023</a:t>
            </a:fld>
            <a:endParaRPr lang="es-ES"/>
          </a:p>
        </p:txBody>
      </p:sp>
      <p:sp>
        <p:nvSpPr>
          <p:cNvPr id="5" name="Marcador de pie de página 4">
            <a:extLst>
              <a:ext uri="{FF2B5EF4-FFF2-40B4-BE49-F238E27FC236}">
                <a16:creationId xmlns:a16="http://schemas.microsoft.com/office/drawing/2014/main" id="{D7FDBDF4-3976-9874-39B8-ECE0104161F6}"/>
              </a:ext>
            </a:extLst>
          </p:cNvPr>
          <p:cNvSpPr txBox="1">
            <a:spLocks noGrp="1"/>
          </p:cNvSpPr>
          <p:nvPr>
            <p:ph type="ftr" sz="quarter" idx="9"/>
          </p:nvPr>
        </p:nvSpPr>
        <p:spPr>
          <a:xfrm>
            <a:off x="4038603" y="6356351"/>
            <a:ext cx="4114800" cy="365129"/>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es-ES" sz="1800" b="0" i="0" u="none" strike="noStrike" kern="1200" cap="none" spc="0" baseline="0">
                <a:solidFill>
                  <a:srgbClr val="000000"/>
                </a:solidFill>
                <a:uFillTx/>
                <a:latin typeface="Trebuchet MS"/>
                <a:ea typeface="Arial"/>
                <a:cs typeface="Arial"/>
              </a:defRPr>
            </a:lvl1pPr>
          </a:lstStyle>
          <a:p>
            <a:pPr lvl="0"/>
            <a:endParaRPr lang="es-ES"/>
          </a:p>
        </p:txBody>
      </p:sp>
      <p:sp>
        <p:nvSpPr>
          <p:cNvPr id="6" name="Marcador de número de diapositiva 5">
            <a:extLst>
              <a:ext uri="{FF2B5EF4-FFF2-40B4-BE49-F238E27FC236}">
                <a16:creationId xmlns:a16="http://schemas.microsoft.com/office/drawing/2014/main" id="{EDABF3C8-7944-3856-373C-DAAD1BC4C545}"/>
              </a:ext>
            </a:extLst>
          </p:cNvPr>
          <p:cNvSpPr txBox="1">
            <a:spLocks noGrp="1"/>
          </p:cNvSpPr>
          <p:nvPr>
            <p:ph type="sldNum" sz="quarter" idx="8"/>
          </p:nvPr>
        </p:nvSpPr>
        <p:spPr>
          <a:xfrm>
            <a:off x="8610603" y="6356351"/>
            <a:ext cx="2743200" cy="365129"/>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es-ES" sz="1800" b="0" i="0" u="none" strike="noStrike" kern="1200" cap="none" spc="0" baseline="0">
                <a:solidFill>
                  <a:srgbClr val="000000"/>
                </a:solidFill>
                <a:uFillTx/>
                <a:latin typeface="Trebuchet MS"/>
                <a:ea typeface="Arial"/>
                <a:cs typeface="Arial"/>
              </a:defRPr>
            </a:lvl1pPr>
          </a:lstStyle>
          <a:p>
            <a:pPr lvl="0"/>
            <a:fld id="{9EECDEB0-8D1B-49CC-BB14-9464027A917B}" type="slidenum">
              <a:rPr/>
              <a:pPr lvl="0"/>
              <a:t>‹#›</a:t>
            </a:fld>
            <a:endParaRPr lang="es-ES"/>
          </a:p>
        </p:txBody>
      </p:sp>
    </p:spTree>
    <p:extLst>
      <p:ext uri="{BB962C8B-B14F-4D97-AF65-F5344CB8AC3E}">
        <p14:creationId xmlns:p14="http://schemas.microsoft.com/office/powerpoint/2010/main" val="3544199758"/>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468FF2F-0822-BF4A-AEDA-823A9B2CA6BE}"/>
              </a:ext>
            </a:extLst>
          </p:cNvPr>
          <p:cNvSpPr txBox="1">
            <a:spLocks noGrp="1"/>
          </p:cNvSpPr>
          <p:nvPr>
            <p:ph type="title"/>
          </p:nvPr>
        </p:nvSpPr>
        <p:spPr/>
        <p:txBody>
          <a:bodyPr/>
          <a:lstStyle>
            <a:lvl1pPr>
              <a:defRPr/>
            </a:lvl1pPr>
          </a:lstStyle>
          <a:p>
            <a:pPr lvl="0"/>
            <a:r>
              <a:rPr lang="es-ES"/>
              <a:t>Slide small title here</a:t>
            </a:r>
          </a:p>
        </p:txBody>
      </p:sp>
      <p:sp>
        <p:nvSpPr>
          <p:cNvPr id="3" name="Marcador de contenido 2">
            <a:extLst>
              <a:ext uri="{FF2B5EF4-FFF2-40B4-BE49-F238E27FC236}">
                <a16:creationId xmlns:a16="http://schemas.microsoft.com/office/drawing/2014/main" id="{2B0BE8C7-A546-5ACB-EBBF-4BA77CA3F6AC}"/>
              </a:ext>
            </a:extLst>
          </p:cNvPr>
          <p:cNvSpPr txBox="1">
            <a:spLocks noGrp="1"/>
          </p:cNvSpPr>
          <p:nvPr>
            <p:ph idx="1"/>
          </p:nvPr>
        </p:nvSpPr>
        <p:spPr>
          <a:xfrm>
            <a:off x="838203" y="1825627"/>
            <a:ext cx="5181603" cy="4351336"/>
          </a:xfrm>
        </p:spPr>
        <p:txBody>
          <a:bodyPr/>
          <a:lstStyle>
            <a:lvl1pPr>
              <a:lnSpc>
                <a:spcPct val="150000"/>
              </a:lnSpc>
              <a:defRPr/>
            </a:lvl1pPr>
            <a:lvl2pPr marL="457200" marR="0" lvl="1" indent="0" fontAlgn="auto">
              <a:spcAft>
                <a:spcPts val="0"/>
              </a:spcAft>
              <a:buNone/>
              <a:tabLst/>
              <a:defRPr lang="es-ES" b="0" i="0" u="none" strike="noStrike" cap="none" spc="0" baseline="0">
                <a:solidFill>
                  <a:srgbClr val="6C757D"/>
                </a:solidFill>
                <a:uFillTx/>
                <a:latin typeface="Trebuchet MS"/>
                <a:ea typeface="Arial"/>
                <a:cs typeface="Arial"/>
              </a:defRPr>
            </a:lvl2pPr>
            <a:lvl3pPr marL="914400" marR="0" lvl="2" indent="0" fontAlgn="auto">
              <a:spcAft>
                <a:spcPts val="0"/>
              </a:spcAft>
              <a:buNone/>
              <a:tabLst/>
              <a:defRPr lang="es-ES" b="0" i="0" u="none" strike="noStrike" cap="none" spc="0" baseline="0">
                <a:solidFill>
                  <a:srgbClr val="6C757D"/>
                </a:solidFill>
                <a:uFillTx/>
                <a:latin typeface="Trebuchet MS"/>
                <a:ea typeface="Arial"/>
                <a:cs typeface="Arial"/>
              </a:defRPr>
            </a:lvl3pPr>
            <a:lvl4pPr marL="1371600" marR="0" lvl="3" indent="0" fontAlgn="auto">
              <a:spcAft>
                <a:spcPts val="0"/>
              </a:spcAft>
              <a:buNone/>
              <a:tabLst/>
              <a:defRPr lang="es-ES" b="0" i="0" u="none" strike="noStrike" cap="none" spc="0" baseline="0">
                <a:solidFill>
                  <a:srgbClr val="6C757D"/>
                </a:solidFill>
                <a:uFillTx/>
                <a:latin typeface="Trebuchet MS"/>
                <a:ea typeface="Arial"/>
                <a:cs typeface="Arial"/>
              </a:defRPr>
            </a:lvl4pPr>
            <a:lvl5pPr marL="1828800" marR="0" lvl="4" indent="0" fontAlgn="auto">
              <a:spcAft>
                <a:spcPts val="0"/>
              </a:spcAft>
              <a:buNone/>
              <a:tabLst/>
              <a:defRPr lang="es-ES" b="0" i="0" u="none" strike="noStrike" cap="none" spc="0" baseline="0">
                <a:solidFill>
                  <a:srgbClr val="6C757D"/>
                </a:solidFill>
                <a:uFillTx/>
                <a:latin typeface="Trebuchet MS"/>
                <a:ea typeface="Arial"/>
                <a:cs typeface="Aria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55CB15D7-6224-04F0-F082-21E7B50FF02B}"/>
              </a:ext>
            </a:extLst>
          </p:cNvPr>
          <p:cNvSpPr txBox="1">
            <a:spLocks noGrp="1"/>
          </p:cNvSpPr>
          <p:nvPr>
            <p:ph idx="2"/>
          </p:nvPr>
        </p:nvSpPr>
        <p:spPr>
          <a:xfrm>
            <a:off x="6172200" y="1825627"/>
            <a:ext cx="5181603" cy="4351336"/>
          </a:xfrm>
        </p:spPr>
        <p:txBody>
          <a:bodyPr/>
          <a:lstStyle>
            <a:lvl1pPr>
              <a:lnSpc>
                <a:spcPct val="150000"/>
              </a:lnSpc>
              <a:defRPr/>
            </a:lvl1pPr>
            <a:lvl2pPr marL="457200" marR="0" lvl="1" indent="0" fontAlgn="auto">
              <a:spcAft>
                <a:spcPts val="0"/>
              </a:spcAft>
              <a:buNone/>
              <a:tabLst/>
              <a:defRPr lang="es-ES" b="0" i="0" u="none" strike="noStrike" cap="none" spc="0" baseline="0">
                <a:solidFill>
                  <a:srgbClr val="6C757D"/>
                </a:solidFill>
                <a:uFillTx/>
                <a:latin typeface="Trebuchet MS"/>
                <a:ea typeface="Arial"/>
                <a:cs typeface="Arial"/>
              </a:defRPr>
            </a:lvl2pPr>
            <a:lvl3pPr marL="914400" marR="0" lvl="2" indent="0" fontAlgn="auto">
              <a:spcAft>
                <a:spcPts val="0"/>
              </a:spcAft>
              <a:buNone/>
              <a:tabLst/>
              <a:defRPr lang="es-ES" b="0" i="0" u="none" strike="noStrike" cap="none" spc="0" baseline="0">
                <a:solidFill>
                  <a:srgbClr val="6C757D"/>
                </a:solidFill>
                <a:uFillTx/>
                <a:latin typeface="Trebuchet MS"/>
                <a:ea typeface="Arial"/>
                <a:cs typeface="Arial"/>
              </a:defRPr>
            </a:lvl3pPr>
            <a:lvl4pPr marL="1371600" marR="0" lvl="3" indent="0" fontAlgn="auto">
              <a:spcAft>
                <a:spcPts val="0"/>
              </a:spcAft>
              <a:buNone/>
              <a:tabLst/>
              <a:defRPr lang="es-ES" b="0" i="0" u="none" strike="noStrike" cap="none" spc="0" baseline="0">
                <a:solidFill>
                  <a:srgbClr val="6C757D"/>
                </a:solidFill>
                <a:uFillTx/>
                <a:latin typeface="Trebuchet MS"/>
                <a:ea typeface="Arial"/>
                <a:cs typeface="Arial"/>
              </a:defRPr>
            </a:lvl4pPr>
            <a:lvl5pPr marL="1828800" marR="0" lvl="4" indent="0" fontAlgn="auto">
              <a:spcAft>
                <a:spcPts val="0"/>
              </a:spcAft>
              <a:buNone/>
              <a:tabLst/>
              <a:defRPr lang="es-ES" b="0" i="0" u="none" strike="noStrike" cap="none" spc="0" baseline="0">
                <a:solidFill>
                  <a:srgbClr val="6C757D"/>
                </a:solidFill>
                <a:uFillTx/>
                <a:latin typeface="Trebuchet MS"/>
                <a:ea typeface="Arial"/>
                <a:cs typeface="Aria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66BC9920-C92F-14E0-4185-35BAEDD19313}"/>
              </a:ext>
            </a:extLst>
          </p:cNvPr>
          <p:cNvSpPr txBox="1">
            <a:spLocks noGrp="1"/>
          </p:cNvSpPr>
          <p:nvPr>
            <p:ph type="dt" sz="quarter" idx="7"/>
          </p:nvPr>
        </p:nvSpPr>
        <p:spPr>
          <a:xfrm>
            <a:off x="838203" y="6356351"/>
            <a:ext cx="2743200" cy="365129"/>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es-ES" sz="1800" b="0" i="0" u="none" strike="noStrike" kern="1200" cap="none" spc="0" baseline="0">
                <a:solidFill>
                  <a:srgbClr val="000000"/>
                </a:solidFill>
                <a:uFillTx/>
                <a:latin typeface="Trebuchet MS"/>
                <a:ea typeface="Arial"/>
                <a:cs typeface="Arial"/>
              </a:defRPr>
            </a:lvl1pPr>
          </a:lstStyle>
          <a:p>
            <a:pPr lvl="0"/>
            <a:fld id="{7F3E1165-4F81-419B-87DE-9FE4C5A98047}" type="datetime1">
              <a:rPr lang="es-ES"/>
              <a:pPr lvl="0"/>
              <a:t>26/10/2023</a:t>
            </a:fld>
            <a:endParaRPr lang="es-ES"/>
          </a:p>
        </p:txBody>
      </p:sp>
      <p:sp>
        <p:nvSpPr>
          <p:cNvPr id="6" name="Marcador de pie de página 5">
            <a:extLst>
              <a:ext uri="{FF2B5EF4-FFF2-40B4-BE49-F238E27FC236}">
                <a16:creationId xmlns:a16="http://schemas.microsoft.com/office/drawing/2014/main" id="{70C499C2-7542-0C89-E122-70EF9D4D43DC}"/>
              </a:ext>
            </a:extLst>
          </p:cNvPr>
          <p:cNvSpPr txBox="1">
            <a:spLocks noGrp="1"/>
          </p:cNvSpPr>
          <p:nvPr>
            <p:ph type="ftr" sz="quarter" idx="9"/>
          </p:nvPr>
        </p:nvSpPr>
        <p:spPr>
          <a:xfrm>
            <a:off x="4038603" y="6356351"/>
            <a:ext cx="4114800" cy="365129"/>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es-ES" sz="1800" b="0" i="0" u="none" strike="noStrike" kern="1200" cap="none" spc="0" baseline="0">
                <a:solidFill>
                  <a:srgbClr val="000000"/>
                </a:solidFill>
                <a:uFillTx/>
                <a:latin typeface="Trebuchet MS"/>
                <a:ea typeface="Arial"/>
                <a:cs typeface="Arial"/>
              </a:defRPr>
            </a:lvl1pPr>
          </a:lstStyle>
          <a:p>
            <a:pPr lvl="0"/>
            <a:endParaRPr lang="es-ES"/>
          </a:p>
        </p:txBody>
      </p:sp>
      <p:sp>
        <p:nvSpPr>
          <p:cNvPr id="7" name="Marcador de número de diapositiva 6">
            <a:extLst>
              <a:ext uri="{FF2B5EF4-FFF2-40B4-BE49-F238E27FC236}">
                <a16:creationId xmlns:a16="http://schemas.microsoft.com/office/drawing/2014/main" id="{210BE56E-A00C-8258-FC73-3B9C82AB7EA3}"/>
              </a:ext>
            </a:extLst>
          </p:cNvPr>
          <p:cNvSpPr txBox="1">
            <a:spLocks noGrp="1"/>
          </p:cNvSpPr>
          <p:nvPr>
            <p:ph type="sldNum" sz="quarter" idx="8"/>
          </p:nvPr>
        </p:nvSpPr>
        <p:spPr>
          <a:xfrm>
            <a:off x="8610603" y="6356351"/>
            <a:ext cx="2743200" cy="365129"/>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es-ES" sz="1800" b="0" i="0" u="none" strike="noStrike" kern="1200" cap="none" spc="0" baseline="0">
                <a:solidFill>
                  <a:srgbClr val="000000"/>
                </a:solidFill>
                <a:uFillTx/>
                <a:latin typeface="Trebuchet MS"/>
                <a:ea typeface="Arial"/>
                <a:cs typeface="Arial"/>
              </a:defRPr>
            </a:lvl1pPr>
          </a:lstStyle>
          <a:p>
            <a:pPr lvl="0"/>
            <a:fld id="{3AEDF7DF-AC6C-4F11-B005-E82832958E81}" type="slidenum">
              <a:rPr/>
              <a:pPr lvl="0"/>
              <a:t>‹#›</a:t>
            </a:fld>
            <a:endParaRPr lang="es-ES"/>
          </a:p>
        </p:txBody>
      </p:sp>
    </p:spTree>
    <p:extLst>
      <p:ext uri="{BB962C8B-B14F-4D97-AF65-F5344CB8AC3E}">
        <p14:creationId xmlns:p14="http://schemas.microsoft.com/office/powerpoint/2010/main" val="977562374"/>
      </p:ext>
    </p:extLst>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A591572-FB0B-C6EC-9018-6861A91C9722}"/>
              </a:ext>
            </a:extLst>
          </p:cNvPr>
          <p:cNvSpPr txBox="1">
            <a:spLocks noGrp="1"/>
          </p:cNvSpPr>
          <p:nvPr>
            <p:ph type="title"/>
          </p:nvPr>
        </p:nvSpPr>
        <p:spPr>
          <a:xfrm>
            <a:off x="839784" y="365129"/>
            <a:ext cx="10515600" cy="1325559"/>
          </a:xfrm>
        </p:spPr>
        <p:txBody>
          <a:bodyPr/>
          <a:lstStyle>
            <a:lvl1pPr>
              <a:defRPr/>
            </a:lvl1pPr>
          </a:lstStyle>
          <a:p>
            <a:pPr lvl="0"/>
            <a:r>
              <a:rPr lang="es-ES"/>
              <a:t>Slide small title here</a:t>
            </a:r>
          </a:p>
        </p:txBody>
      </p:sp>
      <p:sp>
        <p:nvSpPr>
          <p:cNvPr id="3" name="Marcador de texto 2">
            <a:extLst>
              <a:ext uri="{FF2B5EF4-FFF2-40B4-BE49-F238E27FC236}">
                <a16:creationId xmlns:a16="http://schemas.microsoft.com/office/drawing/2014/main" id="{EF101C4F-06C2-473E-A8CC-FA00061ABBBC}"/>
              </a:ext>
            </a:extLst>
          </p:cNvPr>
          <p:cNvSpPr txBox="1">
            <a:spLocks noGrp="1"/>
          </p:cNvSpPr>
          <p:nvPr>
            <p:ph type="body" idx="1"/>
          </p:nvPr>
        </p:nvSpPr>
        <p:spPr>
          <a:xfrm>
            <a:off x="839784" y="1681160"/>
            <a:ext cx="5157782" cy="823910"/>
          </a:xfrm>
        </p:spPr>
        <p:txBody>
          <a:bodyPr anchor="b"/>
          <a:lstStyle>
            <a:lvl1pPr>
              <a:lnSpc>
                <a:spcPct val="150000"/>
              </a:lnSpc>
              <a:defRPr sz="2400" b="1"/>
            </a:lvl1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C2F53D67-65AA-BC0A-247C-3A8297803990}"/>
              </a:ext>
            </a:extLst>
          </p:cNvPr>
          <p:cNvSpPr txBox="1">
            <a:spLocks noGrp="1"/>
          </p:cNvSpPr>
          <p:nvPr>
            <p:ph idx="2"/>
          </p:nvPr>
        </p:nvSpPr>
        <p:spPr>
          <a:xfrm>
            <a:off x="839784" y="2505071"/>
            <a:ext cx="5157782" cy="3684583"/>
          </a:xfrm>
        </p:spPr>
        <p:txBody>
          <a:bodyPr/>
          <a:lstStyle>
            <a:lvl1pPr>
              <a:lnSpc>
                <a:spcPct val="150000"/>
              </a:lnSpc>
              <a:defRPr/>
            </a:lvl1pPr>
            <a:lvl2pPr marL="457200" marR="0" lvl="1" indent="0" fontAlgn="auto">
              <a:spcAft>
                <a:spcPts val="0"/>
              </a:spcAft>
              <a:buNone/>
              <a:tabLst/>
              <a:defRPr lang="es-ES" b="0" i="0" u="none" strike="noStrike" cap="none" spc="0" baseline="0">
                <a:solidFill>
                  <a:srgbClr val="6C757D"/>
                </a:solidFill>
                <a:uFillTx/>
                <a:latin typeface="Trebuchet MS"/>
                <a:ea typeface="Arial"/>
                <a:cs typeface="Arial"/>
              </a:defRPr>
            </a:lvl2pPr>
            <a:lvl3pPr marL="914400" marR="0" lvl="2" indent="0" fontAlgn="auto">
              <a:spcAft>
                <a:spcPts val="0"/>
              </a:spcAft>
              <a:buNone/>
              <a:tabLst/>
              <a:defRPr lang="es-ES" b="0" i="0" u="none" strike="noStrike" cap="none" spc="0" baseline="0">
                <a:solidFill>
                  <a:srgbClr val="6C757D"/>
                </a:solidFill>
                <a:uFillTx/>
                <a:latin typeface="Trebuchet MS"/>
                <a:ea typeface="Arial"/>
                <a:cs typeface="Arial"/>
              </a:defRPr>
            </a:lvl3pPr>
            <a:lvl4pPr marL="1371600" marR="0" lvl="3" indent="0" fontAlgn="auto">
              <a:spcAft>
                <a:spcPts val="0"/>
              </a:spcAft>
              <a:buNone/>
              <a:tabLst/>
              <a:defRPr lang="es-ES" b="0" i="0" u="none" strike="noStrike" cap="none" spc="0" baseline="0">
                <a:solidFill>
                  <a:srgbClr val="6C757D"/>
                </a:solidFill>
                <a:uFillTx/>
                <a:latin typeface="Trebuchet MS"/>
                <a:ea typeface="Arial"/>
                <a:cs typeface="Arial"/>
              </a:defRPr>
            </a:lvl4pPr>
            <a:lvl5pPr marL="1828800" marR="0" lvl="4" indent="0" fontAlgn="auto">
              <a:spcAft>
                <a:spcPts val="0"/>
              </a:spcAft>
              <a:buNone/>
              <a:tabLst/>
              <a:defRPr lang="es-ES" b="0" i="0" u="none" strike="noStrike" cap="none" spc="0" baseline="0">
                <a:solidFill>
                  <a:srgbClr val="6C757D"/>
                </a:solidFill>
                <a:uFillTx/>
                <a:latin typeface="Trebuchet MS"/>
                <a:ea typeface="Arial"/>
                <a:cs typeface="Aria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CB5D58B5-9A28-5D91-6A12-BB1468FFF671}"/>
              </a:ext>
            </a:extLst>
          </p:cNvPr>
          <p:cNvSpPr txBox="1">
            <a:spLocks noGrp="1"/>
          </p:cNvSpPr>
          <p:nvPr>
            <p:ph type="body" idx="3"/>
          </p:nvPr>
        </p:nvSpPr>
        <p:spPr>
          <a:xfrm>
            <a:off x="6172200" y="1681160"/>
            <a:ext cx="5183184" cy="823910"/>
          </a:xfrm>
        </p:spPr>
        <p:txBody>
          <a:bodyPr anchor="b"/>
          <a:lstStyle>
            <a:lvl1pPr>
              <a:lnSpc>
                <a:spcPct val="150000"/>
              </a:lnSpc>
              <a:defRPr sz="2400" b="1"/>
            </a:lvl1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C3E7185B-E935-6008-8E95-896C1315F60D}"/>
              </a:ext>
            </a:extLst>
          </p:cNvPr>
          <p:cNvSpPr txBox="1">
            <a:spLocks noGrp="1"/>
          </p:cNvSpPr>
          <p:nvPr>
            <p:ph idx="4"/>
          </p:nvPr>
        </p:nvSpPr>
        <p:spPr>
          <a:xfrm>
            <a:off x="6172200" y="2505071"/>
            <a:ext cx="5183184" cy="3684583"/>
          </a:xfrm>
        </p:spPr>
        <p:txBody>
          <a:bodyPr/>
          <a:lstStyle>
            <a:lvl1pPr>
              <a:lnSpc>
                <a:spcPct val="150000"/>
              </a:lnSpc>
              <a:defRPr/>
            </a:lvl1pPr>
            <a:lvl2pPr marL="457200" marR="0" lvl="1" indent="0" fontAlgn="auto">
              <a:spcAft>
                <a:spcPts val="0"/>
              </a:spcAft>
              <a:buNone/>
              <a:tabLst/>
              <a:defRPr lang="es-ES" b="0" i="0" u="none" strike="noStrike" cap="none" spc="0" baseline="0">
                <a:solidFill>
                  <a:srgbClr val="6C757D"/>
                </a:solidFill>
                <a:uFillTx/>
                <a:latin typeface="Trebuchet MS"/>
                <a:ea typeface="Arial"/>
                <a:cs typeface="Arial"/>
              </a:defRPr>
            </a:lvl2pPr>
            <a:lvl3pPr marL="914400" marR="0" lvl="2" indent="0" fontAlgn="auto">
              <a:spcAft>
                <a:spcPts val="0"/>
              </a:spcAft>
              <a:buNone/>
              <a:tabLst/>
              <a:defRPr lang="es-ES" b="0" i="0" u="none" strike="noStrike" cap="none" spc="0" baseline="0">
                <a:solidFill>
                  <a:srgbClr val="6C757D"/>
                </a:solidFill>
                <a:uFillTx/>
                <a:latin typeface="Trebuchet MS"/>
                <a:ea typeface="Arial"/>
                <a:cs typeface="Arial"/>
              </a:defRPr>
            </a:lvl3pPr>
            <a:lvl4pPr marL="1371600" marR="0" lvl="3" indent="0" fontAlgn="auto">
              <a:spcAft>
                <a:spcPts val="0"/>
              </a:spcAft>
              <a:buNone/>
              <a:tabLst/>
              <a:defRPr lang="es-ES" b="0" i="0" u="none" strike="noStrike" cap="none" spc="0" baseline="0">
                <a:solidFill>
                  <a:srgbClr val="6C757D"/>
                </a:solidFill>
                <a:uFillTx/>
                <a:latin typeface="Trebuchet MS"/>
                <a:ea typeface="Arial"/>
                <a:cs typeface="Arial"/>
              </a:defRPr>
            </a:lvl4pPr>
            <a:lvl5pPr marL="1828800" marR="0" lvl="4" indent="0" fontAlgn="auto">
              <a:spcAft>
                <a:spcPts val="0"/>
              </a:spcAft>
              <a:buNone/>
              <a:tabLst/>
              <a:defRPr lang="es-ES" b="0" i="0" u="none" strike="noStrike" cap="none" spc="0" baseline="0">
                <a:solidFill>
                  <a:srgbClr val="6C757D"/>
                </a:solidFill>
                <a:uFillTx/>
                <a:latin typeface="Trebuchet MS"/>
                <a:ea typeface="Arial"/>
                <a:cs typeface="Aria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75AF5664-811E-C92C-F94A-CD4E3545549D}"/>
              </a:ext>
            </a:extLst>
          </p:cNvPr>
          <p:cNvSpPr txBox="1">
            <a:spLocks noGrp="1"/>
          </p:cNvSpPr>
          <p:nvPr>
            <p:ph type="dt" sz="quarter" idx="7"/>
          </p:nvPr>
        </p:nvSpPr>
        <p:spPr>
          <a:xfrm>
            <a:off x="838203" y="6356351"/>
            <a:ext cx="2743200" cy="365129"/>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es-ES" sz="1800" b="0" i="0" u="none" strike="noStrike" kern="1200" cap="none" spc="0" baseline="0">
                <a:solidFill>
                  <a:srgbClr val="000000"/>
                </a:solidFill>
                <a:uFillTx/>
                <a:latin typeface="Trebuchet MS"/>
                <a:ea typeface="Arial"/>
                <a:cs typeface="Arial"/>
              </a:defRPr>
            </a:lvl1pPr>
          </a:lstStyle>
          <a:p>
            <a:pPr lvl="0"/>
            <a:fld id="{77821B5A-221E-4609-9F5F-C08F67481A80}" type="datetime1">
              <a:rPr lang="es-ES"/>
              <a:pPr lvl="0"/>
              <a:t>26/10/2023</a:t>
            </a:fld>
            <a:endParaRPr lang="es-ES"/>
          </a:p>
        </p:txBody>
      </p:sp>
      <p:sp>
        <p:nvSpPr>
          <p:cNvPr id="8" name="Marcador de pie de página 7">
            <a:extLst>
              <a:ext uri="{FF2B5EF4-FFF2-40B4-BE49-F238E27FC236}">
                <a16:creationId xmlns:a16="http://schemas.microsoft.com/office/drawing/2014/main" id="{82FDC974-076B-467C-C72D-E997256FF1EC}"/>
              </a:ext>
            </a:extLst>
          </p:cNvPr>
          <p:cNvSpPr txBox="1">
            <a:spLocks noGrp="1"/>
          </p:cNvSpPr>
          <p:nvPr>
            <p:ph type="ftr" sz="quarter" idx="9"/>
          </p:nvPr>
        </p:nvSpPr>
        <p:spPr>
          <a:xfrm>
            <a:off x="4038603" y="6356351"/>
            <a:ext cx="4114800" cy="365129"/>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es-ES" sz="1800" b="0" i="0" u="none" strike="noStrike" kern="1200" cap="none" spc="0" baseline="0">
                <a:solidFill>
                  <a:srgbClr val="000000"/>
                </a:solidFill>
                <a:uFillTx/>
                <a:latin typeface="Trebuchet MS"/>
                <a:ea typeface="Arial"/>
                <a:cs typeface="Arial"/>
              </a:defRPr>
            </a:lvl1pPr>
          </a:lstStyle>
          <a:p>
            <a:pPr lvl="0"/>
            <a:endParaRPr lang="es-ES"/>
          </a:p>
        </p:txBody>
      </p:sp>
      <p:sp>
        <p:nvSpPr>
          <p:cNvPr id="9" name="Marcador de número de diapositiva 8">
            <a:extLst>
              <a:ext uri="{FF2B5EF4-FFF2-40B4-BE49-F238E27FC236}">
                <a16:creationId xmlns:a16="http://schemas.microsoft.com/office/drawing/2014/main" id="{DDB615FB-BE14-D408-5AFB-B5FEAFC07EA5}"/>
              </a:ext>
            </a:extLst>
          </p:cNvPr>
          <p:cNvSpPr txBox="1">
            <a:spLocks noGrp="1"/>
          </p:cNvSpPr>
          <p:nvPr>
            <p:ph type="sldNum" sz="quarter" idx="8"/>
          </p:nvPr>
        </p:nvSpPr>
        <p:spPr>
          <a:xfrm>
            <a:off x="8610603" y="6356351"/>
            <a:ext cx="2743200" cy="365129"/>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es-ES" sz="1800" b="0" i="0" u="none" strike="noStrike" kern="1200" cap="none" spc="0" baseline="0">
                <a:solidFill>
                  <a:srgbClr val="000000"/>
                </a:solidFill>
                <a:uFillTx/>
                <a:latin typeface="Trebuchet MS"/>
                <a:ea typeface="Arial"/>
                <a:cs typeface="Arial"/>
              </a:defRPr>
            </a:lvl1pPr>
          </a:lstStyle>
          <a:p>
            <a:pPr lvl="0"/>
            <a:fld id="{8ADDC91E-B42E-4C41-AE71-13DCD234BF07}" type="slidenum">
              <a:rPr/>
              <a:pPr lvl="0"/>
              <a:t>‹#›</a:t>
            </a:fld>
            <a:endParaRPr lang="es-ES"/>
          </a:p>
        </p:txBody>
      </p:sp>
    </p:spTree>
    <p:extLst>
      <p:ext uri="{BB962C8B-B14F-4D97-AF65-F5344CB8AC3E}">
        <p14:creationId xmlns:p14="http://schemas.microsoft.com/office/powerpoint/2010/main" val="491374198"/>
      </p:ext>
    </p:extLst>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4B96F18-9300-5A90-544E-3349DF618FC4}"/>
              </a:ext>
            </a:extLst>
          </p:cNvPr>
          <p:cNvSpPr txBox="1">
            <a:spLocks noGrp="1"/>
          </p:cNvSpPr>
          <p:nvPr>
            <p:ph type="title"/>
          </p:nvPr>
        </p:nvSpPr>
        <p:spPr/>
        <p:txBody>
          <a:bodyPr/>
          <a:lstStyle>
            <a:lvl1pPr>
              <a:defRPr/>
            </a:lvl1pPr>
          </a:lstStyle>
          <a:p>
            <a:pPr lvl="0"/>
            <a:r>
              <a:rPr lang="es-ES"/>
              <a:t>Slide small title here</a:t>
            </a:r>
          </a:p>
        </p:txBody>
      </p:sp>
      <p:sp>
        <p:nvSpPr>
          <p:cNvPr id="3" name="Marcador de fecha 2">
            <a:extLst>
              <a:ext uri="{FF2B5EF4-FFF2-40B4-BE49-F238E27FC236}">
                <a16:creationId xmlns:a16="http://schemas.microsoft.com/office/drawing/2014/main" id="{8706A693-4F83-C23B-17BA-CD149F5CBD9E}"/>
              </a:ext>
            </a:extLst>
          </p:cNvPr>
          <p:cNvSpPr txBox="1">
            <a:spLocks noGrp="1"/>
          </p:cNvSpPr>
          <p:nvPr>
            <p:ph type="dt" sz="quarter" idx="7"/>
          </p:nvPr>
        </p:nvSpPr>
        <p:spPr>
          <a:xfrm>
            <a:off x="838203" y="6356351"/>
            <a:ext cx="2743200" cy="365129"/>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es-ES" sz="1800" b="0" i="0" u="none" strike="noStrike" kern="1200" cap="none" spc="0" baseline="0">
                <a:solidFill>
                  <a:srgbClr val="000000"/>
                </a:solidFill>
                <a:uFillTx/>
                <a:latin typeface="Trebuchet MS"/>
                <a:ea typeface="Arial"/>
                <a:cs typeface="Arial"/>
              </a:defRPr>
            </a:lvl1pPr>
          </a:lstStyle>
          <a:p>
            <a:pPr lvl="0"/>
            <a:fld id="{6B0E886D-8B03-41DF-9AF1-4C8E2583B37D}" type="datetime1">
              <a:rPr lang="es-ES"/>
              <a:pPr lvl="0"/>
              <a:t>26/10/2023</a:t>
            </a:fld>
            <a:endParaRPr lang="es-ES"/>
          </a:p>
        </p:txBody>
      </p:sp>
      <p:sp>
        <p:nvSpPr>
          <p:cNvPr id="4" name="Marcador de pie de página 3">
            <a:extLst>
              <a:ext uri="{FF2B5EF4-FFF2-40B4-BE49-F238E27FC236}">
                <a16:creationId xmlns:a16="http://schemas.microsoft.com/office/drawing/2014/main" id="{6712F4E0-61ED-7E9B-285D-E6F24D2C1151}"/>
              </a:ext>
            </a:extLst>
          </p:cNvPr>
          <p:cNvSpPr txBox="1">
            <a:spLocks noGrp="1"/>
          </p:cNvSpPr>
          <p:nvPr>
            <p:ph type="ftr" sz="quarter" idx="9"/>
          </p:nvPr>
        </p:nvSpPr>
        <p:spPr>
          <a:xfrm>
            <a:off x="4038603" y="6356351"/>
            <a:ext cx="4114800" cy="365129"/>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es-ES" sz="1800" b="0" i="0" u="none" strike="noStrike" kern="1200" cap="none" spc="0" baseline="0">
                <a:solidFill>
                  <a:srgbClr val="000000"/>
                </a:solidFill>
                <a:uFillTx/>
                <a:latin typeface="Trebuchet MS"/>
                <a:ea typeface="Arial"/>
                <a:cs typeface="Arial"/>
              </a:defRPr>
            </a:lvl1pPr>
          </a:lstStyle>
          <a:p>
            <a:pPr lvl="0"/>
            <a:endParaRPr lang="es-ES"/>
          </a:p>
        </p:txBody>
      </p:sp>
      <p:sp>
        <p:nvSpPr>
          <p:cNvPr id="5" name="Marcador de número de diapositiva 4">
            <a:extLst>
              <a:ext uri="{FF2B5EF4-FFF2-40B4-BE49-F238E27FC236}">
                <a16:creationId xmlns:a16="http://schemas.microsoft.com/office/drawing/2014/main" id="{2E542467-A47E-475C-2553-64E7903B42D9}"/>
              </a:ext>
            </a:extLst>
          </p:cNvPr>
          <p:cNvSpPr txBox="1">
            <a:spLocks noGrp="1"/>
          </p:cNvSpPr>
          <p:nvPr>
            <p:ph type="sldNum" sz="quarter" idx="8"/>
          </p:nvPr>
        </p:nvSpPr>
        <p:spPr>
          <a:xfrm>
            <a:off x="8610603" y="6356351"/>
            <a:ext cx="2743200" cy="365129"/>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es-ES" sz="1800" b="0" i="0" u="none" strike="noStrike" kern="1200" cap="none" spc="0" baseline="0">
                <a:solidFill>
                  <a:srgbClr val="000000"/>
                </a:solidFill>
                <a:uFillTx/>
                <a:latin typeface="Trebuchet MS"/>
                <a:ea typeface="Arial"/>
                <a:cs typeface="Arial"/>
              </a:defRPr>
            </a:lvl1pPr>
          </a:lstStyle>
          <a:p>
            <a:pPr lvl="0"/>
            <a:fld id="{0274BBF9-3841-4C86-9AB6-68663D75DF19}" type="slidenum">
              <a:rPr/>
              <a:pPr lvl="0"/>
              <a:t>‹#›</a:t>
            </a:fld>
            <a:endParaRPr lang="es-ES"/>
          </a:p>
        </p:txBody>
      </p:sp>
    </p:spTree>
    <p:extLst>
      <p:ext uri="{BB962C8B-B14F-4D97-AF65-F5344CB8AC3E}">
        <p14:creationId xmlns:p14="http://schemas.microsoft.com/office/powerpoint/2010/main" val="3759817326"/>
      </p:ext>
    </p:extLst>
  </p:cSld>
  <p:clrMapOvr>
    <a:masterClrMapping/>
  </p:clrMapOvr>
  <p:transition spd="med">
    <p:fade/>
  </p:transition>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121F2B0-208C-9799-C1C0-52543DBAEB4B}"/>
              </a:ext>
            </a:extLst>
          </p:cNvPr>
          <p:cNvSpPr txBox="1">
            <a:spLocks noGrp="1"/>
          </p:cNvSpPr>
          <p:nvPr>
            <p:ph type="title"/>
          </p:nvPr>
        </p:nvSpPr>
        <p:spPr>
          <a:xfrm>
            <a:off x="839784" y="1323109"/>
            <a:ext cx="3932240" cy="1600200"/>
          </a:xfrm>
        </p:spPr>
        <p:txBody>
          <a:bodyPr anchor="b"/>
          <a:lstStyle>
            <a:lvl1pPr>
              <a:defRPr sz="4800"/>
            </a:lvl1pPr>
          </a:lstStyle>
          <a:p>
            <a:pPr lvl="0"/>
            <a:r>
              <a:rPr lang="es-ES"/>
              <a:t>Slide title here lorem ipsum</a:t>
            </a:r>
          </a:p>
        </p:txBody>
      </p:sp>
      <p:sp>
        <p:nvSpPr>
          <p:cNvPr id="3" name="Marcador de contenido 2">
            <a:extLst>
              <a:ext uri="{FF2B5EF4-FFF2-40B4-BE49-F238E27FC236}">
                <a16:creationId xmlns:a16="http://schemas.microsoft.com/office/drawing/2014/main" id="{22603BB0-11A2-E5D6-1CA9-60F28AED64A6}"/>
              </a:ext>
            </a:extLst>
          </p:cNvPr>
          <p:cNvSpPr txBox="1">
            <a:spLocks noGrp="1"/>
          </p:cNvSpPr>
          <p:nvPr>
            <p:ph idx="1"/>
          </p:nvPr>
        </p:nvSpPr>
        <p:spPr>
          <a:xfrm>
            <a:off x="5183184" y="987423"/>
            <a:ext cx="6172200" cy="4873623"/>
          </a:xfrm>
        </p:spPr>
        <p:txBody>
          <a:bodyPr/>
          <a:lstStyle>
            <a:lvl1pPr>
              <a:lnSpc>
                <a:spcPct val="150000"/>
              </a:lnSpc>
              <a:defRPr sz="3200"/>
            </a:lvl1pPr>
            <a:lvl2pPr marL="457200" marR="0" lvl="1" indent="0" fontAlgn="auto">
              <a:spcAft>
                <a:spcPts val="0"/>
              </a:spcAft>
              <a:buNone/>
              <a:tabLst/>
              <a:defRPr lang="es-ES" sz="2800" b="0" i="0" u="none" strike="noStrike" cap="none" spc="0" baseline="0">
                <a:solidFill>
                  <a:srgbClr val="6C757D"/>
                </a:solidFill>
                <a:uFillTx/>
                <a:latin typeface="Trebuchet MS"/>
                <a:ea typeface="Arial"/>
                <a:cs typeface="Arial"/>
              </a:defRPr>
            </a:lvl2pPr>
            <a:lvl3pPr marL="914400" marR="0" lvl="2" indent="0" fontAlgn="auto">
              <a:spcAft>
                <a:spcPts val="0"/>
              </a:spcAft>
              <a:buNone/>
              <a:tabLst/>
              <a:defRPr lang="es-ES" sz="2400" b="0" i="0" u="none" strike="noStrike" cap="none" spc="0" baseline="0">
                <a:solidFill>
                  <a:srgbClr val="6C757D"/>
                </a:solidFill>
                <a:uFillTx/>
                <a:latin typeface="Trebuchet MS"/>
                <a:ea typeface="Arial"/>
                <a:cs typeface="Arial"/>
              </a:defRPr>
            </a:lvl3pPr>
            <a:lvl4pPr marL="1371600" marR="0" lvl="3" indent="0" fontAlgn="auto">
              <a:spcAft>
                <a:spcPts val="0"/>
              </a:spcAft>
              <a:buNone/>
              <a:tabLst/>
              <a:defRPr lang="es-ES" sz="2000" b="0" i="0" u="none" strike="noStrike" cap="none" spc="0" baseline="0">
                <a:solidFill>
                  <a:srgbClr val="6C757D"/>
                </a:solidFill>
                <a:uFillTx/>
                <a:latin typeface="Trebuchet MS"/>
                <a:ea typeface="Arial"/>
                <a:cs typeface="Arial"/>
              </a:defRPr>
            </a:lvl4pPr>
            <a:lvl5pPr marL="1828800" marR="0" lvl="4" indent="0" fontAlgn="auto">
              <a:spcAft>
                <a:spcPts val="0"/>
              </a:spcAft>
              <a:buNone/>
              <a:tabLst/>
              <a:defRPr lang="es-ES" sz="2000" b="0" i="0" u="none" strike="noStrike" cap="none" spc="0" baseline="0">
                <a:solidFill>
                  <a:srgbClr val="6C757D"/>
                </a:solidFill>
                <a:uFillTx/>
                <a:latin typeface="Trebuchet MS"/>
                <a:ea typeface="Arial"/>
                <a:cs typeface="Aria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F26D6194-0AC1-9C49-EB65-6E600CDF3FC1}"/>
              </a:ext>
            </a:extLst>
          </p:cNvPr>
          <p:cNvSpPr txBox="1">
            <a:spLocks noGrp="1"/>
          </p:cNvSpPr>
          <p:nvPr>
            <p:ph type="body" idx="2"/>
          </p:nvPr>
        </p:nvSpPr>
        <p:spPr>
          <a:xfrm>
            <a:off x="839784" y="2923309"/>
            <a:ext cx="3932240" cy="2945675"/>
          </a:xfrm>
        </p:spPr>
        <p:txBody>
          <a:bodyPr/>
          <a:lstStyle>
            <a:lvl1pPr>
              <a:lnSpc>
                <a:spcPct val="150000"/>
              </a:lnSpc>
              <a:defRPr sz="1600"/>
            </a:lvl1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B4CEBBA0-3CE5-FC78-B11D-D2BCEC9EF3F5}"/>
              </a:ext>
            </a:extLst>
          </p:cNvPr>
          <p:cNvSpPr txBox="1">
            <a:spLocks noGrp="1"/>
          </p:cNvSpPr>
          <p:nvPr>
            <p:ph type="dt" sz="quarter" idx="7"/>
          </p:nvPr>
        </p:nvSpPr>
        <p:spPr>
          <a:xfrm>
            <a:off x="838203" y="6356351"/>
            <a:ext cx="2743200" cy="365129"/>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es-ES" sz="1800" b="0" i="0" u="none" strike="noStrike" kern="1200" cap="none" spc="0" baseline="0">
                <a:solidFill>
                  <a:srgbClr val="000000"/>
                </a:solidFill>
                <a:uFillTx/>
                <a:latin typeface="Trebuchet MS"/>
                <a:ea typeface="Arial"/>
                <a:cs typeface="Arial"/>
              </a:defRPr>
            </a:lvl1pPr>
          </a:lstStyle>
          <a:p>
            <a:pPr lvl="0"/>
            <a:fld id="{54FB12A0-43BE-4503-ADDE-5196B7A696E9}" type="datetime1">
              <a:rPr lang="es-ES"/>
              <a:pPr lvl="0"/>
              <a:t>26/10/2023</a:t>
            </a:fld>
            <a:endParaRPr lang="es-ES"/>
          </a:p>
        </p:txBody>
      </p:sp>
      <p:sp>
        <p:nvSpPr>
          <p:cNvPr id="6" name="Marcador de pie de página 5">
            <a:extLst>
              <a:ext uri="{FF2B5EF4-FFF2-40B4-BE49-F238E27FC236}">
                <a16:creationId xmlns:a16="http://schemas.microsoft.com/office/drawing/2014/main" id="{AE1B582A-8503-9EAD-2DA7-06FE1217AABB}"/>
              </a:ext>
            </a:extLst>
          </p:cNvPr>
          <p:cNvSpPr txBox="1">
            <a:spLocks noGrp="1"/>
          </p:cNvSpPr>
          <p:nvPr>
            <p:ph type="ftr" sz="quarter" idx="9"/>
          </p:nvPr>
        </p:nvSpPr>
        <p:spPr>
          <a:xfrm>
            <a:off x="4038603" y="6356351"/>
            <a:ext cx="4114800" cy="365129"/>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es-ES" sz="1800" b="0" i="0" u="none" strike="noStrike" kern="1200" cap="none" spc="0" baseline="0">
                <a:solidFill>
                  <a:srgbClr val="000000"/>
                </a:solidFill>
                <a:uFillTx/>
                <a:latin typeface="Trebuchet MS"/>
                <a:ea typeface="Arial"/>
                <a:cs typeface="Arial"/>
              </a:defRPr>
            </a:lvl1pPr>
          </a:lstStyle>
          <a:p>
            <a:pPr lvl="0"/>
            <a:endParaRPr lang="es-ES"/>
          </a:p>
        </p:txBody>
      </p:sp>
      <p:sp>
        <p:nvSpPr>
          <p:cNvPr id="7" name="Marcador de número de diapositiva 6">
            <a:extLst>
              <a:ext uri="{FF2B5EF4-FFF2-40B4-BE49-F238E27FC236}">
                <a16:creationId xmlns:a16="http://schemas.microsoft.com/office/drawing/2014/main" id="{B3A9FE6F-63DD-A049-C37A-03EB4AAB279D}"/>
              </a:ext>
            </a:extLst>
          </p:cNvPr>
          <p:cNvSpPr txBox="1">
            <a:spLocks noGrp="1"/>
          </p:cNvSpPr>
          <p:nvPr>
            <p:ph type="sldNum" sz="quarter" idx="8"/>
          </p:nvPr>
        </p:nvSpPr>
        <p:spPr>
          <a:xfrm>
            <a:off x="8610603" y="6356351"/>
            <a:ext cx="2743200" cy="365129"/>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es-ES" sz="1800" b="0" i="0" u="none" strike="noStrike" kern="1200" cap="none" spc="0" baseline="0">
                <a:solidFill>
                  <a:srgbClr val="000000"/>
                </a:solidFill>
                <a:uFillTx/>
                <a:latin typeface="Trebuchet MS"/>
                <a:ea typeface="Arial"/>
                <a:cs typeface="Arial"/>
              </a:defRPr>
            </a:lvl1pPr>
          </a:lstStyle>
          <a:p>
            <a:pPr lvl="0"/>
            <a:fld id="{C24E80DD-0703-4254-A108-6C0C1800B052}" type="slidenum">
              <a:rPr/>
              <a:pPr lvl="0"/>
              <a:t>‹#›</a:t>
            </a:fld>
            <a:endParaRPr lang="es-ES"/>
          </a:p>
        </p:txBody>
      </p:sp>
    </p:spTree>
    <p:extLst>
      <p:ext uri="{BB962C8B-B14F-4D97-AF65-F5344CB8AC3E}">
        <p14:creationId xmlns:p14="http://schemas.microsoft.com/office/powerpoint/2010/main" val="3911475160"/>
      </p:ext>
    </p:extLst>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Imagen con título">
    <p:spTree>
      <p:nvGrpSpPr>
        <p:cNvPr id="1" name=""/>
        <p:cNvGrpSpPr/>
        <p:nvPr/>
      </p:nvGrpSpPr>
      <p:grpSpPr>
        <a:xfrm>
          <a:off x="0" y="0"/>
          <a:ext cx="0" cy="0"/>
          <a:chOff x="0" y="0"/>
          <a:chExt cx="0" cy="0"/>
        </a:xfrm>
      </p:grpSpPr>
      <p:sp>
        <p:nvSpPr>
          <p:cNvPr id="2" name="Marcador de posición de imagen 2">
            <a:extLst>
              <a:ext uri="{FF2B5EF4-FFF2-40B4-BE49-F238E27FC236}">
                <a16:creationId xmlns:a16="http://schemas.microsoft.com/office/drawing/2014/main" id="{9342D220-492B-A926-2938-2D3BB67691FB}"/>
              </a:ext>
            </a:extLst>
          </p:cNvPr>
          <p:cNvSpPr txBox="1">
            <a:spLocks noGrp="1"/>
          </p:cNvSpPr>
          <p:nvPr>
            <p:ph type="pic" idx="4294967295"/>
          </p:nvPr>
        </p:nvSpPr>
        <p:spPr>
          <a:xfrm>
            <a:off x="5183184" y="987423"/>
            <a:ext cx="6172200" cy="4873623"/>
          </a:xfrm>
          <a:solidFill>
            <a:srgbClr val="E7ECEF"/>
          </a:solidFill>
        </p:spPr>
        <p:txBody>
          <a:bodyPr anchor="ctr" anchorCtr="1"/>
          <a:lstStyle>
            <a:lvl1pPr algn="ctr">
              <a:lnSpc>
                <a:spcPct val="150000"/>
              </a:lnSpc>
              <a:defRPr sz="3200"/>
            </a:lvl1pPr>
          </a:lstStyle>
          <a:p>
            <a:pPr lvl="0"/>
            <a:endParaRPr lang="es-ES"/>
          </a:p>
        </p:txBody>
      </p:sp>
      <p:sp>
        <p:nvSpPr>
          <p:cNvPr id="3" name="Marcador de fecha 4">
            <a:extLst>
              <a:ext uri="{FF2B5EF4-FFF2-40B4-BE49-F238E27FC236}">
                <a16:creationId xmlns:a16="http://schemas.microsoft.com/office/drawing/2014/main" id="{20FE7915-510E-20D1-05A5-B4719BD3565F}"/>
              </a:ext>
            </a:extLst>
          </p:cNvPr>
          <p:cNvSpPr txBox="1">
            <a:spLocks noGrp="1"/>
          </p:cNvSpPr>
          <p:nvPr>
            <p:ph type="dt" sz="quarter" idx="7"/>
          </p:nvPr>
        </p:nvSpPr>
        <p:spPr>
          <a:xfrm>
            <a:off x="838203" y="6356351"/>
            <a:ext cx="2743200" cy="365129"/>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es-ES" sz="1800" b="0" i="0" u="none" strike="noStrike" kern="1200" cap="none" spc="0" baseline="0">
                <a:solidFill>
                  <a:srgbClr val="000000"/>
                </a:solidFill>
                <a:uFillTx/>
                <a:latin typeface="Trebuchet MS"/>
                <a:ea typeface="Arial"/>
                <a:cs typeface="Arial"/>
              </a:defRPr>
            </a:lvl1pPr>
          </a:lstStyle>
          <a:p>
            <a:pPr lvl="0"/>
            <a:fld id="{9332E0BE-EA1A-4885-B3E0-E370EA19ADC3}" type="datetime1">
              <a:rPr lang="es-ES"/>
              <a:pPr lvl="0"/>
              <a:t>26/10/2023</a:t>
            </a:fld>
            <a:endParaRPr lang="es-ES"/>
          </a:p>
        </p:txBody>
      </p:sp>
      <p:sp>
        <p:nvSpPr>
          <p:cNvPr id="4" name="Marcador de pie de página 5">
            <a:extLst>
              <a:ext uri="{FF2B5EF4-FFF2-40B4-BE49-F238E27FC236}">
                <a16:creationId xmlns:a16="http://schemas.microsoft.com/office/drawing/2014/main" id="{000EE016-479B-31BA-329B-8FF4EF0D1FA4}"/>
              </a:ext>
            </a:extLst>
          </p:cNvPr>
          <p:cNvSpPr txBox="1">
            <a:spLocks noGrp="1"/>
          </p:cNvSpPr>
          <p:nvPr>
            <p:ph type="ftr" sz="quarter" idx="9"/>
          </p:nvPr>
        </p:nvSpPr>
        <p:spPr>
          <a:xfrm>
            <a:off x="4038603" y="6356351"/>
            <a:ext cx="4114800" cy="365129"/>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es-ES" sz="1800" b="0" i="0" u="none" strike="noStrike" kern="1200" cap="none" spc="0" baseline="0">
                <a:solidFill>
                  <a:srgbClr val="000000"/>
                </a:solidFill>
                <a:uFillTx/>
                <a:latin typeface="Trebuchet MS"/>
                <a:ea typeface="Arial"/>
                <a:cs typeface="Arial"/>
              </a:defRPr>
            </a:lvl1pPr>
          </a:lstStyle>
          <a:p>
            <a:pPr lvl="0"/>
            <a:endParaRPr lang="es-ES"/>
          </a:p>
        </p:txBody>
      </p:sp>
      <p:sp>
        <p:nvSpPr>
          <p:cNvPr id="5" name="Marcador de número de diapositiva 6">
            <a:extLst>
              <a:ext uri="{FF2B5EF4-FFF2-40B4-BE49-F238E27FC236}">
                <a16:creationId xmlns:a16="http://schemas.microsoft.com/office/drawing/2014/main" id="{B8AAF8D8-7814-DE45-FDBE-111F03D30B68}"/>
              </a:ext>
            </a:extLst>
          </p:cNvPr>
          <p:cNvSpPr txBox="1">
            <a:spLocks noGrp="1"/>
          </p:cNvSpPr>
          <p:nvPr>
            <p:ph type="sldNum" sz="quarter" idx="8"/>
          </p:nvPr>
        </p:nvSpPr>
        <p:spPr>
          <a:xfrm>
            <a:off x="8610603" y="6356351"/>
            <a:ext cx="2743200" cy="365129"/>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es-ES" sz="1800" b="0" i="0" u="none" strike="noStrike" kern="1200" cap="none" spc="0" baseline="0">
                <a:solidFill>
                  <a:srgbClr val="000000"/>
                </a:solidFill>
                <a:uFillTx/>
                <a:latin typeface="Trebuchet MS"/>
                <a:ea typeface="Arial"/>
                <a:cs typeface="Arial"/>
              </a:defRPr>
            </a:lvl1pPr>
          </a:lstStyle>
          <a:p>
            <a:pPr lvl="0"/>
            <a:fld id="{E43C82F7-14AF-47C7-AE43-6736586EC6C4}" type="slidenum">
              <a:rPr/>
              <a:pPr lvl="0"/>
              <a:t>‹#›</a:t>
            </a:fld>
            <a:endParaRPr lang="es-ES"/>
          </a:p>
        </p:txBody>
      </p:sp>
      <p:sp>
        <p:nvSpPr>
          <p:cNvPr id="6" name="Título 1">
            <a:extLst>
              <a:ext uri="{FF2B5EF4-FFF2-40B4-BE49-F238E27FC236}">
                <a16:creationId xmlns:a16="http://schemas.microsoft.com/office/drawing/2014/main" id="{4981D308-C02E-3045-FDB9-708031504847}"/>
              </a:ext>
            </a:extLst>
          </p:cNvPr>
          <p:cNvSpPr txBox="1">
            <a:spLocks noGrp="1"/>
          </p:cNvSpPr>
          <p:nvPr>
            <p:ph type="title"/>
          </p:nvPr>
        </p:nvSpPr>
        <p:spPr>
          <a:xfrm>
            <a:off x="839784" y="1323109"/>
            <a:ext cx="3932240" cy="1600200"/>
          </a:xfrm>
        </p:spPr>
        <p:txBody>
          <a:bodyPr anchor="b"/>
          <a:lstStyle>
            <a:lvl1pPr>
              <a:defRPr sz="4800"/>
            </a:lvl1pPr>
          </a:lstStyle>
          <a:p>
            <a:pPr lvl="0"/>
            <a:r>
              <a:rPr lang="es-ES"/>
              <a:t>Slide title here lorem ipsum</a:t>
            </a:r>
          </a:p>
        </p:txBody>
      </p:sp>
      <p:sp>
        <p:nvSpPr>
          <p:cNvPr id="7" name="Marcador de texto 3">
            <a:extLst>
              <a:ext uri="{FF2B5EF4-FFF2-40B4-BE49-F238E27FC236}">
                <a16:creationId xmlns:a16="http://schemas.microsoft.com/office/drawing/2014/main" id="{4A97E765-26CE-6666-C542-3B208AFC4E99}"/>
              </a:ext>
            </a:extLst>
          </p:cNvPr>
          <p:cNvSpPr txBox="1">
            <a:spLocks noGrp="1"/>
          </p:cNvSpPr>
          <p:nvPr>
            <p:ph type="body" idx="4294967295"/>
          </p:nvPr>
        </p:nvSpPr>
        <p:spPr>
          <a:xfrm>
            <a:off x="839784" y="2923309"/>
            <a:ext cx="3932240" cy="2945675"/>
          </a:xfrm>
        </p:spPr>
        <p:txBody>
          <a:bodyPr/>
          <a:lstStyle>
            <a:lvl1pPr>
              <a:lnSpc>
                <a:spcPct val="150000"/>
              </a:lnSpc>
              <a:defRPr sz="1600"/>
            </a:lvl1pPr>
          </a:lstStyle>
          <a:p>
            <a:pPr lvl="0"/>
            <a:r>
              <a:rPr lang="es-ES"/>
              <a:t>Haga clic para modificar los estilos de texto del patrón</a:t>
            </a:r>
          </a:p>
        </p:txBody>
      </p:sp>
    </p:spTree>
    <p:extLst>
      <p:ext uri="{BB962C8B-B14F-4D97-AF65-F5344CB8AC3E}">
        <p14:creationId xmlns:p14="http://schemas.microsoft.com/office/powerpoint/2010/main" val="4156529955"/>
      </p:ext>
    </p:extLst>
  </p:cSld>
  <p:clrMapOvr>
    <a:masterClrMapping/>
  </p:clrMapOvr>
  <p:transition spd="med">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 1 column">
    <p:spTree>
      <p:nvGrpSpPr>
        <p:cNvPr id="1" name=""/>
        <p:cNvGrpSpPr/>
        <p:nvPr/>
      </p:nvGrpSpPr>
      <p:grpSpPr>
        <a:xfrm>
          <a:off x="0" y="0"/>
          <a:ext cx="0" cy="0"/>
          <a:chOff x="0" y="0"/>
          <a:chExt cx="0" cy="0"/>
        </a:xfrm>
      </p:grpSpPr>
      <p:sp>
        <p:nvSpPr>
          <p:cNvPr id="2" name="Google Shape;12;p2">
            <a:extLst>
              <a:ext uri="{FF2B5EF4-FFF2-40B4-BE49-F238E27FC236}">
                <a16:creationId xmlns:a16="http://schemas.microsoft.com/office/drawing/2014/main" id="{27941192-53D0-3EC0-0403-E8867ECE05B6}"/>
              </a:ext>
            </a:extLst>
          </p:cNvPr>
          <p:cNvSpPr txBox="1">
            <a:spLocks noGrp="1"/>
          </p:cNvSpPr>
          <p:nvPr>
            <p:ph type="title"/>
          </p:nvPr>
        </p:nvSpPr>
        <p:spPr>
          <a:xfrm>
            <a:off x="1317421" y="131810"/>
            <a:ext cx="9559073" cy="865717"/>
          </a:xfrm>
        </p:spPr>
        <p:txBody>
          <a:bodyPr lIns="0" tIns="0" rIns="0" bIns="0" anchorCtr="1">
            <a:noAutofit/>
          </a:bodyPr>
          <a:lstStyle>
            <a:lvl1pPr algn="ctr">
              <a:lnSpc>
                <a:spcPct val="80000"/>
              </a:lnSpc>
              <a:defRPr lang="es-PE" sz="4800">
                <a:solidFill>
                  <a:srgbClr val="27348B"/>
                </a:solidFill>
              </a:defRPr>
            </a:lvl1pPr>
          </a:lstStyle>
          <a:p>
            <a:pPr lvl="0"/>
            <a:endParaRPr lang="es-PE"/>
          </a:p>
        </p:txBody>
      </p:sp>
    </p:spTree>
    <p:extLst>
      <p:ext uri="{BB962C8B-B14F-4D97-AF65-F5344CB8AC3E}">
        <p14:creationId xmlns:p14="http://schemas.microsoft.com/office/powerpoint/2010/main" val="3716416628"/>
      </p:ext>
    </p:extLst>
  </p:cSld>
  <p:clrMapOvr>
    <a:masterClrMapping/>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9_Icon sets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97689AD0-9A79-D01C-2621-2996A714B0F6}"/>
              </a:ext>
            </a:extLst>
          </p:cNvPr>
          <p:cNvSpPr txBox="1">
            <a:spLocks noGrp="1"/>
          </p:cNvSpPr>
          <p:nvPr>
            <p:ph type="body" idx="4294967295"/>
          </p:nvPr>
        </p:nvSpPr>
        <p:spPr>
          <a:xfrm>
            <a:off x="323523" y="123480"/>
            <a:ext cx="11573195" cy="724250"/>
          </a:xfrm>
        </p:spPr>
        <p:txBody>
          <a:bodyPr anchor="ctr" anchorCtr="1"/>
          <a:lstStyle>
            <a:lvl1pPr algn="ctr">
              <a:lnSpc>
                <a:spcPct val="150000"/>
              </a:lnSpc>
              <a:defRPr lang="en-US" sz="5400">
                <a:solidFill>
                  <a:srgbClr val="000000"/>
                </a:solidFill>
                <a:latin typeface="Garamond"/>
                <a:ea typeface="맑은 고딕" pitchFamily="34"/>
                <a:cs typeface="Arial" pitchFamily="34"/>
              </a:defRPr>
            </a:lvl1pPr>
          </a:lstStyle>
          <a:p>
            <a:pPr lvl="0"/>
            <a:r>
              <a:rPr lang="en-US"/>
              <a:t>BASIC LAYOUT</a:t>
            </a:r>
          </a:p>
        </p:txBody>
      </p:sp>
      <p:sp>
        <p:nvSpPr>
          <p:cNvPr id="3" name="Rounded Rectangle 2">
            <a:extLst>
              <a:ext uri="{FF2B5EF4-FFF2-40B4-BE49-F238E27FC236}">
                <a16:creationId xmlns:a16="http://schemas.microsoft.com/office/drawing/2014/main" id="{778CD52A-E791-2C0A-4C55-A88AA01E0DFC}"/>
              </a:ext>
            </a:extLst>
          </p:cNvPr>
          <p:cNvSpPr/>
          <p:nvPr/>
        </p:nvSpPr>
        <p:spPr>
          <a:xfrm>
            <a:off x="354009" y="1131597"/>
            <a:ext cx="3560765" cy="5402558"/>
          </a:xfrm>
          <a:custGeom>
            <a:avLst>
              <a:gd name="f0" fmla="val 857"/>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92D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351" b="0" i="0" u="none" strike="noStrike" kern="1200" cap="none" spc="0" baseline="0">
              <a:solidFill>
                <a:srgbClr val="5E4028"/>
              </a:solidFill>
              <a:uFillTx/>
              <a:latin typeface="Trebuchet MS"/>
              <a:ea typeface="맑은 고딕" pitchFamily="34"/>
              <a:cs typeface="Arial"/>
            </a:endParaRPr>
          </a:p>
        </p:txBody>
      </p:sp>
      <p:sp>
        <p:nvSpPr>
          <p:cNvPr id="4" name="Rounded Rectangle 3">
            <a:extLst>
              <a:ext uri="{FF2B5EF4-FFF2-40B4-BE49-F238E27FC236}">
                <a16:creationId xmlns:a16="http://schemas.microsoft.com/office/drawing/2014/main" id="{BB254502-B604-A9E9-AE9A-B8448EA15527}"/>
              </a:ext>
            </a:extLst>
          </p:cNvPr>
          <p:cNvSpPr/>
          <p:nvPr/>
        </p:nvSpPr>
        <p:spPr>
          <a:xfrm>
            <a:off x="456477" y="1296674"/>
            <a:ext cx="130878" cy="4265767"/>
          </a:xfrm>
          <a:custGeom>
            <a:avLst>
              <a:gd name="f0" fmla="val 108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alpha val="78000"/>
            </a:srgbClr>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351" b="0" i="0" u="none" strike="noStrike" kern="1200" cap="none" spc="0" baseline="0">
              <a:solidFill>
                <a:srgbClr val="FFFFFF"/>
              </a:solidFill>
              <a:uFillTx/>
              <a:latin typeface="Trebuchet MS"/>
              <a:ea typeface="맑은 고딕" pitchFamily="34"/>
              <a:cs typeface="Arial"/>
            </a:endParaRPr>
          </a:p>
        </p:txBody>
      </p:sp>
      <p:grpSp>
        <p:nvGrpSpPr>
          <p:cNvPr id="5" name="Grupo 5">
            <a:extLst>
              <a:ext uri="{FF2B5EF4-FFF2-40B4-BE49-F238E27FC236}">
                <a16:creationId xmlns:a16="http://schemas.microsoft.com/office/drawing/2014/main" id="{078A57A2-78BD-ED31-3220-652CEEFE14C7}"/>
              </a:ext>
            </a:extLst>
          </p:cNvPr>
          <p:cNvGrpSpPr/>
          <p:nvPr/>
        </p:nvGrpSpPr>
        <p:grpSpPr>
          <a:xfrm>
            <a:off x="1396051" y="1837559"/>
            <a:ext cx="2232251" cy="1861362"/>
            <a:chOff x="1396051" y="1837559"/>
            <a:chExt cx="2232251" cy="1861362"/>
          </a:xfrm>
        </p:grpSpPr>
        <p:sp>
          <p:nvSpPr>
            <p:cNvPr id="6" name="TextBox 57">
              <a:extLst>
                <a:ext uri="{FF2B5EF4-FFF2-40B4-BE49-F238E27FC236}">
                  <a16:creationId xmlns:a16="http://schemas.microsoft.com/office/drawing/2014/main" id="{0AE4A052-17C6-7E54-CF2E-59842D91DED8}"/>
                </a:ext>
              </a:extLst>
            </p:cNvPr>
            <p:cNvSpPr txBox="1"/>
            <p:nvPr/>
          </p:nvSpPr>
          <p:spPr>
            <a:xfrm>
              <a:off x="1396051" y="1837559"/>
              <a:ext cx="2232251" cy="1015660"/>
            </a:xfrm>
            <a:prstGeom prst="rect">
              <a:avLst/>
            </a:prstGeom>
            <a:noFill/>
            <a:ln cap="flat">
              <a:noFill/>
            </a:ln>
          </p:spPr>
          <p:txBody>
            <a:bodyPr vert="horz" wrap="square" lIns="91440" tIns="45720" rIns="91440" bIns="45720" anchor="ctr"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000" b="1" i="0" u="none" strike="noStrike" kern="1200" cap="none" spc="0" baseline="0">
                  <a:solidFill>
                    <a:srgbClr val="FFFFFF"/>
                  </a:solidFill>
                  <a:uFillTx/>
                  <a:latin typeface="Arial" pitchFamily="34"/>
                  <a:ea typeface="맑은 고딕" pitchFamily="34"/>
                  <a:cs typeface="Arial" pitchFamily="34"/>
                </a:rPr>
                <a:t>You can Resize without losing quality</a:t>
              </a:r>
            </a:p>
          </p:txBody>
        </p:sp>
        <p:sp>
          <p:nvSpPr>
            <p:cNvPr id="7" name="TextBox 58">
              <a:extLst>
                <a:ext uri="{FF2B5EF4-FFF2-40B4-BE49-F238E27FC236}">
                  <a16:creationId xmlns:a16="http://schemas.microsoft.com/office/drawing/2014/main" id="{C68963DD-6CB3-EECD-6396-235C68B32B20}"/>
                </a:ext>
              </a:extLst>
            </p:cNvPr>
            <p:cNvSpPr txBox="1"/>
            <p:nvPr/>
          </p:nvSpPr>
          <p:spPr>
            <a:xfrm>
              <a:off x="1396051" y="2683261"/>
              <a:ext cx="2232251" cy="1015660"/>
            </a:xfrm>
            <a:prstGeom prst="rect">
              <a:avLst/>
            </a:prstGeom>
            <a:noFill/>
            <a:ln cap="flat">
              <a:noFill/>
            </a:ln>
          </p:spPr>
          <p:txBody>
            <a:bodyPr vert="horz" wrap="square" lIns="91440" tIns="45720" rIns="91440" bIns="45720" anchor="ctr"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000" b="1" i="0" u="none" strike="noStrike" kern="1200" cap="none" spc="0" baseline="0">
                  <a:solidFill>
                    <a:srgbClr val="FFFFFF"/>
                  </a:solidFill>
                  <a:uFillTx/>
                  <a:latin typeface="Arial" pitchFamily="34"/>
                  <a:ea typeface="맑은 고딕" pitchFamily="34"/>
                  <a:cs typeface="Arial" pitchFamily="34"/>
                </a:rPr>
                <a:t>You can Change Fill Color &amp;</a:t>
              </a:r>
            </a:p>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000" b="1" i="0" u="none" strike="noStrike" kern="1200" cap="none" spc="0" baseline="0">
                  <a:solidFill>
                    <a:srgbClr val="FFFFFF"/>
                  </a:solidFill>
                  <a:uFillTx/>
                  <a:latin typeface="Arial" pitchFamily="34"/>
                  <a:ea typeface="맑은 고딕" pitchFamily="34"/>
                  <a:cs typeface="Arial" pitchFamily="34"/>
                </a:rPr>
                <a:t>Line Color</a:t>
              </a:r>
            </a:p>
          </p:txBody>
        </p:sp>
      </p:grpSp>
      <p:sp>
        <p:nvSpPr>
          <p:cNvPr id="8" name="TextBox 59">
            <a:extLst>
              <a:ext uri="{FF2B5EF4-FFF2-40B4-BE49-F238E27FC236}">
                <a16:creationId xmlns:a16="http://schemas.microsoft.com/office/drawing/2014/main" id="{74616665-1073-4520-2714-EAE9F2544372}"/>
              </a:ext>
            </a:extLst>
          </p:cNvPr>
          <p:cNvSpPr txBox="1"/>
          <p:nvPr/>
        </p:nvSpPr>
        <p:spPr>
          <a:xfrm>
            <a:off x="1613193" y="5849288"/>
            <a:ext cx="2231995" cy="369335"/>
          </a:xfrm>
          <a:prstGeom prst="rect">
            <a:avLst/>
          </a:prstGeom>
          <a:noFill/>
          <a:ln cap="flat">
            <a:noFill/>
          </a:ln>
        </p:spPr>
        <p:txBody>
          <a:bodyPr vert="horz" wrap="square" lIns="91440" tIns="45720" rIns="91440" bIns="45720" anchor="ctr"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800" b="0" i="0" u="none" strike="noStrike" kern="1200" cap="none" spc="0" baseline="0">
                <a:solidFill>
                  <a:srgbClr val="FFFFFF"/>
                </a:solidFill>
                <a:uFillTx/>
                <a:latin typeface="Arial" pitchFamily="34"/>
                <a:ea typeface="맑은 고딕" pitchFamily="34"/>
                <a:cs typeface="Arial" pitchFamily="34"/>
              </a:rPr>
              <a:t>www.slidesppt.net</a:t>
            </a:r>
          </a:p>
        </p:txBody>
      </p:sp>
      <p:sp>
        <p:nvSpPr>
          <p:cNvPr id="9" name="TextBox 60">
            <a:extLst>
              <a:ext uri="{FF2B5EF4-FFF2-40B4-BE49-F238E27FC236}">
                <a16:creationId xmlns:a16="http://schemas.microsoft.com/office/drawing/2014/main" id="{B6D3861C-03B6-D450-CA67-1CF5485588B6}"/>
              </a:ext>
            </a:extLst>
          </p:cNvPr>
          <p:cNvSpPr txBox="1"/>
          <p:nvPr/>
        </p:nvSpPr>
        <p:spPr>
          <a:xfrm>
            <a:off x="910998" y="4221967"/>
            <a:ext cx="2717295" cy="1569659"/>
          </a:xfrm>
          <a:prstGeom prst="rect">
            <a:avLst/>
          </a:prstGeom>
          <a:noFill/>
          <a:ln cap="flat">
            <a:noFill/>
          </a:ln>
        </p:spPr>
        <p:txBody>
          <a:bodyPr vert="horz" wrap="square" lIns="91440" tIns="45720" rIns="91440" bIns="45720" anchor="ctr"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400" b="1" i="0" u="none" strike="noStrike" kern="1200" cap="none" spc="0" baseline="0">
                <a:solidFill>
                  <a:srgbClr val="FFFFFF"/>
                </a:solidFill>
                <a:uFillTx/>
                <a:latin typeface="Trebuchet MS"/>
                <a:ea typeface="맑은 고딕" pitchFamily="34"/>
                <a:cs typeface="Arial" pitchFamily="34"/>
              </a:rPr>
              <a:t>GOOGLE SLIDES AND FREE </a:t>
            </a:r>
          </a:p>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400" b="1" i="0" u="none" strike="noStrike" kern="1200" cap="none" spc="0" baseline="0">
                <a:solidFill>
                  <a:srgbClr val="FFFFFF"/>
                </a:solidFill>
                <a:uFillTx/>
                <a:latin typeface="Trebuchet MS"/>
                <a:ea typeface="맑은 고딕" pitchFamily="34"/>
                <a:cs typeface="Arial" pitchFamily="34"/>
              </a:rPr>
              <a:t>PPT </a:t>
            </a:r>
          </a:p>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400" b="1" i="0" u="none" strike="noStrike" kern="1200" cap="none" spc="0" baseline="0">
                <a:solidFill>
                  <a:srgbClr val="FFFFFF"/>
                </a:solidFill>
                <a:uFillTx/>
                <a:latin typeface="Trebuchet MS"/>
                <a:ea typeface="맑은 고딕" pitchFamily="34"/>
                <a:cs typeface="Arial" pitchFamily="34"/>
              </a:rPr>
              <a:t>TEMPLATES  </a:t>
            </a:r>
          </a:p>
        </p:txBody>
      </p:sp>
      <p:grpSp>
        <p:nvGrpSpPr>
          <p:cNvPr id="10" name="Grupo 6">
            <a:extLst>
              <a:ext uri="{FF2B5EF4-FFF2-40B4-BE49-F238E27FC236}">
                <a16:creationId xmlns:a16="http://schemas.microsoft.com/office/drawing/2014/main" id="{384AF711-E24A-F919-0A0D-7991CA492BFA}"/>
              </a:ext>
            </a:extLst>
          </p:cNvPr>
          <p:cNvGrpSpPr/>
          <p:nvPr/>
        </p:nvGrpSpPr>
        <p:grpSpPr>
          <a:xfrm>
            <a:off x="567156" y="5403426"/>
            <a:ext cx="976451" cy="976451"/>
            <a:chOff x="567156" y="5403426"/>
            <a:chExt cx="976451" cy="976451"/>
          </a:xfrm>
        </p:grpSpPr>
        <p:sp>
          <p:nvSpPr>
            <p:cNvPr id="11" name="Lágrima 15">
              <a:extLst>
                <a:ext uri="{FF2B5EF4-FFF2-40B4-BE49-F238E27FC236}">
                  <a16:creationId xmlns:a16="http://schemas.microsoft.com/office/drawing/2014/main" id="{0830750D-53A9-F01A-D7DE-757F86F65192}"/>
                </a:ext>
              </a:extLst>
            </p:cNvPr>
            <p:cNvSpPr/>
            <p:nvPr/>
          </p:nvSpPr>
          <p:spPr>
            <a:xfrm rot="10799991">
              <a:off x="567156" y="5403426"/>
              <a:ext cx="976451" cy="976451"/>
            </a:xfrm>
            <a:custGeom>
              <a:avLst>
                <a:gd name="f10" fmla="val 100000"/>
              </a:avLst>
              <a:gdLst>
                <a:gd name="f1" fmla="val 10800000"/>
                <a:gd name="f2" fmla="val 5400000"/>
                <a:gd name="f3" fmla="val 180"/>
                <a:gd name="f4" fmla="val w"/>
                <a:gd name="f5" fmla="val h"/>
                <a:gd name="f6" fmla="val ss"/>
                <a:gd name="f7" fmla="val 0"/>
                <a:gd name="f8" fmla="*/ 5419351 1 1725033"/>
                <a:gd name="f9" fmla="sqrt 2"/>
                <a:gd name="f10" fmla="val 100000"/>
                <a:gd name="f11" fmla="+- 0 0 -180"/>
                <a:gd name="f12" fmla="+- 0 0 -360"/>
                <a:gd name="f13" fmla="abs f4"/>
                <a:gd name="f14" fmla="abs f5"/>
                <a:gd name="f15" fmla="abs f6"/>
                <a:gd name="f16" fmla="val f7"/>
                <a:gd name="f17" fmla="val f10"/>
                <a:gd name="f18" fmla="+- 2700000 f2 0"/>
                <a:gd name="f19" fmla="*/ f11 f1 1"/>
                <a:gd name="f20" fmla="*/ f12 f1 1"/>
                <a:gd name="f21" fmla="?: f13 f4 1"/>
                <a:gd name="f22" fmla="?: f14 f5 1"/>
                <a:gd name="f23" fmla="?: f15 f6 1"/>
                <a:gd name="f24" fmla="*/ f18 f8 1"/>
                <a:gd name="f25" fmla="*/ f19 1 f3"/>
                <a:gd name="f26" fmla="*/ f20 1 f3"/>
                <a:gd name="f27" fmla="*/ f21 1 21600"/>
                <a:gd name="f28" fmla="*/ f22 1 21600"/>
                <a:gd name="f29" fmla="*/ 21600 f21 1"/>
                <a:gd name="f30" fmla="*/ 21600 f22 1"/>
                <a:gd name="f31" fmla="*/ f24 1 f1"/>
                <a:gd name="f32" fmla="+- f25 0 f2"/>
                <a:gd name="f33" fmla="+- f26 0 f2"/>
                <a:gd name="f34" fmla="min f28 f27"/>
                <a:gd name="f35" fmla="*/ f29 1 f23"/>
                <a:gd name="f36" fmla="*/ f30 1 f23"/>
                <a:gd name="f37" fmla="+- 0 0 f31"/>
                <a:gd name="f38" fmla="val f35"/>
                <a:gd name="f39" fmla="val f36"/>
                <a:gd name="f40" fmla="+- 0 0 f37"/>
                <a:gd name="f41" fmla="*/ f16 f34 1"/>
                <a:gd name="f42" fmla="+- f39 0 f16"/>
                <a:gd name="f43" fmla="+- f38 0 f16"/>
                <a:gd name="f44" fmla="*/ f40 f1 1"/>
                <a:gd name="f45" fmla="*/ f38 f34 1"/>
                <a:gd name="f46" fmla="*/ f42 1 2"/>
                <a:gd name="f47" fmla="*/ f43 1 2"/>
                <a:gd name="f48" fmla="*/ f44 1 f8"/>
                <a:gd name="f49" fmla="+- f16 f46 0"/>
                <a:gd name="f50" fmla="+- f16 f47 0"/>
                <a:gd name="f51" fmla="*/ f47 f9 1"/>
                <a:gd name="f52" fmla="*/ f46 f9 1"/>
                <a:gd name="f53" fmla="+- f48 0 f2"/>
                <a:gd name="f54" fmla="*/ f47 f34 1"/>
                <a:gd name="f55" fmla="*/ f46 f34 1"/>
                <a:gd name="f56" fmla="*/ f51 f17 1"/>
                <a:gd name="f57" fmla="*/ f52 f17 1"/>
                <a:gd name="f58" fmla="cos 1 f53"/>
                <a:gd name="f59" fmla="sin 1 f53"/>
                <a:gd name="f60" fmla="*/ f49 f34 1"/>
                <a:gd name="f61" fmla="*/ f56 1 100000"/>
                <a:gd name="f62" fmla="*/ f57 1 100000"/>
                <a:gd name="f63" fmla="+- 0 0 f58"/>
                <a:gd name="f64" fmla="+- 0 0 f59"/>
                <a:gd name="f65" fmla="+- 0 0 f63"/>
                <a:gd name="f66" fmla="+- 0 0 f64"/>
                <a:gd name="f67" fmla="*/ f65 f61 1"/>
                <a:gd name="f68" fmla="*/ f66 f62 1"/>
                <a:gd name="f69" fmla="*/ f65 f47 1"/>
                <a:gd name="f70" fmla="*/ f66 f46 1"/>
                <a:gd name="f71" fmla="+- f50 f67 0"/>
                <a:gd name="f72" fmla="+- f49 0 f68"/>
                <a:gd name="f73" fmla="+- f50 0 f69"/>
                <a:gd name="f74" fmla="+- f50 f69 0"/>
                <a:gd name="f75" fmla="+- f49 0 f70"/>
                <a:gd name="f76" fmla="+- f49 f70 0"/>
                <a:gd name="f77" fmla="+- f50 f71 0"/>
                <a:gd name="f78" fmla="+- f49 f72 0"/>
                <a:gd name="f79" fmla="*/ f73 f34 1"/>
                <a:gd name="f80" fmla="*/ f75 f34 1"/>
                <a:gd name="f81" fmla="*/ f74 f34 1"/>
                <a:gd name="f82" fmla="*/ f76 f34 1"/>
                <a:gd name="f83" fmla="*/ f71 f34 1"/>
                <a:gd name="f84" fmla="*/ f72 f34 1"/>
                <a:gd name="f85" fmla="*/ f77 1 2"/>
                <a:gd name="f86" fmla="*/ f78 1 2"/>
                <a:gd name="f87" fmla="*/ f85 f34 1"/>
                <a:gd name="f88" fmla="*/ f86 f34 1"/>
              </a:gdLst>
              <a:ahLst/>
              <a:cxnLst>
                <a:cxn ang="3cd4">
                  <a:pos x="hc" y="t"/>
                </a:cxn>
                <a:cxn ang="0">
                  <a:pos x="r" y="vc"/>
                </a:cxn>
                <a:cxn ang="cd4">
                  <a:pos x="hc" y="b"/>
                </a:cxn>
                <a:cxn ang="cd2">
                  <a:pos x="l" y="vc"/>
                </a:cxn>
                <a:cxn ang="f32">
                  <a:pos x="f81" y="f82"/>
                </a:cxn>
                <a:cxn ang="f32">
                  <a:pos x="f79" y="f82"/>
                </a:cxn>
                <a:cxn ang="f33">
                  <a:pos x="f79" y="f80"/>
                </a:cxn>
                <a:cxn ang="f33">
                  <a:pos x="f83" y="f84"/>
                </a:cxn>
              </a:cxnLst>
              <a:rect l="f79" t="f80" r="f81" b="f82"/>
              <a:pathLst>
                <a:path>
                  <a:moveTo>
                    <a:pt x="f41" y="f60"/>
                  </a:moveTo>
                  <a:arcTo wR="f54" hR="f55" stAng="f1" swAng="f2"/>
                  <a:quadBezTo>
                    <a:pt x="f87" y="f41"/>
                    <a:pt x="f83" y="f84"/>
                  </a:quadBezTo>
                  <a:quadBezTo>
                    <a:pt x="f45" y="f88"/>
                    <a:pt x="f45" y="f60"/>
                  </a:quadBezTo>
                  <a:arcTo wR="f54" hR="f55" stAng="f7" swAng="f1"/>
                  <a:close/>
                </a:path>
              </a:pathLst>
            </a:custGeom>
            <a:solidFill>
              <a:srgbClr val="FFFFFF"/>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400" b="0" i="0" u="none" strike="noStrike" kern="1200" cap="none" spc="0" baseline="0">
                <a:solidFill>
                  <a:srgbClr val="FFFFFF"/>
                </a:solidFill>
                <a:uFillTx/>
                <a:latin typeface="Trebuchet MS"/>
                <a:ea typeface="Arial"/>
                <a:cs typeface="Arial"/>
              </a:endParaRPr>
            </a:p>
          </p:txBody>
        </p:sp>
        <p:grpSp>
          <p:nvGrpSpPr>
            <p:cNvPr id="12" name="Grupo 16">
              <a:extLst>
                <a:ext uri="{FF2B5EF4-FFF2-40B4-BE49-F238E27FC236}">
                  <a16:creationId xmlns:a16="http://schemas.microsoft.com/office/drawing/2014/main" id="{70A424E4-05D7-01CF-F177-2F494AC7448A}"/>
                </a:ext>
              </a:extLst>
            </p:cNvPr>
            <p:cNvGrpSpPr/>
            <p:nvPr/>
          </p:nvGrpSpPr>
          <p:grpSpPr>
            <a:xfrm>
              <a:off x="736338" y="5562441"/>
              <a:ext cx="662775" cy="641570"/>
              <a:chOff x="736338" y="5562441"/>
              <a:chExt cx="662775" cy="641570"/>
            </a:xfrm>
          </p:grpSpPr>
          <p:sp>
            <p:nvSpPr>
              <p:cNvPr id="13" name="Freeform 14">
                <a:extLst>
                  <a:ext uri="{FF2B5EF4-FFF2-40B4-BE49-F238E27FC236}">
                    <a16:creationId xmlns:a16="http://schemas.microsoft.com/office/drawing/2014/main" id="{C08C5077-01FD-756B-53ED-1BD6429FEAB3}"/>
                  </a:ext>
                </a:extLst>
              </p:cNvPr>
              <p:cNvSpPr/>
              <p:nvPr/>
            </p:nvSpPr>
            <p:spPr>
              <a:xfrm>
                <a:off x="736338" y="5562441"/>
                <a:ext cx="383673" cy="641570"/>
              </a:xfrm>
              <a:custGeom>
                <a:avLst/>
                <a:gdLst>
                  <a:gd name="f0" fmla="val 10800000"/>
                  <a:gd name="f1" fmla="val 5400000"/>
                  <a:gd name="f2" fmla="val 180"/>
                  <a:gd name="f3" fmla="val w"/>
                  <a:gd name="f4" fmla="val h"/>
                  <a:gd name="f5" fmla="val 0"/>
                  <a:gd name="f6" fmla="val 669"/>
                  <a:gd name="f7" fmla="val 1118"/>
                  <a:gd name="f8" fmla="val 112"/>
                  <a:gd name="f9" fmla="val 410"/>
                  <a:gd name="f10" fmla="val 707"/>
                  <a:gd name="f11" fmla="val 1005"/>
                  <a:gd name="f12" fmla="val 223"/>
                  <a:gd name="f13" fmla="val 1043"/>
                  <a:gd name="f14" fmla="val 446"/>
                  <a:gd name="f15" fmla="val 1080"/>
                  <a:gd name="f16" fmla="val 745"/>
                  <a:gd name="f17" fmla="val 372"/>
                  <a:gd name="f18" fmla="val 37"/>
                  <a:gd name="f19" fmla="val 74"/>
                  <a:gd name="f20" fmla="+- 0 0 -90"/>
                  <a:gd name="f21" fmla="*/ f3 1 669"/>
                  <a:gd name="f22" fmla="*/ f4 1 1118"/>
                  <a:gd name="f23" fmla="val f5"/>
                  <a:gd name="f24" fmla="val f6"/>
                  <a:gd name="f25" fmla="val f7"/>
                  <a:gd name="f26" fmla="*/ f20 f0 1"/>
                  <a:gd name="f27" fmla="+- f25 0 f23"/>
                  <a:gd name="f28" fmla="+- f24 0 f23"/>
                  <a:gd name="f29" fmla="*/ f26 1 f2"/>
                  <a:gd name="f30" fmla="*/ f28 1 669"/>
                  <a:gd name="f31" fmla="*/ f27 1 1118"/>
                  <a:gd name="f32" fmla="*/ 0 f28 1"/>
                  <a:gd name="f33" fmla="*/ 112 f27 1"/>
                  <a:gd name="f34" fmla="*/ 1005 f27 1"/>
                  <a:gd name="f35" fmla="*/ 669 f28 1"/>
                  <a:gd name="f36" fmla="*/ 1118 f27 1"/>
                  <a:gd name="f37" fmla="*/ 0 f27 1"/>
                  <a:gd name="f38" fmla="+- f29 0 f1"/>
                  <a:gd name="f39" fmla="*/ f32 1 669"/>
                  <a:gd name="f40" fmla="*/ f33 1 1118"/>
                  <a:gd name="f41" fmla="*/ f34 1 1118"/>
                  <a:gd name="f42" fmla="*/ f35 1 669"/>
                  <a:gd name="f43" fmla="*/ f36 1 1118"/>
                  <a:gd name="f44" fmla="*/ f37 1 1118"/>
                  <a:gd name="f45" fmla="*/ 0 1 f30"/>
                  <a:gd name="f46" fmla="*/ f24 1 f30"/>
                  <a:gd name="f47" fmla="*/ 0 1 f31"/>
                  <a:gd name="f48" fmla="*/ f25 1 f31"/>
                  <a:gd name="f49" fmla="*/ f39 1 f30"/>
                  <a:gd name="f50" fmla="*/ f40 1 f31"/>
                  <a:gd name="f51" fmla="*/ f41 1 f31"/>
                  <a:gd name="f52" fmla="*/ f42 1 f30"/>
                  <a:gd name="f53" fmla="*/ f43 1 f31"/>
                  <a:gd name="f54" fmla="*/ f44 1 f31"/>
                  <a:gd name="f55" fmla="*/ f45 f21 1"/>
                  <a:gd name="f56" fmla="*/ f46 f21 1"/>
                  <a:gd name="f57" fmla="*/ f48 f22 1"/>
                  <a:gd name="f58" fmla="*/ f47 f22 1"/>
                  <a:gd name="f59" fmla="*/ f49 f21 1"/>
                  <a:gd name="f60" fmla="*/ f50 f22 1"/>
                  <a:gd name="f61" fmla="*/ f51 f22 1"/>
                  <a:gd name="f62" fmla="*/ f52 f21 1"/>
                  <a:gd name="f63" fmla="*/ f53 f22 1"/>
                  <a:gd name="f64" fmla="*/ f54 f22 1"/>
                </a:gdLst>
                <a:ahLst/>
                <a:cxnLst>
                  <a:cxn ang="3cd4">
                    <a:pos x="hc" y="t"/>
                  </a:cxn>
                  <a:cxn ang="0">
                    <a:pos x="r" y="vc"/>
                  </a:cxn>
                  <a:cxn ang="cd4">
                    <a:pos x="hc" y="b"/>
                  </a:cxn>
                  <a:cxn ang="cd2">
                    <a:pos x="l" y="vc"/>
                  </a:cxn>
                  <a:cxn ang="f38">
                    <a:pos x="f59" y="f60"/>
                  </a:cxn>
                  <a:cxn ang="f38">
                    <a:pos x="f59" y="f61"/>
                  </a:cxn>
                  <a:cxn ang="f38">
                    <a:pos x="f62" y="f63"/>
                  </a:cxn>
                  <a:cxn ang="f38">
                    <a:pos x="f62" y="f64"/>
                  </a:cxn>
                  <a:cxn ang="f38">
                    <a:pos x="f59" y="f60"/>
                  </a:cxn>
                </a:cxnLst>
                <a:rect l="f55" t="f58" r="f56" b="f57"/>
                <a:pathLst>
                  <a:path w="669" h="1118">
                    <a:moveTo>
                      <a:pt x="f5" y="f8"/>
                    </a:moveTo>
                    <a:cubicBezTo>
                      <a:pt x="f5" y="f9"/>
                      <a:pt x="f5" y="f10"/>
                      <a:pt x="f5" y="f11"/>
                    </a:cubicBezTo>
                    <a:cubicBezTo>
                      <a:pt x="f12" y="f13"/>
                      <a:pt x="f14" y="f15"/>
                      <a:pt x="f6" y="f7"/>
                    </a:cubicBezTo>
                    <a:cubicBezTo>
                      <a:pt x="f6" y="f16"/>
                      <a:pt x="f6" y="f17"/>
                      <a:pt x="f6" y="f5"/>
                    </a:cubicBezTo>
                    <a:cubicBezTo>
                      <a:pt x="f14" y="f18"/>
                      <a:pt x="f12" y="f19"/>
                      <a:pt x="f5" y="f8"/>
                    </a:cubicBezTo>
                    <a:close/>
                  </a:path>
                </a:pathLst>
              </a:custGeom>
              <a:solidFill>
                <a:srgbClr val="FFFFFF"/>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400" b="0" i="0" u="none" strike="noStrike" kern="1200" cap="none" spc="0" baseline="0">
                  <a:solidFill>
                    <a:srgbClr val="000000"/>
                  </a:solidFill>
                  <a:uFillTx/>
                  <a:latin typeface="Trebuchet MS"/>
                  <a:ea typeface="Arial"/>
                  <a:cs typeface="Arial"/>
                </a:endParaRPr>
              </a:p>
            </p:txBody>
          </p:sp>
          <p:sp>
            <p:nvSpPr>
              <p:cNvPr id="14" name="Freeform 15">
                <a:extLst>
                  <a:ext uri="{FF2B5EF4-FFF2-40B4-BE49-F238E27FC236}">
                    <a16:creationId xmlns:a16="http://schemas.microsoft.com/office/drawing/2014/main" id="{5632892D-9B60-54F6-024F-AAFF3407EA28}"/>
                  </a:ext>
                </a:extLst>
              </p:cNvPr>
              <p:cNvSpPr/>
              <p:nvPr/>
            </p:nvSpPr>
            <p:spPr>
              <a:xfrm>
                <a:off x="1135154" y="5684870"/>
                <a:ext cx="263959" cy="319116"/>
              </a:xfrm>
              <a:custGeom>
                <a:avLst/>
                <a:gdLst>
                  <a:gd name="f0" fmla="val 10800000"/>
                  <a:gd name="f1" fmla="val 5400000"/>
                  <a:gd name="f2" fmla="val 180"/>
                  <a:gd name="f3" fmla="val w"/>
                  <a:gd name="f4" fmla="val h"/>
                  <a:gd name="f5" fmla="val 0"/>
                  <a:gd name="f6" fmla="val 460"/>
                  <a:gd name="f7" fmla="val 556"/>
                  <a:gd name="f8" fmla="val 17"/>
                  <a:gd name="f9" fmla="val 35"/>
                  <a:gd name="f10" fmla="val 53"/>
                  <a:gd name="f11" fmla="val 135"/>
                  <a:gd name="f12" fmla="val 270"/>
                  <a:gd name="f13" fmla="val 406"/>
                  <a:gd name="f14" fmla="val 221"/>
                  <a:gd name="f15" fmla="val 388"/>
                  <a:gd name="f16" fmla="val 424"/>
                  <a:gd name="f17" fmla="val 442"/>
                  <a:gd name="f18" fmla="val 370"/>
                  <a:gd name="f19" fmla="val 185"/>
                  <a:gd name="f20" fmla="val 307"/>
                  <a:gd name="f21" fmla="val 153"/>
                  <a:gd name="f22" fmla="+- 0 0 -90"/>
                  <a:gd name="f23" fmla="*/ f3 1 460"/>
                  <a:gd name="f24" fmla="*/ f4 1 556"/>
                  <a:gd name="f25" fmla="val f5"/>
                  <a:gd name="f26" fmla="val f6"/>
                  <a:gd name="f27" fmla="val f7"/>
                  <a:gd name="f28" fmla="*/ f22 f0 1"/>
                  <a:gd name="f29" fmla="+- f27 0 f25"/>
                  <a:gd name="f30" fmla="+- f26 0 f25"/>
                  <a:gd name="f31" fmla="*/ f28 1 f2"/>
                  <a:gd name="f32" fmla="*/ f30 1 460"/>
                  <a:gd name="f33" fmla="*/ f29 1 556"/>
                  <a:gd name="f34" fmla="*/ 0 f30 1"/>
                  <a:gd name="f35" fmla="*/ 0 f29 1"/>
                  <a:gd name="f36" fmla="*/ 53 f29 1"/>
                  <a:gd name="f37" fmla="*/ 406 f30 1"/>
                  <a:gd name="f38" fmla="*/ 556 f29 1"/>
                  <a:gd name="f39" fmla="*/ 460 f30 1"/>
                  <a:gd name="f40" fmla="+- f31 0 f1"/>
                  <a:gd name="f41" fmla="*/ f34 1 460"/>
                  <a:gd name="f42" fmla="*/ f35 1 556"/>
                  <a:gd name="f43" fmla="*/ f36 1 556"/>
                  <a:gd name="f44" fmla="*/ f37 1 460"/>
                  <a:gd name="f45" fmla="*/ f38 1 556"/>
                  <a:gd name="f46" fmla="*/ f39 1 460"/>
                  <a:gd name="f47" fmla="*/ 0 1 f32"/>
                  <a:gd name="f48" fmla="*/ f26 1 f32"/>
                  <a:gd name="f49" fmla="*/ 0 1 f33"/>
                  <a:gd name="f50" fmla="*/ f27 1 f33"/>
                  <a:gd name="f51" fmla="*/ f41 1 f32"/>
                  <a:gd name="f52" fmla="*/ f42 1 f33"/>
                  <a:gd name="f53" fmla="*/ f43 1 f33"/>
                  <a:gd name="f54" fmla="*/ f44 1 f32"/>
                  <a:gd name="f55" fmla="*/ f45 1 f33"/>
                  <a:gd name="f56" fmla="*/ f46 1 f32"/>
                  <a:gd name="f57" fmla="*/ f47 f23 1"/>
                  <a:gd name="f58" fmla="*/ f48 f23 1"/>
                  <a:gd name="f59" fmla="*/ f50 f24 1"/>
                  <a:gd name="f60" fmla="*/ f49 f24 1"/>
                  <a:gd name="f61" fmla="*/ f51 f23 1"/>
                  <a:gd name="f62" fmla="*/ f52 f24 1"/>
                  <a:gd name="f63" fmla="*/ f53 f24 1"/>
                  <a:gd name="f64" fmla="*/ f54 f23 1"/>
                  <a:gd name="f65" fmla="*/ f55 f24 1"/>
                  <a:gd name="f66" fmla="*/ f56 f23 1"/>
                </a:gdLst>
                <a:ahLst/>
                <a:cxnLst>
                  <a:cxn ang="3cd4">
                    <a:pos x="hc" y="t"/>
                  </a:cxn>
                  <a:cxn ang="0">
                    <a:pos x="r" y="vc"/>
                  </a:cxn>
                  <a:cxn ang="cd4">
                    <a:pos x="hc" y="b"/>
                  </a:cxn>
                  <a:cxn ang="cd2">
                    <a:pos x="l" y="vc"/>
                  </a:cxn>
                  <a:cxn ang="f40">
                    <a:pos x="f61" y="f62"/>
                  </a:cxn>
                  <a:cxn ang="f40">
                    <a:pos x="f61" y="f63"/>
                  </a:cxn>
                  <a:cxn ang="f40">
                    <a:pos x="f64" y="f63"/>
                  </a:cxn>
                  <a:cxn ang="f40">
                    <a:pos x="f64" y="f65"/>
                  </a:cxn>
                  <a:cxn ang="f40">
                    <a:pos x="f66" y="f65"/>
                  </a:cxn>
                  <a:cxn ang="f40">
                    <a:pos x="f66" y="f62"/>
                  </a:cxn>
                  <a:cxn ang="f40">
                    <a:pos x="f61" y="f62"/>
                  </a:cxn>
                </a:cxnLst>
                <a:rect l="f57" t="f60" r="f58" b="f59"/>
                <a:pathLst>
                  <a:path w="460" h="556">
                    <a:moveTo>
                      <a:pt x="f5" y="f5"/>
                    </a:moveTo>
                    <a:cubicBezTo>
                      <a:pt x="f5" y="f8"/>
                      <a:pt x="f5" y="f9"/>
                      <a:pt x="f5" y="f10"/>
                    </a:cubicBezTo>
                    <a:cubicBezTo>
                      <a:pt x="f11" y="f10"/>
                      <a:pt x="f12" y="f10"/>
                      <a:pt x="f13" y="f10"/>
                    </a:cubicBezTo>
                    <a:cubicBezTo>
                      <a:pt x="f13" y="f14"/>
                      <a:pt x="f13" y="f15"/>
                      <a:pt x="f13" y="f7"/>
                    </a:cubicBezTo>
                    <a:cubicBezTo>
                      <a:pt x="f16" y="f7"/>
                      <a:pt x="f17" y="f7"/>
                      <a:pt x="f6" y="f7"/>
                    </a:cubicBezTo>
                    <a:cubicBezTo>
                      <a:pt x="f6" y="f18"/>
                      <a:pt x="f6" y="f19"/>
                      <a:pt x="f6" y="f5"/>
                    </a:cubicBezTo>
                    <a:cubicBezTo>
                      <a:pt x="f20" y="f5"/>
                      <a:pt x="f21" y="f5"/>
                      <a:pt x="f5" y="f5"/>
                    </a:cubicBezTo>
                    <a:close/>
                  </a:path>
                </a:pathLst>
              </a:custGeom>
              <a:solidFill>
                <a:srgbClr val="FFFFFF"/>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400" b="0" i="0" u="none" strike="noStrike" kern="1200" cap="none" spc="0" baseline="0">
                  <a:solidFill>
                    <a:srgbClr val="000000"/>
                  </a:solidFill>
                  <a:uFillTx/>
                  <a:latin typeface="Trebuchet MS"/>
                  <a:ea typeface="Arial"/>
                  <a:cs typeface="Arial"/>
                </a:endParaRPr>
              </a:p>
            </p:txBody>
          </p:sp>
          <p:sp>
            <p:nvSpPr>
              <p:cNvPr id="15" name="Freeform 16">
                <a:extLst>
                  <a:ext uri="{FF2B5EF4-FFF2-40B4-BE49-F238E27FC236}">
                    <a16:creationId xmlns:a16="http://schemas.microsoft.com/office/drawing/2014/main" id="{2E192D3E-D180-3114-6A1D-217666F36DF2}"/>
                  </a:ext>
                </a:extLst>
              </p:cNvPr>
              <p:cNvSpPr/>
              <p:nvPr/>
            </p:nvSpPr>
            <p:spPr>
              <a:xfrm>
                <a:off x="1135154" y="5730636"/>
                <a:ext cx="216685" cy="347910"/>
              </a:xfrm>
              <a:custGeom>
                <a:avLst/>
                <a:gdLst>
                  <a:gd name="f0" fmla="val 10800000"/>
                  <a:gd name="f1" fmla="val 5400000"/>
                  <a:gd name="f2" fmla="val 360"/>
                  <a:gd name="f3" fmla="val 180"/>
                  <a:gd name="f4" fmla="val w"/>
                  <a:gd name="f5" fmla="val h"/>
                  <a:gd name="f6" fmla="val 0"/>
                  <a:gd name="f7" fmla="val 378"/>
                  <a:gd name="f8" fmla="val 606"/>
                  <a:gd name="f9" fmla="val 23"/>
                  <a:gd name="f10" fmla="val 47"/>
                  <a:gd name="f11" fmla="val 70"/>
                  <a:gd name="f12" fmla="val 4"/>
                  <a:gd name="f13" fmla="val 69"/>
                  <a:gd name="f14" fmla="val 16"/>
                  <a:gd name="f15" fmla="val 68"/>
                  <a:gd name="f16" fmla="val 26"/>
                  <a:gd name="f17" fmla="val 67"/>
                  <a:gd name="f18" fmla="val 37"/>
                  <a:gd name="f19" fmla="val 66"/>
                  <a:gd name="f20" fmla="val 65"/>
                  <a:gd name="f21" fmla="val 51"/>
                  <a:gd name="f22" fmla="val 113"/>
                  <a:gd name="f23" fmla="val 160"/>
                  <a:gd name="f24" fmla="val 208"/>
                  <a:gd name="f25" fmla="val 100"/>
                  <a:gd name="f26" fmla="val 149"/>
                  <a:gd name="f27" fmla="val 198"/>
                  <a:gd name="f28" fmla="val 221"/>
                  <a:gd name="f29" fmla="val 197"/>
                  <a:gd name="f30" fmla="val 255"/>
                  <a:gd name="f31" fmla="val 173"/>
                  <a:gd name="f32" fmla="val 289"/>
                  <a:gd name="f33" fmla="val 170"/>
                  <a:gd name="f34" fmla="val 293"/>
                  <a:gd name="f35" fmla="val 146"/>
                  <a:gd name="f36" fmla="val 326"/>
                  <a:gd name="f37" fmla="val 101"/>
                  <a:gd name="f38" fmla="val 340"/>
                  <a:gd name="f39" fmla="val 78"/>
                  <a:gd name="f40" fmla="val 347"/>
                  <a:gd name="f41" fmla="val 57"/>
                  <a:gd name="f42" fmla="val 41"/>
                  <a:gd name="f43" fmla="val 24"/>
                  <a:gd name="f44" fmla="val 346"/>
                  <a:gd name="f45" fmla="val 10"/>
                  <a:gd name="f46" fmla="val 344"/>
                  <a:gd name="f47" fmla="val 342"/>
                  <a:gd name="f48" fmla="val 377"/>
                  <a:gd name="f49" fmla="val 395"/>
                  <a:gd name="f50" fmla="val 87"/>
                  <a:gd name="f51" fmla="val 175"/>
                  <a:gd name="f52" fmla="val 262"/>
                  <a:gd name="f53" fmla="val 412"/>
                  <a:gd name="f54" fmla="val 428"/>
                  <a:gd name="f55" fmla="val 445"/>
                  <a:gd name="f56" fmla="val 461"/>
                  <a:gd name="f57" fmla="val 476"/>
                  <a:gd name="f58" fmla="val 492"/>
                  <a:gd name="f59" fmla="val 174"/>
                  <a:gd name="f60" fmla="val 261"/>
                  <a:gd name="f61" fmla="val 509"/>
                  <a:gd name="f62" fmla="val 527"/>
                  <a:gd name="f63" fmla="val 545"/>
                  <a:gd name="f64" fmla="val 565"/>
                  <a:gd name="f65" fmla="val 586"/>
                  <a:gd name="f66" fmla="val 126"/>
                  <a:gd name="f67" fmla="val 252"/>
                  <a:gd name="f68" fmla="val 404"/>
                  <a:gd name="f69" fmla="val 202"/>
                  <a:gd name="f70" fmla="+- 0 0 -90"/>
                  <a:gd name="f71" fmla="*/ f4 1 378"/>
                  <a:gd name="f72" fmla="*/ f5 1 606"/>
                  <a:gd name="f73" fmla="val f6"/>
                  <a:gd name="f74" fmla="val f7"/>
                  <a:gd name="f75" fmla="val f8"/>
                  <a:gd name="f76" fmla="*/ f70 f0 1"/>
                  <a:gd name="f77" fmla="+- f75 0 f73"/>
                  <a:gd name="f78" fmla="+- f74 0 f73"/>
                  <a:gd name="f79" fmla="*/ f76 1 f3"/>
                  <a:gd name="f80" fmla="*/ f78 1 378"/>
                  <a:gd name="f81" fmla="*/ f77 1 606"/>
                  <a:gd name="f82" fmla="*/ 0 f78 1"/>
                  <a:gd name="f83" fmla="*/ 0 f77 1"/>
                  <a:gd name="f84" fmla="*/ 70 f77 1"/>
                  <a:gd name="f85" fmla="*/ 26 f78 1"/>
                  <a:gd name="f86" fmla="*/ 67 f77 1"/>
                  <a:gd name="f87" fmla="*/ 51 f78 1"/>
                  <a:gd name="f88" fmla="*/ 65 f77 1"/>
                  <a:gd name="f89" fmla="*/ 208 f77 1"/>
                  <a:gd name="f90" fmla="*/ 198 f78 1"/>
                  <a:gd name="f91" fmla="*/ 173 f78 1"/>
                  <a:gd name="f92" fmla="*/ 289 f77 1"/>
                  <a:gd name="f93" fmla="*/ 101 f78 1"/>
                  <a:gd name="f94" fmla="*/ 340 f77 1"/>
                  <a:gd name="f95" fmla="*/ 41 f78 1"/>
                  <a:gd name="f96" fmla="*/ 347 f77 1"/>
                  <a:gd name="f97" fmla="*/ 342 f77 1"/>
                  <a:gd name="f98" fmla="*/ 395 f77 1"/>
                  <a:gd name="f99" fmla="*/ 262 f78 1"/>
                  <a:gd name="f100" fmla="*/ 445 f77 1"/>
                  <a:gd name="f101" fmla="*/ 492 f77 1"/>
                  <a:gd name="f102" fmla="*/ 261 f78 1"/>
                  <a:gd name="f103" fmla="*/ 545 f77 1"/>
                  <a:gd name="f104" fmla="*/ 606 f77 1"/>
                  <a:gd name="f105" fmla="*/ 378 f78 1"/>
                  <a:gd name="f106" fmla="+- f79 0 f1"/>
                  <a:gd name="f107" fmla="*/ f82 1 378"/>
                  <a:gd name="f108" fmla="*/ f83 1 606"/>
                  <a:gd name="f109" fmla="*/ f84 1 606"/>
                  <a:gd name="f110" fmla="*/ f85 1 378"/>
                  <a:gd name="f111" fmla="*/ f86 1 606"/>
                  <a:gd name="f112" fmla="*/ f87 1 378"/>
                  <a:gd name="f113" fmla="*/ f88 1 606"/>
                  <a:gd name="f114" fmla="*/ f89 1 606"/>
                  <a:gd name="f115" fmla="*/ f90 1 378"/>
                  <a:gd name="f116" fmla="*/ f91 1 378"/>
                  <a:gd name="f117" fmla="*/ f92 1 606"/>
                  <a:gd name="f118" fmla="*/ f93 1 378"/>
                  <a:gd name="f119" fmla="*/ f94 1 606"/>
                  <a:gd name="f120" fmla="*/ f95 1 378"/>
                  <a:gd name="f121" fmla="*/ f96 1 606"/>
                  <a:gd name="f122" fmla="*/ f97 1 606"/>
                  <a:gd name="f123" fmla="*/ f98 1 606"/>
                  <a:gd name="f124" fmla="*/ f99 1 378"/>
                  <a:gd name="f125" fmla="*/ f100 1 606"/>
                  <a:gd name="f126" fmla="*/ f101 1 606"/>
                  <a:gd name="f127" fmla="*/ f102 1 378"/>
                  <a:gd name="f128" fmla="*/ f103 1 606"/>
                  <a:gd name="f129" fmla="*/ f104 1 606"/>
                  <a:gd name="f130" fmla="*/ f105 1 378"/>
                  <a:gd name="f131" fmla="*/ 0 1 f80"/>
                  <a:gd name="f132" fmla="*/ f74 1 f80"/>
                  <a:gd name="f133" fmla="*/ 0 1 f81"/>
                  <a:gd name="f134" fmla="*/ f75 1 f81"/>
                  <a:gd name="f135" fmla="*/ f107 1 f80"/>
                  <a:gd name="f136" fmla="*/ f108 1 f81"/>
                  <a:gd name="f137" fmla="*/ f109 1 f81"/>
                  <a:gd name="f138" fmla="*/ f110 1 f80"/>
                  <a:gd name="f139" fmla="*/ f111 1 f81"/>
                  <a:gd name="f140" fmla="*/ f112 1 f80"/>
                  <a:gd name="f141" fmla="*/ f113 1 f81"/>
                  <a:gd name="f142" fmla="*/ f114 1 f81"/>
                  <a:gd name="f143" fmla="*/ f115 1 f80"/>
                  <a:gd name="f144" fmla="*/ f116 1 f80"/>
                  <a:gd name="f145" fmla="*/ f117 1 f81"/>
                  <a:gd name="f146" fmla="*/ f118 1 f80"/>
                  <a:gd name="f147" fmla="*/ f119 1 f81"/>
                  <a:gd name="f148" fmla="*/ f120 1 f80"/>
                  <a:gd name="f149" fmla="*/ f121 1 f81"/>
                  <a:gd name="f150" fmla="*/ f122 1 f81"/>
                  <a:gd name="f151" fmla="*/ f123 1 f81"/>
                  <a:gd name="f152" fmla="*/ f124 1 f80"/>
                  <a:gd name="f153" fmla="*/ f125 1 f81"/>
                  <a:gd name="f154" fmla="*/ f126 1 f81"/>
                  <a:gd name="f155" fmla="*/ f127 1 f80"/>
                  <a:gd name="f156" fmla="*/ f128 1 f81"/>
                  <a:gd name="f157" fmla="*/ f129 1 f81"/>
                  <a:gd name="f158" fmla="*/ f130 1 f80"/>
                  <a:gd name="f159" fmla="*/ f131 f71 1"/>
                  <a:gd name="f160" fmla="*/ f132 f71 1"/>
                  <a:gd name="f161" fmla="*/ f134 f72 1"/>
                  <a:gd name="f162" fmla="*/ f133 f72 1"/>
                  <a:gd name="f163" fmla="*/ f135 f71 1"/>
                  <a:gd name="f164" fmla="*/ f136 f72 1"/>
                  <a:gd name="f165" fmla="*/ f137 f72 1"/>
                  <a:gd name="f166" fmla="*/ f138 f71 1"/>
                  <a:gd name="f167" fmla="*/ f139 f72 1"/>
                  <a:gd name="f168" fmla="*/ f140 f71 1"/>
                  <a:gd name="f169" fmla="*/ f141 f72 1"/>
                  <a:gd name="f170" fmla="*/ f142 f72 1"/>
                  <a:gd name="f171" fmla="*/ f143 f71 1"/>
                  <a:gd name="f172" fmla="*/ f144 f71 1"/>
                  <a:gd name="f173" fmla="*/ f145 f72 1"/>
                  <a:gd name="f174" fmla="*/ f146 f71 1"/>
                  <a:gd name="f175" fmla="*/ f147 f72 1"/>
                  <a:gd name="f176" fmla="*/ f148 f71 1"/>
                  <a:gd name="f177" fmla="*/ f149 f72 1"/>
                  <a:gd name="f178" fmla="*/ f150 f72 1"/>
                  <a:gd name="f179" fmla="*/ f151 f72 1"/>
                  <a:gd name="f180" fmla="*/ f152 f71 1"/>
                  <a:gd name="f181" fmla="*/ f153 f72 1"/>
                  <a:gd name="f182" fmla="*/ f154 f72 1"/>
                  <a:gd name="f183" fmla="*/ f155 f71 1"/>
                  <a:gd name="f184" fmla="*/ f156 f72 1"/>
                  <a:gd name="f185" fmla="*/ f157 f72 1"/>
                  <a:gd name="f186" fmla="*/ f158 f71 1"/>
                </a:gdLst>
                <a:ahLst/>
                <a:cxnLst>
                  <a:cxn ang="3cd4">
                    <a:pos x="hc" y="t"/>
                  </a:cxn>
                  <a:cxn ang="0">
                    <a:pos x="r" y="vc"/>
                  </a:cxn>
                  <a:cxn ang="cd4">
                    <a:pos x="hc" y="b"/>
                  </a:cxn>
                  <a:cxn ang="cd2">
                    <a:pos x="l" y="vc"/>
                  </a:cxn>
                  <a:cxn ang="f106">
                    <a:pos x="f163" y="f164"/>
                  </a:cxn>
                  <a:cxn ang="f106">
                    <a:pos x="f163" y="f165"/>
                  </a:cxn>
                  <a:cxn ang="f106">
                    <a:pos x="f166" y="f167"/>
                  </a:cxn>
                  <a:cxn ang="f106">
                    <a:pos x="f168" y="f169"/>
                  </a:cxn>
                  <a:cxn ang="f106">
                    <a:pos x="f168" y="f170"/>
                  </a:cxn>
                  <a:cxn ang="f106">
                    <a:pos x="f171" y="f170"/>
                  </a:cxn>
                  <a:cxn ang="f106">
                    <a:pos x="f172" y="f173"/>
                  </a:cxn>
                  <a:cxn ang="f106">
                    <a:pos x="f174" y="f175"/>
                  </a:cxn>
                  <a:cxn ang="f106">
                    <a:pos x="f176" y="f177"/>
                  </a:cxn>
                  <a:cxn ang="f106">
                    <a:pos x="f163" y="f178"/>
                  </a:cxn>
                  <a:cxn ang="f106">
                    <a:pos x="f163" y="f179"/>
                  </a:cxn>
                  <a:cxn ang="f106">
                    <a:pos x="f180" y="f179"/>
                  </a:cxn>
                  <a:cxn ang="f106">
                    <a:pos x="f180" y="f181"/>
                  </a:cxn>
                  <a:cxn ang="f106">
                    <a:pos x="f163" y="f181"/>
                  </a:cxn>
                  <a:cxn ang="f106">
                    <a:pos x="f163" y="f182"/>
                  </a:cxn>
                  <a:cxn ang="f106">
                    <a:pos x="f183" y="f182"/>
                  </a:cxn>
                  <a:cxn ang="f106">
                    <a:pos x="f183" y="f184"/>
                  </a:cxn>
                  <a:cxn ang="f106">
                    <a:pos x="f163" y="f184"/>
                  </a:cxn>
                  <a:cxn ang="f106">
                    <a:pos x="f163" y="f185"/>
                  </a:cxn>
                  <a:cxn ang="f106">
                    <a:pos x="f186" y="f185"/>
                  </a:cxn>
                  <a:cxn ang="f106">
                    <a:pos x="f186" y="f164"/>
                  </a:cxn>
                  <a:cxn ang="f106">
                    <a:pos x="f163" y="f164"/>
                  </a:cxn>
                </a:cxnLst>
                <a:rect l="f159" t="f162" r="f160" b="f161"/>
                <a:pathLst>
                  <a:path w="378" h="606">
                    <a:moveTo>
                      <a:pt x="f6" y="f6"/>
                    </a:moveTo>
                    <a:cubicBezTo>
                      <a:pt x="f6" y="f9"/>
                      <a:pt x="f6" y="f10"/>
                      <a:pt x="f6" y="f11"/>
                    </a:cubicBezTo>
                    <a:cubicBezTo>
                      <a:pt x="f12" y="f13"/>
                      <a:pt x="f14" y="f15"/>
                      <a:pt x="f16" y="f17"/>
                    </a:cubicBezTo>
                    <a:cubicBezTo>
                      <a:pt x="f18" y="f19"/>
                      <a:pt x="f10" y="f20"/>
                      <a:pt x="f21" y="f20"/>
                    </a:cubicBezTo>
                    <a:cubicBezTo>
                      <a:pt x="f21" y="f22"/>
                      <a:pt x="f21" y="f23"/>
                      <a:pt x="f21" y="f24"/>
                    </a:cubicBezTo>
                    <a:cubicBezTo>
                      <a:pt x="f25" y="f24"/>
                      <a:pt x="f26" y="f24"/>
                      <a:pt x="f27" y="f24"/>
                    </a:cubicBezTo>
                    <a:cubicBezTo>
                      <a:pt x="f27" y="f28"/>
                      <a:pt x="f29" y="f30"/>
                      <a:pt x="f31" y="f32"/>
                    </a:cubicBezTo>
                    <a:cubicBezTo>
                      <a:pt x="f33" y="f34"/>
                      <a:pt x="f35" y="f36"/>
                      <a:pt x="f37" y="f38"/>
                    </a:cubicBezTo>
                    <a:cubicBezTo>
                      <a:pt x="f39" y="f40"/>
                      <a:pt x="f41" y="f40"/>
                      <a:pt x="f42" y="f40"/>
                    </a:cubicBezTo>
                    <a:cubicBezTo>
                      <a:pt x="f43" y="f44"/>
                      <a:pt x="f45" y="f46"/>
                      <a:pt x="f6" y="f47"/>
                    </a:cubicBezTo>
                    <a:cubicBezTo>
                      <a:pt x="f6" y="f2"/>
                      <a:pt x="f6" y="f48"/>
                      <a:pt x="f6" y="f49"/>
                    </a:cubicBezTo>
                    <a:cubicBezTo>
                      <a:pt x="f50" y="f49"/>
                      <a:pt x="f51" y="f49"/>
                      <a:pt x="f52" y="f49"/>
                    </a:cubicBezTo>
                    <a:cubicBezTo>
                      <a:pt x="f52" y="f53"/>
                      <a:pt x="f52" y="f54"/>
                      <a:pt x="f52" y="f55"/>
                    </a:cubicBezTo>
                    <a:cubicBezTo>
                      <a:pt x="f51" y="f55"/>
                      <a:pt x="f50" y="f55"/>
                      <a:pt x="f6" y="f55"/>
                    </a:cubicBezTo>
                    <a:cubicBezTo>
                      <a:pt x="f6" y="f56"/>
                      <a:pt x="f6" y="f57"/>
                      <a:pt x="f6" y="f58"/>
                    </a:cubicBezTo>
                    <a:cubicBezTo>
                      <a:pt x="f50" y="f58"/>
                      <a:pt x="f59" y="f58"/>
                      <a:pt x="f60" y="f58"/>
                    </a:cubicBezTo>
                    <a:cubicBezTo>
                      <a:pt x="f60" y="f61"/>
                      <a:pt x="f60" y="f62"/>
                      <a:pt x="f60" y="f63"/>
                    </a:cubicBezTo>
                    <a:cubicBezTo>
                      <a:pt x="f59" y="f63"/>
                      <a:pt x="f50" y="f63"/>
                      <a:pt x="f6" y="f63"/>
                    </a:cubicBezTo>
                    <a:cubicBezTo>
                      <a:pt x="f6" y="f64"/>
                      <a:pt x="f6" y="f65"/>
                      <a:pt x="f6" y="f8"/>
                    </a:cubicBezTo>
                    <a:cubicBezTo>
                      <a:pt x="f66" y="f8"/>
                      <a:pt x="f67" y="f8"/>
                      <a:pt x="f7" y="f8"/>
                    </a:cubicBezTo>
                    <a:cubicBezTo>
                      <a:pt x="f7" y="f68"/>
                      <a:pt x="f7" y="f69"/>
                      <a:pt x="f7" y="f6"/>
                    </a:cubicBezTo>
                    <a:cubicBezTo>
                      <a:pt x="f67" y="f6"/>
                      <a:pt x="f66" y="f6"/>
                      <a:pt x="f6" y="f6"/>
                    </a:cubicBezTo>
                    <a:close/>
                  </a:path>
                </a:pathLst>
              </a:custGeom>
              <a:solidFill>
                <a:srgbClr val="FFFFFF"/>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400" b="0" i="0" u="none" strike="noStrike" kern="1200" cap="none" spc="0" baseline="0">
                  <a:solidFill>
                    <a:srgbClr val="000000"/>
                  </a:solidFill>
                  <a:uFillTx/>
                  <a:latin typeface="Trebuchet MS"/>
                  <a:ea typeface="Arial"/>
                  <a:cs typeface="Arial"/>
                </a:endParaRPr>
              </a:p>
            </p:txBody>
          </p:sp>
        </p:grpSp>
      </p:grpSp>
      <p:sp>
        <p:nvSpPr>
          <p:cNvPr id="16" name="Rounded Rectangle 3">
            <a:extLst>
              <a:ext uri="{FF2B5EF4-FFF2-40B4-BE49-F238E27FC236}">
                <a16:creationId xmlns:a16="http://schemas.microsoft.com/office/drawing/2014/main" id="{FF74BDEC-DD38-33CC-89B3-964B85361306}"/>
              </a:ext>
            </a:extLst>
          </p:cNvPr>
          <p:cNvSpPr/>
          <p:nvPr/>
        </p:nvSpPr>
        <p:spPr>
          <a:xfrm rot="5400013">
            <a:off x="2598577" y="5216743"/>
            <a:ext cx="101644" cy="2224625"/>
          </a:xfrm>
          <a:custGeom>
            <a:avLst>
              <a:gd name="f0" fmla="val 108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alpha val="78000"/>
            </a:srgbClr>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351" b="0" i="0" u="none" strike="noStrike" kern="1200" cap="none" spc="0" baseline="0">
              <a:solidFill>
                <a:srgbClr val="FFFFFF"/>
              </a:solidFill>
              <a:uFillTx/>
              <a:latin typeface="Trebuchet MS"/>
              <a:ea typeface="맑은 고딕" pitchFamily="34"/>
              <a:cs typeface="Arial"/>
            </a:endParaRPr>
          </a:p>
        </p:txBody>
      </p:sp>
      <p:grpSp>
        <p:nvGrpSpPr>
          <p:cNvPr id="17" name="Grupo 14">
            <a:extLst>
              <a:ext uri="{FF2B5EF4-FFF2-40B4-BE49-F238E27FC236}">
                <a16:creationId xmlns:a16="http://schemas.microsoft.com/office/drawing/2014/main" id="{8E8A3F72-F5CE-1E3B-EB75-7B0CF774B1D5}"/>
              </a:ext>
            </a:extLst>
          </p:cNvPr>
          <p:cNvGrpSpPr/>
          <p:nvPr/>
        </p:nvGrpSpPr>
        <p:grpSpPr>
          <a:xfrm>
            <a:off x="2855927" y="1296674"/>
            <a:ext cx="905777" cy="910367"/>
            <a:chOff x="2855927" y="1296674"/>
            <a:chExt cx="905777" cy="910367"/>
          </a:xfrm>
        </p:grpSpPr>
        <p:sp>
          <p:nvSpPr>
            <p:cNvPr id="18" name="Rounded Rectangle 3">
              <a:extLst>
                <a:ext uri="{FF2B5EF4-FFF2-40B4-BE49-F238E27FC236}">
                  <a16:creationId xmlns:a16="http://schemas.microsoft.com/office/drawing/2014/main" id="{DB20B92D-511C-0B44-B51A-721FEAC83F10}"/>
                </a:ext>
              </a:extLst>
            </p:cNvPr>
            <p:cNvSpPr/>
            <p:nvPr/>
          </p:nvSpPr>
          <p:spPr>
            <a:xfrm rot="10799991">
              <a:off x="3632363" y="1301264"/>
              <a:ext cx="129341" cy="905777"/>
            </a:xfrm>
            <a:custGeom>
              <a:avLst>
                <a:gd name="f0" fmla="val 108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alpha val="78000"/>
              </a:srgbClr>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351" b="0" i="0" u="none" strike="noStrike" kern="1200" cap="none" spc="0" baseline="0">
                <a:solidFill>
                  <a:srgbClr val="FFFFFF"/>
                </a:solidFill>
                <a:uFillTx/>
                <a:latin typeface="Trebuchet MS"/>
                <a:ea typeface="맑은 고딕" pitchFamily="34"/>
                <a:cs typeface="Arial"/>
              </a:endParaRPr>
            </a:p>
          </p:txBody>
        </p:sp>
        <p:sp>
          <p:nvSpPr>
            <p:cNvPr id="19" name="Rounded Rectangle 3">
              <a:extLst>
                <a:ext uri="{FF2B5EF4-FFF2-40B4-BE49-F238E27FC236}">
                  <a16:creationId xmlns:a16="http://schemas.microsoft.com/office/drawing/2014/main" id="{07A32D2C-E624-F5AF-A3D7-05F57D7116D8}"/>
                </a:ext>
              </a:extLst>
            </p:cNvPr>
            <p:cNvSpPr/>
            <p:nvPr/>
          </p:nvSpPr>
          <p:spPr>
            <a:xfrm rot="5400013">
              <a:off x="3244145" y="908456"/>
              <a:ext cx="129341" cy="905777"/>
            </a:xfrm>
            <a:custGeom>
              <a:avLst>
                <a:gd name="f0" fmla="val 108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alpha val="78000"/>
              </a:srgbClr>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351" b="0" i="0" u="none" strike="noStrike" kern="1200" cap="none" spc="0" baseline="0">
                <a:solidFill>
                  <a:srgbClr val="FFFFFF"/>
                </a:solidFill>
                <a:uFillTx/>
                <a:latin typeface="Trebuchet MS"/>
                <a:ea typeface="맑은 고딕" pitchFamily="34"/>
                <a:cs typeface="Arial"/>
              </a:endParaRPr>
            </a:p>
          </p:txBody>
        </p:sp>
      </p:grpSp>
      <p:grpSp>
        <p:nvGrpSpPr>
          <p:cNvPr id="20" name="Gráfico 10">
            <a:extLst>
              <a:ext uri="{FF2B5EF4-FFF2-40B4-BE49-F238E27FC236}">
                <a16:creationId xmlns:a16="http://schemas.microsoft.com/office/drawing/2014/main" id="{691AD0B9-1076-3467-5DAF-763D886BDA9B}"/>
              </a:ext>
            </a:extLst>
          </p:cNvPr>
          <p:cNvGrpSpPr/>
          <p:nvPr/>
        </p:nvGrpSpPr>
        <p:grpSpPr>
          <a:xfrm>
            <a:off x="627241" y="5458035"/>
            <a:ext cx="849367" cy="849367"/>
            <a:chOff x="627241" y="5458035"/>
            <a:chExt cx="849367" cy="849367"/>
          </a:xfrm>
        </p:grpSpPr>
        <p:sp>
          <p:nvSpPr>
            <p:cNvPr id="21" name="Forma libre: forma 30">
              <a:extLst>
                <a:ext uri="{FF2B5EF4-FFF2-40B4-BE49-F238E27FC236}">
                  <a16:creationId xmlns:a16="http://schemas.microsoft.com/office/drawing/2014/main" id="{158CCB76-105F-47DC-AD76-6D1E6B924FC7}"/>
                </a:ext>
              </a:extLst>
            </p:cNvPr>
            <p:cNvSpPr/>
            <p:nvPr/>
          </p:nvSpPr>
          <p:spPr>
            <a:xfrm>
              <a:off x="627241" y="5458035"/>
              <a:ext cx="849367" cy="849367"/>
            </a:xfrm>
            <a:custGeom>
              <a:avLst/>
              <a:gdLst>
                <a:gd name="f0" fmla="val 10800000"/>
                <a:gd name="f1" fmla="val 5400000"/>
                <a:gd name="f2" fmla="val 180"/>
                <a:gd name="f3" fmla="val w"/>
                <a:gd name="f4" fmla="val h"/>
                <a:gd name="f5" fmla="val 0"/>
                <a:gd name="f6" fmla="val 849367"/>
                <a:gd name="f7" fmla="val 424684"/>
                <a:gd name="f8" fmla="val 659230"/>
                <a:gd name="f9" fmla="val 190137"/>
                <a:gd name="f10" fmla="+- 0 0 -90"/>
                <a:gd name="f11" fmla="*/ f3 1 849367"/>
                <a:gd name="f12" fmla="*/ f4 1 849367"/>
                <a:gd name="f13" fmla="val f5"/>
                <a:gd name="f14" fmla="val f6"/>
                <a:gd name="f15" fmla="*/ f10 f0 1"/>
                <a:gd name="f16" fmla="+- f14 0 f13"/>
                <a:gd name="f17" fmla="*/ f15 1 f2"/>
                <a:gd name="f18" fmla="*/ f16 1 849367"/>
                <a:gd name="f19" fmla="*/ 849367 f16 1"/>
                <a:gd name="f20" fmla="*/ 424684 f16 1"/>
                <a:gd name="f21" fmla="*/ 0 f16 1"/>
                <a:gd name="f22" fmla="+- f17 0 f1"/>
                <a:gd name="f23" fmla="*/ f19 1 849367"/>
                <a:gd name="f24" fmla="*/ f20 1 849367"/>
                <a:gd name="f25" fmla="*/ f21 1 849367"/>
                <a:gd name="f26" fmla="*/ f13 1 f18"/>
                <a:gd name="f27" fmla="*/ f14 1 f18"/>
                <a:gd name="f28" fmla="*/ f23 1 f18"/>
                <a:gd name="f29" fmla="*/ f24 1 f18"/>
                <a:gd name="f30" fmla="*/ f25 1 f18"/>
                <a:gd name="f31" fmla="*/ f26 f11 1"/>
                <a:gd name="f32" fmla="*/ f27 f11 1"/>
                <a:gd name="f33" fmla="*/ f27 f12 1"/>
                <a:gd name="f34" fmla="*/ f26 f12 1"/>
                <a:gd name="f35" fmla="*/ f28 f11 1"/>
                <a:gd name="f36" fmla="*/ f29 f12 1"/>
                <a:gd name="f37" fmla="*/ f29 f11 1"/>
                <a:gd name="f38" fmla="*/ f28 f12 1"/>
                <a:gd name="f39" fmla="*/ f30 f11 1"/>
                <a:gd name="f40" fmla="*/ f30 f12 1"/>
              </a:gdLst>
              <a:ahLst/>
              <a:cxnLst>
                <a:cxn ang="3cd4">
                  <a:pos x="hc" y="t"/>
                </a:cxn>
                <a:cxn ang="0">
                  <a:pos x="r" y="vc"/>
                </a:cxn>
                <a:cxn ang="cd4">
                  <a:pos x="hc" y="b"/>
                </a:cxn>
                <a:cxn ang="cd2">
                  <a:pos x="l" y="vc"/>
                </a:cxn>
                <a:cxn ang="f22">
                  <a:pos x="f35" y="f36"/>
                </a:cxn>
                <a:cxn ang="f22">
                  <a:pos x="f37" y="f38"/>
                </a:cxn>
                <a:cxn ang="f22">
                  <a:pos x="f39" y="f36"/>
                </a:cxn>
                <a:cxn ang="f22">
                  <a:pos x="f37" y="f40"/>
                </a:cxn>
                <a:cxn ang="f22">
                  <a:pos x="f35" y="f36"/>
                </a:cxn>
              </a:cxnLst>
              <a:rect l="f31" t="f34" r="f32" b="f33"/>
              <a:pathLst>
                <a:path w="849367" h="849367">
                  <a:moveTo>
                    <a:pt x="f6" y="f7"/>
                  </a:moveTo>
                  <a:cubicBezTo>
                    <a:pt x="f6" y="f8"/>
                    <a:pt x="f8" y="f6"/>
                    <a:pt x="f7" y="f6"/>
                  </a:cubicBezTo>
                  <a:cubicBezTo>
                    <a:pt x="f9" y="f6"/>
                    <a:pt x="f5" y="f8"/>
                    <a:pt x="f5" y="f7"/>
                  </a:cubicBezTo>
                  <a:cubicBezTo>
                    <a:pt x="f5" y="f9"/>
                    <a:pt x="f9" y="f5"/>
                    <a:pt x="f7" y="f5"/>
                  </a:cubicBezTo>
                  <a:cubicBezTo>
                    <a:pt x="f8" y="f5"/>
                    <a:pt x="f6" y="f9"/>
                    <a:pt x="f6" y="f7"/>
                  </a:cubicBezTo>
                  <a:close/>
                </a:path>
              </a:pathLst>
            </a:custGeom>
            <a:solidFill>
              <a:srgbClr val="92D050"/>
            </a:solidFill>
            <a:ln cap="flat">
              <a:noFill/>
              <a:prstDash val="solid"/>
            </a:ln>
          </p:spPr>
          <p:txBody>
            <a:bodyPr vert="horz" wrap="square" lIns="91440" tIns="45720" rIns="91440" bIns="45720"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000000"/>
                </a:solidFill>
                <a:uFillTx/>
                <a:latin typeface="Trebuchet MS"/>
                <a:ea typeface="Arial"/>
                <a:cs typeface="Arial"/>
              </a:endParaRPr>
            </a:p>
          </p:txBody>
        </p:sp>
        <p:sp>
          <p:nvSpPr>
            <p:cNvPr id="22" name="Forma libre: forma 31">
              <a:extLst>
                <a:ext uri="{FF2B5EF4-FFF2-40B4-BE49-F238E27FC236}">
                  <a16:creationId xmlns:a16="http://schemas.microsoft.com/office/drawing/2014/main" id="{B6A75DFB-40B6-5464-FE3D-764135752125}"/>
                </a:ext>
              </a:extLst>
            </p:cNvPr>
            <p:cNvSpPr/>
            <p:nvPr/>
          </p:nvSpPr>
          <p:spPr>
            <a:xfrm>
              <a:off x="736503" y="5562368"/>
              <a:ext cx="662007" cy="640646"/>
            </a:xfrm>
            <a:custGeom>
              <a:avLst/>
              <a:gdLst>
                <a:gd name="f0" fmla="val 10800000"/>
                <a:gd name="f1" fmla="val 5400000"/>
                <a:gd name="f2" fmla="val 180"/>
                <a:gd name="f3" fmla="val w"/>
                <a:gd name="f4" fmla="val h"/>
                <a:gd name="f5" fmla="val 0"/>
                <a:gd name="f6" fmla="val 662009"/>
                <a:gd name="f7" fmla="val 640647"/>
                <a:gd name="f8" fmla="val 398577"/>
                <a:gd name="f9" fmla="val 121941"/>
                <a:gd name="f10" fmla="val 383196"/>
                <a:gd name="f11" fmla="val 81301"/>
                <a:gd name="f12" fmla="val 383219"/>
                <a:gd name="f13" fmla="val 40662"/>
                <a:gd name="f14" fmla="val 255480"/>
                <a:gd name="f15" fmla="val 21385"/>
                <a:gd name="f16" fmla="val 127740"/>
                <a:gd name="f17" fmla="val 42748"/>
                <a:gd name="f18" fmla="val 64133"/>
                <a:gd name="f19" fmla="val 234805"/>
                <a:gd name="f20" fmla="val 405476"/>
                <a:gd name="f21" fmla="val 576124"/>
                <a:gd name="f22" fmla="val 127717"/>
                <a:gd name="f23" fmla="val 597624"/>
                <a:gd name="f24" fmla="val 255411"/>
                <a:gd name="f25" fmla="val 619147"/>
                <a:gd name="f26" fmla="val 383128"/>
                <a:gd name="f27" fmla="val 383151"/>
                <a:gd name="f28" fmla="val 467982"/>
                <a:gd name="f29" fmla="val 295179"/>
                <a:gd name="f30" fmla="val 122514"/>
                <a:gd name="f31" fmla="val 398072"/>
                <a:gd name="f32" fmla="val 132530"/>
                <a:gd name="f33" fmla="val 398049"/>
                <a:gd name="f34" fmla="val 142639"/>
                <a:gd name="f35" fmla="val 152655"/>
                <a:gd name="f36" fmla="val 475569"/>
                <a:gd name="f37" fmla="val 553088"/>
                <a:gd name="f38" fmla="val 630608"/>
                <a:gd name="f39" fmla="val 248397"/>
                <a:gd name="f40" fmla="val 344322"/>
                <a:gd name="f41" fmla="val 440087"/>
                <a:gd name="f42" fmla="val 614907"/>
                <a:gd name="f43" fmla="val 349548"/>
                <a:gd name="f44" fmla="val 258803"/>
                <a:gd name="f45" fmla="val 168264"/>
                <a:gd name="f46" fmla="val 542590"/>
                <a:gd name="f47" fmla="val 470274"/>
                <a:gd name="f48" fmla="val 168242"/>
                <a:gd name="f49" fmla="val 397958"/>
                <a:gd name="f50" fmla="val 181490"/>
                <a:gd name="f51" fmla="val 194761"/>
                <a:gd name="f52" fmla="val 208010"/>
                <a:gd name="f53" fmla="val 400296"/>
                <a:gd name="f54" fmla="val 207781"/>
                <a:gd name="f55" fmla="val 407149"/>
                <a:gd name="f56" fmla="val 206910"/>
                <a:gd name="f57" fmla="val 413177"/>
                <a:gd name="f58" fmla="val 206337"/>
                <a:gd name="f59" fmla="val 419435"/>
                <a:gd name="f60" fmla="val 205741"/>
                <a:gd name="f61" fmla="val 424890"/>
                <a:gd name="f62" fmla="val 205488"/>
                <a:gd name="f63" fmla="val 427457"/>
                <a:gd name="f64" fmla="val 205236"/>
                <a:gd name="f65" fmla="val 232604"/>
                <a:gd name="f66" fmla="val 259972"/>
                <a:gd name="f67" fmla="val 287340"/>
                <a:gd name="f68" fmla="val 455467"/>
                <a:gd name="f69" fmla="val 483499"/>
                <a:gd name="f70" fmla="val 511509"/>
                <a:gd name="f71" fmla="val 511601"/>
                <a:gd name="f72" fmla="val 294491"/>
                <a:gd name="f73" fmla="val 510867"/>
                <a:gd name="f74" fmla="val 314272"/>
                <a:gd name="f75" fmla="val 497298"/>
                <a:gd name="f76" fmla="val 333435"/>
                <a:gd name="f77" fmla="val 495648"/>
                <a:gd name="f78" fmla="val 335772"/>
                <a:gd name="f79" fmla="val 481551"/>
                <a:gd name="f80" fmla="val 355118"/>
                <a:gd name="f81" fmla="val 455879"/>
                <a:gd name="f82" fmla="val 363003"/>
                <a:gd name="f83" fmla="val 442677"/>
                <a:gd name="f84" fmla="val 367060"/>
                <a:gd name="f85" fmla="val 430597"/>
                <a:gd name="f86" fmla="val 366808"/>
                <a:gd name="f87" fmla="val 421933"/>
                <a:gd name="f88" fmla="val 366624"/>
                <a:gd name="f89" fmla="val 412100"/>
                <a:gd name="f90" fmla="val 366418"/>
                <a:gd name="f91" fmla="val 403894"/>
                <a:gd name="f92" fmla="val 365180"/>
                <a:gd name="f93" fmla="val 363988"/>
                <a:gd name="f94" fmla="val 374143"/>
                <a:gd name="f95" fmla="val 384274"/>
                <a:gd name="f96" fmla="val 394428"/>
                <a:gd name="f97" fmla="val 448109"/>
                <a:gd name="f98" fmla="val 498261"/>
                <a:gd name="f99" fmla="val 548412"/>
                <a:gd name="f100" fmla="val 403986"/>
                <a:gd name="f101" fmla="val 413521"/>
                <a:gd name="f102" fmla="val 423079"/>
                <a:gd name="f103" fmla="val 448086"/>
                <a:gd name="f104" fmla="val 397935"/>
                <a:gd name="f105" fmla="val 431996"/>
                <a:gd name="f106" fmla="val 440935"/>
                <a:gd name="f107" fmla="val 449851"/>
                <a:gd name="f108" fmla="val 447788"/>
                <a:gd name="f109" fmla="val 497665"/>
                <a:gd name="f110" fmla="val 547518"/>
                <a:gd name="f111" fmla="val 460005"/>
                <a:gd name="f112" fmla="val 470159"/>
                <a:gd name="f113" fmla="val 480313"/>
                <a:gd name="f114" fmla="val 497642"/>
                <a:gd name="f115" fmla="val 447765"/>
                <a:gd name="f116" fmla="val 397912"/>
                <a:gd name="f117" fmla="val 492003"/>
                <a:gd name="f118" fmla="val 503693"/>
                <a:gd name="f119" fmla="val 515406"/>
                <a:gd name="f120" fmla="val 470251"/>
                <a:gd name="f121" fmla="val 542567"/>
                <a:gd name="f122" fmla="val 490468"/>
                <a:gd name="f123" fmla="val 465529"/>
                <a:gd name="f124" fmla="val 440591"/>
                <a:gd name="f125" fmla="val 641083"/>
                <a:gd name="f126" fmla="val 651535"/>
                <a:gd name="f127" fmla="val 662010"/>
                <a:gd name="f128" fmla="val 334420"/>
                <a:gd name="f129" fmla="val 228249"/>
                <a:gd name="f130" fmla="val 122101"/>
                <a:gd name="f131" fmla="val 574199"/>
                <a:gd name="f132" fmla="val 122032"/>
                <a:gd name="f133" fmla="val 486388"/>
                <a:gd name="f134" fmla="val 121987"/>
                <a:gd name="f135" fmla="val 267834"/>
                <a:gd name="f136" fmla="val 452946"/>
                <a:gd name="f137" fmla="val 246334"/>
                <a:gd name="f138" fmla="val 472451"/>
                <a:gd name="f139" fmla="val 215070"/>
                <a:gd name="f140" fmla="val 482743"/>
                <a:gd name="f141" fmla="val 177387"/>
                <a:gd name="f142" fmla="val 145572"/>
                <a:gd name="f143" fmla="val 109838"/>
                <a:gd name="f144" fmla="val 473735"/>
                <a:gd name="f145" fmla="val 90470"/>
                <a:gd name="f146" fmla="val 460808"/>
                <a:gd name="f147" fmla="val 86230"/>
                <a:gd name="f148" fmla="val 457988"/>
                <a:gd name="f149" fmla="val 100899"/>
                <a:gd name="f150" fmla="val 409281"/>
                <a:gd name="f151" fmla="val 108509"/>
                <a:gd name="f152" fmla="val 413957"/>
                <a:gd name="f153" fmla="val 129092"/>
                <a:gd name="f154" fmla="val 426632"/>
                <a:gd name="f155" fmla="val 155933"/>
                <a:gd name="f156" fmla="val 434196"/>
                <a:gd name="f157" fmla="val 180275"/>
                <a:gd name="f158" fmla="val 218049"/>
                <a:gd name="f159" fmla="val 241521"/>
                <a:gd name="f160" fmla="val 415538"/>
                <a:gd name="f161" fmla="val 385511"/>
                <a:gd name="f162" fmla="val 358625"/>
                <a:gd name="f163" fmla="val 226622"/>
                <a:gd name="f164" fmla="val 343359"/>
                <a:gd name="f165" fmla="val 184561"/>
                <a:gd name="f166" fmla="val 327177"/>
                <a:gd name="f167" fmla="val 122926"/>
                <a:gd name="f168" fmla="val 305333"/>
                <a:gd name="f169" fmla="val 94160"/>
                <a:gd name="f170" fmla="val 273954"/>
                <a:gd name="f171" fmla="val 228478"/>
                <a:gd name="f172" fmla="val 172367"/>
                <a:gd name="f173" fmla="val 140301"/>
                <a:gd name="f174" fmla="val 133195"/>
                <a:gd name="f175" fmla="val 206359"/>
                <a:gd name="f176" fmla="val 246082"/>
                <a:gd name="f177" fmla="val 270630"/>
                <a:gd name="f178" fmla="val 143739"/>
                <a:gd name="f179" fmla="val 281747"/>
                <a:gd name="f180" fmla="val 150042"/>
                <a:gd name="f181" fmla="val 286698"/>
                <a:gd name="f182" fmla="val 152838"/>
                <a:gd name="f183" fmla="val 270653"/>
                <a:gd name="f184" fmla="val 200285"/>
                <a:gd name="f185" fmla="val 263479"/>
                <a:gd name="f186" fmla="val 196366"/>
                <a:gd name="f187" fmla="val 251262"/>
                <a:gd name="f188" fmla="val 189696"/>
                <a:gd name="f189" fmla="val 231160"/>
                <a:gd name="f190" fmla="val 181742"/>
                <a:gd name="f191" fmla="val 204938"/>
                <a:gd name="f192" fmla="val 167302"/>
                <a:gd name="f193" fmla="val 150455"/>
                <a:gd name="f194" fmla="val 202807"/>
                <a:gd name="f195" fmla="val 223665"/>
                <a:gd name="f196" fmla="val 248672"/>
                <a:gd name="f197" fmla="val 165124"/>
                <a:gd name="f198" fmla="val 262379"/>
                <a:gd name="f199" fmla="val 210806"/>
                <a:gd name="f200" fmla="val 280051"/>
                <a:gd name="f201" fmla="val 272143"/>
                <a:gd name="f202" fmla="val 303729"/>
                <a:gd name="f203" fmla="val 298296"/>
                <a:gd name="f204" fmla="val 334260"/>
                <a:gd name="f205" fmla="val 382119"/>
                <a:gd name="f206" fmla="val 409968"/>
                <a:gd name="f207" fmla="val 287478"/>
                <a:gd name="f208" fmla="val 435113"/>
                <a:gd name="f209" fmla="+- 0 0 -90"/>
                <a:gd name="f210" fmla="*/ f3 1 662009"/>
                <a:gd name="f211" fmla="*/ f4 1 640647"/>
                <a:gd name="f212" fmla="val f5"/>
                <a:gd name="f213" fmla="val f6"/>
                <a:gd name="f214" fmla="val f7"/>
                <a:gd name="f215" fmla="*/ f209 f0 1"/>
                <a:gd name="f216" fmla="+- f214 0 f212"/>
                <a:gd name="f217" fmla="+- f213 0 f212"/>
                <a:gd name="f218" fmla="*/ f215 1 f2"/>
                <a:gd name="f219" fmla="*/ f217 1 662009"/>
                <a:gd name="f220" fmla="*/ f216 1 640647"/>
                <a:gd name="f221" fmla="*/ 398577 f217 1"/>
                <a:gd name="f222" fmla="*/ 121941 f216 1"/>
                <a:gd name="f223" fmla="*/ 383196 f217 1"/>
                <a:gd name="f224" fmla="*/ 383219 f217 1"/>
                <a:gd name="f225" fmla="*/ 0 f216 1"/>
                <a:gd name="f226" fmla="*/ 0 f217 1"/>
                <a:gd name="f227" fmla="*/ 64133 f216 1"/>
                <a:gd name="f228" fmla="*/ 576124 f216 1"/>
                <a:gd name="f229" fmla="*/ 383128 f217 1"/>
                <a:gd name="f230" fmla="*/ 640647 f216 1"/>
                <a:gd name="f231" fmla="*/ 122514 f216 1"/>
                <a:gd name="f232" fmla="*/ 398072 f217 1"/>
                <a:gd name="f233" fmla="*/ 398049 f217 1"/>
                <a:gd name="f234" fmla="*/ 152655 f216 1"/>
                <a:gd name="f235" fmla="*/ 630608 f217 1"/>
                <a:gd name="f236" fmla="*/ 440087 f216 1"/>
                <a:gd name="f237" fmla="*/ 614907 f217 1"/>
                <a:gd name="f238" fmla="*/ 168264 f216 1"/>
                <a:gd name="f239" fmla="*/ 397958 f217 1"/>
                <a:gd name="f240" fmla="*/ 168242 f216 1"/>
                <a:gd name="f241" fmla="*/ 208010 f216 1"/>
                <a:gd name="f242" fmla="*/ 413177 f217 1"/>
                <a:gd name="f243" fmla="*/ 206337 f216 1"/>
                <a:gd name="f244" fmla="*/ 427457 f217 1"/>
                <a:gd name="f245" fmla="*/ 205236 f216 1"/>
                <a:gd name="f246" fmla="*/ 287340 f216 1"/>
                <a:gd name="f247" fmla="*/ 511509 f217 1"/>
                <a:gd name="f248" fmla="*/ 497298 f217 1"/>
                <a:gd name="f249" fmla="*/ 333435 f216 1"/>
                <a:gd name="f250" fmla="*/ 455879 f217 1"/>
                <a:gd name="f251" fmla="*/ 363003 f216 1"/>
                <a:gd name="f252" fmla="*/ 421933 f217 1"/>
                <a:gd name="f253" fmla="*/ 366624 f216 1"/>
                <a:gd name="f254" fmla="*/ 363988 f216 1"/>
                <a:gd name="f255" fmla="*/ 394428 f216 1"/>
                <a:gd name="f256" fmla="*/ 548412 f217 1"/>
                <a:gd name="f257" fmla="*/ 423079 f216 1"/>
                <a:gd name="f258" fmla="*/ 397935 f217 1"/>
                <a:gd name="f259" fmla="*/ 449851 f216 1"/>
                <a:gd name="f260" fmla="*/ 547518 f217 1"/>
                <a:gd name="f261" fmla="*/ 480313 f216 1"/>
                <a:gd name="f262" fmla="*/ 397912 f217 1"/>
                <a:gd name="f263" fmla="*/ 515406 f216 1"/>
                <a:gd name="f264" fmla="*/ 440591 f216 1"/>
                <a:gd name="f265" fmla="*/ 662010 f217 1"/>
                <a:gd name="f266" fmla="*/ 122101 f216 1"/>
                <a:gd name="f267" fmla="*/ 267834 f217 1"/>
                <a:gd name="f268" fmla="*/ 452946 f216 1"/>
                <a:gd name="f269" fmla="*/ 177387 f217 1"/>
                <a:gd name="f270" fmla="*/ 482743 f216 1"/>
                <a:gd name="f271" fmla="*/ 90470 f217 1"/>
                <a:gd name="f272" fmla="*/ 460808 f216 1"/>
                <a:gd name="f273" fmla="*/ 86230 f217 1"/>
                <a:gd name="f274" fmla="*/ 457988 f216 1"/>
                <a:gd name="f275" fmla="*/ 100899 f217 1"/>
                <a:gd name="f276" fmla="*/ 409281 f216 1"/>
                <a:gd name="f277" fmla="*/ 108509 f217 1"/>
                <a:gd name="f278" fmla="*/ 413957 f216 1"/>
                <a:gd name="f279" fmla="*/ 180275 f217 1"/>
                <a:gd name="f280" fmla="*/ 434196 f216 1"/>
                <a:gd name="f281" fmla="*/ 241521 f217 1"/>
                <a:gd name="f282" fmla="*/ 385511 f216 1"/>
                <a:gd name="f283" fmla="*/ 184561 f217 1"/>
                <a:gd name="f284" fmla="*/ 327177 f216 1"/>
                <a:gd name="f285" fmla="*/ 94160 f217 1"/>
                <a:gd name="f286" fmla="*/ 228478 f216 1"/>
                <a:gd name="f287" fmla="*/ 206359 f217 1"/>
                <a:gd name="f288" fmla="*/ 133195 f216 1"/>
                <a:gd name="f289" fmla="*/ 281747 f217 1"/>
                <a:gd name="f290" fmla="*/ 150042 f216 1"/>
                <a:gd name="f291" fmla="*/ 286698 f217 1"/>
                <a:gd name="f292" fmla="*/ 152838 f216 1"/>
                <a:gd name="f293" fmla="*/ 270653 f217 1"/>
                <a:gd name="f294" fmla="*/ 200285 f216 1"/>
                <a:gd name="f295" fmla="*/ 263479 f217 1"/>
                <a:gd name="f296" fmla="*/ 196366 f216 1"/>
                <a:gd name="f297" fmla="*/ 204938 f217 1"/>
                <a:gd name="f298" fmla="*/ 181742 f216 1"/>
                <a:gd name="f299" fmla="*/ 150455 f217 1"/>
                <a:gd name="f300" fmla="*/ 223665 f216 1"/>
                <a:gd name="f301" fmla="*/ 210806 f217 1"/>
                <a:gd name="f302" fmla="*/ 280051 f216 1"/>
                <a:gd name="f303" fmla="*/ 298296 f217 1"/>
                <a:gd name="f304" fmla="*/ 382119 f216 1"/>
                <a:gd name="f305" fmla="+- f218 0 f1"/>
                <a:gd name="f306" fmla="*/ f221 1 662009"/>
                <a:gd name="f307" fmla="*/ f222 1 640647"/>
                <a:gd name="f308" fmla="*/ f223 1 662009"/>
                <a:gd name="f309" fmla="*/ f224 1 662009"/>
                <a:gd name="f310" fmla="*/ f225 1 640647"/>
                <a:gd name="f311" fmla="*/ f226 1 662009"/>
                <a:gd name="f312" fmla="*/ f227 1 640647"/>
                <a:gd name="f313" fmla="*/ f228 1 640647"/>
                <a:gd name="f314" fmla="*/ f229 1 662009"/>
                <a:gd name="f315" fmla="*/ f230 1 640647"/>
                <a:gd name="f316" fmla="*/ f231 1 640647"/>
                <a:gd name="f317" fmla="*/ f232 1 662009"/>
                <a:gd name="f318" fmla="*/ f233 1 662009"/>
                <a:gd name="f319" fmla="*/ f234 1 640647"/>
                <a:gd name="f320" fmla="*/ f235 1 662009"/>
                <a:gd name="f321" fmla="*/ f236 1 640647"/>
                <a:gd name="f322" fmla="*/ f237 1 662009"/>
                <a:gd name="f323" fmla="*/ f238 1 640647"/>
                <a:gd name="f324" fmla="*/ f239 1 662009"/>
                <a:gd name="f325" fmla="*/ f240 1 640647"/>
                <a:gd name="f326" fmla="*/ f241 1 640647"/>
                <a:gd name="f327" fmla="*/ f242 1 662009"/>
                <a:gd name="f328" fmla="*/ f243 1 640647"/>
                <a:gd name="f329" fmla="*/ f244 1 662009"/>
                <a:gd name="f330" fmla="*/ f245 1 640647"/>
                <a:gd name="f331" fmla="*/ f246 1 640647"/>
                <a:gd name="f332" fmla="*/ f247 1 662009"/>
                <a:gd name="f333" fmla="*/ f248 1 662009"/>
                <a:gd name="f334" fmla="*/ f249 1 640647"/>
                <a:gd name="f335" fmla="*/ f250 1 662009"/>
                <a:gd name="f336" fmla="*/ f251 1 640647"/>
                <a:gd name="f337" fmla="*/ f252 1 662009"/>
                <a:gd name="f338" fmla="*/ f253 1 640647"/>
                <a:gd name="f339" fmla="*/ f254 1 640647"/>
                <a:gd name="f340" fmla="*/ f255 1 640647"/>
                <a:gd name="f341" fmla="*/ f256 1 662009"/>
                <a:gd name="f342" fmla="*/ f257 1 640647"/>
                <a:gd name="f343" fmla="*/ f258 1 662009"/>
                <a:gd name="f344" fmla="*/ f259 1 640647"/>
                <a:gd name="f345" fmla="*/ f260 1 662009"/>
                <a:gd name="f346" fmla="*/ f261 1 640647"/>
                <a:gd name="f347" fmla="*/ f262 1 662009"/>
                <a:gd name="f348" fmla="*/ f263 1 640647"/>
                <a:gd name="f349" fmla="*/ f264 1 640647"/>
                <a:gd name="f350" fmla="*/ f265 1 662009"/>
                <a:gd name="f351" fmla="*/ f266 1 640647"/>
                <a:gd name="f352" fmla="*/ f267 1 662009"/>
                <a:gd name="f353" fmla="*/ f268 1 640647"/>
                <a:gd name="f354" fmla="*/ f269 1 662009"/>
                <a:gd name="f355" fmla="*/ f270 1 640647"/>
                <a:gd name="f356" fmla="*/ f271 1 662009"/>
                <a:gd name="f357" fmla="*/ f272 1 640647"/>
                <a:gd name="f358" fmla="*/ f273 1 662009"/>
                <a:gd name="f359" fmla="*/ f274 1 640647"/>
                <a:gd name="f360" fmla="*/ f275 1 662009"/>
                <a:gd name="f361" fmla="*/ f276 1 640647"/>
                <a:gd name="f362" fmla="*/ f277 1 662009"/>
                <a:gd name="f363" fmla="*/ f278 1 640647"/>
                <a:gd name="f364" fmla="*/ f279 1 662009"/>
                <a:gd name="f365" fmla="*/ f280 1 640647"/>
                <a:gd name="f366" fmla="*/ f281 1 662009"/>
                <a:gd name="f367" fmla="*/ f282 1 640647"/>
                <a:gd name="f368" fmla="*/ f283 1 662009"/>
                <a:gd name="f369" fmla="*/ f284 1 640647"/>
                <a:gd name="f370" fmla="*/ f285 1 662009"/>
                <a:gd name="f371" fmla="*/ f286 1 640647"/>
                <a:gd name="f372" fmla="*/ f287 1 662009"/>
                <a:gd name="f373" fmla="*/ f288 1 640647"/>
                <a:gd name="f374" fmla="*/ f289 1 662009"/>
                <a:gd name="f375" fmla="*/ f290 1 640647"/>
                <a:gd name="f376" fmla="*/ f291 1 662009"/>
                <a:gd name="f377" fmla="*/ f292 1 640647"/>
                <a:gd name="f378" fmla="*/ f293 1 662009"/>
                <a:gd name="f379" fmla="*/ f294 1 640647"/>
                <a:gd name="f380" fmla="*/ f295 1 662009"/>
                <a:gd name="f381" fmla="*/ f296 1 640647"/>
                <a:gd name="f382" fmla="*/ f297 1 662009"/>
                <a:gd name="f383" fmla="*/ f298 1 640647"/>
                <a:gd name="f384" fmla="*/ f299 1 662009"/>
                <a:gd name="f385" fmla="*/ f300 1 640647"/>
                <a:gd name="f386" fmla="*/ f301 1 662009"/>
                <a:gd name="f387" fmla="*/ f302 1 640647"/>
                <a:gd name="f388" fmla="*/ f303 1 662009"/>
                <a:gd name="f389" fmla="*/ f304 1 640647"/>
                <a:gd name="f390" fmla="*/ f212 1 f219"/>
                <a:gd name="f391" fmla="*/ f213 1 f219"/>
                <a:gd name="f392" fmla="*/ f212 1 f220"/>
                <a:gd name="f393" fmla="*/ f214 1 f220"/>
                <a:gd name="f394" fmla="*/ f306 1 f219"/>
                <a:gd name="f395" fmla="*/ f307 1 f220"/>
                <a:gd name="f396" fmla="*/ f308 1 f219"/>
                <a:gd name="f397" fmla="*/ f309 1 f219"/>
                <a:gd name="f398" fmla="*/ f310 1 f220"/>
                <a:gd name="f399" fmla="*/ f311 1 f219"/>
                <a:gd name="f400" fmla="*/ f312 1 f220"/>
                <a:gd name="f401" fmla="*/ f313 1 f220"/>
                <a:gd name="f402" fmla="*/ f314 1 f219"/>
                <a:gd name="f403" fmla="*/ f315 1 f220"/>
                <a:gd name="f404" fmla="*/ f316 1 f220"/>
                <a:gd name="f405" fmla="*/ f317 1 f219"/>
                <a:gd name="f406" fmla="*/ f318 1 f219"/>
                <a:gd name="f407" fmla="*/ f319 1 f220"/>
                <a:gd name="f408" fmla="*/ f320 1 f219"/>
                <a:gd name="f409" fmla="*/ f321 1 f220"/>
                <a:gd name="f410" fmla="*/ f322 1 f219"/>
                <a:gd name="f411" fmla="*/ f323 1 f220"/>
                <a:gd name="f412" fmla="*/ f324 1 f219"/>
                <a:gd name="f413" fmla="*/ f325 1 f220"/>
                <a:gd name="f414" fmla="*/ f326 1 f220"/>
                <a:gd name="f415" fmla="*/ f327 1 f219"/>
                <a:gd name="f416" fmla="*/ f328 1 f220"/>
                <a:gd name="f417" fmla="*/ f329 1 f219"/>
                <a:gd name="f418" fmla="*/ f330 1 f220"/>
                <a:gd name="f419" fmla="*/ f331 1 f220"/>
                <a:gd name="f420" fmla="*/ f332 1 f219"/>
                <a:gd name="f421" fmla="*/ f333 1 f219"/>
                <a:gd name="f422" fmla="*/ f334 1 f220"/>
                <a:gd name="f423" fmla="*/ f335 1 f219"/>
                <a:gd name="f424" fmla="*/ f336 1 f220"/>
                <a:gd name="f425" fmla="*/ f337 1 f219"/>
                <a:gd name="f426" fmla="*/ f338 1 f220"/>
                <a:gd name="f427" fmla="*/ f339 1 f220"/>
                <a:gd name="f428" fmla="*/ f340 1 f220"/>
                <a:gd name="f429" fmla="*/ f341 1 f219"/>
                <a:gd name="f430" fmla="*/ f342 1 f220"/>
                <a:gd name="f431" fmla="*/ f343 1 f219"/>
                <a:gd name="f432" fmla="*/ f344 1 f220"/>
                <a:gd name="f433" fmla="*/ f345 1 f219"/>
                <a:gd name="f434" fmla="*/ f346 1 f220"/>
                <a:gd name="f435" fmla="*/ f347 1 f219"/>
                <a:gd name="f436" fmla="*/ f348 1 f220"/>
                <a:gd name="f437" fmla="*/ f349 1 f220"/>
                <a:gd name="f438" fmla="*/ f350 1 f219"/>
                <a:gd name="f439" fmla="*/ f351 1 f220"/>
                <a:gd name="f440" fmla="*/ f352 1 f219"/>
                <a:gd name="f441" fmla="*/ f353 1 f220"/>
                <a:gd name="f442" fmla="*/ f354 1 f219"/>
                <a:gd name="f443" fmla="*/ f355 1 f220"/>
                <a:gd name="f444" fmla="*/ f356 1 f219"/>
                <a:gd name="f445" fmla="*/ f357 1 f220"/>
                <a:gd name="f446" fmla="*/ f358 1 f219"/>
                <a:gd name="f447" fmla="*/ f359 1 f220"/>
                <a:gd name="f448" fmla="*/ f360 1 f219"/>
                <a:gd name="f449" fmla="*/ f361 1 f220"/>
                <a:gd name="f450" fmla="*/ f362 1 f219"/>
                <a:gd name="f451" fmla="*/ f363 1 f220"/>
                <a:gd name="f452" fmla="*/ f364 1 f219"/>
                <a:gd name="f453" fmla="*/ f365 1 f220"/>
                <a:gd name="f454" fmla="*/ f366 1 f219"/>
                <a:gd name="f455" fmla="*/ f367 1 f220"/>
                <a:gd name="f456" fmla="*/ f368 1 f219"/>
                <a:gd name="f457" fmla="*/ f369 1 f220"/>
                <a:gd name="f458" fmla="*/ f370 1 f219"/>
                <a:gd name="f459" fmla="*/ f371 1 f220"/>
                <a:gd name="f460" fmla="*/ f372 1 f219"/>
                <a:gd name="f461" fmla="*/ f373 1 f220"/>
                <a:gd name="f462" fmla="*/ f374 1 f219"/>
                <a:gd name="f463" fmla="*/ f375 1 f220"/>
                <a:gd name="f464" fmla="*/ f376 1 f219"/>
                <a:gd name="f465" fmla="*/ f377 1 f220"/>
                <a:gd name="f466" fmla="*/ f378 1 f219"/>
                <a:gd name="f467" fmla="*/ f379 1 f220"/>
                <a:gd name="f468" fmla="*/ f380 1 f219"/>
                <a:gd name="f469" fmla="*/ f381 1 f220"/>
                <a:gd name="f470" fmla="*/ f382 1 f219"/>
                <a:gd name="f471" fmla="*/ f383 1 f220"/>
                <a:gd name="f472" fmla="*/ f384 1 f219"/>
                <a:gd name="f473" fmla="*/ f385 1 f220"/>
                <a:gd name="f474" fmla="*/ f386 1 f219"/>
                <a:gd name="f475" fmla="*/ f387 1 f220"/>
                <a:gd name="f476" fmla="*/ f388 1 f219"/>
                <a:gd name="f477" fmla="*/ f389 1 f220"/>
                <a:gd name="f478" fmla="*/ f390 f210 1"/>
                <a:gd name="f479" fmla="*/ f391 f210 1"/>
                <a:gd name="f480" fmla="*/ f393 f211 1"/>
                <a:gd name="f481" fmla="*/ f392 f211 1"/>
                <a:gd name="f482" fmla="*/ f394 f210 1"/>
                <a:gd name="f483" fmla="*/ f395 f211 1"/>
                <a:gd name="f484" fmla="*/ f396 f210 1"/>
                <a:gd name="f485" fmla="*/ f397 f210 1"/>
                <a:gd name="f486" fmla="*/ f398 f211 1"/>
                <a:gd name="f487" fmla="*/ f399 f210 1"/>
                <a:gd name="f488" fmla="*/ f400 f211 1"/>
                <a:gd name="f489" fmla="*/ f401 f211 1"/>
                <a:gd name="f490" fmla="*/ f402 f210 1"/>
                <a:gd name="f491" fmla="*/ f403 f211 1"/>
                <a:gd name="f492" fmla="*/ f404 f211 1"/>
                <a:gd name="f493" fmla="*/ f405 f210 1"/>
                <a:gd name="f494" fmla="*/ f406 f210 1"/>
                <a:gd name="f495" fmla="*/ f407 f211 1"/>
                <a:gd name="f496" fmla="*/ f408 f210 1"/>
                <a:gd name="f497" fmla="*/ f409 f211 1"/>
                <a:gd name="f498" fmla="*/ f410 f210 1"/>
                <a:gd name="f499" fmla="*/ f411 f211 1"/>
                <a:gd name="f500" fmla="*/ f412 f210 1"/>
                <a:gd name="f501" fmla="*/ f413 f211 1"/>
                <a:gd name="f502" fmla="*/ f414 f211 1"/>
                <a:gd name="f503" fmla="*/ f415 f210 1"/>
                <a:gd name="f504" fmla="*/ f416 f211 1"/>
                <a:gd name="f505" fmla="*/ f417 f210 1"/>
                <a:gd name="f506" fmla="*/ f418 f211 1"/>
                <a:gd name="f507" fmla="*/ f419 f211 1"/>
                <a:gd name="f508" fmla="*/ f420 f210 1"/>
                <a:gd name="f509" fmla="*/ f421 f210 1"/>
                <a:gd name="f510" fmla="*/ f422 f211 1"/>
                <a:gd name="f511" fmla="*/ f423 f210 1"/>
                <a:gd name="f512" fmla="*/ f424 f211 1"/>
                <a:gd name="f513" fmla="*/ f425 f210 1"/>
                <a:gd name="f514" fmla="*/ f426 f211 1"/>
                <a:gd name="f515" fmla="*/ f427 f211 1"/>
                <a:gd name="f516" fmla="*/ f428 f211 1"/>
                <a:gd name="f517" fmla="*/ f429 f210 1"/>
                <a:gd name="f518" fmla="*/ f430 f211 1"/>
                <a:gd name="f519" fmla="*/ f431 f210 1"/>
                <a:gd name="f520" fmla="*/ f432 f211 1"/>
                <a:gd name="f521" fmla="*/ f433 f210 1"/>
                <a:gd name="f522" fmla="*/ f434 f211 1"/>
                <a:gd name="f523" fmla="*/ f435 f210 1"/>
                <a:gd name="f524" fmla="*/ f436 f211 1"/>
                <a:gd name="f525" fmla="*/ f437 f211 1"/>
                <a:gd name="f526" fmla="*/ f438 f210 1"/>
                <a:gd name="f527" fmla="*/ f439 f211 1"/>
                <a:gd name="f528" fmla="*/ f440 f210 1"/>
                <a:gd name="f529" fmla="*/ f441 f211 1"/>
                <a:gd name="f530" fmla="*/ f442 f210 1"/>
                <a:gd name="f531" fmla="*/ f443 f211 1"/>
                <a:gd name="f532" fmla="*/ f444 f210 1"/>
                <a:gd name="f533" fmla="*/ f445 f211 1"/>
                <a:gd name="f534" fmla="*/ f446 f210 1"/>
                <a:gd name="f535" fmla="*/ f447 f211 1"/>
                <a:gd name="f536" fmla="*/ f448 f210 1"/>
                <a:gd name="f537" fmla="*/ f449 f211 1"/>
                <a:gd name="f538" fmla="*/ f450 f210 1"/>
                <a:gd name="f539" fmla="*/ f451 f211 1"/>
                <a:gd name="f540" fmla="*/ f452 f210 1"/>
                <a:gd name="f541" fmla="*/ f453 f211 1"/>
                <a:gd name="f542" fmla="*/ f454 f210 1"/>
                <a:gd name="f543" fmla="*/ f455 f211 1"/>
                <a:gd name="f544" fmla="*/ f456 f210 1"/>
                <a:gd name="f545" fmla="*/ f457 f211 1"/>
                <a:gd name="f546" fmla="*/ f458 f210 1"/>
                <a:gd name="f547" fmla="*/ f459 f211 1"/>
                <a:gd name="f548" fmla="*/ f460 f210 1"/>
                <a:gd name="f549" fmla="*/ f461 f211 1"/>
                <a:gd name="f550" fmla="*/ f462 f210 1"/>
                <a:gd name="f551" fmla="*/ f463 f211 1"/>
                <a:gd name="f552" fmla="*/ f464 f210 1"/>
                <a:gd name="f553" fmla="*/ f465 f211 1"/>
                <a:gd name="f554" fmla="*/ f466 f210 1"/>
                <a:gd name="f555" fmla="*/ f467 f211 1"/>
                <a:gd name="f556" fmla="*/ f468 f210 1"/>
                <a:gd name="f557" fmla="*/ f469 f211 1"/>
                <a:gd name="f558" fmla="*/ f470 f210 1"/>
                <a:gd name="f559" fmla="*/ f471 f211 1"/>
                <a:gd name="f560" fmla="*/ f472 f210 1"/>
                <a:gd name="f561" fmla="*/ f473 f211 1"/>
                <a:gd name="f562" fmla="*/ f474 f210 1"/>
                <a:gd name="f563" fmla="*/ f475 f211 1"/>
                <a:gd name="f564" fmla="*/ f476 f210 1"/>
                <a:gd name="f565" fmla="*/ f477 f211 1"/>
              </a:gdLst>
              <a:ahLst/>
              <a:cxnLst>
                <a:cxn ang="3cd4">
                  <a:pos x="hc" y="t"/>
                </a:cxn>
                <a:cxn ang="0">
                  <a:pos x="r" y="vc"/>
                </a:cxn>
                <a:cxn ang="cd4">
                  <a:pos x="hc" y="b"/>
                </a:cxn>
                <a:cxn ang="cd2">
                  <a:pos x="l" y="vc"/>
                </a:cxn>
                <a:cxn ang="f305">
                  <a:pos x="f482" y="f483"/>
                </a:cxn>
                <a:cxn ang="f305">
                  <a:pos x="f482" y="f483"/>
                </a:cxn>
                <a:cxn ang="f305">
                  <a:pos x="f484" y="f483"/>
                </a:cxn>
                <a:cxn ang="f305">
                  <a:pos x="f485" y="f486"/>
                </a:cxn>
                <a:cxn ang="f305">
                  <a:pos x="f487" y="f488"/>
                </a:cxn>
                <a:cxn ang="f305">
                  <a:pos x="f487" y="f489"/>
                </a:cxn>
                <a:cxn ang="f305">
                  <a:pos x="f490" y="f491"/>
                </a:cxn>
                <a:cxn ang="f305">
                  <a:pos x="f485" y="f492"/>
                </a:cxn>
                <a:cxn ang="f305">
                  <a:pos x="f493" y="f492"/>
                </a:cxn>
                <a:cxn ang="f305">
                  <a:pos x="f494" y="f495"/>
                </a:cxn>
                <a:cxn ang="f305">
                  <a:pos x="f496" y="f495"/>
                </a:cxn>
                <a:cxn ang="f305">
                  <a:pos x="f496" y="f497"/>
                </a:cxn>
                <a:cxn ang="f305">
                  <a:pos x="f498" y="f497"/>
                </a:cxn>
                <a:cxn ang="f305">
                  <a:pos x="f498" y="f499"/>
                </a:cxn>
                <a:cxn ang="f305">
                  <a:pos x="f500" y="f501"/>
                </a:cxn>
                <a:cxn ang="f305">
                  <a:pos x="f500" y="f502"/>
                </a:cxn>
                <a:cxn ang="f305">
                  <a:pos x="f503" y="f504"/>
                </a:cxn>
                <a:cxn ang="f305">
                  <a:pos x="f505" y="f506"/>
                </a:cxn>
                <a:cxn ang="f305">
                  <a:pos x="f505" y="f507"/>
                </a:cxn>
                <a:cxn ang="f305">
                  <a:pos x="f508" y="f507"/>
                </a:cxn>
                <a:cxn ang="f305">
                  <a:pos x="f509" y="f510"/>
                </a:cxn>
                <a:cxn ang="f305">
                  <a:pos x="f511" y="f512"/>
                </a:cxn>
                <a:cxn ang="f305">
                  <a:pos x="f513" y="f514"/>
                </a:cxn>
                <a:cxn ang="f305">
                  <a:pos x="f500" y="f515"/>
                </a:cxn>
                <a:cxn ang="f305">
                  <a:pos x="f500" y="f516"/>
                </a:cxn>
                <a:cxn ang="f305">
                  <a:pos x="f517" y="f516"/>
                </a:cxn>
                <a:cxn ang="f305">
                  <a:pos x="f517" y="f518"/>
                </a:cxn>
                <a:cxn ang="f305">
                  <a:pos x="f519" y="f518"/>
                </a:cxn>
                <a:cxn ang="f305">
                  <a:pos x="f519" y="f520"/>
                </a:cxn>
                <a:cxn ang="f305">
                  <a:pos x="f521" y="f520"/>
                </a:cxn>
                <a:cxn ang="f305">
                  <a:pos x="f521" y="f522"/>
                </a:cxn>
                <a:cxn ang="f305">
                  <a:pos x="f523" y="f522"/>
                </a:cxn>
                <a:cxn ang="f305">
                  <a:pos x="f523" y="f524"/>
                </a:cxn>
                <a:cxn ang="f305">
                  <a:pos x="f498" y="f524"/>
                </a:cxn>
                <a:cxn ang="f305">
                  <a:pos x="f498" y="f525"/>
                </a:cxn>
                <a:cxn ang="f305">
                  <a:pos x="f496" y="f525"/>
                </a:cxn>
                <a:cxn ang="f305">
                  <a:pos x="f496" y="f525"/>
                </a:cxn>
                <a:cxn ang="f305">
                  <a:pos x="f526" y="f525"/>
                </a:cxn>
                <a:cxn ang="f305">
                  <a:pos x="f526" y="f527"/>
                </a:cxn>
                <a:cxn ang="f305">
                  <a:pos x="f482" y="f483"/>
                </a:cxn>
                <a:cxn ang="f305">
                  <a:pos x="f528" y="f529"/>
                </a:cxn>
                <a:cxn ang="f305">
                  <a:pos x="f530" y="f531"/>
                </a:cxn>
                <a:cxn ang="f305">
                  <a:pos x="f532" y="f533"/>
                </a:cxn>
                <a:cxn ang="f305">
                  <a:pos x="f534" y="f535"/>
                </a:cxn>
                <a:cxn ang="f305">
                  <a:pos x="f536" y="f537"/>
                </a:cxn>
                <a:cxn ang="f305">
                  <a:pos x="f538" y="f539"/>
                </a:cxn>
                <a:cxn ang="f305">
                  <a:pos x="f540" y="f541"/>
                </a:cxn>
                <a:cxn ang="f305">
                  <a:pos x="f542" y="f543"/>
                </a:cxn>
                <a:cxn ang="f305">
                  <a:pos x="f544" y="f545"/>
                </a:cxn>
                <a:cxn ang="f305">
                  <a:pos x="f546" y="f547"/>
                </a:cxn>
                <a:cxn ang="f305">
                  <a:pos x="f548" y="f549"/>
                </a:cxn>
                <a:cxn ang="f305">
                  <a:pos x="f550" y="f551"/>
                </a:cxn>
                <a:cxn ang="f305">
                  <a:pos x="f552" y="f553"/>
                </a:cxn>
                <a:cxn ang="f305">
                  <a:pos x="f554" y="f555"/>
                </a:cxn>
                <a:cxn ang="f305">
                  <a:pos x="f556" y="f557"/>
                </a:cxn>
                <a:cxn ang="f305">
                  <a:pos x="f558" y="f559"/>
                </a:cxn>
                <a:cxn ang="f305">
                  <a:pos x="f560" y="f561"/>
                </a:cxn>
                <a:cxn ang="f305">
                  <a:pos x="f562" y="f563"/>
                </a:cxn>
                <a:cxn ang="f305">
                  <a:pos x="f564" y="f565"/>
                </a:cxn>
                <a:cxn ang="f305">
                  <a:pos x="f528" y="f529"/>
                </a:cxn>
              </a:cxnLst>
              <a:rect l="f478" t="f481" r="f479" b="f480"/>
              <a:pathLst>
                <a:path w="662009" h="640647">
                  <a:moveTo>
                    <a:pt x="f8" y="f9"/>
                  </a:moveTo>
                  <a:lnTo>
                    <a:pt x="f8" y="f9"/>
                  </a:lnTo>
                  <a:lnTo>
                    <a:pt x="f10" y="f9"/>
                  </a:lnTo>
                  <a:cubicBezTo>
                    <a:pt x="f10" y="f11"/>
                    <a:pt x="f12" y="f13"/>
                    <a:pt x="f12" y="f5"/>
                  </a:cubicBezTo>
                  <a:cubicBezTo>
                    <a:pt x="f14" y="f15"/>
                    <a:pt x="f16" y="f17"/>
                    <a:pt x="f5" y="f18"/>
                  </a:cubicBezTo>
                  <a:cubicBezTo>
                    <a:pt x="f5" y="f19"/>
                    <a:pt x="f5" y="f20"/>
                    <a:pt x="f5" y="f21"/>
                  </a:cubicBezTo>
                  <a:cubicBezTo>
                    <a:pt x="f22" y="f23"/>
                    <a:pt x="f24" y="f25"/>
                    <a:pt x="f26" y="f7"/>
                  </a:cubicBezTo>
                  <a:cubicBezTo>
                    <a:pt x="f27" y="f28"/>
                    <a:pt x="f10" y="f29"/>
                    <a:pt x="f12" y="f30"/>
                  </a:cubicBezTo>
                  <a:lnTo>
                    <a:pt x="f31" y="f30"/>
                  </a:lnTo>
                  <a:cubicBezTo>
                    <a:pt x="f31" y="f32"/>
                    <a:pt x="f33" y="f34"/>
                    <a:pt x="f33" y="f35"/>
                  </a:cubicBezTo>
                  <a:cubicBezTo>
                    <a:pt x="f36" y="f35"/>
                    <a:pt x="f37" y="f35"/>
                    <a:pt x="f38" y="f35"/>
                  </a:cubicBezTo>
                  <a:cubicBezTo>
                    <a:pt x="f38" y="f39"/>
                    <a:pt x="f38" y="f40"/>
                    <a:pt x="f38" y="f41"/>
                  </a:cubicBezTo>
                  <a:lnTo>
                    <a:pt x="f42" y="f41"/>
                  </a:lnTo>
                  <a:cubicBezTo>
                    <a:pt x="f42" y="f43"/>
                    <a:pt x="f42" y="f44"/>
                    <a:pt x="f42" y="f45"/>
                  </a:cubicBezTo>
                  <a:cubicBezTo>
                    <a:pt x="f46" y="f45"/>
                    <a:pt x="f47" y="f48"/>
                    <a:pt x="f49" y="f48"/>
                  </a:cubicBezTo>
                  <a:cubicBezTo>
                    <a:pt x="f49" y="f50"/>
                    <a:pt x="f49" y="f51"/>
                    <a:pt x="f49" y="f52"/>
                  </a:cubicBezTo>
                  <a:cubicBezTo>
                    <a:pt x="f53" y="f54"/>
                    <a:pt x="f55" y="f56"/>
                    <a:pt x="f57" y="f58"/>
                  </a:cubicBezTo>
                  <a:cubicBezTo>
                    <a:pt x="f59" y="f60"/>
                    <a:pt x="f61" y="f62"/>
                    <a:pt x="f63" y="f64"/>
                  </a:cubicBezTo>
                  <a:cubicBezTo>
                    <a:pt x="f63" y="f65"/>
                    <a:pt x="f63" y="f66"/>
                    <a:pt x="f63" y="f67"/>
                  </a:cubicBezTo>
                  <a:cubicBezTo>
                    <a:pt x="f68" y="f67"/>
                    <a:pt x="f69" y="f67"/>
                    <a:pt x="f70" y="f67"/>
                  </a:cubicBezTo>
                  <a:cubicBezTo>
                    <a:pt x="f71" y="f72"/>
                    <a:pt x="f73" y="f74"/>
                    <a:pt x="f75" y="f76"/>
                  </a:cubicBezTo>
                  <a:cubicBezTo>
                    <a:pt x="f77" y="f78"/>
                    <a:pt x="f79" y="f80"/>
                    <a:pt x="f81" y="f82"/>
                  </a:cubicBezTo>
                  <a:cubicBezTo>
                    <a:pt x="f83" y="f84"/>
                    <a:pt x="f85" y="f86"/>
                    <a:pt x="f87" y="f88"/>
                  </a:cubicBezTo>
                  <a:cubicBezTo>
                    <a:pt x="f89" y="f90"/>
                    <a:pt x="f91" y="f92"/>
                    <a:pt x="f49" y="f93"/>
                  </a:cubicBezTo>
                  <a:cubicBezTo>
                    <a:pt x="f49" y="f94"/>
                    <a:pt x="f49" y="f95"/>
                    <a:pt x="f49" y="f96"/>
                  </a:cubicBezTo>
                  <a:cubicBezTo>
                    <a:pt x="f97" y="f96"/>
                    <a:pt x="f98" y="f96"/>
                    <a:pt x="f99" y="f96"/>
                  </a:cubicBezTo>
                  <a:cubicBezTo>
                    <a:pt x="f99" y="f100"/>
                    <a:pt x="f99" y="f101"/>
                    <a:pt x="f99" y="f102"/>
                  </a:cubicBezTo>
                  <a:cubicBezTo>
                    <a:pt x="f98" y="f102"/>
                    <a:pt x="f103" y="f102"/>
                    <a:pt x="f104" y="f102"/>
                  </a:cubicBezTo>
                  <a:cubicBezTo>
                    <a:pt x="f104" y="f105"/>
                    <a:pt x="f104" y="f106"/>
                    <a:pt x="f104" y="f107"/>
                  </a:cubicBezTo>
                  <a:cubicBezTo>
                    <a:pt x="f108" y="f107"/>
                    <a:pt x="f109" y="f107"/>
                    <a:pt x="f110" y="f107"/>
                  </a:cubicBezTo>
                  <a:cubicBezTo>
                    <a:pt x="f110" y="f111"/>
                    <a:pt x="f110" y="f112"/>
                    <a:pt x="f110" y="f113"/>
                  </a:cubicBezTo>
                  <a:cubicBezTo>
                    <a:pt x="f114" y="f113"/>
                    <a:pt x="f115" y="f113"/>
                    <a:pt x="f116" y="f113"/>
                  </a:cubicBezTo>
                  <a:cubicBezTo>
                    <a:pt x="f116" y="f117"/>
                    <a:pt x="f116" y="f118"/>
                    <a:pt x="f116" y="f119"/>
                  </a:cubicBezTo>
                  <a:cubicBezTo>
                    <a:pt x="f120" y="f119"/>
                    <a:pt x="f121" y="f119"/>
                    <a:pt x="f42" y="f119"/>
                  </a:cubicBezTo>
                  <a:cubicBezTo>
                    <a:pt x="f42" y="f122"/>
                    <a:pt x="f42" y="f123"/>
                    <a:pt x="f42" y="f124"/>
                  </a:cubicBezTo>
                  <a:lnTo>
                    <a:pt x="f38" y="f124"/>
                  </a:lnTo>
                  <a:cubicBezTo>
                    <a:pt x="f38" y="f124"/>
                    <a:pt x="f38" y="f124"/>
                    <a:pt x="f38" y="f124"/>
                  </a:cubicBezTo>
                  <a:cubicBezTo>
                    <a:pt x="f125" y="f124"/>
                    <a:pt x="f126" y="f124"/>
                    <a:pt x="f127" y="f124"/>
                  </a:cubicBezTo>
                  <a:cubicBezTo>
                    <a:pt x="f127" y="f128"/>
                    <a:pt x="f127" y="f129"/>
                    <a:pt x="f127" y="f130"/>
                  </a:cubicBezTo>
                  <a:cubicBezTo>
                    <a:pt x="f131" y="f132"/>
                    <a:pt x="f133" y="f134"/>
                    <a:pt x="f8" y="f9"/>
                  </a:cubicBezTo>
                  <a:close/>
                  <a:moveTo>
                    <a:pt x="f135" y="f136"/>
                  </a:moveTo>
                  <a:cubicBezTo>
                    <a:pt x="f137" y="f138"/>
                    <a:pt x="f139" y="f140"/>
                    <a:pt x="f141" y="f140"/>
                  </a:cubicBezTo>
                  <a:cubicBezTo>
                    <a:pt x="f142" y="f140"/>
                    <a:pt x="f143" y="f144"/>
                    <a:pt x="f145" y="f146"/>
                  </a:cubicBezTo>
                  <a:lnTo>
                    <a:pt x="f147" y="f148"/>
                  </a:lnTo>
                  <a:lnTo>
                    <a:pt x="f149" y="f150"/>
                  </a:lnTo>
                  <a:lnTo>
                    <a:pt x="f151" y="f152"/>
                  </a:lnTo>
                  <a:cubicBezTo>
                    <a:pt x="f153" y="f154"/>
                    <a:pt x="f155" y="f156"/>
                    <a:pt x="f157" y="f156"/>
                  </a:cubicBezTo>
                  <a:cubicBezTo>
                    <a:pt x="f158" y="f156"/>
                    <a:pt x="f159" y="f160"/>
                    <a:pt x="f159" y="f161"/>
                  </a:cubicBezTo>
                  <a:cubicBezTo>
                    <a:pt x="f159" y="f162"/>
                    <a:pt x="f163" y="f164"/>
                    <a:pt x="f165" y="f166"/>
                  </a:cubicBezTo>
                  <a:cubicBezTo>
                    <a:pt x="f167" y="f168"/>
                    <a:pt x="f169" y="f170"/>
                    <a:pt x="f169" y="f171"/>
                  </a:cubicBezTo>
                  <a:cubicBezTo>
                    <a:pt x="f169" y="f172"/>
                    <a:pt x="f173" y="f174"/>
                    <a:pt x="f175" y="f174"/>
                  </a:cubicBezTo>
                  <a:cubicBezTo>
                    <a:pt x="f176" y="f174"/>
                    <a:pt x="f177" y="f178"/>
                    <a:pt x="f179" y="f180"/>
                  </a:cubicBezTo>
                  <a:lnTo>
                    <a:pt x="f181" y="f182"/>
                  </a:lnTo>
                  <a:lnTo>
                    <a:pt x="f183" y="f184"/>
                  </a:lnTo>
                  <a:lnTo>
                    <a:pt x="f185" y="f186"/>
                  </a:lnTo>
                  <a:cubicBezTo>
                    <a:pt x="f187" y="f188"/>
                    <a:pt x="f189" y="f190"/>
                    <a:pt x="f191" y="f190"/>
                  </a:cubicBezTo>
                  <a:cubicBezTo>
                    <a:pt x="f192" y="f190"/>
                    <a:pt x="f193" y="f194"/>
                    <a:pt x="f193" y="f195"/>
                  </a:cubicBezTo>
                  <a:cubicBezTo>
                    <a:pt x="f193" y="f196"/>
                    <a:pt x="f197" y="f198"/>
                    <a:pt x="f199" y="f200"/>
                  </a:cubicBezTo>
                  <a:cubicBezTo>
                    <a:pt x="f201" y="f202"/>
                    <a:pt x="f203" y="f204"/>
                    <a:pt x="f203" y="f205"/>
                  </a:cubicBezTo>
                  <a:cubicBezTo>
                    <a:pt x="f203" y="f206"/>
                    <a:pt x="f207" y="f208"/>
                    <a:pt x="f135" y="f136"/>
                  </a:cubicBezTo>
                  <a:close/>
                </a:path>
              </a:pathLst>
            </a:custGeom>
            <a:solidFill>
              <a:srgbClr val="FFFFFF"/>
            </a:solidFill>
            <a:ln cap="flat">
              <a:noFill/>
              <a:prstDash val="solid"/>
            </a:ln>
          </p:spPr>
          <p:txBody>
            <a:bodyPr vert="horz" wrap="square" lIns="91440" tIns="45720" rIns="91440" bIns="45720" anchor="ctr"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1400" b="0" i="0" u="none" strike="noStrike" kern="1200" cap="none" spc="0" baseline="0">
                <a:solidFill>
                  <a:srgbClr val="000000"/>
                </a:solidFill>
                <a:uFillTx/>
                <a:latin typeface="Trebuchet MS"/>
                <a:ea typeface="Arial"/>
                <a:cs typeface="Arial"/>
              </a:endParaRPr>
            </a:p>
          </p:txBody>
        </p:sp>
      </p:grpSp>
    </p:spTree>
    <p:extLst>
      <p:ext uri="{BB962C8B-B14F-4D97-AF65-F5344CB8AC3E}">
        <p14:creationId xmlns:p14="http://schemas.microsoft.com/office/powerpoint/2010/main" val="1922921735"/>
      </p:ext>
    </p:extLst>
  </p:cSld>
  <p:clrMapOvr>
    <a:masterClrMapping/>
  </p:clrMapOvr>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8_Image slide layout">
    <p:bg>
      <p:bgPr>
        <a:solidFill>
          <a:srgbClr val="FFFFFF"/>
        </a:solidFill>
        <a:effectLst/>
      </p:bgPr>
    </p:bg>
    <p:spTree>
      <p:nvGrpSpPr>
        <p:cNvPr id="1" name=""/>
        <p:cNvGrpSpPr/>
        <p:nvPr/>
      </p:nvGrpSpPr>
      <p:grpSpPr>
        <a:xfrm>
          <a:off x="0" y="0"/>
          <a:ext cx="0" cy="0"/>
          <a:chOff x="0" y="0"/>
          <a:chExt cx="0" cy="0"/>
        </a:xfrm>
      </p:grpSpPr>
      <p:sp>
        <p:nvSpPr>
          <p:cNvPr id="2" name="Rectangle 74">
            <a:extLst>
              <a:ext uri="{FF2B5EF4-FFF2-40B4-BE49-F238E27FC236}">
                <a16:creationId xmlns:a16="http://schemas.microsoft.com/office/drawing/2014/main" id="{A42A3C98-DFB7-7821-EF95-25A9C63BDE24}"/>
              </a:ext>
            </a:extLst>
          </p:cNvPr>
          <p:cNvSpPr/>
          <p:nvPr/>
        </p:nvSpPr>
        <p:spPr>
          <a:xfrm>
            <a:off x="1849876" y="0"/>
            <a:ext cx="3698135" cy="6858000"/>
          </a:xfrm>
          <a:prstGeom prst="rect">
            <a:avLst/>
          </a:pr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Trebuchet MS"/>
              <a:ea typeface="Arial"/>
              <a:cs typeface="Arial"/>
            </a:endParaRPr>
          </a:p>
        </p:txBody>
      </p:sp>
      <p:sp>
        <p:nvSpPr>
          <p:cNvPr id="3" name="그림 개체 틀 2">
            <a:extLst>
              <a:ext uri="{FF2B5EF4-FFF2-40B4-BE49-F238E27FC236}">
                <a16:creationId xmlns:a16="http://schemas.microsoft.com/office/drawing/2014/main" id="{550BB47C-E6E8-CF25-85AF-0CF6AECBD295}"/>
              </a:ext>
            </a:extLst>
          </p:cNvPr>
          <p:cNvSpPr txBox="1">
            <a:spLocks noGrp="1"/>
          </p:cNvSpPr>
          <p:nvPr>
            <p:ph type="pic" idx="4294967295"/>
          </p:nvPr>
        </p:nvSpPr>
        <p:spPr>
          <a:xfrm>
            <a:off x="5548012" y="853391"/>
            <a:ext cx="5995867" cy="3130823"/>
          </a:xfrm>
          <a:solidFill>
            <a:srgbClr val="F2F2F2"/>
          </a:solidFill>
        </p:spPr>
        <p:txBody>
          <a:bodyPr anchor="ctr" anchorCtr="1">
            <a:noAutofit/>
          </a:bodyPr>
          <a:lstStyle>
            <a:lvl1pPr algn="ctr">
              <a:lnSpc>
                <a:spcPct val="150000"/>
              </a:lnSpc>
              <a:defRPr lang="en-US" sz="1600">
                <a:solidFill>
                  <a:srgbClr val="404040"/>
                </a:solidFill>
                <a:ea typeface="맑은 고딕" pitchFamily="34"/>
              </a:defRPr>
            </a:lvl1pPr>
          </a:lstStyle>
          <a:p>
            <a:pPr lvl="0"/>
            <a:r>
              <a:rPr lang="en-US"/>
              <a:t>Place Your Picture Here </a:t>
            </a:r>
          </a:p>
        </p:txBody>
      </p:sp>
      <p:sp>
        <p:nvSpPr>
          <p:cNvPr id="4" name="그림 개체 틀 2">
            <a:extLst>
              <a:ext uri="{FF2B5EF4-FFF2-40B4-BE49-F238E27FC236}">
                <a16:creationId xmlns:a16="http://schemas.microsoft.com/office/drawing/2014/main" id="{491F33CE-52AC-714A-BECB-5ACFAF343DF2}"/>
              </a:ext>
            </a:extLst>
          </p:cNvPr>
          <p:cNvSpPr txBox="1">
            <a:spLocks noGrp="1"/>
          </p:cNvSpPr>
          <p:nvPr>
            <p:ph type="pic" idx="4294967295"/>
          </p:nvPr>
        </p:nvSpPr>
        <p:spPr>
          <a:xfrm>
            <a:off x="0" y="2306930"/>
            <a:ext cx="1848258" cy="1677283"/>
          </a:xfrm>
          <a:solidFill>
            <a:srgbClr val="F2F2F2"/>
          </a:solidFill>
        </p:spPr>
        <p:txBody>
          <a:bodyPr anchor="ctr" anchorCtr="1">
            <a:noAutofit/>
          </a:bodyPr>
          <a:lstStyle>
            <a:lvl1pPr algn="ctr">
              <a:lnSpc>
                <a:spcPct val="150000"/>
              </a:lnSpc>
              <a:defRPr lang="en-US" sz="1200">
                <a:solidFill>
                  <a:srgbClr val="404040"/>
                </a:solidFill>
                <a:ea typeface="맑은 고딕" pitchFamily="34"/>
              </a:defRPr>
            </a:lvl1pPr>
          </a:lstStyle>
          <a:p>
            <a:pPr lvl="0"/>
            <a:r>
              <a:rPr lang="en-US"/>
              <a:t>Place Your Picture Here </a:t>
            </a:r>
          </a:p>
        </p:txBody>
      </p:sp>
      <p:sp>
        <p:nvSpPr>
          <p:cNvPr id="5" name="그림 개체 틀 2">
            <a:extLst>
              <a:ext uri="{FF2B5EF4-FFF2-40B4-BE49-F238E27FC236}">
                <a16:creationId xmlns:a16="http://schemas.microsoft.com/office/drawing/2014/main" id="{8E4EC6B8-BCB9-A401-D938-4B9C68AED767}"/>
              </a:ext>
            </a:extLst>
          </p:cNvPr>
          <p:cNvSpPr txBox="1">
            <a:spLocks noGrp="1"/>
          </p:cNvSpPr>
          <p:nvPr>
            <p:ph type="pic" idx="4294967295"/>
          </p:nvPr>
        </p:nvSpPr>
        <p:spPr>
          <a:xfrm>
            <a:off x="3699753" y="2306930"/>
            <a:ext cx="1848258" cy="1677283"/>
          </a:xfrm>
          <a:solidFill>
            <a:srgbClr val="F2F2F2"/>
          </a:solidFill>
        </p:spPr>
        <p:txBody>
          <a:bodyPr anchor="ctr" anchorCtr="1">
            <a:noAutofit/>
          </a:bodyPr>
          <a:lstStyle>
            <a:lvl1pPr algn="ctr">
              <a:lnSpc>
                <a:spcPct val="150000"/>
              </a:lnSpc>
              <a:defRPr lang="en-US" sz="1200">
                <a:solidFill>
                  <a:srgbClr val="404040"/>
                </a:solidFill>
                <a:ea typeface="맑은 고딕" pitchFamily="34"/>
              </a:defRPr>
            </a:lvl1pPr>
          </a:lstStyle>
          <a:p>
            <a:pPr lvl="0"/>
            <a:r>
              <a:rPr lang="en-US"/>
              <a:t>Place Your Picture Here </a:t>
            </a:r>
          </a:p>
        </p:txBody>
      </p:sp>
      <p:sp>
        <p:nvSpPr>
          <p:cNvPr id="6" name="그림 개체 틀 2">
            <a:extLst>
              <a:ext uri="{FF2B5EF4-FFF2-40B4-BE49-F238E27FC236}">
                <a16:creationId xmlns:a16="http://schemas.microsoft.com/office/drawing/2014/main" id="{00BA0C35-2BCA-BB9A-6A5D-E1B82D927162}"/>
              </a:ext>
            </a:extLst>
          </p:cNvPr>
          <p:cNvSpPr txBox="1">
            <a:spLocks noGrp="1"/>
          </p:cNvSpPr>
          <p:nvPr>
            <p:ph type="pic" idx="4294967295"/>
          </p:nvPr>
        </p:nvSpPr>
        <p:spPr>
          <a:xfrm>
            <a:off x="1849876" y="2306930"/>
            <a:ext cx="1848258" cy="1677283"/>
          </a:xfrm>
          <a:solidFill>
            <a:srgbClr val="F2F2F2"/>
          </a:solidFill>
        </p:spPr>
        <p:txBody>
          <a:bodyPr anchor="ctr" anchorCtr="1">
            <a:noAutofit/>
          </a:bodyPr>
          <a:lstStyle>
            <a:lvl1pPr algn="ctr">
              <a:lnSpc>
                <a:spcPct val="150000"/>
              </a:lnSpc>
              <a:defRPr lang="en-US" sz="1200">
                <a:solidFill>
                  <a:srgbClr val="404040"/>
                </a:solidFill>
                <a:ea typeface="맑은 고딕" pitchFamily="34"/>
              </a:defRPr>
            </a:lvl1pPr>
          </a:lstStyle>
          <a:p>
            <a:pPr lvl="0"/>
            <a:r>
              <a:rPr lang="en-US"/>
              <a:t>Place Your Picture Here </a:t>
            </a:r>
          </a:p>
        </p:txBody>
      </p:sp>
    </p:spTree>
    <p:extLst>
      <p:ext uri="{BB962C8B-B14F-4D97-AF65-F5344CB8AC3E}">
        <p14:creationId xmlns:p14="http://schemas.microsoft.com/office/powerpoint/2010/main" val="2386952668"/>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Diapositiva de título">
    <p:bg>
      <p:bgPr>
        <a:solidFill>
          <a:srgbClr val="262626"/>
        </a:solidFill>
        <a:effectLst/>
      </p:bgPr>
    </p:bg>
    <p:spTree>
      <p:nvGrpSpPr>
        <p:cNvPr id="1" name=""/>
        <p:cNvGrpSpPr/>
        <p:nvPr/>
      </p:nvGrpSpPr>
      <p:grpSpPr>
        <a:xfrm>
          <a:off x="0" y="0"/>
          <a:ext cx="0" cy="0"/>
          <a:chOff x="0" y="0"/>
          <a:chExt cx="0" cy="0"/>
        </a:xfrm>
      </p:grpSpPr>
      <p:pic>
        <p:nvPicPr>
          <p:cNvPr id="2" name="Imagen 6">
            <a:extLst>
              <a:ext uri="{FF2B5EF4-FFF2-40B4-BE49-F238E27FC236}">
                <a16:creationId xmlns:a16="http://schemas.microsoft.com/office/drawing/2014/main" id="{9A801B9B-2354-7E1B-FFF8-672EAFCA988A}"/>
              </a:ext>
            </a:extLst>
          </p:cNvPr>
          <p:cNvPicPr>
            <a:picLocks noChangeAspect="1"/>
          </p:cNvPicPr>
          <p:nvPr/>
        </p:nvPicPr>
        <p:blipFill>
          <a:blip r:embed="rId2" cstate="print"/>
          <a:stretch>
            <a:fillRect/>
          </a:stretch>
        </p:blipFill>
        <p:spPr>
          <a:xfrm>
            <a:off x="5306290" y="0"/>
            <a:ext cx="6885706" cy="6858000"/>
          </a:xfrm>
          <a:prstGeom prst="rect">
            <a:avLst/>
          </a:prstGeom>
          <a:noFill/>
          <a:ln cap="flat">
            <a:noFill/>
          </a:ln>
        </p:spPr>
      </p:pic>
      <p:sp>
        <p:nvSpPr>
          <p:cNvPr id="3" name="Marcador de posición de imagen 11">
            <a:extLst>
              <a:ext uri="{FF2B5EF4-FFF2-40B4-BE49-F238E27FC236}">
                <a16:creationId xmlns:a16="http://schemas.microsoft.com/office/drawing/2014/main" id="{B7BE0749-6958-7CF9-B621-F83D8C1BE0D5}"/>
              </a:ext>
            </a:extLst>
          </p:cNvPr>
          <p:cNvSpPr txBox="1">
            <a:spLocks noGrp="1"/>
          </p:cNvSpPr>
          <p:nvPr>
            <p:ph type="pic" idx="4294967295"/>
          </p:nvPr>
        </p:nvSpPr>
        <p:spPr>
          <a:xfrm>
            <a:off x="0" y="0"/>
            <a:ext cx="5306290" cy="6858000"/>
          </a:xfrm>
          <a:solidFill>
            <a:srgbClr val="E7ECEF"/>
          </a:solidFill>
        </p:spPr>
        <p:txBody>
          <a:bodyPr anchor="ctr" anchorCtr="1"/>
          <a:lstStyle>
            <a:lvl1pPr algn="ctr">
              <a:lnSpc>
                <a:spcPct val="150000"/>
              </a:lnSpc>
              <a:defRPr sz="1800"/>
            </a:lvl1pPr>
            <a:lvl2pPr marL="0" marR="0" lvl="0" indent="0" algn="ctr" fontAlgn="auto">
              <a:lnSpc>
                <a:spcPct val="150000"/>
              </a:lnSpc>
              <a:spcBef>
                <a:spcPts val="1000"/>
              </a:spcBef>
              <a:spcAft>
                <a:spcPts val="0"/>
              </a:spcAft>
              <a:buNone/>
              <a:tabLst/>
              <a:defRPr lang="es-ES" sz="1800" b="0" i="0" u="none" strike="noStrike" cap="none" spc="0" baseline="0">
                <a:solidFill>
                  <a:srgbClr val="6C757D"/>
                </a:solidFill>
                <a:uFillTx/>
                <a:latin typeface="Trebuchet MS"/>
                <a:ea typeface="Arial"/>
                <a:cs typeface="Arial"/>
              </a:defRPr>
            </a:lvl2pPr>
          </a:lstStyle>
          <a:p>
            <a:pPr lvl="0"/>
            <a:r>
              <a:rPr lang="es-ES"/>
              <a:t>Put your </a:t>
            </a:r>
          </a:p>
          <a:p>
            <a:pPr lvl="0"/>
            <a:r>
              <a:rPr lang="es-ES"/>
              <a:t>image here</a:t>
            </a:r>
          </a:p>
        </p:txBody>
      </p:sp>
      <p:sp>
        <p:nvSpPr>
          <p:cNvPr id="4" name="Título 1">
            <a:extLst>
              <a:ext uri="{FF2B5EF4-FFF2-40B4-BE49-F238E27FC236}">
                <a16:creationId xmlns:a16="http://schemas.microsoft.com/office/drawing/2014/main" id="{A654E363-BD2A-D01E-C600-B186094362A9}"/>
              </a:ext>
            </a:extLst>
          </p:cNvPr>
          <p:cNvSpPr txBox="1">
            <a:spLocks noGrp="1"/>
          </p:cNvSpPr>
          <p:nvPr>
            <p:ph type="title"/>
          </p:nvPr>
        </p:nvSpPr>
        <p:spPr>
          <a:xfrm>
            <a:off x="5680838" y="1951366"/>
            <a:ext cx="5873858" cy="1065934"/>
          </a:xfrm>
        </p:spPr>
        <p:txBody>
          <a:bodyPr anchor="t"/>
          <a:lstStyle>
            <a:lvl1pPr>
              <a:lnSpc>
                <a:spcPct val="100000"/>
              </a:lnSpc>
              <a:defRPr sz="6600">
                <a:solidFill>
                  <a:srgbClr val="FFFFFF"/>
                </a:solidFill>
              </a:defRPr>
            </a:lvl1pPr>
          </a:lstStyle>
          <a:p>
            <a:pPr lvl="0"/>
            <a:r>
              <a:rPr lang="es-ES"/>
              <a:t>Slide Title Here</a:t>
            </a:r>
          </a:p>
        </p:txBody>
      </p:sp>
      <p:sp>
        <p:nvSpPr>
          <p:cNvPr id="5" name="Subtítulo 2">
            <a:extLst>
              <a:ext uri="{FF2B5EF4-FFF2-40B4-BE49-F238E27FC236}">
                <a16:creationId xmlns:a16="http://schemas.microsoft.com/office/drawing/2014/main" id="{A606F950-AB50-892D-BE8D-6803D6014D1D}"/>
              </a:ext>
            </a:extLst>
          </p:cNvPr>
          <p:cNvSpPr txBox="1">
            <a:spLocks noGrp="1"/>
          </p:cNvSpPr>
          <p:nvPr>
            <p:ph type="subTitle" idx="4294967295"/>
          </p:nvPr>
        </p:nvSpPr>
        <p:spPr>
          <a:xfrm>
            <a:off x="5680362" y="3490575"/>
            <a:ext cx="5874279" cy="1663842"/>
          </a:xfrm>
        </p:spPr>
        <p:txBody>
          <a:bodyPr/>
          <a:lstStyle>
            <a:lvl1pPr>
              <a:lnSpc>
                <a:spcPct val="150000"/>
              </a:lnSpc>
              <a:defRPr sz="1600">
                <a:solidFill>
                  <a:srgbClr val="FFFFFF"/>
                </a:solidFill>
              </a:defRPr>
            </a:lvl1pPr>
          </a:lstStyle>
          <a:p>
            <a:pPr lvl="0"/>
            <a:r>
              <a:rPr lang="es-ES"/>
              <a:t>Slide Subtitle here</a:t>
            </a:r>
          </a:p>
        </p:txBody>
      </p:sp>
      <p:sp>
        <p:nvSpPr>
          <p:cNvPr id="6" name="Marcador de texto 4">
            <a:extLst>
              <a:ext uri="{FF2B5EF4-FFF2-40B4-BE49-F238E27FC236}">
                <a16:creationId xmlns:a16="http://schemas.microsoft.com/office/drawing/2014/main" id="{045BEF69-0024-01B3-D8C8-1FADCCF10B7E}"/>
              </a:ext>
            </a:extLst>
          </p:cNvPr>
          <p:cNvSpPr txBox="1">
            <a:spLocks noGrp="1"/>
          </p:cNvSpPr>
          <p:nvPr>
            <p:ph type="body" idx="4294967295"/>
          </p:nvPr>
        </p:nvSpPr>
        <p:spPr>
          <a:xfrm>
            <a:off x="5680079" y="776481"/>
            <a:ext cx="5873748" cy="1066803"/>
          </a:xfrm>
        </p:spPr>
        <p:txBody>
          <a:bodyPr anchor="ctr">
            <a:noAutofit/>
          </a:bodyPr>
          <a:lstStyle>
            <a:lvl1pPr>
              <a:lnSpc>
                <a:spcPct val="100000"/>
              </a:lnSpc>
              <a:defRPr sz="8000">
                <a:solidFill>
                  <a:srgbClr val="2667FF"/>
                </a:solidFill>
                <a:latin typeface="Garamond"/>
              </a:defRPr>
            </a:lvl1pPr>
          </a:lstStyle>
          <a:p>
            <a:pPr lvl="0"/>
            <a:r>
              <a:rPr lang="es-ES"/>
              <a:t>00</a:t>
            </a:r>
          </a:p>
        </p:txBody>
      </p:sp>
    </p:spTree>
    <p:extLst>
      <p:ext uri="{BB962C8B-B14F-4D97-AF65-F5344CB8AC3E}">
        <p14:creationId xmlns:p14="http://schemas.microsoft.com/office/powerpoint/2010/main" val="4071829073"/>
      </p:ext>
    </p:extLst>
  </p:cSld>
  <p:clrMapOvr>
    <a:masterClrMapping/>
  </p:clrMapOvr>
  <p:transition spd="med">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10_Images &amp; Contents Layout">
    <p:spTree>
      <p:nvGrpSpPr>
        <p:cNvPr id="1" name=""/>
        <p:cNvGrpSpPr/>
        <p:nvPr/>
      </p:nvGrpSpPr>
      <p:grpSpPr>
        <a:xfrm>
          <a:off x="0" y="0"/>
          <a:ext cx="0" cy="0"/>
          <a:chOff x="0" y="0"/>
          <a:chExt cx="0" cy="0"/>
        </a:xfrm>
      </p:grpSpPr>
      <p:sp>
        <p:nvSpPr>
          <p:cNvPr id="2" name="Picture Placeholder 2">
            <a:extLst>
              <a:ext uri="{FF2B5EF4-FFF2-40B4-BE49-F238E27FC236}">
                <a16:creationId xmlns:a16="http://schemas.microsoft.com/office/drawing/2014/main" id="{CB3BF9C8-CC61-0D54-FE35-13DE68CFBE2F}"/>
              </a:ext>
            </a:extLst>
          </p:cNvPr>
          <p:cNvSpPr txBox="1">
            <a:spLocks noGrp="1"/>
          </p:cNvSpPr>
          <p:nvPr>
            <p:ph type="pic" idx="4294967295"/>
          </p:nvPr>
        </p:nvSpPr>
        <p:spPr>
          <a:xfrm>
            <a:off x="1679505" y="562895"/>
            <a:ext cx="3311965" cy="1799996"/>
          </a:xfrm>
          <a:solidFill>
            <a:srgbClr val="F2F2F2"/>
          </a:solidFill>
        </p:spPr>
        <p:txBody>
          <a:bodyPr anchor="ctr" anchorCtr="1"/>
          <a:lstStyle>
            <a:lvl1pPr algn="ctr">
              <a:lnSpc>
                <a:spcPct val="150000"/>
              </a:lnSpc>
              <a:defRPr lang="en-US" sz="1200">
                <a:solidFill>
                  <a:srgbClr val="404040"/>
                </a:solidFill>
                <a:ea typeface="맑은 고딕" pitchFamily="34"/>
                <a:cs typeface="Arial" pitchFamily="34"/>
              </a:defRPr>
            </a:lvl1pPr>
          </a:lstStyle>
          <a:p>
            <a:pPr lvl="0"/>
            <a:r>
              <a:rPr lang="en-US"/>
              <a:t>Your Picture Here</a:t>
            </a:r>
          </a:p>
        </p:txBody>
      </p:sp>
      <p:sp>
        <p:nvSpPr>
          <p:cNvPr id="3" name="Rectangle 3">
            <a:extLst>
              <a:ext uri="{FF2B5EF4-FFF2-40B4-BE49-F238E27FC236}">
                <a16:creationId xmlns:a16="http://schemas.microsoft.com/office/drawing/2014/main" id="{C279546B-6B5F-CF64-FC5C-B9A194CC541B}"/>
              </a:ext>
            </a:extLst>
          </p:cNvPr>
          <p:cNvSpPr/>
          <p:nvPr/>
        </p:nvSpPr>
        <p:spPr>
          <a:xfrm>
            <a:off x="0" y="0"/>
            <a:ext cx="1487491" cy="6858000"/>
          </a:xfrm>
          <a:prstGeom prst="rect">
            <a:avLst/>
          </a:pr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Trebuchet MS"/>
              <a:ea typeface="맑은 고딕" pitchFamily="34"/>
              <a:cs typeface="Arial"/>
            </a:endParaRPr>
          </a:p>
        </p:txBody>
      </p:sp>
      <p:sp>
        <p:nvSpPr>
          <p:cNvPr id="4" name="Picture Placeholder 2">
            <a:extLst>
              <a:ext uri="{FF2B5EF4-FFF2-40B4-BE49-F238E27FC236}">
                <a16:creationId xmlns:a16="http://schemas.microsoft.com/office/drawing/2014/main" id="{40BA1B11-AEB1-28A7-9015-FB1096EA2C81}"/>
              </a:ext>
            </a:extLst>
          </p:cNvPr>
          <p:cNvSpPr txBox="1">
            <a:spLocks noGrp="1"/>
          </p:cNvSpPr>
          <p:nvPr>
            <p:ph type="pic" idx="4294967295"/>
          </p:nvPr>
        </p:nvSpPr>
        <p:spPr>
          <a:xfrm>
            <a:off x="1679505" y="2531242"/>
            <a:ext cx="3311965" cy="1799996"/>
          </a:xfrm>
          <a:solidFill>
            <a:srgbClr val="F2F2F2"/>
          </a:solidFill>
        </p:spPr>
        <p:txBody>
          <a:bodyPr anchor="ctr" anchorCtr="1"/>
          <a:lstStyle>
            <a:lvl1pPr algn="ctr">
              <a:lnSpc>
                <a:spcPct val="150000"/>
              </a:lnSpc>
              <a:defRPr lang="en-US" sz="1200">
                <a:solidFill>
                  <a:srgbClr val="404040"/>
                </a:solidFill>
                <a:ea typeface="맑은 고딕" pitchFamily="34"/>
                <a:cs typeface="Arial" pitchFamily="34"/>
              </a:defRPr>
            </a:lvl1pPr>
          </a:lstStyle>
          <a:p>
            <a:pPr lvl="0"/>
            <a:r>
              <a:rPr lang="en-US"/>
              <a:t>Your Picture Here</a:t>
            </a:r>
          </a:p>
        </p:txBody>
      </p:sp>
      <p:sp>
        <p:nvSpPr>
          <p:cNvPr id="5" name="Picture Placeholder 2">
            <a:extLst>
              <a:ext uri="{FF2B5EF4-FFF2-40B4-BE49-F238E27FC236}">
                <a16:creationId xmlns:a16="http://schemas.microsoft.com/office/drawing/2014/main" id="{3088DD41-0C6F-91D9-07BD-FA707D7920A4}"/>
              </a:ext>
            </a:extLst>
          </p:cNvPr>
          <p:cNvSpPr txBox="1">
            <a:spLocks noGrp="1"/>
          </p:cNvSpPr>
          <p:nvPr>
            <p:ph type="pic" idx="4294967295"/>
          </p:nvPr>
        </p:nvSpPr>
        <p:spPr>
          <a:xfrm>
            <a:off x="1679505" y="4499597"/>
            <a:ext cx="3311965" cy="1799996"/>
          </a:xfrm>
          <a:solidFill>
            <a:srgbClr val="F2F2F2"/>
          </a:solidFill>
        </p:spPr>
        <p:txBody>
          <a:bodyPr anchor="ctr" anchorCtr="1"/>
          <a:lstStyle>
            <a:lvl1pPr algn="ctr">
              <a:lnSpc>
                <a:spcPct val="150000"/>
              </a:lnSpc>
              <a:defRPr lang="en-US" sz="1200">
                <a:solidFill>
                  <a:srgbClr val="404040"/>
                </a:solidFill>
                <a:ea typeface="맑은 고딕" pitchFamily="34"/>
                <a:cs typeface="Arial" pitchFamily="34"/>
              </a:defRPr>
            </a:lvl1pPr>
          </a:lstStyle>
          <a:p>
            <a:pPr lvl="0"/>
            <a:r>
              <a:rPr lang="en-US"/>
              <a:t>Your Picture Here</a:t>
            </a:r>
          </a:p>
        </p:txBody>
      </p:sp>
    </p:spTree>
    <p:extLst>
      <p:ext uri="{BB962C8B-B14F-4D97-AF65-F5344CB8AC3E}">
        <p14:creationId xmlns:p14="http://schemas.microsoft.com/office/powerpoint/2010/main" val="1303027215"/>
      </p:ext>
    </p:extLst>
  </p:cSld>
  <p:clrMapOvr>
    <a:masterClrMapping/>
  </p:clrMapOvr>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EE2D9AD2-803B-C7E3-D39C-F296C45EA077}"/>
              </a:ext>
            </a:extLst>
          </p:cNvPr>
          <p:cNvSpPr txBox="1">
            <a:spLocks noGrp="1"/>
          </p:cNvSpPr>
          <p:nvPr>
            <p:ph type="body" idx="4294967295"/>
          </p:nvPr>
        </p:nvSpPr>
        <p:spPr>
          <a:xfrm>
            <a:off x="323533" y="339507"/>
            <a:ext cx="11573195" cy="724250"/>
          </a:xfrm>
        </p:spPr>
        <p:txBody>
          <a:bodyPr anchor="ctr" anchorCtr="1"/>
          <a:lstStyle>
            <a:lvl1pPr algn="ctr">
              <a:lnSpc>
                <a:spcPct val="150000"/>
              </a:lnSpc>
              <a:defRPr lang="en-US" sz="5400">
                <a:solidFill>
                  <a:srgbClr val="262626"/>
                </a:solidFill>
                <a:latin typeface="Garamond"/>
                <a:ea typeface="맑은 고딕" pitchFamily="34"/>
                <a:cs typeface="Arial" pitchFamily="34"/>
              </a:defRPr>
            </a:lvl1pPr>
          </a:lstStyle>
          <a:p>
            <a:pPr lvl="0"/>
            <a:r>
              <a:rPr lang="en-US"/>
              <a:t>BASIC LAYOUT</a:t>
            </a:r>
          </a:p>
        </p:txBody>
      </p:sp>
      <p:sp>
        <p:nvSpPr>
          <p:cNvPr id="3" name="Onda 2">
            <a:extLst>
              <a:ext uri="{FF2B5EF4-FFF2-40B4-BE49-F238E27FC236}">
                <a16:creationId xmlns:a16="http://schemas.microsoft.com/office/drawing/2014/main" id="{3ED81318-3CAE-5CD3-3EE2-DF8D0182FC78}"/>
              </a:ext>
            </a:extLst>
          </p:cNvPr>
          <p:cNvSpPr/>
          <p:nvPr/>
        </p:nvSpPr>
        <p:spPr>
          <a:xfrm>
            <a:off x="115186" y="6518492"/>
            <a:ext cx="11960928" cy="211070"/>
          </a:xfrm>
          <a:custGeom>
            <a:avLst>
              <a:gd name="f9" fmla="val 12500"/>
              <a:gd name="f10" fmla="val 0"/>
            </a:avLst>
            <a:gdLst>
              <a:gd name="f2" fmla="val 10800000"/>
              <a:gd name="f3" fmla="val 5400000"/>
              <a:gd name="f4" fmla="val 180"/>
              <a:gd name="f5" fmla="val w"/>
              <a:gd name="f6" fmla="val h"/>
              <a:gd name="f7" fmla="val ss"/>
              <a:gd name="f8" fmla="val 0"/>
              <a:gd name="f9" fmla="val 12500"/>
              <a:gd name="f10" fmla="val 0"/>
              <a:gd name="f11" fmla="+- 0 0 -180"/>
              <a:gd name="f12" fmla="+- 0 0 -270"/>
              <a:gd name="f13" fmla="+- 0 0 -360"/>
              <a:gd name="f14" fmla="+- 0 0 -90"/>
              <a:gd name="f15" fmla="abs f5"/>
              <a:gd name="f16" fmla="abs f6"/>
              <a:gd name="f17" fmla="abs f7"/>
              <a:gd name="f18" fmla="val f8"/>
              <a:gd name="f19" fmla="val f9"/>
              <a:gd name="f20" fmla="val f10"/>
              <a:gd name="f21" fmla="*/ f11 f2 1"/>
              <a:gd name="f22" fmla="*/ f12 f2 1"/>
              <a:gd name="f23" fmla="*/ f13 f2 1"/>
              <a:gd name="f24" fmla="*/ f14 f2 1"/>
              <a:gd name="f25" fmla="?: f15 f5 1"/>
              <a:gd name="f26" fmla="?: f16 f6 1"/>
              <a:gd name="f27" fmla="?: f17 f7 1"/>
              <a:gd name="f28" fmla="*/ f21 1 f4"/>
              <a:gd name="f29" fmla="*/ f22 1 f4"/>
              <a:gd name="f30" fmla="*/ f23 1 f4"/>
              <a:gd name="f31" fmla="*/ f24 1 f4"/>
              <a:gd name="f32" fmla="*/ f25 1 21600"/>
              <a:gd name="f33" fmla="*/ f26 1 21600"/>
              <a:gd name="f34" fmla="*/ 21600 f25 1"/>
              <a:gd name="f35" fmla="*/ 21600 f26 1"/>
              <a:gd name="f36" fmla="+- f28 0 f3"/>
              <a:gd name="f37" fmla="+- f29 0 f3"/>
              <a:gd name="f38" fmla="+- f30 0 f3"/>
              <a:gd name="f39" fmla="+- f31 0 f3"/>
              <a:gd name="f40" fmla="min f33 f32"/>
              <a:gd name="f41" fmla="*/ f34 1 f27"/>
              <a:gd name="f42" fmla="*/ f35 1 f27"/>
              <a:gd name="f43" fmla="val f41"/>
              <a:gd name="f44" fmla="val f42"/>
              <a:gd name="f45" fmla="+- f44 0 f18"/>
              <a:gd name="f46" fmla="+- f43 0 f18"/>
              <a:gd name="f47" fmla="*/ f45 1 2"/>
              <a:gd name="f48" fmla="*/ f46 1 2"/>
              <a:gd name="f49" fmla="*/ f45 f19 1"/>
              <a:gd name="f50" fmla="*/ f46 f20 1"/>
              <a:gd name="f51" fmla="+- f18 f47 0"/>
              <a:gd name="f52" fmla="+- f18 f48 0"/>
              <a:gd name="f53" fmla="*/ f49 1 100000"/>
              <a:gd name="f54" fmla="*/ f50 1 100000"/>
              <a:gd name="f55" fmla="*/ f50 1 50000"/>
              <a:gd name="f56" fmla="*/ f49 1 50000"/>
              <a:gd name="f57" fmla="*/ f53 10 1"/>
              <a:gd name="f58" fmla="+- f44 0 f53"/>
              <a:gd name="f59" fmla="abs f54"/>
              <a:gd name="f60" fmla="?: f55 0 f55"/>
              <a:gd name="f61" fmla="?: f55 f55 0"/>
              <a:gd name="f62" fmla="+- f52 f54 0"/>
              <a:gd name="f63" fmla="+- f52 0 f54"/>
              <a:gd name="f64" fmla="+- f44 0 f56"/>
              <a:gd name="f65" fmla="*/ f56 f40 1"/>
              <a:gd name="f66" fmla="*/ f53 f40 1"/>
              <a:gd name="f67" fmla="*/ f51 f40 1"/>
              <a:gd name="f68" fmla="*/ f57 1 3"/>
              <a:gd name="f69" fmla="+- f18 0 f60"/>
              <a:gd name="f70" fmla="+- f43 0 f61"/>
              <a:gd name="f71" fmla="+- f18 f61 0"/>
              <a:gd name="f72" fmla="+- f43 f60 0"/>
              <a:gd name="f73" fmla="+- f43 0 f59"/>
              <a:gd name="f74" fmla="*/ f64 f40 1"/>
              <a:gd name="f75" fmla="*/ f58 f40 1"/>
              <a:gd name="f76" fmla="*/ f63 f40 1"/>
              <a:gd name="f77" fmla="*/ f59 f40 1"/>
              <a:gd name="f78" fmla="*/ f62 f40 1"/>
              <a:gd name="f79" fmla="+- f53 0 f68"/>
              <a:gd name="f80" fmla="+- f53 f68 0"/>
              <a:gd name="f81" fmla="+- f58 0 f68"/>
              <a:gd name="f82" fmla="+- f58 f68 0"/>
              <a:gd name="f83" fmla="+- f60 f70 0"/>
              <a:gd name="f84" fmla="max f69 f71"/>
              <a:gd name="f85" fmla="min f70 f72"/>
              <a:gd name="f86" fmla="*/ f69 f40 1"/>
              <a:gd name="f87" fmla="*/ f70 f40 1"/>
              <a:gd name="f88" fmla="*/ f72 f40 1"/>
              <a:gd name="f89" fmla="*/ f71 f40 1"/>
              <a:gd name="f90" fmla="*/ f73 f40 1"/>
              <a:gd name="f91" fmla="*/ f83 1 3"/>
              <a:gd name="f92" fmla="*/ f84 f40 1"/>
              <a:gd name="f93" fmla="*/ f85 f40 1"/>
              <a:gd name="f94" fmla="*/ f79 f40 1"/>
              <a:gd name="f95" fmla="*/ f80 f40 1"/>
              <a:gd name="f96" fmla="*/ f82 f40 1"/>
              <a:gd name="f97" fmla="*/ f81 f40 1"/>
              <a:gd name="f98" fmla="+- f69 f91 0"/>
              <a:gd name="f99" fmla="+- f71 f91 0"/>
              <a:gd name="f100" fmla="+- f98 f70 0"/>
              <a:gd name="f101" fmla="+- f99 f72 0"/>
              <a:gd name="f102" fmla="*/ f98 f40 1"/>
              <a:gd name="f103" fmla="*/ f99 f40 1"/>
              <a:gd name="f104" fmla="*/ f100 1 2"/>
              <a:gd name="f105" fmla="*/ f101 1 2"/>
              <a:gd name="f106" fmla="*/ f104 f40 1"/>
              <a:gd name="f107" fmla="*/ f105 f40 1"/>
            </a:gdLst>
            <a:ahLst/>
            <a:cxnLst>
              <a:cxn ang="3cd4">
                <a:pos x="hc" y="t"/>
              </a:cxn>
              <a:cxn ang="0">
                <a:pos x="r" y="vc"/>
              </a:cxn>
              <a:cxn ang="cd4">
                <a:pos x="hc" y="b"/>
              </a:cxn>
              <a:cxn ang="cd2">
                <a:pos x="l" y="vc"/>
              </a:cxn>
              <a:cxn ang="f36">
                <a:pos x="f76" y="f66"/>
              </a:cxn>
              <a:cxn ang="f37">
                <a:pos x="f77" y="f67"/>
              </a:cxn>
              <a:cxn ang="f38">
                <a:pos x="f78" y="f75"/>
              </a:cxn>
              <a:cxn ang="f39">
                <a:pos x="f90" y="f67"/>
              </a:cxn>
            </a:cxnLst>
            <a:rect l="f92" t="f65" r="f93" b="f74"/>
            <a:pathLst>
              <a:path>
                <a:moveTo>
                  <a:pt x="f86" y="f66"/>
                </a:moveTo>
                <a:cubicBezTo>
                  <a:pt x="f102" y="f94"/>
                  <a:pt x="f106" y="f95"/>
                  <a:pt x="f87" y="f66"/>
                </a:cubicBezTo>
                <a:lnTo>
                  <a:pt x="f88" y="f75"/>
                </a:lnTo>
                <a:cubicBezTo>
                  <a:pt x="f107" y="f96"/>
                  <a:pt x="f103" y="f97"/>
                  <a:pt x="f89" y="f75"/>
                </a:cubicBezTo>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186590"/>
              </a:solidFill>
              <a:uFillTx/>
              <a:latin typeface="Trebuchet MS"/>
              <a:ea typeface="Arial"/>
              <a:cs typeface="Arial"/>
            </a:endParaRPr>
          </a:p>
        </p:txBody>
      </p:sp>
      <p:grpSp>
        <p:nvGrpSpPr>
          <p:cNvPr id="4" name="Grupo 20">
            <a:extLst>
              <a:ext uri="{FF2B5EF4-FFF2-40B4-BE49-F238E27FC236}">
                <a16:creationId xmlns:a16="http://schemas.microsoft.com/office/drawing/2014/main" id="{BC059047-ADFD-8F02-0848-A073B21EC9CE}"/>
              </a:ext>
            </a:extLst>
          </p:cNvPr>
          <p:cNvGrpSpPr/>
          <p:nvPr/>
        </p:nvGrpSpPr>
        <p:grpSpPr>
          <a:xfrm>
            <a:off x="0" y="0"/>
            <a:ext cx="12076115" cy="1106616"/>
            <a:chOff x="0" y="0"/>
            <a:chExt cx="12076115" cy="1106616"/>
          </a:xfrm>
        </p:grpSpPr>
        <p:sp>
          <p:nvSpPr>
            <p:cNvPr id="5" name="Paralelogramo 10">
              <a:extLst>
                <a:ext uri="{FF2B5EF4-FFF2-40B4-BE49-F238E27FC236}">
                  <a16:creationId xmlns:a16="http://schemas.microsoft.com/office/drawing/2014/main" id="{BDB51B53-6233-91B0-7B24-903DAE776E1C}"/>
                </a:ext>
              </a:extLst>
            </p:cNvPr>
            <p:cNvSpPr/>
            <p:nvPr/>
          </p:nvSpPr>
          <p:spPr>
            <a:xfrm>
              <a:off x="0" y="0"/>
              <a:ext cx="1019693" cy="1106616"/>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90"/>
                <a:gd name="f11" fmla="+- 0 0 -180"/>
                <a:gd name="f12" fmla="+- 0 0 -27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5 f17 1"/>
                <a:gd name="f26" fmla="*/ f18 1 f3"/>
                <a:gd name="f27" fmla="*/ f19 1 f3"/>
                <a:gd name="f28" fmla="*/ f20 1 f3"/>
                <a:gd name="f29" fmla="*/ f21 1 f3"/>
                <a:gd name="f30" fmla="*/ f22 1 21600"/>
                <a:gd name="f31" fmla="*/ f23 1 21600"/>
                <a:gd name="f32" fmla="*/ 21600 f22 1"/>
                <a:gd name="f33" fmla="*/ 21600 f23 1"/>
                <a:gd name="f34" fmla="+- f26 0 f2"/>
                <a:gd name="f35" fmla="+- f27 0 f2"/>
                <a:gd name="f36" fmla="+- f28 0 f2"/>
                <a:gd name="f37" fmla="+- f29 0 f2"/>
                <a:gd name="f38" fmla="min f31 f30"/>
                <a:gd name="f39" fmla="*/ f32 1 f24"/>
                <a:gd name="f40" fmla="*/ f33 1 f24"/>
                <a:gd name="f41" fmla="val f39"/>
                <a:gd name="f42" fmla="val f40"/>
                <a:gd name="f43" fmla="*/ f16 f38 1"/>
                <a:gd name="f44" fmla="+- f42 0 f16"/>
                <a:gd name="f45" fmla="+- f41 0 f16"/>
                <a:gd name="f46" fmla="*/ f42 f38 1"/>
                <a:gd name="f47" fmla="*/ f41 f38 1"/>
                <a:gd name="f48" fmla="*/ f44 1 2"/>
                <a:gd name="f49" fmla="*/ f45 1 2"/>
                <a:gd name="f50" fmla="min f45 f44"/>
                <a:gd name="f51" fmla="*/ 100000 f45 1"/>
                <a:gd name="f52" fmla="+- f16 f48 0"/>
                <a:gd name="f53" fmla="+- f16 f49 0"/>
                <a:gd name="f54" fmla="*/ f51 1 f50"/>
                <a:gd name="f55" fmla="*/ f50 f17 1"/>
                <a:gd name="f56" fmla="*/ f55 1 200000"/>
                <a:gd name="f57" fmla="*/ f55 1 100000"/>
                <a:gd name="f58" fmla="*/ f25 1 f54"/>
                <a:gd name="f59" fmla="*/ f44 f53 1"/>
                <a:gd name="f60" fmla="*/ f53 f38 1"/>
                <a:gd name="f61" fmla="*/ f52 f38 1"/>
                <a:gd name="f62" fmla="+- f41 0 f56"/>
                <a:gd name="f63" fmla="+- f41 0 f57"/>
                <a:gd name="f64" fmla="+- 1 f58 0"/>
                <a:gd name="f65" fmla="*/ f59 1 f57"/>
                <a:gd name="f66" fmla="*/ f57 f38 1"/>
                <a:gd name="f67" fmla="*/ f56 f38 1"/>
                <a:gd name="f68" fmla="*/ f63 1 2"/>
                <a:gd name="f69" fmla="*/ f64 1 12"/>
                <a:gd name="f70" fmla="val f65"/>
                <a:gd name="f71" fmla="*/ f63 f38 1"/>
                <a:gd name="f72" fmla="*/ f62 f38 1"/>
                <a:gd name="f73" fmla="+- f41 0 f68"/>
                <a:gd name="f74" fmla="*/ f69 f45 1"/>
                <a:gd name="f75" fmla="*/ f69 f44 1"/>
                <a:gd name="f76" fmla="+- f42 0 f70"/>
                <a:gd name="f77" fmla="*/ f68 f38 1"/>
                <a:gd name="f78" fmla="*/ f70 f38 1"/>
                <a:gd name="f79" fmla="+- f41 0 f74"/>
                <a:gd name="f80" fmla="+- f42 0 f75"/>
                <a:gd name="f81" fmla="*/ f74 f38 1"/>
                <a:gd name="f82" fmla="*/ f75 f38 1"/>
                <a:gd name="f83" fmla="*/ f76 f38 1"/>
                <a:gd name="f84" fmla="*/ f73 f38 1"/>
                <a:gd name="f85" fmla="*/ f79 f38 1"/>
                <a:gd name="f86" fmla="*/ f80 f38 1"/>
              </a:gdLst>
              <a:ahLst/>
              <a:cxnLst>
                <a:cxn ang="3cd4">
                  <a:pos x="hc" y="t"/>
                </a:cxn>
                <a:cxn ang="0">
                  <a:pos x="r" y="vc"/>
                </a:cxn>
                <a:cxn ang="cd4">
                  <a:pos x="hc" y="b"/>
                </a:cxn>
                <a:cxn ang="cd2">
                  <a:pos x="l" y="vc"/>
                </a:cxn>
                <a:cxn ang="f34">
                  <a:pos x="f60" y="f83"/>
                </a:cxn>
                <a:cxn ang="f34">
                  <a:pos x="f84" y="f43"/>
                </a:cxn>
                <a:cxn ang="f35">
                  <a:pos x="f72" y="f61"/>
                </a:cxn>
                <a:cxn ang="f36">
                  <a:pos x="f77" y="f46"/>
                </a:cxn>
                <a:cxn ang="f36">
                  <a:pos x="f60" y="f78"/>
                </a:cxn>
                <a:cxn ang="f37">
                  <a:pos x="f67" y="f61"/>
                </a:cxn>
              </a:cxnLst>
              <a:rect l="f81" t="f82" r="f85" b="f86"/>
              <a:pathLst>
                <a:path>
                  <a:moveTo>
                    <a:pt x="f43" y="f46"/>
                  </a:moveTo>
                  <a:lnTo>
                    <a:pt x="f66" y="f43"/>
                  </a:lnTo>
                  <a:lnTo>
                    <a:pt x="f47" y="f43"/>
                  </a:lnTo>
                  <a:lnTo>
                    <a:pt x="f71" y="f46"/>
                  </a:lnTo>
                  <a:close/>
                </a:path>
              </a:pathLst>
            </a:custGeom>
            <a:solidFill>
              <a:srgbClr val="92D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Trebuchet MS"/>
                <a:ea typeface="Arial"/>
                <a:cs typeface="Arial"/>
              </a:endParaRPr>
            </a:p>
          </p:txBody>
        </p:sp>
        <p:cxnSp>
          <p:nvCxnSpPr>
            <p:cNvPr id="6" name="Conector recto 4">
              <a:extLst>
                <a:ext uri="{FF2B5EF4-FFF2-40B4-BE49-F238E27FC236}">
                  <a16:creationId xmlns:a16="http://schemas.microsoft.com/office/drawing/2014/main" id="{2D530838-93AF-EB25-BDFE-D89A7831F236}"/>
                </a:ext>
              </a:extLst>
            </p:cNvPr>
            <p:cNvCxnSpPr/>
            <p:nvPr/>
          </p:nvCxnSpPr>
          <p:spPr>
            <a:xfrm>
              <a:off x="1716228" y="1084944"/>
              <a:ext cx="10359887" cy="0"/>
            </a:xfrm>
            <a:prstGeom prst="straightConnector1">
              <a:avLst/>
            </a:prstGeom>
            <a:noFill/>
            <a:ln w="6345" cap="flat">
              <a:solidFill>
                <a:srgbClr val="92D050"/>
              </a:solidFill>
              <a:prstDash val="solid"/>
              <a:miter/>
            </a:ln>
          </p:spPr>
        </p:cxnSp>
      </p:grpSp>
      <p:grpSp>
        <p:nvGrpSpPr>
          <p:cNvPr id="7" name="Grupo 30">
            <a:extLst>
              <a:ext uri="{FF2B5EF4-FFF2-40B4-BE49-F238E27FC236}">
                <a16:creationId xmlns:a16="http://schemas.microsoft.com/office/drawing/2014/main" id="{3591B203-A68B-BF0B-9DC0-1A68ADB9012B}"/>
              </a:ext>
            </a:extLst>
          </p:cNvPr>
          <p:cNvGrpSpPr/>
          <p:nvPr/>
        </p:nvGrpSpPr>
        <p:grpSpPr>
          <a:xfrm>
            <a:off x="11198227" y="217490"/>
            <a:ext cx="884233" cy="846140"/>
            <a:chOff x="11198227" y="217490"/>
            <a:chExt cx="884233" cy="846140"/>
          </a:xfrm>
        </p:grpSpPr>
        <p:sp>
          <p:nvSpPr>
            <p:cNvPr id="8" name="Freeform 11">
              <a:extLst>
                <a:ext uri="{FF2B5EF4-FFF2-40B4-BE49-F238E27FC236}">
                  <a16:creationId xmlns:a16="http://schemas.microsoft.com/office/drawing/2014/main" id="{7C5EF5DF-6650-D009-E000-169CD3DF6EB4}"/>
                </a:ext>
              </a:extLst>
            </p:cNvPr>
            <p:cNvSpPr/>
            <p:nvPr/>
          </p:nvSpPr>
          <p:spPr>
            <a:xfrm>
              <a:off x="11198227" y="217490"/>
              <a:ext cx="579436" cy="846140"/>
            </a:xfrm>
            <a:custGeom>
              <a:avLst/>
              <a:gdLst>
                <a:gd name="f0" fmla="val 10800000"/>
                <a:gd name="f1" fmla="val 5400000"/>
                <a:gd name="f2" fmla="val 360"/>
                <a:gd name="f3" fmla="val 180"/>
                <a:gd name="f4" fmla="val w"/>
                <a:gd name="f5" fmla="val h"/>
                <a:gd name="f6" fmla="val 0"/>
                <a:gd name="f7" fmla="val 846"/>
                <a:gd name="f8" fmla="val 1238"/>
                <a:gd name="f9" fmla="val 294"/>
                <a:gd name="f10" fmla="val 715"/>
                <a:gd name="f11" fmla="val 269"/>
                <a:gd name="f12" fmla="val 723"/>
                <a:gd name="f13" fmla="val 244"/>
                <a:gd name="f14" fmla="val 732"/>
                <a:gd name="f15" fmla="val 218"/>
                <a:gd name="f16" fmla="val 739"/>
                <a:gd name="f17" fmla="val 173"/>
                <a:gd name="f18" fmla="val 751"/>
                <a:gd name="f19" fmla="val 128"/>
                <a:gd name="f20" fmla="val 756"/>
                <a:gd name="f21" fmla="val 81"/>
                <a:gd name="f22" fmla="val 752"/>
                <a:gd name="f23" fmla="val 60"/>
                <a:gd name="f24" fmla="val 750"/>
                <a:gd name="f25" fmla="val 52"/>
                <a:gd name="f26" fmla="val 735"/>
                <a:gd name="f27" fmla="val 61"/>
                <a:gd name="f28" fmla="val 716"/>
                <a:gd name="f29" fmla="val 98"/>
                <a:gd name="f30" fmla="val 640"/>
                <a:gd name="f31" fmla="val 563"/>
                <a:gd name="f32" fmla="val 138"/>
                <a:gd name="f33" fmla="val 479"/>
                <a:gd name="f34" fmla="val 144"/>
                <a:gd name="f35" fmla="val 435"/>
                <a:gd name="f36" fmla="val 390"/>
                <a:gd name="f37" fmla="val 345"/>
                <a:gd name="f38" fmla="val 145"/>
                <a:gd name="f39" fmla="val 291"/>
                <a:gd name="f40" fmla="val 150"/>
                <a:gd name="f41" fmla="val 239"/>
                <a:gd name="f42" fmla="val 172"/>
                <a:gd name="f43" fmla="val 189"/>
                <a:gd name="f44" fmla="val 222"/>
                <a:gd name="f45" fmla="val 76"/>
                <a:gd name="f46" fmla="val 339"/>
                <a:gd name="f47" fmla="val 457"/>
                <a:gd name="f48" fmla="val 4"/>
                <a:gd name="f49" fmla="val 596"/>
                <a:gd name="f50" fmla="val 9"/>
                <a:gd name="f51" fmla="val 718"/>
                <a:gd name="f52" fmla="val 112"/>
                <a:gd name="f53" fmla="val 747"/>
                <a:gd name="f54" fmla="val 248"/>
                <a:gd name="f55" fmla="val 754"/>
                <a:gd name="f56" fmla="val 283"/>
                <a:gd name="f57" fmla="val 318"/>
                <a:gd name="f58" fmla="val 353"/>
                <a:gd name="f59" fmla="val 749"/>
                <a:gd name="f60" fmla="val 464"/>
                <a:gd name="f61" fmla="val 773"/>
                <a:gd name="f62" fmla="val 569"/>
                <a:gd name="f63" fmla="val 817"/>
                <a:gd name="f64" fmla="val 670"/>
                <a:gd name="f65" fmla="val 824"/>
                <a:gd name="f66" fmla="val 686"/>
                <a:gd name="f67" fmla="val 831"/>
                <a:gd name="f68" fmla="val 701"/>
                <a:gd name="f69" fmla="val 839"/>
                <a:gd name="f70" fmla="val 717"/>
                <a:gd name="f71" fmla="val 847"/>
                <a:gd name="f72" fmla="val 736"/>
                <a:gd name="f73" fmla="val 819"/>
                <a:gd name="f74" fmla="val 758"/>
                <a:gd name="f75" fmla="val 682"/>
                <a:gd name="f76" fmla="val 744"/>
                <a:gd name="f77" fmla="val 617"/>
                <a:gd name="f78" fmla="val 613"/>
                <a:gd name="f79" fmla="val 610"/>
                <a:gd name="f80" fmla="val 606"/>
                <a:gd name="f81" fmla="val 714"/>
                <a:gd name="f82" fmla="val 605"/>
                <a:gd name="f83" fmla="val 620"/>
                <a:gd name="f84" fmla="val 753"/>
                <a:gd name="f85" fmla="val 629"/>
                <a:gd name="f86" fmla="val 769"/>
                <a:gd name="f87" fmla="val 638"/>
                <a:gd name="f88" fmla="val 784"/>
                <a:gd name="f89" fmla="val 651"/>
                <a:gd name="f90" fmla="val 790"/>
                <a:gd name="f91" fmla="val 669"/>
                <a:gd name="f92" fmla="val 791"/>
                <a:gd name="f93" fmla="val 722"/>
                <a:gd name="f94" fmla="val 792"/>
                <a:gd name="f95" fmla="val 768"/>
                <a:gd name="f96" fmla="val 812"/>
                <a:gd name="f97" fmla="val 809"/>
                <a:gd name="f98" fmla="val 845"/>
                <a:gd name="f99" fmla="val 813"/>
                <a:gd name="f100" fmla="val 848"/>
                <a:gd name="f101" fmla="val 853"/>
                <a:gd name="f102" fmla="val 858"/>
                <a:gd name="f103" fmla="val 823"/>
                <a:gd name="f104" fmla="val 867"/>
                <a:gd name="f105" fmla="val 821"/>
                <a:gd name="f106" fmla="val 876"/>
                <a:gd name="f107" fmla="val 882"/>
                <a:gd name="f108" fmla="val 804"/>
                <a:gd name="f109" fmla="val 889"/>
                <a:gd name="f110" fmla="val 793"/>
                <a:gd name="f111" fmla="val 888"/>
                <a:gd name="f112" fmla="val 881"/>
                <a:gd name="f113" fmla="val 763"/>
                <a:gd name="f114" fmla="val 863"/>
                <a:gd name="f115" fmla="val 849"/>
                <a:gd name="f116" fmla="val 712"/>
                <a:gd name="f117" fmla="val 841"/>
                <a:gd name="f118" fmla="val 700"/>
                <a:gd name="f119" fmla="val 838"/>
                <a:gd name="f120" fmla="val 688"/>
                <a:gd name="f121" fmla="val 836"/>
                <a:gd name="f122" fmla="val 676"/>
                <a:gd name="f123" fmla="val 834"/>
                <a:gd name="f124" fmla="val 671"/>
                <a:gd name="f125" fmla="val 665"/>
                <a:gd name="f126" fmla="val 835"/>
                <a:gd name="f127" fmla="val 660"/>
                <a:gd name="f128" fmla="val 837"/>
                <a:gd name="f129" fmla="val 600"/>
                <a:gd name="f130" fmla="val 866"/>
                <a:gd name="f131" fmla="val 540"/>
                <a:gd name="f132" fmla="val 896"/>
                <a:gd name="f133" fmla="val 480"/>
                <a:gd name="f134" fmla="val 924"/>
                <a:gd name="f135" fmla="val 473"/>
                <a:gd name="f136" fmla="val 928"/>
                <a:gd name="f137" fmla="val 471"/>
                <a:gd name="f138" fmla="val 932"/>
                <a:gd name="f139" fmla="val 940"/>
                <a:gd name="f140" fmla="val 472"/>
                <a:gd name="f141" fmla="val 1029"/>
                <a:gd name="f142" fmla="val 1119"/>
                <a:gd name="f143" fmla="val 1208"/>
                <a:gd name="f144" fmla="val 1212"/>
                <a:gd name="f145" fmla="val 1216"/>
                <a:gd name="f146" fmla="val 1220"/>
                <a:gd name="f147" fmla="val 468"/>
                <a:gd name="f148" fmla="val 1231"/>
                <a:gd name="f149" fmla="val 459"/>
                <a:gd name="f150" fmla="val 448"/>
                <a:gd name="f151" fmla="val 1237"/>
                <a:gd name="f152" fmla="val 437"/>
                <a:gd name="f153" fmla="val 1236"/>
                <a:gd name="f154" fmla="val 429"/>
                <a:gd name="f155" fmla="val 1228"/>
                <a:gd name="f156" fmla="val 428"/>
                <a:gd name="f157" fmla="val 1217"/>
                <a:gd name="f158" fmla="val 1214"/>
                <a:gd name="f159" fmla="val 1209"/>
                <a:gd name="f160" fmla="val 1120"/>
                <a:gd name="f161" fmla="val 1030"/>
                <a:gd name="f162" fmla="val 941"/>
                <a:gd name="f163" fmla="val 426"/>
                <a:gd name="f164" fmla="val 418"/>
                <a:gd name="f165" fmla="val 358"/>
                <a:gd name="f166" fmla="val 895"/>
                <a:gd name="f167" fmla="val 299"/>
                <a:gd name="f168" fmla="val 234"/>
                <a:gd name="f169" fmla="val 227"/>
                <a:gd name="f170" fmla="val 122"/>
                <a:gd name="f171" fmla="val 47"/>
                <a:gd name="f172" fmla="val 929"/>
                <a:gd name="f173" fmla="val 45"/>
                <a:gd name="f174" fmla="val 43"/>
                <a:gd name="f175" fmla="val 1087"/>
                <a:gd name="f176" fmla="val 44"/>
                <a:gd name="f177" fmla="val 1144"/>
                <a:gd name="f178" fmla="val 1201"/>
                <a:gd name="f179" fmla="val 1206"/>
                <a:gd name="f180" fmla="val 1211"/>
                <a:gd name="f181" fmla="val 35"/>
                <a:gd name="f182" fmla="val 23"/>
                <a:gd name="f183" fmla="val 12"/>
                <a:gd name="f184" fmla="val 2"/>
                <a:gd name="f185" fmla="val 1229"/>
                <a:gd name="f186" fmla="val 1"/>
                <a:gd name="f187" fmla="val 1202"/>
                <a:gd name="f188" fmla="val 1187"/>
                <a:gd name="f189" fmla="val 1171"/>
                <a:gd name="f190" fmla="val 1069"/>
                <a:gd name="f191" fmla="val 1019"/>
                <a:gd name="f192" fmla="val 8"/>
                <a:gd name="f193" fmla="val 897"/>
                <a:gd name="f194" fmla="val 108"/>
                <a:gd name="f195" fmla="val 797"/>
                <a:gd name="f196" fmla="val 229"/>
                <a:gd name="f197" fmla="val 249"/>
                <a:gd name="f198" fmla="val 263"/>
                <a:gd name="f199" fmla="val 782"/>
                <a:gd name="f200" fmla="val 272"/>
                <a:gd name="f201" fmla="val 766"/>
                <a:gd name="f202" fmla="val 281"/>
                <a:gd name="f203" fmla="val 289"/>
                <a:gd name="f204" fmla="val 733"/>
                <a:gd name="f205" fmla="val 297"/>
                <a:gd name="f206" fmla="val 296"/>
                <a:gd name="f207" fmla="val 295"/>
                <a:gd name="f208" fmla="val 785"/>
                <a:gd name="f209" fmla="val 709"/>
                <a:gd name="f210" fmla="val 707"/>
                <a:gd name="f211" fmla="val 786"/>
                <a:gd name="f212" fmla="val 706"/>
                <a:gd name="f213" fmla="val 702"/>
                <a:gd name="f214" fmla="val 698"/>
                <a:gd name="f215" fmla="val 780"/>
                <a:gd name="f216" fmla="val 694"/>
                <a:gd name="f217" fmla="val 748"/>
                <a:gd name="f218" fmla="val 545"/>
                <a:gd name="f219" fmla="val 465"/>
                <a:gd name="f220" fmla="val 422"/>
                <a:gd name="f221" fmla="val 378"/>
                <a:gd name="f222" fmla="val 335"/>
                <a:gd name="f223" fmla="val 287"/>
                <a:gd name="f224" fmla="val 196"/>
                <a:gd name="f225" fmla="val 633"/>
                <a:gd name="f226" fmla="val 102"/>
                <a:gd name="f227" fmla="val 555"/>
                <a:gd name="f228" fmla="val 50"/>
                <a:gd name="f229" fmla="val 449"/>
                <a:gd name="f230" fmla="val 348"/>
                <a:gd name="f231" fmla="val 250"/>
                <a:gd name="f232" fmla="val 115"/>
                <a:gd name="f233" fmla="val 210"/>
                <a:gd name="f234" fmla="val 209"/>
                <a:gd name="f235" fmla="val 192"/>
                <a:gd name="f236" fmla="val 253"/>
                <a:gd name="f237" fmla="val 187"/>
                <a:gd name="f238" fmla="val 298"/>
                <a:gd name="f239" fmla="val 188"/>
                <a:gd name="f240" fmla="val 383"/>
                <a:gd name="f241" fmla="val 421"/>
                <a:gd name="f242" fmla="val 184"/>
                <a:gd name="f243" fmla="val 458"/>
                <a:gd name="f244" fmla="val 177"/>
                <a:gd name="f245" fmla="val 543"/>
                <a:gd name="f246" fmla="val 151"/>
                <a:gd name="f247" fmla="val 623"/>
                <a:gd name="f248" fmla="val 116"/>
                <a:gd name="f249" fmla="val 703"/>
                <a:gd name="f250" fmla="val 114"/>
                <a:gd name="f251" fmla="val 113"/>
                <a:gd name="f252" fmla="val 710"/>
                <a:gd name="f253" fmla="val 175"/>
                <a:gd name="f254" fmla="val 233"/>
                <a:gd name="f255" fmla="val 288"/>
                <a:gd name="f256" fmla="val 286"/>
                <a:gd name="f257" fmla="val 666"/>
                <a:gd name="f258" fmla="val 285"/>
                <a:gd name="f259" fmla="val 664"/>
                <a:gd name="f260" fmla="val 662"/>
                <a:gd name="f261" fmla="val 245"/>
                <a:gd name="f262" fmla="val 224"/>
                <a:gd name="f263" fmla="val 571"/>
                <a:gd name="f264" fmla="val 514"/>
                <a:gd name="f265" fmla="val 221"/>
                <a:gd name="f266" fmla="val 415"/>
                <a:gd name="f267" fmla="val 366"/>
                <a:gd name="f268" fmla="val 352"/>
                <a:gd name="f269" fmla="val 241"/>
                <a:gd name="f270" fmla="val 341"/>
                <a:gd name="f271" fmla="val 258"/>
                <a:gd name="f272" fmla="val 337"/>
                <a:gd name="f273" fmla="val 275"/>
                <a:gd name="f274" fmla="val 333"/>
                <a:gd name="f275" fmla="val 328"/>
                <a:gd name="f276" fmla="val 312"/>
                <a:gd name="f277" fmla="val 397"/>
                <a:gd name="f278" fmla="val 443"/>
                <a:gd name="f279" fmla="val 467"/>
                <a:gd name="f280" fmla="val 247"/>
                <a:gd name="f281" fmla="val 489"/>
                <a:gd name="f282" fmla="val 494"/>
                <a:gd name="f283" fmla="val 198"/>
                <a:gd name="f284" fmla="val 496"/>
                <a:gd name="f285" fmla="val 506"/>
                <a:gd name="f286" fmla="val 181"/>
                <a:gd name="f287" fmla="val 516"/>
                <a:gd name="f288" fmla="val 182"/>
                <a:gd name="f289" fmla="val 526"/>
                <a:gd name="f290" fmla="val 183"/>
                <a:gd name="f291" fmla="val 535"/>
                <a:gd name="f292" fmla="val 190"/>
                <a:gd name="f293" fmla="val 536"/>
                <a:gd name="f294" fmla="val 201"/>
                <a:gd name="f295" fmla="val 538"/>
                <a:gd name="f296" fmla="val 225"/>
                <a:gd name="f297" fmla="val 549"/>
                <a:gd name="f298" fmla="val 243"/>
                <a:gd name="f299" fmla="val 564"/>
                <a:gd name="f300" fmla="val 260"/>
                <a:gd name="f301" fmla="val 591"/>
                <a:gd name="f302" fmla="val 625"/>
                <a:gd name="f303" fmla="val 311"/>
                <a:gd name="f304" fmla="val 661"/>
                <a:gd name="f305" fmla="val 673"/>
                <a:gd name="f306" fmla="val 334"/>
                <a:gd name="f307" fmla="val 678"/>
                <a:gd name="f308" fmla="val 342"/>
                <a:gd name="f309" fmla="val 355"/>
                <a:gd name="f310" fmla="val 677"/>
                <a:gd name="f311" fmla="val 406"/>
                <a:gd name="f312" fmla="val 510"/>
                <a:gd name="f313" fmla="val 546"/>
                <a:gd name="f314" fmla="val 580"/>
                <a:gd name="f315" fmla="val 652"/>
                <a:gd name="f316" fmla="val 612"/>
                <a:gd name="f317" fmla="val 632"/>
                <a:gd name="f318" fmla="val 626"/>
                <a:gd name="f319" fmla="val 650"/>
                <a:gd name="f320" fmla="val 649"/>
                <a:gd name="f321" fmla="val 690"/>
                <a:gd name="f322" fmla="val 741"/>
                <a:gd name="f323" fmla="val 511"/>
                <a:gd name="f324" fmla="val 261"/>
                <a:gd name="f325" fmla="val 486"/>
                <a:gd name="f326" fmla="val 456"/>
                <a:gd name="f327" fmla="val 308"/>
                <a:gd name="f328" fmla="val 424"/>
                <a:gd name="f329" fmla="val 324"/>
                <a:gd name="f330" fmla="val 377"/>
                <a:gd name="f331" fmla="val 364"/>
                <a:gd name="f332" fmla="val 277"/>
                <a:gd name="f333" fmla="val 376"/>
                <a:gd name="f334" fmla="val 268"/>
                <a:gd name="f335" fmla="val 379"/>
                <a:gd name="f336" fmla="val 265"/>
                <a:gd name="f337" fmla="val 393"/>
                <a:gd name="f338" fmla="val 266"/>
                <a:gd name="f339" fmla="val 430"/>
                <a:gd name="f340" fmla="val 504"/>
                <a:gd name="f341" fmla="val 562"/>
                <a:gd name="f342" fmla="val 611"/>
                <a:gd name="f343" fmla="val 332"/>
                <a:gd name="f344" fmla="val 648"/>
                <a:gd name="f345" fmla="val 696"/>
                <a:gd name="f346" fmla="val 455"/>
                <a:gd name="f347" fmla="val 524"/>
                <a:gd name="f348" fmla="val 675"/>
                <a:gd name="f349" fmla="val 592"/>
                <a:gd name="f350" fmla="val 645"/>
                <a:gd name="f351" fmla="val 630"/>
                <a:gd name="f352" fmla="val 589"/>
                <a:gd name="f353" fmla="val 634"/>
                <a:gd name="f354" fmla="val 636"/>
                <a:gd name="f355" fmla="val 419"/>
                <a:gd name="f356" fmla="val 371"/>
                <a:gd name="f357" fmla="val 367"/>
                <a:gd name="f358" fmla="val 362"/>
                <a:gd name="f359" fmla="val 627"/>
                <a:gd name="f360" fmla="val 581"/>
                <a:gd name="f361" fmla="val 307"/>
                <a:gd name="f362" fmla="val 292"/>
                <a:gd name="f363" fmla="val 814"/>
                <a:gd name="f364" fmla="val 815"/>
                <a:gd name="f365" fmla="val 343"/>
                <a:gd name="f366" fmla="val 394"/>
                <a:gd name="f367" fmla="val 864"/>
                <a:gd name="f368" fmla="val 445"/>
                <a:gd name="f369" fmla="val 890"/>
                <a:gd name="f370" fmla="val 454"/>
                <a:gd name="f371" fmla="val 887"/>
                <a:gd name="f372" fmla="val 497"/>
                <a:gd name="f373" fmla="val 868"/>
                <a:gd name="f374" fmla="val 537"/>
                <a:gd name="f375" fmla="val 577"/>
                <a:gd name="f376" fmla="val 829"/>
                <a:gd name="f377" fmla="val 588"/>
                <a:gd name="f378" fmla="val 598"/>
                <a:gd name="f379" fmla="val 568"/>
                <a:gd name="f380" fmla="val 746"/>
                <a:gd name="f381" fmla="val 557"/>
                <a:gd name="f382" fmla="val 708"/>
                <a:gd name="f383" fmla="val 485"/>
                <a:gd name="f384" fmla="val 414"/>
                <a:gd name="f385" fmla="val 743"/>
                <a:gd name="f386" fmla="val 336"/>
                <a:gd name="f387" fmla="val 728"/>
                <a:gd name="f388" fmla="val 331"/>
                <a:gd name="f389" fmla="val 323"/>
                <a:gd name="f390" fmla="val 764"/>
                <a:gd name="f391" fmla="val 314"/>
                <a:gd name="f392" fmla="val 781"/>
                <a:gd name="f393" fmla="val 303"/>
                <a:gd name="f394" fmla="+- 0 0 -90"/>
                <a:gd name="f395" fmla="*/ f4 1 846"/>
                <a:gd name="f396" fmla="*/ f5 1 1238"/>
                <a:gd name="f397" fmla="val f6"/>
                <a:gd name="f398" fmla="val f7"/>
                <a:gd name="f399" fmla="val f8"/>
                <a:gd name="f400" fmla="*/ f394 f0 1"/>
                <a:gd name="f401" fmla="+- f399 0 f397"/>
                <a:gd name="f402" fmla="+- f398 0 f397"/>
                <a:gd name="f403" fmla="*/ f400 1 f3"/>
                <a:gd name="f404" fmla="*/ f402 1 846"/>
                <a:gd name="f405" fmla="*/ f401 1 1238"/>
                <a:gd name="f406" fmla="*/ 218 f402 1"/>
                <a:gd name="f407" fmla="*/ 739 f401 1"/>
                <a:gd name="f408" fmla="*/ 61 f402 1"/>
                <a:gd name="f409" fmla="*/ 716 f401 1"/>
                <a:gd name="f410" fmla="*/ 144 f402 1"/>
                <a:gd name="f411" fmla="*/ 345 f401 1"/>
                <a:gd name="f412" fmla="*/ 457 f402 1"/>
                <a:gd name="f413" fmla="*/ 4 f401 1"/>
                <a:gd name="f414" fmla="*/ 754 f402 1"/>
                <a:gd name="f415" fmla="*/ 353 f401 1"/>
                <a:gd name="f416" fmla="*/ 839 f402 1"/>
                <a:gd name="f417" fmla="*/ 717 f401 1"/>
                <a:gd name="f418" fmla="*/ 617 f402 1"/>
                <a:gd name="f419" fmla="*/ 718 f401 1"/>
                <a:gd name="f420" fmla="*/ 605 f402 1"/>
                <a:gd name="f421" fmla="*/ 669 f402 1"/>
                <a:gd name="f422" fmla="*/ 791 f401 1"/>
                <a:gd name="f423" fmla="*/ 819 f402 1"/>
                <a:gd name="f424" fmla="*/ 858 f401 1"/>
                <a:gd name="f425" fmla="*/ 784 f402 1"/>
                <a:gd name="f426" fmla="*/ 881 f401 1"/>
                <a:gd name="f427" fmla="*/ 676 f402 1"/>
                <a:gd name="f428" fmla="*/ 834 f401 1"/>
                <a:gd name="f429" fmla="*/ 480 f402 1"/>
                <a:gd name="f430" fmla="*/ 924 f401 1"/>
                <a:gd name="f431" fmla="*/ 471 f402 1"/>
                <a:gd name="f432" fmla="*/ 1208 f401 1"/>
                <a:gd name="f433" fmla="*/ 448 f402 1"/>
                <a:gd name="f434" fmla="*/ 1237 f401 1"/>
                <a:gd name="f435" fmla="*/ 428 f402 1"/>
                <a:gd name="f436" fmla="*/ 1209 f401 1"/>
                <a:gd name="f437" fmla="*/ 418 f402 1"/>
                <a:gd name="f438" fmla="*/ 222 f402 1"/>
                <a:gd name="f439" fmla="*/ 44 f402 1"/>
                <a:gd name="f440" fmla="*/ 1201 f401 1"/>
                <a:gd name="f441" fmla="*/ 23 f402 1"/>
                <a:gd name="f442" fmla="*/ 1 f402 1"/>
                <a:gd name="f443" fmla="*/ 1171 f401 1"/>
                <a:gd name="f444" fmla="*/ 229 f402 1"/>
                <a:gd name="f445" fmla="*/ 297 f402 1"/>
                <a:gd name="f446" fmla="*/ 785 f402 1"/>
                <a:gd name="f447" fmla="*/ 709 f401 1"/>
                <a:gd name="f448" fmla="*/ 780 f402 1"/>
                <a:gd name="f449" fmla="*/ 694 f401 1"/>
                <a:gd name="f450" fmla="*/ 712 f402 1"/>
                <a:gd name="f451" fmla="*/ 335 f401 1"/>
                <a:gd name="f452" fmla="*/ 449 f402 1"/>
                <a:gd name="f453" fmla="*/ 47 f401 1"/>
                <a:gd name="f454" fmla="*/ 188 f402 1"/>
                <a:gd name="f455" fmla="*/ 116 f402 1"/>
                <a:gd name="f456" fmla="*/ 700 f401 1"/>
                <a:gd name="f457" fmla="*/ 288 f402 1"/>
                <a:gd name="f458" fmla="*/ 669 f401 1"/>
                <a:gd name="f459" fmla="*/ 514 f401 1"/>
                <a:gd name="f460" fmla="*/ 241 f402 1"/>
                <a:gd name="f461" fmla="*/ 341 f401 1"/>
                <a:gd name="f462" fmla="*/ 443 f402 1"/>
                <a:gd name="f463" fmla="*/ 263 f401 1"/>
                <a:gd name="f464" fmla="*/ 516 f402 1"/>
                <a:gd name="f465" fmla="*/ 182 f401 1"/>
                <a:gd name="f466" fmla="*/ 564 f402 1"/>
                <a:gd name="f467" fmla="*/ 260 f401 1"/>
                <a:gd name="f468" fmla="*/ 678 f402 1"/>
                <a:gd name="f469" fmla="*/ 355 f401 1"/>
                <a:gd name="f470" fmla="*/ 652 f402 1"/>
                <a:gd name="f471" fmla="*/ 612 f401 1"/>
                <a:gd name="f472" fmla="*/ 424 f402 1"/>
                <a:gd name="f473" fmla="*/ 324 f401 1"/>
                <a:gd name="f474" fmla="*/ 265 f402 1"/>
                <a:gd name="f475" fmla="*/ 393 f401 1"/>
                <a:gd name="f476" fmla="*/ 332 f402 1"/>
                <a:gd name="f477" fmla="*/ 648 f401 1"/>
                <a:gd name="f478" fmla="*/ 634 f402 1"/>
                <a:gd name="f479" fmla="*/ 627 f402 1"/>
                <a:gd name="f480" fmla="*/ 360 f401 1"/>
                <a:gd name="f481" fmla="*/ 292 f402 1"/>
                <a:gd name="f482" fmla="*/ 814 f401 1"/>
                <a:gd name="f483" fmla="*/ 445 f402 1"/>
                <a:gd name="f484" fmla="*/ 889 f401 1"/>
                <a:gd name="f485" fmla="*/ 577 f402 1"/>
                <a:gd name="f486" fmla="*/ 829 f401 1"/>
                <a:gd name="f487" fmla="*/ 557 f402 1"/>
                <a:gd name="f488" fmla="*/ 708 f401 1"/>
                <a:gd name="f489" fmla="*/ 323 f402 1"/>
                <a:gd name="f490" fmla="*/ 764 f401 1"/>
                <a:gd name="f491" fmla="+- f403 0 f1"/>
                <a:gd name="f492" fmla="*/ f406 1 847"/>
                <a:gd name="f493" fmla="*/ f407 1 1238"/>
                <a:gd name="f494" fmla="*/ f408 1 847"/>
                <a:gd name="f495" fmla="*/ f409 1 1238"/>
                <a:gd name="f496" fmla="*/ f410 1 847"/>
                <a:gd name="f497" fmla="*/ f411 1 1238"/>
                <a:gd name="f498" fmla="*/ f412 1 847"/>
                <a:gd name="f499" fmla="*/ f413 1 1238"/>
                <a:gd name="f500" fmla="*/ f414 1 847"/>
                <a:gd name="f501" fmla="*/ f415 1 1238"/>
                <a:gd name="f502" fmla="*/ f416 1 847"/>
                <a:gd name="f503" fmla="*/ f417 1 1238"/>
                <a:gd name="f504" fmla="*/ f418 1 847"/>
                <a:gd name="f505" fmla="*/ f419 1 1238"/>
                <a:gd name="f506" fmla="*/ f420 1 847"/>
                <a:gd name="f507" fmla="*/ f421 1 847"/>
                <a:gd name="f508" fmla="*/ f422 1 1238"/>
                <a:gd name="f509" fmla="*/ f423 1 847"/>
                <a:gd name="f510" fmla="*/ f424 1 1238"/>
                <a:gd name="f511" fmla="*/ f425 1 847"/>
                <a:gd name="f512" fmla="*/ f426 1 1238"/>
                <a:gd name="f513" fmla="*/ f427 1 847"/>
                <a:gd name="f514" fmla="*/ f428 1 1238"/>
                <a:gd name="f515" fmla="*/ f429 1 847"/>
                <a:gd name="f516" fmla="*/ f430 1 1238"/>
                <a:gd name="f517" fmla="*/ f431 1 847"/>
                <a:gd name="f518" fmla="*/ f432 1 1238"/>
                <a:gd name="f519" fmla="*/ f433 1 847"/>
                <a:gd name="f520" fmla="*/ f434 1 1238"/>
                <a:gd name="f521" fmla="*/ f435 1 847"/>
                <a:gd name="f522" fmla="*/ f436 1 1238"/>
                <a:gd name="f523" fmla="*/ f437 1 847"/>
                <a:gd name="f524" fmla="*/ f438 1 847"/>
                <a:gd name="f525" fmla="*/ f439 1 847"/>
                <a:gd name="f526" fmla="*/ f440 1 1238"/>
                <a:gd name="f527" fmla="*/ f441 1 847"/>
                <a:gd name="f528" fmla="*/ f442 1 847"/>
                <a:gd name="f529" fmla="*/ f443 1 1238"/>
                <a:gd name="f530" fmla="*/ f444 1 847"/>
                <a:gd name="f531" fmla="*/ f445 1 847"/>
                <a:gd name="f532" fmla="*/ f446 1 847"/>
                <a:gd name="f533" fmla="*/ f447 1 1238"/>
                <a:gd name="f534" fmla="*/ f448 1 847"/>
                <a:gd name="f535" fmla="*/ f449 1 1238"/>
                <a:gd name="f536" fmla="*/ f450 1 847"/>
                <a:gd name="f537" fmla="*/ f451 1 1238"/>
                <a:gd name="f538" fmla="*/ f452 1 847"/>
                <a:gd name="f539" fmla="*/ f453 1 1238"/>
                <a:gd name="f540" fmla="*/ f454 1 847"/>
                <a:gd name="f541" fmla="*/ f455 1 847"/>
                <a:gd name="f542" fmla="*/ f456 1 1238"/>
                <a:gd name="f543" fmla="*/ f457 1 847"/>
                <a:gd name="f544" fmla="*/ f458 1 1238"/>
                <a:gd name="f545" fmla="*/ f459 1 1238"/>
                <a:gd name="f546" fmla="*/ f460 1 847"/>
                <a:gd name="f547" fmla="*/ f461 1 1238"/>
                <a:gd name="f548" fmla="*/ f462 1 847"/>
                <a:gd name="f549" fmla="*/ f463 1 1238"/>
                <a:gd name="f550" fmla="*/ f464 1 847"/>
                <a:gd name="f551" fmla="*/ f465 1 1238"/>
                <a:gd name="f552" fmla="*/ f466 1 847"/>
                <a:gd name="f553" fmla="*/ f467 1 1238"/>
                <a:gd name="f554" fmla="*/ f468 1 847"/>
                <a:gd name="f555" fmla="*/ f469 1 1238"/>
                <a:gd name="f556" fmla="*/ f470 1 847"/>
                <a:gd name="f557" fmla="*/ f471 1 1238"/>
                <a:gd name="f558" fmla="*/ f472 1 847"/>
                <a:gd name="f559" fmla="*/ f473 1 1238"/>
                <a:gd name="f560" fmla="*/ f474 1 847"/>
                <a:gd name="f561" fmla="*/ f475 1 1238"/>
                <a:gd name="f562" fmla="*/ f476 1 847"/>
                <a:gd name="f563" fmla="*/ f477 1 1238"/>
                <a:gd name="f564" fmla="*/ f478 1 847"/>
                <a:gd name="f565" fmla="*/ f479 1 847"/>
                <a:gd name="f566" fmla="*/ f480 1 1238"/>
                <a:gd name="f567" fmla="*/ f481 1 847"/>
                <a:gd name="f568" fmla="*/ f482 1 1238"/>
                <a:gd name="f569" fmla="*/ f483 1 847"/>
                <a:gd name="f570" fmla="*/ f484 1 1238"/>
                <a:gd name="f571" fmla="*/ f485 1 847"/>
                <a:gd name="f572" fmla="*/ f486 1 1238"/>
                <a:gd name="f573" fmla="*/ f487 1 847"/>
                <a:gd name="f574" fmla="*/ f488 1 1238"/>
                <a:gd name="f575" fmla="*/ f489 1 847"/>
                <a:gd name="f576" fmla="*/ f490 1 1238"/>
                <a:gd name="f577" fmla="*/ 0 1 f404"/>
                <a:gd name="f578" fmla="*/ f398 1 f404"/>
                <a:gd name="f579" fmla="*/ 0 1 f405"/>
                <a:gd name="f580" fmla="*/ f399 1 f405"/>
                <a:gd name="f581" fmla="*/ f492 1 f404"/>
                <a:gd name="f582" fmla="*/ f493 1 f405"/>
                <a:gd name="f583" fmla="*/ f494 1 f404"/>
                <a:gd name="f584" fmla="*/ f495 1 f405"/>
                <a:gd name="f585" fmla="*/ f496 1 f404"/>
                <a:gd name="f586" fmla="*/ f497 1 f405"/>
                <a:gd name="f587" fmla="*/ f498 1 f404"/>
                <a:gd name="f588" fmla="*/ f499 1 f405"/>
                <a:gd name="f589" fmla="*/ f500 1 f404"/>
                <a:gd name="f590" fmla="*/ f501 1 f405"/>
                <a:gd name="f591" fmla="*/ f502 1 f404"/>
                <a:gd name="f592" fmla="*/ f503 1 f405"/>
                <a:gd name="f593" fmla="*/ f504 1 f404"/>
                <a:gd name="f594" fmla="*/ f505 1 f405"/>
                <a:gd name="f595" fmla="*/ f506 1 f404"/>
                <a:gd name="f596" fmla="*/ f507 1 f404"/>
                <a:gd name="f597" fmla="*/ f508 1 f405"/>
                <a:gd name="f598" fmla="*/ f509 1 f404"/>
                <a:gd name="f599" fmla="*/ f510 1 f405"/>
                <a:gd name="f600" fmla="*/ f511 1 f404"/>
                <a:gd name="f601" fmla="*/ f512 1 f405"/>
                <a:gd name="f602" fmla="*/ f513 1 f404"/>
                <a:gd name="f603" fmla="*/ f514 1 f405"/>
                <a:gd name="f604" fmla="*/ f515 1 f404"/>
                <a:gd name="f605" fmla="*/ f516 1 f405"/>
                <a:gd name="f606" fmla="*/ f517 1 f404"/>
                <a:gd name="f607" fmla="*/ f518 1 f405"/>
                <a:gd name="f608" fmla="*/ f519 1 f404"/>
                <a:gd name="f609" fmla="*/ f520 1 f405"/>
                <a:gd name="f610" fmla="*/ f521 1 f404"/>
                <a:gd name="f611" fmla="*/ f522 1 f405"/>
                <a:gd name="f612" fmla="*/ f523 1 f404"/>
                <a:gd name="f613" fmla="*/ f524 1 f404"/>
                <a:gd name="f614" fmla="*/ f525 1 f404"/>
                <a:gd name="f615" fmla="*/ f526 1 f405"/>
                <a:gd name="f616" fmla="*/ f527 1 f404"/>
                <a:gd name="f617" fmla="*/ f528 1 f404"/>
                <a:gd name="f618" fmla="*/ f529 1 f405"/>
                <a:gd name="f619" fmla="*/ f530 1 f404"/>
                <a:gd name="f620" fmla="*/ f531 1 f404"/>
                <a:gd name="f621" fmla="*/ f532 1 f404"/>
                <a:gd name="f622" fmla="*/ f533 1 f405"/>
                <a:gd name="f623" fmla="*/ f534 1 f404"/>
                <a:gd name="f624" fmla="*/ f535 1 f405"/>
                <a:gd name="f625" fmla="*/ f536 1 f404"/>
                <a:gd name="f626" fmla="*/ f537 1 f405"/>
                <a:gd name="f627" fmla="*/ f538 1 f404"/>
                <a:gd name="f628" fmla="*/ f539 1 f405"/>
                <a:gd name="f629" fmla="*/ f540 1 f404"/>
                <a:gd name="f630" fmla="*/ f541 1 f404"/>
                <a:gd name="f631" fmla="*/ f542 1 f405"/>
                <a:gd name="f632" fmla="*/ f543 1 f404"/>
                <a:gd name="f633" fmla="*/ f544 1 f405"/>
                <a:gd name="f634" fmla="*/ f545 1 f405"/>
                <a:gd name="f635" fmla="*/ f546 1 f404"/>
                <a:gd name="f636" fmla="*/ f547 1 f405"/>
                <a:gd name="f637" fmla="*/ f548 1 f404"/>
                <a:gd name="f638" fmla="*/ f549 1 f405"/>
                <a:gd name="f639" fmla="*/ f550 1 f404"/>
                <a:gd name="f640" fmla="*/ f551 1 f405"/>
                <a:gd name="f641" fmla="*/ f552 1 f404"/>
                <a:gd name="f642" fmla="*/ f553 1 f405"/>
                <a:gd name="f643" fmla="*/ f554 1 f404"/>
                <a:gd name="f644" fmla="*/ f555 1 f405"/>
                <a:gd name="f645" fmla="*/ f556 1 f404"/>
                <a:gd name="f646" fmla="*/ f557 1 f405"/>
                <a:gd name="f647" fmla="*/ f558 1 f404"/>
                <a:gd name="f648" fmla="*/ f559 1 f405"/>
                <a:gd name="f649" fmla="*/ f560 1 f404"/>
                <a:gd name="f650" fmla="*/ f561 1 f405"/>
                <a:gd name="f651" fmla="*/ f562 1 f404"/>
                <a:gd name="f652" fmla="*/ f563 1 f405"/>
                <a:gd name="f653" fmla="*/ f564 1 f404"/>
                <a:gd name="f654" fmla="*/ f565 1 f404"/>
                <a:gd name="f655" fmla="*/ f566 1 f405"/>
                <a:gd name="f656" fmla="*/ f567 1 f404"/>
                <a:gd name="f657" fmla="*/ f568 1 f405"/>
                <a:gd name="f658" fmla="*/ f569 1 f404"/>
                <a:gd name="f659" fmla="*/ f570 1 f405"/>
                <a:gd name="f660" fmla="*/ f571 1 f404"/>
                <a:gd name="f661" fmla="*/ f572 1 f405"/>
                <a:gd name="f662" fmla="*/ f573 1 f404"/>
                <a:gd name="f663" fmla="*/ f574 1 f405"/>
                <a:gd name="f664" fmla="*/ f575 1 f404"/>
                <a:gd name="f665" fmla="*/ f576 1 f405"/>
                <a:gd name="f666" fmla="*/ f577 f395 1"/>
                <a:gd name="f667" fmla="*/ f578 f395 1"/>
                <a:gd name="f668" fmla="*/ f580 f396 1"/>
                <a:gd name="f669" fmla="*/ f579 f396 1"/>
                <a:gd name="f670" fmla="*/ f581 f395 1"/>
                <a:gd name="f671" fmla="*/ f582 f396 1"/>
                <a:gd name="f672" fmla="*/ f583 f395 1"/>
                <a:gd name="f673" fmla="*/ f584 f396 1"/>
                <a:gd name="f674" fmla="*/ f585 f395 1"/>
                <a:gd name="f675" fmla="*/ f586 f396 1"/>
                <a:gd name="f676" fmla="*/ f587 f395 1"/>
                <a:gd name="f677" fmla="*/ f588 f396 1"/>
                <a:gd name="f678" fmla="*/ f589 f395 1"/>
                <a:gd name="f679" fmla="*/ f590 f396 1"/>
                <a:gd name="f680" fmla="*/ f591 f395 1"/>
                <a:gd name="f681" fmla="*/ f592 f396 1"/>
                <a:gd name="f682" fmla="*/ f593 f395 1"/>
                <a:gd name="f683" fmla="*/ f594 f396 1"/>
                <a:gd name="f684" fmla="*/ f595 f395 1"/>
                <a:gd name="f685" fmla="*/ f596 f395 1"/>
                <a:gd name="f686" fmla="*/ f597 f396 1"/>
                <a:gd name="f687" fmla="*/ f598 f395 1"/>
                <a:gd name="f688" fmla="*/ f599 f396 1"/>
                <a:gd name="f689" fmla="*/ f600 f395 1"/>
                <a:gd name="f690" fmla="*/ f601 f396 1"/>
                <a:gd name="f691" fmla="*/ f602 f395 1"/>
                <a:gd name="f692" fmla="*/ f603 f396 1"/>
                <a:gd name="f693" fmla="*/ f604 f395 1"/>
                <a:gd name="f694" fmla="*/ f605 f396 1"/>
                <a:gd name="f695" fmla="*/ f606 f395 1"/>
                <a:gd name="f696" fmla="*/ f607 f396 1"/>
                <a:gd name="f697" fmla="*/ f608 f395 1"/>
                <a:gd name="f698" fmla="*/ f609 f396 1"/>
                <a:gd name="f699" fmla="*/ f610 f395 1"/>
                <a:gd name="f700" fmla="*/ f611 f396 1"/>
                <a:gd name="f701" fmla="*/ f612 f395 1"/>
                <a:gd name="f702" fmla="*/ f613 f395 1"/>
                <a:gd name="f703" fmla="*/ f614 f395 1"/>
                <a:gd name="f704" fmla="*/ f615 f396 1"/>
                <a:gd name="f705" fmla="*/ f616 f395 1"/>
                <a:gd name="f706" fmla="*/ f617 f395 1"/>
                <a:gd name="f707" fmla="*/ f618 f396 1"/>
                <a:gd name="f708" fmla="*/ f619 f395 1"/>
                <a:gd name="f709" fmla="*/ f620 f395 1"/>
                <a:gd name="f710" fmla="*/ f621 f395 1"/>
                <a:gd name="f711" fmla="*/ f622 f396 1"/>
                <a:gd name="f712" fmla="*/ f623 f395 1"/>
                <a:gd name="f713" fmla="*/ f624 f396 1"/>
                <a:gd name="f714" fmla="*/ f625 f395 1"/>
                <a:gd name="f715" fmla="*/ f626 f396 1"/>
                <a:gd name="f716" fmla="*/ f627 f395 1"/>
                <a:gd name="f717" fmla="*/ f628 f396 1"/>
                <a:gd name="f718" fmla="*/ f629 f395 1"/>
                <a:gd name="f719" fmla="*/ f630 f395 1"/>
                <a:gd name="f720" fmla="*/ f631 f396 1"/>
                <a:gd name="f721" fmla="*/ f632 f395 1"/>
                <a:gd name="f722" fmla="*/ f633 f396 1"/>
                <a:gd name="f723" fmla="*/ f634 f396 1"/>
                <a:gd name="f724" fmla="*/ f635 f395 1"/>
                <a:gd name="f725" fmla="*/ f636 f396 1"/>
                <a:gd name="f726" fmla="*/ f637 f395 1"/>
                <a:gd name="f727" fmla="*/ f638 f396 1"/>
                <a:gd name="f728" fmla="*/ f639 f395 1"/>
                <a:gd name="f729" fmla="*/ f640 f396 1"/>
                <a:gd name="f730" fmla="*/ f641 f395 1"/>
                <a:gd name="f731" fmla="*/ f642 f396 1"/>
                <a:gd name="f732" fmla="*/ f643 f395 1"/>
                <a:gd name="f733" fmla="*/ f644 f396 1"/>
                <a:gd name="f734" fmla="*/ f645 f395 1"/>
                <a:gd name="f735" fmla="*/ f646 f396 1"/>
                <a:gd name="f736" fmla="*/ f647 f395 1"/>
                <a:gd name="f737" fmla="*/ f648 f396 1"/>
                <a:gd name="f738" fmla="*/ f649 f395 1"/>
                <a:gd name="f739" fmla="*/ f650 f396 1"/>
                <a:gd name="f740" fmla="*/ f651 f395 1"/>
                <a:gd name="f741" fmla="*/ f652 f396 1"/>
                <a:gd name="f742" fmla="*/ f653 f395 1"/>
                <a:gd name="f743" fmla="*/ f654 f395 1"/>
                <a:gd name="f744" fmla="*/ f655 f396 1"/>
                <a:gd name="f745" fmla="*/ f656 f395 1"/>
                <a:gd name="f746" fmla="*/ f657 f396 1"/>
                <a:gd name="f747" fmla="*/ f658 f395 1"/>
                <a:gd name="f748" fmla="*/ f659 f396 1"/>
                <a:gd name="f749" fmla="*/ f660 f395 1"/>
                <a:gd name="f750" fmla="*/ f661 f396 1"/>
                <a:gd name="f751" fmla="*/ f662 f395 1"/>
                <a:gd name="f752" fmla="*/ f663 f396 1"/>
                <a:gd name="f753" fmla="*/ f664 f395 1"/>
                <a:gd name="f754" fmla="*/ f665 f396 1"/>
              </a:gdLst>
              <a:ahLst/>
              <a:cxnLst>
                <a:cxn ang="3cd4">
                  <a:pos x="hc" y="t"/>
                </a:cxn>
                <a:cxn ang="0">
                  <a:pos x="r" y="vc"/>
                </a:cxn>
                <a:cxn ang="cd4">
                  <a:pos x="hc" y="b"/>
                </a:cxn>
                <a:cxn ang="cd2">
                  <a:pos x="l" y="vc"/>
                </a:cxn>
                <a:cxn ang="f491">
                  <a:pos x="f670" y="f671"/>
                </a:cxn>
                <a:cxn ang="f491">
                  <a:pos x="f672" y="f673"/>
                </a:cxn>
                <a:cxn ang="f491">
                  <a:pos x="f674" y="f675"/>
                </a:cxn>
                <a:cxn ang="f491">
                  <a:pos x="f676" y="f677"/>
                </a:cxn>
                <a:cxn ang="f491">
                  <a:pos x="f678" y="f679"/>
                </a:cxn>
                <a:cxn ang="f491">
                  <a:pos x="f680" y="f681"/>
                </a:cxn>
                <a:cxn ang="f491">
                  <a:pos x="f682" y="f683"/>
                </a:cxn>
                <a:cxn ang="f491">
                  <a:pos x="f684" y="f683"/>
                </a:cxn>
                <a:cxn ang="f491">
                  <a:pos x="f685" y="f686"/>
                </a:cxn>
                <a:cxn ang="f491">
                  <a:pos x="f687" y="f688"/>
                </a:cxn>
                <a:cxn ang="f491">
                  <a:pos x="f689" y="f690"/>
                </a:cxn>
                <a:cxn ang="f491">
                  <a:pos x="f691" y="f692"/>
                </a:cxn>
                <a:cxn ang="f491">
                  <a:pos x="f693" y="f694"/>
                </a:cxn>
                <a:cxn ang="f491">
                  <a:pos x="f695" y="f696"/>
                </a:cxn>
                <a:cxn ang="f491">
                  <a:pos x="f697" y="f698"/>
                </a:cxn>
                <a:cxn ang="f491">
                  <a:pos x="f699" y="f700"/>
                </a:cxn>
                <a:cxn ang="f491">
                  <a:pos x="f701" y="f694"/>
                </a:cxn>
                <a:cxn ang="f491">
                  <a:pos x="f702" y="f692"/>
                </a:cxn>
                <a:cxn ang="f491">
                  <a:pos x="f703" y="f704"/>
                </a:cxn>
                <a:cxn ang="f491">
                  <a:pos x="f705" y="f698"/>
                </a:cxn>
                <a:cxn ang="f491">
                  <a:pos x="f706" y="f707"/>
                </a:cxn>
                <a:cxn ang="f491">
                  <a:pos x="f708" y="f686"/>
                </a:cxn>
                <a:cxn ang="f491">
                  <a:pos x="f709" y="f681"/>
                </a:cxn>
                <a:cxn ang="f491">
                  <a:pos x="f710" y="f711"/>
                </a:cxn>
                <a:cxn ang="f491">
                  <a:pos x="f712" y="f713"/>
                </a:cxn>
                <a:cxn ang="f491">
                  <a:pos x="f714" y="f715"/>
                </a:cxn>
                <a:cxn ang="f491">
                  <a:pos x="f716" y="f717"/>
                </a:cxn>
                <a:cxn ang="f491">
                  <a:pos x="f718" y="f675"/>
                </a:cxn>
                <a:cxn ang="f491">
                  <a:pos x="f719" y="f720"/>
                </a:cxn>
                <a:cxn ang="f491">
                  <a:pos x="f721" y="f722"/>
                </a:cxn>
                <a:cxn ang="f491">
                  <a:pos x="f702" y="f723"/>
                </a:cxn>
                <a:cxn ang="f491">
                  <a:pos x="f724" y="f725"/>
                </a:cxn>
                <a:cxn ang="f491">
                  <a:pos x="f726" y="f727"/>
                </a:cxn>
                <a:cxn ang="f491">
                  <a:pos x="f728" y="f729"/>
                </a:cxn>
                <a:cxn ang="f491">
                  <a:pos x="f730" y="f731"/>
                </a:cxn>
                <a:cxn ang="f491">
                  <a:pos x="f732" y="f733"/>
                </a:cxn>
                <a:cxn ang="f491">
                  <a:pos x="f734" y="f735"/>
                </a:cxn>
                <a:cxn ang="f491">
                  <a:pos x="f710" y="f711"/>
                </a:cxn>
                <a:cxn ang="f491">
                  <a:pos x="f736" y="f737"/>
                </a:cxn>
                <a:cxn ang="f491">
                  <a:pos x="f738" y="f739"/>
                </a:cxn>
                <a:cxn ang="f491">
                  <a:pos x="f740" y="f741"/>
                </a:cxn>
                <a:cxn ang="f491">
                  <a:pos x="f742" y="f723"/>
                </a:cxn>
                <a:cxn ang="f491">
                  <a:pos x="f743" y="f744"/>
                </a:cxn>
                <a:cxn ang="f491">
                  <a:pos x="f745" y="f746"/>
                </a:cxn>
                <a:cxn ang="f491">
                  <a:pos x="f747" y="f748"/>
                </a:cxn>
                <a:cxn ang="f491">
                  <a:pos x="f749" y="f750"/>
                </a:cxn>
                <a:cxn ang="f491">
                  <a:pos x="f751" y="f752"/>
                </a:cxn>
                <a:cxn ang="f491">
                  <a:pos x="f753" y="f754"/>
                </a:cxn>
              </a:cxnLst>
              <a:rect l="f666" t="f669" r="f667" b="f668"/>
              <a:pathLst>
                <a:path w="846" h="1238">
                  <a:moveTo>
                    <a:pt x="f9" y="f10"/>
                  </a:moveTo>
                  <a:cubicBezTo>
                    <a:pt x="f11" y="f12"/>
                    <a:pt x="f13" y="f14"/>
                    <a:pt x="f15" y="f16"/>
                  </a:cubicBezTo>
                  <a:cubicBezTo>
                    <a:pt x="f17" y="f18"/>
                    <a:pt x="f19" y="f20"/>
                    <a:pt x="f21" y="f22"/>
                  </a:cubicBezTo>
                  <a:cubicBezTo>
                    <a:pt x="f23" y="f24"/>
                    <a:pt x="f25" y="f26"/>
                    <a:pt x="f27" y="f28"/>
                  </a:cubicBezTo>
                  <a:cubicBezTo>
                    <a:pt x="f29" y="f30"/>
                    <a:pt x="f19" y="f31"/>
                    <a:pt x="f32" y="f33"/>
                  </a:cubicBezTo>
                  <a:cubicBezTo>
                    <a:pt x="f34" y="f35"/>
                    <a:pt x="f34" y="f36"/>
                    <a:pt x="f34" y="f37"/>
                  </a:cubicBezTo>
                  <a:cubicBezTo>
                    <a:pt x="f38" y="f39"/>
                    <a:pt x="f40" y="f41"/>
                    <a:pt x="f42" y="f43"/>
                  </a:cubicBezTo>
                  <a:cubicBezTo>
                    <a:pt x="f44" y="f45"/>
                    <a:pt x="f46" y="f6"/>
                    <a:pt x="f47" y="f48"/>
                  </a:cubicBezTo>
                  <a:cubicBezTo>
                    <a:pt x="f49" y="f50"/>
                    <a:pt x="f51" y="f52"/>
                    <a:pt x="f53" y="f54"/>
                  </a:cubicBezTo>
                  <a:cubicBezTo>
                    <a:pt x="f55" y="f56"/>
                    <a:pt x="f20" y="f57"/>
                    <a:pt x="f55" y="f58"/>
                  </a:cubicBezTo>
                  <a:cubicBezTo>
                    <a:pt x="f59" y="f60"/>
                    <a:pt x="f61" y="f62"/>
                    <a:pt x="f63" y="f64"/>
                  </a:cubicBezTo>
                  <a:cubicBezTo>
                    <a:pt x="f65" y="f66"/>
                    <a:pt x="f67" y="f68"/>
                    <a:pt x="f69" y="f70"/>
                  </a:cubicBezTo>
                  <a:cubicBezTo>
                    <a:pt x="f71" y="f72"/>
                    <a:pt x="f69" y="f24"/>
                    <a:pt x="f73" y="f22"/>
                  </a:cubicBezTo>
                  <a:cubicBezTo>
                    <a:pt x="f59" y="f74"/>
                    <a:pt x="f75" y="f76"/>
                    <a:pt x="f77" y="f51"/>
                  </a:cubicBezTo>
                  <a:cubicBezTo>
                    <a:pt x="f78" y="f70"/>
                    <a:pt x="f79" y="f28"/>
                    <a:pt x="f80" y="f81"/>
                  </a:cubicBezTo>
                  <a:cubicBezTo>
                    <a:pt x="f82" y="f28"/>
                    <a:pt x="f82" y="f70"/>
                    <a:pt x="f82" y="f51"/>
                  </a:cubicBezTo>
                  <a:cubicBezTo>
                    <a:pt x="f78" y="f26"/>
                    <a:pt x="f83" y="f84"/>
                    <a:pt x="f85" y="f86"/>
                  </a:cubicBezTo>
                  <a:cubicBezTo>
                    <a:pt x="f87" y="f88"/>
                    <a:pt x="f89" y="f90"/>
                    <a:pt x="f91" y="f92"/>
                  </a:cubicBezTo>
                  <a:cubicBezTo>
                    <a:pt x="f93" y="f94"/>
                    <a:pt x="f95" y="f96"/>
                    <a:pt x="f97" y="f98"/>
                  </a:cubicBezTo>
                  <a:cubicBezTo>
                    <a:pt x="f99" y="f100"/>
                    <a:pt x="f63" y="f101"/>
                    <a:pt x="f73" y="f102"/>
                  </a:cubicBezTo>
                  <a:cubicBezTo>
                    <a:pt x="f103" y="f104"/>
                    <a:pt x="f105" y="f106"/>
                    <a:pt x="f99" y="f107"/>
                  </a:cubicBezTo>
                  <a:cubicBezTo>
                    <a:pt x="f108" y="f109"/>
                    <a:pt x="f110" y="f111"/>
                    <a:pt x="f88" y="f112"/>
                  </a:cubicBezTo>
                  <a:cubicBezTo>
                    <a:pt x="f113" y="f114"/>
                    <a:pt x="f16" y="f115"/>
                    <a:pt x="f116" y="f117"/>
                  </a:cubicBezTo>
                  <a:cubicBezTo>
                    <a:pt x="f118" y="f119"/>
                    <a:pt x="f120" y="f121"/>
                    <a:pt x="f122" y="f123"/>
                  </a:cubicBezTo>
                  <a:cubicBezTo>
                    <a:pt x="f124" y="f123"/>
                    <a:pt x="f125" y="f126"/>
                    <a:pt x="f127" y="f128"/>
                  </a:cubicBezTo>
                  <a:cubicBezTo>
                    <a:pt x="f129" y="f130"/>
                    <a:pt x="f131" y="f132"/>
                    <a:pt x="f133" y="f134"/>
                  </a:cubicBezTo>
                  <a:cubicBezTo>
                    <a:pt x="f135" y="f136"/>
                    <a:pt x="f137" y="f138"/>
                    <a:pt x="f137" y="f139"/>
                  </a:cubicBezTo>
                  <a:cubicBezTo>
                    <a:pt x="f140" y="f141"/>
                    <a:pt x="f137" y="f142"/>
                    <a:pt x="f137" y="f143"/>
                  </a:cubicBezTo>
                  <a:cubicBezTo>
                    <a:pt x="f137" y="f144"/>
                    <a:pt x="f137" y="f145"/>
                    <a:pt x="f137" y="f146"/>
                  </a:cubicBezTo>
                  <a:cubicBezTo>
                    <a:pt x="f147" y="f148"/>
                    <a:pt x="f149" y="f8"/>
                    <a:pt x="f150" y="f151"/>
                  </a:cubicBezTo>
                  <a:cubicBezTo>
                    <a:pt x="f152" y="f153"/>
                    <a:pt x="f154" y="f155"/>
                    <a:pt x="f156" y="f157"/>
                  </a:cubicBezTo>
                  <a:cubicBezTo>
                    <a:pt x="f156" y="f158"/>
                    <a:pt x="f156" y="f144"/>
                    <a:pt x="f156" y="f159"/>
                  </a:cubicBezTo>
                  <a:cubicBezTo>
                    <a:pt x="f156" y="f160"/>
                    <a:pt x="f156" y="f161"/>
                    <a:pt x="f156" y="f162"/>
                  </a:cubicBezTo>
                  <a:cubicBezTo>
                    <a:pt x="f156" y="f138"/>
                    <a:pt x="f163" y="f136"/>
                    <a:pt x="f164" y="f134"/>
                  </a:cubicBezTo>
                  <a:cubicBezTo>
                    <a:pt x="f165" y="f166"/>
                    <a:pt x="f167" y="f130"/>
                    <a:pt x="f41" y="f128"/>
                  </a:cubicBezTo>
                  <a:cubicBezTo>
                    <a:pt x="f168" y="f126"/>
                    <a:pt x="f169" y="f123"/>
                    <a:pt x="f44" y="f123"/>
                  </a:cubicBezTo>
                  <a:cubicBezTo>
                    <a:pt x="f170" y="f7"/>
                    <a:pt x="f171" y="f172"/>
                    <a:pt x="f173" y="f161"/>
                  </a:cubicBezTo>
                  <a:cubicBezTo>
                    <a:pt x="f174" y="f175"/>
                    <a:pt x="f176" y="f177"/>
                    <a:pt x="f176" y="f178"/>
                  </a:cubicBezTo>
                  <a:cubicBezTo>
                    <a:pt x="f176" y="f179"/>
                    <a:pt x="f176" y="f180"/>
                    <a:pt x="f176" y="f145"/>
                  </a:cubicBezTo>
                  <a:cubicBezTo>
                    <a:pt x="f176" y="f155"/>
                    <a:pt x="f181" y="f151"/>
                    <a:pt x="f182" y="f151"/>
                  </a:cubicBezTo>
                  <a:cubicBezTo>
                    <a:pt x="f183" y="f151"/>
                    <a:pt x="f184" y="f185"/>
                    <a:pt x="f186" y="f157"/>
                  </a:cubicBezTo>
                  <a:cubicBezTo>
                    <a:pt x="f186" y="f187"/>
                    <a:pt x="f186" y="f188"/>
                    <a:pt x="f186" y="f189"/>
                  </a:cubicBezTo>
                  <a:cubicBezTo>
                    <a:pt x="f186" y="f160"/>
                    <a:pt x="f6" y="f190"/>
                    <a:pt x="f184" y="f191"/>
                  </a:cubicBezTo>
                  <a:cubicBezTo>
                    <a:pt x="f192" y="f193"/>
                    <a:pt x="f194" y="f195"/>
                    <a:pt x="f196" y="f92"/>
                  </a:cubicBezTo>
                  <a:cubicBezTo>
                    <a:pt x="f197" y="f90"/>
                    <a:pt x="f198" y="f199"/>
                    <a:pt x="f200" y="f201"/>
                  </a:cubicBezTo>
                  <a:cubicBezTo>
                    <a:pt x="f202" y="f24"/>
                    <a:pt x="f203" y="f204"/>
                    <a:pt x="f205" y="f70"/>
                  </a:cubicBezTo>
                  <a:cubicBezTo>
                    <a:pt x="f206" y="f28"/>
                    <a:pt x="f207" y="f28"/>
                    <a:pt x="f9" y="f10"/>
                  </a:cubicBezTo>
                  <a:close/>
                  <a:moveTo>
                    <a:pt x="f208" y="f209"/>
                  </a:moveTo>
                  <a:cubicBezTo>
                    <a:pt x="f208" y="f210"/>
                    <a:pt x="f211" y="f210"/>
                    <a:pt x="f208" y="f212"/>
                  </a:cubicBezTo>
                  <a:cubicBezTo>
                    <a:pt x="f88" y="f213"/>
                    <a:pt x="f199" y="f214"/>
                    <a:pt x="f215" y="f216"/>
                  </a:cubicBezTo>
                  <a:cubicBezTo>
                    <a:pt x="f217" y="f83"/>
                    <a:pt x="f12" y="f218"/>
                    <a:pt x="f28" y="f219"/>
                  </a:cubicBezTo>
                  <a:cubicBezTo>
                    <a:pt x="f116" y="f220"/>
                    <a:pt x="f116" y="f221"/>
                    <a:pt x="f116" y="f222"/>
                  </a:cubicBezTo>
                  <a:cubicBezTo>
                    <a:pt x="f116" y="f223"/>
                    <a:pt x="f212" y="f41"/>
                    <a:pt x="f75" y="f224"/>
                  </a:cubicBezTo>
                  <a:cubicBezTo>
                    <a:pt x="f225" y="f226"/>
                    <a:pt x="f227" y="f228"/>
                    <a:pt x="f229" y="f171"/>
                  </a:cubicBezTo>
                  <a:cubicBezTo>
                    <a:pt x="f230" y="f173"/>
                    <a:pt x="f231" y="f232"/>
                    <a:pt x="f233" y="f234"/>
                  </a:cubicBezTo>
                  <a:cubicBezTo>
                    <a:pt x="f235" y="f236"/>
                    <a:pt x="f237" y="f238"/>
                    <a:pt x="f239" y="f37"/>
                  </a:cubicBezTo>
                  <a:cubicBezTo>
                    <a:pt x="f239" y="f240"/>
                    <a:pt x="f239" y="f241"/>
                    <a:pt x="f242" y="f243"/>
                  </a:cubicBezTo>
                  <a:cubicBezTo>
                    <a:pt x="f244" y="f245"/>
                    <a:pt x="f246" y="f247"/>
                    <a:pt x="f248" y="f118"/>
                  </a:cubicBezTo>
                  <a:cubicBezTo>
                    <a:pt x="f232" y="f249"/>
                    <a:pt x="f250" y="f212"/>
                    <a:pt x="f251" y="f252"/>
                  </a:cubicBezTo>
                  <a:cubicBezTo>
                    <a:pt x="f253" y="f209"/>
                    <a:pt x="f254" y="f216"/>
                    <a:pt x="f255" y="f91"/>
                  </a:cubicBezTo>
                  <a:cubicBezTo>
                    <a:pt x="f256" y="f257"/>
                    <a:pt x="f258" y="f259"/>
                    <a:pt x="f56" y="f260"/>
                  </a:cubicBezTo>
                  <a:cubicBezTo>
                    <a:pt x="f261" y="f83"/>
                    <a:pt x="f262" y="f263"/>
                    <a:pt x="f44" y="f264"/>
                  </a:cubicBezTo>
                  <a:cubicBezTo>
                    <a:pt x="f265" y="f219"/>
                    <a:pt x="f44" y="f266"/>
                    <a:pt x="f44" y="f267"/>
                  </a:cubicBezTo>
                  <a:cubicBezTo>
                    <a:pt x="f44" y="f268"/>
                    <a:pt x="f169" y="f37"/>
                    <a:pt x="f269" y="f270"/>
                  </a:cubicBezTo>
                  <a:cubicBezTo>
                    <a:pt x="f271" y="f272"/>
                    <a:pt x="f273" y="f274"/>
                    <a:pt x="f39" y="f275"/>
                  </a:cubicBezTo>
                  <a:cubicBezTo>
                    <a:pt x="f37" y="f276"/>
                    <a:pt x="f277" y="f207"/>
                    <a:pt x="f278" y="f198"/>
                  </a:cubicBezTo>
                  <a:cubicBezTo>
                    <a:pt x="f279" y="f280"/>
                    <a:pt x="f281" y="f196"/>
                    <a:pt x="f282" y="f283"/>
                  </a:cubicBezTo>
                  <a:cubicBezTo>
                    <a:pt x="f284" y="f237"/>
                    <a:pt x="f285" y="f286"/>
                    <a:pt x="f287" y="f288"/>
                  </a:cubicBezTo>
                  <a:cubicBezTo>
                    <a:pt x="f289" y="f290"/>
                    <a:pt x="f291" y="f292"/>
                    <a:pt x="f293" y="f294"/>
                  </a:cubicBezTo>
                  <a:cubicBezTo>
                    <a:pt x="f295" y="f296"/>
                    <a:pt x="f297" y="f298"/>
                    <a:pt x="f299" y="f300"/>
                  </a:cubicBezTo>
                  <a:cubicBezTo>
                    <a:pt x="f301" y="f39"/>
                    <a:pt x="f302" y="f303"/>
                    <a:pt x="f304" y="f275"/>
                  </a:cubicBezTo>
                  <a:cubicBezTo>
                    <a:pt x="f305" y="f306"/>
                    <a:pt x="f307" y="f308"/>
                    <a:pt x="f307" y="f309"/>
                  </a:cubicBezTo>
                  <a:cubicBezTo>
                    <a:pt x="f310" y="f311"/>
                    <a:pt x="f307" y="f243"/>
                    <a:pt x="f310" y="f312"/>
                  </a:cubicBezTo>
                  <a:cubicBezTo>
                    <a:pt x="f310" y="f313"/>
                    <a:pt x="f91" y="f314"/>
                    <a:pt x="f315" y="f316"/>
                  </a:cubicBezTo>
                  <a:cubicBezTo>
                    <a:pt x="f30" y="f317"/>
                    <a:pt x="f318" y="f319"/>
                    <a:pt x="f78" y="f91"/>
                  </a:cubicBezTo>
                  <a:cubicBezTo>
                    <a:pt x="f320" y="f321"/>
                    <a:pt x="f322" y="f116"/>
                    <a:pt x="f208" y="f209"/>
                  </a:cubicBezTo>
                  <a:close/>
                  <a:moveTo>
                    <a:pt x="f323" y="f324"/>
                  </a:moveTo>
                  <a:cubicBezTo>
                    <a:pt x="f325" y="f203"/>
                    <a:pt x="f326" y="f327"/>
                    <a:pt x="f328" y="f329"/>
                  </a:cubicBezTo>
                  <a:cubicBezTo>
                    <a:pt x="f330" y="f230"/>
                    <a:pt x="f275" y="f331"/>
                    <a:pt x="f332" y="f333"/>
                  </a:cubicBezTo>
                  <a:cubicBezTo>
                    <a:pt x="f334" y="f335"/>
                    <a:pt x="f336" y="f240"/>
                    <a:pt x="f336" y="f337"/>
                  </a:cubicBezTo>
                  <a:cubicBezTo>
                    <a:pt x="f338" y="f339"/>
                    <a:pt x="f336" y="f279"/>
                    <a:pt x="f336" y="f340"/>
                  </a:cubicBezTo>
                  <a:cubicBezTo>
                    <a:pt x="f336" y="f341"/>
                    <a:pt x="f223" y="f342"/>
                    <a:pt x="f343" y="f344"/>
                  </a:cubicBezTo>
                  <a:cubicBezTo>
                    <a:pt x="f36" y="f345"/>
                    <a:pt x="f346" y="f212"/>
                    <a:pt x="f347" y="f348"/>
                  </a:cubicBezTo>
                  <a:cubicBezTo>
                    <a:pt x="f349" y="f350"/>
                    <a:pt x="f351" y="f352"/>
                    <a:pt x="f353" y="f264"/>
                  </a:cubicBezTo>
                  <a:cubicBezTo>
                    <a:pt x="f354" y="f279"/>
                    <a:pt x="f353" y="f355"/>
                    <a:pt x="f353" y="f356"/>
                  </a:cubicBezTo>
                  <a:cubicBezTo>
                    <a:pt x="f353" y="f357"/>
                    <a:pt x="f351" y="f358"/>
                    <a:pt x="f359" y="f2"/>
                  </a:cubicBezTo>
                  <a:cubicBezTo>
                    <a:pt x="f360" y="f222"/>
                    <a:pt x="f131" y="f361"/>
                    <a:pt x="f323" y="f324"/>
                  </a:cubicBezTo>
                  <a:close/>
                  <a:moveTo>
                    <a:pt x="f362" y="f363"/>
                  </a:moveTo>
                  <a:cubicBezTo>
                    <a:pt x="f39" y="f363"/>
                    <a:pt x="f362" y="f363"/>
                    <a:pt x="f362" y="f364"/>
                  </a:cubicBezTo>
                  <a:cubicBezTo>
                    <a:pt x="f365" y="f69"/>
                    <a:pt x="f366" y="f367"/>
                    <a:pt x="f368" y="f109"/>
                  </a:cubicBezTo>
                  <a:cubicBezTo>
                    <a:pt x="f150" y="f369"/>
                    <a:pt x="f370" y="f109"/>
                    <a:pt x="f243" y="f371"/>
                  </a:cubicBezTo>
                  <a:cubicBezTo>
                    <a:pt x="f372" y="f373"/>
                    <a:pt x="f374" y="f115"/>
                    <a:pt x="f375" y="f376"/>
                  </a:cubicBezTo>
                  <a:cubicBezTo>
                    <a:pt x="f377" y="f65"/>
                    <a:pt x="f378" y="f73"/>
                    <a:pt x="f79" y="f99"/>
                  </a:cubicBezTo>
                  <a:cubicBezTo>
                    <a:pt x="f314" y="f88"/>
                    <a:pt x="f379" y="f380"/>
                    <a:pt x="f381" y="f382"/>
                  </a:cubicBezTo>
                  <a:cubicBezTo>
                    <a:pt x="f383" y="f76"/>
                    <a:pt x="f384" y="f385"/>
                    <a:pt x="f365" y="f209"/>
                  </a:cubicBezTo>
                  <a:cubicBezTo>
                    <a:pt x="f386" y="f387"/>
                    <a:pt x="f388" y="f380"/>
                    <a:pt x="f389" y="f390"/>
                  </a:cubicBezTo>
                  <a:cubicBezTo>
                    <a:pt x="f391" y="f392"/>
                    <a:pt x="f393" y="f195"/>
                    <a:pt x="f362" y="f363"/>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9" name="Freeform 12">
              <a:extLst>
                <a:ext uri="{FF2B5EF4-FFF2-40B4-BE49-F238E27FC236}">
                  <a16:creationId xmlns:a16="http://schemas.microsoft.com/office/drawing/2014/main" id="{2A4040B7-3069-6C79-BDEB-B05AB2A4916E}"/>
                </a:ext>
              </a:extLst>
            </p:cNvPr>
            <p:cNvSpPr/>
            <p:nvPr/>
          </p:nvSpPr>
          <p:spPr>
            <a:xfrm>
              <a:off x="11742733" y="700092"/>
              <a:ext cx="339727" cy="363538"/>
            </a:xfrm>
            <a:custGeom>
              <a:avLst/>
              <a:gdLst>
                <a:gd name="f0" fmla="val 10800000"/>
                <a:gd name="f1" fmla="val 5400000"/>
                <a:gd name="f2" fmla="val 180"/>
                <a:gd name="f3" fmla="val w"/>
                <a:gd name="f4" fmla="val h"/>
                <a:gd name="f5" fmla="val 0"/>
                <a:gd name="f6" fmla="val 498"/>
                <a:gd name="f7" fmla="val 534"/>
                <a:gd name="f8" fmla="val 151"/>
                <a:gd name="f9" fmla="val 122"/>
                <a:gd name="f10" fmla="val 145"/>
                <a:gd name="f11" fmla="val 108"/>
                <a:gd name="f12" fmla="val 138"/>
                <a:gd name="f13" fmla="val 95"/>
                <a:gd name="f14" fmla="val 133"/>
                <a:gd name="f15" fmla="val 81"/>
                <a:gd name="f16" fmla="val 129"/>
                <a:gd name="f17" fmla="val 68"/>
                <a:gd name="f18" fmla="val 126"/>
                <a:gd name="f19" fmla="val 54"/>
                <a:gd name="f20" fmla="val 125"/>
                <a:gd name="f21" fmla="val 41"/>
                <a:gd name="f22" fmla="val 123"/>
                <a:gd name="f23" fmla="val 22"/>
                <a:gd name="f24" fmla="val 13"/>
                <a:gd name="f25" fmla="val 152"/>
                <a:gd name="f26" fmla="val 14"/>
                <a:gd name="f27" fmla="val 194"/>
                <a:gd name="f28" fmla="val 17"/>
                <a:gd name="f29" fmla="val 223"/>
                <a:gd name="f30" fmla="val 40"/>
                <a:gd name="f31" fmla="val 242"/>
                <a:gd name="f32" fmla="val 76"/>
                <a:gd name="f33" fmla="val 243"/>
                <a:gd name="f34" fmla="val 79"/>
                <a:gd name="f35" fmla="val 245"/>
                <a:gd name="f36" fmla="val 82"/>
                <a:gd name="f37" fmla="val 246"/>
                <a:gd name="f38" fmla="val 85"/>
                <a:gd name="f39" fmla="val 247"/>
                <a:gd name="f40" fmla="val 248"/>
                <a:gd name="f41" fmla="val 86"/>
                <a:gd name="f42" fmla="val 250"/>
                <a:gd name="f43" fmla="val 83"/>
                <a:gd name="f44" fmla="val 253"/>
                <a:gd name="f45" fmla="val 255"/>
                <a:gd name="f46" fmla="val 282"/>
                <a:gd name="f47" fmla="val 30"/>
                <a:gd name="f48" fmla="val 321"/>
                <a:gd name="f49" fmla="val 3"/>
                <a:gd name="f50" fmla="val 375"/>
                <a:gd name="f51" fmla="val 1"/>
                <a:gd name="f52" fmla="val 390"/>
                <a:gd name="f53" fmla="val 399"/>
                <a:gd name="f54" fmla="val 7"/>
                <a:gd name="f55" fmla="val 402"/>
                <a:gd name="f56" fmla="val 18"/>
                <a:gd name="f57" fmla="val 404"/>
                <a:gd name="f58" fmla="val 32"/>
                <a:gd name="f59" fmla="val 395"/>
                <a:gd name="f60" fmla="val 44"/>
                <a:gd name="f61" fmla="val 379"/>
                <a:gd name="f62" fmla="val 332"/>
                <a:gd name="f63" fmla="val 293"/>
                <a:gd name="f64" fmla="val 277"/>
                <a:gd name="f65" fmla="val 131"/>
                <a:gd name="f66" fmla="val 288"/>
                <a:gd name="f67" fmla="val 299"/>
                <a:gd name="f68" fmla="val 310"/>
                <a:gd name="f69" fmla="val 124"/>
                <a:gd name="f70" fmla="val 376"/>
                <a:gd name="f71" fmla="val 115"/>
                <a:gd name="f72" fmla="val 430"/>
                <a:gd name="f73" fmla="val 142"/>
                <a:gd name="f74" fmla="val 458"/>
                <a:gd name="f75" fmla="val 202"/>
                <a:gd name="f76" fmla="val 491"/>
                <a:gd name="f77" fmla="val 271"/>
                <a:gd name="f78" fmla="val 342"/>
                <a:gd name="f79" fmla="val 468"/>
                <a:gd name="f80" fmla="val 413"/>
                <a:gd name="f81" fmla="val 442"/>
                <a:gd name="f82" fmla="val 474"/>
                <a:gd name="f83" fmla="val 397"/>
                <a:gd name="f84" fmla="val 514"/>
                <a:gd name="f85" fmla="val 333"/>
                <a:gd name="f86" fmla="val 530"/>
                <a:gd name="f87" fmla="val 316"/>
                <a:gd name="f88" fmla="val 298"/>
                <a:gd name="f89" fmla="val 529"/>
                <a:gd name="f90" fmla="val 280"/>
                <a:gd name="f91" fmla="val 252"/>
                <a:gd name="f92" fmla="val 224"/>
                <a:gd name="f93" fmla="val 528"/>
                <a:gd name="f94" fmla="val 197"/>
                <a:gd name="f95" fmla="val 531"/>
                <a:gd name="f96" fmla="val 169"/>
                <a:gd name="f97" fmla="val 533"/>
                <a:gd name="f98" fmla="val 143"/>
                <a:gd name="f99" fmla="val 119"/>
                <a:gd name="f100" fmla="val 518"/>
                <a:gd name="f101" fmla="val 47"/>
                <a:gd name="f102" fmla="val 480"/>
                <a:gd name="f103" fmla="val 420"/>
                <a:gd name="f104" fmla="val 337"/>
                <a:gd name="f105" fmla="val 285"/>
                <a:gd name="f106" fmla="val 8"/>
                <a:gd name="f107" fmla="val 235"/>
                <a:gd name="f108" fmla="val 36"/>
                <a:gd name="f109" fmla="val 189"/>
                <a:gd name="f110" fmla="val 60"/>
                <a:gd name="f111" fmla="val 150"/>
                <a:gd name="f112" fmla="val 127"/>
                <a:gd name="f113" fmla="val 141"/>
                <a:gd name="f114" fmla="val 144"/>
                <a:gd name="f115" fmla="val 148"/>
                <a:gd name="f116" fmla="val 45"/>
                <a:gd name="f117" fmla="val 322"/>
                <a:gd name="f118" fmla="val 43"/>
                <a:gd name="f119" fmla="val 380"/>
                <a:gd name="f120" fmla="val 66"/>
                <a:gd name="f121" fmla="val 432"/>
                <a:gd name="f122" fmla="val 120"/>
                <a:gd name="f123" fmla="val 483"/>
                <a:gd name="f124" fmla="val 165"/>
                <a:gd name="f125" fmla="val 493"/>
                <a:gd name="f126" fmla="val 487"/>
                <a:gd name="f127" fmla="val 230"/>
                <a:gd name="f128" fmla="val 266"/>
                <a:gd name="f129" fmla="val 303"/>
                <a:gd name="f130" fmla="val 488"/>
                <a:gd name="f131" fmla="val 314"/>
                <a:gd name="f132" fmla="val 489"/>
                <a:gd name="f133" fmla="val 326"/>
                <a:gd name="f134" fmla="val 336"/>
                <a:gd name="f135" fmla="val 485"/>
                <a:gd name="f136" fmla="val 367"/>
                <a:gd name="f137" fmla="val 473"/>
                <a:gd name="f138" fmla="val 392"/>
                <a:gd name="f139" fmla="val 454"/>
                <a:gd name="f140" fmla="val 411"/>
                <a:gd name="f141" fmla="val 427"/>
                <a:gd name="f142" fmla="val 451"/>
                <a:gd name="f143" fmla="val 370"/>
                <a:gd name="f144" fmla="val 453"/>
                <a:gd name="f145" fmla="val 269"/>
                <a:gd name="f146" fmla="val 414"/>
                <a:gd name="f147" fmla="val 210"/>
                <a:gd name="f148" fmla="val 393"/>
                <a:gd name="f149" fmla="val 365"/>
                <a:gd name="f150" fmla="val 164"/>
                <a:gd name="f151" fmla="val 329"/>
                <a:gd name="f152" fmla="val 166"/>
                <a:gd name="f153" fmla="val 304"/>
                <a:gd name="f154" fmla="val 167"/>
                <a:gd name="f155" fmla="val 175"/>
                <a:gd name="f156" fmla="val 261"/>
                <a:gd name="f157" fmla="val 186"/>
                <a:gd name="f158" fmla="val 249"/>
                <a:gd name="f159" fmla="val 193"/>
                <a:gd name="f160" fmla="val 238"/>
                <a:gd name="f161" fmla="val 192"/>
                <a:gd name="f162" fmla="val 225"/>
                <a:gd name="f163" fmla="val 213"/>
                <a:gd name="f164" fmla="val 179"/>
                <a:gd name="f165" fmla="val 199"/>
                <a:gd name="f166" fmla="val 174"/>
                <a:gd name="f167" fmla="val 185"/>
                <a:gd name="f168" fmla="val 170"/>
                <a:gd name="f169" fmla="val 130"/>
                <a:gd name="f170" fmla="val 156"/>
                <a:gd name="f171" fmla="val 88"/>
                <a:gd name="f172" fmla="val 177"/>
                <a:gd name="f173" fmla="val 64"/>
                <a:gd name="f174" fmla="val 228"/>
                <a:gd name="f175" fmla="val 51"/>
                <a:gd name="f176" fmla="val 256"/>
                <a:gd name="f177" fmla="val 286"/>
                <a:gd name="f178" fmla="val 173"/>
                <a:gd name="f179" fmla="val 63"/>
                <a:gd name="f180" fmla="val 196"/>
                <a:gd name="f181" fmla="val 112"/>
                <a:gd name="f182" fmla="val 214"/>
                <a:gd name="f183" fmla="val 207"/>
                <a:gd name="f184" fmla="val 99"/>
                <a:gd name="f185" fmla="val 78"/>
                <a:gd name="f186" fmla="+- 0 0 -90"/>
                <a:gd name="f187" fmla="*/ f3 1 498"/>
                <a:gd name="f188" fmla="*/ f4 1 534"/>
                <a:gd name="f189" fmla="val f5"/>
                <a:gd name="f190" fmla="val f6"/>
                <a:gd name="f191" fmla="val f7"/>
                <a:gd name="f192" fmla="*/ f186 f0 1"/>
                <a:gd name="f193" fmla="+- f191 0 f189"/>
                <a:gd name="f194" fmla="+- f190 0 f189"/>
                <a:gd name="f195" fmla="*/ f192 1 f2"/>
                <a:gd name="f196" fmla="*/ f194 1 498"/>
                <a:gd name="f197" fmla="*/ f193 1 534"/>
                <a:gd name="f198" fmla="*/ 151 f194 1"/>
                <a:gd name="f199" fmla="*/ 122 f193 1"/>
                <a:gd name="f200" fmla="*/ 133 f194 1"/>
                <a:gd name="f201" fmla="*/ 81 f193 1"/>
                <a:gd name="f202" fmla="*/ 125 f194 1"/>
                <a:gd name="f203" fmla="*/ 41 f193 1"/>
                <a:gd name="f204" fmla="*/ 152 f194 1"/>
                <a:gd name="f205" fmla="*/ 14 f193 1"/>
                <a:gd name="f206" fmla="*/ 242 f194 1"/>
                <a:gd name="f207" fmla="*/ 76 f193 1"/>
                <a:gd name="f208" fmla="*/ 246 f194 1"/>
                <a:gd name="f209" fmla="*/ 85 f193 1"/>
                <a:gd name="f210" fmla="*/ 248 f194 1"/>
                <a:gd name="f211" fmla="*/ 86 f193 1"/>
                <a:gd name="f212" fmla="*/ 255 f194 1"/>
                <a:gd name="f213" fmla="*/ 375 f194 1"/>
                <a:gd name="f214" fmla="*/ 1 f193 1"/>
                <a:gd name="f215" fmla="*/ 402 f194 1"/>
                <a:gd name="f216" fmla="*/ 18 f193 1"/>
                <a:gd name="f217" fmla="*/ 379 f194 1"/>
                <a:gd name="f218" fmla="*/ 44 f193 1"/>
                <a:gd name="f219" fmla="*/ 277 f194 1"/>
                <a:gd name="f220" fmla="*/ 131 f193 1"/>
                <a:gd name="f221" fmla="*/ 310 f194 1"/>
                <a:gd name="f222" fmla="*/ 124 f193 1"/>
                <a:gd name="f223" fmla="*/ 458 f194 1"/>
                <a:gd name="f224" fmla="*/ 202 f193 1"/>
                <a:gd name="f225" fmla="*/ 468 f194 1"/>
                <a:gd name="f226" fmla="*/ 413 f193 1"/>
                <a:gd name="f227" fmla="*/ 333 f194 1"/>
                <a:gd name="f228" fmla="*/ 530 f193 1"/>
                <a:gd name="f229" fmla="*/ 280 f194 1"/>
                <a:gd name="f230" fmla="*/ 529 f193 1"/>
                <a:gd name="f231" fmla="*/ 197 f194 1"/>
                <a:gd name="f232" fmla="*/ 531 f193 1"/>
                <a:gd name="f233" fmla="*/ 119 f194 1"/>
                <a:gd name="f234" fmla="*/ 518 f193 1"/>
                <a:gd name="f235" fmla="*/ 3 f194 1"/>
                <a:gd name="f236" fmla="*/ 337 f193 1"/>
                <a:gd name="f237" fmla="*/ 36 f194 1"/>
                <a:gd name="f238" fmla="*/ 189 f193 1"/>
                <a:gd name="f239" fmla="*/ 141 f194 1"/>
                <a:gd name="f240" fmla="*/ 123 f193 1"/>
                <a:gd name="f241" fmla="*/ 45 f194 1"/>
                <a:gd name="f242" fmla="*/ 322 f193 1"/>
                <a:gd name="f243" fmla="*/ 120 f194 1"/>
                <a:gd name="f244" fmla="*/ 468 f193 1"/>
                <a:gd name="f245" fmla="*/ 194 f194 1"/>
                <a:gd name="f246" fmla="*/ 487 f193 1"/>
                <a:gd name="f247" fmla="*/ 303 f194 1"/>
                <a:gd name="f248" fmla="*/ 488 f193 1"/>
                <a:gd name="f249" fmla="*/ 336 f194 1"/>
                <a:gd name="f250" fmla="*/ 485 f193 1"/>
                <a:gd name="f251" fmla="*/ 411 f194 1"/>
                <a:gd name="f252" fmla="*/ 427 f193 1"/>
                <a:gd name="f253" fmla="*/ 414 f194 1"/>
                <a:gd name="f254" fmla="*/ 210 f193 1"/>
                <a:gd name="f255" fmla="*/ 329 f194 1"/>
                <a:gd name="f256" fmla="*/ 166 f193 1"/>
                <a:gd name="f257" fmla="*/ 261 f194 1"/>
                <a:gd name="f258" fmla="*/ 186 f193 1"/>
                <a:gd name="f259" fmla="*/ 225 f194 1"/>
                <a:gd name="f260" fmla="*/ 185 f194 1"/>
                <a:gd name="f261" fmla="*/ 170 f193 1"/>
                <a:gd name="f262" fmla="*/ 64 f194 1"/>
                <a:gd name="f263" fmla="*/ 228 f193 1"/>
                <a:gd name="f264" fmla="*/ 173 f194 1"/>
                <a:gd name="f265" fmla="*/ 63 f193 1"/>
                <a:gd name="f266" fmla="*/ 214 f194 1"/>
                <a:gd name="f267" fmla="+- f195 0 f1"/>
                <a:gd name="f268" fmla="*/ f198 1 498"/>
                <a:gd name="f269" fmla="*/ f199 1 534"/>
                <a:gd name="f270" fmla="*/ f200 1 498"/>
                <a:gd name="f271" fmla="*/ f201 1 534"/>
                <a:gd name="f272" fmla="*/ f202 1 498"/>
                <a:gd name="f273" fmla="*/ f203 1 534"/>
                <a:gd name="f274" fmla="*/ f204 1 498"/>
                <a:gd name="f275" fmla="*/ f205 1 534"/>
                <a:gd name="f276" fmla="*/ f206 1 498"/>
                <a:gd name="f277" fmla="*/ f207 1 534"/>
                <a:gd name="f278" fmla="*/ f208 1 498"/>
                <a:gd name="f279" fmla="*/ f209 1 534"/>
                <a:gd name="f280" fmla="*/ f210 1 498"/>
                <a:gd name="f281" fmla="*/ f211 1 534"/>
                <a:gd name="f282" fmla="*/ f212 1 498"/>
                <a:gd name="f283" fmla="*/ f213 1 498"/>
                <a:gd name="f284" fmla="*/ f214 1 534"/>
                <a:gd name="f285" fmla="*/ f215 1 498"/>
                <a:gd name="f286" fmla="*/ f216 1 534"/>
                <a:gd name="f287" fmla="*/ f217 1 498"/>
                <a:gd name="f288" fmla="*/ f218 1 534"/>
                <a:gd name="f289" fmla="*/ f219 1 498"/>
                <a:gd name="f290" fmla="*/ f220 1 534"/>
                <a:gd name="f291" fmla="*/ f221 1 498"/>
                <a:gd name="f292" fmla="*/ f222 1 534"/>
                <a:gd name="f293" fmla="*/ f223 1 498"/>
                <a:gd name="f294" fmla="*/ f224 1 534"/>
                <a:gd name="f295" fmla="*/ f225 1 498"/>
                <a:gd name="f296" fmla="*/ f226 1 534"/>
                <a:gd name="f297" fmla="*/ f227 1 498"/>
                <a:gd name="f298" fmla="*/ f228 1 534"/>
                <a:gd name="f299" fmla="*/ f229 1 498"/>
                <a:gd name="f300" fmla="*/ f230 1 534"/>
                <a:gd name="f301" fmla="*/ f231 1 498"/>
                <a:gd name="f302" fmla="*/ f232 1 534"/>
                <a:gd name="f303" fmla="*/ f233 1 498"/>
                <a:gd name="f304" fmla="*/ f234 1 534"/>
                <a:gd name="f305" fmla="*/ f235 1 498"/>
                <a:gd name="f306" fmla="*/ f236 1 534"/>
                <a:gd name="f307" fmla="*/ f237 1 498"/>
                <a:gd name="f308" fmla="*/ f238 1 534"/>
                <a:gd name="f309" fmla="*/ f239 1 498"/>
                <a:gd name="f310" fmla="*/ f240 1 534"/>
                <a:gd name="f311" fmla="*/ f241 1 498"/>
                <a:gd name="f312" fmla="*/ f242 1 534"/>
                <a:gd name="f313" fmla="*/ f243 1 498"/>
                <a:gd name="f314" fmla="*/ f244 1 534"/>
                <a:gd name="f315" fmla="*/ f245 1 498"/>
                <a:gd name="f316" fmla="*/ f246 1 534"/>
                <a:gd name="f317" fmla="*/ f247 1 498"/>
                <a:gd name="f318" fmla="*/ f248 1 534"/>
                <a:gd name="f319" fmla="*/ f249 1 498"/>
                <a:gd name="f320" fmla="*/ f250 1 534"/>
                <a:gd name="f321" fmla="*/ f251 1 498"/>
                <a:gd name="f322" fmla="*/ f252 1 534"/>
                <a:gd name="f323" fmla="*/ f253 1 498"/>
                <a:gd name="f324" fmla="*/ f254 1 534"/>
                <a:gd name="f325" fmla="*/ f255 1 498"/>
                <a:gd name="f326" fmla="*/ f256 1 534"/>
                <a:gd name="f327" fmla="*/ f257 1 498"/>
                <a:gd name="f328" fmla="*/ f258 1 534"/>
                <a:gd name="f329" fmla="*/ f259 1 498"/>
                <a:gd name="f330" fmla="*/ f260 1 498"/>
                <a:gd name="f331" fmla="*/ f261 1 534"/>
                <a:gd name="f332" fmla="*/ f262 1 498"/>
                <a:gd name="f333" fmla="*/ f263 1 534"/>
                <a:gd name="f334" fmla="*/ f264 1 498"/>
                <a:gd name="f335" fmla="*/ f265 1 534"/>
                <a:gd name="f336" fmla="*/ f266 1 498"/>
                <a:gd name="f337" fmla="*/ 0 1 f196"/>
                <a:gd name="f338" fmla="*/ f190 1 f196"/>
                <a:gd name="f339" fmla="*/ 0 1 f197"/>
                <a:gd name="f340" fmla="*/ f191 1 f197"/>
                <a:gd name="f341" fmla="*/ f268 1 f196"/>
                <a:gd name="f342" fmla="*/ f269 1 f197"/>
                <a:gd name="f343" fmla="*/ f270 1 f196"/>
                <a:gd name="f344" fmla="*/ f271 1 f197"/>
                <a:gd name="f345" fmla="*/ f272 1 f196"/>
                <a:gd name="f346" fmla="*/ f273 1 f197"/>
                <a:gd name="f347" fmla="*/ f274 1 f196"/>
                <a:gd name="f348" fmla="*/ f275 1 f197"/>
                <a:gd name="f349" fmla="*/ f276 1 f196"/>
                <a:gd name="f350" fmla="*/ f277 1 f197"/>
                <a:gd name="f351" fmla="*/ f278 1 f196"/>
                <a:gd name="f352" fmla="*/ f279 1 f197"/>
                <a:gd name="f353" fmla="*/ f280 1 f196"/>
                <a:gd name="f354" fmla="*/ f281 1 f197"/>
                <a:gd name="f355" fmla="*/ f282 1 f196"/>
                <a:gd name="f356" fmla="*/ f283 1 f196"/>
                <a:gd name="f357" fmla="*/ f284 1 f197"/>
                <a:gd name="f358" fmla="*/ f285 1 f196"/>
                <a:gd name="f359" fmla="*/ f286 1 f197"/>
                <a:gd name="f360" fmla="*/ f287 1 f196"/>
                <a:gd name="f361" fmla="*/ f288 1 f197"/>
                <a:gd name="f362" fmla="*/ f289 1 f196"/>
                <a:gd name="f363" fmla="*/ f290 1 f197"/>
                <a:gd name="f364" fmla="*/ f291 1 f196"/>
                <a:gd name="f365" fmla="*/ f292 1 f197"/>
                <a:gd name="f366" fmla="*/ f293 1 f196"/>
                <a:gd name="f367" fmla="*/ f294 1 f197"/>
                <a:gd name="f368" fmla="*/ f295 1 f196"/>
                <a:gd name="f369" fmla="*/ f296 1 f197"/>
                <a:gd name="f370" fmla="*/ f297 1 f196"/>
                <a:gd name="f371" fmla="*/ f298 1 f197"/>
                <a:gd name="f372" fmla="*/ f299 1 f196"/>
                <a:gd name="f373" fmla="*/ f300 1 f197"/>
                <a:gd name="f374" fmla="*/ f301 1 f196"/>
                <a:gd name="f375" fmla="*/ f302 1 f197"/>
                <a:gd name="f376" fmla="*/ f303 1 f196"/>
                <a:gd name="f377" fmla="*/ f304 1 f197"/>
                <a:gd name="f378" fmla="*/ f305 1 f196"/>
                <a:gd name="f379" fmla="*/ f306 1 f197"/>
                <a:gd name="f380" fmla="*/ f307 1 f196"/>
                <a:gd name="f381" fmla="*/ f308 1 f197"/>
                <a:gd name="f382" fmla="*/ f309 1 f196"/>
                <a:gd name="f383" fmla="*/ f310 1 f197"/>
                <a:gd name="f384" fmla="*/ f311 1 f196"/>
                <a:gd name="f385" fmla="*/ f312 1 f197"/>
                <a:gd name="f386" fmla="*/ f313 1 f196"/>
                <a:gd name="f387" fmla="*/ f314 1 f197"/>
                <a:gd name="f388" fmla="*/ f315 1 f196"/>
                <a:gd name="f389" fmla="*/ f316 1 f197"/>
                <a:gd name="f390" fmla="*/ f317 1 f196"/>
                <a:gd name="f391" fmla="*/ f318 1 f197"/>
                <a:gd name="f392" fmla="*/ f319 1 f196"/>
                <a:gd name="f393" fmla="*/ f320 1 f197"/>
                <a:gd name="f394" fmla="*/ f321 1 f196"/>
                <a:gd name="f395" fmla="*/ f322 1 f197"/>
                <a:gd name="f396" fmla="*/ f323 1 f196"/>
                <a:gd name="f397" fmla="*/ f324 1 f197"/>
                <a:gd name="f398" fmla="*/ f325 1 f196"/>
                <a:gd name="f399" fmla="*/ f326 1 f197"/>
                <a:gd name="f400" fmla="*/ f327 1 f196"/>
                <a:gd name="f401" fmla="*/ f328 1 f197"/>
                <a:gd name="f402" fmla="*/ f329 1 f196"/>
                <a:gd name="f403" fmla="*/ f330 1 f196"/>
                <a:gd name="f404" fmla="*/ f331 1 f197"/>
                <a:gd name="f405" fmla="*/ f332 1 f196"/>
                <a:gd name="f406" fmla="*/ f333 1 f197"/>
                <a:gd name="f407" fmla="*/ f334 1 f196"/>
                <a:gd name="f408" fmla="*/ f335 1 f197"/>
                <a:gd name="f409" fmla="*/ f336 1 f196"/>
                <a:gd name="f410" fmla="*/ f337 f187 1"/>
                <a:gd name="f411" fmla="*/ f338 f187 1"/>
                <a:gd name="f412" fmla="*/ f340 f188 1"/>
                <a:gd name="f413" fmla="*/ f339 f188 1"/>
                <a:gd name="f414" fmla="*/ f341 f187 1"/>
                <a:gd name="f415" fmla="*/ f342 f188 1"/>
                <a:gd name="f416" fmla="*/ f343 f187 1"/>
                <a:gd name="f417" fmla="*/ f344 f188 1"/>
                <a:gd name="f418" fmla="*/ f345 f187 1"/>
                <a:gd name="f419" fmla="*/ f346 f188 1"/>
                <a:gd name="f420" fmla="*/ f347 f187 1"/>
                <a:gd name="f421" fmla="*/ f348 f188 1"/>
                <a:gd name="f422" fmla="*/ f349 f187 1"/>
                <a:gd name="f423" fmla="*/ f350 f188 1"/>
                <a:gd name="f424" fmla="*/ f351 f187 1"/>
                <a:gd name="f425" fmla="*/ f352 f188 1"/>
                <a:gd name="f426" fmla="*/ f353 f187 1"/>
                <a:gd name="f427" fmla="*/ f354 f188 1"/>
                <a:gd name="f428" fmla="*/ f355 f187 1"/>
                <a:gd name="f429" fmla="*/ f356 f187 1"/>
                <a:gd name="f430" fmla="*/ f357 f188 1"/>
                <a:gd name="f431" fmla="*/ f358 f187 1"/>
                <a:gd name="f432" fmla="*/ f359 f188 1"/>
                <a:gd name="f433" fmla="*/ f360 f187 1"/>
                <a:gd name="f434" fmla="*/ f361 f188 1"/>
                <a:gd name="f435" fmla="*/ f362 f187 1"/>
                <a:gd name="f436" fmla="*/ f363 f188 1"/>
                <a:gd name="f437" fmla="*/ f364 f187 1"/>
                <a:gd name="f438" fmla="*/ f365 f188 1"/>
                <a:gd name="f439" fmla="*/ f366 f187 1"/>
                <a:gd name="f440" fmla="*/ f367 f188 1"/>
                <a:gd name="f441" fmla="*/ f368 f187 1"/>
                <a:gd name="f442" fmla="*/ f369 f188 1"/>
                <a:gd name="f443" fmla="*/ f370 f187 1"/>
                <a:gd name="f444" fmla="*/ f371 f188 1"/>
                <a:gd name="f445" fmla="*/ f372 f187 1"/>
                <a:gd name="f446" fmla="*/ f373 f188 1"/>
                <a:gd name="f447" fmla="*/ f374 f187 1"/>
                <a:gd name="f448" fmla="*/ f375 f188 1"/>
                <a:gd name="f449" fmla="*/ f376 f187 1"/>
                <a:gd name="f450" fmla="*/ f377 f188 1"/>
                <a:gd name="f451" fmla="*/ f378 f187 1"/>
                <a:gd name="f452" fmla="*/ f379 f188 1"/>
                <a:gd name="f453" fmla="*/ f380 f187 1"/>
                <a:gd name="f454" fmla="*/ f381 f188 1"/>
                <a:gd name="f455" fmla="*/ f382 f187 1"/>
                <a:gd name="f456" fmla="*/ f383 f188 1"/>
                <a:gd name="f457" fmla="*/ f384 f187 1"/>
                <a:gd name="f458" fmla="*/ f385 f188 1"/>
                <a:gd name="f459" fmla="*/ f386 f187 1"/>
                <a:gd name="f460" fmla="*/ f387 f188 1"/>
                <a:gd name="f461" fmla="*/ f388 f187 1"/>
                <a:gd name="f462" fmla="*/ f389 f188 1"/>
                <a:gd name="f463" fmla="*/ f390 f187 1"/>
                <a:gd name="f464" fmla="*/ f391 f188 1"/>
                <a:gd name="f465" fmla="*/ f392 f187 1"/>
                <a:gd name="f466" fmla="*/ f393 f188 1"/>
                <a:gd name="f467" fmla="*/ f394 f187 1"/>
                <a:gd name="f468" fmla="*/ f395 f188 1"/>
                <a:gd name="f469" fmla="*/ f396 f187 1"/>
                <a:gd name="f470" fmla="*/ f397 f188 1"/>
                <a:gd name="f471" fmla="*/ f398 f187 1"/>
                <a:gd name="f472" fmla="*/ f399 f188 1"/>
                <a:gd name="f473" fmla="*/ f400 f187 1"/>
                <a:gd name="f474" fmla="*/ f401 f188 1"/>
                <a:gd name="f475" fmla="*/ f402 f187 1"/>
                <a:gd name="f476" fmla="*/ f403 f187 1"/>
                <a:gd name="f477" fmla="*/ f404 f188 1"/>
                <a:gd name="f478" fmla="*/ f405 f187 1"/>
                <a:gd name="f479" fmla="*/ f406 f188 1"/>
                <a:gd name="f480" fmla="*/ f407 f187 1"/>
                <a:gd name="f481" fmla="*/ f408 f188 1"/>
                <a:gd name="f482" fmla="*/ f409 f187 1"/>
              </a:gdLst>
              <a:ahLst/>
              <a:cxnLst>
                <a:cxn ang="3cd4">
                  <a:pos x="hc" y="t"/>
                </a:cxn>
                <a:cxn ang="0">
                  <a:pos x="r" y="vc"/>
                </a:cxn>
                <a:cxn ang="cd4">
                  <a:pos x="hc" y="b"/>
                </a:cxn>
                <a:cxn ang="cd2">
                  <a:pos x="l" y="vc"/>
                </a:cxn>
                <a:cxn ang="f267">
                  <a:pos x="f414" y="f415"/>
                </a:cxn>
                <a:cxn ang="f267">
                  <a:pos x="f416" y="f417"/>
                </a:cxn>
                <a:cxn ang="f267">
                  <a:pos x="f418" y="f419"/>
                </a:cxn>
                <a:cxn ang="f267">
                  <a:pos x="f420" y="f421"/>
                </a:cxn>
                <a:cxn ang="f267">
                  <a:pos x="f422" y="f423"/>
                </a:cxn>
                <a:cxn ang="f267">
                  <a:pos x="f424" y="f425"/>
                </a:cxn>
                <a:cxn ang="f267">
                  <a:pos x="f426" y="f427"/>
                </a:cxn>
                <a:cxn ang="f267">
                  <a:pos x="f428" y="f423"/>
                </a:cxn>
                <a:cxn ang="f267">
                  <a:pos x="f429" y="f430"/>
                </a:cxn>
                <a:cxn ang="f267">
                  <a:pos x="f431" y="f432"/>
                </a:cxn>
                <a:cxn ang="f267">
                  <a:pos x="f433" y="f434"/>
                </a:cxn>
                <a:cxn ang="f267">
                  <a:pos x="f435" y="f436"/>
                </a:cxn>
                <a:cxn ang="f267">
                  <a:pos x="f437" y="f438"/>
                </a:cxn>
                <a:cxn ang="f267">
                  <a:pos x="f439" y="f440"/>
                </a:cxn>
                <a:cxn ang="f267">
                  <a:pos x="f441" y="f442"/>
                </a:cxn>
                <a:cxn ang="f267">
                  <a:pos x="f443" y="f444"/>
                </a:cxn>
                <a:cxn ang="f267">
                  <a:pos x="f445" y="f446"/>
                </a:cxn>
                <a:cxn ang="f267">
                  <a:pos x="f447" y="f448"/>
                </a:cxn>
                <a:cxn ang="f267">
                  <a:pos x="f449" y="f450"/>
                </a:cxn>
                <a:cxn ang="f267">
                  <a:pos x="f451" y="f452"/>
                </a:cxn>
                <a:cxn ang="f267">
                  <a:pos x="f453" y="f454"/>
                </a:cxn>
                <a:cxn ang="f267">
                  <a:pos x="f455" y="f456"/>
                </a:cxn>
                <a:cxn ang="f267">
                  <a:pos x="f414" y="f415"/>
                </a:cxn>
                <a:cxn ang="f267">
                  <a:pos x="f457" y="f458"/>
                </a:cxn>
                <a:cxn ang="f267">
                  <a:pos x="f459" y="f460"/>
                </a:cxn>
                <a:cxn ang="f267">
                  <a:pos x="f461" y="f462"/>
                </a:cxn>
                <a:cxn ang="f267">
                  <a:pos x="f463" y="f464"/>
                </a:cxn>
                <a:cxn ang="f267">
                  <a:pos x="f465" y="f466"/>
                </a:cxn>
                <a:cxn ang="f267">
                  <a:pos x="f467" y="f468"/>
                </a:cxn>
                <a:cxn ang="f267">
                  <a:pos x="f469" y="f470"/>
                </a:cxn>
                <a:cxn ang="f267">
                  <a:pos x="f471" y="f472"/>
                </a:cxn>
                <a:cxn ang="f267">
                  <a:pos x="f473" y="f474"/>
                </a:cxn>
                <a:cxn ang="f267">
                  <a:pos x="f475" y="f474"/>
                </a:cxn>
                <a:cxn ang="f267">
                  <a:pos x="f476" y="f477"/>
                </a:cxn>
                <a:cxn ang="f267">
                  <a:pos x="f478" y="f479"/>
                </a:cxn>
                <a:cxn ang="f267">
                  <a:pos x="f457" y="f458"/>
                </a:cxn>
                <a:cxn ang="f267">
                  <a:pos x="f480" y="f481"/>
                </a:cxn>
                <a:cxn ang="f267">
                  <a:pos x="f482" y="f438"/>
                </a:cxn>
                <a:cxn ang="f267">
                  <a:pos x="f480" y="f481"/>
                </a:cxn>
              </a:cxnLst>
              <a:rect l="f410" t="f413" r="f411" b="f412"/>
              <a:pathLst>
                <a:path w="498" h="534">
                  <a:moveTo>
                    <a:pt x="f8" y="f9"/>
                  </a:moveTo>
                  <a:cubicBezTo>
                    <a:pt x="f10" y="f11"/>
                    <a:pt x="f12" y="f13"/>
                    <a:pt x="f14" y="f15"/>
                  </a:cubicBezTo>
                  <a:cubicBezTo>
                    <a:pt x="f16" y="f17"/>
                    <a:pt x="f18" y="f19"/>
                    <a:pt x="f20" y="f21"/>
                  </a:cubicBezTo>
                  <a:cubicBezTo>
                    <a:pt x="f22" y="f23"/>
                    <a:pt x="f14" y="f24"/>
                    <a:pt x="f25" y="f26"/>
                  </a:cubicBezTo>
                  <a:cubicBezTo>
                    <a:pt x="f27" y="f28"/>
                    <a:pt x="f29" y="f30"/>
                    <a:pt x="f31" y="f32"/>
                  </a:cubicBezTo>
                  <a:cubicBezTo>
                    <a:pt x="f33" y="f34"/>
                    <a:pt x="f35" y="f36"/>
                    <a:pt x="f37" y="f38"/>
                  </a:cubicBezTo>
                  <a:cubicBezTo>
                    <a:pt x="f39" y="f38"/>
                    <a:pt x="f39" y="f38"/>
                    <a:pt x="f40" y="f41"/>
                  </a:cubicBezTo>
                  <a:cubicBezTo>
                    <a:pt x="f42" y="f43"/>
                    <a:pt x="f44" y="f34"/>
                    <a:pt x="f45" y="f32"/>
                  </a:cubicBezTo>
                  <a:cubicBezTo>
                    <a:pt x="f46" y="f47"/>
                    <a:pt x="f48" y="f49"/>
                    <a:pt x="f50" y="f51"/>
                  </a:cubicBezTo>
                  <a:cubicBezTo>
                    <a:pt x="f52" y="f5"/>
                    <a:pt x="f53" y="f54"/>
                    <a:pt x="f55" y="f56"/>
                  </a:cubicBezTo>
                  <a:cubicBezTo>
                    <a:pt x="f57" y="f58"/>
                    <a:pt x="f59" y="f60"/>
                    <a:pt x="f61" y="f60"/>
                  </a:cubicBezTo>
                  <a:cubicBezTo>
                    <a:pt x="f62" y="f60"/>
                    <a:pt x="f63" y="f34"/>
                    <a:pt x="f64" y="f65"/>
                  </a:cubicBezTo>
                  <a:cubicBezTo>
                    <a:pt x="f66" y="f16"/>
                    <a:pt x="f67" y="f18"/>
                    <a:pt x="f68" y="f69"/>
                  </a:cubicBezTo>
                  <a:cubicBezTo>
                    <a:pt x="f70" y="f71"/>
                    <a:pt x="f72" y="f73"/>
                    <a:pt x="f74" y="f75"/>
                  </a:cubicBezTo>
                  <a:cubicBezTo>
                    <a:pt x="f76" y="f77"/>
                    <a:pt x="f6" y="f78"/>
                    <a:pt x="f79" y="f80"/>
                  </a:cubicBezTo>
                  <a:cubicBezTo>
                    <a:pt x="f81" y="f82"/>
                    <a:pt x="f83" y="f84"/>
                    <a:pt x="f85" y="f86"/>
                  </a:cubicBezTo>
                  <a:cubicBezTo>
                    <a:pt x="f87" y="f7"/>
                    <a:pt x="f88" y="f89"/>
                    <a:pt x="f90" y="f89"/>
                  </a:cubicBezTo>
                  <a:cubicBezTo>
                    <a:pt x="f91" y="f89"/>
                    <a:pt x="f92" y="f93"/>
                    <a:pt x="f94" y="f95"/>
                  </a:cubicBezTo>
                  <a:cubicBezTo>
                    <a:pt x="f96" y="f97"/>
                    <a:pt x="f98" y="f95"/>
                    <a:pt x="f99" y="f100"/>
                  </a:cubicBezTo>
                  <a:cubicBezTo>
                    <a:pt x="f101" y="f102"/>
                    <a:pt x="f54" y="f103"/>
                    <a:pt x="f49" y="f104"/>
                  </a:cubicBezTo>
                  <a:cubicBezTo>
                    <a:pt x="f5" y="f105"/>
                    <a:pt x="f106" y="f107"/>
                    <a:pt x="f108" y="f109"/>
                  </a:cubicBezTo>
                  <a:cubicBezTo>
                    <a:pt x="f110" y="f111"/>
                    <a:pt x="f13" y="f112"/>
                    <a:pt x="f113" y="f22"/>
                  </a:cubicBezTo>
                  <a:cubicBezTo>
                    <a:pt x="f114" y="f22"/>
                    <a:pt x="f115" y="f9"/>
                    <a:pt x="f8" y="f9"/>
                  </a:cubicBezTo>
                  <a:close/>
                  <a:moveTo>
                    <a:pt x="f116" y="f117"/>
                  </a:moveTo>
                  <a:cubicBezTo>
                    <a:pt x="f118" y="f119"/>
                    <a:pt x="f120" y="f121"/>
                    <a:pt x="f122" y="f79"/>
                  </a:cubicBezTo>
                  <a:cubicBezTo>
                    <a:pt x="f73" y="f123"/>
                    <a:pt x="f124" y="f125"/>
                    <a:pt x="f27" y="f126"/>
                  </a:cubicBezTo>
                  <a:cubicBezTo>
                    <a:pt x="f127" y="f102"/>
                    <a:pt x="f128" y="f123"/>
                    <a:pt x="f129" y="f130"/>
                  </a:cubicBezTo>
                  <a:cubicBezTo>
                    <a:pt x="f131" y="f132"/>
                    <a:pt x="f133" y="f130"/>
                    <a:pt x="f134" y="f135"/>
                  </a:cubicBezTo>
                  <a:cubicBezTo>
                    <a:pt x="f136" y="f137"/>
                    <a:pt x="f138" y="f139"/>
                    <a:pt x="f140" y="f141"/>
                  </a:cubicBezTo>
                  <a:cubicBezTo>
                    <a:pt x="f142" y="f143"/>
                    <a:pt x="f144" y="f145"/>
                    <a:pt x="f146" y="f147"/>
                  </a:cubicBezTo>
                  <a:cubicBezTo>
                    <a:pt x="f148" y="f2"/>
                    <a:pt x="f149" y="f150"/>
                    <a:pt x="f151" y="f152"/>
                  </a:cubicBezTo>
                  <a:cubicBezTo>
                    <a:pt x="f153" y="f154"/>
                    <a:pt x="f46" y="f155"/>
                    <a:pt x="f156" y="f157"/>
                  </a:cubicBezTo>
                  <a:cubicBezTo>
                    <a:pt x="f158" y="f159"/>
                    <a:pt x="f160" y="f161"/>
                    <a:pt x="f162" y="f157"/>
                  </a:cubicBezTo>
                  <a:cubicBezTo>
                    <a:pt x="f163" y="f164"/>
                    <a:pt x="f165" y="f166"/>
                    <a:pt x="f167" y="f168"/>
                  </a:cubicBezTo>
                  <a:cubicBezTo>
                    <a:pt x="f169" y="f170"/>
                    <a:pt x="f171" y="f172"/>
                    <a:pt x="f173" y="f174"/>
                  </a:cubicBezTo>
                  <a:cubicBezTo>
                    <a:pt x="f175" y="f176"/>
                    <a:pt x="f101" y="f177"/>
                    <a:pt x="f116" y="f117"/>
                  </a:cubicBezTo>
                  <a:close/>
                  <a:moveTo>
                    <a:pt x="f178" y="f179"/>
                  </a:moveTo>
                  <a:cubicBezTo>
                    <a:pt x="f2" y="f171"/>
                    <a:pt x="f180" y="f181"/>
                    <a:pt x="f182" y="f69"/>
                  </a:cubicBezTo>
                  <a:cubicBezTo>
                    <a:pt x="f183" y="f184"/>
                    <a:pt x="f94" y="f185"/>
                    <a:pt x="f178" y="f17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10" name="Freeform 13">
              <a:extLst>
                <a:ext uri="{FF2B5EF4-FFF2-40B4-BE49-F238E27FC236}">
                  <a16:creationId xmlns:a16="http://schemas.microsoft.com/office/drawing/2014/main" id="{5873F6D2-835D-012B-36A8-5B954EA38E17}"/>
                </a:ext>
              </a:extLst>
            </p:cNvPr>
            <p:cNvSpPr/>
            <p:nvPr/>
          </p:nvSpPr>
          <p:spPr>
            <a:xfrm>
              <a:off x="11277596" y="904871"/>
              <a:ext cx="165104" cy="115891"/>
            </a:xfrm>
            <a:custGeom>
              <a:avLst/>
              <a:gdLst>
                <a:gd name="f0" fmla="val 10800000"/>
                <a:gd name="f1" fmla="val 5400000"/>
                <a:gd name="f2" fmla="val 180"/>
                <a:gd name="f3" fmla="val w"/>
                <a:gd name="f4" fmla="val h"/>
                <a:gd name="f5" fmla="val 0"/>
                <a:gd name="f6" fmla="val 241"/>
                <a:gd name="f7" fmla="val 170"/>
                <a:gd name="f8" fmla="val 121"/>
                <a:gd name="f9" fmla="val 89"/>
                <a:gd name="f10" fmla="val 58"/>
                <a:gd name="f11" fmla="val 27"/>
                <a:gd name="f12" fmla="val 8"/>
                <a:gd name="f13" fmla="val 162"/>
                <a:gd name="f14" fmla="val 144"/>
                <a:gd name="f15" fmla="val 104"/>
                <a:gd name="f16" fmla="val 65"/>
                <a:gd name="f17" fmla="val 25"/>
                <a:gd name="f18" fmla="val 1"/>
                <a:gd name="f19" fmla="val 9"/>
                <a:gd name="f20" fmla="val 26"/>
                <a:gd name="f21" fmla="val 90"/>
                <a:gd name="f22" fmla="val 153"/>
                <a:gd name="f23" fmla="val 216"/>
                <a:gd name="f24" fmla="val 233"/>
                <a:gd name="f25" fmla="val 64"/>
                <a:gd name="f26" fmla="val 103"/>
                <a:gd name="f27" fmla="val 142"/>
                <a:gd name="f28" fmla="val 163"/>
                <a:gd name="f29" fmla="val 234"/>
                <a:gd name="f30" fmla="val 213"/>
                <a:gd name="f31" fmla="val 182"/>
                <a:gd name="f32" fmla="val 151"/>
                <a:gd name="f33" fmla="val 197"/>
                <a:gd name="f34" fmla="val 44"/>
                <a:gd name="f35" fmla="val 146"/>
                <a:gd name="f36" fmla="val 95"/>
                <a:gd name="f37" fmla="val 72"/>
                <a:gd name="f38" fmla="val 99"/>
                <a:gd name="f39" fmla="val 127"/>
                <a:gd name="f40" fmla="val 96"/>
                <a:gd name="f41" fmla="val 71"/>
                <a:gd name="f42" fmla="+- 0 0 -90"/>
                <a:gd name="f43" fmla="*/ f3 1 241"/>
                <a:gd name="f44" fmla="*/ f4 1 170"/>
                <a:gd name="f45" fmla="val f5"/>
                <a:gd name="f46" fmla="val f6"/>
                <a:gd name="f47" fmla="val f7"/>
                <a:gd name="f48" fmla="*/ f42 f0 1"/>
                <a:gd name="f49" fmla="+- f47 0 f45"/>
                <a:gd name="f50" fmla="+- f46 0 f45"/>
                <a:gd name="f51" fmla="*/ f48 1 f2"/>
                <a:gd name="f52" fmla="*/ f50 1 241"/>
                <a:gd name="f53" fmla="*/ f49 1 170"/>
                <a:gd name="f54" fmla="*/ 121 f50 1"/>
                <a:gd name="f55" fmla="*/ 170 f49 1"/>
                <a:gd name="f56" fmla="*/ 27 f50 1"/>
                <a:gd name="f57" fmla="*/ 0 f50 1"/>
                <a:gd name="f58" fmla="*/ 144 f49 1"/>
                <a:gd name="f59" fmla="*/ 25 f49 1"/>
                <a:gd name="f60" fmla="*/ 26 f50 1"/>
                <a:gd name="f61" fmla="*/ 0 f49 1"/>
                <a:gd name="f62" fmla="*/ 216 f50 1"/>
                <a:gd name="f63" fmla="*/ 241 f50 1"/>
                <a:gd name="f64" fmla="*/ 26 f49 1"/>
                <a:gd name="f65" fmla="*/ 142 f49 1"/>
                <a:gd name="f66" fmla="*/ 213 f50 1"/>
                <a:gd name="f67" fmla="*/ 197 f50 1"/>
                <a:gd name="f68" fmla="*/ 44 f49 1"/>
                <a:gd name="f69" fmla="*/ 44 f50 1"/>
                <a:gd name="f70" fmla="*/ 127 f49 1"/>
                <a:gd name="f71" fmla="+- f51 0 f1"/>
                <a:gd name="f72" fmla="*/ f54 1 241"/>
                <a:gd name="f73" fmla="*/ f55 1 170"/>
                <a:gd name="f74" fmla="*/ f56 1 241"/>
                <a:gd name="f75" fmla="*/ f57 1 241"/>
                <a:gd name="f76" fmla="*/ f58 1 170"/>
                <a:gd name="f77" fmla="*/ f59 1 170"/>
                <a:gd name="f78" fmla="*/ f60 1 241"/>
                <a:gd name="f79" fmla="*/ f61 1 170"/>
                <a:gd name="f80" fmla="*/ f62 1 241"/>
                <a:gd name="f81" fmla="*/ f63 1 241"/>
                <a:gd name="f82" fmla="*/ f64 1 170"/>
                <a:gd name="f83" fmla="*/ f65 1 170"/>
                <a:gd name="f84" fmla="*/ f66 1 241"/>
                <a:gd name="f85" fmla="*/ f67 1 241"/>
                <a:gd name="f86" fmla="*/ f68 1 170"/>
                <a:gd name="f87" fmla="*/ f69 1 241"/>
                <a:gd name="f88" fmla="*/ f70 1 170"/>
                <a:gd name="f89" fmla="*/ 0 1 f52"/>
                <a:gd name="f90" fmla="*/ f46 1 f52"/>
                <a:gd name="f91" fmla="*/ 0 1 f53"/>
                <a:gd name="f92" fmla="*/ f47 1 f53"/>
                <a:gd name="f93" fmla="*/ f72 1 f52"/>
                <a:gd name="f94" fmla="*/ f73 1 f53"/>
                <a:gd name="f95" fmla="*/ f74 1 f52"/>
                <a:gd name="f96" fmla="*/ f75 1 f52"/>
                <a:gd name="f97" fmla="*/ f76 1 f53"/>
                <a:gd name="f98" fmla="*/ f77 1 f53"/>
                <a:gd name="f99" fmla="*/ f78 1 f52"/>
                <a:gd name="f100" fmla="*/ f79 1 f53"/>
                <a:gd name="f101" fmla="*/ f80 1 f52"/>
                <a:gd name="f102" fmla="*/ f81 1 f52"/>
                <a:gd name="f103" fmla="*/ f82 1 f53"/>
                <a:gd name="f104" fmla="*/ f83 1 f53"/>
                <a:gd name="f105" fmla="*/ f84 1 f52"/>
                <a:gd name="f106" fmla="*/ f85 1 f52"/>
                <a:gd name="f107" fmla="*/ f86 1 f53"/>
                <a:gd name="f108" fmla="*/ f87 1 f52"/>
                <a:gd name="f109" fmla="*/ f88 1 f53"/>
                <a:gd name="f110" fmla="*/ f89 f43 1"/>
                <a:gd name="f111" fmla="*/ f90 f43 1"/>
                <a:gd name="f112" fmla="*/ f92 f44 1"/>
                <a:gd name="f113" fmla="*/ f91 f44 1"/>
                <a:gd name="f114" fmla="*/ f93 f43 1"/>
                <a:gd name="f115" fmla="*/ f94 f44 1"/>
                <a:gd name="f116" fmla="*/ f95 f43 1"/>
                <a:gd name="f117" fmla="*/ f96 f43 1"/>
                <a:gd name="f118" fmla="*/ f97 f44 1"/>
                <a:gd name="f119" fmla="*/ f98 f44 1"/>
                <a:gd name="f120" fmla="*/ f99 f43 1"/>
                <a:gd name="f121" fmla="*/ f100 f44 1"/>
                <a:gd name="f122" fmla="*/ f101 f43 1"/>
                <a:gd name="f123" fmla="*/ f102 f43 1"/>
                <a:gd name="f124" fmla="*/ f103 f44 1"/>
                <a:gd name="f125" fmla="*/ f104 f44 1"/>
                <a:gd name="f126" fmla="*/ f105 f43 1"/>
                <a:gd name="f127" fmla="*/ f106 f43 1"/>
                <a:gd name="f128" fmla="*/ f107 f44 1"/>
                <a:gd name="f129" fmla="*/ f108 f43 1"/>
                <a:gd name="f130" fmla="*/ f109 f44 1"/>
              </a:gdLst>
              <a:ahLst/>
              <a:cxnLst>
                <a:cxn ang="3cd4">
                  <a:pos x="hc" y="t"/>
                </a:cxn>
                <a:cxn ang="0">
                  <a:pos x="r" y="vc"/>
                </a:cxn>
                <a:cxn ang="cd4">
                  <a:pos x="hc" y="b"/>
                </a:cxn>
                <a:cxn ang="cd2">
                  <a:pos x="l" y="vc"/>
                </a:cxn>
                <a:cxn ang="f71">
                  <a:pos x="f114" y="f115"/>
                </a:cxn>
                <a:cxn ang="f71">
                  <a:pos x="f116" y="f115"/>
                </a:cxn>
                <a:cxn ang="f71">
                  <a:pos x="f117" y="f118"/>
                </a:cxn>
                <a:cxn ang="f71">
                  <a:pos x="f117" y="f119"/>
                </a:cxn>
                <a:cxn ang="f71">
                  <a:pos x="f120" y="f121"/>
                </a:cxn>
                <a:cxn ang="f71">
                  <a:pos x="f122" y="f121"/>
                </a:cxn>
                <a:cxn ang="f71">
                  <a:pos x="f123" y="f124"/>
                </a:cxn>
                <a:cxn ang="f71">
                  <a:pos x="f123" y="f125"/>
                </a:cxn>
                <a:cxn ang="f71">
                  <a:pos x="f126" y="f115"/>
                </a:cxn>
                <a:cxn ang="f71">
                  <a:pos x="f114" y="f115"/>
                </a:cxn>
                <a:cxn ang="f71">
                  <a:pos x="f127" y="f128"/>
                </a:cxn>
                <a:cxn ang="f71">
                  <a:pos x="f129" y="f128"/>
                </a:cxn>
                <a:cxn ang="f71">
                  <a:pos x="f129" y="f130"/>
                </a:cxn>
                <a:cxn ang="f71">
                  <a:pos x="f127" y="f130"/>
                </a:cxn>
                <a:cxn ang="f71">
                  <a:pos x="f127" y="f128"/>
                </a:cxn>
              </a:cxnLst>
              <a:rect l="f110" t="f113" r="f111" b="f112"/>
              <a:pathLst>
                <a:path w="241" h="170">
                  <a:moveTo>
                    <a:pt x="f8" y="f7"/>
                  </a:moveTo>
                  <a:cubicBezTo>
                    <a:pt x="f9" y="f7"/>
                    <a:pt x="f10" y="f7"/>
                    <a:pt x="f11" y="f7"/>
                  </a:cubicBezTo>
                  <a:cubicBezTo>
                    <a:pt x="f12" y="f7"/>
                    <a:pt x="f5" y="f13"/>
                    <a:pt x="f5" y="f14"/>
                  </a:cubicBezTo>
                  <a:cubicBezTo>
                    <a:pt x="f5" y="f15"/>
                    <a:pt x="f5" y="f16"/>
                    <a:pt x="f5" y="f17"/>
                  </a:cubicBezTo>
                  <a:cubicBezTo>
                    <a:pt x="f18" y="f12"/>
                    <a:pt x="f19" y="f5"/>
                    <a:pt x="f20" y="f5"/>
                  </a:cubicBezTo>
                  <a:cubicBezTo>
                    <a:pt x="f21" y="f5"/>
                    <a:pt x="f22" y="f5"/>
                    <a:pt x="f23" y="f5"/>
                  </a:cubicBezTo>
                  <a:cubicBezTo>
                    <a:pt x="f24" y="f5"/>
                    <a:pt x="f6" y="f12"/>
                    <a:pt x="f6" y="f20"/>
                  </a:cubicBezTo>
                  <a:cubicBezTo>
                    <a:pt x="f6" y="f25"/>
                    <a:pt x="f6" y="f26"/>
                    <a:pt x="f6" y="f27"/>
                  </a:cubicBezTo>
                  <a:cubicBezTo>
                    <a:pt x="f6" y="f28"/>
                    <a:pt x="f29" y="f7"/>
                    <a:pt x="f30" y="f7"/>
                  </a:cubicBezTo>
                  <a:cubicBezTo>
                    <a:pt x="f31" y="f7"/>
                    <a:pt x="f32" y="f7"/>
                    <a:pt x="f8" y="f7"/>
                  </a:cubicBezTo>
                  <a:close/>
                  <a:moveTo>
                    <a:pt x="f33" y="f34"/>
                  </a:moveTo>
                  <a:cubicBezTo>
                    <a:pt x="f35" y="f34"/>
                    <a:pt x="f36" y="f34"/>
                    <a:pt x="f34" y="f34"/>
                  </a:cubicBezTo>
                  <a:cubicBezTo>
                    <a:pt x="f34" y="f37"/>
                    <a:pt x="f34" y="f38"/>
                    <a:pt x="f34" y="f39"/>
                  </a:cubicBezTo>
                  <a:cubicBezTo>
                    <a:pt x="f40" y="f39"/>
                    <a:pt x="f35" y="f39"/>
                    <a:pt x="f33" y="f39"/>
                  </a:cubicBezTo>
                  <a:cubicBezTo>
                    <a:pt x="f33" y="f38"/>
                    <a:pt x="f33" y="f41"/>
                    <a:pt x="f33" y="f34"/>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grpSp>
    </p:spTree>
    <p:extLst>
      <p:ext uri="{BB962C8B-B14F-4D97-AF65-F5344CB8AC3E}">
        <p14:creationId xmlns:p14="http://schemas.microsoft.com/office/powerpoint/2010/main" val="1154691172"/>
      </p:ext>
    </p:extLst>
  </p:cSld>
  <p:clrMapOvr>
    <a:masterClrMapping/>
  </p:clrMapOvr>
  <p:hf sldNum="0"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_Image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FC0B594C-F028-37D7-8F6C-9BBB3492F606}"/>
              </a:ext>
            </a:extLst>
          </p:cNvPr>
          <p:cNvSpPr txBox="1">
            <a:spLocks noGrp="1"/>
          </p:cNvSpPr>
          <p:nvPr>
            <p:ph type="body" idx="4294967295"/>
          </p:nvPr>
        </p:nvSpPr>
        <p:spPr>
          <a:xfrm>
            <a:off x="323533" y="339507"/>
            <a:ext cx="11573195" cy="724250"/>
          </a:xfrm>
        </p:spPr>
        <p:txBody>
          <a:bodyPr anchor="ctr" anchorCtr="1"/>
          <a:lstStyle>
            <a:lvl1pPr algn="ctr">
              <a:lnSpc>
                <a:spcPct val="150000"/>
              </a:lnSpc>
              <a:defRPr lang="en-US" sz="5400">
                <a:solidFill>
                  <a:srgbClr val="262626"/>
                </a:solidFill>
                <a:latin typeface="Garamond"/>
                <a:ea typeface="맑은 고딕" pitchFamily="34"/>
                <a:cs typeface="Arial" pitchFamily="34"/>
              </a:defRPr>
            </a:lvl1pPr>
          </a:lstStyle>
          <a:p>
            <a:pPr lvl="0"/>
            <a:r>
              <a:rPr lang="en-US"/>
              <a:t>BASIC LAYOUT</a:t>
            </a:r>
          </a:p>
        </p:txBody>
      </p:sp>
      <p:sp>
        <p:nvSpPr>
          <p:cNvPr id="3" name="Rectangle 27">
            <a:extLst>
              <a:ext uri="{FF2B5EF4-FFF2-40B4-BE49-F238E27FC236}">
                <a16:creationId xmlns:a16="http://schemas.microsoft.com/office/drawing/2014/main" id="{EE0E5CA4-4B15-FE6D-0038-6D3FA802C297}"/>
              </a:ext>
            </a:extLst>
          </p:cNvPr>
          <p:cNvSpPr/>
          <p:nvPr/>
        </p:nvSpPr>
        <p:spPr>
          <a:xfrm>
            <a:off x="0" y="6518492"/>
            <a:ext cx="10736208" cy="182880"/>
          </a:xfrm>
          <a:prstGeom prst="rect">
            <a:avLst/>
          </a:pr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Trebuchet MS"/>
              <a:ea typeface="Arial"/>
              <a:cs typeface="Arial"/>
            </a:endParaRPr>
          </a:p>
        </p:txBody>
      </p:sp>
    </p:spTree>
    <p:extLst>
      <p:ext uri="{BB962C8B-B14F-4D97-AF65-F5344CB8AC3E}">
        <p14:creationId xmlns:p14="http://schemas.microsoft.com/office/powerpoint/2010/main" val="2391062599"/>
      </p:ext>
    </p:extLst>
  </p:cSld>
  <p:clrMapOvr>
    <a:masterClrMapping/>
  </p:clrMapOvr>
  <p:hf sldNum="0"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7_Contents slide layout">
    <p:bg>
      <p:bgPr>
        <a:blipFill>
          <a:blip r:embed="rId2" cstate="prin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6162185"/>
      </p:ext>
    </p:extLst>
  </p:cSld>
  <p:clrMapOvr>
    <a:masterClrMapping/>
  </p:clrMapOvr>
  <p:hf sldNum="0"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2_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B1A0DF65-0E2F-8D15-BE0E-97A3DDCE577D}"/>
              </a:ext>
            </a:extLst>
          </p:cNvPr>
          <p:cNvSpPr txBox="1">
            <a:spLocks noGrp="1"/>
          </p:cNvSpPr>
          <p:nvPr>
            <p:ph type="body" idx="4294967295"/>
          </p:nvPr>
        </p:nvSpPr>
        <p:spPr>
          <a:xfrm>
            <a:off x="972446" y="287258"/>
            <a:ext cx="11219559" cy="724250"/>
          </a:xfrm>
        </p:spPr>
        <p:txBody>
          <a:bodyPr anchor="ctr"/>
          <a:lstStyle>
            <a:lvl1pPr>
              <a:lnSpc>
                <a:spcPct val="150000"/>
              </a:lnSpc>
              <a:defRPr lang="en-US" sz="4400">
                <a:solidFill>
                  <a:srgbClr val="262626"/>
                </a:solidFill>
                <a:latin typeface="Garamond"/>
                <a:ea typeface="맑은 고딕" pitchFamily="34"/>
                <a:cs typeface="Arial" pitchFamily="34"/>
              </a:defRPr>
            </a:lvl1pPr>
          </a:lstStyle>
          <a:p>
            <a:pPr lvl="0"/>
            <a:r>
              <a:rPr lang="en-US"/>
              <a:t>BASIC LAYOUT</a:t>
            </a:r>
          </a:p>
        </p:txBody>
      </p:sp>
      <p:sp>
        <p:nvSpPr>
          <p:cNvPr id="3" name="Rectangle 132">
            <a:extLst>
              <a:ext uri="{FF2B5EF4-FFF2-40B4-BE49-F238E27FC236}">
                <a16:creationId xmlns:a16="http://schemas.microsoft.com/office/drawing/2014/main" id="{1DC5BFF5-43D1-BB63-A433-008BBD08BFEF}"/>
              </a:ext>
            </a:extLst>
          </p:cNvPr>
          <p:cNvSpPr/>
          <p:nvPr/>
        </p:nvSpPr>
        <p:spPr>
          <a:xfrm>
            <a:off x="272948" y="287258"/>
            <a:ext cx="368484" cy="724250"/>
          </a:xfrm>
          <a:prstGeom prst="rect">
            <a:avLst/>
          </a:pr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Trebuchet MS"/>
              <a:ea typeface="Arial"/>
              <a:cs typeface="Arial"/>
            </a:endParaRPr>
          </a:p>
        </p:txBody>
      </p:sp>
      <p:sp>
        <p:nvSpPr>
          <p:cNvPr id="4" name="Rectangle 133">
            <a:extLst>
              <a:ext uri="{FF2B5EF4-FFF2-40B4-BE49-F238E27FC236}">
                <a16:creationId xmlns:a16="http://schemas.microsoft.com/office/drawing/2014/main" id="{8F76F0CF-4CF9-DC67-6676-DB3D1648D801}"/>
              </a:ext>
            </a:extLst>
          </p:cNvPr>
          <p:cNvSpPr/>
          <p:nvPr/>
        </p:nvSpPr>
        <p:spPr>
          <a:xfrm>
            <a:off x="0" y="287249"/>
            <a:ext cx="191073" cy="724250"/>
          </a:xfrm>
          <a:prstGeom prst="rect">
            <a:avLst/>
          </a:pr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Trebuchet MS"/>
              <a:ea typeface="Arial"/>
              <a:cs typeface="Arial"/>
            </a:endParaRPr>
          </a:p>
        </p:txBody>
      </p:sp>
      <p:sp>
        <p:nvSpPr>
          <p:cNvPr id="5" name="Rectangle 9">
            <a:extLst>
              <a:ext uri="{FF2B5EF4-FFF2-40B4-BE49-F238E27FC236}">
                <a16:creationId xmlns:a16="http://schemas.microsoft.com/office/drawing/2014/main" id="{C34D4BD0-E6F9-DF7A-600E-7D5C23F16A37}"/>
              </a:ext>
            </a:extLst>
          </p:cNvPr>
          <p:cNvSpPr/>
          <p:nvPr/>
        </p:nvSpPr>
        <p:spPr>
          <a:xfrm>
            <a:off x="-2258" y="6720876"/>
            <a:ext cx="12191996" cy="137123"/>
          </a:xfrm>
          <a:prstGeom prst="rect">
            <a:avLst/>
          </a:pr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Trebuchet MS"/>
              <a:ea typeface="Arial"/>
              <a:cs typeface="Arial"/>
            </a:endParaRPr>
          </a:p>
        </p:txBody>
      </p:sp>
      <p:grpSp>
        <p:nvGrpSpPr>
          <p:cNvPr id="6" name="Grupo 11">
            <a:extLst>
              <a:ext uri="{FF2B5EF4-FFF2-40B4-BE49-F238E27FC236}">
                <a16:creationId xmlns:a16="http://schemas.microsoft.com/office/drawing/2014/main" id="{D37DA5EC-F755-63D6-71CA-4434DD5E21EF}"/>
              </a:ext>
            </a:extLst>
          </p:cNvPr>
          <p:cNvGrpSpPr/>
          <p:nvPr/>
        </p:nvGrpSpPr>
        <p:grpSpPr>
          <a:xfrm>
            <a:off x="10926494" y="5622764"/>
            <a:ext cx="1112715" cy="1109285"/>
            <a:chOff x="10926494" y="5622764"/>
            <a:chExt cx="1112715" cy="1109285"/>
          </a:xfrm>
        </p:grpSpPr>
        <p:sp>
          <p:nvSpPr>
            <p:cNvPr id="7" name="Freeform 8">
              <a:extLst>
                <a:ext uri="{FF2B5EF4-FFF2-40B4-BE49-F238E27FC236}">
                  <a16:creationId xmlns:a16="http://schemas.microsoft.com/office/drawing/2014/main" id="{ECF8BB64-E2A1-2978-75A3-72B683C7F8AD}"/>
                </a:ext>
              </a:extLst>
            </p:cNvPr>
            <p:cNvSpPr/>
            <p:nvPr/>
          </p:nvSpPr>
          <p:spPr>
            <a:xfrm>
              <a:off x="10926494" y="6089876"/>
              <a:ext cx="671215" cy="642173"/>
            </a:xfrm>
            <a:custGeom>
              <a:avLst/>
              <a:gdLst>
                <a:gd name="f0" fmla="val 10800000"/>
                <a:gd name="f1" fmla="val 5400000"/>
                <a:gd name="f2" fmla="val 180"/>
                <a:gd name="f3" fmla="val w"/>
                <a:gd name="f4" fmla="val h"/>
                <a:gd name="f5" fmla="val 0"/>
                <a:gd name="f6" fmla="val 699"/>
                <a:gd name="f7" fmla="val 668"/>
                <a:gd name="f8" fmla="val 635"/>
                <a:gd name="f9" fmla="val 306"/>
                <a:gd name="f10" fmla="val 690"/>
                <a:gd name="f11" fmla="val 315"/>
                <a:gd name="f12" fmla="val 366"/>
                <a:gd name="f13" fmla="val 678"/>
                <a:gd name="f14" fmla="val 394"/>
                <a:gd name="f15" fmla="val 675"/>
                <a:gd name="f16" fmla="val 398"/>
                <a:gd name="f17" fmla="val 672"/>
                <a:gd name="f18" fmla="val 403"/>
                <a:gd name="f19" fmla="val 404"/>
                <a:gd name="f20" fmla="val 644"/>
                <a:gd name="f21" fmla="val 412"/>
                <a:gd name="f22" fmla="val 643"/>
                <a:gd name="f23" fmla="val 432"/>
                <a:gd name="f24" fmla="val 640"/>
                <a:gd name="f25" fmla="val 453"/>
                <a:gd name="f26" fmla="val 631"/>
                <a:gd name="f27" fmla="val 506"/>
                <a:gd name="f28" fmla="val 621"/>
                <a:gd name="f29" fmla="val 560"/>
                <a:gd name="f30" fmla="val 612"/>
                <a:gd name="f31" fmla="val 614"/>
                <a:gd name="f32" fmla="val 605"/>
                <a:gd name="f33" fmla="val 650"/>
                <a:gd name="f34" fmla="val 583"/>
                <a:gd name="f35" fmla="val 547"/>
                <a:gd name="f36" fmla="val 413"/>
                <a:gd name="f37" fmla="val 280"/>
                <a:gd name="f38" fmla="val 147"/>
                <a:gd name="f39" fmla="val 109"/>
                <a:gd name="f40" fmla="val 87"/>
                <a:gd name="f41" fmla="val 649"/>
                <a:gd name="f42" fmla="val 81"/>
                <a:gd name="f43" fmla="val 613"/>
                <a:gd name="f44" fmla="val 70"/>
                <a:gd name="f45" fmla="val 551"/>
                <a:gd name="f46" fmla="val 59"/>
                <a:gd name="f47" fmla="val 489"/>
                <a:gd name="f48" fmla="val 48"/>
                <a:gd name="f49" fmla="val 428"/>
                <a:gd name="f50" fmla="val 47"/>
                <a:gd name="f51" fmla="val 422"/>
                <a:gd name="f52" fmla="val 43"/>
                <a:gd name="f53" fmla="val 416"/>
                <a:gd name="f54" fmla="val 39"/>
                <a:gd name="f55" fmla="val 11"/>
                <a:gd name="f56" fmla="val 395"/>
                <a:gd name="f57" fmla="val 378"/>
                <a:gd name="f58" fmla="val 5"/>
                <a:gd name="f59" fmla="val 353"/>
                <a:gd name="f60" fmla="val 10"/>
                <a:gd name="f61" fmla="val 326"/>
                <a:gd name="f62" fmla="val 28"/>
                <a:gd name="f63" fmla="val 312"/>
                <a:gd name="f64" fmla="val 54"/>
                <a:gd name="f65" fmla="val 307"/>
                <a:gd name="f66" fmla="val 55"/>
                <a:gd name="f67" fmla="val 56"/>
                <a:gd name="f68" fmla="val 53"/>
                <a:gd name="f69" fmla="val 304"/>
                <a:gd name="f70" fmla="val 60"/>
                <a:gd name="f71" fmla="val 281"/>
                <a:gd name="f72" fmla="val 66"/>
                <a:gd name="f73" fmla="val 258"/>
                <a:gd name="f74" fmla="val 74"/>
                <a:gd name="f75" fmla="val 235"/>
                <a:gd name="f76" fmla="val 77"/>
                <a:gd name="f77" fmla="val 227"/>
                <a:gd name="f78" fmla="val 83"/>
                <a:gd name="f79" fmla="val 218"/>
                <a:gd name="f80" fmla="val 90"/>
                <a:gd name="f81" fmla="val 215"/>
                <a:gd name="f82" fmla="val 120"/>
                <a:gd name="f83" fmla="val 201"/>
                <a:gd name="f84" fmla="val 132"/>
                <a:gd name="f85" fmla="val 175"/>
                <a:gd name="f86" fmla="val 144"/>
                <a:gd name="f87" fmla="val 138"/>
                <a:gd name="f88" fmla="val 154"/>
                <a:gd name="f89" fmla="val 129"/>
                <a:gd name="f90" fmla="val 161"/>
                <a:gd name="f91" fmla="val 125"/>
                <a:gd name="f92" fmla="val 187"/>
                <a:gd name="f93" fmla="val 114"/>
                <a:gd name="f94" fmla="val 196"/>
                <a:gd name="f95" fmla="val 92"/>
                <a:gd name="f96" fmla="val 207"/>
                <a:gd name="f97" fmla="val 68"/>
                <a:gd name="f98" fmla="val 233"/>
                <a:gd name="f99" fmla="val 12"/>
                <a:gd name="f100" fmla="val 296"/>
                <a:gd name="f101" fmla="val 4"/>
                <a:gd name="f102" fmla="val 338"/>
                <a:gd name="f103" fmla="val 49"/>
                <a:gd name="f104" fmla="val 340"/>
                <a:gd name="f105" fmla="val 51"/>
                <a:gd name="f106" fmla="val 343"/>
                <a:gd name="f107" fmla="val 346"/>
                <a:gd name="f108" fmla="val 57"/>
                <a:gd name="f109" fmla="val 348"/>
                <a:gd name="f110" fmla="val 350"/>
                <a:gd name="f111" fmla="val 352"/>
                <a:gd name="f112" fmla="val 52"/>
                <a:gd name="f113" fmla="val 393"/>
                <a:gd name="f114" fmla="val 465"/>
                <a:gd name="f115" fmla="val 491"/>
                <a:gd name="f116" fmla="val 498"/>
                <a:gd name="f117" fmla="val 98"/>
                <a:gd name="f118" fmla="val 504"/>
                <a:gd name="f119" fmla="val 521"/>
                <a:gd name="f120" fmla="val 118"/>
                <a:gd name="f121" fmla="val 545"/>
                <a:gd name="f122" fmla="val 130"/>
                <a:gd name="f123" fmla="val 556"/>
                <a:gd name="f124" fmla="val 564"/>
                <a:gd name="f125" fmla="val 179"/>
                <a:gd name="f126" fmla="val 565"/>
                <a:gd name="f127" fmla="val 184"/>
                <a:gd name="f128" fmla="val 567"/>
                <a:gd name="f129" fmla="val 192"/>
                <a:gd name="f130" fmla="val 571"/>
                <a:gd name="f131" fmla="val 193"/>
                <a:gd name="f132" fmla="val 620"/>
                <a:gd name="f133" fmla="val 256"/>
                <a:gd name="f134" fmla="val 609"/>
                <a:gd name="f135" fmla="val 417"/>
                <a:gd name="f136" fmla="val 259"/>
                <a:gd name="f137" fmla="val 85"/>
                <a:gd name="f138" fmla="val 421"/>
                <a:gd name="f139" fmla="val 84"/>
                <a:gd name="f140" fmla="val 424"/>
                <a:gd name="f141" fmla="val 426"/>
                <a:gd name="f142" fmla="val 95"/>
                <a:gd name="f143" fmla="val 486"/>
                <a:gd name="f144" fmla="val 106"/>
                <a:gd name="f145" fmla="val 117"/>
                <a:gd name="f146" fmla="val 607"/>
                <a:gd name="f147" fmla="val 624"/>
                <a:gd name="f148" fmla="val 632"/>
                <a:gd name="f149" fmla="val 148"/>
                <a:gd name="f150" fmla="val 268"/>
                <a:gd name="f151" fmla="val 387"/>
                <a:gd name="f152" fmla="val 575"/>
                <a:gd name="f153" fmla="val 569"/>
                <a:gd name="f154" fmla="val 582"/>
                <a:gd name="f155" fmla="val 570"/>
                <a:gd name="f156" fmla="val 591"/>
                <a:gd name="f157" fmla="val 519"/>
                <a:gd name="f158" fmla="val 600"/>
                <a:gd name="f159" fmla="val 469"/>
                <a:gd name="f160" fmla="val 344"/>
                <a:gd name="f161" fmla="val 380"/>
                <a:gd name="f162" fmla="val 435"/>
                <a:gd name="f163" fmla="val 525"/>
                <a:gd name="f164" fmla="val 616"/>
                <a:gd name="f165" fmla="val 628"/>
                <a:gd name="f166" fmla="val 382"/>
                <a:gd name="f167" fmla="val 379"/>
                <a:gd name="f168" fmla="val 639"/>
                <a:gd name="f169" fmla="val 375"/>
                <a:gd name="f170" fmla="val 645"/>
                <a:gd name="f171" fmla="val 368"/>
                <a:gd name="f172" fmla="val 652"/>
                <a:gd name="f173" fmla="val 362"/>
                <a:gd name="f174" fmla="val 646"/>
                <a:gd name="f175" fmla="val 356"/>
                <a:gd name="f176" fmla="val 630"/>
                <a:gd name="f177" fmla="val 342"/>
                <a:gd name="f178" fmla="val 437"/>
                <a:gd name="f179" fmla="val 254"/>
                <a:gd name="f180" fmla="val 71"/>
                <a:gd name="f181" fmla="val 67"/>
                <a:gd name="f182" fmla="val 62"/>
                <a:gd name="f183" fmla="val 349"/>
                <a:gd name="f184" fmla="val 41"/>
                <a:gd name="f185" fmla="val 69"/>
                <a:gd name="f186" fmla="val 164"/>
                <a:gd name="f187" fmla="val 461"/>
                <a:gd name="f188" fmla="val 466"/>
                <a:gd name="f189" fmla="val 275"/>
                <a:gd name="f190" fmla="val 454"/>
                <a:gd name="f191" fmla="val 245"/>
                <a:gd name="f192" fmla="val 434"/>
                <a:gd name="f193" fmla="val 419"/>
                <a:gd name="f194" fmla="val 225"/>
                <a:gd name="f195" fmla="val 405"/>
                <a:gd name="f196" fmla="val 391"/>
                <a:gd name="f197" fmla="val 371"/>
                <a:gd name="f198" fmla="val 250"/>
                <a:gd name="f199" fmla="val 361"/>
                <a:gd name="f200" fmla="val 279"/>
                <a:gd name="f201" fmla="val 429"/>
                <a:gd name="f202" fmla="val 327"/>
                <a:gd name="f203" fmla="val 308"/>
                <a:gd name="f204" fmla="val 331"/>
                <a:gd name="f205" fmla="val 265"/>
                <a:gd name="f206" fmla="val 231"/>
                <a:gd name="f207" fmla="val 284"/>
                <a:gd name="f208" fmla="val 228"/>
                <a:gd name="f209" fmla="val 251"/>
                <a:gd name="f210" fmla="val 230"/>
                <a:gd name="f211" fmla="val 289"/>
                <a:gd name="f212" fmla="val 229"/>
                <a:gd name="f213" fmla="val 292"/>
                <a:gd name="f214" fmla="val 295"/>
                <a:gd name="f215" fmla="val 297"/>
                <a:gd name="f216" fmla="val 232"/>
                <a:gd name="f217" fmla="val 301"/>
                <a:gd name="f218" fmla="val 237"/>
                <a:gd name="f219" fmla="val 240"/>
                <a:gd name="f220" fmla="val 269"/>
                <a:gd name="f221" fmla="val 191"/>
                <a:gd name="f222" fmla="val 277"/>
                <a:gd name="f223" fmla="val 189"/>
                <a:gd name="f224" fmla="val 252"/>
                <a:gd name="f225" fmla="val 165"/>
                <a:gd name="f226" fmla="val 234"/>
                <a:gd name="f227" fmla="val 151"/>
                <a:gd name="f228" fmla="val 224"/>
                <a:gd name="f229" fmla="val 136"/>
                <a:gd name="f230" fmla="val 122"/>
                <a:gd name="f231" fmla="val 101"/>
                <a:gd name="f232" fmla="val 249"/>
                <a:gd name="f233" fmla="val 91"/>
                <a:gd name="f234" fmla="val 159"/>
                <a:gd name="f235" fmla="val 595"/>
                <a:gd name="f236" fmla="val 601"/>
                <a:gd name="f237" fmla="val 278"/>
                <a:gd name="f238" fmla="val 248"/>
                <a:gd name="f239" fmla="val 541"/>
                <a:gd name="f240" fmla="val 527"/>
                <a:gd name="f241" fmla="val 503"/>
                <a:gd name="f242" fmla="val 253"/>
                <a:gd name="f243" fmla="val 501"/>
                <a:gd name="f244" fmla="val 533"/>
                <a:gd name="f245" fmla="val 414"/>
                <a:gd name="f246" fmla="val 140"/>
                <a:gd name="f247" fmla="val 444"/>
                <a:gd name="f248" fmla="val 104"/>
                <a:gd name="f249" fmla="val 459"/>
                <a:gd name="f250" fmla="val 99"/>
                <a:gd name="f251" fmla="val 458"/>
                <a:gd name="f252" fmla="val 455"/>
                <a:gd name="f253" fmla="val 86"/>
                <a:gd name="f254" fmla="val 445"/>
                <a:gd name="f255" fmla="val 427"/>
                <a:gd name="f256" fmla="val 409"/>
                <a:gd name="f257" fmla="val 392"/>
                <a:gd name="f258" fmla="val 58"/>
                <a:gd name="f259" fmla="val 373"/>
                <a:gd name="f260" fmla="val 369"/>
                <a:gd name="f261" fmla="val 96"/>
                <a:gd name="f262" fmla="val 372"/>
                <a:gd name="f263" fmla="val 108"/>
                <a:gd name="f264" fmla="val 376"/>
                <a:gd name="f265" fmla="val 111"/>
                <a:gd name="f266" fmla="val 388"/>
                <a:gd name="f267" fmla="val 402"/>
                <a:gd name="f268" fmla="val 131"/>
                <a:gd name="f269" fmla="val 190"/>
                <a:gd name="f270" fmla="val 182"/>
                <a:gd name="f271" fmla="val 203"/>
                <a:gd name="f272" fmla="val 197"/>
                <a:gd name="f273" fmla="val 211"/>
                <a:gd name="f274" fmla="val 226"/>
                <a:gd name="f275" fmla="val 214"/>
                <a:gd name="f276" fmla="val 241"/>
                <a:gd name="f277" fmla="val 257"/>
                <a:gd name="f278" fmla="val 236"/>
                <a:gd name="f279" fmla="val 143"/>
                <a:gd name="f280" fmla="val 213"/>
                <a:gd name="f281" fmla="val 141"/>
                <a:gd name="f282" fmla="val 172"/>
                <a:gd name="f283" fmla="val 160"/>
                <a:gd name="f284" fmla="val 528"/>
                <a:gd name="f285" fmla="val 186"/>
                <a:gd name="f286" fmla="val 526"/>
                <a:gd name="f287" fmla="val 524"/>
                <a:gd name="f288" fmla="val 515"/>
                <a:gd name="f289" fmla="val 497"/>
                <a:gd name="f290" fmla="val 479"/>
                <a:gd name="f291" fmla="val 142"/>
                <a:gd name="f292" fmla="val 442"/>
                <a:gd name="f293" fmla="val 181"/>
                <a:gd name="f294" fmla="val 436"/>
                <a:gd name="f295" fmla="val 439"/>
                <a:gd name="f296" fmla="val 195"/>
                <a:gd name="f297" fmla="val 206"/>
                <a:gd name="f298" fmla="val 216"/>
                <a:gd name="f299" fmla="val 482"/>
                <a:gd name="f300" fmla="val 512"/>
                <a:gd name="f301" fmla="val 202"/>
                <a:gd name="f302" fmla="val 291"/>
                <a:gd name="f303" fmla="val 305"/>
                <a:gd name="f304" fmla="val 317"/>
                <a:gd name="f305" fmla="val 321"/>
                <a:gd name="f306" fmla="val 324"/>
                <a:gd name="f307" fmla="val 100"/>
                <a:gd name="f308" fmla="val 323"/>
                <a:gd name="f309" fmla="val 319"/>
                <a:gd name="f310" fmla="val 75"/>
                <a:gd name="f311" fmla="val 298"/>
                <a:gd name="f312" fmla="val 260"/>
                <a:gd name="f313" fmla="val 238"/>
                <a:gd name="f314" fmla="val 97"/>
                <a:gd name="f315" fmla="val 112"/>
                <a:gd name="f316" fmla="val 266"/>
                <a:gd name="f317" fmla="val 359"/>
                <a:gd name="f318" fmla="val 386"/>
                <a:gd name="f319" fmla="val 389"/>
                <a:gd name="f320" fmla="val 194"/>
                <a:gd name="f321" fmla="val 166"/>
                <a:gd name="f322" fmla="val 367"/>
                <a:gd name="f323" fmla="val 347"/>
                <a:gd name="f324" fmla="val 302"/>
                <a:gd name="f325" fmla="val 320"/>
                <a:gd name="f326" fmla="val 334"/>
                <a:gd name="f327" fmla="+- 0 0 -90"/>
                <a:gd name="f328" fmla="*/ f3 1 699"/>
                <a:gd name="f329" fmla="*/ f4 1 668"/>
                <a:gd name="f330" fmla="val f5"/>
                <a:gd name="f331" fmla="val f6"/>
                <a:gd name="f332" fmla="val f7"/>
                <a:gd name="f333" fmla="*/ f327 f0 1"/>
                <a:gd name="f334" fmla="+- f332 0 f330"/>
                <a:gd name="f335" fmla="+- f331 0 f330"/>
                <a:gd name="f336" fmla="*/ f333 1 f2"/>
                <a:gd name="f337" fmla="*/ f335 1 699"/>
                <a:gd name="f338" fmla="*/ f334 1 668"/>
                <a:gd name="f339" fmla="*/ 678 f335 1"/>
                <a:gd name="f340" fmla="*/ 394 f334 1"/>
                <a:gd name="f341" fmla="*/ 640 f335 1"/>
                <a:gd name="f342" fmla="*/ 453 f334 1"/>
                <a:gd name="f343" fmla="*/ 547 f335 1"/>
                <a:gd name="f344" fmla="*/ 668 f334 1"/>
                <a:gd name="f345" fmla="*/ 81 f335 1"/>
                <a:gd name="f346" fmla="*/ 613 f334 1"/>
                <a:gd name="f347" fmla="*/ 39 f335 1"/>
                <a:gd name="f348" fmla="*/ 413 f334 1"/>
                <a:gd name="f349" fmla="*/ 54 f335 1"/>
                <a:gd name="f350" fmla="*/ 307 f334 1"/>
                <a:gd name="f351" fmla="*/ 74 f335 1"/>
                <a:gd name="f352" fmla="*/ 235 f334 1"/>
                <a:gd name="f353" fmla="*/ 144 f335 1"/>
                <a:gd name="f354" fmla="*/ 147 f334 1"/>
                <a:gd name="f355" fmla="*/ 207 f335 1"/>
                <a:gd name="f356" fmla="*/ 68 f334 1"/>
                <a:gd name="f357" fmla="*/ 346 f335 1"/>
                <a:gd name="f358" fmla="*/ 57 f334 1"/>
                <a:gd name="f359" fmla="*/ 491 f335 1"/>
                <a:gd name="f360" fmla="*/ 81 f334 1"/>
                <a:gd name="f361" fmla="*/ 564 f335 1"/>
                <a:gd name="f362" fmla="*/ 179 f334 1"/>
                <a:gd name="f363" fmla="*/ 635 f335 1"/>
                <a:gd name="f364" fmla="*/ 306 f334 1"/>
                <a:gd name="f365" fmla="*/ 85 f335 1"/>
                <a:gd name="f366" fmla="*/ 417 f334 1"/>
                <a:gd name="f367" fmla="*/ 117 f335 1"/>
                <a:gd name="f368" fmla="*/ 607 f334 1"/>
                <a:gd name="f369" fmla="*/ 506 f335 1"/>
                <a:gd name="f370" fmla="*/ 632 f334 1"/>
                <a:gd name="f371" fmla="*/ 609 f335 1"/>
                <a:gd name="f372" fmla="*/ 616 f335 1"/>
                <a:gd name="f373" fmla="*/ 380 f334 1"/>
                <a:gd name="f374" fmla="*/ 652 f335 1"/>
                <a:gd name="f375" fmla="*/ 362 f334 1"/>
                <a:gd name="f376" fmla="*/ 620 f335 1"/>
                <a:gd name="f377" fmla="*/ 344 f334 1"/>
                <a:gd name="f378" fmla="*/ 59 f335 1"/>
                <a:gd name="f379" fmla="*/ 379 f334 1"/>
                <a:gd name="f380" fmla="*/ 344 f335 1"/>
                <a:gd name="f381" fmla="*/ 434 f335 1"/>
                <a:gd name="f382" fmla="*/ 233 f334 1"/>
                <a:gd name="f383" fmla="*/ 368 f335 1"/>
                <a:gd name="f384" fmla="*/ 327 f335 1"/>
                <a:gd name="f385" fmla="*/ 308 f334 1"/>
                <a:gd name="f386" fmla="*/ 230 f335 1"/>
                <a:gd name="f387" fmla="*/ 289 f334 1"/>
                <a:gd name="f388" fmla="*/ 240 f335 1"/>
                <a:gd name="f389" fmla="*/ 191 f335 1"/>
                <a:gd name="f390" fmla="*/ 122 f335 1"/>
                <a:gd name="f391" fmla="*/ 571 f335 1"/>
                <a:gd name="f392" fmla="*/ 501 f335 1"/>
                <a:gd name="f393" fmla="*/ 414 f335 1"/>
                <a:gd name="f394" fmla="*/ 140 f334 1"/>
                <a:gd name="f395" fmla="*/ 455 f335 1"/>
                <a:gd name="f396" fmla="*/ 86 f334 1"/>
                <a:gd name="f397" fmla="*/ 369 f335 1"/>
                <a:gd name="f398" fmla="*/ 96 f334 1"/>
                <a:gd name="f399" fmla="*/ 211 f335 1"/>
                <a:gd name="f400" fmla="*/ 226 f334 1"/>
                <a:gd name="f401" fmla="*/ 213 f335 1"/>
                <a:gd name="f402" fmla="*/ 141 f334 1"/>
                <a:gd name="f403" fmla="*/ 528 f335 1"/>
                <a:gd name="f404" fmla="*/ 190 f334 1"/>
                <a:gd name="f405" fmla="*/ 479 f335 1"/>
                <a:gd name="f406" fmla="*/ 142 f334 1"/>
                <a:gd name="f407" fmla="*/ 439 f335 1"/>
                <a:gd name="f408" fmla="*/ 195 f334 1"/>
                <a:gd name="f409" fmla="*/ 317 f335 1"/>
                <a:gd name="f410" fmla="*/ 111 f334 1"/>
                <a:gd name="f411" fmla="*/ 279 f335 1"/>
                <a:gd name="f412" fmla="*/ 56 f334 1"/>
                <a:gd name="f413" fmla="*/ 241 f335 1"/>
                <a:gd name="f414" fmla="*/ 112 f334 1"/>
                <a:gd name="f415" fmla="*/ 225 f334 1"/>
                <a:gd name="f416" fmla="*/ 392 f335 1"/>
                <a:gd name="f417" fmla="*/ 186 f334 1"/>
                <a:gd name="f418" fmla="*/ 301 f335 1"/>
                <a:gd name="f419" fmla="+- f336 0 f1"/>
                <a:gd name="f420" fmla="*/ f339 1 699"/>
                <a:gd name="f421" fmla="*/ f340 1 668"/>
                <a:gd name="f422" fmla="*/ f341 1 699"/>
                <a:gd name="f423" fmla="*/ f342 1 668"/>
                <a:gd name="f424" fmla="*/ f343 1 699"/>
                <a:gd name="f425" fmla="*/ f344 1 668"/>
                <a:gd name="f426" fmla="*/ f345 1 699"/>
                <a:gd name="f427" fmla="*/ f346 1 668"/>
                <a:gd name="f428" fmla="*/ f347 1 699"/>
                <a:gd name="f429" fmla="*/ f348 1 668"/>
                <a:gd name="f430" fmla="*/ f349 1 699"/>
                <a:gd name="f431" fmla="*/ f350 1 668"/>
                <a:gd name="f432" fmla="*/ f351 1 699"/>
                <a:gd name="f433" fmla="*/ f352 1 668"/>
                <a:gd name="f434" fmla="*/ f353 1 699"/>
                <a:gd name="f435" fmla="*/ f354 1 668"/>
                <a:gd name="f436" fmla="*/ f355 1 699"/>
                <a:gd name="f437" fmla="*/ f356 1 668"/>
                <a:gd name="f438" fmla="*/ f357 1 699"/>
                <a:gd name="f439" fmla="*/ f358 1 668"/>
                <a:gd name="f440" fmla="*/ f359 1 699"/>
                <a:gd name="f441" fmla="*/ f360 1 668"/>
                <a:gd name="f442" fmla="*/ f361 1 699"/>
                <a:gd name="f443" fmla="*/ f362 1 668"/>
                <a:gd name="f444" fmla="*/ f363 1 699"/>
                <a:gd name="f445" fmla="*/ f364 1 668"/>
                <a:gd name="f446" fmla="*/ f365 1 699"/>
                <a:gd name="f447" fmla="*/ f366 1 668"/>
                <a:gd name="f448" fmla="*/ f367 1 699"/>
                <a:gd name="f449" fmla="*/ f368 1 668"/>
                <a:gd name="f450" fmla="*/ f369 1 699"/>
                <a:gd name="f451" fmla="*/ f370 1 668"/>
                <a:gd name="f452" fmla="*/ f371 1 699"/>
                <a:gd name="f453" fmla="*/ f372 1 699"/>
                <a:gd name="f454" fmla="*/ f373 1 668"/>
                <a:gd name="f455" fmla="*/ f374 1 699"/>
                <a:gd name="f456" fmla="*/ f375 1 668"/>
                <a:gd name="f457" fmla="*/ f376 1 699"/>
                <a:gd name="f458" fmla="*/ f377 1 668"/>
                <a:gd name="f459" fmla="*/ f378 1 699"/>
                <a:gd name="f460" fmla="*/ f379 1 668"/>
                <a:gd name="f461" fmla="*/ f380 1 699"/>
                <a:gd name="f462" fmla="*/ f381 1 699"/>
                <a:gd name="f463" fmla="*/ f382 1 668"/>
                <a:gd name="f464" fmla="*/ f383 1 699"/>
                <a:gd name="f465" fmla="*/ f384 1 699"/>
                <a:gd name="f466" fmla="*/ f385 1 668"/>
                <a:gd name="f467" fmla="*/ f386 1 699"/>
                <a:gd name="f468" fmla="*/ f387 1 668"/>
                <a:gd name="f469" fmla="*/ f388 1 699"/>
                <a:gd name="f470" fmla="*/ f389 1 699"/>
                <a:gd name="f471" fmla="*/ f390 1 699"/>
                <a:gd name="f472" fmla="*/ f391 1 699"/>
                <a:gd name="f473" fmla="*/ f392 1 699"/>
                <a:gd name="f474" fmla="*/ f393 1 699"/>
                <a:gd name="f475" fmla="*/ f394 1 668"/>
                <a:gd name="f476" fmla="*/ f395 1 699"/>
                <a:gd name="f477" fmla="*/ f396 1 668"/>
                <a:gd name="f478" fmla="*/ f397 1 699"/>
                <a:gd name="f479" fmla="*/ f398 1 668"/>
                <a:gd name="f480" fmla="*/ f399 1 699"/>
                <a:gd name="f481" fmla="*/ f400 1 668"/>
                <a:gd name="f482" fmla="*/ f401 1 699"/>
                <a:gd name="f483" fmla="*/ f402 1 668"/>
                <a:gd name="f484" fmla="*/ f403 1 699"/>
                <a:gd name="f485" fmla="*/ f404 1 668"/>
                <a:gd name="f486" fmla="*/ f405 1 699"/>
                <a:gd name="f487" fmla="*/ f406 1 668"/>
                <a:gd name="f488" fmla="*/ f407 1 699"/>
                <a:gd name="f489" fmla="*/ f408 1 668"/>
                <a:gd name="f490" fmla="*/ f409 1 699"/>
                <a:gd name="f491" fmla="*/ f410 1 668"/>
                <a:gd name="f492" fmla="*/ f411 1 699"/>
                <a:gd name="f493" fmla="*/ f412 1 668"/>
                <a:gd name="f494" fmla="*/ f413 1 699"/>
                <a:gd name="f495" fmla="*/ f414 1 668"/>
                <a:gd name="f496" fmla="*/ f415 1 668"/>
                <a:gd name="f497" fmla="*/ f416 1 699"/>
                <a:gd name="f498" fmla="*/ f417 1 668"/>
                <a:gd name="f499" fmla="*/ f418 1 699"/>
                <a:gd name="f500" fmla="*/ 0 1 f337"/>
                <a:gd name="f501" fmla="*/ f331 1 f337"/>
                <a:gd name="f502" fmla="*/ 0 1 f338"/>
                <a:gd name="f503" fmla="*/ f332 1 f338"/>
                <a:gd name="f504" fmla="*/ f420 1 f337"/>
                <a:gd name="f505" fmla="*/ f421 1 f338"/>
                <a:gd name="f506" fmla="*/ f422 1 f337"/>
                <a:gd name="f507" fmla="*/ f423 1 f338"/>
                <a:gd name="f508" fmla="*/ f424 1 f337"/>
                <a:gd name="f509" fmla="*/ f425 1 f338"/>
                <a:gd name="f510" fmla="*/ f426 1 f337"/>
                <a:gd name="f511" fmla="*/ f427 1 f338"/>
                <a:gd name="f512" fmla="*/ f428 1 f337"/>
                <a:gd name="f513" fmla="*/ f429 1 f338"/>
                <a:gd name="f514" fmla="*/ f430 1 f337"/>
                <a:gd name="f515" fmla="*/ f431 1 f338"/>
                <a:gd name="f516" fmla="*/ f432 1 f337"/>
                <a:gd name="f517" fmla="*/ f433 1 f338"/>
                <a:gd name="f518" fmla="*/ f434 1 f337"/>
                <a:gd name="f519" fmla="*/ f435 1 f338"/>
                <a:gd name="f520" fmla="*/ f436 1 f337"/>
                <a:gd name="f521" fmla="*/ f437 1 f338"/>
                <a:gd name="f522" fmla="*/ f438 1 f337"/>
                <a:gd name="f523" fmla="*/ f439 1 f338"/>
                <a:gd name="f524" fmla="*/ f440 1 f337"/>
                <a:gd name="f525" fmla="*/ f441 1 f338"/>
                <a:gd name="f526" fmla="*/ f442 1 f337"/>
                <a:gd name="f527" fmla="*/ f443 1 f338"/>
                <a:gd name="f528" fmla="*/ f444 1 f337"/>
                <a:gd name="f529" fmla="*/ f445 1 f338"/>
                <a:gd name="f530" fmla="*/ f446 1 f337"/>
                <a:gd name="f531" fmla="*/ f447 1 f338"/>
                <a:gd name="f532" fmla="*/ f448 1 f337"/>
                <a:gd name="f533" fmla="*/ f449 1 f338"/>
                <a:gd name="f534" fmla="*/ f450 1 f337"/>
                <a:gd name="f535" fmla="*/ f451 1 f338"/>
                <a:gd name="f536" fmla="*/ f452 1 f337"/>
                <a:gd name="f537" fmla="*/ f453 1 f337"/>
                <a:gd name="f538" fmla="*/ f454 1 f338"/>
                <a:gd name="f539" fmla="*/ f455 1 f337"/>
                <a:gd name="f540" fmla="*/ f456 1 f338"/>
                <a:gd name="f541" fmla="*/ f457 1 f337"/>
                <a:gd name="f542" fmla="*/ f458 1 f338"/>
                <a:gd name="f543" fmla="*/ f459 1 f337"/>
                <a:gd name="f544" fmla="*/ f460 1 f338"/>
                <a:gd name="f545" fmla="*/ f461 1 f337"/>
                <a:gd name="f546" fmla="*/ f462 1 f337"/>
                <a:gd name="f547" fmla="*/ f463 1 f338"/>
                <a:gd name="f548" fmla="*/ f464 1 f337"/>
                <a:gd name="f549" fmla="*/ f465 1 f337"/>
                <a:gd name="f550" fmla="*/ f466 1 f338"/>
                <a:gd name="f551" fmla="*/ f467 1 f337"/>
                <a:gd name="f552" fmla="*/ f468 1 f338"/>
                <a:gd name="f553" fmla="*/ f469 1 f337"/>
                <a:gd name="f554" fmla="*/ f470 1 f337"/>
                <a:gd name="f555" fmla="*/ f471 1 f337"/>
                <a:gd name="f556" fmla="*/ f472 1 f337"/>
                <a:gd name="f557" fmla="*/ f473 1 f337"/>
                <a:gd name="f558" fmla="*/ f474 1 f337"/>
                <a:gd name="f559" fmla="*/ f475 1 f338"/>
                <a:gd name="f560" fmla="*/ f476 1 f337"/>
                <a:gd name="f561" fmla="*/ f477 1 f338"/>
                <a:gd name="f562" fmla="*/ f478 1 f337"/>
                <a:gd name="f563" fmla="*/ f479 1 f338"/>
                <a:gd name="f564" fmla="*/ f480 1 f337"/>
                <a:gd name="f565" fmla="*/ f481 1 f338"/>
                <a:gd name="f566" fmla="*/ f482 1 f337"/>
                <a:gd name="f567" fmla="*/ f483 1 f338"/>
                <a:gd name="f568" fmla="*/ f484 1 f337"/>
                <a:gd name="f569" fmla="*/ f485 1 f338"/>
                <a:gd name="f570" fmla="*/ f486 1 f337"/>
                <a:gd name="f571" fmla="*/ f487 1 f338"/>
                <a:gd name="f572" fmla="*/ f488 1 f337"/>
                <a:gd name="f573" fmla="*/ f489 1 f338"/>
                <a:gd name="f574" fmla="*/ f490 1 f337"/>
                <a:gd name="f575" fmla="*/ f491 1 f338"/>
                <a:gd name="f576" fmla="*/ f492 1 f337"/>
                <a:gd name="f577" fmla="*/ f493 1 f338"/>
                <a:gd name="f578" fmla="*/ f494 1 f337"/>
                <a:gd name="f579" fmla="*/ f495 1 f338"/>
                <a:gd name="f580" fmla="*/ f496 1 f338"/>
                <a:gd name="f581" fmla="*/ f497 1 f337"/>
                <a:gd name="f582" fmla="*/ f498 1 f338"/>
                <a:gd name="f583" fmla="*/ f499 1 f337"/>
                <a:gd name="f584" fmla="*/ f500 f328 1"/>
                <a:gd name="f585" fmla="*/ f501 f328 1"/>
                <a:gd name="f586" fmla="*/ f503 f329 1"/>
                <a:gd name="f587" fmla="*/ f502 f329 1"/>
                <a:gd name="f588" fmla="*/ f504 f328 1"/>
                <a:gd name="f589" fmla="*/ f505 f329 1"/>
                <a:gd name="f590" fmla="*/ f506 f328 1"/>
                <a:gd name="f591" fmla="*/ f507 f329 1"/>
                <a:gd name="f592" fmla="*/ f508 f328 1"/>
                <a:gd name="f593" fmla="*/ f509 f329 1"/>
                <a:gd name="f594" fmla="*/ f510 f328 1"/>
                <a:gd name="f595" fmla="*/ f511 f329 1"/>
                <a:gd name="f596" fmla="*/ f512 f328 1"/>
                <a:gd name="f597" fmla="*/ f513 f329 1"/>
                <a:gd name="f598" fmla="*/ f514 f328 1"/>
                <a:gd name="f599" fmla="*/ f515 f329 1"/>
                <a:gd name="f600" fmla="*/ f516 f328 1"/>
                <a:gd name="f601" fmla="*/ f517 f329 1"/>
                <a:gd name="f602" fmla="*/ f518 f328 1"/>
                <a:gd name="f603" fmla="*/ f519 f329 1"/>
                <a:gd name="f604" fmla="*/ f520 f328 1"/>
                <a:gd name="f605" fmla="*/ f521 f329 1"/>
                <a:gd name="f606" fmla="*/ f522 f328 1"/>
                <a:gd name="f607" fmla="*/ f523 f329 1"/>
                <a:gd name="f608" fmla="*/ f524 f328 1"/>
                <a:gd name="f609" fmla="*/ f525 f329 1"/>
                <a:gd name="f610" fmla="*/ f526 f328 1"/>
                <a:gd name="f611" fmla="*/ f527 f329 1"/>
                <a:gd name="f612" fmla="*/ f528 f328 1"/>
                <a:gd name="f613" fmla="*/ f529 f329 1"/>
                <a:gd name="f614" fmla="*/ f530 f328 1"/>
                <a:gd name="f615" fmla="*/ f531 f329 1"/>
                <a:gd name="f616" fmla="*/ f532 f328 1"/>
                <a:gd name="f617" fmla="*/ f533 f329 1"/>
                <a:gd name="f618" fmla="*/ f534 f328 1"/>
                <a:gd name="f619" fmla="*/ f535 f329 1"/>
                <a:gd name="f620" fmla="*/ f536 f328 1"/>
                <a:gd name="f621" fmla="*/ f537 f328 1"/>
                <a:gd name="f622" fmla="*/ f538 f329 1"/>
                <a:gd name="f623" fmla="*/ f539 f328 1"/>
                <a:gd name="f624" fmla="*/ f540 f329 1"/>
                <a:gd name="f625" fmla="*/ f541 f328 1"/>
                <a:gd name="f626" fmla="*/ f542 f329 1"/>
                <a:gd name="f627" fmla="*/ f543 f328 1"/>
                <a:gd name="f628" fmla="*/ f544 f329 1"/>
                <a:gd name="f629" fmla="*/ f545 f328 1"/>
                <a:gd name="f630" fmla="*/ f546 f328 1"/>
                <a:gd name="f631" fmla="*/ f547 f329 1"/>
                <a:gd name="f632" fmla="*/ f548 f328 1"/>
                <a:gd name="f633" fmla="*/ f549 f328 1"/>
                <a:gd name="f634" fmla="*/ f550 f329 1"/>
                <a:gd name="f635" fmla="*/ f551 f328 1"/>
                <a:gd name="f636" fmla="*/ f552 f329 1"/>
                <a:gd name="f637" fmla="*/ f553 f328 1"/>
                <a:gd name="f638" fmla="*/ f554 f328 1"/>
                <a:gd name="f639" fmla="*/ f555 f328 1"/>
                <a:gd name="f640" fmla="*/ f556 f328 1"/>
                <a:gd name="f641" fmla="*/ f557 f328 1"/>
                <a:gd name="f642" fmla="*/ f558 f328 1"/>
                <a:gd name="f643" fmla="*/ f559 f329 1"/>
                <a:gd name="f644" fmla="*/ f560 f328 1"/>
                <a:gd name="f645" fmla="*/ f561 f329 1"/>
                <a:gd name="f646" fmla="*/ f562 f328 1"/>
                <a:gd name="f647" fmla="*/ f563 f329 1"/>
                <a:gd name="f648" fmla="*/ f564 f328 1"/>
                <a:gd name="f649" fmla="*/ f565 f329 1"/>
                <a:gd name="f650" fmla="*/ f566 f328 1"/>
                <a:gd name="f651" fmla="*/ f567 f329 1"/>
                <a:gd name="f652" fmla="*/ f568 f328 1"/>
                <a:gd name="f653" fmla="*/ f569 f329 1"/>
                <a:gd name="f654" fmla="*/ f570 f328 1"/>
                <a:gd name="f655" fmla="*/ f571 f329 1"/>
                <a:gd name="f656" fmla="*/ f572 f328 1"/>
                <a:gd name="f657" fmla="*/ f573 f329 1"/>
                <a:gd name="f658" fmla="*/ f574 f328 1"/>
                <a:gd name="f659" fmla="*/ f575 f329 1"/>
                <a:gd name="f660" fmla="*/ f576 f328 1"/>
                <a:gd name="f661" fmla="*/ f577 f329 1"/>
                <a:gd name="f662" fmla="*/ f578 f328 1"/>
                <a:gd name="f663" fmla="*/ f579 f329 1"/>
                <a:gd name="f664" fmla="*/ f580 f329 1"/>
                <a:gd name="f665" fmla="*/ f581 f328 1"/>
                <a:gd name="f666" fmla="*/ f582 f329 1"/>
                <a:gd name="f667" fmla="*/ f583 f328 1"/>
              </a:gdLst>
              <a:ahLst/>
              <a:cxnLst>
                <a:cxn ang="3cd4">
                  <a:pos x="hc" y="t"/>
                </a:cxn>
                <a:cxn ang="0">
                  <a:pos x="r" y="vc"/>
                </a:cxn>
                <a:cxn ang="cd4">
                  <a:pos x="hc" y="b"/>
                </a:cxn>
                <a:cxn ang="cd2">
                  <a:pos x="l" y="vc"/>
                </a:cxn>
                <a:cxn ang="f419">
                  <a:pos x="f588" y="f589"/>
                </a:cxn>
                <a:cxn ang="f419">
                  <a:pos x="f590" y="f591"/>
                </a:cxn>
                <a:cxn ang="f419">
                  <a:pos x="f592" y="f593"/>
                </a:cxn>
                <a:cxn ang="f419">
                  <a:pos x="f594" y="f595"/>
                </a:cxn>
                <a:cxn ang="f419">
                  <a:pos x="f596" y="f597"/>
                </a:cxn>
                <a:cxn ang="f419">
                  <a:pos x="f598" y="f599"/>
                </a:cxn>
                <a:cxn ang="f419">
                  <a:pos x="f600" y="f601"/>
                </a:cxn>
                <a:cxn ang="f419">
                  <a:pos x="f602" y="f603"/>
                </a:cxn>
                <a:cxn ang="f419">
                  <a:pos x="f604" y="f605"/>
                </a:cxn>
                <a:cxn ang="f419">
                  <a:pos x="f606" y="f607"/>
                </a:cxn>
                <a:cxn ang="f419">
                  <a:pos x="f608" y="f609"/>
                </a:cxn>
                <a:cxn ang="f419">
                  <a:pos x="f610" y="f611"/>
                </a:cxn>
                <a:cxn ang="f419">
                  <a:pos x="f612" y="f613"/>
                </a:cxn>
                <a:cxn ang="f419">
                  <a:pos x="f614" y="f615"/>
                </a:cxn>
                <a:cxn ang="f419">
                  <a:pos x="f616" y="f617"/>
                </a:cxn>
                <a:cxn ang="f419">
                  <a:pos x="f618" y="f619"/>
                </a:cxn>
                <a:cxn ang="f419">
                  <a:pos x="f620" y="f615"/>
                </a:cxn>
                <a:cxn ang="f419">
                  <a:pos x="f621" y="f622"/>
                </a:cxn>
                <a:cxn ang="f419">
                  <a:pos x="f623" y="f624"/>
                </a:cxn>
                <a:cxn ang="f419">
                  <a:pos x="f625" y="f626"/>
                </a:cxn>
                <a:cxn ang="f419">
                  <a:pos x="f627" y="f626"/>
                </a:cxn>
                <a:cxn ang="f419">
                  <a:pos x="f627" y="f628"/>
                </a:cxn>
                <a:cxn ang="f419">
                  <a:pos x="f629" y="f622"/>
                </a:cxn>
                <a:cxn ang="f419">
                  <a:pos x="f630" y="f631"/>
                </a:cxn>
                <a:cxn ang="f419">
                  <a:pos x="f632" y="f599"/>
                </a:cxn>
                <a:cxn ang="f419">
                  <a:pos x="f633" y="f634"/>
                </a:cxn>
                <a:cxn ang="f419">
                  <a:pos x="f635" y="f636"/>
                </a:cxn>
                <a:cxn ang="f419">
                  <a:pos x="f637" y="f599"/>
                </a:cxn>
                <a:cxn ang="f419">
                  <a:pos x="f638" y="f599"/>
                </a:cxn>
                <a:cxn ang="f419">
                  <a:pos x="f639" y="f601"/>
                </a:cxn>
                <a:cxn ang="f419">
                  <a:pos x="f638" y="f599"/>
                </a:cxn>
                <a:cxn ang="f419">
                  <a:pos x="f640" y="f601"/>
                </a:cxn>
                <a:cxn ang="f419">
                  <a:pos x="f641" y="f599"/>
                </a:cxn>
                <a:cxn ang="f419">
                  <a:pos x="f642" y="f643"/>
                </a:cxn>
                <a:cxn ang="f419">
                  <a:pos x="f644" y="f645"/>
                </a:cxn>
                <a:cxn ang="f419">
                  <a:pos x="f646" y="f647"/>
                </a:cxn>
                <a:cxn ang="f419">
                  <a:pos x="f642" y="f643"/>
                </a:cxn>
                <a:cxn ang="f419">
                  <a:pos x="f648" y="f649"/>
                </a:cxn>
                <a:cxn ang="f419">
                  <a:pos x="f650" y="f651"/>
                </a:cxn>
                <a:cxn ang="f419">
                  <a:pos x="f652" y="f653"/>
                </a:cxn>
                <a:cxn ang="f419">
                  <a:pos x="f654" y="f655"/>
                </a:cxn>
                <a:cxn ang="f419">
                  <a:pos x="f656" y="f657"/>
                </a:cxn>
                <a:cxn ang="f419">
                  <a:pos x="f652" y="f653"/>
                </a:cxn>
                <a:cxn ang="f419">
                  <a:pos x="f658" y="f659"/>
                </a:cxn>
                <a:cxn ang="f419">
                  <a:pos x="f660" y="f661"/>
                </a:cxn>
                <a:cxn ang="f419">
                  <a:pos x="f662" y="f663"/>
                </a:cxn>
                <a:cxn ang="f419">
                  <a:pos x="f606" y="f664"/>
                </a:cxn>
                <a:cxn ang="f419">
                  <a:pos x="f665" y="f666"/>
                </a:cxn>
                <a:cxn ang="f419">
                  <a:pos x="f667" y="f666"/>
                </a:cxn>
                <a:cxn ang="f419">
                  <a:pos x="f606" y="f664"/>
                </a:cxn>
              </a:cxnLst>
              <a:rect l="f584" t="f587" r="f585" b="f586"/>
              <a:pathLst>
                <a:path w="699" h="668">
                  <a:moveTo>
                    <a:pt x="f8" y="f9"/>
                  </a:moveTo>
                  <a:cubicBezTo>
                    <a:pt x="f10" y="f11"/>
                    <a:pt x="f6" y="f12"/>
                    <a:pt x="f13" y="f14"/>
                  </a:cubicBezTo>
                  <a:cubicBezTo>
                    <a:pt x="f15" y="f16"/>
                    <a:pt x="f17" y="f18"/>
                    <a:pt x="f7" y="f19"/>
                  </a:cubicBezTo>
                  <a:cubicBezTo>
                    <a:pt x="f20" y="f21"/>
                    <a:pt x="f22" y="f23"/>
                    <a:pt x="f24" y="f25"/>
                  </a:cubicBezTo>
                  <a:cubicBezTo>
                    <a:pt x="f26" y="f27"/>
                    <a:pt x="f28" y="f29"/>
                    <a:pt x="f30" y="f31"/>
                  </a:cubicBezTo>
                  <a:cubicBezTo>
                    <a:pt x="f32" y="f33"/>
                    <a:pt x="f34" y="f7"/>
                    <a:pt x="f35" y="f7"/>
                  </a:cubicBezTo>
                  <a:cubicBezTo>
                    <a:pt x="f36" y="f7"/>
                    <a:pt x="f37" y="f7"/>
                    <a:pt x="f38" y="f7"/>
                  </a:cubicBezTo>
                  <a:cubicBezTo>
                    <a:pt x="f39" y="f7"/>
                    <a:pt x="f40" y="f41"/>
                    <a:pt x="f42" y="f43"/>
                  </a:cubicBezTo>
                  <a:cubicBezTo>
                    <a:pt x="f44" y="f45"/>
                    <a:pt x="f46" y="f47"/>
                    <a:pt x="f48" y="f49"/>
                  </a:cubicBezTo>
                  <a:cubicBezTo>
                    <a:pt x="f50" y="f51"/>
                    <a:pt x="f52" y="f53"/>
                    <a:pt x="f54" y="f36"/>
                  </a:cubicBezTo>
                  <a:cubicBezTo>
                    <a:pt x="f55" y="f56"/>
                    <a:pt x="f5" y="f57"/>
                    <a:pt x="f58" y="f59"/>
                  </a:cubicBezTo>
                  <a:cubicBezTo>
                    <a:pt x="f60" y="f61"/>
                    <a:pt x="f62" y="f63"/>
                    <a:pt x="f64" y="f65"/>
                  </a:cubicBezTo>
                  <a:cubicBezTo>
                    <a:pt x="f66" y="f65"/>
                    <a:pt x="f67" y="f9"/>
                    <a:pt x="f68" y="f69"/>
                  </a:cubicBezTo>
                  <a:cubicBezTo>
                    <a:pt x="f70" y="f71"/>
                    <a:pt x="f72" y="f73"/>
                    <a:pt x="f74" y="f75"/>
                  </a:cubicBezTo>
                  <a:cubicBezTo>
                    <a:pt x="f76" y="f77"/>
                    <a:pt x="f78" y="f79"/>
                    <a:pt x="f80" y="f81"/>
                  </a:cubicBezTo>
                  <a:cubicBezTo>
                    <a:pt x="f82" y="f83"/>
                    <a:pt x="f84" y="f85"/>
                    <a:pt x="f86" y="f38"/>
                  </a:cubicBezTo>
                  <a:cubicBezTo>
                    <a:pt x="f38" y="f87"/>
                    <a:pt x="f88" y="f89"/>
                    <a:pt x="f90" y="f91"/>
                  </a:cubicBezTo>
                  <a:cubicBezTo>
                    <a:pt x="f92" y="f93"/>
                    <a:pt x="f94" y="f95"/>
                    <a:pt x="f96" y="f97"/>
                  </a:cubicBezTo>
                  <a:cubicBezTo>
                    <a:pt x="f98" y="f99"/>
                    <a:pt x="f100" y="f101"/>
                    <a:pt x="f102" y="f103"/>
                  </a:cubicBezTo>
                  <a:cubicBezTo>
                    <a:pt x="f104" y="f105"/>
                    <a:pt x="f106" y="f64"/>
                    <a:pt x="f107" y="f108"/>
                  </a:cubicBezTo>
                  <a:cubicBezTo>
                    <a:pt x="f109" y="f66"/>
                    <a:pt x="f110" y="f64"/>
                    <a:pt x="f111" y="f112"/>
                  </a:cubicBezTo>
                  <a:cubicBezTo>
                    <a:pt x="f113" y="f5"/>
                    <a:pt x="f114" y="f55"/>
                    <a:pt x="f115" y="f42"/>
                  </a:cubicBezTo>
                  <a:cubicBezTo>
                    <a:pt x="f116" y="f117"/>
                    <a:pt x="f118" y="f39"/>
                    <a:pt x="f119" y="f120"/>
                  </a:cubicBezTo>
                  <a:cubicBezTo>
                    <a:pt x="f121" y="f122"/>
                    <a:pt x="f123" y="f88"/>
                    <a:pt x="f124" y="f125"/>
                  </a:cubicBezTo>
                  <a:cubicBezTo>
                    <a:pt x="f126" y="f127"/>
                    <a:pt x="f128" y="f129"/>
                    <a:pt x="f130" y="f131"/>
                  </a:cubicBezTo>
                  <a:cubicBezTo>
                    <a:pt x="f132" y="f81"/>
                    <a:pt x="f8" y="f133"/>
                    <a:pt x="f8" y="f9"/>
                  </a:cubicBezTo>
                  <a:close/>
                  <a:moveTo>
                    <a:pt x="f134" y="f135"/>
                  </a:moveTo>
                  <a:cubicBezTo>
                    <a:pt x="f23" y="f135"/>
                    <a:pt x="f136" y="f135"/>
                    <a:pt x="f137" y="f135"/>
                  </a:cubicBezTo>
                  <a:cubicBezTo>
                    <a:pt x="f137" y="f138"/>
                    <a:pt x="f139" y="f140"/>
                    <a:pt x="f137" y="f141"/>
                  </a:cubicBezTo>
                  <a:cubicBezTo>
                    <a:pt x="f142" y="f143"/>
                    <a:pt x="f144" y="f35"/>
                    <a:pt x="f145" y="f146"/>
                  </a:cubicBezTo>
                  <a:cubicBezTo>
                    <a:pt x="f82" y="f147"/>
                    <a:pt x="f89" y="f148"/>
                    <a:pt x="f149" y="f148"/>
                  </a:cubicBezTo>
                  <a:cubicBezTo>
                    <a:pt x="f150" y="f26"/>
                    <a:pt x="f151" y="f148"/>
                    <a:pt x="f27" y="f148"/>
                  </a:cubicBezTo>
                  <a:cubicBezTo>
                    <a:pt x="f152" y="f26"/>
                    <a:pt x="f153" y="f22"/>
                    <a:pt x="f154" y="f155"/>
                  </a:cubicBezTo>
                  <a:cubicBezTo>
                    <a:pt x="f156" y="f157"/>
                    <a:pt x="f158" y="f159"/>
                    <a:pt x="f134" y="f135"/>
                  </a:cubicBezTo>
                  <a:close/>
                  <a:moveTo>
                    <a:pt x="f160" y="f161"/>
                  </a:moveTo>
                  <a:cubicBezTo>
                    <a:pt x="f162" y="f161"/>
                    <a:pt x="f163" y="f161"/>
                    <a:pt x="f164" y="f161"/>
                  </a:cubicBezTo>
                  <a:cubicBezTo>
                    <a:pt x="f28" y="f161"/>
                    <a:pt x="f165" y="f166"/>
                    <a:pt x="f148" y="f167"/>
                  </a:cubicBezTo>
                  <a:cubicBezTo>
                    <a:pt x="f168" y="f169"/>
                    <a:pt x="f170" y="f171"/>
                    <a:pt x="f172" y="f173"/>
                  </a:cubicBezTo>
                  <a:cubicBezTo>
                    <a:pt x="f174" y="f175"/>
                    <a:pt x="f168" y="f110"/>
                    <a:pt x="f148" y="f160"/>
                  </a:cubicBezTo>
                  <a:cubicBezTo>
                    <a:pt x="f176" y="f177"/>
                    <a:pt x="f147" y="f160"/>
                    <a:pt x="f132" y="f160"/>
                  </a:cubicBezTo>
                  <a:cubicBezTo>
                    <a:pt x="f178" y="f160"/>
                    <a:pt x="f179" y="f160"/>
                    <a:pt x="f180" y="f160"/>
                  </a:cubicBezTo>
                  <a:cubicBezTo>
                    <a:pt x="f181" y="f160"/>
                    <a:pt x="f182" y="f177"/>
                    <a:pt x="f46" y="f160"/>
                  </a:cubicBezTo>
                  <a:cubicBezTo>
                    <a:pt x="f112" y="f183"/>
                    <a:pt x="f50" y="f175"/>
                    <a:pt x="f184" y="f173"/>
                  </a:cubicBezTo>
                  <a:cubicBezTo>
                    <a:pt x="f50" y="f171"/>
                    <a:pt x="f112" y="f169"/>
                    <a:pt x="f46" y="f167"/>
                  </a:cubicBezTo>
                  <a:cubicBezTo>
                    <a:pt x="f182" y="f166"/>
                    <a:pt x="f185" y="f161"/>
                    <a:pt x="f74" y="f161"/>
                  </a:cubicBezTo>
                  <a:cubicBezTo>
                    <a:pt x="f186" y="f161"/>
                    <a:pt x="f179" y="f161"/>
                    <a:pt x="f160" y="f161"/>
                  </a:cubicBezTo>
                  <a:close/>
                  <a:moveTo>
                    <a:pt x="f187" y="f65"/>
                  </a:moveTo>
                  <a:cubicBezTo>
                    <a:pt x="f188" y="f189"/>
                    <a:pt x="f190" y="f191"/>
                    <a:pt x="f192" y="f98"/>
                  </a:cubicBezTo>
                  <a:cubicBezTo>
                    <a:pt x="f193" y="f194"/>
                    <a:pt x="f195" y="f194"/>
                    <a:pt x="f196" y="f75"/>
                  </a:cubicBezTo>
                  <a:cubicBezTo>
                    <a:pt x="f197" y="f198"/>
                    <a:pt x="f199" y="f200"/>
                    <a:pt x="f171" y="f65"/>
                  </a:cubicBezTo>
                  <a:cubicBezTo>
                    <a:pt x="f16" y="f65"/>
                    <a:pt x="f201" y="f65"/>
                    <a:pt x="f187" y="f65"/>
                  </a:cubicBezTo>
                  <a:close/>
                  <a:moveTo>
                    <a:pt x="f202" y="f203"/>
                  </a:moveTo>
                  <a:cubicBezTo>
                    <a:pt x="f204" y="f205"/>
                    <a:pt x="f63" y="f206"/>
                    <a:pt x="f207" y="f208"/>
                  </a:cubicBezTo>
                  <a:cubicBezTo>
                    <a:pt x="f133" y="f194"/>
                    <a:pt x="f98" y="f209"/>
                    <a:pt x="f210" y="f211"/>
                  </a:cubicBezTo>
                  <a:cubicBezTo>
                    <a:pt x="f212" y="f213"/>
                    <a:pt x="f208" y="f214"/>
                    <a:pt x="f212" y="f215"/>
                  </a:cubicBezTo>
                  <a:cubicBezTo>
                    <a:pt x="f216" y="f217"/>
                    <a:pt x="f218" y="f65"/>
                    <a:pt x="f219" y="f65"/>
                  </a:cubicBezTo>
                  <a:cubicBezTo>
                    <a:pt x="f220" y="f203"/>
                    <a:pt x="f215" y="f203"/>
                    <a:pt x="f202" y="f203"/>
                  </a:cubicBezTo>
                  <a:close/>
                  <a:moveTo>
                    <a:pt x="f221" y="f65"/>
                  </a:moveTo>
                  <a:cubicBezTo>
                    <a:pt x="f94" y="f222"/>
                    <a:pt x="f223" y="f224"/>
                    <a:pt x="f225" y="f226"/>
                  </a:cubicBezTo>
                  <a:cubicBezTo>
                    <a:pt x="f227" y="f228"/>
                    <a:pt x="f229" y="f194"/>
                    <a:pt x="f230" y="f75"/>
                  </a:cubicBezTo>
                  <a:cubicBezTo>
                    <a:pt x="f231" y="f232"/>
                    <a:pt x="f233" y="f222"/>
                    <a:pt x="f117" y="f65"/>
                  </a:cubicBezTo>
                  <a:cubicBezTo>
                    <a:pt x="f89" y="f65"/>
                    <a:pt x="f234" y="f65"/>
                    <a:pt x="f221" y="f65"/>
                  </a:cubicBezTo>
                  <a:close/>
                  <a:moveTo>
                    <a:pt x="f235" y="f65"/>
                  </a:moveTo>
                  <a:cubicBezTo>
                    <a:pt x="f236" y="f237"/>
                    <a:pt x="f156" y="f238"/>
                    <a:pt x="f130" y="f75"/>
                  </a:cubicBezTo>
                  <a:cubicBezTo>
                    <a:pt x="f123" y="f194"/>
                    <a:pt x="f239" y="f228"/>
                    <a:pt x="f240" y="f75"/>
                  </a:cubicBezTo>
                  <a:cubicBezTo>
                    <a:pt x="f241" y="f242"/>
                    <a:pt x="f116" y="f237"/>
                    <a:pt x="f243" y="f65"/>
                  </a:cubicBezTo>
                  <a:cubicBezTo>
                    <a:pt x="f244" y="f65"/>
                    <a:pt x="f124" y="f65"/>
                    <a:pt x="f235" y="f65"/>
                  </a:cubicBezTo>
                  <a:close/>
                  <a:moveTo>
                    <a:pt x="f245" y="f246"/>
                  </a:moveTo>
                  <a:cubicBezTo>
                    <a:pt x="f49" y="f89"/>
                    <a:pt x="f247" y="f145"/>
                    <a:pt x="f187" y="f248"/>
                  </a:cubicBezTo>
                  <a:cubicBezTo>
                    <a:pt x="f249" y="f250"/>
                    <a:pt x="f251" y="f95"/>
                    <a:pt x="f252" y="f253"/>
                  </a:cubicBezTo>
                  <a:cubicBezTo>
                    <a:pt x="f254" y="f72"/>
                    <a:pt x="f255" y="f64"/>
                    <a:pt x="f256" y="f67"/>
                  </a:cubicBezTo>
                  <a:cubicBezTo>
                    <a:pt x="f257" y="f258"/>
                    <a:pt x="f259" y="f76"/>
                    <a:pt x="f260" y="f261"/>
                  </a:cubicBezTo>
                  <a:cubicBezTo>
                    <a:pt x="f171" y="f231"/>
                    <a:pt x="f262" y="f263"/>
                    <a:pt x="f264" y="f265"/>
                  </a:cubicBezTo>
                  <a:cubicBezTo>
                    <a:pt x="f266" y="f230"/>
                    <a:pt x="f267" y="f268"/>
                    <a:pt x="f245" y="f246"/>
                  </a:cubicBezTo>
                  <a:close/>
                  <a:moveTo>
                    <a:pt x="f225" y="f269"/>
                  </a:moveTo>
                  <a:cubicBezTo>
                    <a:pt x="f270" y="f271"/>
                    <a:pt x="f272" y="f81"/>
                    <a:pt x="f273" y="f274"/>
                  </a:cubicBezTo>
                  <a:cubicBezTo>
                    <a:pt x="f274" y="f275"/>
                    <a:pt x="f276" y="f271"/>
                    <a:pt x="f277" y="f221"/>
                  </a:cubicBezTo>
                  <a:cubicBezTo>
                    <a:pt x="f179" y="f186"/>
                    <a:pt x="f278" y="f279"/>
                    <a:pt x="f280" y="f281"/>
                  </a:cubicBezTo>
                  <a:cubicBezTo>
                    <a:pt x="f129" y="f246"/>
                    <a:pt x="f282" y="f283"/>
                    <a:pt x="f225" y="f269"/>
                  </a:cubicBezTo>
                  <a:close/>
                  <a:moveTo>
                    <a:pt x="f284" y="f269"/>
                  </a:moveTo>
                  <a:cubicBezTo>
                    <a:pt x="f240" y="f285"/>
                    <a:pt x="f286" y="f2"/>
                    <a:pt x="f287" y="f85"/>
                  </a:cubicBezTo>
                  <a:cubicBezTo>
                    <a:pt x="f288" y="f88"/>
                    <a:pt x="f289" y="f246"/>
                    <a:pt x="f290" y="f291"/>
                  </a:cubicBezTo>
                  <a:cubicBezTo>
                    <a:pt x="f187" y="f279"/>
                    <a:pt x="f292" y="f283"/>
                    <a:pt x="f178" y="f293"/>
                  </a:cubicBezTo>
                  <a:cubicBezTo>
                    <a:pt x="f294" y="f285"/>
                    <a:pt x="f294" y="f131"/>
                    <a:pt x="f295" y="f296"/>
                  </a:cubicBezTo>
                  <a:cubicBezTo>
                    <a:pt x="f25" y="f297"/>
                    <a:pt x="f159" y="f298"/>
                    <a:pt x="f299" y="f194"/>
                  </a:cubicBezTo>
                  <a:cubicBezTo>
                    <a:pt x="f289" y="f275"/>
                    <a:pt x="f300" y="f301"/>
                    <a:pt x="f284" y="f269"/>
                  </a:cubicBezTo>
                  <a:close/>
                  <a:moveTo>
                    <a:pt x="f200" y="f246"/>
                  </a:moveTo>
                  <a:cubicBezTo>
                    <a:pt x="f302" y="f268"/>
                    <a:pt x="f303" y="f230"/>
                    <a:pt x="f304" y="f265"/>
                  </a:cubicBezTo>
                  <a:cubicBezTo>
                    <a:pt x="f305" y="f263"/>
                    <a:pt x="f306" y="f307"/>
                    <a:pt x="f308" y="f261"/>
                  </a:cubicBezTo>
                  <a:cubicBezTo>
                    <a:pt x="f309" y="f310"/>
                    <a:pt x="f311" y="f67"/>
                    <a:pt x="f200" y="f67"/>
                  </a:cubicBezTo>
                  <a:cubicBezTo>
                    <a:pt x="f312" y="f67"/>
                    <a:pt x="f313" y="f310"/>
                    <a:pt x="f226" y="f314"/>
                  </a:cubicBezTo>
                  <a:cubicBezTo>
                    <a:pt x="f98" y="f231"/>
                    <a:pt x="f218" y="f263"/>
                    <a:pt x="f276" y="f315"/>
                  </a:cubicBezTo>
                  <a:cubicBezTo>
                    <a:pt x="f242" y="f230"/>
                    <a:pt x="f316" y="f268"/>
                    <a:pt x="f200" y="f246"/>
                  </a:cubicBezTo>
                  <a:close/>
                  <a:moveTo>
                    <a:pt x="f107" y="f194"/>
                  </a:moveTo>
                  <a:cubicBezTo>
                    <a:pt x="f317" y="f298"/>
                    <a:pt x="f259" y="f297"/>
                    <a:pt x="f318" y="f94"/>
                  </a:cubicBezTo>
                  <a:cubicBezTo>
                    <a:pt x="f319" y="f320"/>
                    <a:pt x="f257" y="f223"/>
                    <a:pt x="f257" y="f285"/>
                  </a:cubicBezTo>
                  <a:cubicBezTo>
                    <a:pt x="f257" y="f321"/>
                    <a:pt x="f322" y="f291"/>
                    <a:pt x="f323" y="f291"/>
                  </a:cubicBezTo>
                  <a:cubicBezTo>
                    <a:pt x="f202" y="f281"/>
                    <a:pt x="f324" y="f186"/>
                    <a:pt x="f217" y="f285"/>
                  </a:cubicBezTo>
                  <a:cubicBezTo>
                    <a:pt x="f217" y="f223"/>
                    <a:pt x="f69" y="f320"/>
                    <a:pt x="f65" y="f94"/>
                  </a:cubicBezTo>
                  <a:cubicBezTo>
                    <a:pt x="f325" y="f297"/>
                    <a:pt x="f326" y="f298"/>
                    <a:pt x="f107" y="f194"/>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8" name="Freeform 9">
              <a:extLst>
                <a:ext uri="{FF2B5EF4-FFF2-40B4-BE49-F238E27FC236}">
                  <a16:creationId xmlns:a16="http://schemas.microsoft.com/office/drawing/2014/main" id="{95D21677-965F-B2F1-4DDC-4E453B7832F4}"/>
                </a:ext>
              </a:extLst>
            </p:cNvPr>
            <p:cNvSpPr/>
            <p:nvPr/>
          </p:nvSpPr>
          <p:spPr>
            <a:xfrm>
              <a:off x="11335542" y="6000210"/>
              <a:ext cx="703667" cy="730989"/>
            </a:xfrm>
            <a:custGeom>
              <a:avLst/>
              <a:gdLst>
                <a:gd name="f0" fmla="val 10800000"/>
                <a:gd name="f1" fmla="val 5400000"/>
                <a:gd name="f2" fmla="val 180"/>
                <a:gd name="f3" fmla="val w"/>
                <a:gd name="f4" fmla="val h"/>
                <a:gd name="f5" fmla="val 0"/>
                <a:gd name="f6" fmla="val 732"/>
                <a:gd name="f7" fmla="val 760"/>
                <a:gd name="f8" fmla="val 151"/>
                <a:gd name="f9" fmla="val 213"/>
                <a:gd name="f10" fmla="val 150"/>
                <a:gd name="f11" fmla="val 149"/>
                <a:gd name="f12" fmla="val 212"/>
                <a:gd name="f13" fmla="val 129"/>
                <a:gd name="f14" fmla="val 195"/>
                <a:gd name="f15" fmla="val 114"/>
                <a:gd name="f16" fmla="val 177"/>
                <a:gd name="f17" fmla="val 141"/>
                <a:gd name="f18" fmla="val 148"/>
                <a:gd name="f19" fmla="val 123"/>
                <a:gd name="f20" fmla="val 111"/>
                <a:gd name="f21" fmla="val 154"/>
                <a:gd name="f22" fmla="val 98"/>
                <a:gd name="f23" fmla="val 156"/>
                <a:gd name="f24" fmla="val 91"/>
                <a:gd name="f25" fmla="val 143"/>
                <a:gd name="f26" fmla="val 79"/>
                <a:gd name="f27" fmla="val 130"/>
                <a:gd name="f28" fmla="val 77"/>
                <a:gd name="f29" fmla="val 117"/>
                <a:gd name="f30" fmla="val 75"/>
                <a:gd name="f31" fmla="val 103"/>
                <a:gd name="f32" fmla="val 83"/>
                <a:gd name="f33" fmla="val 89"/>
                <a:gd name="f34" fmla="val 87"/>
                <a:gd name="f35" fmla="val 74"/>
                <a:gd name="f36" fmla="val 35"/>
                <a:gd name="f37" fmla="val 88"/>
                <a:gd name="f38" fmla="val 26"/>
                <a:gd name="f39" fmla="val 62"/>
                <a:gd name="f40" fmla="val 48"/>
                <a:gd name="f41" fmla="val 51"/>
                <a:gd name="f42" fmla="val 71"/>
                <a:gd name="f43" fmla="val 40"/>
                <a:gd name="f44" fmla="val 32"/>
                <a:gd name="f45" fmla="val 110"/>
                <a:gd name="f46" fmla="val 106"/>
                <a:gd name="f47" fmla="val 120"/>
                <a:gd name="f48" fmla="val 10"/>
                <a:gd name="f49" fmla="val 17"/>
                <a:gd name="f50" fmla="val 138"/>
                <a:gd name="f51" fmla="val 23"/>
                <a:gd name="f52" fmla="val 164"/>
                <a:gd name="f53" fmla="val 42"/>
                <a:gd name="f54" fmla="val 190"/>
                <a:gd name="f55" fmla="val 217"/>
                <a:gd name="f56" fmla="val 81"/>
                <a:gd name="f57" fmla="val 227"/>
                <a:gd name="f58" fmla="val 231"/>
                <a:gd name="f59" fmla="val 97"/>
                <a:gd name="f60" fmla="val 222"/>
                <a:gd name="f61" fmla="val 194"/>
                <a:gd name="f62" fmla="val 132"/>
                <a:gd name="f63" fmla="val 199"/>
                <a:gd name="f64" fmla="val 159"/>
                <a:gd name="f65" fmla="val 192"/>
                <a:gd name="f66" fmla="val 236"/>
                <a:gd name="f67" fmla="val 243"/>
                <a:gd name="f68" fmla="val 253"/>
                <a:gd name="f69" fmla="val 297"/>
                <a:gd name="f70" fmla="val 273"/>
                <a:gd name="f71" fmla="val 350"/>
                <a:gd name="f72" fmla="val 275"/>
                <a:gd name="f73" fmla="val 356"/>
                <a:gd name="f74" fmla="val 277"/>
                <a:gd name="f75" fmla="val 361"/>
                <a:gd name="f76" fmla="val 281"/>
                <a:gd name="f77" fmla="val 369"/>
                <a:gd name="f78" fmla="val 309"/>
                <a:gd name="f79" fmla="val 294"/>
                <a:gd name="f80" fmla="val 336"/>
                <a:gd name="f81" fmla="val 223"/>
                <a:gd name="f82" fmla="val 364"/>
                <a:gd name="f83" fmla="val 144"/>
                <a:gd name="f84" fmla="val 327"/>
                <a:gd name="f85" fmla="val 94"/>
                <a:gd name="f86" fmla="val 359"/>
                <a:gd name="f87" fmla="val 70"/>
                <a:gd name="f88" fmla="val 389"/>
                <a:gd name="f89" fmla="val 419"/>
                <a:gd name="f90" fmla="val 453"/>
                <a:gd name="f91" fmla="val 1"/>
                <a:gd name="f92" fmla="val 475"/>
                <a:gd name="f93" fmla="val 33"/>
                <a:gd name="f94" fmla="val 493"/>
                <a:gd name="f95" fmla="val 41"/>
                <a:gd name="f96" fmla="val 604"/>
                <a:gd name="f97" fmla="val 687"/>
                <a:gd name="f98" fmla="val 168"/>
                <a:gd name="f99" fmla="val 720"/>
                <a:gd name="f100" fmla="val 290"/>
                <a:gd name="f101" fmla="val 726"/>
                <a:gd name="f102" fmla="val 314"/>
                <a:gd name="f103" fmla="val 730"/>
                <a:gd name="f104" fmla="val 340"/>
                <a:gd name="f105" fmla="val 365"/>
                <a:gd name="f106" fmla="val 731"/>
                <a:gd name="f107" fmla="val 487"/>
                <a:gd name="f108" fmla="val 608"/>
                <a:gd name="f109" fmla="val 736"/>
                <a:gd name="f110" fmla="val 742"/>
                <a:gd name="f111" fmla="val 729"/>
                <a:gd name="f112" fmla="val 746"/>
                <a:gd name="f113" fmla="val 725"/>
                <a:gd name="f114" fmla="val 752"/>
                <a:gd name="f115" fmla="val 718"/>
                <a:gd name="f116" fmla="val 713"/>
                <a:gd name="f117" fmla="val 707"/>
                <a:gd name="f118" fmla="val 759"/>
                <a:gd name="f119" fmla="val 699"/>
                <a:gd name="f120" fmla="val 695"/>
                <a:gd name="f121" fmla="val 745"/>
                <a:gd name="f122" fmla="val 692"/>
                <a:gd name="f123" fmla="val 741"/>
                <a:gd name="f124" fmla="val 694"/>
                <a:gd name="f125" fmla="val 734"/>
                <a:gd name="f126" fmla="val 728"/>
                <a:gd name="f127" fmla="val 612"/>
                <a:gd name="f128" fmla="val 496"/>
                <a:gd name="f129" fmla="val 380"/>
                <a:gd name="f130" fmla="val 697"/>
                <a:gd name="f131" fmla="val 228"/>
                <a:gd name="f132" fmla="val 589"/>
                <a:gd name="f133" fmla="val 473"/>
                <a:gd name="f134" fmla="val 73"/>
                <a:gd name="f135" fmla="val 481"/>
                <a:gd name="f136" fmla="val 489"/>
                <a:gd name="f137" fmla="val 131"/>
                <a:gd name="f138" fmla="val 498"/>
                <a:gd name="f139" fmla="val 471"/>
                <a:gd name="f140" fmla="val 158"/>
                <a:gd name="f141" fmla="val 449"/>
                <a:gd name="f142" fmla="val 423"/>
                <a:gd name="f143" fmla="val 432"/>
                <a:gd name="f144" fmla="val 169"/>
                <a:gd name="f145" fmla="val 441"/>
                <a:gd name="f146" fmla="val 186"/>
                <a:gd name="f147" fmla="val 447"/>
                <a:gd name="f148" fmla="val 205"/>
                <a:gd name="f149" fmla="val 450"/>
                <a:gd name="f150" fmla="val 448"/>
                <a:gd name="f151" fmla="val 224"/>
                <a:gd name="f152" fmla="val 443"/>
                <a:gd name="f153" fmla="val 229"/>
                <a:gd name="f154" fmla="val 391"/>
                <a:gd name="f155" fmla="val 338"/>
                <a:gd name="f156" fmla="val 324"/>
                <a:gd name="f157" fmla="val 286"/>
                <a:gd name="f158" fmla="val 371"/>
                <a:gd name="f159" fmla="val 284"/>
                <a:gd name="f160" fmla="val 372"/>
                <a:gd name="f161" fmla="val 282"/>
                <a:gd name="f162" fmla="val 375"/>
                <a:gd name="f163" fmla="val 260"/>
                <a:gd name="f164" fmla="val 316"/>
                <a:gd name="f165" fmla="val 215"/>
                <a:gd name="f166" fmla="val 301"/>
                <a:gd name="f167" fmla="val 206"/>
                <a:gd name="f168" fmla="val 283"/>
                <a:gd name="f169" fmla="val 191"/>
                <a:gd name="f170" fmla="val 274"/>
                <a:gd name="f171" fmla="val 259"/>
                <a:gd name="f172" fmla="val 162"/>
                <a:gd name="f173" fmla="val 237"/>
                <a:gd name="f174" fmla="val 167"/>
                <a:gd name="f175" fmla="val 226"/>
                <a:gd name="f176" fmla="val 197"/>
                <a:gd name="f177" fmla="val 250"/>
                <a:gd name="f178" fmla="val 178"/>
                <a:gd name="f179" fmla="val 171"/>
                <a:gd name="f180" fmla="val 160"/>
                <a:gd name="f181" fmla="val 188"/>
                <a:gd name="f182" fmla="val 200"/>
                <a:gd name="f183" fmla="val 124"/>
                <a:gd name="f184" fmla="val 119"/>
                <a:gd name="f185" fmla="val 115"/>
                <a:gd name="f186" fmla="val 134"/>
                <a:gd name="f187" fmla="val 113"/>
                <a:gd name="f188" fmla="val 116"/>
                <a:gd name="f189" fmla="val 118"/>
                <a:gd name="f190" fmla="val 172"/>
                <a:gd name="f191" fmla="val 107"/>
                <a:gd name="f192" fmla="val 181"/>
                <a:gd name="f193" fmla="val 100"/>
                <a:gd name="f194" fmla="val 76"/>
                <a:gd name="f195" fmla="val 431"/>
                <a:gd name="f196" fmla="val 412"/>
                <a:gd name="f197" fmla="val 396"/>
                <a:gd name="f198" fmla="val 379"/>
                <a:gd name="f199" fmla="val 385"/>
                <a:gd name="f200" fmla="val 109"/>
                <a:gd name="f201" fmla="val 390"/>
                <a:gd name="f202" fmla="val 392"/>
                <a:gd name="f203" fmla="val 428"/>
                <a:gd name="f204" fmla="val 445"/>
                <a:gd name="f205" fmla="val 437"/>
                <a:gd name="f206" fmla="val 249"/>
                <a:gd name="f207" fmla="val 414"/>
                <a:gd name="f208" fmla="val 416"/>
                <a:gd name="f209" fmla="val 176"/>
                <a:gd name="f210" fmla="val 383"/>
                <a:gd name="f211" fmla="val 221"/>
                <a:gd name="f212" fmla="+- 0 0 -90"/>
                <a:gd name="f213" fmla="*/ f3 1 732"/>
                <a:gd name="f214" fmla="*/ f4 1 760"/>
                <a:gd name="f215" fmla="val f5"/>
                <a:gd name="f216" fmla="val f6"/>
                <a:gd name="f217" fmla="val f7"/>
                <a:gd name="f218" fmla="*/ f212 f0 1"/>
                <a:gd name="f219" fmla="+- f217 0 f215"/>
                <a:gd name="f220" fmla="+- f216 0 f215"/>
                <a:gd name="f221" fmla="*/ f218 1 f2"/>
                <a:gd name="f222" fmla="*/ f220 1 732"/>
                <a:gd name="f223" fmla="*/ f219 1 760"/>
                <a:gd name="f224" fmla="*/ 151 f220 1"/>
                <a:gd name="f225" fmla="*/ 213 f219 1"/>
                <a:gd name="f226" fmla="*/ 149 f220 1"/>
                <a:gd name="f227" fmla="*/ 212 f219 1"/>
                <a:gd name="f228" fmla="*/ 141 f220 1"/>
                <a:gd name="f229" fmla="*/ 148 f219 1"/>
                <a:gd name="f230" fmla="*/ 98 f220 1"/>
                <a:gd name="f231" fmla="*/ 156 f219 1"/>
                <a:gd name="f232" fmla="*/ 77 f220 1"/>
                <a:gd name="f233" fmla="*/ 117 f219 1"/>
                <a:gd name="f234" fmla="*/ 87 f220 1"/>
                <a:gd name="f235" fmla="*/ 74 f219 1"/>
                <a:gd name="f236" fmla="*/ 0 f220 1"/>
                <a:gd name="f237" fmla="*/ 75 f219 1"/>
                <a:gd name="f238" fmla="*/ 71 f220 1"/>
                <a:gd name="f239" fmla="*/ 40 f219 1"/>
                <a:gd name="f240" fmla="*/ 106 f220 1"/>
                <a:gd name="f241" fmla="*/ 0 f219 1"/>
                <a:gd name="f242" fmla="*/ 138 f220 1"/>
                <a:gd name="f243" fmla="*/ 23 f219 1"/>
                <a:gd name="f244" fmla="*/ 217 f220 1"/>
                <a:gd name="f245" fmla="*/ 81 f219 1"/>
                <a:gd name="f246" fmla="*/ 222 f220 1"/>
                <a:gd name="f247" fmla="*/ 106 f219 1"/>
                <a:gd name="f248" fmla="*/ 213 f220 1"/>
                <a:gd name="f249" fmla="*/ 192 f219 1"/>
                <a:gd name="f250" fmla="*/ 273 f220 1"/>
                <a:gd name="f251" fmla="*/ 350 f219 1"/>
                <a:gd name="f252" fmla="*/ 281 f220 1"/>
                <a:gd name="f253" fmla="*/ 369 f219 1"/>
                <a:gd name="f254" fmla="*/ 361 f220 1"/>
                <a:gd name="f255" fmla="*/ 151 f219 1"/>
                <a:gd name="f256" fmla="*/ 350 f220 1"/>
                <a:gd name="f257" fmla="*/ 123 f219 1"/>
                <a:gd name="f258" fmla="*/ 359 f220 1"/>
                <a:gd name="f259" fmla="*/ 70 f219 1"/>
                <a:gd name="f260" fmla="*/ 453 f220 1"/>
                <a:gd name="f261" fmla="*/ 1 f219 1"/>
                <a:gd name="f262" fmla="*/ 493 f220 1"/>
                <a:gd name="f263" fmla="*/ 41 f219 1"/>
                <a:gd name="f264" fmla="*/ 720 f220 1"/>
                <a:gd name="f265" fmla="*/ 290 f219 1"/>
                <a:gd name="f266" fmla="*/ 730 f220 1"/>
                <a:gd name="f267" fmla="*/ 365 f219 1"/>
                <a:gd name="f268" fmla="*/ 730 f219 1"/>
                <a:gd name="f269" fmla="*/ 729 f220 1"/>
                <a:gd name="f270" fmla="*/ 746 f219 1"/>
                <a:gd name="f271" fmla="*/ 713 f220 1"/>
                <a:gd name="f272" fmla="*/ 760 f219 1"/>
                <a:gd name="f273" fmla="*/ 695 f220 1"/>
                <a:gd name="f274" fmla="*/ 745 f219 1"/>
                <a:gd name="f275" fmla="*/ 694 f220 1"/>
                <a:gd name="f276" fmla="*/ 728 f219 1"/>
                <a:gd name="f277" fmla="*/ 380 f219 1"/>
                <a:gd name="f278" fmla="*/ 473 f220 1"/>
                <a:gd name="f279" fmla="*/ 73 f219 1"/>
                <a:gd name="f280" fmla="*/ 498 f220 1"/>
                <a:gd name="f281" fmla="*/ 164 f219 1"/>
                <a:gd name="f282" fmla="*/ 423 f220 1"/>
                <a:gd name="f283" fmla="*/ 447 f220 1"/>
                <a:gd name="f284" fmla="*/ 205 f219 1"/>
                <a:gd name="f285" fmla="*/ 443 f220 1"/>
                <a:gd name="f286" fmla="*/ 229 f219 1"/>
                <a:gd name="f287" fmla="*/ 286 f220 1"/>
                <a:gd name="f288" fmla="*/ 371 f219 1"/>
                <a:gd name="f289" fmla="*/ 275 f220 1"/>
                <a:gd name="f290" fmla="*/ 375 f219 1"/>
                <a:gd name="f291" fmla="*/ 227 f220 1"/>
                <a:gd name="f292" fmla="*/ 316 f219 1"/>
                <a:gd name="f293" fmla="*/ 191 f220 1"/>
                <a:gd name="f294" fmla="*/ 274 f219 1"/>
                <a:gd name="f295" fmla="*/ 154 f220 1"/>
                <a:gd name="f296" fmla="*/ 215 f219 1"/>
                <a:gd name="f297" fmla="*/ 197 f220 1"/>
                <a:gd name="f298" fmla="*/ 250 f219 1"/>
                <a:gd name="f299" fmla="*/ 167 f220 1"/>
                <a:gd name="f300" fmla="*/ 171 f219 1"/>
                <a:gd name="f301" fmla="*/ 129 f220 1"/>
                <a:gd name="f302" fmla="*/ 62 f219 1"/>
                <a:gd name="f303" fmla="*/ 115 f220 1"/>
                <a:gd name="f304" fmla="*/ 111 f219 1"/>
                <a:gd name="f305" fmla="*/ 169 f220 1"/>
                <a:gd name="f306" fmla="*/ 118 f219 1"/>
                <a:gd name="f307" fmla="*/ 181 f220 1"/>
                <a:gd name="f308" fmla="*/ 100 f219 1"/>
                <a:gd name="f309" fmla="*/ 431 f220 1"/>
                <a:gd name="f310" fmla="*/ 379 f220 1"/>
                <a:gd name="f311" fmla="*/ 392 f220 1"/>
                <a:gd name="f312" fmla="*/ 445 f220 1"/>
                <a:gd name="f313" fmla="*/ 365 f220 1"/>
                <a:gd name="f314" fmla="*/ 249 f219 1"/>
                <a:gd name="f315" fmla="*/ 176 f219 1"/>
                <a:gd name="f316" fmla="+- f221 0 f1"/>
                <a:gd name="f317" fmla="*/ f224 1 732"/>
                <a:gd name="f318" fmla="*/ f225 1 760"/>
                <a:gd name="f319" fmla="*/ f226 1 732"/>
                <a:gd name="f320" fmla="*/ f227 1 760"/>
                <a:gd name="f321" fmla="*/ f228 1 732"/>
                <a:gd name="f322" fmla="*/ f229 1 760"/>
                <a:gd name="f323" fmla="*/ f230 1 732"/>
                <a:gd name="f324" fmla="*/ f231 1 760"/>
                <a:gd name="f325" fmla="*/ f232 1 732"/>
                <a:gd name="f326" fmla="*/ f233 1 760"/>
                <a:gd name="f327" fmla="*/ f234 1 732"/>
                <a:gd name="f328" fmla="*/ f235 1 760"/>
                <a:gd name="f329" fmla="*/ f236 1 732"/>
                <a:gd name="f330" fmla="*/ f237 1 760"/>
                <a:gd name="f331" fmla="*/ f238 1 732"/>
                <a:gd name="f332" fmla="*/ f239 1 760"/>
                <a:gd name="f333" fmla="*/ f240 1 732"/>
                <a:gd name="f334" fmla="*/ f241 1 760"/>
                <a:gd name="f335" fmla="*/ f242 1 732"/>
                <a:gd name="f336" fmla="*/ f243 1 760"/>
                <a:gd name="f337" fmla="*/ f244 1 732"/>
                <a:gd name="f338" fmla="*/ f245 1 760"/>
                <a:gd name="f339" fmla="*/ f246 1 732"/>
                <a:gd name="f340" fmla="*/ f247 1 760"/>
                <a:gd name="f341" fmla="*/ f248 1 732"/>
                <a:gd name="f342" fmla="*/ f249 1 760"/>
                <a:gd name="f343" fmla="*/ f250 1 732"/>
                <a:gd name="f344" fmla="*/ f251 1 760"/>
                <a:gd name="f345" fmla="*/ f252 1 732"/>
                <a:gd name="f346" fmla="*/ f253 1 760"/>
                <a:gd name="f347" fmla="*/ f254 1 732"/>
                <a:gd name="f348" fmla="*/ f255 1 760"/>
                <a:gd name="f349" fmla="*/ f256 1 732"/>
                <a:gd name="f350" fmla="*/ f257 1 760"/>
                <a:gd name="f351" fmla="*/ f258 1 732"/>
                <a:gd name="f352" fmla="*/ f259 1 760"/>
                <a:gd name="f353" fmla="*/ f260 1 732"/>
                <a:gd name="f354" fmla="*/ f261 1 760"/>
                <a:gd name="f355" fmla="*/ f262 1 732"/>
                <a:gd name="f356" fmla="*/ f263 1 760"/>
                <a:gd name="f357" fmla="*/ f264 1 732"/>
                <a:gd name="f358" fmla="*/ f265 1 760"/>
                <a:gd name="f359" fmla="*/ f266 1 732"/>
                <a:gd name="f360" fmla="*/ f267 1 760"/>
                <a:gd name="f361" fmla="*/ f268 1 760"/>
                <a:gd name="f362" fmla="*/ f269 1 732"/>
                <a:gd name="f363" fmla="*/ f270 1 760"/>
                <a:gd name="f364" fmla="*/ f271 1 732"/>
                <a:gd name="f365" fmla="*/ f272 1 760"/>
                <a:gd name="f366" fmla="*/ f273 1 732"/>
                <a:gd name="f367" fmla="*/ f274 1 760"/>
                <a:gd name="f368" fmla="*/ f275 1 732"/>
                <a:gd name="f369" fmla="*/ f276 1 760"/>
                <a:gd name="f370" fmla="*/ f277 1 760"/>
                <a:gd name="f371" fmla="*/ f278 1 732"/>
                <a:gd name="f372" fmla="*/ f279 1 760"/>
                <a:gd name="f373" fmla="*/ f280 1 732"/>
                <a:gd name="f374" fmla="*/ f281 1 760"/>
                <a:gd name="f375" fmla="*/ f282 1 732"/>
                <a:gd name="f376" fmla="*/ f283 1 732"/>
                <a:gd name="f377" fmla="*/ f284 1 760"/>
                <a:gd name="f378" fmla="*/ f285 1 732"/>
                <a:gd name="f379" fmla="*/ f286 1 760"/>
                <a:gd name="f380" fmla="*/ f287 1 732"/>
                <a:gd name="f381" fmla="*/ f288 1 760"/>
                <a:gd name="f382" fmla="*/ f289 1 732"/>
                <a:gd name="f383" fmla="*/ f290 1 760"/>
                <a:gd name="f384" fmla="*/ f291 1 732"/>
                <a:gd name="f385" fmla="*/ f292 1 760"/>
                <a:gd name="f386" fmla="*/ f293 1 732"/>
                <a:gd name="f387" fmla="*/ f294 1 760"/>
                <a:gd name="f388" fmla="*/ f295 1 732"/>
                <a:gd name="f389" fmla="*/ f296 1 760"/>
                <a:gd name="f390" fmla="*/ f297 1 732"/>
                <a:gd name="f391" fmla="*/ f298 1 760"/>
                <a:gd name="f392" fmla="*/ f299 1 732"/>
                <a:gd name="f393" fmla="*/ f300 1 760"/>
                <a:gd name="f394" fmla="*/ f301 1 732"/>
                <a:gd name="f395" fmla="*/ f302 1 760"/>
                <a:gd name="f396" fmla="*/ f303 1 732"/>
                <a:gd name="f397" fmla="*/ f304 1 760"/>
                <a:gd name="f398" fmla="*/ f305 1 732"/>
                <a:gd name="f399" fmla="*/ f306 1 760"/>
                <a:gd name="f400" fmla="*/ f307 1 732"/>
                <a:gd name="f401" fmla="*/ f308 1 760"/>
                <a:gd name="f402" fmla="*/ f309 1 732"/>
                <a:gd name="f403" fmla="*/ f310 1 732"/>
                <a:gd name="f404" fmla="*/ f311 1 732"/>
                <a:gd name="f405" fmla="*/ f312 1 732"/>
                <a:gd name="f406" fmla="*/ f313 1 732"/>
                <a:gd name="f407" fmla="*/ f314 1 760"/>
                <a:gd name="f408" fmla="*/ f315 1 760"/>
                <a:gd name="f409" fmla="*/ 0 1 f222"/>
                <a:gd name="f410" fmla="*/ f216 1 f222"/>
                <a:gd name="f411" fmla="*/ 0 1 f223"/>
                <a:gd name="f412" fmla="*/ f217 1 f223"/>
                <a:gd name="f413" fmla="*/ f317 1 f222"/>
                <a:gd name="f414" fmla="*/ f318 1 f223"/>
                <a:gd name="f415" fmla="*/ f319 1 f222"/>
                <a:gd name="f416" fmla="*/ f320 1 f223"/>
                <a:gd name="f417" fmla="*/ f321 1 f222"/>
                <a:gd name="f418" fmla="*/ f322 1 f223"/>
                <a:gd name="f419" fmla="*/ f323 1 f222"/>
                <a:gd name="f420" fmla="*/ f324 1 f223"/>
                <a:gd name="f421" fmla="*/ f325 1 f222"/>
                <a:gd name="f422" fmla="*/ f326 1 f223"/>
                <a:gd name="f423" fmla="*/ f327 1 f222"/>
                <a:gd name="f424" fmla="*/ f328 1 f223"/>
                <a:gd name="f425" fmla="*/ f329 1 f222"/>
                <a:gd name="f426" fmla="*/ f330 1 f223"/>
                <a:gd name="f427" fmla="*/ f331 1 f222"/>
                <a:gd name="f428" fmla="*/ f332 1 f223"/>
                <a:gd name="f429" fmla="*/ f333 1 f222"/>
                <a:gd name="f430" fmla="*/ f334 1 f223"/>
                <a:gd name="f431" fmla="*/ f335 1 f222"/>
                <a:gd name="f432" fmla="*/ f336 1 f223"/>
                <a:gd name="f433" fmla="*/ f337 1 f222"/>
                <a:gd name="f434" fmla="*/ f338 1 f223"/>
                <a:gd name="f435" fmla="*/ f339 1 f222"/>
                <a:gd name="f436" fmla="*/ f340 1 f223"/>
                <a:gd name="f437" fmla="*/ f341 1 f222"/>
                <a:gd name="f438" fmla="*/ f342 1 f223"/>
                <a:gd name="f439" fmla="*/ f343 1 f222"/>
                <a:gd name="f440" fmla="*/ f344 1 f223"/>
                <a:gd name="f441" fmla="*/ f345 1 f222"/>
                <a:gd name="f442" fmla="*/ f346 1 f223"/>
                <a:gd name="f443" fmla="*/ f347 1 f222"/>
                <a:gd name="f444" fmla="*/ f348 1 f223"/>
                <a:gd name="f445" fmla="*/ f349 1 f222"/>
                <a:gd name="f446" fmla="*/ f350 1 f223"/>
                <a:gd name="f447" fmla="*/ f351 1 f222"/>
                <a:gd name="f448" fmla="*/ f352 1 f223"/>
                <a:gd name="f449" fmla="*/ f353 1 f222"/>
                <a:gd name="f450" fmla="*/ f354 1 f223"/>
                <a:gd name="f451" fmla="*/ f355 1 f222"/>
                <a:gd name="f452" fmla="*/ f356 1 f223"/>
                <a:gd name="f453" fmla="*/ f357 1 f222"/>
                <a:gd name="f454" fmla="*/ f358 1 f223"/>
                <a:gd name="f455" fmla="*/ f359 1 f222"/>
                <a:gd name="f456" fmla="*/ f360 1 f223"/>
                <a:gd name="f457" fmla="*/ f361 1 f223"/>
                <a:gd name="f458" fmla="*/ f362 1 f222"/>
                <a:gd name="f459" fmla="*/ f363 1 f223"/>
                <a:gd name="f460" fmla="*/ f364 1 f222"/>
                <a:gd name="f461" fmla="*/ f365 1 f223"/>
                <a:gd name="f462" fmla="*/ f366 1 f222"/>
                <a:gd name="f463" fmla="*/ f367 1 f223"/>
                <a:gd name="f464" fmla="*/ f368 1 f222"/>
                <a:gd name="f465" fmla="*/ f369 1 f223"/>
                <a:gd name="f466" fmla="*/ f370 1 f223"/>
                <a:gd name="f467" fmla="*/ f371 1 f222"/>
                <a:gd name="f468" fmla="*/ f372 1 f223"/>
                <a:gd name="f469" fmla="*/ f373 1 f222"/>
                <a:gd name="f470" fmla="*/ f374 1 f223"/>
                <a:gd name="f471" fmla="*/ f375 1 f222"/>
                <a:gd name="f472" fmla="*/ f376 1 f222"/>
                <a:gd name="f473" fmla="*/ f377 1 f223"/>
                <a:gd name="f474" fmla="*/ f378 1 f222"/>
                <a:gd name="f475" fmla="*/ f379 1 f223"/>
                <a:gd name="f476" fmla="*/ f380 1 f222"/>
                <a:gd name="f477" fmla="*/ f381 1 f223"/>
                <a:gd name="f478" fmla="*/ f382 1 f222"/>
                <a:gd name="f479" fmla="*/ f383 1 f223"/>
                <a:gd name="f480" fmla="*/ f384 1 f222"/>
                <a:gd name="f481" fmla="*/ f385 1 f223"/>
                <a:gd name="f482" fmla="*/ f386 1 f222"/>
                <a:gd name="f483" fmla="*/ f387 1 f223"/>
                <a:gd name="f484" fmla="*/ f388 1 f222"/>
                <a:gd name="f485" fmla="*/ f389 1 f223"/>
                <a:gd name="f486" fmla="*/ f390 1 f222"/>
                <a:gd name="f487" fmla="*/ f391 1 f223"/>
                <a:gd name="f488" fmla="*/ f392 1 f222"/>
                <a:gd name="f489" fmla="*/ f393 1 f223"/>
                <a:gd name="f490" fmla="*/ f394 1 f222"/>
                <a:gd name="f491" fmla="*/ f395 1 f223"/>
                <a:gd name="f492" fmla="*/ f396 1 f222"/>
                <a:gd name="f493" fmla="*/ f397 1 f223"/>
                <a:gd name="f494" fmla="*/ f398 1 f222"/>
                <a:gd name="f495" fmla="*/ f399 1 f223"/>
                <a:gd name="f496" fmla="*/ f400 1 f222"/>
                <a:gd name="f497" fmla="*/ f401 1 f223"/>
                <a:gd name="f498" fmla="*/ f402 1 f222"/>
                <a:gd name="f499" fmla="*/ f403 1 f222"/>
                <a:gd name="f500" fmla="*/ f404 1 f222"/>
                <a:gd name="f501" fmla="*/ f405 1 f222"/>
                <a:gd name="f502" fmla="*/ f406 1 f222"/>
                <a:gd name="f503" fmla="*/ f407 1 f223"/>
                <a:gd name="f504" fmla="*/ f408 1 f223"/>
                <a:gd name="f505" fmla="*/ f409 f213 1"/>
                <a:gd name="f506" fmla="*/ f410 f213 1"/>
                <a:gd name="f507" fmla="*/ f412 f214 1"/>
                <a:gd name="f508" fmla="*/ f411 f214 1"/>
                <a:gd name="f509" fmla="*/ f413 f213 1"/>
                <a:gd name="f510" fmla="*/ f414 f214 1"/>
                <a:gd name="f511" fmla="*/ f415 f213 1"/>
                <a:gd name="f512" fmla="*/ f416 f214 1"/>
                <a:gd name="f513" fmla="*/ f417 f213 1"/>
                <a:gd name="f514" fmla="*/ f418 f214 1"/>
                <a:gd name="f515" fmla="*/ f419 f213 1"/>
                <a:gd name="f516" fmla="*/ f420 f214 1"/>
                <a:gd name="f517" fmla="*/ f421 f213 1"/>
                <a:gd name="f518" fmla="*/ f422 f214 1"/>
                <a:gd name="f519" fmla="*/ f423 f213 1"/>
                <a:gd name="f520" fmla="*/ f424 f214 1"/>
                <a:gd name="f521" fmla="*/ f425 f213 1"/>
                <a:gd name="f522" fmla="*/ f426 f214 1"/>
                <a:gd name="f523" fmla="*/ f427 f213 1"/>
                <a:gd name="f524" fmla="*/ f428 f214 1"/>
                <a:gd name="f525" fmla="*/ f429 f213 1"/>
                <a:gd name="f526" fmla="*/ f430 f214 1"/>
                <a:gd name="f527" fmla="*/ f431 f213 1"/>
                <a:gd name="f528" fmla="*/ f432 f214 1"/>
                <a:gd name="f529" fmla="*/ f433 f213 1"/>
                <a:gd name="f530" fmla="*/ f434 f214 1"/>
                <a:gd name="f531" fmla="*/ f435 f213 1"/>
                <a:gd name="f532" fmla="*/ f436 f214 1"/>
                <a:gd name="f533" fmla="*/ f437 f213 1"/>
                <a:gd name="f534" fmla="*/ f438 f214 1"/>
                <a:gd name="f535" fmla="*/ f439 f213 1"/>
                <a:gd name="f536" fmla="*/ f440 f214 1"/>
                <a:gd name="f537" fmla="*/ f441 f213 1"/>
                <a:gd name="f538" fmla="*/ f442 f214 1"/>
                <a:gd name="f539" fmla="*/ f443 f213 1"/>
                <a:gd name="f540" fmla="*/ f444 f214 1"/>
                <a:gd name="f541" fmla="*/ f445 f213 1"/>
                <a:gd name="f542" fmla="*/ f446 f214 1"/>
                <a:gd name="f543" fmla="*/ f447 f213 1"/>
                <a:gd name="f544" fmla="*/ f448 f214 1"/>
                <a:gd name="f545" fmla="*/ f449 f213 1"/>
                <a:gd name="f546" fmla="*/ f450 f214 1"/>
                <a:gd name="f547" fmla="*/ f451 f213 1"/>
                <a:gd name="f548" fmla="*/ f452 f214 1"/>
                <a:gd name="f549" fmla="*/ f453 f213 1"/>
                <a:gd name="f550" fmla="*/ f454 f214 1"/>
                <a:gd name="f551" fmla="*/ f455 f213 1"/>
                <a:gd name="f552" fmla="*/ f456 f214 1"/>
                <a:gd name="f553" fmla="*/ f457 f214 1"/>
                <a:gd name="f554" fmla="*/ f458 f213 1"/>
                <a:gd name="f555" fmla="*/ f459 f214 1"/>
                <a:gd name="f556" fmla="*/ f460 f213 1"/>
                <a:gd name="f557" fmla="*/ f461 f214 1"/>
                <a:gd name="f558" fmla="*/ f462 f213 1"/>
                <a:gd name="f559" fmla="*/ f463 f214 1"/>
                <a:gd name="f560" fmla="*/ f464 f213 1"/>
                <a:gd name="f561" fmla="*/ f465 f214 1"/>
                <a:gd name="f562" fmla="*/ f466 f214 1"/>
                <a:gd name="f563" fmla="*/ f467 f213 1"/>
                <a:gd name="f564" fmla="*/ f468 f214 1"/>
                <a:gd name="f565" fmla="*/ f469 f213 1"/>
                <a:gd name="f566" fmla="*/ f470 f214 1"/>
                <a:gd name="f567" fmla="*/ f471 f213 1"/>
                <a:gd name="f568" fmla="*/ f472 f213 1"/>
                <a:gd name="f569" fmla="*/ f473 f214 1"/>
                <a:gd name="f570" fmla="*/ f474 f213 1"/>
                <a:gd name="f571" fmla="*/ f475 f214 1"/>
                <a:gd name="f572" fmla="*/ f476 f213 1"/>
                <a:gd name="f573" fmla="*/ f477 f214 1"/>
                <a:gd name="f574" fmla="*/ f478 f213 1"/>
                <a:gd name="f575" fmla="*/ f479 f214 1"/>
                <a:gd name="f576" fmla="*/ f480 f213 1"/>
                <a:gd name="f577" fmla="*/ f481 f214 1"/>
                <a:gd name="f578" fmla="*/ f482 f213 1"/>
                <a:gd name="f579" fmla="*/ f483 f214 1"/>
                <a:gd name="f580" fmla="*/ f484 f213 1"/>
                <a:gd name="f581" fmla="*/ f485 f214 1"/>
                <a:gd name="f582" fmla="*/ f486 f213 1"/>
                <a:gd name="f583" fmla="*/ f487 f214 1"/>
                <a:gd name="f584" fmla="*/ f488 f213 1"/>
                <a:gd name="f585" fmla="*/ f489 f214 1"/>
                <a:gd name="f586" fmla="*/ f490 f213 1"/>
                <a:gd name="f587" fmla="*/ f491 f214 1"/>
                <a:gd name="f588" fmla="*/ f492 f213 1"/>
                <a:gd name="f589" fmla="*/ f493 f214 1"/>
                <a:gd name="f590" fmla="*/ f494 f213 1"/>
                <a:gd name="f591" fmla="*/ f495 f214 1"/>
                <a:gd name="f592" fmla="*/ f496 f213 1"/>
                <a:gd name="f593" fmla="*/ f497 f214 1"/>
                <a:gd name="f594" fmla="*/ f498 f213 1"/>
                <a:gd name="f595" fmla="*/ f499 f213 1"/>
                <a:gd name="f596" fmla="*/ f500 f213 1"/>
                <a:gd name="f597" fmla="*/ f501 f213 1"/>
                <a:gd name="f598" fmla="*/ f502 f213 1"/>
                <a:gd name="f599" fmla="*/ f503 f214 1"/>
                <a:gd name="f600" fmla="*/ f504 f214 1"/>
              </a:gdLst>
              <a:ahLst/>
              <a:cxnLst>
                <a:cxn ang="3cd4">
                  <a:pos x="hc" y="t"/>
                </a:cxn>
                <a:cxn ang="0">
                  <a:pos x="r" y="vc"/>
                </a:cxn>
                <a:cxn ang="cd4">
                  <a:pos x="hc" y="b"/>
                </a:cxn>
                <a:cxn ang="cd2">
                  <a:pos x="l" y="vc"/>
                </a:cxn>
                <a:cxn ang="f316">
                  <a:pos x="f509" y="f510"/>
                </a:cxn>
                <a:cxn ang="f316">
                  <a:pos x="f511" y="f512"/>
                </a:cxn>
                <a:cxn ang="f316">
                  <a:pos x="f513" y="f514"/>
                </a:cxn>
                <a:cxn ang="f316">
                  <a:pos x="f515" y="f516"/>
                </a:cxn>
                <a:cxn ang="f316">
                  <a:pos x="f517" y="f518"/>
                </a:cxn>
                <a:cxn ang="f316">
                  <a:pos x="f519" y="f520"/>
                </a:cxn>
                <a:cxn ang="f316">
                  <a:pos x="f521" y="f522"/>
                </a:cxn>
                <a:cxn ang="f316">
                  <a:pos x="f523" y="f524"/>
                </a:cxn>
                <a:cxn ang="f316">
                  <a:pos x="f525" y="f526"/>
                </a:cxn>
                <a:cxn ang="f316">
                  <a:pos x="f527" y="f528"/>
                </a:cxn>
                <a:cxn ang="f316">
                  <a:pos x="f529" y="f530"/>
                </a:cxn>
                <a:cxn ang="f316">
                  <a:pos x="f531" y="f532"/>
                </a:cxn>
                <a:cxn ang="f316">
                  <a:pos x="f533" y="f534"/>
                </a:cxn>
                <a:cxn ang="f316">
                  <a:pos x="f535" y="f536"/>
                </a:cxn>
                <a:cxn ang="f316">
                  <a:pos x="f537" y="f538"/>
                </a:cxn>
                <a:cxn ang="f316">
                  <a:pos x="f539" y="f540"/>
                </a:cxn>
                <a:cxn ang="f316">
                  <a:pos x="f541" y="f542"/>
                </a:cxn>
                <a:cxn ang="f316">
                  <a:pos x="f543" y="f544"/>
                </a:cxn>
                <a:cxn ang="f316">
                  <a:pos x="f545" y="f546"/>
                </a:cxn>
                <a:cxn ang="f316">
                  <a:pos x="f547" y="f548"/>
                </a:cxn>
                <a:cxn ang="f316">
                  <a:pos x="f549" y="f550"/>
                </a:cxn>
                <a:cxn ang="f316">
                  <a:pos x="f551" y="f552"/>
                </a:cxn>
                <a:cxn ang="f316">
                  <a:pos x="f551" y="f553"/>
                </a:cxn>
                <a:cxn ang="f316">
                  <a:pos x="f554" y="f555"/>
                </a:cxn>
                <a:cxn ang="f316">
                  <a:pos x="f556" y="f557"/>
                </a:cxn>
                <a:cxn ang="f316">
                  <a:pos x="f558" y="f559"/>
                </a:cxn>
                <a:cxn ang="f316">
                  <a:pos x="f560" y="f561"/>
                </a:cxn>
                <a:cxn ang="f316">
                  <a:pos x="f558" y="f562"/>
                </a:cxn>
                <a:cxn ang="f316">
                  <a:pos x="f563" y="f564"/>
                </a:cxn>
                <a:cxn ang="f316">
                  <a:pos x="f565" y="f566"/>
                </a:cxn>
                <a:cxn ang="f316">
                  <a:pos x="f567" y="f514"/>
                </a:cxn>
                <a:cxn ang="f316">
                  <a:pos x="f568" y="f569"/>
                </a:cxn>
                <a:cxn ang="f316">
                  <a:pos x="f570" y="f571"/>
                </a:cxn>
                <a:cxn ang="f316">
                  <a:pos x="f572" y="f573"/>
                </a:cxn>
                <a:cxn ang="f316">
                  <a:pos x="f574" y="f575"/>
                </a:cxn>
                <a:cxn ang="f316">
                  <a:pos x="f576" y="f577"/>
                </a:cxn>
                <a:cxn ang="f316">
                  <a:pos x="f578" y="f579"/>
                </a:cxn>
                <a:cxn ang="f316">
                  <a:pos x="f580" y="f581"/>
                </a:cxn>
                <a:cxn ang="f316">
                  <a:pos x="f582" y="f583"/>
                </a:cxn>
                <a:cxn ang="f316">
                  <a:pos x="f584" y="f585"/>
                </a:cxn>
                <a:cxn ang="f316">
                  <a:pos x="f509" y="f510"/>
                </a:cxn>
                <a:cxn ang="f316">
                  <a:pos x="f586" y="f587"/>
                </a:cxn>
                <a:cxn ang="f316">
                  <a:pos x="f588" y="f589"/>
                </a:cxn>
                <a:cxn ang="f316">
                  <a:pos x="f590" y="f591"/>
                </a:cxn>
                <a:cxn ang="f316">
                  <a:pos x="f592" y="f593"/>
                </a:cxn>
                <a:cxn ang="f316">
                  <a:pos x="f586" y="f587"/>
                </a:cxn>
                <a:cxn ang="f316">
                  <a:pos x="f594" y="f587"/>
                </a:cxn>
                <a:cxn ang="f316">
                  <a:pos x="f595" y="f593"/>
                </a:cxn>
                <a:cxn ang="f316">
                  <a:pos x="f596" y="f591"/>
                </a:cxn>
                <a:cxn ang="f316">
                  <a:pos x="f597" y="f589"/>
                </a:cxn>
                <a:cxn ang="f316">
                  <a:pos x="f594" y="f587"/>
                </a:cxn>
                <a:cxn ang="f316">
                  <a:pos x="f598" y="f599"/>
                </a:cxn>
                <a:cxn ang="f316">
                  <a:pos x="f596" y="f600"/>
                </a:cxn>
                <a:cxn ang="f316">
                  <a:pos x="f598" y="f599"/>
                </a:cxn>
              </a:cxnLst>
              <a:rect l="f505" t="f508" r="f506" b="f507"/>
              <a:pathLst>
                <a:path w="732" h="760">
                  <a:moveTo>
                    <a:pt x="f8" y="f9"/>
                  </a:moveTo>
                  <a:cubicBezTo>
                    <a:pt x="f10" y="f9"/>
                    <a:pt x="f11" y="f9"/>
                    <a:pt x="f11" y="f12"/>
                  </a:cubicBezTo>
                  <a:cubicBezTo>
                    <a:pt x="f13" y="f14"/>
                    <a:pt x="f15" y="f16"/>
                    <a:pt x="f17" y="f18"/>
                  </a:cubicBezTo>
                  <a:cubicBezTo>
                    <a:pt x="f19" y="f8"/>
                    <a:pt x="f20" y="f21"/>
                    <a:pt x="f22" y="f23"/>
                  </a:cubicBezTo>
                  <a:cubicBezTo>
                    <a:pt x="f24" y="f25"/>
                    <a:pt x="f26" y="f27"/>
                    <a:pt x="f28" y="f29"/>
                  </a:cubicBezTo>
                  <a:cubicBezTo>
                    <a:pt x="f30" y="f31"/>
                    <a:pt x="f32" y="f33"/>
                    <a:pt x="f34" y="f35"/>
                  </a:cubicBezTo>
                  <a:cubicBezTo>
                    <a:pt x="f36" y="f37"/>
                    <a:pt x="f36" y="f37"/>
                    <a:pt x="f5" y="f30"/>
                  </a:cubicBezTo>
                  <a:cubicBezTo>
                    <a:pt x="f38" y="f39"/>
                    <a:pt x="f40" y="f41"/>
                    <a:pt x="f42" y="f43"/>
                  </a:cubicBezTo>
                  <a:cubicBezTo>
                    <a:pt x="f34" y="f44"/>
                    <a:pt x="f45" y="f44"/>
                    <a:pt x="f46" y="f5"/>
                  </a:cubicBezTo>
                  <a:cubicBezTo>
                    <a:pt x="f47" y="f48"/>
                    <a:pt x="f13" y="f49"/>
                    <a:pt x="f50" y="f51"/>
                  </a:cubicBezTo>
                  <a:cubicBezTo>
                    <a:pt x="f52" y="f53"/>
                    <a:pt x="f54" y="f39"/>
                    <a:pt x="f55" y="f56"/>
                  </a:cubicBezTo>
                  <a:cubicBezTo>
                    <a:pt x="f57" y="f37"/>
                    <a:pt x="f58" y="f59"/>
                    <a:pt x="f60" y="f46"/>
                  </a:cubicBezTo>
                  <a:cubicBezTo>
                    <a:pt x="f61" y="f62"/>
                    <a:pt x="f63" y="f64"/>
                    <a:pt x="f9" y="f65"/>
                  </a:cubicBezTo>
                  <a:cubicBezTo>
                    <a:pt x="f66" y="f67"/>
                    <a:pt x="f68" y="f69"/>
                    <a:pt x="f70" y="f71"/>
                  </a:cubicBezTo>
                  <a:cubicBezTo>
                    <a:pt x="f72" y="f73"/>
                    <a:pt x="f74" y="f75"/>
                    <a:pt x="f76" y="f77"/>
                  </a:cubicBezTo>
                  <a:cubicBezTo>
                    <a:pt x="f78" y="f79"/>
                    <a:pt x="f80" y="f81"/>
                    <a:pt x="f75" y="f8"/>
                  </a:cubicBezTo>
                  <a:cubicBezTo>
                    <a:pt x="f82" y="f83"/>
                    <a:pt x="f73" y="f62"/>
                    <a:pt x="f71" y="f19"/>
                  </a:cubicBezTo>
                  <a:cubicBezTo>
                    <a:pt x="f84" y="f34"/>
                    <a:pt x="f84" y="f85"/>
                    <a:pt x="f86" y="f87"/>
                  </a:cubicBezTo>
                  <a:cubicBezTo>
                    <a:pt x="f88" y="f40"/>
                    <a:pt x="f89" y="f38"/>
                    <a:pt x="f90" y="f91"/>
                  </a:cubicBezTo>
                  <a:cubicBezTo>
                    <a:pt x="f90" y="f44"/>
                    <a:pt x="f92" y="f93"/>
                    <a:pt x="f94" y="f95"/>
                  </a:cubicBezTo>
                  <a:cubicBezTo>
                    <a:pt x="f96" y="f24"/>
                    <a:pt x="f97" y="f98"/>
                    <a:pt x="f99" y="f100"/>
                  </a:cubicBezTo>
                  <a:cubicBezTo>
                    <a:pt x="f101" y="f102"/>
                    <a:pt x="f103" y="f104"/>
                    <a:pt x="f103" y="f105"/>
                  </a:cubicBezTo>
                  <a:cubicBezTo>
                    <a:pt x="f106" y="f107"/>
                    <a:pt x="f103" y="f108"/>
                    <a:pt x="f103" y="f103"/>
                  </a:cubicBezTo>
                  <a:cubicBezTo>
                    <a:pt x="f103" y="f109"/>
                    <a:pt x="f6" y="f110"/>
                    <a:pt x="f111" y="f112"/>
                  </a:cubicBezTo>
                  <a:cubicBezTo>
                    <a:pt x="f113" y="f114"/>
                    <a:pt x="f115" y="f7"/>
                    <a:pt x="f116" y="f7"/>
                  </a:cubicBezTo>
                  <a:cubicBezTo>
                    <a:pt x="f117" y="f118"/>
                    <a:pt x="f119" y="f114"/>
                    <a:pt x="f120" y="f121"/>
                  </a:cubicBezTo>
                  <a:cubicBezTo>
                    <a:pt x="f122" y="f123"/>
                    <a:pt x="f124" y="f125"/>
                    <a:pt x="f124" y="f126"/>
                  </a:cubicBezTo>
                  <a:cubicBezTo>
                    <a:pt x="f124" y="f127"/>
                    <a:pt x="f122" y="f128"/>
                    <a:pt x="f120" y="f129"/>
                  </a:cubicBezTo>
                  <a:cubicBezTo>
                    <a:pt x="f130" y="f131"/>
                    <a:pt x="f132" y="f29"/>
                    <a:pt x="f133" y="f134"/>
                  </a:cubicBezTo>
                  <a:cubicBezTo>
                    <a:pt x="f135" y="f31"/>
                    <a:pt x="f136" y="f137"/>
                    <a:pt x="f138" y="f52"/>
                  </a:cubicBezTo>
                  <a:cubicBezTo>
                    <a:pt x="f139" y="f140"/>
                    <a:pt x="f141" y="f21"/>
                    <a:pt x="f142" y="f18"/>
                  </a:cubicBezTo>
                  <a:cubicBezTo>
                    <a:pt x="f143" y="f144"/>
                    <a:pt x="f145" y="f146"/>
                    <a:pt x="f147" y="f148"/>
                  </a:cubicBezTo>
                  <a:cubicBezTo>
                    <a:pt x="f149" y="f12"/>
                    <a:pt x="f150" y="f151"/>
                    <a:pt x="f152" y="f153"/>
                  </a:cubicBezTo>
                  <a:cubicBezTo>
                    <a:pt x="f154" y="f74"/>
                    <a:pt x="f155" y="f156"/>
                    <a:pt x="f157" y="f158"/>
                  </a:cubicBezTo>
                  <a:cubicBezTo>
                    <a:pt x="f159" y="f160"/>
                    <a:pt x="f161" y="f160"/>
                    <a:pt x="f72" y="f162"/>
                  </a:cubicBezTo>
                  <a:cubicBezTo>
                    <a:pt x="f163" y="f73"/>
                    <a:pt x="f67" y="f80"/>
                    <a:pt x="f57" y="f164"/>
                  </a:cubicBezTo>
                  <a:cubicBezTo>
                    <a:pt x="f165" y="f166"/>
                    <a:pt x="f167" y="f168"/>
                    <a:pt x="f169" y="f170"/>
                  </a:cubicBezTo>
                  <a:cubicBezTo>
                    <a:pt x="f144" y="f171"/>
                    <a:pt x="f172" y="f173"/>
                    <a:pt x="f21" y="f165"/>
                  </a:cubicBezTo>
                  <a:cubicBezTo>
                    <a:pt x="f174" y="f175"/>
                    <a:pt x="f2" y="f66"/>
                    <a:pt x="f176" y="f177"/>
                  </a:cubicBezTo>
                  <a:cubicBezTo>
                    <a:pt x="f146" y="f81"/>
                    <a:pt x="f178" y="f63"/>
                    <a:pt x="f174" y="f179"/>
                  </a:cubicBezTo>
                  <a:cubicBezTo>
                    <a:pt x="f180" y="f181"/>
                    <a:pt x="f23" y="f182"/>
                    <a:pt x="f8" y="f9"/>
                  </a:cubicBezTo>
                  <a:close/>
                  <a:moveTo>
                    <a:pt x="f13" y="f39"/>
                  </a:moveTo>
                  <a:cubicBezTo>
                    <a:pt x="f183" y="f56"/>
                    <a:pt x="f184" y="f59"/>
                    <a:pt x="f185" y="f20"/>
                  </a:cubicBezTo>
                  <a:cubicBezTo>
                    <a:pt x="f186" y="f187"/>
                    <a:pt x="f8" y="f188"/>
                    <a:pt x="f144" y="f189"/>
                  </a:cubicBezTo>
                  <a:cubicBezTo>
                    <a:pt x="f190" y="f15"/>
                    <a:pt x="f16" y="f191"/>
                    <a:pt x="f192" y="f193"/>
                  </a:cubicBezTo>
                  <a:cubicBezTo>
                    <a:pt x="f52" y="f34"/>
                    <a:pt x="f18" y="f194"/>
                    <a:pt x="f13" y="f39"/>
                  </a:cubicBezTo>
                  <a:close/>
                  <a:moveTo>
                    <a:pt x="f195" y="f39"/>
                  </a:moveTo>
                  <a:cubicBezTo>
                    <a:pt x="f196" y="f194"/>
                    <a:pt x="f197" y="f37"/>
                    <a:pt x="f198" y="f193"/>
                  </a:cubicBezTo>
                  <a:cubicBezTo>
                    <a:pt x="f199" y="f200"/>
                    <a:pt x="f201" y="f185"/>
                    <a:pt x="f202" y="f189"/>
                  </a:cubicBezTo>
                  <a:cubicBezTo>
                    <a:pt x="f196" y="f185"/>
                    <a:pt x="f203" y="f187"/>
                    <a:pt x="f204" y="f20"/>
                  </a:cubicBezTo>
                  <a:cubicBezTo>
                    <a:pt x="f145" y="f59"/>
                    <a:pt x="f205" y="f56"/>
                    <a:pt x="f195" y="f39"/>
                  </a:cubicBezTo>
                  <a:close/>
                  <a:moveTo>
                    <a:pt x="f105" y="f206"/>
                  </a:moveTo>
                  <a:cubicBezTo>
                    <a:pt x="f207" y="f9"/>
                    <a:pt x="f208" y="f167"/>
                    <a:pt x="f202" y="f209"/>
                  </a:cubicBezTo>
                  <a:cubicBezTo>
                    <a:pt x="f210" y="f63"/>
                    <a:pt x="f162" y="f211"/>
                    <a:pt x="f105" y="f206"/>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9" name="Freeform 10">
              <a:extLst>
                <a:ext uri="{FF2B5EF4-FFF2-40B4-BE49-F238E27FC236}">
                  <a16:creationId xmlns:a16="http://schemas.microsoft.com/office/drawing/2014/main" id="{4D27418A-C710-20DA-B7CE-BED4F31B47D8}"/>
                </a:ext>
              </a:extLst>
            </p:cNvPr>
            <p:cNvSpPr/>
            <p:nvPr/>
          </p:nvSpPr>
          <p:spPr>
            <a:xfrm>
              <a:off x="11396167" y="5622764"/>
              <a:ext cx="418438" cy="418438"/>
            </a:xfrm>
            <a:custGeom>
              <a:avLst/>
              <a:gdLst>
                <a:gd name="f0" fmla="val 10800000"/>
                <a:gd name="f1" fmla="val 5400000"/>
                <a:gd name="f2" fmla="val 180"/>
                <a:gd name="f3" fmla="val w"/>
                <a:gd name="f4" fmla="val h"/>
                <a:gd name="f5" fmla="val 0"/>
                <a:gd name="f6" fmla="val 435"/>
                <a:gd name="f7" fmla="val 434"/>
                <a:gd name="f8" fmla="val 219"/>
                <a:gd name="f9" fmla="val 335"/>
                <a:gd name="f10" fmla="val 338"/>
                <a:gd name="f11" fmla="val 433"/>
                <a:gd name="f12" fmla="val 221"/>
                <a:gd name="f13" fmla="val 100"/>
                <a:gd name="f14" fmla="val 2"/>
                <a:gd name="f15" fmla="val 340"/>
                <a:gd name="f16" fmla="val 1"/>
                <a:gd name="f17" fmla="val 220"/>
                <a:gd name="f18" fmla="val 102"/>
                <a:gd name="f19" fmla="val 96"/>
                <a:gd name="f20" fmla="val 3"/>
                <a:gd name="f21" fmla="val 213"/>
                <a:gd name="f22" fmla="val 336"/>
                <a:gd name="f23" fmla="val 432"/>
                <a:gd name="f24" fmla="val 95"/>
                <a:gd name="f25" fmla="val 38"/>
                <a:gd name="f26" fmla="val 217"/>
                <a:gd name="f27" fmla="val 37"/>
                <a:gd name="f28" fmla="val 313"/>
                <a:gd name="f29" fmla="val 116"/>
                <a:gd name="f30" fmla="val 396"/>
                <a:gd name="f31" fmla="val 211"/>
                <a:gd name="f32" fmla="val 398"/>
                <a:gd name="f33" fmla="val 400"/>
                <a:gd name="f34" fmla="val 395"/>
                <a:gd name="f35" fmla="val 321"/>
                <a:gd name="f36" fmla="val 397"/>
                <a:gd name="f37" fmla="val 122"/>
                <a:gd name="f38" fmla="val 319"/>
                <a:gd name="f39" fmla="val 40"/>
                <a:gd name="f40" fmla="val 120"/>
                <a:gd name="f41" fmla="val 36"/>
                <a:gd name="f42" fmla="val 39"/>
                <a:gd name="f43" fmla="val 115"/>
                <a:gd name="f44" fmla="+- 0 0 -90"/>
                <a:gd name="f45" fmla="*/ f3 1 435"/>
                <a:gd name="f46" fmla="*/ f4 1 435"/>
                <a:gd name="f47" fmla="val f5"/>
                <a:gd name="f48" fmla="val f6"/>
                <a:gd name="f49" fmla="*/ f44 f0 1"/>
                <a:gd name="f50" fmla="+- f48 0 f47"/>
                <a:gd name="f51" fmla="*/ f49 1 f2"/>
                <a:gd name="f52" fmla="*/ f50 1 435"/>
                <a:gd name="f53" fmla="*/ 434 f50 1"/>
                <a:gd name="f54" fmla="*/ 219 f50 1"/>
                <a:gd name="f55" fmla="*/ 221 f50 1"/>
                <a:gd name="f56" fmla="*/ 1 f50 1"/>
                <a:gd name="f57" fmla="*/ 220 f50 1"/>
                <a:gd name="f58" fmla="*/ 213 f50 1"/>
                <a:gd name="f59" fmla="*/ 2 f50 1"/>
                <a:gd name="f60" fmla="*/ 38 f50 1"/>
                <a:gd name="f61" fmla="*/ 217 f50 1"/>
                <a:gd name="f62" fmla="*/ 211 f50 1"/>
                <a:gd name="f63" fmla="*/ 398 f50 1"/>
                <a:gd name="f64" fmla="*/ 397 f50 1"/>
                <a:gd name="f65" fmla="+- f51 0 f1"/>
                <a:gd name="f66" fmla="*/ f53 1 435"/>
                <a:gd name="f67" fmla="*/ f54 1 435"/>
                <a:gd name="f68" fmla="*/ f55 1 435"/>
                <a:gd name="f69" fmla="*/ f56 1 435"/>
                <a:gd name="f70" fmla="*/ f57 1 435"/>
                <a:gd name="f71" fmla="*/ f58 1 435"/>
                <a:gd name="f72" fmla="*/ f59 1 435"/>
                <a:gd name="f73" fmla="*/ f60 1 435"/>
                <a:gd name="f74" fmla="*/ f61 1 435"/>
                <a:gd name="f75" fmla="*/ f62 1 435"/>
                <a:gd name="f76" fmla="*/ f63 1 435"/>
                <a:gd name="f77" fmla="*/ f64 1 435"/>
                <a:gd name="f78" fmla="*/ 0 1 f52"/>
                <a:gd name="f79" fmla="*/ f48 1 f52"/>
                <a:gd name="f80" fmla="*/ f66 1 f52"/>
                <a:gd name="f81" fmla="*/ f67 1 f52"/>
                <a:gd name="f82" fmla="*/ f68 1 f52"/>
                <a:gd name="f83" fmla="*/ f69 1 f52"/>
                <a:gd name="f84" fmla="*/ f70 1 f52"/>
                <a:gd name="f85" fmla="*/ f71 1 f52"/>
                <a:gd name="f86" fmla="*/ f72 1 f52"/>
                <a:gd name="f87" fmla="*/ f73 1 f52"/>
                <a:gd name="f88" fmla="*/ f74 1 f52"/>
                <a:gd name="f89" fmla="*/ f75 1 f52"/>
                <a:gd name="f90" fmla="*/ f76 1 f52"/>
                <a:gd name="f91" fmla="*/ f77 1 f52"/>
                <a:gd name="f92" fmla="*/ f78 f45 1"/>
                <a:gd name="f93" fmla="*/ f79 f45 1"/>
                <a:gd name="f94" fmla="*/ f79 f46 1"/>
                <a:gd name="f95" fmla="*/ f78 f46 1"/>
                <a:gd name="f96" fmla="*/ f80 f45 1"/>
                <a:gd name="f97" fmla="*/ f81 f46 1"/>
                <a:gd name="f98" fmla="*/ f82 f45 1"/>
                <a:gd name="f99" fmla="*/ f80 f46 1"/>
                <a:gd name="f100" fmla="*/ f83 f45 1"/>
                <a:gd name="f101" fmla="*/ f84 f46 1"/>
                <a:gd name="f102" fmla="*/ f85 f45 1"/>
                <a:gd name="f103" fmla="*/ f86 f46 1"/>
                <a:gd name="f104" fmla="*/ f87 f45 1"/>
                <a:gd name="f105" fmla="*/ f88 f46 1"/>
                <a:gd name="f106" fmla="*/ f89 f45 1"/>
                <a:gd name="f107" fmla="*/ f90 f46 1"/>
                <a:gd name="f108" fmla="*/ f91 f45 1"/>
                <a:gd name="f109" fmla="*/ f82 f46 1"/>
                <a:gd name="f110" fmla="*/ f87 f46 1"/>
              </a:gdLst>
              <a:ahLst/>
              <a:cxnLst>
                <a:cxn ang="3cd4">
                  <a:pos x="hc" y="t"/>
                </a:cxn>
                <a:cxn ang="0">
                  <a:pos x="r" y="vc"/>
                </a:cxn>
                <a:cxn ang="cd4">
                  <a:pos x="hc" y="b"/>
                </a:cxn>
                <a:cxn ang="cd2">
                  <a:pos x="l" y="vc"/>
                </a:cxn>
                <a:cxn ang="f65">
                  <a:pos x="f96" y="f97"/>
                </a:cxn>
                <a:cxn ang="f65">
                  <a:pos x="f98" y="f99"/>
                </a:cxn>
                <a:cxn ang="f65">
                  <a:pos x="f100" y="f101"/>
                </a:cxn>
                <a:cxn ang="f65">
                  <a:pos x="f102" y="f103"/>
                </a:cxn>
                <a:cxn ang="f65">
                  <a:pos x="f96" y="f97"/>
                </a:cxn>
                <a:cxn ang="f65">
                  <a:pos x="f104" y="f105"/>
                </a:cxn>
                <a:cxn ang="f65">
                  <a:pos x="f106" y="f107"/>
                </a:cxn>
                <a:cxn ang="f65">
                  <a:pos x="f108" y="f109"/>
                </a:cxn>
                <a:cxn ang="f65">
                  <a:pos x="f98" y="f110"/>
                </a:cxn>
                <a:cxn ang="f65">
                  <a:pos x="f104" y="f105"/>
                </a:cxn>
              </a:cxnLst>
              <a:rect l="f92" t="f95" r="f93" b="f94"/>
              <a:pathLst>
                <a:path w="435" h="435">
                  <a:moveTo>
                    <a:pt x="f7" y="f8"/>
                  </a:moveTo>
                  <a:cubicBezTo>
                    <a:pt x="f6" y="f9"/>
                    <a:pt x="f10" y="f11"/>
                    <a:pt x="f12" y="f7"/>
                  </a:cubicBezTo>
                  <a:cubicBezTo>
                    <a:pt x="f13" y="f6"/>
                    <a:pt x="f14" y="f15"/>
                    <a:pt x="f16" y="f17"/>
                  </a:cubicBezTo>
                  <a:cubicBezTo>
                    <a:pt x="f5" y="f18"/>
                    <a:pt x="f19" y="f20"/>
                    <a:pt x="f21" y="f14"/>
                  </a:cubicBezTo>
                  <a:cubicBezTo>
                    <a:pt x="f22" y="f5"/>
                    <a:pt x="f23" y="f24"/>
                    <a:pt x="f7" y="f8"/>
                  </a:cubicBezTo>
                  <a:close/>
                  <a:moveTo>
                    <a:pt x="f25" y="f26"/>
                  </a:moveTo>
                  <a:cubicBezTo>
                    <a:pt x="f27" y="f28"/>
                    <a:pt x="f29" y="f30"/>
                    <a:pt x="f31" y="f32"/>
                  </a:cubicBezTo>
                  <a:cubicBezTo>
                    <a:pt x="f28" y="f33"/>
                    <a:pt x="f34" y="f35"/>
                    <a:pt x="f36" y="f12"/>
                  </a:cubicBezTo>
                  <a:cubicBezTo>
                    <a:pt x="f32" y="f37"/>
                    <a:pt x="f38" y="f39"/>
                    <a:pt x="f12" y="f25"/>
                  </a:cubicBezTo>
                  <a:cubicBezTo>
                    <a:pt x="f40" y="f41"/>
                    <a:pt x="f42" y="f43"/>
                    <a:pt x="f25" y="f26"/>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10" name="Freeform 11">
              <a:extLst>
                <a:ext uri="{FF2B5EF4-FFF2-40B4-BE49-F238E27FC236}">
                  <a16:creationId xmlns:a16="http://schemas.microsoft.com/office/drawing/2014/main" id="{33166C9F-7566-16F0-BF7E-F200FF722B67}"/>
                </a:ext>
              </a:extLst>
            </p:cNvPr>
            <p:cNvSpPr/>
            <p:nvPr/>
          </p:nvSpPr>
          <p:spPr>
            <a:xfrm>
              <a:off x="10927345" y="5691079"/>
              <a:ext cx="266437" cy="367204"/>
            </a:xfrm>
            <a:custGeom>
              <a:avLst/>
              <a:gdLst>
                <a:gd name="f0" fmla="val 10800000"/>
                <a:gd name="f1" fmla="val 5400000"/>
                <a:gd name="f2" fmla="val 360"/>
                <a:gd name="f3" fmla="val 180"/>
                <a:gd name="f4" fmla="val w"/>
                <a:gd name="f5" fmla="val h"/>
                <a:gd name="f6" fmla="val 0"/>
                <a:gd name="f7" fmla="val 277"/>
                <a:gd name="f8" fmla="val 382"/>
                <a:gd name="f9" fmla="val 267"/>
                <a:gd name="f10" fmla="val 271"/>
                <a:gd name="f11" fmla="val 305"/>
                <a:gd name="f12" fmla="val 332"/>
                <a:gd name="f13" fmla="val 263"/>
                <a:gd name="f14" fmla="val 261"/>
                <a:gd name="f15" fmla="val 377"/>
                <a:gd name="f16" fmla="val 251"/>
                <a:gd name="f17" fmla="val 235"/>
                <a:gd name="f18" fmla="val 380"/>
                <a:gd name="f19" fmla="val 124"/>
                <a:gd name="f20" fmla="val 366"/>
                <a:gd name="f21" fmla="val 26"/>
                <a:gd name="f22" fmla="val 295"/>
                <a:gd name="f23" fmla="val 7"/>
                <a:gd name="f24" fmla="val 167"/>
                <a:gd name="f25" fmla="val 119"/>
                <a:gd name="f26" fmla="val 4"/>
                <a:gd name="f27" fmla="val 71"/>
                <a:gd name="f28" fmla="val 12"/>
                <a:gd name="f29" fmla="val 24"/>
                <a:gd name="f30" fmla="val 14"/>
                <a:gd name="f31" fmla="val 10"/>
                <a:gd name="f32" fmla="val 22"/>
                <a:gd name="f33" fmla="val 38"/>
                <a:gd name="f34" fmla="val 132"/>
                <a:gd name="f35" fmla="val 27"/>
                <a:gd name="f36" fmla="val 211"/>
                <a:gd name="f37" fmla="val 73"/>
                <a:gd name="f38" fmla="val 266"/>
                <a:gd name="f39" fmla="val 201"/>
                <a:gd name="f40" fmla="val 270"/>
                <a:gd name="f41" fmla="val 239"/>
                <a:gd name="f42" fmla="val 232"/>
                <a:gd name="f43" fmla="val 314"/>
                <a:gd name="f44" fmla="val 257"/>
                <a:gd name="f45" fmla="val 179"/>
                <a:gd name="f46" fmla="val 170"/>
                <a:gd name="f47" fmla="val 75"/>
                <a:gd name="f48" fmla="val 47"/>
                <a:gd name="f49" fmla="val 46"/>
                <a:gd name="f50" fmla="val 20"/>
                <a:gd name="f51" fmla="val 165"/>
                <a:gd name="f52" fmla="val 60"/>
                <a:gd name="f53" fmla="val 300"/>
                <a:gd name="f54" fmla="val 334"/>
                <a:gd name="f55" fmla="val 188"/>
                <a:gd name="f56" fmla="val 315"/>
                <a:gd name="f57" fmla="val 176"/>
                <a:gd name="f58" fmla="val 298"/>
                <a:gd name="f59" fmla="val 164"/>
                <a:gd name="f60" fmla="val 281"/>
                <a:gd name="f61" fmla="val 156"/>
                <a:gd name="f62" fmla="val 151"/>
                <a:gd name="f63" fmla="val 259"/>
                <a:gd name="f64" fmla="val 250"/>
                <a:gd name="f65" fmla="val 177"/>
                <a:gd name="f66" fmla="val 241"/>
                <a:gd name="f67" fmla="val 186"/>
                <a:gd name="f68" fmla="val 249"/>
                <a:gd name="f69" fmla="val 194"/>
                <a:gd name="f70" fmla="val 260"/>
                <a:gd name="f71" fmla="val 206"/>
                <a:gd name="f72" fmla="val 278"/>
                <a:gd name="f73" fmla="val 219"/>
                <a:gd name="f74" fmla="+- 0 0 -90"/>
                <a:gd name="f75" fmla="*/ f4 1 277"/>
                <a:gd name="f76" fmla="*/ f5 1 382"/>
                <a:gd name="f77" fmla="val f6"/>
                <a:gd name="f78" fmla="val f7"/>
                <a:gd name="f79" fmla="val f8"/>
                <a:gd name="f80" fmla="*/ f74 f0 1"/>
                <a:gd name="f81" fmla="+- f79 0 f77"/>
                <a:gd name="f82" fmla="+- f78 0 f77"/>
                <a:gd name="f83" fmla="*/ f80 1 f3"/>
                <a:gd name="f84" fmla="*/ f82 1 277"/>
                <a:gd name="f85" fmla="*/ f81 1 382"/>
                <a:gd name="f86" fmla="*/ 277 f82 1"/>
                <a:gd name="f87" fmla="*/ 267 f81 1"/>
                <a:gd name="f88" fmla="*/ 263 f82 1"/>
                <a:gd name="f89" fmla="*/ 360 f81 1"/>
                <a:gd name="f90" fmla="*/ 235 f82 1"/>
                <a:gd name="f91" fmla="*/ 380 f81 1"/>
                <a:gd name="f92" fmla="*/ 7 f82 1"/>
                <a:gd name="f93" fmla="*/ 167 f81 1"/>
                <a:gd name="f94" fmla="*/ 12 f82 1"/>
                <a:gd name="f95" fmla="*/ 24 f81 1"/>
                <a:gd name="f96" fmla="*/ 38 f82 1"/>
                <a:gd name="f97" fmla="*/ 4 f81 1"/>
                <a:gd name="f98" fmla="*/ 251 f82 1"/>
                <a:gd name="f99" fmla="*/ 232 f82 1"/>
                <a:gd name="f100" fmla="*/ 314 f81 1"/>
                <a:gd name="f101" fmla="*/ 47 f82 1"/>
                <a:gd name="f102" fmla="*/ 46 f81 1"/>
                <a:gd name="f103" fmla="*/ 201 f82 1"/>
                <a:gd name="f104" fmla="*/ 334 f81 1"/>
                <a:gd name="f105" fmla="*/ 164 f82 1"/>
                <a:gd name="f106" fmla="*/ 281 f81 1"/>
                <a:gd name="f107" fmla="*/ 250 f81 1"/>
                <a:gd name="f108" fmla="*/ 194 f82 1"/>
                <a:gd name="f109" fmla="*/ 260 f81 1"/>
                <a:gd name="f110" fmla="+- f83 0 f1"/>
                <a:gd name="f111" fmla="*/ f86 1 277"/>
                <a:gd name="f112" fmla="*/ f87 1 382"/>
                <a:gd name="f113" fmla="*/ f88 1 277"/>
                <a:gd name="f114" fmla="*/ f89 1 382"/>
                <a:gd name="f115" fmla="*/ f90 1 277"/>
                <a:gd name="f116" fmla="*/ f91 1 382"/>
                <a:gd name="f117" fmla="*/ f92 1 277"/>
                <a:gd name="f118" fmla="*/ f93 1 382"/>
                <a:gd name="f119" fmla="*/ f94 1 277"/>
                <a:gd name="f120" fmla="*/ f95 1 382"/>
                <a:gd name="f121" fmla="*/ f96 1 277"/>
                <a:gd name="f122" fmla="*/ f97 1 382"/>
                <a:gd name="f123" fmla="*/ f98 1 277"/>
                <a:gd name="f124" fmla="*/ f99 1 277"/>
                <a:gd name="f125" fmla="*/ f100 1 382"/>
                <a:gd name="f126" fmla="*/ f101 1 277"/>
                <a:gd name="f127" fmla="*/ f102 1 382"/>
                <a:gd name="f128" fmla="*/ f103 1 277"/>
                <a:gd name="f129" fmla="*/ f104 1 382"/>
                <a:gd name="f130" fmla="*/ f105 1 277"/>
                <a:gd name="f131" fmla="*/ f106 1 382"/>
                <a:gd name="f132" fmla="*/ f107 1 382"/>
                <a:gd name="f133" fmla="*/ f108 1 277"/>
                <a:gd name="f134" fmla="*/ f109 1 382"/>
                <a:gd name="f135" fmla="*/ 0 1 f84"/>
                <a:gd name="f136" fmla="*/ f78 1 f84"/>
                <a:gd name="f137" fmla="*/ 0 1 f85"/>
                <a:gd name="f138" fmla="*/ f79 1 f85"/>
                <a:gd name="f139" fmla="*/ f111 1 f84"/>
                <a:gd name="f140" fmla="*/ f112 1 f85"/>
                <a:gd name="f141" fmla="*/ f113 1 f84"/>
                <a:gd name="f142" fmla="*/ f114 1 f85"/>
                <a:gd name="f143" fmla="*/ f115 1 f84"/>
                <a:gd name="f144" fmla="*/ f116 1 f85"/>
                <a:gd name="f145" fmla="*/ f117 1 f84"/>
                <a:gd name="f146" fmla="*/ f118 1 f85"/>
                <a:gd name="f147" fmla="*/ f119 1 f84"/>
                <a:gd name="f148" fmla="*/ f120 1 f85"/>
                <a:gd name="f149" fmla="*/ f121 1 f84"/>
                <a:gd name="f150" fmla="*/ f122 1 f85"/>
                <a:gd name="f151" fmla="*/ f123 1 f84"/>
                <a:gd name="f152" fmla="*/ f124 1 f84"/>
                <a:gd name="f153" fmla="*/ f125 1 f85"/>
                <a:gd name="f154" fmla="*/ f126 1 f84"/>
                <a:gd name="f155" fmla="*/ f127 1 f85"/>
                <a:gd name="f156" fmla="*/ f128 1 f84"/>
                <a:gd name="f157" fmla="*/ f129 1 f85"/>
                <a:gd name="f158" fmla="*/ f130 1 f84"/>
                <a:gd name="f159" fmla="*/ f131 1 f85"/>
                <a:gd name="f160" fmla="*/ f132 1 f85"/>
                <a:gd name="f161" fmla="*/ f133 1 f84"/>
                <a:gd name="f162" fmla="*/ f134 1 f85"/>
                <a:gd name="f163" fmla="*/ f135 f75 1"/>
                <a:gd name="f164" fmla="*/ f136 f75 1"/>
                <a:gd name="f165" fmla="*/ f138 f76 1"/>
                <a:gd name="f166" fmla="*/ f137 f76 1"/>
                <a:gd name="f167" fmla="*/ f139 f75 1"/>
                <a:gd name="f168" fmla="*/ f140 f76 1"/>
                <a:gd name="f169" fmla="*/ f141 f75 1"/>
                <a:gd name="f170" fmla="*/ f142 f76 1"/>
                <a:gd name="f171" fmla="*/ f143 f75 1"/>
                <a:gd name="f172" fmla="*/ f144 f76 1"/>
                <a:gd name="f173" fmla="*/ f145 f75 1"/>
                <a:gd name="f174" fmla="*/ f146 f76 1"/>
                <a:gd name="f175" fmla="*/ f147 f75 1"/>
                <a:gd name="f176" fmla="*/ f148 f76 1"/>
                <a:gd name="f177" fmla="*/ f149 f75 1"/>
                <a:gd name="f178" fmla="*/ f150 f76 1"/>
                <a:gd name="f179" fmla="*/ f151 f75 1"/>
                <a:gd name="f180" fmla="*/ f152 f75 1"/>
                <a:gd name="f181" fmla="*/ f153 f76 1"/>
                <a:gd name="f182" fmla="*/ f154 f75 1"/>
                <a:gd name="f183" fmla="*/ f155 f76 1"/>
                <a:gd name="f184" fmla="*/ f156 f75 1"/>
                <a:gd name="f185" fmla="*/ f157 f76 1"/>
                <a:gd name="f186" fmla="*/ f158 f75 1"/>
                <a:gd name="f187" fmla="*/ f159 f76 1"/>
                <a:gd name="f188" fmla="*/ f160 f76 1"/>
                <a:gd name="f189" fmla="*/ f161 f75 1"/>
                <a:gd name="f190" fmla="*/ f162 f76 1"/>
              </a:gdLst>
              <a:ahLst/>
              <a:cxnLst>
                <a:cxn ang="3cd4">
                  <a:pos x="hc" y="t"/>
                </a:cxn>
                <a:cxn ang="0">
                  <a:pos x="r" y="vc"/>
                </a:cxn>
                <a:cxn ang="cd4">
                  <a:pos x="hc" y="b"/>
                </a:cxn>
                <a:cxn ang="cd2">
                  <a:pos x="l" y="vc"/>
                </a:cxn>
                <a:cxn ang="f110">
                  <a:pos x="f167" y="f168"/>
                </a:cxn>
                <a:cxn ang="f110">
                  <a:pos x="f169" y="f170"/>
                </a:cxn>
                <a:cxn ang="f110">
                  <a:pos x="f171" y="f172"/>
                </a:cxn>
                <a:cxn ang="f110">
                  <a:pos x="f173" y="f174"/>
                </a:cxn>
                <a:cxn ang="f110">
                  <a:pos x="f175" y="f176"/>
                </a:cxn>
                <a:cxn ang="f110">
                  <a:pos x="f177" y="f178"/>
                </a:cxn>
                <a:cxn ang="f110">
                  <a:pos x="f179" y="f174"/>
                </a:cxn>
                <a:cxn ang="f110">
                  <a:pos x="f167" y="f168"/>
                </a:cxn>
                <a:cxn ang="f110">
                  <a:pos x="f180" y="f181"/>
                </a:cxn>
                <a:cxn ang="f110">
                  <a:pos x="f182" y="f183"/>
                </a:cxn>
                <a:cxn ang="f110">
                  <a:pos x="f184" y="f185"/>
                </a:cxn>
                <a:cxn ang="f110">
                  <a:pos x="f186" y="f187"/>
                </a:cxn>
                <a:cxn ang="f110">
                  <a:pos x="f186" y="f188"/>
                </a:cxn>
                <a:cxn ang="f110">
                  <a:pos x="f189" y="f190"/>
                </a:cxn>
                <a:cxn ang="f110">
                  <a:pos x="f180" y="f181"/>
                </a:cxn>
              </a:cxnLst>
              <a:rect l="f163" t="f166" r="f164" b="f165"/>
              <a:pathLst>
                <a:path w="277" h="382">
                  <a:moveTo>
                    <a:pt x="f7" y="f9"/>
                  </a:moveTo>
                  <a:cubicBezTo>
                    <a:pt x="f10" y="f11"/>
                    <a:pt x="f9" y="f12"/>
                    <a:pt x="f13" y="f2"/>
                  </a:cubicBezTo>
                  <a:cubicBezTo>
                    <a:pt x="f14" y="f15"/>
                    <a:pt x="f16" y="f8"/>
                    <a:pt x="f17" y="f18"/>
                  </a:cubicBezTo>
                  <a:cubicBezTo>
                    <a:pt x="f19" y="f20"/>
                    <a:pt x="f21" y="f22"/>
                    <a:pt x="f23" y="f24"/>
                  </a:cubicBezTo>
                  <a:cubicBezTo>
                    <a:pt x="f6" y="f25"/>
                    <a:pt x="f26" y="f27"/>
                    <a:pt x="f28" y="f29"/>
                  </a:cubicBezTo>
                  <a:cubicBezTo>
                    <a:pt x="f30" y="f31"/>
                    <a:pt x="f32" y="f6"/>
                    <a:pt x="f33" y="f26"/>
                  </a:cubicBezTo>
                  <a:cubicBezTo>
                    <a:pt x="f34" y="f35"/>
                    <a:pt x="f36" y="f37"/>
                    <a:pt x="f16" y="f24"/>
                  </a:cubicBezTo>
                  <a:cubicBezTo>
                    <a:pt x="f38" y="f39"/>
                    <a:pt x="f40" y="f41"/>
                    <a:pt x="f7" y="f9"/>
                  </a:cubicBezTo>
                  <a:close/>
                  <a:moveTo>
                    <a:pt x="f42" y="f43"/>
                  </a:moveTo>
                  <a:cubicBezTo>
                    <a:pt x="f44" y="f45"/>
                    <a:pt x="f46" y="f47"/>
                    <a:pt x="f48" y="f49"/>
                  </a:cubicBezTo>
                  <a:cubicBezTo>
                    <a:pt x="f50" y="f51"/>
                    <a:pt x="f52" y="f53"/>
                    <a:pt x="f39" y="f54"/>
                  </a:cubicBezTo>
                  <a:cubicBezTo>
                    <a:pt x="f55" y="f56"/>
                    <a:pt x="f57" y="f58"/>
                    <a:pt x="f59" y="f60"/>
                  </a:cubicBezTo>
                  <a:cubicBezTo>
                    <a:pt x="f61" y="f40"/>
                    <a:pt x="f62" y="f63"/>
                    <a:pt x="f59" y="f64"/>
                  </a:cubicBezTo>
                  <a:cubicBezTo>
                    <a:pt x="f65" y="f66"/>
                    <a:pt x="f67" y="f68"/>
                    <a:pt x="f69" y="f70"/>
                  </a:cubicBezTo>
                  <a:cubicBezTo>
                    <a:pt x="f71" y="f72"/>
                    <a:pt x="f73" y="f22"/>
                    <a:pt x="f42" y="f43"/>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11" name="Freeform 12">
              <a:extLst>
                <a:ext uri="{FF2B5EF4-FFF2-40B4-BE49-F238E27FC236}">
                  <a16:creationId xmlns:a16="http://schemas.microsoft.com/office/drawing/2014/main" id="{18B26B2C-BD21-C413-A1AA-3975CE45582E}"/>
                </a:ext>
              </a:extLst>
            </p:cNvPr>
            <p:cNvSpPr/>
            <p:nvPr/>
          </p:nvSpPr>
          <p:spPr>
            <a:xfrm>
              <a:off x="11708718" y="6350334"/>
              <a:ext cx="260457" cy="258747"/>
            </a:xfrm>
            <a:custGeom>
              <a:avLst/>
              <a:gdLst>
                <a:gd name="f0" fmla="val 10800000"/>
                <a:gd name="f1" fmla="val 5400000"/>
                <a:gd name="f2" fmla="val 180"/>
                <a:gd name="f3" fmla="val w"/>
                <a:gd name="f4" fmla="val h"/>
                <a:gd name="f5" fmla="val 0"/>
                <a:gd name="f6" fmla="val 271"/>
                <a:gd name="f7" fmla="val 269"/>
                <a:gd name="f8" fmla="val 135"/>
                <a:gd name="f9" fmla="val 1"/>
                <a:gd name="f10" fmla="val 171"/>
                <a:gd name="f11" fmla="val 208"/>
                <a:gd name="f12" fmla="val 244"/>
                <a:gd name="f13" fmla="val 263"/>
                <a:gd name="f14" fmla="val 8"/>
                <a:gd name="f15" fmla="val 27"/>
                <a:gd name="f16" fmla="val 270"/>
                <a:gd name="f17" fmla="val 82"/>
                <a:gd name="f18" fmla="val 137"/>
                <a:gd name="f19" fmla="val 193"/>
                <a:gd name="f20" fmla="val 206"/>
                <a:gd name="f21" fmla="val 266"/>
                <a:gd name="f22" fmla="val 215"/>
                <a:gd name="f23" fmla="val 253"/>
                <a:gd name="f24" fmla="val 221"/>
                <a:gd name="f25" fmla="val 235"/>
                <a:gd name="f26" fmla="val 190"/>
                <a:gd name="f27" fmla="val 251"/>
                <a:gd name="f28" fmla="val 157"/>
                <a:gd name="f29" fmla="val 265"/>
                <a:gd name="f30" fmla="val 149"/>
                <a:gd name="f31" fmla="val 136"/>
                <a:gd name="f32" fmla="val 128"/>
                <a:gd name="f33" fmla="val 91"/>
                <a:gd name="f34" fmla="val 252"/>
                <a:gd name="f35" fmla="val 55"/>
                <a:gd name="f36" fmla="val 236"/>
                <a:gd name="f37" fmla="val 19"/>
                <a:gd name="f38" fmla="val 5"/>
                <a:gd name="f39" fmla="val 216"/>
                <a:gd name="f40" fmla="val 207"/>
                <a:gd name="f41" fmla="val 192"/>
                <a:gd name="f42" fmla="val 138"/>
                <a:gd name="f43" fmla="val 83"/>
                <a:gd name="f44" fmla="val 28"/>
                <a:gd name="f45" fmla="val 6"/>
                <a:gd name="f46" fmla="val 29"/>
                <a:gd name="f47" fmla="val 64"/>
                <a:gd name="f48" fmla="val 99"/>
                <a:gd name="f49" fmla="val 38"/>
                <a:gd name="f50" fmla="val 37"/>
                <a:gd name="f51" fmla="val 45"/>
                <a:gd name="f52" fmla="val 51"/>
                <a:gd name="f53" fmla="val 57"/>
                <a:gd name="f54" fmla="val 98"/>
                <a:gd name="f55" fmla="val 36"/>
                <a:gd name="f56" fmla="val 179"/>
                <a:gd name="f57" fmla="val 184"/>
                <a:gd name="f58" fmla="val 43"/>
                <a:gd name="f59" fmla="val 191"/>
                <a:gd name="f60" fmla="val 48"/>
                <a:gd name="f61" fmla="val 132"/>
                <a:gd name="f62" fmla="val 238"/>
                <a:gd name="f63" fmla="val 134"/>
                <a:gd name="f64" fmla="val 237"/>
                <a:gd name="f65" fmla="val 219"/>
                <a:gd name="f66" fmla="val 197"/>
                <a:gd name="f67" fmla="val 230"/>
                <a:gd name="f68" fmla="val 186"/>
                <a:gd name="f69" fmla="val 173"/>
                <a:gd name="f70" fmla="val 234"/>
                <a:gd name="f71" fmla="val 139"/>
                <a:gd name="f72" fmla="val 105"/>
                <a:gd name="f73" fmla="val 71"/>
                <a:gd name="f74" fmla="val 60"/>
                <a:gd name="f75" fmla="val 49"/>
                <a:gd name="f76" fmla="val 167"/>
                <a:gd name="f77" fmla="val 104"/>
                <a:gd name="f78" fmla="+- 0 0 -90"/>
                <a:gd name="f79" fmla="*/ f3 1 271"/>
                <a:gd name="f80" fmla="*/ f4 1 269"/>
                <a:gd name="f81" fmla="val f5"/>
                <a:gd name="f82" fmla="val f6"/>
                <a:gd name="f83" fmla="val f7"/>
                <a:gd name="f84" fmla="*/ f78 f0 1"/>
                <a:gd name="f85" fmla="+- f83 0 f81"/>
                <a:gd name="f86" fmla="+- f82 0 f81"/>
                <a:gd name="f87" fmla="*/ f84 1 f2"/>
                <a:gd name="f88" fmla="*/ f86 1 271"/>
                <a:gd name="f89" fmla="*/ f85 1 269"/>
                <a:gd name="f90" fmla="*/ 135 f86 1"/>
                <a:gd name="f91" fmla="*/ 1 f85 1"/>
                <a:gd name="f92" fmla="*/ 244 f86 1"/>
                <a:gd name="f93" fmla="*/ 271 f86 1"/>
                <a:gd name="f94" fmla="*/ 27 f85 1"/>
                <a:gd name="f95" fmla="*/ 193 f85 1"/>
                <a:gd name="f96" fmla="*/ 253 f86 1"/>
                <a:gd name="f97" fmla="*/ 221 f85 1"/>
                <a:gd name="f98" fmla="*/ 157 f86 1"/>
                <a:gd name="f99" fmla="*/ 265 f85 1"/>
                <a:gd name="f100" fmla="*/ 128 f86 1"/>
                <a:gd name="f101" fmla="*/ 266 f85 1"/>
                <a:gd name="f102" fmla="*/ 19 f86 1"/>
                <a:gd name="f103" fmla="*/ 0 f86 1"/>
                <a:gd name="f104" fmla="*/ 192 f85 1"/>
                <a:gd name="f105" fmla="*/ 28 f85 1"/>
                <a:gd name="f106" fmla="*/ 29 f86 1"/>
                <a:gd name="f107" fmla="*/ 38 f86 1"/>
                <a:gd name="f108" fmla="*/ 38 f85 1"/>
                <a:gd name="f109" fmla="*/ 37 f86 1"/>
                <a:gd name="f110" fmla="*/ 57 f85 1"/>
                <a:gd name="f111" fmla="*/ 179 f85 1"/>
                <a:gd name="f112" fmla="*/ 48 f86 1"/>
                <a:gd name="f113" fmla="*/ 219 f86 1"/>
                <a:gd name="f114" fmla="*/ 197 f85 1"/>
                <a:gd name="f115" fmla="*/ 235 f86 1"/>
                <a:gd name="f116" fmla="*/ 173 f85 1"/>
                <a:gd name="f117" fmla="*/ 234 f86 1"/>
                <a:gd name="f118" fmla="*/ 71 f85 1"/>
                <a:gd name="f119" fmla="+- f87 0 f1"/>
                <a:gd name="f120" fmla="*/ f90 1 271"/>
                <a:gd name="f121" fmla="*/ f91 1 269"/>
                <a:gd name="f122" fmla="*/ f92 1 271"/>
                <a:gd name="f123" fmla="*/ f93 1 271"/>
                <a:gd name="f124" fmla="*/ f94 1 269"/>
                <a:gd name="f125" fmla="*/ f95 1 269"/>
                <a:gd name="f126" fmla="*/ f96 1 271"/>
                <a:gd name="f127" fmla="*/ f97 1 269"/>
                <a:gd name="f128" fmla="*/ f98 1 271"/>
                <a:gd name="f129" fmla="*/ f99 1 269"/>
                <a:gd name="f130" fmla="*/ f100 1 271"/>
                <a:gd name="f131" fmla="*/ f101 1 269"/>
                <a:gd name="f132" fmla="*/ f102 1 271"/>
                <a:gd name="f133" fmla="*/ f103 1 271"/>
                <a:gd name="f134" fmla="*/ f104 1 269"/>
                <a:gd name="f135" fmla="*/ f105 1 269"/>
                <a:gd name="f136" fmla="*/ f106 1 271"/>
                <a:gd name="f137" fmla="*/ f107 1 271"/>
                <a:gd name="f138" fmla="*/ f108 1 269"/>
                <a:gd name="f139" fmla="*/ f109 1 271"/>
                <a:gd name="f140" fmla="*/ f110 1 269"/>
                <a:gd name="f141" fmla="*/ f111 1 269"/>
                <a:gd name="f142" fmla="*/ f112 1 271"/>
                <a:gd name="f143" fmla="*/ f113 1 271"/>
                <a:gd name="f144" fmla="*/ f114 1 269"/>
                <a:gd name="f145" fmla="*/ f115 1 271"/>
                <a:gd name="f146" fmla="*/ f116 1 269"/>
                <a:gd name="f147" fmla="*/ f117 1 271"/>
                <a:gd name="f148" fmla="*/ f118 1 269"/>
                <a:gd name="f149" fmla="*/ 0 1 f88"/>
                <a:gd name="f150" fmla="*/ f82 1 f88"/>
                <a:gd name="f151" fmla="*/ 0 1 f89"/>
                <a:gd name="f152" fmla="*/ f83 1 f89"/>
                <a:gd name="f153" fmla="*/ f120 1 f88"/>
                <a:gd name="f154" fmla="*/ f121 1 f89"/>
                <a:gd name="f155" fmla="*/ f122 1 f88"/>
                <a:gd name="f156" fmla="*/ f123 1 f88"/>
                <a:gd name="f157" fmla="*/ f124 1 f89"/>
                <a:gd name="f158" fmla="*/ f125 1 f89"/>
                <a:gd name="f159" fmla="*/ f126 1 f88"/>
                <a:gd name="f160" fmla="*/ f127 1 f89"/>
                <a:gd name="f161" fmla="*/ f128 1 f88"/>
                <a:gd name="f162" fmla="*/ f129 1 f89"/>
                <a:gd name="f163" fmla="*/ f130 1 f88"/>
                <a:gd name="f164" fmla="*/ f131 1 f89"/>
                <a:gd name="f165" fmla="*/ f132 1 f88"/>
                <a:gd name="f166" fmla="*/ f133 1 f88"/>
                <a:gd name="f167" fmla="*/ f134 1 f89"/>
                <a:gd name="f168" fmla="*/ f135 1 f89"/>
                <a:gd name="f169" fmla="*/ f136 1 f88"/>
                <a:gd name="f170" fmla="*/ f137 1 f88"/>
                <a:gd name="f171" fmla="*/ f138 1 f89"/>
                <a:gd name="f172" fmla="*/ f139 1 f88"/>
                <a:gd name="f173" fmla="*/ f140 1 f89"/>
                <a:gd name="f174" fmla="*/ f141 1 f89"/>
                <a:gd name="f175" fmla="*/ f142 1 f88"/>
                <a:gd name="f176" fmla="*/ f143 1 f88"/>
                <a:gd name="f177" fmla="*/ f144 1 f89"/>
                <a:gd name="f178" fmla="*/ f145 1 f88"/>
                <a:gd name="f179" fmla="*/ f146 1 f89"/>
                <a:gd name="f180" fmla="*/ f147 1 f88"/>
                <a:gd name="f181" fmla="*/ f148 1 f89"/>
                <a:gd name="f182" fmla="*/ f149 f79 1"/>
                <a:gd name="f183" fmla="*/ f150 f79 1"/>
                <a:gd name="f184" fmla="*/ f152 f80 1"/>
                <a:gd name="f185" fmla="*/ f151 f80 1"/>
                <a:gd name="f186" fmla="*/ f153 f79 1"/>
                <a:gd name="f187" fmla="*/ f154 f80 1"/>
                <a:gd name="f188" fmla="*/ f155 f79 1"/>
                <a:gd name="f189" fmla="*/ f156 f79 1"/>
                <a:gd name="f190" fmla="*/ f157 f80 1"/>
                <a:gd name="f191" fmla="*/ f158 f80 1"/>
                <a:gd name="f192" fmla="*/ f159 f79 1"/>
                <a:gd name="f193" fmla="*/ f160 f80 1"/>
                <a:gd name="f194" fmla="*/ f161 f79 1"/>
                <a:gd name="f195" fmla="*/ f162 f80 1"/>
                <a:gd name="f196" fmla="*/ f163 f79 1"/>
                <a:gd name="f197" fmla="*/ f164 f80 1"/>
                <a:gd name="f198" fmla="*/ f165 f79 1"/>
                <a:gd name="f199" fmla="*/ f166 f79 1"/>
                <a:gd name="f200" fmla="*/ f167 f80 1"/>
                <a:gd name="f201" fmla="*/ f168 f80 1"/>
                <a:gd name="f202" fmla="*/ f169 f79 1"/>
                <a:gd name="f203" fmla="*/ f170 f79 1"/>
                <a:gd name="f204" fmla="*/ f171 f80 1"/>
                <a:gd name="f205" fmla="*/ f172 f79 1"/>
                <a:gd name="f206" fmla="*/ f173 f80 1"/>
                <a:gd name="f207" fmla="*/ f174 f80 1"/>
                <a:gd name="f208" fmla="*/ f175 f79 1"/>
                <a:gd name="f209" fmla="*/ f176 f79 1"/>
                <a:gd name="f210" fmla="*/ f177 f80 1"/>
                <a:gd name="f211" fmla="*/ f178 f79 1"/>
                <a:gd name="f212" fmla="*/ f179 f80 1"/>
                <a:gd name="f213" fmla="*/ f180 f79 1"/>
                <a:gd name="f214" fmla="*/ f181 f80 1"/>
              </a:gdLst>
              <a:ahLst/>
              <a:cxnLst>
                <a:cxn ang="3cd4">
                  <a:pos x="hc" y="t"/>
                </a:cxn>
                <a:cxn ang="0">
                  <a:pos x="r" y="vc"/>
                </a:cxn>
                <a:cxn ang="cd4">
                  <a:pos x="hc" y="b"/>
                </a:cxn>
                <a:cxn ang="cd2">
                  <a:pos x="l" y="vc"/>
                </a:cxn>
                <a:cxn ang="f119">
                  <a:pos x="f186" y="f187"/>
                </a:cxn>
                <a:cxn ang="f119">
                  <a:pos x="f188" y="f187"/>
                </a:cxn>
                <a:cxn ang="f119">
                  <a:pos x="f189" y="f190"/>
                </a:cxn>
                <a:cxn ang="f119">
                  <a:pos x="f189" y="f191"/>
                </a:cxn>
                <a:cxn ang="f119">
                  <a:pos x="f192" y="f193"/>
                </a:cxn>
                <a:cxn ang="f119">
                  <a:pos x="f194" y="f195"/>
                </a:cxn>
                <a:cxn ang="f119">
                  <a:pos x="f196" y="f197"/>
                </a:cxn>
                <a:cxn ang="f119">
                  <a:pos x="f198" y="f193"/>
                </a:cxn>
                <a:cxn ang="f119">
                  <a:pos x="f199" y="f200"/>
                </a:cxn>
                <a:cxn ang="f119">
                  <a:pos x="f199" y="f201"/>
                </a:cxn>
                <a:cxn ang="f119">
                  <a:pos x="f202" y="f187"/>
                </a:cxn>
                <a:cxn ang="f119">
                  <a:pos x="f186" y="f187"/>
                </a:cxn>
                <a:cxn ang="f119">
                  <a:pos x="f203" y="f204"/>
                </a:cxn>
                <a:cxn ang="f119">
                  <a:pos x="f205" y="f206"/>
                </a:cxn>
                <a:cxn ang="f119">
                  <a:pos x="f205" y="f207"/>
                </a:cxn>
                <a:cxn ang="f119">
                  <a:pos x="f208" y="f191"/>
                </a:cxn>
                <a:cxn ang="f119">
                  <a:pos x="f209" y="f210"/>
                </a:cxn>
                <a:cxn ang="f119">
                  <a:pos x="f211" y="f212"/>
                </a:cxn>
                <a:cxn ang="f119">
                  <a:pos x="f213" y="f214"/>
                </a:cxn>
                <a:cxn ang="f119">
                  <a:pos x="f213" y="f204"/>
                </a:cxn>
                <a:cxn ang="f119">
                  <a:pos x="f203" y="f204"/>
                </a:cxn>
              </a:cxnLst>
              <a:rect l="f182" t="f185" r="f183" b="f184"/>
              <a:pathLst>
                <a:path w="271" h="269">
                  <a:moveTo>
                    <a:pt x="f8" y="f9"/>
                  </a:moveTo>
                  <a:cubicBezTo>
                    <a:pt x="f10" y="f9"/>
                    <a:pt x="f11" y="f9"/>
                    <a:pt x="f12" y="f9"/>
                  </a:cubicBezTo>
                  <a:cubicBezTo>
                    <a:pt x="f13" y="f5"/>
                    <a:pt x="f6" y="f14"/>
                    <a:pt x="f6" y="f15"/>
                  </a:cubicBezTo>
                  <a:cubicBezTo>
                    <a:pt x="f16" y="f17"/>
                    <a:pt x="f16" y="f18"/>
                    <a:pt x="f6" y="f19"/>
                  </a:cubicBezTo>
                  <a:cubicBezTo>
                    <a:pt x="f6" y="f20"/>
                    <a:pt x="f21" y="f22"/>
                    <a:pt x="f23" y="f24"/>
                  </a:cubicBezTo>
                  <a:cubicBezTo>
                    <a:pt x="f24" y="f25"/>
                    <a:pt x="f26" y="f27"/>
                    <a:pt x="f28" y="f29"/>
                  </a:cubicBezTo>
                  <a:cubicBezTo>
                    <a:pt x="f30" y="f7"/>
                    <a:pt x="f31" y="f7"/>
                    <a:pt x="f32" y="f21"/>
                  </a:cubicBezTo>
                  <a:cubicBezTo>
                    <a:pt x="f33" y="f34"/>
                    <a:pt x="f35" y="f36"/>
                    <a:pt x="f37" y="f24"/>
                  </a:cubicBezTo>
                  <a:cubicBezTo>
                    <a:pt x="f38" y="f39"/>
                    <a:pt x="f5" y="f40"/>
                    <a:pt x="f5" y="f41"/>
                  </a:cubicBezTo>
                  <a:cubicBezTo>
                    <a:pt x="f5" y="f42"/>
                    <a:pt x="f5" y="f43"/>
                    <a:pt x="f5" y="f44"/>
                  </a:cubicBezTo>
                  <a:cubicBezTo>
                    <a:pt x="f5" y="f45"/>
                    <a:pt x="f38" y="f9"/>
                    <a:pt x="f46" y="f9"/>
                  </a:cubicBezTo>
                  <a:cubicBezTo>
                    <a:pt x="f47" y="f9"/>
                    <a:pt x="f48" y="f9"/>
                    <a:pt x="f8" y="f9"/>
                  </a:cubicBezTo>
                  <a:close/>
                  <a:moveTo>
                    <a:pt x="f49" y="f49"/>
                  </a:moveTo>
                  <a:cubicBezTo>
                    <a:pt x="f50" y="f51"/>
                    <a:pt x="f50" y="f52"/>
                    <a:pt x="f50" y="f53"/>
                  </a:cubicBezTo>
                  <a:cubicBezTo>
                    <a:pt x="f50" y="f54"/>
                    <a:pt x="f55" y="f42"/>
                    <a:pt x="f50" y="f56"/>
                  </a:cubicBezTo>
                  <a:cubicBezTo>
                    <a:pt x="f50" y="f57"/>
                    <a:pt x="f58" y="f59"/>
                    <a:pt x="f60" y="f19"/>
                  </a:cubicBezTo>
                  <a:cubicBezTo>
                    <a:pt x="f61" y="f62"/>
                    <a:pt x="f63" y="f64"/>
                    <a:pt x="f65" y="f66"/>
                  </a:cubicBezTo>
                  <a:cubicBezTo>
                    <a:pt x="f67" y="f41"/>
                    <a:pt x="f25" y="f68"/>
                    <a:pt x="f25" y="f69"/>
                  </a:cubicBezTo>
                  <a:cubicBezTo>
                    <a:pt x="f70" y="f71"/>
                    <a:pt x="f70" y="f72"/>
                    <a:pt x="f70" y="f73"/>
                  </a:cubicBezTo>
                  <a:cubicBezTo>
                    <a:pt x="f70" y="f74"/>
                    <a:pt x="f70" y="f75"/>
                    <a:pt x="f70" y="f49"/>
                  </a:cubicBezTo>
                  <a:cubicBezTo>
                    <a:pt x="f76" y="f49"/>
                    <a:pt x="f77" y="f49"/>
                    <a:pt x="f49" y="f49"/>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12" name="Freeform 13">
              <a:extLst>
                <a:ext uri="{FF2B5EF4-FFF2-40B4-BE49-F238E27FC236}">
                  <a16:creationId xmlns:a16="http://schemas.microsoft.com/office/drawing/2014/main" id="{CB17C5B7-2BED-4EB6-C136-95C6D2EB13DB}"/>
                </a:ext>
              </a:extLst>
            </p:cNvPr>
            <p:cNvSpPr/>
            <p:nvPr/>
          </p:nvSpPr>
          <p:spPr>
            <a:xfrm>
              <a:off x="11210004" y="5810637"/>
              <a:ext cx="175061" cy="240816"/>
            </a:xfrm>
            <a:custGeom>
              <a:avLst/>
              <a:gdLst>
                <a:gd name="f0" fmla="val 10800000"/>
                <a:gd name="f1" fmla="val 5400000"/>
                <a:gd name="f2" fmla="val 180"/>
                <a:gd name="f3" fmla="val w"/>
                <a:gd name="f4" fmla="val h"/>
                <a:gd name="f5" fmla="val 0"/>
                <a:gd name="f6" fmla="val 182"/>
                <a:gd name="f7" fmla="val 250"/>
                <a:gd name="f8" fmla="val 5"/>
                <a:gd name="f9" fmla="val 227"/>
                <a:gd name="f10" fmla="val 10"/>
                <a:gd name="f11" fmla="val 212"/>
                <a:gd name="f12" fmla="val 33"/>
                <a:gd name="f13" fmla="val 201"/>
                <a:gd name="f14" fmla="val 103"/>
                <a:gd name="f15" fmla="val 171"/>
                <a:gd name="f16" fmla="val 131"/>
                <a:gd name="f17" fmla="val 116"/>
                <a:gd name="f18" fmla="val 120"/>
                <a:gd name="f19" fmla="val 43"/>
                <a:gd name="f20" fmla="val 77"/>
                <a:gd name="f21" fmla="val 51"/>
                <a:gd name="f22" fmla="val 41"/>
                <a:gd name="f23" fmla="val 70"/>
                <a:gd name="f24" fmla="val 15"/>
                <a:gd name="f25" fmla="val 107"/>
                <a:gd name="f26" fmla="val 67"/>
                <a:gd name="f27" fmla="val 1"/>
                <a:gd name="f28" fmla="val 56"/>
                <a:gd name="f29" fmla="val 35"/>
                <a:gd name="f30" fmla="val 38"/>
                <a:gd name="f31" fmla="val 64"/>
                <a:gd name="f32" fmla="val 24"/>
                <a:gd name="f33" fmla="val 96"/>
                <a:gd name="f34" fmla="val 126"/>
                <a:gd name="f35" fmla="val 142"/>
                <a:gd name="f36" fmla="val 150"/>
                <a:gd name="f37" fmla="val 8"/>
                <a:gd name="f38" fmla="val 154"/>
                <a:gd name="f39" fmla="val 25"/>
                <a:gd name="f40" fmla="val 146"/>
                <a:gd name="f41" fmla="val 226"/>
                <a:gd name="f42" fmla="+- 0 0 -90"/>
                <a:gd name="f43" fmla="*/ f3 1 182"/>
                <a:gd name="f44" fmla="*/ f4 1 250"/>
                <a:gd name="f45" fmla="val f5"/>
                <a:gd name="f46" fmla="val f6"/>
                <a:gd name="f47" fmla="val f7"/>
                <a:gd name="f48" fmla="*/ f42 f0 1"/>
                <a:gd name="f49" fmla="+- f47 0 f45"/>
                <a:gd name="f50" fmla="+- f46 0 f45"/>
                <a:gd name="f51" fmla="*/ f48 1 f2"/>
                <a:gd name="f52" fmla="*/ f50 1 182"/>
                <a:gd name="f53" fmla="*/ f49 1 250"/>
                <a:gd name="f54" fmla="*/ 5 f50 1"/>
                <a:gd name="f55" fmla="*/ 250 f49 1"/>
                <a:gd name="f56" fmla="*/ 33 f50 1"/>
                <a:gd name="f57" fmla="*/ 201 f49 1"/>
                <a:gd name="f58" fmla="*/ 120 f50 1"/>
                <a:gd name="f59" fmla="*/ 43 f49 1"/>
                <a:gd name="f60" fmla="*/ 15 f50 1"/>
                <a:gd name="f61" fmla="*/ 107 f49 1"/>
                <a:gd name="f62" fmla="*/ 35 f50 1"/>
                <a:gd name="f63" fmla="*/ 38 f49 1"/>
                <a:gd name="f64" fmla="*/ 126 f50 1"/>
                <a:gd name="f65" fmla="*/ 5 f49 1"/>
                <a:gd name="f66" fmla="*/ 154 f50 1"/>
                <a:gd name="f67" fmla="*/ 25 f49 1"/>
                <a:gd name="f68" fmla="+- f51 0 f1"/>
                <a:gd name="f69" fmla="*/ f54 1 182"/>
                <a:gd name="f70" fmla="*/ f55 1 250"/>
                <a:gd name="f71" fmla="*/ f56 1 182"/>
                <a:gd name="f72" fmla="*/ f57 1 250"/>
                <a:gd name="f73" fmla="*/ f58 1 182"/>
                <a:gd name="f74" fmla="*/ f59 1 250"/>
                <a:gd name="f75" fmla="*/ f60 1 182"/>
                <a:gd name="f76" fmla="*/ f61 1 250"/>
                <a:gd name="f77" fmla="*/ f62 1 182"/>
                <a:gd name="f78" fmla="*/ f63 1 250"/>
                <a:gd name="f79" fmla="*/ f64 1 182"/>
                <a:gd name="f80" fmla="*/ f65 1 250"/>
                <a:gd name="f81" fmla="*/ f66 1 182"/>
                <a:gd name="f82" fmla="*/ f67 1 250"/>
                <a:gd name="f83" fmla="*/ 0 1 f52"/>
                <a:gd name="f84" fmla="*/ f46 1 f52"/>
                <a:gd name="f85" fmla="*/ 0 1 f53"/>
                <a:gd name="f86" fmla="*/ f47 1 f53"/>
                <a:gd name="f87" fmla="*/ f69 1 f52"/>
                <a:gd name="f88" fmla="*/ f70 1 f53"/>
                <a:gd name="f89" fmla="*/ f71 1 f52"/>
                <a:gd name="f90" fmla="*/ f72 1 f53"/>
                <a:gd name="f91" fmla="*/ f73 1 f52"/>
                <a:gd name="f92" fmla="*/ f74 1 f53"/>
                <a:gd name="f93" fmla="*/ f75 1 f52"/>
                <a:gd name="f94" fmla="*/ f76 1 f53"/>
                <a:gd name="f95" fmla="*/ f77 1 f52"/>
                <a:gd name="f96" fmla="*/ f78 1 f53"/>
                <a:gd name="f97" fmla="*/ f79 1 f52"/>
                <a:gd name="f98" fmla="*/ f80 1 f53"/>
                <a:gd name="f99" fmla="*/ f81 1 f52"/>
                <a:gd name="f100" fmla="*/ f82 1 f53"/>
                <a:gd name="f101" fmla="*/ f83 f43 1"/>
                <a:gd name="f102" fmla="*/ f84 f43 1"/>
                <a:gd name="f103" fmla="*/ f86 f44 1"/>
                <a:gd name="f104" fmla="*/ f85 f44 1"/>
                <a:gd name="f105" fmla="*/ f87 f43 1"/>
                <a:gd name="f106" fmla="*/ f88 f44 1"/>
                <a:gd name="f107" fmla="*/ f89 f43 1"/>
                <a:gd name="f108" fmla="*/ f90 f44 1"/>
                <a:gd name="f109" fmla="*/ f91 f43 1"/>
                <a:gd name="f110" fmla="*/ f92 f44 1"/>
                <a:gd name="f111" fmla="*/ f93 f43 1"/>
                <a:gd name="f112" fmla="*/ f94 f44 1"/>
                <a:gd name="f113" fmla="*/ f95 f43 1"/>
                <a:gd name="f114" fmla="*/ f96 f44 1"/>
                <a:gd name="f115" fmla="*/ f97 f43 1"/>
                <a:gd name="f116" fmla="*/ f98 f44 1"/>
                <a:gd name="f117" fmla="*/ f99 f43 1"/>
                <a:gd name="f118" fmla="*/ f100 f44 1"/>
              </a:gdLst>
              <a:ahLst/>
              <a:cxnLst>
                <a:cxn ang="3cd4">
                  <a:pos x="hc" y="t"/>
                </a:cxn>
                <a:cxn ang="0">
                  <a:pos x="r" y="vc"/>
                </a:cxn>
                <a:cxn ang="cd4">
                  <a:pos x="hc" y="b"/>
                </a:cxn>
                <a:cxn ang="cd2">
                  <a:pos x="l" y="vc"/>
                </a:cxn>
                <a:cxn ang="f68">
                  <a:pos x="f105" y="f106"/>
                </a:cxn>
                <a:cxn ang="f68">
                  <a:pos x="f107" y="f108"/>
                </a:cxn>
                <a:cxn ang="f68">
                  <a:pos x="f109" y="f110"/>
                </a:cxn>
                <a:cxn ang="f68">
                  <a:pos x="f111" y="f112"/>
                </a:cxn>
                <a:cxn ang="f68">
                  <a:pos x="f113" y="f114"/>
                </a:cxn>
                <a:cxn ang="f68">
                  <a:pos x="f115" y="f116"/>
                </a:cxn>
                <a:cxn ang="f68">
                  <a:pos x="f117" y="f118"/>
                </a:cxn>
                <a:cxn ang="f68">
                  <a:pos x="f105" y="f106"/>
                </a:cxn>
              </a:cxnLst>
              <a:rect l="f101" t="f104" r="f102" b="f103"/>
              <a:pathLst>
                <a:path w="182" h="250">
                  <a:moveTo>
                    <a:pt x="f8" y="f7"/>
                  </a:moveTo>
                  <a:cubicBezTo>
                    <a:pt x="f8" y="f9"/>
                    <a:pt x="f10" y="f11"/>
                    <a:pt x="f12" y="f13"/>
                  </a:cubicBezTo>
                  <a:cubicBezTo>
                    <a:pt x="f14" y="f15"/>
                    <a:pt x="f16" y="f17"/>
                    <a:pt x="f18" y="f19"/>
                  </a:cubicBezTo>
                  <a:cubicBezTo>
                    <a:pt x="f20" y="f21"/>
                    <a:pt x="f22" y="f23"/>
                    <a:pt x="f24" y="f25"/>
                  </a:cubicBezTo>
                  <a:cubicBezTo>
                    <a:pt x="f5" y="f26"/>
                    <a:pt x="f27" y="f28"/>
                    <a:pt x="f29" y="f30"/>
                  </a:cubicBezTo>
                  <a:cubicBezTo>
                    <a:pt x="f31" y="f32"/>
                    <a:pt x="f33" y="f24"/>
                    <a:pt x="f34" y="f8"/>
                  </a:cubicBezTo>
                  <a:cubicBezTo>
                    <a:pt x="f35" y="f5"/>
                    <a:pt x="f36" y="f37"/>
                    <a:pt x="f38" y="f39"/>
                  </a:cubicBezTo>
                  <a:cubicBezTo>
                    <a:pt x="f6" y="f40"/>
                    <a:pt x="f14" y="f41"/>
                    <a:pt x="f8" y="f7"/>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13" name="Freeform 14">
              <a:extLst>
                <a:ext uri="{FF2B5EF4-FFF2-40B4-BE49-F238E27FC236}">
                  <a16:creationId xmlns:a16="http://schemas.microsoft.com/office/drawing/2014/main" id="{EAE57C93-01B5-0C56-B6CC-4179D0C491BC}"/>
                </a:ext>
              </a:extLst>
            </p:cNvPr>
            <p:cNvSpPr/>
            <p:nvPr/>
          </p:nvSpPr>
          <p:spPr>
            <a:xfrm>
              <a:off x="11588310" y="6457081"/>
              <a:ext cx="34161" cy="40133"/>
            </a:xfrm>
            <a:custGeom>
              <a:avLst/>
              <a:gdLst>
                <a:gd name="f0" fmla="val 10800000"/>
                <a:gd name="f1" fmla="val 5400000"/>
                <a:gd name="f2" fmla="val 180"/>
                <a:gd name="f3" fmla="val w"/>
                <a:gd name="f4" fmla="val h"/>
                <a:gd name="f5" fmla="val 0"/>
                <a:gd name="f6" fmla="val 35"/>
                <a:gd name="f7" fmla="val 42"/>
                <a:gd name="f8" fmla="val 18"/>
                <a:gd name="f9" fmla="val 26"/>
                <a:gd name="f10" fmla="val 11"/>
                <a:gd name="f11" fmla="val 34"/>
                <a:gd name="f12" fmla="val 24"/>
                <a:gd name="f13" fmla="val 31"/>
                <a:gd name="f14" fmla="val 23"/>
                <a:gd name="f15" fmla="val 41"/>
                <a:gd name="f16" fmla="val 39"/>
                <a:gd name="f17" fmla="val 2"/>
                <a:gd name="f18" fmla="val 1"/>
                <a:gd name="f19" fmla="val 9"/>
                <a:gd name="f20" fmla="+- 0 0 -90"/>
                <a:gd name="f21" fmla="*/ f3 1 35"/>
                <a:gd name="f22" fmla="*/ f4 1 42"/>
                <a:gd name="f23" fmla="val f5"/>
                <a:gd name="f24" fmla="val f6"/>
                <a:gd name="f25" fmla="val f7"/>
                <a:gd name="f26" fmla="*/ f20 f0 1"/>
                <a:gd name="f27" fmla="+- f25 0 f23"/>
                <a:gd name="f28" fmla="+- f24 0 f23"/>
                <a:gd name="f29" fmla="*/ f26 1 f2"/>
                <a:gd name="f30" fmla="*/ f28 1 35"/>
                <a:gd name="f31" fmla="*/ f27 1 42"/>
                <a:gd name="f32" fmla="*/ 18 f28 1"/>
                <a:gd name="f33" fmla="*/ 0 f27 1"/>
                <a:gd name="f34" fmla="*/ 34 f28 1"/>
                <a:gd name="f35" fmla="*/ 24 f27 1"/>
                <a:gd name="f36" fmla="*/ 41 f27 1"/>
                <a:gd name="f37" fmla="*/ 1 f28 1"/>
                <a:gd name="f38" fmla="+- f29 0 f1"/>
                <a:gd name="f39" fmla="*/ f32 1 35"/>
                <a:gd name="f40" fmla="*/ f33 1 42"/>
                <a:gd name="f41" fmla="*/ f34 1 35"/>
                <a:gd name="f42" fmla="*/ f35 1 42"/>
                <a:gd name="f43" fmla="*/ f36 1 42"/>
                <a:gd name="f44" fmla="*/ f37 1 35"/>
                <a:gd name="f45" fmla="*/ 0 1 f30"/>
                <a:gd name="f46" fmla="*/ f24 1 f30"/>
                <a:gd name="f47" fmla="*/ 0 1 f31"/>
                <a:gd name="f48" fmla="*/ f25 1 f31"/>
                <a:gd name="f49" fmla="*/ f39 1 f30"/>
                <a:gd name="f50" fmla="*/ f40 1 f31"/>
                <a:gd name="f51" fmla="*/ f41 1 f30"/>
                <a:gd name="f52" fmla="*/ f42 1 f31"/>
                <a:gd name="f53" fmla="*/ f43 1 f31"/>
                <a:gd name="f54" fmla="*/ f44 1 f30"/>
                <a:gd name="f55" fmla="*/ f45 f21 1"/>
                <a:gd name="f56" fmla="*/ f46 f21 1"/>
                <a:gd name="f57" fmla="*/ f48 f22 1"/>
                <a:gd name="f58" fmla="*/ f47 f22 1"/>
                <a:gd name="f59" fmla="*/ f49 f21 1"/>
                <a:gd name="f60" fmla="*/ f50 f22 1"/>
                <a:gd name="f61" fmla="*/ f51 f21 1"/>
                <a:gd name="f62" fmla="*/ f52 f22 1"/>
                <a:gd name="f63" fmla="*/ f53 f22 1"/>
                <a:gd name="f64" fmla="*/ f54 f21 1"/>
              </a:gdLst>
              <a:ahLst/>
              <a:cxnLst>
                <a:cxn ang="3cd4">
                  <a:pos x="hc" y="t"/>
                </a:cxn>
                <a:cxn ang="0">
                  <a:pos x="r" y="vc"/>
                </a:cxn>
                <a:cxn ang="cd4">
                  <a:pos x="hc" y="b"/>
                </a:cxn>
                <a:cxn ang="cd2">
                  <a:pos x="l" y="vc"/>
                </a:cxn>
                <a:cxn ang="f38">
                  <a:pos x="f59" y="f60"/>
                </a:cxn>
                <a:cxn ang="f38">
                  <a:pos x="f61" y="f62"/>
                </a:cxn>
                <a:cxn ang="f38">
                  <a:pos x="f59" y="f63"/>
                </a:cxn>
                <a:cxn ang="f38">
                  <a:pos x="f64" y="f62"/>
                </a:cxn>
                <a:cxn ang="f38">
                  <a:pos x="f59" y="f60"/>
                </a:cxn>
              </a:cxnLst>
              <a:rect l="f55" t="f58" r="f56" b="f57"/>
              <a:pathLst>
                <a:path w="35" h="42">
                  <a:moveTo>
                    <a:pt x="f8" y="f5"/>
                  </a:moveTo>
                  <a:cubicBezTo>
                    <a:pt x="f9" y="f10"/>
                    <a:pt x="f6" y="f8"/>
                    <a:pt x="f11" y="f12"/>
                  </a:cubicBezTo>
                  <a:cubicBezTo>
                    <a:pt x="f11" y="f13"/>
                    <a:pt x="f14" y="f7"/>
                    <a:pt x="f8" y="f15"/>
                  </a:cubicBezTo>
                  <a:cubicBezTo>
                    <a:pt x="f10" y="f16"/>
                    <a:pt x="f17" y="f13"/>
                    <a:pt x="f18" y="f12"/>
                  </a:cubicBezTo>
                  <a:cubicBezTo>
                    <a:pt x="f5" y="f8"/>
                    <a:pt x="f19" y="f10"/>
                    <a:pt x="f8" y="f5"/>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14" name="Freeform 15">
              <a:extLst>
                <a:ext uri="{FF2B5EF4-FFF2-40B4-BE49-F238E27FC236}">
                  <a16:creationId xmlns:a16="http://schemas.microsoft.com/office/drawing/2014/main" id="{ED601B2A-DDB0-CFDC-99C9-6A0EFD261C08}"/>
                </a:ext>
              </a:extLst>
            </p:cNvPr>
            <p:cNvSpPr/>
            <p:nvPr/>
          </p:nvSpPr>
          <p:spPr>
            <a:xfrm>
              <a:off x="11588310" y="6394746"/>
              <a:ext cx="34161" cy="40992"/>
            </a:xfrm>
            <a:custGeom>
              <a:avLst/>
              <a:gdLst>
                <a:gd name="f0" fmla="val 10800000"/>
                <a:gd name="f1" fmla="val 5400000"/>
                <a:gd name="f2" fmla="val 180"/>
                <a:gd name="f3" fmla="val w"/>
                <a:gd name="f4" fmla="val h"/>
                <a:gd name="f5" fmla="val 0"/>
                <a:gd name="f6" fmla="val 35"/>
                <a:gd name="f7" fmla="val 43"/>
                <a:gd name="f8" fmla="val 18"/>
                <a:gd name="f9" fmla="val 10"/>
                <a:gd name="f10" fmla="val 32"/>
                <a:gd name="f11" fmla="val 24"/>
                <a:gd name="f12" fmla="val 1"/>
                <a:gd name="f13" fmla="val 19"/>
                <a:gd name="f14" fmla="val 2"/>
                <a:gd name="f15" fmla="val 12"/>
                <a:gd name="f16" fmla="val 6"/>
                <a:gd name="f17" fmla="val 33"/>
                <a:gd name="f18" fmla="val 11"/>
                <a:gd name="f19" fmla="val 34"/>
                <a:gd name="f20" fmla="val 26"/>
                <a:gd name="f21" fmla="val 31"/>
                <a:gd name="f22" fmla="+- 0 0 -90"/>
                <a:gd name="f23" fmla="*/ f3 1 35"/>
                <a:gd name="f24" fmla="*/ f4 1 43"/>
                <a:gd name="f25" fmla="val f5"/>
                <a:gd name="f26" fmla="val f6"/>
                <a:gd name="f27" fmla="val f7"/>
                <a:gd name="f28" fmla="*/ f22 f0 1"/>
                <a:gd name="f29" fmla="+- f27 0 f25"/>
                <a:gd name="f30" fmla="+- f26 0 f25"/>
                <a:gd name="f31" fmla="*/ f28 1 f2"/>
                <a:gd name="f32" fmla="*/ f30 1 35"/>
                <a:gd name="f33" fmla="*/ f29 1 43"/>
                <a:gd name="f34" fmla="*/ 18 f30 1"/>
                <a:gd name="f35" fmla="*/ 43 f29 1"/>
                <a:gd name="f36" fmla="*/ 1 f30 1"/>
                <a:gd name="f37" fmla="*/ 19 f29 1"/>
                <a:gd name="f38" fmla="*/ 0 f29 1"/>
                <a:gd name="f39" fmla="*/ 34 f30 1"/>
                <a:gd name="f40" fmla="*/ 18 f29 1"/>
                <a:gd name="f41" fmla="+- f31 0 f1"/>
                <a:gd name="f42" fmla="*/ f34 1 35"/>
                <a:gd name="f43" fmla="*/ f35 1 43"/>
                <a:gd name="f44" fmla="*/ f36 1 35"/>
                <a:gd name="f45" fmla="*/ f37 1 43"/>
                <a:gd name="f46" fmla="*/ f38 1 43"/>
                <a:gd name="f47" fmla="*/ f39 1 35"/>
                <a:gd name="f48" fmla="*/ f40 1 43"/>
                <a:gd name="f49" fmla="*/ 0 1 f32"/>
                <a:gd name="f50" fmla="*/ f26 1 f32"/>
                <a:gd name="f51" fmla="*/ 0 1 f33"/>
                <a:gd name="f52" fmla="*/ f27 1 f33"/>
                <a:gd name="f53" fmla="*/ f42 1 f32"/>
                <a:gd name="f54" fmla="*/ f43 1 f33"/>
                <a:gd name="f55" fmla="*/ f44 1 f32"/>
                <a:gd name="f56" fmla="*/ f45 1 f33"/>
                <a:gd name="f57" fmla="*/ f46 1 f33"/>
                <a:gd name="f58" fmla="*/ f47 1 f32"/>
                <a:gd name="f59" fmla="*/ f48 1 f33"/>
                <a:gd name="f60" fmla="*/ f49 f23 1"/>
                <a:gd name="f61" fmla="*/ f50 f23 1"/>
                <a:gd name="f62" fmla="*/ f52 f24 1"/>
                <a:gd name="f63" fmla="*/ f51 f24 1"/>
                <a:gd name="f64" fmla="*/ f53 f23 1"/>
                <a:gd name="f65" fmla="*/ f54 f24 1"/>
                <a:gd name="f66" fmla="*/ f55 f23 1"/>
                <a:gd name="f67" fmla="*/ f56 f24 1"/>
                <a:gd name="f68" fmla="*/ f57 f24 1"/>
                <a:gd name="f69" fmla="*/ f58 f23 1"/>
                <a:gd name="f70" fmla="*/ f59 f24 1"/>
              </a:gdLst>
              <a:ahLst/>
              <a:cxnLst>
                <a:cxn ang="3cd4">
                  <a:pos x="hc" y="t"/>
                </a:cxn>
                <a:cxn ang="0">
                  <a:pos x="r" y="vc"/>
                </a:cxn>
                <a:cxn ang="cd4">
                  <a:pos x="hc" y="b"/>
                </a:cxn>
                <a:cxn ang="cd2">
                  <a:pos x="l" y="vc"/>
                </a:cxn>
                <a:cxn ang="f41">
                  <a:pos x="f64" y="f65"/>
                </a:cxn>
                <a:cxn ang="f41">
                  <a:pos x="f66" y="f67"/>
                </a:cxn>
                <a:cxn ang="f41">
                  <a:pos x="f64" y="f68"/>
                </a:cxn>
                <a:cxn ang="f41">
                  <a:pos x="f69" y="f70"/>
                </a:cxn>
                <a:cxn ang="f41">
                  <a:pos x="f64" y="f65"/>
                </a:cxn>
              </a:cxnLst>
              <a:rect l="f60" t="f63" r="f61" b="f62"/>
              <a:pathLst>
                <a:path w="35" h="43">
                  <a:moveTo>
                    <a:pt x="f8" y="f7"/>
                  </a:moveTo>
                  <a:cubicBezTo>
                    <a:pt x="f9" y="f10"/>
                    <a:pt x="f5" y="f11"/>
                    <a:pt x="f12" y="f13"/>
                  </a:cubicBezTo>
                  <a:cubicBezTo>
                    <a:pt x="f14" y="f15"/>
                    <a:pt x="f15" y="f16"/>
                    <a:pt x="f8" y="f5"/>
                  </a:cubicBezTo>
                  <a:cubicBezTo>
                    <a:pt x="f11" y="f16"/>
                    <a:pt x="f17" y="f18"/>
                    <a:pt x="f19" y="f8"/>
                  </a:cubicBezTo>
                  <a:cubicBezTo>
                    <a:pt x="f6" y="f11"/>
                    <a:pt x="f20" y="f21"/>
                    <a:pt x="f8" y="f7"/>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15" name="Freeform 16">
              <a:extLst>
                <a:ext uri="{FF2B5EF4-FFF2-40B4-BE49-F238E27FC236}">
                  <a16:creationId xmlns:a16="http://schemas.microsoft.com/office/drawing/2014/main" id="{462CD24E-B81B-3542-2B81-896BC41054A9}"/>
                </a:ext>
              </a:extLst>
            </p:cNvPr>
            <p:cNvSpPr/>
            <p:nvPr/>
          </p:nvSpPr>
          <p:spPr>
            <a:xfrm>
              <a:off x="11587459" y="6526255"/>
              <a:ext cx="34161" cy="40133"/>
            </a:xfrm>
            <a:custGeom>
              <a:avLst/>
              <a:gdLst>
                <a:gd name="f0" fmla="val 10800000"/>
                <a:gd name="f1" fmla="val 5400000"/>
                <a:gd name="f2" fmla="val 180"/>
                <a:gd name="f3" fmla="val w"/>
                <a:gd name="f4" fmla="val h"/>
                <a:gd name="f5" fmla="val 0"/>
                <a:gd name="f6" fmla="val 35"/>
                <a:gd name="f7" fmla="val 42"/>
                <a:gd name="f8" fmla="val 17"/>
                <a:gd name="f9" fmla="val 26"/>
                <a:gd name="f10" fmla="val 11"/>
                <a:gd name="f11" fmla="val 23"/>
                <a:gd name="f12" fmla="val 30"/>
                <a:gd name="f13" fmla="val 36"/>
                <a:gd name="f14" fmla="val 20"/>
                <a:gd name="f15" fmla="val 14"/>
                <a:gd name="f16" fmla="val 37"/>
                <a:gd name="f17" fmla="val 3"/>
                <a:gd name="f18" fmla="val 32"/>
                <a:gd name="f19" fmla="val 2"/>
                <a:gd name="f20" fmla="val 25"/>
                <a:gd name="f21" fmla="val 19"/>
                <a:gd name="f22" fmla="val 10"/>
                <a:gd name="f23" fmla="+- 0 0 -90"/>
                <a:gd name="f24" fmla="*/ f3 1 35"/>
                <a:gd name="f25" fmla="*/ f4 1 42"/>
                <a:gd name="f26" fmla="val f5"/>
                <a:gd name="f27" fmla="val f6"/>
                <a:gd name="f28" fmla="val f7"/>
                <a:gd name="f29" fmla="*/ f23 f0 1"/>
                <a:gd name="f30" fmla="+- f28 0 f26"/>
                <a:gd name="f31" fmla="+- f27 0 f26"/>
                <a:gd name="f32" fmla="*/ f29 1 f2"/>
                <a:gd name="f33" fmla="*/ f31 1 35"/>
                <a:gd name="f34" fmla="*/ f30 1 42"/>
                <a:gd name="f35" fmla="*/ 17 f31 1"/>
                <a:gd name="f36" fmla="*/ 0 f30 1"/>
                <a:gd name="f37" fmla="*/ 35 f31 1"/>
                <a:gd name="f38" fmla="*/ 23 f30 1"/>
                <a:gd name="f39" fmla="*/ 20 f31 1"/>
                <a:gd name="f40" fmla="*/ 42 f30 1"/>
                <a:gd name="f41" fmla="*/ 2 f31 1"/>
                <a:gd name="f42" fmla="*/ 25 f30 1"/>
                <a:gd name="f43" fmla="+- f32 0 f1"/>
                <a:gd name="f44" fmla="*/ f35 1 35"/>
                <a:gd name="f45" fmla="*/ f36 1 42"/>
                <a:gd name="f46" fmla="*/ f37 1 35"/>
                <a:gd name="f47" fmla="*/ f38 1 42"/>
                <a:gd name="f48" fmla="*/ f39 1 35"/>
                <a:gd name="f49" fmla="*/ f40 1 42"/>
                <a:gd name="f50" fmla="*/ f41 1 35"/>
                <a:gd name="f51" fmla="*/ f42 1 42"/>
                <a:gd name="f52" fmla="*/ 0 1 f33"/>
                <a:gd name="f53" fmla="*/ f27 1 f33"/>
                <a:gd name="f54" fmla="*/ 0 1 f34"/>
                <a:gd name="f55" fmla="*/ f28 1 f34"/>
                <a:gd name="f56" fmla="*/ f44 1 f33"/>
                <a:gd name="f57" fmla="*/ f45 1 f34"/>
                <a:gd name="f58" fmla="*/ f46 1 f33"/>
                <a:gd name="f59" fmla="*/ f47 1 f34"/>
                <a:gd name="f60" fmla="*/ f48 1 f33"/>
                <a:gd name="f61" fmla="*/ f49 1 f34"/>
                <a:gd name="f62" fmla="*/ f50 1 f33"/>
                <a:gd name="f63" fmla="*/ f51 1 f34"/>
                <a:gd name="f64" fmla="*/ f52 f24 1"/>
                <a:gd name="f65" fmla="*/ f53 f24 1"/>
                <a:gd name="f66" fmla="*/ f55 f25 1"/>
                <a:gd name="f67" fmla="*/ f54 f25 1"/>
                <a:gd name="f68" fmla="*/ f56 f24 1"/>
                <a:gd name="f69" fmla="*/ f57 f25 1"/>
                <a:gd name="f70" fmla="*/ f58 f24 1"/>
                <a:gd name="f71" fmla="*/ f59 f25 1"/>
                <a:gd name="f72" fmla="*/ f60 f24 1"/>
                <a:gd name="f73" fmla="*/ f61 f25 1"/>
                <a:gd name="f74" fmla="*/ f62 f24 1"/>
                <a:gd name="f75" fmla="*/ f63 f25 1"/>
              </a:gdLst>
              <a:ahLst/>
              <a:cxnLst>
                <a:cxn ang="3cd4">
                  <a:pos x="hc" y="t"/>
                </a:cxn>
                <a:cxn ang="0">
                  <a:pos x="r" y="vc"/>
                </a:cxn>
                <a:cxn ang="cd4">
                  <a:pos x="hc" y="b"/>
                </a:cxn>
                <a:cxn ang="cd2">
                  <a:pos x="l" y="vc"/>
                </a:cxn>
                <a:cxn ang="f43">
                  <a:pos x="f68" y="f69"/>
                </a:cxn>
                <a:cxn ang="f43">
                  <a:pos x="f70" y="f71"/>
                </a:cxn>
                <a:cxn ang="f43">
                  <a:pos x="f72" y="f73"/>
                </a:cxn>
                <a:cxn ang="f43">
                  <a:pos x="f74" y="f75"/>
                </a:cxn>
                <a:cxn ang="f43">
                  <a:pos x="f68" y="f69"/>
                </a:cxn>
              </a:cxnLst>
              <a:rect l="f64" t="f67" r="f65" b="f66"/>
              <a:pathLst>
                <a:path w="35" h="42">
                  <a:moveTo>
                    <a:pt x="f8" y="f5"/>
                  </a:moveTo>
                  <a:cubicBezTo>
                    <a:pt x="f9" y="f10"/>
                    <a:pt x="f6" y="f8"/>
                    <a:pt x="f6" y="f11"/>
                  </a:cubicBezTo>
                  <a:cubicBezTo>
                    <a:pt x="f6" y="f12"/>
                    <a:pt x="f9" y="f13"/>
                    <a:pt x="f14" y="f7"/>
                  </a:cubicBezTo>
                  <a:cubicBezTo>
                    <a:pt x="f15" y="f16"/>
                    <a:pt x="f17" y="f18"/>
                    <a:pt x="f19" y="f20"/>
                  </a:cubicBezTo>
                  <a:cubicBezTo>
                    <a:pt x="f5" y="f21"/>
                    <a:pt x="f22" y="f10"/>
                    <a:pt x="f8" y="f5"/>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16" name="Freeform 17">
              <a:extLst>
                <a:ext uri="{FF2B5EF4-FFF2-40B4-BE49-F238E27FC236}">
                  <a16:creationId xmlns:a16="http://schemas.microsoft.com/office/drawing/2014/main" id="{95437BA1-F490-02CF-2B75-E42F76221867}"/>
                </a:ext>
              </a:extLst>
            </p:cNvPr>
            <p:cNvSpPr/>
            <p:nvPr/>
          </p:nvSpPr>
          <p:spPr>
            <a:xfrm>
              <a:off x="11588310" y="6601401"/>
              <a:ext cx="40992" cy="33302"/>
            </a:xfrm>
            <a:custGeom>
              <a:avLst/>
              <a:gdLst>
                <a:gd name="f0" fmla="val 10800000"/>
                <a:gd name="f1" fmla="val 5400000"/>
                <a:gd name="f2" fmla="val 180"/>
                <a:gd name="f3" fmla="val w"/>
                <a:gd name="f4" fmla="val h"/>
                <a:gd name="f5" fmla="val 0"/>
                <a:gd name="f6" fmla="val 42"/>
                <a:gd name="f7" fmla="val 35"/>
                <a:gd name="f8" fmla="val 18"/>
                <a:gd name="f9" fmla="val 31"/>
                <a:gd name="f10" fmla="val 26"/>
                <a:gd name="f11" fmla="val 25"/>
                <a:gd name="f12" fmla="val 19"/>
                <a:gd name="f13" fmla="val 12"/>
                <a:gd name="f14" fmla="val 6"/>
                <a:gd name="f15" fmla="val 21"/>
                <a:gd name="f16" fmla="val 5"/>
                <a:gd name="f17" fmla="val 14"/>
                <a:gd name="f18" fmla="val 10"/>
                <a:gd name="f19" fmla="val 4"/>
                <a:gd name="f20" fmla="val 17"/>
                <a:gd name="f21" fmla="val 2"/>
                <a:gd name="f22" fmla="val 23"/>
                <a:gd name="f23" fmla="+- 0 0 -90"/>
                <a:gd name="f24" fmla="*/ f3 1 42"/>
                <a:gd name="f25" fmla="*/ f4 1 35"/>
                <a:gd name="f26" fmla="val f5"/>
                <a:gd name="f27" fmla="val f6"/>
                <a:gd name="f28" fmla="val f7"/>
                <a:gd name="f29" fmla="*/ f23 f0 1"/>
                <a:gd name="f30" fmla="+- f28 0 f26"/>
                <a:gd name="f31" fmla="+- f27 0 f26"/>
                <a:gd name="f32" fmla="*/ f29 1 f2"/>
                <a:gd name="f33" fmla="*/ f31 1 42"/>
                <a:gd name="f34" fmla="*/ f30 1 35"/>
                <a:gd name="f35" fmla="*/ 42 f31 1"/>
                <a:gd name="f36" fmla="*/ 18 f30 1"/>
                <a:gd name="f37" fmla="*/ 19 f31 1"/>
                <a:gd name="f38" fmla="*/ 35 f30 1"/>
                <a:gd name="f39" fmla="*/ 0 f31 1"/>
                <a:gd name="f40" fmla="*/ 21 f30 1"/>
                <a:gd name="f41" fmla="*/ 17 f31 1"/>
                <a:gd name="f42" fmla="*/ 2 f30 1"/>
                <a:gd name="f43" fmla="+- f32 0 f1"/>
                <a:gd name="f44" fmla="*/ f35 1 42"/>
                <a:gd name="f45" fmla="*/ f36 1 35"/>
                <a:gd name="f46" fmla="*/ f37 1 42"/>
                <a:gd name="f47" fmla="*/ f38 1 35"/>
                <a:gd name="f48" fmla="*/ f39 1 42"/>
                <a:gd name="f49" fmla="*/ f40 1 35"/>
                <a:gd name="f50" fmla="*/ f41 1 42"/>
                <a:gd name="f51" fmla="*/ f42 1 35"/>
                <a:gd name="f52" fmla="*/ 0 1 f33"/>
                <a:gd name="f53" fmla="*/ f27 1 f33"/>
                <a:gd name="f54" fmla="*/ 0 1 f34"/>
                <a:gd name="f55" fmla="*/ f28 1 f34"/>
                <a:gd name="f56" fmla="*/ f44 1 f33"/>
                <a:gd name="f57" fmla="*/ f45 1 f34"/>
                <a:gd name="f58" fmla="*/ f46 1 f33"/>
                <a:gd name="f59" fmla="*/ f47 1 f34"/>
                <a:gd name="f60" fmla="*/ f48 1 f33"/>
                <a:gd name="f61" fmla="*/ f49 1 f34"/>
                <a:gd name="f62" fmla="*/ f50 1 f33"/>
                <a:gd name="f63" fmla="*/ f51 1 f34"/>
                <a:gd name="f64" fmla="*/ f52 f24 1"/>
                <a:gd name="f65" fmla="*/ f53 f24 1"/>
                <a:gd name="f66" fmla="*/ f55 f25 1"/>
                <a:gd name="f67" fmla="*/ f54 f25 1"/>
                <a:gd name="f68" fmla="*/ f56 f24 1"/>
                <a:gd name="f69" fmla="*/ f57 f25 1"/>
                <a:gd name="f70" fmla="*/ f58 f24 1"/>
                <a:gd name="f71" fmla="*/ f59 f25 1"/>
                <a:gd name="f72" fmla="*/ f60 f24 1"/>
                <a:gd name="f73" fmla="*/ f61 f25 1"/>
                <a:gd name="f74" fmla="*/ f62 f24 1"/>
                <a:gd name="f75" fmla="*/ f63 f25 1"/>
              </a:gdLst>
              <a:ahLst/>
              <a:cxnLst>
                <a:cxn ang="3cd4">
                  <a:pos x="hc" y="t"/>
                </a:cxn>
                <a:cxn ang="0">
                  <a:pos x="r" y="vc"/>
                </a:cxn>
                <a:cxn ang="cd4">
                  <a:pos x="hc" y="b"/>
                </a:cxn>
                <a:cxn ang="cd2">
                  <a:pos x="l" y="vc"/>
                </a:cxn>
                <a:cxn ang="f43">
                  <a:pos x="f68" y="f69"/>
                </a:cxn>
                <a:cxn ang="f43">
                  <a:pos x="f70" y="f71"/>
                </a:cxn>
                <a:cxn ang="f43">
                  <a:pos x="f72" y="f73"/>
                </a:cxn>
                <a:cxn ang="f43">
                  <a:pos x="f74" y="f75"/>
                </a:cxn>
                <a:cxn ang="f43">
                  <a:pos x="f68" y="f69"/>
                </a:cxn>
              </a:cxnLst>
              <a:rect l="f64" t="f67" r="f65" b="f66"/>
              <a:pathLst>
                <a:path w="42" h="35">
                  <a:moveTo>
                    <a:pt x="f6" y="f8"/>
                  </a:moveTo>
                  <a:cubicBezTo>
                    <a:pt x="f9" y="f10"/>
                    <a:pt x="f11" y="f7"/>
                    <a:pt x="f12" y="f7"/>
                  </a:cubicBezTo>
                  <a:cubicBezTo>
                    <a:pt x="f13" y="f7"/>
                    <a:pt x="f14" y="f10"/>
                    <a:pt x="f5" y="f15"/>
                  </a:cubicBezTo>
                  <a:cubicBezTo>
                    <a:pt x="f16" y="f17"/>
                    <a:pt x="f18" y="f19"/>
                    <a:pt x="f20" y="f21"/>
                  </a:cubicBezTo>
                  <a:cubicBezTo>
                    <a:pt x="f22" y="f5"/>
                    <a:pt x="f9" y="f18"/>
                    <a:pt x="f6" y="f8"/>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17" name="Freeform 18">
              <a:extLst>
                <a:ext uri="{FF2B5EF4-FFF2-40B4-BE49-F238E27FC236}">
                  <a16:creationId xmlns:a16="http://schemas.microsoft.com/office/drawing/2014/main" id="{1C4971E9-A863-8076-3ED3-D788CC7DB400}"/>
                </a:ext>
              </a:extLst>
            </p:cNvPr>
            <p:cNvSpPr/>
            <p:nvPr/>
          </p:nvSpPr>
          <p:spPr>
            <a:xfrm>
              <a:off x="11120338" y="6610791"/>
              <a:ext cx="276679" cy="35012"/>
            </a:xfrm>
            <a:custGeom>
              <a:avLst/>
              <a:gdLst>
                <a:gd name="f0" fmla="val 10800000"/>
                <a:gd name="f1" fmla="val 5400000"/>
                <a:gd name="f2" fmla="val 180"/>
                <a:gd name="f3" fmla="val w"/>
                <a:gd name="f4" fmla="val h"/>
                <a:gd name="f5" fmla="val 0"/>
                <a:gd name="f6" fmla="val 288"/>
                <a:gd name="f7" fmla="val 36"/>
                <a:gd name="f8" fmla="val 146"/>
                <a:gd name="f9" fmla="val 106"/>
                <a:gd name="f10" fmla="val 66"/>
                <a:gd name="f11" fmla="val 26"/>
                <a:gd name="f12" fmla="val 14"/>
                <a:gd name="f13" fmla="val 2"/>
                <a:gd name="f14" fmla="val 34"/>
                <a:gd name="f15" fmla="val 1"/>
                <a:gd name="f16" fmla="val 19"/>
                <a:gd name="f17" fmla="val 6"/>
                <a:gd name="f18" fmla="val 9"/>
                <a:gd name="f19" fmla="val 21"/>
                <a:gd name="f20" fmla="val 103"/>
                <a:gd name="f21" fmla="val 185"/>
                <a:gd name="f22" fmla="val 267"/>
                <a:gd name="f23" fmla="val 280"/>
                <a:gd name="f24" fmla="val 287"/>
                <a:gd name="f25" fmla="val 31"/>
                <a:gd name="f26" fmla="val 278"/>
                <a:gd name="f27" fmla="val 265"/>
                <a:gd name="f28" fmla="val 226"/>
                <a:gd name="f29" fmla="val 186"/>
                <a:gd name="f30" fmla="+- 0 0 -90"/>
                <a:gd name="f31" fmla="*/ f3 1 288"/>
                <a:gd name="f32" fmla="*/ f4 1 36"/>
                <a:gd name="f33" fmla="val f5"/>
                <a:gd name="f34" fmla="val f6"/>
                <a:gd name="f35" fmla="val f7"/>
                <a:gd name="f36" fmla="*/ f30 f0 1"/>
                <a:gd name="f37" fmla="+- f35 0 f33"/>
                <a:gd name="f38" fmla="+- f34 0 f33"/>
                <a:gd name="f39" fmla="*/ f36 1 f2"/>
                <a:gd name="f40" fmla="*/ f38 1 288"/>
                <a:gd name="f41" fmla="*/ f37 1 36"/>
                <a:gd name="f42" fmla="*/ 146 f38 1"/>
                <a:gd name="f43" fmla="*/ 36 f37 1"/>
                <a:gd name="f44" fmla="*/ 26 f38 1"/>
                <a:gd name="f45" fmla="*/ 1 f38 1"/>
                <a:gd name="f46" fmla="*/ 19 f37 1"/>
                <a:gd name="f47" fmla="*/ 21 f38 1"/>
                <a:gd name="f48" fmla="*/ 0 f37 1"/>
                <a:gd name="f49" fmla="*/ 267 f38 1"/>
                <a:gd name="f50" fmla="*/ 288 f38 1"/>
                <a:gd name="f51" fmla="*/ 265 f38 1"/>
                <a:gd name="f52" fmla="+- f39 0 f1"/>
                <a:gd name="f53" fmla="*/ f42 1 288"/>
                <a:gd name="f54" fmla="*/ f43 1 36"/>
                <a:gd name="f55" fmla="*/ f44 1 288"/>
                <a:gd name="f56" fmla="*/ f45 1 288"/>
                <a:gd name="f57" fmla="*/ f46 1 36"/>
                <a:gd name="f58" fmla="*/ f47 1 288"/>
                <a:gd name="f59" fmla="*/ f48 1 36"/>
                <a:gd name="f60" fmla="*/ f49 1 288"/>
                <a:gd name="f61" fmla="*/ f50 1 288"/>
                <a:gd name="f62" fmla="*/ f51 1 288"/>
                <a:gd name="f63" fmla="*/ 0 1 f40"/>
                <a:gd name="f64" fmla="*/ f34 1 f40"/>
                <a:gd name="f65" fmla="*/ 0 1 f41"/>
                <a:gd name="f66" fmla="*/ f35 1 f41"/>
                <a:gd name="f67" fmla="*/ f53 1 f40"/>
                <a:gd name="f68" fmla="*/ f54 1 f41"/>
                <a:gd name="f69" fmla="*/ f55 1 f40"/>
                <a:gd name="f70" fmla="*/ f56 1 f40"/>
                <a:gd name="f71" fmla="*/ f57 1 f41"/>
                <a:gd name="f72" fmla="*/ f58 1 f40"/>
                <a:gd name="f73" fmla="*/ f59 1 f41"/>
                <a:gd name="f74" fmla="*/ f60 1 f40"/>
                <a:gd name="f75" fmla="*/ f61 1 f40"/>
                <a:gd name="f76" fmla="*/ f62 1 f40"/>
                <a:gd name="f77" fmla="*/ f63 f31 1"/>
                <a:gd name="f78" fmla="*/ f64 f31 1"/>
                <a:gd name="f79" fmla="*/ f66 f32 1"/>
                <a:gd name="f80" fmla="*/ f65 f32 1"/>
                <a:gd name="f81" fmla="*/ f67 f31 1"/>
                <a:gd name="f82" fmla="*/ f68 f32 1"/>
                <a:gd name="f83" fmla="*/ f69 f31 1"/>
                <a:gd name="f84" fmla="*/ f70 f31 1"/>
                <a:gd name="f85" fmla="*/ f71 f32 1"/>
                <a:gd name="f86" fmla="*/ f72 f31 1"/>
                <a:gd name="f87" fmla="*/ f73 f32 1"/>
                <a:gd name="f88" fmla="*/ f74 f31 1"/>
                <a:gd name="f89" fmla="*/ f75 f31 1"/>
                <a:gd name="f90" fmla="*/ f76 f31 1"/>
              </a:gdLst>
              <a:ahLst/>
              <a:cxnLst>
                <a:cxn ang="3cd4">
                  <a:pos x="hc" y="t"/>
                </a:cxn>
                <a:cxn ang="0">
                  <a:pos x="r" y="vc"/>
                </a:cxn>
                <a:cxn ang="cd4">
                  <a:pos x="hc" y="b"/>
                </a:cxn>
                <a:cxn ang="cd2">
                  <a:pos x="l" y="vc"/>
                </a:cxn>
                <a:cxn ang="f52">
                  <a:pos x="f81" y="f82"/>
                </a:cxn>
                <a:cxn ang="f52">
                  <a:pos x="f83" y="f82"/>
                </a:cxn>
                <a:cxn ang="f52">
                  <a:pos x="f84" y="f85"/>
                </a:cxn>
                <a:cxn ang="f52">
                  <a:pos x="f86" y="f87"/>
                </a:cxn>
                <a:cxn ang="f52">
                  <a:pos x="f88" y="f87"/>
                </a:cxn>
                <a:cxn ang="f52">
                  <a:pos x="f89" y="f85"/>
                </a:cxn>
                <a:cxn ang="f52">
                  <a:pos x="f90" y="f82"/>
                </a:cxn>
                <a:cxn ang="f52">
                  <a:pos x="f81" y="f82"/>
                </a:cxn>
                <a:cxn ang="f52">
                  <a:pos x="f81" y="f82"/>
                </a:cxn>
              </a:cxnLst>
              <a:rect l="f77" t="f80" r="f78" b="f79"/>
              <a:pathLst>
                <a:path w="288" h="36">
                  <a:moveTo>
                    <a:pt x="f8" y="f7"/>
                  </a:moveTo>
                  <a:cubicBezTo>
                    <a:pt x="f9" y="f7"/>
                    <a:pt x="f10" y="f7"/>
                    <a:pt x="f11" y="f7"/>
                  </a:cubicBezTo>
                  <a:cubicBezTo>
                    <a:pt x="f12" y="f7"/>
                    <a:pt x="f13" y="f14"/>
                    <a:pt x="f15" y="f16"/>
                  </a:cubicBezTo>
                  <a:cubicBezTo>
                    <a:pt x="f5" y="f17"/>
                    <a:pt x="f18" y="f5"/>
                    <a:pt x="f19" y="f5"/>
                  </a:cubicBezTo>
                  <a:cubicBezTo>
                    <a:pt x="f20" y="f5"/>
                    <a:pt x="f21" y="f5"/>
                    <a:pt x="f22" y="f5"/>
                  </a:cubicBezTo>
                  <a:cubicBezTo>
                    <a:pt x="f23" y="f5"/>
                    <a:pt x="f6" y="f17"/>
                    <a:pt x="f6" y="f16"/>
                  </a:cubicBezTo>
                  <a:cubicBezTo>
                    <a:pt x="f24" y="f25"/>
                    <a:pt x="f26" y="f7"/>
                    <a:pt x="f27" y="f7"/>
                  </a:cubicBezTo>
                  <a:cubicBezTo>
                    <a:pt x="f28" y="f7"/>
                    <a:pt x="f29" y="f7"/>
                    <a:pt x="f8" y="f7"/>
                  </a:cubicBezTo>
                  <a:cubicBezTo>
                    <a:pt x="f8" y="f7"/>
                    <a:pt x="f8" y="f7"/>
                    <a:pt x="f8" y="f7"/>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18" name="Freeform 19">
              <a:extLst>
                <a:ext uri="{FF2B5EF4-FFF2-40B4-BE49-F238E27FC236}">
                  <a16:creationId xmlns:a16="http://schemas.microsoft.com/office/drawing/2014/main" id="{E81874C3-246C-7F39-FB0F-70DEED867732}"/>
                </a:ext>
              </a:extLst>
            </p:cNvPr>
            <p:cNvSpPr/>
            <p:nvPr/>
          </p:nvSpPr>
          <p:spPr>
            <a:xfrm>
              <a:off x="11207444" y="6539916"/>
              <a:ext cx="103327" cy="37572"/>
            </a:xfrm>
            <a:custGeom>
              <a:avLst/>
              <a:gdLst>
                <a:gd name="f0" fmla="val 10800000"/>
                <a:gd name="f1" fmla="val 5400000"/>
                <a:gd name="f2" fmla="val 180"/>
                <a:gd name="f3" fmla="val w"/>
                <a:gd name="f4" fmla="val h"/>
                <a:gd name="f5" fmla="val 0"/>
                <a:gd name="f6" fmla="val 107"/>
                <a:gd name="f7" fmla="val 39"/>
                <a:gd name="f8" fmla="val 55"/>
                <a:gd name="f9" fmla="val 2"/>
                <a:gd name="f10" fmla="val 67"/>
                <a:gd name="f11" fmla="val 79"/>
                <a:gd name="f12" fmla="val 90"/>
                <a:gd name="f13" fmla="val 3"/>
                <a:gd name="f14" fmla="val 97"/>
                <a:gd name="f15" fmla="val 5"/>
                <a:gd name="f16" fmla="val 14"/>
                <a:gd name="f17" fmla="val 106"/>
                <a:gd name="f18" fmla="val 19"/>
                <a:gd name="f19" fmla="val 105"/>
                <a:gd name="f20" fmla="val 26"/>
                <a:gd name="f21" fmla="val 96"/>
                <a:gd name="f22" fmla="val 36"/>
                <a:gd name="f23" fmla="val 37"/>
                <a:gd name="f24" fmla="val 66"/>
                <a:gd name="f25" fmla="val 41"/>
                <a:gd name="f26" fmla="val 38"/>
                <a:gd name="f27" fmla="val 16"/>
                <a:gd name="f28" fmla="val 10"/>
                <a:gd name="f29" fmla="val 25"/>
                <a:gd name="f30" fmla="val 1"/>
                <a:gd name="f31" fmla="val 21"/>
                <a:gd name="f32" fmla="val 17"/>
                <a:gd name="f33" fmla="val 29"/>
                <a:gd name="f34" fmla="val 42"/>
                <a:gd name="f35" fmla="+- 0 0 -90"/>
                <a:gd name="f36" fmla="*/ f3 1 107"/>
                <a:gd name="f37" fmla="*/ f4 1 39"/>
                <a:gd name="f38" fmla="val f5"/>
                <a:gd name="f39" fmla="val f6"/>
                <a:gd name="f40" fmla="val f7"/>
                <a:gd name="f41" fmla="*/ f35 f0 1"/>
                <a:gd name="f42" fmla="+- f40 0 f38"/>
                <a:gd name="f43" fmla="+- f39 0 f38"/>
                <a:gd name="f44" fmla="*/ f41 1 f2"/>
                <a:gd name="f45" fmla="*/ f43 1 107"/>
                <a:gd name="f46" fmla="*/ f42 1 39"/>
                <a:gd name="f47" fmla="*/ 55 f43 1"/>
                <a:gd name="f48" fmla="*/ 2 f42 1"/>
                <a:gd name="f49" fmla="*/ 90 f43 1"/>
                <a:gd name="f50" fmla="*/ 3 f42 1"/>
                <a:gd name="f51" fmla="*/ 106 f43 1"/>
                <a:gd name="f52" fmla="*/ 19 f42 1"/>
                <a:gd name="f53" fmla="*/ 37 f42 1"/>
                <a:gd name="f54" fmla="*/ 16 f43 1"/>
                <a:gd name="f55" fmla="*/ 1 f43 1"/>
                <a:gd name="f56" fmla="*/ 21 f42 1"/>
                <a:gd name="f57" fmla="*/ 17 f43 1"/>
                <a:gd name="f58" fmla="+- f44 0 f1"/>
                <a:gd name="f59" fmla="*/ f47 1 107"/>
                <a:gd name="f60" fmla="*/ f48 1 39"/>
                <a:gd name="f61" fmla="*/ f49 1 107"/>
                <a:gd name="f62" fmla="*/ f50 1 39"/>
                <a:gd name="f63" fmla="*/ f51 1 107"/>
                <a:gd name="f64" fmla="*/ f52 1 39"/>
                <a:gd name="f65" fmla="*/ f53 1 39"/>
                <a:gd name="f66" fmla="*/ f54 1 107"/>
                <a:gd name="f67" fmla="*/ f55 1 107"/>
                <a:gd name="f68" fmla="*/ f56 1 39"/>
                <a:gd name="f69" fmla="*/ f57 1 107"/>
                <a:gd name="f70" fmla="*/ 0 1 f45"/>
                <a:gd name="f71" fmla="*/ f39 1 f45"/>
                <a:gd name="f72" fmla="*/ 0 1 f46"/>
                <a:gd name="f73" fmla="*/ f40 1 f46"/>
                <a:gd name="f74" fmla="*/ f59 1 f45"/>
                <a:gd name="f75" fmla="*/ f60 1 f46"/>
                <a:gd name="f76" fmla="*/ f61 1 f45"/>
                <a:gd name="f77" fmla="*/ f62 1 f46"/>
                <a:gd name="f78" fmla="*/ f63 1 f45"/>
                <a:gd name="f79" fmla="*/ f64 1 f46"/>
                <a:gd name="f80" fmla="*/ f65 1 f46"/>
                <a:gd name="f81" fmla="*/ f66 1 f45"/>
                <a:gd name="f82" fmla="*/ f67 1 f45"/>
                <a:gd name="f83" fmla="*/ f68 1 f46"/>
                <a:gd name="f84" fmla="*/ f69 1 f45"/>
                <a:gd name="f85" fmla="*/ f70 f36 1"/>
                <a:gd name="f86" fmla="*/ f71 f36 1"/>
                <a:gd name="f87" fmla="*/ f73 f37 1"/>
                <a:gd name="f88" fmla="*/ f72 f37 1"/>
                <a:gd name="f89" fmla="*/ f74 f36 1"/>
                <a:gd name="f90" fmla="*/ f75 f37 1"/>
                <a:gd name="f91" fmla="*/ f76 f36 1"/>
                <a:gd name="f92" fmla="*/ f77 f37 1"/>
                <a:gd name="f93" fmla="*/ f78 f36 1"/>
                <a:gd name="f94" fmla="*/ f79 f37 1"/>
                <a:gd name="f95" fmla="*/ f80 f37 1"/>
                <a:gd name="f96" fmla="*/ f81 f36 1"/>
                <a:gd name="f97" fmla="*/ f82 f36 1"/>
                <a:gd name="f98" fmla="*/ f83 f37 1"/>
                <a:gd name="f99" fmla="*/ f84 f36 1"/>
              </a:gdLst>
              <a:ahLst/>
              <a:cxnLst>
                <a:cxn ang="3cd4">
                  <a:pos x="hc" y="t"/>
                </a:cxn>
                <a:cxn ang="0">
                  <a:pos x="r" y="vc"/>
                </a:cxn>
                <a:cxn ang="cd4">
                  <a:pos x="hc" y="b"/>
                </a:cxn>
                <a:cxn ang="cd2">
                  <a:pos x="l" y="vc"/>
                </a:cxn>
                <a:cxn ang="f58">
                  <a:pos x="f89" y="f90"/>
                </a:cxn>
                <a:cxn ang="f58">
                  <a:pos x="f91" y="f92"/>
                </a:cxn>
                <a:cxn ang="f58">
                  <a:pos x="f93" y="f94"/>
                </a:cxn>
                <a:cxn ang="f58">
                  <a:pos x="f91" y="f95"/>
                </a:cxn>
                <a:cxn ang="f58">
                  <a:pos x="f96" y="f95"/>
                </a:cxn>
                <a:cxn ang="f58">
                  <a:pos x="f97" y="f98"/>
                </a:cxn>
                <a:cxn ang="f58">
                  <a:pos x="f99" y="f92"/>
                </a:cxn>
                <a:cxn ang="f58">
                  <a:pos x="f89" y="f90"/>
                </a:cxn>
              </a:cxnLst>
              <a:rect l="f85" t="f88" r="f86" b="f87"/>
              <a:pathLst>
                <a:path w="107" h="39">
                  <a:moveTo>
                    <a:pt x="f8" y="f9"/>
                  </a:moveTo>
                  <a:cubicBezTo>
                    <a:pt x="f10" y="f9"/>
                    <a:pt x="f11" y="f5"/>
                    <a:pt x="f12" y="f13"/>
                  </a:cubicBezTo>
                  <a:cubicBezTo>
                    <a:pt x="f14" y="f15"/>
                    <a:pt x="f6" y="f16"/>
                    <a:pt x="f17" y="f18"/>
                  </a:cubicBezTo>
                  <a:cubicBezTo>
                    <a:pt x="f19" y="f20"/>
                    <a:pt x="f21" y="f22"/>
                    <a:pt x="f12" y="f23"/>
                  </a:cubicBezTo>
                  <a:cubicBezTo>
                    <a:pt x="f24" y="f7"/>
                    <a:pt x="f25" y="f26"/>
                    <a:pt x="f27" y="f23"/>
                  </a:cubicBezTo>
                  <a:cubicBezTo>
                    <a:pt x="f28" y="f22"/>
                    <a:pt x="f5" y="f29"/>
                    <a:pt x="f30" y="f31"/>
                  </a:cubicBezTo>
                  <a:cubicBezTo>
                    <a:pt x="f9" y="f16"/>
                    <a:pt x="f28" y="f15"/>
                    <a:pt x="f32" y="f13"/>
                  </a:cubicBezTo>
                  <a:cubicBezTo>
                    <a:pt x="f33" y="f5"/>
                    <a:pt x="f34" y="f9"/>
                    <a:pt x="f8" y="f9"/>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19" name="Freeform 20">
              <a:extLst>
                <a:ext uri="{FF2B5EF4-FFF2-40B4-BE49-F238E27FC236}">
                  <a16:creationId xmlns:a16="http://schemas.microsoft.com/office/drawing/2014/main" id="{8A04AAD3-561A-34A5-7872-E05EAF274B11}"/>
                </a:ext>
              </a:extLst>
            </p:cNvPr>
            <p:cNvSpPr/>
            <p:nvPr/>
          </p:nvSpPr>
          <p:spPr>
            <a:xfrm>
              <a:off x="11034092" y="5866991"/>
              <a:ext cx="41842" cy="34161"/>
            </a:xfrm>
            <a:custGeom>
              <a:avLst/>
              <a:gdLst>
                <a:gd name="f0" fmla="val 10800000"/>
                <a:gd name="f1" fmla="val 5400000"/>
                <a:gd name="f2" fmla="val 180"/>
                <a:gd name="f3" fmla="val w"/>
                <a:gd name="f4" fmla="val h"/>
                <a:gd name="f5" fmla="val 0"/>
                <a:gd name="f6" fmla="val 44"/>
                <a:gd name="f7" fmla="val 36"/>
                <a:gd name="f8" fmla="val 19"/>
                <a:gd name="f9" fmla="val 32"/>
                <a:gd name="f10" fmla="val 27"/>
                <a:gd name="f11" fmla="val 24"/>
                <a:gd name="f12" fmla="val 18"/>
                <a:gd name="f13" fmla="val 35"/>
                <a:gd name="f14" fmla="val 12"/>
                <a:gd name="f15" fmla="val 34"/>
                <a:gd name="f16" fmla="val 6"/>
                <a:gd name="f17" fmla="val 7"/>
                <a:gd name="f18" fmla="val 13"/>
                <a:gd name="f19" fmla="val 3"/>
                <a:gd name="f20" fmla="val 20"/>
                <a:gd name="f21" fmla="val 1"/>
                <a:gd name="f22" fmla="val 25"/>
                <a:gd name="f23" fmla="val 33"/>
                <a:gd name="f24" fmla="val 10"/>
                <a:gd name="f25" fmla="+- 0 0 -90"/>
                <a:gd name="f26" fmla="*/ f3 1 44"/>
                <a:gd name="f27" fmla="*/ f4 1 36"/>
                <a:gd name="f28" fmla="val f5"/>
                <a:gd name="f29" fmla="val f6"/>
                <a:gd name="f30" fmla="val f7"/>
                <a:gd name="f31" fmla="*/ f25 f0 1"/>
                <a:gd name="f32" fmla="+- f30 0 f28"/>
                <a:gd name="f33" fmla="+- f29 0 f28"/>
                <a:gd name="f34" fmla="*/ f31 1 f2"/>
                <a:gd name="f35" fmla="*/ f33 1 44"/>
                <a:gd name="f36" fmla="*/ f32 1 36"/>
                <a:gd name="f37" fmla="*/ 44 f33 1"/>
                <a:gd name="f38" fmla="*/ 19 f32 1"/>
                <a:gd name="f39" fmla="*/ 18 f33 1"/>
                <a:gd name="f40" fmla="*/ 35 f32 1"/>
                <a:gd name="f41" fmla="*/ 0 f33 1"/>
                <a:gd name="f42" fmla="*/ 18 f32 1"/>
                <a:gd name="f43" fmla="*/ 20 f33 1"/>
                <a:gd name="f44" fmla="*/ 1 f32 1"/>
                <a:gd name="f45" fmla="+- f34 0 f1"/>
                <a:gd name="f46" fmla="*/ f37 1 44"/>
                <a:gd name="f47" fmla="*/ f38 1 36"/>
                <a:gd name="f48" fmla="*/ f39 1 44"/>
                <a:gd name="f49" fmla="*/ f40 1 36"/>
                <a:gd name="f50" fmla="*/ f41 1 44"/>
                <a:gd name="f51" fmla="*/ f42 1 36"/>
                <a:gd name="f52" fmla="*/ f43 1 44"/>
                <a:gd name="f53" fmla="*/ f44 1 36"/>
                <a:gd name="f54" fmla="*/ 0 1 f35"/>
                <a:gd name="f55" fmla="*/ f29 1 f35"/>
                <a:gd name="f56" fmla="*/ 0 1 f36"/>
                <a:gd name="f57" fmla="*/ f30 1 f36"/>
                <a:gd name="f58" fmla="*/ f46 1 f35"/>
                <a:gd name="f59" fmla="*/ f47 1 f36"/>
                <a:gd name="f60" fmla="*/ f48 1 f35"/>
                <a:gd name="f61" fmla="*/ f49 1 f36"/>
                <a:gd name="f62" fmla="*/ f50 1 f35"/>
                <a:gd name="f63" fmla="*/ f51 1 f36"/>
                <a:gd name="f64" fmla="*/ f52 1 f35"/>
                <a:gd name="f65" fmla="*/ f53 1 f36"/>
                <a:gd name="f66" fmla="*/ f54 f26 1"/>
                <a:gd name="f67" fmla="*/ f55 f26 1"/>
                <a:gd name="f68" fmla="*/ f57 f27 1"/>
                <a:gd name="f69" fmla="*/ f56 f27 1"/>
                <a:gd name="f70" fmla="*/ f58 f26 1"/>
                <a:gd name="f71" fmla="*/ f59 f27 1"/>
                <a:gd name="f72" fmla="*/ f60 f26 1"/>
                <a:gd name="f73" fmla="*/ f61 f27 1"/>
                <a:gd name="f74" fmla="*/ f62 f26 1"/>
                <a:gd name="f75" fmla="*/ f63 f27 1"/>
                <a:gd name="f76" fmla="*/ f64 f26 1"/>
                <a:gd name="f77" fmla="*/ f65 f27 1"/>
              </a:gdLst>
              <a:ahLst/>
              <a:cxnLst>
                <a:cxn ang="3cd4">
                  <a:pos x="hc" y="t"/>
                </a:cxn>
                <a:cxn ang="0">
                  <a:pos x="r" y="vc"/>
                </a:cxn>
                <a:cxn ang="cd4">
                  <a:pos x="hc" y="b"/>
                </a:cxn>
                <a:cxn ang="cd2">
                  <a:pos x="l" y="vc"/>
                </a:cxn>
                <a:cxn ang="f45">
                  <a:pos x="f70" y="f71"/>
                </a:cxn>
                <a:cxn ang="f45">
                  <a:pos x="f72" y="f73"/>
                </a:cxn>
                <a:cxn ang="f45">
                  <a:pos x="f74" y="f75"/>
                </a:cxn>
                <a:cxn ang="f45">
                  <a:pos x="f76" y="f77"/>
                </a:cxn>
                <a:cxn ang="f45">
                  <a:pos x="f70" y="f71"/>
                </a:cxn>
              </a:cxnLst>
              <a:rect l="f66" t="f69" r="f67" b="f68"/>
              <a:pathLst>
                <a:path w="44" h="36">
                  <a:moveTo>
                    <a:pt x="f6" y="f8"/>
                  </a:moveTo>
                  <a:cubicBezTo>
                    <a:pt x="f9" y="f10"/>
                    <a:pt x="f11" y="f7"/>
                    <a:pt x="f12" y="f13"/>
                  </a:cubicBezTo>
                  <a:cubicBezTo>
                    <a:pt x="f14" y="f15"/>
                    <a:pt x="f16" y="f11"/>
                    <a:pt x="f5" y="f12"/>
                  </a:cubicBezTo>
                  <a:cubicBezTo>
                    <a:pt x="f17" y="f14"/>
                    <a:pt x="f18" y="f19"/>
                    <a:pt x="f20" y="f21"/>
                  </a:cubicBezTo>
                  <a:cubicBezTo>
                    <a:pt x="f22" y="f5"/>
                    <a:pt x="f23" y="f24"/>
                    <a:pt x="f6" y="f8"/>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20" name="Freeform 21">
              <a:extLst>
                <a:ext uri="{FF2B5EF4-FFF2-40B4-BE49-F238E27FC236}">
                  <a16:creationId xmlns:a16="http://schemas.microsoft.com/office/drawing/2014/main" id="{F89C9A4C-59AA-DC97-C66F-871C87CA2747}"/>
                </a:ext>
              </a:extLst>
            </p:cNvPr>
            <p:cNvSpPr/>
            <p:nvPr/>
          </p:nvSpPr>
          <p:spPr>
            <a:xfrm>
              <a:off x="11778743" y="6411818"/>
              <a:ext cx="120408" cy="120408"/>
            </a:xfrm>
            <a:custGeom>
              <a:avLst/>
              <a:gdLst>
                <a:gd name="f0" fmla="val 10800000"/>
                <a:gd name="f1" fmla="val 5400000"/>
                <a:gd name="f2" fmla="val 180"/>
                <a:gd name="f3" fmla="val w"/>
                <a:gd name="f4" fmla="val h"/>
                <a:gd name="f5" fmla="val 0"/>
                <a:gd name="f6" fmla="val 125"/>
                <a:gd name="f7" fmla="val 42"/>
                <a:gd name="f8" fmla="val 83"/>
                <a:gd name="f9" fmla="val 27"/>
                <a:gd name="f10" fmla="val 77"/>
                <a:gd name="f11" fmla="val 91"/>
                <a:gd name="f12" fmla="val 62"/>
                <a:gd name="f13" fmla="val 1"/>
                <a:gd name="f14" fmla="val 35"/>
                <a:gd name="f15" fmla="val 49"/>
                <a:gd name="f16" fmla="val 43"/>
                <a:gd name="f17" fmla="val 51"/>
                <a:gd name="f18" fmla="val 30"/>
                <a:gd name="f19" fmla="val 33"/>
                <a:gd name="f20" fmla="val 64"/>
                <a:gd name="f21" fmla="val 90"/>
                <a:gd name="f22" fmla="val 3"/>
                <a:gd name="f23" fmla="val 76"/>
                <a:gd name="f24" fmla="val 29"/>
                <a:gd name="f25" fmla="val 97"/>
                <a:gd name="f26" fmla="val 124"/>
                <a:gd name="f27" fmla="val 82"/>
                <a:gd name="f28" fmla="val 34"/>
                <a:gd name="f29" fmla="val 50"/>
                <a:gd name="f30" fmla="val 98"/>
                <a:gd name="f31" fmla="+- 0 0 -90"/>
                <a:gd name="f32" fmla="*/ f3 1 125"/>
                <a:gd name="f33" fmla="*/ f4 1 125"/>
                <a:gd name="f34" fmla="val f5"/>
                <a:gd name="f35" fmla="val f6"/>
                <a:gd name="f36" fmla="*/ f31 f0 1"/>
                <a:gd name="f37" fmla="+- f35 0 f34"/>
                <a:gd name="f38" fmla="*/ f36 1 f2"/>
                <a:gd name="f39" fmla="*/ f37 1 125"/>
                <a:gd name="f40" fmla="*/ 42 f37 1"/>
                <a:gd name="f41" fmla="*/ 83 f37 1"/>
                <a:gd name="f42" fmla="*/ 0 f37 1"/>
                <a:gd name="f43" fmla="*/ 62 f37 1"/>
                <a:gd name="f44" fmla="*/ 43 f37 1"/>
                <a:gd name="f45" fmla="*/ 64 f37 1"/>
                <a:gd name="f46" fmla="*/ 1 f37 1"/>
                <a:gd name="f47" fmla="*/ 124 f37 1"/>
                <a:gd name="f48" fmla="*/ 82 f37 1"/>
                <a:gd name="f49" fmla="+- f38 0 f1"/>
                <a:gd name="f50" fmla="*/ f40 1 125"/>
                <a:gd name="f51" fmla="*/ f41 1 125"/>
                <a:gd name="f52" fmla="*/ f42 1 125"/>
                <a:gd name="f53" fmla="*/ f43 1 125"/>
                <a:gd name="f54" fmla="*/ f44 1 125"/>
                <a:gd name="f55" fmla="*/ f45 1 125"/>
                <a:gd name="f56" fmla="*/ f46 1 125"/>
                <a:gd name="f57" fmla="*/ f47 1 125"/>
                <a:gd name="f58" fmla="*/ f48 1 125"/>
                <a:gd name="f59" fmla="*/ 0 1 f39"/>
                <a:gd name="f60" fmla="*/ f35 1 f39"/>
                <a:gd name="f61" fmla="*/ f50 1 f39"/>
                <a:gd name="f62" fmla="*/ f51 1 f39"/>
                <a:gd name="f63" fmla="*/ f52 1 f39"/>
                <a:gd name="f64" fmla="*/ f53 1 f39"/>
                <a:gd name="f65" fmla="*/ f54 1 f39"/>
                <a:gd name="f66" fmla="*/ f55 1 f39"/>
                <a:gd name="f67" fmla="*/ f56 1 f39"/>
                <a:gd name="f68" fmla="*/ f57 1 f39"/>
                <a:gd name="f69" fmla="*/ f58 1 f39"/>
                <a:gd name="f70" fmla="*/ f59 f32 1"/>
                <a:gd name="f71" fmla="*/ f60 f32 1"/>
                <a:gd name="f72" fmla="*/ f60 f33 1"/>
                <a:gd name="f73" fmla="*/ f59 f33 1"/>
                <a:gd name="f74" fmla="*/ f61 f32 1"/>
                <a:gd name="f75" fmla="*/ f62 f33 1"/>
                <a:gd name="f76" fmla="*/ f63 f32 1"/>
                <a:gd name="f77" fmla="*/ f64 f33 1"/>
                <a:gd name="f78" fmla="*/ f65 f33 1"/>
                <a:gd name="f79" fmla="*/ f66 f32 1"/>
                <a:gd name="f80" fmla="*/ f67 f33 1"/>
                <a:gd name="f81" fmla="*/ f62 f32 1"/>
                <a:gd name="f82" fmla="*/ f68 f32 1"/>
                <a:gd name="f83" fmla="*/ f66 f33 1"/>
                <a:gd name="f84" fmla="*/ f69 f33 1"/>
                <a:gd name="f85" fmla="*/ f64 f32 1"/>
                <a:gd name="f86" fmla="*/ f68 f33 1"/>
              </a:gdLst>
              <a:ahLst/>
              <a:cxnLst>
                <a:cxn ang="3cd4">
                  <a:pos x="hc" y="t"/>
                </a:cxn>
                <a:cxn ang="0">
                  <a:pos x="r" y="vc"/>
                </a:cxn>
                <a:cxn ang="cd4">
                  <a:pos x="hc" y="b"/>
                </a:cxn>
                <a:cxn ang="cd2">
                  <a:pos x="l" y="vc"/>
                </a:cxn>
                <a:cxn ang="f49">
                  <a:pos x="f74" y="f75"/>
                </a:cxn>
                <a:cxn ang="f49">
                  <a:pos x="f76" y="f77"/>
                </a:cxn>
                <a:cxn ang="f49">
                  <a:pos x="f74" y="f78"/>
                </a:cxn>
                <a:cxn ang="f49">
                  <a:pos x="f79" y="f80"/>
                </a:cxn>
                <a:cxn ang="f49">
                  <a:pos x="f81" y="f78"/>
                </a:cxn>
                <a:cxn ang="f49">
                  <a:pos x="f82" y="f83"/>
                </a:cxn>
                <a:cxn ang="f49">
                  <a:pos x="f81" y="f84"/>
                </a:cxn>
                <a:cxn ang="f49">
                  <a:pos x="f85" y="f86"/>
                </a:cxn>
                <a:cxn ang="f49">
                  <a:pos x="f74" y="f75"/>
                </a:cxn>
              </a:cxnLst>
              <a:rect l="f70" t="f73" r="f71" b="f72"/>
              <a:pathLst>
                <a:path w="125" h="125">
                  <a:moveTo>
                    <a:pt x="f7" y="f8"/>
                  </a:moveTo>
                  <a:cubicBezTo>
                    <a:pt x="f9" y="f10"/>
                    <a:pt x="f5" y="f11"/>
                    <a:pt x="f5" y="f12"/>
                  </a:cubicBezTo>
                  <a:cubicBezTo>
                    <a:pt x="f13" y="f14"/>
                    <a:pt x="f9" y="f15"/>
                    <a:pt x="f7" y="f16"/>
                  </a:cubicBezTo>
                  <a:cubicBezTo>
                    <a:pt x="f17" y="f18"/>
                    <a:pt x="f19" y="f5"/>
                    <a:pt x="f20" y="f13"/>
                  </a:cubicBezTo>
                  <a:cubicBezTo>
                    <a:pt x="f21" y="f22"/>
                    <a:pt x="f23" y="f24"/>
                    <a:pt x="f8" y="f16"/>
                  </a:cubicBezTo>
                  <a:cubicBezTo>
                    <a:pt x="f25" y="f15"/>
                    <a:pt x="f6" y="f14"/>
                    <a:pt x="f26" y="f20"/>
                  </a:cubicBezTo>
                  <a:cubicBezTo>
                    <a:pt x="f26" y="f21"/>
                    <a:pt x="f25" y="f10"/>
                    <a:pt x="f8" y="f27"/>
                  </a:cubicBezTo>
                  <a:cubicBezTo>
                    <a:pt x="f23" y="f25"/>
                    <a:pt x="f11" y="f26"/>
                    <a:pt x="f12" y="f26"/>
                  </a:cubicBezTo>
                  <a:cubicBezTo>
                    <a:pt x="f28" y="f6"/>
                    <a:pt x="f29" y="f30"/>
                    <a:pt x="f7" y="f8"/>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grpSp>
      <p:sp>
        <p:nvSpPr>
          <p:cNvPr id="21" name="Rectángulo 26">
            <a:extLst>
              <a:ext uri="{FF2B5EF4-FFF2-40B4-BE49-F238E27FC236}">
                <a16:creationId xmlns:a16="http://schemas.microsoft.com/office/drawing/2014/main" id="{9882A954-6E8D-1447-B3EF-984D8D009AAE}"/>
              </a:ext>
            </a:extLst>
          </p:cNvPr>
          <p:cNvSpPr/>
          <p:nvPr/>
        </p:nvSpPr>
        <p:spPr>
          <a:xfrm rot="5400013">
            <a:off x="8430155" y="4317220"/>
            <a:ext cx="85340" cy="4713466"/>
          </a:xfrm>
          <a:prstGeom prst="rect">
            <a:avLst/>
          </a:prstGeom>
          <a:solidFill>
            <a:srgbClr val="92D050"/>
          </a:solidFill>
          <a:ln w="12701" cap="flat">
            <a:solidFill>
              <a:srgbClr val="AAADB0"/>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Trebuchet MS"/>
              <a:ea typeface="Arial"/>
              <a:cs typeface="Arial"/>
            </a:endParaRPr>
          </a:p>
        </p:txBody>
      </p:sp>
    </p:spTree>
    <p:extLst>
      <p:ext uri="{BB962C8B-B14F-4D97-AF65-F5344CB8AC3E}">
        <p14:creationId xmlns:p14="http://schemas.microsoft.com/office/powerpoint/2010/main" val="760760931"/>
      </p:ext>
    </p:extLst>
  </p:cSld>
  <p:clrMapOvr>
    <a:masterClrMapping/>
  </p:clrMapOvr>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0_Images &amp; Contents">
    <p:spTree>
      <p:nvGrpSpPr>
        <p:cNvPr id="1" name=""/>
        <p:cNvGrpSpPr/>
        <p:nvPr/>
      </p:nvGrpSpPr>
      <p:grpSpPr>
        <a:xfrm>
          <a:off x="0" y="0"/>
          <a:ext cx="0" cy="0"/>
          <a:chOff x="0" y="0"/>
          <a:chExt cx="0" cy="0"/>
        </a:xfrm>
      </p:grpSpPr>
      <p:sp>
        <p:nvSpPr>
          <p:cNvPr id="2" name="그림 개체 틀 26">
            <a:extLst>
              <a:ext uri="{FF2B5EF4-FFF2-40B4-BE49-F238E27FC236}">
                <a16:creationId xmlns:a16="http://schemas.microsoft.com/office/drawing/2014/main" id="{2D43319C-B721-8971-1D7A-41DC9DE15082}"/>
              </a:ext>
            </a:extLst>
          </p:cNvPr>
          <p:cNvSpPr txBox="1">
            <a:spLocks noGrp="1"/>
          </p:cNvSpPr>
          <p:nvPr>
            <p:ph type="pic" idx="4294967295"/>
          </p:nvPr>
        </p:nvSpPr>
        <p:spPr>
          <a:xfrm>
            <a:off x="0" y="0"/>
            <a:ext cx="9565163" cy="6858000"/>
          </a:xfrm>
          <a:solidFill>
            <a:srgbClr val="F2F2F2"/>
          </a:solidFill>
        </p:spPr>
        <p:txBody>
          <a:bodyPr anchor="ctr" anchorCtr="1">
            <a:noAutofit/>
          </a:bodyPr>
          <a:lstStyle>
            <a:lvl1pPr algn="ctr" defTabSz="914445">
              <a:defRPr lang="en-US" sz="1200">
                <a:ea typeface="맑은 고딕" pitchFamily="34"/>
              </a:defRPr>
            </a:lvl1pPr>
          </a:lstStyle>
          <a:p>
            <a:pPr lvl="0"/>
            <a:r>
              <a:rPr lang="en-US"/>
              <a:t>Your Picture Here</a:t>
            </a:r>
          </a:p>
        </p:txBody>
      </p:sp>
    </p:spTree>
    <p:extLst>
      <p:ext uri="{BB962C8B-B14F-4D97-AF65-F5344CB8AC3E}">
        <p14:creationId xmlns:p14="http://schemas.microsoft.com/office/powerpoint/2010/main" val="1168656270"/>
      </p:ext>
    </p:extLst>
  </p:cSld>
  <p:clrMapOvr>
    <a:masterClrMapping/>
  </p:clrMapOvr>
  <p:hf sldNum="0"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48_Images &amp; Contents Layout">
    <p:spTree>
      <p:nvGrpSpPr>
        <p:cNvPr id="1" name=""/>
        <p:cNvGrpSpPr/>
        <p:nvPr/>
      </p:nvGrpSpPr>
      <p:grpSpPr>
        <a:xfrm>
          <a:off x="0" y="0"/>
          <a:ext cx="0" cy="0"/>
          <a:chOff x="0" y="0"/>
          <a:chExt cx="0" cy="0"/>
        </a:xfrm>
      </p:grpSpPr>
      <p:sp>
        <p:nvSpPr>
          <p:cNvPr id="2" name="직사각형 7">
            <a:extLst>
              <a:ext uri="{FF2B5EF4-FFF2-40B4-BE49-F238E27FC236}">
                <a16:creationId xmlns:a16="http://schemas.microsoft.com/office/drawing/2014/main" id="{5142F7AA-C0FB-AD0B-D034-929C6223C136}"/>
              </a:ext>
            </a:extLst>
          </p:cNvPr>
          <p:cNvSpPr/>
          <p:nvPr/>
        </p:nvSpPr>
        <p:spPr>
          <a:xfrm>
            <a:off x="0" y="2362196"/>
            <a:ext cx="12191996" cy="2133596"/>
          </a:xfrm>
          <a:prstGeom prst="rect">
            <a:avLst/>
          </a:pr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Trebuchet MS"/>
              <a:ea typeface="맑은 고딕" pitchFamily="34"/>
              <a:cs typeface="Arial"/>
            </a:endParaRPr>
          </a:p>
        </p:txBody>
      </p:sp>
      <p:sp>
        <p:nvSpPr>
          <p:cNvPr id="3" name="그림 개체 틀 6">
            <a:extLst>
              <a:ext uri="{FF2B5EF4-FFF2-40B4-BE49-F238E27FC236}">
                <a16:creationId xmlns:a16="http://schemas.microsoft.com/office/drawing/2014/main" id="{07679ACC-9810-BA12-F107-92D44F50CFA8}"/>
              </a:ext>
            </a:extLst>
          </p:cNvPr>
          <p:cNvSpPr txBox="1">
            <a:spLocks noGrp="1"/>
          </p:cNvSpPr>
          <p:nvPr>
            <p:ph type="pic" idx="4294967295"/>
          </p:nvPr>
        </p:nvSpPr>
        <p:spPr>
          <a:xfrm>
            <a:off x="5534031" y="0"/>
            <a:ext cx="6657975" cy="6858000"/>
          </a:xfrm>
          <a:solidFill>
            <a:srgbClr val="F2F2F2"/>
          </a:solidFill>
        </p:spPr>
        <p:txBody>
          <a:bodyPr anchor="ctr" anchorCtr="1">
            <a:noAutofit/>
          </a:bodyPr>
          <a:lstStyle>
            <a:lvl1pPr algn="ctr">
              <a:lnSpc>
                <a:spcPct val="150000"/>
              </a:lnSpc>
              <a:defRPr lang="en-US" sz="1200">
                <a:solidFill>
                  <a:srgbClr val="404040"/>
                </a:solidFill>
                <a:ea typeface="맑은 고딕" pitchFamily="34"/>
                <a:cs typeface="Arial" pitchFamily="34"/>
              </a:defRPr>
            </a:lvl1pPr>
          </a:lstStyle>
          <a:p>
            <a:pPr lvl="0"/>
            <a:r>
              <a:rPr lang="en-US"/>
              <a:t>Place Your Picture Here</a:t>
            </a:r>
          </a:p>
        </p:txBody>
      </p:sp>
    </p:spTree>
    <p:extLst>
      <p:ext uri="{BB962C8B-B14F-4D97-AF65-F5344CB8AC3E}">
        <p14:creationId xmlns:p14="http://schemas.microsoft.com/office/powerpoint/2010/main" val="459605217"/>
      </p:ext>
    </p:extLst>
  </p:cSld>
  <p:clrMapOvr>
    <a:masterClrMapping/>
  </p:clrMapOvr>
  <p:hf sldNum="0"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only">
  <p:cSld name="Title only">
    <p:spTree>
      <p:nvGrpSpPr>
        <p:cNvPr id="1" name="Shape 194"/>
        <p:cNvGrpSpPr/>
        <p:nvPr/>
      </p:nvGrpSpPr>
      <p:grpSpPr>
        <a:xfrm>
          <a:off x="0" y="0"/>
          <a:ext cx="0" cy="0"/>
          <a:chOff x="0" y="0"/>
          <a:chExt cx="0" cy="0"/>
        </a:xfrm>
      </p:grpSpPr>
      <p:sp>
        <p:nvSpPr>
          <p:cNvPr id="195" name="Google Shape;195;p33"/>
          <p:cNvSpPr txBox="1">
            <a:spLocks noGrp="1"/>
          </p:cNvSpPr>
          <p:nvPr>
            <p:ph type="title"/>
          </p:nvPr>
        </p:nvSpPr>
        <p:spPr>
          <a:xfrm>
            <a:off x="955700" y="681200"/>
            <a:ext cx="10280800" cy="643200"/>
          </a:xfrm>
          <a:prstGeom prst="rect">
            <a:avLst/>
          </a:prstGeom>
        </p:spPr>
        <p:txBody>
          <a:bodyPr spcFirstLastPara="1" wrap="square" lIns="91425" tIns="91425" rIns="91425" bIns="91425" anchor="t" anchorCtr="0">
            <a:noAutofit/>
          </a:bodyPr>
          <a:lstStyle>
            <a:lvl1pPr lvl="0" rtl="0">
              <a:spcBef>
                <a:spcPts val="0"/>
              </a:spcBef>
              <a:spcAft>
                <a:spcPts val="0"/>
              </a:spcAft>
              <a:buSzPts val="2400"/>
              <a:buNone/>
              <a:defRPr>
                <a:solidFill>
                  <a:schemeClr val="lt1"/>
                </a:solidFill>
              </a:defRPr>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Tree>
    <p:extLst>
      <p:ext uri="{BB962C8B-B14F-4D97-AF65-F5344CB8AC3E}">
        <p14:creationId xmlns:p14="http://schemas.microsoft.com/office/powerpoint/2010/main" val="84047934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4_ภาพนิ่งชื่อเรื่อง">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61727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ítulo y objetos">
    <p:spTree>
      <p:nvGrpSpPr>
        <p:cNvPr id="1" name=""/>
        <p:cNvGrpSpPr/>
        <p:nvPr/>
      </p:nvGrpSpPr>
      <p:grpSpPr>
        <a:xfrm>
          <a:off x="0" y="0"/>
          <a:ext cx="0" cy="0"/>
          <a:chOff x="0" y="0"/>
          <a:chExt cx="0" cy="0"/>
        </a:xfrm>
      </p:grpSpPr>
      <p:sp>
        <p:nvSpPr>
          <p:cNvPr id="2" name="Rectángulo 18">
            <a:extLst>
              <a:ext uri="{FF2B5EF4-FFF2-40B4-BE49-F238E27FC236}">
                <a16:creationId xmlns:a16="http://schemas.microsoft.com/office/drawing/2014/main" id="{D0323A0D-3100-E76C-450E-127A35F164C6}"/>
              </a:ext>
            </a:extLst>
          </p:cNvPr>
          <p:cNvSpPr/>
          <p:nvPr/>
        </p:nvSpPr>
        <p:spPr>
          <a:xfrm>
            <a:off x="0" y="3703502"/>
            <a:ext cx="2679685" cy="2613867"/>
          </a:xfrm>
          <a:prstGeom prst="rect">
            <a:avLst/>
          </a:pr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Trebuchet MS"/>
              <a:ea typeface="Arial"/>
              <a:cs typeface="Arial"/>
            </a:endParaRPr>
          </a:p>
        </p:txBody>
      </p:sp>
      <p:sp>
        <p:nvSpPr>
          <p:cNvPr id="3" name="Marcador de posición de imagen 21">
            <a:extLst>
              <a:ext uri="{FF2B5EF4-FFF2-40B4-BE49-F238E27FC236}">
                <a16:creationId xmlns:a16="http://schemas.microsoft.com/office/drawing/2014/main" id="{29E4AD17-0E4F-C743-CEF1-42BB0E143F90}"/>
              </a:ext>
            </a:extLst>
          </p:cNvPr>
          <p:cNvSpPr txBox="1">
            <a:spLocks noGrp="1"/>
          </p:cNvSpPr>
          <p:nvPr>
            <p:ph type="pic" idx="4294967295"/>
          </p:nvPr>
        </p:nvSpPr>
        <p:spPr>
          <a:xfrm>
            <a:off x="1388187" y="2157417"/>
            <a:ext cx="3457575" cy="3457575"/>
          </a:xfrm>
          <a:solidFill>
            <a:srgbClr val="E7ECEF"/>
          </a:solidFill>
        </p:spPr>
        <p:txBody>
          <a:bodyPr anchor="ctr" anchorCtr="1"/>
          <a:lstStyle>
            <a:lvl1pPr algn="ctr">
              <a:lnSpc>
                <a:spcPct val="150000"/>
              </a:lnSpc>
              <a:defRPr sz="1600"/>
            </a:lvl1pPr>
          </a:lstStyle>
          <a:p>
            <a:pPr lvl="0"/>
            <a:r>
              <a:rPr lang="es-ES"/>
              <a:t>Your image here</a:t>
            </a:r>
          </a:p>
        </p:txBody>
      </p:sp>
      <p:sp>
        <p:nvSpPr>
          <p:cNvPr id="4" name="Marcador de texto 23">
            <a:extLst>
              <a:ext uri="{FF2B5EF4-FFF2-40B4-BE49-F238E27FC236}">
                <a16:creationId xmlns:a16="http://schemas.microsoft.com/office/drawing/2014/main" id="{A3B70ED7-5117-A179-7285-4F2410BC11F4}"/>
              </a:ext>
            </a:extLst>
          </p:cNvPr>
          <p:cNvSpPr txBox="1">
            <a:spLocks noGrp="1"/>
          </p:cNvSpPr>
          <p:nvPr>
            <p:ph type="body" idx="4294967295"/>
          </p:nvPr>
        </p:nvSpPr>
        <p:spPr>
          <a:xfrm>
            <a:off x="839784" y="566735"/>
            <a:ext cx="5434014" cy="1425577"/>
          </a:xfrm>
        </p:spPr>
        <p:txBody>
          <a:bodyPr/>
          <a:lstStyle>
            <a:lvl1pPr>
              <a:lnSpc>
                <a:spcPct val="150000"/>
              </a:lnSpc>
              <a:defRPr sz="6000">
                <a:solidFill>
                  <a:srgbClr val="202428"/>
                </a:solidFill>
                <a:latin typeface="Garamond"/>
              </a:defRPr>
            </a:lvl1pPr>
          </a:lstStyle>
          <a:p>
            <a:pPr lvl="0"/>
            <a:r>
              <a:rPr lang="es-ES"/>
              <a:t>Slide Title</a:t>
            </a:r>
          </a:p>
        </p:txBody>
      </p:sp>
      <p:grpSp>
        <p:nvGrpSpPr>
          <p:cNvPr id="5" name="Grupo 4">
            <a:extLst>
              <a:ext uri="{FF2B5EF4-FFF2-40B4-BE49-F238E27FC236}">
                <a16:creationId xmlns:a16="http://schemas.microsoft.com/office/drawing/2014/main" id="{0E295FD0-7187-E86E-03F2-C22752B23FA5}"/>
              </a:ext>
            </a:extLst>
          </p:cNvPr>
          <p:cNvGrpSpPr/>
          <p:nvPr/>
        </p:nvGrpSpPr>
        <p:grpSpPr>
          <a:xfrm>
            <a:off x="10926494" y="5674720"/>
            <a:ext cx="1112715" cy="1109285"/>
            <a:chOff x="10926494" y="5674720"/>
            <a:chExt cx="1112715" cy="1109285"/>
          </a:xfrm>
        </p:grpSpPr>
        <p:sp>
          <p:nvSpPr>
            <p:cNvPr id="6" name="Freeform 8">
              <a:extLst>
                <a:ext uri="{FF2B5EF4-FFF2-40B4-BE49-F238E27FC236}">
                  <a16:creationId xmlns:a16="http://schemas.microsoft.com/office/drawing/2014/main" id="{460852B6-B24D-7479-F58D-F1047DC0FD01}"/>
                </a:ext>
              </a:extLst>
            </p:cNvPr>
            <p:cNvSpPr/>
            <p:nvPr/>
          </p:nvSpPr>
          <p:spPr>
            <a:xfrm>
              <a:off x="10926494" y="6141832"/>
              <a:ext cx="671215" cy="642173"/>
            </a:xfrm>
            <a:custGeom>
              <a:avLst/>
              <a:gdLst>
                <a:gd name="f0" fmla="val 10800000"/>
                <a:gd name="f1" fmla="val 5400000"/>
                <a:gd name="f2" fmla="val 180"/>
                <a:gd name="f3" fmla="val w"/>
                <a:gd name="f4" fmla="val h"/>
                <a:gd name="f5" fmla="val 0"/>
                <a:gd name="f6" fmla="val 699"/>
                <a:gd name="f7" fmla="val 668"/>
                <a:gd name="f8" fmla="val 635"/>
                <a:gd name="f9" fmla="val 306"/>
                <a:gd name="f10" fmla="val 690"/>
                <a:gd name="f11" fmla="val 315"/>
                <a:gd name="f12" fmla="val 366"/>
                <a:gd name="f13" fmla="val 678"/>
                <a:gd name="f14" fmla="val 394"/>
                <a:gd name="f15" fmla="val 675"/>
                <a:gd name="f16" fmla="val 398"/>
                <a:gd name="f17" fmla="val 672"/>
                <a:gd name="f18" fmla="val 403"/>
                <a:gd name="f19" fmla="val 404"/>
                <a:gd name="f20" fmla="val 644"/>
                <a:gd name="f21" fmla="val 412"/>
                <a:gd name="f22" fmla="val 643"/>
                <a:gd name="f23" fmla="val 432"/>
                <a:gd name="f24" fmla="val 640"/>
                <a:gd name="f25" fmla="val 453"/>
                <a:gd name="f26" fmla="val 631"/>
                <a:gd name="f27" fmla="val 506"/>
                <a:gd name="f28" fmla="val 621"/>
                <a:gd name="f29" fmla="val 560"/>
                <a:gd name="f30" fmla="val 612"/>
                <a:gd name="f31" fmla="val 614"/>
                <a:gd name="f32" fmla="val 605"/>
                <a:gd name="f33" fmla="val 650"/>
                <a:gd name="f34" fmla="val 583"/>
                <a:gd name="f35" fmla="val 547"/>
                <a:gd name="f36" fmla="val 413"/>
                <a:gd name="f37" fmla="val 280"/>
                <a:gd name="f38" fmla="val 147"/>
                <a:gd name="f39" fmla="val 109"/>
                <a:gd name="f40" fmla="val 87"/>
                <a:gd name="f41" fmla="val 649"/>
                <a:gd name="f42" fmla="val 81"/>
                <a:gd name="f43" fmla="val 613"/>
                <a:gd name="f44" fmla="val 70"/>
                <a:gd name="f45" fmla="val 551"/>
                <a:gd name="f46" fmla="val 59"/>
                <a:gd name="f47" fmla="val 489"/>
                <a:gd name="f48" fmla="val 48"/>
                <a:gd name="f49" fmla="val 428"/>
                <a:gd name="f50" fmla="val 47"/>
                <a:gd name="f51" fmla="val 422"/>
                <a:gd name="f52" fmla="val 43"/>
                <a:gd name="f53" fmla="val 416"/>
                <a:gd name="f54" fmla="val 39"/>
                <a:gd name="f55" fmla="val 11"/>
                <a:gd name="f56" fmla="val 395"/>
                <a:gd name="f57" fmla="val 378"/>
                <a:gd name="f58" fmla="val 5"/>
                <a:gd name="f59" fmla="val 353"/>
                <a:gd name="f60" fmla="val 10"/>
                <a:gd name="f61" fmla="val 326"/>
                <a:gd name="f62" fmla="val 28"/>
                <a:gd name="f63" fmla="val 312"/>
                <a:gd name="f64" fmla="val 54"/>
                <a:gd name="f65" fmla="val 307"/>
                <a:gd name="f66" fmla="val 55"/>
                <a:gd name="f67" fmla="val 56"/>
                <a:gd name="f68" fmla="val 53"/>
                <a:gd name="f69" fmla="val 304"/>
                <a:gd name="f70" fmla="val 60"/>
                <a:gd name="f71" fmla="val 281"/>
                <a:gd name="f72" fmla="val 66"/>
                <a:gd name="f73" fmla="val 258"/>
                <a:gd name="f74" fmla="val 74"/>
                <a:gd name="f75" fmla="val 235"/>
                <a:gd name="f76" fmla="val 77"/>
                <a:gd name="f77" fmla="val 227"/>
                <a:gd name="f78" fmla="val 83"/>
                <a:gd name="f79" fmla="val 218"/>
                <a:gd name="f80" fmla="val 90"/>
                <a:gd name="f81" fmla="val 215"/>
                <a:gd name="f82" fmla="val 120"/>
                <a:gd name="f83" fmla="val 201"/>
                <a:gd name="f84" fmla="val 132"/>
                <a:gd name="f85" fmla="val 175"/>
                <a:gd name="f86" fmla="val 144"/>
                <a:gd name="f87" fmla="val 138"/>
                <a:gd name="f88" fmla="val 154"/>
                <a:gd name="f89" fmla="val 129"/>
                <a:gd name="f90" fmla="val 161"/>
                <a:gd name="f91" fmla="val 125"/>
                <a:gd name="f92" fmla="val 187"/>
                <a:gd name="f93" fmla="val 114"/>
                <a:gd name="f94" fmla="val 196"/>
                <a:gd name="f95" fmla="val 92"/>
                <a:gd name="f96" fmla="val 207"/>
                <a:gd name="f97" fmla="val 68"/>
                <a:gd name="f98" fmla="val 233"/>
                <a:gd name="f99" fmla="val 12"/>
                <a:gd name="f100" fmla="val 296"/>
                <a:gd name="f101" fmla="val 4"/>
                <a:gd name="f102" fmla="val 338"/>
                <a:gd name="f103" fmla="val 49"/>
                <a:gd name="f104" fmla="val 340"/>
                <a:gd name="f105" fmla="val 51"/>
                <a:gd name="f106" fmla="val 343"/>
                <a:gd name="f107" fmla="val 346"/>
                <a:gd name="f108" fmla="val 57"/>
                <a:gd name="f109" fmla="val 348"/>
                <a:gd name="f110" fmla="val 350"/>
                <a:gd name="f111" fmla="val 352"/>
                <a:gd name="f112" fmla="val 52"/>
                <a:gd name="f113" fmla="val 393"/>
                <a:gd name="f114" fmla="val 465"/>
                <a:gd name="f115" fmla="val 491"/>
                <a:gd name="f116" fmla="val 498"/>
                <a:gd name="f117" fmla="val 98"/>
                <a:gd name="f118" fmla="val 504"/>
                <a:gd name="f119" fmla="val 521"/>
                <a:gd name="f120" fmla="val 118"/>
                <a:gd name="f121" fmla="val 545"/>
                <a:gd name="f122" fmla="val 130"/>
                <a:gd name="f123" fmla="val 556"/>
                <a:gd name="f124" fmla="val 564"/>
                <a:gd name="f125" fmla="val 179"/>
                <a:gd name="f126" fmla="val 565"/>
                <a:gd name="f127" fmla="val 184"/>
                <a:gd name="f128" fmla="val 567"/>
                <a:gd name="f129" fmla="val 192"/>
                <a:gd name="f130" fmla="val 571"/>
                <a:gd name="f131" fmla="val 193"/>
                <a:gd name="f132" fmla="val 620"/>
                <a:gd name="f133" fmla="val 256"/>
                <a:gd name="f134" fmla="val 609"/>
                <a:gd name="f135" fmla="val 417"/>
                <a:gd name="f136" fmla="val 259"/>
                <a:gd name="f137" fmla="val 85"/>
                <a:gd name="f138" fmla="val 421"/>
                <a:gd name="f139" fmla="val 84"/>
                <a:gd name="f140" fmla="val 424"/>
                <a:gd name="f141" fmla="val 426"/>
                <a:gd name="f142" fmla="val 95"/>
                <a:gd name="f143" fmla="val 486"/>
                <a:gd name="f144" fmla="val 106"/>
                <a:gd name="f145" fmla="val 117"/>
                <a:gd name="f146" fmla="val 607"/>
                <a:gd name="f147" fmla="val 624"/>
                <a:gd name="f148" fmla="val 632"/>
                <a:gd name="f149" fmla="val 148"/>
                <a:gd name="f150" fmla="val 268"/>
                <a:gd name="f151" fmla="val 387"/>
                <a:gd name="f152" fmla="val 575"/>
                <a:gd name="f153" fmla="val 569"/>
                <a:gd name="f154" fmla="val 582"/>
                <a:gd name="f155" fmla="val 570"/>
                <a:gd name="f156" fmla="val 591"/>
                <a:gd name="f157" fmla="val 519"/>
                <a:gd name="f158" fmla="val 600"/>
                <a:gd name="f159" fmla="val 469"/>
                <a:gd name="f160" fmla="val 344"/>
                <a:gd name="f161" fmla="val 380"/>
                <a:gd name="f162" fmla="val 435"/>
                <a:gd name="f163" fmla="val 525"/>
                <a:gd name="f164" fmla="val 616"/>
                <a:gd name="f165" fmla="val 628"/>
                <a:gd name="f166" fmla="val 382"/>
                <a:gd name="f167" fmla="val 379"/>
                <a:gd name="f168" fmla="val 639"/>
                <a:gd name="f169" fmla="val 375"/>
                <a:gd name="f170" fmla="val 645"/>
                <a:gd name="f171" fmla="val 368"/>
                <a:gd name="f172" fmla="val 652"/>
                <a:gd name="f173" fmla="val 362"/>
                <a:gd name="f174" fmla="val 646"/>
                <a:gd name="f175" fmla="val 356"/>
                <a:gd name="f176" fmla="val 630"/>
                <a:gd name="f177" fmla="val 342"/>
                <a:gd name="f178" fmla="val 437"/>
                <a:gd name="f179" fmla="val 254"/>
                <a:gd name="f180" fmla="val 71"/>
                <a:gd name="f181" fmla="val 67"/>
                <a:gd name="f182" fmla="val 62"/>
                <a:gd name="f183" fmla="val 349"/>
                <a:gd name="f184" fmla="val 41"/>
                <a:gd name="f185" fmla="val 69"/>
                <a:gd name="f186" fmla="val 164"/>
                <a:gd name="f187" fmla="val 461"/>
                <a:gd name="f188" fmla="val 466"/>
                <a:gd name="f189" fmla="val 275"/>
                <a:gd name="f190" fmla="val 454"/>
                <a:gd name="f191" fmla="val 245"/>
                <a:gd name="f192" fmla="val 434"/>
                <a:gd name="f193" fmla="val 419"/>
                <a:gd name="f194" fmla="val 225"/>
                <a:gd name="f195" fmla="val 405"/>
                <a:gd name="f196" fmla="val 391"/>
                <a:gd name="f197" fmla="val 371"/>
                <a:gd name="f198" fmla="val 250"/>
                <a:gd name="f199" fmla="val 361"/>
                <a:gd name="f200" fmla="val 279"/>
                <a:gd name="f201" fmla="val 429"/>
                <a:gd name="f202" fmla="val 327"/>
                <a:gd name="f203" fmla="val 308"/>
                <a:gd name="f204" fmla="val 331"/>
                <a:gd name="f205" fmla="val 265"/>
                <a:gd name="f206" fmla="val 231"/>
                <a:gd name="f207" fmla="val 284"/>
                <a:gd name="f208" fmla="val 228"/>
                <a:gd name="f209" fmla="val 251"/>
                <a:gd name="f210" fmla="val 230"/>
                <a:gd name="f211" fmla="val 289"/>
                <a:gd name="f212" fmla="val 229"/>
                <a:gd name="f213" fmla="val 292"/>
                <a:gd name="f214" fmla="val 295"/>
                <a:gd name="f215" fmla="val 297"/>
                <a:gd name="f216" fmla="val 232"/>
                <a:gd name="f217" fmla="val 301"/>
                <a:gd name="f218" fmla="val 237"/>
                <a:gd name="f219" fmla="val 240"/>
                <a:gd name="f220" fmla="val 269"/>
                <a:gd name="f221" fmla="val 191"/>
                <a:gd name="f222" fmla="val 277"/>
                <a:gd name="f223" fmla="val 189"/>
                <a:gd name="f224" fmla="val 252"/>
                <a:gd name="f225" fmla="val 165"/>
                <a:gd name="f226" fmla="val 234"/>
                <a:gd name="f227" fmla="val 151"/>
                <a:gd name="f228" fmla="val 224"/>
                <a:gd name="f229" fmla="val 136"/>
                <a:gd name="f230" fmla="val 122"/>
                <a:gd name="f231" fmla="val 101"/>
                <a:gd name="f232" fmla="val 249"/>
                <a:gd name="f233" fmla="val 91"/>
                <a:gd name="f234" fmla="val 159"/>
                <a:gd name="f235" fmla="val 595"/>
                <a:gd name="f236" fmla="val 601"/>
                <a:gd name="f237" fmla="val 278"/>
                <a:gd name="f238" fmla="val 248"/>
                <a:gd name="f239" fmla="val 541"/>
                <a:gd name="f240" fmla="val 527"/>
                <a:gd name="f241" fmla="val 503"/>
                <a:gd name="f242" fmla="val 253"/>
                <a:gd name="f243" fmla="val 501"/>
                <a:gd name="f244" fmla="val 533"/>
                <a:gd name="f245" fmla="val 414"/>
                <a:gd name="f246" fmla="val 140"/>
                <a:gd name="f247" fmla="val 444"/>
                <a:gd name="f248" fmla="val 104"/>
                <a:gd name="f249" fmla="val 459"/>
                <a:gd name="f250" fmla="val 99"/>
                <a:gd name="f251" fmla="val 458"/>
                <a:gd name="f252" fmla="val 455"/>
                <a:gd name="f253" fmla="val 86"/>
                <a:gd name="f254" fmla="val 445"/>
                <a:gd name="f255" fmla="val 427"/>
                <a:gd name="f256" fmla="val 409"/>
                <a:gd name="f257" fmla="val 392"/>
                <a:gd name="f258" fmla="val 58"/>
                <a:gd name="f259" fmla="val 373"/>
                <a:gd name="f260" fmla="val 369"/>
                <a:gd name="f261" fmla="val 96"/>
                <a:gd name="f262" fmla="val 372"/>
                <a:gd name="f263" fmla="val 108"/>
                <a:gd name="f264" fmla="val 376"/>
                <a:gd name="f265" fmla="val 111"/>
                <a:gd name="f266" fmla="val 388"/>
                <a:gd name="f267" fmla="val 402"/>
                <a:gd name="f268" fmla="val 131"/>
                <a:gd name="f269" fmla="val 190"/>
                <a:gd name="f270" fmla="val 182"/>
                <a:gd name="f271" fmla="val 203"/>
                <a:gd name="f272" fmla="val 197"/>
                <a:gd name="f273" fmla="val 211"/>
                <a:gd name="f274" fmla="val 226"/>
                <a:gd name="f275" fmla="val 214"/>
                <a:gd name="f276" fmla="val 241"/>
                <a:gd name="f277" fmla="val 257"/>
                <a:gd name="f278" fmla="val 236"/>
                <a:gd name="f279" fmla="val 143"/>
                <a:gd name="f280" fmla="val 213"/>
                <a:gd name="f281" fmla="val 141"/>
                <a:gd name="f282" fmla="val 172"/>
                <a:gd name="f283" fmla="val 160"/>
                <a:gd name="f284" fmla="val 528"/>
                <a:gd name="f285" fmla="val 186"/>
                <a:gd name="f286" fmla="val 526"/>
                <a:gd name="f287" fmla="val 524"/>
                <a:gd name="f288" fmla="val 515"/>
                <a:gd name="f289" fmla="val 497"/>
                <a:gd name="f290" fmla="val 479"/>
                <a:gd name="f291" fmla="val 142"/>
                <a:gd name="f292" fmla="val 442"/>
                <a:gd name="f293" fmla="val 181"/>
                <a:gd name="f294" fmla="val 436"/>
                <a:gd name="f295" fmla="val 439"/>
                <a:gd name="f296" fmla="val 195"/>
                <a:gd name="f297" fmla="val 206"/>
                <a:gd name="f298" fmla="val 216"/>
                <a:gd name="f299" fmla="val 482"/>
                <a:gd name="f300" fmla="val 512"/>
                <a:gd name="f301" fmla="val 202"/>
                <a:gd name="f302" fmla="val 291"/>
                <a:gd name="f303" fmla="val 305"/>
                <a:gd name="f304" fmla="val 317"/>
                <a:gd name="f305" fmla="val 321"/>
                <a:gd name="f306" fmla="val 324"/>
                <a:gd name="f307" fmla="val 100"/>
                <a:gd name="f308" fmla="val 323"/>
                <a:gd name="f309" fmla="val 319"/>
                <a:gd name="f310" fmla="val 75"/>
                <a:gd name="f311" fmla="val 298"/>
                <a:gd name="f312" fmla="val 260"/>
                <a:gd name="f313" fmla="val 238"/>
                <a:gd name="f314" fmla="val 97"/>
                <a:gd name="f315" fmla="val 112"/>
                <a:gd name="f316" fmla="val 266"/>
                <a:gd name="f317" fmla="val 359"/>
                <a:gd name="f318" fmla="val 386"/>
                <a:gd name="f319" fmla="val 389"/>
                <a:gd name="f320" fmla="val 194"/>
                <a:gd name="f321" fmla="val 166"/>
                <a:gd name="f322" fmla="val 367"/>
                <a:gd name="f323" fmla="val 347"/>
                <a:gd name="f324" fmla="val 302"/>
                <a:gd name="f325" fmla="val 320"/>
                <a:gd name="f326" fmla="val 334"/>
                <a:gd name="f327" fmla="+- 0 0 -90"/>
                <a:gd name="f328" fmla="*/ f3 1 699"/>
                <a:gd name="f329" fmla="*/ f4 1 668"/>
                <a:gd name="f330" fmla="val f5"/>
                <a:gd name="f331" fmla="val f6"/>
                <a:gd name="f332" fmla="val f7"/>
                <a:gd name="f333" fmla="*/ f327 f0 1"/>
                <a:gd name="f334" fmla="+- f332 0 f330"/>
                <a:gd name="f335" fmla="+- f331 0 f330"/>
                <a:gd name="f336" fmla="*/ f333 1 f2"/>
                <a:gd name="f337" fmla="*/ f335 1 699"/>
                <a:gd name="f338" fmla="*/ f334 1 668"/>
                <a:gd name="f339" fmla="*/ 678 f335 1"/>
                <a:gd name="f340" fmla="*/ 394 f334 1"/>
                <a:gd name="f341" fmla="*/ 640 f335 1"/>
                <a:gd name="f342" fmla="*/ 453 f334 1"/>
                <a:gd name="f343" fmla="*/ 547 f335 1"/>
                <a:gd name="f344" fmla="*/ 668 f334 1"/>
                <a:gd name="f345" fmla="*/ 81 f335 1"/>
                <a:gd name="f346" fmla="*/ 613 f334 1"/>
                <a:gd name="f347" fmla="*/ 39 f335 1"/>
                <a:gd name="f348" fmla="*/ 413 f334 1"/>
                <a:gd name="f349" fmla="*/ 54 f335 1"/>
                <a:gd name="f350" fmla="*/ 307 f334 1"/>
                <a:gd name="f351" fmla="*/ 74 f335 1"/>
                <a:gd name="f352" fmla="*/ 235 f334 1"/>
                <a:gd name="f353" fmla="*/ 144 f335 1"/>
                <a:gd name="f354" fmla="*/ 147 f334 1"/>
                <a:gd name="f355" fmla="*/ 207 f335 1"/>
                <a:gd name="f356" fmla="*/ 68 f334 1"/>
                <a:gd name="f357" fmla="*/ 346 f335 1"/>
                <a:gd name="f358" fmla="*/ 57 f334 1"/>
                <a:gd name="f359" fmla="*/ 491 f335 1"/>
                <a:gd name="f360" fmla="*/ 81 f334 1"/>
                <a:gd name="f361" fmla="*/ 564 f335 1"/>
                <a:gd name="f362" fmla="*/ 179 f334 1"/>
                <a:gd name="f363" fmla="*/ 635 f335 1"/>
                <a:gd name="f364" fmla="*/ 306 f334 1"/>
                <a:gd name="f365" fmla="*/ 85 f335 1"/>
                <a:gd name="f366" fmla="*/ 417 f334 1"/>
                <a:gd name="f367" fmla="*/ 117 f335 1"/>
                <a:gd name="f368" fmla="*/ 607 f334 1"/>
                <a:gd name="f369" fmla="*/ 506 f335 1"/>
                <a:gd name="f370" fmla="*/ 632 f334 1"/>
                <a:gd name="f371" fmla="*/ 609 f335 1"/>
                <a:gd name="f372" fmla="*/ 616 f335 1"/>
                <a:gd name="f373" fmla="*/ 380 f334 1"/>
                <a:gd name="f374" fmla="*/ 652 f335 1"/>
                <a:gd name="f375" fmla="*/ 362 f334 1"/>
                <a:gd name="f376" fmla="*/ 620 f335 1"/>
                <a:gd name="f377" fmla="*/ 344 f334 1"/>
                <a:gd name="f378" fmla="*/ 59 f335 1"/>
                <a:gd name="f379" fmla="*/ 379 f334 1"/>
                <a:gd name="f380" fmla="*/ 344 f335 1"/>
                <a:gd name="f381" fmla="*/ 434 f335 1"/>
                <a:gd name="f382" fmla="*/ 233 f334 1"/>
                <a:gd name="f383" fmla="*/ 368 f335 1"/>
                <a:gd name="f384" fmla="*/ 327 f335 1"/>
                <a:gd name="f385" fmla="*/ 308 f334 1"/>
                <a:gd name="f386" fmla="*/ 230 f335 1"/>
                <a:gd name="f387" fmla="*/ 289 f334 1"/>
                <a:gd name="f388" fmla="*/ 240 f335 1"/>
                <a:gd name="f389" fmla="*/ 191 f335 1"/>
                <a:gd name="f390" fmla="*/ 122 f335 1"/>
                <a:gd name="f391" fmla="*/ 571 f335 1"/>
                <a:gd name="f392" fmla="*/ 501 f335 1"/>
                <a:gd name="f393" fmla="*/ 414 f335 1"/>
                <a:gd name="f394" fmla="*/ 140 f334 1"/>
                <a:gd name="f395" fmla="*/ 455 f335 1"/>
                <a:gd name="f396" fmla="*/ 86 f334 1"/>
                <a:gd name="f397" fmla="*/ 369 f335 1"/>
                <a:gd name="f398" fmla="*/ 96 f334 1"/>
                <a:gd name="f399" fmla="*/ 211 f335 1"/>
                <a:gd name="f400" fmla="*/ 226 f334 1"/>
                <a:gd name="f401" fmla="*/ 213 f335 1"/>
                <a:gd name="f402" fmla="*/ 141 f334 1"/>
                <a:gd name="f403" fmla="*/ 528 f335 1"/>
                <a:gd name="f404" fmla="*/ 190 f334 1"/>
                <a:gd name="f405" fmla="*/ 479 f335 1"/>
                <a:gd name="f406" fmla="*/ 142 f334 1"/>
                <a:gd name="f407" fmla="*/ 439 f335 1"/>
                <a:gd name="f408" fmla="*/ 195 f334 1"/>
                <a:gd name="f409" fmla="*/ 317 f335 1"/>
                <a:gd name="f410" fmla="*/ 111 f334 1"/>
                <a:gd name="f411" fmla="*/ 279 f335 1"/>
                <a:gd name="f412" fmla="*/ 56 f334 1"/>
                <a:gd name="f413" fmla="*/ 241 f335 1"/>
                <a:gd name="f414" fmla="*/ 112 f334 1"/>
                <a:gd name="f415" fmla="*/ 225 f334 1"/>
                <a:gd name="f416" fmla="*/ 392 f335 1"/>
                <a:gd name="f417" fmla="*/ 186 f334 1"/>
                <a:gd name="f418" fmla="*/ 301 f335 1"/>
                <a:gd name="f419" fmla="+- f336 0 f1"/>
                <a:gd name="f420" fmla="*/ f339 1 699"/>
                <a:gd name="f421" fmla="*/ f340 1 668"/>
                <a:gd name="f422" fmla="*/ f341 1 699"/>
                <a:gd name="f423" fmla="*/ f342 1 668"/>
                <a:gd name="f424" fmla="*/ f343 1 699"/>
                <a:gd name="f425" fmla="*/ f344 1 668"/>
                <a:gd name="f426" fmla="*/ f345 1 699"/>
                <a:gd name="f427" fmla="*/ f346 1 668"/>
                <a:gd name="f428" fmla="*/ f347 1 699"/>
                <a:gd name="f429" fmla="*/ f348 1 668"/>
                <a:gd name="f430" fmla="*/ f349 1 699"/>
                <a:gd name="f431" fmla="*/ f350 1 668"/>
                <a:gd name="f432" fmla="*/ f351 1 699"/>
                <a:gd name="f433" fmla="*/ f352 1 668"/>
                <a:gd name="f434" fmla="*/ f353 1 699"/>
                <a:gd name="f435" fmla="*/ f354 1 668"/>
                <a:gd name="f436" fmla="*/ f355 1 699"/>
                <a:gd name="f437" fmla="*/ f356 1 668"/>
                <a:gd name="f438" fmla="*/ f357 1 699"/>
                <a:gd name="f439" fmla="*/ f358 1 668"/>
                <a:gd name="f440" fmla="*/ f359 1 699"/>
                <a:gd name="f441" fmla="*/ f360 1 668"/>
                <a:gd name="f442" fmla="*/ f361 1 699"/>
                <a:gd name="f443" fmla="*/ f362 1 668"/>
                <a:gd name="f444" fmla="*/ f363 1 699"/>
                <a:gd name="f445" fmla="*/ f364 1 668"/>
                <a:gd name="f446" fmla="*/ f365 1 699"/>
                <a:gd name="f447" fmla="*/ f366 1 668"/>
                <a:gd name="f448" fmla="*/ f367 1 699"/>
                <a:gd name="f449" fmla="*/ f368 1 668"/>
                <a:gd name="f450" fmla="*/ f369 1 699"/>
                <a:gd name="f451" fmla="*/ f370 1 668"/>
                <a:gd name="f452" fmla="*/ f371 1 699"/>
                <a:gd name="f453" fmla="*/ f372 1 699"/>
                <a:gd name="f454" fmla="*/ f373 1 668"/>
                <a:gd name="f455" fmla="*/ f374 1 699"/>
                <a:gd name="f456" fmla="*/ f375 1 668"/>
                <a:gd name="f457" fmla="*/ f376 1 699"/>
                <a:gd name="f458" fmla="*/ f377 1 668"/>
                <a:gd name="f459" fmla="*/ f378 1 699"/>
                <a:gd name="f460" fmla="*/ f379 1 668"/>
                <a:gd name="f461" fmla="*/ f380 1 699"/>
                <a:gd name="f462" fmla="*/ f381 1 699"/>
                <a:gd name="f463" fmla="*/ f382 1 668"/>
                <a:gd name="f464" fmla="*/ f383 1 699"/>
                <a:gd name="f465" fmla="*/ f384 1 699"/>
                <a:gd name="f466" fmla="*/ f385 1 668"/>
                <a:gd name="f467" fmla="*/ f386 1 699"/>
                <a:gd name="f468" fmla="*/ f387 1 668"/>
                <a:gd name="f469" fmla="*/ f388 1 699"/>
                <a:gd name="f470" fmla="*/ f389 1 699"/>
                <a:gd name="f471" fmla="*/ f390 1 699"/>
                <a:gd name="f472" fmla="*/ f391 1 699"/>
                <a:gd name="f473" fmla="*/ f392 1 699"/>
                <a:gd name="f474" fmla="*/ f393 1 699"/>
                <a:gd name="f475" fmla="*/ f394 1 668"/>
                <a:gd name="f476" fmla="*/ f395 1 699"/>
                <a:gd name="f477" fmla="*/ f396 1 668"/>
                <a:gd name="f478" fmla="*/ f397 1 699"/>
                <a:gd name="f479" fmla="*/ f398 1 668"/>
                <a:gd name="f480" fmla="*/ f399 1 699"/>
                <a:gd name="f481" fmla="*/ f400 1 668"/>
                <a:gd name="f482" fmla="*/ f401 1 699"/>
                <a:gd name="f483" fmla="*/ f402 1 668"/>
                <a:gd name="f484" fmla="*/ f403 1 699"/>
                <a:gd name="f485" fmla="*/ f404 1 668"/>
                <a:gd name="f486" fmla="*/ f405 1 699"/>
                <a:gd name="f487" fmla="*/ f406 1 668"/>
                <a:gd name="f488" fmla="*/ f407 1 699"/>
                <a:gd name="f489" fmla="*/ f408 1 668"/>
                <a:gd name="f490" fmla="*/ f409 1 699"/>
                <a:gd name="f491" fmla="*/ f410 1 668"/>
                <a:gd name="f492" fmla="*/ f411 1 699"/>
                <a:gd name="f493" fmla="*/ f412 1 668"/>
                <a:gd name="f494" fmla="*/ f413 1 699"/>
                <a:gd name="f495" fmla="*/ f414 1 668"/>
                <a:gd name="f496" fmla="*/ f415 1 668"/>
                <a:gd name="f497" fmla="*/ f416 1 699"/>
                <a:gd name="f498" fmla="*/ f417 1 668"/>
                <a:gd name="f499" fmla="*/ f418 1 699"/>
                <a:gd name="f500" fmla="*/ 0 1 f337"/>
                <a:gd name="f501" fmla="*/ f331 1 f337"/>
                <a:gd name="f502" fmla="*/ 0 1 f338"/>
                <a:gd name="f503" fmla="*/ f332 1 f338"/>
                <a:gd name="f504" fmla="*/ f420 1 f337"/>
                <a:gd name="f505" fmla="*/ f421 1 f338"/>
                <a:gd name="f506" fmla="*/ f422 1 f337"/>
                <a:gd name="f507" fmla="*/ f423 1 f338"/>
                <a:gd name="f508" fmla="*/ f424 1 f337"/>
                <a:gd name="f509" fmla="*/ f425 1 f338"/>
                <a:gd name="f510" fmla="*/ f426 1 f337"/>
                <a:gd name="f511" fmla="*/ f427 1 f338"/>
                <a:gd name="f512" fmla="*/ f428 1 f337"/>
                <a:gd name="f513" fmla="*/ f429 1 f338"/>
                <a:gd name="f514" fmla="*/ f430 1 f337"/>
                <a:gd name="f515" fmla="*/ f431 1 f338"/>
                <a:gd name="f516" fmla="*/ f432 1 f337"/>
                <a:gd name="f517" fmla="*/ f433 1 f338"/>
                <a:gd name="f518" fmla="*/ f434 1 f337"/>
                <a:gd name="f519" fmla="*/ f435 1 f338"/>
                <a:gd name="f520" fmla="*/ f436 1 f337"/>
                <a:gd name="f521" fmla="*/ f437 1 f338"/>
                <a:gd name="f522" fmla="*/ f438 1 f337"/>
                <a:gd name="f523" fmla="*/ f439 1 f338"/>
                <a:gd name="f524" fmla="*/ f440 1 f337"/>
                <a:gd name="f525" fmla="*/ f441 1 f338"/>
                <a:gd name="f526" fmla="*/ f442 1 f337"/>
                <a:gd name="f527" fmla="*/ f443 1 f338"/>
                <a:gd name="f528" fmla="*/ f444 1 f337"/>
                <a:gd name="f529" fmla="*/ f445 1 f338"/>
                <a:gd name="f530" fmla="*/ f446 1 f337"/>
                <a:gd name="f531" fmla="*/ f447 1 f338"/>
                <a:gd name="f532" fmla="*/ f448 1 f337"/>
                <a:gd name="f533" fmla="*/ f449 1 f338"/>
                <a:gd name="f534" fmla="*/ f450 1 f337"/>
                <a:gd name="f535" fmla="*/ f451 1 f338"/>
                <a:gd name="f536" fmla="*/ f452 1 f337"/>
                <a:gd name="f537" fmla="*/ f453 1 f337"/>
                <a:gd name="f538" fmla="*/ f454 1 f338"/>
                <a:gd name="f539" fmla="*/ f455 1 f337"/>
                <a:gd name="f540" fmla="*/ f456 1 f338"/>
                <a:gd name="f541" fmla="*/ f457 1 f337"/>
                <a:gd name="f542" fmla="*/ f458 1 f338"/>
                <a:gd name="f543" fmla="*/ f459 1 f337"/>
                <a:gd name="f544" fmla="*/ f460 1 f338"/>
                <a:gd name="f545" fmla="*/ f461 1 f337"/>
                <a:gd name="f546" fmla="*/ f462 1 f337"/>
                <a:gd name="f547" fmla="*/ f463 1 f338"/>
                <a:gd name="f548" fmla="*/ f464 1 f337"/>
                <a:gd name="f549" fmla="*/ f465 1 f337"/>
                <a:gd name="f550" fmla="*/ f466 1 f338"/>
                <a:gd name="f551" fmla="*/ f467 1 f337"/>
                <a:gd name="f552" fmla="*/ f468 1 f338"/>
                <a:gd name="f553" fmla="*/ f469 1 f337"/>
                <a:gd name="f554" fmla="*/ f470 1 f337"/>
                <a:gd name="f555" fmla="*/ f471 1 f337"/>
                <a:gd name="f556" fmla="*/ f472 1 f337"/>
                <a:gd name="f557" fmla="*/ f473 1 f337"/>
                <a:gd name="f558" fmla="*/ f474 1 f337"/>
                <a:gd name="f559" fmla="*/ f475 1 f338"/>
                <a:gd name="f560" fmla="*/ f476 1 f337"/>
                <a:gd name="f561" fmla="*/ f477 1 f338"/>
                <a:gd name="f562" fmla="*/ f478 1 f337"/>
                <a:gd name="f563" fmla="*/ f479 1 f338"/>
                <a:gd name="f564" fmla="*/ f480 1 f337"/>
                <a:gd name="f565" fmla="*/ f481 1 f338"/>
                <a:gd name="f566" fmla="*/ f482 1 f337"/>
                <a:gd name="f567" fmla="*/ f483 1 f338"/>
                <a:gd name="f568" fmla="*/ f484 1 f337"/>
                <a:gd name="f569" fmla="*/ f485 1 f338"/>
                <a:gd name="f570" fmla="*/ f486 1 f337"/>
                <a:gd name="f571" fmla="*/ f487 1 f338"/>
                <a:gd name="f572" fmla="*/ f488 1 f337"/>
                <a:gd name="f573" fmla="*/ f489 1 f338"/>
                <a:gd name="f574" fmla="*/ f490 1 f337"/>
                <a:gd name="f575" fmla="*/ f491 1 f338"/>
                <a:gd name="f576" fmla="*/ f492 1 f337"/>
                <a:gd name="f577" fmla="*/ f493 1 f338"/>
                <a:gd name="f578" fmla="*/ f494 1 f337"/>
                <a:gd name="f579" fmla="*/ f495 1 f338"/>
                <a:gd name="f580" fmla="*/ f496 1 f338"/>
                <a:gd name="f581" fmla="*/ f497 1 f337"/>
                <a:gd name="f582" fmla="*/ f498 1 f338"/>
                <a:gd name="f583" fmla="*/ f499 1 f337"/>
                <a:gd name="f584" fmla="*/ f500 f328 1"/>
                <a:gd name="f585" fmla="*/ f501 f328 1"/>
                <a:gd name="f586" fmla="*/ f503 f329 1"/>
                <a:gd name="f587" fmla="*/ f502 f329 1"/>
                <a:gd name="f588" fmla="*/ f504 f328 1"/>
                <a:gd name="f589" fmla="*/ f505 f329 1"/>
                <a:gd name="f590" fmla="*/ f506 f328 1"/>
                <a:gd name="f591" fmla="*/ f507 f329 1"/>
                <a:gd name="f592" fmla="*/ f508 f328 1"/>
                <a:gd name="f593" fmla="*/ f509 f329 1"/>
                <a:gd name="f594" fmla="*/ f510 f328 1"/>
                <a:gd name="f595" fmla="*/ f511 f329 1"/>
                <a:gd name="f596" fmla="*/ f512 f328 1"/>
                <a:gd name="f597" fmla="*/ f513 f329 1"/>
                <a:gd name="f598" fmla="*/ f514 f328 1"/>
                <a:gd name="f599" fmla="*/ f515 f329 1"/>
                <a:gd name="f600" fmla="*/ f516 f328 1"/>
                <a:gd name="f601" fmla="*/ f517 f329 1"/>
                <a:gd name="f602" fmla="*/ f518 f328 1"/>
                <a:gd name="f603" fmla="*/ f519 f329 1"/>
                <a:gd name="f604" fmla="*/ f520 f328 1"/>
                <a:gd name="f605" fmla="*/ f521 f329 1"/>
                <a:gd name="f606" fmla="*/ f522 f328 1"/>
                <a:gd name="f607" fmla="*/ f523 f329 1"/>
                <a:gd name="f608" fmla="*/ f524 f328 1"/>
                <a:gd name="f609" fmla="*/ f525 f329 1"/>
                <a:gd name="f610" fmla="*/ f526 f328 1"/>
                <a:gd name="f611" fmla="*/ f527 f329 1"/>
                <a:gd name="f612" fmla="*/ f528 f328 1"/>
                <a:gd name="f613" fmla="*/ f529 f329 1"/>
                <a:gd name="f614" fmla="*/ f530 f328 1"/>
                <a:gd name="f615" fmla="*/ f531 f329 1"/>
                <a:gd name="f616" fmla="*/ f532 f328 1"/>
                <a:gd name="f617" fmla="*/ f533 f329 1"/>
                <a:gd name="f618" fmla="*/ f534 f328 1"/>
                <a:gd name="f619" fmla="*/ f535 f329 1"/>
                <a:gd name="f620" fmla="*/ f536 f328 1"/>
                <a:gd name="f621" fmla="*/ f537 f328 1"/>
                <a:gd name="f622" fmla="*/ f538 f329 1"/>
                <a:gd name="f623" fmla="*/ f539 f328 1"/>
                <a:gd name="f624" fmla="*/ f540 f329 1"/>
                <a:gd name="f625" fmla="*/ f541 f328 1"/>
                <a:gd name="f626" fmla="*/ f542 f329 1"/>
                <a:gd name="f627" fmla="*/ f543 f328 1"/>
                <a:gd name="f628" fmla="*/ f544 f329 1"/>
                <a:gd name="f629" fmla="*/ f545 f328 1"/>
                <a:gd name="f630" fmla="*/ f546 f328 1"/>
                <a:gd name="f631" fmla="*/ f547 f329 1"/>
                <a:gd name="f632" fmla="*/ f548 f328 1"/>
                <a:gd name="f633" fmla="*/ f549 f328 1"/>
                <a:gd name="f634" fmla="*/ f550 f329 1"/>
                <a:gd name="f635" fmla="*/ f551 f328 1"/>
                <a:gd name="f636" fmla="*/ f552 f329 1"/>
                <a:gd name="f637" fmla="*/ f553 f328 1"/>
                <a:gd name="f638" fmla="*/ f554 f328 1"/>
                <a:gd name="f639" fmla="*/ f555 f328 1"/>
                <a:gd name="f640" fmla="*/ f556 f328 1"/>
                <a:gd name="f641" fmla="*/ f557 f328 1"/>
                <a:gd name="f642" fmla="*/ f558 f328 1"/>
                <a:gd name="f643" fmla="*/ f559 f329 1"/>
                <a:gd name="f644" fmla="*/ f560 f328 1"/>
                <a:gd name="f645" fmla="*/ f561 f329 1"/>
                <a:gd name="f646" fmla="*/ f562 f328 1"/>
                <a:gd name="f647" fmla="*/ f563 f329 1"/>
                <a:gd name="f648" fmla="*/ f564 f328 1"/>
                <a:gd name="f649" fmla="*/ f565 f329 1"/>
                <a:gd name="f650" fmla="*/ f566 f328 1"/>
                <a:gd name="f651" fmla="*/ f567 f329 1"/>
                <a:gd name="f652" fmla="*/ f568 f328 1"/>
                <a:gd name="f653" fmla="*/ f569 f329 1"/>
                <a:gd name="f654" fmla="*/ f570 f328 1"/>
                <a:gd name="f655" fmla="*/ f571 f329 1"/>
                <a:gd name="f656" fmla="*/ f572 f328 1"/>
                <a:gd name="f657" fmla="*/ f573 f329 1"/>
                <a:gd name="f658" fmla="*/ f574 f328 1"/>
                <a:gd name="f659" fmla="*/ f575 f329 1"/>
                <a:gd name="f660" fmla="*/ f576 f328 1"/>
                <a:gd name="f661" fmla="*/ f577 f329 1"/>
                <a:gd name="f662" fmla="*/ f578 f328 1"/>
                <a:gd name="f663" fmla="*/ f579 f329 1"/>
                <a:gd name="f664" fmla="*/ f580 f329 1"/>
                <a:gd name="f665" fmla="*/ f581 f328 1"/>
                <a:gd name="f666" fmla="*/ f582 f329 1"/>
                <a:gd name="f667" fmla="*/ f583 f328 1"/>
              </a:gdLst>
              <a:ahLst/>
              <a:cxnLst>
                <a:cxn ang="3cd4">
                  <a:pos x="hc" y="t"/>
                </a:cxn>
                <a:cxn ang="0">
                  <a:pos x="r" y="vc"/>
                </a:cxn>
                <a:cxn ang="cd4">
                  <a:pos x="hc" y="b"/>
                </a:cxn>
                <a:cxn ang="cd2">
                  <a:pos x="l" y="vc"/>
                </a:cxn>
                <a:cxn ang="f419">
                  <a:pos x="f588" y="f589"/>
                </a:cxn>
                <a:cxn ang="f419">
                  <a:pos x="f590" y="f591"/>
                </a:cxn>
                <a:cxn ang="f419">
                  <a:pos x="f592" y="f593"/>
                </a:cxn>
                <a:cxn ang="f419">
                  <a:pos x="f594" y="f595"/>
                </a:cxn>
                <a:cxn ang="f419">
                  <a:pos x="f596" y="f597"/>
                </a:cxn>
                <a:cxn ang="f419">
                  <a:pos x="f598" y="f599"/>
                </a:cxn>
                <a:cxn ang="f419">
                  <a:pos x="f600" y="f601"/>
                </a:cxn>
                <a:cxn ang="f419">
                  <a:pos x="f602" y="f603"/>
                </a:cxn>
                <a:cxn ang="f419">
                  <a:pos x="f604" y="f605"/>
                </a:cxn>
                <a:cxn ang="f419">
                  <a:pos x="f606" y="f607"/>
                </a:cxn>
                <a:cxn ang="f419">
                  <a:pos x="f608" y="f609"/>
                </a:cxn>
                <a:cxn ang="f419">
                  <a:pos x="f610" y="f611"/>
                </a:cxn>
                <a:cxn ang="f419">
                  <a:pos x="f612" y="f613"/>
                </a:cxn>
                <a:cxn ang="f419">
                  <a:pos x="f614" y="f615"/>
                </a:cxn>
                <a:cxn ang="f419">
                  <a:pos x="f616" y="f617"/>
                </a:cxn>
                <a:cxn ang="f419">
                  <a:pos x="f618" y="f619"/>
                </a:cxn>
                <a:cxn ang="f419">
                  <a:pos x="f620" y="f615"/>
                </a:cxn>
                <a:cxn ang="f419">
                  <a:pos x="f621" y="f622"/>
                </a:cxn>
                <a:cxn ang="f419">
                  <a:pos x="f623" y="f624"/>
                </a:cxn>
                <a:cxn ang="f419">
                  <a:pos x="f625" y="f626"/>
                </a:cxn>
                <a:cxn ang="f419">
                  <a:pos x="f627" y="f626"/>
                </a:cxn>
                <a:cxn ang="f419">
                  <a:pos x="f627" y="f628"/>
                </a:cxn>
                <a:cxn ang="f419">
                  <a:pos x="f629" y="f622"/>
                </a:cxn>
                <a:cxn ang="f419">
                  <a:pos x="f630" y="f631"/>
                </a:cxn>
                <a:cxn ang="f419">
                  <a:pos x="f632" y="f599"/>
                </a:cxn>
                <a:cxn ang="f419">
                  <a:pos x="f633" y="f634"/>
                </a:cxn>
                <a:cxn ang="f419">
                  <a:pos x="f635" y="f636"/>
                </a:cxn>
                <a:cxn ang="f419">
                  <a:pos x="f637" y="f599"/>
                </a:cxn>
                <a:cxn ang="f419">
                  <a:pos x="f638" y="f599"/>
                </a:cxn>
                <a:cxn ang="f419">
                  <a:pos x="f639" y="f601"/>
                </a:cxn>
                <a:cxn ang="f419">
                  <a:pos x="f638" y="f599"/>
                </a:cxn>
                <a:cxn ang="f419">
                  <a:pos x="f640" y="f601"/>
                </a:cxn>
                <a:cxn ang="f419">
                  <a:pos x="f641" y="f599"/>
                </a:cxn>
                <a:cxn ang="f419">
                  <a:pos x="f642" y="f643"/>
                </a:cxn>
                <a:cxn ang="f419">
                  <a:pos x="f644" y="f645"/>
                </a:cxn>
                <a:cxn ang="f419">
                  <a:pos x="f646" y="f647"/>
                </a:cxn>
                <a:cxn ang="f419">
                  <a:pos x="f642" y="f643"/>
                </a:cxn>
                <a:cxn ang="f419">
                  <a:pos x="f648" y="f649"/>
                </a:cxn>
                <a:cxn ang="f419">
                  <a:pos x="f650" y="f651"/>
                </a:cxn>
                <a:cxn ang="f419">
                  <a:pos x="f652" y="f653"/>
                </a:cxn>
                <a:cxn ang="f419">
                  <a:pos x="f654" y="f655"/>
                </a:cxn>
                <a:cxn ang="f419">
                  <a:pos x="f656" y="f657"/>
                </a:cxn>
                <a:cxn ang="f419">
                  <a:pos x="f652" y="f653"/>
                </a:cxn>
                <a:cxn ang="f419">
                  <a:pos x="f658" y="f659"/>
                </a:cxn>
                <a:cxn ang="f419">
                  <a:pos x="f660" y="f661"/>
                </a:cxn>
                <a:cxn ang="f419">
                  <a:pos x="f662" y="f663"/>
                </a:cxn>
                <a:cxn ang="f419">
                  <a:pos x="f606" y="f664"/>
                </a:cxn>
                <a:cxn ang="f419">
                  <a:pos x="f665" y="f666"/>
                </a:cxn>
                <a:cxn ang="f419">
                  <a:pos x="f667" y="f666"/>
                </a:cxn>
                <a:cxn ang="f419">
                  <a:pos x="f606" y="f664"/>
                </a:cxn>
              </a:cxnLst>
              <a:rect l="f584" t="f587" r="f585" b="f586"/>
              <a:pathLst>
                <a:path w="699" h="668">
                  <a:moveTo>
                    <a:pt x="f8" y="f9"/>
                  </a:moveTo>
                  <a:cubicBezTo>
                    <a:pt x="f10" y="f11"/>
                    <a:pt x="f6" y="f12"/>
                    <a:pt x="f13" y="f14"/>
                  </a:cubicBezTo>
                  <a:cubicBezTo>
                    <a:pt x="f15" y="f16"/>
                    <a:pt x="f17" y="f18"/>
                    <a:pt x="f7" y="f19"/>
                  </a:cubicBezTo>
                  <a:cubicBezTo>
                    <a:pt x="f20" y="f21"/>
                    <a:pt x="f22" y="f23"/>
                    <a:pt x="f24" y="f25"/>
                  </a:cubicBezTo>
                  <a:cubicBezTo>
                    <a:pt x="f26" y="f27"/>
                    <a:pt x="f28" y="f29"/>
                    <a:pt x="f30" y="f31"/>
                  </a:cubicBezTo>
                  <a:cubicBezTo>
                    <a:pt x="f32" y="f33"/>
                    <a:pt x="f34" y="f7"/>
                    <a:pt x="f35" y="f7"/>
                  </a:cubicBezTo>
                  <a:cubicBezTo>
                    <a:pt x="f36" y="f7"/>
                    <a:pt x="f37" y="f7"/>
                    <a:pt x="f38" y="f7"/>
                  </a:cubicBezTo>
                  <a:cubicBezTo>
                    <a:pt x="f39" y="f7"/>
                    <a:pt x="f40" y="f41"/>
                    <a:pt x="f42" y="f43"/>
                  </a:cubicBezTo>
                  <a:cubicBezTo>
                    <a:pt x="f44" y="f45"/>
                    <a:pt x="f46" y="f47"/>
                    <a:pt x="f48" y="f49"/>
                  </a:cubicBezTo>
                  <a:cubicBezTo>
                    <a:pt x="f50" y="f51"/>
                    <a:pt x="f52" y="f53"/>
                    <a:pt x="f54" y="f36"/>
                  </a:cubicBezTo>
                  <a:cubicBezTo>
                    <a:pt x="f55" y="f56"/>
                    <a:pt x="f5" y="f57"/>
                    <a:pt x="f58" y="f59"/>
                  </a:cubicBezTo>
                  <a:cubicBezTo>
                    <a:pt x="f60" y="f61"/>
                    <a:pt x="f62" y="f63"/>
                    <a:pt x="f64" y="f65"/>
                  </a:cubicBezTo>
                  <a:cubicBezTo>
                    <a:pt x="f66" y="f65"/>
                    <a:pt x="f67" y="f9"/>
                    <a:pt x="f68" y="f69"/>
                  </a:cubicBezTo>
                  <a:cubicBezTo>
                    <a:pt x="f70" y="f71"/>
                    <a:pt x="f72" y="f73"/>
                    <a:pt x="f74" y="f75"/>
                  </a:cubicBezTo>
                  <a:cubicBezTo>
                    <a:pt x="f76" y="f77"/>
                    <a:pt x="f78" y="f79"/>
                    <a:pt x="f80" y="f81"/>
                  </a:cubicBezTo>
                  <a:cubicBezTo>
                    <a:pt x="f82" y="f83"/>
                    <a:pt x="f84" y="f85"/>
                    <a:pt x="f86" y="f38"/>
                  </a:cubicBezTo>
                  <a:cubicBezTo>
                    <a:pt x="f38" y="f87"/>
                    <a:pt x="f88" y="f89"/>
                    <a:pt x="f90" y="f91"/>
                  </a:cubicBezTo>
                  <a:cubicBezTo>
                    <a:pt x="f92" y="f93"/>
                    <a:pt x="f94" y="f95"/>
                    <a:pt x="f96" y="f97"/>
                  </a:cubicBezTo>
                  <a:cubicBezTo>
                    <a:pt x="f98" y="f99"/>
                    <a:pt x="f100" y="f101"/>
                    <a:pt x="f102" y="f103"/>
                  </a:cubicBezTo>
                  <a:cubicBezTo>
                    <a:pt x="f104" y="f105"/>
                    <a:pt x="f106" y="f64"/>
                    <a:pt x="f107" y="f108"/>
                  </a:cubicBezTo>
                  <a:cubicBezTo>
                    <a:pt x="f109" y="f66"/>
                    <a:pt x="f110" y="f64"/>
                    <a:pt x="f111" y="f112"/>
                  </a:cubicBezTo>
                  <a:cubicBezTo>
                    <a:pt x="f113" y="f5"/>
                    <a:pt x="f114" y="f55"/>
                    <a:pt x="f115" y="f42"/>
                  </a:cubicBezTo>
                  <a:cubicBezTo>
                    <a:pt x="f116" y="f117"/>
                    <a:pt x="f118" y="f39"/>
                    <a:pt x="f119" y="f120"/>
                  </a:cubicBezTo>
                  <a:cubicBezTo>
                    <a:pt x="f121" y="f122"/>
                    <a:pt x="f123" y="f88"/>
                    <a:pt x="f124" y="f125"/>
                  </a:cubicBezTo>
                  <a:cubicBezTo>
                    <a:pt x="f126" y="f127"/>
                    <a:pt x="f128" y="f129"/>
                    <a:pt x="f130" y="f131"/>
                  </a:cubicBezTo>
                  <a:cubicBezTo>
                    <a:pt x="f132" y="f81"/>
                    <a:pt x="f8" y="f133"/>
                    <a:pt x="f8" y="f9"/>
                  </a:cubicBezTo>
                  <a:close/>
                  <a:moveTo>
                    <a:pt x="f134" y="f135"/>
                  </a:moveTo>
                  <a:cubicBezTo>
                    <a:pt x="f23" y="f135"/>
                    <a:pt x="f136" y="f135"/>
                    <a:pt x="f137" y="f135"/>
                  </a:cubicBezTo>
                  <a:cubicBezTo>
                    <a:pt x="f137" y="f138"/>
                    <a:pt x="f139" y="f140"/>
                    <a:pt x="f137" y="f141"/>
                  </a:cubicBezTo>
                  <a:cubicBezTo>
                    <a:pt x="f142" y="f143"/>
                    <a:pt x="f144" y="f35"/>
                    <a:pt x="f145" y="f146"/>
                  </a:cubicBezTo>
                  <a:cubicBezTo>
                    <a:pt x="f82" y="f147"/>
                    <a:pt x="f89" y="f148"/>
                    <a:pt x="f149" y="f148"/>
                  </a:cubicBezTo>
                  <a:cubicBezTo>
                    <a:pt x="f150" y="f26"/>
                    <a:pt x="f151" y="f148"/>
                    <a:pt x="f27" y="f148"/>
                  </a:cubicBezTo>
                  <a:cubicBezTo>
                    <a:pt x="f152" y="f26"/>
                    <a:pt x="f153" y="f22"/>
                    <a:pt x="f154" y="f155"/>
                  </a:cubicBezTo>
                  <a:cubicBezTo>
                    <a:pt x="f156" y="f157"/>
                    <a:pt x="f158" y="f159"/>
                    <a:pt x="f134" y="f135"/>
                  </a:cubicBezTo>
                  <a:close/>
                  <a:moveTo>
                    <a:pt x="f160" y="f161"/>
                  </a:moveTo>
                  <a:cubicBezTo>
                    <a:pt x="f162" y="f161"/>
                    <a:pt x="f163" y="f161"/>
                    <a:pt x="f164" y="f161"/>
                  </a:cubicBezTo>
                  <a:cubicBezTo>
                    <a:pt x="f28" y="f161"/>
                    <a:pt x="f165" y="f166"/>
                    <a:pt x="f148" y="f167"/>
                  </a:cubicBezTo>
                  <a:cubicBezTo>
                    <a:pt x="f168" y="f169"/>
                    <a:pt x="f170" y="f171"/>
                    <a:pt x="f172" y="f173"/>
                  </a:cubicBezTo>
                  <a:cubicBezTo>
                    <a:pt x="f174" y="f175"/>
                    <a:pt x="f168" y="f110"/>
                    <a:pt x="f148" y="f160"/>
                  </a:cubicBezTo>
                  <a:cubicBezTo>
                    <a:pt x="f176" y="f177"/>
                    <a:pt x="f147" y="f160"/>
                    <a:pt x="f132" y="f160"/>
                  </a:cubicBezTo>
                  <a:cubicBezTo>
                    <a:pt x="f178" y="f160"/>
                    <a:pt x="f179" y="f160"/>
                    <a:pt x="f180" y="f160"/>
                  </a:cubicBezTo>
                  <a:cubicBezTo>
                    <a:pt x="f181" y="f160"/>
                    <a:pt x="f182" y="f177"/>
                    <a:pt x="f46" y="f160"/>
                  </a:cubicBezTo>
                  <a:cubicBezTo>
                    <a:pt x="f112" y="f183"/>
                    <a:pt x="f50" y="f175"/>
                    <a:pt x="f184" y="f173"/>
                  </a:cubicBezTo>
                  <a:cubicBezTo>
                    <a:pt x="f50" y="f171"/>
                    <a:pt x="f112" y="f169"/>
                    <a:pt x="f46" y="f167"/>
                  </a:cubicBezTo>
                  <a:cubicBezTo>
                    <a:pt x="f182" y="f166"/>
                    <a:pt x="f185" y="f161"/>
                    <a:pt x="f74" y="f161"/>
                  </a:cubicBezTo>
                  <a:cubicBezTo>
                    <a:pt x="f186" y="f161"/>
                    <a:pt x="f179" y="f161"/>
                    <a:pt x="f160" y="f161"/>
                  </a:cubicBezTo>
                  <a:close/>
                  <a:moveTo>
                    <a:pt x="f187" y="f65"/>
                  </a:moveTo>
                  <a:cubicBezTo>
                    <a:pt x="f188" y="f189"/>
                    <a:pt x="f190" y="f191"/>
                    <a:pt x="f192" y="f98"/>
                  </a:cubicBezTo>
                  <a:cubicBezTo>
                    <a:pt x="f193" y="f194"/>
                    <a:pt x="f195" y="f194"/>
                    <a:pt x="f196" y="f75"/>
                  </a:cubicBezTo>
                  <a:cubicBezTo>
                    <a:pt x="f197" y="f198"/>
                    <a:pt x="f199" y="f200"/>
                    <a:pt x="f171" y="f65"/>
                  </a:cubicBezTo>
                  <a:cubicBezTo>
                    <a:pt x="f16" y="f65"/>
                    <a:pt x="f201" y="f65"/>
                    <a:pt x="f187" y="f65"/>
                  </a:cubicBezTo>
                  <a:close/>
                  <a:moveTo>
                    <a:pt x="f202" y="f203"/>
                  </a:moveTo>
                  <a:cubicBezTo>
                    <a:pt x="f204" y="f205"/>
                    <a:pt x="f63" y="f206"/>
                    <a:pt x="f207" y="f208"/>
                  </a:cubicBezTo>
                  <a:cubicBezTo>
                    <a:pt x="f133" y="f194"/>
                    <a:pt x="f98" y="f209"/>
                    <a:pt x="f210" y="f211"/>
                  </a:cubicBezTo>
                  <a:cubicBezTo>
                    <a:pt x="f212" y="f213"/>
                    <a:pt x="f208" y="f214"/>
                    <a:pt x="f212" y="f215"/>
                  </a:cubicBezTo>
                  <a:cubicBezTo>
                    <a:pt x="f216" y="f217"/>
                    <a:pt x="f218" y="f65"/>
                    <a:pt x="f219" y="f65"/>
                  </a:cubicBezTo>
                  <a:cubicBezTo>
                    <a:pt x="f220" y="f203"/>
                    <a:pt x="f215" y="f203"/>
                    <a:pt x="f202" y="f203"/>
                  </a:cubicBezTo>
                  <a:close/>
                  <a:moveTo>
                    <a:pt x="f221" y="f65"/>
                  </a:moveTo>
                  <a:cubicBezTo>
                    <a:pt x="f94" y="f222"/>
                    <a:pt x="f223" y="f224"/>
                    <a:pt x="f225" y="f226"/>
                  </a:cubicBezTo>
                  <a:cubicBezTo>
                    <a:pt x="f227" y="f228"/>
                    <a:pt x="f229" y="f194"/>
                    <a:pt x="f230" y="f75"/>
                  </a:cubicBezTo>
                  <a:cubicBezTo>
                    <a:pt x="f231" y="f232"/>
                    <a:pt x="f233" y="f222"/>
                    <a:pt x="f117" y="f65"/>
                  </a:cubicBezTo>
                  <a:cubicBezTo>
                    <a:pt x="f89" y="f65"/>
                    <a:pt x="f234" y="f65"/>
                    <a:pt x="f221" y="f65"/>
                  </a:cubicBezTo>
                  <a:close/>
                  <a:moveTo>
                    <a:pt x="f235" y="f65"/>
                  </a:moveTo>
                  <a:cubicBezTo>
                    <a:pt x="f236" y="f237"/>
                    <a:pt x="f156" y="f238"/>
                    <a:pt x="f130" y="f75"/>
                  </a:cubicBezTo>
                  <a:cubicBezTo>
                    <a:pt x="f123" y="f194"/>
                    <a:pt x="f239" y="f228"/>
                    <a:pt x="f240" y="f75"/>
                  </a:cubicBezTo>
                  <a:cubicBezTo>
                    <a:pt x="f241" y="f242"/>
                    <a:pt x="f116" y="f237"/>
                    <a:pt x="f243" y="f65"/>
                  </a:cubicBezTo>
                  <a:cubicBezTo>
                    <a:pt x="f244" y="f65"/>
                    <a:pt x="f124" y="f65"/>
                    <a:pt x="f235" y="f65"/>
                  </a:cubicBezTo>
                  <a:close/>
                  <a:moveTo>
                    <a:pt x="f245" y="f246"/>
                  </a:moveTo>
                  <a:cubicBezTo>
                    <a:pt x="f49" y="f89"/>
                    <a:pt x="f247" y="f145"/>
                    <a:pt x="f187" y="f248"/>
                  </a:cubicBezTo>
                  <a:cubicBezTo>
                    <a:pt x="f249" y="f250"/>
                    <a:pt x="f251" y="f95"/>
                    <a:pt x="f252" y="f253"/>
                  </a:cubicBezTo>
                  <a:cubicBezTo>
                    <a:pt x="f254" y="f72"/>
                    <a:pt x="f255" y="f64"/>
                    <a:pt x="f256" y="f67"/>
                  </a:cubicBezTo>
                  <a:cubicBezTo>
                    <a:pt x="f257" y="f258"/>
                    <a:pt x="f259" y="f76"/>
                    <a:pt x="f260" y="f261"/>
                  </a:cubicBezTo>
                  <a:cubicBezTo>
                    <a:pt x="f171" y="f231"/>
                    <a:pt x="f262" y="f263"/>
                    <a:pt x="f264" y="f265"/>
                  </a:cubicBezTo>
                  <a:cubicBezTo>
                    <a:pt x="f266" y="f230"/>
                    <a:pt x="f267" y="f268"/>
                    <a:pt x="f245" y="f246"/>
                  </a:cubicBezTo>
                  <a:close/>
                  <a:moveTo>
                    <a:pt x="f225" y="f269"/>
                  </a:moveTo>
                  <a:cubicBezTo>
                    <a:pt x="f270" y="f271"/>
                    <a:pt x="f272" y="f81"/>
                    <a:pt x="f273" y="f274"/>
                  </a:cubicBezTo>
                  <a:cubicBezTo>
                    <a:pt x="f274" y="f275"/>
                    <a:pt x="f276" y="f271"/>
                    <a:pt x="f277" y="f221"/>
                  </a:cubicBezTo>
                  <a:cubicBezTo>
                    <a:pt x="f179" y="f186"/>
                    <a:pt x="f278" y="f279"/>
                    <a:pt x="f280" y="f281"/>
                  </a:cubicBezTo>
                  <a:cubicBezTo>
                    <a:pt x="f129" y="f246"/>
                    <a:pt x="f282" y="f283"/>
                    <a:pt x="f225" y="f269"/>
                  </a:cubicBezTo>
                  <a:close/>
                  <a:moveTo>
                    <a:pt x="f284" y="f269"/>
                  </a:moveTo>
                  <a:cubicBezTo>
                    <a:pt x="f240" y="f285"/>
                    <a:pt x="f286" y="f2"/>
                    <a:pt x="f287" y="f85"/>
                  </a:cubicBezTo>
                  <a:cubicBezTo>
                    <a:pt x="f288" y="f88"/>
                    <a:pt x="f289" y="f246"/>
                    <a:pt x="f290" y="f291"/>
                  </a:cubicBezTo>
                  <a:cubicBezTo>
                    <a:pt x="f187" y="f279"/>
                    <a:pt x="f292" y="f283"/>
                    <a:pt x="f178" y="f293"/>
                  </a:cubicBezTo>
                  <a:cubicBezTo>
                    <a:pt x="f294" y="f285"/>
                    <a:pt x="f294" y="f131"/>
                    <a:pt x="f295" y="f296"/>
                  </a:cubicBezTo>
                  <a:cubicBezTo>
                    <a:pt x="f25" y="f297"/>
                    <a:pt x="f159" y="f298"/>
                    <a:pt x="f299" y="f194"/>
                  </a:cubicBezTo>
                  <a:cubicBezTo>
                    <a:pt x="f289" y="f275"/>
                    <a:pt x="f300" y="f301"/>
                    <a:pt x="f284" y="f269"/>
                  </a:cubicBezTo>
                  <a:close/>
                  <a:moveTo>
                    <a:pt x="f200" y="f246"/>
                  </a:moveTo>
                  <a:cubicBezTo>
                    <a:pt x="f302" y="f268"/>
                    <a:pt x="f303" y="f230"/>
                    <a:pt x="f304" y="f265"/>
                  </a:cubicBezTo>
                  <a:cubicBezTo>
                    <a:pt x="f305" y="f263"/>
                    <a:pt x="f306" y="f307"/>
                    <a:pt x="f308" y="f261"/>
                  </a:cubicBezTo>
                  <a:cubicBezTo>
                    <a:pt x="f309" y="f310"/>
                    <a:pt x="f311" y="f67"/>
                    <a:pt x="f200" y="f67"/>
                  </a:cubicBezTo>
                  <a:cubicBezTo>
                    <a:pt x="f312" y="f67"/>
                    <a:pt x="f313" y="f310"/>
                    <a:pt x="f226" y="f314"/>
                  </a:cubicBezTo>
                  <a:cubicBezTo>
                    <a:pt x="f98" y="f231"/>
                    <a:pt x="f218" y="f263"/>
                    <a:pt x="f276" y="f315"/>
                  </a:cubicBezTo>
                  <a:cubicBezTo>
                    <a:pt x="f242" y="f230"/>
                    <a:pt x="f316" y="f268"/>
                    <a:pt x="f200" y="f246"/>
                  </a:cubicBezTo>
                  <a:close/>
                  <a:moveTo>
                    <a:pt x="f107" y="f194"/>
                  </a:moveTo>
                  <a:cubicBezTo>
                    <a:pt x="f317" y="f298"/>
                    <a:pt x="f259" y="f297"/>
                    <a:pt x="f318" y="f94"/>
                  </a:cubicBezTo>
                  <a:cubicBezTo>
                    <a:pt x="f319" y="f320"/>
                    <a:pt x="f257" y="f223"/>
                    <a:pt x="f257" y="f285"/>
                  </a:cubicBezTo>
                  <a:cubicBezTo>
                    <a:pt x="f257" y="f321"/>
                    <a:pt x="f322" y="f291"/>
                    <a:pt x="f323" y="f291"/>
                  </a:cubicBezTo>
                  <a:cubicBezTo>
                    <a:pt x="f202" y="f281"/>
                    <a:pt x="f324" y="f186"/>
                    <a:pt x="f217" y="f285"/>
                  </a:cubicBezTo>
                  <a:cubicBezTo>
                    <a:pt x="f217" y="f223"/>
                    <a:pt x="f69" y="f320"/>
                    <a:pt x="f65" y="f94"/>
                  </a:cubicBezTo>
                  <a:cubicBezTo>
                    <a:pt x="f325" y="f297"/>
                    <a:pt x="f326" y="f298"/>
                    <a:pt x="f107" y="f194"/>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7" name="Freeform 9">
              <a:extLst>
                <a:ext uri="{FF2B5EF4-FFF2-40B4-BE49-F238E27FC236}">
                  <a16:creationId xmlns:a16="http://schemas.microsoft.com/office/drawing/2014/main" id="{A1DD5D7D-D0D8-4698-0F6A-15B627CEEB41}"/>
                </a:ext>
              </a:extLst>
            </p:cNvPr>
            <p:cNvSpPr/>
            <p:nvPr/>
          </p:nvSpPr>
          <p:spPr>
            <a:xfrm>
              <a:off x="11335542" y="6052166"/>
              <a:ext cx="703667" cy="730989"/>
            </a:xfrm>
            <a:custGeom>
              <a:avLst/>
              <a:gdLst>
                <a:gd name="f0" fmla="val 10800000"/>
                <a:gd name="f1" fmla="val 5400000"/>
                <a:gd name="f2" fmla="val 180"/>
                <a:gd name="f3" fmla="val w"/>
                <a:gd name="f4" fmla="val h"/>
                <a:gd name="f5" fmla="val 0"/>
                <a:gd name="f6" fmla="val 732"/>
                <a:gd name="f7" fmla="val 760"/>
                <a:gd name="f8" fmla="val 151"/>
                <a:gd name="f9" fmla="val 213"/>
                <a:gd name="f10" fmla="val 150"/>
                <a:gd name="f11" fmla="val 149"/>
                <a:gd name="f12" fmla="val 212"/>
                <a:gd name="f13" fmla="val 129"/>
                <a:gd name="f14" fmla="val 195"/>
                <a:gd name="f15" fmla="val 114"/>
                <a:gd name="f16" fmla="val 177"/>
                <a:gd name="f17" fmla="val 141"/>
                <a:gd name="f18" fmla="val 148"/>
                <a:gd name="f19" fmla="val 123"/>
                <a:gd name="f20" fmla="val 111"/>
                <a:gd name="f21" fmla="val 154"/>
                <a:gd name="f22" fmla="val 98"/>
                <a:gd name="f23" fmla="val 156"/>
                <a:gd name="f24" fmla="val 91"/>
                <a:gd name="f25" fmla="val 143"/>
                <a:gd name="f26" fmla="val 79"/>
                <a:gd name="f27" fmla="val 130"/>
                <a:gd name="f28" fmla="val 77"/>
                <a:gd name="f29" fmla="val 117"/>
                <a:gd name="f30" fmla="val 75"/>
                <a:gd name="f31" fmla="val 103"/>
                <a:gd name="f32" fmla="val 83"/>
                <a:gd name="f33" fmla="val 89"/>
                <a:gd name="f34" fmla="val 87"/>
                <a:gd name="f35" fmla="val 74"/>
                <a:gd name="f36" fmla="val 35"/>
                <a:gd name="f37" fmla="val 88"/>
                <a:gd name="f38" fmla="val 26"/>
                <a:gd name="f39" fmla="val 62"/>
                <a:gd name="f40" fmla="val 48"/>
                <a:gd name="f41" fmla="val 51"/>
                <a:gd name="f42" fmla="val 71"/>
                <a:gd name="f43" fmla="val 40"/>
                <a:gd name="f44" fmla="val 32"/>
                <a:gd name="f45" fmla="val 110"/>
                <a:gd name="f46" fmla="val 106"/>
                <a:gd name="f47" fmla="val 120"/>
                <a:gd name="f48" fmla="val 10"/>
                <a:gd name="f49" fmla="val 17"/>
                <a:gd name="f50" fmla="val 138"/>
                <a:gd name="f51" fmla="val 23"/>
                <a:gd name="f52" fmla="val 164"/>
                <a:gd name="f53" fmla="val 42"/>
                <a:gd name="f54" fmla="val 190"/>
                <a:gd name="f55" fmla="val 217"/>
                <a:gd name="f56" fmla="val 81"/>
                <a:gd name="f57" fmla="val 227"/>
                <a:gd name="f58" fmla="val 231"/>
                <a:gd name="f59" fmla="val 97"/>
                <a:gd name="f60" fmla="val 222"/>
                <a:gd name="f61" fmla="val 194"/>
                <a:gd name="f62" fmla="val 132"/>
                <a:gd name="f63" fmla="val 199"/>
                <a:gd name="f64" fmla="val 159"/>
                <a:gd name="f65" fmla="val 192"/>
                <a:gd name="f66" fmla="val 236"/>
                <a:gd name="f67" fmla="val 243"/>
                <a:gd name="f68" fmla="val 253"/>
                <a:gd name="f69" fmla="val 297"/>
                <a:gd name="f70" fmla="val 273"/>
                <a:gd name="f71" fmla="val 350"/>
                <a:gd name="f72" fmla="val 275"/>
                <a:gd name="f73" fmla="val 356"/>
                <a:gd name="f74" fmla="val 277"/>
                <a:gd name="f75" fmla="val 361"/>
                <a:gd name="f76" fmla="val 281"/>
                <a:gd name="f77" fmla="val 369"/>
                <a:gd name="f78" fmla="val 309"/>
                <a:gd name="f79" fmla="val 294"/>
                <a:gd name="f80" fmla="val 336"/>
                <a:gd name="f81" fmla="val 223"/>
                <a:gd name="f82" fmla="val 364"/>
                <a:gd name="f83" fmla="val 144"/>
                <a:gd name="f84" fmla="val 327"/>
                <a:gd name="f85" fmla="val 94"/>
                <a:gd name="f86" fmla="val 359"/>
                <a:gd name="f87" fmla="val 70"/>
                <a:gd name="f88" fmla="val 389"/>
                <a:gd name="f89" fmla="val 419"/>
                <a:gd name="f90" fmla="val 453"/>
                <a:gd name="f91" fmla="val 1"/>
                <a:gd name="f92" fmla="val 475"/>
                <a:gd name="f93" fmla="val 33"/>
                <a:gd name="f94" fmla="val 493"/>
                <a:gd name="f95" fmla="val 41"/>
                <a:gd name="f96" fmla="val 604"/>
                <a:gd name="f97" fmla="val 687"/>
                <a:gd name="f98" fmla="val 168"/>
                <a:gd name="f99" fmla="val 720"/>
                <a:gd name="f100" fmla="val 290"/>
                <a:gd name="f101" fmla="val 726"/>
                <a:gd name="f102" fmla="val 314"/>
                <a:gd name="f103" fmla="val 730"/>
                <a:gd name="f104" fmla="val 340"/>
                <a:gd name="f105" fmla="val 365"/>
                <a:gd name="f106" fmla="val 731"/>
                <a:gd name="f107" fmla="val 487"/>
                <a:gd name="f108" fmla="val 608"/>
                <a:gd name="f109" fmla="val 736"/>
                <a:gd name="f110" fmla="val 742"/>
                <a:gd name="f111" fmla="val 729"/>
                <a:gd name="f112" fmla="val 746"/>
                <a:gd name="f113" fmla="val 725"/>
                <a:gd name="f114" fmla="val 752"/>
                <a:gd name="f115" fmla="val 718"/>
                <a:gd name="f116" fmla="val 713"/>
                <a:gd name="f117" fmla="val 707"/>
                <a:gd name="f118" fmla="val 759"/>
                <a:gd name="f119" fmla="val 699"/>
                <a:gd name="f120" fmla="val 695"/>
                <a:gd name="f121" fmla="val 745"/>
                <a:gd name="f122" fmla="val 692"/>
                <a:gd name="f123" fmla="val 741"/>
                <a:gd name="f124" fmla="val 694"/>
                <a:gd name="f125" fmla="val 734"/>
                <a:gd name="f126" fmla="val 728"/>
                <a:gd name="f127" fmla="val 612"/>
                <a:gd name="f128" fmla="val 496"/>
                <a:gd name="f129" fmla="val 380"/>
                <a:gd name="f130" fmla="val 697"/>
                <a:gd name="f131" fmla="val 228"/>
                <a:gd name="f132" fmla="val 589"/>
                <a:gd name="f133" fmla="val 473"/>
                <a:gd name="f134" fmla="val 73"/>
                <a:gd name="f135" fmla="val 481"/>
                <a:gd name="f136" fmla="val 489"/>
                <a:gd name="f137" fmla="val 131"/>
                <a:gd name="f138" fmla="val 498"/>
                <a:gd name="f139" fmla="val 471"/>
                <a:gd name="f140" fmla="val 158"/>
                <a:gd name="f141" fmla="val 449"/>
                <a:gd name="f142" fmla="val 423"/>
                <a:gd name="f143" fmla="val 432"/>
                <a:gd name="f144" fmla="val 169"/>
                <a:gd name="f145" fmla="val 441"/>
                <a:gd name="f146" fmla="val 186"/>
                <a:gd name="f147" fmla="val 447"/>
                <a:gd name="f148" fmla="val 205"/>
                <a:gd name="f149" fmla="val 450"/>
                <a:gd name="f150" fmla="val 448"/>
                <a:gd name="f151" fmla="val 224"/>
                <a:gd name="f152" fmla="val 443"/>
                <a:gd name="f153" fmla="val 229"/>
                <a:gd name="f154" fmla="val 391"/>
                <a:gd name="f155" fmla="val 338"/>
                <a:gd name="f156" fmla="val 324"/>
                <a:gd name="f157" fmla="val 286"/>
                <a:gd name="f158" fmla="val 371"/>
                <a:gd name="f159" fmla="val 284"/>
                <a:gd name="f160" fmla="val 372"/>
                <a:gd name="f161" fmla="val 282"/>
                <a:gd name="f162" fmla="val 375"/>
                <a:gd name="f163" fmla="val 260"/>
                <a:gd name="f164" fmla="val 316"/>
                <a:gd name="f165" fmla="val 215"/>
                <a:gd name="f166" fmla="val 301"/>
                <a:gd name="f167" fmla="val 206"/>
                <a:gd name="f168" fmla="val 283"/>
                <a:gd name="f169" fmla="val 191"/>
                <a:gd name="f170" fmla="val 274"/>
                <a:gd name="f171" fmla="val 259"/>
                <a:gd name="f172" fmla="val 162"/>
                <a:gd name="f173" fmla="val 237"/>
                <a:gd name="f174" fmla="val 167"/>
                <a:gd name="f175" fmla="val 226"/>
                <a:gd name="f176" fmla="val 197"/>
                <a:gd name="f177" fmla="val 250"/>
                <a:gd name="f178" fmla="val 178"/>
                <a:gd name="f179" fmla="val 171"/>
                <a:gd name="f180" fmla="val 160"/>
                <a:gd name="f181" fmla="val 188"/>
                <a:gd name="f182" fmla="val 200"/>
                <a:gd name="f183" fmla="val 124"/>
                <a:gd name="f184" fmla="val 119"/>
                <a:gd name="f185" fmla="val 115"/>
                <a:gd name="f186" fmla="val 134"/>
                <a:gd name="f187" fmla="val 113"/>
                <a:gd name="f188" fmla="val 116"/>
                <a:gd name="f189" fmla="val 118"/>
                <a:gd name="f190" fmla="val 172"/>
                <a:gd name="f191" fmla="val 107"/>
                <a:gd name="f192" fmla="val 181"/>
                <a:gd name="f193" fmla="val 100"/>
                <a:gd name="f194" fmla="val 76"/>
                <a:gd name="f195" fmla="val 431"/>
                <a:gd name="f196" fmla="val 412"/>
                <a:gd name="f197" fmla="val 396"/>
                <a:gd name="f198" fmla="val 379"/>
                <a:gd name="f199" fmla="val 385"/>
                <a:gd name="f200" fmla="val 109"/>
                <a:gd name="f201" fmla="val 390"/>
                <a:gd name="f202" fmla="val 392"/>
                <a:gd name="f203" fmla="val 428"/>
                <a:gd name="f204" fmla="val 445"/>
                <a:gd name="f205" fmla="val 437"/>
                <a:gd name="f206" fmla="val 249"/>
                <a:gd name="f207" fmla="val 414"/>
                <a:gd name="f208" fmla="val 416"/>
                <a:gd name="f209" fmla="val 176"/>
                <a:gd name="f210" fmla="val 383"/>
                <a:gd name="f211" fmla="val 221"/>
                <a:gd name="f212" fmla="+- 0 0 -90"/>
                <a:gd name="f213" fmla="*/ f3 1 732"/>
                <a:gd name="f214" fmla="*/ f4 1 760"/>
                <a:gd name="f215" fmla="val f5"/>
                <a:gd name="f216" fmla="val f6"/>
                <a:gd name="f217" fmla="val f7"/>
                <a:gd name="f218" fmla="*/ f212 f0 1"/>
                <a:gd name="f219" fmla="+- f217 0 f215"/>
                <a:gd name="f220" fmla="+- f216 0 f215"/>
                <a:gd name="f221" fmla="*/ f218 1 f2"/>
                <a:gd name="f222" fmla="*/ f220 1 732"/>
                <a:gd name="f223" fmla="*/ f219 1 760"/>
                <a:gd name="f224" fmla="*/ 151 f220 1"/>
                <a:gd name="f225" fmla="*/ 213 f219 1"/>
                <a:gd name="f226" fmla="*/ 149 f220 1"/>
                <a:gd name="f227" fmla="*/ 212 f219 1"/>
                <a:gd name="f228" fmla="*/ 141 f220 1"/>
                <a:gd name="f229" fmla="*/ 148 f219 1"/>
                <a:gd name="f230" fmla="*/ 98 f220 1"/>
                <a:gd name="f231" fmla="*/ 156 f219 1"/>
                <a:gd name="f232" fmla="*/ 77 f220 1"/>
                <a:gd name="f233" fmla="*/ 117 f219 1"/>
                <a:gd name="f234" fmla="*/ 87 f220 1"/>
                <a:gd name="f235" fmla="*/ 74 f219 1"/>
                <a:gd name="f236" fmla="*/ 0 f220 1"/>
                <a:gd name="f237" fmla="*/ 75 f219 1"/>
                <a:gd name="f238" fmla="*/ 71 f220 1"/>
                <a:gd name="f239" fmla="*/ 40 f219 1"/>
                <a:gd name="f240" fmla="*/ 106 f220 1"/>
                <a:gd name="f241" fmla="*/ 0 f219 1"/>
                <a:gd name="f242" fmla="*/ 138 f220 1"/>
                <a:gd name="f243" fmla="*/ 23 f219 1"/>
                <a:gd name="f244" fmla="*/ 217 f220 1"/>
                <a:gd name="f245" fmla="*/ 81 f219 1"/>
                <a:gd name="f246" fmla="*/ 222 f220 1"/>
                <a:gd name="f247" fmla="*/ 106 f219 1"/>
                <a:gd name="f248" fmla="*/ 213 f220 1"/>
                <a:gd name="f249" fmla="*/ 192 f219 1"/>
                <a:gd name="f250" fmla="*/ 273 f220 1"/>
                <a:gd name="f251" fmla="*/ 350 f219 1"/>
                <a:gd name="f252" fmla="*/ 281 f220 1"/>
                <a:gd name="f253" fmla="*/ 369 f219 1"/>
                <a:gd name="f254" fmla="*/ 361 f220 1"/>
                <a:gd name="f255" fmla="*/ 151 f219 1"/>
                <a:gd name="f256" fmla="*/ 350 f220 1"/>
                <a:gd name="f257" fmla="*/ 123 f219 1"/>
                <a:gd name="f258" fmla="*/ 359 f220 1"/>
                <a:gd name="f259" fmla="*/ 70 f219 1"/>
                <a:gd name="f260" fmla="*/ 453 f220 1"/>
                <a:gd name="f261" fmla="*/ 1 f219 1"/>
                <a:gd name="f262" fmla="*/ 493 f220 1"/>
                <a:gd name="f263" fmla="*/ 41 f219 1"/>
                <a:gd name="f264" fmla="*/ 720 f220 1"/>
                <a:gd name="f265" fmla="*/ 290 f219 1"/>
                <a:gd name="f266" fmla="*/ 730 f220 1"/>
                <a:gd name="f267" fmla="*/ 365 f219 1"/>
                <a:gd name="f268" fmla="*/ 730 f219 1"/>
                <a:gd name="f269" fmla="*/ 729 f220 1"/>
                <a:gd name="f270" fmla="*/ 746 f219 1"/>
                <a:gd name="f271" fmla="*/ 713 f220 1"/>
                <a:gd name="f272" fmla="*/ 760 f219 1"/>
                <a:gd name="f273" fmla="*/ 695 f220 1"/>
                <a:gd name="f274" fmla="*/ 745 f219 1"/>
                <a:gd name="f275" fmla="*/ 694 f220 1"/>
                <a:gd name="f276" fmla="*/ 728 f219 1"/>
                <a:gd name="f277" fmla="*/ 380 f219 1"/>
                <a:gd name="f278" fmla="*/ 473 f220 1"/>
                <a:gd name="f279" fmla="*/ 73 f219 1"/>
                <a:gd name="f280" fmla="*/ 498 f220 1"/>
                <a:gd name="f281" fmla="*/ 164 f219 1"/>
                <a:gd name="f282" fmla="*/ 423 f220 1"/>
                <a:gd name="f283" fmla="*/ 447 f220 1"/>
                <a:gd name="f284" fmla="*/ 205 f219 1"/>
                <a:gd name="f285" fmla="*/ 443 f220 1"/>
                <a:gd name="f286" fmla="*/ 229 f219 1"/>
                <a:gd name="f287" fmla="*/ 286 f220 1"/>
                <a:gd name="f288" fmla="*/ 371 f219 1"/>
                <a:gd name="f289" fmla="*/ 275 f220 1"/>
                <a:gd name="f290" fmla="*/ 375 f219 1"/>
                <a:gd name="f291" fmla="*/ 227 f220 1"/>
                <a:gd name="f292" fmla="*/ 316 f219 1"/>
                <a:gd name="f293" fmla="*/ 191 f220 1"/>
                <a:gd name="f294" fmla="*/ 274 f219 1"/>
                <a:gd name="f295" fmla="*/ 154 f220 1"/>
                <a:gd name="f296" fmla="*/ 215 f219 1"/>
                <a:gd name="f297" fmla="*/ 197 f220 1"/>
                <a:gd name="f298" fmla="*/ 250 f219 1"/>
                <a:gd name="f299" fmla="*/ 167 f220 1"/>
                <a:gd name="f300" fmla="*/ 171 f219 1"/>
                <a:gd name="f301" fmla="*/ 129 f220 1"/>
                <a:gd name="f302" fmla="*/ 62 f219 1"/>
                <a:gd name="f303" fmla="*/ 115 f220 1"/>
                <a:gd name="f304" fmla="*/ 111 f219 1"/>
                <a:gd name="f305" fmla="*/ 169 f220 1"/>
                <a:gd name="f306" fmla="*/ 118 f219 1"/>
                <a:gd name="f307" fmla="*/ 181 f220 1"/>
                <a:gd name="f308" fmla="*/ 100 f219 1"/>
                <a:gd name="f309" fmla="*/ 431 f220 1"/>
                <a:gd name="f310" fmla="*/ 379 f220 1"/>
                <a:gd name="f311" fmla="*/ 392 f220 1"/>
                <a:gd name="f312" fmla="*/ 445 f220 1"/>
                <a:gd name="f313" fmla="*/ 365 f220 1"/>
                <a:gd name="f314" fmla="*/ 249 f219 1"/>
                <a:gd name="f315" fmla="*/ 176 f219 1"/>
                <a:gd name="f316" fmla="+- f221 0 f1"/>
                <a:gd name="f317" fmla="*/ f224 1 732"/>
                <a:gd name="f318" fmla="*/ f225 1 760"/>
                <a:gd name="f319" fmla="*/ f226 1 732"/>
                <a:gd name="f320" fmla="*/ f227 1 760"/>
                <a:gd name="f321" fmla="*/ f228 1 732"/>
                <a:gd name="f322" fmla="*/ f229 1 760"/>
                <a:gd name="f323" fmla="*/ f230 1 732"/>
                <a:gd name="f324" fmla="*/ f231 1 760"/>
                <a:gd name="f325" fmla="*/ f232 1 732"/>
                <a:gd name="f326" fmla="*/ f233 1 760"/>
                <a:gd name="f327" fmla="*/ f234 1 732"/>
                <a:gd name="f328" fmla="*/ f235 1 760"/>
                <a:gd name="f329" fmla="*/ f236 1 732"/>
                <a:gd name="f330" fmla="*/ f237 1 760"/>
                <a:gd name="f331" fmla="*/ f238 1 732"/>
                <a:gd name="f332" fmla="*/ f239 1 760"/>
                <a:gd name="f333" fmla="*/ f240 1 732"/>
                <a:gd name="f334" fmla="*/ f241 1 760"/>
                <a:gd name="f335" fmla="*/ f242 1 732"/>
                <a:gd name="f336" fmla="*/ f243 1 760"/>
                <a:gd name="f337" fmla="*/ f244 1 732"/>
                <a:gd name="f338" fmla="*/ f245 1 760"/>
                <a:gd name="f339" fmla="*/ f246 1 732"/>
                <a:gd name="f340" fmla="*/ f247 1 760"/>
                <a:gd name="f341" fmla="*/ f248 1 732"/>
                <a:gd name="f342" fmla="*/ f249 1 760"/>
                <a:gd name="f343" fmla="*/ f250 1 732"/>
                <a:gd name="f344" fmla="*/ f251 1 760"/>
                <a:gd name="f345" fmla="*/ f252 1 732"/>
                <a:gd name="f346" fmla="*/ f253 1 760"/>
                <a:gd name="f347" fmla="*/ f254 1 732"/>
                <a:gd name="f348" fmla="*/ f255 1 760"/>
                <a:gd name="f349" fmla="*/ f256 1 732"/>
                <a:gd name="f350" fmla="*/ f257 1 760"/>
                <a:gd name="f351" fmla="*/ f258 1 732"/>
                <a:gd name="f352" fmla="*/ f259 1 760"/>
                <a:gd name="f353" fmla="*/ f260 1 732"/>
                <a:gd name="f354" fmla="*/ f261 1 760"/>
                <a:gd name="f355" fmla="*/ f262 1 732"/>
                <a:gd name="f356" fmla="*/ f263 1 760"/>
                <a:gd name="f357" fmla="*/ f264 1 732"/>
                <a:gd name="f358" fmla="*/ f265 1 760"/>
                <a:gd name="f359" fmla="*/ f266 1 732"/>
                <a:gd name="f360" fmla="*/ f267 1 760"/>
                <a:gd name="f361" fmla="*/ f268 1 760"/>
                <a:gd name="f362" fmla="*/ f269 1 732"/>
                <a:gd name="f363" fmla="*/ f270 1 760"/>
                <a:gd name="f364" fmla="*/ f271 1 732"/>
                <a:gd name="f365" fmla="*/ f272 1 760"/>
                <a:gd name="f366" fmla="*/ f273 1 732"/>
                <a:gd name="f367" fmla="*/ f274 1 760"/>
                <a:gd name="f368" fmla="*/ f275 1 732"/>
                <a:gd name="f369" fmla="*/ f276 1 760"/>
                <a:gd name="f370" fmla="*/ f277 1 760"/>
                <a:gd name="f371" fmla="*/ f278 1 732"/>
                <a:gd name="f372" fmla="*/ f279 1 760"/>
                <a:gd name="f373" fmla="*/ f280 1 732"/>
                <a:gd name="f374" fmla="*/ f281 1 760"/>
                <a:gd name="f375" fmla="*/ f282 1 732"/>
                <a:gd name="f376" fmla="*/ f283 1 732"/>
                <a:gd name="f377" fmla="*/ f284 1 760"/>
                <a:gd name="f378" fmla="*/ f285 1 732"/>
                <a:gd name="f379" fmla="*/ f286 1 760"/>
                <a:gd name="f380" fmla="*/ f287 1 732"/>
                <a:gd name="f381" fmla="*/ f288 1 760"/>
                <a:gd name="f382" fmla="*/ f289 1 732"/>
                <a:gd name="f383" fmla="*/ f290 1 760"/>
                <a:gd name="f384" fmla="*/ f291 1 732"/>
                <a:gd name="f385" fmla="*/ f292 1 760"/>
                <a:gd name="f386" fmla="*/ f293 1 732"/>
                <a:gd name="f387" fmla="*/ f294 1 760"/>
                <a:gd name="f388" fmla="*/ f295 1 732"/>
                <a:gd name="f389" fmla="*/ f296 1 760"/>
                <a:gd name="f390" fmla="*/ f297 1 732"/>
                <a:gd name="f391" fmla="*/ f298 1 760"/>
                <a:gd name="f392" fmla="*/ f299 1 732"/>
                <a:gd name="f393" fmla="*/ f300 1 760"/>
                <a:gd name="f394" fmla="*/ f301 1 732"/>
                <a:gd name="f395" fmla="*/ f302 1 760"/>
                <a:gd name="f396" fmla="*/ f303 1 732"/>
                <a:gd name="f397" fmla="*/ f304 1 760"/>
                <a:gd name="f398" fmla="*/ f305 1 732"/>
                <a:gd name="f399" fmla="*/ f306 1 760"/>
                <a:gd name="f400" fmla="*/ f307 1 732"/>
                <a:gd name="f401" fmla="*/ f308 1 760"/>
                <a:gd name="f402" fmla="*/ f309 1 732"/>
                <a:gd name="f403" fmla="*/ f310 1 732"/>
                <a:gd name="f404" fmla="*/ f311 1 732"/>
                <a:gd name="f405" fmla="*/ f312 1 732"/>
                <a:gd name="f406" fmla="*/ f313 1 732"/>
                <a:gd name="f407" fmla="*/ f314 1 760"/>
                <a:gd name="f408" fmla="*/ f315 1 760"/>
                <a:gd name="f409" fmla="*/ 0 1 f222"/>
                <a:gd name="f410" fmla="*/ f216 1 f222"/>
                <a:gd name="f411" fmla="*/ 0 1 f223"/>
                <a:gd name="f412" fmla="*/ f217 1 f223"/>
                <a:gd name="f413" fmla="*/ f317 1 f222"/>
                <a:gd name="f414" fmla="*/ f318 1 f223"/>
                <a:gd name="f415" fmla="*/ f319 1 f222"/>
                <a:gd name="f416" fmla="*/ f320 1 f223"/>
                <a:gd name="f417" fmla="*/ f321 1 f222"/>
                <a:gd name="f418" fmla="*/ f322 1 f223"/>
                <a:gd name="f419" fmla="*/ f323 1 f222"/>
                <a:gd name="f420" fmla="*/ f324 1 f223"/>
                <a:gd name="f421" fmla="*/ f325 1 f222"/>
                <a:gd name="f422" fmla="*/ f326 1 f223"/>
                <a:gd name="f423" fmla="*/ f327 1 f222"/>
                <a:gd name="f424" fmla="*/ f328 1 f223"/>
                <a:gd name="f425" fmla="*/ f329 1 f222"/>
                <a:gd name="f426" fmla="*/ f330 1 f223"/>
                <a:gd name="f427" fmla="*/ f331 1 f222"/>
                <a:gd name="f428" fmla="*/ f332 1 f223"/>
                <a:gd name="f429" fmla="*/ f333 1 f222"/>
                <a:gd name="f430" fmla="*/ f334 1 f223"/>
                <a:gd name="f431" fmla="*/ f335 1 f222"/>
                <a:gd name="f432" fmla="*/ f336 1 f223"/>
                <a:gd name="f433" fmla="*/ f337 1 f222"/>
                <a:gd name="f434" fmla="*/ f338 1 f223"/>
                <a:gd name="f435" fmla="*/ f339 1 f222"/>
                <a:gd name="f436" fmla="*/ f340 1 f223"/>
                <a:gd name="f437" fmla="*/ f341 1 f222"/>
                <a:gd name="f438" fmla="*/ f342 1 f223"/>
                <a:gd name="f439" fmla="*/ f343 1 f222"/>
                <a:gd name="f440" fmla="*/ f344 1 f223"/>
                <a:gd name="f441" fmla="*/ f345 1 f222"/>
                <a:gd name="f442" fmla="*/ f346 1 f223"/>
                <a:gd name="f443" fmla="*/ f347 1 f222"/>
                <a:gd name="f444" fmla="*/ f348 1 f223"/>
                <a:gd name="f445" fmla="*/ f349 1 f222"/>
                <a:gd name="f446" fmla="*/ f350 1 f223"/>
                <a:gd name="f447" fmla="*/ f351 1 f222"/>
                <a:gd name="f448" fmla="*/ f352 1 f223"/>
                <a:gd name="f449" fmla="*/ f353 1 f222"/>
                <a:gd name="f450" fmla="*/ f354 1 f223"/>
                <a:gd name="f451" fmla="*/ f355 1 f222"/>
                <a:gd name="f452" fmla="*/ f356 1 f223"/>
                <a:gd name="f453" fmla="*/ f357 1 f222"/>
                <a:gd name="f454" fmla="*/ f358 1 f223"/>
                <a:gd name="f455" fmla="*/ f359 1 f222"/>
                <a:gd name="f456" fmla="*/ f360 1 f223"/>
                <a:gd name="f457" fmla="*/ f361 1 f223"/>
                <a:gd name="f458" fmla="*/ f362 1 f222"/>
                <a:gd name="f459" fmla="*/ f363 1 f223"/>
                <a:gd name="f460" fmla="*/ f364 1 f222"/>
                <a:gd name="f461" fmla="*/ f365 1 f223"/>
                <a:gd name="f462" fmla="*/ f366 1 f222"/>
                <a:gd name="f463" fmla="*/ f367 1 f223"/>
                <a:gd name="f464" fmla="*/ f368 1 f222"/>
                <a:gd name="f465" fmla="*/ f369 1 f223"/>
                <a:gd name="f466" fmla="*/ f370 1 f223"/>
                <a:gd name="f467" fmla="*/ f371 1 f222"/>
                <a:gd name="f468" fmla="*/ f372 1 f223"/>
                <a:gd name="f469" fmla="*/ f373 1 f222"/>
                <a:gd name="f470" fmla="*/ f374 1 f223"/>
                <a:gd name="f471" fmla="*/ f375 1 f222"/>
                <a:gd name="f472" fmla="*/ f376 1 f222"/>
                <a:gd name="f473" fmla="*/ f377 1 f223"/>
                <a:gd name="f474" fmla="*/ f378 1 f222"/>
                <a:gd name="f475" fmla="*/ f379 1 f223"/>
                <a:gd name="f476" fmla="*/ f380 1 f222"/>
                <a:gd name="f477" fmla="*/ f381 1 f223"/>
                <a:gd name="f478" fmla="*/ f382 1 f222"/>
                <a:gd name="f479" fmla="*/ f383 1 f223"/>
                <a:gd name="f480" fmla="*/ f384 1 f222"/>
                <a:gd name="f481" fmla="*/ f385 1 f223"/>
                <a:gd name="f482" fmla="*/ f386 1 f222"/>
                <a:gd name="f483" fmla="*/ f387 1 f223"/>
                <a:gd name="f484" fmla="*/ f388 1 f222"/>
                <a:gd name="f485" fmla="*/ f389 1 f223"/>
                <a:gd name="f486" fmla="*/ f390 1 f222"/>
                <a:gd name="f487" fmla="*/ f391 1 f223"/>
                <a:gd name="f488" fmla="*/ f392 1 f222"/>
                <a:gd name="f489" fmla="*/ f393 1 f223"/>
                <a:gd name="f490" fmla="*/ f394 1 f222"/>
                <a:gd name="f491" fmla="*/ f395 1 f223"/>
                <a:gd name="f492" fmla="*/ f396 1 f222"/>
                <a:gd name="f493" fmla="*/ f397 1 f223"/>
                <a:gd name="f494" fmla="*/ f398 1 f222"/>
                <a:gd name="f495" fmla="*/ f399 1 f223"/>
                <a:gd name="f496" fmla="*/ f400 1 f222"/>
                <a:gd name="f497" fmla="*/ f401 1 f223"/>
                <a:gd name="f498" fmla="*/ f402 1 f222"/>
                <a:gd name="f499" fmla="*/ f403 1 f222"/>
                <a:gd name="f500" fmla="*/ f404 1 f222"/>
                <a:gd name="f501" fmla="*/ f405 1 f222"/>
                <a:gd name="f502" fmla="*/ f406 1 f222"/>
                <a:gd name="f503" fmla="*/ f407 1 f223"/>
                <a:gd name="f504" fmla="*/ f408 1 f223"/>
                <a:gd name="f505" fmla="*/ f409 f213 1"/>
                <a:gd name="f506" fmla="*/ f410 f213 1"/>
                <a:gd name="f507" fmla="*/ f412 f214 1"/>
                <a:gd name="f508" fmla="*/ f411 f214 1"/>
                <a:gd name="f509" fmla="*/ f413 f213 1"/>
                <a:gd name="f510" fmla="*/ f414 f214 1"/>
                <a:gd name="f511" fmla="*/ f415 f213 1"/>
                <a:gd name="f512" fmla="*/ f416 f214 1"/>
                <a:gd name="f513" fmla="*/ f417 f213 1"/>
                <a:gd name="f514" fmla="*/ f418 f214 1"/>
                <a:gd name="f515" fmla="*/ f419 f213 1"/>
                <a:gd name="f516" fmla="*/ f420 f214 1"/>
                <a:gd name="f517" fmla="*/ f421 f213 1"/>
                <a:gd name="f518" fmla="*/ f422 f214 1"/>
                <a:gd name="f519" fmla="*/ f423 f213 1"/>
                <a:gd name="f520" fmla="*/ f424 f214 1"/>
                <a:gd name="f521" fmla="*/ f425 f213 1"/>
                <a:gd name="f522" fmla="*/ f426 f214 1"/>
                <a:gd name="f523" fmla="*/ f427 f213 1"/>
                <a:gd name="f524" fmla="*/ f428 f214 1"/>
                <a:gd name="f525" fmla="*/ f429 f213 1"/>
                <a:gd name="f526" fmla="*/ f430 f214 1"/>
                <a:gd name="f527" fmla="*/ f431 f213 1"/>
                <a:gd name="f528" fmla="*/ f432 f214 1"/>
                <a:gd name="f529" fmla="*/ f433 f213 1"/>
                <a:gd name="f530" fmla="*/ f434 f214 1"/>
                <a:gd name="f531" fmla="*/ f435 f213 1"/>
                <a:gd name="f532" fmla="*/ f436 f214 1"/>
                <a:gd name="f533" fmla="*/ f437 f213 1"/>
                <a:gd name="f534" fmla="*/ f438 f214 1"/>
                <a:gd name="f535" fmla="*/ f439 f213 1"/>
                <a:gd name="f536" fmla="*/ f440 f214 1"/>
                <a:gd name="f537" fmla="*/ f441 f213 1"/>
                <a:gd name="f538" fmla="*/ f442 f214 1"/>
                <a:gd name="f539" fmla="*/ f443 f213 1"/>
                <a:gd name="f540" fmla="*/ f444 f214 1"/>
                <a:gd name="f541" fmla="*/ f445 f213 1"/>
                <a:gd name="f542" fmla="*/ f446 f214 1"/>
                <a:gd name="f543" fmla="*/ f447 f213 1"/>
                <a:gd name="f544" fmla="*/ f448 f214 1"/>
                <a:gd name="f545" fmla="*/ f449 f213 1"/>
                <a:gd name="f546" fmla="*/ f450 f214 1"/>
                <a:gd name="f547" fmla="*/ f451 f213 1"/>
                <a:gd name="f548" fmla="*/ f452 f214 1"/>
                <a:gd name="f549" fmla="*/ f453 f213 1"/>
                <a:gd name="f550" fmla="*/ f454 f214 1"/>
                <a:gd name="f551" fmla="*/ f455 f213 1"/>
                <a:gd name="f552" fmla="*/ f456 f214 1"/>
                <a:gd name="f553" fmla="*/ f457 f214 1"/>
                <a:gd name="f554" fmla="*/ f458 f213 1"/>
                <a:gd name="f555" fmla="*/ f459 f214 1"/>
                <a:gd name="f556" fmla="*/ f460 f213 1"/>
                <a:gd name="f557" fmla="*/ f461 f214 1"/>
                <a:gd name="f558" fmla="*/ f462 f213 1"/>
                <a:gd name="f559" fmla="*/ f463 f214 1"/>
                <a:gd name="f560" fmla="*/ f464 f213 1"/>
                <a:gd name="f561" fmla="*/ f465 f214 1"/>
                <a:gd name="f562" fmla="*/ f466 f214 1"/>
                <a:gd name="f563" fmla="*/ f467 f213 1"/>
                <a:gd name="f564" fmla="*/ f468 f214 1"/>
                <a:gd name="f565" fmla="*/ f469 f213 1"/>
                <a:gd name="f566" fmla="*/ f470 f214 1"/>
                <a:gd name="f567" fmla="*/ f471 f213 1"/>
                <a:gd name="f568" fmla="*/ f472 f213 1"/>
                <a:gd name="f569" fmla="*/ f473 f214 1"/>
                <a:gd name="f570" fmla="*/ f474 f213 1"/>
                <a:gd name="f571" fmla="*/ f475 f214 1"/>
                <a:gd name="f572" fmla="*/ f476 f213 1"/>
                <a:gd name="f573" fmla="*/ f477 f214 1"/>
                <a:gd name="f574" fmla="*/ f478 f213 1"/>
                <a:gd name="f575" fmla="*/ f479 f214 1"/>
                <a:gd name="f576" fmla="*/ f480 f213 1"/>
                <a:gd name="f577" fmla="*/ f481 f214 1"/>
                <a:gd name="f578" fmla="*/ f482 f213 1"/>
                <a:gd name="f579" fmla="*/ f483 f214 1"/>
                <a:gd name="f580" fmla="*/ f484 f213 1"/>
                <a:gd name="f581" fmla="*/ f485 f214 1"/>
                <a:gd name="f582" fmla="*/ f486 f213 1"/>
                <a:gd name="f583" fmla="*/ f487 f214 1"/>
                <a:gd name="f584" fmla="*/ f488 f213 1"/>
                <a:gd name="f585" fmla="*/ f489 f214 1"/>
                <a:gd name="f586" fmla="*/ f490 f213 1"/>
                <a:gd name="f587" fmla="*/ f491 f214 1"/>
                <a:gd name="f588" fmla="*/ f492 f213 1"/>
                <a:gd name="f589" fmla="*/ f493 f214 1"/>
                <a:gd name="f590" fmla="*/ f494 f213 1"/>
                <a:gd name="f591" fmla="*/ f495 f214 1"/>
                <a:gd name="f592" fmla="*/ f496 f213 1"/>
                <a:gd name="f593" fmla="*/ f497 f214 1"/>
                <a:gd name="f594" fmla="*/ f498 f213 1"/>
                <a:gd name="f595" fmla="*/ f499 f213 1"/>
                <a:gd name="f596" fmla="*/ f500 f213 1"/>
                <a:gd name="f597" fmla="*/ f501 f213 1"/>
                <a:gd name="f598" fmla="*/ f502 f213 1"/>
                <a:gd name="f599" fmla="*/ f503 f214 1"/>
                <a:gd name="f600" fmla="*/ f504 f214 1"/>
              </a:gdLst>
              <a:ahLst/>
              <a:cxnLst>
                <a:cxn ang="3cd4">
                  <a:pos x="hc" y="t"/>
                </a:cxn>
                <a:cxn ang="0">
                  <a:pos x="r" y="vc"/>
                </a:cxn>
                <a:cxn ang="cd4">
                  <a:pos x="hc" y="b"/>
                </a:cxn>
                <a:cxn ang="cd2">
                  <a:pos x="l" y="vc"/>
                </a:cxn>
                <a:cxn ang="f316">
                  <a:pos x="f509" y="f510"/>
                </a:cxn>
                <a:cxn ang="f316">
                  <a:pos x="f511" y="f512"/>
                </a:cxn>
                <a:cxn ang="f316">
                  <a:pos x="f513" y="f514"/>
                </a:cxn>
                <a:cxn ang="f316">
                  <a:pos x="f515" y="f516"/>
                </a:cxn>
                <a:cxn ang="f316">
                  <a:pos x="f517" y="f518"/>
                </a:cxn>
                <a:cxn ang="f316">
                  <a:pos x="f519" y="f520"/>
                </a:cxn>
                <a:cxn ang="f316">
                  <a:pos x="f521" y="f522"/>
                </a:cxn>
                <a:cxn ang="f316">
                  <a:pos x="f523" y="f524"/>
                </a:cxn>
                <a:cxn ang="f316">
                  <a:pos x="f525" y="f526"/>
                </a:cxn>
                <a:cxn ang="f316">
                  <a:pos x="f527" y="f528"/>
                </a:cxn>
                <a:cxn ang="f316">
                  <a:pos x="f529" y="f530"/>
                </a:cxn>
                <a:cxn ang="f316">
                  <a:pos x="f531" y="f532"/>
                </a:cxn>
                <a:cxn ang="f316">
                  <a:pos x="f533" y="f534"/>
                </a:cxn>
                <a:cxn ang="f316">
                  <a:pos x="f535" y="f536"/>
                </a:cxn>
                <a:cxn ang="f316">
                  <a:pos x="f537" y="f538"/>
                </a:cxn>
                <a:cxn ang="f316">
                  <a:pos x="f539" y="f540"/>
                </a:cxn>
                <a:cxn ang="f316">
                  <a:pos x="f541" y="f542"/>
                </a:cxn>
                <a:cxn ang="f316">
                  <a:pos x="f543" y="f544"/>
                </a:cxn>
                <a:cxn ang="f316">
                  <a:pos x="f545" y="f546"/>
                </a:cxn>
                <a:cxn ang="f316">
                  <a:pos x="f547" y="f548"/>
                </a:cxn>
                <a:cxn ang="f316">
                  <a:pos x="f549" y="f550"/>
                </a:cxn>
                <a:cxn ang="f316">
                  <a:pos x="f551" y="f552"/>
                </a:cxn>
                <a:cxn ang="f316">
                  <a:pos x="f551" y="f553"/>
                </a:cxn>
                <a:cxn ang="f316">
                  <a:pos x="f554" y="f555"/>
                </a:cxn>
                <a:cxn ang="f316">
                  <a:pos x="f556" y="f557"/>
                </a:cxn>
                <a:cxn ang="f316">
                  <a:pos x="f558" y="f559"/>
                </a:cxn>
                <a:cxn ang="f316">
                  <a:pos x="f560" y="f561"/>
                </a:cxn>
                <a:cxn ang="f316">
                  <a:pos x="f558" y="f562"/>
                </a:cxn>
                <a:cxn ang="f316">
                  <a:pos x="f563" y="f564"/>
                </a:cxn>
                <a:cxn ang="f316">
                  <a:pos x="f565" y="f566"/>
                </a:cxn>
                <a:cxn ang="f316">
                  <a:pos x="f567" y="f514"/>
                </a:cxn>
                <a:cxn ang="f316">
                  <a:pos x="f568" y="f569"/>
                </a:cxn>
                <a:cxn ang="f316">
                  <a:pos x="f570" y="f571"/>
                </a:cxn>
                <a:cxn ang="f316">
                  <a:pos x="f572" y="f573"/>
                </a:cxn>
                <a:cxn ang="f316">
                  <a:pos x="f574" y="f575"/>
                </a:cxn>
                <a:cxn ang="f316">
                  <a:pos x="f576" y="f577"/>
                </a:cxn>
                <a:cxn ang="f316">
                  <a:pos x="f578" y="f579"/>
                </a:cxn>
                <a:cxn ang="f316">
                  <a:pos x="f580" y="f581"/>
                </a:cxn>
                <a:cxn ang="f316">
                  <a:pos x="f582" y="f583"/>
                </a:cxn>
                <a:cxn ang="f316">
                  <a:pos x="f584" y="f585"/>
                </a:cxn>
                <a:cxn ang="f316">
                  <a:pos x="f509" y="f510"/>
                </a:cxn>
                <a:cxn ang="f316">
                  <a:pos x="f586" y="f587"/>
                </a:cxn>
                <a:cxn ang="f316">
                  <a:pos x="f588" y="f589"/>
                </a:cxn>
                <a:cxn ang="f316">
                  <a:pos x="f590" y="f591"/>
                </a:cxn>
                <a:cxn ang="f316">
                  <a:pos x="f592" y="f593"/>
                </a:cxn>
                <a:cxn ang="f316">
                  <a:pos x="f586" y="f587"/>
                </a:cxn>
                <a:cxn ang="f316">
                  <a:pos x="f594" y="f587"/>
                </a:cxn>
                <a:cxn ang="f316">
                  <a:pos x="f595" y="f593"/>
                </a:cxn>
                <a:cxn ang="f316">
                  <a:pos x="f596" y="f591"/>
                </a:cxn>
                <a:cxn ang="f316">
                  <a:pos x="f597" y="f589"/>
                </a:cxn>
                <a:cxn ang="f316">
                  <a:pos x="f594" y="f587"/>
                </a:cxn>
                <a:cxn ang="f316">
                  <a:pos x="f598" y="f599"/>
                </a:cxn>
                <a:cxn ang="f316">
                  <a:pos x="f596" y="f600"/>
                </a:cxn>
                <a:cxn ang="f316">
                  <a:pos x="f598" y="f599"/>
                </a:cxn>
              </a:cxnLst>
              <a:rect l="f505" t="f508" r="f506" b="f507"/>
              <a:pathLst>
                <a:path w="732" h="760">
                  <a:moveTo>
                    <a:pt x="f8" y="f9"/>
                  </a:moveTo>
                  <a:cubicBezTo>
                    <a:pt x="f10" y="f9"/>
                    <a:pt x="f11" y="f9"/>
                    <a:pt x="f11" y="f12"/>
                  </a:cubicBezTo>
                  <a:cubicBezTo>
                    <a:pt x="f13" y="f14"/>
                    <a:pt x="f15" y="f16"/>
                    <a:pt x="f17" y="f18"/>
                  </a:cubicBezTo>
                  <a:cubicBezTo>
                    <a:pt x="f19" y="f8"/>
                    <a:pt x="f20" y="f21"/>
                    <a:pt x="f22" y="f23"/>
                  </a:cubicBezTo>
                  <a:cubicBezTo>
                    <a:pt x="f24" y="f25"/>
                    <a:pt x="f26" y="f27"/>
                    <a:pt x="f28" y="f29"/>
                  </a:cubicBezTo>
                  <a:cubicBezTo>
                    <a:pt x="f30" y="f31"/>
                    <a:pt x="f32" y="f33"/>
                    <a:pt x="f34" y="f35"/>
                  </a:cubicBezTo>
                  <a:cubicBezTo>
                    <a:pt x="f36" y="f37"/>
                    <a:pt x="f36" y="f37"/>
                    <a:pt x="f5" y="f30"/>
                  </a:cubicBezTo>
                  <a:cubicBezTo>
                    <a:pt x="f38" y="f39"/>
                    <a:pt x="f40" y="f41"/>
                    <a:pt x="f42" y="f43"/>
                  </a:cubicBezTo>
                  <a:cubicBezTo>
                    <a:pt x="f34" y="f44"/>
                    <a:pt x="f45" y="f44"/>
                    <a:pt x="f46" y="f5"/>
                  </a:cubicBezTo>
                  <a:cubicBezTo>
                    <a:pt x="f47" y="f48"/>
                    <a:pt x="f13" y="f49"/>
                    <a:pt x="f50" y="f51"/>
                  </a:cubicBezTo>
                  <a:cubicBezTo>
                    <a:pt x="f52" y="f53"/>
                    <a:pt x="f54" y="f39"/>
                    <a:pt x="f55" y="f56"/>
                  </a:cubicBezTo>
                  <a:cubicBezTo>
                    <a:pt x="f57" y="f37"/>
                    <a:pt x="f58" y="f59"/>
                    <a:pt x="f60" y="f46"/>
                  </a:cubicBezTo>
                  <a:cubicBezTo>
                    <a:pt x="f61" y="f62"/>
                    <a:pt x="f63" y="f64"/>
                    <a:pt x="f9" y="f65"/>
                  </a:cubicBezTo>
                  <a:cubicBezTo>
                    <a:pt x="f66" y="f67"/>
                    <a:pt x="f68" y="f69"/>
                    <a:pt x="f70" y="f71"/>
                  </a:cubicBezTo>
                  <a:cubicBezTo>
                    <a:pt x="f72" y="f73"/>
                    <a:pt x="f74" y="f75"/>
                    <a:pt x="f76" y="f77"/>
                  </a:cubicBezTo>
                  <a:cubicBezTo>
                    <a:pt x="f78" y="f79"/>
                    <a:pt x="f80" y="f81"/>
                    <a:pt x="f75" y="f8"/>
                  </a:cubicBezTo>
                  <a:cubicBezTo>
                    <a:pt x="f82" y="f83"/>
                    <a:pt x="f73" y="f62"/>
                    <a:pt x="f71" y="f19"/>
                  </a:cubicBezTo>
                  <a:cubicBezTo>
                    <a:pt x="f84" y="f34"/>
                    <a:pt x="f84" y="f85"/>
                    <a:pt x="f86" y="f87"/>
                  </a:cubicBezTo>
                  <a:cubicBezTo>
                    <a:pt x="f88" y="f40"/>
                    <a:pt x="f89" y="f38"/>
                    <a:pt x="f90" y="f91"/>
                  </a:cubicBezTo>
                  <a:cubicBezTo>
                    <a:pt x="f90" y="f44"/>
                    <a:pt x="f92" y="f93"/>
                    <a:pt x="f94" y="f95"/>
                  </a:cubicBezTo>
                  <a:cubicBezTo>
                    <a:pt x="f96" y="f24"/>
                    <a:pt x="f97" y="f98"/>
                    <a:pt x="f99" y="f100"/>
                  </a:cubicBezTo>
                  <a:cubicBezTo>
                    <a:pt x="f101" y="f102"/>
                    <a:pt x="f103" y="f104"/>
                    <a:pt x="f103" y="f105"/>
                  </a:cubicBezTo>
                  <a:cubicBezTo>
                    <a:pt x="f106" y="f107"/>
                    <a:pt x="f103" y="f108"/>
                    <a:pt x="f103" y="f103"/>
                  </a:cubicBezTo>
                  <a:cubicBezTo>
                    <a:pt x="f103" y="f109"/>
                    <a:pt x="f6" y="f110"/>
                    <a:pt x="f111" y="f112"/>
                  </a:cubicBezTo>
                  <a:cubicBezTo>
                    <a:pt x="f113" y="f114"/>
                    <a:pt x="f115" y="f7"/>
                    <a:pt x="f116" y="f7"/>
                  </a:cubicBezTo>
                  <a:cubicBezTo>
                    <a:pt x="f117" y="f118"/>
                    <a:pt x="f119" y="f114"/>
                    <a:pt x="f120" y="f121"/>
                  </a:cubicBezTo>
                  <a:cubicBezTo>
                    <a:pt x="f122" y="f123"/>
                    <a:pt x="f124" y="f125"/>
                    <a:pt x="f124" y="f126"/>
                  </a:cubicBezTo>
                  <a:cubicBezTo>
                    <a:pt x="f124" y="f127"/>
                    <a:pt x="f122" y="f128"/>
                    <a:pt x="f120" y="f129"/>
                  </a:cubicBezTo>
                  <a:cubicBezTo>
                    <a:pt x="f130" y="f131"/>
                    <a:pt x="f132" y="f29"/>
                    <a:pt x="f133" y="f134"/>
                  </a:cubicBezTo>
                  <a:cubicBezTo>
                    <a:pt x="f135" y="f31"/>
                    <a:pt x="f136" y="f137"/>
                    <a:pt x="f138" y="f52"/>
                  </a:cubicBezTo>
                  <a:cubicBezTo>
                    <a:pt x="f139" y="f140"/>
                    <a:pt x="f141" y="f21"/>
                    <a:pt x="f142" y="f18"/>
                  </a:cubicBezTo>
                  <a:cubicBezTo>
                    <a:pt x="f143" y="f144"/>
                    <a:pt x="f145" y="f146"/>
                    <a:pt x="f147" y="f148"/>
                  </a:cubicBezTo>
                  <a:cubicBezTo>
                    <a:pt x="f149" y="f12"/>
                    <a:pt x="f150" y="f151"/>
                    <a:pt x="f152" y="f153"/>
                  </a:cubicBezTo>
                  <a:cubicBezTo>
                    <a:pt x="f154" y="f74"/>
                    <a:pt x="f155" y="f156"/>
                    <a:pt x="f157" y="f158"/>
                  </a:cubicBezTo>
                  <a:cubicBezTo>
                    <a:pt x="f159" y="f160"/>
                    <a:pt x="f161" y="f160"/>
                    <a:pt x="f72" y="f162"/>
                  </a:cubicBezTo>
                  <a:cubicBezTo>
                    <a:pt x="f163" y="f73"/>
                    <a:pt x="f67" y="f80"/>
                    <a:pt x="f57" y="f164"/>
                  </a:cubicBezTo>
                  <a:cubicBezTo>
                    <a:pt x="f165" y="f166"/>
                    <a:pt x="f167" y="f168"/>
                    <a:pt x="f169" y="f170"/>
                  </a:cubicBezTo>
                  <a:cubicBezTo>
                    <a:pt x="f144" y="f171"/>
                    <a:pt x="f172" y="f173"/>
                    <a:pt x="f21" y="f165"/>
                  </a:cubicBezTo>
                  <a:cubicBezTo>
                    <a:pt x="f174" y="f175"/>
                    <a:pt x="f2" y="f66"/>
                    <a:pt x="f176" y="f177"/>
                  </a:cubicBezTo>
                  <a:cubicBezTo>
                    <a:pt x="f146" y="f81"/>
                    <a:pt x="f178" y="f63"/>
                    <a:pt x="f174" y="f179"/>
                  </a:cubicBezTo>
                  <a:cubicBezTo>
                    <a:pt x="f180" y="f181"/>
                    <a:pt x="f23" y="f182"/>
                    <a:pt x="f8" y="f9"/>
                  </a:cubicBezTo>
                  <a:close/>
                  <a:moveTo>
                    <a:pt x="f13" y="f39"/>
                  </a:moveTo>
                  <a:cubicBezTo>
                    <a:pt x="f183" y="f56"/>
                    <a:pt x="f184" y="f59"/>
                    <a:pt x="f185" y="f20"/>
                  </a:cubicBezTo>
                  <a:cubicBezTo>
                    <a:pt x="f186" y="f187"/>
                    <a:pt x="f8" y="f188"/>
                    <a:pt x="f144" y="f189"/>
                  </a:cubicBezTo>
                  <a:cubicBezTo>
                    <a:pt x="f190" y="f15"/>
                    <a:pt x="f16" y="f191"/>
                    <a:pt x="f192" y="f193"/>
                  </a:cubicBezTo>
                  <a:cubicBezTo>
                    <a:pt x="f52" y="f34"/>
                    <a:pt x="f18" y="f194"/>
                    <a:pt x="f13" y="f39"/>
                  </a:cubicBezTo>
                  <a:close/>
                  <a:moveTo>
                    <a:pt x="f195" y="f39"/>
                  </a:moveTo>
                  <a:cubicBezTo>
                    <a:pt x="f196" y="f194"/>
                    <a:pt x="f197" y="f37"/>
                    <a:pt x="f198" y="f193"/>
                  </a:cubicBezTo>
                  <a:cubicBezTo>
                    <a:pt x="f199" y="f200"/>
                    <a:pt x="f201" y="f185"/>
                    <a:pt x="f202" y="f189"/>
                  </a:cubicBezTo>
                  <a:cubicBezTo>
                    <a:pt x="f196" y="f185"/>
                    <a:pt x="f203" y="f187"/>
                    <a:pt x="f204" y="f20"/>
                  </a:cubicBezTo>
                  <a:cubicBezTo>
                    <a:pt x="f145" y="f59"/>
                    <a:pt x="f205" y="f56"/>
                    <a:pt x="f195" y="f39"/>
                  </a:cubicBezTo>
                  <a:close/>
                  <a:moveTo>
                    <a:pt x="f105" y="f206"/>
                  </a:moveTo>
                  <a:cubicBezTo>
                    <a:pt x="f207" y="f9"/>
                    <a:pt x="f208" y="f167"/>
                    <a:pt x="f202" y="f209"/>
                  </a:cubicBezTo>
                  <a:cubicBezTo>
                    <a:pt x="f210" y="f63"/>
                    <a:pt x="f162" y="f211"/>
                    <a:pt x="f105" y="f206"/>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8" name="Freeform 10">
              <a:extLst>
                <a:ext uri="{FF2B5EF4-FFF2-40B4-BE49-F238E27FC236}">
                  <a16:creationId xmlns:a16="http://schemas.microsoft.com/office/drawing/2014/main" id="{2EC9664F-559E-A888-DF69-AC2CBD68A930}"/>
                </a:ext>
              </a:extLst>
            </p:cNvPr>
            <p:cNvSpPr/>
            <p:nvPr/>
          </p:nvSpPr>
          <p:spPr>
            <a:xfrm>
              <a:off x="11396167" y="5674720"/>
              <a:ext cx="418438" cy="418438"/>
            </a:xfrm>
            <a:custGeom>
              <a:avLst/>
              <a:gdLst>
                <a:gd name="f0" fmla="val 10800000"/>
                <a:gd name="f1" fmla="val 5400000"/>
                <a:gd name="f2" fmla="val 180"/>
                <a:gd name="f3" fmla="val w"/>
                <a:gd name="f4" fmla="val h"/>
                <a:gd name="f5" fmla="val 0"/>
                <a:gd name="f6" fmla="val 435"/>
                <a:gd name="f7" fmla="val 434"/>
                <a:gd name="f8" fmla="val 219"/>
                <a:gd name="f9" fmla="val 335"/>
                <a:gd name="f10" fmla="val 338"/>
                <a:gd name="f11" fmla="val 433"/>
                <a:gd name="f12" fmla="val 221"/>
                <a:gd name="f13" fmla="val 100"/>
                <a:gd name="f14" fmla="val 2"/>
                <a:gd name="f15" fmla="val 340"/>
                <a:gd name="f16" fmla="val 1"/>
                <a:gd name="f17" fmla="val 220"/>
                <a:gd name="f18" fmla="val 102"/>
                <a:gd name="f19" fmla="val 96"/>
                <a:gd name="f20" fmla="val 3"/>
                <a:gd name="f21" fmla="val 213"/>
                <a:gd name="f22" fmla="val 336"/>
                <a:gd name="f23" fmla="val 432"/>
                <a:gd name="f24" fmla="val 95"/>
                <a:gd name="f25" fmla="val 38"/>
                <a:gd name="f26" fmla="val 217"/>
                <a:gd name="f27" fmla="val 37"/>
                <a:gd name="f28" fmla="val 313"/>
                <a:gd name="f29" fmla="val 116"/>
                <a:gd name="f30" fmla="val 396"/>
                <a:gd name="f31" fmla="val 211"/>
                <a:gd name="f32" fmla="val 398"/>
                <a:gd name="f33" fmla="val 400"/>
                <a:gd name="f34" fmla="val 395"/>
                <a:gd name="f35" fmla="val 321"/>
                <a:gd name="f36" fmla="val 397"/>
                <a:gd name="f37" fmla="val 122"/>
                <a:gd name="f38" fmla="val 319"/>
                <a:gd name="f39" fmla="val 40"/>
                <a:gd name="f40" fmla="val 120"/>
                <a:gd name="f41" fmla="val 36"/>
                <a:gd name="f42" fmla="val 39"/>
                <a:gd name="f43" fmla="val 115"/>
                <a:gd name="f44" fmla="+- 0 0 -90"/>
                <a:gd name="f45" fmla="*/ f3 1 435"/>
                <a:gd name="f46" fmla="*/ f4 1 435"/>
                <a:gd name="f47" fmla="val f5"/>
                <a:gd name="f48" fmla="val f6"/>
                <a:gd name="f49" fmla="*/ f44 f0 1"/>
                <a:gd name="f50" fmla="+- f48 0 f47"/>
                <a:gd name="f51" fmla="*/ f49 1 f2"/>
                <a:gd name="f52" fmla="*/ f50 1 435"/>
                <a:gd name="f53" fmla="*/ 434 f50 1"/>
                <a:gd name="f54" fmla="*/ 219 f50 1"/>
                <a:gd name="f55" fmla="*/ 221 f50 1"/>
                <a:gd name="f56" fmla="*/ 1 f50 1"/>
                <a:gd name="f57" fmla="*/ 220 f50 1"/>
                <a:gd name="f58" fmla="*/ 213 f50 1"/>
                <a:gd name="f59" fmla="*/ 2 f50 1"/>
                <a:gd name="f60" fmla="*/ 38 f50 1"/>
                <a:gd name="f61" fmla="*/ 217 f50 1"/>
                <a:gd name="f62" fmla="*/ 211 f50 1"/>
                <a:gd name="f63" fmla="*/ 398 f50 1"/>
                <a:gd name="f64" fmla="*/ 397 f50 1"/>
                <a:gd name="f65" fmla="+- f51 0 f1"/>
                <a:gd name="f66" fmla="*/ f53 1 435"/>
                <a:gd name="f67" fmla="*/ f54 1 435"/>
                <a:gd name="f68" fmla="*/ f55 1 435"/>
                <a:gd name="f69" fmla="*/ f56 1 435"/>
                <a:gd name="f70" fmla="*/ f57 1 435"/>
                <a:gd name="f71" fmla="*/ f58 1 435"/>
                <a:gd name="f72" fmla="*/ f59 1 435"/>
                <a:gd name="f73" fmla="*/ f60 1 435"/>
                <a:gd name="f74" fmla="*/ f61 1 435"/>
                <a:gd name="f75" fmla="*/ f62 1 435"/>
                <a:gd name="f76" fmla="*/ f63 1 435"/>
                <a:gd name="f77" fmla="*/ f64 1 435"/>
                <a:gd name="f78" fmla="*/ 0 1 f52"/>
                <a:gd name="f79" fmla="*/ f48 1 f52"/>
                <a:gd name="f80" fmla="*/ f66 1 f52"/>
                <a:gd name="f81" fmla="*/ f67 1 f52"/>
                <a:gd name="f82" fmla="*/ f68 1 f52"/>
                <a:gd name="f83" fmla="*/ f69 1 f52"/>
                <a:gd name="f84" fmla="*/ f70 1 f52"/>
                <a:gd name="f85" fmla="*/ f71 1 f52"/>
                <a:gd name="f86" fmla="*/ f72 1 f52"/>
                <a:gd name="f87" fmla="*/ f73 1 f52"/>
                <a:gd name="f88" fmla="*/ f74 1 f52"/>
                <a:gd name="f89" fmla="*/ f75 1 f52"/>
                <a:gd name="f90" fmla="*/ f76 1 f52"/>
                <a:gd name="f91" fmla="*/ f77 1 f52"/>
                <a:gd name="f92" fmla="*/ f78 f45 1"/>
                <a:gd name="f93" fmla="*/ f79 f45 1"/>
                <a:gd name="f94" fmla="*/ f79 f46 1"/>
                <a:gd name="f95" fmla="*/ f78 f46 1"/>
                <a:gd name="f96" fmla="*/ f80 f45 1"/>
                <a:gd name="f97" fmla="*/ f81 f46 1"/>
                <a:gd name="f98" fmla="*/ f82 f45 1"/>
                <a:gd name="f99" fmla="*/ f80 f46 1"/>
                <a:gd name="f100" fmla="*/ f83 f45 1"/>
                <a:gd name="f101" fmla="*/ f84 f46 1"/>
                <a:gd name="f102" fmla="*/ f85 f45 1"/>
                <a:gd name="f103" fmla="*/ f86 f46 1"/>
                <a:gd name="f104" fmla="*/ f87 f45 1"/>
                <a:gd name="f105" fmla="*/ f88 f46 1"/>
                <a:gd name="f106" fmla="*/ f89 f45 1"/>
                <a:gd name="f107" fmla="*/ f90 f46 1"/>
                <a:gd name="f108" fmla="*/ f91 f45 1"/>
                <a:gd name="f109" fmla="*/ f82 f46 1"/>
                <a:gd name="f110" fmla="*/ f87 f46 1"/>
              </a:gdLst>
              <a:ahLst/>
              <a:cxnLst>
                <a:cxn ang="3cd4">
                  <a:pos x="hc" y="t"/>
                </a:cxn>
                <a:cxn ang="0">
                  <a:pos x="r" y="vc"/>
                </a:cxn>
                <a:cxn ang="cd4">
                  <a:pos x="hc" y="b"/>
                </a:cxn>
                <a:cxn ang="cd2">
                  <a:pos x="l" y="vc"/>
                </a:cxn>
                <a:cxn ang="f65">
                  <a:pos x="f96" y="f97"/>
                </a:cxn>
                <a:cxn ang="f65">
                  <a:pos x="f98" y="f99"/>
                </a:cxn>
                <a:cxn ang="f65">
                  <a:pos x="f100" y="f101"/>
                </a:cxn>
                <a:cxn ang="f65">
                  <a:pos x="f102" y="f103"/>
                </a:cxn>
                <a:cxn ang="f65">
                  <a:pos x="f96" y="f97"/>
                </a:cxn>
                <a:cxn ang="f65">
                  <a:pos x="f104" y="f105"/>
                </a:cxn>
                <a:cxn ang="f65">
                  <a:pos x="f106" y="f107"/>
                </a:cxn>
                <a:cxn ang="f65">
                  <a:pos x="f108" y="f109"/>
                </a:cxn>
                <a:cxn ang="f65">
                  <a:pos x="f98" y="f110"/>
                </a:cxn>
                <a:cxn ang="f65">
                  <a:pos x="f104" y="f105"/>
                </a:cxn>
              </a:cxnLst>
              <a:rect l="f92" t="f95" r="f93" b="f94"/>
              <a:pathLst>
                <a:path w="435" h="435">
                  <a:moveTo>
                    <a:pt x="f7" y="f8"/>
                  </a:moveTo>
                  <a:cubicBezTo>
                    <a:pt x="f6" y="f9"/>
                    <a:pt x="f10" y="f11"/>
                    <a:pt x="f12" y="f7"/>
                  </a:cubicBezTo>
                  <a:cubicBezTo>
                    <a:pt x="f13" y="f6"/>
                    <a:pt x="f14" y="f15"/>
                    <a:pt x="f16" y="f17"/>
                  </a:cubicBezTo>
                  <a:cubicBezTo>
                    <a:pt x="f5" y="f18"/>
                    <a:pt x="f19" y="f20"/>
                    <a:pt x="f21" y="f14"/>
                  </a:cubicBezTo>
                  <a:cubicBezTo>
                    <a:pt x="f22" y="f5"/>
                    <a:pt x="f23" y="f24"/>
                    <a:pt x="f7" y="f8"/>
                  </a:cubicBezTo>
                  <a:close/>
                  <a:moveTo>
                    <a:pt x="f25" y="f26"/>
                  </a:moveTo>
                  <a:cubicBezTo>
                    <a:pt x="f27" y="f28"/>
                    <a:pt x="f29" y="f30"/>
                    <a:pt x="f31" y="f32"/>
                  </a:cubicBezTo>
                  <a:cubicBezTo>
                    <a:pt x="f28" y="f33"/>
                    <a:pt x="f34" y="f35"/>
                    <a:pt x="f36" y="f12"/>
                  </a:cubicBezTo>
                  <a:cubicBezTo>
                    <a:pt x="f32" y="f37"/>
                    <a:pt x="f38" y="f39"/>
                    <a:pt x="f12" y="f25"/>
                  </a:cubicBezTo>
                  <a:cubicBezTo>
                    <a:pt x="f40" y="f41"/>
                    <a:pt x="f42" y="f43"/>
                    <a:pt x="f25" y="f26"/>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9" name="Freeform 11">
              <a:extLst>
                <a:ext uri="{FF2B5EF4-FFF2-40B4-BE49-F238E27FC236}">
                  <a16:creationId xmlns:a16="http://schemas.microsoft.com/office/drawing/2014/main" id="{8DB66B86-2172-BCF3-9E33-4B720E186848}"/>
                </a:ext>
              </a:extLst>
            </p:cNvPr>
            <p:cNvSpPr/>
            <p:nvPr/>
          </p:nvSpPr>
          <p:spPr>
            <a:xfrm>
              <a:off x="10927345" y="5743035"/>
              <a:ext cx="266437" cy="367204"/>
            </a:xfrm>
            <a:custGeom>
              <a:avLst/>
              <a:gdLst>
                <a:gd name="f0" fmla="val 10800000"/>
                <a:gd name="f1" fmla="val 5400000"/>
                <a:gd name="f2" fmla="val 360"/>
                <a:gd name="f3" fmla="val 180"/>
                <a:gd name="f4" fmla="val w"/>
                <a:gd name="f5" fmla="val h"/>
                <a:gd name="f6" fmla="val 0"/>
                <a:gd name="f7" fmla="val 277"/>
                <a:gd name="f8" fmla="val 382"/>
                <a:gd name="f9" fmla="val 267"/>
                <a:gd name="f10" fmla="val 271"/>
                <a:gd name="f11" fmla="val 305"/>
                <a:gd name="f12" fmla="val 332"/>
                <a:gd name="f13" fmla="val 263"/>
                <a:gd name="f14" fmla="val 261"/>
                <a:gd name="f15" fmla="val 377"/>
                <a:gd name="f16" fmla="val 251"/>
                <a:gd name="f17" fmla="val 235"/>
                <a:gd name="f18" fmla="val 380"/>
                <a:gd name="f19" fmla="val 124"/>
                <a:gd name="f20" fmla="val 366"/>
                <a:gd name="f21" fmla="val 26"/>
                <a:gd name="f22" fmla="val 295"/>
                <a:gd name="f23" fmla="val 7"/>
                <a:gd name="f24" fmla="val 167"/>
                <a:gd name="f25" fmla="val 119"/>
                <a:gd name="f26" fmla="val 4"/>
                <a:gd name="f27" fmla="val 71"/>
                <a:gd name="f28" fmla="val 12"/>
                <a:gd name="f29" fmla="val 24"/>
                <a:gd name="f30" fmla="val 14"/>
                <a:gd name="f31" fmla="val 10"/>
                <a:gd name="f32" fmla="val 22"/>
                <a:gd name="f33" fmla="val 38"/>
                <a:gd name="f34" fmla="val 132"/>
                <a:gd name="f35" fmla="val 27"/>
                <a:gd name="f36" fmla="val 211"/>
                <a:gd name="f37" fmla="val 73"/>
                <a:gd name="f38" fmla="val 266"/>
                <a:gd name="f39" fmla="val 201"/>
                <a:gd name="f40" fmla="val 270"/>
                <a:gd name="f41" fmla="val 239"/>
                <a:gd name="f42" fmla="val 232"/>
                <a:gd name="f43" fmla="val 314"/>
                <a:gd name="f44" fmla="val 257"/>
                <a:gd name="f45" fmla="val 179"/>
                <a:gd name="f46" fmla="val 170"/>
                <a:gd name="f47" fmla="val 75"/>
                <a:gd name="f48" fmla="val 47"/>
                <a:gd name="f49" fmla="val 46"/>
                <a:gd name="f50" fmla="val 20"/>
                <a:gd name="f51" fmla="val 165"/>
                <a:gd name="f52" fmla="val 60"/>
                <a:gd name="f53" fmla="val 300"/>
                <a:gd name="f54" fmla="val 334"/>
                <a:gd name="f55" fmla="val 188"/>
                <a:gd name="f56" fmla="val 315"/>
                <a:gd name="f57" fmla="val 176"/>
                <a:gd name="f58" fmla="val 298"/>
                <a:gd name="f59" fmla="val 164"/>
                <a:gd name="f60" fmla="val 281"/>
                <a:gd name="f61" fmla="val 156"/>
                <a:gd name="f62" fmla="val 151"/>
                <a:gd name="f63" fmla="val 259"/>
                <a:gd name="f64" fmla="val 250"/>
                <a:gd name="f65" fmla="val 177"/>
                <a:gd name="f66" fmla="val 241"/>
                <a:gd name="f67" fmla="val 186"/>
                <a:gd name="f68" fmla="val 249"/>
                <a:gd name="f69" fmla="val 194"/>
                <a:gd name="f70" fmla="val 260"/>
                <a:gd name="f71" fmla="val 206"/>
                <a:gd name="f72" fmla="val 278"/>
                <a:gd name="f73" fmla="val 219"/>
                <a:gd name="f74" fmla="+- 0 0 -90"/>
                <a:gd name="f75" fmla="*/ f4 1 277"/>
                <a:gd name="f76" fmla="*/ f5 1 382"/>
                <a:gd name="f77" fmla="val f6"/>
                <a:gd name="f78" fmla="val f7"/>
                <a:gd name="f79" fmla="val f8"/>
                <a:gd name="f80" fmla="*/ f74 f0 1"/>
                <a:gd name="f81" fmla="+- f79 0 f77"/>
                <a:gd name="f82" fmla="+- f78 0 f77"/>
                <a:gd name="f83" fmla="*/ f80 1 f3"/>
                <a:gd name="f84" fmla="*/ f82 1 277"/>
                <a:gd name="f85" fmla="*/ f81 1 382"/>
                <a:gd name="f86" fmla="*/ 277 f82 1"/>
                <a:gd name="f87" fmla="*/ 267 f81 1"/>
                <a:gd name="f88" fmla="*/ 263 f82 1"/>
                <a:gd name="f89" fmla="*/ 360 f81 1"/>
                <a:gd name="f90" fmla="*/ 235 f82 1"/>
                <a:gd name="f91" fmla="*/ 380 f81 1"/>
                <a:gd name="f92" fmla="*/ 7 f82 1"/>
                <a:gd name="f93" fmla="*/ 167 f81 1"/>
                <a:gd name="f94" fmla="*/ 12 f82 1"/>
                <a:gd name="f95" fmla="*/ 24 f81 1"/>
                <a:gd name="f96" fmla="*/ 38 f82 1"/>
                <a:gd name="f97" fmla="*/ 4 f81 1"/>
                <a:gd name="f98" fmla="*/ 251 f82 1"/>
                <a:gd name="f99" fmla="*/ 232 f82 1"/>
                <a:gd name="f100" fmla="*/ 314 f81 1"/>
                <a:gd name="f101" fmla="*/ 47 f82 1"/>
                <a:gd name="f102" fmla="*/ 46 f81 1"/>
                <a:gd name="f103" fmla="*/ 201 f82 1"/>
                <a:gd name="f104" fmla="*/ 334 f81 1"/>
                <a:gd name="f105" fmla="*/ 164 f82 1"/>
                <a:gd name="f106" fmla="*/ 281 f81 1"/>
                <a:gd name="f107" fmla="*/ 250 f81 1"/>
                <a:gd name="f108" fmla="*/ 194 f82 1"/>
                <a:gd name="f109" fmla="*/ 260 f81 1"/>
                <a:gd name="f110" fmla="+- f83 0 f1"/>
                <a:gd name="f111" fmla="*/ f86 1 277"/>
                <a:gd name="f112" fmla="*/ f87 1 382"/>
                <a:gd name="f113" fmla="*/ f88 1 277"/>
                <a:gd name="f114" fmla="*/ f89 1 382"/>
                <a:gd name="f115" fmla="*/ f90 1 277"/>
                <a:gd name="f116" fmla="*/ f91 1 382"/>
                <a:gd name="f117" fmla="*/ f92 1 277"/>
                <a:gd name="f118" fmla="*/ f93 1 382"/>
                <a:gd name="f119" fmla="*/ f94 1 277"/>
                <a:gd name="f120" fmla="*/ f95 1 382"/>
                <a:gd name="f121" fmla="*/ f96 1 277"/>
                <a:gd name="f122" fmla="*/ f97 1 382"/>
                <a:gd name="f123" fmla="*/ f98 1 277"/>
                <a:gd name="f124" fmla="*/ f99 1 277"/>
                <a:gd name="f125" fmla="*/ f100 1 382"/>
                <a:gd name="f126" fmla="*/ f101 1 277"/>
                <a:gd name="f127" fmla="*/ f102 1 382"/>
                <a:gd name="f128" fmla="*/ f103 1 277"/>
                <a:gd name="f129" fmla="*/ f104 1 382"/>
                <a:gd name="f130" fmla="*/ f105 1 277"/>
                <a:gd name="f131" fmla="*/ f106 1 382"/>
                <a:gd name="f132" fmla="*/ f107 1 382"/>
                <a:gd name="f133" fmla="*/ f108 1 277"/>
                <a:gd name="f134" fmla="*/ f109 1 382"/>
                <a:gd name="f135" fmla="*/ 0 1 f84"/>
                <a:gd name="f136" fmla="*/ f78 1 f84"/>
                <a:gd name="f137" fmla="*/ 0 1 f85"/>
                <a:gd name="f138" fmla="*/ f79 1 f85"/>
                <a:gd name="f139" fmla="*/ f111 1 f84"/>
                <a:gd name="f140" fmla="*/ f112 1 f85"/>
                <a:gd name="f141" fmla="*/ f113 1 f84"/>
                <a:gd name="f142" fmla="*/ f114 1 f85"/>
                <a:gd name="f143" fmla="*/ f115 1 f84"/>
                <a:gd name="f144" fmla="*/ f116 1 f85"/>
                <a:gd name="f145" fmla="*/ f117 1 f84"/>
                <a:gd name="f146" fmla="*/ f118 1 f85"/>
                <a:gd name="f147" fmla="*/ f119 1 f84"/>
                <a:gd name="f148" fmla="*/ f120 1 f85"/>
                <a:gd name="f149" fmla="*/ f121 1 f84"/>
                <a:gd name="f150" fmla="*/ f122 1 f85"/>
                <a:gd name="f151" fmla="*/ f123 1 f84"/>
                <a:gd name="f152" fmla="*/ f124 1 f84"/>
                <a:gd name="f153" fmla="*/ f125 1 f85"/>
                <a:gd name="f154" fmla="*/ f126 1 f84"/>
                <a:gd name="f155" fmla="*/ f127 1 f85"/>
                <a:gd name="f156" fmla="*/ f128 1 f84"/>
                <a:gd name="f157" fmla="*/ f129 1 f85"/>
                <a:gd name="f158" fmla="*/ f130 1 f84"/>
                <a:gd name="f159" fmla="*/ f131 1 f85"/>
                <a:gd name="f160" fmla="*/ f132 1 f85"/>
                <a:gd name="f161" fmla="*/ f133 1 f84"/>
                <a:gd name="f162" fmla="*/ f134 1 f85"/>
                <a:gd name="f163" fmla="*/ f135 f75 1"/>
                <a:gd name="f164" fmla="*/ f136 f75 1"/>
                <a:gd name="f165" fmla="*/ f138 f76 1"/>
                <a:gd name="f166" fmla="*/ f137 f76 1"/>
                <a:gd name="f167" fmla="*/ f139 f75 1"/>
                <a:gd name="f168" fmla="*/ f140 f76 1"/>
                <a:gd name="f169" fmla="*/ f141 f75 1"/>
                <a:gd name="f170" fmla="*/ f142 f76 1"/>
                <a:gd name="f171" fmla="*/ f143 f75 1"/>
                <a:gd name="f172" fmla="*/ f144 f76 1"/>
                <a:gd name="f173" fmla="*/ f145 f75 1"/>
                <a:gd name="f174" fmla="*/ f146 f76 1"/>
                <a:gd name="f175" fmla="*/ f147 f75 1"/>
                <a:gd name="f176" fmla="*/ f148 f76 1"/>
                <a:gd name="f177" fmla="*/ f149 f75 1"/>
                <a:gd name="f178" fmla="*/ f150 f76 1"/>
                <a:gd name="f179" fmla="*/ f151 f75 1"/>
                <a:gd name="f180" fmla="*/ f152 f75 1"/>
                <a:gd name="f181" fmla="*/ f153 f76 1"/>
                <a:gd name="f182" fmla="*/ f154 f75 1"/>
                <a:gd name="f183" fmla="*/ f155 f76 1"/>
                <a:gd name="f184" fmla="*/ f156 f75 1"/>
                <a:gd name="f185" fmla="*/ f157 f76 1"/>
                <a:gd name="f186" fmla="*/ f158 f75 1"/>
                <a:gd name="f187" fmla="*/ f159 f76 1"/>
                <a:gd name="f188" fmla="*/ f160 f76 1"/>
                <a:gd name="f189" fmla="*/ f161 f75 1"/>
                <a:gd name="f190" fmla="*/ f162 f76 1"/>
              </a:gdLst>
              <a:ahLst/>
              <a:cxnLst>
                <a:cxn ang="3cd4">
                  <a:pos x="hc" y="t"/>
                </a:cxn>
                <a:cxn ang="0">
                  <a:pos x="r" y="vc"/>
                </a:cxn>
                <a:cxn ang="cd4">
                  <a:pos x="hc" y="b"/>
                </a:cxn>
                <a:cxn ang="cd2">
                  <a:pos x="l" y="vc"/>
                </a:cxn>
                <a:cxn ang="f110">
                  <a:pos x="f167" y="f168"/>
                </a:cxn>
                <a:cxn ang="f110">
                  <a:pos x="f169" y="f170"/>
                </a:cxn>
                <a:cxn ang="f110">
                  <a:pos x="f171" y="f172"/>
                </a:cxn>
                <a:cxn ang="f110">
                  <a:pos x="f173" y="f174"/>
                </a:cxn>
                <a:cxn ang="f110">
                  <a:pos x="f175" y="f176"/>
                </a:cxn>
                <a:cxn ang="f110">
                  <a:pos x="f177" y="f178"/>
                </a:cxn>
                <a:cxn ang="f110">
                  <a:pos x="f179" y="f174"/>
                </a:cxn>
                <a:cxn ang="f110">
                  <a:pos x="f167" y="f168"/>
                </a:cxn>
                <a:cxn ang="f110">
                  <a:pos x="f180" y="f181"/>
                </a:cxn>
                <a:cxn ang="f110">
                  <a:pos x="f182" y="f183"/>
                </a:cxn>
                <a:cxn ang="f110">
                  <a:pos x="f184" y="f185"/>
                </a:cxn>
                <a:cxn ang="f110">
                  <a:pos x="f186" y="f187"/>
                </a:cxn>
                <a:cxn ang="f110">
                  <a:pos x="f186" y="f188"/>
                </a:cxn>
                <a:cxn ang="f110">
                  <a:pos x="f189" y="f190"/>
                </a:cxn>
                <a:cxn ang="f110">
                  <a:pos x="f180" y="f181"/>
                </a:cxn>
              </a:cxnLst>
              <a:rect l="f163" t="f166" r="f164" b="f165"/>
              <a:pathLst>
                <a:path w="277" h="382">
                  <a:moveTo>
                    <a:pt x="f7" y="f9"/>
                  </a:moveTo>
                  <a:cubicBezTo>
                    <a:pt x="f10" y="f11"/>
                    <a:pt x="f9" y="f12"/>
                    <a:pt x="f13" y="f2"/>
                  </a:cubicBezTo>
                  <a:cubicBezTo>
                    <a:pt x="f14" y="f15"/>
                    <a:pt x="f16" y="f8"/>
                    <a:pt x="f17" y="f18"/>
                  </a:cubicBezTo>
                  <a:cubicBezTo>
                    <a:pt x="f19" y="f20"/>
                    <a:pt x="f21" y="f22"/>
                    <a:pt x="f23" y="f24"/>
                  </a:cubicBezTo>
                  <a:cubicBezTo>
                    <a:pt x="f6" y="f25"/>
                    <a:pt x="f26" y="f27"/>
                    <a:pt x="f28" y="f29"/>
                  </a:cubicBezTo>
                  <a:cubicBezTo>
                    <a:pt x="f30" y="f31"/>
                    <a:pt x="f32" y="f6"/>
                    <a:pt x="f33" y="f26"/>
                  </a:cubicBezTo>
                  <a:cubicBezTo>
                    <a:pt x="f34" y="f35"/>
                    <a:pt x="f36" y="f37"/>
                    <a:pt x="f16" y="f24"/>
                  </a:cubicBezTo>
                  <a:cubicBezTo>
                    <a:pt x="f38" y="f39"/>
                    <a:pt x="f40" y="f41"/>
                    <a:pt x="f7" y="f9"/>
                  </a:cubicBezTo>
                  <a:close/>
                  <a:moveTo>
                    <a:pt x="f42" y="f43"/>
                  </a:moveTo>
                  <a:cubicBezTo>
                    <a:pt x="f44" y="f45"/>
                    <a:pt x="f46" y="f47"/>
                    <a:pt x="f48" y="f49"/>
                  </a:cubicBezTo>
                  <a:cubicBezTo>
                    <a:pt x="f50" y="f51"/>
                    <a:pt x="f52" y="f53"/>
                    <a:pt x="f39" y="f54"/>
                  </a:cubicBezTo>
                  <a:cubicBezTo>
                    <a:pt x="f55" y="f56"/>
                    <a:pt x="f57" y="f58"/>
                    <a:pt x="f59" y="f60"/>
                  </a:cubicBezTo>
                  <a:cubicBezTo>
                    <a:pt x="f61" y="f40"/>
                    <a:pt x="f62" y="f63"/>
                    <a:pt x="f59" y="f64"/>
                  </a:cubicBezTo>
                  <a:cubicBezTo>
                    <a:pt x="f65" y="f66"/>
                    <a:pt x="f67" y="f68"/>
                    <a:pt x="f69" y="f70"/>
                  </a:cubicBezTo>
                  <a:cubicBezTo>
                    <a:pt x="f71" y="f72"/>
                    <a:pt x="f73" y="f22"/>
                    <a:pt x="f42" y="f43"/>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10" name="Freeform 12">
              <a:extLst>
                <a:ext uri="{FF2B5EF4-FFF2-40B4-BE49-F238E27FC236}">
                  <a16:creationId xmlns:a16="http://schemas.microsoft.com/office/drawing/2014/main" id="{1A4CF8EE-2784-6ED0-5AA2-9D6F125B5318}"/>
                </a:ext>
              </a:extLst>
            </p:cNvPr>
            <p:cNvSpPr/>
            <p:nvPr/>
          </p:nvSpPr>
          <p:spPr>
            <a:xfrm>
              <a:off x="11708718" y="6402290"/>
              <a:ext cx="260457" cy="258747"/>
            </a:xfrm>
            <a:custGeom>
              <a:avLst/>
              <a:gdLst>
                <a:gd name="f0" fmla="val 10800000"/>
                <a:gd name="f1" fmla="val 5400000"/>
                <a:gd name="f2" fmla="val 180"/>
                <a:gd name="f3" fmla="val w"/>
                <a:gd name="f4" fmla="val h"/>
                <a:gd name="f5" fmla="val 0"/>
                <a:gd name="f6" fmla="val 271"/>
                <a:gd name="f7" fmla="val 269"/>
                <a:gd name="f8" fmla="val 135"/>
                <a:gd name="f9" fmla="val 1"/>
                <a:gd name="f10" fmla="val 171"/>
                <a:gd name="f11" fmla="val 208"/>
                <a:gd name="f12" fmla="val 244"/>
                <a:gd name="f13" fmla="val 263"/>
                <a:gd name="f14" fmla="val 8"/>
                <a:gd name="f15" fmla="val 27"/>
                <a:gd name="f16" fmla="val 270"/>
                <a:gd name="f17" fmla="val 82"/>
                <a:gd name="f18" fmla="val 137"/>
                <a:gd name="f19" fmla="val 193"/>
                <a:gd name="f20" fmla="val 206"/>
                <a:gd name="f21" fmla="val 266"/>
                <a:gd name="f22" fmla="val 215"/>
                <a:gd name="f23" fmla="val 253"/>
                <a:gd name="f24" fmla="val 221"/>
                <a:gd name="f25" fmla="val 235"/>
                <a:gd name="f26" fmla="val 190"/>
                <a:gd name="f27" fmla="val 251"/>
                <a:gd name="f28" fmla="val 157"/>
                <a:gd name="f29" fmla="val 265"/>
                <a:gd name="f30" fmla="val 149"/>
                <a:gd name="f31" fmla="val 136"/>
                <a:gd name="f32" fmla="val 128"/>
                <a:gd name="f33" fmla="val 91"/>
                <a:gd name="f34" fmla="val 252"/>
                <a:gd name="f35" fmla="val 55"/>
                <a:gd name="f36" fmla="val 236"/>
                <a:gd name="f37" fmla="val 19"/>
                <a:gd name="f38" fmla="val 5"/>
                <a:gd name="f39" fmla="val 216"/>
                <a:gd name="f40" fmla="val 207"/>
                <a:gd name="f41" fmla="val 192"/>
                <a:gd name="f42" fmla="val 138"/>
                <a:gd name="f43" fmla="val 83"/>
                <a:gd name="f44" fmla="val 28"/>
                <a:gd name="f45" fmla="val 6"/>
                <a:gd name="f46" fmla="val 29"/>
                <a:gd name="f47" fmla="val 64"/>
                <a:gd name="f48" fmla="val 99"/>
                <a:gd name="f49" fmla="val 38"/>
                <a:gd name="f50" fmla="val 37"/>
                <a:gd name="f51" fmla="val 45"/>
                <a:gd name="f52" fmla="val 51"/>
                <a:gd name="f53" fmla="val 57"/>
                <a:gd name="f54" fmla="val 98"/>
                <a:gd name="f55" fmla="val 36"/>
                <a:gd name="f56" fmla="val 179"/>
                <a:gd name="f57" fmla="val 184"/>
                <a:gd name="f58" fmla="val 43"/>
                <a:gd name="f59" fmla="val 191"/>
                <a:gd name="f60" fmla="val 48"/>
                <a:gd name="f61" fmla="val 132"/>
                <a:gd name="f62" fmla="val 238"/>
                <a:gd name="f63" fmla="val 134"/>
                <a:gd name="f64" fmla="val 237"/>
                <a:gd name="f65" fmla="val 219"/>
                <a:gd name="f66" fmla="val 197"/>
                <a:gd name="f67" fmla="val 230"/>
                <a:gd name="f68" fmla="val 186"/>
                <a:gd name="f69" fmla="val 173"/>
                <a:gd name="f70" fmla="val 234"/>
                <a:gd name="f71" fmla="val 139"/>
                <a:gd name="f72" fmla="val 105"/>
                <a:gd name="f73" fmla="val 71"/>
                <a:gd name="f74" fmla="val 60"/>
                <a:gd name="f75" fmla="val 49"/>
                <a:gd name="f76" fmla="val 167"/>
                <a:gd name="f77" fmla="val 104"/>
                <a:gd name="f78" fmla="+- 0 0 -90"/>
                <a:gd name="f79" fmla="*/ f3 1 271"/>
                <a:gd name="f80" fmla="*/ f4 1 269"/>
                <a:gd name="f81" fmla="val f5"/>
                <a:gd name="f82" fmla="val f6"/>
                <a:gd name="f83" fmla="val f7"/>
                <a:gd name="f84" fmla="*/ f78 f0 1"/>
                <a:gd name="f85" fmla="+- f83 0 f81"/>
                <a:gd name="f86" fmla="+- f82 0 f81"/>
                <a:gd name="f87" fmla="*/ f84 1 f2"/>
                <a:gd name="f88" fmla="*/ f86 1 271"/>
                <a:gd name="f89" fmla="*/ f85 1 269"/>
                <a:gd name="f90" fmla="*/ 135 f86 1"/>
                <a:gd name="f91" fmla="*/ 1 f85 1"/>
                <a:gd name="f92" fmla="*/ 244 f86 1"/>
                <a:gd name="f93" fmla="*/ 271 f86 1"/>
                <a:gd name="f94" fmla="*/ 27 f85 1"/>
                <a:gd name="f95" fmla="*/ 193 f85 1"/>
                <a:gd name="f96" fmla="*/ 253 f86 1"/>
                <a:gd name="f97" fmla="*/ 221 f85 1"/>
                <a:gd name="f98" fmla="*/ 157 f86 1"/>
                <a:gd name="f99" fmla="*/ 265 f85 1"/>
                <a:gd name="f100" fmla="*/ 128 f86 1"/>
                <a:gd name="f101" fmla="*/ 266 f85 1"/>
                <a:gd name="f102" fmla="*/ 19 f86 1"/>
                <a:gd name="f103" fmla="*/ 0 f86 1"/>
                <a:gd name="f104" fmla="*/ 192 f85 1"/>
                <a:gd name="f105" fmla="*/ 28 f85 1"/>
                <a:gd name="f106" fmla="*/ 29 f86 1"/>
                <a:gd name="f107" fmla="*/ 38 f86 1"/>
                <a:gd name="f108" fmla="*/ 38 f85 1"/>
                <a:gd name="f109" fmla="*/ 37 f86 1"/>
                <a:gd name="f110" fmla="*/ 57 f85 1"/>
                <a:gd name="f111" fmla="*/ 179 f85 1"/>
                <a:gd name="f112" fmla="*/ 48 f86 1"/>
                <a:gd name="f113" fmla="*/ 219 f86 1"/>
                <a:gd name="f114" fmla="*/ 197 f85 1"/>
                <a:gd name="f115" fmla="*/ 235 f86 1"/>
                <a:gd name="f116" fmla="*/ 173 f85 1"/>
                <a:gd name="f117" fmla="*/ 234 f86 1"/>
                <a:gd name="f118" fmla="*/ 71 f85 1"/>
                <a:gd name="f119" fmla="+- f87 0 f1"/>
                <a:gd name="f120" fmla="*/ f90 1 271"/>
                <a:gd name="f121" fmla="*/ f91 1 269"/>
                <a:gd name="f122" fmla="*/ f92 1 271"/>
                <a:gd name="f123" fmla="*/ f93 1 271"/>
                <a:gd name="f124" fmla="*/ f94 1 269"/>
                <a:gd name="f125" fmla="*/ f95 1 269"/>
                <a:gd name="f126" fmla="*/ f96 1 271"/>
                <a:gd name="f127" fmla="*/ f97 1 269"/>
                <a:gd name="f128" fmla="*/ f98 1 271"/>
                <a:gd name="f129" fmla="*/ f99 1 269"/>
                <a:gd name="f130" fmla="*/ f100 1 271"/>
                <a:gd name="f131" fmla="*/ f101 1 269"/>
                <a:gd name="f132" fmla="*/ f102 1 271"/>
                <a:gd name="f133" fmla="*/ f103 1 271"/>
                <a:gd name="f134" fmla="*/ f104 1 269"/>
                <a:gd name="f135" fmla="*/ f105 1 269"/>
                <a:gd name="f136" fmla="*/ f106 1 271"/>
                <a:gd name="f137" fmla="*/ f107 1 271"/>
                <a:gd name="f138" fmla="*/ f108 1 269"/>
                <a:gd name="f139" fmla="*/ f109 1 271"/>
                <a:gd name="f140" fmla="*/ f110 1 269"/>
                <a:gd name="f141" fmla="*/ f111 1 269"/>
                <a:gd name="f142" fmla="*/ f112 1 271"/>
                <a:gd name="f143" fmla="*/ f113 1 271"/>
                <a:gd name="f144" fmla="*/ f114 1 269"/>
                <a:gd name="f145" fmla="*/ f115 1 271"/>
                <a:gd name="f146" fmla="*/ f116 1 269"/>
                <a:gd name="f147" fmla="*/ f117 1 271"/>
                <a:gd name="f148" fmla="*/ f118 1 269"/>
                <a:gd name="f149" fmla="*/ 0 1 f88"/>
                <a:gd name="f150" fmla="*/ f82 1 f88"/>
                <a:gd name="f151" fmla="*/ 0 1 f89"/>
                <a:gd name="f152" fmla="*/ f83 1 f89"/>
                <a:gd name="f153" fmla="*/ f120 1 f88"/>
                <a:gd name="f154" fmla="*/ f121 1 f89"/>
                <a:gd name="f155" fmla="*/ f122 1 f88"/>
                <a:gd name="f156" fmla="*/ f123 1 f88"/>
                <a:gd name="f157" fmla="*/ f124 1 f89"/>
                <a:gd name="f158" fmla="*/ f125 1 f89"/>
                <a:gd name="f159" fmla="*/ f126 1 f88"/>
                <a:gd name="f160" fmla="*/ f127 1 f89"/>
                <a:gd name="f161" fmla="*/ f128 1 f88"/>
                <a:gd name="f162" fmla="*/ f129 1 f89"/>
                <a:gd name="f163" fmla="*/ f130 1 f88"/>
                <a:gd name="f164" fmla="*/ f131 1 f89"/>
                <a:gd name="f165" fmla="*/ f132 1 f88"/>
                <a:gd name="f166" fmla="*/ f133 1 f88"/>
                <a:gd name="f167" fmla="*/ f134 1 f89"/>
                <a:gd name="f168" fmla="*/ f135 1 f89"/>
                <a:gd name="f169" fmla="*/ f136 1 f88"/>
                <a:gd name="f170" fmla="*/ f137 1 f88"/>
                <a:gd name="f171" fmla="*/ f138 1 f89"/>
                <a:gd name="f172" fmla="*/ f139 1 f88"/>
                <a:gd name="f173" fmla="*/ f140 1 f89"/>
                <a:gd name="f174" fmla="*/ f141 1 f89"/>
                <a:gd name="f175" fmla="*/ f142 1 f88"/>
                <a:gd name="f176" fmla="*/ f143 1 f88"/>
                <a:gd name="f177" fmla="*/ f144 1 f89"/>
                <a:gd name="f178" fmla="*/ f145 1 f88"/>
                <a:gd name="f179" fmla="*/ f146 1 f89"/>
                <a:gd name="f180" fmla="*/ f147 1 f88"/>
                <a:gd name="f181" fmla="*/ f148 1 f89"/>
                <a:gd name="f182" fmla="*/ f149 f79 1"/>
                <a:gd name="f183" fmla="*/ f150 f79 1"/>
                <a:gd name="f184" fmla="*/ f152 f80 1"/>
                <a:gd name="f185" fmla="*/ f151 f80 1"/>
                <a:gd name="f186" fmla="*/ f153 f79 1"/>
                <a:gd name="f187" fmla="*/ f154 f80 1"/>
                <a:gd name="f188" fmla="*/ f155 f79 1"/>
                <a:gd name="f189" fmla="*/ f156 f79 1"/>
                <a:gd name="f190" fmla="*/ f157 f80 1"/>
                <a:gd name="f191" fmla="*/ f158 f80 1"/>
                <a:gd name="f192" fmla="*/ f159 f79 1"/>
                <a:gd name="f193" fmla="*/ f160 f80 1"/>
                <a:gd name="f194" fmla="*/ f161 f79 1"/>
                <a:gd name="f195" fmla="*/ f162 f80 1"/>
                <a:gd name="f196" fmla="*/ f163 f79 1"/>
                <a:gd name="f197" fmla="*/ f164 f80 1"/>
                <a:gd name="f198" fmla="*/ f165 f79 1"/>
                <a:gd name="f199" fmla="*/ f166 f79 1"/>
                <a:gd name="f200" fmla="*/ f167 f80 1"/>
                <a:gd name="f201" fmla="*/ f168 f80 1"/>
                <a:gd name="f202" fmla="*/ f169 f79 1"/>
                <a:gd name="f203" fmla="*/ f170 f79 1"/>
                <a:gd name="f204" fmla="*/ f171 f80 1"/>
                <a:gd name="f205" fmla="*/ f172 f79 1"/>
                <a:gd name="f206" fmla="*/ f173 f80 1"/>
                <a:gd name="f207" fmla="*/ f174 f80 1"/>
                <a:gd name="f208" fmla="*/ f175 f79 1"/>
                <a:gd name="f209" fmla="*/ f176 f79 1"/>
                <a:gd name="f210" fmla="*/ f177 f80 1"/>
                <a:gd name="f211" fmla="*/ f178 f79 1"/>
                <a:gd name="f212" fmla="*/ f179 f80 1"/>
                <a:gd name="f213" fmla="*/ f180 f79 1"/>
                <a:gd name="f214" fmla="*/ f181 f80 1"/>
              </a:gdLst>
              <a:ahLst/>
              <a:cxnLst>
                <a:cxn ang="3cd4">
                  <a:pos x="hc" y="t"/>
                </a:cxn>
                <a:cxn ang="0">
                  <a:pos x="r" y="vc"/>
                </a:cxn>
                <a:cxn ang="cd4">
                  <a:pos x="hc" y="b"/>
                </a:cxn>
                <a:cxn ang="cd2">
                  <a:pos x="l" y="vc"/>
                </a:cxn>
                <a:cxn ang="f119">
                  <a:pos x="f186" y="f187"/>
                </a:cxn>
                <a:cxn ang="f119">
                  <a:pos x="f188" y="f187"/>
                </a:cxn>
                <a:cxn ang="f119">
                  <a:pos x="f189" y="f190"/>
                </a:cxn>
                <a:cxn ang="f119">
                  <a:pos x="f189" y="f191"/>
                </a:cxn>
                <a:cxn ang="f119">
                  <a:pos x="f192" y="f193"/>
                </a:cxn>
                <a:cxn ang="f119">
                  <a:pos x="f194" y="f195"/>
                </a:cxn>
                <a:cxn ang="f119">
                  <a:pos x="f196" y="f197"/>
                </a:cxn>
                <a:cxn ang="f119">
                  <a:pos x="f198" y="f193"/>
                </a:cxn>
                <a:cxn ang="f119">
                  <a:pos x="f199" y="f200"/>
                </a:cxn>
                <a:cxn ang="f119">
                  <a:pos x="f199" y="f201"/>
                </a:cxn>
                <a:cxn ang="f119">
                  <a:pos x="f202" y="f187"/>
                </a:cxn>
                <a:cxn ang="f119">
                  <a:pos x="f186" y="f187"/>
                </a:cxn>
                <a:cxn ang="f119">
                  <a:pos x="f203" y="f204"/>
                </a:cxn>
                <a:cxn ang="f119">
                  <a:pos x="f205" y="f206"/>
                </a:cxn>
                <a:cxn ang="f119">
                  <a:pos x="f205" y="f207"/>
                </a:cxn>
                <a:cxn ang="f119">
                  <a:pos x="f208" y="f191"/>
                </a:cxn>
                <a:cxn ang="f119">
                  <a:pos x="f209" y="f210"/>
                </a:cxn>
                <a:cxn ang="f119">
                  <a:pos x="f211" y="f212"/>
                </a:cxn>
                <a:cxn ang="f119">
                  <a:pos x="f213" y="f214"/>
                </a:cxn>
                <a:cxn ang="f119">
                  <a:pos x="f213" y="f204"/>
                </a:cxn>
                <a:cxn ang="f119">
                  <a:pos x="f203" y="f204"/>
                </a:cxn>
              </a:cxnLst>
              <a:rect l="f182" t="f185" r="f183" b="f184"/>
              <a:pathLst>
                <a:path w="271" h="269">
                  <a:moveTo>
                    <a:pt x="f8" y="f9"/>
                  </a:moveTo>
                  <a:cubicBezTo>
                    <a:pt x="f10" y="f9"/>
                    <a:pt x="f11" y="f9"/>
                    <a:pt x="f12" y="f9"/>
                  </a:cubicBezTo>
                  <a:cubicBezTo>
                    <a:pt x="f13" y="f5"/>
                    <a:pt x="f6" y="f14"/>
                    <a:pt x="f6" y="f15"/>
                  </a:cubicBezTo>
                  <a:cubicBezTo>
                    <a:pt x="f16" y="f17"/>
                    <a:pt x="f16" y="f18"/>
                    <a:pt x="f6" y="f19"/>
                  </a:cubicBezTo>
                  <a:cubicBezTo>
                    <a:pt x="f6" y="f20"/>
                    <a:pt x="f21" y="f22"/>
                    <a:pt x="f23" y="f24"/>
                  </a:cubicBezTo>
                  <a:cubicBezTo>
                    <a:pt x="f24" y="f25"/>
                    <a:pt x="f26" y="f27"/>
                    <a:pt x="f28" y="f29"/>
                  </a:cubicBezTo>
                  <a:cubicBezTo>
                    <a:pt x="f30" y="f7"/>
                    <a:pt x="f31" y="f7"/>
                    <a:pt x="f32" y="f21"/>
                  </a:cubicBezTo>
                  <a:cubicBezTo>
                    <a:pt x="f33" y="f34"/>
                    <a:pt x="f35" y="f36"/>
                    <a:pt x="f37" y="f24"/>
                  </a:cubicBezTo>
                  <a:cubicBezTo>
                    <a:pt x="f38" y="f39"/>
                    <a:pt x="f5" y="f40"/>
                    <a:pt x="f5" y="f41"/>
                  </a:cubicBezTo>
                  <a:cubicBezTo>
                    <a:pt x="f5" y="f42"/>
                    <a:pt x="f5" y="f43"/>
                    <a:pt x="f5" y="f44"/>
                  </a:cubicBezTo>
                  <a:cubicBezTo>
                    <a:pt x="f5" y="f45"/>
                    <a:pt x="f38" y="f9"/>
                    <a:pt x="f46" y="f9"/>
                  </a:cubicBezTo>
                  <a:cubicBezTo>
                    <a:pt x="f47" y="f9"/>
                    <a:pt x="f48" y="f9"/>
                    <a:pt x="f8" y="f9"/>
                  </a:cubicBezTo>
                  <a:close/>
                  <a:moveTo>
                    <a:pt x="f49" y="f49"/>
                  </a:moveTo>
                  <a:cubicBezTo>
                    <a:pt x="f50" y="f51"/>
                    <a:pt x="f50" y="f52"/>
                    <a:pt x="f50" y="f53"/>
                  </a:cubicBezTo>
                  <a:cubicBezTo>
                    <a:pt x="f50" y="f54"/>
                    <a:pt x="f55" y="f42"/>
                    <a:pt x="f50" y="f56"/>
                  </a:cubicBezTo>
                  <a:cubicBezTo>
                    <a:pt x="f50" y="f57"/>
                    <a:pt x="f58" y="f59"/>
                    <a:pt x="f60" y="f19"/>
                  </a:cubicBezTo>
                  <a:cubicBezTo>
                    <a:pt x="f61" y="f62"/>
                    <a:pt x="f63" y="f64"/>
                    <a:pt x="f65" y="f66"/>
                  </a:cubicBezTo>
                  <a:cubicBezTo>
                    <a:pt x="f67" y="f41"/>
                    <a:pt x="f25" y="f68"/>
                    <a:pt x="f25" y="f69"/>
                  </a:cubicBezTo>
                  <a:cubicBezTo>
                    <a:pt x="f70" y="f71"/>
                    <a:pt x="f70" y="f72"/>
                    <a:pt x="f70" y="f73"/>
                  </a:cubicBezTo>
                  <a:cubicBezTo>
                    <a:pt x="f70" y="f74"/>
                    <a:pt x="f70" y="f75"/>
                    <a:pt x="f70" y="f49"/>
                  </a:cubicBezTo>
                  <a:cubicBezTo>
                    <a:pt x="f76" y="f49"/>
                    <a:pt x="f77" y="f49"/>
                    <a:pt x="f49" y="f49"/>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11" name="Freeform 13">
              <a:extLst>
                <a:ext uri="{FF2B5EF4-FFF2-40B4-BE49-F238E27FC236}">
                  <a16:creationId xmlns:a16="http://schemas.microsoft.com/office/drawing/2014/main" id="{0BC79EF7-FD4C-E73D-BAE9-742C9124EC46}"/>
                </a:ext>
              </a:extLst>
            </p:cNvPr>
            <p:cNvSpPr/>
            <p:nvPr/>
          </p:nvSpPr>
          <p:spPr>
            <a:xfrm>
              <a:off x="11210004" y="5862593"/>
              <a:ext cx="175061" cy="240816"/>
            </a:xfrm>
            <a:custGeom>
              <a:avLst/>
              <a:gdLst>
                <a:gd name="f0" fmla="val 10800000"/>
                <a:gd name="f1" fmla="val 5400000"/>
                <a:gd name="f2" fmla="val 180"/>
                <a:gd name="f3" fmla="val w"/>
                <a:gd name="f4" fmla="val h"/>
                <a:gd name="f5" fmla="val 0"/>
                <a:gd name="f6" fmla="val 182"/>
                <a:gd name="f7" fmla="val 250"/>
                <a:gd name="f8" fmla="val 5"/>
                <a:gd name="f9" fmla="val 227"/>
                <a:gd name="f10" fmla="val 10"/>
                <a:gd name="f11" fmla="val 212"/>
                <a:gd name="f12" fmla="val 33"/>
                <a:gd name="f13" fmla="val 201"/>
                <a:gd name="f14" fmla="val 103"/>
                <a:gd name="f15" fmla="val 171"/>
                <a:gd name="f16" fmla="val 131"/>
                <a:gd name="f17" fmla="val 116"/>
                <a:gd name="f18" fmla="val 120"/>
                <a:gd name="f19" fmla="val 43"/>
                <a:gd name="f20" fmla="val 77"/>
                <a:gd name="f21" fmla="val 51"/>
                <a:gd name="f22" fmla="val 41"/>
                <a:gd name="f23" fmla="val 70"/>
                <a:gd name="f24" fmla="val 15"/>
                <a:gd name="f25" fmla="val 107"/>
                <a:gd name="f26" fmla="val 67"/>
                <a:gd name="f27" fmla="val 1"/>
                <a:gd name="f28" fmla="val 56"/>
                <a:gd name="f29" fmla="val 35"/>
                <a:gd name="f30" fmla="val 38"/>
                <a:gd name="f31" fmla="val 64"/>
                <a:gd name="f32" fmla="val 24"/>
                <a:gd name="f33" fmla="val 96"/>
                <a:gd name="f34" fmla="val 126"/>
                <a:gd name="f35" fmla="val 142"/>
                <a:gd name="f36" fmla="val 150"/>
                <a:gd name="f37" fmla="val 8"/>
                <a:gd name="f38" fmla="val 154"/>
                <a:gd name="f39" fmla="val 25"/>
                <a:gd name="f40" fmla="val 146"/>
                <a:gd name="f41" fmla="val 226"/>
                <a:gd name="f42" fmla="+- 0 0 -90"/>
                <a:gd name="f43" fmla="*/ f3 1 182"/>
                <a:gd name="f44" fmla="*/ f4 1 250"/>
                <a:gd name="f45" fmla="val f5"/>
                <a:gd name="f46" fmla="val f6"/>
                <a:gd name="f47" fmla="val f7"/>
                <a:gd name="f48" fmla="*/ f42 f0 1"/>
                <a:gd name="f49" fmla="+- f47 0 f45"/>
                <a:gd name="f50" fmla="+- f46 0 f45"/>
                <a:gd name="f51" fmla="*/ f48 1 f2"/>
                <a:gd name="f52" fmla="*/ f50 1 182"/>
                <a:gd name="f53" fmla="*/ f49 1 250"/>
                <a:gd name="f54" fmla="*/ 5 f50 1"/>
                <a:gd name="f55" fmla="*/ 250 f49 1"/>
                <a:gd name="f56" fmla="*/ 33 f50 1"/>
                <a:gd name="f57" fmla="*/ 201 f49 1"/>
                <a:gd name="f58" fmla="*/ 120 f50 1"/>
                <a:gd name="f59" fmla="*/ 43 f49 1"/>
                <a:gd name="f60" fmla="*/ 15 f50 1"/>
                <a:gd name="f61" fmla="*/ 107 f49 1"/>
                <a:gd name="f62" fmla="*/ 35 f50 1"/>
                <a:gd name="f63" fmla="*/ 38 f49 1"/>
                <a:gd name="f64" fmla="*/ 126 f50 1"/>
                <a:gd name="f65" fmla="*/ 5 f49 1"/>
                <a:gd name="f66" fmla="*/ 154 f50 1"/>
                <a:gd name="f67" fmla="*/ 25 f49 1"/>
                <a:gd name="f68" fmla="+- f51 0 f1"/>
                <a:gd name="f69" fmla="*/ f54 1 182"/>
                <a:gd name="f70" fmla="*/ f55 1 250"/>
                <a:gd name="f71" fmla="*/ f56 1 182"/>
                <a:gd name="f72" fmla="*/ f57 1 250"/>
                <a:gd name="f73" fmla="*/ f58 1 182"/>
                <a:gd name="f74" fmla="*/ f59 1 250"/>
                <a:gd name="f75" fmla="*/ f60 1 182"/>
                <a:gd name="f76" fmla="*/ f61 1 250"/>
                <a:gd name="f77" fmla="*/ f62 1 182"/>
                <a:gd name="f78" fmla="*/ f63 1 250"/>
                <a:gd name="f79" fmla="*/ f64 1 182"/>
                <a:gd name="f80" fmla="*/ f65 1 250"/>
                <a:gd name="f81" fmla="*/ f66 1 182"/>
                <a:gd name="f82" fmla="*/ f67 1 250"/>
                <a:gd name="f83" fmla="*/ 0 1 f52"/>
                <a:gd name="f84" fmla="*/ f46 1 f52"/>
                <a:gd name="f85" fmla="*/ 0 1 f53"/>
                <a:gd name="f86" fmla="*/ f47 1 f53"/>
                <a:gd name="f87" fmla="*/ f69 1 f52"/>
                <a:gd name="f88" fmla="*/ f70 1 f53"/>
                <a:gd name="f89" fmla="*/ f71 1 f52"/>
                <a:gd name="f90" fmla="*/ f72 1 f53"/>
                <a:gd name="f91" fmla="*/ f73 1 f52"/>
                <a:gd name="f92" fmla="*/ f74 1 f53"/>
                <a:gd name="f93" fmla="*/ f75 1 f52"/>
                <a:gd name="f94" fmla="*/ f76 1 f53"/>
                <a:gd name="f95" fmla="*/ f77 1 f52"/>
                <a:gd name="f96" fmla="*/ f78 1 f53"/>
                <a:gd name="f97" fmla="*/ f79 1 f52"/>
                <a:gd name="f98" fmla="*/ f80 1 f53"/>
                <a:gd name="f99" fmla="*/ f81 1 f52"/>
                <a:gd name="f100" fmla="*/ f82 1 f53"/>
                <a:gd name="f101" fmla="*/ f83 f43 1"/>
                <a:gd name="f102" fmla="*/ f84 f43 1"/>
                <a:gd name="f103" fmla="*/ f86 f44 1"/>
                <a:gd name="f104" fmla="*/ f85 f44 1"/>
                <a:gd name="f105" fmla="*/ f87 f43 1"/>
                <a:gd name="f106" fmla="*/ f88 f44 1"/>
                <a:gd name="f107" fmla="*/ f89 f43 1"/>
                <a:gd name="f108" fmla="*/ f90 f44 1"/>
                <a:gd name="f109" fmla="*/ f91 f43 1"/>
                <a:gd name="f110" fmla="*/ f92 f44 1"/>
                <a:gd name="f111" fmla="*/ f93 f43 1"/>
                <a:gd name="f112" fmla="*/ f94 f44 1"/>
                <a:gd name="f113" fmla="*/ f95 f43 1"/>
                <a:gd name="f114" fmla="*/ f96 f44 1"/>
                <a:gd name="f115" fmla="*/ f97 f43 1"/>
                <a:gd name="f116" fmla="*/ f98 f44 1"/>
                <a:gd name="f117" fmla="*/ f99 f43 1"/>
                <a:gd name="f118" fmla="*/ f100 f44 1"/>
              </a:gdLst>
              <a:ahLst/>
              <a:cxnLst>
                <a:cxn ang="3cd4">
                  <a:pos x="hc" y="t"/>
                </a:cxn>
                <a:cxn ang="0">
                  <a:pos x="r" y="vc"/>
                </a:cxn>
                <a:cxn ang="cd4">
                  <a:pos x="hc" y="b"/>
                </a:cxn>
                <a:cxn ang="cd2">
                  <a:pos x="l" y="vc"/>
                </a:cxn>
                <a:cxn ang="f68">
                  <a:pos x="f105" y="f106"/>
                </a:cxn>
                <a:cxn ang="f68">
                  <a:pos x="f107" y="f108"/>
                </a:cxn>
                <a:cxn ang="f68">
                  <a:pos x="f109" y="f110"/>
                </a:cxn>
                <a:cxn ang="f68">
                  <a:pos x="f111" y="f112"/>
                </a:cxn>
                <a:cxn ang="f68">
                  <a:pos x="f113" y="f114"/>
                </a:cxn>
                <a:cxn ang="f68">
                  <a:pos x="f115" y="f116"/>
                </a:cxn>
                <a:cxn ang="f68">
                  <a:pos x="f117" y="f118"/>
                </a:cxn>
                <a:cxn ang="f68">
                  <a:pos x="f105" y="f106"/>
                </a:cxn>
              </a:cxnLst>
              <a:rect l="f101" t="f104" r="f102" b="f103"/>
              <a:pathLst>
                <a:path w="182" h="250">
                  <a:moveTo>
                    <a:pt x="f8" y="f7"/>
                  </a:moveTo>
                  <a:cubicBezTo>
                    <a:pt x="f8" y="f9"/>
                    <a:pt x="f10" y="f11"/>
                    <a:pt x="f12" y="f13"/>
                  </a:cubicBezTo>
                  <a:cubicBezTo>
                    <a:pt x="f14" y="f15"/>
                    <a:pt x="f16" y="f17"/>
                    <a:pt x="f18" y="f19"/>
                  </a:cubicBezTo>
                  <a:cubicBezTo>
                    <a:pt x="f20" y="f21"/>
                    <a:pt x="f22" y="f23"/>
                    <a:pt x="f24" y="f25"/>
                  </a:cubicBezTo>
                  <a:cubicBezTo>
                    <a:pt x="f5" y="f26"/>
                    <a:pt x="f27" y="f28"/>
                    <a:pt x="f29" y="f30"/>
                  </a:cubicBezTo>
                  <a:cubicBezTo>
                    <a:pt x="f31" y="f32"/>
                    <a:pt x="f33" y="f24"/>
                    <a:pt x="f34" y="f8"/>
                  </a:cubicBezTo>
                  <a:cubicBezTo>
                    <a:pt x="f35" y="f5"/>
                    <a:pt x="f36" y="f37"/>
                    <a:pt x="f38" y="f39"/>
                  </a:cubicBezTo>
                  <a:cubicBezTo>
                    <a:pt x="f6" y="f40"/>
                    <a:pt x="f14" y="f41"/>
                    <a:pt x="f8" y="f7"/>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12" name="Freeform 14">
              <a:extLst>
                <a:ext uri="{FF2B5EF4-FFF2-40B4-BE49-F238E27FC236}">
                  <a16:creationId xmlns:a16="http://schemas.microsoft.com/office/drawing/2014/main" id="{87CA4C27-9844-0158-BC40-E35901D3BFCA}"/>
                </a:ext>
              </a:extLst>
            </p:cNvPr>
            <p:cNvSpPr/>
            <p:nvPr/>
          </p:nvSpPr>
          <p:spPr>
            <a:xfrm>
              <a:off x="11588310" y="6509037"/>
              <a:ext cx="34161" cy="40133"/>
            </a:xfrm>
            <a:custGeom>
              <a:avLst/>
              <a:gdLst>
                <a:gd name="f0" fmla="val 10800000"/>
                <a:gd name="f1" fmla="val 5400000"/>
                <a:gd name="f2" fmla="val 180"/>
                <a:gd name="f3" fmla="val w"/>
                <a:gd name="f4" fmla="val h"/>
                <a:gd name="f5" fmla="val 0"/>
                <a:gd name="f6" fmla="val 35"/>
                <a:gd name="f7" fmla="val 42"/>
                <a:gd name="f8" fmla="val 18"/>
                <a:gd name="f9" fmla="val 26"/>
                <a:gd name="f10" fmla="val 11"/>
                <a:gd name="f11" fmla="val 34"/>
                <a:gd name="f12" fmla="val 24"/>
                <a:gd name="f13" fmla="val 31"/>
                <a:gd name="f14" fmla="val 23"/>
                <a:gd name="f15" fmla="val 41"/>
                <a:gd name="f16" fmla="val 39"/>
                <a:gd name="f17" fmla="val 2"/>
                <a:gd name="f18" fmla="val 1"/>
                <a:gd name="f19" fmla="val 9"/>
                <a:gd name="f20" fmla="+- 0 0 -90"/>
                <a:gd name="f21" fmla="*/ f3 1 35"/>
                <a:gd name="f22" fmla="*/ f4 1 42"/>
                <a:gd name="f23" fmla="val f5"/>
                <a:gd name="f24" fmla="val f6"/>
                <a:gd name="f25" fmla="val f7"/>
                <a:gd name="f26" fmla="*/ f20 f0 1"/>
                <a:gd name="f27" fmla="+- f25 0 f23"/>
                <a:gd name="f28" fmla="+- f24 0 f23"/>
                <a:gd name="f29" fmla="*/ f26 1 f2"/>
                <a:gd name="f30" fmla="*/ f28 1 35"/>
                <a:gd name="f31" fmla="*/ f27 1 42"/>
                <a:gd name="f32" fmla="*/ 18 f28 1"/>
                <a:gd name="f33" fmla="*/ 0 f27 1"/>
                <a:gd name="f34" fmla="*/ 34 f28 1"/>
                <a:gd name="f35" fmla="*/ 24 f27 1"/>
                <a:gd name="f36" fmla="*/ 41 f27 1"/>
                <a:gd name="f37" fmla="*/ 1 f28 1"/>
                <a:gd name="f38" fmla="+- f29 0 f1"/>
                <a:gd name="f39" fmla="*/ f32 1 35"/>
                <a:gd name="f40" fmla="*/ f33 1 42"/>
                <a:gd name="f41" fmla="*/ f34 1 35"/>
                <a:gd name="f42" fmla="*/ f35 1 42"/>
                <a:gd name="f43" fmla="*/ f36 1 42"/>
                <a:gd name="f44" fmla="*/ f37 1 35"/>
                <a:gd name="f45" fmla="*/ 0 1 f30"/>
                <a:gd name="f46" fmla="*/ f24 1 f30"/>
                <a:gd name="f47" fmla="*/ 0 1 f31"/>
                <a:gd name="f48" fmla="*/ f25 1 f31"/>
                <a:gd name="f49" fmla="*/ f39 1 f30"/>
                <a:gd name="f50" fmla="*/ f40 1 f31"/>
                <a:gd name="f51" fmla="*/ f41 1 f30"/>
                <a:gd name="f52" fmla="*/ f42 1 f31"/>
                <a:gd name="f53" fmla="*/ f43 1 f31"/>
                <a:gd name="f54" fmla="*/ f44 1 f30"/>
                <a:gd name="f55" fmla="*/ f45 f21 1"/>
                <a:gd name="f56" fmla="*/ f46 f21 1"/>
                <a:gd name="f57" fmla="*/ f48 f22 1"/>
                <a:gd name="f58" fmla="*/ f47 f22 1"/>
                <a:gd name="f59" fmla="*/ f49 f21 1"/>
                <a:gd name="f60" fmla="*/ f50 f22 1"/>
                <a:gd name="f61" fmla="*/ f51 f21 1"/>
                <a:gd name="f62" fmla="*/ f52 f22 1"/>
                <a:gd name="f63" fmla="*/ f53 f22 1"/>
                <a:gd name="f64" fmla="*/ f54 f21 1"/>
              </a:gdLst>
              <a:ahLst/>
              <a:cxnLst>
                <a:cxn ang="3cd4">
                  <a:pos x="hc" y="t"/>
                </a:cxn>
                <a:cxn ang="0">
                  <a:pos x="r" y="vc"/>
                </a:cxn>
                <a:cxn ang="cd4">
                  <a:pos x="hc" y="b"/>
                </a:cxn>
                <a:cxn ang="cd2">
                  <a:pos x="l" y="vc"/>
                </a:cxn>
                <a:cxn ang="f38">
                  <a:pos x="f59" y="f60"/>
                </a:cxn>
                <a:cxn ang="f38">
                  <a:pos x="f61" y="f62"/>
                </a:cxn>
                <a:cxn ang="f38">
                  <a:pos x="f59" y="f63"/>
                </a:cxn>
                <a:cxn ang="f38">
                  <a:pos x="f64" y="f62"/>
                </a:cxn>
                <a:cxn ang="f38">
                  <a:pos x="f59" y="f60"/>
                </a:cxn>
              </a:cxnLst>
              <a:rect l="f55" t="f58" r="f56" b="f57"/>
              <a:pathLst>
                <a:path w="35" h="42">
                  <a:moveTo>
                    <a:pt x="f8" y="f5"/>
                  </a:moveTo>
                  <a:cubicBezTo>
                    <a:pt x="f9" y="f10"/>
                    <a:pt x="f6" y="f8"/>
                    <a:pt x="f11" y="f12"/>
                  </a:cubicBezTo>
                  <a:cubicBezTo>
                    <a:pt x="f11" y="f13"/>
                    <a:pt x="f14" y="f7"/>
                    <a:pt x="f8" y="f15"/>
                  </a:cubicBezTo>
                  <a:cubicBezTo>
                    <a:pt x="f10" y="f16"/>
                    <a:pt x="f17" y="f13"/>
                    <a:pt x="f18" y="f12"/>
                  </a:cubicBezTo>
                  <a:cubicBezTo>
                    <a:pt x="f5" y="f8"/>
                    <a:pt x="f19" y="f10"/>
                    <a:pt x="f8" y="f5"/>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13" name="Freeform 15">
              <a:extLst>
                <a:ext uri="{FF2B5EF4-FFF2-40B4-BE49-F238E27FC236}">
                  <a16:creationId xmlns:a16="http://schemas.microsoft.com/office/drawing/2014/main" id="{06EE7E8E-4528-BB4D-A6F6-6DAEE0098EB3}"/>
                </a:ext>
              </a:extLst>
            </p:cNvPr>
            <p:cNvSpPr/>
            <p:nvPr/>
          </p:nvSpPr>
          <p:spPr>
            <a:xfrm>
              <a:off x="11588310" y="6446702"/>
              <a:ext cx="34161" cy="40992"/>
            </a:xfrm>
            <a:custGeom>
              <a:avLst/>
              <a:gdLst>
                <a:gd name="f0" fmla="val 10800000"/>
                <a:gd name="f1" fmla="val 5400000"/>
                <a:gd name="f2" fmla="val 180"/>
                <a:gd name="f3" fmla="val w"/>
                <a:gd name="f4" fmla="val h"/>
                <a:gd name="f5" fmla="val 0"/>
                <a:gd name="f6" fmla="val 35"/>
                <a:gd name="f7" fmla="val 43"/>
                <a:gd name="f8" fmla="val 18"/>
                <a:gd name="f9" fmla="val 10"/>
                <a:gd name="f10" fmla="val 32"/>
                <a:gd name="f11" fmla="val 24"/>
                <a:gd name="f12" fmla="val 1"/>
                <a:gd name="f13" fmla="val 19"/>
                <a:gd name="f14" fmla="val 2"/>
                <a:gd name="f15" fmla="val 12"/>
                <a:gd name="f16" fmla="val 6"/>
                <a:gd name="f17" fmla="val 33"/>
                <a:gd name="f18" fmla="val 11"/>
                <a:gd name="f19" fmla="val 34"/>
                <a:gd name="f20" fmla="val 26"/>
                <a:gd name="f21" fmla="val 31"/>
                <a:gd name="f22" fmla="+- 0 0 -90"/>
                <a:gd name="f23" fmla="*/ f3 1 35"/>
                <a:gd name="f24" fmla="*/ f4 1 43"/>
                <a:gd name="f25" fmla="val f5"/>
                <a:gd name="f26" fmla="val f6"/>
                <a:gd name="f27" fmla="val f7"/>
                <a:gd name="f28" fmla="*/ f22 f0 1"/>
                <a:gd name="f29" fmla="+- f27 0 f25"/>
                <a:gd name="f30" fmla="+- f26 0 f25"/>
                <a:gd name="f31" fmla="*/ f28 1 f2"/>
                <a:gd name="f32" fmla="*/ f30 1 35"/>
                <a:gd name="f33" fmla="*/ f29 1 43"/>
                <a:gd name="f34" fmla="*/ 18 f30 1"/>
                <a:gd name="f35" fmla="*/ 43 f29 1"/>
                <a:gd name="f36" fmla="*/ 1 f30 1"/>
                <a:gd name="f37" fmla="*/ 19 f29 1"/>
                <a:gd name="f38" fmla="*/ 0 f29 1"/>
                <a:gd name="f39" fmla="*/ 34 f30 1"/>
                <a:gd name="f40" fmla="*/ 18 f29 1"/>
                <a:gd name="f41" fmla="+- f31 0 f1"/>
                <a:gd name="f42" fmla="*/ f34 1 35"/>
                <a:gd name="f43" fmla="*/ f35 1 43"/>
                <a:gd name="f44" fmla="*/ f36 1 35"/>
                <a:gd name="f45" fmla="*/ f37 1 43"/>
                <a:gd name="f46" fmla="*/ f38 1 43"/>
                <a:gd name="f47" fmla="*/ f39 1 35"/>
                <a:gd name="f48" fmla="*/ f40 1 43"/>
                <a:gd name="f49" fmla="*/ 0 1 f32"/>
                <a:gd name="f50" fmla="*/ f26 1 f32"/>
                <a:gd name="f51" fmla="*/ 0 1 f33"/>
                <a:gd name="f52" fmla="*/ f27 1 f33"/>
                <a:gd name="f53" fmla="*/ f42 1 f32"/>
                <a:gd name="f54" fmla="*/ f43 1 f33"/>
                <a:gd name="f55" fmla="*/ f44 1 f32"/>
                <a:gd name="f56" fmla="*/ f45 1 f33"/>
                <a:gd name="f57" fmla="*/ f46 1 f33"/>
                <a:gd name="f58" fmla="*/ f47 1 f32"/>
                <a:gd name="f59" fmla="*/ f48 1 f33"/>
                <a:gd name="f60" fmla="*/ f49 f23 1"/>
                <a:gd name="f61" fmla="*/ f50 f23 1"/>
                <a:gd name="f62" fmla="*/ f52 f24 1"/>
                <a:gd name="f63" fmla="*/ f51 f24 1"/>
                <a:gd name="f64" fmla="*/ f53 f23 1"/>
                <a:gd name="f65" fmla="*/ f54 f24 1"/>
                <a:gd name="f66" fmla="*/ f55 f23 1"/>
                <a:gd name="f67" fmla="*/ f56 f24 1"/>
                <a:gd name="f68" fmla="*/ f57 f24 1"/>
                <a:gd name="f69" fmla="*/ f58 f23 1"/>
                <a:gd name="f70" fmla="*/ f59 f24 1"/>
              </a:gdLst>
              <a:ahLst/>
              <a:cxnLst>
                <a:cxn ang="3cd4">
                  <a:pos x="hc" y="t"/>
                </a:cxn>
                <a:cxn ang="0">
                  <a:pos x="r" y="vc"/>
                </a:cxn>
                <a:cxn ang="cd4">
                  <a:pos x="hc" y="b"/>
                </a:cxn>
                <a:cxn ang="cd2">
                  <a:pos x="l" y="vc"/>
                </a:cxn>
                <a:cxn ang="f41">
                  <a:pos x="f64" y="f65"/>
                </a:cxn>
                <a:cxn ang="f41">
                  <a:pos x="f66" y="f67"/>
                </a:cxn>
                <a:cxn ang="f41">
                  <a:pos x="f64" y="f68"/>
                </a:cxn>
                <a:cxn ang="f41">
                  <a:pos x="f69" y="f70"/>
                </a:cxn>
                <a:cxn ang="f41">
                  <a:pos x="f64" y="f65"/>
                </a:cxn>
              </a:cxnLst>
              <a:rect l="f60" t="f63" r="f61" b="f62"/>
              <a:pathLst>
                <a:path w="35" h="43">
                  <a:moveTo>
                    <a:pt x="f8" y="f7"/>
                  </a:moveTo>
                  <a:cubicBezTo>
                    <a:pt x="f9" y="f10"/>
                    <a:pt x="f5" y="f11"/>
                    <a:pt x="f12" y="f13"/>
                  </a:cubicBezTo>
                  <a:cubicBezTo>
                    <a:pt x="f14" y="f15"/>
                    <a:pt x="f15" y="f16"/>
                    <a:pt x="f8" y="f5"/>
                  </a:cubicBezTo>
                  <a:cubicBezTo>
                    <a:pt x="f11" y="f16"/>
                    <a:pt x="f17" y="f18"/>
                    <a:pt x="f19" y="f8"/>
                  </a:cubicBezTo>
                  <a:cubicBezTo>
                    <a:pt x="f6" y="f11"/>
                    <a:pt x="f20" y="f21"/>
                    <a:pt x="f8" y="f7"/>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14" name="Freeform 16">
              <a:extLst>
                <a:ext uri="{FF2B5EF4-FFF2-40B4-BE49-F238E27FC236}">
                  <a16:creationId xmlns:a16="http://schemas.microsoft.com/office/drawing/2014/main" id="{9F6B8B73-03E6-E09D-8160-2DA99556491E}"/>
                </a:ext>
              </a:extLst>
            </p:cNvPr>
            <p:cNvSpPr/>
            <p:nvPr/>
          </p:nvSpPr>
          <p:spPr>
            <a:xfrm>
              <a:off x="11587459" y="6578211"/>
              <a:ext cx="34161" cy="40133"/>
            </a:xfrm>
            <a:custGeom>
              <a:avLst/>
              <a:gdLst>
                <a:gd name="f0" fmla="val 10800000"/>
                <a:gd name="f1" fmla="val 5400000"/>
                <a:gd name="f2" fmla="val 180"/>
                <a:gd name="f3" fmla="val w"/>
                <a:gd name="f4" fmla="val h"/>
                <a:gd name="f5" fmla="val 0"/>
                <a:gd name="f6" fmla="val 35"/>
                <a:gd name="f7" fmla="val 42"/>
                <a:gd name="f8" fmla="val 17"/>
                <a:gd name="f9" fmla="val 26"/>
                <a:gd name="f10" fmla="val 11"/>
                <a:gd name="f11" fmla="val 23"/>
                <a:gd name="f12" fmla="val 30"/>
                <a:gd name="f13" fmla="val 36"/>
                <a:gd name="f14" fmla="val 20"/>
                <a:gd name="f15" fmla="val 14"/>
                <a:gd name="f16" fmla="val 37"/>
                <a:gd name="f17" fmla="val 3"/>
                <a:gd name="f18" fmla="val 32"/>
                <a:gd name="f19" fmla="val 2"/>
                <a:gd name="f20" fmla="val 25"/>
                <a:gd name="f21" fmla="val 19"/>
                <a:gd name="f22" fmla="val 10"/>
                <a:gd name="f23" fmla="+- 0 0 -90"/>
                <a:gd name="f24" fmla="*/ f3 1 35"/>
                <a:gd name="f25" fmla="*/ f4 1 42"/>
                <a:gd name="f26" fmla="val f5"/>
                <a:gd name="f27" fmla="val f6"/>
                <a:gd name="f28" fmla="val f7"/>
                <a:gd name="f29" fmla="*/ f23 f0 1"/>
                <a:gd name="f30" fmla="+- f28 0 f26"/>
                <a:gd name="f31" fmla="+- f27 0 f26"/>
                <a:gd name="f32" fmla="*/ f29 1 f2"/>
                <a:gd name="f33" fmla="*/ f31 1 35"/>
                <a:gd name="f34" fmla="*/ f30 1 42"/>
                <a:gd name="f35" fmla="*/ 17 f31 1"/>
                <a:gd name="f36" fmla="*/ 0 f30 1"/>
                <a:gd name="f37" fmla="*/ 35 f31 1"/>
                <a:gd name="f38" fmla="*/ 23 f30 1"/>
                <a:gd name="f39" fmla="*/ 20 f31 1"/>
                <a:gd name="f40" fmla="*/ 42 f30 1"/>
                <a:gd name="f41" fmla="*/ 2 f31 1"/>
                <a:gd name="f42" fmla="*/ 25 f30 1"/>
                <a:gd name="f43" fmla="+- f32 0 f1"/>
                <a:gd name="f44" fmla="*/ f35 1 35"/>
                <a:gd name="f45" fmla="*/ f36 1 42"/>
                <a:gd name="f46" fmla="*/ f37 1 35"/>
                <a:gd name="f47" fmla="*/ f38 1 42"/>
                <a:gd name="f48" fmla="*/ f39 1 35"/>
                <a:gd name="f49" fmla="*/ f40 1 42"/>
                <a:gd name="f50" fmla="*/ f41 1 35"/>
                <a:gd name="f51" fmla="*/ f42 1 42"/>
                <a:gd name="f52" fmla="*/ 0 1 f33"/>
                <a:gd name="f53" fmla="*/ f27 1 f33"/>
                <a:gd name="f54" fmla="*/ 0 1 f34"/>
                <a:gd name="f55" fmla="*/ f28 1 f34"/>
                <a:gd name="f56" fmla="*/ f44 1 f33"/>
                <a:gd name="f57" fmla="*/ f45 1 f34"/>
                <a:gd name="f58" fmla="*/ f46 1 f33"/>
                <a:gd name="f59" fmla="*/ f47 1 f34"/>
                <a:gd name="f60" fmla="*/ f48 1 f33"/>
                <a:gd name="f61" fmla="*/ f49 1 f34"/>
                <a:gd name="f62" fmla="*/ f50 1 f33"/>
                <a:gd name="f63" fmla="*/ f51 1 f34"/>
                <a:gd name="f64" fmla="*/ f52 f24 1"/>
                <a:gd name="f65" fmla="*/ f53 f24 1"/>
                <a:gd name="f66" fmla="*/ f55 f25 1"/>
                <a:gd name="f67" fmla="*/ f54 f25 1"/>
                <a:gd name="f68" fmla="*/ f56 f24 1"/>
                <a:gd name="f69" fmla="*/ f57 f25 1"/>
                <a:gd name="f70" fmla="*/ f58 f24 1"/>
                <a:gd name="f71" fmla="*/ f59 f25 1"/>
                <a:gd name="f72" fmla="*/ f60 f24 1"/>
                <a:gd name="f73" fmla="*/ f61 f25 1"/>
                <a:gd name="f74" fmla="*/ f62 f24 1"/>
                <a:gd name="f75" fmla="*/ f63 f25 1"/>
              </a:gdLst>
              <a:ahLst/>
              <a:cxnLst>
                <a:cxn ang="3cd4">
                  <a:pos x="hc" y="t"/>
                </a:cxn>
                <a:cxn ang="0">
                  <a:pos x="r" y="vc"/>
                </a:cxn>
                <a:cxn ang="cd4">
                  <a:pos x="hc" y="b"/>
                </a:cxn>
                <a:cxn ang="cd2">
                  <a:pos x="l" y="vc"/>
                </a:cxn>
                <a:cxn ang="f43">
                  <a:pos x="f68" y="f69"/>
                </a:cxn>
                <a:cxn ang="f43">
                  <a:pos x="f70" y="f71"/>
                </a:cxn>
                <a:cxn ang="f43">
                  <a:pos x="f72" y="f73"/>
                </a:cxn>
                <a:cxn ang="f43">
                  <a:pos x="f74" y="f75"/>
                </a:cxn>
                <a:cxn ang="f43">
                  <a:pos x="f68" y="f69"/>
                </a:cxn>
              </a:cxnLst>
              <a:rect l="f64" t="f67" r="f65" b="f66"/>
              <a:pathLst>
                <a:path w="35" h="42">
                  <a:moveTo>
                    <a:pt x="f8" y="f5"/>
                  </a:moveTo>
                  <a:cubicBezTo>
                    <a:pt x="f9" y="f10"/>
                    <a:pt x="f6" y="f8"/>
                    <a:pt x="f6" y="f11"/>
                  </a:cubicBezTo>
                  <a:cubicBezTo>
                    <a:pt x="f6" y="f12"/>
                    <a:pt x="f9" y="f13"/>
                    <a:pt x="f14" y="f7"/>
                  </a:cubicBezTo>
                  <a:cubicBezTo>
                    <a:pt x="f15" y="f16"/>
                    <a:pt x="f17" y="f18"/>
                    <a:pt x="f19" y="f20"/>
                  </a:cubicBezTo>
                  <a:cubicBezTo>
                    <a:pt x="f5" y="f21"/>
                    <a:pt x="f22" y="f10"/>
                    <a:pt x="f8" y="f5"/>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15" name="Freeform 17">
              <a:extLst>
                <a:ext uri="{FF2B5EF4-FFF2-40B4-BE49-F238E27FC236}">
                  <a16:creationId xmlns:a16="http://schemas.microsoft.com/office/drawing/2014/main" id="{9D351840-25ED-A73C-FDE1-45EA813F7E5A}"/>
                </a:ext>
              </a:extLst>
            </p:cNvPr>
            <p:cNvSpPr/>
            <p:nvPr/>
          </p:nvSpPr>
          <p:spPr>
            <a:xfrm>
              <a:off x="11588310" y="6653357"/>
              <a:ext cx="40992" cy="33302"/>
            </a:xfrm>
            <a:custGeom>
              <a:avLst/>
              <a:gdLst>
                <a:gd name="f0" fmla="val 10800000"/>
                <a:gd name="f1" fmla="val 5400000"/>
                <a:gd name="f2" fmla="val 180"/>
                <a:gd name="f3" fmla="val w"/>
                <a:gd name="f4" fmla="val h"/>
                <a:gd name="f5" fmla="val 0"/>
                <a:gd name="f6" fmla="val 42"/>
                <a:gd name="f7" fmla="val 35"/>
                <a:gd name="f8" fmla="val 18"/>
                <a:gd name="f9" fmla="val 31"/>
                <a:gd name="f10" fmla="val 26"/>
                <a:gd name="f11" fmla="val 25"/>
                <a:gd name="f12" fmla="val 19"/>
                <a:gd name="f13" fmla="val 12"/>
                <a:gd name="f14" fmla="val 6"/>
                <a:gd name="f15" fmla="val 21"/>
                <a:gd name="f16" fmla="val 5"/>
                <a:gd name="f17" fmla="val 14"/>
                <a:gd name="f18" fmla="val 10"/>
                <a:gd name="f19" fmla="val 4"/>
                <a:gd name="f20" fmla="val 17"/>
                <a:gd name="f21" fmla="val 2"/>
                <a:gd name="f22" fmla="val 23"/>
                <a:gd name="f23" fmla="+- 0 0 -90"/>
                <a:gd name="f24" fmla="*/ f3 1 42"/>
                <a:gd name="f25" fmla="*/ f4 1 35"/>
                <a:gd name="f26" fmla="val f5"/>
                <a:gd name="f27" fmla="val f6"/>
                <a:gd name="f28" fmla="val f7"/>
                <a:gd name="f29" fmla="*/ f23 f0 1"/>
                <a:gd name="f30" fmla="+- f28 0 f26"/>
                <a:gd name="f31" fmla="+- f27 0 f26"/>
                <a:gd name="f32" fmla="*/ f29 1 f2"/>
                <a:gd name="f33" fmla="*/ f31 1 42"/>
                <a:gd name="f34" fmla="*/ f30 1 35"/>
                <a:gd name="f35" fmla="*/ 42 f31 1"/>
                <a:gd name="f36" fmla="*/ 18 f30 1"/>
                <a:gd name="f37" fmla="*/ 19 f31 1"/>
                <a:gd name="f38" fmla="*/ 35 f30 1"/>
                <a:gd name="f39" fmla="*/ 0 f31 1"/>
                <a:gd name="f40" fmla="*/ 21 f30 1"/>
                <a:gd name="f41" fmla="*/ 17 f31 1"/>
                <a:gd name="f42" fmla="*/ 2 f30 1"/>
                <a:gd name="f43" fmla="+- f32 0 f1"/>
                <a:gd name="f44" fmla="*/ f35 1 42"/>
                <a:gd name="f45" fmla="*/ f36 1 35"/>
                <a:gd name="f46" fmla="*/ f37 1 42"/>
                <a:gd name="f47" fmla="*/ f38 1 35"/>
                <a:gd name="f48" fmla="*/ f39 1 42"/>
                <a:gd name="f49" fmla="*/ f40 1 35"/>
                <a:gd name="f50" fmla="*/ f41 1 42"/>
                <a:gd name="f51" fmla="*/ f42 1 35"/>
                <a:gd name="f52" fmla="*/ 0 1 f33"/>
                <a:gd name="f53" fmla="*/ f27 1 f33"/>
                <a:gd name="f54" fmla="*/ 0 1 f34"/>
                <a:gd name="f55" fmla="*/ f28 1 f34"/>
                <a:gd name="f56" fmla="*/ f44 1 f33"/>
                <a:gd name="f57" fmla="*/ f45 1 f34"/>
                <a:gd name="f58" fmla="*/ f46 1 f33"/>
                <a:gd name="f59" fmla="*/ f47 1 f34"/>
                <a:gd name="f60" fmla="*/ f48 1 f33"/>
                <a:gd name="f61" fmla="*/ f49 1 f34"/>
                <a:gd name="f62" fmla="*/ f50 1 f33"/>
                <a:gd name="f63" fmla="*/ f51 1 f34"/>
                <a:gd name="f64" fmla="*/ f52 f24 1"/>
                <a:gd name="f65" fmla="*/ f53 f24 1"/>
                <a:gd name="f66" fmla="*/ f55 f25 1"/>
                <a:gd name="f67" fmla="*/ f54 f25 1"/>
                <a:gd name="f68" fmla="*/ f56 f24 1"/>
                <a:gd name="f69" fmla="*/ f57 f25 1"/>
                <a:gd name="f70" fmla="*/ f58 f24 1"/>
                <a:gd name="f71" fmla="*/ f59 f25 1"/>
                <a:gd name="f72" fmla="*/ f60 f24 1"/>
                <a:gd name="f73" fmla="*/ f61 f25 1"/>
                <a:gd name="f74" fmla="*/ f62 f24 1"/>
                <a:gd name="f75" fmla="*/ f63 f25 1"/>
              </a:gdLst>
              <a:ahLst/>
              <a:cxnLst>
                <a:cxn ang="3cd4">
                  <a:pos x="hc" y="t"/>
                </a:cxn>
                <a:cxn ang="0">
                  <a:pos x="r" y="vc"/>
                </a:cxn>
                <a:cxn ang="cd4">
                  <a:pos x="hc" y="b"/>
                </a:cxn>
                <a:cxn ang="cd2">
                  <a:pos x="l" y="vc"/>
                </a:cxn>
                <a:cxn ang="f43">
                  <a:pos x="f68" y="f69"/>
                </a:cxn>
                <a:cxn ang="f43">
                  <a:pos x="f70" y="f71"/>
                </a:cxn>
                <a:cxn ang="f43">
                  <a:pos x="f72" y="f73"/>
                </a:cxn>
                <a:cxn ang="f43">
                  <a:pos x="f74" y="f75"/>
                </a:cxn>
                <a:cxn ang="f43">
                  <a:pos x="f68" y="f69"/>
                </a:cxn>
              </a:cxnLst>
              <a:rect l="f64" t="f67" r="f65" b="f66"/>
              <a:pathLst>
                <a:path w="42" h="35">
                  <a:moveTo>
                    <a:pt x="f6" y="f8"/>
                  </a:moveTo>
                  <a:cubicBezTo>
                    <a:pt x="f9" y="f10"/>
                    <a:pt x="f11" y="f7"/>
                    <a:pt x="f12" y="f7"/>
                  </a:cubicBezTo>
                  <a:cubicBezTo>
                    <a:pt x="f13" y="f7"/>
                    <a:pt x="f14" y="f10"/>
                    <a:pt x="f5" y="f15"/>
                  </a:cubicBezTo>
                  <a:cubicBezTo>
                    <a:pt x="f16" y="f17"/>
                    <a:pt x="f18" y="f19"/>
                    <a:pt x="f20" y="f21"/>
                  </a:cubicBezTo>
                  <a:cubicBezTo>
                    <a:pt x="f22" y="f5"/>
                    <a:pt x="f9" y="f18"/>
                    <a:pt x="f6" y="f8"/>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16" name="Freeform 18">
              <a:extLst>
                <a:ext uri="{FF2B5EF4-FFF2-40B4-BE49-F238E27FC236}">
                  <a16:creationId xmlns:a16="http://schemas.microsoft.com/office/drawing/2014/main" id="{011EB98E-1235-464D-8126-80B7AD0024AA}"/>
                </a:ext>
              </a:extLst>
            </p:cNvPr>
            <p:cNvSpPr/>
            <p:nvPr/>
          </p:nvSpPr>
          <p:spPr>
            <a:xfrm>
              <a:off x="11120338" y="6662748"/>
              <a:ext cx="276679" cy="35012"/>
            </a:xfrm>
            <a:custGeom>
              <a:avLst/>
              <a:gdLst>
                <a:gd name="f0" fmla="val 10800000"/>
                <a:gd name="f1" fmla="val 5400000"/>
                <a:gd name="f2" fmla="val 180"/>
                <a:gd name="f3" fmla="val w"/>
                <a:gd name="f4" fmla="val h"/>
                <a:gd name="f5" fmla="val 0"/>
                <a:gd name="f6" fmla="val 288"/>
                <a:gd name="f7" fmla="val 36"/>
                <a:gd name="f8" fmla="val 146"/>
                <a:gd name="f9" fmla="val 106"/>
                <a:gd name="f10" fmla="val 66"/>
                <a:gd name="f11" fmla="val 26"/>
                <a:gd name="f12" fmla="val 14"/>
                <a:gd name="f13" fmla="val 2"/>
                <a:gd name="f14" fmla="val 34"/>
                <a:gd name="f15" fmla="val 1"/>
                <a:gd name="f16" fmla="val 19"/>
                <a:gd name="f17" fmla="val 6"/>
                <a:gd name="f18" fmla="val 9"/>
                <a:gd name="f19" fmla="val 21"/>
                <a:gd name="f20" fmla="val 103"/>
                <a:gd name="f21" fmla="val 185"/>
                <a:gd name="f22" fmla="val 267"/>
                <a:gd name="f23" fmla="val 280"/>
                <a:gd name="f24" fmla="val 287"/>
                <a:gd name="f25" fmla="val 31"/>
                <a:gd name="f26" fmla="val 278"/>
                <a:gd name="f27" fmla="val 265"/>
                <a:gd name="f28" fmla="val 226"/>
                <a:gd name="f29" fmla="val 186"/>
                <a:gd name="f30" fmla="+- 0 0 -90"/>
                <a:gd name="f31" fmla="*/ f3 1 288"/>
                <a:gd name="f32" fmla="*/ f4 1 36"/>
                <a:gd name="f33" fmla="val f5"/>
                <a:gd name="f34" fmla="val f6"/>
                <a:gd name="f35" fmla="val f7"/>
                <a:gd name="f36" fmla="*/ f30 f0 1"/>
                <a:gd name="f37" fmla="+- f35 0 f33"/>
                <a:gd name="f38" fmla="+- f34 0 f33"/>
                <a:gd name="f39" fmla="*/ f36 1 f2"/>
                <a:gd name="f40" fmla="*/ f38 1 288"/>
                <a:gd name="f41" fmla="*/ f37 1 36"/>
                <a:gd name="f42" fmla="*/ 146 f38 1"/>
                <a:gd name="f43" fmla="*/ 36 f37 1"/>
                <a:gd name="f44" fmla="*/ 26 f38 1"/>
                <a:gd name="f45" fmla="*/ 1 f38 1"/>
                <a:gd name="f46" fmla="*/ 19 f37 1"/>
                <a:gd name="f47" fmla="*/ 21 f38 1"/>
                <a:gd name="f48" fmla="*/ 0 f37 1"/>
                <a:gd name="f49" fmla="*/ 267 f38 1"/>
                <a:gd name="f50" fmla="*/ 288 f38 1"/>
                <a:gd name="f51" fmla="*/ 265 f38 1"/>
                <a:gd name="f52" fmla="+- f39 0 f1"/>
                <a:gd name="f53" fmla="*/ f42 1 288"/>
                <a:gd name="f54" fmla="*/ f43 1 36"/>
                <a:gd name="f55" fmla="*/ f44 1 288"/>
                <a:gd name="f56" fmla="*/ f45 1 288"/>
                <a:gd name="f57" fmla="*/ f46 1 36"/>
                <a:gd name="f58" fmla="*/ f47 1 288"/>
                <a:gd name="f59" fmla="*/ f48 1 36"/>
                <a:gd name="f60" fmla="*/ f49 1 288"/>
                <a:gd name="f61" fmla="*/ f50 1 288"/>
                <a:gd name="f62" fmla="*/ f51 1 288"/>
                <a:gd name="f63" fmla="*/ 0 1 f40"/>
                <a:gd name="f64" fmla="*/ f34 1 f40"/>
                <a:gd name="f65" fmla="*/ 0 1 f41"/>
                <a:gd name="f66" fmla="*/ f35 1 f41"/>
                <a:gd name="f67" fmla="*/ f53 1 f40"/>
                <a:gd name="f68" fmla="*/ f54 1 f41"/>
                <a:gd name="f69" fmla="*/ f55 1 f40"/>
                <a:gd name="f70" fmla="*/ f56 1 f40"/>
                <a:gd name="f71" fmla="*/ f57 1 f41"/>
                <a:gd name="f72" fmla="*/ f58 1 f40"/>
                <a:gd name="f73" fmla="*/ f59 1 f41"/>
                <a:gd name="f74" fmla="*/ f60 1 f40"/>
                <a:gd name="f75" fmla="*/ f61 1 f40"/>
                <a:gd name="f76" fmla="*/ f62 1 f40"/>
                <a:gd name="f77" fmla="*/ f63 f31 1"/>
                <a:gd name="f78" fmla="*/ f64 f31 1"/>
                <a:gd name="f79" fmla="*/ f66 f32 1"/>
                <a:gd name="f80" fmla="*/ f65 f32 1"/>
                <a:gd name="f81" fmla="*/ f67 f31 1"/>
                <a:gd name="f82" fmla="*/ f68 f32 1"/>
                <a:gd name="f83" fmla="*/ f69 f31 1"/>
                <a:gd name="f84" fmla="*/ f70 f31 1"/>
                <a:gd name="f85" fmla="*/ f71 f32 1"/>
                <a:gd name="f86" fmla="*/ f72 f31 1"/>
                <a:gd name="f87" fmla="*/ f73 f32 1"/>
                <a:gd name="f88" fmla="*/ f74 f31 1"/>
                <a:gd name="f89" fmla="*/ f75 f31 1"/>
                <a:gd name="f90" fmla="*/ f76 f31 1"/>
              </a:gdLst>
              <a:ahLst/>
              <a:cxnLst>
                <a:cxn ang="3cd4">
                  <a:pos x="hc" y="t"/>
                </a:cxn>
                <a:cxn ang="0">
                  <a:pos x="r" y="vc"/>
                </a:cxn>
                <a:cxn ang="cd4">
                  <a:pos x="hc" y="b"/>
                </a:cxn>
                <a:cxn ang="cd2">
                  <a:pos x="l" y="vc"/>
                </a:cxn>
                <a:cxn ang="f52">
                  <a:pos x="f81" y="f82"/>
                </a:cxn>
                <a:cxn ang="f52">
                  <a:pos x="f83" y="f82"/>
                </a:cxn>
                <a:cxn ang="f52">
                  <a:pos x="f84" y="f85"/>
                </a:cxn>
                <a:cxn ang="f52">
                  <a:pos x="f86" y="f87"/>
                </a:cxn>
                <a:cxn ang="f52">
                  <a:pos x="f88" y="f87"/>
                </a:cxn>
                <a:cxn ang="f52">
                  <a:pos x="f89" y="f85"/>
                </a:cxn>
                <a:cxn ang="f52">
                  <a:pos x="f90" y="f82"/>
                </a:cxn>
                <a:cxn ang="f52">
                  <a:pos x="f81" y="f82"/>
                </a:cxn>
                <a:cxn ang="f52">
                  <a:pos x="f81" y="f82"/>
                </a:cxn>
              </a:cxnLst>
              <a:rect l="f77" t="f80" r="f78" b="f79"/>
              <a:pathLst>
                <a:path w="288" h="36">
                  <a:moveTo>
                    <a:pt x="f8" y="f7"/>
                  </a:moveTo>
                  <a:cubicBezTo>
                    <a:pt x="f9" y="f7"/>
                    <a:pt x="f10" y="f7"/>
                    <a:pt x="f11" y="f7"/>
                  </a:cubicBezTo>
                  <a:cubicBezTo>
                    <a:pt x="f12" y="f7"/>
                    <a:pt x="f13" y="f14"/>
                    <a:pt x="f15" y="f16"/>
                  </a:cubicBezTo>
                  <a:cubicBezTo>
                    <a:pt x="f5" y="f17"/>
                    <a:pt x="f18" y="f5"/>
                    <a:pt x="f19" y="f5"/>
                  </a:cubicBezTo>
                  <a:cubicBezTo>
                    <a:pt x="f20" y="f5"/>
                    <a:pt x="f21" y="f5"/>
                    <a:pt x="f22" y="f5"/>
                  </a:cubicBezTo>
                  <a:cubicBezTo>
                    <a:pt x="f23" y="f5"/>
                    <a:pt x="f6" y="f17"/>
                    <a:pt x="f6" y="f16"/>
                  </a:cubicBezTo>
                  <a:cubicBezTo>
                    <a:pt x="f24" y="f25"/>
                    <a:pt x="f26" y="f7"/>
                    <a:pt x="f27" y="f7"/>
                  </a:cubicBezTo>
                  <a:cubicBezTo>
                    <a:pt x="f28" y="f7"/>
                    <a:pt x="f29" y="f7"/>
                    <a:pt x="f8" y="f7"/>
                  </a:cubicBezTo>
                  <a:cubicBezTo>
                    <a:pt x="f8" y="f7"/>
                    <a:pt x="f8" y="f7"/>
                    <a:pt x="f8" y="f7"/>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17" name="Freeform 19">
              <a:extLst>
                <a:ext uri="{FF2B5EF4-FFF2-40B4-BE49-F238E27FC236}">
                  <a16:creationId xmlns:a16="http://schemas.microsoft.com/office/drawing/2014/main" id="{9B86ADB7-660C-9E94-A90D-963C79E6C0D0}"/>
                </a:ext>
              </a:extLst>
            </p:cNvPr>
            <p:cNvSpPr/>
            <p:nvPr/>
          </p:nvSpPr>
          <p:spPr>
            <a:xfrm>
              <a:off x="11207444" y="6591873"/>
              <a:ext cx="103327" cy="37572"/>
            </a:xfrm>
            <a:custGeom>
              <a:avLst/>
              <a:gdLst>
                <a:gd name="f0" fmla="val 10800000"/>
                <a:gd name="f1" fmla="val 5400000"/>
                <a:gd name="f2" fmla="val 180"/>
                <a:gd name="f3" fmla="val w"/>
                <a:gd name="f4" fmla="val h"/>
                <a:gd name="f5" fmla="val 0"/>
                <a:gd name="f6" fmla="val 107"/>
                <a:gd name="f7" fmla="val 39"/>
                <a:gd name="f8" fmla="val 55"/>
                <a:gd name="f9" fmla="val 2"/>
                <a:gd name="f10" fmla="val 67"/>
                <a:gd name="f11" fmla="val 79"/>
                <a:gd name="f12" fmla="val 90"/>
                <a:gd name="f13" fmla="val 3"/>
                <a:gd name="f14" fmla="val 97"/>
                <a:gd name="f15" fmla="val 5"/>
                <a:gd name="f16" fmla="val 14"/>
                <a:gd name="f17" fmla="val 106"/>
                <a:gd name="f18" fmla="val 19"/>
                <a:gd name="f19" fmla="val 105"/>
                <a:gd name="f20" fmla="val 26"/>
                <a:gd name="f21" fmla="val 96"/>
                <a:gd name="f22" fmla="val 36"/>
                <a:gd name="f23" fmla="val 37"/>
                <a:gd name="f24" fmla="val 66"/>
                <a:gd name="f25" fmla="val 41"/>
                <a:gd name="f26" fmla="val 38"/>
                <a:gd name="f27" fmla="val 16"/>
                <a:gd name="f28" fmla="val 10"/>
                <a:gd name="f29" fmla="val 25"/>
                <a:gd name="f30" fmla="val 1"/>
                <a:gd name="f31" fmla="val 21"/>
                <a:gd name="f32" fmla="val 17"/>
                <a:gd name="f33" fmla="val 29"/>
                <a:gd name="f34" fmla="val 42"/>
                <a:gd name="f35" fmla="+- 0 0 -90"/>
                <a:gd name="f36" fmla="*/ f3 1 107"/>
                <a:gd name="f37" fmla="*/ f4 1 39"/>
                <a:gd name="f38" fmla="val f5"/>
                <a:gd name="f39" fmla="val f6"/>
                <a:gd name="f40" fmla="val f7"/>
                <a:gd name="f41" fmla="*/ f35 f0 1"/>
                <a:gd name="f42" fmla="+- f40 0 f38"/>
                <a:gd name="f43" fmla="+- f39 0 f38"/>
                <a:gd name="f44" fmla="*/ f41 1 f2"/>
                <a:gd name="f45" fmla="*/ f43 1 107"/>
                <a:gd name="f46" fmla="*/ f42 1 39"/>
                <a:gd name="f47" fmla="*/ 55 f43 1"/>
                <a:gd name="f48" fmla="*/ 2 f42 1"/>
                <a:gd name="f49" fmla="*/ 90 f43 1"/>
                <a:gd name="f50" fmla="*/ 3 f42 1"/>
                <a:gd name="f51" fmla="*/ 106 f43 1"/>
                <a:gd name="f52" fmla="*/ 19 f42 1"/>
                <a:gd name="f53" fmla="*/ 37 f42 1"/>
                <a:gd name="f54" fmla="*/ 16 f43 1"/>
                <a:gd name="f55" fmla="*/ 1 f43 1"/>
                <a:gd name="f56" fmla="*/ 21 f42 1"/>
                <a:gd name="f57" fmla="*/ 17 f43 1"/>
                <a:gd name="f58" fmla="+- f44 0 f1"/>
                <a:gd name="f59" fmla="*/ f47 1 107"/>
                <a:gd name="f60" fmla="*/ f48 1 39"/>
                <a:gd name="f61" fmla="*/ f49 1 107"/>
                <a:gd name="f62" fmla="*/ f50 1 39"/>
                <a:gd name="f63" fmla="*/ f51 1 107"/>
                <a:gd name="f64" fmla="*/ f52 1 39"/>
                <a:gd name="f65" fmla="*/ f53 1 39"/>
                <a:gd name="f66" fmla="*/ f54 1 107"/>
                <a:gd name="f67" fmla="*/ f55 1 107"/>
                <a:gd name="f68" fmla="*/ f56 1 39"/>
                <a:gd name="f69" fmla="*/ f57 1 107"/>
                <a:gd name="f70" fmla="*/ 0 1 f45"/>
                <a:gd name="f71" fmla="*/ f39 1 f45"/>
                <a:gd name="f72" fmla="*/ 0 1 f46"/>
                <a:gd name="f73" fmla="*/ f40 1 f46"/>
                <a:gd name="f74" fmla="*/ f59 1 f45"/>
                <a:gd name="f75" fmla="*/ f60 1 f46"/>
                <a:gd name="f76" fmla="*/ f61 1 f45"/>
                <a:gd name="f77" fmla="*/ f62 1 f46"/>
                <a:gd name="f78" fmla="*/ f63 1 f45"/>
                <a:gd name="f79" fmla="*/ f64 1 f46"/>
                <a:gd name="f80" fmla="*/ f65 1 f46"/>
                <a:gd name="f81" fmla="*/ f66 1 f45"/>
                <a:gd name="f82" fmla="*/ f67 1 f45"/>
                <a:gd name="f83" fmla="*/ f68 1 f46"/>
                <a:gd name="f84" fmla="*/ f69 1 f45"/>
                <a:gd name="f85" fmla="*/ f70 f36 1"/>
                <a:gd name="f86" fmla="*/ f71 f36 1"/>
                <a:gd name="f87" fmla="*/ f73 f37 1"/>
                <a:gd name="f88" fmla="*/ f72 f37 1"/>
                <a:gd name="f89" fmla="*/ f74 f36 1"/>
                <a:gd name="f90" fmla="*/ f75 f37 1"/>
                <a:gd name="f91" fmla="*/ f76 f36 1"/>
                <a:gd name="f92" fmla="*/ f77 f37 1"/>
                <a:gd name="f93" fmla="*/ f78 f36 1"/>
                <a:gd name="f94" fmla="*/ f79 f37 1"/>
                <a:gd name="f95" fmla="*/ f80 f37 1"/>
                <a:gd name="f96" fmla="*/ f81 f36 1"/>
                <a:gd name="f97" fmla="*/ f82 f36 1"/>
                <a:gd name="f98" fmla="*/ f83 f37 1"/>
                <a:gd name="f99" fmla="*/ f84 f36 1"/>
              </a:gdLst>
              <a:ahLst/>
              <a:cxnLst>
                <a:cxn ang="3cd4">
                  <a:pos x="hc" y="t"/>
                </a:cxn>
                <a:cxn ang="0">
                  <a:pos x="r" y="vc"/>
                </a:cxn>
                <a:cxn ang="cd4">
                  <a:pos x="hc" y="b"/>
                </a:cxn>
                <a:cxn ang="cd2">
                  <a:pos x="l" y="vc"/>
                </a:cxn>
                <a:cxn ang="f58">
                  <a:pos x="f89" y="f90"/>
                </a:cxn>
                <a:cxn ang="f58">
                  <a:pos x="f91" y="f92"/>
                </a:cxn>
                <a:cxn ang="f58">
                  <a:pos x="f93" y="f94"/>
                </a:cxn>
                <a:cxn ang="f58">
                  <a:pos x="f91" y="f95"/>
                </a:cxn>
                <a:cxn ang="f58">
                  <a:pos x="f96" y="f95"/>
                </a:cxn>
                <a:cxn ang="f58">
                  <a:pos x="f97" y="f98"/>
                </a:cxn>
                <a:cxn ang="f58">
                  <a:pos x="f99" y="f92"/>
                </a:cxn>
                <a:cxn ang="f58">
                  <a:pos x="f89" y="f90"/>
                </a:cxn>
              </a:cxnLst>
              <a:rect l="f85" t="f88" r="f86" b="f87"/>
              <a:pathLst>
                <a:path w="107" h="39">
                  <a:moveTo>
                    <a:pt x="f8" y="f9"/>
                  </a:moveTo>
                  <a:cubicBezTo>
                    <a:pt x="f10" y="f9"/>
                    <a:pt x="f11" y="f5"/>
                    <a:pt x="f12" y="f13"/>
                  </a:cubicBezTo>
                  <a:cubicBezTo>
                    <a:pt x="f14" y="f15"/>
                    <a:pt x="f6" y="f16"/>
                    <a:pt x="f17" y="f18"/>
                  </a:cubicBezTo>
                  <a:cubicBezTo>
                    <a:pt x="f19" y="f20"/>
                    <a:pt x="f21" y="f22"/>
                    <a:pt x="f12" y="f23"/>
                  </a:cubicBezTo>
                  <a:cubicBezTo>
                    <a:pt x="f24" y="f7"/>
                    <a:pt x="f25" y="f26"/>
                    <a:pt x="f27" y="f23"/>
                  </a:cubicBezTo>
                  <a:cubicBezTo>
                    <a:pt x="f28" y="f22"/>
                    <a:pt x="f5" y="f29"/>
                    <a:pt x="f30" y="f31"/>
                  </a:cubicBezTo>
                  <a:cubicBezTo>
                    <a:pt x="f9" y="f16"/>
                    <a:pt x="f28" y="f15"/>
                    <a:pt x="f32" y="f13"/>
                  </a:cubicBezTo>
                  <a:cubicBezTo>
                    <a:pt x="f33" y="f5"/>
                    <a:pt x="f34" y="f9"/>
                    <a:pt x="f8" y="f9"/>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18" name="Freeform 20">
              <a:extLst>
                <a:ext uri="{FF2B5EF4-FFF2-40B4-BE49-F238E27FC236}">
                  <a16:creationId xmlns:a16="http://schemas.microsoft.com/office/drawing/2014/main" id="{C9114A8F-8490-7F8B-EE13-E377316418EF}"/>
                </a:ext>
              </a:extLst>
            </p:cNvPr>
            <p:cNvSpPr/>
            <p:nvPr/>
          </p:nvSpPr>
          <p:spPr>
            <a:xfrm>
              <a:off x="11034092" y="5918947"/>
              <a:ext cx="41842" cy="34161"/>
            </a:xfrm>
            <a:custGeom>
              <a:avLst/>
              <a:gdLst>
                <a:gd name="f0" fmla="val 10800000"/>
                <a:gd name="f1" fmla="val 5400000"/>
                <a:gd name="f2" fmla="val 180"/>
                <a:gd name="f3" fmla="val w"/>
                <a:gd name="f4" fmla="val h"/>
                <a:gd name="f5" fmla="val 0"/>
                <a:gd name="f6" fmla="val 44"/>
                <a:gd name="f7" fmla="val 36"/>
                <a:gd name="f8" fmla="val 19"/>
                <a:gd name="f9" fmla="val 32"/>
                <a:gd name="f10" fmla="val 27"/>
                <a:gd name="f11" fmla="val 24"/>
                <a:gd name="f12" fmla="val 18"/>
                <a:gd name="f13" fmla="val 35"/>
                <a:gd name="f14" fmla="val 12"/>
                <a:gd name="f15" fmla="val 34"/>
                <a:gd name="f16" fmla="val 6"/>
                <a:gd name="f17" fmla="val 7"/>
                <a:gd name="f18" fmla="val 13"/>
                <a:gd name="f19" fmla="val 3"/>
                <a:gd name="f20" fmla="val 20"/>
                <a:gd name="f21" fmla="val 1"/>
                <a:gd name="f22" fmla="val 25"/>
                <a:gd name="f23" fmla="val 33"/>
                <a:gd name="f24" fmla="val 10"/>
                <a:gd name="f25" fmla="+- 0 0 -90"/>
                <a:gd name="f26" fmla="*/ f3 1 44"/>
                <a:gd name="f27" fmla="*/ f4 1 36"/>
                <a:gd name="f28" fmla="val f5"/>
                <a:gd name="f29" fmla="val f6"/>
                <a:gd name="f30" fmla="val f7"/>
                <a:gd name="f31" fmla="*/ f25 f0 1"/>
                <a:gd name="f32" fmla="+- f30 0 f28"/>
                <a:gd name="f33" fmla="+- f29 0 f28"/>
                <a:gd name="f34" fmla="*/ f31 1 f2"/>
                <a:gd name="f35" fmla="*/ f33 1 44"/>
                <a:gd name="f36" fmla="*/ f32 1 36"/>
                <a:gd name="f37" fmla="*/ 44 f33 1"/>
                <a:gd name="f38" fmla="*/ 19 f32 1"/>
                <a:gd name="f39" fmla="*/ 18 f33 1"/>
                <a:gd name="f40" fmla="*/ 35 f32 1"/>
                <a:gd name="f41" fmla="*/ 0 f33 1"/>
                <a:gd name="f42" fmla="*/ 18 f32 1"/>
                <a:gd name="f43" fmla="*/ 20 f33 1"/>
                <a:gd name="f44" fmla="*/ 1 f32 1"/>
                <a:gd name="f45" fmla="+- f34 0 f1"/>
                <a:gd name="f46" fmla="*/ f37 1 44"/>
                <a:gd name="f47" fmla="*/ f38 1 36"/>
                <a:gd name="f48" fmla="*/ f39 1 44"/>
                <a:gd name="f49" fmla="*/ f40 1 36"/>
                <a:gd name="f50" fmla="*/ f41 1 44"/>
                <a:gd name="f51" fmla="*/ f42 1 36"/>
                <a:gd name="f52" fmla="*/ f43 1 44"/>
                <a:gd name="f53" fmla="*/ f44 1 36"/>
                <a:gd name="f54" fmla="*/ 0 1 f35"/>
                <a:gd name="f55" fmla="*/ f29 1 f35"/>
                <a:gd name="f56" fmla="*/ 0 1 f36"/>
                <a:gd name="f57" fmla="*/ f30 1 f36"/>
                <a:gd name="f58" fmla="*/ f46 1 f35"/>
                <a:gd name="f59" fmla="*/ f47 1 f36"/>
                <a:gd name="f60" fmla="*/ f48 1 f35"/>
                <a:gd name="f61" fmla="*/ f49 1 f36"/>
                <a:gd name="f62" fmla="*/ f50 1 f35"/>
                <a:gd name="f63" fmla="*/ f51 1 f36"/>
                <a:gd name="f64" fmla="*/ f52 1 f35"/>
                <a:gd name="f65" fmla="*/ f53 1 f36"/>
                <a:gd name="f66" fmla="*/ f54 f26 1"/>
                <a:gd name="f67" fmla="*/ f55 f26 1"/>
                <a:gd name="f68" fmla="*/ f57 f27 1"/>
                <a:gd name="f69" fmla="*/ f56 f27 1"/>
                <a:gd name="f70" fmla="*/ f58 f26 1"/>
                <a:gd name="f71" fmla="*/ f59 f27 1"/>
                <a:gd name="f72" fmla="*/ f60 f26 1"/>
                <a:gd name="f73" fmla="*/ f61 f27 1"/>
                <a:gd name="f74" fmla="*/ f62 f26 1"/>
                <a:gd name="f75" fmla="*/ f63 f27 1"/>
                <a:gd name="f76" fmla="*/ f64 f26 1"/>
                <a:gd name="f77" fmla="*/ f65 f27 1"/>
              </a:gdLst>
              <a:ahLst/>
              <a:cxnLst>
                <a:cxn ang="3cd4">
                  <a:pos x="hc" y="t"/>
                </a:cxn>
                <a:cxn ang="0">
                  <a:pos x="r" y="vc"/>
                </a:cxn>
                <a:cxn ang="cd4">
                  <a:pos x="hc" y="b"/>
                </a:cxn>
                <a:cxn ang="cd2">
                  <a:pos x="l" y="vc"/>
                </a:cxn>
                <a:cxn ang="f45">
                  <a:pos x="f70" y="f71"/>
                </a:cxn>
                <a:cxn ang="f45">
                  <a:pos x="f72" y="f73"/>
                </a:cxn>
                <a:cxn ang="f45">
                  <a:pos x="f74" y="f75"/>
                </a:cxn>
                <a:cxn ang="f45">
                  <a:pos x="f76" y="f77"/>
                </a:cxn>
                <a:cxn ang="f45">
                  <a:pos x="f70" y="f71"/>
                </a:cxn>
              </a:cxnLst>
              <a:rect l="f66" t="f69" r="f67" b="f68"/>
              <a:pathLst>
                <a:path w="44" h="36">
                  <a:moveTo>
                    <a:pt x="f6" y="f8"/>
                  </a:moveTo>
                  <a:cubicBezTo>
                    <a:pt x="f9" y="f10"/>
                    <a:pt x="f11" y="f7"/>
                    <a:pt x="f12" y="f13"/>
                  </a:cubicBezTo>
                  <a:cubicBezTo>
                    <a:pt x="f14" y="f15"/>
                    <a:pt x="f16" y="f11"/>
                    <a:pt x="f5" y="f12"/>
                  </a:cubicBezTo>
                  <a:cubicBezTo>
                    <a:pt x="f17" y="f14"/>
                    <a:pt x="f18" y="f19"/>
                    <a:pt x="f20" y="f21"/>
                  </a:cubicBezTo>
                  <a:cubicBezTo>
                    <a:pt x="f22" y="f5"/>
                    <a:pt x="f23" y="f24"/>
                    <a:pt x="f6" y="f8"/>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19" name="Freeform 21">
              <a:extLst>
                <a:ext uri="{FF2B5EF4-FFF2-40B4-BE49-F238E27FC236}">
                  <a16:creationId xmlns:a16="http://schemas.microsoft.com/office/drawing/2014/main" id="{2BF1E124-EC7A-76B4-0EF3-5C717EBD1FE1}"/>
                </a:ext>
              </a:extLst>
            </p:cNvPr>
            <p:cNvSpPr/>
            <p:nvPr/>
          </p:nvSpPr>
          <p:spPr>
            <a:xfrm>
              <a:off x="11778743" y="6463774"/>
              <a:ext cx="120408" cy="120408"/>
            </a:xfrm>
            <a:custGeom>
              <a:avLst/>
              <a:gdLst>
                <a:gd name="f0" fmla="val 10800000"/>
                <a:gd name="f1" fmla="val 5400000"/>
                <a:gd name="f2" fmla="val 180"/>
                <a:gd name="f3" fmla="val w"/>
                <a:gd name="f4" fmla="val h"/>
                <a:gd name="f5" fmla="val 0"/>
                <a:gd name="f6" fmla="val 125"/>
                <a:gd name="f7" fmla="val 42"/>
                <a:gd name="f8" fmla="val 83"/>
                <a:gd name="f9" fmla="val 27"/>
                <a:gd name="f10" fmla="val 77"/>
                <a:gd name="f11" fmla="val 91"/>
                <a:gd name="f12" fmla="val 62"/>
                <a:gd name="f13" fmla="val 1"/>
                <a:gd name="f14" fmla="val 35"/>
                <a:gd name="f15" fmla="val 49"/>
                <a:gd name="f16" fmla="val 43"/>
                <a:gd name="f17" fmla="val 51"/>
                <a:gd name="f18" fmla="val 30"/>
                <a:gd name="f19" fmla="val 33"/>
                <a:gd name="f20" fmla="val 64"/>
                <a:gd name="f21" fmla="val 90"/>
                <a:gd name="f22" fmla="val 3"/>
                <a:gd name="f23" fmla="val 76"/>
                <a:gd name="f24" fmla="val 29"/>
                <a:gd name="f25" fmla="val 97"/>
                <a:gd name="f26" fmla="val 124"/>
                <a:gd name="f27" fmla="val 82"/>
                <a:gd name="f28" fmla="val 34"/>
                <a:gd name="f29" fmla="val 50"/>
                <a:gd name="f30" fmla="val 98"/>
                <a:gd name="f31" fmla="+- 0 0 -90"/>
                <a:gd name="f32" fmla="*/ f3 1 125"/>
                <a:gd name="f33" fmla="*/ f4 1 125"/>
                <a:gd name="f34" fmla="val f5"/>
                <a:gd name="f35" fmla="val f6"/>
                <a:gd name="f36" fmla="*/ f31 f0 1"/>
                <a:gd name="f37" fmla="+- f35 0 f34"/>
                <a:gd name="f38" fmla="*/ f36 1 f2"/>
                <a:gd name="f39" fmla="*/ f37 1 125"/>
                <a:gd name="f40" fmla="*/ 42 f37 1"/>
                <a:gd name="f41" fmla="*/ 83 f37 1"/>
                <a:gd name="f42" fmla="*/ 0 f37 1"/>
                <a:gd name="f43" fmla="*/ 62 f37 1"/>
                <a:gd name="f44" fmla="*/ 43 f37 1"/>
                <a:gd name="f45" fmla="*/ 64 f37 1"/>
                <a:gd name="f46" fmla="*/ 1 f37 1"/>
                <a:gd name="f47" fmla="*/ 124 f37 1"/>
                <a:gd name="f48" fmla="*/ 82 f37 1"/>
                <a:gd name="f49" fmla="+- f38 0 f1"/>
                <a:gd name="f50" fmla="*/ f40 1 125"/>
                <a:gd name="f51" fmla="*/ f41 1 125"/>
                <a:gd name="f52" fmla="*/ f42 1 125"/>
                <a:gd name="f53" fmla="*/ f43 1 125"/>
                <a:gd name="f54" fmla="*/ f44 1 125"/>
                <a:gd name="f55" fmla="*/ f45 1 125"/>
                <a:gd name="f56" fmla="*/ f46 1 125"/>
                <a:gd name="f57" fmla="*/ f47 1 125"/>
                <a:gd name="f58" fmla="*/ f48 1 125"/>
                <a:gd name="f59" fmla="*/ 0 1 f39"/>
                <a:gd name="f60" fmla="*/ f35 1 f39"/>
                <a:gd name="f61" fmla="*/ f50 1 f39"/>
                <a:gd name="f62" fmla="*/ f51 1 f39"/>
                <a:gd name="f63" fmla="*/ f52 1 f39"/>
                <a:gd name="f64" fmla="*/ f53 1 f39"/>
                <a:gd name="f65" fmla="*/ f54 1 f39"/>
                <a:gd name="f66" fmla="*/ f55 1 f39"/>
                <a:gd name="f67" fmla="*/ f56 1 f39"/>
                <a:gd name="f68" fmla="*/ f57 1 f39"/>
                <a:gd name="f69" fmla="*/ f58 1 f39"/>
                <a:gd name="f70" fmla="*/ f59 f32 1"/>
                <a:gd name="f71" fmla="*/ f60 f32 1"/>
                <a:gd name="f72" fmla="*/ f60 f33 1"/>
                <a:gd name="f73" fmla="*/ f59 f33 1"/>
                <a:gd name="f74" fmla="*/ f61 f32 1"/>
                <a:gd name="f75" fmla="*/ f62 f33 1"/>
                <a:gd name="f76" fmla="*/ f63 f32 1"/>
                <a:gd name="f77" fmla="*/ f64 f33 1"/>
                <a:gd name="f78" fmla="*/ f65 f33 1"/>
                <a:gd name="f79" fmla="*/ f66 f32 1"/>
                <a:gd name="f80" fmla="*/ f67 f33 1"/>
                <a:gd name="f81" fmla="*/ f62 f32 1"/>
                <a:gd name="f82" fmla="*/ f68 f32 1"/>
                <a:gd name="f83" fmla="*/ f66 f33 1"/>
                <a:gd name="f84" fmla="*/ f69 f33 1"/>
                <a:gd name="f85" fmla="*/ f64 f32 1"/>
                <a:gd name="f86" fmla="*/ f68 f33 1"/>
              </a:gdLst>
              <a:ahLst/>
              <a:cxnLst>
                <a:cxn ang="3cd4">
                  <a:pos x="hc" y="t"/>
                </a:cxn>
                <a:cxn ang="0">
                  <a:pos x="r" y="vc"/>
                </a:cxn>
                <a:cxn ang="cd4">
                  <a:pos x="hc" y="b"/>
                </a:cxn>
                <a:cxn ang="cd2">
                  <a:pos x="l" y="vc"/>
                </a:cxn>
                <a:cxn ang="f49">
                  <a:pos x="f74" y="f75"/>
                </a:cxn>
                <a:cxn ang="f49">
                  <a:pos x="f76" y="f77"/>
                </a:cxn>
                <a:cxn ang="f49">
                  <a:pos x="f74" y="f78"/>
                </a:cxn>
                <a:cxn ang="f49">
                  <a:pos x="f79" y="f80"/>
                </a:cxn>
                <a:cxn ang="f49">
                  <a:pos x="f81" y="f78"/>
                </a:cxn>
                <a:cxn ang="f49">
                  <a:pos x="f82" y="f83"/>
                </a:cxn>
                <a:cxn ang="f49">
                  <a:pos x="f81" y="f84"/>
                </a:cxn>
                <a:cxn ang="f49">
                  <a:pos x="f85" y="f86"/>
                </a:cxn>
                <a:cxn ang="f49">
                  <a:pos x="f74" y="f75"/>
                </a:cxn>
              </a:cxnLst>
              <a:rect l="f70" t="f73" r="f71" b="f72"/>
              <a:pathLst>
                <a:path w="125" h="125">
                  <a:moveTo>
                    <a:pt x="f7" y="f8"/>
                  </a:moveTo>
                  <a:cubicBezTo>
                    <a:pt x="f9" y="f10"/>
                    <a:pt x="f5" y="f11"/>
                    <a:pt x="f5" y="f12"/>
                  </a:cubicBezTo>
                  <a:cubicBezTo>
                    <a:pt x="f13" y="f14"/>
                    <a:pt x="f9" y="f15"/>
                    <a:pt x="f7" y="f16"/>
                  </a:cubicBezTo>
                  <a:cubicBezTo>
                    <a:pt x="f17" y="f18"/>
                    <a:pt x="f19" y="f5"/>
                    <a:pt x="f20" y="f13"/>
                  </a:cubicBezTo>
                  <a:cubicBezTo>
                    <a:pt x="f21" y="f22"/>
                    <a:pt x="f23" y="f24"/>
                    <a:pt x="f8" y="f16"/>
                  </a:cubicBezTo>
                  <a:cubicBezTo>
                    <a:pt x="f25" y="f15"/>
                    <a:pt x="f6" y="f14"/>
                    <a:pt x="f26" y="f20"/>
                  </a:cubicBezTo>
                  <a:cubicBezTo>
                    <a:pt x="f26" y="f21"/>
                    <a:pt x="f25" y="f10"/>
                    <a:pt x="f8" y="f27"/>
                  </a:cubicBezTo>
                  <a:cubicBezTo>
                    <a:pt x="f23" y="f25"/>
                    <a:pt x="f11" y="f26"/>
                    <a:pt x="f12" y="f26"/>
                  </a:cubicBezTo>
                  <a:cubicBezTo>
                    <a:pt x="f28" y="f6"/>
                    <a:pt x="f29" y="f30"/>
                    <a:pt x="f7" y="f8"/>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grpSp>
      <p:sp>
        <p:nvSpPr>
          <p:cNvPr id="20" name="Rectángulo 20">
            <a:extLst>
              <a:ext uri="{FF2B5EF4-FFF2-40B4-BE49-F238E27FC236}">
                <a16:creationId xmlns:a16="http://schemas.microsoft.com/office/drawing/2014/main" id="{618B1B6F-0C73-9407-40DA-9067FE7803A5}"/>
              </a:ext>
            </a:extLst>
          </p:cNvPr>
          <p:cNvSpPr/>
          <p:nvPr/>
        </p:nvSpPr>
        <p:spPr>
          <a:xfrm rot="5400013">
            <a:off x="8430155" y="4338005"/>
            <a:ext cx="85340" cy="4713466"/>
          </a:xfrm>
          <a:prstGeom prst="rect">
            <a:avLst/>
          </a:prstGeom>
          <a:solidFill>
            <a:srgbClr val="92D050"/>
          </a:solidFill>
          <a:ln w="12701" cap="flat">
            <a:solidFill>
              <a:srgbClr val="AAADB0"/>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Trebuchet MS"/>
              <a:ea typeface="Arial"/>
              <a:cs typeface="Arial"/>
            </a:endParaRPr>
          </a:p>
        </p:txBody>
      </p:sp>
    </p:spTree>
    <p:extLst>
      <p:ext uri="{BB962C8B-B14F-4D97-AF65-F5344CB8AC3E}">
        <p14:creationId xmlns:p14="http://schemas.microsoft.com/office/powerpoint/2010/main" val="1798875827"/>
      </p:ext>
    </p:extLst>
  </p:cSld>
  <p:clrMapOvr>
    <a:masterClrMapping/>
  </p:clrMapOvr>
  <p:transition spd="med">
    <p:fade/>
  </p:transition>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Título y objetos">
    <p:spTree>
      <p:nvGrpSpPr>
        <p:cNvPr id="1" name=""/>
        <p:cNvGrpSpPr/>
        <p:nvPr/>
      </p:nvGrpSpPr>
      <p:grpSpPr>
        <a:xfrm>
          <a:off x="0" y="0"/>
          <a:ext cx="0" cy="0"/>
          <a:chOff x="0" y="0"/>
          <a:chExt cx="0" cy="0"/>
        </a:xfrm>
      </p:grpSpPr>
      <p:sp>
        <p:nvSpPr>
          <p:cNvPr id="2" name="Marcador de texto 7">
            <a:extLst>
              <a:ext uri="{FF2B5EF4-FFF2-40B4-BE49-F238E27FC236}">
                <a16:creationId xmlns:a16="http://schemas.microsoft.com/office/drawing/2014/main" id="{8A88D6F8-525C-8312-8DF6-12B0D118A292}"/>
              </a:ext>
            </a:extLst>
          </p:cNvPr>
          <p:cNvSpPr txBox="1">
            <a:spLocks noGrp="1"/>
          </p:cNvSpPr>
          <p:nvPr>
            <p:ph type="body" idx="4294967295"/>
          </p:nvPr>
        </p:nvSpPr>
        <p:spPr>
          <a:xfrm>
            <a:off x="839784" y="3172"/>
            <a:ext cx="548402" cy="542925"/>
          </a:xfrm>
        </p:spPr>
        <p:txBody>
          <a:bodyPr anchor="ctr" anchorCtr="1">
            <a:noAutofit/>
          </a:bodyPr>
          <a:lstStyle>
            <a:lvl1pPr algn="ctr">
              <a:lnSpc>
                <a:spcPct val="100000"/>
              </a:lnSpc>
              <a:defRPr sz="2800">
                <a:latin typeface="Garamond"/>
              </a:defRPr>
            </a:lvl1pPr>
          </a:lstStyle>
          <a:p>
            <a:pPr lvl="0"/>
            <a:r>
              <a:rPr lang="es-ES"/>
              <a:t>0</a:t>
            </a:r>
          </a:p>
        </p:txBody>
      </p:sp>
      <p:sp>
        <p:nvSpPr>
          <p:cNvPr id="3" name="Marcador de texto 17">
            <a:extLst>
              <a:ext uri="{FF2B5EF4-FFF2-40B4-BE49-F238E27FC236}">
                <a16:creationId xmlns:a16="http://schemas.microsoft.com/office/drawing/2014/main" id="{79D041CF-C8A1-9F74-001E-DC083CB258E1}"/>
              </a:ext>
            </a:extLst>
          </p:cNvPr>
          <p:cNvSpPr txBox="1">
            <a:spLocks noGrp="1"/>
          </p:cNvSpPr>
          <p:nvPr>
            <p:ph type="body" idx="4294967295"/>
          </p:nvPr>
        </p:nvSpPr>
        <p:spPr>
          <a:xfrm>
            <a:off x="1388187" y="0"/>
            <a:ext cx="10426702" cy="546097"/>
          </a:xfrm>
        </p:spPr>
        <p:txBody>
          <a:bodyPr/>
          <a:lstStyle>
            <a:lvl1pPr>
              <a:lnSpc>
                <a:spcPct val="150000"/>
              </a:lnSpc>
              <a:defRPr sz="1600">
                <a:latin typeface="Garamond"/>
              </a:defRPr>
            </a:lvl1pPr>
            <a:lvl2pPr marL="0" marR="0" lvl="0" indent="0" fontAlgn="auto">
              <a:lnSpc>
                <a:spcPct val="150000"/>
              </a:lnSpc>
              <a:spcBef>
                <a:spcPts val="1000"/>
              </a:spcBef>
              <a:spcAft>
                <a:spcPts val="0"/>
              </a:spcAft>
              <a:buNone/>
              <a:tabLst/>
              <a:defRPr lang="es-ES" sz="1600" b="0" i="0" u="none" strike="noStrike" cap="none" spc="0" baseline="0">
                <a:solidFill>
                  <a:srgbClr val="6C757D"/>
                </a:solidFill>
                <a:uFillTx/>
                <a:latin typeface="Garamond"/>
                <a:ea typeface="Arial"/>
                <a:cs typeface="Arial"/>
              </a:defRPr>
            </a:lvl2pPr>
          </a:lstStyle>
          <a:p>
            <a:pPr lvl="0"/>
            <a:r>
              <a:rPr lang="es-ES"/>
              <a:t>Slide small title here   •   Subtitle Section hrere</a:t>
            </a:r>
          </a:p>
          <a:p>
            <a:pPr lvl="0"/>
            <a:endParaRPr lang="es-ES"/>
          </a:p>
        </p:txBody>
      </p:sp>
      <p:sp>
        <p:nvSpPr>
          <p:cNvPr id="4" name="Marcador de texto 23">
            <a:extLst>
              <a:ext uri="{FF2B5EF4-FFF2-40B4-BE49-F238E27FC236}">
                <a16:creationId xmlns:a16="http://schemas.microsoft.com/office/drawing/2014/main" id="{DC22893D-8B8A-ED15-84A6-CA48E023A6E7}"/>
              </a:ext>
            </a:extLst>
          </p:cNvPr>
          <p:cNvSpPr txBox="1">
            <a:spLocks noGrp="1"/>
          </p:cNvSpPr>
          <p:nvPr>
            <p:ph type="body" idx="4294967295"/>
          </p:nvPr>
        </p:nvSpPr>
        <p:spPr>
          <a:xfrm>
            <a:off x="839784" y="866540"/>
            <a:ext cx="10548939" cy="992233"/>
          </a:xfrm>
        </p:spPr>
        <p:txBody>
          <a:bodyPr/>
          <a:lstStyle>
            <a:lvl1pPr>
              <a:lnSpc>
                <a:spcPct val="100000"/>
              </a:lnSpc>
              <a:defRPr sz="6000">
                <a:solidFill>
                  <a:srgbClr val="202428"/>
                </a:solidFill>
                <a:latin typeface="Garamond"/>
              </a:defRPr>
            </a:lvl1pPr>
          </a:lstStyle>
          <a:p>
            <a:pPr lvl="0"/>
            <a:r>
              <a:rPr lang="es-ES"/>
              <a:t>Slide Title</a:t>
            </a:r>
          </a:p>
        </p:txBody>
      </p:sp>
    </p:spTree>
    <p:extLst>
      <p:ext uri="{BB962C8B-B14F-4D97-AF65-F5344CB8AC3E}">
        <p14:creationId xmlns:p14="http://schemas.microsoft.com/office/powerpoint/2010/main" val="836886976"/>
      </p:ext>
    </p:extLst>
  </p:cSld>
  <p:clrMapOvr>
    <a:masterClrMapping/>
  </p:clrMapOvr>
  <p:transition spd="med">
    <p:fade/>
  </p:transition>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6_Título y objetos">
    <p:spTree>
      <p:nvGrpSpPr>
        <p:cNvPr id="1" name=""/>
        <p:cNvGrpSpPr/>
        <p:nvPr/>
      </p:nvGrpSpPr>
      <p:grpSpPr>
        <a:xfrm>
          <a:off x="0" y="0"/>
          <a:ext cx="0" cy="0"/>
          <a:chOff x="0" y="0"/>
          <a:chExt cx="0" cy="0"/>
        </a:xfrm>
      </p:grpSpPr>
      <p:sp>
        <p:nvSpPr>
          <p:cNvPr id="2" name="Marcador de posición de imagen 21">
            <a:extLst>
              <a:ext uri="{FF2B5EF4-FFF2-40B4-BE49-F238E27FC236}">
                <a16:creationId xmlns:a16="http://schemas.microsoft.com/office/drawing/2014/main" id="{DC274E8C-AB36-A302-C80A-D932C540246E}"/>
              </a:ext>
            </a:extLst>
          </p:cNvPr>
          <p:cNvSpPr txBox="1">
            <a:spLocks noGrp="1"/>
          </p:cNvSpPr>
          <p:nvPr>
            <p:ph type="pic" idx="4294967295"/>
          </p:nvPr>
        </p:nvSpPr>
        <p:spPr>
          <a:xfrm>
            <a:off x="6057899" y="964929"/>
            <a:ext cx="1011993" cy="1011993"/>
          </a:xfrm>
          <a:solidFill>
            <a:srgbClr val="E7ECEF"/>
          </a:solidFill>
        </p:spPr>
        <p:txBody>
          <a:bodyPr anchor="ctr" anchorCtr="1">
            <a:noAutofit/>
          </a:bodyPr>
          <a:lstStyle>
            <a:lvl1pPr algn="ctr">
              <a:lnSpc>
                <a:spcPct val="150000"/>
              </a:lnSpc>
              <a:defRPr sz="700"/>
            </a:lvl1pPr>
          </a:lstStyle>
          <a:p>
            <a:pPr lvl="0"/>
            <a:r>
              <a:rPr lang="es-ES"/>
              <a:t>Your image here</a:t>
            </a:r>
          </a:p>
        </p:txBody>
      </p:sp>
      <p:sp>
        <p:nvSpPr>
          <p:cNvPr id="3" name="Marcador de posición de imagen 21">
            <a:extLst>
              <a:ext uri="{FF2B5EF4-FFF2-40B4-BE49-F238E27FC236}">
                <a16:creationId xmlns:a16="http://schemas.microsoft.com/office/drawing/2014/main" id="{3016CFE8-6197-CA61-B8A5-4A17BF27233F}"/>
              </a:ext>
            </a:extLst>
          </p:cNvPr>
          <p:cNvSpPr txBox="1">
            <a:spLocks noGrp="1"/>
          </p:cNvSpPr>
          <p:nvPr>
            <p:ph type="pic" idx="4294967295"/>
          </p:nvPr>
        </p:nvSpPr>
        <p:spPr>
          <a:xfrm>
            <a:off x="6057899" y="2853101"/>
            <a:ext cx="1011993" cy="1011993"/>
          </a:xfrm>
          <a:solidFill>
            <a:srgbClr val="E7ECEF"/>
          </a:solidFill>
        </p:spPr>
        <p:txBody>
          <a:bodyPr anchor="ctr" anchorCtr="1">
            <a:noAutofit/>
          </a:bodyPr>
          <a:lstStyle>
            <a:lvl1pPr algn="ctr">
              <a:lnSpc>
                <a:spcPct val="150000"/>
              </a:lnSpc>
              <a:defRPr sz="700"/>
            </a:lvl1pPr>
          </a:lstStyle>
          <a:p>
            <a:pPr lvl="0"/>
            <a:r>
              <a:rPr lang="es-ES"/>
              <a:t>Your image here</a:t>
            </a:r>
          </a:p>
        </p:txBody>
      </p:sp>
      <p:sp>
        <p:nvSpPr>
          <p:cNvPr id="4" name="Marcador de posición de imagen 21">
            <a:extLst>
              <a:ext uri="{FF2B5EF4-FFF2-40B4-BE49-F238E27FC236}">
                <a16:creationId xmlns:a16="http://schemas.microsoft.com/office/drawing/2014/main" id="{4BF2C690-0B42-1C87-5FAF-9AE904C85F9F}"/>
              </a:ext>
            </a:extLst>
          </p:cNvPr>
          <p:cNvSpPr txBox="1">
            <a:spLocks noGrp="1"/>
          </p:cNvSpPr>
          <p:nvPr>
            <p:ph type="pic" idx="4294967295"/>
          </p:nvPr>
        </p:nvSpPr>
        <p:spPr>
          <a:xfrm>
            <a:off x="6057899" y="4586904"/>
            <a:ext cx="1011993" cy="1011993"/>
          </a:xfrm>
          <a:solidFill>
            <a:srgbClr val="E7ECEF"/>
          </a:solidFill>
        </p:spPr>
        <p:txBody>
          <a:bodyPr anchor="ctr" anchorCtr="1">
            <a:noAutofit/>
          </a:bodyPr>
          <a:lstStyle>
            <a:lvl1pPr algn="ctr">
              <a:lnSpc>
                <a:spcPct val="150000"/>
              </a:lnSpc>
              <a:defRPr sz="700"/>
            </a:lvl1pPr>
          </a:lstStyle>
          <a:p>
            <a:pPr lvl="0"/>
            <a:r>
              <a:rPr lang="es-ES"/>
              <a:t>Your image here</a:t>
            </a:r>
          </a:p>
        </p:txBody>
      </p:sp>
      <p:sp>
        <p:nvSpPr>
          <p:cNvPr id="5" name="Marcador de texto 23">
            <a:extLst>
              <a:ext uri="{FF2B5EF4-FFF2-40B4-BE49-F238E27FC236}">
                <a16:creationId xmlns:a16="http://schemas.microsoft.com/office/drawing/2014/main" id="{3BEED8D0-742F-F405-C873-C1212212F427}"/>
              </a:ext>
            </a:extLst>
          </p:cNvPr>
          <p:cNvSpPr txBox="1">
            <a:spLocks noGrp="1"/>
          </p:cNvSpPr>
          <p:nvPr>
            <p:ph type="body" idx="4294967295"/>
          </p:nvPr>
        </p:nvSpPr>
        <p:spPr>
          <a:xfrm>
            <a:off x="839784" y="866540"/>
            <a:ext cx="10548939" cy="992233"/>
          </a:xfrm>
        </p:spPr>
        <p:txBody>
          <a:bodyPr/>
          <a:lstStyle>
            <a:lvl1pPr>
              <a:lnSpc>
                <a:spcPct val="100000"/>
              </a:lnSpc>
              <a:defRPr sz="6000">
                <a:solidFill>
                  <a:srgbClr val="202428"/>
                </a:solidFill>
                <a:latin typeface="Garamond"/>
              </a:defRPr>
            </a:lvl1pPr>
          </a:lstStyle>
          <a:p>
            <a:pPr lvl="0"/>
            <a:r>
              <a:rPr lang="es-ES"/>
              <a:t>Slide Title</a:t>
            </a:r>
          </a:p>
        </p:txBody>
      </p:sp>
    </p:spTree>
    <p:extLst>
      <p:ext uri="{BB962C8B-B14F-4D97-AF65-F5344CB8AC3E}">
        <p14:creationId xmlns:p14="http://schemas.microsoft.com/office/powerpoint/2010/main" val="712083229"/>
      </p:ext>
    </p:extLst>
  </p:cSld>
  <p:clrMapOvr>
    <a:masterClrMapping/>
  </p:clrMapOvr>
  <p:transition spd="med">
    <p:fade/>
  </p:transition>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5_Título y objetos">
    <p:spTree>
      <p:nvGrpSpPr>
        <p:cNvPr id="1" name=""/>
        <p:cNvGrpSpPr/>
        <p:nvPr/>
      </p:nvGrpSpPr>
      <p:grpSpPr>
        <a:xfrm>
          <a:off x="0" y="0"/>
          <a:ext cx="0" cy="0"/>
          <a:chOff x="0" y="0"/>
          <a:chExt cx="0" cy="0"/>
        </a:xfrm>
      </p:grpSpPr>
      <p:sp>
        <p:nvSpPr>
          <p:cNvPr id="2" name="Marcador de posición de imagen 21">
            <a:extLst>
              <a:ext uri="{FF2B5EF4-FFF2-40B4-BE49-F238E27FC236}">
                <a16:creationId xmlns:a16="http://schemas.microsoft.com/office/drawing/2014/main" id="{AB691BEA-F4E6-58BF-EF25-9FC52EB83128}"/>
              </a:ext>
            </a:extLst>
          </p:cNvPr>
          <p:cNvSpPr txBox="1">
            <a:spLocks noGrp="1"/>
          </p:cNvSpPr>
          <p:nvPr>
            <p:ph type="pic" idx="4294967295"/>
          </p:nvPr>
        </p:nvSpPr>
        <p:spPr>
          <a:xfrm>
            <a:off x="6096003" y="554464"/>
            <a:ext cx="6096003" cy="5757419"/>
          </a:xfrm>
          <a:solidFill>
            <a:srgbClr val="E7ECEF"/>
          </a:solidFill>
        </p:spPr>
        <p:txBody>
          <a:bodyPr anchor="ctr" anchorCtr="1"/>
          <a:lstStyle>
            <a:lvl1pPr algn="ctr">
              <a:lnSpc>
                <a:spcPct val="150000"/>
              </a:lnSpc>
              <a:defRPr sz="1600"/>
            </a:lvl1pPr>
          </a:lstStyle>
          <a:p>
            <a:pPr lvl="0"/>
            <a:r>
              <a:rPr lang="es-ES"/>
              <a:t>Your image here</a:t>
            </a:r>
          </a:p>
        </p:txBody>
      </p:sp>
      <p:sp>
        <p:nvSpPr>
          <p:cNvPr id="3" name="Marcador de texto 7">
            <a:extLst>
              <a:ext uri="{FF2B5EF4-FFF2-40B4-BE49-F238E27FC236}">
                <a16:creationId xmlns:a16="http://schemas.microsoft.com/office/drawing/2014/main" id="{57997907-62CD-EB8F-522C-F090D614DB3C}"/>
              </a:ext>
            </a:extLst>
          </p:cNvPr>
          <p:cNvSpPr txBox="1">
            <a:spLocks noGrp="1"/>
          </p:cNvSpPr>
          <p:nvPr>
            <p:ph type="body" idx="4294967295"/>
          </p:nvPr>
        </p:nvSpPr>
        <p:spPr>
          <a:xfrm>
            <a:off x="839784" y="3172"/>
            <a:ext cx="548402" cy="542925"/>
          </a:xfrm>
        </p:spPr>
        <p:txBody>
          <a:bodyPr anchor="ctr" anchorCtr="1">
            <a:noAutofit/>
          </a:bodyPr>
          <a:lstStyle>
            <a:lvl1pPr algn="ctr">
              <a:lnSpc>
                <a:spcPct val="100000"/>
              </a:lnSpc>
              <a:defRPr sz="2800">
                <a:latin typeface="Garamond"/>
              </a:defRPr>
            </a:lvl1pPr>
          </a:lstStyle>
          <a:p>
            <a:pPr lvl="0"/>
            <a:r>
              <a:rPr lang="es-ES"/>
              <a:t>0</a:t>
            </a:r>
          </a:p>
        </p:txBody>
      </p:sp>
      <p:sp>
        <p:nvSpPr>
          <p:cNvPr id="4" name="Marcador de texto 17">
            <a:extLst>
              <a:ext uri="{FF2B5EF4-FFF2-40B4-BE49-F238E27FC236}">
                <a16:creationId xmlns:a16="http://schemas.microsoft.com/office/drawing/2014/main" id="{D6AF39AD-81FD-D3DA-0C1B-5E96A1840D87}"/>
              </a:ext>
            </a:extLst>
          </p:cNvPr>
          <p:cNvSpPr txBox="1">
            <a:spLocks noGrp="1"/>
          </p:cNvSpPr>
          <p:nvPr>
            <p:ph type="body" idx="4294967295"/>
          </p:nvPr>
        </p:nvSpPr>
        <p:spPr>
          <a:xfrm>
            <a:off x="1388187" y="0"/>
            <a:ext cx="10426702" cy="546097"/>
          </a:xfrm>
        </p:spPr>
        <p:txBody>
          <a:bodyPr/>
          <a:lstStyle>
            <a:lvl1pPr>
              <a:lnSpc>
                <a:spcPct val="150000"/>
              </a:lnSpc>
              <a:defRPr sz="1600">
                <a:latin typeface="Garamond"/>
              </a:defRPr>
            </a:lvl1pPr>
            <a:lvl2pPr marL="0" marR="0" lvl="0" indent="0" fontAlgn="auto">
              <a:lnSpc>
                <a:spcPct val="150000"/>
              </a:lnSpc>
              <a:spcBef>
                <a:spcPts val="1000"/>
              </a:spcBef>
              <a:spcAft>
                <a:spcPts val="0"/>
              </a:spcAft>
              <a:buNone/>
              <a:tabLst/>
              <a:defRPr lang="es-ES" sz="1600" b="0" i="0" u="none" strike="noStrike" cap="none" spc="0" baseline="0">
                <a:solidFill>
                  <a:srgbClr val="6C757D"/>
                </a:solidFill>
                <a:uFillTx/>
                <a:latin typeface="Garamond"/>
                <a:ea typeface="Arial"/>
                <a:cs typeface="Arial"/>
              </a:defRPr>
            </a:lvl2pPr>
          </a:lstStyle>
          <a:p>
            <a:pPr lvl="0"/>
            <a:r>
              <a:rPr lang="es-ES"/>
              <a:t>Slide small title here   •   Subtitle Section hrere</a:t>
            </a:r>
          </a:p>
          <a:p>
            <a:pPr lvl="0"/>
            <a:endParaRPr lang="es-ES"/>
          </a:p>
        </p:txBody>
      </p:sp>
      <p:sp>
        <p:nvSpPr>
          <p:cNvPr id="5" name="Marcador de texto 23">
            <a:extLst>
              <a:ext uri="{FF2B5EF4-FFF2-40B4-BE49-F238E27FC236}">
                <a16:creationId xmlns:a16="http://schemas.microsoft.com/office/drawing/2014/main" id="{E767F6FF-5A4A-D130-FD17-D65700BFB9EB}"/>
              </a:ext>
            </a:extLst>
          </p:cNvPr>
          <p:cNvSpPr txBox="1">
            <a:spLocks noGrp="1"/>
          </p:cNvSpPr>
          <p:nvPr>
            <p:ph type="body" idx="4294967295"/>
          </p:nvPr>
        </p:nvSpPr>
        <p:spPr>
          <a:xfrm>
            <a:off x="839784" y="866540"/>
            <a:ext cx="10548939" cy="992233"/>
          </a:xfrm>
        </p:spPr>
        <p:txBody>
          <a:bodyPr/>
          <a:lstStyle>
            <a:lvl1pPr>
              <a:lnSpc>
                <a:spcPct val="100000"/>
              </a:lnSpc>
              <a:defRPr sz="6000">
                <a:solidFill>
                  <a:srgbClr val="202428"/>
                </a:solidFill>
                <a:latin typeface="Garamond"/>
              </a:defRPr>
            </a:lvl1pPr>
          </a:lstStyle>
          <a:p>
            <a:pPr lvl="0"/>
            <a:r>
              <a:rPr lang="es-ES"/>
              <a:t>Slide Title</a:t>
            </a:r>
          </a:p>
        </p:txBody>
      </p:sp>
      <p:sp>
        <p:nvSpPr>
          <p:cNvPr id="6" name="Rectángulo 6">
            <a:extLst>
              <a:ext uri="{FF2B5EF4-FFF2-40B4-BE49-F238E27FC236}">
                <a16:creationId xmlns:a16="http://schemas.microsoft.com/office/drawing/2014/main" id="{C12FF822-F66A-2B40-FEAB-F949A648CFAC}"/>
              </a:ext>
            </a:extLst>
          </p:cNvPr>
          <p:cNvSpPr/>
          <p:nvPr/>
        </p:nvSpPr>
        <p:spPr>
          <a:xfrm>
            <a:off x="134115" y="97539"/>
            <a:ext cx="499875" cy="1645920"/>
          </a:xfrm>
          <a:prstGeom prst="rect">
            <a:avLst/>
          </a:prstGeom>
          <a:solidFill>
            <a:srgbClr val="00B050"/>
          </a:solidFill>
          <a:ln w="12701" cap="flat">
            <a:solidFill>
              <a:srgbClr val="AAADB0"/>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Trebuchet MS"/>
              <a:ea typeface="Arial"/>
              <a:cs typeface="Arial"/>
            </a:endParaRPr>
          </a:p>
        </p:txBody>
      </p:sp>
      <p:sp>
        <p:nvSpPr>
          <p:cNvPr id="7" name="Rectángulo 7">
            <a:extLst>
              <a:ext uri="{FF2B5EF4-FFF2-40B4-BE49-F238E27FC236}">
                <a16:creationId xmlns:a16="http://schemas.microsoft.com/office/drawing/2014/main" id="{7B9DC6C9-3F7A-B832-DF13-418A1EC16F8C}"/>
              </a:ext>
            </a:extLst>
          </p:cNvPr>
          <p:cNvSpPr/>
          <p:nvPr/>
        </p:nvSpPr>
        <p:spPr>
          <a:xfrm>
            <a:off x="186528" y="1895852"/>
            <a:ext cx="85340" cy="4713466"/>
          </a:xfrm>
          <a:prstGeom prst="rect">
            <a:avLst/>
          </a:prstGeom>
          <a:solidFill>
            <a:srgbClr val="92D050"/>
          </a:solidFill>
          <a:ln w="12701" cap="flat">
            <a:solidFill>
              <a:srgbClr val="AAADB0"/>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Trebuchet MS"/>
              <a:ea typeface="Arial"/>
              <a:cs typeface="Arial"/>
            </a:endParaRPr>
          </a:p>
        </p:txBody>
      </p:sp>
    </p:spTree>
    <p:extLst>
      <p:ext uri="{BB962C8B-B14F-4D97-AF65-F5344CB8AC3E}">
        <p14:creationId xmlns:p14="http://schemas.microsoft.com/office/powerpoint/2010/main" val="3753167696"/>
      </p:ext>
    </p:extLst>
  </p:cSld>
  <p:clrMapOvr>
    <a:masterClrMapping/>
  </p:clrMapOvr>
  <p:transition spd="med">
    <p:fade/>
  </p:transition>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Título y objetos">
    <p:spTree>
      <p:nvGrpSpPr>
        <p:cNvPr id="1" name=""/>
        <p:cNvGrpSpPr/>
        <p:nvPr/>
      </p:nvGrpSpPr>
      <p:grpSpPr>
        <a:xfrm>
          <a:off x="0" y="0"/>
          <a:ext cx="0" cy="0"/>
          <a:chOff x="0" y="0"/>
          <a:chExt cx="0" cy="0"/>
        </a:xfrm>
      </p:grpSpPr>
      <p:sp>
        <p:nvSpPr>
          <p:cNvPr id="2" name="Marcador de posición de imagen 21">
            <a:extLst>
              <a:ext uri="{FF2B5EF4-FFF2-40B4-BE49-F238E27FC236}">
                <a16:creationId xmlns:a16="http://schemas.microsoft.com/office/drawing/2014/main" id="{432794A0-E86A-489B-C669-8349EA08B5FC}"/>
              </a:ext>
            </a:extLst>
          </p:cNvPr>
          <p:cNvSpPr txBox="1">
            <a:spLocks noGrp="1"/>
          </p:cNvSpPr>
          <p:nvPr>
            <p:ph type="pic" idx="4294967295"/>
          </p:nvPr>
        </p:nvSpPr>
        <p:spPr>
          <a:xfrm>
            <a:off x="0" y="3777523"/>
            <a:ext cx="6057899" cy="2534369"/>
          </a:xfrm>
          <a:solidFill>
            <a:srgbClr val="E7ECEF"/>
          </a:solidFill>
        </p:spPr>
        <p:txBody>
          <a:bodyPr anchor="ctr" anchorCtr="1"/>
          <a:lstStyle>
            <a:lvl1pPr algn="ctr">
              <a:lnSpc>
                <a:spcPct val="150000"/>
              </a:lnSpc>
              <a:defRPr sz="1600"/>
            </a:lvl1pPr>
          </a:lstStyle>
          <a:p>
            <a:pPr lvl="0"/>
            <a:r>
              <a:rPr lang="es-ES"/>
              <a:t>Your image here</a:t>
            </a:r>
          </a:p>
        </p:txBody>
      </p:sp>
      <p:sp>
        <p:nvSpPr>
          <p:cNvPr id="3" name="Marcador de texto 23">
            <a:extLst>
              <a:ext uri="{FF2B5EF4-FFF2-40B4-BE49-F238E27FC236}">
                <a16:creationId xmlns:a16="http://schemas.microsoft.com/office/drawing/2014/main" id="{80A98FDE-FC19-EE51-DC48-5A30B87CD746}"/>
              </a:ext>
            </a:extLst>
          </p:cNvPr>
          <p:cNvSpPr txBox="1">
            <a:spLocks noGrp="1"/>
          </p:cNvSpPr>
          <p:nvPr>
            <p:ph type="body" idx="4294967295"/>
          </p:nvPr>
        </p:nvSpPr>
        <p:spPr>
          <a:xfrm>
            <a:off x="839784" y="866540"/>
            <a:ext cx="10548939" cy="992233"/>
          </a:xfrm>
        </p:spPr>
        <p:txBody>
          <a:bodyPr/>
          <a:lstStyle>
            <a:lvl1pPr>
              <a:lnSpc>
                <a:spcPct val="100000"/>
              </a:lnSpc>
              <a:defRPr sz="6000">
                <a:solidFill>
                  <a:srgbClr val="202428"/>
                </a:solidFill>
                <a:latin typeface="Garamond"/>
              </a:defRPr>
            </a:lvl1pPr>
          </a:lstStyle>
          <a:p>
            <a:pPr lvl="0"/>
            <a:r>
              <a:rPr lang="es-ES"/>
              <a:t>Slide Title</a:t>
            </a:r>
          </a:p>
        </p:txBody>
      </p:sp>
      <p:grpSp>
        <p:nvGrpSpPr>
          <p:cNvPr id="4" name="Grupo 6">
            <a:extLst>
              <a:ext uri="{FF2B5EF4-FFF2-40B4-BE49-F238E27FC236}">
                <a16:creationId xmlns:a16="http://schemas.microsoft.com/office/drawing/2014/main" id="{C6DFF008-7033-78AD-CDCA-FC81EA48BF3D}"/>
              </a:ext>
            </a:extLst>
          </p:cNvPr>
          <p:cNvGrpSpPr/>
          <p:nvPr/>
        </p:nvGrpSpPr>
        <p:grpSpPr>
          <a:xfrm>
            <a:off x="0" y="0"/>
            <a:ext cx="12082460" cy="1106616"/>
            <a:chOff x="0" y="0"/>
            <a:chExt cx="12082460" cy="1106616"/>
          </a:xfrm>
        </p:grpSpPr>
        <p:grpSp>
          <p:nvGrpSpPr>
            <p:cNvPr id="5" name="Grupo 7">
              <a:extLst>
                <a:ext uri="{FF2B5EF4-FFF2-40B4-BE49-F238E27FC236}">
                  <a16:creationId xmlns:a16="http://schemas.microsoft.com/office/drawing/2014/main" id="{E011B5DA-05AE-1C60-2DAA-872FF69A9875}"/>
                </a:ext>
              </a:extLst>
            </p:cNvPr>
            <p:cNvGrpSpPr/>
            <p:nvPr/>
          </p:nvGrpSpPr>
          <p:grpSpPr>
            <a:xfrm>
              <a:off x="0" y="0"/>
              <a:ext cx="12076115" cy="1106616"/>
              <a:chOff x="0" y="0"/>
              <a:chExt cx="12076115" cy="1106616"/>
            </a:xfrm>
          </p:grpSpPr>
          <p:sp>
            <p:nvSpPr>
              <p:cNvPr id="6" name="Paralelogramo 13">
                <a:extLst>
                  <a:ext uri="{FF2B5EF4-FFF2-40B4-BE49-F238E27FC236}">
                    <a16:creationId xmlns:a16="http://schemas.microsoft.com/office/drawing/2014/main" id="{1AC03806-4510-BABE-086A-49980572A9BA}"/>
                  </a:ext>
                </a:extLst>
              </p:cNvPr>
              <p:cNvSpPr/>
              <p:nvPr/>
            </p:nvSpPr>
            <p:spPr>
              <a:xfrm>
                <a:off x="0" y="0"/>
                <a:ext cx="1019693" cy="1106616"/>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90"/>
                  <a:gd name="f11" fmla="+- 0 0 -180"/>
                  <a:gd name="f12" fmla="+- 0 0 -27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5 f17 1"/>
                  <a:gd name="f26" fmla="*/ f18 1 f3"/>
                  <a:gd name="f27" fmla="*/ f19 1 f3"/>
                  <a:gd name="f28" fmla="*/ f20 1 f3"/>
                  <a:gd name="f29" fmla="*/ f21 1 f3"/>
                  <a:gd name="f30" fmla="*/ f22 1 21600"/>
                  <a:gd name="f31" fmla="*/ f23 1 21600"/>
                  <a:gd name="f32" fmla="*/ 21600 f22 1"/>
                  <a:gd name="f33" fmla="*/ 21600 f23 1"/>
                  <a:gd name="f34" fmla="+- f26 0 f2"/>
                  <a:gd name="f35" fmla="+- f27 0 f2"/>
                  <a:gd name="f36" fmla="+- f28 0 f2"/>
                  <a:gd name="f37" fmla="+- f29 0 f2"/>
                  <a:gd name="f38" fmla="min f31 f30"/>
                  <a:gd name="f39" fmla="*/ f32 1 f24"/>
                  <a:gd name="f40" fmla="*/ f33 1 f24"/>
                  <a:gd name="f41" fmla="val f39"/>
                  <a:gd name="f42" fmla="val f40"/>
                  <a:gd name="f43" fmla="*/ f16 f38 1"/>
                  <a:gd name="f44" fmla="+- f42 0 f16"/>
                  <a:gd name="f45" fmla="+- f41 0 f16"/>
                  <a:gd name="f46" fmla="*/ f42 f38 1"/>
                  <a:gd name="f47" fmla="*/ f41 f38 1"/>
                  <a:gd name="f48" fmla="*/ f44 1 2"/>
                  <a:gd name="f49" fmla="*/ f45 1 2"/>
                  <a:gd name="f50" fmla="min f45 f44"/>
                  <a:gd name="f51" fmla="*/ 100000 f45 1"/>
                  <a:gd name="f52" fmla="+- f16 f48 0"/>
                  <a:gd name="f53" fmla="+- f16 f49 0"/>
                  <a:gd name="f54" fmla="*/ f51 1 f50"/>
                  <a:gd name="f55" fmla="*/ f50 f17 1"/>
                  <a:gd name="f56" fmla="*/ f55 1 200000"/>
                  <a:gd name="f57" fmla="*/ f55 1 100000"/>
                  <a:gd name="f58" fmla="*/ f25 1 f54"/>
                  <a:gd name="f59" fmla="*/ f44 f53 1"/>
                  <a:gd name="f60" fmla="*/ f53 f38 1"/>
                  <a:gd name="f61" fmla="*/ f52 f38 1"/>
                  <a:gd name="f62" fmla="+- f41 0 f56"/>
                  <a:gd name="f63" fmla="+- f41 0 f57"/>
                  <a:gd name="f64" fmla="+- 1 f58 0"/>
                  <a:gd name="f65" fmla="*/ f59 1 f57"/>
                  <a:gd name="f66" fmla="*/ f57 f38 1"/>
                  <a:gd name="f67" fmla="*/ f56 f38 1"/>
                  <a:gd name="f68" fmla="*/ f63 1 2"/>
                  <a:gd name="f69" fmla="*/ f64 1 12"/>
                  <a:gd name="f70" fmla="val f65"/>
                  <a:gd name="f71" fmla="*/ f63 f38 1"/>
                  <a:gd name="f72" fmla="*/ f62 f38 1"/>
                  <a:gd name="f73" fmla="+- f41 0 f68"/>
                  <a:gd name="f74" fmla="*/ f69 f45 1"/>
                  <a:gd name="f75" fmla="*/ f69 f44 1"/>
                  <a:gd name="f76" fmla="+- f42 0 f70"/>
                  <a:gd name="f77" fmla="*/ f68 f38 1"/>
                  <a:gd name="f78" fmla="*/ f70 f38 1"/>
                  <a:gd name="f79" fmla="+- f41 0 f74"/>
                  <a:gd name="f80" fmla="+- f42 0 f75"/>
                  <a:gd name="f81" fmla="*/ f74 f38 1"/>
                  <a:gd name="f82" fmla="*/ f75 f38 1"/>
                  <a:gd name="f83" fmla="*/ f76 f38 1"/>
                  <a:gd name="f84" fmla="*/ f73 f38 1"/>
                  <a:gd name="f85" fmla="*/ f79 f38 1"/>
                  <a:gd name="f86" fmla="*/ f80 f38 1"/>
                </a:gdLst>
                <a:ahLst/>
                <a:cxnLst>
                  <a:cxn ang="3cd4">
                    <a:pos x="hc" y="t"/>
                  </a:cxn>
                  <a:cxn ang="0">
                    <a:pos x="r" y="vc"/>
                  </a:cxn>
                  <a:cxn ang="cd4">
                    <a:pos x="hc" y="b"/>
                  </a:cxn>
                  <a:cxn ang="cd2">
                    <a:pos x="l" y="vc"/>
                  </a:cxn>
                  <a:cxn ang="f34">
                    <a:pos x="f60" y="f83"/>
                  </a:cxn>
                  <a:cxn ang="f34">
                    <a:pos x="f84" y="f43"/>
                  </a:cxn>
                  <a:cxn ang="f35">
                    <a:pos x="f72" y="f61"/>
                  </a:cxn>
                  <a:cxn ang="f36">
                    <a:pos x="f77" y="f46"/>
                  </a:cxn>
                  <a:cxn ang="f36">
                    <a:pos x="f60" y="f78"/>
                  </a:cxn>
                  <a:cxn ang="f37">
                    <a:pos x="f67" y="f61"/>
                  </a:cxn>
                </a:cxnLst>
                <a:rect l="f81" t="f82" r="f85" b="f86"/>
                <a:pathLst>
                  <a:path>
                    <a:moveTo>
                      <a:pt x="f43" y="f46"/>
                    </a:moveTo>
                    <a:lnTo>
                      <a:pt x="f66" y="f43"/>
                    </a:lnTo>
                    <a:lnTo>
                      <a:pt x="f47" y="f43"/>
                    </a:lnTo>
                    <a:lnTo>
                      <a:pt x="f71" y="f46"/>
                    </a:lnTo>
                    <a:close/>
                  </a:path>
                </a:pathLst>
              </a:custGeom>
              <a:solidFill>
                <a:srgbClr val="92D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Trebuchet MS"/>
                  <a:ea typeface="Arial"/>
                  <a:cs typeface="Arial"/>
                </a:endParaRPr>
              </a:p>
            </p:txBody>
          </p:sp>
          <p:cxnSp>
            <p:nvCxnSpPr>
              <p:cNvPr id="7" name="Conector recto 14">
                <a:extLst>
                  <a:ext uri="{FF2B5EF4-FFF2-40B4-BE49-F238E27FC236}">
                    <a16:creationId xmlns:a16="http://schemas.microsoft.com/office/drawing/2014/main" id="{3B6BCAE6-58FD-F6A9-9AC2-A4C710A2A548}"/>
                  </a:ext>
                </a:extLst>
              </p:cNvPr>
              <p:cNvCxnSpPr/>
              <p:nvPr/>
            </p:nvCxnSpPr>
            <p:spPr>
              <a:xfrm>
                <a:off x="1716228" y="1084944"/>
                <a:ext cx="10359887" cy="0"/>
              </a:xfrm>
              <a:prstGeom prst="straightConnector1">
                <a:avLst/>
              </a:prstGeom>
              <a:noFill/>
              <a:ln w="6345" cap="flat">
                <a:solidFill>
                  <a:srgbClr val="92D050"/>
                </a:solidFill>
                <a:prstDash val="solid"/>
                <a:miter/>
              </a:ln>
            </p:spPr>
          </p:cxnSp>
        </p:grpSp>
        <p:grpSp>
          <p:nvGrpSpPr>
            <p:cNvPr id="8" name="Grupo 8">
              <a:extLst>
                <a:ext uri="{FF2B5EF4-FFF2-40B4-BE49-F238E27FC236}">
                  <a16:creationId xmlns:a16="http://schemas.microsoft.com/office/drawing/2014/main" id="{867A869A-A0AF-011D-CF8A-A6D458E210B1}"/>
                </a:ext>
              </a:extLst>
            </p:cNvPr>
            <p:cNvGrpSpPr/>
            <p:nvPr/>
          </p:nvGrpSpPr>
          <p:grpSpPr>
            <a:xfrm>
              <a:off x="11198227" y="217490"/>
              <a:ext cx="884233" cy="846140"/>
              <a:chOff x="11198227" y="217490"/>
              <a:chExt cx="884233" cy="846140"/>
            </a:xfrm>
          </p:grpSpPr>
          <p:sp>
            <p:nvSpPr>
              <p:cNvPr id="9" name="Freeform 11">
                <a:extLst>
                  <a:ext uri="{FF2B5EF4-FFF2-40B4-BE49-F238E27FC236}">
                    <a16:creationId xmlns:a16="http://schemas.microsoft.com/office/drawing/2014/main" id="{99B325DE-D219-3CE4-10DA-67717A2AAA68}"/>
                  </a:ext>
                </a:extLst>
              </p:cNvPr>
              <p:cNvSpPr/>
              <p:nvPr/>
            </p:nvSpPr>
            <p:spPr>
              <a:xfrm>
                <a:off x="11198227" y="217490"/>
                <a:ext cx="579436" cy="846140"/>
              </a:xfrm>
              <a:custGeom>
                <a:avLst/>
                <a:gdLst>
                  <a:gd name="f0" fmla="val 10800000"/>
                  <a:gd name="f1" fmla="val 5400000"/>
                  <a:gd name="f2" fmla="val 360"/>
                  <a:gd name="f3" fmla="val 180"/>
                  <a:gd name="f4" fmla="val w"/>
                  <a:gd name="f5" fmla="val h"/>
                  <a:gd name="f6" fmla="val 0"/>
                  <a:gd name="f7" fmla="val 846"/>
                  <a:gd name="f8" fmla="val 1238"/>
                  <a:gd name="f9" fmla="val 294"/>
                  <a:gd name="f10" fmla="val 715"/>
                  <a:gd name="f11" fmla="val 269"/>
                  <a:gd name="f12" fmla="val 723"/>
                  <a:gd name="f13" fmla="val 244"/>
                  <a:gd name="f14" fmla="val 732"/>
                  <a:gd name="f15" fmla="val 218"/>
                  <a:gd name="f16" fmla="val 739"/>
                  <a:gd name="f17" fmla="val 173"/>
                  <a:gd name="f18" fmla="val 751"/>
                  <a:gd name="f19" fmla="val 128"/>
                  <a:gd name="f20" fmla="val 756"/>
                  <a:gd name="f21" fmla="val 81"/>
                  <a:gd name="f22" fmla="val 752"/>
                  <a:gd name="f23" fmla="val 60"/>
                  <a:gd name="f24" fmla="val 750"/>
                  <a:gd name="f25" fmla="val 52"/>
                  <a:gd name="f26" fmla="val 735"/>
                  <a:gd name="f27" fmla="val 61"/>
                  <a:gd name="f28" fmla="val 716"/>
                  <a:gd name="f29" fmla="val 98"/>
                  <a:gd name="f30" fmla="val 640"/>
                  <a:gd name="f31" fmla="val 563"/>
                  <a:gd name="f32" fmla="val 138"/>
                  <a:gd name="f33" fmla="val 479"/>
                  <a:gd name="f34" fmla="val 144"/>
                  <a:gd name="f35" fmla="val 435"/>
                  <a:gd name="f36" fmla="val 390"/>
                  <a:gd name="f37" fmla="val 345"/>
                  <a:gd name="f38" fmla="val 145"/>
                  <a:gd name="f39" fmla="val 291"/>
                  <a:gd name="f40" fmla="val 150"/>
                  <a:gd name="f41" fmla="val 239"/>
                  <a:gd name="f42" fmla="val 172"/>
                  <a:gd name="f43" fmla="val 189"/>
                  <a:gd name="f44" fmla="val 222"/>
                  <a:gd name="f45" fmla="val 76"/>
                  <a:gd name="f46" fmla="val 339"/>
                  <a:gd name="f47" fmla="val 457"/>
                  <a:gd name="f48" fmla="val 4"/>
                  <a:gd name="f49" fmla="val 596"/>
                  <a:gd name="f50" fmla="val 9"/>
                  <a:gd name="f51" fmla="val 718"/>
                  <a:gd name="f52" fmla="val 112"/>
                  <a:gd name="f53" fmla="val 747"/>
                  <a:gd name="f54" fmla="val 248"/>
                  <a:gd name="f55" fmla="val 754"/>
                  <a:gd name="f56" fmla="val 283"/>
                  <a:gd name="f57" fmla="val 318"/>
                  <a:gd name="f58" fmla="val 353"/>
                  <a:gd name="f59" fmla="val 749"/>
                  <a:gd name="f60" fmla="val 464"/>
                  <a:gd name="f61" fmla="val 773"/>
                  <a:gd name="f62" fmla="val 569"/>
                  <a:gd name="f63" fmla="val 817"/>
                  <a:gd name="f64" fmla="val 670"/>
                  <a:gd name="f65" fmla="val 824"/>
                  <a:gd name="f66" fmla="val 686"/>
                  <a:gd name="f67" fmla="val 831"/>
                  <a:gd name="f68" fmla="val 701"/>
                  <a:gd name="f69" fmla="val 839"/>
                  <a:gd name="f70" fmla="val 717"/>
                  <a:gd name="f71" fmla="val 847"/>
                  <a:gd name="f72" fmla="val 736"/>
                  <a:gd name="f73" fmla="val 819"/>
                  <a:gd name="f74" fmla="val 758"/>
                  <a:gd name="f75" fmla="val 682"/>
                  <a:gd name="f76" fmla="val 744"/>
                  <a:gd name="f77" fmla="val 617"/>
                  <a:gd name="f78" fmla="val 613"/>
                  <a:gd name="f79" fmla="val 610"/>
                  <a:gd name="f80" fmla="val 606"/>
                  <a:gd name="f81" fmla="val 714"/>
                  <a:gd name="f82" fmla="val 605"/>
                  <a:gd name="f83" fmla="val 620"/>
                  <a:gd name="f84" fmla="val 753"/>
                  <a:gd name="f85" fmla="val 629"/>
                  <a:gd name="f86" fmla="val 769"/>
                  <a:gd name="f87" fmla="val 638"/>
                  <a:gd name="f88" fmla="val 784"/>
                  <a:gd name="f89" fmla="val 651"/>
                  <a:gd name="f90" fmla="val 790"/>
                  <a:gd name="f91" fmla="val 669"/>
                  <a:gd name="f92" fmla="val 791"/>
                  <a:gd name="f93" fmla="val 722"/>
                  <a:gd name="f94" fmla="val 792"/>
                  <a:gd name="f95" fmla="val 768"/>
                  <a:gd name="f96" fmla="val 812"/>
                  <a:gd name="f97" fmla="val 809"/>
                  <a:gd name="f98" fmla="val 845"/>
                  <a:gd name="f99" fmla="val 813"/>
                  <a:gd name="f100" fmla="val 848"/>
                  <a:gd name="f101" fmla="val 853"/>
                  <a:gd name="f102" fmla="val 858"/>
                  <a:gd name="f103" fmla="val 823"/>
                  <a:gd name="f104" fmla="val 867"/>
                  <a:gd name="f105" fmla="val 821"/>
                  <a:gd name="f106" fmla="val 876"/>
                  <a:gd name="f107" fmla="val 882"/>
                  <a:gd name="f108" fmla="val 804"/>
                  <a:gd name="f109" fmla="val 889"/>
                  <a:gd name="f110" fmla="val 793"/>
                  <a:gd name="f111" fmla="val 888"/>
                  <a:gd name="f112" fmla="val 881"/>
                  <a:gd name="f113" fmla="val 763"/>
                  <a:gd name="f114" fmla="val 863"/>
                  <a:gd name="f115" fmla="val 849"/>
                  <a:gd name="f116" fmla="val 712"/>
                  <a:gd name="f117" fmla="val 841"/>
                  <a:gd name="f118" fmla="val 700"/>
                  <a:gd name="f119" fmla="val 838"/>
                  <a:gd name="f120" fmla="val 688"/>
                  <a:gd name="f121" fmla="val 836"/>
                  <a:gd name="f122" fmla="val 676"/>
                  <a:gd name="f123" fmla="val 834"/>
                  <a:gd name="f124" fmla="val 671"/>
                  <a:gd name="f125" fmla="val 665"/>
                  <a:gd name="f126" fmla="val 835"/>
                  <a:gd name="f127" fmla="val 660"/>
                  <a:gd name="f128" fmla="val 837"/>
                  <a:gd name="f129" fmla="val 600"/>
                  <a:gd name="f130" fmla="val 866"/>
                  <a:gd name="f131" fmla="val 540"/>
                  <a:gd name="f132" fmla="val 896"/>
                  <a:gd name="f133" fmla="val 480"/>
                  <a:gd name="f134" fmla="val 924"/>
                  <a:gd name="f135" fmla="val 473"/>
                  <a:gd name="f136" fmla="val 928"/>
                  <a:gd name="f137" fmla="val 471"/>
                  <a:gd name="f138" fmla="val 932"/>
                  <a:gd name="f139" fmla="val 940"/>
                  <a:gd name="f140" fmla="val 472"/>
                  <a:gd name="f141" fmla="val 1029"/>
                  <a:gd name="f142" fmla="val 1119"/>
                  <a:gd name="f143" fmla="val 1208"/>
                  <a:gd name="f144" fmla="val 1212"/>
                  <a:gd name="f145" fmla="val 1216"/>
                  <a:gd name="f146" fmla="val 1220"/>
                  <a:gd name="f147" fmla="val 468"/>
                  <a:gd name="f148" fmla="val 1231"/>
                  <a:gd name="f149" fmla="val 459"/>
                  <a:gd name="f150" fmla="val 448"/>
                  <a:gd name="f151" fmla="val 1237"/>
                  <a:gd name="f152" fmla="val 437"/>
                  <a:gd name="f153" fmla="val 1236"/>
                  <a:gd name="f154" fmla="val 429"/>
                  <a:gd name="f155" fmla="val 1228"/>
                  <a:gd name="f156" fmla="val 428"/>
                  <a:gd name="f157" fmla="val 1217"/>
                  <a:gd name="f158" fmla="val 1214"/>
                  <a:gd name="f159" fmla="val 1209"/>
                  <a:gd name="f160" fmla="val 1120"/>
                  <a:gd name="f161" fmla="val 1030"/>
                  <a:gd name="f162" fmla="val 941"/>
                  <a:gd name="f163" fmla="val 426"/>
                  <a:gd name="f164" fmla="val 418"/>
                  <a:gd name="f165" fmla="val 358"/>
                  <a:gd name="f166" fmla="val 895"/>
                  <a:gd name="f167" fmla="val 299"/>
                  <a:gd name="f168" fmla="val 234"/>
                  <a:gd name="f169" fmla="val 227"/>
                  <a:gd name="f170" fmla="val 122"/>
                  <a:gd name="f171" fmla="val 47"/>
                  <a:gd name="f172" fmla="val 929"/>
                  <a:gd name="f173" fmla="val 45"/>
                  <a:gd name="f174" fmla="val 43"/>
                  <a:gd name="f175" fmla="val 1087"/>
                  <a:gd name="f176" fmla="val 44"/>
                  <a:gd name="f177" fmla="val 1144"/>
                  <a:gd name="f178" fmla="val 1201"/>
                  <a:gd name="f179" fmla="val 1206"/>
                  <a:gd name="f180" fmla="val 1211"/>
                  <a:gd name="f181" fmla="val 35"/>
                  <a:gd name="f182" fmla="val 23"/>
                  <a:gd name="f183" fmla="val 12"/>
                  <a:gd name="f184" fmla="val 2"/>
                  <a:gd name="f185" fmla="val 1229"/>
                  <a:gd name="f186" fmla="val 1"/>
                  <a:gd name="f187" fmla="val 1202"/>
                  <a:gd name="f188" fmla="val 1187"/>
                  <a:gd name="f189" fmla="val 1171"/>
                  <a:gd name="f190" fmla="val 1069"/>
                  <a:gd name="f191" fmla="val 1019"/>
                  <a:gd name="f192" fmla="val 8"/>
                  <a:gd name="f193" fmla="val 897"/>
                  <a:gd name="f194" fmla="val 108"/>
                  <a:gd name="f195" fmla="val 797"/>
                  <a:gd name="f196" fmla="val 229"/>
                  <a:gd name="f197" fmla="val 249"/>
                  <a:gd name="f198" fmla="val 263"/>
                  <a:gd name="f199" fmla="val 782"/>
                  <a:gd name="f200" fmla="val 272"/>
                  <a:gd name="f201" fmla="val 766"/>
                  <a:gd name="f202" fmla="val 281"/>
                  <a:gd name="f203" fmla="val 289"/>
                  <a:gd name="f204" fmla="val 733"/>
                  <a:gd name="f205" fmla="val 297"/>
                  <a:gd name="f206" fmla="val 296"/>
                  <a:gd name="f207" fmla="val 295"/>
                  <a:gd name="f208" fmla="val 785"/>
                  <a:gd name="f209" fmla="val 709"/>
                  <a:gd name="f210" fmla="val 707"/>
                  <a:gd name="f211" fmla="val 786"/>
                  <a:gd name="f212" fmla="val 706"/>
                  <a:gd name="f213" fmla="val 702"/>
                  <a:gd name="f214" fmla="val 698"/>
                  <a:gd name="f215" fmla="val 780"/>
                  <a:gd name="f216" fmla="val 694"/>
                  <a:gd name="f217" fmla="val 748"/>
                  <a:gd name="f218" fmla="val 545"/>
                  <a:gd name="f219" fmla="val 465"/>
                  <a:gd name="f220" fmla="val 422"/>
                  <a:gd name="f221" fmla="val 378"/>
                  <a:gd name="f222" fmla="val 335"/>
                  <a:gd name="f223" fmla="val 287"/>
                  <a:gd name="f224" fmla="val 196"/>
                  <a:gd name="f225" fmla="val 633"/>
                  <a:gd name="f226" fmla="val 102"/>
                  <a:gd name="f227" fmla="val 555"/>
                  <a:gd name="f228" fmla="val 50"/>
                  <a:gd name="f229" fmla="val 449"/>
                  <a:gd name="f230" fmla="val 348"/>
                  <a:gd name="f231" fmla="val 250"/>
                  <a:gd name="f232" fmla="val 115"/>
                  <a:gd name="f233" fmla="val 210"/>
                  <a:gd name="f234" fmla="val 209"/>
                  <a:gd name="f235" fmla="val 192"/>
                  <a:gd name="f236" fmla="val 253"/>
                  <a:gd name="f237" fmla="val 187"/>
                  <a:gd name="f238" fmla="val 298"/>
                  <a:gd name="f239" fmla="val 188"/>
                  <a:gd name="f240" fmla="val 383"/>
                  <a:gd name="f241" fmla="val 421"/>
                  <a:gd name="f242" fmla="val 184"/>
                  <a:gd name="f243" fmla="val 458"/>
                  <a:gd name="f244" fmla="val 177"/>
                  <a:gd name="f245" fmla="val 543"/>
                  <a:gd name="f246" fmla="val 151"/>
                  <a:gd name="f247" fmla="val 623"/>
                  <a:gd name="f248" fmla="val 116"/>
                  <a:gd name="f249" fmla="val 703"/>
                  <a:gd name="f250" fmla="val 114"/>
                  <a:gd name="f251" fmla="val 113"/>
                  <a:gd name="f252" fmla="val 710"/>
                  <a:gd name="f253" fmla="val 175"/>
                  <a:gd name="f254" fmla="val 233"/>
                  <a:gd name="f255" fmla="val 288"/>
                  <a:gd name="f256" fmla="val 286"/>
                  <a:gd name="f257" fmla="val 666"/>
                  <a:gd name="f258" fmla="val 285"/>
                  <a:gd name="f259" fmla="val 664"/>
                  <a:gd name="f260" fmla="val 662"/>
                  <a:gd name="f261" fmla="val 245"/>
                  <a:gd name="f262" fmla="val 224"/>
                  <a:gd name="f263" fmla="val 571"/>
                  <a:gd name="f264" fmla="val 514"/>
                  <a:gd name="f265" fmla="val 221"/>
                  <a:gd name="f266" fmla="val 415"/>
                  <a:gd name="f267" fmla="val 366"/>
                  <a:gd name="f268" fmla="val 352"/>
                  <a:gd name="f269" fmla="val 241"/>
                  <a:gd name="f270" fmla="val 341"/>
                  <a:gd name="f271" fmla="val 258"/>
                  <a:gd name="f272" fmla="val 337"/>
                  <a:gd name="f273" fmla="val 275"/>
                  <a:gd name="f274" fmla="val 333"/>
                  <a:gd name="f275" fmla="val 328"/>
                  <a:gd name="f276" fmla="val 312"/>
                  <a:gd name="f277" fmla="val 397"/>
                  <a:gd name="f278" fmla="val 443"/>
                  <a:gd name="f279" fmla="val 467"/>
                  <a:gd name="f280" fmla="val 247"/>
                  <a:gd name="f281" fmla="val 489"/>
                  <a:gd name="f282" fmla="val 494"/>
                  <a:gd name="f283" fmla="val 198"/>
                  <a:gd name="f284" fmla="val 496"/>
                  <a:gd name="f285" fmla="val 506"/>
                  <a:gd name="f286" fmla="val 181"/>
                  <a:gd name="f287" fmla="val 516"/>
                  <a:gd name="f288" fmla="val 182"/>
                  <a:gd name="f289" fmla="val 526"/>
                  <a:gd name="f290" fmla="val 183"/>
                  <a:gd name="f291" fmla="val 535"/>
                  <a:gd name="f292" fmla="val 190"/>
                  <a:gd name="f293" fmla="val 536"/>
                  <a:gd name="f294" fmla="val 201"/>
                  <a:gd name="f295" fmla="val 538"/>
                  <a:gd name="f296" fmla="val 225"/>
                  <a:gd name="f297" fmla="val 549"/>
                  <a:gd name="f298" fmla="val 243"/>
                  <a:gd name="f299" fmla="val 564"/>
                  <a:gd name="f300" fmla="val 260"/>
                  <a:gd name="f301" fmla="val 591"/>
                  <a:gd name="f302" fmla="val 625"/>
                  <a:gd name="f303" fmla="val 311"/>
                  <a:gd name="f304" fmla="val 661"/>
                  <a:gd name="f305" fmla="val 673"/>
                  <a:gd name="f306" fmla="val 334"/>
                  <a:gd name="f307" fmla="val 678"/>
                  <a:gd name="f308" fmla="val 342"/>
                  <a:gd name="f309" fmla="val 355"/>
                  <a:gd name="f310" fmla="val 677"/>
                  <a:gd name="f311" fmla="val 406"/>
                  <a:gd name="f312" fmla="val 510"/>
                  <a:gd name="f313" fmla="val 546"/>
                  <a:gd name="f314" fmla="val 580"/>
                  <a:gd name="f315" fmla="val 652"/>
                  <a:gd name="f316" fmla="val 612"/>
                  <a:gd name="f317" fmla="val 632"/>
                  <a:gd name="f318" fmla="val 626"/>
                  <a:gd name="f319" fmla="val 650"/>
                  <a:gd name="f320" fmla="val 649"/>
                  <a:gd name="f321" fmla="val 690"/>
                  <a:gd name="f322" fmla="val 741"/>
                  <a:gd name="f323" fmla="val 511"/>
                  <a:gd name="f324" fmla="val 261"/>
                  <a:gd name="f325" fmla="val 486"/>
                  <a:gd name="f326" fmla="val 456"/>
                  <a:gd name="f327" fmla="val 308"/>
                  <a:gd name="f328" fmla="val 424"/>
                  <a:gd name="f329" fmla="val 324"/>
                  <a:gd name="f330" fmla="val 377"/>
                  <a:gd name="f331" fmla="val 364"/>
                  <a:gd name="f332" fmla="val 277"/>
                  <a:gd name="f333" fmla="val 376"/>
                  <a:gd name="f334" fmla="val 268"/>
                  <a:gd name="f335" fmla="val 379"/>
                  <a:gd name="f336" fmla="val 265"/>
                  <a:gd name="f337" fmla="val 393"/>
                  <a:gd name="f338" fmla="val 266"/>
                  <a:gd name="f339" fmla="val 430"/>
                  <a:gd name="f340" fmla="val 504"/>
                  <a:gd name="f341" fmla="val 562"/>
                  <a:gd name="f342" fmla="val 611"/>
                  <a:gd name="f343" fmla="val 332"/>
                  <a:gd name="f344" fmla="val 648"/>
                  <a:gd name="f345" fmla="val 696"/>
                  <a:gd name="f346" fmla="val 455"/>
                  <a:gd name="f347" fmla="val 524"/>
                  <a:gd name="f348" fmla="val 675"/>
                  <a:gd name="f349" fmla="val 592"/>
                  <a:gd name="f350" fmla="val 645"/>
                  <a:gd name="f351" fmla="val 630"/>
                  <a:gd name="f352" fmla="val 589"/>
                  <a:gd name="f353" fmla="val 634"/>
                  <a:gd name="f354" fmla="val 636"/>
                  <a:gd name="f355" fmla="val 419"/>
                  <a:gd name="f356" fmla="val 371"/>
                  <a:gd name="f357" fmla="val 367"/>
                  <a:gd name="f358" fmla="val 362"/>
                  <a:gd name="f359" fmla="val 627"/>
                  <a:gd name="f360" fmla="val 581"/>
                  <a:gd name="f361" fmla="val 307"/>
                  <a:gd name="f362" fmla="val 292"/>
                  <a:gd name="f363" fmla="val 814"/>
                  <a:gd name="f364" fmla="val 815"/>
                  <a:gd name="f365" fmla="val 343"/>
                  <a:gd name="f366" fmla="val 394"/>
                  <a:gd name="f367" fmla="val 864"/>
                  <a:gd name="f368" fmla="val 445"/>
                  <a:gd name="f369" fmla="val 890"/>
                  <a:gd name="f370" fmla="val 454"/>
                  <a:gd name="f371" fmla="val 887"/>
                  <a:gd name="f372" fmla="val 497"/>
                  <a:gd name="f373" fmla="val 868"/>
                  <a:gd name="f374" fmla="val 537"/>
                  <a:gd name="f375" fmla="val 577"/>
                  <a:gd name="f376" fmla="val 829"/>
                  <a:gd name="f377" fmla="val 588"/>
                  <a:gd name="f378" fmla="val 598"/>
                  <a:gd name="f379" fmla="val 568"/>
                  <a:gd name="f380" fmla="val 746"/>
                  <a:gd name="f381" fmla="val 557"/>
                  <a:gd name="f382" fmla="val 708"/>
                  <a:gd name="f383" fmla="val 485"/>
                  <a:gd name="f384" fmla="val 414"/>
                  <a:gd name="f385" fmla="val 743"/>
                  <a:gd name="f386" fmla="val 336"/>
                  <a:gd name="f387" fmla="val 728"/>
                  <a:gd name="f388" fmla="val 331"/>
                  <a:gd name="f389" fmla="val 323"/>
                  <a:gd name="f390" fmla="val 764"/>
                  <a:gd name="f391" fmla="val 314"/>
                  <a:gd name="f392" fmla="val 781"/>
                  <a:gd name="f393" fmla="val 303"/>
                  <a:gd name="f394" fmla="+- 0 0 -90"/>
                  <a:gd name="f395" fmla="*/ f4 1 846"/>
                  <a:gd name="f396" fmla="*/ f5 1 1238"/>
                  <a:gd name="f397" fmla="val f6"/>
                  <a:gd name="f398" fmla="val f7"/>
                  <a:gd name="f399" fmla="val f8"/>
                  <a:gd name="f400" fmla="*/ f394 f0 1"/>
                  <a:gd name="f401" fmla="+- f399 0 f397"/>
                  <a:gd name="f402" fmla="+- f398 0 f397"/>
                  <a:gd name="f403" fmla="*/ f400 1 f3"/>
                  <a:gd name="f404" fmla="*/ f402 1 846"/>
                  <a:gd name="f405" fmla="*/ f401 1 1238"/>
                  <a:gd name="f406" fmla="*/ 218 f402 1"/>
                  <a:gd name="f407" fmla="*/ 739 f401 1"/>
                  <a:gd name="f408" fmla="*/ 61 f402 1"/>
                  <a:gd name="f409" fmla="*/ 716 f401 1"/>
                  <a:gd name="f410" fmla="*/ 144 f402 1"/>
                  <a:gd name="f411" fmla="*/ 345 f401 1"/>
                  <a:gd name="f412" fmla="*/ 457 f402 1"/>
                  <a:gd name="f413" fmla="*/ 4 f401 1"/>
                  <a:gd name="f414" fmla="*/ 754 f402 1"/>
                  <a:gd name="f415" fmla="*/ 353 f401 1"/>
                  <a:gd name="f416" fmla="*/ 839 f402 1"/>
                  <a:gd name="f417" fmla="*/ 717 f401 1"/>
                  <a:gd name="f418" fmla="*/ 617 f402 1"/>
                  <a:gd name="f419" fmla="*/ 718 f401 1"/>
                  <a:gd name="f420" fmla="*/ 605 f402 1"/>
                  <a:gd name="f421" fmla="*/ 669 f402 1"/>
                  <a:gd name="f422" fmla="*/ 791 f401 1"/>
                  <a:gd name="f423" fmla="*/ 819 f402 1"/>
                  <a:gd name="f424" fmla="*/ 858 f401 1"/>
                  <a:gd name="f425" fmla="*/ 784 f402 1"/>
                  <a:gd name="f426" fmla="*/ 881 f401 1"/>
                  <a:gd name="f427" fmla="*/ 676 f402 1"/>
                  <a:gd name="f428" fmla="*/ 834 f401 1"/>
                  <a:gd name="f429" fmla="*/ 480 f402 1"/>
                  <a:gd name="f430" fmla="*/ 924 f401 1"/>
                  <a:gd name="f431" fmla="*/ 471 f402 1"/>
                  <a:gd name="f432" fmla="*/ 1208 f401 1"/>
                  <a:gd name="f433" fmla="*/ 448 f402 1"/>
                  <a:gd name="f434" fmla="*/ 1237 f401 1"/>
                  <a:gd name="f435" fmla="*/ 428 f402 1"/>
                  <a:gd name="f436" fmla="*/ 1209 f401 1"/>
                  <a:gd name="f437" fmla="*/ 418 f402 1"/>
                  <a:gd name="f438" fmla="*/ 222 f402 1"/>
                  <a:gd name="f439" fmla="*/ 44 f402 1"/>
                  <a:gd name="f440" fmla="*/ 1201 f401 1"/>
                  <a:gd name="f441" fmla="*/ 23 f402 1"/>
                  <a:gd name="f442" fmla="*/ 1 f402 1"/>
                  <a:gd name="f443" fmla="*/ 1171 f401 1"/>
                  <a:gd name="f444" fmla="*/ 229 f402 1"/>
                  <a:gd name="f445" fmla="*/ 297 f402 1"/>
                  <a:gd name="f446" fmla="*/ 785 f402 1"/>
                  <a:gd name="f447" fmla="*/ 709 f401 1"/>
                  <a:gd name="f448" fmla="*/ 780 f402 1"/>
                  <a:gd name="f449" fmla="*/ 694 f401 1"/>
                  <a:gd name="f450" fmla="*/ 712 f402 1"/>
                  <a:gd name="f451" fmla="*/ 335 f401 1"/>
                  <a:gd name="f452" fmla="*/ 449 f402 1"/>
                  <a:gd name="f453" fmla="*/ 47 f401 1"/>
                  <a:gd name="f454" fmla="*/ 188 f402 1"/>
                  <a:gd name="f455" fmla="*/ 116 f402 1"/>
                  <a:gd name="f456" fmla="*/ 700 f401 1"/>
                  <a:gd name="f457" fmla="*/ 288 f402 1"/>
                  <a:gd name="f458" fmla="*/ 669 f401 1"/>
                  <a:gd name="f459" fmla="*/ 514 f401 1"/>
                  <a:gd name="f460" fmla="*/ 241 f402 1"/>
                  <a:gd name="f461" fmla="*/ 341 f401 1"/>
                  <a:gd name="f462" fmla="*/ 443 f402 1"/>
                  <a:gd name="f463" fmla="*/ 263 f401 1"/>
                  <a:gd name="f464" fmla="*/ 516 f402 1"/>
                  <a:gd name="f465" fmla="*/ 182 f401 1"/>
                  <a:gd name="f466" fmla="*/ 564 f402 1"/>
                  <a:gd name="f467" fmla="*/ 260 f401 1"/>
                  <a:gd name="f468" fmla="*/ 678 f402 1"/>
                  <a:gd name="f469" fmla="*/ 355 f401 1"/>
                  <a:gd name="f470" fmla="*/ 652 f402 1"/>
                  <a:gd name="f471" fmla="*/ 612 f401 1"/>
                  <a:gd name="f472" fmla="*/ 424 f402 1"/>
                  <a:gd name="f473" fmla="*/ 324 f401 1"/>
                  <a:gd name="f474" fmla="*/ 265 f402 1"/>
                  <a:gd name="f475" fmla="*/ 393 f401 1"/>
                  <a:gd name="f476" fmla="*/ 332 f402 1"/>
                  <a:gd name="f477" fmla="*/ 648 f401 1"/>
                  <a:gd name="f478" fmla="*/ 634 f402 1"/>
                  <a:gd name="f479" fmla="*/ 627 f402 1"/>
                  <a:gd name="f480" fmla="*/ 360 f401 1"/>
                  <a:gd name="f481" fmla="*/ 292 f402 1"/>
                  <a:gd name="f482" fmla="*/ 814 f401 1"/>
                  <a:gd name="f483" fmla="*/ 445 f402 1"/>
                  <a:gd name="f484" fmla="*/ 889 f401 1"/>
                  <a:gd name="f485" fmla="*/ 577 f402 1"/>
                  <a:gd name="f486" fmla="*/ 829 f401 1"/>
                  <a:gd name="f487" fmla="*/ 557 f402 1"/>
                  <a:gd name="f488" fmla="*/ 708 f401 1"/>
                  <a:gd name="f489" fmla="*/ 323 f402 1"/>
                  <a:gd name="f490" fmla="*/ 764 f401 1"/>
                  <a:gd name="f491" fmla="+- f403 0 f1"/>
                  <a:gd name="f492" fmla="*/ f406 1 847"/>
                  <a:gd name="f493" fmla="*/ f407 1 1238"/>
                  <a:gd name="f494" fmla="*/ f408 1 847"/>
                  <a:gd name="f495" fmla="*/ f409 1 1238"/>
                  <a:gd name="f496" fmla="*/ f410 1 847"/>
                  <a:gd name="f497" fmla="*/ f411 1 1238"/>
                  <a:gd name="f498" fmla="*/ f412 1 847"/>
                  <a:gd name="f499" fmla="*/ f413 1 1238"/>
                  <a:gd name="f500" fmla="*/ f414 1 847"/>
                  <a:gd name="f501" fmla="*/ f415 1 1238"/>
                  <a:gd name="f502" fmla="*/ f416 1 847"/>
                  <a:gd name="f503" fmla="*/ f417 1 1238"/>
                  <a:gd name="f504" fmla="*/ f418 1 847"/>
                  <a:gd name="f505" fmla="*/ f419 1 1238"/>
                  <a:gd name="f506" fmla="*/ f420 1 847"/>
                  <a:gd name="f507" fmla="*/ f421 1 847"/>
                  <a:gd name="f508" fmla="*/ f422 1 1238"/>
                  <a:gd name="f509" fmla="*/ f423 1 847"/>
                  <a:gd name="f510" fmla="*/ f424 1 1238"/>
                  <a:gd name="f511" fmla="*/ f425 1 847"/>
                  <a:gd name="f512" fmla="*/ f426 1 1238"/>
                  <a:gd name="f513" fmla="*/ f427 1 847"/>
                  <a:gd name="f514" fmla="*/ f428 1 1238"/>
                  <a:gd name="f515" fmla="*/ f429 1 847"/>
                  <a:gd name="f516" fmla="*/ f430 1 1238"/>
                  <a:gd name="f517" fmla="*/ f431 1 847"/>
                  <a:gd name="f518" fmla="*/ f432 1 1238"/>
                  <a:gd name="f519" fmla="*/ f433 1 847"/>
                  <a:gd name="f520" fmla="*/ f434 1 1238"/>
                  <a:gd name="f521" fmla="*/ f435 1 847"/>
                  <a:gd name="f522" fmla="*/ f436 1 1238"/>
                  <a:gd name="f523" fmla="*/ f437 1 847"/>
                  <a:gd name="f524" fmla="*/ f438 1 847"/>
                  <a:gd name="f525" fmla="*/ f439 1 847"/>
                  <a:gd name="f526" fmla="*/ f440 1 1238"/>
                  <a:gd name="f527" fmla="*/ f441 1 847"/>
                  <a:gd name="f528" fmla="*/ f442 1 847"/>
                  <a:gd name="f529" fmla="*/ f443 1 1238"/>
                  <a:gd name="f530" fmla="*/ f444 1 847"/>
                  <a:gd name="f531" fmla="*/ f445 1 847"/>
                  <a:gd name="f532" fmla="*/ f446 1 847"/>
                  <a:gd name="f533" fmla="*/ f447 1 1238"/>
                  <a:gd name="f534" fmla="*/ f448 1 847"/>
                  <a:gd name="f535" fmla="*/ f449 1 1238"/>
                  <a:gd name="f536" fmla="*/ f450 1 847"/>
                  <a:gd name="f537" fmla="*/ f451 1 1238"/>
                  <a:gd name="f538" fmla="*/ f452 1 847"/>
                  <a:gd name="f539" fmla="*/ f453 1 1238"/>
                  <a:gd name="f540" fmla="*/ f454 1 847"/>
                  <a:gd name="f541" fmla="*/ f455 1 847"/>
                  <a:gd name="f542" fmla="*/ f456 1 1238"/>
                  <a:gd name="f543" fmla="*/ f457 1 847"/>
                  <a:gd name="f544" fmla="*/ f458 1 1238"/>
                  <a:gd name="f545" fmla="*/ f459 1 1238"/>
                  <a:gd name="f546" fmla="*/ f460 1 847"/>
                  <a:gd name="f547" fmla="*/ f461 1 1238"/>
                  <a:gd name="f548" fmla="*/ f462 1 847"/>
                  <a:gd name="f549" fmla="*/ f463 1 1238"/>
                  <a:gd name="f550" fmla="*/ f464 1 847"/>
                  <a:gd name="f551" fmla="*/ f465 1 1238"/>
                  <a:gd name="f552" fmla="*/ f466 1 847"/>
                  <a:gd name="f553" fmla="*/ f467 1 1238"/>
                  <a:gd name="f554" fmla="*/ f468 1 847"/>
                  <a:gd name="f555" fmla="*/ f469 1 1238"/>
                  <a:gd name="f556" fmla="*/ f470 1 847"/>
                  <a:gd name="f557" fmla="*/ f471 1 1238"/>
                  <a:gd name="f558" fmla="*/ f472 1 847"/>
                  <a:gd name="f559" fmla="*/ f473 1 1238"/>
                  <a:gd name="f560" fmla="*/ f474 1 847"/>
                  <a:gd name="f561" fmla="*/ f475 1 1238"/>
                  <a:gd name="f562" fmla="*/ f476 1 847"/>
                  <a:gd name="f563" fmla="*/ f477 1 1238"/>
                  <a:gd name="f564" fmla="*/ f478 1 847"/>
                  <a:gd name="f565" fmla="*/ f479 1 847"/>
                  <a:gd name="f566" fmla="*/ f480 1 1238"/>
                  <a:gd name="f567" fmla="*/ f481 1 847"/>
                  <a:gd name="f568" fmla="*/ f482 1 1238"/>
                  <a:gd name="f569" fmla="*/ f483 1 847"/>
                  <a:gd name="f570" fmla="*/ f484 1 1238"/>
                  <a:gd name="f571" fmla="*/ f485 1 847"/>
                  <a:gd name="f572" fmla="*/ f486 1 1238"/>
                  <a:gd name="f573" fmla="*/ f487 1 847"/>
                  <a:gd name="f574" fmla="*/ f488 1 1238"/>
                  <a:gd name="f575" fmla="*/ f489 1 847"/>
                  <a:gd name="f576" fmla="*/ f490 1 1238"/>
                  <a:gd name="f577" fmla="*/ 0 1 f404"/>
                  <a:gd name="f578" fmla="*/ f398 1 f404"/>
                  <a:gd name="f579" fmla="*/ 0 1 f405"/>
                  <a:gd name="f580" fmla="*/ f399 1 f405"/>
                  <a:gd name="f581" fmla="*/ f492 1 f404"/>
                  <a:gd name="f582" fmla="*/ f493 1 f405"/>
                  <a:gd name="f583" fmla="*/ f494 1 f404"/>
                  <a:gd name="f584" fmla="*/ f495 1 f405"/>
                  <a:gd name="f585" fmla="*/ f496 1 f404"/>
                  <a:gd name="f586" fmla="*/ f497 1 f405"/>
                  <a:gd name="f587" fmla="*/ f498 1 f404"/>
                  <a:gd name="f588" fmla="*/ f499 1 f405"/>
                  <a:gd name="f589" fmla="*/ f500 1 f404"/>
                  <a:gd name="f590" fmla="*/ f501 1 f405"/>
                  <a:gd name="f591" fmla="*/ f502 1 f404"/>
                  <a:gd name="f592" fmla="*/ f503 1 f405"/>
                  <a:gd name="f593" fmla="*/ f504 1 f404"/>
                  <a:gd name="f594" fmla="*/ f505 1 f405"/>
                  <a:gd name="f595" fmla="*/ f506 1 f404"/>
                  <a:gd name="f596" fmla="*/ f507 1 f404"/>
                  <a:gd name="f597" fmla="*/ f508 1 f405"/>
                  <a:gd name="f598" fmla="*/ f509 1 f404"/>
                  <a:gd name="f599" fmla="*/ f510 1 f405"/>
                  <a:gd name="f600" fmla="*/ f511 1 f404"/>
                  <a:gd name="f601" fmla="*/ f512 1 f405"/>
                  <a:gd name="f602" fmla="*/ f513 1 f404"/>
                  <a:gd name="f603" fmla="*/ f514 1 f405"/>
                  <a:gd name="f604" fmla="*/ f515 1 f404"/>
                  <a:gd name="f605" fmla="*/ f516 1 f405"/>
                  <a:gd name="f606" fmla="*/ f517 1 f404"/>
                  <a:gd name="f607" fmla="*/ f518 1 f405"/>
                  <a:gd name="f608" fmla="*/ f519 1 f404"/>
                  <a:gd name="f609" fmla="*/ f520 1 f405"/>
                  <a:gd name="f610" fmla="*/ f521 1 f404"/>
                  <a:gd name="f611" fmla="*/ f522 1 f405"/>
                  <a:gd name="f612" fmla="*/ f523 1 f404"/>
                  <a:gd name="f613" fmla="*/ f524 1 f404"/>
                  <a:gd name="f614" fmla="*/ f525 1 f404"/>
                  <a:gd name="f615" fmla="*/ f526 1 f405"/>
                  <a:gd name="f616" fmla="*/ f527 1 f404"/>
                  <a:gd name="f617" fmla="*/ f528 1 f404"/>
                  <a:gd name="f618" fmla="*/ f529 1 f405"/>
                  <a:gd name="f619" fmla="*/ f530 1 f404"/>
                  <a:gd name="f620" fmla="*/ f531 1 f404"/>
                  <a:gd name="f621" fmla="*/ f532 1 f404"/>
                  <a:gd name="f622" fmla="*/ f533 1 f405"/>
                  <a:gd name="f623" fmla="*/ f534 1 f404"/>
                  <a:gd name="f624" fmla="*/ f535 1 f405"/>
                  <a:gd name="f625" fmla="*/ f536 1 f404"/>
                  <a:gd name="f626" fmla="*/ f537 1 f405"/>
                  <a:gd name="f627" fmla="*/ f538 1 f404"/>
                  <a:gd name="f628" fmla="*/ f539 1 f405"/>
                  <a:gd name="f629" fmla="*/ f540 1 f404"/>
                  <a:gd name="f630" fmla="*/ f541 1 f404"/>
                  <a:gd name="f631" fmla="*/ f542 1 f405"/>
                  <a:gd name="f632" fmla="*/ f543 1 f404"/>
                  <a:gd name="f633" fmla="*/ f544 1 f405"/>
                  <a:gd name="f634" fmla="*/ f545 1 f405"/>
                  <a:gd name="f635" fmla="*/ f546 1 f404"/>
                  <a:gd name="f636" fmla="*/ f547 1 f405"/>
                  <a:gd name="f637" fmla="*/ f548 1 f404"/>
                  <a:gd name="f638" fmla="*/ f549 1 f405"/>
                  <a:gd name="f639" fmla="*/ f550 1 f404"/>
                  <a:gd name="f640" fmla="*/ f551 1 f405"/>
                  <a:gd name="f641" fmla="*/ f552 1 f404"/>
                  <a:gd name="f642" fmla="*/ f553 1 f405"/>
                  <a:gd name="f643" fmla="*/ f554 1 f404"/>
                  <a:gd name="f644" fmla="*/ f555 1 f405"/>
                  <a:gd name="f645" fmla="*/ f556 1 f404"/>
                  <a:gd name="f646" fmla="*/ f557 1 f405"/>
                  <a:gd name="f647" fmla="*/ f558 1 f404"/>
                  <a:gd name="f648" fmla="*/ f559 1 f405"/>
                  <a:gd name="f649" fmla="*/ f560 1 f404"/>
                  <a:gd name="f650" fmla="*/ f561 1 f405"/>
                  <a:gd name="f651" fmla="*/ f562 1 f404"/>
                  <a:gd name="f652" fmla="*/ f563 1 f405"/>
                  <a:gd name="f653" fmla="*/ f564 1 f404"/>
                  <a:gd name="f654" fmla="*/ f565 1 f404"/>
                  <a:gd name="f655" fmla="*/ f566 1 f405"/>
                  <a:gd name="f656" fmla="*/ f567 1 f404"/>
                  <a:gd name="f657" fmla="*/ f568 1 f405"/>
                  <a:gd name="f658" fmla="*/ f569 1 f404"/>
                  <a:gd name="f659" fmla="*/ f570 1 f405"/>
                  <a:gd name="f660" fmla="*/ f571 1 f404"/>
                  <a:gd name="f661" fmla="*/ f572 1 f405"/>
                  <a:gd name="f662" fmla="*/ f573 1 f404"/>
                  <a:gd name="f663" fmla="*/ f574 1 f405"/>
                  <a:gd name="f664" fmla="*/ f575 1 f404"/>
                  <a:gd name="f665" fmla="*/ f576 1 f405"/>
                  <a:gd name="f666" fmla="*/ f577 f395 1"/>
                  <a:gd name="f667" fmla="*/ f578 f395 1"/>
                  <a:gd name="f668" fmla="*/ f580 f396 1"/>
                  <a:gd name="f669" fmla="*/ f579 f396 1"/>
                  <a:gd name="f670" fmla="*/ f581 f395 1"/>
                  <a:gd name="f671" fmla="*/ f582 f396 1"/>
                  <a:gd name="f672" fmla="*/ f583 f395 1"/>
                  <a:gd name="f673" fmla="*/ f584 f396 1"/>
                  <a:gd name="f674" fmla="*/ f585 f395 1"/>
                  <a:gd name="f675" fmla="*/ f586 f396 1"/>
                  <a:gd name="f676" fmla="*/ f587 f395 1"/>
                  <a:gd name="f677" fmla="*/ f588 f396 1"/>
                  <a:gd name="f678" fmla="*/ f589 f395 1"/>
                  <a:gd name="f679" fmla="*/ f590 f396 1"/>
                  <a:gd name="f680" fmla="*/ f591 f395 1"/>
                  <a:gd name="f681" fmla="*/ f592 f396 1"/>
                  <a:gd name="f682" fmla="*/ f593 f395 1"/>
                  <a:gd name="f683" fmla="*/ f594 f396 1"/>
                  <a:gd name="f684" fmla="*/ f595 f395 1"/>
                  <a:gd name="f685" fmla="*/ f596 f395 1"/>
                  <a:gd name="f686" fmla="*/ f597 f396 1"/>
                  <a:gd name="f687" fmla="*/ f598 f395 1"/>
                  <a:gd name="f688" fmla="*/ f599 f396 1"/>
                  <a:gd name="f689" fmla="*/ f600 f395 1"/>
                  <a:gd name="f690" fmla="*/ f601 f396 1"/>
                  <a:gd name="f691" fmla="*/ f602 f395 1"/>
                  <a:gd name="f692" fmla="*/ f603 f396 1"/>
                  <a:gd name="f693" fmla="*/ f604 f395 1"/>
                  <a:gd name="f694" fmla="*/ f605 f396 1"/>
                  <a:gd name="f695" fmla="*/ f606 f395 1"/>
                  <a:gd name="f696" fmla="*/ f607 f396 1"/>
                  <a:gd name="f697" fmla="*/ f608 f395 1"/>
                  <a:gd name="f698" fmla="*/ f609 f396 1"/>
                  <a:gd name="f699" fmla="*/ f610 f395 1"/>
                  <a:gd name="f700" fmla="*/ f611 f396 1"/>
                  <a:gd name="f701" fmla="*/ f612 f395 1"/>
                  <a:gd name="f702" fmla="*/ f613 f395 1"/>
                  <a:gd name="f703" fmla="*/ f614 f395 1"/>
                  <a:gd name="f704" fmla="*/ f615 f396 1"/>
                  <a:gd name="f705" fmla="*/ f616 f395 1"/>
                  <a:gd name="f706" fmla="*/ f617 f395 1"/>
                  <a:gd name="f707" fmla="*/ f618 f396 1"/>
                  <a:gd name="f708" fmla="*/ f619 f395 1"/>
                  <a:gd name="f709" fmla="*/ f620 f395 1"/>
                  <a:gd name="f710" fmla="*/ f621 f395 1"/>
                  <a:gd name="f711" fmla="*/ f622 f396 1"/>
                  <a:gd name="f712" fmla="*/ f623 f395 1"/>
                  <a:gd name="f713" fmla="*/ f624 f396 1"/>
                  <a:gd name="f714" fmla="*/ f625 f395 1"/>
                  <a:gd name="f715" fmla="*/ f626 f396 1"/>
                  <a:gd name="f716" fmla="*/ f627 f395 1"/>
                  <a:gd name="f717" fmla="*/ f628 f396 1"/>
                  <a:gd name="f718" fmla="*/ f629 f395 1"/>
                  <a:gd name="f719" fmla="*/ f630 f395 1"/>
                  <a:gd name="f720" fmla="*/ f631 f396 1"/>
                  <a:gd name="f721" fmla="*/ f632 f395 1"/>
                  <a:gd name="f722" fmla="*/ f633 f396 1"/>
                  <a:gd name="f723" fmla="*/ f634 f396 1"/>
                  <a:gd name="f724" fmla="*/ f635 f395 1"/>
                  <a:gd name="f725" fmla="*/ f636 f396 1"/>
                  <a:gd name="f726" fmla="*/ f637 f395 1"/>
                  <a:gd name="f727" fmla="*/ f638 f396 1"/>
                  <a:gd name="f728" fmla="*/ f639 f395 1"/>
                  <a:gd name="f729" fmla="*/ f640 f396 1"/>
                  <a:gd name="f730" fmla="*/ f641 f395 1"/>
                  <a:gd name="f731" fmla="*/ f642 f396 1"/>
                  <a:gd name="f732" fmla="*/ f643 f395 1"/>
                  <a:gd name="f733" fmla="*/ f644 f396 1"/>
                  <a:gd name="f734" fmla="*/ f645 f395 1"/>
                  <a:gd name="f735" fmla="*/ f646 f396 1"/>
                  <a:gd name="f736" fmla="*/ f647 f395 1"/>
                  <a:gd name="f737" fmla="*/ f648 f396 1"/>
                  <a:gd name="f738" fmla="*/ f649 f395 1"/>
                  <a:gd name="f739" fmla="*/ f650 f396 1"/>
                  <a:gd name="f740" fmla="*/ f651 f395 1"/>
                  <a:gd name="f741" fmla="*/ f652 f396 1"/>
                  <a:gd name="f742" fmla="*/ f653 f395 1"/>
                  <a:gd name="f743" fmla="*/ f654 f395 1"/>
                  <a:gd name="f744" fmla="*/ f655 f396 1"/>
                  <a:gd name="f745" fmla="*/ f656 f395 1"/>
                  <a:gd name="f746" fmla="*/ f657 f396 1"/>
                  <a:gd name="f747" fmla="*/ f658 f395 1"/>
                  <a:gd name="f748" fmla="*/ f659 f396 1"/>
                  <a:gd name="f749" fmla="*/ f660 f395 1"/>
                  <a:gd name="f750" fmla="*/ f661 f396 1"/>
                  <a:gd name="f751" fmla="*/ f662 f395 1"/>
                  <a:gd name="f752" fmla="*/ f663 f396 1"/>
                  <a:gd name="f753" fmla="*/ f664 f395 1"/>
                  <a:gd name="f754" fmla="*/ f665 f396 1"/>
                </a:gdLst>
                <a:ahLst/>
                <a:cxnLst>
                  <a:cxn ang="3cd4">
                    <a:pos x="hc" y="t"/>
                  </a:cxn>
                  <a:cxn ang="0">
                    <a:pos x="r" y="vc"/>
                  </a:cxn>
                  <a:cxn ang="cd4">
                    <a:pos x="hc" y="b"/>
                  </a:cxn>
                  <a:cxn ang="cd2">
                    <a:pos x="l" y="vc"/>
                  </a:cxn>
                  <a:cxn ang="f491">
                    <a:pos x="f670" y="f671"/>
                  </a:cxn>
                  <a:cxn ang="f491">
                    <a:pos x="f672" y="f673"/>
                  </a:cxn>
                  <a:cxn ang="f491">
                    <a:pos x="f674" y="f675"/>
                  </a:cxn>
                  <a:cxn ang="f491">
                    <a:pos x="f676" y="f677"/>
                  </a:cxn>
                  <a:cxn ang="f491">
                    <a:pos x="f678" y="f679"/>
                  </a:cxn>
                  <a:cxn ang="f491">
                    <a:pos x="f680" y="f681"/>
                  </a:cxn>
                  <a:cxn ang="f491">
                    <a:pos x="f682" y="f683"/>
                  </a:cxn>
                  <a:cxn ang="f491">
                    <a:pos x="f684" y="f683"/>
                  </a:cxn>
                  <a:cxn ang="f491">
                    <a:pos x="f685" y="f686"/>
                  </a:cxn>
                  <a:cxn ang="f491">
                    <a:pos x="f687" y="f688"/>
                  </a:cxn>
                  <a:cxn ang="f491">
                    <a:pos x="f689" y="f690"/>
                  </a:cxn>
                  <a:cxn ang="f491">
                    <a:pos x="f691" y="f692"/>
                  </a:cxn>
                  <a:cxn ang="f491">
                    <a:pos x="f693" y="f694"/>
                  </a:cxn>
                  <a:cxn ang="f491">
                    <a:pos x="f695" y="f696"/>
                  </a:cxn>
                  <a:cxn ang="f491">
                    <a:pos x="f697" y="f698"/>
                  </a:cxn>
                  <a:cxn ang="f491">
                    <a:pos x="f699" y="f700"/>
                  </a:cxn>
                  <a:cxn ang="f491">
                    <a:pos x="f701" y="f694"/>
                  </a:cxn>
                  <a:cxn ang="f491">
                    <a:pos x="f702" y="f692"/>
                  </a:cxn>
                  <a:cxn ang="f491">
                    <a:pos x="f703" y="f704"/>
                  </a:cxn>
                  <a:cxn ang="f491">
                    <a:pos x="f705" y="f698"/>
                  </a:cxn>
                  <a:cxn ang="f491">
                    <a:pos x="f706" y="f707"/>
                  </a:cxn>
                  <a:cxn ang="f491">
                    <a:pos x="f708" y="f686"/>
                  </a:cxn>
                  <a:cxn ang="f491">
                    <a:pos x="f709" y="f681"/>
                  </a:cxn>
                  <a:cxn ang="f491">
                    <a:pos x="f710" y="f711"/>
                  </a:cxn>
                  <a:cxn ang="f491">
                    <a:pos x="f712" y="f713"/>
                  </a:cxn>
                  <a:cxn ang="f491">
                    <a:pos x="f714" y="f715"/>
                  </a:cxn>
                  <a:cxn ang="f491">
                    <a:pos x="f716" y="f717"/>
                  </a:cxn>
                  <a:cxn ang="f491">
                    <a:pos x="f718" y="f675"/>
                  </a:cxn>
                  <a:cxn ang="f491">
                    <a:pos x="f719" y="f720"/>
                  </a:cxn>
                  <a:cxn ang="f491">
                    <a:pos x="f721" y="f722"/>
                  </a:cxn>
                  <a:cxn ang="f491">
                    <a:pos x="f702" y="f723"/>
                  </a:cxn>
                  <a:cxn ang="f491">
                    <a:pos x="f724" y="f725"/>
                  </a:cxn>
                  <a:cxn ang="f491">
                    <a:pos x="f726" y="f727"/>
                  </a:cxn>
                  <a:cxn ang="f491">
                    <a:pos x="f728" y="f729"/>
                  </a:cxn>
                  <a:cxn ang="f491">
                    <a:pos x="f730" y="f731"/>
                  </a:cxn>
                  <a:cxn ang="f491">
                    <a:pos x="f732" y="f733"/>
                  </a:cxn>
                  <a:cxn ang="f491">
                    <a:pos x="f734" y="f735"/>
                  </a:cxn>
                  <a:cxn ang="f491">
                    <a:pos x="f710" y="f711"/>
                  </a:cxn>
                  <a:cxn ang="f491">
                    <a:pos x="f736" y="f737"/>
                  </a:cxn>
                  <a:cxn ang="f491">
                    <a:pos x="f738" y="f739"/>
                  </a:cxn>
                  <a:cxn ang="f491">
                    <a:pos x="f740" y="f741"/>
                  </a:cxn>
                  <a:cxn ang="f491">
                    <a:pos x="f742" y="f723"/>
                  </a:cxn>
                  <a:cxn ang="f491">
                    <a:pos x="f743" y="f744"/>
                  </a:cxn>
                  <a:cxn ang="f491">
                    <a:pos x="f745" y="f746"/>
                  </a:cxn>
                  <a:cxn ang="f491">
                    <a:pos x="f747" y="f748"/>
                  </a:cxn>
                  <a:cxn ang="f491">
                    <a:pos x="f749" y="f750"/>
                  </a:cxn>
                  <a:cxn ang="f491">
                    <a:pos x="f751" y="f752"/>
                  </a:cxn>
                  <a:cxn ang="f491">
                    <a:pos x="f753" y="f754"/>
                  </a:cxn>
                </a:cxnLst>
                <a:rect l="f666" t="f669" r="f667" b="f668"/>
                <a:pathLst>
                  <a:path w="846" h="1238">
                    <a:moveTo>
                      <a:pt x="f9" y="f10"/>
                    </a:moveTo>
                    <a:cubicBezTo>
                      <a:pt x="f11" y="f12"/>
                      <a:pt x="f13" y="f14"/>
                      <a:pt x="f15" y="f16"/>
                    </a:cubicBezTo>
                    <a:cubicBezTo>
                      <a:pt x="f17" y="f18"/>
                      <a:pt x="f19" y="f20"/>
                      <a:pt x="f21" y="f22"/>
                    </a:cubicBezTo>
                    <a:cubicBezTo>
                      <a:pt x="f23" y="f24"/>
                      <a:pt x="f25" y="f26"/>
                      <a:pt x="f27" y="f28"/>
                    </a:cubicBezTo>
                    <a:cubicBezTo>
                      <a:pt x="f29" y="f30"/>
                      <a:pt x="f19" y="f31"/>
                      <a:pt x="f32" y="f33"/>
                    </a:cubicBezTo>
                    <a:cubicBezTo>
                      <a:pt x="f34" y="f35"/>
                      <a:pt x="f34" y="f36"/>
                      <a:pt x="f34" y="f37"/>
                    </a:cubicBezTo>
                    <a:cubicBezTo>
                      <a:pt x="f38" y="f39"/>
                      <a:pt x="f40" y="f41"/>
                      <a:pt x="f42" y="f43"/>
                    </a:cubicBezTo>
                    <a:cubicBezTo>
                      <a:pt x="f44" y="f45"/>
                      <a:pt x="f46" y="f6"/>
                      <a:pt x="f47" y="f48"/>
                    </a:cubicBezTo>
                    <a:cubicBezTo>
                      <a:pt x="f49" y="f50"/>
                      <a:pt x="f51" y="f52"/>
                      <a:pt x="f53" y="f54"/>
                    </a:cubicBezTo>
                    <a:cubicBezTo>
                      <a:pt x="f55" y="f56"/>
                      <a:pt x="f20" y="f57"/>
                      <a:pt x="f55" y="f58"/>
                    </a:cubicBezTo>
                    <a:cubicBezTo>
                      <a:pt x="f59" y="f60"/>
                      <a:pt x="f61" y="f62"/>
                      <a:pt x="f63" y="f64"/>
                    </a:cubicBezTo>
                    <a:cubicBezTo>
                      <a:pt x="f65" y="f66"/>
                      <a:pt x="f67" y="f68"/>
                      <a:pt x="f69" y="f70"/>
                    </a:cubicBezTo>
                    <a:cubicBezTo>
                      <a:pt x="f71" y="f72"/>
                      <a:pt x="f69" y="f24"/>
                      <a:pt x="f73" y="f22"/>
                    </a:cubicBezTo>
                    <a:cubicBezTo>
                      <a:pt x="f59" y="f74"/>
                      <a:pt x="f75" y="f76"/>
                      <a:pt x="f77" y="f51"/>
                    </a:cubicBezTo>
                    <a:cubicBezTo>
                      <a:pt x="f78" y="f70"/>
                      <a:pt x="f79" y="f28"/>
                      <a:pt x="f80" y="f81"/>
                    </a:cubicBezTo>
                    <a:cubicBezTo>
                      <a:pt x="f82" y="f28"/>
                      <a:pt x="f82" y="f70"/>
                      <a:pt x="f82" y="f51"/>
                    </a:cubicBezTo>
                    <a:cubicBezTo>
                      <a:pt x="f78" y="f26"/>
                      <a:pt x="f83" y="f84"/>
                      <a:pt x="f85" y="f86"/>
                    </a:cubicBezTo>
                    <a:cubicBezTo>
                      <a:pt x="f87" y="f88"/>
                      <a:pt x="f89" y="f90"/>
                      <a:pt x="f91" y="f92"/>
                    </a:cubicBezTo>
                    <a:cubicBezTo>
                      <a:pt x="f93" y="f94"/>
                      <a:pt x="f95" y="f96"/>
                      <a:pt x="f97" y="f98"/>
                    </a:cubicBezTo>
                    <a:cubicBezTo>
                      <a:pt x="f99" y="f100"/>
                      <a:pt x="f63" y="f101"/>
                      <a:pt x="f73" y="f102"/>
                    </a:cubicBezTo>
                    <a:cubicBezTo>
                      <a:pt x="f103" y="f104"/>
                      <a:pt x="f105" y="f106"/>
                      <a:pt x="f99" y="f107"/>
                    </a:cubicBezTo>
                    <a:cubicBezTo>
                      <a:pt x="f108" y="f109"/>
                      <a:pt x="f110" y="f111"/>
                      <a:pt x="f88" y="f112"/>
                    </a:cubicBezTo>
                    <a:cubicBezTo>
                      <a:pt x="f113" y="f114"/>
                      <a:pt x="f16" y="f115"/>
                      <a:pt x="f116" y="f117"/>
                    </a:cubicBezTo>
                    <a:cubicBezTo>
                      <a:pt x="f118" y="f119"/>
                      <a:pt x="f120" y="f121"/>
                      <a:pt x="f122" y="f123"/>
                    </a:cubicBezTo>
                    <a:cubicBezTo>
                      <a:pt x="f124" y="f123"/>
                      <a:pt x="f125" y="f126"/>
                      <a:pt x="f127" y="f128"/>
                    </a:cubicBezTo>
                    <a:cubicBezTo>
                      <a:pt x="f129" y="f130"/>
                      <a:pt x="f131" y="f132"/>
                      <a:pt x="f133" y="f134"/>
                    </a:cubicBezTo>
                    <a:cubicBezTo>
                      <a:pt x="f135" y="f136"/>
                      <a:pt x="f137" y="f138"/>
                      <a:pt x="f137" y="f139"/>
                    </a:cubicBezTo>
                    <a:cubicBezTo>
                      <a:pt x="f140" y="f141"/>
                      <a:pt x="f137" y="f142"/>
                      <a:pt x="f137" y="f143"/>
                    </a:cubicBezTo>
                    <a:cubicBezTo>
                      <a:pt x="f137" y="f144"/>
                      <a:pt x="f137" y="f145"/>
                      <a:pt x="f137" y="f146"/>
                    </a:cubicBezTo>
                    <a:cubicBezTo>
                      <a:pt x="f147" y="f148"/>
                      <a:pt x="f149" y="f8"/>
                      <a:pt x="f150" y="f151"/>
                    </a:cubicBezTo>
                    <a:cubicBezTo>
                      <a:pt x="f152" y="f153"/>
                      <a:pt x="f154" y="f155"/>
                      <a:pt x="f156" y="f157"/>
                    </a:cubicBezTo>
                    <a:cubicBezTo>
                      <a:pt x="f156" y="f158"/>
                      <a:pt x="f156" y="f144"/>
                      <a:pt x="f156" y="f159"/>
                    </a:cubicBezTo>
                    <a:cubicBezTo>
                      <a:pt x="f156" y="f160"/>
                      <a:pt x="f156" y="f161"/>
                      <a:pt x="f156" y="f162"/>
                    </a:cubicBezTo>
                    <a:cubicBezTo>
                      <a:pt x="f156" y="f138"/>
                      <a:pt x="f163" y="f136"/>
                      <a:pt x="f164" y="f134"/>
                    </a:cubicBezTo>
                    <a:cubicBezTo>
                      <a:pt x="f165" y="f166"/>
                      <a:pt x="f167" y="f130"/>
                      <a:pt x="f41" y="f128"/>
                    </a:cubicBezTo>
                    <a:cubicBezTo>
                      <a:pt x="f168" y="f126"/>
                      <a:pt x="f169" y="f123"/>
                      <a:pt x="f44" y="f123"/>
                    </a:cubicBezTo>
                    <a:cubicBezTo>
                      <a:pt x="f170" y="f7"/>
                      <a:pt x="f171" y="f172"/>
                      <a:pt x="f173" y="f161"/>
                    </a:cubicBezTo>
                    <a:cubicBezTo>
                      <a:pt x="f174" y="f175"/>
                      <a:pt x="f176" y="f177"/>
                      <a:pt x="f176" y="f178"/>
                    </a:cubicBezTo>
                    <a:cubicBezTo>
                      <a:pt x="f176" y="f179"/>
                      <a:pt x="f176" y="f180"/>
                      <a:pt x="f176" y="f145"/>
                    </a:cubicBezTo>
                    <a:cubicBezTo>
                      <a:pt x="f176" y="f155"/>
                      <a:pt x="f181" y="f151"/>
                      <a:pt x="f182" y="f151"/>
                    </a:cubicBezTo>
                    <a:cubicBezTo>
                      <a:pt x="f183" y="f151"/>
                      <a:pt x="f184" y="f185"/>
                      <a:pt x="f186" y="f157"/>
                    </a:cubicBezTo>
                    <a:cubicBezTo>
                      <a:pt x="f186" y="f187"/>
                      <a:pt x="f186" y="f188"/>
                      <a:pt x="f186" y="f189"/>
                    </a:cubicBezTo>
                    <a:cubicBezTo>
                      <a:pt x="f186" y="f160"/>
                      <a:pt x="f6" y="f190"/>
                      <a:pt x="f184" y="f191"/>
                    </a:cubicBezTo>
                    <a:cubicBezTo>
                      <a:pt x="f192" y="f193"/>
                      <a:pt x="f194" y="f195"/>
                      <a:pt x="f196" y="f92"/>
                    </a:cubicBezTo>
                    <a:cubicBezTo>
                      <a:pt x="f197" y="f90"/>
                      <a:pt x="f198" y="f199"/>
                      <a:pt x="f200" y="f201"/>
                    </a:cubicBezTo>
                    <a:cubicBezTo>
                      <a:pt x="f202" y="f24"/>
                      <a:pt x="f203" y="f204"/>
                      <a:pt x="f205" y="f70"/>
                    </a:cubicBezTo>
                    <a:cubicBezTo>
                      <a:pt x="f206" y="f28"/>
                      <a:pt x="f207" y="f28"/>
                      <a:pt x="f9" y="f10"/>
                    </a:cubicBezTo>
                    <a:close/>
                    <a:moveTo>
                      <a:pt x="f208" y="f209"/>
                    </a:moveTo>
                    <a:cubicBezTo>
                      <a:pt x="f208" y="f210"/>
                      <a:pt x="f211" y="f210"/>
                      <a:pt x="f208" y="f212"/>
                    </a:cubicBezTo>
                    <a:cubicBezTo>
                      <a:pt x="f88" y="f213"/>
                      <a:pt x="f199" y="f214"/>
                      <a:pt x="f215" y="f216"/>
                    </a:cubicBezTo>
                    <a:cubicBezTo>
                      <a:pt x="f217" y="f83"/>
                      <a:pt x="f12" y="f218"/>
                      <a:pt x="f28" y="f219"/>
                    </a:cubicBezTo>
                    <a:cubicBezTo>
                      <a:pt x="f116" y="f220"/>
                      <a:pt x="f116" y="f221"/>
                      <a:pt x="f116" y="f222"/>
                    </a:cubicBezTo>
                    <a:cubicBezTo>
                      <a:pt x="f116" y="f223"/>
                      <a:pt x="f212" y="f41"/>
                      <a:pt x="f75" y="f224"/>
                    </a:cubicBezTo>
                    <a:cubicBezTo>
                      <a:pt x="f225" y="f226"/>
                      <a:pt x="f227" y="f228"/>
                      <a:pt x="f229" y="f171"/>
                    </a:cubicBezTo>
                    <a:cubicBezTo>
                      <a:pt x="f230" y="f173"/>
                      <a:pt x="f231" y="f232"/>
                      <a:pt x="f233" y="f234"/>
                    </a:cubicBezTo>
                    <a:cubicBezTo>
                      <a:pt x="f235" y="f236"/>
                      <a:pt x="f237" y="f238"/>
                      <a:pt x="f239" y="f37"/>
                    </a:cubicBezTo>
                    <a:cubicBezTo>
                      <a:pt x="f239" y="f240"/>
                      <a:pt x="f239" y="f241"/>
                      <a:pt x="f242" y="f243"/>
                    </a:cubicBezTo>
                    <a:cubicBezTo>
                      <a:pt x="f244" y="f245"/>
                      <a:pt x="f246" y="f247"/>
                      <a:pt x="f248" y="f118"/>
                    </a:cubicBezTo>
                    <a:cubicBezTo>
                      <a:pt x="f232" y="f249"/>
                      <a:pt x="f250" y="f212"/>
                      <a:pt x="f251" y="f252"/>
                    </a:cubicBezTo>
                    <a:cubicBezTo>
                      <a:pt x="f253" y="f209"/>
                      <a:pt x="f254" y="f216"/>
                      <a:pt x="f255" y="f91"/>
                    </a:cubicBezTo>
                    <a:cubicBezTo>
                      <a:pt x="f256" y="f257"/>
                      <a:pt x="f258" y="f259"/>
                      <a:pt x="f56" y="f260"/>
                    </a:cubicBezTo>
                    <a:cubicBezTo>
                      <a:pt x="f261" y="f83"/>
                      <a:pt x="f262" y="f263"/>
                      <a:pt x="f44" y="f264"/>
                    </a:cubicBezTo>
                    <a:cubicBezTo>
                      <a:pt x="f265" y="f219"/>
                      <a:pt x="f44" y="f266"/>
                      <a:pt x="f44" y="f267"/>
                    </a:cubicBezTo>
                    <a:cubicBezTo>
                      <a:pt x="f44" y="f268"/>
                      <a:pt x="f169" y="f37"/>
                      <a:pt x="f269" y="f270"/>
                    </a:cubicBezTo>
                    <a:cubicBezTo>
                      <a:pt x="f271" y="f272"/>
                      <a:pt x="f273" y="f274"/>
                      <a:pt x="f39" y="f275"/>
                    </a:cubicBezTo>
                    <a:cubicBezTo>
                      <a:pt x="f37" y="f276"/>
                      <a:pt x="f277" y="f207"/>
                      <a:pt x="f278" y="f198"/>
                    </a:cubicBezTo>
                    <a:cubicBezTo>
                      <a:pt x="f279" y="f280"/>
                      <a:pt x="f281" y="f196"/>
                      <a:pt x="f282" y="f283"/>
                    </a:cubicBezTo>
                    <a:cubicBezTo>
                      <a:pt x="f284" y="f237"/>
                      <a:pt x="f285" y="f286"/>
                      <a:pt x="f287" y="f288"/>
                    </a:cubicBezTo>
                    <a:cubicBezTo>
                      <a:pt x="f289" y="f290"/>
                      <a:pt x="f291" y="f292"/>
                      <a:pt x="f293" y="f294"/>
                    </a:cubicBezTo>
                    <a:cubicBezTo>
                      <a:pt x="f295" y="f296"/>
                      <a:pt x="f297" y="f298"/>
                      <a:pt x="f299" y="f300"/>
                    </a:cubicBezTo>
                    <a:cubicBezTo>
                      <a:pt x="f301" y="f39"/>
                      <a:pt x="f302" y="f303"/>
                      <a:pt x="f304" y="f275"/>
                    </a:cubicBezTo>
                    <a:cubicBezTo>
                      <a:pt x="f305" y="f306"/>
                      <a:pt x="f307" y="f308"/>
                      <a:pt x="f307" y="f309"/>
                    </a:cubicBezTo>
                    <a:cubicBezTo>
                      <a:pt x="f310" y="f311"/>
                      <a:pt x="f307" y="f243"/>
                      <a:pt x="f310" y="f312"/>
                    </a:cubicBezTo>
                    <a:cubicBezTo>
                      <a:pt x="f310" y="f313"/>
                      <a:pt x="f91" y="f314"/>
                      <a:pt x="f315" y="f316"/>
                    </a:cubicBezTo>
                    <a:cubicBezTo>
                      <a:pt x="f30" y="f317"/>
                      <a:pt x="f318" y="f319"/>
                      <a:pt x="f78" y="f91"/>
                    </a:cubicBezTo>
                    <a:cubicBezTo>
                      <a:pt x="f320" y="f321"/>
                      <a:pt x="f322" y="f116"/>
                      <a:pt x="f208" y="f209"/>
                    </a:cubicBezTo>
                    <a:close/>
                    <a:moveTo>
                      <a:pt x="f323" y="f324"/>
                    </a:moveTo>
                    <a:cubicBezTo>
                      <a:pt x="f325" y="f203"/>
                      <a:pt x="f326" y="f327"/>
                      <a:pt x="f328" y="f329"/>
                    </a:cubicBezTo>
                    <a:cubicBezTo>
                      <a:pt x="f330" y="f230"/>
                      <a:pt x="f275" y="f331"/>
                      <a:pt x="f332" y="f333"/>
                    </a:cubicBezTo>
                    <a:cubicBezTo>
                      <a:pt x="f334" y="f335"/>
                      <a:pt x="f336" y="f240"/>
                      <a:pt x="f336" y="f337"/>
                    </a:cubicBezTo>
                    <a:cubicBezTo>
                      <a:pt x="f338" y="f339"/>
                      <a:pt x="f336" y="f279"/>
                      <a:pt x="f336" y="f340"/>
                    </a:cubicBezTo>
                    <a:cubicBezTo>
                      <a:pt x="f336" y="f341"/>
                      <a:pt x="f223" y="f342"/>
                      <a:pt x="f343" y="f344"/>
                    </a:cubicBezTo>
                    <a:cubicBezTo>
                      <a:pt x="f36" y="f345"/>
                      <a:pt x="f346" y="f212"/>
                      <a:pt x="f347" y="f348"/>
                    </a:cubicBezTo>
                    <a:cubicBezTo>
                      <a:pt x="f349" y="f350"/>
                      <a:pt x="f351" y="f352"/>
                      <a:pt x="f353" y="f264"/>
                    </a:cubicBezTo>
                    <a:cubicBezTo>
                      <a:pt x="f354" y="f279"/>
                      <a:pt x="f353" y="f355"/>
                      <a:pt x="f353" y="f356"/>
                    </a:cubicBezTo>
                    <a:cubicBezTo>
                      <a:pt x="f353" y="f357"/>
                      <a:pt x="f351" y="f358"/>
                      <a:pt x="f359" y="f2"/>
                    </a:cubicBezTo>
                    <a:cubicBezTo>
                      <a:pt x="f360" y="f222"/>
                      <a:pt x="f131" y="f361"/>
                      <a:pt x="f323" y="f324"/>
                    </a:cubicBezTo>
                    <a:close/>
                    <a:moveTo>
                      <a:pt x="f362" y="f363"/>
                    </a:moveTo>
                    <a:cubicBezTo>
                      <a:pt x="f39" y="f363"/>
                      <a:pt x="f362" y="f363"/>
                      <a:pt x="f362" y="f364"/>
                    </a:cubicBezTo>
                    <a:cubicBezTo>
                      <a:pt x="f365" y="f69"/>
                      <a:pt x="f366" y="f367"/>
                      <a:pt x="f368" y="f109"/>
                    </a:cubicBezTo>
                    <a:cubicBezTo>
                      <a:pt x="f150" y="f369"/>
                      <a:pt x="f370" y="f109"/>
                      <a:pt x="f243" y="f371"/>
                    </a:cubicBezTo>
                    <a:cubicBezTo>
                      <a:pt x="f372" y="f373"/>
                      <a:pt x="f374" y="f115"/>
                      <a:pt x="f375" y="f376"/>
                    </a:cubicBezTo>
                    <a:cubicBezTo>
                      <a:pt x="f377" y="f65"/>
                      <a:pt x="f378" y="f73"/>
                      <a:pt x="f79" y="f99"/>
                    </a:cubicBezTo>
                    <a:cubicBezTo>
                      <a:pt x="f314" y="f88"/>
                      <a:pt x="f379" y="f380"/>
                      <a:pt x="f381" y="f382"/>
                    </a:cubicBezTo>
                    <a:cubicBezTo>
                      <a:pt x="f383" y="f76"/>
                      <a:pt x="f384" y="f385"/>
                      <a:pt x="f365" y="f209"/>
                    </a:cubicBezTo>
                    <a:cubicBezTo>
                      <a:pt x="f386" y="f387"/>
                      <a:pt x="f388" y="f380"/>
                      <a:pt x="f389" y="f390"/>
                    </a:cubicBezTo>
                    <a:cubicBezTo>
                      <a:pt x="f391" y="f392"/>
                      <a:pt x="f393" y="f195"/>
                      <a:pt x="f362" y="f363"/>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10" name="Freeform 12">
                <a:extLst>
                  <a:ext uri="{FF2B5EF4-FFF2-40B4-BE49-F238E27FC236}">
                    <a16:creationId xmlns:a16="http://schemas.microsoft.com/office/drawing/2014/main" id="{C99A7244-6F4D-F9D0-4748-1C8B1A48C8A1}"/>
                  </a:ext>
                </a:extLst>
              </p:cNvPr>
              <p:cNvSpPr/>
              <p:nvPr/>
            </p:nvSpPr>
            <p:spPr>
              <a:xfrm>
                <a:off x="11742733" y="700092"/>
                <a:ext cx="339727" cy="363538"/>
              </a:xfrm>
              <a:custGeom>
                <a:avLst/>
                <a:gdLst>
                  <a:gd name="f0" fmla="val 10800000"/>
                  <a:gd name="f1" fmla="val 5400000"/>
                  <a:gd name="f2" fmla="val 180"/>
                  <a:gd name="f3" fmla="val w"/>
                  <a:gd name="f4" fmla="val h"/>
                  <a:gd name="f5" fmla="val 0"/>
                  <a:gd name="f6" fmla="val 498"/>
                  <a:gd name="f7" fmla="val 534"/>
                  <a:gd name="f8" fmla="val 151"/>
                  <a:gd name="f9" fmla="val 122"/>
                  <a:gd name="f10" fmla="val 145"/>
                  <a:gd name="f11" fmla="val 108"/>
                  <a:gd name="f12" fmla="val 138"/>
                  <a:gd name="f13" fmla="val 95"/>
                  <a:gd name="f14" fmla="val 133"/>
                  <a:gd name="f15" fmla="val 81"/>
                  <a:gd name="f16" fmla="val 129"/>
                  <a:gd name="f17" fmla="val 68"/>
                  <a:gd name="f18" fmla="val 126"/>
                  <a:gd name="f19" fmla="val 54"/>
                  <a:gd name="f20" fmla="val 125"/>
                  <a:gd name="f21" fmla="val 41"/>
                  <a:gd name="f22" fmla="val 123"/>
                  <a:gd name="f23" fmla="val 22"/>
                  <a:gd name="f24" fmla="val 13"/>
                  <a:gd name="f25" fmla="val 152"/>
                  <a:gd name="f26" fmla="val 14"/>
                  <a:gd name="f27" fmla="val 194"/>
                  <a:gd name="f28" fmla="val 17"/>
                  <a:gd name="f29" fmla="val 223"/>
                  <a:gd name="f30" fmla="val 40"/>
                  <a:gd name="f31" fmla="val 242"/>
                  <a:gd name="f32" fmla="val 76"/>
                  <a:gd name="f33" fmla="val 243"/>
                  <a:gd name="f34" fmla="val 79"/>
                  <a:gd name="f35" fmla="val 245"/>
                  <a:gd name="f36" fmla="val 82"/>
                  <a:gd name="f37" fmla="val 246"/>
                  <a:gd name="f38" fmla="val 85"/>
                  <a:gd name="f39" fmla="val 247"/>
                  <a:gd name="f40" fmla="val 248"/>
                  <a:gd name="f41" fmla="val 86"/>
                  <a:gd name="f42" fmla="val 250"/>
                  <a:gd name="f43" fmla="val 83"/>
                  <a:gd name="f44" fmla="val 253"/>
                  <a:gd name="f45" fmla="val 255"/>
                  <a:gd name="f46" fmla="val 282"/>
                  <a:gd name="f47" fmla="val 30"/>
                  <a:gd name="f48" fmla="val 321"/>
                  <a:gd name="f49" fmla="val 3"/>
                  <a:gd name="f50" fmla="val 375"/>
                  <a:gd name="f51" fmla="val 1"/>
                  <a:gd name="f52" fmla="val 390"/>
                  <a:gd name="f53" fmla="val 399"/>
                  <a:gd name="f54" fmla="val 7"/>
                  <a:gd name="f55" fmla="val 402"/>
                  <a:gd name="f56" fmla="val 18"/>
                  <a:gd name="f57" fmla="val 404"/>
                  <a:gd name="f58" fmla="val 32"/>
                  <a:gd name="f59" fmla="val 395"/>
                  <a:gd name="f60" fmla="val 44"/>
                  <a:gd name="f61" fmla="val 379"/>
                  <a:gd name="f62" fmla="val 332"/>
                  <a:gd name="f63" fmla="val 293"/>
                  <a:gd name="f64" fmla="val 277"/>
                  <a:gd name="f65" fmla="val 131"/>
                  <a:gd name="f66" fmla="val 288"/>
                  <a:gd name="f67" fmla="val 299"/>
                  <a:gd name="f68" fmla="val 310"/>
                  <a:gd name="f69" fmla="val 124"/>
                  <a:gd name="f70" fmla="val 376"/>
                  <a:gd name="f71" fmla="val 115"/>
                  <a:gd name="f72" fmla="val 430"/>
                  <a:gd name="f73" fmla="val 142"/>
                  <a:gd name="f74" fmla="val 458"/>
                  <a:gd name="f75" fmla="val 202"/>
                  <a:gd name="f76" fmla="val 491"/>
                  <a:gd name="f77" fmla="val 271"/>
                  <a:gd name="f78" fmla="val 342"/>
                  <a:gd name="f79" fmla="val 468"/>
                  <a:gd name="f80" fmla="val 413"/>
                  <a:gd name="f81" fmla="val 442"/>
                  <a:gd name="f82" fmla="val 474"/>
                  <a:gd name="f83" fmla="val 397"/>
                  <a:gd name="f84" fmla="val 514"/>
                  <a:gd name="f85" fmla="val 333"/>
                  <a:gd name="f86" fmla="val 530"/>
                  <a:gd name="f87" fmla="val 316"/>
                  <a:gd name="f88" fmla="val 298"/>
                  <a:gd name="f89" fmla="val 529"/>
                  <a:gd name="f90" fmla="val 280"/>
                  <a:gd name="f91" fmla="val 252"/>
                  <a:gd name="f92" fmla="val 224"/>
                  <a:gd name="f93" fmla="val 528"/>
                  <a:gd name="f94" fmla="val 197"/>
                  <a:gd name="f95" fmla="val 531"/>
                  <a:gd name="f96" fmla="val 169"/>
                  <a:gd name="f97" fmla="val 533"/>
                  <a:gd name="f98" fmla="val 143"/>
                  <a:gd name="f99" fmla="val 119"/>
                  <a:gd name="f100" fmla="val 518"/>
                  <a:gd name="f101" fmla="val 47"/>
                  <a:gd name="f102" fmla="val 480"/>
                  <a:gd name="f103" fmla="val 420"/>
                  <a:gd name="f104" fmla="val 337"/>
                  <a:gd name="f105" fmla="val 285"/>
                  <a:gd name="f106" fmla="val 8"/>
                  <a:gd name="f107" fmla="val 235"/>
                  <a:gd name="f108" fmla="val 36"/>
                  <a:gd name="f109" fmla="val 189"/>
                  <a:gd name="f110" fmla="val 60"/>
                  <a:gd name="f111" fmla="val 150"/>
                  <a:gd name="f112" fmla="val 127"/>
                  <a:gd name="f113" fmla="val 141"/>
                  <a:gd name="f114" fmla="val 144"/>
                  <a:gd name="f115" fmla="val 148"/>
                  <a:gd name="f116" fmla="val 45"/>
                  <a:gd name="f117" fmla="val 322"/>
                  <a:gd name="f118" fmla="val 43"/>
                  <a:gd name="f119" fmla="val 380"/>
                  <a:gd name="f120" fmla="val 66"/>
                  <a:gd name="f121" fmla="val 432"/>
                  <a:gd name="f122" fmla="val 120"/>
                  <a:gd name="f123" fmla="val 483"/>
                  <a:gd name="f124" fmla="val 165"/>
                  <a:gd name="f125" fmla="val 493"/>
                  <a:gd name="f126" fmla="val 487"/>
                  <a:gd name="f127" fmla="val 230"/>
                  <a:gd name="f128" fmla="val 266"/>
                  <a:gd name="f129" fmla="val 303"/>
                  <a:gd name="f130" fmla="val 488"/>
                  <a:gd name="f131" fmla="val 314"/>
                  <a:gd name="f132" fmla="val 489"/>
                  <a:gd name="f133" fmla="val 326"/>
                  <a:gd name="f134" fmla="val 336"/>
                  <a:gd name="f135" fmla="val 485"/>
                  <a:gd name="f136" fmla="val 367"/>
                  <a:gd name="f137" fmla="val 473"/>
                  <a:gd name="f138" fmla="val 392"/>
                  <a:gd name="f139" fmla="val 454"/>
                  <a:gd name="f140" fmla="val 411"/>
                  <a:gd name="f141" fmla="val 427"/>
                  <a:gd name="f142" fmla="val 451"/>
                  <a:gd name="f143" fmla="val 370"/>
                  <a:gd name="f144" fmla="val 453"/>
                  <a:gd name="f145" fmla="val 269"/>
                  <a:gd name="f146" fmla="val 414"/>
                  <a:gd name="f147" fmla="val 210"/>
                  <a:gd name="f148" fmla="val 393"/>
                  <a:gd name="f149" fmla="val 365"/>
                  <a:gd name="f150" fmla="val 164"/>
                  <a:gd name="f151" fmla="val 329"/>
                  <a:gd name="f152" fmla="val 166"/>
                  <a:gd name="f153" fmla="val 304"/>
                  <a:gd name="f154" fmla="val 167"/>
                  <a:gd name="f155" fmla="val 175"/>
                  <a:gd name="f156" fmla="val 261"/>
                  <a:gd name="f157" fmla="val 186"/>
                  <a:gd name="f158" fmla="val 249"/>
                  <a:gd name="f159" fmla="val 193"/>
                  <a:gd name="f160" fmla="val 238"/>
                  <a:gd name="f161" fmla="val 192"/>
                  <a:gd name="f162" fmla="val 225"/>
                  <a:gd name="f163" fmla="val 213"/>
                  <a:gd name="f164" fmla="val 179"/>
                  <a:gd name="f165" fmla="val 199"/>
                  <a:gd name="f166" fmla="val 174"/>
                  <a:gd name="f167" fmla="val 185"/>
                  <a:gd name="f168" fmla="val 170"/>
                  <a:gd name="f169" fmla="val 130"/>
                  <a:gd name="f170" fmla="val 156"/>
                  <a:gd name="f171" fmla="val 88"/>
                  <a:gd name="f172" fmla="val 177"/>
                  <a:gd name="f173" fmla="val 64"/>
                  <a:gd name="f174" fmla="val 228"/>
                  <a:gd name="f175" fmla="val 51"/>
                  <a:gd name="f176" fmla="val 256"/>
                  <a:gd name="f177" fmla="val 286"/>
                  <a:gd name="f178" fmla="val 173"/>
                  <a:gd name="f179" fmla="val 63"/>
                  <a:gd name="f180" fmla="val 196"/>
                  <a:gd name="f181" fmla="val 112"/>
                  <a:gd name="f182" fmla="val 214"/>
                  <a:gd name="f183" fmla="val 207"/>
                  <a:gd name="f184" fmla="val 99"/>
                  <a:gd name="f185" fmla="val 78"/>
                  <a:gd name="f186" fmla="+- 0 0 -90"/>
                  <a:gd name="f187" fmla="*/ f3 1 498"/>
                  <a:gd name="f188" fmla="*/ f4 1 534"/>
                  <a:gd name="f189" fmla="val f5"/>
                  <a:gd name="f190" fmla="val f6"/>
                  <a:gd name="f191" fmla="val f7"/>
                  <a:gd name="f192" fmla="*/ f186 f0 1"/>
                  <a:gd name="f193" fmla="+- f191 0 f189"/>
                  <a:gd name="f194" fmla="+- f190 0 f189"/>
                  <a:gd name="f195" fmla="*/ f192 1 f2"/>
                  <a:gd name="f196" fmla="*/ f194 1 498"/>
                  <a:gd name="f197" fmla="*/ f193 1 534"/>
                  <a:gd name="f198" fmla="*/ 151 f194 1"/>
                  <a:gd name="f199" fmla="*/ 122 f193 1"/>
                  <a:gd name="f200" fmla="*/ 133 f194 1"/>
                  <a:gd name="f201" fmla="*/ 81 f193 1"/>
                  <a:gd name="f202" fmla="*/ 125 f194 1"/>
                  <a:gd name="f203" fmla="*/ 41 f193 1"/>
                  <a:gd name="f204" fmla="*/ 152 f194 1"/>
                  <a:gd name="f205" fmla="*/ 14 f193 1"/>
                  <a:gd name="f206" fmla="*/ 242 f194 1"/>
                  <a:gd name="f207" fmla="*/ 76 f193 1"/>
                  <a:gd name="f208" fmla="*/ 246 f194 1"/>
                  <a:gd name="f209" fmla="*/ 85 f193 1"/>
                  <a:gd name="f210" fmla="*/ 248 f194 1"/>
                  <a:gd name="f211" fmla="*/ 86 f193 1"/>
                  <a:gd name="f212" fmla="*/ 255 f194 1"/>
                  <a:gd name="f213" fmla="*/ 375 f194 1"/>
                  <a:gd name="f214" fmla="*/ 1 f193 1"/>
                  <a:gd name="f215" fmla="*/ 402 f194 1"/>
                  <a:gd name="f216" fmla="*/ 18 f193 1"/>
                  <a:gd name="f217" fmla="*/ 379 f194 1"/>
                  <a:gd name="f218" fmla="*/ 44 f193 1"/>
                  <a:gd name="f219" fmla="*/ 277 f194 1"/>
                  <a:gd name="f220" fmla="*/ 131 f193 1"/>
                  <a:gd name="f221" fmla="*/ 310 f194 1"/>
                  <a:gd name="f222" fmla="*/ 124 f193 1"/>
                  <a:gd name="f223" fmla="*/ 458 f194 1"/>
                  <a:gd name="f224" fmla="*/ 202 f193 1"/>
                  <a:gd name="f225" fmla="*/ 468 f194 1"/>
                  <a:gd name="f226" fmla="*/ 413 f193 1"/>
                  <a:gd name="f227" fmla="*/ 333 f194 1"/>
                  <a:gd name="f228" fmla="*/ 530 f193 1"/>
                  <a:gd name="f229" fmla="*/ 280 f194 1"/>
                  <a:gd name="f230" fmla="*/ 529 f193 1"/>
                  <a:gd name="f231" fmla="*/ 197 f194 1"/>
                  <a:gd name="f232" fmla="*/ 531 f193 1"/>
                  <a:gd name="f233" fmla="*/ 119 f194 1"/>
                  <a:gd name="f234" fmla="*/ 518 f193 1"/>
                  <a:gd name="f235" fmla="*/ 3 f194 1"/>
                  <a:gd name="f236" fmla="*/ 337 f193 1"/>
                  <a:gd name="f237" fmla="*/ 36 f194 1"/>
                  <a:gd name="f238" fmla="*/ 189 f193 1"/>
                  <a:gd name="f239" fmla="*/ 141 f194 1"/>
                  <a:gd name="f240" fmla="*/ 123 f193 1"/>
                  <a:gd name="f241" fmla="*/ 45 f194 1"/>
                  <a:gd name="f242" fmla="*/ 322 f193 1"/>
                  <a:gd name="f243" fmla="*/ 120 f194 1"/>
                  <a:gd name="f244" fmla="*/ 468 f193 1"/>
                  <a:gd name="f245" fmla="*/ 194 f194 1"/>
                  <a:gd name="f246" fmla="*/ 487 f193 1"/>
                  <a:gd name="f247" fmla="*/ 303 f194 1"/>
                  <a:gd name="f248" fmla="*/ 488 f193 1"/>
                  <a:gd name="f249" fmla="*/ 336 f194 1"/>
                  <a:gd name="f250" fmla="*/ 485 f193 1"/>
                  <a:gd name="f251" fmla="*/ 411 f194 1"/>
                  <a:gd name="f252" fmla="*/ 427 f193 1"/>
                  <a:gd name="f253" fmla="*/ 414 f194 1"/>
                  <a:gd name="f254" fmla="*/ 210 f193 1"/>
                  <a:gd name="f255" fmla="*/ 329 f194 1"/>
                  <a:gd name="f256" fmla="*/ 166 f193 1"/>
                  <a:gd name="f257" fmla="*/ 261 f194 1"/>
                  <a:gd name="f258" fmla="*/ 186 f193 1"/>
                  <a:gd name="f259" fmla="*/ 225 f194 1"/>
                  <a:gd name="f260" fmla="*/ 185 f194 1"/>
                  <a:gd name="f261" fmla="*/ 170 f193 1"/>
                  <a:gd name="f262" fmla="*/ 64 f194 1"/>
                  <a:gd name="f263" fmla="*/ 228 f193 1"/>
                  <a:gd name="f264" fmla="*/ 173 f194 1"/>
                  <a:gd name="f265" fmla="*/ 63 f193 1"/>
                  <a:gd name="f266" fmla="*/ 214 f194 1"/>
                  <a:gd name="f267" fmla="+- f195 0 f1"/>
                  <a:gd name="f268" fmla="*/ f198 1 498"/>
                  <a:gd name="f269" fmla="*/ f199 1 534"/>
                  <a:gd name="f270" fmla="*/ f200 1 498"/>
                  <a:gd name="f271" fmla="*/ f201 1 534"/>
                  <a:gd name="f272" fmla="*/ f202 1 498"/>
                  <a:gd name="f273" fmla="*/ f203 1 534"/>
                  <a:gd name="f274" fmla="*/ f204 1 498"/>
                  <a:gd name="f275" fmla="*/ f205 1 534"/>
                  <a:gd name="f276" fmla="*/ f206 1 498"/>
                  <a:gd name="f277" fmla="*/ f207 1 534"/>
                  <a:gd name="f278" fmla="*/ f208 1 498"/>
                  <a:gd name="f279" fmla="*/ f209 1 534"/>
                  <a:gd name="f280" fmla="*/ f210 1 498"/>
                  <a:gd name="f281" fmla="*/ f211 1 534"/>
                  <a:gd name="f282" fmla="*/ f212 1 498"/>
                  <a:gd name="f283" fmla="*/ f213 1 498"/>
                  <a:gd name="f284" fmla="*/ f214 1 534"/>
                  <a:gd name="f285" fmla="*/ f215 1 498"/>
                  <a:gd name="f286" fmla="*/ f216 1 534"/>
                  <a:gd name="f287" fmla="*/ f217 1 498"/>
                  <a:gd name="f288" fmla="*/ f218 1 534"/>
                  <a:gd name="f289" fmla="*/ f219 1 498"/>
                  <a:gd name="f290" fmla="*/ f220 1 534"/>
                  <a:gd name="f291" fmla="*/ f221 1 498"/>
                  <a:gd name="f292" fmla="*/ f222 1 534"/>
                  <a:gd name="f293" fmla="*/ f223 1 498"/>
                  <a:gd name="f294" fmla="*/ f224 1 534"/>
                  <a:gd name="f295" fmla="*/ f225 1 498"/>
                  <a:gd name="f296" fmla="*/ f226 1 534"/>
                  <a:gd name="f297" fmla="*/ f227 1 498"/>
                  <a:gd name="f298" fmla="*/ f228 1 534"/>
                  <a:gd name="f299" fmla="*/ f229 1 498"/>
                  <a:gd name="f300" fmla="*/ f230 1 534"/>
                  <a:gd name="f301" fmla="*/ f231 1 498"/>
                  <a:gd name="f302" fmla="*/ f232 1 534"/>
                  <a:gd name="f303" fmla="*/ f233 1 498"/>
                  <a:gd name="f304" fmla="*/ f234 1 534"/>
                  <a:gd name="f305" fmla="*/ f235 1 498"/>
                  <a:gd name="f306" fmla="*/ f236 1 534"/>
                  <a:gd name="f307" fmla="*/ f237 1 498"/>
                  <a:gd name="f308" fmla="*/ f238 1 534"/>
                  <a:gd name="f309" fmla="*/ f239 1 498"/>
                  <a:gd name="f310" fmla="*/ f240 1 534"/>
                  <a:gd name="f311" fmla="*/ f241 1 498"/>
                  <a:gd name="f312" fmla="*/ f242 1 534"/>
                  <a:gd name="f313" fmla="*/ f243 1 498"/>
                  <a:gd name="f314" fmla="*/ f244 1 534"/>
                  <a:gd name="f315" fmla="*/ f245 1 498"/>
                  <a:gd name="f316" fmla="*/ f246 1 534"/>
                  <a:gd name="f317" fmla="*/ f247 1 498"/>
                  <a:gd name="f318" fmla="*/ f248 1 534"/>
                  <a:gd name="f319" fmla="*/ f249 1 498"/>
                  <a:gd name="f320" fmla="*/ f250 1 534"/>
                  <a:gd name="f321" fmla="*/ f251 1 498"/>
                  <a:gd name="f322" fmla="*/ f252 1 534"/>
                  <a:gd name="f323" fmla="*/ f253 1 498"/>
                  <a:gd name="f324" fmla="*/ f254 1 534"/>
                  <a:gd name="f325" fmla="*/ f255 1 498"/>
                  <a:gd name="f326" fmla="*/ f256 1 534"/>
                  <a:gd name="f327" fmla="*/ f257 1 498"/>
                  <a:gd name="f328" fmla="*/ f258 1 534"/>
                  <a:gd name="f329" fmla="*/ f259 1 498"/>
                  <a:gd name="f330" fmla="*/ f260 1 498"/>
                  <a:gd name="f331" fmla="*/ f261 1 534"/>
                  <a:gd name="f332" fmla="*/ f262 1 498"/>
                  <a:gd name="f333" fmla="*/ f263 1 534"/>
                  <a:gd name="f334" fmla="*/ f264 1 498"/>
                  <a:gd name="f335" fmla="*/ f265 1 534"/>
                  <a:gd name="f336" fmla="*/ f266 1 498"/>
                  <a:gd name="f337" fmla="*/ 0 1 f196"/>
                  <a:gd name="f338" fmla="*/ f190 1 f196"/>
                  <a:gd name="f339" fmla="*/ 0 1 f197"/>
                  <a:gd name="f340" fmla="*/ f191 1 f197"/>
                  <a:gd name="f341" fmla="*/ f268 1 f196"/>
                  <a:gd name="f342" fmla="*/ f269 1 f197"/>
                  <a:gd name="f343" fmla="*/ f270 1 f196"/>
                  <a:gd name="f344" fmla="*/ f271 1 f197"/>
                  <a:gd name="f345" fmla="*/ f272 1 f196"/>
                  <a:gd name="f346" fmla="*/ f273 1 f197"/>
                  <a:gd name="f347" fmla="*/ f274 1 f196"/>
                  <a:gd name="f348" fmla="*/ f275 1 f197"/>
                  <a:gd name="f349" fmla="*/ f276 1 f196"/>
                  <a:gd name="f350" fmla="*/ f277 1 f197"/>
                  <a:gd name="f351" fmla="*/ f278 1 f196"/>
                  <a:gd name="f352" fmla="*/ f279 1 f197"/>
                  <a:gd name="f353" fmla="*/ f280 1 f196"/>
                  <a:gd name="f354" fmla="*/ f281 1 f197"/>
                  <a:gd name="f355" fmla="*/ f282 1 f196"/>
                  <a:gd name="f356" fmla="*/ f283 1 f196"/>
                  <a:gd name="f357" fmla="*/ f284 1 f197"/>
                  <a:gd name="f358" fmla="*/ f285 1 f196"/>
                  <a:gd name="f359" fmla="*/ f286 1 f197"/>
                  <a:gd name="f360" fmla="*/ f287 1 f196"/>
                  <a:gd name="f361" fmla="*/ f288 1 f197"/>
                  <a:gd name="f362" fmla="*/ f289 1 f196"/>
                  <a:gd name="f363" fmla="*/ f290 1 f197"/>
                  <a:gd name="f364" fmla="*/ f291 1 f196"/>
                  <a:gd name="f365" fmla="*/ f292 1 f197"/>
                  <a:gd name="f366" fmla="*/ f293 1 f196"/>
                  <a:gd name="f367" fmla="*/ f294 1 f197"/>
                  <a:gd name="f368" fmla="*/ f295 1 f196"/>
                  <a:gd name="f369" fmla="*/ f296 1 f197"/>
                  <a:gd name="f370" fmla="*/ f297 1 f196"/>
                  <a:gd name="f371" fmla="*/ f298 1 f197"/>
                  <a:gd name="f372" fmla="*/ f299 1 f196"/>
                  <a:gd name="f373" fmla="*/ f300 1 f197"/>
                  <a:gd name="f374" fmla="*/ f301 1 f196"/>
                  <a:gd name="f375" fmla="*/ f302 1 f197"/>
                  <a:gd name="f376" fmla="*/ f303 1 f196"/>
                  <a:gd name="f377" fmla="*/ f304 1 f197"/>
                  <a:gd name="f378" fmla="*/ f305 1 f196"/>
                  <a:gd name="f379" fmla="*/ f306 1 f197"/>
                  <a:gd name="f380" fmla="*/ f307 1 f196"/>
                  <a:gd name="f381" fmla="*/ f308 1 f197"/>
                  <a:gd name="f382" fmla="*/ f309 1 f196"/>
                  <a:gd name="f383" fmla="*/ f310 1 f197"/>
                  <a:gd name="f384" fmla="*/ f311 1 f196"/>
                  <a:gd name="f385" fmla="*/ f312 1 f197"/>
                  <a:gd name="f386" fmla="*/ f313 1 f196"/>
                  <a:gd name="f387" fmla="*/ f314 1 f197"/>
                  <a:gd name="f388" fmla="*/ f315 1 f196"/>
                  <a:gd name="f389" fmla="*/ f316 1 f197"/>
                  <a:gd name="f390" fmla="*/ f317 1 f196"/>
                  <a:gd name="f391" fmla="*/ f318 1 f197"/>
                  <a:gd name="f392" fmla="*/ f319 1 f196"/>
                  <a:gd name="f393" fmla="*/ f320 1 f197"/>
                  <a:gd name="f394" fmla="*/ f321 1 f196"/>
                  <a:gd name="f395" fmla="*/ f322 1 f197"/>
                  <a:gd name="f396" fmla="*/ f323 1 f196"/>
                  <a:gd name="f397" fmla="*/ f324 1 f197"/>
                  <a:gd name="f398" fmla="*/ f325 1 f196"/>
                  <a:gd name="f399" fmla="*/ f326 1 f197"/>
                  <a:gd name="f400" fmla="*/ f327 1 f196"/>
                  <a:gd name="f401" fmla="*/ f328 1 f197"/>
                  <a:gd name="f402" fmla="*/ f329 1 f196"/>
                  <a:gd name="f403" fmla="*/ f330 1 f196"/>
                  <a:gd name="f404" fmla="*/ f331 1 f197"/>
                  <a:gd name="f405" fmla="*/ f332 1 f196"/>
                  <a:gd name="f406" fmla="*/ f333 1 f197"/>
                  <a:gd name="f407" fmla="*/ f334 1 f196"/>
                  <a:gd name="f408" fmla="*/ f335 1 f197"/>
                  <a:gd name="f409" fmla="*/ f336 1 f196"/>
                  <a:gd name="f410" fmla="*/ f337 f187 1"/>
                  <a:gd name="f411" fmla="*/ f338 f187 1"/>
                  <a:gd name="f412" fmla="*/ f340 f188 1"/>
                  <a:gd name="f413" fmla="*/ f339 f188 1"/>
                  <a:gd name="f414" fmla="*/ f341 f187 1"/>
                  <a:gd name="f415" fmla="*/ f342 f188 1"/>
                  <a:gd name="f416" fmla="*/ f343 f187 1"/>
                  <a:gd name="f417" fmla="*/ f344 f188 1"/>
                  <a:gd name="f418" fmla="*/ f345 f187 1"/>
                  <a:gd name="f419" fmla="*/ f346 f188 1"/>
                  <a:gd name="f420" fmla="*/ f347 f187 1"/>
                  <a:gd name="f421" fmla="*/ f348 f188 1"/>
                  <a:gd name="f422" fmla="*/ f349 f187 1"/>
                  <a:gd name="f423" fmla="*/ f350 f188 1"/>
                  <a:gd name="f424" fmla="*/ f351 f187 1"/>
                  <a:gd name="f425" fmla="*/ f352 f188 1"/>
                  <a:gd name="f426" fmla="*/ f353 f187 1"/>
                  <a:gd name="f427" fmla="*/ f354 f188 1"/>
                  <a:gd name="f428" fmla="*/ f355 f187 1"/>
                  <a:gd name="f429" fmla="*/ f356 f187 1"/>
                  <a:gd name="f430" fmla="*/ f357 f188 1"/>
                  <a:gd name="f431" fmla="*/ f358 f187 1"/>
                  <a:gd name="f432" fmla="*/ f359 f188 1"/>
                  <a:gd name="f433" fmla="*/ f360 f187 1"/>
                  <a:gd name="f434" fmla="*/ f361 f188 1"/>
                  <a:gd name="f435" fmla="*/ f362 f187 1"/>
                  <a:gd name="f436" fmla="*/ f363 f188 1"/>
                  <a:gd name="f437" fmla="*/ f364 f187 1"/>
                  <a:gd name="f438" fmla="*/ f365 f188 1"/>
                  <a:gd name="f439" fmla="*/ f366 f187 1"/>
                  <a:gd name="f440" fmla="*/ f367 f188 1"/>
                  <a:gd name="f441" fmla="*/ f368 f187 1"/>
                  <a:gd name="f442" fmla="*/ f369 f188 1"/>
                  <a:gd name="f443" fmla="*/ f370 f187 1"/>
                  <a:gd name="f444" fmla="*/ f371 f188 1"/>
                  <a:gd name="f445" fmla="*/ f372 f187 1"/>
                  <a:gd name="f446" fmla="*/ f373 f188 1"/>
                  <a:gd name="f447" fmla="*/ f374 f187 1"/>
                  <a:gd name="f448" fmla="*/ f375 f188 1"/>
                  <a:gd name="f449" fmla="*/ f376 f187 1"/>
                  <a:gd name="f450" fmla="*/ f377 f188 1"/>
                  <a:gd name="f451" fmla="*/ f378 f187 1"/>
                  <a:gd name="f452" fmla="*/ f379 f188 1"/>
                  <a:gd name="f453" fmla="*/ f380 f187 1"/>
                  <a:gd name="f454" fmla="*/ f381 f188 1"/>
                  <a:gd name="f455" fmla="*/ f382 f187 1"/>
                  <a:gd name="f456" fmla="*/ f383 f188 1"/>
                  <a:gd name="f457" fmla="*/ f384 f187 1"/>
                  <a:gd name="f458" fmla="*/ f385 f188 1"/>
                  <a:gd name="f459" fmla="*/ f386 f187 1"/>
                  <a:gd name="f460" fmla="*/ f387 f188 1"/>
                  <a:gd name="f461" fmla="*/ f388 f187 1"/>
                  <a:gd name="f462" fmla="*/ f389 f188 1"/>
                  <a:gd name="f463" fmla="*/ f390 f187 1"/>
                  <a:gd name="f464" fmla="*/ f391 f188 1"/>
                  <a:gd name="f465" fmla="*/ f392 f187 1"/>
                  <a:gd name="f466" fmla="*/ f393 f188 1"/>
                  <a:gd name="f467" fmla="*/ f394 f187 1"/>
                  <a:gd name="f468" fmla="*/ f395 f188 1"/>
                  <a:gd name="f469" fmla="*/ f396 f187 1"/>
                  <a:gd name="f470" fmla="*/ f397 f188 1"/>
                  <a:gd name="f471" fmla="*/ f398 f187 1"/>
                  <a:gd name="f472" fmla="*/ f399 f188 1"/>
                  <a:gd name="f473" fmla="*/ f400 f187 1"/>
                  <a:gd name="f474" fmla="*/ f401 f188 1"/>
                  <a:gd name="f475" fmla="*/ f402 f187 1"/>
                  <a:gd name="f476" fmla="*/ f403 f187 1"/>
                  <a:gd name="f477" fmla="*/ f404 f188 1"/>
                  <a:gd name="f478" fmla="*/ f405 f187 1"/>
                  <a:gd name="f479" fmla="*/ f406 f188 1"/>
                  <a:gd name="f480" fmla="*/ f407 f187 1"/>
                  <a:gd name="f481" fmla="*/ f408 f188 1"/>
                  <a:gd name="f482" fmla="*/ f409 f187 1"/>
                </a:gdLst>
                <a:ahLst/>
                <a:cxnLst>
                  <a:cxn ang="3cd4">
                    <a:pos x="hc" y="t"/>
                  </a:cxn>
                  <a:cxn ang="0">
                    <a:pos x="r" y="vc"/>
                  </a:cxn>
                  <a:cxn ang="cd4">
                    <a:pos x="hc" y="b"/>
                  </a:cxn>
                  <a:cxn ang="cd2">
                    <a:pos x="l" y="vc"/>
                  </a:cxn>
                  <a:cxn ang="f267">
                    <a:pos x="f414" y="f415"/>
                  </a:cxn>
                  <a:cxn ang="f267">
                    <a:pos x="f416" y="f417"/>
                  </a:cxn>
                  <a:cxn ang="f267">
                    <a:pos x="f418" y="f419"/>
                  </a:cxn>
                  <a:cxn ang="f267">
                    <a:pos x="f420" y="f421"/>
                  </a:cxn>
                  <a:cxn ang="f267">
                    <a:pos x="f422" y="f423"/>
                  </a:cxn>
                  <a:cxn ang="f267">
                    <a:pos x="f424" y="f425"/>
                  </a:cxn>
                  <a:cxn ang="f267">
                    <a:pos x="f426" y="f427"/>
                  </a:cxn>
                  <a:cxn ang="f267">
                    <a:pos x="f428" y="f423"/>
                  </a:cxn>
                  <a:cxn ang="f267">
                    <a:pos x="f429" y="f430"/>
                  </a:cxn>
                  <a:cxn ang="f267">
                    <a:pos x="f431" y="f432"/>
                  </a:cxn>
                  <a:cxn ang="f267">
                    <a:pos x="f433" y="f434"/>
                  </a:cxn>
                  <a:cxn ang="f267">
                    <a:pos x="f435" y="f436"/>
                  </a:cxn>
                  <a:cxn ang="f267">
                    <a:pos x="f437" y="f438"/>
                  </a:cxn>
                  <a:cxn ang="f267">
                    <a:pos x="f439" y="f440"/>
                  </a:cxn>
                  <a:cxn ang="f267">
                    <a:pos x="f441" y="f442"/>
                  </a:cxn>
                  <a:cxn ang="f267">
                    <a:pos x="f443" y="f444"/>
                  </a:cxn>
                  <a:cxn ang="f267">
                    <a:pos x="f445" y="f446"/>
                  </a:cxn>
                  <a:cxn ang="f267">
                    <a:pos x="f447" y="f448"/>
                  </a:cxn>
                  <a:cxn ang="f267">
                    <a:pos x="f449" y="f450"/>
                  </a:cxn>
                  <a:cxn ang="f267">
                    <a:pos x="f451" y="f452"/>
                  </a:cxn>
                  <a:cxn ang="f267">
                    <a:pos x="f453" y="f454"/>
                  </a:cxn>
                  <a:cxn ang="f267">
                    <a:pos x="f455" y="f456"/>
                  </a:cxn>
                  <a:cxn ang="f267">
                    <a:pos x="f414" y="f415"/>
                  </a:cxn>
                  <a:cxn ang="f267">
                    <a:pos x="f457" y="f458"/>
                  </a:cxn>
                  <a:cxn ang="f267">
                    <a:pos x="f459" y="f460"/>
                  </a:cxn>
                  <a:cxn ang="f267">
                    <a:pos x="f461" y="f462"/>
                  </a:cxn>
                  <a:cxn ang="f267">
                    <a:pos x="f463" y="f464"/>
                  </a:cxn>
                  <a:cxn ang="f267">
                    <a:pos x="f465" y="f466"/>
                  </a:cxn>
                  <a:cxn ang="f267">
                    <a:pos x="f467" y="f468"/>
                  </a:cxn>
                  <a:cxn ang="f267">
                    <a:pos x="f469" y="f470"/>
                  </a:cxn>
                  <a:cxn ang="f267">
                    <a:pos x="f471" y="f472"/>
                  </a:cxn>
                  <a:cxn ang="f267">
                    <a:pos x="f473" y="f474"/>
                  </a:cxn>
                  <a:cxn ang="f267">
                    <a:pos x="f475" y="f474"/>
                  </a:cxn>
                  <a:cxn ang="f267">
                    <a:pos x="f476" y="f477"/>
                  </a:cxn>
                  <a:cxn ang="f267">
                    <a:pos x="f478" y="f479"/>
                  </a:cxn>
                  <a:cxn ang="f267">
                    <a:pos x="f457" y="f458"/>
                  </a:cxn>
                  <a:cxn ang="f267">
                    <a:pos x="f480" y="f481"/>
                  </a:cxn>
                  <a:cxn ang="f267">
                    <a:pos x="f482" y="f438"/>
                  </a:cxn>
                  <a:cxn ang="f267">
                    <a:pos x="f480" y="f481"/>
                  </a:cxn>
                </a:cxnLst>
                <a:rect l="f410" t="f413" r="f411" b="f412"/>
                <a:pathLst>
                  <a:path w="498" h="534">
                    <a:moveTo>
                      <a:pt x="f8" y="f9"/>
                    </a:moveTo>
                    <a:cubicBezTo>
                      <a:pt x="f10" y="f11"/>
                      <a:pt x="f12" y="f13"/>
                      <a:pt x="f14" y="f15"/>
                    </a:cubicBezTo>
                    <a:cubicBezTo>
                      <a:pt x="f16" y="f17"/>
                      <a:pt x="f18" y="f19"/>
                      <a:pt x="f20" y="f21"/>
                    </a:cubicBezTo>
                    <a:cubicBezTo>
                      <a:pt x="f22" y="f23"/>
                      <a:pt x="f14" y="f24"/>
                      <a:pt x="f25" y="f26"/>
                    </a:cubicBezTo>
                    <a:cubicBezTo>
                      <a:pt x="f27" y="f28"/>
                      <a:pt x="f29" y="f30"/>
                      <a:pt x="f31" y="f32"/>
                    </a:cubicBezTo>
                    <a:cubicBezTo>
                      <a:pt x="f33" y="f34"/>
                      <a:pt x="f35" y="f36"/>
                      <a:pt x="f37" y="f38"/>
                    </a:cubicBezTo>
                    <a:cubicBezTo>
                      <a:pt x="f39" y="f38"/>
                      <a:pt x="f39" y="f38"/>
                      <a:pt x="f40" y="f41"/>
                    </a:cubicBezTo>
                    <a:cubicBezTo>
                      <a:pt x="f42" y="f43"/>
                      <a:pt x="f44" y="f34"/>
                      <a:pt x="f45" y="f32"/>
                    </a:cubicBezTo>
                    <a:cubicBezTo>
                      <a:pt x="f46" y="f47"/>
                      <a:pt x="f48" y="f49"/>
                      <a:pt x="f50" y="f51"/>
                    </a:cubicBezTo>
                    <a:cubicBezTo>
                      <a:pt x="f52" y="f5"/>
                      <a:pt x="f53" y="f54"/>
                      <a:pt x="f55" y="f56"/>
                    </a:cubicBezTo>
                    <a:cubicBezTo>
                      <a:pt x="f57" y="f58"/>
                      <a:pt x="f59" y="f60"/>
                      <a:pt x="f61" y="f60"/>
                    </a:cubicBezTo>
                    <a:cubicBezTo>
                      <a:pt x="f62" y="f60"/>
                      <a:pt x="f63" y="f34"/>
                      <a:pt x="f64" y="f65"/>
                    </a:cubicBezTo>
                    <a:cubicBezTo>
                      <a:pt x="f66" y="f16"/>
                      <a:pt x="f67" y="f18"/>
                      <a:pt x="f68" y="f69"/>
                    </a:cubicBezTo>
                    <a:cubicBezTo>
                      <a:pt x="f70" y="f71"/>
                      <a:pt x="f72" y="f73"/>
                      <a:pt x="f74" y="f75"/>
                    </a:cubicBezTo>
                    <a:cubicBezTo>
                      <a:pt x="f76" y="f77"/>
                      <a:pt x="f6" y="f78"/>
                      <a:pt x="f79" y="f80"/>
                    </a:cubicBezTo>
                    <a:cubicBezTo>
                      <a:pt x="f81" y="f82"/>
                      <a:pt x="f83" y="f84"/>
                      <a:pt x="f85" y="f86"/>
                    </a:cubicBezTo>
                    <a:cubicBezTo>
                      <a:pt x="f87" y="f7"/>
                      <a:pt x="f88" y="f89"/>
                      <a:pt x="f90" y="f89"/>
                    </a:cubicBezTo>
                    <a:cubicBezTo>
                      <a:pt x="f91" y="f89"/>
                      <a:pt x="f92" y="f93"/>
                      <a:pt x="f94" y="f95"/>
                    </a:cubicBezTo>
                    <a:cubicBezTo>
                      <a:pt x="f96" y="f97"/>
                      <a:pt x="f98" y="f95"/>
                      <a:pt x="f99" y="f100"/>
                    </a:cubicBezTo>
                    <a:cubicBezTo>
                      <a:pt x="f101" y="f102"/>
                      <a:pt x="f54" y="f103"/>
                      <a:pt x="f49" y="f104"/>
                    </a:cubicBezTo>
                    <a:cubicBezTo>
                      <a:pt x="f5" y="f105"/>
                      <a:pt x="f106" y="f107"/>
                      <a:pt x="f108" y="f109"/>
                    </a:cubicBezTo>
                    <a:cubicBezTo>
                      <a:pt x="f110" y="f111"/>
                      <a:pt x="f13" y="f112"/>
                      <a:pt x="f113" y="f22"/>
                    </a:cubicBezTo>
                    <a:cubicBezTo>
                      <a:pt x="f114" y="f22"/>
                      <a:pt x="f115" y="f9"/>
                      <a:pt x="f8" y="f9"/>
                    </a:cubicBezTo>
                    <a:close/>
                    <a:moveTo>
                      <a:pt x="f116" y="f117"/>
                    </a:moveTo>
                    <a:cubicBezTo>
                      <a:pt x="f118" y="f119"/>
                      <a:pt x="f120" y="f121"/>
                      <a:pt x="f122" y="f79"/>
                    </a:cubicBezTo>
                    <a:cubicBezTo>
                      <a:pt x="f73" y="f123"/>
                      <a:pt x="f124" y="f125"/>
                      <a:pt x="f27" y="f126"/>
                    </a:cubicBezTo>
                    <a:cubicBezTo>
                      <a:pt x="f127" y="f102"/>
                      <a:pt x="f128" y="f123"/>
                      <a:pt x="f129" y="f130"/>
                    </a:cubicBezTo>
                    <a:cubicBezTo>
                      <a:pt x="f131" y="f132"/>
                      <a:pt x="f133" y="f130"/>
                      <a:pt x="f134" y="f135"/>
                    </a:cubicBezTo>
                    <a:cubicBezTo>
                      <a:pt x="f136" y="f137"/>
                      <a:pt x="f138" y="f139"/>
                      <a:pt x="f140" y="f141"/>
                    </a:cubicBezTo>
                    <a:cubicBezTo>
                      <a:pt x="f142" y="f143"/>
                      <a:pt x="f144" y="f145"/>
                      <a:pt x="f146" y="f147"/>
                    </a:cubicBezTo>
                    <a:cubicBezTo>
                      <a:pt x="f148" y="f2"/>
                      <a:pt x="f149" y="f150"/>
                      <a:pt x="f151" y="f152"/>
                    </a:cubicBezTo>
                    <a:cubicBezTo>
                      <a:pt x="f153" y="f154"/>
                      <a:pt x="f46" y="f155"/>
                      <a:pt x="f156" y="f157"/>
                    </a:cubicBezTo>
                    <a:cubicBezTo>
                      <a:pt x="f158" y="f159"/>
                      <a:pt x="f160" y="f161"/>
                      <a:pt x="f162" y="f157"/>
                    </a:cubicBezTo>
                    <a:cubicBezTo>
                      <a:pt x="f163" y="f164"/>
                      <a:pt x="f165" y="f166"/>
                      <a:pt x="f167" y="f168"/>
                    </a:cubicBezTo>
                    <a:cubicBezTo>
                      <a:pt x="f169" y="f170"/>
                      <a:pt x="f171" y="f172"/>
                      <a:pt x="f173" y="f174"/>
                    </a:cubicBezTo>
                    <a:cubicBezTo>
                      <a:pt x="f175" y="f176"/>
                      <a:pt x="f101" y="f177"/>
                      <a:pt x="f116" y="f117"/>
                    </a:cubicBezTo>
                    <a:close/>
                    <a:moveTo>
                      <a:pt x="f178" y="f179"/>
                    </a:moveTo>
                    <a:cubicBezTo>
                      <a:pt x="f2" y="f171"/>
                      <a:pt x="f180" y="f181"/>
                      <a:pt x="f182" y="f69"/>
                    </a:cubicBezTo>
                    <a:cubicBezTo>
                      <a:pt x="f183" y="f184"/>
                      <a:pt x="f94" y="f185"/>
                      <a:pt x="f178" y="f17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11" name="Freeform 13">
                <a:extLst>
                  <a:ext uri="{FF2B5EF4-FFF2-40B4-BE49-F238E27FC236}">
                    <a16:creationId xmlns:a16="http://schemas.microsoft.com/office/drawing/2014/main" id="{D48FD9A6-A875-31DE-3BB1-7331C160ABE8}"/>
                  </a:ext>
                </a:extLst>
              </p:cNvPr>
              <p:cNvSpPr/>
              <p:nvPr/>
            </p:nvSpPr>
            <p:spPr>
              <a:xfrm>
                <a:off x="11277596" y="904871"/>
                <a:ext cx="165104" cy="115891"/>
              </a:xfrm>
              <a:custGeom>
                <a:avLst/>
                <a:gdLst>
                  <a:gd name="f0" fmla="val 10800000"/>
                  <a:gd name="f1" fmla="val 5400000"/>
                  <a:gd name="f2" fmla="val 180"/>
                  <a:gd name="f3" fmla="val w"/>
                  <a:gd name="f4" fmla="val h"/>
                  <a:gd name="f5" fmla="val 0"/>
                  <a:gd name="f6" fmla="val 241"/>
                  <a:gd name="f7" fmla="val 170"/>
                  <a:gd name="f8" fmla="val 121"/>
                  <a:gd name="f9" fmla="val 89"/>
                  <a:gd name="f10" fmla="val 58"/>
                  <a:gd name="f11" fmla="val 27"/>
                  <a:gd name="f12" fmla="val 8"/>
                  <a:gd name="f13" fmla="val 162"/>
                  <a:gd name="f14" fmla="val 144"/>
                  <a:gd name="f15" fmla="val 104"/>
                  <a:gd name="f16" fmla="val 65"/>
                  <a:gd name="f17" fmla="val 25"/>
                  <a:gd name="f18" fmla="val 1"/>
                  <a:gd name="f19" fmla="val 9"/>
                  <a:gd name="f20" fmla="val 26"/>
                  <a:gd name="f21" fmla="val 90"/>
                  <a:gd name="f22" fmla="val 153"/>
                  <a:gd name="f23" fmla="val 216"/>
                  <a:gd name="f24" fmla="val 233"/>
                  <a:gd name="f25" fmla="val 64"/>
                  <a:gd name="f26" fmla="val 103"/>
                  <a:gd name="f27" fmla="val 142"/>
                  <a:gd name="f28" fmla="val 163"/>
                  <a:gd name="f29" fmla="val 234"/>
                  <a:gd name="f30" fmla="val 213"/>
                  <a:gd name="f31" fmla="val 182"/>
                  <a:gd name="f32" fmla="val 151"/>
                  <a:gd name="f33" fmla="val 197"/>
                  <a:gd name="f34" fmla="val 44"/>
                  <a:gd name="f35" fmla="val 146"/>
                  <a:gd name="f36" fmla="val 95"/>
                  <a:gd name="f37" fmla="val 72"/>
                  <a:gd name="f38" fmla="val 99"/>
                  <a:gd name="f39" fmla="val 127"/>
                  <a:gd name="f40" fmla="val 96"/>
                  <a:gd name="f41" fmla="val 71"/>
                  <a:gd name="f42" fmla="+- 0 0 -90"/>
                  <a:gd name="f43" fmla="*/ f3 1 241"/>
                  <a:gd name="f44" fmla="*/ f4 1 170"/>
                  <a:gd name="f45" fmla="val f5"/>
                  <a:gd name="f46" fmla="val f6"/>
                  <a:gd name="f47" fmla="val f7"/>
                  <a:gd name="f48" fmla="*/ f42 f0 1"/>
                  <a:gd name="f49" fmla="+- f47 0 f45"/>
                  <a:gd name="f50" fmla="+- f46 0 f45"/>
                  <a:gd name="f51" fmla="*/ f48 1 f2"/>
                  <a:gd name="f52" fmla="*/ f50 1 241"/>
                  <a:gd name="f53" fmla="*/ f49 1 170"/>
                  <a:gd name="f54" fmla="*/ 121 f50 1"/>
                  <a:gd name="f55" fmla="*/ 170 f49 1"/>
                  <a:gd name="f56" fmla="*/ 27 f50 1"/>
                  <a:gd name="f57" fmla="*/ 0 f50 1"/>
                  <a:gd name="f58" fmla="*/ 144 f49 1"/>
                  <a:gd name="f59" fmla="*/ 25 f49 1"/>
                  <a:gd name="f60" fmla="*/ 26 f50 1"/>
                  <a:gd name="f61" fmla="*/ 0 f49 1"/>
                  <a:gd name="f62" fmla="*/ 216 f50 1"/>
                  <a:gd name="f63" fmla="*/ 241 f50 1"/>
                  <a:gd name="f64" fmla="*/ 26 f49 1"/>
                  <a:gd name="f65" fmla="*/ 142 f49 1"/>
                  <a:gd name="f66" fmla="*/ 213 f50 1"/>
                  <a:gd name="f67" fmla="*/ 197 f50 1"/>
                  <a:gd name="f68" fmla="*/ 44 f49 1"/>
                  <a:gd name="f69" fmla="*/ 44 f50 1"/>
                  <a:gd name="f70" fmla="*/ 127 f49 1"/>
                  <a:gd name="f71" fmla="+- f51 0 f1"/>
                  <a:gd name="f72" fmla="*/ f54 1 241"/>
                  <a:gd name="f73" fmla="*/ f55 1 170"/>
                  <a:gd name="f74" fmla="*/ f56 1 241"/>
                  <a:gd name="f75" fmla="*/ f57 1 241"/>
                  <a:gd name="f76" fmla="*/ f58 1 170"/>
                  <a:gd name="f77" fmla="*/ f59 1 170"/>
                  <a:gd name="f78" fmla="*/ f60 1 241"/>
                  <a:gd name="f79" fmla="*/ f61 1 170"/>
                  <a:gd name="f80" fmla="*/ f62 1 241"/>
                  <a:gd name="f81" fmla="*/ f63 1 241"/>
                  <a:gd name="f82" fmla="*/ f64 1 170"/>
                  <a:gd name="f83" fmla="*/ f65 1 170"/>
                  <a:gd name="f84" fmla="*/ f66 1 241"/>
                  <a:gd name="f85" fmla="*/ f67 1 241"/>
                  <a:gd name="f86" fmla="*/ f68 1 170"/>
                  <a:gd name="f87" fmla="*/ f69 1 241"/>
                  <a:gd name="f88" fmla="*/ f70 1 170"/>
                  <a:gd name="f89" fmla="*/ 0 1 f52"/>
                  <a:gd name="f90" fmla="*/ f46 1 f52"/>
                  <a:gd name="f91" fmla="*/ 0 1 f53"/>
                  <a:gd name="f92" fmla="*/ f47 1 f53"/>
                  <a:gd name="f93" fmla="*/ f72 1 f52"/>
                  <a:gd name="f94" fmla="*/ f73 1 f53"/>
                  <a:gd name="f95" fmla="*/ f74 1 f52"/>
                  <a:gd name="f96" fmla="*/ f75 1 f52"/>
                  <a:gd name="f97" fmla="*/ f76 1 f53"/>
                  <a:gd name="f98" fmla="*/ f77 1 f53"/>
                  <a:gd name="f99" fmla="*/ f78 1 f52"/>
                  <a:gd name="f100" fmla="*/ f79 1 f53"/>
                  <a:gd name="f101" fmla="*/ f80 1 f52"/>
                  <a:gd name="f102" fmla="*/ f81 1 f52"/>
                  <a:gd name="f103" fmla="*/ f82 1 f53"/>
                  <a:gd name="f104" fmla="*/ f83 1 f53"/>
                  <a:gd name="f105" fmla="*/ f84 1 f52"/>
                  <a:gd name="f106" fmla="*/ f85 1 f52"/>
                  <a:gd name="f107" fmla="*/ f86 1 f53"/>
                  <a:gd name="f108" fmla="*/ f87 1 f52"/>
                  <a:gd name="f109" fmla="*/ f88 1 f53"/>
                  <a:gd name="f110" fmla="*/ f89 f43 1"/>
                  <a:gd name="f111" fmla="*/ f90 f43 1"/>
                  <a:gd name="f112" fmla="*/ f92 f44 1"/>
                  <a:gd name="f113" fmla="*/ f91 f44 1"/>
                  <a:gd name="f114" fmla="*/ f93 f43 1"/>
                  <a:gd name="f115" fmla="*/ f94 f44 1"/>
                  <a:gd name="f116" fmla="*/ f95 f43 1"/>
                  <a:gd name="f117" fmla="*/ f96 f43 1"/>
                  <a:gd name="f118" fmla="*/ f97 f44 1"/>
                  <a:gd name="f119" fmla="*/ f98 f44 1"/>
                  <a:gd name="f120" fmla="*/ f99 f43 1"/>
                  <a:gd name="f121" fmla="*/ f100 f44 1"/>
                  <a:gd name="f122" fmla="*/ f101 f43 1"/>
                  <a:gd name="f123" fmla="*/ f102 f43 1"/>
                  <a:gd name="f124" fmla="*/ f103 f44 1"/>
                  <a:gd name="f125" fmla="*/ f104 f44 1"/>
                  <a:gd name="f126" fmla="*/ f105 f43 1"/>
                  <a:gd name="f127" fmla="*/ f106 f43 1"/>
                  <a:gd name="f128" fmla="*/ f107 f44 1"/>
                  <a:gd name="f129" fmla="*/ f108 f43 1"/>
                  <a:gd name="f130" fmla="*/ f109 f44 1"/>
                </a:gdLst>
                <a:ahLst/>
                <a:cxnLst>
                  <a:cxn ang="3cd4">
                    <a:pos x="hc" y="t"/>
                  </a:cxn>
                  <a:cxn ang="0">
                    <a:pos x="r" y="vc"/>
                  </a:cxn>
                  <a:cxn ang="cd4">
                    <a:pos x="hc" y="b"/>
                  </a:cxn>
                  <a:cxn ang="cd2">
                    <a:pos x="l" y="vc"/>
                  </a:cxn>
                  <a:cxn ang="f71">
                    <a:pos x="f114" y="f115"/>
                  </a:cxn>
                  <a:cxn ang="f71">
                    <a:pos x="f116" y="f115"/>
                  </a:cxn>
                  <a:cxn ang="f71">
                    <a:pos x="f117" y="f118"/>
                  </a:cxn>
                  <a:cxn ang="f71">
                    <a:pos x="f117" y="f119"/>
                  </a:cxn>
                  <a:cxn ang="f71">
                    <a:pos x="f120" y="f121"/>
                  </a:cxn>
                  <a:cxn ang="f71">
                    <a:pos x="f122" y="f121"/>
                  </a:cxn>
                  <a:cxn ang="f71">
                    <a:pos x="f123" y="f124"/>
                  </a:cxn>
                  <a:cxn ang="f71">
                    <a:pos x="f123" y="f125"/>
                  </a:cxn>
                  <a:cxn ang="f71">
                    <a:pos x="f126" y="f115"/>
                  </a:cxn>
                  <a:cxn ang="f71">
                    <a:pos x="f114" y="f115"/>
                  </a:cxn>
                  <a:cxn ang="f71">
                    <a:pos x="f127" y="f128"/>
                  </a:cxn>
                  <a:cxn ang="f71">
                    <a:pos x="f129" y="f128"/>
                  </a:cxn>
                  <a:cxn ang="f71">
                    <a:pos x="f129" y="f130"/>
                  </a:cxn>
                  <a:cxn ang="f71">
                    <a:pos x="f127" y="f130"/>
                  </a:cxn>
                  <a:cxn ang="f71">
                    <a:pos x="f127" y="f128"/>
                  </a:cxn>
                </a:cxnLst>
                <a:rect l="f110" t="f113" r="f111" b="f112"/>
                <a:pathLst>
                  <a:path w="241" h="170">
                    <a:moveTo>
                      <a:pt x="f8" y="f7"/>
                    </a:moveTo>
                    <a:cubicBezTo>
                      <a:pt x="f9" y="f7"/>
                      <a:pt x="f10" y="f7"/>
                      <a:pt x="f11" y="f7"/>
                    </a:cubicBezTo>
                    <a:cubicBezTo>
                      <a:pt x="f12" y="f7"/>
                      <a:pt x="f5" y="f13"/>
                      <a:pt x="f5" y="f14"/>
                    </a:cubicBezTo>
                    <a:cubicBezTo>
                      <a:pt x="f5" y="f15"/>
                      <a:pt x="f5" y="f16"/>
                      <a:pt x="f5" y="f17"/>
                    </a:cubicBezTo>
                    <a:cubicBezTo>
                      <a:pt x="f18" y="f12"/>
                      <a:pt x="f19" y="f5"/>
                      <a:pt x="f20" y="f5"/>
                    </a:cubicBezTo>
                    <a:cubicBezTo>
                      <a:pt x="f21" y="f5"/>
                      <a:pt x="f22" y="f5"/>
                      <a:pt x="f23" y="f5"/>
                    </a:cubicBezTo>
                    <a:cubicBezTo>
                      <a:pt x="f24" y="f5"/>
                      <a:pt x="f6" y="f12"/>
                      <a:pt x="f6" y="f20"/>
                    </a:cubicBezTo>
                    <a:cubicBezTo>
                      <a:pt x="f6" y="f25"/>
                      <a:pt x="f6" y="f26"/>
                      <a:pt x="f6" y="f27"/>
                    </a:cubicBezTo>
                    <a:cubicBezTo>
                      <a:pt x="f6" y="f28"/>
                      <a:pt x="f29" y="f7"/>
                      <a:pt x="f30" y="f7"/>
                    </a:cubicBezTo>
                    <a:cubicBezTo>
                      <a:pt x="f31" y="f7"/>
                      <a:pt x="f32" y="f7"/>
                      <a:pt x="f8" y="f7"/>
                    </a:cubicBezTo>
                    <a:close/>
                    <a:moveTo>
                      <a:pt x="f33" y="f34"/>
                    </a:moveTo>
                    <a:cubicBezTo>
                      <a:pt x="f35" y="f34"/>
                      <a:pt x="f36" y="f34"/>
                      <a:pt x="f34" y="f34"/>
                    </a:cubicBezTo>
                    <a:cubicBezTo>
                      <a:pt x="f34" y="f37"/>
                      <a:pt x="f34" y="f38"/>
                      <a:pt x="f34" y="f39"/>
                    </a:cubicBezTo>
                    <a:cubicBezTo>
                      <a:pt x="f40" y="f39"/>
                      <a:pt x="f35" y="f39"/>
                      <a:pt x="f33" y="f39"/>
                    </a:cubicBezTo>
                    <a:cubicBezTo>
                      <a:pt x="f33" y="f38"/>
                      <a:pt x="f33" y="f41"/>
                      <a:pt x="f33" y="f34"/>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grpSp>
      </p:grpSp>
    </p:spTree>
    <p:extLst>
      <p:ext uri="{BB962C8B-B14F-4D97-AF65-F5344CB8AC3E}">
        <p14:creationId xmlns:p14="http://schemas.microsoft.com/office/powerpoint/2010/main" val="3056419473"/>
      </p:ext>
    </p:extLst>
  </p:cSld>
  <p:clrMapOvr>
    <a:masterClrMapping/>
  </p:clrMapOvr>
  <p:transition spd="med">
    <p:fade/>
  </p:transition>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3_Título y objetos">
    <p:spTree>
      <p:nvGrpSpPr>
        <p:cNvPr id="1" name=""/>
        <p:cNvGrpSpPr/>
        <p:nvPr/>
      </p:nvGrpSpPr>
      <p:grpSpPr>
        <a:xfrm>
          <a:off x="0" y="0"/>
          <a:ext cx="0" cy="0"/>
          <a:chOff x="0" y="0"/>
          <a:chExt cx="0" cy="0"/>
        </a:xfrm>
      </p:grpSpPr>
      <p:sp>
        <p:nvSpPr>
          <p:cNvPr id="2" name="Marcador de posición de imagen 21">
            <a:extLst>
              <a:ext uri="{FF2B5EF4-FFF2-40B4-BE49-F238E27FC236}">
                <a16:creationId xmlns:a16="http://schemas.microsoft.com/office/drawing/2014/main" id="{03E81E57-7FF6-4261-FE24-9539B802BE38}"/>
              </a:ext>
            </a:extLst>
          </p:cNvPr>
          <p:cNvSpPr txBox="1">
            <a:spLocks noGrp="1"/>
          </p:cNvSpPr>
          <p:nvPr>
            <p:ph type="pic" idx="4294967295"/>
          </p:nvPr>
        </p:nvSpPr>
        <p:spPr>
          <a:xfrm>
            <a:off x="6064785" y="546097"/>
            <a:ext cx="6127220" cy="2671501"/>
          </a:xfrm>
          <a:solidFill>
            <a:srgbClr val="E7ECEF"/>
          </a:solidFill>
        </p:spPr>
        <p:txBody>
          <a:bodyPr anchor="ctr" anchorCtr="1"/>
          <a:lstStyle>
            <a:lvl1pPr algn="ctr">
              <a:lnSpc>
                <a:spcPct val="150000"/>
              </a:lnSpc>
              <a:defRPr sz="1600"/>
            </a:lvl1pPr>
          </a:lstStyle>
          <a:p>
            <a:pPr lvl="0"/>
            <a:r>
              <a:rPr lang="es-ES"/>
              <a:t>Your image here</a:t>
            </a:r>
          </a:p>
        </p:txBody>
      </p:sp>
      <p:sp>
        <p:nvSpPr>
          <p:cNvPr id="3" name="Marcador de texto 7">
            <a:extLst>
              <a:ext uri="{FF2B5EF4-FFF2-40B4-BE49-F238E27FC236}">
                <a16:creationId xmlns:a16="http://schemas.microsoft.com/office/drawing/2014/main" id="{66EA10B8-8D90-CE7F-2EC7-96E51C2E47DE}"/>
              </a:ext>
            </a:extLst>
          </p:cNvPr>
          <p:cNvSpPr txBox="1">
            <a:spLocks noGrp="1"/>
          </p:cNvSpPr>
          <p:nvPr>
            <p:ph type="body" idx="4294967295"/>
          </p:nvPr>
        </p:nvSpPr>
        <p:spPr>
          <a:xfrm>
            <a:off x="839784" y="3172"/>
            <a:ext cx="548402" cy="542925"/>
          </a:xfrm>
        </p:spPr>
        <p:txBody>
          <a:bodyPr anchor="ctr" anchorCtr="1">
            <a:noAutofit/>
          </a:bodyPr>
          <a:lstStyle>
            <a:lvl1pPr algn="ctr">
              <a:lnSpc>
                <a:spcPct val="100000"/>
              </a:lnSpc>
              <a:defRPr sz="2800">
                <a:latin typeface="Garamond"/>
              </a:defRPr>
            </a:lvl1pPr>
          </a:lstStyle>
          <a:p>
            <a:pPr lvl="0"/>
            <a:r>
              <a:rPr lang="es-ES"/>
              <a:t>0</a:t>
            </a:r>
          </a:p>
        </p:txBody>
      </p:sp>
      <p:sp>
        <p:nvSpPr>
          <p:cNvPr id="4" name="Marcador de texto 17">
            <a:extLst>
              <a:ext uri="{FF2B5EF4-FFF2-40B4-BE49-F238E27FC236}">
                <a16:creationId xmlns:a16="http://schemas.microsoft.com/office/drawing/2014/main" id="{283EE514-0979-23E9-F770-6917E5823450}"/>
              </a:ext>
            </a:extLst>
          </p:cNvPr>
          <p:cNvSpPr txBox="1">
            <a:spLocks noGrp="1"/>
          </p:cNvSpPr>
          <p:nvPr>
            <p:ph type="body" idx="4294967295"/>
          </p:nvPr>
        </p:nvSpPr>
        <p:spPr>
          <a:xfrm>
            <a:off x="1388187" y="0"/>
            <a:ext cx="10426702" cy="546097"/>
          </a:xfrm>
        </p:spPr>
        <p:txBody>
          <a:bodyPr/>
          <a:lstStyle>
            <a:lvl1pPr>
              <a:lnSpc>
                <a:spcPct val="150000"/>
              </a:lnSpc>
              <a:defRPr sz="1600">
                <a:latin typeface="Garamond"/>
              </a:defRPr>
            </a:lvl1pPr>
            <a:lvl2pPr marL="0" marR="0" lvl="0" indent="0" fontAlgn="auto">
              <a:lnSpc>
                <a:spcPct val="150000"/>
              </a:lnSpc>
              <a:spcBef>
                <a:spcPts val="1000"/>
              </a:spcBef>
              <a:spcAft>
                <a:spcPts val="0"/>
              </a:spcAft>
              <a:buNone/>
              <a:tabLst/>
              <a:defRPr lang="es-ES" sz="1600" b="0" i="0" u="none" strike="noStrike" cap="none" spc="0" baseline="0">
                <a:solidFill>
                  <a:srgbClr val="6C757D"/>
                </a:solidFill>
                <a:uFillTx/>
                <a:latin typeface="Garamond"/>
                <a:ea typeface="Arial"/>
                <a:cs typeface="Arial"/>
              </a:defRPr>
            </a:lvl2pPr>
          </a:lstStyle>
          <a:p>
            <a:pPr lvl="0"/>
            <a:r>
              <a:rPr lang="es-ES"/>
              <a:t>Slide small title here   •   Subtitle Section hrere</a:t>
            </a:r>
          </a:p>
          <a:p>
            <a:pPr lvl="0"/>
            <a:endParaRPr lang="es-ES"/>
          </a:p>
        </p:txBody>
      </p:sp>
      <p:sp>
        <p:nvSpPr>
          <p:cNvPr id="5" name="Marcador de texto 23">
            <a:extLst>
              <a:ext uri="{FF2B5EF4-FFF2-40B4-BE49-F238E27FC236}">
                <a16:creationId xmlns:a16="http://schemas.microsoft.com/office/drawing/2014/main" id="{4943F87F-33B5-B106-6BDF-914DCE0DBF21}"/>
              </a:ext>
            </a:extLst>
          </p:cNvPr>
          <p:cNvSpPr txBox="1">
            <a:spLocks noGrp="1"/>
          </p:cNvSpPr>
          <p:nvPr>
            <p:ph type="body" idx="4294967295"/>
          </p:nvPr>
        </p:nvSpPr>
        <p:spPr>
          <a:xfrm>
            <a:off x="839784" y="866540"/>
            <a:ext cx="10548939" cy="992233"/>
          </a:xfrm>
        </p:spPr>
        <p:txBody>
          <a:bodyPr/>
          <a:lstStyle>
            <a:lvl1pPr>
              <a:lnSpc>
                <a:spcPct val="100000"/>
              </a:lnSpc>
              <a:defRPr sz="6000">
                <a:solidFill>
                  <a:srgbClr val="202428"/>
                </a:solidFill>
                <a:latin typeface="Garamond"/>
              </a:defRPr>
            </a:lvl1pPr>
          </a:lstStyle>
          <a:p>
            <a:pPr lvl="0"/>
            <a:r>
              <a:rPr lang="es-ES"/>
              <a:t>Slide Title</a:t>
            </a:r>
          </a:p>
        </p:txBody>
      </p:sp>
    </p:spTree>
    <p:extLst>
      <p:ext uri="{BB962C8B-B14F-4D97-AF65-F5344CB8AC3E}">
        <p14:creationId xmlns:p14="http://schemas.microsoft.com/office/powerpoint/2010/main" val="34868783"/>
      </p:ext>
    </p:extLst>
  </p:cSld>
  <p:clrMapOvr>
    <a:masterClrMapping/>
  </p:clrMapOvr>
  <p:transition spd="med">
    <p:fade/>
  </p:transition>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4_Título y objetos">
    <p:spTree>
      <p:nvGrpSpPr>
        <p:cNvPr id="1" name=""/>
        <p:cNvGrpSpPr/>
        <p:nvPr/>
      </p:nvGrpSpPr>
      <p:grpSpPr>
        <a:xfrm>
          <a:off x="0" y="0"/>
          <a:ext cx="0" cy="0"/>
          <a:chOff x="0" y="0"/>
          <a:chExt cx="0" cy="0"/>
        </a:xfrm>
      </p:grpSpPr>
      <p:sp>
        <p:nvSpPr>
          <p:cNvPr id="2" name="Marcador de posición de imagen 21">
            <a:extLst>
              <a:ext uri="{FF2B5EF4-FFF2-40B4-BE49-F238E27FC236}">
                <a16:creationId xmlns:a16="http://schemas.microsoft.com/office/drawing/2014/main" id="{4D25416C-5E88-F14C-6E1C-83E1E12316EB}"/>
              </a:ext>
            </a:extLst>
          </p:cNvPr>
          <p:cNvSpPr txBox="1">
            <a:spLocks noGrp="1"/>
          </p:cNvSpPr>
          <p:nvPr>
            <p:ph type="pic" idx="4294967295"/>
          </p:nvPr>
        </p:nvSpPr>
        <p:spPr>
          <a:xfrm>
            <a:off x="0" y="900821"/>
            <a:ext cx="1431282" cy="1445803"/>
          </a:xfrm>
          <a:solidFill>
            <a:srgbClr val="E7ECEF"/>
          </a:solidFill>
        </p:spPr>
        <p:txBody>
          <a:bodyPr anchor="ctr" anchorCtr="1"/>
          <a:lstStyle>
            <a:lvl1pPr algn="ctr">
              <a:lnSpc>
                <a:spcPct val="150000"/>
              </a:lnSpc>
              <a:defRPr sz="1600"/>
            </a:lvl1pPr>
          </a:lstStyle>
          <a:p>
            <a:pPr lvl="0"/>
            <a:r>
              <a:rPr lang="es-ES"/>
              <a:t>Your image here</a:t>
            </a:r>
          </a:p>
        </p:txBody>
      </p:sp>
      <p:sp>
        <p:nvSpPr>
          <p:cNvPr id="3" name="Marcador de posición de imagen 21">
            <a:extLst>
              <a:ext uri="{FF2B5EF4-FFF2-40B4-BE49-F238E27FC236}">
                <a16:creationId xmlns:a16="http://schemas.microsoft.com/office/drawing/2014/main" id="{67CBDDAE-DB36-77C3-DB55-45E858EB4CF8}"/>
              </a:ext>
            </a:extLst>
          </p:cNvPr>
          <p:cNvSpPr txBox="1">
            <a:spLocks noGrp="1"/>
          </p:cNvSpPr>
          <p:nvPr>
            <p:ph type="pic" idx="4294967295"/>
          </p:nvPr>
        </p:nvSpPr>
        <p:spPr>
          <a:xfrm>
            <a:off x="0" y="3898023"/>
            <a:ext cx="1431282" cy="1445803"/>
          </a:xfrm>
          <a:solidFill>
            <a:srgbClr val="E7ECEF"/>
          </a:solidFill>
        </p:spPr>
        <p:txBody>
          <a:bodyPr anchor="ctr" anchorCtr="1"/>
          <a:lstStyle>
            <a:lvl1pPr algn="ctr">
              <a:lnSpc>
                <a:spcPct val="150000"/>
              </a:lnSpc>
              <a:defRPr sz="1600"/>
            </a:lvl1pPr>
          </a:lstStyle>
          <a:p>
            <a:pPr lvl="0"/>
            <a:r>
              <a:rPr lang="es-ES"/>
              <a:t>Your image here</a:t>
            </a:r>
          </a:p>
        </p:txBody>
      </p:sp>
      <p:sp>
        <p:nvSpPr>
          <p:cNvPr id="4" name="Marcador de posición de imagen 21">
            <a:extLst>
              <a:ext uri="{FF2B5EF4-FFF2-40B4-BE49-F238E27FC236}">
                <a16:creationId xmlns:a16="http://schemas.microsoft.com/office/drawing/2014/main" id="{8887DE6D-A179-C462-87BB-06705F0E324F}"/>
              </a:ext>
            </a:extLst>
          </p:cNvPr>
          <p:cNvSpPr txBox="1">
            <a:spLocks noGrp="1"/>
          </p:cNvSpPr>
          <p:nvPr>
            <p:ph type="pic" idx="4294967295"/>
          </p:nvPr>
        </p:nvSpPr>
        <p:spPr>
          <a:xfrm>
            <a:off x="6070601" y="900821"/>
            <a:ext cx="1431282" cy="1445803"/>
          </a:xfrm>
          <a:solidFill>
            <a:srgbClr val="E7ECEF"/>
          </a:solidFill>
        </p:spPr>
        <p:txBody>
          <a:bodyPr anchor="ctr" anchorCtr="1"/>
          <a:lstStyle>
            <a:lvl1pPr algn="ctr">
              <a:lnSpc>
                <a:spcPct val="150000"/>
              </a:lnSpc>
              <a:defRPr sz="1600"/>
            </a:lvl1pPr>
          </a:lstStyle>
          <a:p>
            <a:pPr lvl="0"/>
            <a:r>
              <a:rPr lang="es-ES"/>
              <a:t>Your image here</a:t>
            </a:r>
          </a:p>
        </p:txBody>
      </p:sp>
      <p:sp>
        <p:nvSpPr>
          <p:cNvPr id="5" name="Marcador de posición de imagen 21">
            <a:extLst>
              <a:ext uri="{FF2B5EF4-FFF2-40B4-BE49-F238E27FC236}">
                <a16:creationId xmlns:a16="http://schemas.microsoft.com/office/drawing/2014/main" id="{A5198C5B-86D6-3489-E16F-D63B56CB58AD}"/>
              </a:ext>
            </a:extLst>
          </p:cNvPr>
          <p:cNvSpPr txBox="1">
            <a:spLocks noGrp="1"/>
          </p:cNvSpPr>
          <p:nvPr>
            <p:ph type="pic" idx="4294967295"/>
          </p:nvPr>
        </p:nvSpPr>
        <p:spPr>
          <a:xfrm>
            <a:off x="6070601" y="3898023"/>
            <a:ext cx="1431282" cy="1445803"/>
          </a:xfrm>
          <a:solidFill>
            <a:srgbClr val="E7ECEF"/>
          </a:solidFill>
        </p:spPr>
        <p:txBody>
          <a:bodyPr anchor="ctr" anchorCtr="1"/>
          <a:lstStyle>
            <a:lvl1pPr algn="ctr">
              <a:lnSpc>
                <a:spcPct val="150000"/>
              </a:lnSpc>
              <a:defRPr sz="1600"/>
            </a:lvl1pPr>
          </a:lstStyle>
          <a:p>
            <a:pPr lvl="0"/>
            <a:r>
              <a:rPr lang="es-ES"/>
              <a:t>Your image here</a:t>
            </a:r>
          </a:p>
        </p:txBody>
      </p:sp>
      <p:sp>
        <p:nvSpPr>
          <p:cNvPr id="6" name="Marcador de texto 7">
            <a:extLst>
              <a:ext uri="{FF2B5EF4-FFF2-40B4-BE49-F238E27FC236}">
                <a16:creationId xmlns:a16="http://schemas.microsoft.com/office/drawing/2014/main" id="{87AB070A-745E-8D1C-A680-04C4DC46B837}"/>
              </a:ext>
            </a:extLst>
          </p:cNvPr>
          <p:cNvSpPr txBox="1">
            <a:spLocks noGrp="1"/>
          </p:cNvSpPr>
          <p:nvPr>
            <p:ph type="body" idx="4294967295"/>
          </p:nvPr>
        </p:nvSpPr>
        <p:spPr>
          <a:xfrm>
            <a:off x="839784" y="3172"/>
            <a:ext cx="548402" cy="542925"/>
          </a:xfrm>
        </p:spPr>
        <p:txBody>
          <a:bodyPr anchor="ctr" anchorCtr="1">
            <a:noAutofit/>
          </a:bodyPr>
          <a:lstStyle>
            <a:lvl1pPr algn="ctr">
              <a:lnSpc>
                <a:spcPct val="100000"/>
              </a:lnSpc>
              <a:defRPr sz="2800">
                <a:latin typeface="Garamond"/>
              </a:defRPr>
            </a:lvl1pPr>
          </a:lstStyle>
          <a:p>
            <a:pPr lvl="0"/>
            <a:r>
              <a:rPr lang="es-ES"/>
              <a:t>0</a:t>
            </a:r>
          </a:p>
        </p:txBody>
      </p:sp>
      <p:sp>
        <p:nvSpPr>
          <p:cNvPr id="7" name="Marcador de texto 17">
            <a:extLst>
              <a:ext uri="{FF2B5EF4-FFF2-40B4-BE49-F238E27FC236}">
                <a16:creationId xmlns:a16="http://schemas.microsoft.com/office/drawing/2014/main" id="{7047DA17-8FF6-59FB-8746-44A2E3CA0E2D}"/>
              </a:ext>
            </a:extLst>
          </p:cNvPr>
          <p:cNvSpPr txBox="1">
            <a:spLocks noGrp="1"/>
          </p:cNvSpPr>
          <p:nvPr>
            <p:ph type="body" idx="4294967295"/>
          </p:nvPr>
        </p:nvSpPr>
        <p:spPr>
          <a:xfrm>
            <a:off x="1388187" y="0"/>
            <a:ext cx="10426702" cy="546097"/>
          </a:xfrm>
        </p:spPr>
        <p:txBody>
          <a:bodyPr/>
          <a:lstStyle>
            <a:lvl1pPr>
              <a:lnSpc>
                <a:spcPct val="150000"/>
              </a:lnSpc>
              <a:defRPr sz="1600">
                <a:latin typeface="Garamond"/>
              </a:defRPr>
            </a:lvl1pPr>
            <a:lvl2pPr marL="0" marR="0" lvl="0" indent="0" fontAlgn="auto">
              <a:lnSpc>
                <a:spcPct val="150000"/>
              </a:lnSpc>
              <a:spcBef>
                <a:spcPts val="1000"/>
              </a:spcBef>
              <a:spcAft>
                <a:spcPts val="0"/>
              </a:spcAft>
              <a:buNone/>
              <a:tabLst/>
              <a:defRPr lang="es-ES" sz="1600" b="0" i="0" u="none" strike="noStrike" cap="none" spc="0" baseline="0">
                <a:solidFill>
                  <a:srgbClr val="6C757D"/>
                </a:solidFill>
                <a:uFillTx/>
                <a:latin typeface="Garamond"/>
                <a:ea typeface="Arial"/>
                <a:cs typeface="Arial"/>
              </a:defRPr>
            </a:lvl2pPr>
          </a:lstStyle>
          <a:p>
            <a:pPr lvl="0"/>
            <a:r>
              <a:rPr lang="es-ES"/>
              <a:t>Slide small title here   •   Subtitle Section hrere</a:t>
            </a:r>
          </a:p>
          <a:p>
            <a:pPr lvl="0"/>
            <a:endParaRPr lang="es-ES"/>
          </a:p>
        </p:txBody>
      </p:sp>
    </p:spTree>
    <p:extLst>
      <p:ext uri="{BB962C8B-B14F-4D97-AF65-F5344CB8AC3E}">
        <p14:creationId xmlns:p14="http://schemas.microsoft.com/office/powerpoint/2010/main" val="1483397474"/>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FD1CC719-F036-A8B3-39EC-F203A9069B9E}"/>
              </a:ext>
            </a:extLst>
          </p:cNvPr>
          <p:cNvSpPr txBox="1">
            <a:spLocks noGrp="1"/>
          </p:cNvSpPr>
          <p:nvPr>
            <p:ph type="title"/>
          </p:nvPr>
        </p:nvSpPr>
        <p:spPr>
          <a:xfrm>
            <a:off x="838203" y="548566"/>
            <a:ext cx="10515600" cy="1142113"/>
          </a:xfrm>
          <a:prstGeom prst="rect">
            <a:avLst/>
          </a:prstGeom>
          <a:noFill/>
          <a:ln>
            <a:noFill/>
          </a:ln>
        </p:spPr>
        <p:txBody>
          <a:bodyPr vert="horz" wrap="square" lIns="91440" tIns="45720" rIns="91440" bIns="45720" anchor="ctr" anchorCtr="0" compatLnSpc="1">
            <a:normAutofit/>
          </a:bodyPr>
          <a:lstStyle/>
          <a:p>
            <a:pPr lvl="0"/>
            <a:r>
              <a:rPr lang="es-ES"/>
              <a:t>Slide Title Here</a:t>
            </a:r>
          </a:p>
        </p:txBody>
      </p:sp>
      <p:sp>
        <p:nvSpPr>
          <p:cNvPr id="3" name="Marcador de texto 2">
            <a:extLst>
              <a:ext uri="{FF2B5EF4-FFF2-40B4-BE49-F238E27FC236}">
                <a16:creationId xmlns:a16="http://schemas.microsoft.com/office/drawing/2014/main" id="{4D85F309-2AFC-C1B2-5AC5-3E631F804D89}"/>
              </a:ext>
            </a:extLst>
          </p:cNvPr>
          <p:cNvSpPr txBox="1">
            <a:spLocks noGrp="1"/>
          </p:cNvSpPr>
          <p:nvPr>
            <p:ph type="body" idx="1"/>
          </p:nvPr>
        </p:nvSpPr>
        <p:spPr>
          <a:xfrm>
            <a:off x="838203" y="1917697"/>
            <a:ext cx="10515600" cy="4259266"/>
          </a:xfrm>
          <a:prstGeom prst="rect">
            <a:avLst/>
          </a:prstGeom>
          <a:noFill/>
          <a:ln>
            <a:noFill/>
          </a:ln>
        </p:spPr>
        <p:txBody>
          <a:bodyPr vert="horz" wrap="square" lIns="91440" tIns="45720" rIns="91440" bIns="45720" anchor="t" anchorCtr="0" compatLnSpc="1">
            <a:normAutofit/>
          </a:bodyPr>
          <a:lstStyle/>
          <a:p>
            <a:pPr lvl="0"/>
            <a:r>
              <a:rPr lang="es-ES"/>
              <a:t>Insert your text here. </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6" r:id="rId27"/>
    <p:sldLayoutId id="2147483677" r:id="rId28"/>
  </p:sldLayoutIdLst>
  <p:transition spd="med">
    <p:fade/>
  </p:transition>
  <p:txStyles>
    <p:titleStyle>
      <a:lvl1pPr marL="0" marR="0" lvl="0" indent="0" algn="l" defTabSz="914400" rtl="0" fontAlgn="auto" hangingPunct="1">
        <a:lnSpc>
          <a:spcPct val="90000"/>
        </a:lnSpc>
        <a:spcBef>
          <a:spcPts val="0"/>
        </a:spcBef>
        <a:spcAft>
          <a:spcPts val="0"/>
        </a:spcAft>
        <a:buNone/>
        <a:tabLst/>
        <a:defRPr lang="es-ES" sz="4400" b="0" i="0" u="none" strike="noStrike" kern="1200" cap="none" spc="0" baseline="0">
          <a:solidFill>
            <a:srgbClr val="000000"/>
          </a:solidFill>
          <a:uFillTx/>
          <a:latin typeface="Garamond"/>
          <a:ea typeface="Arial"/>
          <a:cs typeface="Arial"/>
        </a:defRPr>
      </a:lvl1pPr>
    </p:titleStyle>
    <p:bodyStyle>
      <a:lvl1pPr marL="0" marR="0" lvl="0" indent="0" algn="l" defTabSz="914400" rtl="0" fontAlgn="auto" hangingPunct="1">
        <a:lnSpc>
          <a:spcPct val="90000"/>
        </a:lnSpc>
        <a:spcBef>
          <a:spcPts val="1000"/>
        </a:spcBef>
        <a:spcAft>
          <a:spcPts val="0"/>
        </a:spcAft>
        <a:buNone/>
        <a:tabLst/>
        <a:defRPr lang="es-ES" sz="2000" b="0" i="0" u="none" strike="noStrike" kern="1200" cap="none" spc="0" baseline="0">
          <a:solidFill>
            <a:srgbClr val="6C757D"/>
          </a:solidFill>
          <a:uFillTx/>
          <a:latin typeface="Trebuchet MS"/>
          <a:ea typeface="Arial"/>
          <a:cs typeface="Arial"/>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0.xml"/><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3.xml"/><Relationship Id="rId1" Type="http://schemas.openxmlformats.org/officeDocument/2006/relationships/slideLayout" Target="../slideLayouts/slideLayout21.xml"/><Relationship Id="rId5" Type="http://schemas.openxmlformats.org/officeDocument/2006/relationships/image" Target="../media/image22.jpeg"/><Relationship Id="rId4" Type="http://schemas.openxmlformats.org/officeDocument/2006/relationships/image" Target="../media/image21.jpeg"/></Relationships>
</file>

<file path=ppt/slides/_rels/slide2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6.xml"/><Relationship Id="rId1" Type="http://schemas.openxmlformats.org/officeDocument/2006/relationships/slideLayout" Target="../slideLayouts/slideLayout25.xml"/></Relationships>
</file>

<file path=ppt/slides/_rels/slide2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27.jpe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name="Slide1">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AA4221-11E8-4B79-4FD1-CD2235D839C7}"/>
              </a:ext>
            </a:extLst>
          </p:cNvPr>
          <p:cNvSpPr txBox="1">
            <a:spLocks noGrp="1"/>
          </p:cNvSpPr>
          <p:nvPr>
            <p:ph type="title"/>
          </p:nvPr>
        </p:nvSpPr>
        <p:spPr>
          <a:xfrm>
            <a:off x="2622791" y="3119439"/>
            <a:ext cx="6946404" cy="2387598"/>
          </a:xfrm>
        </p:spPr>
        <p:txBody>
          <a:bodyPr>
            <a:normAutofit fontScale="90000"/>
          </a:bodyPr>
          <a:lstStyle/>
          <a:p>
            <a:pPr lvl="0"/>
            <a:r>
              <a:rPr lang="es-ES" sz="8800" dirty="0">
                <a:cs typeface="B Nazanin" panose="00000700000000000000" pitchFamily="2" charset="-78"/>
              </a:rPr>
              <a:t> </a:t>
            </a:r>
            <a:r>
              <a:rPr lang="fa-IR" sz="8800" dirty="0">
                <a:latin typeface="Arial" pitchFamily="34"/>
                <a:cs typeface="B Nazanin" panose="00000700000000000000" pitchFamily="2" charset="-78"/>
              </a:rPr>
              <a:t>پایان نامه</a:t>
            </a:r>
            <a:br>
              <a:rPr lang="fa-IR" sz="8800" dirty="0">
                <a:latin typeface="Arial" pitchFamily="34"/>
                <a:cs typeface="B Nazanin" panose="00000700000000000000" pitchFamily="2" charset="-78"/>
              </a:rPr>
            </a:br>
            <a:r>
              <a:rPr lang="es-ES" sz="8800" dirty="0">
                <a:cs typeface="B Nazanin" panose="00000700000000000000" pitchFamily="2" charset="-78"/>
              </a:rPr>
              <a:t> </a:t>
            </a:r>
            <a:r>
              <a:rPr lang="fa-IR" sz="4400" dirty="0">
                <a:cs typeface="B Nazanin" panose="00000700000000000000" pitchFamily="2" charset="-78"/>
              </a:rPr>
              <a:t>تغذیه</a:t>
            </a:r>
            <a:endParaRPr lang="es-ES" sz="8800" dirty="0">
              <a:cs typeface="B Nazanin" panose="00000700000000000000" pitchFamily="2" charset="-78"/>
            </a:endParaRPr>
          </a:p>
        </p:txBody>
      </p:sp>
      <p:sp>
        <p:nvSpPr>
          <p:cNvPr id="3" name="CuadroTexto 4">
            <a:extLst>
              <a:ext uri="{FF2B5EF4-FFF2-40B4-BE49-F238E27FC236}">
                <a16:creationId xmlns:a16="http://schemas.microsoft.com/office/drawing/2014/main" id="{04DDE663-0225-8843-E8EE-C560F2737407}"/>
              </a:ext>
            </a:extLst>
          </p:cNvPr>
          <p:cNvSpPr txBox="1"/>
          <p:nvPr/>
        </p:nvSpPr>
        <p:spPr>
          <a:xfrm>
            <a:off x="44705" y="6402976"/>
            <a:ext cx="12191996" cy="338556"/>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s-ES" sz="1600" b="0" i="0" u="none" strike="noStrike" kern="1200" cap="none" spc="600" baseline="0" dirty="0">
                <a:solidFill>
                  <a:srgbClr val="00B050"/>
                </a:solidFill>
                <a:uFillTx/>
                <a:latin typeface="Garamond"/>
                <a:ea typeface="Arial"/>
                <a:cs typeface="B Nazanin" panose="00000700000000000000" pitchFamily="2" charset="-78"/>
              </a:rPr>
              <a:t>20begir.com</a:t>
            </a:r>
            <a:endParaRPr lang="es-ES" sz="1800" b="0" i="0" u="none" strike="noStrike" kern="1200" cap="none" spc="600" baseline="0" dirty="0">
              <a:solidFill>
                <a:srgbClr val="00B050"/>
              </a:solidFill>
              <a:uFillTx/>
              <a:latin typeface="Garamond"/>
              <a:ea typeface="Arial"/>
              <a:cs typeface="B Nazanin" panose="00000700000000000000" pitchFamily="2" charset="-78"/>
            </a:endParaRPr>
          </a:p>
        </p:txBody>
      </p:sp>
      <p:sp>
        <p:nvSpPr>
          <p:cNvPr id="4" name="CuadroTexto 5">
            <a:extLst>
              <a:ext uri="{FF2B5EF4-FFF2-40B4-BE49-F238E27FC236}">
                <a16:creationId xmlns:a16="http://schemas.microsoft.com/office/drawing/2014/main" id="{736612C1-2EB3-A624-7B52-68CEC0804579}"/>
              </a:ext>
            </a:extLst>
          </p:cNvPr>
          <p:cNvSpPr txBox="1"/>
          <p:nvPr/>
        </p:nvSpPr>
        <p:spPr>
          <a:xfrm>
            <a:off x="941457" y="5867229"/>
            <a:ext cx="10353294" cy="523219"/>
          </a:xfrm>
          <a:prstGeom prst="rect">
            <a:avLst/>
          </a:prstGeom>
          <a:noFill/>
          <a:ln cap="flat">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a-IR" sz="2800" b="0" i="0" u="none" strike="noStrike" kern="1200" cap="none" spc="0" baseline="0" dirty="0">
                <a:solidFill>
                  <a:srgbClr val="6C757D"/>
                </a:solidFill>
                <a:uFillTx/>
                <a:latin typeface="Arial" pitchFamily="34"/>
                <a:ea typeface="Arial"/>
                <a:cs typeface="B Nazanin" panose="00000700000000000000" pitchFamily="2" charset="-78"/>
              </a:rPr>
              <a:t>قالب پاورپوینت رژیم غذایی</a:t>
            </a:r>
            <a:endParaRPr lang="es-ES" sz="2800" b="0" i="0" u="none" strike="noStrike" kern="1200" cap="none" spc="0" baseline="0" dirty="0">
              <a:solidFill>
                <a:srgbClr val="6C757D"/>
              </a:solidFill>
              <a:uFillTx/>
              <a:latin typeface="Arial" pitchFamily="34"/>
              <a:ea typeface="Arial"/>
              <a:cs typeface="B Nazanin" panose="00000700000000000000" pitchFamily="2" charset="-78"/>
            </a:endParaRPr>
          </a:p>
        </p:txBody>
      </p:sp>
      <p:sp>
        <p:nvSpPr>
          <p:cNvPr id="5" name="Rectángulo 18">
            <a:extLst>
              <a:ext uri="{FF2B5EF4-FFF2-40B4-BE49-F238E27FC236}">
                <a16:creationId xmlns:a16="http://schemas.microsoft.com/office/drawing/2014/main" id="{4BE52192-99A5-3B16-02CD-35A3B205ABC0}"/>
              </a:ext>
            </a:extLst>
          </p:cNvPr>
          <p:cNvSpPr/>
          <p:nvPr/>
        </p:nvSpPr>
        <p:spPr>
          <a:xfrm>
            <a:off x="-25402" y="-6574"/>
            <a:ext cx="1333487" cy="1336011"/>
          </a:xfrm>
          <a:prstGeom prst="rect">
            <a:avLst/>
          </a:pr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2060"/>
              </a:solidFill>
              <a:uFillTx/>
              <a:latin typeface="Trebuchet MS"/>
              <a:ea typeface="Arial"/>
              <a:cs typeface="B Nazanin" panose="00000700000000000000" pitchFamily="2" charset="-78"/>
            </a:endParaRPr>
          </a:p>
        </p:txBody>
      </p:sp>
      <p:sp>
        <p:nvSpPr>
          <p:cNvPr id="6" name="Rectángulo 19">
            <a:extLst>
              <a:ext uri="{FF2B5EF4-FFF2-40B4-BE49-F238E27FC236}">
                <a16:creationId xmlns:a16="http://schemas.microsoft.com/office/drawing/2014/main" id="{048EA234-8257-C2EC-4B4E-AC6E0538658C}"/>
              </a:ext>
            </a:extLst>
          </p:cNvPr>
          <p:cNvSpPr/>
          <p:nvPr/>
        </p:nvSpPr>
        <p:spPr>
          <a:xfrm>
            <a:off x="10773927" y="4515316"/>
            <a:ext cx="1431282" cy="1445803"/>
          </a:xfrm>
          <a:prstGeom prst="rect">
            <a:avLst/>
          </a:pr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2060"/>
              </a:solidFill>
              <a:uFillTx/>
              <a:latin typeface="Trebuchet MS"/>
              <a:ea typeface="Arial"/>
              <a:cs typeface="B Nazanin" panose="00000700000000000000" pitchFamily="2" charset="-78"/>
            </a:endParaRPr>
          </a:p>
        </p:txBody>
      </p:sp>
      <p:pic>
        <p:nvPicPr>
          <p:cNvPr id="7" name="Picture 4" descr="comida cocinada">
            <a:extLst>
              <a:ext uri="{FF2B5EF4-FFF2-40B4-BE49-F238E27FC236}">
                <a16:creationId xmlns:a16="http://schemas.microsoft.com/office/drawing/2014/main" id="{9212352C-7ECE-967F-EC15-A6C16EC0BACB}"/>
              </a:ext>
            </a:extLst>
          </p:cNvPr>
          <p:cNvPicPr>
            <a:picLocks noGrp="1" noChangeAspect="1"/>
          </p:cNvPicPr>
          <p:nvPr>
            <p:ph type="pic" idx="4294967295"/>
          </p:nvPr>
        </p:nvPicPr>
        <p:blipFill>
          <a:blip r:embed="rId3" cstate="print"/>
          <a:srcRect l="19953" t="2053" r="41659" b="-2053"/>
          <a:stretch>
            <a:fillRect/>
          </a:stretch>
        </p:blipFill>
        <p:spPr>
          <a:xfrm>
            <a:off x="0" y="1328742"/>
            <a:ext cx="2667003" cy="4633914"/>
          </a:xfrm>
        </p:spPr>
      </p:pic>
      <p:pic>
        <p:nvPicPr>
          <p:cNvPr id="8" name="Picture 6" descr="mujer corriendo por las escaleras">
            <a:extLst>
              <a:ext uri="{FF2B5EF4-FFF2-40B4-BE49-F238E27FC236}">
                <a16:creationId xmlns:a16="http://schemas.microsoft.com/office/drawing/2014/main" id="{DE366E6F-E6C2-E546-FD83-66F0E92B1A05}"/>
              </a:ext>
            </a:extLst>
          </p:cNvPr>
          <p:cNvPicPr>
            <a:picLocks noGrp="1" noChangeAspect="1"/>
          </p:cNvPicPr>
          <p:nvPr>
            <p:ph type="pic" idx="4294967295"/>
          </p:nvPr>
        </p:nvPicPr>
        <p:blipFill>
          <a:blip r:embed="rId4" cstate="print"/>
          <a:srcRect l="7293" r="7293"/>
          <a:stretch>
            <a:fillRect/>
          </a:stretch>
        </p:blipFill>
        <p:spPr>
          <a:xfrm>
            <a:off x="9601977" y="-11841"/>
            <a:ext cx="2578086" cy="4527157"/>
          </a:xfrm>
        </p:spPr>
      </p:pic>
      <p:grpSp>
        <p:nvGrpSpPr>
          <p:cNvPr id="9" name="Grupo 16">
            <a:extLst>
              <a:ext uri="{FF2B5EF4-FFF2-40B4-BE49-F238E27FC236}">
                <a16:creationId xmlns:a16="http://schemas.microsoft.com/office/drawing/2014/main" id="{D9123A01-A5BD-DC17-04FE-AA566C28A311}"/>
              </a:ext>
            </a:extLst>
          </p:cNvPr>
          <p:cNvGrpSpPr/>
          <p:nvPr/>
        </p:nvGrpSpPr>
        <p:grpSpPr>
          <a:xfrm>
            <a:off x="5494501" y="1308561"/>
            <a:ext cx="1192734" cy="1630777"/>
            <a:chOff x="5494501" y="1308561"/>
            <a:chExt cx="1192734" cy="1630777"/>
          </a:xfrm>
        </p:grpSpPr>
        <p:sp>
          <p:nvSpPr>
            <p:cNvPr id="10" name="Freeform 12">
              <a:extLst>
                <a:ext uri="{FF2B5EF4-FFF2-40B4-BE49-F238E27FC236}">
                  <a16:creationId xmlns:a16="http://schemas.microsoft.com/office/drawing/2014/main" id="{35B571A5-CF15-2A72-7885-0E36666A04BA}"/>
                </a:ext>
              </a:extLst>
            </p:cNvPr>
            <p:cNvSpPr/>
            <p:nvPr/>
          </p:nvSpPr>
          <p:spPr>
            <a:xfrm>
              <a:off x="5494501" y="1308561"/>
              <a:ext cx="1192734" cy="1630777"/>
            </a:xfrm>
            <a:custGeom>
              <a:avLst/>
              <a:gdLst>
                <a:gd name="f0" fmla="val 10800000"/>
                <a:gd name="f1" fmla="val 5400000"/>
                <a:gd name="f2" fmla="val 180"/>
                <a:gd name="f3" fmla="val w"/>
                <a:gd name="f4" fmla="val h"/>
                <a:gd name="f5" fmla="val 0"/>
                <a:gd name="f6" fmla="val 1124"/>
                <a:gd name="f7" fmla="val 1536"/>
                <a:gd name="f8" fmla="val 210"/>
                <a:gd name="f9" fmla="val 187"/>
                <a:gd name="f10" fmla="val 1526"/>
                <a:gd name="f11" fmla="val 165"/>
                <a:gd name="f12" fmla="val 1516"/>
                <a:gd name="f13" fmla="val 151"/>
                <a:gd name="f14" fmla="val 1494"/>
                <a:gd name="f15" fmla="val 137"/>
                <a:gd name="f16" fmla="val 1473"/>
                <a:gd name="f17" fmla="val 131"/>
                <a:gd name="f18" fmla="val 1451"/>
                <a:gd name="f19" fmla="val 134"/>
                <a:gd name="f20" fmla="val 1426"/>
                <a:gd name="f21" fmla="val 143"/>
                <a:gd name="f22" fmla="val 1343"/>
                <a:gd name="f23" fmla="val 1261"/>
                <a:gd name="f24" fmla="val 160"/>
                <a:gd name="f25" fmla="val 1178"/>
                <a:gd name="f26" fmla="val 162"/>
                <a:gd name="f27" fmla="val 1155"/>
                <a:gd name="f28" fmla="val 164"/>
                <a:gd name="f29" fmla="val 1131"/>
                <a:gd name="f30" fmla="val 168"/>
                <a:gd name="f31" fmla="val 1108"/>
                <a:gd name="f32" fmla="val 177"/>
                <a:gd name="f33" fmla="val 1056"/>
                <a:gd name="f34" fmla="val 214"/>
                <a:gd name="f35" fmla="val 1025"/>
                <a:gd name="f36" fmla="val 267"/>
                <a:gd name="f37" fmla="val 1024"/>
                <a:gd name="f38" fmla="val 322"/>
                <a:gd name="f39" fmla="val 377"/>
                <a:gd name="f40" fmla="val 432"/>
                <a:gd name="f41" fmla="val 434"/>
                <a:gd name="f42" fmla="val 436"/>
                <a:gd name="f43" fmla="val 440"/>
                <a:gd name="f44" fmla="val 1000"/>
                <a:gd name="f45" fmla="val 977"/>
                <a:gd name="f46" fmla="val 952"/>
                <a:gd name="f47" fmla="val 435"/>
                <a:gd name="f48" fmla="val 429"/>
                <a:gd name="f49" fmla="val 423"/>
                <a:gd name="f50" fmla="val 317"/>
                <a:gd name="f51" fmla="val 104"/>
                <a:gd name="f52" fmla="val 44"/>
                <a:gd name="f53" fmla="val 905"/>
                <a:gd name="f54" fmla="val 4"/>
                <a:gd name="f55" fmla="val 846"/>
                <a:gd name="f56" fmla="val 7"/>
                <a:gd name="f57" fmla="val 800"/>
                <a:gd name="f58" fmla="val 47"/>
                <a:gd name="f59" fmla="val 758"/>
                <a:gd name="f60" fmla="val 94"/>
                <a:gd name="f61" fmla="val 172"/>
                <a:gd name="f62" fmla="val 756"/>
                <a:gd name="f63" fmla="val 250"/>
                <a:gd name="f64" fmla="val 757"/>
                <a:gd name="f65" fmla="val 327"/>
                <a:gd name="f66" fmla="val 333"/>
                <a:gd name="f67" fmla="val 338"/>
                <a:gd name="f68" fmla="val 346"/>
                <a:gd name="f69" fmla="val 740"/>
                <a:gd name="f70" fmla="val 321"/>
                <a:gd name="f71" fmla="val 727"/>
                <a:gd name="f72" fmla="val 310"/>
                <a:gd name="f73" fmla="val 712"/>
                <a:gd name="f74" fmla="val 239"/>
                <a:gd name="f75" fmla="val 606"/>
                <a:gd name="f76" fmla="val 190"/>
                <a:gd name="f77" fmla="val 491"/>
                <a:gd name="f78" fmla="val 174"/>
                <a:gd name="f79" fmla="val 365"/>
                <a:gd name="f80" fmla="val 158"/>
                <a:gd name="f81" fmla="val 242"/>
                <a:gd name="f82" fmla="val 246"/>
                <a:gd name="f83" fmla="val 127"/>
                <a:gd name="f84" fmla="val 366"/>
                <a:gd name="f85" fmla="val 108"/>
                <a:gd name="f86" fmla="val 422"/>
                <a:gd name="f87" fmla="val 98"/>
                <a:gd name="f88" fmla="val 475"/>
                <a:gd name="f89" fmla="val 524"/>
                <a:gd name="f90" fmla="val 526"/>
                <a:gd name="f91" fmla="val 139"/>
                <a:gd name="f92" fmla="val 528"/>
                <a:gd name="f93" fmla="val 140"/>
                <a:gd name="f94" fmla="val 531"/>
                <a:gd name="f95" fmla="val 141"/>
                <a:gd name="f96" fmla="val 532"/>
                <a:gd name="f97" fmla="val 533"/>
                <a:gd name="f98" fmla="val 534"/>
                <a:gd name="f99" fmla="val 129"/>
                <a:gd name="f100" fmla="val 118"/>
                <a:gd name="f101" fmla="val 535"/>
                <a:gd name="f102" fmla="val 107"/>
                <a:gd name="f103" fmla="val 545"/>
                <a:gd name="f104" fmla="val 61"/>
                <a:gd name="f105" fmla="val 575"/>
                <a:gd name="f106" fmla="val 34"/>
                <a:gd name="f107" fmla="val 616"/>
                <a:gd name="f108" fmla="val 16"/>
                <a:gd name="f109" fmla="val 626"/>
                <a:gd name="f110" fmla="val 11"/>
                <a:gd name="f111" fmla="val 637"/>
                <a:gd name="f112" fmla="val 648"/>
                <a:gd name="f113" fmla="val 665"/>
                <a:gd name="f114" fmla="val 678"/>
                <a:gd name="f115" fmla="val 6"/>
                <a:gd name="f116" fmla="val 682"/>
                <a:gd name="f117" fmla="val 20"/>
                <a:gd name="f118" fmla="val 687"/>
                <a:gd name="f119" fmla="val 679"/>
                <a:gd name="f120" fmla="val 45"/>
                <a:gd name="f121" fmla="val 663"/>
                <a:gd name="f122" fmla="val 52"/>
                <a:gd name="f123" fmla="val 646"/>
                <a:gd name="f124" fmla="val 58"/>
                <a:gd name="f125" fmla="val 628"/>
                <a:gd name="f126" fmla="val 64"/>
                <a:gd name="f127" fmla="val 613"/>
                <a:gd name="f128" fmla="val 74"/>
                <a:gd name="f129" fmla="val 587"/>
                <a:gd name="f130" fmla="val 90"/>
                <a:gd name="f131" fmla="val 579"/>
                <a:gd name="f132" fmla="val 116"/>
                <a:gd name="f133" fmla="val 585"/>
                <a:gd name="f134" fmla="val 611"/>
                <a:gd name="f135" fmla="val 132"/>
                <a:gd name="f136" fmla="val 664"/>
                <a:gd name="f137" fmla="val 111"/>
                <a:gd name="f138" fmla="val 791"/>
                <a:gd name="f139" fmla="val 80"/>
                <a:gd name="f140" fmla="val 915"/>
                <a:gd name="f141" fmla="val 157"/>
                <a:gd name="f142" fmla="val 947"/>
                <a:gd name="f143" fmla="val 283"/>
                <a:gd name="f144" fmla="val 959"/>
                <a:gd name="f145" fmla="val 953"/>
                <a:gd name="f146" fmla="val 381"/>
                <a:gd name="f147" fmla="val 940"/>
                <a:gd name="f148" fmla="val 914"/>
                <a:gd name="f149" fmla="val 874"/>
                <a:gd name="f150" fmla="val 629"/>
                <a:gd name="f151" fmla="val 812"/>
                <a:gd name="f152" fmla="val 715"/>
                <a:gd name="f153" fmla="val 802"/>
                <a:gd name="f154" fmla="val 729"/>
                <a:gd name="f155" fmla="val 742"/>
                <a:gd name="f156" fmla="val 779"/>
                <a:gd name="f157" fmla="val 787"/>
                <a:gd name="f158" fmla="val 793"/>
                <a:gd name="f159" fmla="val 798"/>
                <a:gd name="f160" fmla="val 875"/>
                <a:gd name="f161" fmla="val 1030"/>
                <a:gd name="f162" fmla="val 1084"/>
                <a:gd name="f163" fmla="val 856"/>
                <a:gd name="f164" fmla="val 1123"/>
                <a:gd name="f165" fmla="val 908"/>
                <a:gd name="f166" fmla="val 1081"/>
                <a:gd name="f167" fmla="val 951"/>
                <a:gd name="f168" fmla="val 1029"/>
                <a:gd name="f169" fmla="val 975"/>
                <a:gd name="f170" fmla="val 921"/>
                <a:gd name="f171" fmla="val 867"/>
                <a:gd name="f172" fmla="val 704"/>
                <a:gd name="f173" fmla="val 698"/>
                <a:gd name="f174" fmla="val 693"/>
                <a:gd name="f175" fmla="val 976"/>
                <a:gd name="f176" fmla="val 999"/>
                <a:gd name="f177" fmla="val 692"/>
                <a:gd name="f178" fmla="val 697"/>
                <a:gd name="f179" fmla="val 703"/>
                <a:gd name="f180" fmla="val 761"/>
                <a:gd name="f181" fmla="val 820"/>
                <a:gd name="f182" fmla="val 879"/>
                <a:gd name="f183" fmla="val 943"/>
                <a:gd name="f184" fmla="val 981"/>
                <a:gd name="f185" fmla="val 1061"/>
                <a:gd name="f186" fmla="val 986"/>
                <a:gd name="f187" fmla="val 1125"/>
                <a:gd name="f188" fmla="val 993"/>
                <a:gd name="f189" fmla="val 1196"/>
                <a:gd name="f190" fmla="val 1001"/>
                <a:gd name="f191" fmla="val 1266"/>
                <a:gd name="f192" fmla="val 1009"/>
                <a:gd name="f193" fmla="val 1337"/>
                <a:gd name="f194" fmla="val 1012"/>
                <a:gd name="f195" fmla="val 1368"/>
                <a:gd name="f196" fmla="val 1016"/>
                <a:gd name="f197" fmla="val 1399"/>
                <a:gd name="f198" fmla="val 1018"/>
                <a:gd name="f199" fmla="val 1429"/>
                <a:gd name="f200" fmla="val 1022"/>
                <a:gd name="f201" fmla="val 1477"/>
                <a:gd name="f202" fmla="val 995"/>
                <a:gd name="f203" fmla="val 950"/>
                <a:gd name="f204" fmla="val 1532"/>
                <a:gd name="f205" fmla="val 1533"/>
                <a:gd name="f206" fmla="val 944"/>
                <a:gd name="f207" fmla="val 1535"/>
                <a:gd name="f208" fmla="val 941"/>
                <a:gd name="f209" fmla="val 454"/>
                <a:gd name="f210" fmla="val 220"/>
                <a:gd name="f211" fmla="val 341"/>
                <a:gd name="f212" fmla="val 223"/>
                <a:gd name="f213" fmla="val 358"/>
                <a:gd name="f214" fmla="val 224"/>
                <a:gd name="f215" fmla="val 375"/>
                <a:gd name="f216" fmla="val 227"/>
                <a:gd name="f217" fmla="val 392"/>
                <a:gd name="f218" fmla="val 244"/>
                <a:gd name="f219" fmla="val 275"/>
                <a:gd name="f220" fmla="val 555"/>
                <a:gd name="f221" fmla="val 316"/>
                <a:gd name="f222" fmla="val 630"/>
                <a:gd name="f223" fmla="val 339"/>
                <a:gd name="f224" fmla="val 671"/>
                <a:gd name="f225" fmla="val 364"/>
                <a:gd name="f226" fmla="val 710"/>
                <a:gd name="f227" fmla="val 402"/>
                <a:gd name="f228" fmla="val 416"/>
                <a:gd name="f229" fmla="val 751"/>
                <a:gd name="f230" fmla="val 452"/>
                <a:gd name="f231" fmla="val 755"/>
                <a:gd name="f232" fmla="val 485"/>
                <a:gd name="f233" fmla="val 516"/>
                <a:gd name="f234" fmla="val 741"/>
                <a:gd name="f235" fmla="val 544"/>
                <a:gd name="f236" fmla="val 723"/>
                <a:gd name="f237" fmla="val 556"/>
                <a:gd name="f238" fmla="val 716"/>
                <a:gd name="f239" fmla="val 566"/>
                <a:gd name="f240" fmla="val 721"/>
                <a:gd name="f241" fmla="val 605"/>
                <a:gd name="f242" fmla="val 733"/>
                <a:gd name="f243" fmla="val 632"/>
                <a:gd name="f244" fmla="val 744"/>
                <a:gd name="f245" fmla="val 660"/>
                <a:gd name="f246" fmla="val 753"/>
                <a:gd name="f247" fmla="val 683"/>
                <a:gd name="f248" fmla="val 760"/>
                <a:gd name="f249" fmla="val 706"/>
                <a:gd name="f250" fmla="val 724"/>
                <a:gd name="f251" fmla="val 739"/>
                <a:gd name="f252" fmla="val 775"/>
                <a:gd name="f253" fmla="val 827"/>
                <a:gd name="f254" fmla="val 859"/>
                <a:gd name="f255" fmla="val 884"/>
                <a:gd name="f256" fmla="val 447"/>
                <a:gd name="f257" fmla="val 897"/>
                <a:gd name="f258" fmla="val 406"/>
                <a:gd name="f259" fmla="val 903"/>
                <a:gd name="f260" fmla="val 893"/>
                <a:gd name="f261" fmla="val 245"/>
                <a:gd name="f262" fmla="val 853"/>
                <a:gd name="f263" fmla="val 191"/>
                <a:gd name="f264" fmla="val 781"/>
                <a:gd name="f265" fmla="val 156"/>
                <a:gd name="f266" fmla="val 591"/>
                <a:gd name="f267" fmla="val 208"/>
                <a:gd name="f268" fmla="val 231"/>
                <a:gd name="f269" fmla="val 558"/>
                <a:gd name="f270" fmla="val 232"/>
                <a:gd name="f271" fmla="val 498"/>
                <a:gd name="f272" fmla="val 171"/>
                <a:gd name="f273" fmla="val 152"/>
                <a:gd name="f274" fmla="val 403"/>
                <a:gd name="f275" fmla="val 153"/>
                <a:gd name="f276" fmla="val 301"/>
                <a:gd name="f277" fmla="val 155"/>
                <a:gd name="f278" fmla="val 221"/>
                <a:gd name="f279" fmla="val 574"/>
                <a:gd name="f280" fmla="val 1487"/>
                <a:gd name="f281" fmla="val 685"/>
                <a:gd name="f282" fmla="val 796"/>
                <a:gd name="f283" fmla="val 907"/>
                <a:gd name="f284" fmla="val 913"/>
                <a:gd name="f285" fmla="val 920"/>
                <a:gd name="f286" fmla="val 926"/>
                <a:gd name="f287" fmla="val 1486"/>
                <a:gd name="f288" fmla="val 1483"/>
                <a:gd name="f289" fmla="val 969"/>
                <a:gd name="f290" fmla="val 1465"/>
                <a:gd name="f291" fmla="val 968"/>
                <a:gd name="f292" fmla="val 1438"/>
                <a:gd name="f293" fmla="val 967"/>
                <a:gd name="f294" fmla="val 1417"/>
                <a:gd name="f295" fmla="val 965"/>
                <a:gd name="f296" fmla="val 1396"/>
                <a:gd name="f297" fmla="val 962"/>
                <a:gd name="f298" fmla="val 1375"/>
                <a:gd name="f299" fmla="val 954"/>
                <a:gd name="f300" fmla="val 1291"/>
                <a:gd name="f301" fmla="val 945"/>
                <a:gd name="f302" fmla="val 1208"/>
                <a:gd name="f303" fmla="val 936"/>
                <a:gd name="f304" fmla="val 932"/>
                <a:gd name="f305" fmla="val 1087"/>
                <a:gd name="f306" fmla="val 916"/>
                <a:gd name="f307" fmla="val 1074"/>
                <a:gd name="f308" fmla="val 745"/>
                <a:gd name="f309" fmla="val 612"/>
                <a:gd name="f310" fmla="val 1075"/>
                <a:gd name="f311" fmla="val 479"/>
                <a:gd name="f312" fmla="val 407"/>
                <a:gd name="f313" fmla="val 336"/>
                <a:gd name="f314" fmla="val 265"/>
                <a:gd name="f315" fmla="val 1090"/>
                <a:gd name="f316" fmla="val 217"/>
                <a:gd name="f317" fmla="val 1115"/>
                <a:gd name="f318" fmla="val 215"/>
                <a:gd name="f319" fmla="val 1136"/>
                <a:gd name="f320" fmla="val 213"/>
                <a:gd name="f321" fmla="val 1147"/>
                <a:gd name="f322" fmla="val 206"/>
                <a:gd name="f323" fmla="val 1209"/>
                <a:gd name="f324" fmla="val 200"/>
                <a:gd name="f325" fmla="val 1271"/>
                <a:gd name="f326" fmla="val 193"/>
                <a:gd name="f327" fmla="val 1333"/>
                <a:gd name="f328" fmla="val 1369"/>
                <a:gd name="f329" fmla="val 185"/>
                <a:gd name="f330" fmla="val 1404"/>
                <a:gd name="f331" fmla="val 183"/>
                <a:gd name="f332" fmla="val 1440"/>
                <a:gd name="f333" fmla="val 182"/>
                <a:gd name="f334" fmla="val 1464"/>
                <a:gd name="f335" fmla="val 199"/>
                <a:gd name="f336" fmla="val 1482"/>
                <a:gd name="f337" fmla="val 222"/>
                <a:gd name="f338" fmla="val 230"/>
                <a:gd name="f339" fmla="val 237"/>
                <a:gd name="f340" fmla="val 355"/>
                <a:gd name="f341" fmla="val 464"/>
                <a:gd name="f342" fmla="val 564"/>
                <a:gd name="f343" fmla="val 902"/>
                <a:gd name="f344" fmla="val 603"/>
                <a:gd name="f345" fmla="val 642"/>
                <a:gd name="f346" fmla="val 681"/>
                <a:gd name="f347" fmla="val 1013"/>
                <a:gd name="f348" fmla="val 1020"/>
                <a:gd name="f349" fmla="val 1027"/>
                <a:gd name="f350" fmla="val 1034"/>
                <a:gd name="f351" fmla="val 901"/>
                <a:gd name="f352" fmla="val 1054"/>
                <a:gd name="f353" fmla="val 899"/>
                <a:gd name="f354" fmla="val 1070"/>
                <a:gd name="f355" fmla="val 883"/>
                <a:gd name="f356" fmla="val 1073"/>
                <a:gd name="f357" fmla="val 864"/>
                <a:gd name="f358" fmla="val 1079"/>
                <a:gd name="f359" fmla="val 830"/>
                <a:gd name="f360" fmla="val 806"/>
                <a:gd name="f361" fmla="val 714"/>
                <a:gd name="f362" fmla="val 413"/>
                <a:gd name="f363" fmla="val 96"/>
                <a:gd name="f364" fmla="val 89"/>
                <a:gd name="f365" fmla="val 808"/>
                <a:gd name="f366" fmla="val 68"/>
                <a:gd name="f367" fmla="val 813"/>
                <a:gd name="f368" fmla="val 53"/>
                <a:gd name="f369" fmla="val 832"/>
                <a:gd name="f370" fmla="val 854"/>
                <a:gd name="f371" fmla="val 66"/>
                <a:gd name="f372" fmla="val 894"/>
                <a:gd name="f373" fmla="val 86"/>
                <a:gd name="f374" fmla="val 900"/>
                <a:gd name="f375" fmla="val 95"/>
                <a:gd name="f376" fmla="val 105"/>
                <a:gd name="f377" fmla="val 115"/>
                <a:gd name="f378" fmla="val 264"/>
                <a:gd name="f379" fmla="val 414"/>
                <a:gd name="f380" fmla="val 635"/>
                <a:gd name="f381" fmla="val 540"/>
                <a:gd name="f382" fmla="val 493"/>
                <a:gd name="f383" fmla="val 1023"/>
                <a:gd name="f384" fmla="val 541"/>
                <a:gd name="f385" fmla="val 588"/>
                <a:gd name="f386" fmla="+- 0 0 -90"/>
                <a:gd name="f387" fmla="*/ f3 1 1124"/>
                <a:gd name="f388" fmla="*/ f4 1 1536"/>
                <a:gd name="f389" fmla="val f5"/>
                <a:gd name="f390" fmla="val f6"/>
                <a:gd name="f391" fmla="val f7"/>
                <a:gd name="f392" fmla="*/ f386 f0 1"/>
                <a:gd name="f393" fmla="+- f391 0 f389"/>
                <a:gd name="f394" fmla="+- f390 0 f389"/>
                <a:gd name="f395" fmla="*/ f392 1 f2"/>
                <a:gd name="f396" fmla="*/ f394 1 1124"/>
                <a:gd name="f397" fmla="*/ f393 1 1536"/>
                <a:gd name="f398" fmla="*/ 151 f394 1"/>
                <a:gd name="f399" fmla="*/ 1494 f393 1"/>
                <a:gd name="f400" fmla="*/ 160 f394 1"/>
                <a:gd name="f401" fmla="*/ 1178 f393 1"/>
                <a:gd name="f402" fmla="*/ 267 f394 1"/>
                <a:gd name="f403" fmla="*/ 1024 f393 1"/>
                <a:gd name="f404" fmla="*/ 440 f394 1"/>
                <a:gd name="f405" fmla="*/ 423 f394 1"/>
                <a:gd name="f406" fmla="*/ 952 f393 1"/>
                <a:gd name="f407" fmla="*/ 4 f394 1"/>
                <a:gd name="f408" fmla="*/ 846 f393 1"/>
                <a:gd name="f409" fmla="*/ 327 f394 1"/>
                <a:gd name="f410" fmla="*/ 757 f393 1"/>
                <a:gd name="f411" fmla="*/ 310 f394 1"/>
                <a:gd name="f412" fmla="*/ 712 f393 1"/>
                <a:gd name="f413" fmla="*/ 366 f394 1"/>
                <a:gd name="f414" fmla="*/ 108 f393 1"/>
                <a:gd name="f415" fmla="*/ 531 f394 1"/>
                <a:gd name="f416" fmla="*/ 141 f393 1"/>
                <a:gd name="f417" fmla="*/ 535 f394 1"/>
                <a:gd name="f418" fmla="*/ 107 f393 1"/>
                <a:gd name="f419" fmla="*/ 648 f394 1"/>
                <a:gd name="f420" fmla="*/ 4 f393 1"/>
                <a:gd name="f421" fmla="*/ 663 f394 1"/>
                <a:gd name="f422" fmla="*/ 52 f393 1"/>
                <a:gd name="f423" fmla="*/ 585 f394 1"/>
                <a:gd name="f424" fmla="*/ 143 f393 1"/>
                <a:gd name="f425" fmla="*/ 947 f394 1"/>
                <a:gd name="f426" fmla="*/ 283 f393 1"/>
                <a:gd name="f427" fmla="*/ 812 f394 1"/>
                <a:gd name="f428" fmla="*/ 715 f393 1"/>
                <a:gd name="f429" fmla="*/ 798 f394 1"/>
                <a:gd name="f430" fmla="*/ 1124 f394 1"/>
                <a:gd name="f431" fmla="*/ 856 f393 1"/>
                <a:gd name="f432" fmla="*/ 867 f394 1"/>
                <a:gd name="f433" fmla="*/ 687 f394 1"/>
                <a:gd name="f434" fmla="*/ 703 f394 1"/>
                <a:gd name="f435" fmla="*/ 986 f394 1"/>
                <a:gd name="f436" fmla="*/ 1125 f393 1"/>
                <a:gd name="f437" fmla="*/ 1018 f394 1"/>
                <a:gd name="f438" fmla="*/ 1429 f393 1"/>
                <a:gd name="f439" fmla="*/ 941 f394 1"/>
                <a:gd name="f440" fmla="*/ 1536 f393 1"/>
                <a:gd name="f441" fmla="*/ 220 f394 1"/>
                <a:gd name="f442" fmla="*/ 341 f393 1"/>
                <a:gd name="f443" fmla="*/ 316 f394 1"/>
                <a:gd name="f444" fmla="*/ 630 f393 1"/>
                <a:gd name="f445" fmla="*/ 452 f394 1"/>
                <a:gd name="f446" fmla="*/ 755 f393 1"/>
                <a:gd name="f447" fmla="*/ 579 f394 1"/>
                <a:gd name="f448" fmla="*/ 721 f393 1"/>
                <a:gd name="f449" fmla="*/ 724 f394 1"/>
                <a:gd name="f450" fmla="*/ 739 f393 1"/>
                <a:gd name="f451" fmla="*/ 884 f394 1"/>
                <a:gd name="f452" fmla="*/ 447 f393 1"/>
                <a:gd name="f453" fmla="*/ 781 f394 1"/>
                <a:gd name="f454" fmla="*/ 165 f393 1"/>
                <a:gd name="f455" fmla="*/ 208 f393 1"/>
                <a:gd name="f456" fmla="*/ 907 f394 1"/>
                <a:gd name="f457" fmla="*/ 1487 f393 1"/>
                <a:gd name="f458" fmla="*/ 968 f394 1"/>
                <a:gd name="f459" fmla="*/ 1438 f393 1"/>
                <a:gd name="f460" fmla="*/ 936 f394 1"/>
                <a:gd name="f461" fmla="*/ 1124 f393 1"/>
                <a:gd name="f462" fmla="*/ 479 f394 1"/>
                <a:gd name="f463" fmla="*/ 1075 f393 1"/>
                <a:gd name="f464" fmla="*/ 217 f394 1"/>
                <a:gd name="f465" fmla="*/ 1115 f393 1"/>
                <a:gd name="f466" fmla="*/ 193 f394 1"/>
                <a:gd name="f467" fmla="*/ 1333 f393 1"/>
                <a:gd name="f468" fmla="*/ 222 f394 1"/>
                <a:gd name="f469" fmla="*/ 1486 f393 1"/>
                <a:gd name="f470" fmla="*/ 574 f394 1"/>
                <a:gd name="f471" fmla="*/ 681 f394 1"/>
                <a:gd name="f472" fmla="*/ 902 f393 1"/>
                <a:gd name="f473" fmla="*/ 1034 f394 1"/>
                <a:gd name="f474" fmla="*/ 901 f393 1"/>
                <a:gd name="f475" fmla="*/ 1016 f394 1"/>
                <a:gd name="f476" fmla="*/ 806 f393 1"/>
                <a:gd name="f477" fmla="*/ 89 f394 1"/>
                <a:gd name="f478" fmla="*/ 808 f393 1"/>
                <a:gd name="f479" fmla="*/ 86 f394 1"/>
                <a:gd name="f480" fmla="*/ 900 f393 1"/>
                <a:gd name="f481" fmla="*/ 564 f394 1"/>
                <a:gd name="f482" fmla="*/ 493 f394 1"/>
                <a:gd name="f483" fmla="*/ 953 f393 1"/>
                <a:gd name="f484" fmla="*/ 635 f394 1"/>
                <a:gd name="f485" fmla="*/ 1023 f393 1"/>
                <a:gd name="f486" fmla="+- f395 0 f1"/>
                <a:gd name="f487" fmla="*/ f398 1 1124"/>
                <a:gd name="f488" fmla="*/ f399 1 1536"/>
                <a:gd name="f489" fmla="*/ f400 1 1124"/>
                <a:gd name="f490" fmla="*/ f401 1 1536"/>
                <a:gd name="f491" fmla="*/ f402 1 1124"/>
                <a:gd name="f492" fmla="*/ f403 1 1536"/>
                <a:gd name="f493" fmla="*/ f404 1 1124"/>
                <a:gd name="f494" fmla="*/ f405 1 1124"/>
                <a:gd name="f495" fmla="*/ f406 1 1536"/>
                <a:gd name="f496" fmla="*/ f407 1 1124"/>
                <a:gd name="f497" fmla="*/ f408 1 1536"/>
                <a:gd name="f498" fmla="*/ f409 1 1124"/>
                <a:gd name="f499" fmla="*/ f410 1 1536"/>
                <a:gd name="f500" fmla="*/ f411 1 1124"/>
                <a:gd name="f501" fmla="*/ f412 1 1536"/>
                <a:gd name="f502" fmla="*/ f413 1 1124"/>
                <a:gd name="f503" fmla="*/ f414 1 1536"/>
                <a:gd name="f504" fmla="*/ f415 1 1124"/>
                <a:gd name="f505" fmla="*/ f416 1 1536"/>
                <a:gd name="f506" fmla="*/ f417 1 1124"/>
                <a:gd name="f507" fmla="*/ f418 1 1536"/>
                <a:gd name="f508" fmla="*/ f419 1 1124"/>
                <a:gd name="f509" fmla="*/ f420 1 1536"/>
                <a:gd name="f510" fmla="*/ f421 1 1124"/>
                <a:gd name="f511" fmla="*/ f422 1 1536"/>
                <a:gd name="f512" fmla="*/ f423 1 1124"/>
                <a:gd name="f513" fmla="*/ f424 1 1536"/>
                <a:gd name="f514" fmla="*/ f425 1 1124"/>
                <a:gd name="f515" fmla="*/ f426 1 1536"/>
                <a:gd name="f516" fmla="*/ f427 1 1124"/>
                <a:gd name="f517" fmla="*/ f428 1 1536"/>
                <a:gd name="f518" fmla="*/ f429 1 1124"/>
                <a:gd name="f519" fmla="*/ f430 1 1124"/>
                <a:gd name="f520" fmla="*/ f431 1 1536"/>
                <a:gd name="f521" fmla="*/ f432 1 1124"/>
                <a:gd name="f522" fmla="*/ f433 1 1124"/>
                <a:gd name="f523" fmla="*/ f434 1 1124"/>
                <a:gd name="f524" fmla="*/ f435 1 1124"/>
                <a:gd name="f525" fmla="*/ f436 1 1536"/>
                <a:gd name="f526" fmla="*/ f437 1 1124"/>
                <a:gd name="f527" fmla="*/ f438 1 1536"/>
                <a:gd name="f528" fmla="*/ f439 1 1124"/>
                <a:gd name="f529" fmla="*/ f440 1 1536"/>
                <a:gd name="f530" fmla="*/ f441 1 1124"/>
                <a:gd name="f531" fmla="*/ f442 1 1536"/>
                <a:gd name="f532" fmla="*/ f443 1 1124"/>
                <a:gd name="f533" fmla="*/ f444 1 1536"/>
                <a:gd name="f534" fmla="*/ f445 1 1124"/>
                <a:gd name="f535" fmla="*/ f446 1 1536"/>
                <a:gd name="f536" fmla="*/ f447 1 1124"/>
                <a:gd name="f537" fmla="*/ f448 1 1536"/>
                <a:gd name="f538" fmla="*/ f449 1 1124"/>
                <a:gd name="f539" fmla="*/ f450 1 1536"/>
                <a:gd name="f540" fmla="*/ f451 1 1124"/>
                <a:gd name="f541" fmla="*/ f452 1 1536"/>
                <a:gd name="f542" fmla="*/ f453 1 1124"/>
                <a:gd name="f543" fmla="*/ f454 1 1536"/>
                <a:gd name="f544" fmla="*/ f455 1 1536"/>
                <a:gd name="f545" fmla="*/ f456 1 1124"/>
                <a:gd name="f546" fmla="*/ f457 1 1536"/>
                <a:gd name="f547" fmla="*/ f458 1 1124"/>
                <a:gd name="f548" fmla="*/ f459 1 1536"/>
                <a:gd name="f549" fmla="*/ f460 1 1124"/>
                <a:gd name="f550" fmla="*/ f461 1 1536"/>
                <a:gd name="f551" fmla="*/ f462 1 1124"/>
                <a:gd name="f552" fmla="*/ f463 1 1536"/>
                <a:gd name="f553" fmla="*/ f464 1 1124"/>
                <a:gd name="f554" fmla="*/ f465 1 1536"/>
                <a:gd name="f555" fmla="*/ f466 1 1124"/>
                <a:gd name="f556" fmla="*/ f467 1 1536"/>
                <a:gd name="f557" fmla="*/ f468 1 1124"/>
                <a:gd name="f558" fmla="*/ f469 1 1536"/>
                <a:gd name="f559" fmla="*/ f470 1 1124"/>
                <a:gd name="f560" fmla="*/ f471 1 1124"/>
                <a:gd name="f561" fmla="*/ f472 1 1536"/>
                <a:gd name="f562" fmla="*/ f473 1 1124"/>
                <a:gd name="f563" fmla="*/ f474 1 1536"/>
                <a:gd name="f564" fmla="*/ f475 1 1124"/>
                <a:gd name="f565" fmla="*/ f476 1 1536"/>
                <a:gd name="f566" fmla="*/ f477 1 1124"/>
                <a:gd name="f567" fmla="*/ f478 1 1536"/>
                <a:gd name="f568" fmla="*/ f479 1 1124"/>
                <a:gd name="f569" fmla="*/ f480 1 1536"/>
                <a:gd name="f570" fmla="*/ f481 1 1124"/>
                <a:gd name="f571" fmla="*/ f482 1 1124"/>
                <a:gd name="f572" fmla="*/ f483 1 1536"/>
                <a:gd name="f573" fmla="*/ f484 1 1124"/>
                <a:gd name="f574" fmla="*/ f485 1 1536"/>
                <a:gd name="f575" fmla="*/ 0 1 f396"/>
                <a:gd name="f576" fmla="*/ f390 1 f396"/>
                <a:gd name="f577" fmla="*/ 0 1 f397"/>
                <a:gd name="f578" fmla="*/ f391 1 f397"/>
                <a:gd name="f579" fmla="*/ f487 1 f396"/>
                <a:gd name="f580" fmla="*/ f488 1 f397"/>
                <a:gd name="f581" fmla="*/ f489 1 f396"/>
                <a:gd name="f582" fmla="*/ f490 1 f397"/>
                <a:gd name="f583" fmla="*/ f491 1 f396"/>
                <a:gd name="f584" fmla="*/ f492 1 f397"/>
                <a:gd name="f585" fmla="*/ f493 1 f396"/>
                <a:gd name="f586" fmla="*/ f494 1 f396"/>
                <a:gd name="f587" fmla="*/ f495 1 f397"/>
                <a:gd name="f588" fmla="*/ f496 1 f396"/>
                <a:gd name="f589" fmla="*/ f497 1 f397"/>
                <a:gd name="f590" fmla="*/ f498 1 f396"/>
                <a:gd name="f591" fmla="*/ f499 1 f397"/>
                <a:gd name="f592" fmla="*/ f500 1 f396"/>
                <a:gd name="f593" fmla="*/ f501 1 f397"/>
                <a:gd name="f594" fmla="*/ f502 1 f396"/>
                <a:gd name="f595" fmla="*/ f503 1 f397"/>
                <a:gd name="f596" fmla="*/ f504 1 f396"/>
                <a:gd name="f597" fmla="*/ f505 1 f397"/>
                <a:gd name="f598" fmla="*/ f506 1 f396"/>
                <a:gd name="f599" fmla="*/ f507 1 f397"/>
                <a:gd name="f600" fmla="*/ f508 1 f396"/>
                <a:gd name="f601" fmla="*/ f509 1 f397"/>
                <a:gd name="f602" fmla="*/ f510 1 f396"/>
                <a:gd name="f603" fmla="*/ f511 1 f397"/>
                <a:gd name="f604" fmla="*/ f512 1 f396"/>
                <a:gd name="f605" fmla="*/ f513 1 f397"/>
                <a:gd name="f606" fmla="*/ f514 1 f396"/>
                <a:gd name="f607" fmla="*/ f515 1 f397"/>
                <a:gd name="f608" fmla="*/ f516 1 f396"/>
                <a:gd name="f609" fmla="*/ f517 1 f397"/>
                <a:gd name="f610" fmla="*/ f518 1 f396"/>
                <a:gd name="f611" fmla="*/ f519 1 f396"/>
                <a:gd name="f612" fmla="*/ f520 1 f397"/>
                <a:gd name="f613" fmla="*/ f521 1 f396"/>
                <a:gd name="f614" fmla="*/ f522 1 f396"/>
                <a:gd name="f615" fmla="*/ f523 1 f396"/>
                <a:gd name="f616" fmla="*/ f524 1 f396"/>
                <a:gd name="f617" fmla="*/ f525 1 f397"/>
                <a:gd name="f618" fmla="*/ f526 1 f396"/>
                <a:gd name="f619" fmla="*/ f527 1 f397"/>
                <a:gd name="f620" fmla="*/ f528 1 f396"/>
                <a:gd name="f621" fmla="*/ f529 1 f397"/>
                <a:gd name="f622" fmla="*/ f530 1 f396"/>
                <a:gd name="f623" fmla="*/ f531 1 f397"/>
                <a:gd name="f624" fmla="*/ f532 1 f396"/>
                <a:gd name="f625" fmla="*/ f533 1 f397"/>
                <a:gd name="f626" fmla="*/ f534 1 f396"/>
                <a:gd name="f627" fmla="*/ f535 1 f397"/>
                <a:gd name="f628" fmla="*/ f536 1 f396"/>
                <a:gd name="f629" fmla="*/ f537 1 f397"/>
                <a:gd name="f630" fmla="*/ f538 1 f396"/>
                <a:gd name="f631" fmla="*/ f539 1 f397"/>
                <a:gd name="f632" fmla="*/ f540 1 f396"/>
                <a:gd name="f633" fmla="*/ f541 1 f397"/>
                <a:gd name="f634" fmla="*/ f542 1 f396"/>
                <a:gd name="f635" fmla="*/ f543 1 f397"/>
                <a:gd name="f636" fmla="*/ f544 1 f397"/>
                <a:gd name="f637" fmla="*/ f545 1 f396"/>
                <a:gd name="f638" fmla="*/ f546 1 f397"/>
                <a:gd name="f639" fmla="*/ f547 1 f396"/>
                <a:gd name="f640" fmla="*/ f548 1 f397"/>
                <a:gd name="f641" fmla="*/ f549 1 f396"/>
                <a:gd name="f642" fmla="*/ f550 1 f397"/>
                <a:gd name="f643" fmla="*/ f551 1 f396"/>
                <a:gd name="f644" fmla="*/ f552 1 f397"/>
                <a:gd name="f645" fmla="*/ f553 1 f396"/>
                <a:gd name="f646" fmla="*/ f554 1 f397"/>
                <a:gd name="f647" fmla="*/ f555 1 f396"/>
                <a:gd name="f648" fmla="*/ f556 1 f397"/>
                <a:gd name="f649" fmla="*/ f557 1 f396"/>
                <a:gd name="f650" fmla="*/ f558 1 f397"/>
                <a:gd name="f651" fmla="*/ f559 1 f396"/>
                <a:gd name="f652" fmla="*/ f560 1 f396"/>
                <a:gd name="f653" fmla="*/ f561 1 f397"/>
                <a:gd name="f654" fmla="*/ f562 1 f396"/>
                <a:gd name="f655" fmla="*/ f563 1 f397"/>
                <a:gd name="f656" fmla="*/ f564 1 f396"/>
                <a:gd name="f657" fmla="*/ f565 1 f397"/>
                <a:gd name="f658" fmla="*/ f566 1 f396"/>
                <a:gd name="f659" fmla="*/ f567 1 f397"/>
                <a:gd name="f660" fmla="*/ f568 1 f396"/>
                <a:gd name="f661" fmla="*/ f569 1 f397"/>
                <a:gd name="f662" fmla="*/ f570 1 f396"/>
                <a:gd name="f663" fmla="*/ f571 1 f396"/>
                <a:gd name="f664" fmla="*/ f572 1 f397"/>
                <a:gd name="f665" fmla="*/ f573 1 f396"/>
                <a:gd name="f666" fmla="*/ f574 1 f397"/>
                <a:gd name="f667" fmla="*/ f575 f387 1"/>
                <a:gd name="f668" fmla="*/ f576 f387 1"/>
                <a:gd name="f669" fmla="*/ f578 f388 1"/>
                <a:gd name="f670" fmla="*/ f577 f388 1"/>
                <a:gd name="f671" fmla="*/ f579 f387 1"/>
                <a:gd name="f672" fmla="*/ f580 f388 1"/>
                <a:gd name="f673" fmla="*/ f581 f387 1"/>
                <a:gd name="f674" fmla="*/ f582 f388 1"/>
                <a:gd name="f675" fmla="*/ f583 f387 1"/>
                <a:gd name="f676" fmla="*/ f584 f388 1"/>
                <a:gd name="f677" fmla="*/ f585 f387 1"/>
                <a:gd name="f678" fmla="*/ f586 f387 1"/>
                <a:gd name="f679" fmla="*/ f587 f388 1"/>
                <a:gd name="f680" fmla="*/ f588 f387 1"/>
                <a:gd name="f681" fmla="*/ f589 f388 1"/>
                <a:gd name="f682" fmla="*/ f590 f387 1"/>
                <a:gd name="f683" fmla="*/ f591 f388 1"/>
                <a:gd name="f684" fmla="*/ f592 f387 1"/>
                <a:gd name="f685" fmla="*/ f593 f388 1"/>
                <a:gd name="f686" fmla="*/ f594 f387 1"/>
                <a:gd name="f687" fmla="*/ f595 f388 1"/>
                <a:gd name="f688" fmla="*/ f596 f387 1"/>
                <a:gd name="f689" fmla="*/ f597 f388 1"/>
                <a:gd name="f690" fmla="*/ f598 f387 1"/>
                <a:gd name="f691" fmla="*/ f599 f388 1"/>
                <a:gd name="f692" fmla="*/ f600 f387 1"/>
                <a:gd name="f693" fmla="*/ f601 f388 1"/>
                <a:gd name="f694" fmla="*/ f602 f387 1"/>
                <a:gd name="f695" fmla="*/ f603 f388 1"/>
                <a:gd name="f696" fmla="*/ f604 f387 1"/>
                <a:gd name="f697" fmla="*/ f605 f388 1"/>
                <a:gd name="f698" fmla="*/ f606 f387 1"/>
                <a:gd name="f699" fmla="*/ f607 f388 1"/>
                <a:gd name="f700" fmla="*/ f608 f387 1"/>
                <a:gd name="f701" fmla="*/ f609 f388 1"/>
                <a:gd name="f702" fmla="*/ f610 f387 1"/>
                <a:gd name="f703" fmla="*/ f611 f387 1"/>
                <a:gd name="f704" fmla="*/ f612 f388 1"/>
                <a:gd name="f705" fmla="*/ f613 f387 1"/>
                <a:gd name="f706" fmla="*/ f614 f387 1"/>
                <a:gd name="f707" fmla="*/ f615 f387 1"/>
                <a:gd name="f708" fmla="*/ f616 f387 1"/>
                <a:gd name="f709" fmla="*/ f617 f388 1"/>
                <a:gd name="f710" fmla="*/ f618 f387 1"/>
                <a:gd name="f711" fmla="*/ f619 f388 1"/>
                <a:gd name="f712" fmla="*/ f620 f387 1"/>
                <a:gd name="f713" fmla="*/ f621 f388 1"/>
                <a:gd name="f714" fmla="*/ f622 f387 1"/>
                <a:gd name="f715" fmla="*/ f623 f388 1"/>
                <a:gd name="f716" fmla="*/ f624 f387 1"/>
                <a:gd name="f717" fmla="*/ f625 f388 1"/>
                <a:gd name="f718" fmla="*/ f626 f387 1"/>
                <a:gd name="f719" fmla="*/ f627 f388 1"/>
                <a:gd name="f720" fmla="*/ f628 f387 1"/>
                <a:gd name="f721" fmla="*/ f629 f388 1"/>
                <a:gd name="f722" fmla="*/ f630 f387 1"/>
                <a:gd name="f723" fmla="*/ f631 f388 1"/>
                <a:gd name="f724" fmla="*/ f632 f387 1"/>
                <a:gd name="f725" fmla="*/ f633 f388 1"/>
                <a:gd name="f726" fmla="*/ f634 f387 1"/>
                <a:gd name="f727" fmla="*/ f635 f388 1"/>
                <a:gd name="f728" fmla="*/ f636 f388 1"/>
                <a:gd name="f729" fmla="*/ f637 f387 1"/>
                <a:gd name="f730" fmla="*/ f638 f388 1"/>
                <a:gd name="f731" fmla="*/ f639 f387 1"/>
                <a:gd name="f732" fmla="*/ f640 f388 1"/>
                <a:gd name="f733" fmla="*/ f641 f387 1"/>
                <a:gd name="f734" fmla="*/ f642 f388 1"/>
                <a:gd name="f735" fmla="*/ f643 f387 1"/>
                <a:gd name="f736" fmla="*/ f644 f388 1"/>
                <a:gd name="f737" fmla="*/ f645 f387 1"/>
                <a:gd name="f738" fmla="*/ f646 f388 1"/>
                <a:gd name="f739" fmla="*/ f647 f387 1"/>
                <a:gd name="f740" fmla="*/ f648 f388 1"/>
                <a:gd name="f741" fmla="*/ f649 f387 1"/>
                <a:gd name="f742" fmla="*/ f650 f388 1"/>
                <a:gd name="f743" fmla="*/ f651 f387 1"/>
                <a:gd name="f744" fmla="*/ f652 f387 1"/>
                <a:gd name="f745" fmla="*/ f653 f388 1"/>
                <a:gd name="f746" fmla="*/ f654 f387 1"/>
                <a:gd name="f747" fmla="*/ f655 f388 1"/>
                <a:gd name="f748" fmla="*/ f656 f387 1"/>
                <a:gd name="f749" fmla="*/ f657 f388 1"/>
                <a:gd name="f750" fmla="*/ f658 f387 1"/>
                <a:gd name="f751" fmla="*/ f659 f388 1"/>
                <a:gd name="f752" fmla="*/ f660 f387 1"/>
                <a:gd name="f753" fmla="*/ f661 f388 1"/>
                <a:gd name="f754" fmla="*/ f662 f387 1"/>
                <a:gd name="f755" fmla="*/ f663 f387 1"/>
                <a:gd name="f756" fmla="*/ f664 f388 1"/>
                <a:gd name="f757" fmla="*/ f665 f387 1"/>
                <a:gd name="f758" fmla="*/ f666 f388 1"/>
              </a:gdLst>
              <a:ahLst/>
              <a:cxnLst>
                <a:cxn ang="3cd4">
                  <a:pos x="hc" y="t"/>
                </a:cxn>
                <a:cxn ang="0">
                  <a:pos x="r" y="vc"/>
                </a:cxn>
                <a:cxn ang="cd4">
                  <a:pos x="hc" y="b"/>
                </a:cxn>
                <a:cxn ang="cd2">
                  <a:pos x="l" y="vc"/>
                </a:cxn>
                <a:cxn ang="f486">
                  <a:pos x="f671" y="f672"/>
                </a:cxn>
                <a:cxn ang="f486">
                  <a:pos x="f673" y="f674"/>
                </a:cxn>
                <a:cxn ang="f486">
                  <a:pos x="f675" y="f676"/>
                </a:cxn>
                <a:cxn ang="f486">
                  <a:pos x="f677" y="f676"/>
                </a:cxn>
                <a:cxn ang="f486">
                  <a:pos x="f678" y="f679"/>
                </a:cxn>
                <a:cxn ang="f486">
                  <a:pos x="f680" y="f681"/>
                </a:cxn>
                <a:cxn ang="f486">
                  <a:pos x="f682" y="f683"/>
                </a:cxn>
                <a:cxn ang="f486">
                  <a:pos x="f684" y="f685"/>
                </a:cxn>
                <a:cxn ang="f486">
                  <a:pos x="f686" y="f687"/>
                </a:cxn>
                <a:cxn ang="f486">
                  <a:pos x="f688" y="f689"/>
                </a:cxn>
                <a:cxn ang="f486">
                  <a:pos x="f690" y="f691"/>
                </a:cxn>
                <a:cxn ang="f486">
                  <a:pos x="f692" y="f693"/>
                </a:cxn>
                <a:cxn ang="f486">
                  <a:pos x="f694" y="f695"/>
                </a:cxn>
                <a:cxn ang="f486">
                  <a:pos x="f696" y="f697"/>
                </a:cxn>
                <a:cxn ang="f486">
                  <a:pos x="f698" y="f699"/>
                </a:cxn>
                <a:cxn ang="f486">
                  <a:pos x="f700" y="f701"/>
                </a:cxn>
                <a:cxn ang="f486">
                  <a:pos x="f702" y="f683"/>
                </a:cxn>
                <a:cxn ang="f486">
                  <a:pos x="f703" y="f704"/>
                </a:cxn>
                <a:cxn ang="f486">
                  <a:pos x="f705" y="f679"/>
                </a:cxn>
                <a:cxn ang="f486">
                  <a:pos x="f706" y="f679"/>
                </a:cxn>
                <a:cxn ang="f486">
                  <a:pos x="f707" y="f676"/>
                </a:cxn>
                <a:cxn ang="f486">
                  <a:pos x="f708" y="f709"/>
                </a:cxn>
                <a:cxn ang="f486">
                  <a:pos x="f710" y="f711"/>
                </a:cxn>
                <a:cxn ang="f486">
                  <a:pos x="f712" y="f713"/>
                </a:cxn>
                <a:cxn ang="f486">
                  <a:pos x="f714" y="f715"/>
                </a:cxn>
                <a:cxn ang="f486">
                  <a:pos x="f716" y="f717"/>
                </a:cxn>
                <a:cxn ang="f486">
                  <a:pos x="f718" y="f719"/>
                </a:cxn>
                <a:cxn ang="f486">
                  <a:pos x="f720" y="f721"/>
                </a:cxn>
                <a:cxn ang="f486">
                  <a:pos x="f722" y="f723"/>
                </a:cxn>
                <a:cxn ang="f486">
                  <a:pos x="f724" y="f725"/>
                </a:cxn>
                <a:cxn ang="f486">
                  <a:pos x="f726" y="f727"/>
                </a:cxn>
                <a:cxn ang="f486">
                  <a:pos x="f690" y="f728"/>
                </a:cxn>
                <a:cxn ang="f486">
                  <a:pos x="f714" y="f715"/>
                </a:cxn>
                <a:cxn ang="f486">
                  <a:pos x="f729" y="f730"/>
                </a:cxn>
                <a:cxn ang="f486">
                  <a:pos x="f731" y="f732"/>
                </a:cxn>
                <a:cxn ang="f486">
                  <a:pos x="f733" y="f734"/>
                </a:cxn>
                <a:cxn ang="f486">
                  <a:pos x="f735" y="f736"/>
                </a:cxn>
                <a:cxn ang="f486">
                  <a:pos x="f737" y="f738"/>
                </a:cxn>
                <a:cxn ang="f486">
                  <a:pos x="f739" y="f740"/>
                </a:cxn>
                <a:cxn ang="f486">
                  <a:pos x="f741" y="f742"/>
                </a:cxn>
                <a:cxn ang="f486">
                  <a:pos x="f743" y="f730"/>
                </a:cxn>
                <a:cxn ang="f486">
                  <a:pos x="f744" y="f745"/>
                </a:cxn>
                <a:cxn ang="f486">
                  <a:pos x="f746" y="f747"/>
                </a:cxn>
                <a:cxn ang="f486">
                  <a:pos x="f748" y="f749"/>
                </a:cxn>
                <a:cxn ang="f486">
                  <a:pos x="f750" y="f751"/>
                </a:cxn>
                <a:cxn ang="f486">
                  <a:pos x="f752" y="f753"/>
                </a:cxn>
                <a:cxn ang="f486">
                  <a:pos x="f754" y="f745"/>
                </a:cxn>
                <a:cxn ang="f486">
                  <a:pos x="f755" y="f756"/>
                </a:cxn>
                <a:cxn ang="f486">
                  <a:pos x="f757" y="f758"/>
                </a:cxn>
              </a:cxnLst>
              <a:rect l="f667" t="f670" r="f668" b="f669"/>
              <a:pathLst>
                <a:path w="1124" h="1536">
                  <a:moveTo>
                    <a:pt x="f8" y="f7"/>
                  </a:moveTo>
                  <a:cubicBezTo>
                    <a:pt x="f9" y="f10"/>
                    <a:pt x="f11" y="f12"/>
                    <a:pt x="f13" y="f14"/>
                  </a:cubicBezTo>
                  <a:cubicBezTo>
                    <a:pt x="f15" y="f16"/>
                    <a:pt x="f17" y="f18"/>
                    <a:pt x="f19" y="f20"/>
                  </a:cubicBezTo>
                  <a:cubicBezTo>
                    <a:pt x="f21" y="f22"/>
                    <a:pt x="f13" y="f23"/>
                    <a:pt x="f24" y="f25"/>
                  </a:cubicBezTo>
                  <a:cubicBezTo>
                    <a:pt x="f26" y="f27"/>
                    <a:pt x="f28" y="f29"/>
                    <a:pt x="f30" y="f31"/>
                  </a:cubicBezTo>
                  <a:cubicBezTo>
                    <a:pt x="f32" y="f33"/>
                    <a:pt x="f34" y="f35"/>
                    <a:pt x="f36" y="f37"/>
                  </a:cubicBezTo>
                  <a:cubicBezTo>
                    <a:pt x="f38" y="f37"/>
                    <a:pt x="f39" y="f37"/>
                    <a:pt x="f40" y="f37"/>
                  </a:cubicBezTo>
                  <a:cubicBezTo>
                    <a:pt x="f41" y="f37"/>
                    <a:pt x="f42" y="f37"/>
                    <a:pt x="f43" y="f37"/>
                  </a:cubicBezTo>
                  <a:cubicBezTo>
                    <a:pt x="f43" y="f44"/>
                    <a:pt x="f43" y="f45"/>
                    <a:pt x="f43" y="f46"/>
                  </a:cubicBezTo>
                  <a:cubicBezTo>
                    <a:pt x="f47" y="f46"/>
                    <a:pt x="f48" y="f46"/>
                    <a:pt x="f49" y="f46"/>
                  </a:cubicBezTo>
                  <a:cubicBezTo>
                    <a:pt x="f50" y="f46"/>
                    <a:pt x="f8" y="f46"/>
                    <a:pt x="f51" y="f46"/>
                  </a:cubicBezTo>
                  <a:cubicBezTo>
                    <a:pt x="f52" y="f46"/>
                    <a:pt x="f5" y="f53"/>
                    <a:pt x="f54" y="f55"/>
                  </a:cubicBezTo>
                  <a:cubicBezTo>
                    <a:pt x="f56" y="f57"/>
                    <a:pt x="f58" y="f59"/>
                    <a:pt x="f60" y="f59"/>
                  </a:cubicBezTo>
                  <a:cubicBezTo>
                    <a:pt x="f61" y="f62"/>
                    <a:pt x="f63" y="f64"/>
                    <a:pt x="f65" y="f64"/>
                  </a:cubicBezTo>
                  <a:cubicBezTo>
                    <a:pt x="f66" y="f64"/>
                    <a:pt x="f67" y="f64"/>
                    <a:pt x="f68" y="f64"/>
                  </a:cubicBezTo>
                  <a:cubicBezTo>
                    <a:pt x="f66" y="f69"/>
                    <a:pt x="f70" y="f71"/>
                    <a:pt x="f72" y="f73"/>
                  </a:cubicBezTo>
                  <a:cubicBezTo>
                    <a:pt x="f74" y="f75"/>
                    <a:pt x="f76" y="f77"/>
                    <a:pt x="f78" y="f79"/>
                  </a:cubicBezTo>
                  <a:cubicBezTo>
                    <a:pt x="f80" y="f81"/>
                    <a:pt x="f82" y="f83"/>
                    <a:pt x="f84" y="f85"/>
                  </a:cubicBezTo>
                  <a:cubicBezTo>
                    <a:pt x="f86" y="f87"/>
                    <a:pt x="f88" y="f85"/>
                    <a:pt x="f89" y="f15"/>
                  </a:cubicBezTo>
                  <a:cubicBezTo>
                    <a:pt x="f90" y="f91"/>
                    <a:pt x="f92" y="f93"/>
                    <a:pt x="f94" y="f95"/>
                  </a:cubicBezTo>
                  <a:cubicBezTo>
                    <a:pt x="f94" y="f95"/>
                    <a:pt x="f96" y="f95"/>
                    <a:pt x="f97" y="f93"/>
                  </a:cubicBezTo>
                  <a:cubicBezTo>
                    <a:pt x="f98" y="f99"/>
                    <a:pt x="f97" y="f100"/>
                    <a:pt x="f101" y="f102"/>
                  </a:cubicBezTo>
                  <a:cubicBezTo>
                    <a:pt x="f103" y="f104"/>
                    <a:pt x="f105" y="f106"/>
                    <a:pt x="f107" y="f108"/>
                  </a:cubicBezTo>
                  <a:cubicBezTo>
                    <a:pt x="f109" y="f110"/>
                    <a:pt x="f111" y="f56"/>
                    <a:pt x="f112" y="f54"/>
                  </a:cubicBezTo>
                  <a:cubicBezTo>
                    <a:pt x="f113" y="f5"/>
                    <a:pt x="f114" y="f115"/>
                    <a:pt x="f116" y="f117"/>
                  </a:cubicBezTo>
                  <a:cubicBezTo>
                    <a:pt x="f118" y="f106"/>
                    <a:pt x="f119" y="f120"/>
                    <a:pt x="f121" y="f122"/>
                  </a:cubicBezTo>
                  <a:cubicBezTo>
                    <a:pt x="f123" y="f124"/>
                    <a:pt x="f125" y="f126"/>
                    <a:pt x="f127" y="f128"/>
                  </a:cubicBezTo>
                  <a:cubicBezTo>
                    <a:pt x="f129" y="f130"/>
                    <a:pt x="f131" y="f132"/>
                    <a:pt x="f133" y="f21"/>
                  </a:cubicBezTo>
                  <a:cubicBezTo>
                    <a:pt x="f134" y="f135"/>
                    <a:pt x="f111" y="f100"/>
                    <a:pt x="f136" y="f137"/>
                  </a:cubicBezTo>
                  <a:cubicBezTo>
                    <a:pt x="f138" y="f139"/>
                    <a:pt x="f140" y="f141"/>
                    <a:pt x="f142" y="f143"/>
                  </a:cubicBezTo>
                  <a:cubicBezTo>
                    <a:pt x="f144" y="f66"/>
                    <a:pt x="f145" y="f146"/>
                    <a:pt x="f147" y="f48"/>
                  </a:cubicBezTo>
                  <a:cubicBezTo>
                    <a:pt x="f148" y="f96"/>
                    <a:pt x="f149" y="f150"/>
                    <a:pt x="f151" y="f152"/>
                  </a:cubicBezTo>
                  <a:cubicBezTo>
                    <a:pt x="f153" y="f154"/>
                    <a:pt x="f138" y="f155"/>
                    <a:pt x="f156" y="f64"/>
                  </a:cubicBezTo>
                  <a:cubicBezTo>
                    <a:pt x="f157" y="f64"/>
                    <a:pt x="f158" y="f64"/>
                    <a:pt x="f159" y="f64"/>
                  </a:cubicBezTo>
                  <a:cubicBezTo>
                    <a:pt x="f160" y="f64"/>
                    <a:pt x="f145" y="f62"/>
                    <a:pt x="f161" y="f59"/>
                  </a:cubicBezTo>
                  <a:cubicBezTo>
                    <a:pt x="f162" y="f59"/>
                    <a:pt x="f6" y="f153"/>
                    <a:pt x="f6" y="f163"/>
                  </a:cubicBezTo>
                  <a:cubicBezTo>
                    <a:pt x="f164" y="f165"/>
                    <a:pt x="f166" y="f167"/>
                    <a:pt x="f168" y="f46"/>
                  </a:cubicBezTo>
                  <a:cubicBezTo>
                    <a:pt x="f169" y="f145"/>
                    <a:pt x="f170" y="f46"/>
                    <a:pt x="f171" y="f46"/>
                  </a:cubicBezTo>
                  <a:cubicBezTo>
                    <a:pt x="f151" y="f46"/>
                    <a:pt x="f59" y="f46"/>
                    <a:pt x="f172" y="f46"/>
                  </a:cubicBezTo>
                  <a:cubicBezTo>
                    <a:pt x="f173" y="f46"/>
                    <a:pt x="f174" y="f46"/>
                    <a:pt x="f118" y="f46"/>
                  </a:cubicBezTo>
                  <a:cubicBezTo>
                    <a:pt x="f118" y="f175"/>
                    <a:pt x="f118" y="f176"/>
                    <a:pt x="f118" y="f37"/>
                  </a:cubicBezTo>
                  <a:cubicBezTo>
                    <a:pt x="f177" y="f37"/>
                    <a:pt x="f178" y="f37"/>
                    <a:pt x="f179" y="f37"/>
                  </a:cubicBezTo>
                  <a:cubicBezTo>
                    <a:pt x="f180" y="f37"/>
                    <a:pt x="f181" y="f37"/>
                    <a:pt x="f182" y="f37"/>
                  </a:cubicBezTo>
                  <a:cubicBezTo>
                    <a:pt x="f183" y="f37"/>
                    <a:pt x="f184" y="f185"/>
                    <a:pt x="f186" y="f187"/>
                  </a:cubicBezTo>
                  <a:cubicBezTo>
                    <a:pt x="f188" y="f189"/>
                    <a:pt x="f190" y="f191"/>
                    <a:pt x="f192" y="f193"/>
                  </a:cubicBezTo>
                  <a:cubicBezTo>
                    <a:pt x="f194" y="f195"/>
                    <a:pt x="f196" y="f197"/>
                    <a:pt x="f198" y="f199"/>
                  </a:cubicBezTo>
                  <a:cubicBezTo>
                    <a:pt x="f200" y="f201"/>
                    <a:pt x="f202" y="f12"/>
                    <a:pt x="f203" y="f204"/>
                  </a:cubicBezTo>
                  <a:cubicBezTo>
                    <a:pt x="f142" y="f205"/>
                    <a:pt x="f206" y="f207"/>
                    <a:pt x="f208" y="f7"/>
                  </a:cubicBezTo>
                  <a:cubicBezTo>
                    <a:pt x="f178" y="f7"/>
                    <a:pt x="f209" y="f7"/>
                    <a:pt x="f8" y="f7"/>
                  </a:cubicBezTo>
                  <a:close/>
                  <a:moveTo>
                    <a:pt x="f210" y="f211"/>
                  </a:moveTo>
                  <a:cubicBezTo>
                    <a:pt x="f212" y="f213"/>
                    <a:pt x="f214" y="f215"/>
                    <a:pt x="f216" y="f217"/>
                  </a:cubicBezTo>
                  <a:cubicBezTo>
                    <a:pt x="f218" y="f88"/>
                    <a:pt x="f219" y="f220"/>
                    <a:pt x="f221" y="f222"/>
                  </a:cubicBezTo>
                  <a:cubicBezTo>
                    <a:pt x="f223" y="f224"/>
                    <a:pt x="f225" y="f226"/>
                    <a:pt x="f227" y="f69"/>
                  </a:cubicBezTo>
                  <a:cubicBezTo>
                    <a:pt x="f228" y="f229"/>
                    <a:pt x="f40" y="f64"/>
                    <a:pt x="f230" y="f231"/>
                  </a:cubicBezTo>
                  <a:cubicBezTo>
                    <a:pt x="f232" y="f229"/>
                    <a:pt x="f233" y="f234"/>
                    <a:pt x="f235" y="f236"/>
                  </a:cubicBezTo>
                  <a:cubicBezTo>
                    <a:pt x="f237" y="f238"/>
                    <a:pt x="f239" y="f152"/>
                    <a:pt x="f131" y="f240"/>
                  </a:cubicBezTo>
                  <a:cubicBezTo>
                    <a:pt x="f241" y="f242"/>
                    <a:pt x="f243" y="f244"/>
                    <a:pt x="f245" y="f246"/>
                  </a:cubicBezTo>
                  <a:cubicBezTo>
                    <a:pt x="f247" y="f248"/>
                    <a:pt x="f249" y="f64"/>
                    <a:pt x="f250" y="f251"/>
                  </a:cubicBezTo>
                  <a:cubicBezTo>
                    <a:pt x="f155" y="f240"/>
                    <a:pt x="f180" y="f179"/>
                    <a:pt x="f252" y="f247"/>
                  </a:cubicBezTo>
                  <a:cubicBezTo>
                    <a:pt x="f253" y="f134"/>
                    <a:pt x="f254" y="f94"/>
                    <a:pt x="f255" y="f256"/>
                  </a:cubicBezTo>
                  <a:cubicBezTo>
                    <a:pt x="f257" y="f258"/>
                    <a:pt x="f165" y="f225"/>
                    <a:pt x="f259" y="f70"/>
                  </a:cubicBezTo>
                  <a:cubicBezTo>
                    <a:pt x="f260" y="f261"/>
                    <a:pt x="f262" y="f263"/>
                    <a:pt x="f264" y="f11"/>
                  </a:cubicBezTo>
                  <a:cubicBezTo>
                    <a:pt x="f226" y="f91"/>
                    <a:pt x="f123" y="f265"/>
                    <a:pt x="f266" y="f267"/>
                  </a:cubicBezTo>
                  <a:cubicBezTo>
                    <a:pt x="f239" y="f268"/>
                    <a:pt x="f269" y="f270"/>
                    <a:pt x="f101" y="f267"/>
                  </a:cubicBezTo>
                  <a:cubicBezTo>
                    <a:pt x="f271" y="f272"/>
                    <a:pt x="f209" y="f273"/>
                    <a:pt x="f274" y="f275"/>
                  </a:cubicBezTo>
                  <a:cubicBezTo>
                    <a:pt x="f276" y="f277"/>
                    <a:pt x="f278" y="f74"/>
                    <a:pt x="f210" y="f211"/>
                  </a:cubicBezTo>
                  <a:close/>
                  <a:moveTo>
                    <a:pt x="f279" y="f280"/>
                  </a:moveTo>
                  <a:cubicBezTo>
                    <a:pt x="f281" y="f280"/>
                    <a:pt x="f282" y="f280"/>
                    <a:pt x="f283" y="f280"/>
                  </a:cubicBezTo>
                  <a:cubicBezTo>
                    <a:pt x="f284" y="f280"/>
                    <a:pt x="f285" y="f280"/>
                    <a:pt x="f286" y="f287"/>
                  </a:cubicBezTo>
                  <a:cubicBezTo>
                    <a:pt x="f145" y="f288"/>
                    <a:pt x="f289" y="f290"/>
                    <a:pt x="f291" y="f292"/>
                  </a:cubicBezTo>
                  <a:cubicBezTo>
                    <a:pt x="f293" y="f294"/>
                    <a:pt x="f295" y="f296"/>
                    <a:pt x="f297" y="f298"/>
                  </a:cubicBezTo>
                  <a:cubicBezTo>
                    <a:pt x="f299" y="f300"/>
                    <a:pt x="f301" y="f302"/>
                    <a:pt x="f303" y="f6"/>
                  </a:cubicBezTo>
                  <a:cubicBezTo>
                    <a:pt x="f304" y="f305"/>
                    <a:pt x="f306" y="f307"/>
                    <a:pt x="f182" y="f307"/>
                  </a:cubicBezTo>
                  <a:cubicBezTo>
                    <a:pt x="f308" y="f307"/>
                    <a:pt x="f309" y="f310"/>
                    <a:pt x="f311" y="f310"/>
                  </a:cubicBezTo>
                  <a:cubicBezTo>
                    <a:pt x="f312" y="f310"/>
                    <a:pt x="f313" y="f307"/>
                    <a:pt x="f314" y="f307"/>
                  </a:cubicBezTo>
                  <a:cubicBezTo>
                    <a:pt x="f74" y="f307"/>
                    <a:pt x="f210" y="f315"/>
                    <a:pt x="f316" y="f317"/>
                  </a:cubicBezTo>
                  <a:cubicBezTo>
                    <a:pt x="f318" y="f187"/>
                    <a:pt x="f34" y="f319"/>
                    <a:pt x="f320" y="f321"/>
                  </a:cubicBezTo>
                  <a:cubicBezTo>
                    <a:pt x="f322" y="f323"/>
                    <a:pt x="f324" y="f325"/>
                    <a:pt x="f326" y="f327"/>
                  </a:cubicBezTo>
                  <a:cubicBezTo>
                    <a:pt x="f76" y="f328"/>
                    <a:pt x="f329" y="f330"/>
                    <a:pt x="f331" y="f332"/>
                  </a:cubicBezTo>
                  <a:cubicBezTo>
                    <a:pt x="f333" y="f334"/>
                    <a:pt x="f335" y="f336"/>
                    <a:pt x="f337" y="f287"/>
                  </a:cubicBezTo>
                  <a:cubicBezTo>
                    <a:pt x="f338" y="f280"/>
                    <a:pt x="f339" y="f280"/>
                    <a:pt x="f261" y="f280"/>
                  </a:cubicBezTo>
                  <a:cubicBezTo>
                    <a:pt x="f340" y="f280"/>
                    <a:pt x="f341" y="f280"/>
                    <a:pt x="f279" y="f280"/>
                  </a:cubicBezTo>
                  <a:close/>
                  <a:moveTo>
                    <a:pt x="f342" y="f343"/>
                  </a:moveTo>
                  <a:cubicBezTo>
                    <a:pt x="f344" y="f343"/>
                    <a:pt x="f345" y="f343"/>
                    <a:pt x="f346" y="f343"/>
                  </a:cubicBezTo>
                  <a:cubicBezTo>
                    <a:pt x="f138" y="f343"/>
                    <a:pt x="f343" y="f343"/>
                    <a:pt x="f347" y="f343"/>
                  </a:cubicBezTo>
                  <a:cubicBezTo>
                    <a:pt x="f348" y="f343"/>
                    <a:pt x="f349" y="f343"/>
                    <a:pt x="f350" y="f351"/>
                  </a:cubicBezTo>
                  <a:cubicBezTo>
                    <a:pt x="f352" y="f353"/>
                    <a:pt x="f354" y="f355"/>
                    <a:pt x="f356" y="f357"/>
                  </a:cubicBezTo>
                  <a:cubicBezTo>
                    <a:pt x="f358" y="f359"/>
                    <a:pt x="f33" y="f360"/>
                    <a:pt x="f196" y="f360"/>
                  </a:cubicBezTo>
                  <a:cubicBezTo>
                    <a:pt x="f361" y="f360"/>
                    <a:pt x="f362" y="f360"/>
                    <a:pt x="f137" y="f360"/>
                  </a:cubicBezTo>
                  <a:cubicBezTo>
                    <a:pt x="f51" y="f360"/>
                    <a:pt x="f363" y="f360"/>
                    <a:pt x="f364" y="f365"/>
                  </a:cubicBezTo>
                  <a:cubicBezTo>
                    <a:pt x="f366" y="f367"/>
                    <a:pt x="f368" y="f369"/>
                    <a:pt x="f368" y="f370"/>
                  </a:cubicBezTo>
                  <a:cubicBezTo>
                    <a:pt x="f368" y="f160"/>
                    <a:pt x="f371" y="f372"/>
                    <a:pt x="f373" y="f374"/>
                  </a:cubicBezTo>
                  <a:cubicBezTo>
                    <a:pt x="f375" y="f343"/>
                    <a:pt x="f376" y="f343"/>
                    <a:pt x="f377" y="f343"/>
                  </a:cubicBezTo>
                  <a:cubicBezTo>
                    <a:pt x="f378" y="f343"/>
                    <a:pt x="f379" y="f343"/>
                    <a:pt x="f342" y="f343"/>
                  </a:cubicBezTo>
                  <a:close/>
                  <a:moveTo>
                    <a:pt x="f380" y="f145"/>
                  </a:moveTo>
                  <a:cubicBezTo>
                    <a:pt x="f129" y="f145"/>
                    <a:pt x="f381" y="f145"/>
                    <a:pt x="f382" y="f145"/>
                  </a:cubicBezTo>
                  <a:cubicBezTo>
                    <a:pt x="f382" y="f45"/>
                    <a:pt x="f382" y="f44"/>
                    <a:pt x="f382" y="f383"/>
                  </a:cubicBezTo>
                  <a:cubicBezTo>
                    <a:pt x="f384" y="f383"/>
                    <a:pt x="f385" y="f383"/>
                    <a:pt x="f380" y="f383"/>
                  </a:cubicBezTo>
                  <a:cubicBezTo>
                    <a:pt x="f380" y="f176"/>
                    <a:pt x="f380" y="f45"/>
                    <a:pt x="f380" y="f145"/>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2060"/>
                </a:solidFill>
                <a:uFillTx/>
                <a:latin typeface="Trebuchet MS"/>
                <a:ea typeface="Arial"/>
                <a:cs typeface="B Nazanin" panose="00000700000000000000" pitchFamily="2" charset="-78"/>
              </a:endParaRPr>
            </a:p>
          </p:txBody>
        </p:sp>
        <p:sp>
          <p:nvSpPr>
            <p:cNvPr id="11" name="Freeform 13">
              <a:extLst>
                <a:ext uri="{FF2B5EF4-FFF2-40B4-BE49-F238E27FC236}">
                  <a16:creationId xmlns:a16="http://schemas.microsoft.com/office/drawing/2014/main" id="{CA63AE81-44B6-F0FA-35FC-4A3FF958DCCB}"/>
                </a:ext>
              </a:extLst>
            </p:cNvPr>
            <p:cNvSpPr/>
            <p:nvPr/>
          </p:nvSpPr>
          <p:spPr>
            <a:xfrm>
              <a:off x="5781376" y="1518068"/>
              <a:ext cx="157130" cy="157130"/>
            </a:xfrm>
            <a:custGeom>
              <a:avLst/>
              <a:gdLst>
                <a:gd name="f0" fmla="val 10800000"/>
                <a:gd name="f1" fmla="val 5400000"/>
                <a:gd name="f2" fmla="val 180"/>
                <a:gd name="f3" fmla="val w"/>
                <a:gd name="f4" fmla="val h"/>
                <a:gd name="f5" fmla="val 0"/>
                <a:gd name="f6" fmla="val 148"/>
                <a:gd name="f7" fmla="val 114"/>
                <a:gd name="f8" fmla="val 1"/>
                <a:gd name="f9" fmla="val 136"/>
                <a:gd name="f10" fmla="val 146"/>
                <a:gd name="f11" fmla="val 7"/>
                <a:gd name="f12" fmla="val 147"/>
                <a:gd name="f13" fmla="val 22"/>
                <a:gd name="f14" fmla="val 37"/>
                <a:gd name="f15" fmla="val 140"/>
                <a:gd name="f16" fmla="val 46"/>
                <a:gd name="f17" fmla="val 121"/>
                <a:gd name="f18" fmla="val 49"/>
                <a:gd name="f19" fmla="val 76"/>
                <a:gd name="f20" fmla="val 56"/>
                <a:gd name="f21" fmla="val 77"/>
                <a:gd name="f22" fmla="val 51"/>
                <a:gd name="f23" fmla="val 137"/>
                <a:gd name="f24" fmla="val 23"/>
                <a:gd name="f25" fmla="val 8"/>
                <a:gd name="f26" fmla="val 144"/>
                <a:gd name="f27" fmla="val 131"/>
                <a:gd name="f28" fmla="val 2"/>
                <a:gd name="f29" fmla="val 58"/>
                <a:gd name="f30" fmla="val 38"/>
                <a:gd name="f31" fmla="val 21"/>
                <a:gd name="f32" fmla="val 92"/>
                <a:gd name="f33" fmla="val 4"/>
                <a:gd name="f34" fmla="val 96"/>
                <a:gd name="f35" fmla="val 3"/>
                <a:gd name="f36" fmla="val 100"/>
                <a:gd name="f37" fmla="val 104"/>
                <a:gd name="f38" fmla="val 108"/>
                <a:gd name="f39" fmla="val 112"/>
                <a:gd name="f40" fmla="+- 0 0 -90"/>
                <a:gd name="f41" fmla="*/ f3 1 148"/>
                <a:gd name="f42" fmla="*/ f4 1 148"/>
                <a:gd name="f43" fmla="val f5"/>
                <a:gd name="f44" fmla="val f6"/>
                <a:gd name="f45" fmla="*/ f40 f0 1"/>
                <a:gd name="f46" fmla="+- f44 0 f43"/>
                <a:gd name="f47" fmla="*/ f45 1 f2"/>
                <a:gd name="f48" fmla="*/ f46 1 148"/>
                <a:gd name="f49" fmla="*/ 114 f46 1"/>
                <a:gd name="f50" fmla="*/ 1 f46 1"/>
                <a:gd name="f51" fmla="*/ 147 f46 1"/>
                <a:gd name="f52" fmla="*/ 22 f46 1"/>
                <a:gd name="f53" fmla="*/ 121 f46 1"/>
                <a:gd name="f54" fmla="*/ 49 f46 1"/>
                <a:gd name="f55" fmla="*/ 51 f46 1"/>
                <a:gd name="f56" fmla="*/ 23 f46 1"/>
                <a:gd name="f57" fmla="*/ 146 f46 1"/>
                <a:gd name="f58" fmla="*/ 2 f46 1"/>
                <a:gd name="f59" fmla="*/ 92 f46 1"/>
                <a:gd name="f60" fmla="*/ 4 f46 1"/>
                <a:gd name="f61" fmla="*/ 104 f46 1"/>
                <a:gd name="f62" fmla="+- f47 0 f1"/>
                <a:gd name="f63" fmla="*/ f49 1 148"/>
                <a:gd name="f64" fmla="*/ f50 1 148"/>
                <a:gd name="f65" fmla="*/ f51 1 148"/>
                <a:gd name="f66" fmla="*/ f52 1 148"/>
                <a:gd name="f67" fmla="*/ f53 1 148"/>
                <a:gd name="f68" fmla="*/ f54 1 148"/>
                <a:gd name="f69" fmla="*/ f55 1 148"/>
                <a:gd name="f70" fmla="*/ f56 1 148"/>
                <a:gd name="f71" fmla="*/ f57 1 148"/>
                <a:gd name="f72" fmla="*/ f58 1 148"/>
                <a:gd name="f73" fmla="*/ f59 1 148"/>
                <a:gd name="f74" fmla="*/ f60 1 148"/>
                <a:gd name="f75" fmla="*/ f61 1 148"/>
                <a:gd name="f76" fmla="*/ 0 1 f48"/>
                <a:gd name="f77" fmla="*/ f44 1 f48"/>
                <a:gd name="f78" fmla="*/ f63 1 f48"/>
                <a:gd name="f79" fmla="*/ f64 1 f48"/>
                <a:gd name="f80" fmla="*/ f65 1 f48"/>
                <a:gd name="f81" fmla="*/ f66 1 f48"/>
                <a:gd name="f82" fmla="*/ f67 1 f48"/>
                <a:gd name="f83" fmla="*/ f68 1 f48"/>
                <a:gd name="f84" fmla="*/ f69 1 f48"/>
                <a:gd name="f85" fmla="*/ f70 1 f48"/>
                <a:gd name="f86" fmla="*/ f71 1 f48"/>
                <a:gd name="f87" fmla="*/ f72 1 f48"/>
                <a:gd name="f88" fmla="*/ f73 1 f48"/>
                <a:gd name="f89" fmla="*/ f74 1 f48"/>
                <a:gd name="f90" fmla="*/ f75 1 f48"/>
                <a:gd name="f91" fmla="*/ f76 f41 1"/>
                <a:gd name="f92" fmla="*/ f77 f41 1"/>
                <a:gd name="f93" fmla="*/ f77 f42 1"/>
                <a:gd name="f94" fmla="*/ f76 f42 1"/>
                <a:gd name="f95" fmla="*/ f78 f41 1"/>
                <a:gd name="f96" fmla="*/ f79 f42 1"/>
                <a:gd name="f97" fmla="*/ f80 f41 1"/>
                <a:gd name="f98" fmla="*/ f81 f42 1"/>
                <a:gd name="f99" fmla="*/ f82 f41 1"/>
                <a:gd name="f100" fmla="*/ f83 f42 1"/>
                <a:gd name="f101" fmla="*/ f84 f41 1"/>
                <a:gd name="f102" fmla="*/ f82 f42 1"/>
                <a:gd name="f103" fmla="*/ f85 f41 1"/>
                <a:gd name="f104" fmla="*/ f86 f42 1"/>
                <a:gd name="f105" fmla="*/ f87 f41 1"/>
                <a:gd name="f106" fmla="*/ f78 f42 1"/>
                <a:gd name="f107" fmla="*/ f88 f41 1"/>
                <a:gd name="f108" fmla="*/ f89 f42 1"/>
                <a:gd name="f109" fmla="*/ f90 f41 1"/>
              </a:gdLst>
              <a:ahLst/>
              <a:cxnLst>
                <a:cxn ang="3cd4">
                  <a:pos x="hc" y="t"/>
                </a:cxn>
                <a:cxn ang="0">
                  <a:pos x="r" y="vc"/>
                </a:cxn>
                <a:cxn ang="cd4">
                  <a:pos x="hc" y="b"/>
                </a:cxn>
                <a:cxn ang="cd2">
                  <a:pos x="l" y="vc"/>
                </a:cxn>
                <a:cxn ang="f62">
                  <a:pos x="f95" y="f96"/>
                </a:cxn>
                <a:cxn ang="f62">
                  <a:pos x="f97" y="f98"/>
                </a:cxn>
                <a:cxn ang="f62">
                  <a:pos x="f99" y="f100"/>
                </a:cxn>
                <a:cxn ang="f62">
                  <a:pos x="f101" y="f102"/>
                </a:cxn>
                <a:cxn ang="f62">
                  <a:pos x="f103" y="f104"/>
                </a:cxn>
                <a:cxn ang="f62">
                  <a:pos x="f105" y="f106"/>
                </a:cxn>
                <a:cxn ang="f62">
                  <a:pos x="f107" y="f108"/>
                </a:cxn>
                <a:cxn ang="f62">
                  <a:pos x="f109" y="f96"/>
                </a:cxn>
                <a:cxn ang="f62">
                  <a:pos x="f95" y="f96"/>
                </a:cxn>
              </a:cxnLst>
              <a:rect l="f91" t="f94" r="f92" b="f93"/>
              <a:pathLst>
                <a:path w="148" h="148">
                  <a:moveTo>
                    <a:pt x="f7" y="f8"/>
                  </a:moveTo>
                  <a:cubicBezTo>
                    <a:pt x="f9" y="f5"/>
                    <a:pt x="f10" y="f11"/>
                    <a:pt x="f12" y="f13"/>
                  </a:cubicBezTo>
                  <a:cubicBezTo>
                    <a:pt x="f6" y="f14"/>
                    <a:pt x="f15" y="f16"/>
                    <a:pt x="f17" y="f18"/>
                  </a:cubicBezTo>
                  <a:cubicBezTo>
                    <a:pt x="f19" y="f20"/>
                    <a:pt x="f20" y="f21"/>
                    <a:pt x="f22" y="f17"/>
                  </a:cubicBezTo>
                  <a:cubicBezTo>
                    <a:pt x="f18" y="f23"/>
                    <a:pt x="f14" y="f6"/>
                    <a:pt x="f24" y="f10"/>
                  </a:cubicBezTo>
                  <a:cubicBezTo>
                    <a:pt x="f25" y="f26"/>
                    <a:pt x="f5" y="f27"/>
                    <a:pt x="f28" y="f7"/>
                  </a:cubicBezTo>
                  <a:cubicBezTo>
                    <a:pt x="f25" y="f29"/>
                    <a:pt x="f30" y="f31"/>
                    <a:pt x="f32" y="f33"/>
                  </a:cubicBezTo>
                  <a:cubicBezTo>
                    <a:pt x="f34" y="f35"/>
                    <a:pt x="f36" y="f28"/>
                    <a:pt x="f37" y="f8"/>
                  </a:cubicBezTo>
                  <a:cubicBezTo>
                    <a:pt x="f38" y="f8"/>
                    <a:pt x="f39" y="f8"/>
                    <a:pt x="f7" y="f8"/>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anose="00000700000000000000" pitchFamily="2" charset="-78"/>
              </a:endParaRPr>
            </a:p>
          </p:txBody>
        </p:sp>
        <p:sp>
          <p:nvSpPr>
            <p:cNvPr id="12" name="Freeform 14">
              <a:extLst>
                <a:ext uri="{FF2B5EF4-FFF2-40B4-BE49-F238E27FC236}">
                  <a16:creationId xmlns:a16="http://schemas.microsoft.com/office/drawing/2014/main" id="{AFE3379B-AAE7-65F1-1CD0-7B4EA7729D1A}"/>
                </a:ext>
              </a:extLst>
            </p:cNvPr>
            <p:cNvSpPr/>
            <p:nvPr/>
          </p:nvSpPr>
          <p:spPr>
            <a:xfrm>
              <a:off x="5937308" y="2500106"/>
              <a:ext cx="336864" cy="338062"/>
            </a:xfrm>
            <a:custGeom>
              <a:avLst/>
              <a:gdLst>
                <a:gd name="f0" fmla="val 10800000"/>
                <a:gd name="f1" fmla="val 5400000"/>
                <a:gd name="f2" fmla="val 180"/>
                <a:gd name="f3" fmla="val w"/>
                <a:gd name="f4" fmla="val h"/>
                <a:gd name="f5" fmla="val 0"/>
                <a:gd name="f6" fmla="val 318"/>
                <a:gd name="f7" fmla="val 159"/>
                <a:gd name="f8" fmla="val 247"/>
                <a:gd name="f9" fmla="val 72"/>
                <a:gd name="f10" fmla="val 317"/>
                <a:gd name="f11" fmla="val 245"/>
                <a:gd name="f12" fmla="val 244"/>
                <a:gd name="f13" fmla="val 157"/>
                <a:gd name="f14" fmla="val 1"/>
                <a:gd name="f15" fmla="val 71"/>
                <a:gd name="f16" fmla="val 73"/>
                <a:gd name="f17" fmla="val 268"/>
                <a:gd name="f18" fmla="val 100"/>
                <a:gd name="f19" fmla="val 222"/>
                <a:gd name="f20" fmla="val 50"/>
                <a:gd name="f21" fmla="val 158"/>
                <a:gd name="f22" fmla="val 49"/>
                <a:gd name="f23" fmla="val 99"/>
                <a:gd name="f24" fmla="val 218"/>
                <a:gd name="f25" fmla="val 98"/>
                <a:gd name="f26" fmla="val 267"/>
                <a:gd name="f27" fmla="val 219"/>
                <a:gd name="f28" fmla="+- 0 0 -90"/>
                <a:gd name="f29" fmla="*/ f3 1 318"/>
                <a:gd name="f30" fmla="*/ f4 1 318"/>
                <a:gd name="f31" fmla="val f5"/>
                <a:gd name="f32" fmla="val f6"/>
                <a:gd name="f33" fmla="*/ f28 f0 1"/>
                <a:gd name="f34" fmla="+- f32 0 f31"/>
                <a:gd name="f35" fmla="*/ f33 1 f2"/>
                <a:gd name="f36" fmla="*/ f34 1 318"/>
                <a:gd name="f37" fmla="*/ 159 f34 1"/>
                <a:gd name="f38" fmla="*/ 0 f34 1"/>
                <a:gd name="f39" fmla="*/ 317 f34 1"/>
                <a:gd name="f40" fmla="*/ 157 f34 1"/>
                <a:gd name="f41" fmla="*/ 268 f34 1"/>
                <a:gd name="f42" fmla="*/ 158 f34 1"/>
                <a:gd name="f43" fmla="*/ 49 f34 1"/>
                <a:gd name="f44" fmla="*/ 50 f34 1"/>
                <a:gd name="f45" fmla="*/ 267 f34 1"/>
                <a:gd name="f46" fmla="+- f35 0 f1"/>
                <a:gd name="f47" fmla="*/ f37 1 318"/>
                <a:gd name="f48" fmla="*/ f38 1 318"/>
                <a:gd name="f49" fmla="*/ f39 1 318"/>
                <a:gd name="f50" fmla="*/ f40 1 318"/>
                <a:gd name="f51" fmla="*/ f41 1 318"/>
                <a:gd name="f52" fmla="*/ f42 1 318"/>
                <a:gd name="f53" fmla="*/ f43 1 318"/>
                <a:gd name="f54" fmla="*/ f44 1 318"/>
                <a:gd name="f55" fmla="*/ f45 1 318"/>
                <a:gd name="f56" fmla="*/ 0 1 f36"/>
                <a:gd name="f57" fmla="*/ f32 1 f36"/>
                <a:gd name="f58" fmla="*/ f47 1 f36"/>
                <a:gd name="f59" fmla="*/ f48 1 f36"/>
                <a:gd name="f60" fmla="*/ f49 1 f36"/>
                <a:gd name="f61" fmla="*/ f50 1 f36"/>
                <a:gd name="f62" fmla="*/ f51 1 f36"/>
                <a:gd name="f63" fmla="*/ f52 1 f36"/>
                <a:gd name="f64" fmla="*/ f53 1 f36"/>
                <a:gd name="f65" fmla="*/ f54 1 f36"/>
                <a:gd name="f66" fmla="*/ f55 1 f36"/>
                <a:gd name="f67" fmla="*/ f56 f29 1"/>
                <a:gd name="f68" fmla="*/ f57 f29 1"/>
                <a:gd name="f69" fmla="*/ f57 f30 1"/>
                <a:gd name="f70" fmla="*/ f56 f30 1"/>
                <a:gd name="f71" fmla="*/ f58 f29 1"/>
                <a:gd name="f72" fmla="*/ f59 f30 1"/>
                <a:gd name="f73" fmla="*/ f60 f29 1"/>
                <a:gd name="f74" fmla="*/ f58 f30 1"/>
                <a:gd name="f75" fmla="*/ f60 f30 1"/>
                <a:gd name="f76" fmla="*/ f59 f29 1"/>
                <a:gd name="f77" fmla="*/ f61 f30 1"/>
                <a:gd name="f78" fmla="*/ f62 f29 1"/>
                <a:gd name="f79" fmla="*/ f63 f29 1"/>
                <a:gd name="f80" fmla="*/ f64 f30 1"/>
                <a:gd name="f81" fmla="*/ f65 f29 1"/>
                <a:gd name="f82" fmla="*/ f63 f30 1"/>
                <a:gd name="f83" fmla="*/ f66 f30 1"/>
              </a:gdLst>
              <a:ahLst/>
              <a:cxnLst>
                <a:cxn ang="3cd4">
                  <a:pos x="hc" y="t"/>
                </a:cxn>
                <a:cxn ang="0">
                  <a:pos x="r" y="vc"/>
                </a:cxn>
                <a:cxn ang="cd4">
                  <a:pos x="hc" y="b"/>
                </a:cxn>
                <a:cxn ang="cd2">
                  <a:pos x="l" y="vc"/>
                </a:cxn>
                <a:cxn ang="f46">
                  <a:pos x="f71" y="f72"/>
                </a:cxn>
                <a:cxn ang="f46">
                  <a:pos x="f73" y="f74"/>
                </a:cxn>
                <a:cxn ang="f46">
                  <a:pos x="f71" y="f75"/>
                </a:cxn>
                <a:cxn ang="f46">
                  <a:pos x="f76" y="f77"/>
                </a:cxn>
                <a:cxn ang="f46">
                  <a:pos x="f71" y="f72"/>
                </a:cxn>
                <a:cxn ang="f46">
                  <a:pos x="f78" y="f74"/>
                </a:cxn>
                <a:cxn ang="f46">
                  <a:pos x="f79" y="f80"/>
                </a:cxn>
                <a:cxn ang="f46">
                  <a:pos x="f81" y="f82"/>
                </a:cxn>
                <a:cxn ang="f46">
                  <a:pos x="f79" y="f83"/>
                </a:cxn>
                <a:cxn ang="f46">
                  <a:pos x="f78" y="f74"/>
                </a:cxn>
              </a:cxnLst>
              <a:rect l="f67" t="f70" r="f68" b="f69"/>
              <a:pathLst>
                <a:path w="318" h="318">
                  <a:moveTo>
                    <a:pt x="f7" y="f5"/>
                  </a:moveTo>
                  <a:cubicBezTo>
                    <a:pt x="f8" y="f5"/>
                    <a:pt x="f6" y="f9"/>
                    <a:pt x="f10" y="f7"/>
                  </a:cubicBezTo>
                  <a:cubicBezTo>
                    <a:pt x="f10" y="f11"/>
                    <a:pt x="f12" y="f6"/>
                    <a:pt x="f7" y="f10"/>
                  </a:cubicBezTo>
                  <a:cubicBezTo>
                    <a:pt x="f9" y="f10"/>
                    <a:pt x="f5" y="f12"/>
                    <a:pt x="f5" y="f13"/>
                  </a:cubicBezTo>
                  <a:cubicBezTo>
                    <a:pt x="f14" y="f15"/>
                    <a:pt x="f16" y="f5"/>
                    <a:pt x="f7" y="f5"/>
                  </a:cubicBezTo>
                  <a:close/>
                  <a:moveTo>
                    <a:pt x="f17" y="f7"/>
                  </a:moveTo>
                  <a:cubicBezTo>
                    <a:pt x="f17" y="f18"/>
                    <a:pt x="f19" y="f20"/>
                    <a:pt x="f21" y="f22"/>
                  </a:cubicBezTo>
                  <a:cubicBezTo>
                    <a:pt x="f23" y="f22"/>
                    <a:pt x="f20" y="f23"/>
                    <a:pt x="f20" y="f21"/>
                  </a:cubicBezTo>
                  <a:cubicBezTo>
                    <a:pt x="f20" y="f24"/>
                    <a:pt x="f25" y="f26"/>
                    <a:pt x="f21" y="f26"/>
                  </a:cubicBezTo>
                  <a:cubicBezTo>
                    <a:pt x="f24" y="f17"/>
                    <a:pt x="f26" y="f27"/>
                    <a:pt x="f17" y="f7"/>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anose="00000700000000000000" pitchFamily="2" charset="-78"/>
              </a:endParaRPr>
            </a:p>
          </p:txBody>
        </p:sp>
      </p:grpSp>
      <p:sp>
        <p:nvSpPr>
          <p:cNvPr id="13" name="Rectángulo 21">
            <a:extLst>
              <a:ext uri="{FF2B5EF4-FFF2-40B4-BE49-F238E27FC236}">
                <a16:creationId xmlns:a16="http://schemas.microsoft.com/office/drawing/2014/main" id="{B3B1D0BE-EEF0-576F-9A25-B020765C3F1C}"/>
              </a:ext>
            </a:extLst>
          </p:cNvPr>
          <p:cNvSpPr/>
          <p:nvPr/>
        </p:nvSpPr>
        <p:spPr>
          <a:xfrm>
            <a:off x="5782546" y="5494227"/>
            <a:ext cx="616634" cy="180100"/>
          </a:xfrm>
          <a:prstGeom prst="rect">
            <a:avLst/>
          </a:prstGeom>
          <a:solidFill>
            <a:srgbClr val="92D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Trebuchet MS"/>
              <a:ea typeface="Arial"/>
              <a:cs typeface="B Nazanin" panose="00000700000000000000" pitchFamily="2" charset="-78"/>
            </a:endParaRPr>
          </a:p>
        </p:txBody>
      </p:sp>
      <p:sp>
        <p:nvSpPr>
          <p:cNvPr id="14" name="Rectángulo 31">
            <a:extLst>
              <a:ext uri="{FF2B5EF4-FFF2-40B4-BE49-F238E27FC236}">
                <a16:creationId xmlns:a16="http://schemas.microsoft.com/office/drawing/2014/main" id="{A0E3CAAA-AD32-4264-C656-E1B3A571D13B}"/>
              </a:ext>
            </a:extLst>
          </p:cNvPr>
          <p:cNvSpPr/>
          <p:nvPr/>
        </p:nvSpPr>
        <p:spPr>
          <a:xfrm>
            <a:off x="4993264" y="319107"/>
            <a:ext cx="2205468" cy="180100"/>
          </a:xfrm>
          <a:prstGeom prst="rect">
            <a:avLst/>
          </a:prstGeom>
          <a:solidFill>
            <a:srgbClr val="92D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Trebuchet MS"/>
              <a:ea typeface="Arial"/>
              <a:cs typeface="B Nazanin" panose="00000700000000000000" pitchFamily="2" charset="-78"/>
            </a:endParaRPr>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name="Slide86">
    <p:spTree>
      <p:nvGrpSpPr>
        <p:cNvPr id="1" name=""/>
        <p:cNvGrpSpPr/>
        <p:nvPr/>
      </p:nvGrpSpPr>
      <p:grpSpPr>
        <a:xfrm>
          <a:off x="0" y="0"/>
          <a:ext cx="0" cy="0"/>
          <a:chOff x="0" y="0"/>
          <a:chExt cx="0" cy="0"/>
        </a:xfrm>
      </p:grpSpPr>
      <p:sp>
        <p:nvSpPr>
          <p:cNvPr id="2" name="Rectángulo 158">
            <a:extLst>
              <a:ext uri="{FF2B5EF4-FFF2-40B4-BE49-F238E27FC236}">
                <a16:creationId xmlns:a16="http://schemas.microsoft.com/office/drawing/2014/main" id="{8B2081D4-6322-6633-877A-A85D3C7AFED5}"/>
              </a:ext>
            </a:extLst>
          </p:cNvPr>
          <p:cNvSpPr/>
          <p:nvPr/>
        </p:nvSpPr>
        <p:spPr>
          <a:xfrm>
            <a:off x="1525055" y="0"/>
            <a:ext cx="4156907" cy="1107996"/>
          </a:xfrm>
          <a:prstGeom prst="rect">
            <a:avLst/>
          </a:prstGeom>
          <a:noFill/>
          <a:ln cap="flat">
            <a:noFill/>
            <a:prstDash val="solid"/>
          </a:ln>
        </p:spPr>
        <p:txBody>
          <a:bodyPr vert="horz" wrap="none" lIns="91440" tIns="45720" rIns="91440" bIns="45720" anchor="t" anchorCtr="1" compatLnSpc="1">
            <a:spAutoFit/>
          </a:bodyPr>
          <a:lstStyle/>
          <a:p>
            <a:pPr lvl="0" algn="r">
              <a:defRPr sz="1800" b="0" i="0" u="none" strike="noStrike" kern="0" cap="none" spc="0" baseline="0">
                <a:solidFill>
                  <a:srgbClr val="000000"/>
                </a:solidFill>
                <a:uFillTx/>
              </a:defRPr>
            </a:pPr>
            <a:r>
              <a:rPr lang="fa-IR" sz="6600" dirty="0">
                <a:solidFill>
                  <a:srgbClr val="92D050"/>
                </a:solidFill>
                <a:effectLst>
                  <a:outerShdw dist="25402" dir="5400000">
                    <a:srgbClr val="6E747A"/>
                  </a:outerShdw>
                </a:effectLst>
                <a:latin typeface="Trebuchet MS"/>
                <a:ea typeface="Arial"/>
                <a:cs typeface="B Nazanin" pitchFamily="2" charset="-78"/>
              </a:rPr>
              <a:t>تحلیل و بررسی</a:t>
            </a:r>
            <a:endParaRPr lang="es-ES" sz="6600" b="0" i="0" u="none" strike="noStrike" kern="1200" cap="none" spc="0" baseline="0" dirty="0">
              <a:solidFill>
                <a:srgbClr val="92D050"/>
              </a:solidFill>
              <a:effectLst>
                <a:outerShdw dist="25402" dir="5400000">
                  <a:srgbClr val="6E747A"/>
                </a:outerShdw>
              </a:effectLst>
              <a:uFillTx/>
              <a:latin typeface="Trebuchet MS"/>
              <a:ea typeface="Arial"/>
              <a:cs typeface="B Nazanin" pitchFamily="2" charset="-78"/>
            </a:endParaRPr>
          </a:p>
        </p:txBody>
      </p:sp>
      <p:sp>
        <p:nvSpPr>
          <p:cNvPr id="3" name="TextBox 47">
            <a:extLst>
              <a:ext uri="{FF2B5EF4-FFF2-40B4-BE49-F238E27FC236}">
                <a16:creationId xmlns:a16="http://schemas.microsoft.com/office/drawing/2014/main" id="{2FAC35C9-FF17-B9FD-C338-E6EEF17AD9F1}"/>
              </a:ext>
            </a:extLst>
          </p:cNvPr>
          <p:cNvSpPr txBox="1"/>
          <p:nvPr/>
        </p:nvSpPr>
        <p:spPr>
          <a:xfrm>
            <a:off x="6251670" y="1839736"/>
            <a:ext cx="4838693" cy="1169554"/>
          </a:xfrm>
          <a:prstGeom prst="rect">
            <a:avLst/>
          </a:prstGeom>
          <a:noFill/>
          <a:ln cap="flat">
            <a:noFill/>
          </a:ln>
        </p:spPr>
        <p:txBody>
          <a:bodyPr vert="horz" wrap="square" lIns="107999" tIns="45720" rIns="107999" bIns="45720" anchor="t" anchorCtr="0" compatLnSpc="1">
            <a:spAutoFit/>
          </a:bodyPr>
          <a:lstStyle/>
          <a:p>
            <a:pPr lvl="0" algn="r">
              <a:defRPr sz="1800" b="0" i="0" u="none" strike="noStrike" kern="0" cap="none" spc="0" baseline="0">
                <a:solidFill>
                  <a:srgbClr val="000000"/>
                </a:solidFill>
                <a:uFillTx/>
              </a:defRPr>
            </a:pPr>
            <a:r>
              <a:rPr lang="fa-IR" sz="1400" dirty="0">
                <a:solidFill>
                  <a:srgbClr val="404040"/>
                </a:solidFill>
                <a:latin typeface="Trebuchet MS"/>
                <a:ea typeface="맑은 고딕" pitchFamily="34"/>
                <a:cs typeface="B Nazanin" pitchFamily="2" charset="-78"/>
              </a:rPr>
              <a:t>ارائه پاورپوینت مدرنی را دریافت کنید که به زیبایی طراحی شده است. من امیدوارم و معتقدم که این الگو زمان، پول و اعتبار شما را جلب کند. آسان برای تغییر رنگ، عکس. ارائه پاورپوینت مدرنی را دریافت کنید که به زیبایی طراحی شده است. شما به سادگی می توانید مخاطبان خود را تحت تاثیر قرار دهید و به ارائه های خود جذابیت و زیبایی بی نظیری اضافه کنید.</a:t>
            </a:r>
            <a:endParaRPr lang="en-US" sz="1400" b="0" i="0" u="none" strike="noStrike" kern="1200" cap="none" spc="0" baseline="0" dirty="0">
              <a:solidFill>
                <a:srgbClr val="404040"/>
              </a:solidFill>
              <a:uFillTx/>
              <a:latin typeface="Trebuchet MS"/>
              <a:ea typeface="FZShuTi" pitchFamily="2"/>
              <a:cs typeface="B Nazanin" pitchFamily="2" charset="-78"/>
            </a:endParaRPr>
          </a:p>
        </p:txBody>
      </p:sp>
      <p:sp>
        <p:nvSpPr>
          <p:cNvPr id="4" name="TextBox 48">
            <a:extLst>
              <a:ext uri="{FF2B5EF4-FFF2-40B4-BE49-F238E27FC236}">
                <a16:creationId xmlns:a16="http://schemas.microsoft.com/office/drawing/2014/main" id="{18FA9FEA-61F0-5291-CEA2-2F0C01D6E5AC}"/>
              </a:ext>
            </a:extLst>
          </p:cNvPr>
          <p:cNvSpPr txBox="1"/>
          <p:nvPr/>
        </p:nvSpPr>
        <p:spPr>
          <a:xfrm>
            <a:off x="6251670" y="1354464"/>
            <a:ext cx="4838693" cy="400114"/>
          </a:xfrm>
          <a:prstGeom prst="rect">
            <a:avLst/>
          </a:prstGeom>
          <a:solidFill>
            <a:srgbClr val="00B050"/>
          </a:solidFill>
          <a:ln cap="flat">
            <a:noFill/>
          </a:ln>
        </p:spPr>
        <p:txBody>
          <a:bodyPr vert="horz" wrap="square" lIns="107999" tIns="45720" rIns="107999" bIns="45720" anchor="ctr" anchorCtr="0" compatLnSpc="1">
            <a:spAutoFit/>
          </a:bodyPr>
          <a:lstStyle/>
          <a:p>
            <a:pPr lvl="0" algn="ctr">
              <a:defRPr sz="1800" b="0" i="0" u="none" strike="noStrike" kern="0" cap="none" spc="0" baseline="0">
                <a:solidFill>
                  <a:srgbClr val="000000"/>
                </a:solidFill>
                <a:uFillTx/>
              </a:defRPr>
            </a:pPr>
            <a:r>
              <a:rPr lang="fa-IR" sz="2000" b="1" dirty="0">
                <a:solidFill>
                  <a:srgbClr val="FFFFFF"/>
                </a:solidFill>
                <a:latin typeface="Trebuchet MS"/>
                <a:ea typeface="맑은 고딕" pitchFamily="34"/>
                <a:cs typeface="B Nazanin" pitchFamily="2" charset="-78"/>
              </a:rPr>
              <a:t>مطالب در اینجا</a:t>
            </a:r>
            <a:endParaRPr lang="en-US" sz="2000" b="1" i="0" u="none" strike="noStrike" kern="1200" cap="none" spc="0" baseline="0" dirty="0">
              <a:solidFill>
                <a:srgbClr val="FFFFFF"/>
              </a:solidFill>
              <a:uFillTx/>
              <a:latin typeface="Trebuchet MS"/>
              <a:ea typeface="맑은 고딕" pitchFamily="34"/>
              <a:cs typeface="B Nazanin" pitchFamily="2" charset="-78"/>
            </a:endParaRPr>
          </a:p>
        </p:txBody>
      </p:sp>
      <p:sp>
        <p:nvSpPr>
          <p:cNvPr id="5" name="TextBox 49">
            <a:extLst>
              <a:ext uri="{FF2B5EF4-FFF2-40B4-BE49-F238E27FC236}">
                <a16:creationId xmlns:a16="http://schemas.microsoft.com/office/drawing/2014/main" id="{F26C05D6-5572-E90B-FCBE-7B7E5B0D70C5}"/>
              </a:ext>
            </a:extLst>
          </p:cNvPr>
          <p:cNvSpPr txBox="1"/>
          <p:nvPr/>
        </p:nvSpPr>
        <p:spPr>
          <a:xfrm>
            <a:off x="6251670" y="3230474"/>
            <a:ext cx="4838693" cy="523219"/>
          </a:xfrm>
          <a:prstGeom prst="rect">
            <a:avLst/>
          </a:prstGeom>
          <a:noFill/>
          <a:ln cap="flat">
            <a:noFill/>
          </a:ln>
        </p:spPr>
        <p:txBody>
          <a:bodyPr vert="horz" wrap="square" lIns="107999" tIns="45720" rIns="107999" bIns="45720" anchor="t" anchorCtr="0" compatLnSpc="1">
            <a:spAutoFit/>
          </a:bodyPr>
          <a:lstStyle/>
          <a:p>
            <a:pPr marL="171450" lvl="0" indent="-171450" algn="r">
              <a:buSzPct val="100000"/>
              <a:buFont typeface="Arial" pitchFamily="34"/>
              <a:buChar char="•"/>
              <a:defRPr sz="1800" b="0" i="0" u="none" strike="noStrike" kern="0" cap="none" spc="0" baseline="0">
                <a:solidFill>
                  <a:srgbClr val="000000"/>
                </a:solidFill>
                <a:uFillTx/>
              </a:defRPr>
            </a:pPr>
            <a:r>
              <a:rPr lang="fa-IR" sz="1400" dirty="0">
                <a:solidFill>
                  <a:srgbClr val="404040"/>
                </a:solidFill>
                <a:latin typeface="Trebuchet MS"/>
                <a:ea typeface="맑은 고딕" pitchFamily="34"/>
                <a:cs typeface="B Nazanin" pitchFamily="2" charset="-78"/>
              </a:rPr>
              <a:t>شما به سادگی می توانید مخاطبان خود را تحت تاثیر قرار دهید و به ارائه های خود جذابیت و زیبایی بی نظیری اضافه کنید.</a:t>
            </a:r>
            <a:endParaRPr lang="en-US" sz="1400" b="0" i="0" u="none" strike="noStrike" kern="1200" cap="none" spc="0" baseline="0" dirty="0">
              <a:solidFill>
                <a:srgbClr val="404040"/>
              </a:solidFill>
              <a:uFillTx/>
              <a:latin typeface="Trebuchet MS"/>
              <a:ea typeface="FZShuTi" pitchFamily="2"/>
              <a:cs typeface="B Nazanin" pitchFamily="2" charset="-78"/>
            </a:endParaRPr>
          </a:p>
        </p:txBody>
      </p:sp>
      <p:sp>
        <p:nvSpPr>
          <p:cNvPr id="6" name="TextBox 50">
            <a:extLst>
              <a:ext uri="{FF2B5EF4-FFF2-40B4-BE49-F238E27FC236}">
                <a16:creationId xmlns:a16="http://schemas.microsoft.com/office/drawing/2014/main" id="{8623338C-FF78-63C7-CE39-94711314FED9}"/>
              </a:ext>
            </a:extLst>
          </p:cNvPr>
          <p:cNvSpPr txBox="1"/>
          <p:nvPr/>
        </p:nvSpPr>
        <p:spPr>
          <a:xfrm>
            <a:off x="6251670" y="3884426"/>
            <a:ext cx="4838693" cy="523219"/>
          </a:xfrm>
          <a:prstGeom prst="rect">
            <a:avLst/>
          </a:prstGeom>
          <a:noFill/>
          <a:ln cap="flat">
            <a:noFill/>
          </a:ln>
        </p:spPr>
        <p:txBody>
          <a:bodyPr vert="horz" wrap="square" lIns="107999" tIns="45720" rIns="107999" bIns="45720" anchor="t" anchorCtr="0" compatLnSpc="1">
            <a:spAutoFit/>
          </a:bodyPr>
          <a:lstStyle/>
          <a:p>
            <a:pPr marL="171450" lvl="0" indent="-171450" algn="r">
              <a:buSzPct val="100000"/>
              <a:buFont typeface="Arial" pitchFamily="34"/>
              <a:buChar char="•"/>
              <a:defRPr sz="1800" b="0" i="0" u="none" strike="noStrike" kern="0" cap="none" spc="0" baseline="0">
                <a:solidFill>
                  <a:srgbClr val="000000"/>
                </a:solidFill>
                <a:uFillTx/>
              </a:defRPr>
            </a:pPr>
            <a:r>
              <a:rPr lang="fa-IR" sz="1400" dirty="0">
                <a:solidFill>
                  <a:srgbClr val="404040"/>
                </a:solidFill>
                <a:latin typeface="Trebuchet MS"/>
                <a:ea typeface="맑은 고딕" pitchFamily="34"/>
                <a:cs typeface="B Nazanin" pitchFamily="2" charset="-78"/>
              </a:rPr>
              <a:t>شما به سادگی می توانید مخاطبان خود را تحت تاثیر قرار دهید و به ارائه های خود جذابیت و زیبایی بی نظیری اضافه کنید.</a:t>
            </a:r>
            <a:endParaRPr lang="en-US" sz="1400" b="0" i="0" u="none" strike="noStrike" kern="1200" cap="none" spc="0" baseline="0" dirty="0">
              <a:solidFill>
                <a:srgbClr val="404040"/>
              </a:solidFill>
              <a:uFillTx/>
              <a:latin typeface="Trebuchet MS"/>
              <a:ea typeface="FZShuTi" pitchFamily="2"/>
              <a:cs typeface="B Nazanin" pitchFamily="2" charset="-78"/>
            </a:endParaRPr>
          </a:p>
        </p:txBody>
      </p:sp>
      <p:sp>
        <p:nvSpPr>
          <p:cNvPr id="7" name="TextBox 51">
            <a:extLst>
              <a:ext uri="{FF2B5EF4-FFF2-40B4-BE49-F238E27FC236}">
                <a16:creationId xmlns:a16="http://schemas.microsoft.com/office/drawing/2014/main" id="{0FD2FBB1-D319-7191-9BFF-AAA0D48E2D5F}"/>
              </a:ext>
            </a:extLst>
          </p:cNvPr>
          <p:cNvSpPr txBox="1"/>
          <p:nvPr/>
        </p:nvSpPr>
        <p:spPr>
          <a:xfrm>
            <a:off x="6251670" y="4538386"/>
            <a:ext cx="4838693" cy="523219"/>
          </a:xfrm>
          <a:prstGeom prst="rect">
            <a:avLst/>
          </a:prstGeom>
          <a:noFill/>
          <a:ln cap="flat">
            <a:noFill/>
          </a:ln>
        </p:spPr>
        <p:txBody>
          <a:bodyPr vert="horz" wrap="square" lIns="107999" tIns="45720" rIns="107999" bIns="45720" anchor="t" anchorCtr="0" compatLnSpc="1">
            <a:spAutoFit/>
          </a:bodyPr>
          <a:lstStyle/>
          <a:p>
            <a:pPr marL="171450" lvl="0" indent="-171450" algn="r">
              <a:buSzPct val="100000"/>
              <a:buFont typeface="Arial" pitchFamily="34"/>
              <a:buChar char="•"/>
              <a:defRPr sz="1800" b="0" i="0" u="none" strike="noStrike" kern="0" cap="none" spc="0" baseline="0">
                <a:solidFill>
                  <a:srgbClr val="000000"/>
                </a:solidFill>
                <a:uFillTx/>
              </a:defRPr>
            </a:pPr>
            <a:r>
              <a:rPr lang="fa-IR" sz="1400" dirty="0">
                <a:solidFill>
                  <a:srgbClr val="404040"/>
                </a:solidFill>
                <a:latin typeface="Trebuchet MS"/>
                <a:ea typeface="맑은 고딕" pitchFamily="34"/>
                <a:cs typeface="B Nazanin" pitchFamily="2" charset="-78"/>
              </a:rPr>
              <a:t>شما به سادگی می توانید مخاطبان خود را تحت تاثیر قرار دهید و به ارائه های خود جذابیت و زیبایی بی نظیری اضافه کنید.</a:t>
            </a:r>
            <a:endParaRPr lang="en-US" sz="1400" b="0" i="0" u="none" strike="noStrike" kern="1200" cap="none" spc="0" baseline="0" dirty="0">
              <a:solidFill>
                <a:srgbClr val="404040"/>
              </a:solidFill>
              <a:uFillTx/>
              <a:latin typeface="Trebuchet MS"/>
              <a:ea typeface="FZShuTi" pitchFamily="2"/>
              <a:cs typeface="B Nazanin" pitchFamily="2" charset="-78"/>
            </a:endParaRPr>
          </a:p>
        </p:txBody>
      </p:sp>
      <p:sp>
        <p:nvSpPr>
          <p:cNvPr id="8" name="TextBox 52">
            <a:extLst>
              <a:ext uri="{FF2B5EF4-FFF2-40B4-BE49-F238E27FC236}">
                <a16:creationId xmlns:a16="http://schemas.microsoft.com/office/drawing/2014/main" id="{D107C272-F061-8C1F-52F8-E4F5886034E5}"/>
              </a:ext>
            </a:extLst>
          </p:cNvPr>
          <p:cNvSpPr txBox="1"/>
          <p:nvPr/>
        </p:nvSpPr>
        <p:spPr>
          <a:xfrm>
            <a:off x="6251670" y="5192347"/>
            <a:ext cx="4838693" cy="523219"/>
          </a:xfrm>
          <a:prstGeom prst="rect">
            <a:avLst/>
          </a:prstGeom>
          <a:noFill/>
          <a:ln cap="flat">
            <a:noFill/>
          </a:ln>
        </p:spPr>
        <p:txBody>
          <a:bodyPr vert="horz" wrap="square" lIns="107999" tIns="45720" rIns="107999" bIns="45720" anchor="t" anchorCtr="0" compatLnSpc="1">
            <a:spAutoFit/>
          </a:bodyPr>
          <a:lstStyle/>
          <a:p>
            <a:pPr marL="171450" lvl="0" indent="-171450" algn="r">
              <a:buSzPct val="100000"/>
              <a:buFont typeface="Arial" pitchFamily="34"/>
              <a:buChar char="•"/>
              <a:defRPr sz="1800" b="0" i="0" u="none" strike="noStrike" kern="0" cap="none" spc="0" baseline="0">
                <a:solidFill>
                  <a:srgbClr val="000000"/>
                </a:solidFill>
                <a:uFillTx/>
              </a:defRPr>
            </a:pPr>
            <a:r>
              <a:rPr lang="fa-IR" sz="1400" dirty="0">
                <a:solidFill>
                  <a:srgbClr val="404040"/>
                </a:solidFill>
                <a:latin typeface="Trebuchet MS"/>
                <a:ea typeface="맑은 고딕" pitchFamily="34"/>
                <a:cs typeface="B Nazanin" pitchFamily="2" charset="-78"/>
              </a:rPr>
              <a:t>شما به سادگی می توانید مخاطبان خود را تحت تاثیر قرار دهید و به ارائه های خود جذابیت و زیبایی بی نظیری اضافه کنید.</a:t>
            </a:r>
            <a:endParaRPr lang="en-US" sz="1400" b="0" i="0" u="none" strike="noStrike" kern="1200" cap="none" spc="0" baseline="0" dirty="0">
              <a:solidFill>
                <a:srgbClr val="404040"/>
              </a:solidFill>
              <a:uFillTx/>
              <a:latin typeface="Trebuchet MS"/>
              <a:ea typeface="FZShuTi" pitchFamily="2"/>
              <a:cs typeface="B Nazanin" pitchFamily="2" charset="-78"/>
            </a:endParaRPr>
          </a:p>
        </p:txBody>
      </p:sp>
      <p:pic>
        <p:nvPicPr>
          <p:cNvPr id="9" name="Picture 2" descr="Requisitos para que la actividad de un psicólogo esté exenta de IVA">
            <a:extLst>
              <a:ext uri="{FF2B5EF4-FFF2-40B4-BE49-F238E27FC236}">
                <a16:creationId xmlns:a16="http://schemas.microsoft.com/office/drawing/2014/main" id="{55632D4A-4498-58D3-DAC6-B00C9A3F79FE}"/>
              </a:ext>
            </a:extLst>
          </p:cNvPr>
          <p:cNvPicPr>
            <a:picLocks noChangeAspect="1"/>
          </p:cNvPicPr>
          <p:nvPr/>
        </p:nvPicPr>
        <p:blipFill>
          <a:blip r:embed="rId3" cstate="print"/>
          <a:srcRect r="37590"/>
          <a:stretch>
            <a:fillRect/>
          </a:stretch>
        </p:blipFill>
        <p:spPr>
          <a:xfrm>
            <a:off x="117235" y="1142433"/>
            <a:ext cx="5706797" cy="5143499"/>
          </a:xfrm>
          <a:prstGeom prst="rect">
            <a:avLst/>
          </a:prstGeom>
          <a:noFill/>
          <a:ln cap="flat">
            <a:noFill/>
          </a:ln>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name="Slide9">
    <p:spTree>
      <p:nvGrpSpPr>
        <p:cNvPr id="1" name=""/>
        <p:cNvGrpSpPr/>
        <p:nvPr/>
      </p:nvGrpSpPr>
      <p:grpSpPr>
        <a:xfrm>
          <a:off x="0" y="0"/>
          <a:ext cx="0" cy="0"/>
          <a:chOff x="0" y="0"/>
          <a:chExt cx="0" cy="0"/>
        </a:xfrm>
      </p:grpSpPr>
      <p:sp>
        <p:nvSpPr>
          <p:cNvPr id="2" name="Marcador de texto 3">
            <a:extLst>
              <a:ext uri="{FF2B5EF4-FFF2-40B4-BE49-F238E27FC236}">
                <a16:creationId xmlns:a16="http://schemas.microsoft.com/office/drawing/2014/main" id="{7303E3EB-9841-6512-4401-20514FFB7BF6}"/>
              </a:ext>
            </a:extLst>
          </p:cNvPr>
          <p:cNvSpPr txBox="1">
            <a:spLocks noGrp="1"/>
          </p:cNvSpPr>
          <p:nvPr>
            <p:ph type="body" idx="4294967295"/>
          </p:nvPr>
        </p:nvSpPr>
        <p:spPr>
          <a:xfrm>
            <a:off x="839784" y="866540"/>
            <a:ext cx="5218115" cy="2112520"/>
          </a:xfrm>
        </p:spPr>
        <p:txBody>
          <a:bodyPr>
            <a:noAutofit/>
          </a:bodyPr>
          <a:lstStyle/>
          <a:p>
            <a:pPr lvl="0" algn="r">
              <a:lnSpc>
                <a:spcPct val="100000"/>
              </a:lnSpc>
            </a:pPr>
            <a:r>
              <a:rPr lang="fa-IR" sz="6000" dirty="0">
                <a:solidFill>
                  <a:srgbClr val="00B050"/>
                </a:solidFill>
                <a:latin typeface="Garamond"/>
                <a:cs typeface="B Nazanin" pitchFamily="2" charset="-78"/>
              </a:rPr>
              <a:t>بررسی اجمالی موضوع شما</a:t>
            </a:r>
            <a:endParaRPr lang="es-ES" sz="6000" dirty="0">
              <a:solidFill>
                <a:srgbClr val="202428"/>
              </a:solidFill>
              <a:latin typeface="Garamond"/>
              <a:cs typeface="B Nazanin" pitchFamily="2" charset="-78"/>
            </a:endParaRPr>
          </a:p>
        </p:txBody>
      </p:sp>
      <p:cxnSp>
        <p:nvCxnSpPr>
          <p:cNvPr id="3" name="Conector recto 4">
            <a:extLst>
              <a:ext uri="{FF2B5EF4-FFF2-40B4-BE49-F238E27FC236}">
                <a16:creationId xmlns:a16="http://schemas.microsoft.com/office/drawing/2014/main" id="{593F4FA5-0183-1014-663D-689CD4BB0F3E}"/>
              </a:ext>
            </a:extLst>
          </p:cNvPr>
          <p:cNvCxnSpPr/>
          <p:nvPr/>
        </p:nvCxnSpPr>
        <p:spPr>
          <a:xfrm flipH="1">
            <a:off x="839784" y="3218029"/>
            <a:ext cx="620375" cy="0"/>
          </a:xfrm>
          <a:prstGeom prst="straightConnector1">
            <a:avLst/>
          </a:prstGeom>
          <a:noFill/>
          <a:ln w="41276" cap="flat">
            <a:solidFill>
              <a:srgbClr val="00B050"/>
            </a:solidFill>
            <a:prstDash val="solid"/>
            <a:miter/>
          </a:ln>
        </p:spPr>
      </p:cxnSp>
      <p:sp>
        <p:nvSpPr>
          <p:cNvPr id="4" name="CuadroTexto 5">
            <a:extLst>
              <a:ext uri="{FF2B5EF4-FFF2-40B4-BE49-F238E27FC236}">
                <a16:creationId xmlns:a16="http://schemas.microsoft.com/office/drawing/2014/main" id="{717E3A27-6A94-13E1-4E02-6D836ED5BAA1}"/>
              </a:ext>
            </a:extLst>
          </p:cNvPr>
          <p:cNvSpPr txBox="1"/>
          <p:nvPr/>
        </p:nvSpPr>
        <p:spPr>
          <a:xfrm>
            <a:off x="839784" y="3878939"/>
            <a:ext cx="4796512" cy="1896673"/>
          </a:xfrm>
          <a:prstGeom prst="rect">
            <a:avLst/>
          </a:prstGeom>
          <a:noFill/>
          <a:ln cap="flat">
            <a:noFill/>
          </a:ln>
        </p:spPr>
        <p:txBody>
          <a:bodyPr vert="horz" wrap="square" lIns="91440" tIns="45720" rIns="91440" bIns="45720" anchor="t" anchorCtr="0" compatLnSpc="1">
            <a:spAutoFit/>
          </a:bodyPr>
          <a:lstStyle/>
          <a:p>
            <a:pPr lvl="0" algn="r">
              <a:lnSpc>
                <a:spcPct val="150000"/>
              </a:lnSpc>
              <a:spcAft>
                <a:spcPts val="600"/>
              </a:spcAft>
              <a:defRPr sz="1800" b="0" i="0" u="none" strike="noStrike" kern="0" cap="none" spc="0" baseline="0">
                <a:solidFill>
                  <a:srgbClr val="000000"/>
                </a:solidFill>
                <a:uFillTx/>
              </a:defRPr>
            </a:pPr>
            <a:r>
              <a:rPr lang="fa-IR" sz="2000" b="1" dirty="0">
                <a:solidFill>
                  <a:srgbClr val="202428"/>
                </a:solidFill>
                <a:latin typeface="Trebuchet MS"/>
                <a:ea typeface="Arial"/>
                <a:cs typeface="B Nazanin" pitchFamily="2" charset="-78"/>
              </a:rPr>
              <a:t>عنوان کوچکتر دو</a:t>
            </a:r>
          </a:p>
          <a:p>
            <a:pPr lvl="0" algn="r">
              <a:lnSpc>
                <a:spcPct val="150000"/>
              </a:lnSpc>
              <a:spcAft>
                <a:spcPts val="600"/>
              </a:spcAft>
              <a:defRPr sz="1800" b="0" i="0" u="none" strike="noStrike" kern="0" cap="none" spc="0" baseline="0">
                <a:solidFill>
                  <a:srgbClr val="000000"/>
                </a:solidFill>
                <a:uFillTx/>
              </a:defRPr>
            </a:pPr>
            <a:r>
              <a:rPr lang="fa-IR" sz="1400" dirty="0">
                <a:solidFill>
                  <a:srgbClr val="495057"/>
                </a:solidFill>
                <a:latin typeface="Trebuchet MS"/>
                <a:ea typeface="Arial"/>
                <a:cs typeface="B Nazanin" pitchFamily="2" charset="-78"/>
              </a:rPr>
              <a:t>قالب پاورپوینت حرفه ای ویرایش پذیر، ابزاری است بسیار کاربردی برای دانشجویان، محققان و اساتید که به دنبال ارائه یک پروژه، پایان نامه، تز، پروپوزال یا سمینار هستند. این قالب با طراحی شده است که به صورت حرفه ای و جذاب برای مخاطبان شما باشد و بتوانید مفاهیم خود را به شکل بهتری ارائه دهید.</a:t>
            </a:r>
            <a:endParaRPr lang="es-ES" sz="1400" b="0" i="0" u="none" strike="noStrike" kern="1200" cap="none" spc="0" baseline="0" dirty="0">
              <a:solidFill>
                <a:srgbClr val="495057"/>
              </a:solidFill>
              <a:uFillTx/>
              <a:latin typeface="Trebuchet MS"/>
              <a:ea typeface="Arial"/>
              <a:cs typeface="B Nazanin" pitchFamily="2" charset="-78"/>
            </a:endParaRPr>
          </a:p>
        </p:txBody>
      </p:sp>
      <p:sp>
        <p:nvSpPr>
          <p:cNvPr id="5" name="CuadroTexto 8">
            <a:extLst>
              <a:ext uri="{FF2B5EF4-FFF2-40B4-BE49-F238E27FC236}">
                <a16:creationId xmlns:a16="http://schemas.microsoft.com/office/drawing/2014/main" id="{14CD6B06-C00E-F862-129C-2E47FCDC5CC4}"/>
              </a:ext>
            </a:extLst>
          </p:cNvPr>
          <p:cNvSpPr txBox="1"/>
          <p:nvPr/>
        </p:nvSpPr>
        <p:spPr>
          <a:xfrm>
            <a:off x="6581019" y="3878939"/>
            <a:ext cx="4796512" cy="1923604"/>
          </a:xfrm>
          <a:prstGeom prst="rect">
            <a:avLst/>
          </a:prstGeom>
          <a:noFill/>
          <a:ln cap="flat">
            <a:noFill/>
          </a:ln>
        </p:spPr>
        <p:txBody>
          <a:bodyPr vert="horz" wrap="square" lIns="91440" tIns="45720" rIns="91440" bIns="45720" anchor="t" anchorCtr="0" compatLnSpc="1">
            <a:spAutoFit/>
          </a:bodyPr>
          <a:lstStyle/>
          <a:p>
            <a:pPr lvl="0" algn="r">
              <a:lnSpc>
                <a:spcPct val="150000"/>
              </a:lnSpc>
              <a:spcAft>
                <a:spcPts val="600"/>
              </a:spcAft>
              <a:defRPr sz="1800" b="0" i="0" u="none" strike="noStrike" kern="0" cap="none" spc="0" baseline="0">
                <a:solidFill>
                  <a:srgbClr val="000000"/>
                </a:solidFill>
                <a:uFillTx/>
              </a:defRPr>
            </a:pPr>
            <a:r>
              <a:rPr lang="fa-IR" sz="2000" b="1" dirty="0">
                <a:solidFill>
                  <a:srgbClr val="202428"/>
                </a:solidFill>
                <a:latin typeface="Trebuchet MS"/>
                <a:ea typeface="Arial"/>
                <a:cs typeface="B Nazanin" pitchFamily="2" charset="-78"/>
              </a:rPr>
              <a:t>عنوان کوچکتر یک</a:t>
            </a:r>
          </a:p>
          <a:p>
            <a:pPr lvl="0" algn="r">
              <a:lnSpc>
                <a:spcPct val="150000"/>
              </a:lnSpc>
              <a:spcAft>
                <a:spcPts val="600"/>
              </a:spcAft>
              <a:defRPr sz="1800" b="0" i="0" u="none" strike="noStrike" kern="0" cap="none" spc="0" baseline="0">
                <a:solidFill>
                  <a:srgbClr val="000000"/>
                </a:solidFill>
                <a:uFillTx/>
              </a:defRPr>
            </a:pPr>
            <a:r>
              <a:rPr lang="fa-IR" sz="1400" dirty="0">
                <a:solidFill>
                  <a:srgbClr val="495057"/>
                </a:solidFill>
                <a:latin typeface="Trebuchet MS"/>
                <a:ea typeface="Arial"/>
                <a:cs typeface="B Nazanin" pitchFamily="2" charset="-78"/>
              </a:rPr>
              <a:t>قالب پاورپوینت حرفه ای ویرایش پذیر، ابزاری است بسیار کاربردی برای دانشجویان، محققان و اساتید که به دنبال ارائه یک پروژه، پایان نامه، تز، پروپوزال یا سمینار هستند. این قالب با طراحی شده است که به صورت حرفه ای و جذاب برای مخاطبان شما باشد و بتوانید مفاهیم خود را به شکل بهتری ارائه دهید.</a:t>
            </a:r>
            <a:endParaRPr lang="es-ES" sz="1400" b="0" i="0" u="none" strike="noStrike" kern="1200" cap="none" spc="0" baseline="0" dirty="0">
              <a:solidFill>
                <a:srgbClr val="495057"/>
              </a:solidFill>
              <a:uFillTx/>
              <a:latin typeface="Trebuchet MS"/>
              <a:ea typeface="Arial"/>
              <a:cs typeface="B Nazanin" pitchFamily="2" charset="-78"/>
            </a:endParaRPr>
          </a:p>
        </p:txBody>
      </p:sp>
      <p:cxnSp>
        <p:nvCxnSpPr>
          <p:cNvPr id="6" name="Conector recto 10">
            <a:extLst>
              <a:ext uri="{FF2B5EF4-FFF2-40B4-BE49-F238E27FC236}">
                <a16:creationId xmlns:a16="http://schemas.microsoft.com/office/drawing/2014/main" id="{77334338-76D5-9801-DAC1-1913B52905B9}"/>
              </a:ext>
            </a:extLst>
          </p:cNvPr>
          <p:cNvCxnSpPr/>
          <p:nvPr/>
        </p:nvCxnSpPr>
        <p:spPr>
          <a:xfrm flipH="1">
            <a:off x="9593701" y="3222482"/>
            <a:ext cx="2599420" cy="0"/>
          </a:xfrm>
          <a:prstGeom prst="straightConnector1">
            <a:avLst/>
          </a:prstGeom>
          <a:noFill/>
          <a:ln w="41276" cap="flat">
            <a:solidFill>
              <a:srgbClr val="00B050"/>
            </a:solidFill>
            <a:prstDash val="solid"/>
            <a:miter/>
          </a:ln>
        </p:spPr>
      </p:cxnSp>
      <p:cxnSp>
        <p:nvCxnSpPr>
          <p:cNvPr id="7" name="Conector recto 11">
            <a:extLst>
              <a:ext uri="{FF2B5EF4-FFF2-40B4-BE49-F238E27FC236}">
                <a16:creationId xmlns:a16="http://schemas.microsoft.com/office/drawing/2014/main" id="{776940C8-9323-6D95-69B1-4D356B2D883B}"/>
              </a:ext>
            </a:extLst>
          </p:cNvPr>
          <p:cNvCxnSpPr/>
          <p:nvPr/>
        </p:nvCxnSpPr>
        <p:spPr>
          <a:xfrm>
            <a:off x="6057899" y="546097"/>
            <a:ext cx="0" cy="5765805"/>
          </a:xfrm>
          <a:prstGeom prst="straightConnector1">
            <a:avLst/>
          </a:prstGeom>
          <a:noFill/>
          <a:ln w="6345" cap="flat">
            <a:solidFill>
              <a:srgbClr val="E7ECEF"/>
            </a:solidFill>
            <a:prstDash val="solid"/>
            <a:miter/>
          </a:ln>
        </p:spPr>
      </p:cxnSp>
      <p:sp>
        <p:nvSpPr>
          <p:cNvPr id="8" name="Rectángulo 14">
            <a:extLst>
              <a:ext uri="{FF2B5EF4-FFF2-40B4-BE49-F238E27FC236}">
                <a16:creationId xmlns:a16="http://schemas.microsoft.com/office/drawing/2014/main" id="{C52B6114-A165-3ACE-40EA-29D7C602E8AA}"/>
              </a:ext>
            </a:extLst>
          </p:cNvPr>
          <p:cNvSpPr/>
          <p:nvPr/>
        </p:nvSpPr>
        <p:spPr>
          <a:xfrm>
            <a:off x="316995" y="207267"/>
            <a:ext cx="11692131" cy="6461763"/>
          </a:xfrm>
          <a:prstGeom prst="rect">
            <a:avLst/>
          </a:prstGeom>
          <a:noFill/>
          <a:ln w="38103" cap="flat">
            <a:solidFill>
              <a:srgbClr val="00B050"/>
            </a:solidFill>
            <a:prstDash val="solid"/>
            <a:miter/>
          </a:ln>
        </p:spPr>
        <p:txBody>
          <a:bodyPr vert="horz" wrap="square" lIns="91440" tIns="45720" rIns="91440" bIns="45720" anchor="ctr" anchorCtr="1"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Trebuchet MS"/>
              <a:ea typeface="Arial"/>
              <a:cs typeface="B Nazanin" pitchFamily="2" charset="-78"/>
            </a:endParaRPr>
          </a:p>
        </p:txBody>
      </p:sp>
      <p:pic>
        <p:nvPicPr>
          <p:cNvPr id="9" name="Picture 2" descr="recipiente de plástico verde y rosa">
            <a:extLst>
              <a:ext uri="{FF2B5EF4-FFF2-40B4-BE49-F238E27FC236}">
                <a16:creationId xmlns:a16="http://schemas.microsoft.com/office/drawing/2014/main" id="{0F25F74A-72C5-1E03-10DA-5B8DCC801A09}"/>
              </a:ext>
            </a:extLst>
          </p:cNvPr>
          <p:cNvPicPr>
            <a:picLocks noGrp="1" noChangeAspect="1"/>
          </p:cNvPicPr>
          <p:nvPr>
            <p:ph type="pic" idx="4294967295"/>
          </p:nvPr>
        </p:nvPicPr>
        <p:blipFill>
          <a:blip r:embed="rId3" cstate="print"/>
          <a:srcRect t="18632" b="18632"/>
          <a:stretch>
            <a:fillRect/>
          </a:stretch>
        </p:blipFill>
        <p:spPr>
          <a:xfrm>
            <a:off x="6064785" y="546097"/>
            <a:ext cx="6127220" cy="2671501"/>
          </a:xfr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name="Slide64">
    <p:spTree>
      <p:nvGrpSpPr>
        <p:cNvPr id="1" name=""/>
        <p:cNvGrpSpPr/>
        <p:nvPr/>
      </p:nvGrpSpPr>
      <p:grpSpPr>
        <a:xfrm>
          <a:off x="0" y="0"/>
          <a:ext cx="0" cy="0"/>
          <a:chOff x="0" y="0"/>
          <a:chExt cx="0" cy="0"/>
        </a:xfrm>
      </p:grpSpPr>
      <p:sp>
        <p:nvSpPr>
          <p:cNvPr id="2" name="TextBox 6">
            <a:extLst>
              <a:ext uri="{FF2B5EF4-FFF2-40B4-BE49-F238E27FC236}">
                <a16:creationId xmlns:a16="http://schemas.microsoft.com/office/drawing/2014/main" id="{851F8EB1-31C6-E5BE-46F7-953E71478AEF}"/>
              </a:ext>
            </a:extLst>
          </p:cNvPr>
          <p:cNvSpPr txBox="1"/>
          <p:nvPr/>
        </p:nvSpPr>
        <p:spPr>
          <a:xfrm>
            <a:off x="5920520" y="4264432"/>
            <a:ext cx="5319000" cy="1107996"/>
          </a:xfrm>
          <a:prstGeom prst="rect">
            <a:avLst/>
          </a:prstGeom>
          <a:noFill/>
          <a:ln cap="flat">
            <a:noFill/>
          </a:ln>
        </p:spPr>
        <p:txBody>
          <a:bodyPr vert="horz" wrap="square" lIns="47996" tIns="0" rIns="24003" bIns="0" anchor="t" anchorCtr="0" compatLnSpc="1">
            <a:spAutoFit/>
          </a:bodyPr>
          <a:lstStyle/>
          <a:p>
            <a:pPr lvl="0" algn="ctr">
              <a:defRPr sz="1800" b="0" i="0" u="none" strike="noStrike" kern="0" cap="none" spc="0" baseline="0">
                <a:solidFill>
                  <a:srgbClr val="000000"/>
                </a:solidFill>
                <a:uFillTx/>
              </a:defRPr>
            </a:pPr>
            <a:r>
              <a:rPr lang="fa-IR" sz="3600" dirty="0">
                <a:solidFill>
                  <a:srgbClr val="000000"/>
                </a:solidFill>
                <a:latin typeface="Garamond"/>
                <a:ea typeface="맑은 고딕" pitchFamily="34"/>
                <a:cs typeface="B Nazanin" pitchFamily="2" charset="-78"/>
              </a:rPr>
              <a:t>ما ارائه حرفه ای </a:t>
            </a:r>
            <a:endParaRPr lang="en-US" sz="3600" dirty="0">
              <a:solidFill>
                <a:srgbClr val="000000"/>
              </a:solidFill>
              <a:latin typeface="Garamond"/>
              <a:ea typeface="맑은 고딕" pitchFamily="34"/>
              <a:cs typeface="B Nazanin" pitchFamily="2" charset="-78"/>
            </a:endParaRPr>
          </a:p>
          <a:p>
            <a:pPr lvl="0" algn="ctr">
              <a:defRPr sz="1800" b="0" i="0" u="none" strike="noStrike" kern="0" cap="none" spc="0" baseline="0">
                <a:solidFill>
                  <a:srgbClr val="000000"/>
                </a:solidFill>
                <a:uFillTx/>
              </a:defRPr>
            </a:pPr>
            <a:r>
              <a:rPr lang="fa-IR" sz="3600" dirty="0">
                <a:solidFill>
                  <a:srgbClr val="00B050"/>
                </a:solidFill>
                <a:latin typeface="Garamond"/>
                <a:ea typeface="맑은 고딕" pitchFamily="34"/>
                <a:cs typeface="B Nazanin" pitchFamily="2" charset="-78"/>
              </a:rPr>
              <a:t>طراحی شده ایجاد می کنیم</a:t>
            </a:r>
            <a:endParaRPr lang="en-US" sz="3600" b="0" i="0" u="none" strike="noStrike" kern="1200" cap="none" spc="0" baseline="0" dirty="0">
              <a:solidFill>
                <a:srgbClr val="00B050"/>
              </a:solidFill>
              <a:uFillTx/>
              <a:latin typeface="Garamond"/>
              <a:ea typeface="맑은 고딕" pitchFamily="34"/>
              <a:cs typeface="B Nazanin" pitchFamily="2" charset="-78"/>
            </a:endParaRPr>
          </a:p>
        </p:txBody>
      </p:sp>
      <p:sp>
        <p:nvSpPr>
          <p:cNvPr id="3" name="Freeform: Shape 7">
            <a:extLst>
              <a:ext uri="{FF2B5EF4-FFF2-40B4-BE49-F238E27FC236}">
                <a16:creationId xmlns:a16="http://schemas.microsoft.com/office/drawing/2014/main" id="{9CA84CA4-7DB4-7936-A8DE-25FA030D3C29}"/>
              </a:ext>
            </a:extLst>
          </p:cNvPr>
          <p:cNvSpPr/>
          <p:nvPr/>
        </p:nvSpPr>
        <p:spPr>
          <a:xfrm>
            <a:off x="2303254" y="4573444"/>
            <a:ext cx="425726" cy="393731"/>
          </a:xfrm>
          <a:custGeom>
            <a:avLst/>
            <a:gdLst>
              <a:gd name="f0" fmla="val w"/>
              <a:gd name="f1" fmla="val h"/>
              <a:gd name="f2" fmla="val 0"/>
              <a:gd name="f3" fmla="val 115863"/>
              <a:gd name="f4" fmla="val 107156"/>
              <a:gd name="f5" fmla="val 106040"/>
              <a:gd name="f6" fmla="val 15627"/>
              <a:gd name="f7" fmla="val 107677"/>
              <a:gd name="f8" fmla="val 19050"/>
              <a:gd name="f9" fmla="val 101650"/>
              <a:gd name="f10" fmla="val 24148"/>
              <a:gd name="f11" fmla="val 97780"/>
              <a:gd name="f12" fmla="val 30919"/>
              <a:gd name="f13" fmla="val 93911"/>
              <a:gd name="f14" fmla="val 37691"/>
              <a:gd name="f15" fmla="val 91753"/>
              <a:gd name="f16" fmla="val 47551"/>
              <a:gd name="f17" fmla="val 91306"/>
              <a:gd name="f18" fmla="val 60499"/>
              <a:gd name="f19" fmla="val 112291"/>
              <a:gd name="f20" fmla="val 69205"/>
              <a:gd name="f21" fmla="val 70321"/>
              <a:gd name="f22" fmla="val 50378"/>
              <a:gd name="f23" fmla="val 71587"/>
              <a:gd name="f24" fmla="val 35942"/>
              <a:gd name="f25" fmla="val 76349"/>
              <a:gd name="f26" fmla="val 27012"/>
              <a:gd name="f27" fmla="val 82600"/>
              <a:gd name="f28" fmla="val 15106"/>
              <a:gd name="f29" fmla="val 92497"/>
              <a:gd name="f30" fmla="val 6102"/>
              <a:gd name="f31" fmla="val 36835"/>
              <a:gd name="f32" fmla="val 46658"/>
              <a:gd name="f33" fmla="val 38472"/>
              <a:gd name="f34" fmla="val 32445"/>
              <a:gd name="f35" fmla="val 28575"/>
              <a:gd name="f36" fmla="val 24706"/>
              <a:gd name="f37" fmla="val 22548"/>
              <a:gd name="f38" fmla="val 22101"/>
              <a:gd name="f39" fmla="val 43086"/>
              <a:gd name="f40" fmla="val 2382"/>
              <a:gd name="f41" fmla="val 7144"/>
              <a:gd name="f42" fmla="val 13395"/>
              <a:gd name="f43" fmla="val 23292"/>
              <a:gd name="f44" fmla="*/ f0 1 115863"/>
              <a:gd name="f45" fmla="*/ f1 1 107156"/>
              <a:gd name="f46" fmla="val f2"/>
              <a:gd name="f47" fmla="val f3"/>
              <a:gd name="f48" fmla="val f4"/>
              <a:gd name="f49" fmla="+- f48 0 f46"/>
              <a:gd name="f50" fmla="+- f47 0 f46"/>
              <a:gd name="f51" fmla="*/ f50 1 115863"/>
              <a:gd name="f52" fmla="*/ f49 1 107156"/>
              <a:gd name="f53" fmla="*/ f46 1 f51"/>
              <a:gd name="f54" fmla="*/ f47 1 f51"/>
              <a:gd name="f55" fmla="*/ f46 1 f52"/>
              <a:gd name="f56" fmla="*/ f48 1 f52"/>
              <a:gd name="f57" fmla="*/ f53 f44 1"/>
              <a:gd name="f58" fmla="*/ f54 f44 1"/>
              <a:gd name="f59" fmla="*/ f56 f45 1"/>
              <a:gd name="f60" fmla="*/ f55 f45 1"/>
            </a:gdLst>
            <a:ahLst/>
            <a:cxnLst>
              <a:cxn ang="3cd4">
                <a:pos x="hc" y="t"/>
              </a:cxn>
              <a:cxn ang="0">
                <a:pos x="r" y="vc"/>
              </a:cxn>
              <a:cxn ang="cd4">
                <a:pos x="hc" y="b"/>
              </a:cxn>
              <a:cxn ang="cd2">
                <a:pos x="l" y="vc"/>
              </a:cxn>
            </a:cxnLst>
            <a:rect l="f57" t="f60" r="f58" b="f59"/>
            <a:pathLst>
              <a:path w="115863" h="107156">
                <a:moveTo>
                  <a:pt x="f5" y="f2"/>
                </a:moveTo>
                <a:lnTo>
                  <a:pt x="f3" y="f6"/>
                </a:lnTo>
                <a:cubicBezTo>
                  <a:pt x="f7" y="f8"/>
                  <a:pt x="f9" y="f10"/>
                  <a:pt x="f11" y="f12"/>
                </a:cubicBezTo>
                <a:cubicBezTo>
                  <a:pt x="f13" y="f14"/>
                  <a:pt x="f15" y="f16"/>
                  <a:pt x="f17" y="f18"/>
                </a:cubicBezTo>
                <a:lnTo>
                  <a:pt x="f19" y="f18"/>
                </a:lnTo>
                <a:lnTo>
                  <a:pt x="f19" y="f4"/>
                </a:lnTo>
                <a:lnTo>
                  <a:pt x="f20" y="f4"/>
                </a:lnTo>
                <a:lnTo>
                  <a:pt x="f20" y="f21"/>
                </a:lnTo>
                <a:cubicBezTo>
                  <a:pt x="f20" y="f22"/>
                  <a:pt x="f23" y="f24"/>
                  <a:pt x="f25" y="f26"/>
                </a:cubicBezTo>
                <a:cubicBezTo>
                  <a:pt x="f27" y="f28"/>
                  <a:pt x="f29" y="f30"/>
                  <a:pt x="f5" y="f2"/>
                </a:cubicBezTo>
                <a:close/>
                <a:moveTo>
                  <a:pt x="f31" y="f2"/>
                </a:moveTo>
                <a:lnTo>
                  <a:pt x="f32" y="f6"/>
                </a:lnTo>
                <a:cubicBezTo>
                  <a:pt x="f33" y="f8"/>
                  <a:pt x="f34" y="f10"/>
                  <a:pt x="f35" y="f12"/>
                </a:cubicBezTo>
                <a:cubicBezTo>
                  <a:pt x="f36" y="f14"/>
                  <a:pt x="f37" y="f16"/>
                  <a:pt x="f38" y="f18"/>
                </a:cubicBezTo>
                <a:lnTo>
                  <a:pt x="f39" y="f18"/>
                </a:lnTo>
                <a:lnTo>
                  <a:pt x="f39" y="f4"/>
                </a:lnTo>
                <a:lnTo>
                  <a:pt x="f2" y="f4"/>
                </a:lnTo>
                <a:lnTo>
                  <a:pt x="f2" y="f21"/>
                </a:lnTo>
                <a:cubicBezTo>
                  <a:pt x="f2" y="f22"/>
                  <a:pt x="f40" y="f24"/>
                  <a:pt x="f41" y="f26"/>
                </a:cubicBezTo>
                <a:cubicBezTo>
                  <a:pt x="f42" y="f28"/>
                  <a:pt x="f43" y="f30"/>
                  <a:pt x="f31" y="f2"/>
                </a:cubicBezTo>
                <a:close/>
              </a:path>
            </a:pathLst>
          </a:custGeom>
          <a:solidFill>
            <a:srgbClr val="FFFFFF"/>
          </a:solidFill>
          <a:ln cap="flat">
            <a:noFill/>
            <a:prstDash val="solid"/>
          </a:ln>
        </p:spPr>
        <p:txBody>
          <a:bodyPr vert="horz" wrap="square" lIns="91440" tIns="45720" rIns="91440" bIns="45720" anchor="ctr" anchorCtr="1"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FFFFFF"/>
              </a:solidFill>
              <a:uFillTx/>
              <a:latin typeface="Trebuchet MS"/>
              <a:ea typeface="Arial"/>
              <a:cs typeface="B Nazanin" pitchFamily="2" charset="-78"/>
            </a:endParaRPr>
          </a:p>
        </p:txBody>
      </p:sp>
      <p:sp>
        <p:nvSpPr>
          <p:cNvPr id="4" name="TextBox 8">
            <a:extLst>
              <a:ext uri="{FF2B5EF4-FFF2-40B4-BE49-F238E27FC236}">
                <a16:creationId xmlns:a16="http://schemas.microsoft.com/office/drawing/2014/main" id="{37714379-7CC8-627D-F69C-95AF79889DA0}"/>
              </a:ext>
            </a:extLst>
          </p:cNvPr>
          <p:cNvSpPr txBox="1"/>
          <p:nvPr/>
        </p:nvSpPr>
        <p:spPr>
          <a:xfrm>
            <a:off x="2728980" y="5127441"/>
            <a:ext cx="2621914" cy="738664"/>
          </a:xfrm>
          <a:prstGeom prst="rect">
            <a:avLst/>
          </a:prstGeom>
          <a:noFill/>
          <a:ln cap="flat">
            <a:noFill/>
          </a:ln>
        </p:spPr>
        <p:txBody>
          <a:bodyPr vert="horz" wrap="square" lIns="35999" tIns="0" rIns="35999" bIns="0" anchor="ctr" anchorCtr="0" compatLnSpc="1">
            <a:spAutoFit/>
          </a:bodyPr>
          <a:lstStyle/>
          <a:p>
            <a:pPr lvl="0" algn="r">
              <a:defRPr sz="1800" b="0" i="0" u="none" strike="noStrike" kern="0" cap="none" spc="0" baseline="0">
                <a:solidFill>
                  <a:srgbClr val="000000"/>
                </a:solidFill>
                <a:uFillTx/>
              </a:defRPr>
            </a:pPr>
            <a:r>
              <a:rPr lang="fa-IR" sz="2400" dirty="0">
                <a:solidFill>
                  <a:srgbClr val="FFFFFF"/>
                </a:solidFill>
                <a:latin typeface="Trebuchet MS"/>
                <a:ea typeface="맑은 고딕" pitchFamily="34"/>
                <a:cs typeface="B Nazanin" pitchFamily="2" charset="-78"/>
              </a:rPr>
              <a:t>ما کیفیت ایجاد می کنیم</a:t>
            </a:r>
          </a:p>
          <a:p>
            <a:pPr lvl="0" algn="r">
              <a:defRPr sz="1800" b="0" i="0" u="none" strike="noStrike" kern="0" cap="none" spc="0" baseline="0">
                <a:solidFill>
                  <a:srgbClr val="000000"/>
                </a:solidFill>
                <a:uFillTx/>
              </a:defRPr>
            </a:pPr>
            <a:r>
              <a:rPr lang="fa-IR" sz="2400" dirty="0">
                <a:solidFill>
                  <a:srgbClr val="FFFFFF"/>
                </a:solidFill>
                <a:latin typeface="Trebuchet MS"/>
                <a:ea typeface="맑은 고딕" pitchFamily="34"/>
                <a:cs typeface="B Nazanin" pitchFamily="2" charset="-78"/>
              </a:rPr>
              <a:t>ارائه حرفه ای</a:t>
            </a:r>
            <a:endParaRPr lang="en-US" sz="2400" b="0" i="0" u="none" strike="noStrike" kern="1200" cap="none" spc="0" baseline="0" dirty="0">
              <a:solidFill>
                <a:srgbClr val="FFFFFF"/>
              </a:solidFill>
              <a:uFillTx/>
              <a:latin typeface="Trebuchet MS"/>
              <a:ea typeface="맑은 고딕" pitchFamily="34"/>
              <a:cs typeface="B Nazanin" pitchFamily="2" charset="-78"/>
            </a:endParaRPr>
          </a:p>
        </p:txBody>
      </p:sp>
      <p:sp>
        <p:nvSpPr>
          <p:cNvPr id="5" name="TextBox 9">
            <a:extLst>
              <a:ext uri="{FF2B5EF4-FFF2-40B4-BE49-F238E27FC236}">
                <a16:creationId xmlns:a16="http://schemas.microsoft.com/office/drawing/2014/main" id="{F8DBCEE1-7322-68AC-6C8D-8E4D8F2B5ACA}"/>
              </a:ext>
            </a:extLst>
          </p:cNvPr>
          <p:cNvSpPr txBox="1"/>
          <p:nvPr/>
        </p:nvSpPr>
        <p:spPr>
          <a:xfrm>
            <a:off x="5920520" y="5589114"/>
            <a:ext cx="5534524" cy="523220"/>
          </a:xfrm>
          <a:prstGeom prst="rect">
            <a:avLst/>
          </a:prstGeom>
          <a:noFill/>
          <a:ln cap="flat">
            <a:noFill/>
          </a:ln>
        </p:spPr>
        <p:txBody>
          <a:bodyPr vert="horz" wrap="square" lIns="91440" tIns="45720" rIns="91440" bIns="45720" anchor="t" anchorCtr="0" compatLnSpc="1">
            <a:spAutoFit/>
          </a:bodyPr>
          <a:lstStyle/>
          <a:p>
            <a:pPr lvl="0" algn="r">
              <a:defRPr sz="1800" b="0" i="0" u="none" strike="noStrike" kern="0" cap="none" spc="0" baseline="0">
                <a:solidFill>
                  <a:srgbClr val="000000"/>
                </a:solidFill>
                <a:uFillTx/>
              </a:defRPr>
            </a:pPr>
            <a:r>
              <a:rPr lang="fa-IR" sz="1400" dirty="0">
                <a:solidFill>
                  <a:srgbClr val="000000"/>
                </a:solidFill>
                <a:latin typeface="Trebuchet MS"/>
                <a:ea typeface="맑은 고딕" pitchFamily="34"/>
                <a:cs typeface="B Nazanin" pitchFamily="2" charset="-78"/>
              </a:rPr>
              <a:t>شما به سادگی می توانید مخاطبان خود را تحت تاثیر قرار دهید و به ارائه های خود جذابیت و زیبایی بی نظیری اضافه کنید.</a:t>
            </a:r>
            <a:endParaRPr lang="en-US" sz="1400" b="0" i="0" u="none" strike="noStrike" kern="1200" cap="none" spc="0" baseline="0" dirty="0">
              <a:solidFill>
                <a:srgbClr val="000000"/>
              </a:solidFill>
              <a:uFillTx/>
              <a:latin typeface="Trebuchet MS"/>
              <a:ea typeface="맑은 고딕" pitchFamily="34"/>
              <a:cs typeface="B Nazanin" pitchFamily="2" charset="-78"/>
            </a:endParaRPr>
          </a:p>
        </p:txBody>
      </p:sp>
      <p:pic>
        <p:nvPicPr>
          <p:cNvPr id="6" name="Picture 2" descr="persona exprimiendo limon">
            <a:extLst>
              <a:ext uri="{FF2B5EF4-FFF2-40B4-BE49-F238E27FC236}">
                <a16:creationId xmlns:a16="http://schemas.microsoft.com/office/drawing/2014/main" id="{C5F54411-FA9F-38E5-FAF0-C558173F0EF6}"/>
              </a:ext>
            </a:extLst>
          </p:cNvPr>
          <p:cNvPicPr>
            <a:picLocks noGrp="1" noChangeAspect="1"/>
          </p:cNvPicPr>
          <p:nvPr>
            <p:ph type="pic" idx="4294967295"/>
          </p:nvPr>
        </p:nvPicPr>
        <p:blipFill>
          <a:blip r:embed="rId3" cstate="print"/>
          <a:srcRect t="3044" b="31692"/>
          <a:stretch>
            <a:fillRect/>
          </a:stretch>
        </p:blipFill>
        <p:spPr>
          <a:xfrm>
            <a:off x="378918" y="414909"/>
            <a:ext cx="7161132" cy="3739292"/>
          </a:xfrm>
        </p:spPr>
      </p:pic>
      <p:grpSp>
        <p:nvGrpSpPr>
          <p:cNvPr id="7" name="Grupo 1">
            <a:extLst>
              <a:ext uri="{FF2B5EF4-FFF2-40B4-BE49-F238E27FC236}">
                <a16:creationId xmlns:a16="http://schemas.microsoft.com/office/drawing/2014/main" id="{E92AE3BE-8D0E-EA8D-B903-642C8CC9C599}"/>
              </a:ext>
            </a:extLst>
          </p:cNvPr>
          <p:cNvGrpSpPr/>
          <p:nvPr/>
        </p:nvGrpSpPr>
        <p:grpSpPr>
          <a:xfrm>
            <a:off x="8316916" y="636586"/>
            <a:ext cx="3149595" cy="3324218"/>
            <a:chOff x="8316916" y="636586"/>
            <a:chExt cx="3149595" cy="3324218"/>
          </a:xfrm>
        </p:grpSpPr>
        <p:sp>
          <p:nvSpPr>
            <p:cNvPr id="8" name="Freeform 6">
              <a:extLst>
                <a:ext uri="{FF2B5EF4-FFF2-40B4-BE49-F238E27FC236}">
                  <a16:creationId xmlns:a16="http://schemas.microsoft.com/office/drawing/2014/main" id="{EF5F6743-710E-D0E6-9CC4-90D439CC18C9}"/>
                </a:ext>
              </a:extLst>
            </p:cNvPr>
            <p:cNvSpPr/>
            <p:nvPr/>
          </p:nvSpPr>
          <p:spPr>
            <a:xfrm>
              <a:off x="8316916" y="1619246"/>
              <a:ext cx="3149595" cy="2341558"/>
            </a:xfrm>
            <a:custGeom>
              <a:avLst/>
              <a:gdLst>
                <a:gd name="f0" fmla="val 10800000"/>
                <a:gd name="f1" fmla="val 5400000"/>
                <a:gd name="f2" fmla="val 180"/>
                <a:gd name="f3" fmla="val w"/>
                <a:gd name="f4" fmla="val h"/>
                <a:gd name="f5" fmla="val 0"/>
                <a:gd name="f6" fmla="val 602"/>
                <a:gd name="f7" fmla="val 448"/>
                <a:gd name="f8" fmla="val 260"/>
                <a:gd name="f9" fmla="val 48"/>
                <a:gd name="f10" fmla="val 269"/>
                <a:gd name="f11" fmla="val 38"/>
                <a:gd name="f12" fmla="val 278"/>
                <a:gd name="f13" fmla="val 29"/>
                <a:gd name="f14" fmla="val 284"/>
                <a:gd name="f15" fmla="val 20"/>
                <a:gd name="f16" fmla="val 296"/>
                <a:gd name="f17" fmla="val 3"/>
                <a:gd name="f18" fmla="val 311"/>
                <a:gd name="f19" fmla="val 330"/>
                <a:gd name="f20" fmla="val 4"/>
                <a:gd name="f21" fmla="val 374"/>
                <a:gd name="f22" fmla="val 12"/>
                <a:gd name="f23" fmla="val 412"/>
                <a:gd name="f24" fmla="val 33"/>
                <a:gd name="f25" fmla="val 443"/>
                <a:gd name="f26" fmla="val 66"/>
                <a:gd name="f27" fmla="val 453"/>
                <a:gd name="f28" fmla="val 76"/>
                <a:gd name="f29" fmla="val 462"/>
                <a:gd name="f30" fmla="val 80"/>
                <a:gd name="f31" fmla="val 476"/>
                <a:gd name="f32" fmla="val 499"/>
                <a:gd name="f33" fmla="val 521"/>
                <a:gd name="f34" fmla="val 79"/>
                <a:gd name="f35" fmla="val 544"/>
                <a:gd name="f36" fmla="val 82"/>
                <a:gd name="f37" fmla="val 580"/>
                <a:gd name="f38" fmla="val 87"/>
                <a:gd name="f39" fmla="val 116"/>
                <a:gd name="f40" fmla="val 601"/>
                <a:gd name="f41" fmla="val 152"/>
                <a:gd name="f42" fmla="val 192"/>
                <a:gd name="f43" fmla="val 231"/>
                <a:gd name="f44" fmla="val 270"/>
                <a:gd name="f45" fmla="val 320"/>
                <a:gd name="f46" fmla="val 571"/>
                <a:gd name="f47" fmla="val 350"/>
                <a:gd name="f48" fmla="val 303"/>
                <a:gd name="f49" fmla="val 193"/>
                <a:gd name="f50" fmla="val 351"/>
                <a:gd name="f51" fmla="val 175"/>
                <a:gd name="f52" fmla="val 168"/>
                <a:gd name="f53" fmla="val 345"/>
                <a:gd name="f54" fmla="val 169"/>
                <a:gd name="f55" fmla="val 326"/>
                <a:gd name="f56" fmla="val 170"/>
                <a:gd name="f57" fmla="val 292"/>
                <a:gd name="f58" fmla="val 257"/>
                <a:gd name="f59" fmla="val 222"/>
                <a:gd name="f60" fmla="val 203"/>
                <a:gd name="f61" fmla="val 176"/>
                <a:gd name="f62" fmla="val 197"/>
                <a:gd name="f63" fmla="val 194"/>
                <a:gd name="f64" fmla="val 300"/>
                <a:gd name="f65" fmla="val 198"/>
                <a:gd name="f66" fmla="val 405"/>
                <a:gd name="f67" fmla="val 510"/>
                <a:gd name="f68" fmla="val 532"/>
                <a:gd name="f69" fmla="val 542"/>
                <a:gd name="f70" fmla="val 565"/>
                <a:gd name="f71" fmla="val 188"/>
                <a:gd name="f72" fmla="val 578"/>
                <a:gd name="f73" fmla="val 166"/>
                <a:gd name="f74" fmla="val 575"/>
                <a:gd name="f75" fmla="val 141"/>
                <a:gd name="f76" fmla="val 572"/>
                <a:gd name="f77" fmla="val 123"/>
                <a:gd name="f78" fmla="val 554"/>
                <a:gd name="f79" fmla="val 107"/>
                <a:gd name="f80" fmla="val 106"/>
                <a:gd name="f81" fmla="val 515"/>
                <a:gd name="f82" fmla="val 105"/>
                <a:gd name="f83" fmla="val 498"/>
                <a:gd name="f84" fmla="val 479"/>
                <a:gd name="f85" fmla="val 490"/>
                <a:gd name="f86" fmla="val 132"/>
                <a:gd name="f87" fmla="val 500"/>
                <a:gd name="f88" fmla="val 156"/>
                <a:gd name="f89" fmla="val 512"/>
                <a:gd name="f90" fmla="val 184"/>
                <a:gd name="f91" fmla="val 185"/>
                <a:gd name="f92" fmla="val 493"/>
                <a:gd name="f93" fmla="val 484"/>
                <a:gd name="f94" fmla="val 186"/>
                <a:gd name="f95" fmla="val 469"/>
                <a:gd name="f96" fmla="val 138"/>
                <a:gd name="f97" fmla="val 444"/>
                <a:gd name="f98" fmla="val 97"/>
                <a:gd name="f99" fmla="val 404"/>
                <a:gd name="f100" fmla="val 67"/>
                <a:gd name="f101" fmla="val 391"/>
                <a:gd name="f102" fmla="val 56"/>
                <a:gd name="f103" fmla="val 377"/>
                <a:gd name="f104" fmla="val 362"/>
                <a:gd name="f105" fmla="val 41"/>
                <a:gd name="f106" fmla="val 22"/>
                <a:gd name="f107" fmla="val 316"/>
                <a:gd name="f108" fmla="val 24"/>
                <a:gd name="f109" fmla="val 287"/>
                <a:gd name="f110" fmla="val 58"/>
                <a:gd name="f111" fmla="val 265"/>
                <a:gd name="f112" fmla="val 84"/>
                <a:gd name="f113" fmla="val 255"/>
                <a:gd name="f114" fmla="val 233"/>
                <a:gd name="f115" fmla="val 57"/>
                <a:gd name="f116" fmla="val 205"/>
                <a:gd name="f117" fmla="val 23"/>
                <a:gd name="f118" fmla="val 162"/>
                <a:gd name="f119" fmla="val 83"/>
                <a:gd name="f120" fmla="val 28"/>
                <a:gd name="f121" fmla="val 150"/>
                <a:gd name="f122" fmla="val 234"/>
                <a:gd name="f123" fmla="val 396"/>
                <a:gd name="f124" fmla="val 201"/>
                <a:gd name="f125" fmla="val 415"/>
                <a:gd name="f126" fmla="val 218"/>
                <a:gd name="f127" fmla="val 413"/>
                <a:gd name="f128" fmla="val 406"/>
                <a:gd name="f129" fmla="val 252"/>
                <a:gd name="f130" fmla="val 394"/>
                <a:gd name="f131" fmla="val 291"/>
                <a:gd name="f132" fmla="val 302"/>
                <a:gd name="f133" fmla="val 416"/>
                <a:gd name="f134" fmla="val 332"/>
                <a:gd name="f135" fmla="val 361"/>
                <a:gd name="f136" fmla="val 401"/>
                <a:gd name="f137" fmla="val 387"/>
                <a:gd name="f138" fmla="val 385"/>
                <a:gd name="f139" fmla="val 371"/>
                <a:gd name="f140" fmla="val 424"/>
                <a:gd name="f141" fmla="val 367"/>
                <a:gd name="f142" fmla="val 434"/>
                <a:gd name="f143" fmla="val 363"/>
                <a:gd name="f144" fmla="val 359"/>
                <a:gd name="f145" fmla="val 445"/>
                <a:gd name="f146" fmla="val 447"/>
                <a:gd name="f147" fmla="val 364"/>
                <a:gd name="f148" fmla="val 449"/>
                <a:gd name="f149" fmla="val 366"/>
                <a:gd name="f150" fmla="val 446"/>
                <a:gd name="f151" fmla="val 373"/>
                <a:gd name="f152" fmla="val 381"/>
                <a:gd name="f153" fmla="val 438"/>
                <a:gd name="f154" fmla="val 417"/>
                <a:gd name="f155" fmla="val 365"/>
                <a:gd name="f156" fmla="val 437"/>
                <a:gd name="f157" fmla="val 319"/>
                <a:gd name="f158" fmla="val 441"/>
                <a:gd name="f159" fmla="val 304"/>
                <a:gd name="f160" fmla="val 442"/>
                <a:gd name="f161" fmla="val 289"/>
                <a:gd name="f162" fmla="val 432"/>
                <a:gd name="f163" fmla="val 274"/>
                <a:gd name="f164" fmla="val 428"/>
                <a:gd name="f165" fmla="val 266"/>
                <a:gd name="f166" fmla="val 426"/>
                <a:gd name="f167" fmla="val 256"/>
                <a:gd name="f168" fmla="val 423"/>
                <a:gd name="f169" fmla="val 251"/>
                <a:gd name="f170" fmla="val 427"/>
                <a:gd name="f171" fmla="val 221"/>
                <a:gd name="f172" fmla="val 190"/>
                <a:gd name="f173" fmla="val 159"/>
                <a:gd name="f174" fmla="val 68"/>
                <a:gd name="f175" fmla="val 7"/>
                <a:gd name="f176" fmla="val 208"/>
                <a:gd name="f177" fmla="val 15"/>
                <a:gd name="f178" fmla="val 90"/>
                <a:gd name="f179" fmla="val 189"/>
                <a:gd name="f180" fmla="val 209"/>
                <a:gd name="f181" fmla="val 225"/>
                <a:gd name="f182" fmla="val 238"/>
                <a:gd name="f183" fmla="val 21"/>
                <a:gd name="f184" fmla="val 244"/>
                <a:gd name="f185" fmla="val 31"/>
                <a:gd name="f186" fmla="val 247"/>
                <a:gd name="f187" fmla="val 239"/>
                <a:gd name="f188" fmla="val 230"/>
                <a:gd name="f189" fmla="val 258"/>
                <a:gd name="f190" fmla="val 245"/>
                <a:gd name="f191" fmla="val 229"/>
                <a:gd name="f192" fmla="val 224"/>
                <a:gd name="f193" fmla="val 220"/>
                <a:gd name="f194" fmla="val 253"/>
                <a:gd name="f195" fmla="val 195"/>
                <a:gd name="f196" fmla="val 286"/>
                <a:gd name="f197" fmla="val 322"/>
                <a:gd name="f198" fmla="val 199"/>
                <a:gd name="f199" fmla="val 217"/>
                <a:gd name="f200" fmla="val 325"/>
                <a:gd name="f201" fmla="val 414"/>
                <a:gd name="f202" fmla="val 513"/>
                <a:gd name="f203" fmla="val 522"/>
                <a:gd name="f204" fmla="val 530"/>
                <a:gd name="f205" fmla="val 539"/>
                <a:gd name="f206" fmla="val 323"/>
                <a:gd name="f207" fmla="val 557"/>
                <a:gd name="f208" fmla="val 318"/>
                <a:gd name="f209" fmla="val 306"/>
                <a:gd name="f210" fmla="val 573"/>
                <a:gd name="f211" fmla="val 288"/>
                <a:gd name="f212" fmla="val 576"/>
                <a:gd name="f213" fmla="val 263"/>
                <a:gd name="f214" fmla="val 574"/>
                <a:gd name="f215" fmla="val 237"/>
                <a:gd name="f216" fmla="val 212"/>
                <a:gd name="f217" fmla="val 535"/>
                <a:gd name="f218" fmla="val 213"/>
                <a:gd name="f219" fmla="val 534"/>
                <a:gd name="f220" fmla="val 537"/>
                <a:gd name="f221" fmla="val 528"/>
                <a:gd name="f222" fmla="val 511"/>
                <a:gd name="f223" fmla="val 496"/>
                <a:gd name="f224" fmla="val 477"/>
                <a:gd name="f225" fmla="val 219"/>
                <a:gd name="f226" fmla="val 473"/>
                <a:gd name="f227" fmla="val 465"/>
                <a:gd name="f228" fmla="val 466"/>
                <a:gd name="f229" fmla="val 464"/>
                <a:gd name="f230" fmla="val 457"/>
                <a:gd name="f231" fmla="val 450"/>
                <a:gd name="f232" fmla="val 232"/>
                <a:gd name="f233" fmla="val 226"/>
                <a:gd name="f234" fmla="val 429"/>
                <a:gd name="f235" fmla="val 223"/>
                <a:gd name="f236" fmla="val 397"/>
                <a:gd name="f237" fmla="val 380"/>
                <a:gd name="f238" fmla="val 370"/>
                <a:gd name="f239" fmla="val 356"/>
                <a:gd name="f240" fmla="val 338"/>
                <a:gd name="f241" fmla="val 317"/>
                <a:gd name="f242" fmla="val 310"/>
                <a:gd name="f243" fmla="val 305"/>
                <a:gd name="f244" fmla="val 297"/>
                <a:gd name="f245" fmla="val 227"/>
                <a:gd name="f246" fmla="val 290"/>
                <a:gd name="f247" fmla="val 273"/>
                <a:gd name="f248" fmla="+- 0 0 -90"/>
                <a:gd name="f249" fmla="*/ f3 1 602"/>
                <a:gd name="f250" fmla="*/ f4 1 448"/>
                <a:gd name="f251" fmla="val f5"/>
                <a:gd name="f252" fmla="val f6"/>
                <a:gd name="f253" fmla="val f7"/>
                <a:gd name="f254" fmla="*/ f248 f0 1"/>
                <a:gd name="f255" fmla="+- f253 0 f251"/>
                <a:gd name="f256" fmla="+- f252 0 f251"/>
                <a:gd name="f257" fmla="*/ f254 1 f2"/>
                <a:gd name="f258" fmla="*/ f256 1 602"/>
                <a:gd name="f259" fmla="*/ f255 1 448"/>
                <a:gd name="f260" fmla="*/ 284 f256 1"/>
                <a:gd name="f261" fmla="*/ 20 f255 1"/>
                <a:gd name="f262" fmla="*/ 443 f256 1"/>
                <a:gd name="f263" fmla="*/ 66 f255 1"/>
                <a:gd name="f264" fmla="*/ 544 f256 1"/>
                <a:gd name="f265" fmla="*/ 82 f255 1"/>
                <a:gd name="f266" fmla="*/ 601 f256 1"/>
                <a:gd name="f267" fmla="*/ 270 f255 1"/>
                <a:gd name="f268" fmla="*/ 193 f256 1"/>
                <a:gd name="f269" fmla="*/ 351 f255 1"/>
                <a:gd name="f270" fmla="*/ 169 f256 1"/>
                <a:gd name="f271" fmla="*/ 222 f255 1"/>
                <a:gd name="f272" fmla="*/ 510 f256 1"/>
                <a:gd name="f273" fmla="*/ 197 f255 1"/>
                <a:gd name="f274" fmla="*/ 575 f256 1"/>
                <a:gd name="f275" fmla="*/ 141 f255 1"/>
                <a:gd name="f276" fmla="*/ 479 f256 1"/>
                <a:gd name="f277" fmla="*/ 106 f255 1"/>
                <a:gd name="f278" fmla="*/ 484 f256 1"/>
                <a:gd name="f279" fmla="*/ 186 f255 1"/>
                <a:gd name="f280" fmla="*/ 362 f256 1"/>
                <a:gd name="f281" fmla="*/ 41 f255 1"/>
                <a:gd name="f282" fmla="*/ 233 f256 1"/>
                <a:gd name="f283" fmla="*/ 57 f255 1"/>
                <a:gd name="f284" fmla="*/ 33 f256 1"/>
                <a:gd name="f285" fmla="*/ 234 f255 1"/>
                <a:gd name="f286" fmla="*/ 231 f256 1"/>
                <a:gd name="f287" fmla="*/ 406 f255 1"/>
                <a:gd name="f288" fmla="*/ 332 f256 1"/>
                <a:gd name="f289" fmla="*/ 412 f255 1"/>
                <a:gd name="f290" fmla="*/ 359 f255 1"/>
                <a:gd name="f291" fmla="*/ 438 f256 1"/>
                <a:gd name="f292" fmla="*/ 385 f255 1"/>
                <a:gd name="f293" fmla="*/ 274 f256 1"/>
                <a:gd name="f294" fmla="*/ 428 f255 1"/>
                <a:gd name="f295" fmla="*/ 159 f256 1"/>
                <a:gd name="f296" fmla="*/ 432 f255 1"/>
                <a:gd name="f297" fmla="*/ 189 f256 1"/>
                <a:gd name="f298" fmla="*/ 4 f255 1"/>
                <a:gd name="f299" fmla="*/ 260 f256 1"/>
                <a:gd name="f300" fmla="*/ 48 f255 1"/>
                <a:gd name="f301" fmla="*/ 256 f256 1"/>
                <a:gd name="f302" fmla="*/ 266 f255 1"/>
                <a:gd name="f303" fmla="*/ 230 f256 1"/>
                <a:gd name="f304" fmla="*/ 245 f255 1"/>
                <a:gd name="f305" fmla="*/ 194 f256 1"/>
                <a:gd name="f306" fmla="*/ 253 f255 1"/>
                <a:gd name="f307" fmla="*/ 217 f256 1"/>
                <a:gd name="f308" fmla="*/ 326 f255 1"/>
                <a:gd name="f309" fmla="*/ 539 f256 1"/>
                <a:gd name="f310" fmla="*/ 323 f255 1"/>
                <a:gd name="f311" fmla="*/ 574 f256 1"/>
                <a:gd name="f312" fmla="*/ 212 f255 1"/>
                <a:gd name="f313" fmla="*/ 512 f256 1"/>
                <a:gd name="f314" fmla="*/ 473 f256 1"/>
                <a:gd name="f315" fmla="*/ 225 f255 1"/>
                <a:gd name="f316" fmla="*/ 444 f256 1"/>
                <a:gd name="f317" fmla="*/ 265 f255 1"/>
                <a:gd name="f318" fmla="*/ 397 f256 1"/>
                <a:gd name="f319" fmla="*/ 370 f256 1"/>
                <a:gd name="f320" fmla="*/ 303 f256 1"/>
                <a:gd name="f321" fmla="*/ 221 f255 1"/>
                <a:gd name="f322" fmla="+- f257 0 f1"/>
                <a:gd name="f323" fmla="*/ f260 1 602"/>
                <a:gd name="f324" fmla="*/ f261 1 448"/>
                <a:gd name="f325" fmla="*/ f262 1 602"/>
                <a:gd name="f326" fmla="*/ f263 1 448"/>
                <a:gd name="f327" fmla="*/ f264 1 602"/>
                <a:gd name="f328" fmla="*/ f265 1 448"/>
                <a:gd name="f329" fmla="*/ f266 1 602"/>
                <a:gd name="f330" fmla="*/ f267 1 448"/>
                <a:gd name="f331" fmla="*/ f268 1 602"/>
                <a:gd name="f332" fmla="*/ f269 1 448"/>
                <a:gd name="f333" fmla="*/ f270 1 602"/>
                <a:gd name="f334" fmla="*/ f271 1 448"/>
                <a:gd name="f335" fmla="*/ f272 1 602"/>
                <a:gd name="f336" fmla="*/ f273 1 448"/>
                <a:gd name="f337" fmla="*/ f274 1 602"/>
                <a:gd name="f338" fmla="*/ f275 1 448"/>
                <a:gd name="f339" fmla="*/ f276 1 602"/>
                <a:gd name="f340" fmla="*/ f277 1 448"/>
                <a:gd name="f341" fmla="*/ f278 1 602"/>
                <a:gd name="f342" fmla="*/ f279 1 448"/>
                <a:gd name="f343" fmla="*/ f280 1 602"/>
                <a:gd name="f344" fmla="*/ f281 1 448"/>
                <a:gd name="f345" fmla="*/ f282 1 602"/>
                <a:gd name="f346" fmla="*/ f283 1 448"/>
                <a:gd name="f347" fmla="*/ f284 1 602"/>
                <a:gd name="f348" fmla="*/ f285 1 448"/>
                <a:gd name="f349" fmla="*/ f286 1 602"/>
                <a:gd name="f350" fmla="*/ f287 1 448"/>
                <a:gd name="f351" fmla="*/ f288 1 602"/>
                <a:gd name="f352" fmla="*/ f289 1 448"/>
                <a:gd name="f353" fmla="*/ f290 1 448"/>
                <a:gd name="f354" fmla="*/ f291 1 602"/>
                <a:gd name="f355" fmla="*/ f292 1 448"/>
                <a:gd name="f356" fmla="*/ f293 1 602"/>
                <a:gd name="f357" fmla="*/ f294 1 448"/>
                <a:gd name="f358" fmla="*/ f295 1 602"/>
                <a:gd name="f359" fmla="*/ f296 1 448"/>
                <a:gd name="f360" fmla="*/ f297 1 602"/>
                <a:gd name="f361" fmla="*/ f298 1 448"/>
                <a:gd name="f362" fmla="*/ f299 1 602"/>
                <a:gd name="f363" fmla="*/ f300 1 448"/>
                <a:gd name="f364" fmla="*/ f301 1 602"/>
                <a:gd name="f365" fmla="*/ f302 1 448"/>
                <a:gd name="f366" fmla="*/ f303 1 602"/>
                <a:gd name="f367" fmla="*/ f304 1 448"/>
                <a:gd name="f368" fmla="*/ f305 1 602"/>
                <a:gd name="f369" fmla="*/ f306 1 448"/>
                <a:gd name="f370" fmla="*/ f307 1 602"/>
                <a:gd name="f371" fmla="*/ f308 1 448"/>
                <a:gd name="f372" fmla="*/ f309 1 602"/>
                <a:gd name="f373" fmla="*/ f310 1 448"/>
                <a:gd name="f374" fmla="*/ f311 1 602"/>
                <a:gd name="f375" fmla="*/ f312 1 448"/>
                <a:gd name="f376" fmla="*/ f313 1 602"/>
                <a:gd name="f377" fmla="*/ f314 1 602"/>
                <a:gd name="f378" fmla="*/ f315 1 448"/>
                <a:gd name="f379" fmla="*/ f316 1 602"/>
                <a:gd name="f380" fmla="*/ f317 1 448"/>
                <a:gd name="f381" fmla="*/ f318 1 602"/>
                <a:gd name="f382" fmla="*/ f319 1 602"/>
                <a:gd name="f383" fmla="*/ f320 1 602"/>
                <a:gd name="f384" fmla="*/ f321 1 448"/>
                <a:gd name="f385" fmla="*/ 0 1 f258"/>
                <a:gd name="f386" fmla="*/ f252 1 f258"/>
                <a:gd name="f387" fmla="*/ 0 1 f259"/>
                <a:gd name="f388" fmla="*/ f253 1 f259"/>
                <a:gd name="f389" fmla="*/ f323 1 f258"/>
                <a:gd name="f390" fmla="*/ f324 1 f259"/>
                <a:gd name="f391" fmla="*/ f325 1 f258"/>
                <a:gd name="f392" fmla="*/ f326 1 f259"/>
                <a:gd name="f393" fmla="*/ f327 1 f258"/>
                <a:gd name="f394" fmla="*/ f328 1 f259"/>
                <a:gd name="f395" fmla="*/ f329 1 f258"/>
                <a:gd name="f396" fmla="*/ f330 1 f259"/>
                <a:gd name="f397" fmla="*/ f331 1 f258"/>
                <a:gd name="f398" fmla="*/ f332 1 f259"/>
                <a:gd name="f399" fmla="*/ f333 1 f258"/>
                <a:gd name="f400" fmla="*/ f334 1 f259"/>
                <a:gd name="f401" fmla="*/ f335 1 f258"/>
                <a:gd name="f402" fmla="*/ f336 1 f259"/>
                <a:gd name="f403" fmla="*/ f337 1 f258"/>
                <a:gd name="f404" fmla="*/ f338 1 f259"/>
                <a:gd name="f405" fmla="*/ f339 1 f258"/>
                <a:gd name="f406" fmla="*/ f340 1 f259"/>
                <a:gd name="f407" fmla="*/ f341 1 f258"/>
                <a:gd name="f408" fmla="*/ f342 1 f259"/>
                <a:gd name="f409" fmla="*/ f343 1 f258"/>
                <a:gd name="f410" fmla="*/ f344 1 f259"/>
                <a:gd name="f411" fmla="*/ f345 1 f258"/>
                <a:gd name="f412" fmla="*/ f346 1 f259"/>
                <a:gd name="f413" fmla="*/ f347 1 f258"/>
                <a:gd name="f414" fmla="*/ f348 1 f259"/>
                <a:gd name="f415" fmla="*/ f349 1 f258"/>
                <a:gd name="f416" fmla="*/ f350 1 f259"/>
                <a:gd name="f417" fmla="*/ f351 1 f258"/>
                <a:gd name="f418" fmla="*/ f352 1 f259"/>
                <a:gd name="f419" fmla="*/ f353 1 f259"/>
                <a:gd name="f420" fmla="*/ f354 1 f258"/>
                <a:gd name="f421" fmla="*/ f355 1 f259"/>
                <a:gd name="f422" fmla="*/ f356 1 f258"/>
                <a:gd name="f423" fmla="*/ f357 1 f259"/>
                <a:gd name="f424" fmla="*/ f358 1 f258"/>
                <a:gd name="f425" fmla="*/ f359 1 f259"/>
                <a:gd name="f426" fmla="*/ f360 1 f258"/>
                <a:gd name="f427" fmla="*/ f361 1 f259"/>
                <a:gd name="f428" fmla="*/ f362 1 f258"/>
                <a:gd name="f429" fmla="*/ f363 1 f259"/>
                <a:gd name="f430" fmla="*/ f364 1 f258"/>
                <a:gd name="f431" fmla="*/ f365 1 f259"/>
                <a:gd name="f432" fmla="*/ f366 1 f258"/>
                <a:gd name="f433" fmla="*/ f367 1 f259"/>
                <a:gd name="f434" fmla="*/ f368 1 f258"/>
                <a:gd name="f435" fmla="*/ f369 1 f259"/>
                <a:gd name="f436" fmla="*/ f370 1 f258"/>
                <a:gd name="f437" fmla="*/ f371 1 f259"/>
                <a:gd name="f438" fmla="*/ f372 1 f258"/>
                <a:gd name="f439" fmla="*/ f373 1 f259"/>
                <a:gd name="f440" fmla="*/ f374 1 f258"/>
                <a:gd name="f441" fmla="*/ f375 1 f259"/>
                <a:gd name="f442" fmla="*/ f376 1 f258"/>
                <a:gd name="f443" fmla="*/ f377 1 f258"/>
                <a:gd name="f444" fmla="*/ f378 1 f259"/>
                <a:gd name="f445" fmla="*/ f379 1 f258"/>
                <a:gd name="f446" fmla="*/ f380 1 f259"/>
                <a:gd name="f447" fmla="*/ f381 1 f258"/>
                <a:gd name="f448" fmla="*/ f382 1 f258"/>
                <a:gd name="f449" fmla="*/ f383 1 f258"/>
                <a:gd name="f450" fmla="*/ f384 1 f259"/>
                <a:gd name="f451" fmla="*/ f385 f249 1"/>
                <a:gd name="f452" fmla="*/ f386 f249 1"/>
                <a:gd name="f453" fmla="*/ f388 f250 1"/>
                <a:gd name="f454" fmla="*/ f387 f250 1"/>
                <a:gd name="f455" fmla="*/ f389 f249 1"/>
                <a:gd name="f456" fmla="*/ f390 f250 1"/>
                <a:gd name="f457" fmla="*/ f391 f249 1"/>
                <a:gd name="f458" fmla="*/ f392 f250 1"/>
                <a:gd name="f459" fmla="*/ f393 f249 1"/>
                <a:gd name="f460" fmla="*/ f394 f250 1"/>
                <a:gd name="f461" fmla="*/ f395 f249 1"/>
                <a:gd name="f462" fmla="*/ f396 f250 1"/>
                <a:gd name="f463" fmla="*/ f397 f249 1"/>
                <a:gd name="f464" fmla="*/ f398 f250 1"/>
                <a:gd name="f465" fmla="*/ f399 f249 1"/>
                <a:gd name="f466" fmla="*/ f400 f250 1"/>
                <a:gd name="f467" fmla="*/ f401 f249 1"/>
                <a:gd name="f468" fmla="*/ f402 f250 1"/>
                <a:gd name="f469" fmla="*/ f403 f249 1"/>
                <a:gd name="f470" fmla="*/ f404 f250 1"/>
                <a:gd name="f471" fmla="*/ f405 f249 1"/>
                <a:gd name="f472" fmla="*/ f406 f250 1"/>
                <a:gd name="f473" fmla="*/ f407 f249 1"/>
                <a:gd name="f474" fmla="*/ f408 f250 1"/>
                <a:gd name="f475" fmla="*/ f409 f249 1"/>
                <a:gd name="f476" fmla="*/ f410 f250 1"/>
                <a:gd name="f477" fmla="*/ f411 f249 1"/>
                <a:gd name="f478" fmla="*/ f412 f250 1"/>
                <a:gd name="f479" fmla="*/ f413 f249 1"/>
                <a:gd name="f480" fmla="*/ f414 f250 1"/>
                <a:gd name="f481" fmla="*/ f415 f249 1"/>
                <a:gd name="f482" fmla="*/ f416 f250 1"/>
                <a:gd name="f483" fmla="*/ f417 f249 1"/>
                <a:gd name="f484" fmla="*/ f418 f250 1"/>
                <a:gd name="f485" fmla="*/ f419 f250 1"/>
                <a:gd name="f486" fmla="*/ f420 f249 1"/>
                <a:gd name="f487" fmla="*/ f421 f250 1"/>
                <a:gd name="f488" fmla="*/ f422 f249 1"/>
                <a:gd name="f489" fmla="*/ f423 f250 1"/>
                <a:gd name="f490" fmla="*/ f424 f249 1"/>
                <a:gd name="f491" fmla="*/ f425 f250 1"/>
                <a:gd name="f492" fmla="*/ f426 f249 1"/>
                <a:gd name="f493" fmla="*/ f427 f250 1"/>
                <a:gd name="f494" fmla="*/ f428 f249 1"/>
                <a:gd name="f495" fmla="*/ f429 f250 1"/>
                <a:gd name="f496" fmla="*/ f430 f249 1"/>
                <a:gd name="f497" fmla="*/ f431 f250 1"/>
                <a:gd name="f498" fmla="*/ f432 f249 1"/>
                <a:gd name="f499" fmla="*/ f433 f250 1"/>
                <a:gd name="f500" fmla="*/ f434 f249 1"/>
                <a:gd name="f501" fmla="*/ f435 f250 1"/>
                <a:gd name="f502" fmla="*/ f436 f249 1"/>
                <a:gd name="f503" fmla="*/ f437 f250 1"/>
                <a:gd name="f504" fmla="*/ f438 f249 1"/>
                <a:gd name="f505" fmla="*/ f439 f250 1"/>
                <a:gd name="f506" fmla="*/ f440 f249 1"/>
                <a:gd name="f507" fmla="*/ f441 f250 1"/>
                <a:gd name="f508" fmla="*/ f442 f249 1"/>
                <a:gd name="f509" fmla="*/ f443 f249 1"/>
                <a:gd name="f510" fmla="*/ f444 f250 1"/>
                <a:gd name="f511" fmla="*/ f445 f249 1"/>
                <a:gd name="f512" fmla="*/ f446 f250 1"/>
                <a:gd name="f513" fmla="*/ f447 f249 1"/>
                <a:gd name="f514" fmla="*/ f448 f249 1"/>
                <a:gd name="f515" fmla="*/ f449 f249 1"/>
                <a:gd name="f516" fmla="*/ f450 f250 1"/>
              </a:gdLst>
              <a:ahLst/>
              <a:cxnLst>
                <a:cxn ang="3cd4">
                  <a:pos x="hc" y="t"/>
                </a:cxn>
                <a:cxn ang="0">
                  <a:pos x="r" y="vc"/>
                </a:cxn>
                <a:cxn ang="cd4">
                  <a:pos x="hc" y="b"/>
                </a:cxn>
                <a:cxn ang="cd2">
                  <a:pos x="l" y="vc"/>
                </a:cxn>
                <a:cxn ang="f322">
                  <a:pos x="f455" y="f456"/>
                </a:cxn>
                <a:cxn ang="f322">
                  <a:pos x="f457" y="f458"/>
                </a:cxn>
                <a:cxn ang="f322">
                  <a:pos x="f459" y="f460"/>
                </a:cxn>
                <a:cxn ang="f322">
                  <a:pos x="f461" y="f462"/>
                </a:cxn>
                <a:cxn ang="f322">
                  <a:pos x="f463" y="f464"/>
                </a:cxn>
                <a:cxn ang="f322">
                  <a:pos x="f465" y="f466"/>
                </a:cxn>
                <a:cxn ang="f322">
                  <a:pos x="f467" y="f468"/>
                </a:cxn>
                <a:cxn ang="f322">
                  <a:pos x="f469" y="f470"/>
                </a:cxn>
                <a:cxn ang="f322">
                  <a:pos x="f471" y="f472"/>
                </a:cxn>
                <a:cxn ang="f322">
                  <a:pos x="f473" y="f474"/>
                </a:cxn>
                <a:cxn ang="f322">
                  <a:pos x="f475" y="f476"/>
                </a:cxn>
                <a:cxn ang="f322">
                  <a:pos x="f477" y="f478"/>
                </a:cxn>
                <a:cxn ang="f322">
                  <a:pos x="f479" y="f480"/>
                </a:cxn>
                <a:cxn ang="f322">
                  <a:pos x="f481" y="f482"/>
                </a:cxn>
                <a:cxn ang="f322">
                  <a:pos x="f483" y="f484"/>
                </a:cxn>
                <a:cxn ang="f322">
                  <a:pos x="f457" y="f485"/>
                </a:cxn>
                <a:cxn ang="f322">
                  <a:pos x="f486" y="f487"/>
                </a:cxn>
                <a:cxn ang="f322">
                  <a:pos x="f488" y="f489"/>
                </a:cxn>
                <a:cxn ang="f322">
                  <a:pos x="f490" y="f491"/>
                </a:cxn>
                <a:cxn ang="f322">
                  <a:pos x="f492" y="f493"/>
                </a:cxn>
                <a:cxn ang="f322">
                  <a:pos x="f494" y="f495"/>
                </a:cxn>
                <a:cxn ang="f322">
                  <a:pos x="f496" y="f497"/>
                </a:cxn>
                <a:cxn ang="f322">
                  <a:pos x="f498" y="f499"/>
                </a:cxn>
                <a:cxn ang="f322">
                  <a:pos x="f500" y="f501"/>
                </a:cxn>
                <a:cxn ang="f322">
                  <a:pos x="f502" y="f503"/>
                </a:cxn>
                <a:cxn ang="f322">
                  <a:pos x="f504" y="f505"/>
                </a:cxn>
                <a:cxn ang="f322">
                  <a:pos x="f506" y="f507"/>
                </a:cxn>
                <a:cxn ang="f322">
                  <a:pos x="f508" y="f497"/>
                </a:cxn>
                <a:cxn ang="f322">
                  <a:pos x="f509" y="f510"/>
                </a:cxn>
                <a:cxn ang="f322">
                  <a:pos x="f511" y="f512"/>
                </a:cxn>
                <a:cxn ang="f322">
                  <a:pos x="f513" y="f466"/>
                </a:cxn>
                <a:cxn ang="f322">
                  <a:pos x="f514" y="f512"/>
                </a:cxn>
                <a:cxn ang="f322">
                  <a:pos x="f483" y="f510"/>
                </a:cxn>
                <a:cxn ang="f322">
                  <a:pos x="f515" y="f497"/>
                </a:cxn>
                <a:cxn ang="f322">
                  <a:pos x="f496" y="f516"/>
                </a:cxn>
              </a:cxnLst>
              <a:rect l="f451" t="f454" r="f452" b="f453"/>
              <a:pathLst>
                <a:path w="602" h="448">
                  <a:moveTo>
                    <a:pt x="f8" y="f9"/>
                  </a:moveTo>
                  <a:cubicBezTo>
                    <a:pt x="f10" y="f11"/>
                    <a:pt x="f12" y="f13"/>
                    <a:pt x="f14" y="f15"/>
                  </a:cubicBezTo>
                  <a:cubicBezTo>
                    <a:pt x="f16" y="f17"/>
                    <a:pt x="f18" y="f5"/>
                    <a:pt x="f19" y="f20"/>
                  </a:cubicBezTo>
                  <a:cubicBezTo>
                    <a:pt x="f21" y="f22"/>
                    <a:pt x="f23" y="f24"/>
                    <a:pt x="f25" y="f26"/>
                  </a:cubicBezTo>
                  <a:cubicBezTo>
                    <a:pt x="f27" y="f28"/>
                    <a:pt x="f29" y="f30"/>
                    <a:pt x="f31" y="f30"/>
                  </a:cubicBezTo>
                  <a:cubicBezTo>
                    <a:pt x="f32" y="f30"/>
                    <a:pt x="f33" y="f34"/>
                    <a:pt x="f35" y="f36"/>
                  </a:cubicBezTo>
                  <a:cubicBezTo>
                    <a:pt x="f37" y="f38"/>
                    <a:pt x="f6" y="f39"/>
                    <a:pt x="f40" y="f41"/>
                  </a:cubicBezTo>
                  <a:cubicBezTo>
                    <a:pt x="f40" y="f42"/>
                    <a:pt x="f40" y="f43"/>
                    <a:pt x="f40" y="f44"/>
                  </a:cubicBezTo>
                  <a:cubicBezTo>
                    <a:pt x="f40" y="f45"/>
                    <a:pt x="f46" y="f47"/>
                    <a:pt x="f33" y="f47"/>
                  </a:cubicBezTo>
                  <a:cubicBezTo>
                    <a:pt x="f23" y="f47"/>
                    <a:pt x="f48" y="f47"/>
                    <a:pt x="f49" y="f50"/>
                  </a:cubicBezTo>
                  <a:cubicBezTo>
                    <a:pt x="f51" y="f50"/>
                    <a:pt x="f52" y="f53"/>
                    <a:pt x="f54" y="f55"/>
                  </a:cubicBezTo>
                  <a:cubicBezTo>
                    <a:pt x="f56" y="f57"/>
                    <a:pt x="f56" y="f58"/>
                    <a:pt x="f54" y="f59"/>
                  </a:cubicBezTo>
                  <a:cubicBezTo>
                    <a:pt x="f52" y="f60"/>
                    <a:pt x="f61" y="f62"/>
                    <a:pt x="f63" y="f62"/>
                  </a:cubicBezTo>
                  <a:cubicBezTo>
                    <a:pt x="f64" y="f65"/>
                    <a:pt x="f66" y="f62"/>
                    <a:pt x="f67" y="f62"/>
                  </a:cubicBezTo>
                  <a:cubicBezTo>
                    <a:pt x="f33" y="f62"/>
                    <a:pt x="f68" y="f62"/>
                    <a:pt x="f69" y="f63"/>
                  </a:cubicBezTo>
                  <a:cubicBezTo>
                    <a:pt x="f70" y="f71"/>
                    <a:pt x="f72" y="f73"/>
                    <a:pt x="f74" y="f75"/>
                  </a:cubicBezTo>
                  <a:cubicBezTo>
                    <a:pt x="f76" y="f77"/>
                    <a:pt x="f78" y="f79"/>
                    <a:pt x="f68" y="f80"/>
                  </a:cubicBezTo>
                  <a:cubicBezTo>
                    <a:pt x="f81" y="f82"/>
                    <a:pt x="f83" y="f80"/>
                    <a:pt x="f84" y="f80"/>
                  </a:cubicBezTo>
                  <a:cubicBezTo>
                    <a:pt x="f85" y="f86"/>
                    <a:pt x="f87" y="f88"/>
                    <a:pt x="f89" y="f90"/>
                  </a:cubicBezTo>
                  <a:cubicBezTo>
                    <a:pt x="f87" y="f91"/>
                    <a:pt x="f92" y="f91"/>
                    <a:pt x="f93" y="f94"/>
                  </a:cubicBezTo>
                  <a:cubicBezTo>
                    <a:pt x="f95" y="f96"/>
                    <a:pt x="f97" y="f98"/>
                    <a:pt x="f99" y="f100"/>
                  </a:cubicBezTo>
                  <a:cubicBezTo>
                    <a:pt x="f101" y="f102"/>
                    <a:pt x="f103" y="f9"/>
                    <a:pt x="f104" y="f105"/>
                  </a:cubicBezTo>
                  <a:cubicBezTo>
                    <a:pt x="f45" y="f106"/>
                    <a:pt x="f107" y="f108"/>
                    <a:pt x="f109" y="f110"/>
                  </a:cubicBezTo>
                  <a:cubicBezTo>
                    <a:pt x="f111" y="f112"/>
                    <a:pt x="f113" y="f112"/>
                    <a:pt x="f114" y="f115"/>
                  </a:cubicBezTo>
                  <a:cubicBezTo>
                    <a:pt x="f116" y="f108"/>
                    <a:pt x="f60" y="f117"/>
                    <a:pt x="f118" y="f11"/>
                  </a:cubicBezTo>
                  <a:cubicBezTo>
                    <a:pt x="f119" y="f26"/>
                    <a:pt x="f120" y="f121"/>
                    <a:pt x="f24" y="f122"/>
                  </a:cubicBezTo>
                  <a:cubicBezTo>
                    <a:pt x="f11" y="f107"/>
                    <a:pt x="f79" y="f123"/>
                    <a:pt x="f71" y="f23"/>
                  </a:cubicBezTo>
                  <a:cubicBezTo>
                    <a:pt x="f124" y="f125"/>
                    <a:pt x="f126" y="f127"/>
                    <a:pt x="f43" y="f128"/>
                  </a:cubicBezTo>
                  <a:cubicBezTo>
                    <a:pt x="f129" y="f123"/>
                    <a:pt x="f10" y="f130"/>
                    <a:pt x="f131" y="f128"/>
                  </a:cubicBezTo>
                  <a:cubicBezTo>
                    <a:pt x="f132" y="f127"/>
                    <a:pt x="f45" y="f133"/>
                    <a:pt x="f134" y="f23"/>
                  </a:cubicBezTo>
                  <a:cubicBezTo>
                    <a:pt x="f135" y="f136"/>
                    <a:pt x="f137" y="f138"/>
                    <a:pt x="f125" y="f139"/>
                  </a:cubicBezTo>
                  <a:cubicBezTo>
                    <a:pt x="f140" y="f141"/>
                    <a:pt x="f142" y="f143"/>
                    <a:pt x="f25" y="f144"/>
                  </a:cubicBezTo>
                  <a:cubicBezTo>
                    <a:pt x="f145" y="f104"/>
                    <a:pt x="f146" y="f147"/>
                    <a:pt x="f148" y="f149"/>
                  </a:cubicBezTo>
                  <a:cubicBezTo>
                    <a:pt x="f150" y="f151"/>
                    <a:pt x="f25" y="f152"/>
                    <a:pt x="f153" y="f138"/>
                  </a:cubicBezTo>
                  <a:cubicBezTo>
                    <a:pt x="f99" y="f154"/>
                    <a:pt x="f155" y="f156"/>
                    <a:pt x="f157" y="f158"/>
                  </a:cubicBezTo>
                  <a:cubicBezTo>
                    <a:pt x="f159" y="f160"/>
                    <a:pt x="f161" y="f162"/>
                    <a:pt x="f163" y="f164"/>
                  </a:cubicBezTo>
                  <a:cubicBezTo>
                    <a:pt x="f165" y="f166"/>
                    <a:pt x="f167" y="f168"/>
                    <a:pt x="f169" y="f170"/>
                  </a:cubicBezTo>
                  <a:cubicBezTo>
                    <a:pt x="f171" y="f7"/>
                    <a:pt x="f172" y="f25"/>
                    <a:pt x="f173" y="f162"/>
                  </a:cubicBezTo>
                  <a:cubicBezTo>
                    <a:pt x="f174" y="f136"/>
                    <a:pt x="f5" y="f64"/>
                    <a:pt x="f175" y="f176"/>
                  </a:cubicBezTo>
                  <a:cubicBezTo>
                    <a:pt x="f177" y="f79"/>
                    <a:pt x="f178" y="f117"/>
                    <a:pt x="f179" y="f20"/>
                  </a:cubicBezTo>
                  <a:cubicBezTo>
                    <a:pt x="f180" y="f5"/>
                    <a:pt x="f181" y="f17"/>
                    <a:pt x="f182" y="f183"/>
                  </a:cubicBezTo>
                  <a:cubicBezTo>
                    <a:pt x="f184" y="f185"/>
                    <a:pt x="f129" y="f11"/>
                    <a:pt x="f8" y="f9"/>
                  </a:cubicBezTo>
                  <a:close/>
                  <a:moveTo>
                    <a:pt x="f167" y="f171"/>
                  </a:moveTo>
                  <a:cubicBezTo>
                    <a:pt x="f167" y="f182"/>
                    <a:pt x="f167" y="f169"/>
                    <a:pt x="f167" y="f165"/>
                  </a:cubicBezTo>
                  <a:cubicBezTo>
                    <a:pt x="f186" y="f165"/>
                    <a:pt x="f187" y="f165"/>
                    <a:pt x="f188" y="f165"/>
                  </a:cubicBezTo>
                  <a:cubicBezTo>
                    <a:pt x="f188" y="f189"/>
                    <a:pt x="f188" y="f129"/>
                    <a:pt x="f188" y="f190"/>
                  </a:cubicBezTo>
                  <a:cubicBezTo>
                    <a:pt x="f188" y="f182"/>
                    <a:pt x="f188" y="f43"/>
                    <a:pt x="f191" y="f192"/>
                  </a:cubicBezTo>
                  <a:cubicBezTo>
                    <a:pt x="f63" y="f193"/>
                    <a:pt x="f63" y="f193"/>
                    <a:pt x="f63" y="f194"/>
                  </a:cubicBezTo>
                  <a:cubicBezTo>
                    <a:pt x="f63" y="f10"/>
                    <a:pt x="f195" y="f196"/>
                    <a:pt x="f49" y="f48"/>
                  </a:cubicBezTo>
                  <a:cubicBezTo>
                    <a:pt x="f42" y="f197"/>
                    <a:pt x="f198" y="f55"/>
                    <a:pt x="f199" y="f55"/>
                  </a:cubicBezTo>
                  <a:cubicBezTo>
                    <a:pt x="f107" y="f200"/>
                    <a:pt x="f201" y="f200"/>
                    <a:pt x="f202" y="f200"/>
                  </a:cubicBezTo>
                  <a:cubicBezTo>
                    <a:pt x="f203" y="f200"/>
                    <a:pt x="f204" y="f200"/>
                    <a:pt x="f205" y="f206"/>
                  </a:cubicBezTo>
                  <a:cubicBezTo>
                    <a:pt x="f207" y="f208"/>
                    <a:pt x="f46" y="f209"/>
                    <a:pt x="f210" y="f211"/>
                  </a:cubicBezTo>
                  <a:cubicBezTo>
                    <a:pt x="f212" y="f213"/>
                    <a:pt x="f214" y="f215"/>
                    <a:pt x="f214" y="f216"/>
                  </a:cubicBezTo>
                  <a:cubicBezTo>
                    <a:pt x="f217" y="f218"/>
                    <a:pt x="f219" y="f182"/>
                    <a:pt x="f220" y="f165"/>
                  </a:cubicBezTo>
                  <a:cubicBezTo>
                    <a:pt x="f221" y="f165"/>
                    <a:pt x="f33" y="f165"/>
                    <a:pt x="f89" y="f165"/>
                  </a:cubicBezTo>
                  <a:cubicBezTo>
                    <a:pt x="f89" y="f129"/>
                    <a:pt x="f222" y="f182"/>
                    <a:pt x="f67" y="f192"/>
                  </a:cubicBezTo>
                  <a:cubicBezTo>
                    <a:pt x="f223" y="f192"/>
                    <a:pt x="f224" y="f225"/>
                    <a:pt x="f226" y="f181"/>
                  </a:cubicBezTo>
                  <a:cubicBezTo>
                    <a:pt x="f227" y="f122"/>
                    <a:pt x="f228" y="f169"/>
                    <a:pt x="f229" y="f111"/>
                  </a:cubicBezTo>
                  <a:cubicBezTo>
                    <a:pt x="f230" y="f111"/>
                    <a:pt x="f231" y="f111"/>
                    <a:pt x="f97" y="f111"/>
                  </a:cubicBezTo>
                  <a:cubicBezTo>
                    <a:pt x="f160" y="f169"/>
                    <a:pt x="f145" y="f232"/>
                    <a:pt x="f153" y="f233"/>
                  </a:cubicBezTo>
                  <a:cubicBezTo>
                    <a:pt x="f234" y="f225"/>
                    <a:pt x="f23" y="f235"/>
                    <a:pt x="f236" y="f59"/>
                  </a:cubicBezTo>
                  <a:cubicBezTo>
                    <a:pt x="f236" y="f187"/>
                    <a:pt x="f236" y="f129"/>
                    <a:pt x="f236" y="f111"/>
                  </a:cubicBezTo>
                  <a:cubicBezTo>
                    <a:pt x="f137" y="f111"/>
                    <a:pt x="f237" y="f111"/>
                    <a:pt x="f238" y="f111"/>
                  </a:cubicBezTo>
                  <a:cubicBezTo>
                    <a:pt x="f238" y="f169"/>
                    <a:pt x="f238" y="f182"/>
                    <a:pt x="f238" y="f235"/>
                  </a:cubicBezTo>
                  <a:cubicBezTo>
                    <a:pt x="f239" y="f235"/>
                    <a:pt x="f240" y="f126"/>
                    <a:pt x="f134" y="f181"/>
                  </a:cubicBezTo>
                  <a:cubicBezTo>
                    <a:pt x="f200" y="f122"/>
                    <a:pt x="f55" y="f169"/>
                    <a:pt x="f206" y="f165"/>
                  </a:cubicBezTo>
                  <a:cubicBezTo>
                    <a:pt x="f241" y="f165"/>
                    <a:pt x="f242" y="f165"/>
                    <a:pt x="f48" y="f165"/>
                  </a:cubicBezTo>
                  <a:cubicBezTo>
                    <a:pt x="f132" y="f169"/>
                    <a:pt x="f243" y="f122"/>
                    <a:pt x="f244" y="f245"/>
                  </a:cubicBezTo>
                  <a:cubicBezTo>
                    <a:pt x="f246" y="f225"/>
                    <a:pt x="f247" y="f235"/>
                    <a:pt x="f167" y="f171"/>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9" name="Freeform 7">
              <a:extLst>
                <a:ext uri="{FF2B5EF4-FFF2-40B4-BE49-F238E27FC236}">
                  <a16:creationId xmlns:a16="http://schemas.microsoft.com/office/drawing/2014/main" id="{5D234DEB-6308-53CA-0E47-786C76B1BB03}"/>
                </a:ext>
              </a:extLst>
            </p:cNvPr>
            <p:cNvSpPr/>
            <p:nvPr/>
          </p:nvSpPr>
          <p:spPr>
            <a:xfrm>
              <a:off x="9043992" y="636586"/>
              <a:ext cx="884233" cy="1030291"/>
            </a:xfrm>
            <a:custGeom>
              <a:avLst/>
              <a:gdLst>
                <a:gd name="f0" fmla="val 10800000"/>
                <a:gd name="f1" fmla="val 5400000"/>
                <a:gd name="f2" fmla="val 180"/>
                <a:gd name="f3" fmla="val w"/>
                <a:gd name="f4" fmla="val h"/>
                <a:gd name="f5" fmla="val 0"/>
                <a:gd name="f6" fmla="val 169"/>
                <a:gd name="f7" fmla="val 197"/>
                <a:gd name="f8" fmla="val 20"/>
                <a:gd name="f9" fmla="val 35"/>
                <a:gd name="f10" fmla="val 2"/>
                <a:gd name="f11" fmla="val 48"/>
                <a:gd name="f12" fmla="val 4"/>
                <a:gd name="f13" fmla="val 61"/>
                <a:gd name="f14" fmla="val 7"/>
                <a:gd name="f15" fmla="val 138"/>
                <a:gd name="f16" fmla="val 28"/>
                <a:gd name="f17" fmla="val 87"/>
                <a:gd name="f18" fmla="val 148"/>
                <a:gd name="f19" fmla="val 168"/>
                <a:gd name="f20" fmla="val 141"/>
                <a:gd name="f21" fmla="val 111"/>
                <a:gd name="f22" fmla="val 190"/>
                <a:gd name="f23" fmla="val 63"/>
                <a:gd name="f24" fmla="val 179"/>
                <a:gd name="f25" fmla="val 22"/>
                <a:gd name="f26" fmla="val 159"/>
                <a:gd name="f27" fmla="val 9"/>
                <a:gd name="f28" fmla="val 107"/>
                <a:gd name="f29" fmla="val 71"/>
                <a:gd name="f30" fmla="val 6"/>
                <a:gd name="f31" fmla="val 36"/>
                <a:gd name="f32" fmla="val 120"/>
                <a:gd name="f33" fmla="val 165"/>
                <a:gd name="f34" fmla="val 146"/>
                <a:gd name="f35" fmla="val 103"/>
                <a:gd name="f36" fmla="val 113"/>
                <a:gd name="f37" fmla="val 40"/>
                <a:gd name="f38" fmla="val 31"/>
                <a:gd name="f39" fmla="val 44"/>
                <a:gd name="f40" fmla="val 30"/>
                <a:gd name="f41" fmla="val 17"/>
                <a:gd name="f42" fmla="val 106"/>
                <a:gd name="f43" fmla="val 51"/>
                <a:gd name="f44" fmla="val 155"/>
                <a:gd name="f45" fmla="+- 0 0 -90"/>
                <a:gd name="f46" fmla="*/ f3 1 169"/>
                <a:gd name="f47" fmla="*/ f4 1 197"/>
                <a:gd name="f48" fmla="val f5"/>
                <a:gd name="f49" fmla="val f6"/>
                <a:gd name="f50" fmla="val f7"/>
                <a:gd name="f51" fmla="*/ f45 f0 1"/>
                <a:gd name="f52" fmla="+- f50 0 f48"/>
                <a:gd name="f53" fmla="+- f49 0 f48"/>
                <a:gd name="f54" fmla="*/ f51 1 f2"/>
                <a:gd name="f55" fmla="*/ f53 1 169"/>
                <a:gd name="f56" fmla="*/ f52 1 197"/>
                <a:gd name="f57" fmla="*/ 20 f53 1"/>
                <a:gd name="f58" fmla="*/ 0 f52 1"/>
                <a:gd name="f59" fmla="*/ 61 f53 1"/>
                <a:gd name="f60" fmla="*/ 7 f52 1"/>
                <a:gd name="f61" fmla="*/ 148 f53 1"/>
                <a:gd name="f62" fmla="*/ 168 f52 1"/>
                <a:gd name="f63" fmla="*/ 111 f53 1"/>
                <a:gd name="f64" fmla="*/ 190 f52 1"/>
                <a:gd name="f65" fmla="*/ 9 f53 1"/>
                <a:gd name="f66" fmla="*/ 107 f52 1"/>
                <a:gd name="f67" fmla="*/ 120 f53 1"/>
                <a:gd name="f68" fmla="*/ 165 f52 1"/>
                <a:gd name="f69" fmla="*/ 48 f53 1"/>
                <a:gd name="f70" fmla="*/ 31 f52 1"/>
                <a:gd name="f71" fmla="*/ 35 f53 1"/>
                <a:gd name="f72" fmla="*/ 40 f52 1"/>
                <a:gd name="f73" fmla="+- f54 0 f1"/>
                <a:gd name="f74" fmla="*/ f57 1 169"/>
                <a:gd name="f75" fmla="*/ f58 1 197"/>
                <a:gd name="f76" fmla="*/ f59 1 169"/>
                <a:gd name="f77" fmla="*/ f60 1 197"/>
                <a:gd name="f78" fmla="*/ f61 1 169"/>
                <a:gd name="f79" fmla="*/ f62 1 197"/>
                <a:gd name="f80" fmla="*/ f63 1 169"/>
                <a:gd name="f81" fmla="*/ f64 1 197"/>
                <a:gd name="f82" fmla="*/ f65 1 169"/>
                <a:gd name="f83" fmla="*/ f66 1 197"/>
                <a:gd name="f84" fmla="*/ f67 1 169"/>
                <a:gd name="f85" fmla="*/ f68 1 197"/>
                <a:gd name="f86" fmla="*/ f69 1 169"/>
                <a:gd name="f87" fmla="*/ f70 1 197"/>
                <a:gd name="f88" fmla="*/ f71 1 169"/>
                <a:gd name="f89" fmla="*/ f72 1 197"/>
                <a:gd name="f90" fmla="*/ 0 1 f55"/>
                <a:gd name="f91" fmla="*/ f49 1 f55"/>
                <a:gd name="f92" fmla="*/ 0 1 f56"/>
                <a:gd name="f93" fmla="*/ f50 1 f56"/>
                <a:gd name="f94" fmla="*/ f74 1 f55"/>
                <a:gd name="f95" fmla="*/ f75 1 f56"/>
                <a:gd name="f96" fmla="*/ f76 1 f55"/>
                <a:gd name="f97" fmla="*/ f77 1 f56"/>
                <a:gd name="f98" fmla="*/ f78 1 f55"/>
                <a:gd name="f99" fmla="*/ f79 1 f56"/>
                <a:gd name="f100" fmla="*/ f80 1 f55"/>
                <a:gd name="f101" fmla="*/ f81 1 f56"/>
                <a:gd name="f102" fmla="*/ f82 1 f55"/>
                <a:gd name="f103" fmla="*/ f83 1 f56"/>
                <a:gd name="f104" fmla="*/ f84 1 f55"/>
                <a:gd name="f105" fmla="*/ f85 1 f56"/>
                <a:gd name="f106" fmla="*/ f86 1 f55"/>
                <a:gd name="f107" fmla="*/ f87 1 f56"/>
                <a:gd name="f108" fmla="*/ f88 1 f55"/>
                <a:gd name="f109" fmla="*/ f89 1 f56"/>
                <a:gd name="f110" fmla="*/ f90 f46 1"/>
                <a:gd name="f111" fmla="*/ f91 f46 1"/>
                <a:gd name="f112" fmla="*/ f93 f47 1"/>
                <a:gd name="f113" fmla="*/ f92 f47 1"/>
                <a:gd name="f114" fmla="*/ f94 f46 1"/>
                <a:gd name="f115" fmla="*/ f95 f47 1"/>
                <a:gd name="f116" fmla="*/ f96 f46 1"/>
                <a:gd name="f117" fmla="*/ f97 f47 1"/>
                <a:gd name="f118" fmla="*/ f98 f46 1"/>
                <a:gd name="f119" fmla="*/ f99 f47 1"/>
                <a:gd name="f120" fmla="*/ f100 f46 1"/>
                <a:gd name="f121" fmla="*/ f101 f47 1"/>
                <a:gd name="f122" fmla="*/ f102 f46 1"/>
                <a:gd name="f123" fmla="*/ f103 f47 1"/>
                <a:gd name="f124" fmla="*/ f104 f46 1"/>
                <a:gd name="f125" fmla="*/ f105 f47 1"/>
                <a:gd name="f126" fmla="*/ f106 f46 1"/>
                <a:gd name="f127" fmla="*/ f107 f47 1"/>
                <a:gd name="f128" fmla="*/ f108 f46 1"/>
                <a:gd name="f129" fmla="*/ f109 f47 1"/>
              </a:gdLst>
              <a:ahLst/>
              <a:cxnLst>
                <a:cxn ang="3cd4">
                  <a:pos x="hc" y="t"/>
                </a:cxn>
                <a:cxn ang="0">
                  <a:pos x="r" y="vc"/>
                </a:cxn>
                <a:cxn ang="cd4">
                  <a:pos x="hc" y="b"/>
                </a:cxn>
                <a:cxn ang="cd2">
                  <a:pos x="l" y="vc"/>
                </a:cxn>
                <a:cxn ang="f73">
                  <a:pos x="f114" y="f115"/>
                </a:cxn>
                <a:cxn ang="f73">
                  <a:pos x="f116" y="f117"/>
                </a:cxn>
                <a:cxn ang="f73">
                  <a:pos x="f118" y="f119"/>
                </a:cxn>
                <a:cxn ang="f73">
                  <a:pos x="f120" y="f121"/>
                </a:cxn>
                <a:cxn ang="f73">
                  <a:pos x="f122" y="f123"/>
                </a:cxn>
                <a:cxn ang="f73">
                  <a:pos x="f114" y="f115"/>
                </a:cxn>
                <a:cxn ang="f73">
                  <a:pos x="f124" y="f125"/>
                </a:cxn>
                <a:cxn ang="f73">
                  <a:pos x="f126" y="f127"/>
                </a:cxn>
                <a:cxn ang="f73">
                  <a:pos x="f128" y="f129"/>
                </a:cxn>
                <a:cxn ang="f73">
                  <a:pos x="f124" y="f125"/>
                </a:cxn>
              </a:cxnLst>
              <a:rect l="f110" t="f113" r="f111" b="f112"/>
              <a:pathLst>
                <a:path w="169" h="197">
                  <a:moveTo>
                    <a:pt x="f8" y="f5"/>
                  </a:moveTo>
                  <a:cubicBezTo>
                    <a:pt x="f9" y="f10"/>
                    <a:pt x="f11" y="f12"/>
                    <a:pt x="f13" y="f14"/>
                  </a:cubicBezTo>
                  <a:cubicBezTo>
                    <a:pt x="f15" y="f16"/>
                    <a:pt x="f6" y="f17"/>
                    <a:pt x="f18" y="f19"/>
                  </a:cubicBezTo>
                  <a:cubicBezTo>
                    <a:pt x="f20" y="f7"/>
                    <a:pt x="f20" y="f7"/>
                    <a:pt x="f21" y="f22"/>
                  </a:cubicBezTo>
                  <a:cubicBezTo>
                    <a:pt x="f23" y="f24"/>
                    <a:pt x="f25" y="f26"/>
                    <a:pt x="f27" y="f28"/>
                  </a:cubicBezTo>
                  <a:cubicBezTo>
                    <a:pt x="f5" y="f29"/>
                    <a:pt x="f30" y="f31"/>
                    <a:pt x="f8" y="f5"/>
                  </a:cubicBezTo>
                  <a:close/>
                  <a:moveTo>
                    <a:pt x="f32" y="f33"/>
                  </a:moveTo>
                  <a:cubicBezTo>
                    <a:pt x="f34" y="f35"/>
                    <a:pt x="f36" y="f37"/>
                    <a:pt x="f11" y="f38"/>
                  </a:cubicBezTo>
                  <a:cubicBezTo>
                    <a:pt x="f39" y="f40"/>
                    <a:pt x="f31" y="f31"/>
                    <a:pt x="f9" y="f37"/>
                  </a:cubicBezTo>
                  <a:cubicBezTo>
                    <a:pt x="f41" y="f42"/>
                    <a:pt x="f43" y="f44"/>
                    <a:pt x="f32" y="f33"/>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gr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name="Slide43">
    <p:bg>
      <p:bgPr>
        <a:solidFill>
          <a:srgbClr val="FFFFFF"/>
        </a:solidFill>
        <a:effectLst/>
      </p:bgPr>
    </p:bg>
    <p:spTree>
      <p:nvGrpSpPr>
        <p:cNvPr id="1" name=""/>
        <p:cNvGrpSpPr/>
        <p:nvPr/>
      </p:nvGrpSpPr>
      <p:grpSpPr>
        <a:xfrm>
          <a:off x="0" y="0"/>
          <a:ext cx="0" cy="0"/>
          <a:chOff x="0" y="0"/>
          <a:chExt cx="0" cy="0"/>
        </a:xfrm>
      </p:grpSpPr>
      <p:grpSp>
        <p:nvGrpSpPr>
          <p:cNvPr id="2" name="Group 43">
            <a:extLst>
              <a:ext uri="{FF2B5EF4-FFF2-40B4-BE49-F238E27FC236}">
                <a16:creationId xmlns:a16="http://schemas.microsoft.com/office/drawing/2014/main" id="{9EF5CBC9-54CC-AF88-B4A5-75EBA6C1DCBD}"/>
              </a:ext>
            </a:extLst>
          </p:cNvPr>
          <p:cNvGrpSpPr/>
          <p:nvPr/>
        </p:nvGrpSpPr>
        <p:grpSpPr>
          <a:xfrm>
            <a:off x="3400178" y="3454612"/>
            <a:ext cx="3670913" cy="2612166"/>
            <a:chOff x="3400178" y="3454612"/>
            <a:chExt cx="3670913" cy="2612166"/>
          </a:xfrm>
        </p:grpSpPr>
        <p:sp>
          <p:nvSpPr>
            <p:cNvPr id="3" name="Freeform: Shape 8">
              <a:extLst>
                <a:ext uri="{FF2B5EF4-FFF2-40B4-BE49-F238E27FC236}">
                  <a16:creationId xmlns:a16="http://schemas.microsoft.com/office/drawing/2014/main" id="{FB010CD6-214B-B82C-2B0C-40353DBA5371}"/>
                </a:ext>
              </a:extLst>
            </p:cNvPr>
            <p:cNvSpPr/>
            <p:nvPr/>
          </p:nvSpPr>
          <p:spPr>
            <a:xfrm>
              <a:off x="3400178" y="5394073"/>
              <a:ext cx="2997284" cy="672705"/>
            </a:xfrm>
            <a:custGeom>
              <a:avLst/>
              <a:gdLst>
                <a:gd name="f0" fmla="val 10800000"/>
                <a:gd name="f1" fmla="val 5400000"/>
                <a:gd name="f2" fmla="val 180"/>
                <a:gd name="f3" fmla="val w"/>
                <a:gd name="f4" fmla="val h"/>
                <a:gd name="f5" fmla="val 0"/>
                <a:gd name="f6" fmla="val 1984949"/>
                <a:gd name="f7" fmla="val 445500"/>
                <a:gd name="f8" fmla="val 1075050"/>
                <a:gd name="f9" fmla="val 440100"/>
                <a:gd name="f10" fmla="val 1154250"/>
                <a:gd name="f11" fmla="val 1984950"/>
                <a:gd name="f12" fmla="val 59400"/>
                <a:gd name="f13" fmla="+- 0 0 -90"/>
                <a:gd name="f14" fmla="*/ f3 1 1984949"/>
                <a:gd name="f15" fmla="*/ f4 1 445500"/>
                <a:gd name="f16" fmla="val f5"/>
                <a:gd name="f17" fmla="val f6"/>
                <a:gd name="f18" fmla="val f7"/>
                <a:gd name="f19" fmla="*/ f13 f0 1"/>
                <a:gd name="f20" fmla="+- f18 0 f16"/>
                <a:gd name="f21" fmla="+- f17 0 f16"/>
                <a:gd name="f22" fmla="*/ f19 1 f2"/>
                <a:gd name="f23" fmla="*/ f21 1 1984949"/>
                <a:gd name="f24" fmla="*/ f20 1 445500"/>
                <a:gd name="f25" fmla="*/ 1075050 f21 1"/>
                <a:gd name="f26" fmla="*/ 445500 f20 1"/>
                <a:gd name="f27" fmla="*/ 0 f21 1"/>
                <a:gd name="f28" fmla="*/ 440100 f20 1"/>
                <a:gd name="f29" fmla="*/ 1154250 f21 1"/>
                <a:gd name="f30" fmla="*/ 0 f20 1"/>
                <a:gd name="f31" fmla="*/ 1984950 f21 1"/>
                <a:gd name="f32" fmla="*/ 59400 f20 1"/>
                <a:gd name="f33" fmla="+- f22 0 f1"/>
                <a:gd name="f34" fmla="*/ f25 1 1984950"/>
                <a:gd name="f35" fmla="*/ f26 1 445500"/>
                <a:gd name="f36" fmla="*/ f27 1 1984950"/>
                <a:gd name="f37" fmla="*/ f28 1 445500"/>
                <a:gd name="f38" fmla="*/ f29 1 1984950"/>
                <a:gd name="f39" fmla="*/ f30 1 445500"/>
                <a:gd name="f40" fmla="*/ f31 1 1984950"/>
                <a:gd name="f41" fmla="*/ f32 1 445500"/>
                <a:gd name="f42" fmla="*/ f16 1 f23"/>
                <a:gd name="f43" fmla="*/ f17 1 f23"/>
                <a:gd name="f44" fmla="*/ f16 1 f24"/>
                <a:gd name="f45" fmla="*/ f18 1 f24"/>
                <a:gd name="f46" fmla="*/ f34 1 f23"/>
                <a:gd name="f47" fmla="*/ f35 1 f24"/>
                <a:gd name="f48" fmla="*/ f36 1 f23"/>
                <a:gd name="f49" fmla="*/ f37 1 f24"/>
                <a:gd name="f50" fmla="*/ f38 1 f23"/>
                <a:gd name="f51" fmla="*/ f39 1 f24"/>
                <a:gd name="f52" fmla="*/ f40 1 f23"/>
                <a:gd name="f53" fmla="*/ f41 1 f24"/>
                <a:gd name="f54" fmla="*/ f42 f14 1"/>
                <a:gd name="f55" fmla="*/ f43 f14 1"/>
                <a:gd name="f56" fmla="*/ f45 f15 1"/>
                <a:gd name="f57" fmla="*/ f44 f15 1"/>
                <a:gd name="f58" fmla="*/ f46 f14 1"/>
                <a:gd name="f59" fmla="*/ f47 f15 1"/>
                <a:gd name="f60" fmla="*/ f48 f14 1"/>
                <a:gd name="f61" fmla="*/ f49 f15 1"/>
                <a:gd name="f62" fmla="*/ f50 f14 1"/>
                <a:gd name="f63" fmla="*/ f51 f15 1"/>
                <a:gd name="f64" fmla="*/ f52 f14 1"/>
                <a:gd name="f65" fmla="*/ f53 f15 1"/>
              </a:gdLst>
              <a:ahLst/>
              <a:cxnLst>
                <a:cxn ang="3cd4">
                  <a:pos x="hc" y="t"/>
                </a:cxn>
                <a:cxn ang="0">
                  <a:pos x="r" y="vc"/>
                </a:cxn>
                <a:cxn ang="cd4">
                  <a:pos x="hc" y="b"/>
                </a:cxn>
                <a:cxn ang="cd2">
                  <a:pos x="l" y="vc"/>
                </a:cxn>
                <a:cxn ang="f33">
                  <a:pos x="f58" y="f59"/>
                </a:cxn>
                <a:cxn ang="f33">
                  <a:pos x="f60" y="f61"/>
                </a:cxn>
                <a:cxn ang="f33">
                  <a:pos x="f62" y="f63"/>
                </a:cxn>
                <a:cxn ang="f33">
                  <a:pos x="f64" y="f65"/>
                </a:cxn>
              </a:cxnLst>
              <a:rect l="f54" t="f57" r="f55" b="f56"/>
              <a:pathLst>
                <a:path w="1984949" h="445500">
                  <a:moveTo>
                    <a:pt x="f8" y="f7"/>
                  </a:moveTo>
                  <a:lnTo>
                    <a:pt x="f5" y="f9"/>
                  </a:lnTo>
                  <a:lnTo>
                    <a:pt x="f10" y="f5"/>
                  </a:lnTo>
                  <a:lnTo>
                    <a:pt x="f11" y="f12"/>
                  </a:lnTo>
                  <a:close/>
                </a:path>
              </a:pathLst>
            </a:custGeom>
            <a:solidFill>
              <a:srgbClr val="949596"/>
            </a:solidFill>
            <a:ln cap="flat">
              <a:noFill/>
              <a:prstDash val="solid"/>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Trebuchet MS"/>
                <a:ea typeface="Arial"/>
                <a:cs typeface="B Nazanin" pitchFamily="2" charset="-78"/>
              </a:endParaRPr>
            </a:p>
          </p:txBody>
        </p:sp>
        <p:sp>
          <p:nvSpPr>
            <p:cNvPr id="4" name="Freeform: Shape 17">
              <a:extLst>
                <a:ext uri="{FF2B5EF4-FFF2-40B4-BE49-F238E27FC236}">
                  <a16:creationId xmlns:a16="http://schemas.microsoft.com/office/drawing/2014/main" id="{FA9679D3-F291-C09D-25F5-EB5644FCA071}"/>
                </a:ext>
              </a:extLst>
            </p:cNvPr>
            <p:cNvSpPr/>
            <p:nvPr/>
          </p:nvSpPr>
          <p:spPr>
            <a:xfrm>
              <a:off x="5037777" y="3456166"/>
              <a:ext cx="2033314" cy="2536545"/>
            </a:xfrm>
            <a:custGeom>
              <a:avLst/>
              <a:gdLst>
                <a:gd name="f0" fmla="val 10800000"/>
                <a:gd name="f1" fmla="val 5400000"/>
                <a:gd name="f2" fmla="val 180"/>
                <a:gd name="f3" fmla="val w"/>
                <a:gd name="f4" fmla="val h"/>
                <a:gd name="f5" fmla="val 0"/>
                <a:gd name="f6" fmla="val 1346561"/>
                <a:gd name="f7" fmla="val 1679826"/>
                <a:gd name="f8" fmla="val 1143900"/>
                <a:gd name="f9" fmla="val 1227127"/>
                <a:gd name="f10" fmla="val 178650"/>
                <a:gd name="f11" fmla="val 375726"/>
                <a:gd name="f12" fmla="val 308226"/>
                <a:gd name="f13" fmla="val 204750"/>
                <a:gd name="f14" fmla="val 281676"/>
                <a:gd name="f15" fmla="val 272700"/>
                <a:gd name="f16" fmla="val 1224900"/>
                <a:gd name="f17" fmla="val 32376"/>
                <a:gd name="f18" fmla="val 1327950"/>
                <a:gd name="f19" fmla="val 6276"/>
                <a:gd name="f20" fmla="val 1361700"/>
                <a:gd name="f21" fmla="val -48624"/>
                <a:gd name="f22" fmla="val 1340550"/>
                <a:gd name="f23" fmla="val 94926"/>
                <a:gd name="f24" fmla="+- 0 0 -90"/>
                <a:gd name="f25" fmla="*/ f3 1 1346561"/>
                <a:gd name="f26" fmla="*/ f4 1 1679826"/>
                <a:gd name="f27" fmla="val f5"/>
                <a:gd name="f28" fmla="val f6"/>
                <a:gd name="f29" fmla="val f7"/>
                <a:gd name="f30" fmla="*/ f24 f0 1"/>
                <a:gd name="f31" fmla="+- f29 0 f27"/>
                <a:gd name="f32" fmla="+- f28 0 f27"/>
                <a:gd name="f33" fmla="*/ f30 1 f2"/>
                <a:gd name="f34" fmla="*/ f32 1 1346561"/>
                <a:gd name="f35" fmla="*/ f31 1 1679826"/>
                <a:gd name="f36" fmla="*/ 1143900 f32 1"/>
                <a:gd name="f37" fmla="*/ 1227127 f31 1"/>
                <a:gd name="f38" fmla="*/ 0 f32 1"/>
                <a:gd name="f39" fmla="*/ 1679826 f31 1"/>
                <a:gd name="f40" fmla="*/ 178650 f32 1"/>
                <a:gd name="f41" fmla="*/ 375726 f31 1"/>
                <a:gd name="f42" fmla="*/ 272700 f32 1"/>
                <a:gd name="f43" fmla="*/ 281676 f31 1"/>
                <a:gd name="f44" fmla="*/ 1224900 f32 1"/>
                <a:gd name="f45" fmla="*/ 32376 f31 1"/>
                <a:gd name="f46" fmla="*/ 1340550 f32 1"/>
                <a:gd name="f47" fmla="*/ 94926 f31 1"/>
                <a:gd name="f48" fmla="+- f33 0 f1"/>
                <a:gd name="f49" fmla="*/ f36 1 1346561"/>
                <a:gd name="f50" fmla="*/ f37 1 1679826"/>
                <a:gd name="f51" fmla="*/ f38 1 1346561"/>
                <a:gd name="f52" fmla="*/ f39 1 1679826"/>
                <a:gd name="f53" fmla="*/ f40 1 1346561"/>
                <a:gd name="f54" fmla="*/ f41 1 1679826"/>
                <a:gd name="f55" fmla="*/ f42 1 1346561"/>
                <a:gd name="f56" fmla="*/ f43 1 1679826"/>
                <a:gd name="f57" fmla="*/ f44 1 1346561"/>
                <a:gd name="f58" fmla="*/ f45 1 1679826"/>
                <a:gd name="f59" fmla="*/ f46 1 1346561"/>
                <a:gd name="f60" fmla="*/ f47 1 1679826"/>
                <a:gd name="f61" fmla="*/ f27 1 f34"/>
                <a:gd name="f62" fmla="*/ f28 1 f34"/>
                <a:gd name="f63" fmla="*/ f27 1 f35"/>
                <a:gd name="f64" fmla="*/ f29 1 f35"/>
                <a:gd name="f65" fmla="*/ f49 1 f34"/>
                <a:gd name="f66" fmla="*/ f50 1 f35"/>
                <a:gd name="f67" fmla="*/ f51 1 f34"/>
                <a:gd name="f68" fmla="*/ f52 1 f35"/>
                <a:gd name="f69" fmla="*/ f53 1 f34"/>
                <a:gd name="f70" fmla="*/ f54 1 f35"/>
                <a:gd name="f71" fmla="*/ f55 1 f34"/>
                <a:gd name="f72" fmla="*/ f56 1 f35"/>
                <a:gd name="f73" fmla="*/ f57 1 f34"/>
                <a:gd name="f74" fmla="*/ f58 1 f35"/>
                <a:gd name="f75" fmla="*/ f59 1 f34"/>
                <a:gd name="f76" fmla="*/ f60 1 f35"/>
                <a:gd name="f77" fmla="*/ f61 f25 1"/>
                <a:gd name="f78" fmla="*/ f62 f25 1"/>
                <a:gd name="f79" fmla="*/ f64 f26 1"/>
                <a:gd name="f80" fmla="*/ f63 f26 1"/>
                <a:gd name="f81" fmla="*/ f65 f25 1"/>
                <a:gd name="f82" fmla="*/ f66 f26 1"/>
                <a:gd name="f83" fmla="*/ f67 f25 1"/>
                <a:gd name="f84" fmla="*/ f68 f26 1"/>
                <a:gd name="f85" fmla="*/ f69 f25 1"/>
                <a:gd name="f86" fmla="*/ f70 f26 1"/>
                <a:gd name="f87" fmla="*/ f71 f25 1"/>
                <a:gd name="f88" fmla="*/ f72 f26 1"/>
                <a:gd name="f89" fmla="*/ f73 f25 1"/>
                <a:gd name="f90" fmla="*/ f74 f26 1"/>
                <a:gd name="f91" fmla="*/ f75 f25 1"/>
                <a:gd name="f92" fmla="*/ f76 f26 1"/>
              </a:gdLst>
              <a:ahLst/>
              <a:cxnLst>
                <a:cxn ang="3cd4">
                  <a:pos x="hc" y="t"/>
                </a:cxn>
                <a:cxn ang="0">
                  <a:pos x="r" y="vc"/>
                </a:cxn>
                <a:cxn ang="cd4">
                  <a:pos x="hc" y="b"/>
                </a:cxn>
                <a:cxn ang="cd2">
                  <a:pos x="l" y="vc"/>
                </a:cxn>
                <a:cxn ang="f48">
                  <a:pos x="f81" y="f82"/>
                </a:cxn>
                <a:cxn ang="f48">
                  <a:pos x="f83" y="f84"/>
                </a:cxn>
                <a:cxn ang="f48">
                  <a:pos x="f85" y="f86"/>
                </a:cxn>
                <a:cxn ang="f48">
                  <a:pos x="f87" y="f88"/>
                </a:cxn>
                <a:cxn ang="f48">
                  <a:pos x="f89" y="f90"/>
                </a:cxn>
                <a:cxn ang="f48">
                  <a:pos x="f91" y="f92"/>
                </a:cxn>
                <a:cxn ang="f48">
                  <a:pos x="f81" y="f82"/>
                </a:cxn>
              </a:cxnLst>
              <a:rect l="f77" t="f80" r="f78" b="f79"/>
              <a:pathLst>
                <a:path w="1346561" h="1679826">
                  <a:moveTo>
                    <a:pt x="f8" y="f9"/>
                  </a:moveTo>
                  <a:lnTo>
                    <a:pt x="f5" y="f7"/>
                  </a:lnTo>
                  <a:lnTo>
                    <a:pt x="f10" y="f11"/>
                  </a:lnTo>
                  <a:cubicBezTo>
                    <a:pt x="f10" y="f12"/>
                    <a:pt x="f13" y="f14"/>
                    <a:pt x="f15" y="f14"/>
                  </a:cubicBezTo>
                  <a:lnTo>
                    <a:pt x="f16" y="f17"/>
                  </a:lnTo>
                  <a:cubicBezTo>
                    <a:pt x="f18" y="f19"/>
                    <a:pt x="f20" y="f21"/>
                    <a:pt x="f22" y="f23"/>
                  </a:cubicBezTo>
                  <a:lnTo>
                    <a:pt x="f8" y="f9"/>
                  </a:lnTo>
                  <a:close/>
                </a:path>
              </a:pathLst>
            </a:custGeom>
            <a:solidFill>
              <a:srgbClr val="D6D6E2"/>
            </a:solidFill>
            <a:ln cap="flat">
              <a:noFill/>
              <a:prstDash val="solid"/>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Trebuchet MS"/>
                <a:ea typeface="Arial"/>
                <a:cs typeface="B Nazanin" pitchFamily="2" charset="-78"/>
              </a:endParaRPr>
            </a:p>
          </p:txBody>
        </p:sp>
        <p:sp>
          <p:nvSpPr>
            <p:cNvPr id="5" name="Freeform: Shape 18">
              <a:extLst>
                <a:ext uri="{FF2B5EF4-FFF2-40B4-BE49-F238E27FC236}">
                  <a16:creationId xmlns:a16="http://schemas.microsoft.com/office/drawing/2014/main" id="{20FF1A4E-65BA-B5CB-28D3-946B324892A0}"/>
                </a:ext>
              </a:extLst>
            </p:cNvPr>
            <p:cNvSpPr/>
            <p:nvPr/>
          </p:nvSpPr>
          <p:spPr>
            <a:xfrm>
              <a:off x="5126793" y="3454612"/>
              <a:ext cx="1935556" cy="1824621"/>
            </a:xfrm>
            <a:custGeom>
              <a:avLst/>
              <a:gdLst>
                <a:gd name="f0" fmla="val 10800000"/>
                <a:gd name="f1" fmla="val 5400000"/>
                <a:gd name="f2" fmla="val 180"/>
                <a:gd name="f3" fmla="val w"/>
                <a:gd name="f4" fmla="val h"/>
                <a:gd name="f5" fmla="val 0"/>
                <a:gd name="f6" fmla="val 1281823"/>
                <a:gd name="f7" fmla="val 1208355"/>
                <a:gd name="f8" fmla="val 1160100"/>
                <a:gd name="f9" fmla="val 32505"/>
                <a:gd name="f10" fmla="val 207900"/>
                <a:gd name="f11" fmla="val 281805"/>
                <a:gd name="f12" fmla="val 140400"/>
                <a:gd name="f13" fmla="val 113850"/>
                <a:gd name="f14" fmla="val 307905"/>
                <a:gd name="f15" fmla="val 375855"/>
                <a:gd name="f16" fmla="val 1280250"/>
                <a:gd name="f17" fmla="val 60855"/>
                <a:gd name="f18" fmla="val 1290150"/>
                <a:gd name="f19" fmla="val -39045"/>
                <a:gd name="f20" fmla="val 1253700"/>
                <a:gd name="f21" fmla="val 8655"/>
                <a:gd name="f22" fmla="+- 0 0 -90"/>
                <a:gd name="f23" fmla="*/ f3 1 1281823"/>
                <a:gd name="f24" fmla="*/ f4 1 1208355"/>
                <a:gd name="f25" fmla="val f5"/>
                <a:gd name="f26" fmla="val f6"/>
                <a:gd name="f27" fmla="val f7"/>
                <a:gd name="f28" fmla="*/ f22 f0 1"/>
                <a:gd name="f29" fmla="+- f27 0 f25"/>
                <a:gd name="f30" fmla="+- f26 0 f25"/>
                <a:gd name="f31" fmla="*/ f28 1 f2"/>
                <a:gd name="f32" fmla="*/ f30 1 1281823"/>
                <a:gd name="f33" fmla="*/ f29 1 1208355"/>
                <a:gd name="f34" fmla="*/ 1160100 f30 1"/>
                <a:gd name="f35" fmla="*/ 32505 f29 1"/>
                <a:gd name="f36" fmla="*/ 207900 f30 1"/>
                <a:gd name="f37" fmla="*/ 281805 f29 1"/>
                <a:gd name="f38" fmla="*/ 113850 f30 1"/>
                <a:gd name="f39" fmla="*/ 375855 f29 1"/>
                <a:gd name="f40" fmla="*/ 0 f30 1"/>
                <a:gd name="f41" fmla="*/ 1208355 f29 1"/>
                <a:gd name="f42" fmla="*/ 1280250 f30 1"/>
                <a:gd name="f43" fmla="*/ 60855 f29 1"/>
                <a:gd name="f44" fmla="+- f31 0 f1"/>
                <a:gd name="f45" fmla="*/ f34 1 1281823"/>
                <a:gd name="f46" fmla="*/ f35 1 1208355"/>
                <a:gd name="f47" fmla="*/ f36 1 1281823"/>
                <a:gd name="f48" fmla="*/ f37 1 1208355"/>
                <a:gd name="f49" fmla="*/ f38 1 1281823"/>
                <a:gd name="f50" fmla="*/ f39 1 1208355"/>
                <a:gd name="f51" fmla="*/ f40 1 1281823"/>
                <a:gd name="f52" fmla="*/ f41 1 1208355"/>
                <a:gd name="f53" fmla="*/ f42 1 1281823"/>
                <a:gd name="f54" fmla="*/ f43 1 1208355"/>
                <a:gd name="f55" fmla="*/ f25 1 f32"/>
                <a:gd name="f56" fmla="*/ f26 1 f32"/>
                <a:gd name="f57" fmla="*/ f25 1 f33"/>
                <a:gd name="f58" fmla="*/ f27 1 f33"/>
                <a:gd name="f59" fmla="*/ f45 1 f32"/>
                <a:gd name="f60" fmla="*/ f46 1 f33"/>
                <a:gd name="f61" fmla="*/ f47 1 f32"/>
                <a:gd name="f62" fmla="*/ f48 1 f33"/>
                <a:gd name="f63" fmla="*/ f49 1 f32"/>
                <a:gd name="f64" fmla="*/ f50 1 f33"/>
                <a:gd name="f65" fmla="*/ f51 1 f32"/>
                <a:gd name="f66" fmla="*/ f52 1 f33"/>
                <a:gd name="f67" fmla="*/ f53 1 f32"/>
                <a:gd name="f68" fmla="*/ f54 1 f33"/>
                <a:gd name="f69" fmla="*/ f55 f23 1"/>
                <a:gd name="f70" fmla="*/ f56 f23 1"/>
                <a:gd name="f71" fmla="*/ f58 f24 1"/>
                <a:gd name="f72" fmla="*/ f57 f24 1"/>
                <a:gd name="f73" fmla="*/ f59 f23 1"/>
                <a:gd name="f74" fmla="*/ f60 f24 1"/>
                <a:gd name="f75" fmla="*/ f61 f23 1"/>
                <a:gd name="f76" fmla="*/ f62 f24 1"/>
                <a:gd name="f77" fmla="*/ f63 f23 1"/>
                <a:gd name="f78" fmla="*/ f64 f24 1"/>
                <a:gd name="f79" fmla="*/ f65 f23 1"/>
                <a:gd name="f80" fmla="*/ f66 f24 1"/>
                <a:gd name="f81" fmla="*/ f67 f23 1"/>
                <a:gd name="f82" fmla="*/ f68 f24 1"/>
              </a:gdLst>
              <a:ahLst/>
              <a:cxnLst>
                <a:cxn ang="3cd4">
                  <a:pos x="hc" y="t"/>
                </a:cxn>
                <a:cxn ang="0">
                  <a:pos x="r" y="vc"/>
                </a:cxn>
                <a:cxn ang="cd4">
                  <a:pos x="hc" y="b"/>
                </a:cxn>
                <a:cxn ang="cd2">
                  <a:pos x="l" y="vc"/>
                </a:cxn>
                <a:cxn ang="f44">
                  <a:pos x="f73" y="f74"/>
                </a:cxn>
                <a:cxn ang="f44">
                  <a:pos x="f75" y="f76"/>
                </a:cxn>
                <a:cxn ang="f44">
                  <a:pos x="f77" y="f78"/>
                </a:cxn>
                <a:cxn ang="f44">
                  <a:pos x="f79" y="f80"/>
                </a:cxn>
                <a:cxn ang="f44">
                  <a:pos x="f81" y="f82"/>
                </a:cxn>
                <a:cxn ang="f44">
                  <a:pos x="f73" y="f74"/>
                </a:cxn>
              </a:cxnLst>
              <a:rect l="f69" t="f72" r="f70" b="f71"/>
              <a:pathLst>
                <a:path w="1281823" h="1208355">
                  <a:moveTo>
                    <a:pt x="f8" y="f9"/>
                  </a:moveTo>
                  <a:lnTo>
                    <a:pt x="f10" y="f11"/>
                  </a:lnTo>
                  <a:cubicBezTo>
                    <a:pt x="f12" y="f11"/>
                    <a:pt x="f13" y="f14"/>
                    <a:pt x="f13" y="f15"/>
                  </a:cubicBezTo>
                  <a:lnTo>
                    <a:pt x="f5" y="f7"/>
                  </a:lnTo>
                  <a:lnTo>
                    <a:pt x="f16" y="f17"/>
                  </a:lnTo>
                  <a:cubicBezTo>
                    <a:pt x="f18" y="f19"/>
                    <a:pt x="f20" y="f21"/>
                    <a:pt x="f8" y="f9"/>
                  </a:cubicBezTo>
                  <a:close/>
                </a:path>
              </a:pathLst>
            </a:custGeom>
            <a:solidFill>
              <a:srgbClr val="C4C4D3"/>
            </a:solidFill>
            <a:ln cap="flat">
              <a:noFill/>
              <a:prstDash val="solid"/>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Trebuchet MS"/>
                <a:ea typeface="Arial"/>
                <a:cs typeface="B Nazanin" pitchFamily="2" charset="-78"/>
              </a:endParaRPr>
            </a:p>
          </p:txBody>
        </p:sp>
        <p:sp>
          <p:nvSpPr>
            <p:cNvPr id="6" name="Freeform: Shape 19">
              <a:extLst>
                <a:ext uri="{FF2B5EF4-FFF2-40B4-BE49-F238E27FC236}">
                  <a16:creationId xmlns:a16="http://schemas.microsoft.com/office/drawing/2014/main" id="{A7F531E5-6DF5-DD5D-B7F6-3A71D6309D5D}"/>
                </a:ext>
              </a:extLst>
            </p:cNvPr>
            <p:cNvSpPr/>
            <p:nvPr/>
          </p:nvSpPr>
          <p:spPr>
            <a:xfrm>
              <a:off x="3442304" y="5327477"/>
              <a:ext cx="2991852" cy="672029"/>
            </a:xfrm>
            <a:custGeom>
              <a:avLst/>
              <a:gdLst>
                <a:gd name="f0" fmla="val 10800000"/>
                <a:gd name="f1" fmla="val 5400000"/>
                <a:gd name="f2" fmla="val 180"/>
                <a:gd name="f3" fmla="val w"/>
                <a:gd name="f4" fmla="val h"/>
                <a:gd name="f5" fmla="val 0"/>
                <a:gd name="f6" fmla="val 1981350"/>
                <a:gd name="f7" fmla="val 445049"/>
                <a:gd name="f8" fmla="val 1071450"/>
                <a:gd name="f9" fmla="val 445050"/>
                <a:gd name="f10" fmla="val 389250"/>
                <a:gd name="f11" fmla="val 1150200"/>
                <a:gd name="f12" fmla="val 58950"/>
                <a:gd name="f13" fmla="+- 0 0 -90"/>
                <a:gd name="f14" fmla="*/ f3 1 1981350"/>
                <a:gd name="f15" fmla="*/ f4 1 445049"/>
                <a:gd name="f16" fmla="val f5"/>
                <a:gd name="f17" fmla="val f6"/>
                <a:gd name="f18" fmla="val f7"/>
                <a:gd name="f19" fmla="*/ f13 f0 1"/>
                <a:gd name="f20" fmla="+- f18 0 f16"/>
                <a:gd name="f21" fmla="+- f17 0 f16"/>
                <a:gd name="f22" fmla="*/ f19 1 f2"/>
                <a:gd name="f23" fmla="*/ f21 1 1981350"/>
                <a:gd name="f24" fmla="*/ f20 1 445049"/>
                <a:gd name="f25" fmla="*/ 1071450 f21 1"/>
                <a:gd name="f26" fmla="*/ 445050 f20 1"/>
                <a:gd name="f27" fmla="*/ 0 f21 1"/>
                <a:gd name="f28" fmla="*/ 389250 f20 1"/>
                <a:gd name="f29" fmla="*/ 1150200 f21 1"/>
                <a:gd name="f30" fmla="*/ 0 f20 1"/>
                <a:gd name="f31" fmla="*/ 1981350 f21 1"/>
                <a:gd name="f32" fmla="*/ 58950 f20 1"/>
                <a:gd name="f33" fmla="+- f22 0 f1"/>
                <a:gd name="f34" fmla="*/ f25 1 1981350"/>
                <a:gd name="f35" fmla="*/ f26 1 445049"/>
                <a:gd name="f36" fmla="*/ f27 1 1981350"/>
                <a:gd name="f37" fmla="*/ f28 1 445049"/>
                <a:gd name="f38" fmla="*/ f29 1 1981350"/>
                <a:gd name="f39" fmla="*/ f30 1 445049"/>
                <a:gd name="f40" fmla="*/ f31 1 1981350"/>
                <a:gd name="f41" fmla="*/ f32 1 445049"/>
                <a:gd name="f42" fmla="*/ f16 1 f23"/>
                <a:gd name="f43" fmla="*/ f17 1 f23"/>
                <a:gd name="f44" fmla="*/ f16 1 f24"/>
                <a:gd name="f45" fmla="*/ f18 1 f24"/>
                <a:gd name="f46" fmla="*/ f34 1 f23"/>
                <a:gd name="f47" fmla="*/ f35 1 f24"/>
                <a:gd name="f48" fmla="*/ f36 1 f23"/>
                <a:gd name="f49" fmla="*/ f37 1 f24"/>
                <a:gd name="f50" fmla="*/ f38 1 f23"/>
                <a:gd name="f51" fmla="*/ f39 1 f24"/>
                <a:gd name="f52" fmla="*/ f40 1 f23"/>
                <a:gd name="f53" fmla="*/ f41 1 f24"/>
                <a:gd name="f54" fmla="*/ f42 f14 1"/>
                <a:gd name="f55" fmla="*/ f43 f14 1"/>
                <a:gd name="f56" fmla="*/ f45 f15 1"/>
                <a:gd name="f57" fmla="*/ f44 f15 1"/>
                <a:gd name="f58" fmla="*/ f46 f14 1"/>
                <a:gd name="f59" fmla="*/ f47 f15 1"/>
                <a:gd name="f60" fmla="*/ f48 f14 1"/>
                <a:gd name="f61" fmla="*/ f49 f15 1"/>
                <a:gd name="f62" fmla="*/ f50 f14 1"/>
                <a:gd name="f63" fmla="*/ f51 f15 1"/>
                <a:gd name="f64" fmla="*/ f52 f14 1"/>
                <a:gd name="f65" fmla="*/ f53 f15 1"/>
              </a:gdLst>
              <a:ahLst/>
              <a:cxnLst>
                <a:cxn ang="3cd4">
                  <a:pos x="hc" y="t"/>
                </a:cxn>
                <a:cxn ang="0">
                  <a:pos x="r" y="vc"/>
                </a:cxn>
                <a:cxn ang="cd4">
                  <a:pos x="hc" y="b"/>
                </a:cxn>
                <a:cxn ang="cd2">
                  <a:pos x="l" y="vc"/>
                </a:cxn>
                <a:cxn ang="f33">
                  <a:pos x="f58" y="f59"/>
                </a:cxn>
                <a:cxn ang="f33">
                  <a:pos x="f60" y="f61"/>
                </a:cxn>
                <a:cxn ang="f33">
                  <a:pos x="f62" y="f63"/>
                </a:cxn>
                <a:cxn ang="f33">
                  <a:pos x="f64" y="f65"/>
                </a:cxn>
              </a:cxnLst>
              <a:rect l="f54" t="f57" r="f55" b="f56"/>
              <a:pathLst>
                <a:path w="1981350" h="445049">
                  <a:moveTo>
                    <a:pt x="f8" y="f9"/>
                  </a:moveTo>
                  <a:lnTo>
                    <a:pt x="f5" y="f10"/>
                  </a:lnTo>
                  <a:lnTo>
                    <a:pt x="f11" y="f5"/>
                  </a:lnTo>
                  <a:lnTo>
                    <a:pt x="f6" y="f12"/>
                  </a:lnTo>
                  <a:close/>
                </a:path>
              </a:pathLst>
            </a:custGeom>
            <a:solidFill>
              <a:srgbClr val="D6D6E2"/>
            </a:solidFill>
            <a:ln cap="flat">
              <a:noFill/>
              <a:prstDash val="solid"/>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Trebuchet MS"/>
                <a:ea typeface="Arial"/>
                <a:cs typeface="B Nazanin" pitchFamily="2" charset="-78"/>
              </a:endParaRPr>
            </a:p>
          </p:txBody>
        </p:sp>
        <p:sp>
          <p:nvSpPr>
            <p:cNvPr id="7" name="Freeform: Shape 20">
              <a:extLst>
                <a:ext uri="{FF2B5EF4-FFF2-40B4-BE49-F238E27FC236}">
                  <a16:creationId xmlns:a16="http://schemas.microsoft.com/office/drawing/2014/main" id="{8F2E3876-AA98-98F7-C0DC-D0C934C39AD0}"/>
                </a:ext>
              </a:extLst>
            </p:cNvPr>
            <p:cNvSpPr/>
            <p:nvPr/>
          </p:nvSpPr>
          <p:spPr>
            <a:xfrm>
              <a:off x="3442304" y="5341074"/>
              <a:ext cx="1714381" cy="574179"/>
            </a:xfrm>
            <a:custGeom>
              <a:avLst/>
              <a:gdLst>
                <a:gd name="f0" fmla="val 10800000"/>
                <a:gd name="f1" fmla="val 5400000"/>
                <a:gd name="f2" fmla="val 180"/>
                <a:gd name="f3" fmla="val w"/>
                <a:gd name="f4" fmla="val h"/>
                <a:gd name="f5" fmla="val 0"/>
                <a:gd name="f6" fmla="val 1135350"/>
                <a:gd name="f7" fmla="val 380250"/>
                <a:gd name="f8" fmla="val 1094850"/>
                <a:gd name="f9" fmla="val 362250"/>
                <a:gd name="f10" fmla="+- 0 0 -90"/>
                <a:gd name="f11" fmla="*/ f3 1 1135350"/>
                <a:gd name="f12" fmla="*/ f4 1 380250"/>
                <a:gd name="f13" fmla="val f5"/>
                <a:gd name="f14" fmla="val f6"/>
                <a:gd name="f15" fmla="val f7"/>
                <a:gd name="f16" fmla="*/ f10 f0 1"/>
                <a:gd name="f17" fmla="+- f15 0 f13"/>
                <a:gd name="f18" fmla="+- f14 0 f13"/>
                <a:gd name="f19" fmla="*/ f16 1 f2"/>
                <a:gd name="f20" fmla="*/ f18 1 1135350"/>
                <a:gd name="f21" fmla="*/ f17 1 380250"/>
                <a:gd name="f22" fmla="*/ 1135350 f18 1"/>
                <a:gd name="f23" fmla="*/ 0 f17 1"/>
                <a:gd name="f24" fmla="*/ 1094850 f18 1"/>
                <a:gd name="f25" fmla="*/ 362250 f17 1"/>
                <a:gd name="f26" fmla="*/ 0 f18 1"/>
                <a:gd name="f27" fmla="*/ 380250 f17 1"/>
                <a:gd name="f28" fmla="+- f19 0 f1"/>
                <a:gd name="f29" fmla="*/ f22 1 1135350"/>
                <a:gd name="f30" fmla="*/ f23 1 380250"/>
                <a:gd name="f31" fmla="*/ f24 1 1135350"/>
                <a:gd name="f32" fmla="*/ f25 1 380250"/>
                <a:gd name="f33" fmla="*/ f26 1 1135350"/>
                <a:gd name="f34" fmla="*/ f27 1 380250"/>
                <a:gd name="f35" fmla="*/ f13 1 f20"/>
                <a:gd name="f36" fmla="*/ f14 1 f20"/>
                <a:gd name="f37" fmla="*/ f13 1 f21"/>
                <a:gd name="f38" fmla="*/ f15 1 f21"/>
                <a:gd name="f39" fmla="*/ f29 1 f20"/>
                <a:gd name="f40" fmla="*/ f30 1 f21"/>
                <a:gd name="f41" fmla="*/ f31 1 f20"/>
                <a:gd name="f42" fmla="*/ f32 1 f21"/>
                <a:gd name="f43" fmla="*/ f33 1 f20"/>
                <a:gd name="f44" fmla="*/ f34 1 f21"/>
                <a:gd name="f45" fmla="*/ f35 f11 1"/>
                <a:gd name="f46" fmla="*/ f36 f11 1"/>
                <a:gd name="f47" fmla="*/ f38 f12 1"/>
                <a:gd name="f48" fmla="*/ f37 f12 1"/>
                <a:gd name="f49" fmla="*/ f39 f11 1"/>
                <a:gd name="f50" fmla="*/ f40 f12 1"/>
                <a:gd name="f51" fmla="*/ f41 f11 1"/>
                <a:gd name="f52" fmla="*/ f42 f12 1"/>
                <a:gd name="f53" fmla="*/ f43 f11 1"/>
                <a:gd name="f54" fmla="*/ f44 f12 1"/>
              </a:gdLst>
              <a:ahLst/>
              <a:cxnLst>
                <a:cxn ang="3cd4">
                  <a:pos x="hc" y="t"/>
                </a:cxn>
                <a:cxn ang="0">
                  <a:pos x="r" y="vc"/>
                </a:cxn>
                <a:cxn ang="cd4">
                  <a:pos x="hc" y="b"/>
                </a:cxn>
                <a:cxn ang="cd2">
                  <a:pos x="l" y="vc"/>
                </a:cxn>
                <a:cxn ang="f28">
                  <a:pos x="f49" y="f50"/>
                </a:cxn>
                <a:cxn ang="f28">
                  <a:pos x="f51" y="f52"/>
                </a:cxn>
                <a:cxn ang="f28">
                  <a:pos x="f53" y="f54"/>
                </a:cxn>
              </a:cxnLst>
              <a:rect l="f45" t="f48" r="f46" b="f47"/>
              <a:pathLst>
                <a:path w="1135350" h="380250">
                  <a:moveTo>
                    <a:pt x="f6" y="f5"/>
                  </a:moveTo>
                  <a:lnTo>
                    <a:pt x="f8" y="f9"/>
                  </a:lnTo>
                  <a:lnTo>
                    <a:pt x="f5" y="f7"/>
                  </a:lnTo>
                  <a:close/>
                </a:path>
              </a:pathLst>
            </a:custGeom>
            <a:solidFill>
              <a:srgbClr val="C4C4D3"/>
            </a:solidFill>
            <a:ln cap="flat">
              <a:noFill/>
              <a:prstDash val="solid"/>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Trebuchet MS"/>
                <a:ea typeface="Arial"/>
                <a:cs typeface="B Nazanin" pitchFamily="2" charset="-78"/>
              </a:endParaRPr>
            </a:p>
          </p:txBody>
        </p:sp>
        <p:sp>
          <p:nvSpPr>
            <p:cNvPr id="8" name="Freeform: Shape 21">
              <a:extLst>
                <a:ext uri="{FF2B5EF4-FFF2-40B4-BE49-F238E27FC236}">
                  <a16:creationId xmlns:a16="http://schemas.microsoft.com/office/drawing/2014/main" id="{2B7DE355-75D7-9B49-5C9A-21EAE5D60522}"/>
                </a:ext>
              </a:extLst>
            </p:cNvPr>
            <p:cNvSpPr/>
            <p:nvPr/>
          </p:nvSpPr>
          <p:spPr>
            <a:xfrm>
              <a:off x="4206752" y="5501432"/>
              <a:ext cx="926844" cy="366253"/>
            </a:xfrm>
            <a:custGeom>
              <a:avLst/>
              <a:gdLst>
                <a:gd name="f0" fmla="val 10800000"/>
                <a:gd name="f1" fmla="val 5400000"/>
                <a:gd name="f2" fmla="val 180"/>
                <a:gd name="f3" fmla="val w"/>
                <a:gd name="f4" fmla="val h"/>
                <a:gd name="f5" fmla="val 0"/>
                <a:gd name="f6" fmla="val 613800"/>
                <a:gd name="f7" fmla="val 242550"/>
                <a:gd name="f8" fmla="val 590850"/>
                <a:gd name="f9" fmla="val 229050"/>
                <a:gd name="f10" fmla="+- 0 0 -90"/>
                <a:gd name="f11" fmla="*/ f3 1 613800"/>
                <a:gd name="f12" fmla="*/ f4 1 242550"/>
                <a:gd name="f13" fmla="val f5"/>
                <a:gd name="f14" fmla="val f6"/>
                <a:gd name="f15" fmla="val f7"/>
                <a:gd name="f16" fmla="*/ f10 f0 1"/>
                <a:gd name="f17" fmla="+- f15 0 f13"/>
                <a:gd name="f18" fmla="+- f14 0 f13"/>
                <a:gd name="f19" fmla="*/ f16 1 f2"/>
                <a:gd name="f20" fmla="*/ f18 1 613800"/>
                <a:gd name="f21" fmla="*/ f17 1 242550"/>
                <a:gd name="f22" fmla="*/ 613800 f18 1"/>
                <a:gd name="f23" fmla="*/ 0 f17 1"/>
                <a:gd name="f24" fmla="*/ 590850 f18 1"/>
                <a:gd name="f25" fmla="*/ 229050 f17 1"/>
                <a:gd name="f26" fmla="*/ 0 f18 1"/>
                <a:gd name="f27" fmla="*/ 242550 f17 1"/>
                <a:gd name="f28" fmla="+- f19 0 f1"/>
                <a:gd name="f29" fmla="*/ f22 1 613800"/>
                <a:gd name="f30" fmla="*/ f23 1 242550"/>
                <a:gd name="f31" fmla="*/ f24 1 613800"/>
                <a:gd name="f32" fmla="*/ f25 1 242550"/>
                <a:gd name="f33" fmla="*/ f26 1 613800"/>
                <a:gd name="f34" fmla="*/ f27 1 242550"/>
                <a:gd name="f35" fmla="*/ f13 1 f20"/>
                <a:gd name="f36" fmla="*/ f14 1 f20"/>
                <a:gd name="f37" fmla="*/ f13 1 f21"/>
                <a:gd name="f38" fmla="*/ f15 1 f21"/>
                <a:gd name="f39" fmla="*/ f29 1 f20"/>
                <a:gd name="f40" fmla="*/ f30 1 f21"/>
                <a:gd name="f41" fmla="*/ f31 1 f20"/>
                <a:gd name="f42" fmla="*/ f32 1 f21"/>
                <a:gd name="f43" fmla="*/ f33 1 f20"/>
                <a:gd name="f44" fmla="*/ f34 1 f21"/>
                <a:gd name="f45" fmla="*/ f35 f11 1"/>
                <a:gd name="f46" fmla="*/ f36 f11 1"/>
                <a:gd name="f47" fmla="*/ f38 f12 1"/>
                <a:gd name="f48" fmla="*/ f37 f12 1"/>
                <a:gd name="f49" fmla="*/ f39 f11 1"/>
                <a:gd name="f50" fmla="*/ f40 f12 1"/>
                <a:gd name="f51" fmla="*/ f41 f11 1"/>
                <a:gd name="f52" fmla="*/ f42 f12 1"/>
                <a:gd name="f53" fmla="*/ f43 f11 1"/>
                <a:gd name="f54" fmla="*/ f44 f12 1"/>
              </a:gdLst>
              <a:ahLst/>
              <a:cxnLst>
                <a:cxn ang="3cd4">
                  <a:pos x="hc" y="t"/>
                </a:cxn>
                <a:cxn ang="0">
                  <a:pos x="r" y="vc"/>
                </a:cxn>
                <a:cxn ang="cd4">
                  <a:pos x="hc" y="b"/>
                </a:cxn>
                <a:cxn ang="cd2">
                  <a:pos x="l" y="vc"/>
                </a:cxn>
                <a:cxn ang="f28">
                  <a:pos x="f49" y="f50"/>
                </a:cxn>
                <a:cxn ang="f28">
                  <a:pos x="f51" y="f52"/>
                </a:cxn>
                <a:cxn ang="f28">
                  <a:pos x="f53" y="f54"/>
                </a:cxn>
              </a:cxnLst>
              <a:rect l="f45" t="f48" r="f46" b="f47"/>
              <a:pathLst>
                <a:path w="613800" h="242550">
                  <a:moveTo>
                    <a:pt x="f6" y="f5"/>
                  </a:moveTo>
                  <a:lnTo>
                    <a:pt x="f8" y="f9"/>
                  </a:lnTo>
                  <a:lnTo>
                    <a:pt x="f5" y="f7"/>
                  </a:lnTo>
                  <a:close/>
                </a:path>
              </a:pathLst>
            </a:custGeom>
            <a:solidFill>
              <a:srgbClr val="9599A2"/>
            </a:solidFill>
            <a:ln cap="flat">
              <a:noFill/>
              <a:prstDash val="solid"/>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Trebuchet MS"/>
                <a:ea typeface="Arial"/>
                <a:cs typeface="B Nazanin" pitchFamily="2" charset="-78"/>
              </a:endParaRPr>
            </a:p>
          </p:txBody>
        </p:sp>
      </p:grpSp>
      <p:grpSp>
        <p:nvGrpSpPr>
          <p:cNvPr id="9" name="Group 53">
            <a:extLst>
              <a:ext uri="{FF2B5EF4-FFF2-40B4-BE49-F238E27FC236}">
                <a16:creationId xmlns:a16="http://schemas.microsoft.com/office/drawing/2014/main" id="{9064E77C-C613-80CC-1B63-1F8C3606F53D}"/>
              </a:ext>
            </a:extLst>
          </p:cNvPr>
          <p:cNvGrpSpPr/>
          <p:nvPr/>
        </p:nvGrpSpPr>
        <p:grpSpPr>
          <a:xfrm>
            <a:off x="671105" y="801937"/>
            <a:ext cx="3958959" cy="5180497"/>
            <a:chOff x="671105" y="801937"/>
            <a:chExt cx="3958959" cy="5180497"/>
          </a:xfrm>
        </p:grpSpPr>
        <p:sp>
          <p:nvSpPr>
            <p:cNvPr id="10" name="Freeform: Shape 3">
              <a:extLst>
                <a:ext uri="{FF2B5EF4-FFF2-40B4-BE49-F238E27FC236}">
                  <a16:creationId xmlns:a16="http://schemas.microsoft.com/office/drawing/2014/main" id="{AB515622-E102-194D-97A8-B302684FF668}"/>
                </a:ext>
              </a:extLst>
            </p:cNvPr>
            <p:cNvSpPr/>
            <p:nvPr/>
          </p:nvSpPr>
          <p:spPr>
            <a:xfrm>
              <a:off x="691707" y="2555592"/>
              <a:ext cx="3938357" cy="3408288"/>
            </a:xfrm>
            <a:custGeom>
              <a:avLst/>
              <a:gdLst>
                <a:gd name="f0" fmla="val 10800000"/>
                <a:gd name="f1" fmla="val 5400000"/>
                <a:gd name="f2" fmla="val 180"/>
                <a:gd name="f3" fmla="val w"/>
                <a:gd name="f4" fmla="val h"/>
                <a:gd name="f5" fmla="val 0"/>
                <a:gd name="f6" fmla="val 2608174"/>
                <a:gd name="f7" fmla="val 2257139"/>
                <a:gd name="f8" fmla="val 2601863"/>
                <a:gd name="f9" fmla="val 1488729"/>
                <a:gd name="f10" fmla="val 2600963"/>
                <a:gd name="f11" fmla="val 1480629"/>
                <a:gd name="f12" fmla="val 2599613"/>
                <a:gd name="f13" fmla="val 1472979"/>
                <a:gd name="f14" fmla="val 2598713"/>
                <a:gd name="f15" fmla="val 1465329"/>
                <a:gd name="f16" fmla="val 2585213"/>
                <a:gd name="f17" fmla="val 1359129"/>
                <a:gd name="f18" fmla="val 2556413"/>
                <a:gd name="f19" fmla="val 1247979"/>
                <a:gd name="f20" fmla="val 2501063"/>
                <a:gd name="f21" fmla="val 1155279"/>
                <a:gd name="f22" fmla="val 2479913"/>
                <a:gd name="f23" fmla="val 1120179"/>
                <a:gd name="f24" fmla="val 2459213"/>
                <a:gd name="f25" fmla="val 1084629"/>
                <a:gd name="f26" fmla="val 2437613"/>
                <a:gd name="f27" fmla="val 1049529"/>
                <a:gd name="f28" fmla="val 2422763"/>
                <a:gd name="f29" fmla="val 1025229"/>
                <a:gd name="f30" fmla="val 2371463"/>
                <a:gd name="f31" fmla="val 940629"/>
                <a:gd name="f32" fmla="val 2371013"/>
                <a:gd name="f33" fmla="val 932079"/>
                <a:gd name="f34" fmla="val 2370563"/>
                <a:gd name="f35" fmla="val 923529"/>
                <a:gd name="f36" fmla="val 2337713"/>
                <a:gd name="f37" fmla="val 889329"/>
                <a:gd name="f38" fmla="val 2325113"/>
                <a:gd name="f39" fmla="val 877629"/>
                <a:gd name="f40" fmla="val 2304863"/>
                <a:gd name="f41" fmla="val 858729"/>
                <a:gd name="f42" fmla="val 2290013"/>
                <a:gd name="f43" fmla="val 829929"/>
                <a:gd name="f44" fmla="val 2275613"/>
                <a:gd name="f45" fmla="val 806979"/>
                <a:gd name="f46" fmla="val 2247713"/>
                <a:gd name="f47" fmla="val 762429"/>
                <a:gd name="f48" fmla="val 2222063"/>
                <a:gd name="f49" fmla="val 716079"/>
                <a:gd name="f50" fmla="val 2196863"/>
                <a:gd name="f51" fmla="val 670179"/>
                <a:gd name="f52" fmla="val 2177063"/>
                <a:gd name="f53" fmla="val 634179"/>
                <a:gd name="f54" fmla="val 2159963"/>
                <a:gd name="f55" fmla="val 596829"/>
                <a:gd name="f56" fmla="val 2145563"/>
                <a:gd name="f57" fmla="val 558129"/>
                <a:gd name="f58" fmla="val 2130263"/>
                <a:gd name="f59" fmla="val 518079"/>
                <a:gd name="f60" fmla="val 2107763"/>
                <a:gd name="f61" fmla="val 475329"/>
                <a:gd name="f62" fmla="val 2096963"/>
                <a:gd name="f63" fmla="val 433929"/>
                <a:gd name="f64" fmla="val 2086613"/>
                <a:gd name="f65" fmla="val 392529"/>
                <a:gd name="f66" fmla="val 2066813"/>
                <a:gd name="f67" fmla="val 354729"/>
                <a:gd name="f68" fmla="val 2057813"/>
                <a:gd name="f69" fmla="val 312879"/>
                <a:gd name="f70" fmla="val 2051063"/>
                <a:gd name="f71" fmla="val 281829"/>
                <a:gd name="f72" fmla="val 2044763"/>
                <a:gd name="f73" fmla="val 250329"/>
                <a:gd name="f74" fmla="val 2038463"/>
                <a:gd name="f75" fmla="val 218829"/>
                <a:gd name="f76" fmla="val 2029463"/>
                <a:gd name="f77" fmla="val 175629"/>
                <a:gd name="f78" fmla="val 2020463"/>
                <a:gd name="f79" fmla="val 131979"/>
                <a:gd name="f80" fmla="val 2011463"/>
                <a:gd name="f81" fmla="val 88779"/>
                <a:gd name="f82" fmla="val 1998863"/>
                <a:gd name="f83" fmla="val 28479"/>
                <a:gd name="f84" fmla="val 1939913"/>
                <a:gd name="f85" fmla="val -10221"/>
                <a:gd name="f86" fmla="val 1879613"/>
                <a:gd name="f87" fmla="val 2379"/>
                <a:gd name="f88" fmla="val 259163"/>
                <a:gd name="f89" fmla="val 351579"/>
                <a:gd name="f90" fmla="val 231263"/>
                <a:gd name="f91" fmla="val 361029"/>
                <a:gd name="f92" fmla="val 184913"/>
                <a:gd name="f93" fmla="val 376329"/>
                <a:gd name="f94" fmla="val 130463"/>
                <a:gd name="f95" fmla="val 393429"/>
                <a:gd name="f96" fmla="val 119213"/>
                <a:gd name="f97" fmla="val 447429"/>
                <a:gd name="f98" fmla="val 117413"/>
                <a:gd name="f99" fmla="val 446529"/>
                <a:gd name="f100" fmla="val 116063"/>
                <a:gd name="f101" fmla="val 445629"/>
                <a:gd name="f102" fmla="val 115613"/>
                <a:gd name="f103" fmla="val 443379"/>
                <a:gd name="f104" fmla="val 102113"/>
                <a:gd name="f105" fmla="val 512679"/>
                <a:gd name="f106" fmla="val 71513"/>
                <a:gd name="f107" fmla="val 581529"/>
                <a:gd name="f108" fmla="val 80513"/>
                <a:gd name="f109" fmla="val 651729"/>
                <a:gd name="f110" fmla="val 88163"/>
                <a:gd name="f111" fmla="val 711579"/>
                <a:gd name="f112" fmla="val 63413"/>
                <a:gd name="f113" fmla="val 752079"/>
                <a:gd name="f114" fmla="val 52613"/>
                <a:gd name="f115" fmla="val 802479"/>
                <a:gd name="f116" fmla="val 40463"/>
                <a:gd name="f117" fmla="val 872229"/>
                <a:gd name="f118" fmla="val 34613"/>
                <a:gd name="f119" fmla="val 943329"/>
                <a:gd name="f120" fmla="val 27863"/>
                <a:gd name="f121" fmla="val 1013979"/>
                <a:gd name="f122" fmla="val 19313"/>
                <a:gd name="f123" fmla="val 1102179"/>
                <a:gd name="f124" fmla="val 18413"/>
                <a:gd name="f125" fmla="val 1175529"/>
                <a:gd name="f126" fmla="val 22013"/>
                <a:gd name="f127" fmla="val 1264179"/>
                <a:gd name="f128" fmla="val 1398279"/>
                <a:gd name="f129" fmla="val -23437"/>
                <a:gd name="f130" fmla="val 1558929"/>
                <a:gd name="f131" fmla="val 26063"/>
                <a:gd name="f132" fmla="val 1686279"/>
                <a:gd name="f133" fmla="val 41813"/>
                <a:gd name="f134" fmla="val 1726779"/>
                <a:gd name="f135" fmla="val 23813"/>
                <a:gd name="f136" fmla="val 1765479"/>
                <a:gd name="f137" fmla="val 16613"/>
                <a:gd name="f138" fmla="val 1805079"/>
                <a:gd name="f139" fmla="val 13013"/>
                <a:gd name="f140" fmla="val 1824879"/>
                <a:gd name="f141" fmla="val 11663"/>
                <a:gd name="f142" fmla="val 1844679"/>
                <a:gd name="f143" fmla="val 1863579"/>
                <a:gd name="f144" fmla="val 26513"/>
                <a:gd name="f145" fmla="val 1882029"/>
                <a:gd name="f146" fmla="val 35063"/>
                <a:gd name="f147" fmla="val 1891929"/>
                <a:gd name="f148" fmla="val 33713"/>
                <a:gd name="f149" fmla="val 1911729"/>
                <a:gd name="f150" fmla="val 32363"/>
                <a:gd name="f151" fmla="val 1930179"/>
                <a:gd name="f152" fmla="val 1947729"/>
                <a:gd name="f153" fmla="val 20663"/>
                <a:gd name="f154" fmla="val 1965279"/>
                <a:gd name="f155" fmla="val 5813"/>
                <a:gd name="f156" fmla="val 2014329"/>
                <a:gd name="f157" fmla="val 4013"/>
                <a:gd name="f158" fmla="val 2065629"/>
                <a:gd name="f159" fmla="val 3563"/>
                <a:gd name="f160" fmla="val 2116479"/>
                <a:gd name="f161" fmla="val 2148429"/>
                <a:gd name="f162" fmla="val -9487"/>
                <a:gd name="f163" fmla="val 2220429"/>
                <a:gd name="f164" fmla="val 14363"/>
                <a:gd name="f165" fmla="val 2245179"/>
                <a:gd name="f166" fmla="val 38663"/>
                <a:gd name="f167" fmla="val 2270829"/>
                <a:gd name="f168" fmla="val 99413"/>
                <a:gd name="f169" fmla="val 2248329"/>
                <a:gd name="f170" fmla="val 131363"/>
                <a:gd name="f171" fmla="val 2241129"/>
                <a:gd name="f172" fmla="val 178163"/>
                <a:gd name="f173" fmla="val 2230779"/>
                <a:gd name="f174" fmla="val 224513"/>
                <a:gd name="f175" fmla="val 271313"/>
                <a:gd name="f176" fmla="val 2210079"/>
                <a:gd name="f177" fmla="val 416663"/>
                <a:gd name="f178" fmla="val 2177679"/>
                <a:gd name="f179" fmla="val 562013"/>
                <a:gd name="f180" fmla="val 2144829"/>
                <a:gd name="f181" fmla="val 707363"/>
                <a:gd name="f182" fmla="val 2111979"/>
                <a:gd name="f183" fmla="val 891413"/>
                <a:gd name="f184" fmla="val 2070579"/>
                <a:gd name="f185" fmla="val 1622663"/>
                <a:gd name="f186" fmla="val 1895079"/>
                <a:gd name="f187" fmla="val 1808963"/>
                <a:gd name="f188" fmla="val 1852329"/>
                <a:gd name="f189" fmla="val 1960613"/>
                <a:gd name="f190" fmla="val 1817679"/>
                <a:gd name="f191" fmla="val 2542913"/>
                <a:gd name="f192" fmla="val 1687179"/>
                <a:gd name="f193" fmla="val 2550563"/>
                <a:gd name="f194" fmla="val 1684479"/>
                <a:gd name="f195" fmla="val 2562713"/>
                <a:gd name="f196" fmla="val 1679979"/>
                <a:gd name="f197" fmla="val 2573963"/>
                <a:gd name="f198" fmla="val 1673679"/>
                <a:gd name="f199" fmla="val 2582063"/>
                <a:gd name="f200" fmla="val 1662429"/>
                <a:gd name="f201" fmla="val 2586113"/>
                <a:gd name="f202" fmla="val 1657929"/>
                <a:gd name="f203" fmla="val 2590163"/>
                <a:gd name="f204" fmla="val 1653429"/>
                <a:gd name="f205" fmla="val 2594213"/>
                <a:gd name="f206" fmla="val 1648479"/>
                <a:gd name="f207" fmla="val 2614463"/>
                <a:gd name="f208" fmla="val 1601229"/>
                <a:gd name="f209" fmla="val 2608613"/>
                <a:gd name="f210" fmla="val 1542279"/>
                <a:gd name="f211" fmla="val 29663"/>
                <a:gd name="f212" fmla="val 1160229"/>
                <a:gd name="f213" fmla="val 29213"/>
                <a:gd name="f214" fmla="val 1159779"/>
                <a:gd name="f215" fmla="val 2251029"/>
                <a:gd name="f216" fmla="val 53063"/>
                <a:gd name="f217" fmla="val 2250129"/>
                <a:gd name="f218" fmla="val 53513"/>
                <a:gd name="f219" fmla="val 2250579"/>
                <a:gd name="f220" fmla="val 53963"/>
                <a:gd name="f221" fmla="val 54413"/>
                <a:gd name="f222" fmla="val 2029013"/>
                <a:gd name="f223" fmla="val 1417179"/>
                <a:gd name="f224" fmla="val 2010113"/>
                <a:gd name="f225" fmla="val 1422579"/>
                <a:gd name="f226" fmla="val 1990763"/>
                <a:gd name="f227" fmla="val 1427979"/>
                <a:gd name="f228" fmla="val 1971863"/>
                <a:gd name="f229" fmla="val 1433379"/>
                <a:gd name="f230" fmla="val 1970063"/>
                <a:gd name="f231" fmla="val 1433829"/>
                <a:gd name="f232" fmla="val 1968263"/>
                <a:gd name="f233" fmla="val 1434729"/>
                <a:gd name="f234" fmla="val 1966463"/>
                <a:gd name="f235" fmla="val 1435629"/>
                <a:gd name="f236" fmla="val 1946663"/>
                <a:gd name="f237" fmla="val 1448229"/>
                <a:gd name="f238" fmla="val 1942163"/>
                <a:gd name="f239" fmla="val 1430679"/>
                <a:gd name="f240" fmla="val 1938563"/>
                <a:gd name="f241" fmla="val 1414929"/>
                <a:gd name="f242" fmla="val 1934513"/>
                <a:gd name="f243" fmla="val 1396479"/>
                <a:gd name="f244" fmla="val 1931363"/>
                <a:gd name="f245" fmla="val 1377579"/>
                <a:gd name="f246" fmla="val 1929113"/>
                <a:gd name="f247" fmla="val 1358679"/>
                <a:gd name="f248" fmla="val 1926413"/>
                <a:gd name="f249" fmla="val 1333929"/>
                <a:gd name="f250" fmla="val 1925063"/>
                <a:gd name="f251" fmla="val 1309629"/>
                <a:gd name="f252" fmla="val 1925513"/>
                <a:gd name="f253" fmla="val 1284879"/>
                <a:gd name="f254" fmla="val 1925963"/>
                <a:gd name="f255" fmla="val 1273629"/>
                <a:gd name="f256" fmla="val 1924163"/>
                <a:gd name="f257" fmla="val 1258779"/>
                <a:gd name="f258" fmla="val 1927763"/>
                <a:gd name="f259" fmla="val 1930463"/>
                <a:gd name="f260" fmla="val 1239879"/>
                <a:gd name="f261" fmla="val 1935863"/>
                <a:gd name="f262" fmla="val 1231779"/>
                <a:gd name="f263" fmla="val 1939463"/>
                <a:gd name="f264" fmla="val 1223679"/>
                <a:gd name="f265" fmla="val 1216929"/>
                <a:gd name="f266" fmla="val 1215579"/>
                <a:gd name="f267" fmla="val 1952963"/>
                <a:gd name="f268" fmla="val 1219629"/>
                <a:gd name="f269" fmla="val 1955213"/>
                <a:gd name="f270" fmla="val 1220979"/>
                <a:gd name="f271" fmla="val 1957463"/>
                <a:gd name="f272" fmla="val 1223229"/>
                <a:gd name="f273" fmla="val 1958813"/>
                <a:gd name="f274" fmla="val 1225929"/>
                <a:gd name="f275" fmla="val 1987613"/>
                <a:gd name="f276" fmla="val 1277229"/>
                <a:gd name="f277" fmla="val 2019563"/>
                <a:gd name="f278" fmla="val 1327179"/>
                <a:gd name="f279" fmla="val 2033963"/>
                <a:gd name="f280" fmla="val 1384779"/>
                <a:gd name="f281" fmla="val 2034413"/>
                <a:gd name="f282" fmla="val 1385679"/>
                <a:gd name="f283" fmla="val 1386579"/>
                <a:gd name="f284" fmla="val 2034863"/>
                <a:gd name="f285" fmla="val 1387479"/>
                <a:gd name="f286" fmla="val 2039813"/>
                <a:gd name="f287" fmla="val 2049263"/>
                <a:gd name="f288" fmla="val 1409979"/>
                <a:gd name="f289" fmla="val 2208563"/>
                <a:gd name="f290" fmla="val 1761879"/>
                <a:gd name="f291" fmla="val 1762329"/>
                <a:gd name="f292" fmla="val 2379113"/>
                <a:gd name="f293" fmla="val 2590613"/>
                <a:gd name="f294" fmla="val 1444629"/>
                <a:gd name="f295" fmla="val 1444179"/>
                <a:gd name="f296" fmla="val 1443729"/>
                <a:gd name="f297" fmla="val 2591063"/>
                <a:gd name="f298" fmla="+- 0 0 -90"/>
                <a:gd name="f299" fmla="*/ f3 1 2608174"/>
                <a:gd name="f300" fmla="*/ f4 1 2257139"/>
                <a:gd name="f301" fmla="val f5"/>
                <a:gd name="f302" fmla="val f6"/>
                <a:gd name="f303" fmla="val f7"/>
                <a:gd name="f304" fmla="*/ f298 f0 1"/>
                <a:gd name="f305" fmla="+- f303 0 f301"/>
                <a:gd name="f306" fmla="+- f302 0 f301"/>
                <a:gd name="f307" fmla="*/ f304 1 f2"/>
                <a:gd name="f308" fmla="*/ f306 1 2608174"/>
                <a:gd name="f309" fmla="*/ f305 1 2257139"/>
                <a:gd name="f310" fmla="*/ 2601863 f306 1"/>
                <a:gd name="f311" fmla="*/ 1488729 f305 1"/>
                <a:gd name="f312" fmla="*/ 2598713 f306 1"/>
                <a:gd name="f313" fmla="*/ 1465329 f305 1"/>
                <a:gd name="f314" fmla="*/ 2501063 f306 1"/>
                <a:gd name="f315" fmla="*/ 1155279 f305 1"/>
                <a:gd name="f316" fmla="*/ 2437613 f306 1"/>
                <a:gd name="f317" fmla="*/ 1049529 f305 1"/>
                <a:gd name="f318" fmla="*/ 2371013 f306 1"/>
                <a:gd name="f319" fmla="*/ 932079 f305 1"/>
                <a:gd name="f320" fmla="*/ 2325113 f306 1"/>
                <a:gd name="f321" fmla="*/ 877629 f305 1"/>
                <a:gd name="f322" fmla="*/ 2275613 f306 1"/>
                <a:gd name="f323" fmla="*/ 806979 f305 1"/>
                <a:gd name="f324" fmla="*/ 2196863 f306 1"/>
                <a:gd name="f325" fmla="*/ 670179 f305 1"/>
                <a:gd name="f326" fmla="*/ 2145563 f306 1"/>
                <a:gd name="f327" fmla="*/ 558129 f305 1"/>
                <a:gd name="f328" fmla="*/ 2096963 f306 1"/>
                <a:gd name="f329" fmla="*/ 433929 f305 1"/>
                <a:gd name="f330" fmla="*/ 2057813 f306 1"/>
                <a:gd name="f331" fmla="*/ 312879 f305 1"/>
                <a:gd name="f332" fmla="*/ 2038463 f306 1"/>
                <a:gd name="f333" fmla="*/ 218829 f305 1"/>
                <a:gd name="f334" fmla="*/ 2011463 f306 1"/>
                <a:gd name="f335" fmla="*/ 88779 f305 1"/>
                <a:gd name="f336" fmla="*/ 1879613 f306 1"/>
                <a:gd name="f337" fmla="*/ 2379 f305 1"/>
                <a:gd name="f338" fmla="*/ 231263 f306 1"/>
                <a:gd name="f339" fmla="*/ 361029 f305 1"/>
                <a:gd name="f340" fmla="*/ 119213 f306 1"/>
                <a:gd name="f341" fmla="*/ 447429 f305 1"/>
                <a:gd name="f342" fmla="*/ 115613 f306 1"/>
                <a:gd name="f343" fmla="*/ 443379 f305 1"/>
                <a:gd name="f344" fmla="*/ 80513 f306 1"/>
                <a:gd name="f345" fmla="*/ 651729 f305 1"/>
                <a:gd name="f346" fmla="*/ 52613 f306 1"/>
                <a:gd name="f347" fmla="*/ 802479 f305 1"/>
                <a:gd name="f348" fmla="*/ 27863 f306 1"/>
                <a:gd name="f349" fmla="*/ 1013979 f305 1"/>
                <a:gd name="f350" fmla="*/ 22013 f306 1"/>
                <a:gd name="f351" fmla="*/ 1264179 f305 1"/>
                <a:gd name="f352" fmla="*/ 26063 f306 1"/>
                <a:gd name="f353" fmla="*/ 1686279 f305 1"/>
                <a:gd name="f354" fmla="*/ 16613 f306 1"/>
                <a:gd name="f355" fmla="*/ 1805079 f305 1"/>
                <a:gd name="f356" fmla="*/ 19313 f306 1"/>
                <a:gd name="f357" fmla="*/ 1863579 f305 1"/>
                <a:gd name="f358" fmla="*/ 33713 f306 1"/>
                <a:gd name="f359" fmla="*/ 1911729 f305 1"/>
                <a:gd name="f360" fmla="*/ 20663 f306 1"/>
                <a:gd name="f361" fmla="*/ 1965279 f305 1"/>
                <a:gd name="f362" fmla="*/ 3563 f306 1"/>
                <a:gd name="f363" fmla="*/ 2116479 f305 1"/>
                <a:gd name="f364" fmla="*/ 14363 f306 1"/>
                <a:gd name="f365" fmla="*/ 2245179 f305 1"/>
                <a:gd name="f366" fmla="*/ 131363 f306 1"/>
                <a:gd name="f367" fmla="*/ 2241129 f305 1"/>
                <a:gd name="f368" fmla="*/ 271313 f306 1"/>
                <a:gd name="f369" fmla="*/ 2210079 f305 1"/>
                <a:gd name="f370" fmla="*/ 707363 f306 1"/>
                <a:gd name="f371" fmla="*/ 2111979 f305 1"/>
                <a:gd name="f372" fmla="*/ 1808963 f306 1"/>
                <a:gd name="f373" fmla="*/ 1852329 f305 1"/>
                <a:gd name="f374" fmla="*/ 2550563 f306 1"/>
                <a:gd name="f375" fmla="*/ 1684479 f305 1"/>
                <a:gd name="f376" fmla="*/ 2582063 f306 1"/>
                <a:gd name="f377" fmla="*/ 1662429 f305 1"/>
                <a:gd name="f378" fmla="*/ 2594213 f306 1"/>
                <a:gd name="f379" fmla="*/ 1648479 f305 1"/>
                <a:gd name="f380" fmla="*/ 29663 f306 1"/>
                <a:gd name="f381" fmla="*/ 1160229 f305 1"/>
                <a:gd name="f382" fmla="*/ 1159779 f305 1"/>
                <a:gd name="f383" fmla="*/ 2251029 f305 1"/>
                <a:gd name="f384" fmla="*/ 53063 f306 1"/>
                <a:gd name="f385" fmla="*/ 2250129 f305 1"/>
                <a:gd name="f386" fmla="*/ 54413 f306 1"/>
                <a:gd name="f387" fmla="*/ 2029013 f306 1"/>
                <a:gd name="f388" fmla="*/ 1417179 f305 1"/>
                <a:gd name="f389" fmla="*/ 1971863 f306 1"/>
                <a:gd name="f390" fmla="*/ 1433379 f305 1"/>
                <a:gd name="f391" fmla="*/ 1966463 f306 1"/>
                <a:gd name="f392" fmla="*/ 1435629 f305 1"/>
                <a:gd name="f393" fmla="*/ 1938563 f306 1"/>
                <a:gd name="f394" fmla="*/ 1414929 f305 1"/>
                <a:gd name="f395" fmla="*/ 1929113 f306 1"/>
                <a:gd name="f396" fmla="*/ 1358679 f305 1"/>
                <a:gd name="f397" fmla="*/ 1925513 f306 1"/>
                <a:gd name="f398" fmla="*/ 1284879 f305 1"/>
                <a:gd name="f399" fmla="*/ 1927763 f306 1"/>
                <a:gd name="f400" fmla="*/ 1247979 f305 1"/>
                <a:gd name="f401" fmla="*/ 1939463 f306 1"/>
                <a:gd name="f402" fmla="*/ 1223679 f305 1"/>
                <a:gd name="f403" fmla="*/ 1952963 f306 1"/>
                <a:gd name="f404" fmla="*/ 1219629 f305 1"/>
                <a:gd name="f405" fmla="*/ 1958813 f306 1"/>
                <a:gd name="f406" fmla="*/ 1225929 f305 1"/>
                <a:gd name="f407" fmla="*/ 2033963 f306 1"/>
                <a:gd name="f408" fmla="*/ 1384779 f305 1"/>
                <a:gd name="f409" fmla="*/ 2034863 f306 1"/>
                <a:gd name="f410" fmla="*/ 1387479 f305 1"/>
                <a:gd name="f411" fmla="*/ 2208563 f306 1"/>
                <a:gd name="f412" fmla="*/ 1761879 f305 1"/>
                <a:gd name="f413" fmla="*/ 2379113 f306 1"/>
                <a:gd name="f414" fmla="*/ 1726779 f305 1"/>
                <a:gd name="f415" fmla="*/ 2590613 f306 1"/>
                <a:gd name="f416" fmla="*/ 1444629 f305 1"/>
                <a:gd name="f417" fmla="*/ 1443729 f305 1"/>
                <a:gd name="f418" fmla="*/ 2591063 f306 1"/>
                <a:gd name="f419" fmla="+- f307 0 f1"/>
                <a:gd name="f420" fmla="*/ f310 1 2608174"/>
                <a:gd name="f421" fmla="*/ f311 1 2257139"/>
                <a:gd name="f422" fmla="*/ f312 1 2608174"/>
                <a:gd name="f423" fmla="*/ f313 1 2257139"/>
                <a:gd name="f424" fmla="*/ f314 1 2608174"/>
                <a:gd name="f425" fmla="*/ f315 1 2257139"/>
                <a:gd name="f426" fmla="*/ f316 1 2608174"/>
                <a:gd name="f427" fmla="*/ f317 1 2257139"/>
                <a:gd name="f428" fmla="*/ f318 1 2608174"/>
                <a:gd name="f429" fmla="*/ f319 1 2257139"/>
                <a:gd name="f430" fmla="*/ f320 1 2608174"/>
                <a:gd name="f431" fmla="*/ f321 1 2257139"/>
                <a:gd name="f432" fmla="*/ f322 1 2608174"/>
                <a:gd name="f433" fmla="*/ f323 1 2257139"/>
                <a:gd name="f434" fmla="*/ f324 1 2608174"/>
                <a:gd name="f435" fmla="*/ f325 1 2257139"/>
                <a:gd name="f436" fmla="*/ f326 1 2608174"/>
                <a:gd name="f437" fmla="*/ f327 1 2257139"/>
                <a:gd name="f438" fmla="*/ f328 1 2608174"/>
                <a:gd name="f439" fmla="*/ f329 1 2257139"/>
                <a:gd name="f440" fmla="*/ f330 1 2608174"/>
                <a:gd name="f441" fmla="*/ f331 1 2257139"/>
                <a:gd name="f442" fmla="*/ f332 1 2608174"/>
                <a:gd name="f443" fmla="*/ f333 1 2257139"/>
                <a:gd name="f444" fmla="*/ f334 1 2608174"/>
                <a:gd name="f445" fmla="*/ f335 1 2257139"/>
                <a:gd name="f446" fmla="*/ f336 1 2608174"/>
                <a:gd name="f447" fmla="*/ f337 1 2257139"/>
                <a:gd name="f448" fmla="*/ f338 1 2608174"/>
                <a:gd name="f449" fmla="*/ f339 1 2257139"/>
                <a:gd name="f450" fmla="*/ f340 1 2608174"/>
                <a:gd name="f451" fmla="*/ f341 1 2257139"/>
                <a:gd name="f452" fmla="*/ f342 1 2608174"/>
                <a:gd name="f453" fmla="*/ f343 1 2257139"/>
                <a:gd name="f454" fmla="*/ f344 1 2608174"/>
                <a:gd name="f455" fmla="*/ f345 1 2257139"/>
                <a:gd name="f456" fmla="*/ f346 1 2608174"/>
                <a:gd name="f457" fmla="*/ f347 1 2257139"/>
                <a:gd name="f458" fmla="*/ f348 1 2608174"/>
                <a:gd name="f459" fmla="*/ f349 1 2257139"/>
                <a:gd name="f460" fmla="*/ f350 1 2608174"/>
                <a:gd name="f461" fmla="*/ f351 1 2257139"/>
                <a:gd name="f462" fmla="*/ f352 1 2608174"/>
                <a:gd name="f463" fmla="*/ f353 1 2257139"/>
                <a:gd name="f464" fmla="*/ f354 1 2608174"/>
                <a:gd name="f465" fmla="*/ f355 1 2257139"/>
                <a:gd name="f466" fmla="*/ f356 1 2608174"/>
                <a:gd name="f467" fmla="*/ f357 1 2257139"/>
                <a:gd name="f468" fmla="*/ f358 1 2608174"/>
                <a:gd name="f469" fmla="*/ f359 1 2257139"/>
                <a:gd name="f470" fmla="*/ f360 1 2608174"/>
                <a:gd name="f471" fmla="*/ f361 1 2257139"/>
                <a:gd name="f472" fmla="*/ f362 1 2608174"/>
                <a:gd name="f473" fmla="*/ f363 1 2257139"/>
                <a:gd name="f474" fmla="*/ f364 1 2608174"/>
                <a:gd name="f475" fmla="*/ f365 1 2257139"/>
                <a:gd name="f476" fmla="*/ f366 1 2608174"/>
                <a:gd name="f477" fmla="*/ f367 1 2257139"/>
                <a:gd name="f478" fmla="*/ f368 1 2608174"/>
                <a:gd name="f479" fmla="*/ f369 1 2257139"/>
                <a:gd name="f480" fmla="*/ f370 1 2608174"/>
                <a:gd name="f481" fmla="*/ f371 1 2257139"/>
                <a:gd name="f482" fmla="*/ f372 1 2608174"/>
                <a:gd name="f483" fmla="*/ f373 1 2257139"/>
                <a:gd name="f484" fmla="*/ f374 1 2608174"/>
                <a:gd name="f485" fmla="*/ f375 1 2257139"/>
                <a:gd name="f486" fmla="*/ f376 1 2608174"/>
                <a:gd name="f487" fmla="*/ f377 1 2257139"/>
                <a:gd name="f488" fmla="*/ f378 1 2608174"/>
                <a:gd name="f489" fmla="*/ f379 1 2257139"/>
                <a:gd name="f490" fmla="*/ f380 1 2608174"/>
                <a:gd name="f491" fmla="*/ f381 1 2257139"/>
                <a:gd name="f492" fmla="*/ f382 1 2257139"/>
                <a:gd name="f493" fmla="*/ f383 1 2257139"/>
                <a:gd name="f494" fmla="*/ f384 1 2608174"/>
                <a:gd name="f495" fmla="*/ f385 1 2257139"/>
                <a:gd name="f496" fmla="*/ f386 1 2608174"/>
                <a:gd name="f497" fmla="*/ f387 1 2608174"/>
                <a:gd name="f498" fmla="*/ f388 1 2257139"/>
                <a:gd name="f499" fmla="*/ f389 1 2608174"/>
                <a:gd name="f500" fmla="*/ f390 1 2257139"/>
                <a:gd name="f501" fmla="*/ f391 1 2608174"/>
                <a:gd name="f502" fmla="*/ f392 1 2257139"/>
                <a:gd name="f503" fmla="*/ f393 1 2608174"/>
                <a:gd name="f504" fmla="*/ f394 1 2257139"/>
                <a:gd name="f505" fmla="*/ f395 1 2608174"/>
                <a:gd name="f506" fmla="*/ f396 1 2257139"/>
                <a:gd name="f507" fmla="*/ f397 1 2608174"/>
                <a:gd name="f508" fmla="*/ f398 1 2257139"/>
                <a:gd name="f509" fmla="*/ f399 1 2608174"/>
                <a:gd name="f510" fmla="*/ f400 1 2257139"/>
                <a:gd name="f511" fmla="*/ f401 1 2608174"/>
                <a:gd name="f512" fmla="*/ f402 1 2257139"/>
                <a:gd name="f513" fmla="*/ f403 1 2608174"/>
                <a:gd name="f514" fmla="*/ f404 1 2257139"/>
                <a:gd name="f515" fmla="*/ f405 1 2608174"/>
                <a:gd name="f516" fmla="*/ f406 1 2257139"/>
                <a:gd name="f517" fmla="*/ f407 1 2608174"/>
                <a:gd name="f518" fmla="*/ f408 1 2257139"/>
                <a:gd name="f519" fmla="*/ f409 1 2608174"/>
                <a:gd name="f520" fmla="*/ f410 1 2257139"/>
                <a:gd name="f521" fmla="*/ f411 1 2608174"/>
                <a:gd name="f522" fmla="*/ f412 1 2257139"/>
                <a:gd name="f523" fmla="*/ f413 1 2608174"/>
                <a:gd name="f524" fmla="*/ f414 1 2257139"/>
                <a:gd name="f525" fmla="*/ f415 1 2608174"/>
                <a:gd name="f526" fmla="*/ f416 1 2257139"/>
                <a:gd name="f527" fmla="*/ f417 1 2257139"/>
                <a:gd name="f528" fmla="*/ f418 1 2608174"/>
                <a:gd name="f529" fmla="*/ f301 1 f308"/>
                <a:gd name="f530" fmla="*/ f302 1 f308"/>
                <a:gd name="f531" fmla="*/ f301 1 f309"/>
                <a:gd name="f532" fmla="*/ f303 1 f309"/>
                <a:gd name="f533" fmla="*/ f420 1 f308"/>
                <a:gd name="f534" fmla="*/ f421 1 f309"/>
                <a:gd name="f535" fmla="*/ f422 1 f308"/>
                <a:gd name="f536" fmla="*/ f423 1 f309"/>
                <a:gd name="f537" fmla="*/ f424 1 f308"/>
                <a:gd name="f538" fmla="*/ f425 1 f309"/>
                <a:gd name="f539" fmla="*/ f426 1 f308"/>
                <a:gd name="f540" fmla="*/ f427 1 f309"/>
                <a:gd name="f541" fmla="*/ f428 1 f308"/>
                <a:gd name="f542" fmla="*/ f429 1 f309"/>
                <a:gd name="f543" fmla="*/ f430 1 f308"/>
                <a:gd name="f544" fmla="*/ f431 1 f309"/>
                <a:gd name="f545" fmla="*/ f432 1 f308"/>
                <a:gd name="f546" fmla="*/ f433 1 f309"/>
                <a:gd name="f547" fmla="*/ f434 1 f308"/>
                <a:gd name="f548" fmla="*/ f435 1 f309"/>
                <a:gd name="f549" fmla="*/ f436 1 f308"/>
                <a:gd name="f550" fmla="*/ f437 1 f309"/>
                <a:gd name="f551" fmla="*/ f438 1 f308"/>
                <a:gd name="f552" fmla="*/ f439 1 f309"/>
                <a:gd name="f553" fmla="*/ f440 1 f308"/>
                <a:gd name="f554" fmla="*/ f441 1 f309"/>
                <a:gd name="f555" fmla="*/ f442 1 f308"/>
                <a:gd name="f556" fmla="*/ f443 1 f309"/>
                <a:gd name="f557" fmla="*/ f444 1 f308"/>
                <a:gd name="f558" fmla="*/ f445 1 f309"/>
                <a:gd name="f559" fmla="*/ f446 1 f308"/>
                <a:gd name="f560" fmla="*/ f447 1 f309"/>
                <a:gd name="f561" fmla="*/ f448 1 f308"/>
                <a:gd name="f562" fmla="*/ f449 1 f309"/>
                <a:gd name="f563" fmla="*/ f450 1 f308"/>
                <a:gd name="f564" fmla="*/ f451 1 f309"/>
                <a:gd name="f565" fmla="*/ f452 1 f308"/>
                <a:gd name="f566" fmla="*/ f453 1 f309"/>
                <a:gd name="f567" fmla="*/ f454 1 f308"/>
                <a:gd name="f568" fmla="*/ f455 1 f309"/>
                <a:gd name="f569" fmla="*/ f456 1 f308"/>
                <a:gd name="f570" fmla="*/ f457 1 f309"/>
                <a:gd name="f571" fmla="*/ f458 1 f308"/>
                <a:gd name="f572" fmla="*/ f459 1 f309"/>
                <a:gd name="f573" fmla="*/ f460 1 f308"/>
                <a:gd name="f574" fmla="*/ f461 1 f309"/>
                <a:gd name="f575" fmla="*/ f462 1 f308"/>
                <a:gd name="f576" fmla="*/ f463 1 f309"/>
                <a:gd name="f577" fmla="*/ f464 1 f308"/>
                <a:gd name="f578" fmla="*/ f465 1 f309"/>
                <a:gd name="f579" fmla="*/ f466 1 f308"/>
                <a:gd name="f580" fmla="*/ f467 1 f309"/>
                <a:gd name="f581" fmla="*/ f468 1 f308"/>
                <a:gd name="f582" fmla="*/ f469 1 f309"/>
                <a:gd name="f583" fmla="*/ f470 1 f308"/>
                <a:gd name="f584" fmla="*/ f471 1 f309"/>
                <a:gd name="f585" fmla="*/ f472 1 f308"/>
                <a:gd name="f586" fmla="*/ f473 1 f309"/>
                <a:gd name="f587" fmla="*/ f474 1 f308"/>
                <a:gd name="f588" fmla="*/ f475 1 f309"/>
                <a:gd name="f589" fmla="*/ f476 1 f308"/>
                <a:gd name="f590" fmla="*/ f477 1 f309"/>
                <a:gd name="f591" fmla="*/ f478 1 f308"/>
                <a:gd name="f592" fmla="*/ f479 1 f309"/>
                <a:gd name="f593" fmla="*/ f480 1 f308"/>
                <a:gd name="f594" fmla="*/ f481 1 f309"/>
                <a:gd name="f595" fmla="*/ f482 1 f308"/>
                <a:gd name="f596" fmla="*/ f483 1 f309"/>
                <a:gd name="f597" fmla="*/ f484 1 f308"/>
                <a:gd name="f598" fmla="*/ f485 1 f309"/>
                <a:gd name="f599" fmla="*/ f486 1 f308"/>
                <a:gd name="f600" fmla="*/ f487 1 f309"/>
                <a:gd name="f601" fmla="*/ f488 1 f308"/>
                <a:gd name="f602" fmla="*/ f489 1 f309"/>
                <a:gd name="f603" fmla="*/ f490 1 f308"/>
                <a:gd name="f604" fmla="*/ f491 1 f309"/>
                <a:gd name="f605" fmla="*/ f492 1 f309"/>
                <a:gd name="f606" fmla="*/ f493 1 f309"/>
                <a:gd name="f607" fmla="*/ f494 1 f308"/>
                <a:gd name="f608" fmla="*/ f495 1 f309"/>
                <a:gd name="f609" fmla="*/ f496 1 f308"/>
                <a:gd name="f610" fmla="*/ f497 1 f308"/>
                <a:gd name="f611" fmla="*/ f498 1 f309"/>
                <a:gd name="f612" fmla="*/ f499 1 f308"/>
                <a:gd name="f613" fmla="*/ f500 1 f309"/>
                <a:gd name="f614" fmla="*/ f501 1 f308"/>
                <a:gd name="f615" fmla="*/ f502 1 f309"/>
                <a:gd name="f616" fmla="*/ f503 1 f308"/>
                <a:gd name="f617" fmla="*/ f504 1 f309"/>
                <a:gd name="f618" fmla="*/ f505 1 f308"/>
                <a:gd name="f619" fmla="*/ f506 1 f309"/>
                <a:gd name="f620" fmla="*/ f507 1 f308"/>
                <a:gd name="f621" fmla="*/ f508 1 f309"/>
                <a:gd name="f622" fmla="*/ f509 1 f308"/>
                <a:gd name="f623" fmla="*/ f510 1 f309"/>
                <a:gd name="f624" fmla="*/ f511 1 f308"/>
                <a:gd name="f625" fmla="*/ f512 1 f309"/>
                <a:gd name="f626" fmla="*/ f513 1 f308"/>
                <a:gd name="f627" fmla="*/ f514 1 f309"/>
                <a:gd name="f628" fmla="*/ f515 1 f308"/>
                <a:gd name="f629" fmla="*/ f516 1 f309"/>
                <a:gd name="f630" fmla="*/ f517 1 f308"/>
                <a:gd name="f631" fmla="*/ f518 1 f309"/>
                <a:gd name="f632" fmla="*/ f519 1 f308"/>
                <a:gd name="f633" fmla="*/ f520 1 f309"/>
                <a:gd name="f634" fmla="*/ f521 1 f308"/>
                <a:gd name="f635" fmla="*/ f522 1 f309"/>
                <a:gd name="f636" fmla="*/ f523 1 f308"/>
                <a:gd name="f637" fmla="*/ f524 1 f309"/>
                <a:gd name="f638" fmla="*/ f525 1 f308"/>
                <a:gd name="f639" fmla="*/ f526 1 f309"/>
                <a:gd name="f640" fmla="*/ f527 1 f309"/>
                <a:gd name="f641" fmla="*/ f528 1 f308"/>
                <a:gd name="f642" fmla="*/ f529 f299 1"/>
                <a:gd name="f643" fmla="*/ f530 f299 1"/>
                <a:gd name="f644" fmla="*/ f532 f300 1"/>
                <a:gd name="f645" fmla="*/ f531 f300 1"/>
                <a:gd name="f646" fmla="*/ f533 f299 1"/>
                <a:gd name="f647" fmla="*/ f534 f300 1"/>
                <a:gd name="f648" fmla="*/ f535 f299 1"/>
                <a:gd name="f649" fmla="*/ f536 f300 1"/>
                <a:gd name="f650" fmla="*/ f537 f299 1"/>
                <a:gd name="f651" fmla="*/ f538 f300 1"/>
                <a:gd name="f652" fmla="*/ f539 f299 1"/>
                <a:gd name="f653" fmla="*/ f540 f300 1"/>
                <a:gd name="f654" fmla="*/ f541 f299 1"/>
                <a:gd name="f655" fmla="*/ f542 f300 1"/>
                <a:gd name="f656" fmla="*/ f543 f299 1"/>
                <a:gd name="f657" fmla="*/ f544 f300 1"/>
                <a:gd name="f658" fmla="*/ f545 f299 1"/>
                <a:gd name="f659" fmla="*/ f546 f300 1"/>
                <a:gd name="f660" fmla="*/ f547 f299 1"/>
                <a:gd name="f661" fmla="*/ f548 f300 1"/>
                <a:gd name="f662" fmla="*/ f549 f299 1"/>
                <a:gd name="f663" fmla="*/ f550 f300 1"/>
                <a:gd name="f664" fmla="*/ f551 f299 1"/>
                <a:gd name="f665" fmla="*/ f552 f300 1"/>
                <a:gd name="f666" fmla="*/ f553 f299 1"/>
                <a:gd name="f667" fmla="*/ f554 f300 1"/>
                <a:gd name="f668" fmla="*/ f555 f299 1"/>
                <a:gd name="f669" fmla="*/ f556 f300 1"/>
                <a:gd name="f670" fmla="*/ f557 f299 1"/>
                <a:gd name="f671" fmla="*/ f558 f300 1"/>
                <a:gd name="f672" fmla="*/ f559 f299 1"/>
                <a:gd name="f673" fmla="*/ f560 f300 1"/>
                <a:gd name="f674" fmla="*/ f561 f299 1"/>
                <a:gd name="f675" fmla="*/ f562 f300 1"/>
                <a:gd name="f676" fmla="*/ f563 f299 1"/>
                <a:gd name="f677" fmla="*/ f564 f300 1"/>
                <a:gd name="f678" fmla="*/ f565 f299 1"/>
                <a:gd name="f679" fmla="*/ f566 f300 1"/>
                <a:gd name="f680" fmla="*/ f567 f299 1"/>
                <a:gd name="f681" fmla="*/ f568 f300 1"/>
                <a:gd name="f682" fmla="*/ f569 f299 1"/>
                <a:gd name="f683" fmla="*/ f570 f300 1"/>
                <a:gd name="f684" fmla="*/ f571 f299 1"/>
                <a:gd name="f685" fmla="*/ f572 f300 1"/>
                <a:gd name="f686" fmla="*/ f573 f299 1"/>
                <a:gd name="f687" fmla="*/ f574 f300 1"/>
                <a:gd name="f688" fmla="*/ f575 f299 1"/>
                <a:gd name="f689" fmla="*/ f576 f300 1"/>
                <a:gd name="f690" fmla="*/ f577 f299 1"/>
                <a:gd name="f691" fmla="*/ f578 f300 1"/>
                <a:gd name="f692" fmla="*/ f579 f299 1"/>
                <a:gd name="f693" fmla="*/ f580 f300 1"/>
                <a:gd name="f694" fmla="*/ f581 f299 1"/>
                <a:gd name="f695" fmla="*/ f582 f300 1"/>
                <a:gd name="f696" fmla="*/ f583 f299 1"/>
                <a:gd name="f697" fmla="*/ f584 f300 1"/>
                <a:gd name="f698" fmla="*/ f585 f299 1"/>
                <a:gd name="f699" fmla="*/ f586 f300 1"/>
                <a:gd name="f700" fmla="*/ f587 f299 1"/>
                <a:gd name="f701" fmla="*/ f588 f300 1"/>
                <a:gd name="f702" fmla="*/ f589 f299 1"/>
                <a:gd name="f703" fmla="*/ f590 f300 1"/>
                <a:gd name="f704" fmla="*/ f591 f299 1"/>
                <a:gd name="f705" fmla="*/ f592 f300 1"/>
                <a:gd name="f706" fmla="*/ f593 f299 1"/>
                <a:gd name="f707" fmla="*/ f594 f300 1"/>
                <a:gd name="f708" fmla="*/ f595 f299 1"/>
                <a:gd name="f709" fmla="*/ f596 f300 1"/>
                <a:gd name="f710" fmla="*/ f597 f299 1"/>
                <a:gd name="f711" fmla="*/ f598 f300 1"/>
                <a:gd name="f712" fmla="*/ f599 f299 1"/>
                <a:gd name="f713" fmla="*/ f600 f300 1"/>
                <a:gd name="f714" fmla="*/ f601 f299 1"/>
                <a:gd name="f715" fmla="*/ f602 f300 1"/>
                <a:gd name="f716" fmla="*/ f603 f299 1"/>
                <a:gd name="f717" fmla="*/ f604 f300 1"/>
                <a:gd name="f718" fmla="*/ f605 f300 1"/>
                <a:gd name="f719" fmla="*/ f606 f300 1"/>
                <a:gd name="f720" fmla="*/ f607 f299 1"/>
                <a:gd name="f721" fmla="*/ f608 f300 1"/>
                <a:gd name="f722" fmla="*/ f609 f299 1"/>
                <a:gd name="f723" fmla="*/ f610 f299 1"/>
                <a:gd name="f724" fmla="*/ f611 f300 1"/>
                <a:gd name="f725" fmla="*/ f612 f299 1"/>
                <a:gd name="f726" fmla="*/ f613 f300 1"/>
                <a:gd name="f727" fmla="*/ f614 f299 1"/>
                <a:gd name="f728" fmla="*/ f615 f300 1"/>
                <a:gd name="f729" fmla="*/ f616 f299 1"/>
                <a:gd name="f730" fmla="*/ f617 f300 1"/>
                <a:gd name="f731" fmla="*/ f618 f299 1"/>
                <a:gd name="f732" fmla="*/ f619 f300 1"/>
                <a:gd name="f733" fmla="*/ f620 f299 1"/>
                <a:gd name="f734" fmla="*/ f621 f300 1"/>
                <a:gd name="f735" fmla="*/ f622 f299 1"/>
                <a:gd name="f736" fmla="*/ f623 f300 1"/>
                <a:gd name="f737" fmla="*/ f624 f299 1"/>
                <a:gd name="f738" fmla="*/ f625 f300 1"/>
                <a:gd name="f739" fmla="*/ f626 f299 1"/>
                <a:gd name="f740" fmla="*/ f627 f300 1"/>
                <a:gd name="f741" fmla="*/ f628 f299 1"/>
                <a:gd name="f742" fmla="*/ f629 f300 1"/>
                <a:gd name="f743" fmla="*/ f630 f299 1"/>
                <a:gd name="f744" fmla="*/ f631 f300 1"/>
                <a:gd name="f745" fmla="*/ f632 f299 1"/>
                <a:gd name="f746" fmla="*/ f633 f300 1"/>
                <a:gd name="f747" fmla="*/ f634 f299 1"/>
                <a:gd name="f748" fmla="*/ f635 f300 1"/>
                <a:gd name="f749" fmla="*/ f636 f299 1"/>
                <a:gd name="f750" fmla="*/ f637 f300 1"/>
                <a:gd name="f751" fmla="*/ f638 f299 1"/>
                <a:gd name="f752" fmla="*/ f639 f300 1"/>
                <a:gd name="f753" fmla="*/ f640 f300 1"/>
                <a:gd name="f754" fmla="*/ f641 f299 1"/>
              </a:gdLst>
              <a:ahLst/>
              <a:cxnLst>
                <a:cxn ang="3cd4">
                  <a:pos x="hc" y="t"/>
                </a:cxn>
                <a:cxn ang="0">
                  <a:pos x="r" y="vc"/>
                </a:cxn>
                <a:cxn ang="cd4">
                  <a:pos x="hc" y="b"/>
                </a:cxn>
                <a:cxn ang="cd2">
                  <a:pos x="l" y="vc"/>
                </a:cxn>
                <a:cxn ang="f419">
                  <a:pos x="f646" y="f647"/>
                </a:cxn>
                <a:cxn ang="f419">
                  <a:pos x="f648" y="f649"/>
                </a:cxn>
                <a:cxn ang="f419">
                  <a:pos x="f650" y="f651"/>
                </a:cxn>
                <a:cxn ang="f419">
                  <a:pos x="f652" y="f653"/>
                </a:cxn>
                <a:cxn ang="f419">
                  <a:pos x="f654" y="f655"/>
                </a:cxn>
                <a:cxn ang="f419">
                  <a:pos x="f656" y="f657"/>
                </a:cxn>
                <a:cxn ang="f419">
                  <a:pos x="f658" y="f659"/>
                </a:cxn>
                <a:cxn ang="f419">
                  <a:pos x="f660" y="f661"/>
                </a:cxn>
                <a:cxn ang="f419">
                  <a:pos x="f662" y="f663"/>
                </a:cxn>
                <a:cxn ang="f419">
                  <a:pos x="f664" y="f665"/>
                </a:cxn>
                <a:cxn ang="f419">
                  <a:pos x="f666" y="f667"/>
                </a:cxn>
                <a:cxn ang="f419">
                  <a:pos x="f668" y="f669"/>
                </a:cxn>
                <a:cxn ang="f419">
                  <a:pos x="f670" y="f671"/>
                </a:cxn>
                <a:cxn ang="f419">
                  <a:pos x="f672" y="f673"/>
                </a:cxn>
                <a:cxn ang="f419">
                  <a:pos x="f674" y="f675"/>
                </a:cxn>
                <a:cxn ang="f419">
                  <a:pos x="f676" y="f677"/>
                </a:cxn>
                <a:cxn ang="f419">
                  <a:pos x="f678" y="f679"/>
                </a:cxn>
                <a:cxn ang="f419">
                  <a:pos x="f680" y="f681"/>
                </a:cxn>
                <a:cxn ang="f419">
                  <a:pos x="f682" y="f683"/>
                </a:cxn>
                <a:cxn ang="f419">
                  <a:pos x="f684" y="f685"/>
                </a:cxn>
                <a:cxn ang="f419">
                  <a:pos x="f686" y="f687"/>
                </a:cxn>
                <a:cxn ang="f419">
                  <a:pos x="f688" y="f689"/>
                </a:cxn>
                <a:cxn ang="f419">
                  <a:pos x="f690" y="f691"/>
                </a:cxn>
                <a:cxn ang="f419">
                  <a:pos x="f692" y="f693"/>
                </a:cxn>
                <a:cxn ang="f419">
                  <a:pos x="f694" y="f695"/>
                </a:cxn>
                <a:cxn ang="f419">
                  <a:pos x="f696" y="f697"/>
                </a:cxn>
                <a:cxn ang="f419">
                  <a:pos x="f698" y="f699"/>
                </a:cxn>
                <a:cxn ang="f419">
                  <a:pos x="f700" y="f701"/>
                </a:cxn>
                <a:cxn ang="f419">
                  <a:pos x="f702" y="f703"/>
                </a:cxn>
                <a:cxn ang="f419">
                  <a:pos x="f704" y="f705"/>
                </a:cxn>
                <a:cxn ang="f419">
                  <a:pos x="f706" y="f707"/>
                </a:cxn>
                <a:cxn ang="f419">
                  <a:pos x="f708" y="f709"/>
                </a:cxn>
                <a:cxn ang="f419">
                  <a:pos x="f710" y="f711"/>
                </a:cxn>
                <a:cxn ang="f419">
                  <a:pos x="f712" y="f713"/>
                </a:cxn>
                <a:cxn ang="f419">
                  <a:pos x="f714" y="f715"/>
                </a:cxn>
                <a:cxn ang="f419">
                  <a:pos x="f646" y="f647"/>
                </a:cxn>
                <a:cxn ang="f419">
                  <a:pos x="f716" y="f717"/>
                </a:cxn>
                <a:cxn ang="f419">
                  <a:pos x="f716" y="f717"/>
                </a:cxn>
                <a:cxn ang="f419">
                  <a:pos x="f716" y="f718"/>
                </a:cxn>
                <a:cxn ang="f419">
                  <a:pos x="f716" y="f717"/>
                </a:cxn>
                <a:cxn ang="f419">
                  <a:pos x="f682" y="f719"/>
                </a:cxn>
                <a:cxn ang="f419">
                  <a:pos x="f682" y="f719"/>
                </a:cxn>
                <a:cxn ang="f419">
                  <a:pos x="f720" y="f721"/>
                </a:cxn>
                <a:cxn ang="f419">
                  <a:pos x="f722" y="f719"/>
                </a:cxn>
                <a:cxn ang="f419">
                  <a:pos x="f682" y="f719"/>
                </a:cxn>
                <a:cxn ang="f419">
                  <a:pos x="f682" y="f719"/>
                </a:cxn>
                <a:cxn ang="f419">
                  <a:pos x="f723" y="f724"/>
                </a:cxn>
                <a:cxn ang="f419">
                  <a:pos x="f725" y="f726"/>
                </a:cxn>
                <a:cxn ang="f419">
                  <a:pos x="f727" y="f728"/>
                </a:cxn>
                <a:cxn ang="f419">
                  <a:pos x="f729" y="f730"/>
                </a:cxn>
                <a:cxn ang="f419">
                  <a:pos x="f731" y="f732"/>
                </a:cxn>
                <a:cxn ang="f419">
                  <a:pos x="f733" y="f734"/>
                </a:cxn>
                <a:cxn ang="f419">
                  <a:pos x="f735" y="f736"/>
                </a:cxn>
                <a:cxn ang="f419">
                  <a:pos x="f737" y="f738"/>
                </a:cxn>
                <a:cxn ang="f419">
                  <a:pos x="f739" y="f740"/>
                </a:cxn>
                <a:cxn ang="f419">
                  <a:pos x="f741" y="f742"/>
                </a:cxn>
                <a:cxn ang="f419">
                  <a:pos x="f743" y="f744"/>
                </a:cxn>
                <a:cxn ang="f419">
                  <a:pos x="f745" y="f746"/>
                </a:cxn>
                <a:cxn ang="f419">
                  <a:pos x="f723" y="f724"/>
                </a:cxn>
                <a:cxn ang="f419">
                  <a:pos x="f747" y="f748"/>
                </a:cxn>
                <a:cxn ang="f419">
                  <a:pos x="f747" y="f748"/>
                </a:cxn>
                <a:cxn ang="f419">
                  <a:pos x="f747" y="f748"/>
                </a:cxn>
                <a:cxn ang="f419">
                  <a:pos x="f747" y="f748"/>
                </a:cxn>
                <a:cxn ang="f419">
                  <a:pos x="f749" y="f750"/>
                </a:cxn>
                <a:cxn ang="f419">
                  <a:pos x="f749" y="f750"/>
                </a:cxn>
                <a:cxn ang="f419">
                  <a:pos x="f749" y="f750"/>
                </a:cxn>
                <a:cxn ang="f419">
                  <a:pos x="f749" y="f750"/>
                </a:cxn>
                <a:cxn ang="f419">
                  <a:pos x="f749" y="f750"/>
                </a:cxn>
                <a:cxn ang="f419">
                  <a:pos x="f751" y="f752"/>
                </a:cxn>
                <a:cxn ang="f419">
                  <a:pos x="f751" y="f753"/>
                </a:cxn>
                <a:cxn ang="f419">
                  <a:pos x="f754" y="f753"/>
                </a:cxn>
                <a:cxn ang="f419">
                  <a:pos x="f751" y="f752"/>
                </a:cxn>
              </a:cxnLst>
              <a:rect l="f642" t="f645" r="f643" b="f644"/>
              <a:pathLst>
                <a:path w="2608174" h="2257139">
                  <a:moveTo>
                    <a:pt x="f8" y="f9"/>
                  </a:moveTo>
                  <a:cubicBezTo>
                    <a:pt x="f10" y="f11"/>
                    <a:pt x="f12" y="f13"/>
                    <a:pt x="f14" y="f15"/>
                  </a:cubicBezTo>
                  <a:cubicBezTo>
                    <a:pt x="f16" y="f17"/>
                    <a:pt x="f18" y="f19"/>
                    <a:pt x="f20" y="f21"/>
                  </a:cubicBezTo>
                  <a:cubicBezTo>
                    <a:pt x="f22" y="f23"/>
                    <a:pt x="f24" y="f25"/>
                    <a:pt x="f26" y="f27"/>
                  </a:cubicBezTo>
                  <a:cubicBezTo>
                    <a:pt x="f28" y="f29"/>
                    <a:pt x="f30" y="f31"/>
                    <a:pt x="f32" y="f33"/>
                  </a:cubicBezTo>
                  <a:cubicBezTo>
                    <a:pt x="f34" y="f35"/>
                    <a:pt x="f36" y="f37"/>
                    <a:pt x="f38" y="f39"/>
                  </a:cubicBezTo>
                  <a:cubicBezTo>
                    <a:pt x="f40" y="f41"/>
                    <a:pt x="f42" y="f43"/>
                    <a:pt x="f44" y="f45"/>
                  </a:cubicBezTo>
                  <a:cubicBezTo>
                    <a:pt x="f46" y="f47"/>
                    <a:pt x="f48" y="f49"/>
                    <a:pt x="f50" y="f51"/>
                  </a:cubicBezTo>
                  <a:cubicBezTo>
                    <a:pt x="f52" y="f53"/>
                    <a:pt x="f54" y="f55"/>
                    <a:pt x="f56" y="f57"/>
                  </a:cubicBezTo>
                  <a:cubicBezTo>
                    <a:pt x="f58" y="f59"/>
                    <a:pt x="f60" y="f61"/>
                    <a:pt x="f62" y="f63"/>
                  </a:cubicBezTo>
                  <a:cubicBezTo>
                    <a:pt x="f64" y="f65"/>
                    <a:pt x="f66" y="f67"/>
                    <a:pt x="f68" y="f69"/>
                  </a:cubicBezTo>
                  <a:cubicBezTo>
                    <a:pt x="f70" y="f71"/>
                    <a:pt x="f72" y="f73"/>
                    <a:pt x="f74" y="f75"/>
                  </a:cubicBezTo>
                  <a:cubicBezTo>
                    <a:pt x="f76" y="f77"/>
                    <a:pt x="f78" y="f79"/>
                    <a:pt x="f80" y="f81"/>
                  </a:cubicBezTo>
                  <a:cubicBezTo>
                    <a:pt x="f82" y="f83"/>
                    <a:pt x="f84" y="f85"/>
                    <a:pt x="f86" y="f87"/>
                  </a:cubicBezTo>
                  <a:cubicBezTo>
                    <a:pt x="f86" y="f87"/>
                    <a:pt x="f88" y="f89"/>
                    <a:pt x="f90" y="f91"/>
                  </a:cubicBezTo>
                  <a:cubicBezTo>
                    <a:pt x="f92" y="f93"/>
                    <a:pt x="f94" y="f95"/>
                    <a:pt x="f96" y="f97"/>
                  </a:cubicBezTo>
                  <a:cubicBezTo>
                    <a:pt x="f98" y="f99"/>
                    <a:pt x="f100" y="f101"/>
                    <a:pt x="f102" y="f103"/>
                  </a:cubicBezTo>
                  <a:cubicBezTo>
                    <a:pt x="f104" y="f105"/>
                    <a:pt x="f106" y="f107"/>
                    <a:pt x="f108" y="f109"/>
                  </a:cubicBezTo>
                  <a:cubicBezTo>
                    <a:pt x="f110" y="f111"/>
                    <a:pt x="f112" y="f113"/>
                    <a:pt x="f114" y="f115"/>
                  </a:cubicBezTo>
                  <a:cubicBezTo>
                    <a:pt x="f116" y="f117"/>
                    <a:pt x="f118" y="f119"/>
                    <a:pt x="f120" y="f121"/>
                  </a:cubicBezTo>
                  <a:cubicBezTo>
                    <a:pt x="f122" y="f123"/>
                    <a:pt x="f124" y="f125"/>
                    <a:pt x="f126" y="f127"/>
                  </a:cubicBezTo>
                  <a:cubicBezTo>
                    <a:pt x="f120" y="f128"/>
                    <a:pt x="f129" y="f130"/>
                    <a:pt x="f131" y="f132"/>
                  </a:cubicBezTo>
                  <a:cubicBezTo>
                    <a:pt x="f133" y="f134"/>
                    <a:pt x="f135" y="f136"/>
                    <a:pt x="f137" y="f138"/>
                  </a:cubicBezTo>
                  <a:cubicBezTo>
                    <a:pt x="f139" y="f140"/>
                    <a:pt x="f141" y="f142"/>
                    <a:pt x="f122" y="f143"/>
                  </a:cubicBezTo>
                  <a:cubicBezTo>
                    <a:pt x="f144" y="f145"/>
                    <a:pt x="f146" y="f147"/>
                    <a:pt x="f148" y="f149"/>
                  </a:cubicBezTo>
                  <a:cubicBezTo>
                    <a:pt x="f150" y="f151"/>
                    <a:pt x="f131" y="f152"/>
                    <a:pt x="f153" y="f154"/>
                  </a:cubicBezTo>
                  <a:cubicBezTo>
                    <a:pt x="f155" y="f156"/>
                    <a:pt x="f157" y="f158"/>
                    <a:pt x="f159" y="f160"/>
                  </a:cubicBezTo>
                  <a:cubicBezTo>
                    <a:pt x="f159" y="f161"/>
                    <a:pt x="f162" y="f163"/>
                    <a:pt x="f164" y="f165"/>
                  </a:cubicBezTo>
                  <a:cubicBezTo>
                    <a:pt x="f166" y="f167"/>
                    <a:pt x="f168" y="f169"/>
                    <a:pt x="f170" y="f171"/>
                  </a:cubicBezTo>
                  <a:cubicBezTo>
                    <a:pt x="f172" y="f173"/>
                    <a:pt x="f174" y="f163"/>
                    <a:pt x="f175" y="f176"/>
                  </a:cubicBezTo>
                  <a:cubicBezTo>
                    <a:pt x="f177" y="f178"/>
                    <a:pt x="f179" y="f180"/>
                    <a:pt x="f181" y="f182"/>
                  </a:cubicBezTo>
                  <a:cubicBezTo>
                    <a:pt x="f183" y="f184"/>
                    <a:pt x="f185" y="f186"/>
                    <a:pt x="f187" y="f188"/>
                  </a:cubicBezTo>
                  <a:cubicBezTo>
                    <a:pt x="f189" y="f190"/>
                    <a:pt x="f191" y="f192"/>
                    <a:pt x="f193" y="f194"/>
                  </a:cubicBezTo>
                  <a:cubicBezTo>
                    <a:pt x="f195" y="f196"/>
                    <a:pt x="f197" y="f198"/>
                    <a:pt x="f199" y="f200"/>
                  </a:cubicBezTo>
                  <a:cubicBezTo>
                    <a:pt x="f201" y="f202"/>
                    <a:pt x="f203" y="f204"/>
                    <a:pt x="f205" y="f206"/>
                  </a:cubicBezTo>
                  <a:cubicBezTo>
                    <a:pt x="f207" y="f208"/>
                    <a:pt x="f209" y="f210"/>
                    <a:pt x="f8" y="f9"/>
                  </a:cubicBezTo>
                  <a:close/>
                  <a:moveTo>
                    <a:pt x="f211" y="f212"/>
                  </a:moveTo>
                  <a:cubicBezTo>
                    <a:pt x="f211" y="f212"/>
                    <a:pt x="f211" y="f212"/>
                    <a:pt x="f211" y="f212"/>
                  </a:cubicBezTo>
                  <a:cubicBezTo>
                    <a:pt x="f213" y="f212"/>
                    <a:pt x="f211" y="f214"/>
                    <a:pt x="f211" y="f214"/>
                  </a:cubicBezTo>
                  <a:cubicBezTo>
                    <a:pt x="f211" y="f214"/>
                    <a:pt x="f211" y="f212"/>
                    <a:pt x="f211" y="f212"/>
                  </a:cubicBezTo>
                  <a:close/>
                  <a:moveTo>
                    <a:pt x="f114" y="f215"/>
                  </a:moveTo>
                  <a:cubicBezTo>
                    <a:pt x="f114" y="f215"/>
                    <a:pt x="f114" y="f215"/>
                    <a:pt x="f114" y="f215"/>
                  </a:cubicBezTo>
                  <a:lnTo>
                    <a:pt x="f216" y="f217"/>
                  </a:lnTo>
                  <a:cubicBezTo>
                    <a:pt x="f218" y="f219"/>
                    <a:pt x="f220" y="f219"/>
                    <a:pt x="f221" y="f215"/>
                  </a:cubicBezTo>
                  <a:cubicBezTo>
                    <a:pt x="f218" y="f215"/>
                    <a:pt x="f216" y="f215"/>
                    <a:pt x="f114" y="f215"/>
                  </a:cubicBezTo>
                  <a:cubicBezTo>
                    <a:pt x="f114" y="f215"/>
                    <a:pt x="f114" y="f215"/>
                    <a:pt x="f114" y="f215"/>
                  </a:cubicBezTo>
                  <a:close/>
                  <a:moveTo>
                    <a:pt x="f222" y="f223"/>
                  </a:moveTo>
                  <a:cubicBezTo>
                    <a:pt x="f224" y="f225"/>
                    <a:pt x="f226" y="f227"/>
                    <a:pt x="f228" y="f229"/>
                  </a:cubicBezTo>
                  <a:cubicBezTo>
                    <a:pt x="f230" y="f231"/>
                    <a:pt x="f232" y="f233"/>
                    <a:pt x="f234" y="f235"/>
                  </a:cubicBezTo>
                  <a:cubicBezTo>
                    <a:pt x="f236" y="f237"/>
                    <a:pt x="f238" y="f239"/>
                    <a:pt x="f240" y="f241"/>
                  </a:cubicBezTo>
                  <a:cubicBezTo>
                    <a:pt x="f242" y="f243"/>
                    <a:pt x="f244" y="f245"/>
                    <a:pt x="f246" y="f247"/>
                  </a:cubicBezTo>
                  <a:cubicBezTo>
                    <a:pt x="f248" y="f249"/>
                    <a:pt x="f250" y="f251"/>
                    <a:pt x="f252" y="f253"/>
                  </a:cubicBezTo>
                  <a:cubicBezTo>
                    <a:pt x="f254" y="f255"/>
                    <a:pt x="f256" y="f257"/>
                    <a:pt x="f258" y="f19"/>
                  </a:cubicBezTo>
                  <a:cubicBezTo>
                    <a:pt x="f259" y="f260"/>
                    <a:pt x="f261" y="f262"/>
                    <a:pt x="f263" y="f264"/>
                  </a:cubicBezTo>
                  <a:cubicBezTo>
                    <a:pt x="f238" y="f265"/>
                    <a:pt x="f236" y="f266"/>
                    <a:pt x="f267" y="f268"/>
                  </a:cubicBezTo>
                  <a:cubicBezTo>
                    <a:pt x="f269" y="f270"/>
                    <a:pt x="f271" y="f272"/>
                    <a:pt x="f273" y="f274"/>
                  </a:cubicBezTo>
                  <a:cubicBezTo>
                    <a:pt x="f275" y="f276"/>
                    <a:pt x="f277" y="f278"/>
                    <a:pt x="f279" y="f280"/>
                  </a:cubicBezTo>
                  <a:cubicBezTo>
                    <a:pt x="f281" y="f282"/>
                    <a:pt x="f281" y="f283"/>
                    <a:pt x="f284" y="f285"/>
                  </a:cubicBezTo>
                  <a:cubicBezTo>
                    <a:pt x="f286" y="f128"/>
                    <a:pt x="f287" y="f288"/>
                    <a:pt x="f222" y="f223"/>
                  </a:cubicBezTo>
                  <a:close/>
                  <a:moveTo>
                    <a:pt x="f289" y="f290"/>
                  </a:moveTo>
                  <a:cubicBezTo>
                    <a:pt x="f289" y="f290"/>
                    <a:pt x="f289" y="f290"/>
                    <a:pt x="f289" y="f290"/>
                  </a:cubicBezTo>
                  <a:cubicBezTo>
                    <a:pt x="f289" y="f290"/>
                    <a:pt x="f289" y="f291"/>
                    <a:pt x="f289" y="f290"/>
                  </a:cubicBezTo>
                  <a:cubicBezTo>
                    <a:pt x="f289" y="f291"/>
                    <a:pt x="f289" y="f290"/>
                    <a:pt x="f289" y="f290"/>
                  </a:cubicBezTo>
                  <a:close/>
                  <a:moveTo>
                    <a:pt x="f292" y="f134"/>
                  </a:moveTo>
                  <a:lnTo>
                    <a:pt x="f292" y="f134"/>
                  </a:lnTo>
                  <a:cubicBezTo>
                    <a:pt x="f292" y="f134"/>
                    <a:pt x="f292" y="f134"/>
                    <a:pt x="f292" y="f134"/>
                  </a:cubicBezTo>
                  <a:cubicBezTo>
                    <a:pt x="f292" y="f134"/>
                    <a:pt x="f292" y="f134"/>
                    <a:pt x="f292" y="f134"/>
                  </a:cubicBezTo>
                  <a:cubicBezTo>
                    <a:pt x="f292" y="f134"/>
                    <a:pt x="f292" y="f134"/>
                    <a:pt x="f292" y="f134"/>
                  </a:cubicBezTo>
                  <a:close/>
                  <a:moveTo>
                    <a:pt x="f293" y="f294"/>
                  </a:moveTo>
                  <a:cubicBezTo>
                    <a:pt x="f293" y="f295"/>
                    <a:pt x="f293" y="f295"/>
                    <a:pt x="f293" y="f296"/>
                  </a:cubicBezTo>
                  <a:cubicBezTo>
                    <a:pt x="f293" y="f296"/>
                    <a:pt x="f293" y="f296"/>
                    <a:pt x="f297" y="f296"/>
                  </a:cubicBezTo>
                  <a:cubicBezTo>
                    <a:pt x="f293" y="f296"/>
                    <a:pt x="f293" y="f295"/>
                    <a:pt x="f293" y="f294"/>
                  </a:cubicBezTo>
                  <a:close/>
                </a:path>
              </a:pathLst>
            </a:custGeom>
            <a:solidFill>
              <a:srgbClr val="F2F2F2"/>
            </a:solidFill>
            <a:ln cap="flat">
              <a:noFill/>
              <a:prstDash val="solid"/>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Trebuchet MS"/>
                <a:ea typeface="Arial"/>
                <a:cs typeface="B Nazanin" pitchFamily="2" charset="-78"/>
              </a:endParaRPr>
            </a:p>
          </p:txBody>
        </p:sp>
        <p:sp>
          <p:nvSpPr>
            <p:cNvPr id="11" name="Freeform: Shape 4">
              <a:extLst>
                <a:ext uri="{FF2B5EF4-FFF2-40B4-BE49-F238E27FC236}">
                  <a16:creationId xmlns:a16="http://schemas.microsoft.com/office/drawing/2014/main" id="{8A91D44E-9813-8146-F04C-5DA5A18AEE93}"/>
                </a:ext>
              </a:extLst>
            </p:cNvPr>
            <p:cNvSpPr/>
            <p:nvPr/>
          </p:nvSpPr>
          <p:spPr>
            <a:xfrm>
              <a:off x="671105" y="3023957"/>
              <a:ext cx="1719392" cy="2958477"/>
            </a:xfrm>
            <a:custGeom>
              <a:avLst/>
              <a:gdLst>
                <a:gd name="f0" fmla="val 10800000"/>
                <a:gd name="f1" fmla="val 5400000"/>
                <a:gd name="f2" fmla="val 180"/>
                <a:gd name="f3" fmla="val w"/>
                <a:gd name="f4" fmla="val h"/>
                <a:gd name="f5" fmla="val 0"/>
                <a:gd name="f6" fmla="val 1138668"/>
                <a:gd name="f7" fmla="val 1959251"/>
                <a:gd name="f8" fmla="val 1118358"/>
                <a:gd name="f9" fmla="val 1243355"/>
                <a:gd name="f10" fmla="val 1119258"/>
                <a:gd name="f11" fmla="val 1159205"/>
                <a:gd name="f12" fmla="val 1108458"/>
                <a:gd name="f13" fmla="val 1075955"/>
                <a:gd name="f14" fmla="val 1103508"/>
                <a:gd name="f15" fmla="val 992255"/>
                <a:gd name="f16" fmla="val 1096758"/>
                <a:gd name="f17" fmla="val 936905"/>
                <a:gd name="f18" fmla="val 1090458"/>
                <a:gd name="f19" fmla="val 881555"/>
                <a:gd name="f20" fmla="val 1085508"/>
                <a:gd name="f21" fmla="val 825755"/>
                <a:gd name="f22" fmla="val 1080558"/>
                <a:gd name="f23" fmla="val 803255"/>
                <a:gd name="f24" fmla="val 1039608"/>
                <a:gd name="f25" fmla="val 545405"/>
                <a:gd name="f26" fmla="val 1044108"/>
                <a:gd name="f27" fmla="val 532805"/>
                <a:gd name="f28" fmla="val 1042308"/>
                <a:gd name="f29" fmla="val 499055"/>
                <a:gd name="f30" fmla="val 971658"/>
                <a:gd name="f31" fmla="val 230855"/>
                <a:gd name="f32" fmla="val 951858"/>
                <a:gd name="f33" fmla="val 166955"/>
                <a:gd name="f34" fmla="val 950058"/>
                <a:gd name="f35" fmla="val 160655"/>
                <a:gd name="f36" fmla="val 946458"/>
                <a:gd name="f37" fmla="val 154805"/>
                <a:gd name="f38" fmla="val 939708"/>
                <a:gd name="f39" fmla="val 151655"/>
                <a:gd name="f40" fmla="val 917658"/>
                <a:gd name="f41" fmla="val 156605"/>
                <a:gd name="f42" fmla="val 919458"/>
                <a:gd name="f43" fmla="val 174605"/>
                <a:gd name="f44" fmla="val 918108"/>
                <a:gd name="f45" fmla="val 190805"/>
                <a:gd name="f46" fmla="val 938808"/>
                <a:gd name="f47" fmla="val 312755"/>
                <a:gd name="f48" fmla="val 963558"/>
                <a:gd name="f49" fmla="val 433805"/>
                <a:gd name="f50" fmla="val 981108"/>
                <a:gd name="f51" fmla="val 556205"/>
                <a:gd name="f52" fmla="val 999558"/>
                <a:gd name="f53" fmla="val 687155"/>
                <a:gd name="f54" fmla="val 1019358"/>
                <a:gd name="f55" fmla="val 818105"/>
                <a:gd name="f56" fmla="val 1010808"/>
                <a:gd name="f57" fmla="val 951305"/>
                <a:gd name="f58" fmla="val 1006308"/>
                <a:gd name="f59" fmla="val 1021955"/>
                <a:gd name="f60" fmla="val 997758"/>
                <a:gd name="f61" fmla="val 1091255"/>
                <a:gd name="f62" fmla="val 977508"/>
                <a:gd name="f63" fmla="val 969408"/>
                <a:gd name="f64" fmla="val 1186655"/>
                <a:gd name="f65" fmla="val 958608"/>
                <a:gd name="f66" fmla="val 1212755"/>
                <a:gd name="f67" fmla="val 940608"/>
                <a:gd name="f68" fmla="val 1235705"/>
                <a:gd name="f69" fmla="val 932058"/>
                <a:gd name="f70" fmla="val 1246505"/>
                <a:gd name="f71" fmla="val 923058"/>
                <a:gd name="f72" fmla="val 1258205"/>
                <a:gd name="f73" fmla="val 907758"/>
                <a:gd name="f74" fmla="val 1254605"/>
                <a:gd name="f75" fmla="val 892908"/>
                <a:gd name="f76" fmla="val 1251455"/>
                <a:gd name="f77" fmla="val 887958"/>
                <a:gd name="f78" fmla="val 1237505"/>
                <a:gd name="f79" fmla="val 884808"/>
                <a:gd name="f80" fmla="val 1224005"/>
                <a:gd name="f81" fmla="val 879408"/>
                <a:gd name="f82" fmla="val 1201505"/>
                <a:gd name="f83" fmla="val 877158"/>
                <a:gd name="f84" fmla="val 1178555"/>
                <a:gd name="f85" fmla="val 874908"/>
                <a:gd name="f86" fmla="val 1155155"/>
                <a:gd name="f87" fmla="val 870858"/>
                <a:gd name="f88" fmla="val 1106105"/>
                <a:gd name="f89" fmla="val 868158"/>
                <a:gd name="f90" fmla="val 1056605"/>
                <a:gd name="f91" fmla="val 856458"/>
                <a:gd name="f92" fmla="val 1008455"/>
                <a:gd name="f93" fmla="val 848808"/>
                <a:gd name="f94" fmla="val 976955"/>
                <a:gd name="f95" fmla="val 837108"/>
                <a:gd name="f96" fmla="val 946805"/>
                <a:gd name="f97" fmla="val 820908"/>
                <a:gd name="f98" fmla="val 913055"/>
                <a:gd name="f99" fmla="val 809658"/>
                <a:gd name="f100" fmla="val 935555"/>
                <a:gd name="f101" fmla="val 684108"/>
                <a:gd name="f102" fmla="val 1112855"/>
                <a:gd name="f103" fmla="val 681408"/>
                <a:gd name="f104" fmla="val 1120505"/>
                <a:gd name="f105" fmla="val 667458"/>
                <a:gd name="f106" fmla="val 1160555"/>
                <a:gd name="f107" fmla="val 649908"/>
                <a:gd name="f108" fmla="val 1198355"/>
                <a:gd name="f109" fmla="val 622908"/>
                <a:gd name="f110" fmla="val 1231205"/>
                <a:gd name="f111" fmla="val 609408"/>
                <a:gd name="f112" fmla="val 1247405"/>
                <a:gd name="f113" fmla="val 594558"/>
                <a:gd name="f114" fmla="val 1264955"/>
                <a:gd name="f115" fmla="val 571158"/>
                <a:gd name="f116" fmla="val 1261355"/>
                <a:gd name="f117" fmla="val 546858"/>
                <a:gd name="f118" fmla="val 1257305"/>
                <a:gd name="f119" fmla="val 541008"/>
                <a:gd name="f120" fmla="val 1233905"/>
                <a:gd name="f121" fmla="val 534708"/>
                <a:gd name="f122" fmla="val 1214105"/>
                <a:gd name="f123" fmla="val 523008"/>
                <a:gd name="f124" fmla="val 1176755"/>
                <a:gd name="f125" fmla="val 517608"/>
                <a:gd name="f126" fmla="val 1138055"/>
                <a:gd name="f127" fmla="val 513558"/>
                <a:gd name="f128" fmla="val 1099355"/>
                <a:gd name="f129" fmla="val 510858"/>
                <a:gd name="f130" fmla="val 1071905"/>
                <a:gd name="f131" fmla="val 509508"/>
                <a:gd name="f132" fmla="val 1044005"/>
                <a:gd name="f133" fmla="val 502758"/>
                <a:gd name="f134" fmla="val 1017005"/>
                <a:gd name="f135" fmla="val 496458"/>
                <a:gd name="f136" fmla="val 991805"/>
                <a:gd name="f137" fmla="val 480708"/>
                <a:gd name="f138" fmla="val 985955"/>
                <a:gd name="f139" fmla="val 459558"/>
                <a:gd name="f140" fmla="val 1000805"/>
                <a:gd name="f141" fmla="val 449208"/>
                <a:gd name="f142" fmla="val 1008005"/>
                <a:gd name="f143" fmla="val 439308"/>
                <a:gd name="f144" fmla="val 1016105"/>
                <a:gd name="f145" fmla="val 430758"/>
                <a:gd name="f146" fmla="val 1025555"/>
                <a:gd name="f147" fmla="val 382158"/>
                <a:gd name="f148" fmla="val 1081805"/>
                <a:gd name="f149" fmla="val 340308"/>
                <a:gd name="f150" fmla="val 1143005"/>
                <a:gd name="f151" fmla="val 307908"/>
                <a:gd name="f152" fmla="val 1210505"/>
                <a:gd name="f153" fmla="val 303858"/>
                <a:gd name="f154" fmla="val 1219055"/>
                <a:gd name="f155" fmla="val 262008"/>
                <a:gd name="f156" fmla="val 1325705"/>
                <a:gd name="f157" fmla="val 260658"/>
                <a:gd name="f158" fmla="val 1372955"/>
                <a:gd name="f159" fmla="val 259758"/>
                <a:gd name="f160" fmla="val 1399505"/>
                <a:gd name="f161" fmla="val 271008"/>
                <a:gd name="f162" fmla="val 1407155"/>
                <a:gd name="f163" fmla="val 296208"/>
                <a:gd name="f164" fmla="val 312858"/>
                <a:gd name="f165" fmla="val 1394555"/>
                <a:gd name="f166" fmla="val 326358"/>
                <a:gd name="f167" fmla="val 1388705"/>
                <a:gd name="f168" fmla="val 341208"/>
                <a:gd name="f169" fmla="val 1377005"/>
                <a:gd name="f170" fmla="val 375858"/>
                <a:gd name="f171" fmla="val 1356755"/>
                <a:gd name="f172" fmla="val 1309955"/>
                <a:gd name="f173" fmla="val 455508"/>
                <a:gd name="f174" fmla="val 1294205"/>
                <a:gd name="f175" fmla="val 460908"/>
                <a:gd name="f176" fmla="val 1291055"/>
                <a:gd name="f177" fmla="val 465408"/>
                <a:gd name="f178" fmla="val 1282055"/>
                <a:gd name="f179" fmla="val 472158"/>
                <a:gd name="f180" fmla="val 1287455"/>
                <a:gd name="f181" fmla="val 477558"/>
                <a:gd name="f182" fmla="val 1291505"/>
                <a:gd name="f183" fmla="val 475308"/>
                <a:gd name="f184" fmla="val 1300055"/>
                <a:gd name="f185" fmla="val 473508"/>
                <a:gd name="f186" fmla="val 1306355"/>
                <a:gd name="f187" fmla="val 464958"/>
                <a:gd name="f188" fmla="val 1338755"/>
                <a:gd name="f189" fmla="val 449658"/>
                <a:gd name="f190" fmla="val 1367105"/>
                <a:gd name="f191" fmla="val 424908"/>
                <a:gd name="f192" fmla="val 1390055"/>
                <a:gd name="f193" fmla="val 425808"/>
                <a:gd name="f194" fmla="val 1395005"/>
                <a:gd name="f195" fmla="val 354258"/>
                <a:gd name="f196" fmla="val 1442705"/>
                <a:gd name="f197" fmla="val 342558"/>
                <a:gd name="f198" fmla="val 1448105"/>
                <a:gd name="f199" fmla="val 323658"/>
                <a:gd name="f200" fmla="val 1456655"/>
                <a:gd name="f201" fmla="val 305658"/>
                <a:gd name="f202" fmla="val 1467905"/>
                <a:gd name="f203" fmla="val 286308"/>
                <a:gd name="f204" fmla="val 1476005"/>
                <a:gd name="f205" fmla="val 251208"/>
                <a:gd name="f206" fmla="val 1490405"/>
                <a:gd name="f207" fmla="val 216558"/>
                <a:gd name="f208" fmla="val 1507955"/>
                <a:gd name="f209" fmla="val 178758"/>
                <a:gd name="f210" fmla="val 1515155"/>
                <a:gd name="f211" fmla="val 131508"/>
                <a:gd name="f212" fmla="val 1524155"/>
                <a:gd name="f213" fmla="val 102258"/>
                <a:gd name="f214" fmla="val 1505255"/>
                <a:gd name="f215" fmla="val 96408"/>
                <a:gd name="f216" fmla="val 1460255"/>
                <a:gd name="f217" fmla="val 90558"/>
                <a:gd name="f218" fmla="val 1418405"/>
                <a:gd name="f219" fmla="val 93258"/>
                <a:gd name="f220" fmla="val 1376555"/>
                <a:gd name="f221" fmla="val 105858"/>
                <a:gd name="f222" fmla="val 1336055"/>
                <a:gd name="f223" fmla="val 121608"/>
                <a:gd name="f224" fmla="val 1285205"/>
                <a:gd name="f225" fmla="val 150408"/>
                <a:gd name="f226" fmla="val 1241555"/>
                <a:gd name="f227" fmla="val 185058"/>
                <a:gd name="f228" fmla="val 197208"/>
                <a:gd name="f229" fmla="val 1183505"/>
                <a:gd name="f230" fmla="val 294858"/>
                <a:gd name="f231" fmla="val 1102505"/>
                <a:gd name="f232" fmla="val 330858"/>
                <a:gd name="f233" fmla="val 337608"/>
                <a:gd name="f234" fmla="val 1070555"/>
                <a:gd name="f235" fmla="val 345258"/>
                <a:gd name="f236" fmla="val 1063355"/>
                <a:gd name="f237" fmla="val 342108"/>
                <a:gd name="f238" fmla="val 1053455"/>
                <a:gd name="f239" fmla="val 338958"/>
                <a:gd name="f240" fmla="val 1043555"/>
                <a:gd name="f241" fmla="val 329058"/>
                <a:gd name="f242" fmla="val 1041755"/>
                <a:gd name="f243" fmla="val 320058"/>
                <a:gd name="f244" fmla="val 1040855"/>
                <a:gd name="f245" fmla="val 304308"/>
                <a:gd name="f246" fmla="val 1039505"/>
                <a:gd name="f247" fmla="val 289008"/>
                <a:gd name="f248" fmla="val 1036805"/>
                <a:gd name="f249" fmla="val 273258"/>
                <a:gd name="f250" fmla="val 1035455"/>
                <a:gd name="f251" fmla="val 236808"/>
                <a:gd name="f252" fmla="val 1031855"/>
                <a:gd name="f253" fmla="val 200358"/>
                <a:gd name="f254" fmla="val 1027805"/>
                <a:gd name="f255" fmla="val 166608"/>
                <a:gd name="f256" fmla="val 1011155"/>
                <a:gd name="f257" fmla="val 110358"/>
                <a:gd name="f258" fmla="val 983255"/>
                <a:gd name="f259" fmla="val 87408"/>
                <a:gd name="f260" fmla="val 933305"/>
                <a:gd name="f261" fmla="val 73458"/>
                <a:gd name="f262" fmla="val 872105"/>
                <a:gd name="f263" fmla="val 88308"/>
                <a:gd name="f264" fmla="val 879305"/>
                <a:gd name="f265" fmla="val 93708"/>
                <a:gd name="f266" fmla="val 889205"/>
                <a:gd name="f267" fmla="val 100458"/>
                <a:gd name="f268" fmla="val 897755"/>
                <a:gd name="f269" fmla="val 118908"/>
                <a:gd name="f270" fmla="val 921605"/>
                <a:gd name="f271" fmla="val 136458"/>
                <a:gd name="f272" fmla="val 945455"/>
                <a:gd name="f273" fmla="val 158508"/>
                <a:gd name="f274" fmla="val 966155"/>
                <a:gd name="f275" fmla="val 167508"/>
                <a:gd name="f276" fmla="val 974255"/>
                <a:gd name="f277" fmla="val 176508"/>
                <a:gd name="f278" fmla="val 981905"/>
                <a:gd name="f279" fmla="val 188208"/>
                <a:gd name="f280" fmla="val 208908"/>
                <a:gd name="f281" fmla="val 993155"/>
                <a:gd name="f282" fmla="val 222408"/>
                <a:gd name="f283" fmla="val 982355"/>
                <a:gd name="f284" fmla="val 219708"/>
                <a:gd name="f285" fmla="val 960305"/>
                <a:gd name="f286" fmla="val 218808"/>
                <a:gd name="f287" fmla="val 950405"/>
                <a:gd name="f288" fmla="val 214308"/>
                <a:gd name="f289" fmla="val 941405"/>
                <a:gd name="f290" fmla="val 209358"/>
                <a:gd name="f291" fmla="val 917105"/>
                <a:gd name="f292" fmla="val 191358"/>
                <a:gd name="f293" fmla="val 900455"/>
                <a:gd name="f294" fmla="val 181458"/>
                <a:gd name="f295" fmla="val 884705"/>
                <a:gd name="f296" fmla="val 136908"/>
                <a:gd name="f297" fmla="val 814055"/>
                <a:gd name="f298" fmla="val 112158"/>
                <a:gd name="f299" fmla="val 736205"/>
                <a:gd name="f300" fmla="val 109008"/>
                <a:gd name="f301" fmla="val 653405"/>
                <a:gd name="f302" fmla="val 106308"/>
                <a:gd name="f303" fmla="val 577805"/>
                <a:gd name="f304" fmla="val 502205"/>
                <a:gd name="f305" fmla="val 117108"/>
                <a:gd name="f306" fmla="val 427055"/>
                <a:gd name="f307" fmla="val 126558"/>
                <a:gd name="f308" fmla="val 363155"/>
                <a:gd name="f309" fmla="val 135558"/>
                <a:gd name="f310" fmla="val 299255"/>
                <a:gd name="f311" fmla="val 155808"/>
                <a:gd name="f312" fmla="val 238055"/>
                <a:gd name="f313" fmla="val 160308"/>
                <a:gd name="f314" fmla="val 225005"/>
                <a:gd name="f315" fmla="val 163008"/>
                <a:gd name="f316" fmla="val 207005"/>
                <a:gd name="f317" fmla="val 179208"/>
                <a:gd name="f318" fmla="val 205655"/>
                <a:gd name="f319" fmla="val 196308"/>
                <a:gd name="f320" fmla="val 204305"/>
                <a:gd name="f321" fmla="val 199458"/>
                <a:gd name="f322" fmla="val 223205"/>
                <a:gd name="f323" fmla="val 205308"/>
                <a:gd name="f324" fmla="val 235355"/>
                <a:gd name="f325" fmla="val 220608"/>
                <a:gd name="f326" fmla="val 269105"/>
                <a:gd name="f327" fmla="val 226908"/>
                <a:gd name="f328" fmla="val 305555"/>
                <a:gd name="f329" fmla="val 235008"/>
                <a:gd name="f330" fmla="val 341105"/>
                <a:gd name="f331" fmla="val 237258"/>
                <a:gd name="f332" fmla="val 351005"/>
                <a:gd name="f333" fmla="val 362255"/>
                <a:gd name="f334" fmla="val 250308"/>
                <a:gd name="f335" fmla="val 369455"/>
                <a:gd name="f336" fmla="val 258408"/>
                <a:gd name="f337" fmla="val 258858"/>
                <a:gd name="f338" fmla="val 331655"/>
                <a:gd name="f339" fmla="val 268758"/>
                <a:gd name="f340" fmla="val 233555"/>
                <a:gd name="f341" fmla="val 299358"/>
                <a:gd name="f342" fmla="val 167405"/>
                <a:gd name="f343" fmla="val 365958"/>
                <a:gd name="f344" fmla="val 120155"/>
                <a:gd name="f345" fmla="val 384408"/>
                <a:gd name="f346" fmla="val 107105"/>
                <a:gd name="f347" fmla="val 403758"/>
                <a:gd name="f348" fmla="val 95405"/>
                <a:gd name="f349" fmla="val 420408"/>
                <a:gd name="f350" fmla="val 80105"/>
                <a:gd name="f351" fmla="val 420858"/>
                <a:gd name="f352" fmla="val 78755"/>
                <a:gd name="f353" fmla="val 421308"/>
                <a:gd name="f354" fmla="val 77405"/>
                <a:gd name="f355" fmla="val 421758"/>
                <a:gd name="f356" fmla="val 75605"/>
                <a:gd name="f357" fmla="val 75155"/>
                <a:gd name="f358" fmla="val 422208"/>
                <a:gd name="f359" fmla="val 74255"/>
                <a:gd name="f360" fmla="val 73805"/>
                <a:gd name="f361" fmla="val 422658"/>
                <a:gd name="f362" fmla="val 58955"/>
                <a:gd name="f363" fmla="val 44105"/>
                <a:gd name="f364" fmla="val 29255"/>
                <a:gd name="f365" fmla="val 28355"/>
                <a:gd name="f366" fmla="val 26555"/>
                <a:gd name="f367" fmla="val 25205"/>
                <a:gd name="f368" fmla="val 18005"/>
                <a:gd name="f369" fmla="val 9905"/>
                <a:gd name="f370" fmla="val 417258"/>
                <a:gd name="f371" fmla="val 3605"/>
                <a:gd name="f372" fmla="val 407358"/>
                <a:gd name="f373" fmla="val -8095"/>
                <a:gd name="f374" fmla="val 357858"/>
                <a:gd name="f375" fmla="val 12155"/>
                <a:gd name="f376" fmla="val 347058"/>
                <a:gd name="f377" fmla="val 15305"/>
                <a:gd name="f378" fmla="val 318258"/>
                <a:gd name="f379" fmla="val 23405"/>
                <a:gd name="f380" fmla="val 49505"/>
                <a:gd name="f381" fmla="val 201708"/>
                <a:gd name="f382" fmla="val 55805"/>
                <a:gd name="f383" fmla="val 172908"/>
                <a:gd name="f384" fmla="val 64805"/>
                <a:gd name="f385" fmla="val 148608"/>
                <a:gd name="f386" fmla="val 76955"/>
                <a:gd name="f387" fmla="val 130158"/>
                <a:gd name="f388" fmla="val 103055"/>
                <a:gd name="f389" fmla="val 128705"/>
                <a:gd name="f390" fmla="val 114858"/>
                <a:gd name="f391" fmla="val 154355"/>
                <a:gd name="f392" fmla="val 108558"/>
                <a:gd name="f393" fmla="val 183605"/>
                <a:gd name="f394" fmla="val 193955"/>
                <a:gd name="f395" fmla="val 100908"/>
                <a:gd name="f396" fmla="val 214655"/>
                <a:gd name="f397" fmla="val 213305"/>
                <a:gd name="f398" fmla="val 86508"/>
                <a:gd name="f399" fmla="val 220955"/>
                <a:gd name="f400" fmla="val 91908"/>
                <a:gd name="f401" fmla="val 277655"/>
                <a:gd name="f402" fmla="val 294755"/>
                <a:gd name="f403" fmla="val 82008"/>
                <a:gd name="f404" fmla="val 324005"/>
                <a:gd name="f405" fmla="val 76608"/>
                <a:gd name="f406" fmla="val 353705"/>
                <a:gd name="f407" fmla="val 71658"/>
                <a:gd name="f408" fmla="val 383405"/>
                <a:gd name="f409" fmla="val 55908"/>
                <a:gd name="f410" fmla="val 480605"/>
                <a:gd name="f411" fmla="val 47358"/>
                <a:gd name="f412" fmla="val 578255"/>
                <a:gd name="f413" fmla="val 37008"/>
                <a:gd name="f414" fmla="val 676355"/>
                <a:gd name="f415" fmla="val 31608"/>
                <a:gd name="f416" fmla="val 725855"/>
                <a:gd name="f417" fmla="val 24858"/>
                <a:gd name="f418" fmla="val 775355"/>
                <a:gd name="f419" fmla="val 22608"/>
                <a:gd name="f420" fmla="val 825305"/>
                <a:gd name="f421" fmla="val 20808"/>
                <a:gd name="f422" fmla="val 868505"/>
                <a:gd name="f423" fmla="val 16308"/>
                <a:gd name="f424" fmla="val 931955"/>
                <a:gd name="f425" fmla="val 30258"/>
                <a:gd name="f426" fmla="val 972455"/>
                <a:gd name="f427" fmla="val 33408"/>
                <a:gd name="f428" fmla="val 1030505"/>
                <a:gd name="f429" fmla="val 23958"/>
                <a:gd name="f430" fmla="val 1090805"/>
                <a:gd name="f431" fmla="val 19908"/>
                <a:gd name="f432" fmla="val 1148855"/>
                <a:gd name="f433" fmla="val 15858"/>
                <a:gd name="f434" fmla="val 1202405"/>
                <a:gd name="f435" fmla="val 12708"/>
                <a:gd name="f436" fmla="val 1255505"/>
                <a:gd name="f437" fmla="val 1309505"/>
                <a:gd name="f438" fmla="val 17658"/>
                <a:gd name="f439" fmla="val 1339205"/>
                <a:gd name="f440" fmla="val 26658"/>
                <a:gd name="f441" fmla="val 1367555"/>
                <a:gd name="f442" fmla="val 31158"/>
                <a:gd name="f443" fmla="val 1397255"/>
                <a:gd name="f444" fmla="val 36108"/>
                <a:gd name="f445" fmla="val 1429655"/>
                <a:gd name="f446" fmla="val 23508"/>
                <a:gd name="f447" fmla="val 1458905"/>
                <a:gd name="f448" fmla="val 1490855"/>
                <a:gd name="f449" fmla="val 16758"/>
                <a:gd name="f450" fmla="val 1521905"/>
                <a:gd name="f451" fmla="val 27108"/>
                <a:gd name="f452" fmla="val 1551155"/>
                <a:gd name="f453" fmla="val 1581755"/>
                <a:gd name="f454" fmla="val 1612355"/>
                <a:gd name="f455" fmla="val 22158"/>
                <a:gd name="f456" fmla="val 1637555"/>
                <a:gd name="f457" fmla="val 15408"/>
                <a:gd name="f458" fmla="val 1667255"/>
                <a:gd name="f459" fmla="val 3258"/>
                <a:gd name="f460" fmla="val 1721255"/>
                <a:gd name="f461" fmla="val 5058"/>
                <a:gd name="f462" fmla="val 1776155"/>
                <a:gd name="f463" fmla="val 3708"/>
                <a:gd name="f464" fmla="val 1831055"/>
                <a:gd name="f465" fmla="val 2808"/>
                <a:gd name="f466" fmla="val 1864805"/>
                <a:gd name="f467" fmla="val -6642"/>
                <a:gd name="f468" fmla="val 1903055"/>
                <a:gd name="f469" fmla="val 8658"/>
                <a:gd name="f470" fmla="val 1935005"/>
                <a:gd name="f471" fmla="val 23058"/>
                <a:gd name="f472" fmla="val 1964705"/>
                <a:gd name="f473" fmla="val 50058"/>
                <a:gd name="f474" fmla="val 1961105"/>
                <a:gd name="f475" fmla="val 78408"/>
                <a:gd name="f476" fmla="val 1955255"/>
                <a:gd name="f477" fmla="val 127908"/>
                <a:gd name="f478" fmla="val 1945355"/>
                <a:gd name="f479" fmla="val 179658"/>
                <a:gd name="f480" fmla="val 1923305"/>
                <a:gd name="f481" fmla="val 222858"/>
                <a:gd name="f482" fmla="val 1897655"/>
                <a:gd name="f483" fmla="val 788058"/>
                <a:gd name="f484" fmla="val 1727555"/>
                <a:gd name="f485" fmla="val 811908"/>
                <a:gd name="f486" fmla="val 1713605"/>
                <a:gd name="f487" fmla="val 1138158"/>
                <a:gd name="f488" fmla="val 1666355"/>
                <a:gd name="f489" fmla="val 1138608"/>
                <a:gd name="f490" fmla="val 1663655"/>
                <a:gd name="f491" fmla="val 1139958"/>
                <a:gd name="f492" fmla="val 1634405"/>
                <a:gd name="f493" fmla="val 1249205"/>
                <a:gd name="f494" fmla="+- 0 0 -90"/>
                <a:gd name="f495" fmla="*/ f3 1 1138668"/>
                <a:gd name="f496" fmla="*/ f4 1 1959251"/>
                <a:gd name="f497" fmla="val f5"/>
                <a:gd name="f498" fmla="val f6"/>
                <a:gd name="f499" fmla="val f7"/>
                <a:gd name="f500" fmla="*/ f494 f0 1"/>
                <a:gd name="f501" fmla="+- f499 0 f497"/>
                <a:gd name="f502" fmla="+- f498 0 f497"/>
                <a:gd name="f503" fmla="*/ f500 1 f2"/>
                <a:gd name="f504" fmla="*/ f502 1 1138668"/>
                <a:gd name="f505" fmla="*/ f501 1 1959251"/>
                <a:gd name="f506" fmla="*/ 1118358 f502 1"/>
                <a:gd name="f507" fmla="*/ 1243355 f501 1"/>
                <a:gd name="f508" fmla="*/ 1103508 f502 1"/>
                <a:gd name="f509" fmla="*/ 992255 f501 1"/>
                <a:gd name="f510" fmla="*/ 1085508 f502 1"/>
                <a:gd name="f511" fmla="*/ 825755 f501 1"/>
                <a:gd name="f512" fmla="*/ 1044108 f502 1"/>
                <a:gd name="f513" fmla="*/ 532805 f501 1"/>
                <a:gd name="f514" fmla="*/ 951858 f502 1"/>
                <a:gd name="f515" fmla="*/ 166955 f501 1"/>
                <a:gd name="f516" fmla="*/ 939708 f502 1"/>
                <a:gd name="f517" fmla="*/ 151655 f501 1"/>
                <a:gd name="f518" fmla="*/ 918108 f502 1"/>
                <a:gd name="f519" fmla="*/ 190805 f501 1"/>
                <a:gd name="f520" fmla="*/ 981108 f502 1"/>
                <a:gd name="f521" fmla="*/ 556205 f501 1"/>
                <a:gd name="f522" fmla="*/ 1010808 f502 1"/>
                <a:gd name="f523" fmla="*/ 951305 f501 1"/>
                <a:gd name="f524" fmla="*/ 977508 f502 1"/>
                <a:gd name="f525" fmla="*/ 1159205 f501 1"/>
                <a:gd name="f526" fmla="*/ 940608 f502 1"/>
                <a:gd name="f527" fmla="*/ 1235705 f501 1"/>
                <a:gd name="f528" fmla="*/ 907758 f502 1"/>
                <a:gd name="f529" fmla="*/ 1254605 f501 1"/>
                <a:gd name="f530" fmla="*/ 884808 f502 1"/>
                <a:gd name="f531" fmla="*/ 1224005 f501 1"/>
                <a:gd name="f532" fmla="*/ 874908 f502 1"/>
                <a:gd name="f533" fmla="*/ 1155155 f501 1"/>
                <a:gd name="f534" fmla="*/ 856458 f502 1"/>
                <a:gd name="f535" fmla="*/ 1008455 f501 1"/>
                <a:gd name="f536" fmla="*/ 820908 f502 1"/>
                <a:gd name="f537" fmla="*/ 913055 f501 1"/>
                <a:gd name="f538" fmla="*/ 681408 f502 1"/>
                <a:gd name="f539" fmla="*/ 1120505 f501 1"/>
                <a:gd name="f540" fmla="*/ 622908 f502 1"/>
                <a:gd name="f541" fmla="*/ 1231205 f501 1"/>
                <a:gd name="f542" fmla="*/ 571158 f502 1"/>
                <a:gd name="f543" fmla="*/ 1261355 f501 1"/>
                <a:gd name="f544" fmla="*/ 534708 f502 1"/>
                <a:gd name="f545" fmla="*/ 1214105 f501 1"/>
                <a:gd name="f546" fmla="*/ 513558 f502 1"/>
                <a:gd name="f547" fmla="*/ 1099355 f501 1"/>
                <a:gd name="f548" fmla="*/ 502758 f502 1"/>
                <a:gd name="f549" fmla="*/ 1017005 f501 1"/>
                <a:gd name="f550" fmla="*/ 459558 f502 1"/>
                <a:gd name="f551" fmla="*/ 1000805 f501 1"/>
                <a:gd name="f552" fmla="*/ 430758 f502 1"/>
                <a:gd name="f553" fmla="*/ 1025555 f501 1"/>
                <a:gd name="f554" fmla="*/ 307908 f502 1"/>
                <a:gd name="f555" fmla="*/ 1210505 f501 1"/>
                <a:gd name="f556" fmla="*/ 260658 f502 1"/>
                <a:gd name="f557" fmla="*/ 1372955 f501 1"/>
                <a:gd name="f558" fmla="*/ 296208 f502 1"/>
                <a:gd name="f559" fmla="*/ 1399505 f501 1"/>
                <a:gd name="f560" fmla="*/ 341208 f502 1"/>
                <a:gd name="f561" fmla="*/ 1377005 f501 1"/>
                <a:gd name="f562" fmla="*/ 455508 f502 1"/>
                <a:gd name="f563" fmla="*/ 1294205 f501 1"/>
                <a:gd name="f564" fmla="*/ 472158 f502 1"/>
                <a:gd name="f565" fmla="*/ 1287455 f501 1"/>
                <a:gd name="f566" fmla="*/ 473508 f502 1"/>
                <a:gd name="f567" fmla="*/ 1306355 f501 1"/>
                <a:gd name="f568" fmla="*/ 424908 f502 1"/>
                <a:gd name="f569" fmla="*/ 1390055 f501 1"/>
                <a:gd name="f570" fmla="*/ 342558 f502 1"/>
                <a:gd name="f571" fmla="*/ 1448105 f501 1"/>
                <a:gd name="f572" fmla="*/ 286308 f502 1"/>
                <a:gd name="f573" fmla="*/ 1476005 f501 1"/>
                <a:gd name="f574" fmla="*/ 178758 f502 1"/>
                <a:gd name="f575" fmla="*/ 1515155 f501 1"/>
                <a:gd name="f576" fmla="*/ 96408 f502 1"/>
                <a:gd name="f577" fmla="*/ 1460255 f501 1"/>
                <a:gd name="f578" fmla="*/ 105858 f502 1"/>
                <a:gd name="f579" fmla="*/ 1336055 f501 1"/>
                <a:gd name="f580" fmla="*/ 185058 f502 1"/>
                <a:gd name="f581" fmla="*/ 1201505 f501 1"/>
                <a:gd name="f582" fmla="*/ 330858 f502 1"/>
                <a:gd name="f583" fmla="*/ 1075955 f501 1"/>
                <a:gd name="f584" fmla="*/ 342108 f502 1"/>
                <a:gd name="f585" fmla="*/ 1053455 f501 1"/>
                <a:gd name="f586" fmla="*/ 320058 f502 1"/>
                <a:gd name="f587" fmla="*/ 1040855 f501 1"/>
                <a:gd name="f588" fmla="*/ 273258 f502 1"/>
                <a:gd name="f589" fmla="*/ 1035455 f501 1"/>
                <a:gd name="f590" fmla="*/ 166608 f502 1"/>
                <a:gd name="f591" fmla="*/ 1011155 f501 1"/>
                <a:gd name="f592" fmla="*/ 73458 f502 1"/>
                <a:gd name="f593" fmla="*/ 872105 f501 1"/>
                <a:gd name="f594" fmla="*/ 100458 f502 1"/>
                <a:gd name="f595" fmla="*/ 897755 f501 1"/>
                <a:gd name="f596" fmla="*/ 158508 f502 1"/>
                <a:gd name="f597" fmla="*/ 966155 f501 1"/>
                <a:gd name="f598" fmla="*/ 188208 f502 1"/>
                <a:gd name="f599" fmla="*/ 985955 f501 1"/>
                <a:gd name="f600" fmla="*/ 219708 f502 1"/>
                <a:gd name="f601" fmla="*/ 960305 f501 1"/>
                <a:gd name="f602" fmla="*/ 209358 f502 1"/>
                <a:gd name="f603" fmla="*/ 933305 f501 1"/>
                <a:gd name="f604" fmla="*/ 181458 f502 1"/>
                <a:gd name="f605" fmla="*/ 884705 f501 1"/>
                <a:gd name="f606" fmla="*/ 109008 f502 1"/>
                <a:gd name="f607" fmla="*/ 653405 f501 1"/>
                <a:gd name="f608" fmla="*/ 117108 f502 1"/>
                <a:gd name="f609" fmla="*/ 427055 f501 1"/>
                <a:gd name="f610" fmla="*/ 155808 f502 1"/>
                <a:gd name="f611" fmla="*/ 238055 f501 1"/>
                <a:gd name="f612" fmla="*/ 179208 f502 1"/>
                <a:gd name="f613" fmla="*/ 205655 f501 1"/>
                <a:gd name="f614" fmla="*/ 205308 f502 1"/>
                <a:gd name="f615" fmla="*/ 235355 f501 1"/>
                <a:gd name="f616" fmla="*/ 235008 f502 1"/>
                <a:gd name="f617" fmla="*/ 341105 f501 1"/>
                <a:gd name="f618" fmla="*/ 250308 f502 1"/>
                <a:gd name="f619" fmla="*/ 369455 f501 1"/>
                <a:gd name="f620" fmla="*/ 312755 f501 1"/>
                <a:gd name="f621" fmla="*/ 365958 f502 1"/>
                <a:gd name="f622" fmla="*/ 120155 f501 1"/>
                <a:gd name="f623" fmla="*/ 420408 f502 1"/>
                <a:gd name="f624" fmla="*/ 80105 f501 1"/>
                <a:gd name="f625" fmla="*/ 421758 f502 1"/>
                <a:gd name="f626" fmla="*/ 75605 f501 1"/>
                <a:gd name="f627" fmla="*/ 422208 f502 1"/>
                <a:gd name="f628" fmla="*/ 73805 f501 1"/>
                <a:gd name="f629" fmla="*/ 29255 f501 1"/>
                <a:gd name="f630" fmla="*/ 25205 f501 1"/>
                <a:gd name="f631" fmla="*/ 417258 f502 1"/>
                <a:gd name="f632" fmla="*/ 3605 f501 1"/>
                <a:gd name="f633" fmla="*/ 347058 f502 1"/>
                <a:gd name="f634" fmla="*/ 15305 f501 1"/>
                <a:gd name="f635" fmla="*/ 201708 f502 1"/>
                <a:gd name="f636" fmla="*/ 55805 f501 1"/>
                <a:gd name="f637" fmla="*/ 130158 f502 1"/>
                <a:gd name="f638" fmla="*/ 103055 f501 1"/>
                <a:gd name="f639" fmla="*/ 108558 f502 1"/>
                <a:gd name="f640" fmla="*/ 183605 f501 1"/>
                <a:gd name="f641" fmla="*/ 100908 f502 1"/>
                <a:gd name="f642" fmla="*/ 213305 f501 1"/>
                <a:gd name="f643" fmla="*/ 88308 f502 1"/>
                <a:gd name="f644" fmla="*/ 294755 f501 1"/>
                <a:gd name="f645" fmla="*/ 71658 f502 1"/>
                <a:gd name="f646" fmla="*/ 383405 f501 1"/>
                <a:gd name="f647" fmla="*/ 37008 f502 1"/>
                <a:gd name="f648" fmla="*/ 676355 f501 1"/>
                <a:gd name="f649" fmla="*/ 22608 f502 1"/>
                <a:gd name="f650" fmla="*/ 825305 f501 1"/>
                <a:gd name="f651" fmla="*/ 30258 f502 1"/>
                <a:gd name="f652" fmla="*/ 972455 f501 1"/>
                <a:gd name="f653" fmla="*/ 19908 f502 1"/>
                <a:gd name="f654" fmla="*/ 1148855 f501 1"/>
                <a:gd name="f655" fmla="*/ 15858 f502 1"/>
                <a:gd name="f656" fmla="*/ 1309505 f501 1"/>
                <a:gd name="f657" fmla="*/ 31158 f502 1"/>
                <a:gd name="f658" fmla="*/ 1397255 f501 1"/>
                <a:gd name="f659" fmla="*/ 1490855 f501 1"/>
                <a:gd name="f660" fmla="*/ 1581755 f501 1"/>
                <a:gd name="f661" fmla="*/ 15408 f502 1"/>
                <a:gd name="f662" fmla="*/ 1667255 f501 1"/>
                <a:gd name="f663" fmla="*/ 3708 f502 1"/>
                <a:gd name="f664" fmla="*/ 1831055 f501 1"/>
                <a:gd name="f665" fmla="*/ 8658 f502 1"/>
                <a:gd name="f666" fmla="*/ 1935005 f501 1"/>
                <a:gd name="f667" fmla="*/ 78408 f502 1"/>
                <a:gd name="f668" fmla="*/ 1955255 f501 1"/>
                <a:gd name="f669" fmla="*/ 222858 f502 1"/>
                <a:gd name="f670" fmla="*/ 1897655 f501 1"/>
                <a:gd name="f671" fmla="*/ 788058 f502 1"/>
                <a:gd name="f672" fmla="*/ 1727555 f501 1"/>
                <a:gd name="f673" fmla="*/ 1138608 f502 1"/>
                <a:gd name="f674" fmla="*/ 1663655 f501 1"/>
                <a:gd name="f675" fmla="+- f503 0 f1"/>
                <a:gd name="f676" fmla="*/ f506 1 1138668"/>
                <a:gd name="f677" fmla="*/ f507 1 1959251"/>
                <a:gd name="f678" fmla="*/ f508 1 1138668"/>
                <a:gd name="f679" fmla="*/ f509 1 1959251"/>
                <a:gd name="f680" fmla="*/ f510 1 1138668"/>
                <a:gd name="f681" fmla="*/ f511 1 1959251"/>
                <a:gd name="f682" fmla="*/ f512 1 1138668"/>
                <a:gd name="f683" fmla="*/ f513 1 1959251"/>
                <a:gd name="f684" fmla="*/ f514 1 1138668"/>
                <a:gd name="f685" fmla="*/ f515 1 1959251"/>
                <a:gd name="f686" fmla="*/ f516 1 1138668"/>
                <a:gd name="f687" fmla="*/ f517 1 1959251"/>
                <a:gd name="f688" fmla="*/ f518 1 1138668"/>
                <a:gd name="f689" fmla="*/ f519 1 1959251"/>
                <a:gd name="f690" fmla="*/ f520 1 1138668"/>
                <a:gd name="f691" fmla="*/ f521 1 1959251"/>
                <a:gd name="f692" fmla="*/ f522 1 1138668"/>
                <a:gd name="f693" fmla="*/ f523 1 1959251"/>
                <a:gd name="f694" fmla="*/ f524 1 1138668"/>
                <a:gd name="f695" fmla="*/ f525 1 1959251"/>
                <a:gd name="f696" fmla="*/ f526 1 1138668"/>
                <a:gd name="f697" fmla="*/ f527 1 1959251"/>
                <a:gd name="f698" fmla="*/ f528 1 1138668"/>
                <a:gd name="f699" fmla="*/ f529 1 1959251"/>
                <a:gd name="f700" fmla="*/ f530 1 1138668"/>
                <a:gd name="f701" fmla="*/ f531 1 1959251"/>
                <a:gd name="f702" fmla="*/ f532 1 1138668"/>
                <a:gd name="f703" fmla="*/ f533 1 1959251"/>
                <a:gd name="f704" fmla="*/ f534 1 1138668"/>
                <a:gd name="f705" fmla="*/ f535 1 1959251"/>
                <a:gd name="f706" fmla="*/ f536 1 1138668"/>
                <a:gd name="f707" fmla="*/ f537 1 1959251"/>
                <a:gd name="f708" fmla="*/ f538 1 1138668"/>
                <a:gd name="f709" fmla="*/ f539 1 1959251"/>
                <a:gd name="f710" fmla="*/ f540 1 1138668"/>
                <a:gd name="f711" fmla="*/ f541 1 1959251"/>
                <a:gd name="f712" fmla="*/ f542 1 1138668"/>
                <a:gd name="f713" fmla="*/ f543 1 1959251"/>
                <a:gd name="f714" fmla="*/ f544 1 1138668"/>
                <a:gd name="f715" fmla="*/ f545 1 1959251"/>
                <a:gd name="f716" fmla="*/ f546 1 1138668"/>
                <a:gd name="f717" fmla="*/ f547 1 1959251"/>
                <a:gd name="f718" fmla="*/ f548 1 1138668"/>
                <a:gd name="f719" fmla="*/ f549 1 1959251"/>
                <a:gd name="f720" fmla="*/ f550 1 1138668"/>
                <a:gd name="f721" fmla="*/ f551 1 1959251"/>
                <a:gd name="f722" fmla="*/ f552 1 1138668"/>
                <a:gd name="f723" fmla="*/ f553 1 1959251"/>
                <a:gd name="f724" fmla="*/ f554 1 1138668"/>
                <a:gd name="f725" fmla="*/ f555 1 1959251"/>
                <a:gd name="f726" fmla="*/ f556 1 1138668"/>
                <a:gd name="f727" fmla="*/ f557 1 1959251"/>
                <a:gd name="f728" fmla="*/ f558 1 1138668"/>
                <a:gd name="f729" fmla="*/ f559 1 1959251"/>
                <a:gd name="f730" fmla="*/ f560 1 1138668"/>
                <a:gd name="f731" fmla="*/ f561 1 1959251"/>
                <a:gd name="f732" fmla="*/ f562 1 1138668"/>
                <a:gd name="f733" fmla="*/ f563 1 1959251"/>
                <a:gd name="f734" fmla="*/ f564 1 1138668"/>
                <a:gd name="f735" fmla="*/ f565 1 1959251"/>
                <a:gd name="f736" fmla="*/ f566 1 1138668"/>
                <a:gd name="f737" fmla="*/ f567 1 1959251"/>
                <a:gd name="f738" fmla="*/ f568 1 1138668"/>
                <a:gd name="f739" fmla="*/ f569 1 1959251"/>
                <a:gd name="f740" fmla="*/ f570 1 1138668"/>
                <a:gd name="f741" fmla="*/ f571 1 1959251"/>
                <a:gd name="f742" fmla="*/ f572 1 1138668"/>
                <a:gd name="f743" fmla="*/ f573 1 1959251"/>
                <a:gd name="f744" fmla="*/ f574 1 1138668"/>
                <a:gd name="f745" fmla="*/ f575 1 1959251"/>
                <a:gd name="f746" fmla="*/ f576 1 1138668"/>
                <a:gd name="f747" fmla="*/ f577 1 1959251"/>
                <a:gd name="f748" fmla="*/ f578 1 1138668"/>
                <a:gd name="f749" fmla="*/ f579 1 1959251"/>
                <a:gd name="f750" fmla="*/ f580 1 1138668"/>
                <a:gd name="f751" fmla="*/ f581 1 1959251"/>
                <a:gd name="f752" fmla="*/ f582 1 1138668"/>
                <a:gd name="f753" fmla="*/ f583 1 1959251"/>
                <a:gd name="f754" fmla="*/ f584 1 1138668"/>
                <a:gd name="f755" fmla="*/ f585 1 1959251"/>
                <a:gd name="f756" fmla="*/ f586 1 1138668"/>
                <a:gd name="f757" fmla="*/ f587 1 1959251"/>
                <a:gd name="f758" fmla="*/ f588 1 1138668"/>
                <a:gd name="f759" fmla="*/ f589 1 1959251"/>
                <a:gd name="f760" fmla="*/ f590 1 1138668"/>
                <a:gd name="f761" fmla="*/ f591 1 1959251"/>
                <a:gd name="f762" fmla="*/ f592 1 1138668"/>
                <a:gd name="f763" fmla="*/ f593 1 1959251"/>
                <a:gd name="f764" fmla="*/ f594 1 1138668"/>
                <a:gd name="f765" fmla="*/ f595 1 1959251"/>
                <a:gd name="f766" fmla="*/ f596 1 1138668"/>
                <a:gd name="f767" fmla="*/ f597 1 1959251"/>
                <a:gd name="f768" fmla="*/ f598 1 1138668"/>
                <a:gd name="f769" fmla="*/ f599 1 1959251"/>
                <a:gd name="f770" fmla="*/ f600 1 1138668"/>
                <a:gd name="f771" fmla="*/ f601 1 1959251"/>
                <a:gd name="f772" fmla="*/ f602 1 1138668"/>
                <a:gd name="f773" fmla="*/ f603 1 1959251"/>
                <a:gd name="f774" fmla="*/ f604 1 1138668"/>
                <a:gd name="f775" fmla="*/ f605 1 1959251"/>
                <a:gd name="f776" fmla="*/ f606 1 1138668"/>
                <a:gd name="f777" fmla="*/ f607 1 1959251"/>
                <a:gd name="f778" fmla="*/ f608 1 1138668"/>
                <a:gd name="f779" fmla="*/ f609 1 1959251"/>
                <a:gd name="f780" fmla="*/ f610 1 1138668"/>
                <a:gd name="f781" fmla="*/ f611 1 1959251"/>
                <a:gd name="f782" fmla="*/ f612 1 1138668"/>
                <a:gd name="f783" fmla="*/ f613 1 1959251"/>
                <a:gd name="f784" fmla="*/ f614 1 1138668"/>
                <a:gd name="f785" fmla="*/ f615 1 1959251"/>
                <a:gd name="f786" fmla="*/ f616 1 1138668"/>
                <a:gd name="f787" fmla="*/ f617 1 1959251"/>
                <a:gd name="f788" fmla="*/ f618 1 1138668"/>
                <a:gd name="f789" fmla="*/ f619 1 1959251"/>
                <a:gd name="f790" fmla="*/ f620 1 1959251"/>
                <a:gd name="f791" fmla="*/ f621 1 1138668"/>
                <a:gd name="f792" fmla="*/ f622 1 1959251"/>
                <a:gd name="f793" fmla="*/ f623 1 1138668"/>
                <a:gd name="f794" fmla="*/ f624 1 1959251"/>
                <a:gd name="f795" fmla="*/ f625 1 1138668"/>
                <a:gd name="f796" fmla="*/ f626 1 1959251"/>
                <a:gd name="f797" fmla="*/ f627 1 1138668"/>
                <a:gd name="f798" fmla="*/ f628 1 1959251"/>
                <a:gd name="f799" fmla="*/ f629 1 1959251"/>
                <a:gd name="f800" fmla="*/ f630 1 1959251"/>
                <a:gd name="f801" fmla="*/ f631 1 1138668"/>
                <a:gd name="f802" fmla="*/ f632 1 1959251"/>
                <a:gd name="f803" fmla="*/ f633 1 1138668"/>
                <a:gd name="f804" fmla="*/ f634 1 1959251"/>
                <a:gd name="f805" fmla="*/ f635 1 1138668"/>
                <a:gd name="f806" fmla="*/ f636 1 1959251"/>
                <a:gd name="f807" fmla="*/ f637 1 1138668"/>
                <a:gd name="f808" fmla="*/ f638 1 1959251"/>
                <a:gd name="f809" fmla="*/ f639 1 1138668"/>
                <a:gd name="f810" fmla="*/ f640 1 1959251"/>
                <a:gd name="f811" fmla="*/ f641 1 1138668"/>
                <a:gd name="f812" fmla="*/ f642 1 1959251"/>
                <a:gd name="f813" fmla="*/ f643 1 1138668"/>
                <a:gd name="f814" fmla="*/ f644 1 1959251"/>
                <a:gd name="f815" fmla="*/ f645 1 1138668"/>
                <a:gd name="f816" fmla="*/ f646 1 1959251"/>
                <a:gd name="f817" fmla="*/ f647 1 1138668"/>
                <a:gd name="f818" fmla="*/ f648 1 1959251"/>
                <a:gd name="f819" fmla="*/ f649 1 1138668"/>
                <a:gd name="f820" fmla="*/ f650 1 1959251"/>
                <a:gd name="f821" fmla="*/ f651 1 1138668"/>
                <a:gd name="f822" fmla="*/ f652 1 1959251"/>
                <a:gd name="f823" fmla="*/ f653 1 1138668"/>
                <a:gd name="f824" fmla="*/ f654 1 1959251"/>
                <a:gd name="f825" fmla="*/ f655 1 1138668"/>
                <a:gd name="f826" fmla="*/ f656 1 1959251"/>
                <a:gd name="f827" fmla="*/ f657 1 1138668"/>
                <a:gd name="f828" fmla="*/ f658 1 1959251"/>
                <a:gd name="f829" fmla="*/ f659 1 1959251"/>
                <a:gd name="f830" fmla="*/ f660 1 1959251"/>
                <a:gd name="f831" fmla="*/ f661 1 1138668"/>
                <a:gd name="f832" fmla="*/ f662 1 1959251"/>
                <a:gd name="f833" fmla="*/ f663 1 1138668"/>
                <a:gd name="f834" fmla="*/ f664 1 1959251"/>
                <a:gd name="f835" fmla="*/ f665 1 1138668"/>
                <a:gd name="f836" fmla="*/ f666 1 1959251"/>
                <a:gd name="f837" fmla="*/ f667 1 1138668"/>
                <a:gd name="f838" fmla="*/ f668 1 1959251"/>
                <a:gd name="f839" fmla="*/ f669 1 1138668"/>
                <a:gd name="f840" fmla="*/ f670 1 1959251"/>
                <a:gd name="f841" fmla="*/ f671 1 1138668"/>
                <a:gd name="f842" fmla="*/ f672 1 1959251"/>
                <a:gd name="f843" fmla="*/ f673 1 1138668"/>
                <a:gd name="f844" fmla="*/ f674 1 1959251"/>
                <a:gd name="f845" fmla="*/ f497 1 f504"/>
                <a:gd name="f846" fmla="*/ f498 1 f504"/>
                <a:gd name="f847" fmla="*/ f497 1 f505"/>
                <a:gd name="f848" fmla="*/ f499 1 f505"/>
                <a:gd name="f849" fmla="*/ f676 1 f504"/>
                <a:gd name="f850" fmla="*/ f677 1 f505"/>
                <a:gd name="f851" fmla="*/ f678 1 f504"/>
                <a:gd name="f852" fmla="*/ f679 1 f505"/>
                <a:gd name="f853" fmla="*/ f680 1 f504"/>
                <a:gd name="f854" fmla="*/ f681 1 f505"/>
                <a:gd name="f855" fmla="*/ f682 1 f504"/>
                <a:gd name="f856" fmla="*/ f683 1 f505"/>
                <a:gd name="f857" fmla="*/ f684 1 f504"/>
                <a:gd name="f858" fmla="*/ f685 1 f505"/>
                <a:gd name="f859" fmla="*/ f686 1 f504"/>
                <a:gd name="f860" fmla="*/ f687 1 f505"/>
                <a:gd name="f861" fmla="*/ f688 1 f504"/>
                <a:gd name="f862" fmla="*/ f689 1 f505"/>
                <a:gd name="f863" fmla="*/ f690 1 f504"/>
                <a:gd name="f864" fmla="*/ f691 1 f505"/>
                <a:gd name="f865" fmla="*/ f692 1 f504"/>
                <a:gd name="f866" fmla="*/ f693 1 f505"/>
                <a:gd name="f867" fmla="*/ f694 1 f504"/>
                <a:gd name="f868" fmla="*/ f695 1 f505"/>
                <a:gd name="f869" fmla="*/ f696 1 f504"/>
                <a:gd name="f870" fmla="*/ f697 1 f505"/>
                <a:gd name="f871" fmla="*/ f698 1 f504"/>
                <a:gd name="f872" fmla="*/ f699 1 f505"/>
                <a:gd name="f873" fmla="*/ f700 1 f504"/>
                <a:gd name="f874" fmla="*/ f701 1 f505"/>
                <a:gd name="f875" fmla="*/ f702 1 f504"/>
                <a:gd name="f876" fmla="*/ f703 1 f505"/>
                <a:gd name="f877" fmla="*/ f704 1 f504"/>
                <a:gd name="f878" fmla="*/ f705 1 f505"/>
                <a:gd name="f879" fmla="*/ f706 1 f504"/>
                <a:gd name="f880" fmla="*/ f707 1 f505"/>
                <a:gd name="f881" fmla="*/ f708 1 f504"/>
                <a:gd name="f882" fmla="*/ f709 1 f505"/>
                <a:gd name="f883" fmla="*/ f710 1 f504"/>
                <a:gd name="f884" fmla="*/ f711 1 f505"/>
                <a:gd name="f885" fmla="*/ f712 1 f504"/>
                <a:gd name="f886" fmla="*/ f713 1 f505"/>
                <a:gd name="f887" fmla="*/ f714 1 f504"/>
                <a:gd name="f888" fmla="*/ f715 1 f505"/>
                <a:gd name="f889" fmla="*/ f716 1 f504"/>
                <a:gd name="f890" fmla="*/ f717 1 f505"/>
                <a:gd name="f891" fmla="*/ f718 1 f504"/>
                <a:gd name="f892" fmla="*/ f719 1 f505"/>
                <a:gd name="f893" fmla="*/ f720 1 f504"/>
                <a:gd name="f894" fmla="*/ f721 1 f505"/>
                <a:gd name="f895" fmla="*/ f722 1 f504"/>
                <a:gd name="f896" fmla="*/ f723 1 f505"/>
                <a:gd name="f897" fmla="*/ f724 1 f504"/>
                <a:gd name="f898" fmla="*/ f725 1 f505"/>
                <a:gd name="f899" fmla="*/ f726 1 f504"/>
                <a:gd name="f900" fmla="*/ f727 1 f505"/>
                <a:gd name="f901" fmla="*/ f728 1 f504"/>
                <a:gd name="f902" fmla="*/ f729 1 f505"/>
                <a:gd name="f903" fmla="*/ f730 1 f504"/>
                <a:gd name="f904" fmla="*/ f731 1 f505"/>
                <a:gd name="f905" fmla="*/ f732 1 f504"/>
                <a:gd name="f906" fmla="*/ f733 1 f505"/>
                <a:gd name="f907" fmla="*/ f734 1 f504"/>
                <a:gd name="f908" fmla="*/ f735 1 f505"/>
                <a:gd name="f909" fmla="*/ f736 1 f504"/>
                <a:gd name="f910" fmla="*/ f737 1 f505"/>
                <a:gd name="f911" fmla="*/ f738 1 f504"/>
                <a:gd name="f912" fmla="*/ f739 1 f505"/>
                <a:gd name="f913" fmla="*/ f740 1 f504"/>
                <a:gd name="f914" fmla="*/ f741 1 f505"/>
                <a:gd name="f915" fmla="*/ f742 1 f504"/>
                <a:gd name="f916" fmla="*/ f743 1 f505"/>
                <a:gd name="f917" fmla="*/ f744 1 f504"/>
                <a:gd name="f918" fmla="*/ f745 1 f505"/>
                <a:gd name="f919" fmla="*/ f746 1 f504"/>
                <a:gd name="f920" fmla="*/ f747 1 f505"/>
                <a:gd name="f921" fmla="*/ f748 1 f504"/>
                <a:gd name="f922" fmla="*/ f749 1 f505"/>
                <a:gd name="f923" fmla="*/ f750 1 f504"/>
                <a:gd name="f924" fmla="*/ f751 1 f505"/>
                <a:gd name="f925" fmla="*/ f752 1 f504"/>
                <a:gd name="f926" fmla="*/ f753 1 f505"/>
                <a:gd name="f927" fmla="*/ f754 1 f504"/>
                <a:gd name="f928" fmla="*/ f755 1 f505"/>
                <a:gd name="f929" fmla="*/ f756 1 f504"/>
                <a:gd name="f930" fmla="*/ f757 1 f505"/>
                <a:gd name="f931" fmla="*/ f758 1 f504"/>
                <a:gd name="f932" fmla="*/ f759 1 f505"/>
                <a:gd name="f933" fmla="*/ f760 1 f504"/>
                <a:gd name="f934" fmla="*/ f761 1 f505"/>
                <a:gd name="f935" fmla="*/ f762 1 f504"/>
                <a:gd name="f936" fmla="*/ f763 1 f505"/>
                <a:gd name="f937" fmla="*/ f764 1 f504"/>
                <a:gd name="f938" fmla="*/ f765 1 f505"/>
                <a:gd name="f939" fmla="*/ f766 1 f504"/>
                <a:gd name="f940" fmla="*/ f767 1 f505"/>
                <a:gd name="f941" fmla="*/ f768 1 f504"/>
                <a:gd name="f942" fmla="*/ f769 1 f505"/>
                <a:gd name="f943" fmla="*/ f770 1 f504"/>
                <a:gd name="f944" fmla="*/ f771 1 f505"/>
                <a:gd name="f945" fmla="*/ f772 1 f504"/>
                <a:gd name="f946" fmla="*/ f773 1 f505"/>
                <a:gd name="f947" fmla="*/ f774 1 f504"/>
                <a:gd name="f948" fmla="*/ f775 1 f505"/>
                <a:gd name="f949" fmla="*/ f776 1 f504"/>
                <a:gd name="f950" fmla="*/ f777 1 f505"/>
                <a:gd name="f951" fmla="*/ f778 1 f504"/>
                <a:gd name="f952" fmla="*/ f779 1 f505"/>
                <a:gd name="f953" fmla="*/ f780 1 f504"/>
                <a:gd name="f954" fmla="*/ f781 1 f505"/>
                <a:gd name="f955" fmla="*/ f782 1 f504"/>
                <a:gd name="f956" fmla="*/ f783 1 f505"/>
                <a:gd name="f957" fmla="*/ f784 1 f504"/>
                <a:gd name="f958" fmla="*/ f785 1 f505"/>
                <a:gd name="f959" fmla="*/ f786 1 f504"/>
                <a:gd name="f960" fmla="*/ f787 1 f505"/>
                <a:gd name="f961" fmla="*/ f788 1 f504"/>
                <a:gd name="f962" fmla="*/ f789 1 f505"/>
                <a:gd name="f963" fmla="*/ f790 1 f505"/>
                <a:gd name="f964" fmla="*/ f791 1 f504"/>
                <a:gd name="f965" fmla="*/ f792 1 f505"/>
                <a:gd name="f966" fmla="*/ f793 1 f504"/>
                <a:gd name="f967" fmla="*/ f794 1 f505"/>
                <a:gd name="f968" fmla="*/ f795 1 f504"/>
                <a:gd name="f969" fmla="*/ f796 1 f505"/>
                <a:gd name="f970" fmla="*/ f797 1 f504"/>
                <a:gd name="f971" fmla="*/ f798 1 f505"/>
                <a:gd name="f972" fmla="*/ f799 1 f505"/>
                <a:gd name="f973" fmla="*/ f800 1 f505"/>
                <a:gd name="f974" fmla="*/ f801 1 f504"/>
                <a:gd name="f975" fmla="*/ f802 1 f505"/>
                <a:gd name="f976" fmla="*/ f803 1 f504"/>
                <a:gd name="f977" fmla="*/ f804 1 f505"/>
                <a:gd name="f978" fmla="*/ f805 1 f504"/>
                <a:gd name="f979" fmla="*/ f806 1 f505"/>
                <a:gd name="f980" fmla="*/ f807 1 f504"/>
                <a:gd name="f981" fmla="*/ f808 1 f505"/>
                <a:gd name="f982" fmla="*/ f809 1 f504"/>
                <a:gd name="f983" fmla="*/ f810 1 f505"/>
                <a:gd name="f984" fmla="*/ f811 1 f504"/>
                <a:gd name="f985" fmla="*/ f812 1 f505"/>
                <a:gd name="f986" fmla="*/ f813 1 f504"/>
                <a:gd name="f987" fmla="*/ f814 1 f505"/>
                <a:gd name="f988" fmla="*/ f815 1 f504"/>
                <a:gd name="f989" fmla="*/ f816 1 f505"/>
                <a:gd name="f990" fmla="*/ f817 1 f504"/>
                <a:gd name="f991" fmla="*/ f818 1 f505"/>
                <a:gd name="f992" fmla="*/ f819 1 f504"/>
                <a:gd name="f993" fmla="*/ f820 1 f505"/>
                <a:gd name="f994" fmla="*/ f821 1 f504"/>
                <a:gd name="f995" fmla="*/ f822 1 f505"/>
                <a:gd name="f996" fmla="*/ f823 1 f504"/>
                <a:gd name="f997" fmla="*/ f824 1 f505"/>
                <a:gd name="f998" fmla="*/ f825 1 f504"/>
                <a:gd name="f999" fmla="*/ f826 1 f505"/>
                <a:gd name="f1000" fmla="*/ f827 1 f504"/>
                <a:gd name="f1001" fmla="*/ f828 1 f505"/>
                <a:gd name="f1002" fmla="*/ f829 1 f505"/>
                <a:gd name="f1003" fmla="*/ f830 1 f505"/>
                <a:gd name="f1004" fmla="*/ f831 1 f504"/>
                <a:gd name="f1005" fmla="*/ f832 1 f505"/>
                <a:gd name="f1006" fmla="*/ f833 1 f504"/>
                <a:gd name="f1007" fmla="*/ f834 1 f505"/>
                <a:gd name="f1008" fmla="*/ f835 1 f504"/>
                <a:gd name="f1009" fmla="*/ f836 1 f505"/>
                <a:gd name="f1010" fmla="*/ f837 1 f504"/>
                <a:gd name="f1011" fmla="*/ f838 1 f505"/>
                <a:gd name="f1012" fmla="*/ f839 1 f504"/>
                <a:gd name="f1013" fmla="*/ f840 1 f505"/>
                <a:gd name="f1014" fmla="*/ f841 1 f504"/>
                <a:gd name="f1015" fmla="*/ f842 1 f505"/>
                <a:gd name="f1016" fmla="*/ f843 1 f504"/>
                <a:gd name="f1017" fmla="*/ f844 1 f505"/>
                <a:gd name="f1018" fmla="*/ f845 f495 1"/>
                <a:gd name="f1019" fmla="*/ f846 f495 1"/>
                <a:gd name="f1020" fmla="*/ f848 f496 1"/>
                <a:gd name="f1021" fmla="*/ f847 f496 1"/>
                <a:gd name="f1022" fmla="*/ f849 f495 1"/>
                <a:gd name="f1023" fmla="*/ f850 f496 1"/>
                <a:gd name="f1024" fmla="*/ f851 f495 1"/>
                <a:gd name="f1025" fmla="*/ f852 f496 1"/>
                <a:gd name="f1026" fmla="*/ f853 f495 1"/>
                <a:gd name="f1027" fmla="*/ f854 f496 1"/>
                <a:gd name="f1028" fmla="*/ f855 f495 1"/>
                <a:gd name="f1029" fmla="*/ f856 f496 1"/>
                <a:gd name="f1030" fmla="*/ f857 f495 1"/>
                <a:gd name="f1031" fmla="*/ f858 f496 1"/>
                <a:gd name="f1032" fmla="*/ f859 f495 1"/>
                <a:gd name="f1033" fmla="*/ f860 f496 1"/>
                <a:gd name="f1034" fmla="*/ f861 f495 1"/>
                <a:gd name="f1035" fmla="*/ f862 f496 1"/>
                <a:gd name="f1036" fmla="*/ f863 f495 1"/>
                <a:gd name="f1037" fmla="*/ f864 f496 1"/>
                <a:gd name="f1038" fmla="*/ f865 f495 1"/>
                <a:gd name="f1039" fmla="*/ f866 f496 1"/>
                <a:gd name="f1040" fmla="*/ f867 f495 1"/>
                <a:gd name="f1041" fmla="*/ f868 f496 1"/>
                <a:gd name="f1042" fmla="*/ f869 f495 1"/>
                <a:gd name="f1043" fmla="*/ f870 f496 1"/>
                <a:gd name="f1044" fmla="*/ f871 f495 1"/>
                <a:gd name="f1045" fmla="*/ f872 f496 1"/>
                <a:gd name="f1046" fmla="*/ f873 f495 1"/>
                <a:gd name="f1047" fmla="*/ f874 f496 1"/>
                <a:gd name="f1048" fmla="*/ f875 f495 1"/>
                <a:gd name="f1049" fmla="*/ f876 f496 1"/>
                <a:gd name="f1050" fmla="*/ f877 f495 1"/>
                <a:gd name="f1051" fmla="*/ f878 f496 1"/>
                <a:gd name="f1052" fmla="*/ f879 f495 1"/>
                <a:gd name="f1053" fmla="*/ f880 f496 1"/>
                <a:gd name="f1054" fmla="*/ f881 f495 1"/>
                <a:gd name="f1055" fmla="*/ f882 f496 1"/>
                <a:gd name="f1056" fmla="*/ f883 f495 1"/>
                <a:gd name="f1057" fmla="*/ f884 f496 1"/>
                <a:gd name="f1058" fmla="*/ f885 f495 1"/>
                <a:gd name="f1059" fmla="*/ f886 f496 1"/>
                <a:gd name="f1060" fmla="*/ f887 f495 1"/>
                <a:gd name="f1061" fmla="*/ f888 f496 1"/>
                <a:gd name="f1062" fmla="*/ f889 f495 1"/>
                <a:gd name="f1063" fmla="*/ f890 f496 1"/>
                <a:gd name="f1064" fmla="*/ f891 f495 1"/>
                <a:gd name="f1065" fmla="*/ f892 f496 1"/>
                <a:gd name="f1066" fmla="*/ f893 f495 1"/>
                <a:gd name="f1067" fmla="*/ f894 f496 1"/>
                <a:gd name="f1068" fmla="*/ f895 f495 1"/>
                <a:gd name="f1069" fmla="*/ f896 f496 1"/>
                <a:gd name="f1070" fmla="*/ f897 f495 1"/>
                <a:gd name="f1071" fmla="*/ f898 f496 1"/>
                <a:gd name="f1072" fmla="*/ f899 f495 1"/>
                <a:gd name="f1073" fmla="*/ f900 f496 1"/>
                <a:gd name="f1074" fmla="*/ f901 f495 1"/>
                <a:gd name="f1075" fmla="*/ f902 f496 1"/>
                <a:gd name="f1076" fmla="*/ f903 f495 1"/>
                <a:gd name="f1077" fmla="*/ f904 f496 1"/>
                <a:gd name="f1078" fmla="*/ f905 f495 1"/>
                <a:gd name="f1079" fmla="*/ f906 f496 1"/>
                <a:gd name="f1080" fmla="*/ f907 f495 1"/>
                <a:gd name="f1081" fmla="*/ f908 f496 1"/>
                <a:gd name="f1082" fmla="*/ f909 f495 1"/>
                <a:gd name="f1083" fmla="*/ f910 f496 1"/>
                <a:gd name="f1084" fmla="*/ f911 f495 1"/>
                <a:gd name="f1085" fmla="*/ f912 f496 1"/>
                <a:gd name="f1086" fmla="*/ f913 f495 1"/>
                <a:gd name="f1087" fmla="*/ f914 f496 1"/>
                <a:gd name="f1088" fmla="*/ f915 f495 1"/>
                <a:gd name="f1089" fmla="*/ f916 f496 1"/>
                <a:gd name="f1090" fmla="*/ f917 f495 1"/>
                <a:gd name="f1091" fmla="*/ f918 f496 1"/>
                <a:gd name="f1092" fmla="*/ f919 f495 1"/>
                <a:gd name="f1093" fmla="*/ f920 f496 1"/>
                <a:gd name="f1094" fmla="*/ f921 f495 1"/>
                <a:gd name="f1095" fmla="*/ f922 f496 1"/>
                <a:gd name="f1096" fmla="*/ f923 f495 1"/>
                <a:gd name="f1097" fmla="*/ f924 f496 1"/>
                <a:gd name="f1098" fmla="*/ f925 f495 1"/>
                <a:gd name="f1099" fmla="*/ f926 f496 1"/>
                <a:gd name="f1100" fmla="*/ f927 f495 1"/>
                <a:gd name="f1101" fmla="*/ f928 f496 1"/>
                <a:gd name="f1102" fmla="*/ f929 f495 1"/>
                <a:gd name="f1103" fmla="*/ f930 f496 1"/>
                <a:gd name="f1104" fmla="*/ f931 f495 1"/>
                <a:gd name="f1105" fmla="*/ f932 f496 1"/>
                <a:gd name="f1106" fmla="*/ f933 f495 1"/>
                <a:gd name="f1107" fmla="*/ f934 f496 1"/>
                <a:gd name="f1108" fmla="*/ f935 f495 1"/>
                <a:gd name="f1109" fmla="*/ f936 f496 1"/>
                <a:gd name="f1110" fmla="*/ f937 f495 1"/>
                <a:gd name="f1111" fmla="*/ f938 f496 1"/>
                <a:gd name="f1112" fmla="*/ f939 f495 1"/>
                <a:gd name="f1113" fmla="*/ f940 f496 1"/>
                <a:gd name="f1114" fmla="*/ f941 f495 1"/>
                <a:gd name="f1115" fmla="*/ f942 f496 1"/>
                <a:gd name="f1116" fmla="*/ f943 f495 1"/>
                <a:gd name="f1117" fmla="*/ f944 f496 1"/>
                <a:gd name="f1118" fmla="*/ f945 f495 1"/>
                <a:gd name="f1119" fmla="*/ f946 f496 1"/>
                <a:gd name="f1120" fmla="*/ f947 f495 1"/>
                <a:gd name="f1121" fmla="*/ f948 f496 1"/>
                <a:gd name="f1122" fmla="*/ f949 f495 1"/>
                <a:gd name="f1123" fmla="*/ f950 f496 1"/>
                <a:gd name="f1124" fmla="*/ f951 f495 1"/>
                <a:gd name="f1125" fmla="*/ f952 f496 1"/>
                <a:gd name="f1126" fmla="*/ f953 f495 1"/>
                <a:gd name="f1127" fmla="*/ f954 f496 1"/>
                <a:gd name="f1128" fmla="*/ f955 f495 1"/>
                <a:gd name="f1129" fmla="*/ f956 f496 1"/>
                <a:gd name="f1130" fmla="*/ f957 f495 1"/>
                <a:gd name="f1131" fmla="*/ f958 f496 1"/>
                <a:gd name="f1132" fmla="*/ f959 f495 1"/>
                <a:gd name="f1133" fmla="*/ f960 f496 1"/>
                <a:gd name="f1134" fmla="*/ f961 f495 1"/>
                <a:gd name="f1135" fmla="*/ f962 f496 1"/>
                <a:gd name="f1136" fmla="*/ f963 f496 1"/>
                <a:gd name="f1137" fmla="*/ f964 f495 1"/>
                <a:gd name="f1138" fmla="*/ f965 f496 1"/>
                <a:gd name="f1139" fmla="*/ f966 f495 1"/>
                <a:gd name="f1140" fmla="*/ f967 f496 1"/>
                <a:gd name="f1141" fmla="*/ f968 f495 1"/>
                <a:gd name="f1142" fmla="*/ f969 f496 1"/>
                <a:gd name="f1143" fmla="*/ f970 f495 1"/>
                <a:gd name="f1144" fmla="*/ f971 f496 1"/>
                <a:gd name="f1145" fmla="*/ f972 f496 1"/>
                <a:gd name="f1146" fmla="*/ f973 f496 1"/>
                <a:gd name="f1147" fmla="*/ f974 f495 1"/>
                <a:gd name="f1148" fmla="*/ f975 f496 1"/>
                <a:gd name="f1149" fmla="*/ f976 f495 1"/>
                <a:gd name="f1150" fmla="*/ f977 f496 1"/>
                <a:gd name="f1151" fmla="*/ f978 f495 1"/>
                <a:gd name="f1152" fmla="*/ f979 f496 1"/>
                <a:gd name="f1153" fmla="*/ f980 f495 1"/>
                <a:gd name="f1154" fmla="*/ f981 f496 1"/>
                <a:gd name="f1155" fmla="*/ f982 f495 1"/>
                <a:gd name="f1156" fmla="*/ f983 f496 1"/>
                <a:gd name="f1157" fmla="*/ f984 f495 1"/>
                <a:gd name="f1158" fmla="*/ f985 f496 1"/>
                <a:gd name="f1159" fmla="*/ f986 f495 1"/>
                <a:gd name="f1160" fmla="*/ f987 f496 1"/>
                <a:gd name="f1161" fmla="*/ f988 f495 1"/>
                <a:gd name="f1162" fmla="*/ f989 f496 1"/>
                <a:gd name="f1163" fmla="*/ f990 f495 1"/>
                <a:gd name="f1164" fmla="*/ f991 f496 1"/>
                <a:gd name="f1165" fmla="*/ f992 f495 1"/>
                <a:gd name="f1166" fmla="*/ f993 f496 1"/>
                <a:gd name="f1167" fmla="*/ f994 f495 1"/>
                <a:gd name="f1168" fmla="*/ f995 f496 1"/>
                <a:gd name="f1169" fmla="*/ f996 f495 1"/>
                <a:gd name="f1170" fmla="*/ f997 f496 1"/>
                <a:gd name="f1171" fmla="*/ f998 f495 1"/>
                <a:gd name="f1172" fmla="*/ f999 f496 1"/>
                <a:gd name="f1173" fmla="*/ f1000 f495 1"/>
                <a:gd name="f1174" fmla="*/ f1001 f496 1"/>
                <a:gd name="f1175" fmla="*/ f1002 f496 1"/>
                <a:gd name="f1176" fmla="*/ f1003 f496 1"/>
                <a:gd name="f1177" fmla="*/ f1004 f495 1"/>
                <a:gd name="f1178" fmla="*/ f1005 f496 1"/>
                <a:gd name="f1179" fmla="*/ f1006 f495 1"/>
                <a:gd name="f1180" fmla="*/ f1007 f496 1"/>
                <a:gd name="f1181" fmla="*/ f1008 f495 1"/>
                <a:gd name="f1182" fmla="*/ f1009 f496 1"/>
                <a:gd name="f1183" fmla="*/ f1010 f495 1"/>
                <a:gd name="f1184" fmla="*/ f1011 f496 1"/>
                <a:gd name="f1185" fmla="*/ f1012 f495 1"/>
                <a:gd name="f1186" fmla="*/ f1013 f496 1"/>
                <a:gd name="f1187" fmla="*/ f1014 f495 1"/>
                <a:gd name="f1188" fmla="*/ f1015 f496 1"/>
                <a:gd name="f1189" fmla="*/ f1016 f495 1"/>
                <a:gd name="f1190" fmla="*/ f1017 f496 1"/>
              </a:gdLst>
              <a:ahLst/>
              <a:cxnLst>
                <a:cxn ang="3cd4">
                  <a:pos x="hc" y="t"/>
                </a:cxn>
                <a:cxn ang="0">
                  <a:pos x="r" y="vc"/>
                </a:cxn>
                <a:cxn ang="cd4">
                  <a:pos x="hc" y="b"/>
                </a:cxn>
                <a:cxn ang="cd2">
                  <a:pos x="l" y="vc"/>
                </a:cxn>
                <a:cxn ang="f675">
                  <a:pos x="f1022" y="f1023"/>
                </a:cxn>
                <a:cxn ang="f675">
                  <a:pos x="f1024" y="f1025"/>
                </a:cxn>
                <a:cxn ang="f675">
                  <a:pos x="f1026" y="f1027"/>
                </a:cxn>
                <a:cxn ang="f675">
                  <a:pos x="f1028" y="f1029"/>
                </a:cxn>
                <a:cxn ang="f675">
                  <a:pos x="f1030" y="f1031"/>
                </a:cxn>
                <a:cxn ang="f675">
                  <a:pos x="f1032" y="f1033"/>
                </a:cxn>
                <a:cxn ang="f675">
                  <a:pos x="f1034" y="f1035"/>
                </a:cxn>
                <a:cxn ang="f675">
                  <a:pos x="f1036" y="f1037"/>
                </a:cxn>
                <a:cxn ang="f675">
                  <a:pos x="f1038" y="f1039"/>
                </a:cxn>
                <a:cxn ang="f675">
                  <a:pos x="f1040" y="f1041"/>
                </a:cxn>
                <a:cxn ang="f675">
                  <a:pos x="f1042" y="f1043"/>
                </a:cxn>
                <a:cxn ang="f675">
                  <a:pos x="f1044" y="f1045"/>
                </a:cxn>
                <a:cxn ang="f675">
                  <a:pos x="f1046" y="f1047"/>
                </a:cxn>
                <a:cxn ang="f675">
                  <a:pos x="f1048" y="f1049"/>
                </a:cxn>
                <a:cxn ang="f675">
                  <a:pos x="f1050" y="f1051"/>
                </a:cxn>
                <a:cxn ang="f675">
                  <a:pos x="f1052" y="f1053"/>
                </a:cxn>
                <a:cxn ang="f675">
                  <a:pos x="f1054" y="f1055"/>
                </a:cxn>
                <a:cxn ang="f675">
                  <a:pos x="f1056" y="f1057"/>
                </a:cxn>
                <a:cxn ang="f675">
                  <a:pos x="f1058" y="f1059"/>
                </a:cxn>
                <a:cxn ang="f675">
                  <a:pos x="f1060" y="f1061"/>
                </a:cxn>
                <a:cxn ang="f675">
                  <a:pos x="f1062" y="f1063"/>
                </a:cxn>
                <a:cxn ang="f675">
                  <a:pos x="f1064" y="f1065"/>
                </a:cxn>
                <a:cxn ang="f675">
                  <a:pos x="f1066" y="f1067"/>
                </a:cxn>
                <a:cxn ang="f675">
                  <a:pos x="f1068" y="f1069"/>
                </a:cxn>
                <a:cxn ang="f675">
                  <a:pos x="f1070" y="f1071"/>
                </a:cxn>
                <a:cxn ang="f675">
                  <a:pos x="f1072" y="f1073"/>
                </a:cxn>
                <a:cxn ang="f675">
                  <a:pos x="f1074" y="f1075"/>
                </a:cxn>
                <a:cxn ang="f675">
                  <a:pos x="f1076" y="f1077"/>
                </a:cxn>
                <a:cxn ang="f675">
                  <a:pos x="f1078" y="f1079"/>
                </a:cxn>
                <a:cxn ang="f675">
                  <a:pos x="f1080" y="f1081"/>
                </a:cxn>
                <a:cxn ang="f675">
                  <a:pos x="f1082" y="f1083"/>
                </a:cxn>
                <a:cxn ang="f675">
                  <a:pos x="f1084" y="f1085"/>
                </a:cxn>
                <a:cxn ang="f675">
                  <a:pos x="f1086" y="f1087"/>
                </a:cxn>
                <a:cxn ang="f675">
                  <a:pos x="f1088" y="f1089"/>
                </a:cxn>
                <a:cxn ang="f675">
                  <a:pos x="f1090" y="f1091"/>
                </a:cxn>
                <a:cxn ang="f675">
                  <a:pos x="f1092" y="f1093"/>
                </a:cxn>
                <a:cxn ang="f675">
                  <a:pos x="f1094" y="f1095"/>
                </a:cxn>
                <a:cxn ang="f675">
                  <a:pos x="f1096" y="f1097"/>
                </a:cxn>
                <a:cxn ang="f675">
                  <a:pos x="f1098" y="f1099"/>
                </a:cxn>
                <a:cxn ang="f675">
                  <a:pos x="f1100" y="f1101"/>
                </a:cxn>
                <a:cxn ang="f675">
                  <a:pos x="f1102" y="f1103"/>
                </a:cxn>
                <a:cxn ang="f675">
                  <a:pos x="f1104" y="f1105"/>
                </a:cxn>
                <a:cxn ang="f675">
                  <a:pos x="f1106" y="f1107"/>
                </a:cxn>
                <a:cxn ang="f675">
                  <a:pos x="f1108" y="f1109"/>
                </a:cxn>
                <a:cxn ang="f675">
                  <a:pos x="f1110" y="f1111"/>
                </a:cxn>
                <a:cxn ang="f675">
                  <a:pos x="f1112" y="f1113"/>
                </a:cxn>
                <a:cxn ang="f675">
                  <a:pos x="f1114" y="f1115"/>
                </a:cxn>
                <a:cxn ang="f675">
                  <a:pos x="f1116" y="f1117"/>
                </a:cxn>
                <a:cxn ang="f675">
                  <a:pos x="f1118" y="f1119"/>
                </a:cxn>
                <a:cxn ang="f675">
                  <a:pos x="f1120" y="f1121"/>
                </a:cxn>
                <a:cxn ang="f675">
                  <a:pos x="f1122" y="f1123"/>
                </a:cxn>
                <a:cxn ang="f675">
                  <a:pos x="f1124" y="f1125"/>
                </a:cxn>
                <a:cxn ang="f675">
                  <a:pos x="f1126" y="f1127"/>
                </a:cxn>
                <a:cxn ang="f675">
                  <a:pos x="f1128" y="f1129"/>
                </a:cxn>
                <a:cxn ang="f675">
                  <a:pos x="f1130" y="f1131"/>
                </a:cxn>
                <a:cxn ang="f675">
                  <a:pos x="f1132" y="f1133"/>
                </a:cxn>
                <a:cxn ang="f675">
                  <a:pos x="f1134" y="f1135"/>
                </a:cxn>
                <a:cxn ang="f675">
                  <a:pos x="f1072" y="f1136"/>
                </a:cxn>
                <a:cxn ang="f675">
                  <a:pos x="f1137" y="f1138"/>
                </a:cxn>
                <a:cxn ang="f675">
                  <a:pos x="f1139" y="f1140"/>
                </a:cxn>
                <a:cxn ang="f675">
                  <a:pos x="f1141" y="f1142"/>
                </a:cxn>
                <a:cxn ang="f675">
                  <a:pos x="f1143" y="f1144"/>
                </a:cxn>
                <a:cxn ang="f675">
                  <a:pos x="f1143" y="f1145"/>
                </a:cxn>
                <a:cxn ang="f675">
                  <a:pos x="f1141" y="f1146"/>
                </a:cxn>
                <a:cxn ang="f675">
                  <a:pos x="f1147" y="f1148"/>
                </a:cxn>
                <a:cxn ang="f675">
                  <a:pos x="f1149" y="f1150"/>
                </a:cxn>
                <a:cxn ang="f675">
                  <a:pos x="f1151" y="f1152"/>
                </a:cxn>
                <a:cxn ang="f675">
                  <a:pos x="f1153" y="f1154"/>
                </a:cxn>
                <a:cxn ang="f675">
                  <a:pos x="f1155" y="f1156"/>
                </a:cxn>
                <a:cxn ang="f675">
                  <a:pos x="f1157" y="f1158"/>
                </a:cxn>
                <a:cxn ang="f675">
                  <a:pos x="f1159" y="f1160"/>
                </a:cxn>
                <a:cxn ang="f675">
                  <a:pos x="f1161" y="f1162"/>
                </a:cxn>
                <a:cxn ang="f675">
                  <a:pos x="f1163" y="f1164"/>
                </a:cxn>
                <a:cxn ang="f675">
                  <a:pos x="f1165" y="f1166"/>
                </a:cxn>
                <a:cxn ang="f675">
                  <a:pos x="f1167" y="f1168"/>
                </a:cxn>
                <a:cxn ang="f675">
                  <a:pos x="f1169" y="f1170"/>
                </a:cxn>
                <a:cxn ang="f675">
                  <a:pos x="f1171" y="f1172"/>
                </a:cxn>
                <a:cxn ang="f675">
                  <a:pos x="f1173" y="f1174"/>
                </a:cxn>
                <a:cxn ang="f675">
                  <a:pos x="f1169" y="f1175"/>
                </a:cxn>
                <a:cxn ang="f675">
                  <a:pos x="f1167" y="f1176"/>
                </a:cxn>
                <a:cxn ang="f675">
                  <a:pos x="f1177" y="f1178"/>
                </a:cxn>
                <a:cxn ang="f675">
                  <a:pos x="f1179" y="f1180"/>
                </a:cxn>
                <a:cxn ang="f675">
                  <a:pos x="f1181" y="f1182"/>
                </a:cxn>
                <a:cxn ang="f675">
                  <a:pos x="f1183" y="f1184"/>
                </a:cxn>
                <a:cxn ang="f675">
                  <a:pos x="f1185" y="f1186"/>
                </a:cxn>
                <a:cxn ang="f675">
                  <a:pos x="f1187" y="f1188"/>
                </a:cxn>
                <a:cxn ang="f675">
                  <a:pos x="f1189" y="f1190"/>
                </a:cxn>
                <a:cxn ang="f675">
                  <a:pos x="f1022" y="f1023"/>
                </a:cxn>
              </a:cxnLst>
              <a:rect l="f1018" t="f1021" r="f1019" b="f1020"/>
              <a:pathLst>
                <a:path w="1138668" h="1959251">
                  <a:moveTo>
                    <a:pt x="f8" y="f9"/>
                  </a:moveTo>
                  <a:cubicBezTo>
                    <a:pt x="f10" y="f11"/>
                    <a:pt x="f12" y="f13"/>
                    <a:pt x="f14" y="f15"/>
                  </a:cubicBezTo>
                  <a:cubicBezTo>
                    <a:pt x="f16" y="f17"/>
                    <a:pt x="f18" y="f19"/>
                    <a:pt x="f20" y="f21"/>
                  </a:cubicBezTo>
                  <a:cubicBezTo>
                    <a:pt x="f22" y="f23"/>
                    <a:pt x="f24" y="f25"/>
                    <a:pt x="f26" y="f27"/>
                  </a:cubicBezTo>
                  <a:cubicBezTo>
                    <a:pt x="f28" y="f29"/>
                    <a:pt x="f30" y="f31"/>
                    <a:pt x="f32" y="f33"/>
                  </a:cubicBezTo>
                  <a:cubicBezTo>
                    <a:pt x="f34" y="f35"/>
                    <a:pt x="f36" y="f37"/>
                    <a:pt x="f38" y="f39"/>
                  </a:cubicBezTo>
                  <a:cubicBezTo>
                    <a:pt x="f40" y="f41"/>
                    <a:pt x="f42" y="f43"/>
                    <a:pt x="f44" y="f45"/>
                  </a:cubicBezTo>
                  <a:cubicBezTo>
                    <a:pt x="f46" y="f47"/>
                    <a:pt x="f48" y="f49"/>
                    <a:pt x="f50" y="f51"/>
                  </a:cubicBezTo>
                  <a:cubicBezTo>
                    <a:pt x="f52" y="f53"/>
                    <a:pt x="f54" y="f55"/>
                    <a:pt x="f56" y="f57"/>
                  </a:cubicBezTo>
                  <a:cubicBezTo>
                    <a:pt x="f58" y="f59"/>
                    <a:pt x="f60" y="f61"/>
                    <a:pt x="f62" y="f11"/>
                  </a:cubicBezTo>
                  <a:cubicBezTo>
                    <a:pt x="f63" y="f64"/>
                    <a:pt x="f65" y="f66"/>
                    <a:pt x="f67" y="f68"/>
                  </a:cubicBezTo>
                  <a:cubicBezTo>
                    <a:pt x="f69" y="f70"/>
                    <a:pt x="f71" y="f72"/>
                    <a:pt x="f73" y="f74"/>
                  </a:cubicBezTo>
                  <a:cubicBezTo>
                    <a:pt x="f75" y="f76"/>
                    <a:pt x="f77" y="f78"/>
                    <a:pt x="f79" y="f80"/>
                  </a:cubicBezTo>
                  <a:cubicBezTo>
                    <a:pt x="f81" y="f82"/>
                    <a:pt x="f83" y="f84"/>
                    <a:pt x="f85" y="f86"/>
                  </a:cubicBezTo>
                  <a:cubicBezTo>
                    <a:pt x="f87" y="f88"/>
                    <a:pt x="f89" y="f90"/>
                    <a:pt x="f91" y="f92"/>
                  </a:cubicBezTo>
                  <a:cubicBezTo>
                    <a:pt x="f93" y="f94"/>
                    <a:pt x="f95" y="f96"/>
                    <a:pt x="f97" y="f98"/>
                  </a:cubicBezTo>
                  <a:cubicBezTo>
                    <a:pt x="f99" y="f100"/>
                    <a:pt x="f101" y="f102"/>
                    <a:pt x="f103" y="f104"/>
                  </a:cubicBezTo>
                  <a:cubicBezTo>
                    <a:pt x="f105" y="f106"/>
                    <a:pt x="f107" y="f108"/>
                    <a:pt x="f109" y="f110"/>
                  </a:cubicBezTo>
                  <a:cubicBezTo>
                    <a:pt x="f111" y="f112"/>
                    <a:pt x="f113" y="f114"/>
                    <a:pt x="f115" y="f116"/>
                  </a:cubicBezTo>
                  <a:cubicBezTo>
                    <a:pt x="f117" y="f118"/>
                    <a:pt x="f119" y="f120"/>
                    <a:pt x="f121" y="f122"/>
                  </a:cubicBezTo>
                  <a:cubicBezTo>
                    <a:pt x="f123" y="f124"/>
                    <a:pt x="f125" y="f126"/>
                    <a:pt x="f127" y="f128"/>
                  </a:cubicBezTo>
                  <a:cubicBezTo>
                    <a:pt x="f129" y="f130"/>
                    <a:pt x="f131" y="f132"/>
                    <a:pt x="f133" y="f134"/>
                  </a:cubicBezTo>
                  <a:cubicBezTo>
                    <a:pt x="f135" y="f136"/>
                    <a:pt x="f137" y="f138"/>
                    <a:pt x="f139" y="f140"/>
                  </a:cubicBezTo>
                  <a:cubicBezTo>
                    <a:pt x="f141" y="f142"/>
                    <a:pt x="f143" y="f144"/>
                    <a:pt x="f145" y="f146"/>
                  </a:cubicBezTo>
                  <a:cubicBezTo>
                    <a:pt x="f147" y="f148"/>
                    <a:pt x="f149" y="f150"/>
                    <a:pt x="f151" y="f152"/>
                  </a:cubicBezTo>
                  <a:cubicBezTo>
                    <a:pt x="f153" y="f154"/>
                    <a:pt x="f155" y="f156"/>
                    <a:pt x="f157" y="f158"/>
                  </a:cubicBezTo>
                  <a:cubicBezTo>
                    <a:pt x="f159" y="f160"/>
                    <a:pt x="f161" y="f162"/>
                    <a:pt x="f163" y="f160"/>
                  </a:cubicBezTo>
                  <a:cubicBezTo>
                    <a:pt x="f164" y="f165"/>
                    <a:pt x="f166" y="f167"/>
                    <a:pt x="f168" y="f169"/>
                  </a:cubicBezTo>
                  <a:cubicBezTo>
                    <a:pt x="f170" y="f171"/>
                    <a:pt x="f145" y="f172"/>
                    <a:pt x="f173" y="f174"/>
                  </a:cubicBezTo>
                  <a:cubicBezTo>
                    <a:pt x="f175" y="f176"/>
                    <a:pt x="f177" y="f178"/>
                    <a:pt x="f179" y="f180"/>
                  </a:cubicBezTo>
                  <a:cubicBezTo>
                    <a:pt x="f181" y="f182"/>
                    <a:pt x="f183" y="f184"/>
                    <a:pt x="f185" y="f186"/>
                  </a:cubicBezTo>
                  <a:cubicBezTo>
                    <a:pt x="f187" y="f188"/>
                    <a:pt x="f189" y="f190"/>
                    <a:pt x="f191" y="f192"/>
                  </a:cubicBezTo>
                  <a:cubicBezTo>
                    <a:pt x="f193" y="f194"/>
                    <a:pt x="f195" y="f196"/>
                    <a:pt x="f197" y="f198"/>
                  </a:cubicBezTo>
                  <a:cubicBezTo>
                    <a:pt x="f199" y="f200"/>
                    <a:pt x="f201" y="f202"/>
                    <a:pt x="f203" y="f204"/>
                  </a:cubicBezTo>
                  <a:cubicBezTo>
                    <a:pt x="f205" y="f206"/>
                    <a:pt x="f207" y="f208"/>
                    <a:pt x="f209" y="f210"/>
                  </a:cubicBezTo>
                  <a:cubicBezTo>
                    <a:pt x="f211" y="f212"/>
                    <a:pt x="f213" y="f214"/>
                    <a:pt x="f215" y="f216"/>
                  </a:cubicBezTo>
                  <a:cubicBezTo>
                    <a:pt x="f217" y="f218"/>
                    <a:pt x="f219" y="f220"/>
                    <a:pt x="f221" y="f222"/>
                  </a:cubicBezTo>
                  <a:cubicBezTo>
                    <a:pt x="f223" y="f224"/>
                    <a:pt x="f225" y="f226"/>
                    <a:pt x="f227" y="f82"/>
                  </a:cubicBezTo>
                  <a:cubicBezTo>
                    <a:pt x="f228" y="f229"/>
                    <a:pt x="f230" y="f231"/>
                    <a:pt x="f232" y="f13"/>
                  </a:cubicBezTo>
                  <a:cubicBezTo>
                    <a:pt x="f233" y="f234"/>
                    <a:pt x="f235" y="f236"/>
                    <a:pt x="f237" y="f238"/>
                  </a:cubicBezTo>
                  <a:cubicBezTo>
                    <a:pt x="f239" y="f240"/>
                    <a:pt x="f241" y="f242"/>
                    <a:pt x="f243" y="f244"/>
                  </a:cubicBezTo>
                  <a:cubicBezTo>
                    <a:pt x="f245" y="f246"/>
                    <a:pt x="f247" y="f248"/>
                    <a:pt x="f249" y="f250"/>
                  </a:cubicBezTo>
                  <a:cubicBezTo>
                    <a:pt x="f251" y="f252"/>
                    <a:pt x="f253" y="f254"/>
                    <a:pt x="f255" y="f256"/>
                  </a:cubicBezTo>
                  <a:cubicBezTo>
                    <a:pt x="f257" y="f258"/>
                    <a:pt x="f259" y="f260"/>
                    <a:pt x="f261" y="f262"/>
                  </a:cubicBezTo>
                  <a:cubicBezTo>
                    <a:pt x="f263" y="f264"/>
                    <a:pt x="f265" y="f266"/>
                    <a:pt x="f267" y="f268"/>
                  </a:cubicBezTo>
                  <a:cubicBezTo>
                    <a:pt x="f269" y="f270"/>
                    <a:pt x="f271" y="f272"/>
                    <a:pt x="f273" y="f274"/>
                  </a:cubicBezTo>
                  <a:cubicBezTo>
                    <a:pt x="f275" y="f276"/>
                    <a:pt x="f277" y="f278"/>
                    <a:pt x="f279" y="f138"/>
                  </a:cubicBezTo>
                  <a:cubicBezTo>
                    <a:pt x="f280" y="f281"/>
                    <a:pt x="f282" y="f283"/>
                    <a:pt x="f284" y="f285"/>
                  </a:cubicBezTo>
                  <a:cubicBezTo>
                    <a:pt x="f286" y="f287"/>
                    <a:pt x="f288" y="f289"/>
                    <a:pt x="f290" y="f260"/>
                  </a:cubicBezTo>
                  <a:cubicBezTo>
                    <a:pt x="f253" y="f291"/>
                    <a:pt x="f292" y="f293"/>
                    <a:pt x="f294" y="f295"/>
                  </a:cubicBezTo>
                  <a:cubicBezTo>
                    <a:pt x="f296" y="f297"/>
                    <a:pt x="f298" y="f299"/>
                    <a:pt x="f300" y="f301"/>
                  </a:cubicBezTo>
                  <a:cubicBezTo>
                    <a:pt x="f302" y="f303"/>
                    <a:pt x="f221" y="f304"/>
                    <a:pt x="f305" y="f306"/>
                  </a:cubicBezTo>
                  <a:cubicBezTo>
                    <a:pt x="f307" y="f308"/>
                    <a:pt x="f309" y="f310"/>
                    <a:pt x="f311" y="f312"/>
                  </a:cubicBezTo>
                  <a:cubicBezTo>
                    <a:pt x="f313" y="f314"/>
                    <a:pt x="f315" y="f316"/>
                    <a:pt x="f317" y="f318"/>
                  </a:cubicBezTo>
                  <a:cubicBezTo>
                    <a:pt x="f319" y="f320"/>
                    <a:pt x="f321" y="f322"/>
                    <a:pt x="f323" y="f324"/>
                  </a:cubicBezTo>
                  <a:cubicBezTo>
                    <a:pt x="f325" y="f326"/>
                    <a:pt x="f327" y="f328"/>
                    <a:pt x="f329" y="f330"/>
                  </a:cubicBezTo>
                  <a:cubicBezTo>
                    <a:pt x="f331" y="f332"/>
                    <a:pt x="f251" y="f333"/>
                    <a:pt x="f334" y="f335"/>
                  </a:cubicBezTo>
                  <a:cubicBezTo>
                    <a:pt x="f336" y="f332"/>
                    <a:pt x="f337" y="f338"/>
                    <a:pt x="f157" y="f47"/>
                  </a:cubicBezTo>
                  <a:cubicBezTo>
                    <a:pt x="f339" y="f340"/>
                    <a:pt x="f341" y="f342"/>
                    <a:pt x="f343" y="f344"/>
                  </a:cubicBezTo>
                  <a:cubicBezTo>
                    <a:pt x="f345" y="f346"/>
                    <a:pt x="f347" y="f348"/>
                    <a:pt x="f349" y="f350"/>
                  </a:cubicBezTo>
                  <a:cubicBezTo>
                    <a:pt x="f351" y="f352"/>
                    <a:pt x="f353" y="f354"/>
                    <a:pt x="f355" y="f356"/>
                  </a:cubicBezTo>
                  <a:cubicBezTo>
                    <a:pt x="f355" y="f357"/>
                    <a:pt x="f358" y="f359"/>
                    <a:pt x="f358" y="f360"/>
                  </a:cubicBezTo>
                  <a:cubicBezTo>
                    <a:pt x="f361" y="f362"/>
                    <a:pt x="f361" y="f363"/>
                    <a:pt x="f358" y="f364"/>
                  </a:cubicBezTo>
                  <a:cubicBezTo>
                    <a:pt x="f358" y="f365"/>
                    <a:pt x="f355" y="f366"/>
                    <a:pt x="f355" y="f367"/>
                  </a:cubicBezTo>
                  <a:cubicBezTo>
                    <a:pt x="f349" y="f368"/>
                    <a:pt x="f361" y="f369"/>
                    <a:pt x="f370" y="f371"/>
                  </a:cubicBezTo>
                  <a:cubicBezTo>
                    <a:pt x="f372" y="f373"/>
                    <a:pt x="f374" y="f375"/>
                    <a:pt x="f376" y="f377"/>
                  </a:cubicBezTo>
                  <a:cubicBezTo>
                    <a:pt x="f378" y="f379"/>
                    <a:pt x="f282" y="f380"/>
                    <a:pt x="f381" y="f382"/>
                  </a:cubicBezTo>
                  <a:cubicBezTo>
                    <a:pt x="f383" y="f384"/>
                    <a:pt x="f385" y="f386"/>
                    <a:pt x="f387" y="f388"/>
                  </a:cubicBezTo>
                  <a:cubicBezTo>
                    <a:pt x="f298" y="f389"/>
                    <a:pt x="f390" y="f391"/>
                    <a:pt x="f392" y="f393"/>
                  </a:cubicBezTo>
                  <a:cubicBezTo>
                    <a:pt x="f302" y="f394"/>
                    <a:pt x="f395" y="f396"/>
                    <a:pt x="f395" y="f397"/>
                  </a:cubicBezTo>
                  <a:cubicBezTo>
                    <a:pt x="f398" y="f399"/>
                    <a:pt x="f400" y="f401"/>
                    <a:pt x="f263" y="f402"/>
                  </a:cubicBezTo>
                  <a:cubicBezTo>
                    <a:pt x="f403" y="f404"/>
                    <a:pt x="f405" y="f406"/>
                    <a:pt x="f407" y="f408"/>
                  </a:cubicBezTo>
                  <a:cubicBezTo>
                    <a:pt x="f409" y="f410"/>
                    <a:pt x="f411" y="f412"/>
                    <a:pt x="f413" y="f414"/>
                  </a:cubicBezTo>
                  <a:cubicBezTo>
                    <a:pt x="f415" y="f416"/>
                    <a:pt x="f417" y="f418"/>
                    <a:pt x="f419" y="f420"/>
                  </a:cubicBezTo>
                  <a:cubicBezTo>
                    <a:pt x="f421" y="f422"/>
                    <a:pt x="f423" y="f424"/>
                    <a:pt x="f425" y="f426"/>
                  </a:cubicBezTo>
                  <a:cubicBezTo>
                    <a:pt x="f427" y="f428"/>
                    <a:pt x="f429" y="f430"/>
                    <a:pt x="f431" y="f432"/>
                  </a:cubicBezTo>
                  <a:cubicBezTo>
                    <a:pt x="f433" y="f434"/>
                    <a:pt x="f435" y="f436"/>
                    <a:pt x="f433" y="f437"/>
                  </a:cubicBezTo>
                  <a:cubicBezTo>
                    <a:pt x="f438" y="f439"/>
                    <a:pt x="f440" y="f441"/>
                    <a:pt x="f442" y="f443"/>
                  </a:cubicBezTo>
                  <a:cubicBezTo>
                    <a:pt x="f444" y="f445"/>
                    <a:pt x="f446" y="f447"/>
                    <a:pt x="f431" y="f448"/>
                  </a:cubicBezTo>
                  <a:cubicBezTo>
                    <a:pt x="f449" y="f450"/>
                    <a:pt x="f451" y="f452"/>
                    <a:pt x="f425" y="f453"/>
                  </a:cubicBezTo>
                  <a:cubicBezTo>
                    <a:pt x="f427" y="f454"/>
                    <a:pt x="f455" y="f456"/>
                    <a:pt x="f457" y="f458"/>
                  </a:cubicBezTo>
                  <a:cubicBezTo>
                    <a:pt x="f459" y="f460"/>
                    <a:pt x="f461" y="f462"/>
                    <a:pt x="f463" y="f464"/>
                  </a:cubicBezTo>
                  <a:cubicBezTo>
                    <a:pt x="f465" y="f466"/>
                    <a:pt x="f467" y="f468"/>
                    <a:pt x="f469" y="f470"/>
                  </a:cubicBezTo>
                  <a:cubicBezTo>
                    <a:pt x="f471" y="f472"/>
                    <a:pt x="f473" y="f474"/>
                    <a:pt x="f475" y="f476"/>
                  </a:cubicBezTo>
                  <a:cubicBezTo>
                    <a:pt x="f477" y="f478"/>
                    <a:pt x="f479" y="f480"/>
                    <a:pt x="f481" y="f482"/>
                  </a:cubicBezTo>
                  <a:lnTo>
                    <a:pt x="f483" y="f484"/>
                  </a:lnTo>
                  <a:cubicBezTo>
                    <a:pt x="f485" y="f486"/>
                    <a:pt x="f487" y="f488"/>
                    <a:pt x="f489" y="f490"/>
                  </a:cubicBezTo>
                  <a:cubicBezTo>
                    <a:pt x="f491" y="f492"/>
                    <a:pt x="f8" y="f493"/>
                    <a:pt x="f8" y="f9"/>
                  </a:cubicBezTo>
                  <a:close/>
                </a:path>
              </a:pathLst>
            </a:custGeom>
            <a:solidFill>
              <a:srgbClr val="D9D9D9"/>
            </a:solidFill>
            <a:ln cap="flat">
              <a:noFill/>
              <a:prstDash val="solid"/>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Trebuchet MS"/>
                <a:ea typeface="Arial"/>
                <a:cs typeface="B Nazanin" pitchFamily="2" charset="-78"/>
              </a:endParaRPr>
            </a:p>
          </p:txBody>
        </p:sp>
        <p:sp>
          <p:nvSpPr>
            <p:cNvPr id="12" name="Freeform: Shape 5">
              <a:extLst>
                <a:ext uri="{FF2B5EF4-FFF2-40B4-BE49-F238E27FC236}">
                  <a16:creationId xmlns:a16="http://schemas.microsoft.com/office/drawing/2014/main" id="{71968C10-EA5D-83F6-4713-6700551AFC09}"/>
                </a:ext>
              </a:extLst>
            </p:cNvPr>
            <p:cNvSpPr/>
            <p:nvPr/>
          </p:nvSpPr>
          <p:spPr>
            <a:xfrm>
              <a:off x="2087328" y="3112270"/>
              <a:ext cx="1147709" cy="2176473"/>
            </a:xfrm>
            <a:custGeom>
              <a:avLst/>
              <a:gdLst>
                <a:gd name="f0" fmla="val 10800000"/>
                <a:gd name="f1" fmla="val 5400000"/>
                <a:gd name="f2" fmla="val 180"/>
                <a:gd name="f3" fmla="val w"/>
                <a:gd name="f4" fmla="val h"/>
                <a:gd name="f5" fmla="val 0"/>
                <a:gd name="f6" fmla="val 760067"/>
                <a:gd name="f7" fmla="val 1441370"/>
                <a:gd name="f8" fmla="val 732618"/>
                <a:gd name="f9" fmla="val 1033671"/>
                <a:gd name="f10" fmla="val 707418"/>
                <a:gd name="f11" fmla="val 932871"/>
                <a:gd name="f12" fmla="val 681768"/>
                <a:gd name="f13" fmla="val 832521"/>
                <a:gd name="f14" fmla="val 656568"/>
                <a:gd name="f15" fmla="val 732171"/>
                <a:gd name="f16" fmla="val 645318"/>
                <a:gd name="f17" fmla="val 675471"/>
                <a:gd name="f18" fmla="val 633618"/>
                <a:gd name="f19" fmla="val 618771"/>
                <a:gd name="f20" fmla="val 622368"/>
                <a:gd name="f21" fmla="val 561621"/>
                <a:gd name="f22" fmla="val 616968"/>
                <a:gd name="f23" fmla="val 521571"/>
                <a:gd name="f24" fmla="val 613368"/>
                <a:gd name="f25" fmla="val 481971"/>
                <a:gd name="f26" fmla="val 602118"/>
                <a:gd name="f27" fmla="val 443271"/>
                <a:gd name="f28" fmla="val 594018"/>
                <a:gd name="f29" fmla="val 414921"/>
                <a:gd name="f30" fmla="val 471168"/>
                <a:gd name="f31" fmla="val 206571"/>
                <a:gd name="f32" fmla="val 456318"/>
                <a:gd name="f33" fmla="val 178671"/>
                <a:gd name="f34" fmla="val 444618"/>
                <a:gd name="f35" fmla="val 176871"/>
                <a:gd name="f36" fmla="val 40968"/>
                <a:gd name="f37" fmla="val -2229"/>
                <a:gd name="f38" fmla="val 32868"/>
                <a:gd name="f39" fmla="val 21"/>
                <a:gd name="f40" fmla="val 25218"/>
                <a:gd name="f41" fmla="val 20271"/>
                <a:gd name="f42" fmla="val -4032"/>
                <a:gd name="f43" fmla="val 86871"/>
                <a:gd name="f44" fmla="val 468"/>
                <a:gd name="f45" fmla="val 102621"/>
                <a:gd name="f46" fmla="val 62568"/>
                <a:gd name="f47" fmla="val 282171"/>
                <a:gd name="f48" fmla="val 98568"/>
                <a:gd name="f49" fmla="val 473871"/>
                <a:gd name="f50" fmla="val 127818"/>
                <a:gd name="f51" fmla="val 661521"/>
                <a:gd name="f52" fmla="val 141768"/>
                <a:gd name="f53" fmla="val 751971"/>
                <a:gd name="f54" fmla="val 153018"/>
                <a:gd name="f55" fmla="val 842871"/>
                <a:gd name="f56" fmla="val 161568"/>
                <a:gd name="f57" fmla="val 934221"/>
                <a:gd name="f58" fmla="val 165618"/>
                <a:gd name="f59" fmla="val 979671"/>
                <a:gd name="f60" fmla="val 183618"/>
                <a:gd name="f61" fmla="val 1226271"/>
                <a:gd name="f62" fmla="val 185868"/>
                <a:gd name="f63" fmla="val 1279371"/>
                <a:gd name="f64" fmla="val 187218"/>
                <a:gd name="f65" fmla="val 1313571"/>
                <a:gd name="f66" fmla="val 1347771"/>
                <a:gd name="f67" fmla="val 188568"/>
                <a:gd name="f68" fmla="val 1381971"/>
                <a:gd name="f69" fmla="val 189018"/>
                <a:gd name="f70" fmla="val 1393671"/>
                <a:gd name="f71" fmla="val 188118"/>
                <a:gd name="f72" fmla="val 1422021"/>
                <a:gd name="f73" fmla="val 1441371"/>
                <a:gd name="f74" fmla="val 202518"/>
                <a:gd name="f75" fmla="val 370818"/>
                <a:gd name="f76" fmla="val 1402671"/>
                <a:gd name="f77" fmla="val 391068"/>
                <a:gd name="f78" fmla="val 1393221"/>
                <a:gd name="f79" fmla="val 1389621"/>
                <a:gd name="f80" fmla="val 381168"/>
                <a:gd name="f81" fmla="val 1326621"/>
                <a:gd name="f82" fmla="val 380268"/>
                <a:gd name="f83" fmla="val 1318071"/>
                <a:gd name="f84" fmla="val 384318"/>
                <a:gd name="f85" fmla="val 1304571"/>
                <a:gd name="f86" fmla="val 394218"/>
                <a:gd name="f87" fmla="val 1297821"/>
                <a:gd name="f88" fmla="val 406818"/>
                <a:gd name="f89" fmla="val 1295121"/>
                <a:gd name="f90" fmla="val 418068"/>
                <a:gd name="f91" fmla="val 1292871"/>
                <a:gd name="f92" fmla="val 427968"/>
                <a:gd name="f93" fmla="val 1289721"/>
                <a:gd name="f94" fmla="val 437868"/>
                <a:gd name="f95" fmla="val 1285671"/>
                <a:gd name="f96" fmla="val 453618"/>
                <a:gd name="f97" fmla="val 1278921"/>
                <a:gd name="f98" fmla="val 480168"/>
                <a:gd name="f99" fmla="val 1269021"/>
                <a:gd name="f100" fmla="val 496818"/>
                <a:gd name="f101" fmla="val 1264071"/>
                <a:gd name="f102" fmla="val 555768"/>
                <a:gd name="f103" fmla="val 1246971"/>
                <a:gd name="f104" fmla="val 564318"/>
                <a:gd name="f105" fmla="val 1244721"/>
                <a:gd name="f106" fmla="val 572868"/>
                <a:gd name="f107" fmla="val 1242471"/>
                <a:gd name="f108" fmla="val 581418"/>
                <a:gd name="f109" fmla="val 1240221"/>
                <a:gd name="f110" fmla="val 594468"/>
                <a:gd name="f111" fmla="val 1237071"/>
                <a:gd name="f112" fmla="val 613818"/>
                <a:gd name="f113" fmla="val 1228971"/>
                <a:gd name="f114" fmla="val 615168"/>
                <a:gd name="f115" fmla="val 643968"/>
                <a:gd name="f116" fmla="val 1224021"/>
                <a:gd name="f117" fmla="val 662868"/>
                <a:gd name="f118" fmla="val 1208721"/>
                <a:gd name="f119" fmla="val 690768"/>
                <a:gd name="f120" fmla="val 1202871"/>
                <a:gd name="f121" fmla="val 712368"/>
                <a:gd name="f122" fmla="val 1197921"/>
                <a:gd name="f123" fmla="val 722268"/>
                <a:gd name="f124" fmla="val 1189821"/>
                <a:gd name="f125" fmla="val 760068"/>
                <a:gd name="f126" fmla="val 1180371"/>
                <a:gd name="f127" fmla="val 747018"/>
                <a:gd name="f128" fmla="val 1120071"/>
                <a:gd name="f129" fmla="val 742068"/>
                <a:gd name="f130" fmla="val 1065621"/>
                <a:gd name="f131" fmla="+- 0 0 -90"/>
                <a:gd name="f132" fmla="*/ f3 1 760067"/>
                <a:gd name="f133" fmla="*/ f4 1 1441370"/>
                <a:gd name="f134" fmla="val f5"/>
                <a:gd name="f135" fmla="val f6"/>
                <a:gd name="f136" fmla="val f7"/>
                <a:gd name="f137" fmla="*/ f131 f0 1"/>
                <a:gd name="f138" fmla="+- f136 0 f134"/>
                <a:gd name="f139" fmla="+- f135 0 f134"/>
                <a:gd name="f140" fmla="*/ f137 1 f2"/>
                <a:gd name="f141" fmla="*/ f139 1 760067"/>
                <a:gd name="f142" fmla="*/ f138 1 1441370"/>
                <a:gd name="f143" fmla="*/ 732618 f139 1"/>
                <a:gd name="f144" fmla="*/ 1033671 f138 1"/>
                <a:gd name="f145" fmla="*/ 656568 f139 1"/>
                <a:gd name="f146" fmla="*/ 732171 f138 1"/>
                <a:gd name="f147" fmla="*/ 622368 f139 1"/>
                <a:gd name="f148" fmla="*/ 561621 f138 1"/>
                <a:gd name="f149" fmla="*/ 602118 f139 1"/>
                <a:gd name="f150" fmla="*/ 443271 f138 1"/>
                <a:gd name="f151" fmla="*/ 456318 f139 1"/>
                <a:gd name="f152" fmla="*/ 178671 f138 1"/>
                <a:gd name="f153" fmla="*/ 32868 f139 1"/>
                <a:gd name="f154" fmla="*/ 21 f138 1"/>
                <a:gd name="f155" fmla="*/ 468 f139 1"/>
                <a:gd name="f156" fmla="*/ 102621 f138 1"/>
                <a:gd name="f157" fmla="*/ 127818 f139 1"/>
                <a:gd name="f158" fmla="*/ 661521 f138 1"/>
                <a:gd name="f159" fmla="*/ 161568 f139 1"/>
                <a:gd name="f160" fmla="*/ 934221 f138 1"/>
                <a:gd name="f161" fmla="*/ 185868 f139 1"/>
                <a:gd name="f162" fmla="*/ 1279371 f138 1"/>
                <a:gd name="f163" fmla="*/ 188568 f139 1"/>
                <a:gd name="f164" fmla="*/ 1381971 f138 1"/>
                <a:gd name="f165" fmla="*/ 1441371 f138 1"/>
                <a:gd name="f166" fmla="*/ 391068 f139 1"/>
                <a:gd name="f167" fmla="*/ 1393221 f138 1"/>
                <a:gd name="f168" fmla="*/ 380268 f139 1"/>
                <a:gd name="f169" fmla="*/ 1318071 f138 1"/>
                <a:gd name="f170" fmla="*/ 406818 f139 1"/>
                <a:gd name="f171" fmla="*/ 1295121 f138 1"/>
                <a:gd name="f172" fmla="*/ 437868 f139 1"/>
                <a:gd name="f173" fmla="*/ 1285671 f138 1"/>
                <a:gd name="f174" fmla="*/ 496818 f139 1"/>
                <a:gd name="f175" fmla="*/ 1264071 f138 1"/>
                <a:gd name="f176" fmla="*/ 555768 f139 1"/>
                <a:gd name="f177" fmla="*/ 1246971 f138 1"/>
                <a:gd name="f178" fmla="*/ 581418 f139 1"/>
                <a:gd name="f179" fmla="*/ 1240221 f138 1"/>
                <a:gd name="f180" fmla="*/ 615168 f139 1"/>
                <a:gd name="f181" fmla="*/ 1228971 f138 1"/>
                <a:gd name="f182" fmla="*/ 690768 f139 1"/>
                <a:gd name="f183" fmla="*/ 1202871 f138 1"/>
                <a:gd name="f184" fmla="*/ 760068 f139 1"/>
                <a:gd name="f185" fmla="*/ 1180371 f138 1"/>
                <a:gd name="f186" fmla="+- f140 0 f1"/>
                <a:gd name="f187" fmla="*/ f143 1 760067"/>
                <a:gd name="f188" fmla="*/ f144 1 1441370"/>
                <a:gd name="f189" fmla="*/ f145 1 760067"/>
                <a:gd name="f190" fmla="*/ f146 1 1441370"/>
                <a:gd name="f191" fmla="*/ f147 1 760067"/>
                <a:gd name="f192" fmla="*/ f148 1 1441370"/>
                <a:gd name="f193" fmla="*/ f149 1 760067"/>
                <a:gd name="f194" fmla="*/ f150 1 1441370"/>
                <a:gd name="f195" fmla="*/ f151 1 760067"/>
                <a:gd name="f196" fmla="*/ f152 1 1441370"/>
                <a:gd name="f197" fmla="*/ f153 1 760067"/>
                <a:gd name="f198" fmla="*/ f154 1 1441370"/>
                <a:gd name="f199" fmla="*/ f155 1 760067"/>
                <a:gd name="f200" fmla="*/ f156 1 1441370"/>
                <a:gd name="f201" fmla="*/ f157 1 760067"/>
                <a:gd name="f202" fmla="*/ f158 1 1441370"/>
                <a:gd name="f203" fmla="*/ f159 1 760067"/>
                <a:gd name="f204" fmla="*/ f160 1 1441370"/>
                <a:gd name="f205" fmla="*/ f161 1 760067"/>
                <a:gd name="f206" fmla="*/ f162 1 1441370"/>
                <a:gd name="f207" fmla="*/ f163 1 760067"/>
                <a:gd name="f208" fmla="*/ f164 1 1441370"/>
                <a:gd name="f209" fmla="*/ f165 1 1441370"/>
                <a:gd name="f210" fmla="*/ f166 1 760067"/>
                <a:gd name="f211" fmla="*/ f167 1 1441370"/>
                <a:gd name="f212" fmla="*/ f168 1 760067"/>
                <a:gd name="f213" fmla="*/ f169 1 1441370"/>
                <a:gd name="f214" fmla="*/ f170 1 760067"/>
                <a:gd name="f215" fmla="*/ f171 1 1441370"/>
                <a:gd name="f216" fmla="*/ f172 1 760067"/>
                <a:gd name="f217" fmla="*/ f173 1 1441370"/>
                <a:gd name="f218" fmla="*/ f174 1 760067"/>
                <a:gd name="f219" fmla="*/ f175 1 1441370"/>
                <a:gd name="f220" fmla="*/ f176 1 760067"/>
                <a:gd name="f221" fmla="*/ f177 1 1441370"/>
                <a:gd name="f222" fmla="*/ f178 1 760067"/>
                <a:gd name="f223" fmla="*/ f179 1 1441370"/>
                <a:gd name="f224" fmla="*/ f180 1 760067"/>
                <a:gd name="f225" fmla="*/ f181 1 1441370"/>
                <a:gd name="f226" fmla="*/ f182 1 760067"/>
                <a:gd name="f227" fmla="*/ f183 1 1441370"/>
                <a:gd name="f228" fmla="*/ f184 1 760067"/>
                <a:gd name="f229" fmla="*/ f185 1 1441370"/>
                <a:gd name="f230" fmla="*/ f134 1 f141"/>
                <a:gd name="f231" fmla="*/ f135 1 f141"/>
                <a:gd name="f232" fmla="*/ f134 1 f142"/>
                <a:gd name="f233" fmla="*/ f136 1 f142"/>
                <a:gd name="f234" fmla="*/ f187 1 f141"/>
                <a:gd name="f235" fmla="*/ f188 1 f142"/>
                <a:gd name="f236" fmla="*/ f189 1 f141"/>
                <a:gd name="f237" fmla="*/ f190 1 f142"/>
                <a:gd name="f238" fmla="*/ f191 1 f141"/>
                <a:gd name="f239" fmla="*/ f192 1 f142"/>
                <a:gd name="f240" fmla="*/ f193 1 f141"/>
                <a:gd name="f241" fmla="*/ f194 1 f142"/>
                <a:gd name="f242" fmla="*/ f195 1 f141"/>
                <a:gd name="f243" fmla="*/ f196 1 f142"/>
                <a:gd name="f244" fmla="*/ f197 1 f141"/>
                <a:gd name="f245" fmla="*/ f198 1 f142"/>
                <a:gd name="f246" fmla="*/ f199 1 f141"/>
                <a:gd name="f247" fmla="*/ f200 1 f142"/>
                <a:gd name="f248" fmla="*/ f201 1 f141"/>
                <a:gd name="f249" fmla="*/ f202 1 f142"/>
                <a:gd name="f250" fmla="*/ f203 1 f141"/>
                <a:gd name="f251" fmla="*/ f204 1 f142"/>
                <a:gd name="f252" fmla="*/ f205 1 f141"/>
                <a:gd name="f253" fmla="*/ f206 1 f142"/>
                <a:gd name="f254" fmla="*/ f207 1 f141"/>
                <a:gd name="f255" fmla="*/ f208 1 f142"/>
                <a:gd name="f256" fmla="*/ f209 1 f142"/>
                <a:gd name="f257" fmla="*/ f210 1 f141"/>
                <a:gd name="f258" fmla="*/ f211 1 f142"/>
                <a:gd name="f259" fmla="*/ f212 1 f141"/>
                <a:gd name="f260" fmla="*/ f213 1 f142"/>
                <a:gd name="f261" fmla="*/ f214 1 f141"/>
                <a:gd name="f262" fmla="*/ f215 1 f142"/>
                <a:gd name="f263" fmla="*/ f216 1 f141"/>
                <a:gd name="f264" fmla="*/ f217 1 f142"/>
                <a:gd name="f265" fmla="*/ f218 1 f141"/>
                <a:gd name="f266" fmla="*/ f219 1 f142"/>
                <a:gd name="f267" fmla="*/ f220 1 f141"/>
                <a:gd name="f268" fmla="*/ f221 1 f142"/>
                <a:gd name="f269" fmla="*/ f222 1 f141"/>
                <a:gd name="f270" fmla="*/ f223 1 f142"/>
                <a:gd name="f271" fmla="*/ f224 1 f141"/>
                <a:gd name="f272" fmla="*/ f225 1 f142"/>
                <a:gd name="f273" fmla="*/ f226 1 f141"/>
                <a:gd name="f274" fmla="*/ f227 1 f142"/>
                <a:gd name="f275" fmla="*/ f228 1 f141"/>
                <a:gd name="f276" fmla="*/ f229 1 f142"/>
                <a:gd name="f277" fmla="*/ f230 f132 1"/>
                <a:gd name="f278" fmla="*/ f231 f132 1"/>
                <a:gd name="f279" fmla="*/ f233 f133 1"/>
                <a:gd name="f280" fmla="*/ f232 f133 1"/>
                <a:gd name="f281" fmla="*/ f234 f132 1"/>
                <a:gd name="f282" fmla="*/ f235 f133 1"/>
                <a:gd name="f283" fmla="*/ f236 f132 1"/>
                <a:gd name="f284" fmla="*/ f237 f133 1"/>
                <a:gd name="f285" fmla="*/ f238 f132 1"/>
                <a:gd name="f286" fmla="*/ f239 f133 1"/>
                <a:gd name="f287" fmla="*/ f240 f132 1"/>
                <a:gd name="f288" fmla="*/ f241 f133 1"/>
                <a:gd name="f289" fmla="*/ f242 f132 1"/>
                <a:gd name="f290" fmla="*/ f243 f133 1"/>
                <a:gd name="f291" fmla="*/ f244 f132 1"/>
                <a:gd name="f292" fmla="*/ f245 f133 1"/>
                <a:gd name="f293" fmla="*/ f246 f132 1"/>
                <a:gd name="f294" fmla="*/ f247 f133 1"/>
                <a:gd name="f295" fmla="*/ f248 f132 1"/>
                <a:gd name="f296" fmla="*/ f249 f133 1"/>
                <a:gd name="f297" fmla="*/ f250 f132 1"/>
                <a:gd name="f298" fmla="*/ f251 f133 1"/>
                <a:gd name="f299" fmla="*/ f252 f132 1"/>
                <a:gd name="f300" fmla="*/ f253 f133 1"/>
                <a:gd name="f301" fmla="*/ f254 f132 1"/>
                <a:gd name="f302" fmla="*/ f255 f133 1"/>
                <a:gd name="f303" fmla="*/ f256 f133 1"/>
                <a:gd name="f304" fmla="*/ f257 f132 1"/>
                <a:gd name="f305" fmla="*/ f258 f133 1"/>
                <a:gd name="f306" fmla="*/ f259 f132 1"/>
                <a:gd name="f307" fmla="*/ f260 f133 1"/>
                <a:gd name="f308" fmla="*/ f261 f132 1"/>
                <a:gd name="f309" fmla="*/ f262 f133 1"/>
                <a:gd name="f310" fmla="*/ f263 f132 1"/>
                <a:gd name="f311" fmla="*/ f264 f133 1"/>
                <a:gd name="f312" fmla="*/ f265 f132 1"/>
                <a:gd name="f313" fmla="*/ f266 f133 1"/>
                <a:gd name="f314" fmla="*/ f267 f132 1"/>
                <a:gd name="f315" fmla="*/ f268 f133 1"/>
                <a:gd name="f316" fmla="*/ f269 f132 1"/>
                <a:gd name="f317" fmla="*/ f270 f133 1"/>
                <a:gd name="f318" fmla="*/ f271 f132 1"/>
                <a:gd name="f319" fmla="*/ f272 f133 1"/>
                <a:gd name="f320" fmla="*/ f273 f132 1"/>
                <a:gd name="f321" fmla="*/ f274 f133 1"/>
                <a:gd name="f322" fmla="*/ f275 f132 1"/>
                <a:gd name="f323" fmla="*/ f276 f133 1"/>
              </a:gdLst>
              <a:ahLst/>
              <a:cxnLst>
                <a:cxn ang="3cd4">
                  <a:pos x="hc" y="t"/>
                </a:cxn>
                <a:cxn ang="0">
                  <a:pos x="r" y="vc"/>
                </a:cxn>
                <a:cxn ang="cd4">
                  <a:pos x="hc" y="b"/>
                </a:cxn>
                <a:cxn ang="cd2">
                  <a:pos x="l" y="vc"/>
                </a:cxn>
                <a:cxn ang="f186">
                  <a:pos x="f281" y="f282"/>
                </a:cxn>
                <a:cxn ang="f186">
                  <a:pos x="f283" y="f284"/>
                </a:cxn>
                <a:cxn ang="f186">
                  <a:pos x="f285" y="f286"/>
                </a:cxn>
                <a:cxn ang="f186">
                  <a:pos x="f287" y="f288"/>
                </a:cxn>
                <a:cxn ang="f186">
                  <a:pos x="f289" y="f290"/>
                </a:cxn>
                <a:cxn ang="f186">
                  <a:pos x="f291" y="f292"/>
                </a:cxn>
                <a:cxn ang="f186">
                  <a:pos x="f293" y="f294"/>
                </a:cxn>
                <a:cxn ang="f186">
                  <a:pos x="f295" y="f296"/>
                </a:cxn>
                <a:cxn ang="f186">
                  <a:pos x="f297" y="f298"/>
                </a:cxn>
                <a:cxn ang="f186">
                  <a:pos x="f299" y="f300"/>
                </a:cxn>
                <a:cxn ang="f186">
                  <a:pos x="f301" y="f302"/>
                </a:cxn>
                <a:cxn ang="f186">
                  <a:pos x="f301" y="f303"/>
                </a:cxn>
                <a:cxn ang="f186">
                  <a:pos x="f304" y="f305"/>
                </a:cxn>
                <a:cxn ang="f186">
                  <a:pos x="f306" y="f307"/>
                </a:cxn>
                <a:cxn ang="f186">
                  <a:pos x="f308" y="f309"/>
                </a:cxn>
                <a:cxn ang="f186">
                  <a:pos x="f310" y="f311"/>
                </a:cxn>
                <a:cxn ang="f186">
                  <a:pos x="f312" y="f313"/>
                </a:cxn>
                <a:cxn ang="f186">
                  <a:pos x="f314" y="f315"/>
                </a:cxn>
                <a:cxn ang="f186">
                  <a:pos x="f316" y="f317"/>
                </a:cxn>
                <a:cxn ang="f186">
                  <a:pos x="f318" y="f319"/>
                </a:cxn>
                <a:cxn ang="f186">
                  <a:pos x="f320" y="f321"/>
                </a:cxn>
                <a:cxn ang="f186">
                  <a:pos x="f322" y="f323"/>
                </a:cxn>
                <a:cxn ang="f186">
                  <a:pos x="f281" y="f282"/>
                </a:cxn>
              </a:cxnLst>
              <a:rect l="f277" t="f280" r="f278" b="f279"/>
              <a:pathLst>
                <a:path w="760067" h="1441370">
                  <a:moveTo>
                    <a:pt x="f8" y="f9"/>
                  </a:moveTo>
                  <a:cubicBezTo>
                    <a:pt x="f10" y="f11"/>
                    <a:pt x="f12" y="f13"/>
                    <a:pt x="f14" y="f15"/>
                  </a:cubicBezTo>
                  <a:cubicBezTo>
                    <a:pt x="f16" y="f17"/>
                    <a:pt x="f18" y="f19"/>
                    <a:pt x="f20" y="f21"/>
                  </a:cubicBezTo>
                  <a:cubicBezTo>
                    <a:pt x="f22" y="f23"/>
                    <a:pt x="f24" y="f25"/>
                    <a:pt x="f26" y="f27"/>
                  </a:cubicBezTo>
                  <a:cubicBezTo>
                    <a:pt x="f28" y="f29"/>
                    <a:pt x="f30" y="f31"/>
                    <a:pt x="f32" y="f33"/>
                  </a:cubicBezTo>
                  <a:cubicBezTo>
                    <a:pt x="f34" y="f35"/>
                    <a:pt x="f36" y="f37"/>
                    <a:pt x="f38" y="f39"/>
                  </a:cubicBezTo>
                  <a:cubicBezTo>
                    <a:pt x="f40" y="f41"/>
                    <a:pt x="f42" y="f43"/>
                    <a:pt x="f44" y="f45"/>
                  </a:cubicBezTo>
                  <a:cubicBezTo>
                    <a:pt x="f46" y="f47"/>
                    <a:pt x="f48" y="f49"/>
                    <a:pt x="f50" y="f51"/>
                  </a:cubicBezTo>
                  <a:cubicBezTo>
                    <a:pt x="f52" y="f53"/>
                    <a:pt x="f54" y="f55"/>
                    <a:pt x="f56" y="f57"/>
                  </a:cubicBezTo>
                  <a:cubicBezTo>
                    <a:pt x="f58" y="f59"/>
                    <a:pt x="f60" y="f61"/>
                    <a:pt x="f62" y="f63"/>
                  </a:cubicBezTo>
                  <a:cubicBezTo>
                    <a:pt x="f64" y="f65"/>
                    <a:pt x="f64" y="f66"/>
                    <a:pt x="f67" y="f68"/>
                  </a:cubicBezTo>
                  <a:cubicBezTo>
                    <a:pt x="f69" y="f70"/>
                    <a:pt x="f71" y="f72"/>
                    <a:pt x="f67" y="f73"/>
                  </a:cubicBezTo>
                  <a:cubicBezTo>
                    <a:pt x="f74" y="f73"/>
                    <a:pt x="f75" y="f76"/>
                    <a:pt x="f77" y="f78"/>
                  </a:cubicBezTo>
                  <a:cubicBezTo>
                    <a:pt x="f77" y="f79"/>
                    <a:pt x="f80" y="f81"/>
                    <a:pt x="f82" y="f83"/>
                  </a:cubicBezTo>
                  <a:cubicBezTo>
                    <a:pt x="f84" y="f85"/>
                    <a:pt x="f86" y="f87"/>
                    <a:pt x="f88" y="f89"/>
                  </a:cubicBezTo>
                  <a:cubicBezTo>
                    <a:pt x="f90" y="f91"/>
                    <a:pt x="f92" y="f93"/>
                    <a:pt x="f94" y="f95"/>
                  </a:cubicBezTo>
                  <a:cubicBezTo>
                    <a:pt x="f96" y="f97"/>
                    <a:pt x="f98" y="f99"/>
                    <a:pt x="f100" y="f101"/>
                  </a:cubicBezTo>
                  <a:lnTo>
                    <a:pt x="f102" y="f103"/>
                  </a:lnTo>
                  <a:cubicBezTo>
                    <a:pt x="f104" y="f105"/>
                    <a:pt x="f106" y="f107"/>
                    <a:pt x="f108" y="f109"/>
                  </a:cubicBezTo>
                  <a:cubicBezTo>
                    <a:pt x="f110" y="f111"/>
                    <a:pt x="f112" y="f113"/>
                    <a:pt x="f114" y="f113"/>
                  </a:cubicBezTo>
                  <a:cubicBezTo>
                    <a:pt x="f115" y="f116"/>
                    <a:pt x="f117" y="f118"/>
                    <a:pt x="f119" y="f120"/>
                  </a:cubicBezTo>
                  <a:cubicBezTo>
                    <a:pt x="f121" y="f122"/>
                    <a:pt x="f123" y="f124"/>
                    <a:pt x="f125" y="f126"/>
                  </a:cubicBezTo>
                  <a:cubicBezTo>
                    <a:pt x="f127" y="f128"/>
                    <a:pt x="f129" y="f130"/>
                    <a:pt x="f8" y="f9"/>
                  </a:cubicBezTo>
                  <a:close/>
                </a:path>
              </a:pathLst>
            </a:custGeom>
            <a:solidFill>
              <a:srgbClr val="CED3D7"/>
            </a:solidFill>
            <a:ln cap="flat">
              <a:noFill/>
              <a:prstDash val="solid"/>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Trebuchet MS"/>
                <a:ea typeface="Arial"/>
                <a:cs typeface="B Nazanin" pitchFamily="2" charset="-78"/>
              </a:endParaRPr>
            </a:p>
          </p:txBody>
        </p:sp>
        <p:sp>
          <p:nvSpPr>
            <p:cNvPr id="13" name="Freeform: Shape 6">
              <a:extLst>
                <a:ext uri="{FF2B5EF4-FFF2-40B4-BE49-F238E27FC236}">
                  <a16:creationId xmlns:a16="http://schemas.microsoft.com/office/drawing/2014/main" id="{AD5CD2AB-A1CE-3792-E0AB-4E6F74485334}"/>
                </a:ext>
              </a:extLst>
            </p:cNvPr>
            <p:cNvSpPr/>
            <p:nvPr/>
          </p:nvSpPr>
          <p:spPr>
            <a:xfrm>
              <a:off x="2356911" y="3509128"/>
              <a:ext cx="876086" cy="1780976"/>
            </a:xfrm>
            <a:custGeom>
              <a:avLst/>
              <a:gdLst>
                <a:gd name="f0" fmla="val 10800000"/>
                <a:gd name="f1" fmla="val 5400000"/>
                <a:gd name="f2" fmla="val 180"/>
                <a:gd name="f3" fmla="val w"/>
                <a:gd name="f4" fmla="val h"/>
                <a:gd name="f5" fmla="val 0"/>
                <a:gd name="f6" fmla="val 580187"/>
                <a:gd name="f7" fmla="val 1179450"/>
                <a:gd name="f8" fmla="val 401987"/>
                <a:gd name="f9" fmla="val 978300"/>
                <a:gd name="f10" fmla="val 393437"/>
                <a:gd name="f11" fmla="val 980550"/>
                <a:gd name="f12" fmla="val 384887"/>
                <a:gd name="f13" fmla="val 982800"/>
                <a:gd name="f14" fmla="val 376337"/>
                <a:gd name="f15" fmla="val 985050"/>
                <a:gd name="f16" fmla="val 317387"/>
                <a:gd name="f17" fmla="val 1002150"/>
                <a:gd name="f18" fmla="val 300737"/>
                <a:gd name="f19" fmla="val 1007100"/>
                <a:gd name="f20" fmla="val 274187"/>
                <a:gd name="f21" fmla="val 1017000"/>
                <a:gd name="f22" fmla="val 258437"/>
                <a:gd name="f23" fmla="val 1023750"/>
                <a:gd name="f24" fmla="val 248537"/>
                <a:gd name="f25" fmla="val 1027800"/>
                <a:gd name="f26" fmla="val 238637"/>
                <a:gd name="f27" fmla="val 1030950"/>
                <a:gd name="f28" fmla="val 227387"/>
                <a:gd name="f29" fmla="val 1033200"/>
                <a:gd name="f30" fmla="val 214787"/>
                <a:gd name="f31" fmla="val 1035900"/>
                <a:gd name="f32" fmla="val 204887"/>
                <a:gd name="f33" fmla="val 1042650"/>
                <a:gd name="f34" fmla="val 200837"/>
                <a:gd name="f35" fmla="val 1056150"/>
                <a:gd name="f36" fmla="val 201737"/>
                <a:gd name="f37" fmla="val 1064250"/>
                <a:gd name="f38" fmla="val 211637"/>
                <a:gd name="f39" fmla="val 1127700"/>
                <a:gd name="f40" fmla="val 1131300"/>
                <a:gd name="f41" fmla="val 191387"/>
                <a:gd name="f42" fmla="val 1140750"/>
                <a:gd name="f43" fmla="val 23087"/>
                <a:gd name="f44" fmla="val 9137"/>
                <a:gd name="f45" fmla="val 1160100"/>
                <a:gd name="f46" fmla="val 9587"/>
                <a:gd name="f47" fmla="val 1131750"/>
                <a:gd name="f48" fmla="val 1120050"/>
                <a:gd name="f49" fmla="val 7787"/>
                <a:gd name="f50" fmla="val 1085850"/>
                <a:gd name="f51" fmla="val 1051650"/>
                <a:gd name="f52" fmla="val 6437"/>
                <a:gd name="f53" fmla="val 1017450"/>
                <a:gd name="f54" fmla="val 4187"/>
                <a:gd name="f55" fmla="val 964800"/>
                <a:gd name="f56" fmla="val -2563"/>
                <a:gd name="f57" fmla="val 911700"/>
                <a:gd name="f58" fmla="val 1037"/>
                <a:gd name="f59" fmla="val 859050"/>
                <a:gd name="f60" fmla="val 2837"/>
                <a:gd name="f61" fmla="val 849150"/>
                <a:gd name="f62" fmla="val 10037"/>
                <a:gd name="f63" fmla="val 843750"/>
                <a:gd name="f64" fmla="val 18137"/>
                <a:gd name="f65" fmla="val 840150"/>
                <a:gd name="f66" fmla="val 42887"/>
                <a:gd name="f67" fmla="val 828450"/>
                <a:gd name="f68" fmla="val 68087"/>
                <a:gd name="f69" fmla="val 817200"/>
                <a:gd name="f70" fmla="val 94187"/>
                <a:gd name="f71" fmla="val 810000"/>
                <a:gd name="f72" fmla="val 112637"/>
                <a:gd name="f73" fmla="val 805050"/>
                <a:gd name="f74" fmla="val 152687"/>
                <a:gd name="f75" fmla="val 793350"/>
                <a:gd name="f76" fmla="val 165287"/>
                <a:gd name="f77" fmla="val 814050"/>
                <a:gd name="f78" fmla="val 173387"/>
                <a:gd name="f79" fmla="val 827550"/>
                <a:gd name="f80" fmla="val 166637"/>
                <a:gd name="f81" fmla="val 159437"/>
                <a:gd name="f82" fmla="val 851850"/>
                <a:gd name="f83" fmla="val 143237"/>
                <a:gd name="f84" fmla="val 878850"/>
                <a:gd name="f85" fmla="val 121637"/>
                <a:gd name="f86" fmla="val 902250"/>
                <a:gd name="f87" fmla="val 103637"/>
                <a:gd name="f88" fmla="val 927900"/>
                <a:gd name="f89" fmla="val 96887"/>
                <a:gd name="f90" fmla="val 937350"/>
                <a:gd name="f91" fmla="val 86987"/>
                <a:gd name="f92" fmla="val 947700"/>
                <a:gd name="f93" fmla="val 93737"/>
                <a:gd name="f94" fmla="val 960300"/>
                <a:gd name="f95" fmla="val 102737"/>
                <a:gd name="f96" fmla="val 976500"/>
                <a:gd name="f97" fmla="val 130187"/>
                <a:gd name="f98" fmla="val 974700"/>
                <a:gd name="f99" fmla="val 145937"/>
                <a:gd name="f100" fmla="val 974250"/>
                <a:gd name="f101" fmla="val 163037"/>
                <a:gd name="f102" fmla="val 181487"/>
                <a:gd name="f103" fmla="val 971550"/>
                <a:gd name="f104" fmla="val 196337"/>
                <a:gd name="f105" fmla="val 963000"/>
                <a:gd name="f106" fmla="val 229637"/>
                <a:gd name="f107" fmla="val 944550"/>
                <a:gd name="f108" fmla="val 230537"/>
                <a:gd name="f109" fmla="val 904950"/>
                <a:gd name="f110" fmla="val 227837"/>
                <a:gd name="f111" fmla="val 871650"/>
                <a:gd name="f112" fmla="val 223787"/>
                <a:gd name="f113" fmla="val 821250"/>
                <a:gd name="f114" fmla="val 771300"/>
                <a:gd name="f115" fmla="val 207587"/>
                <a:gd name="f116" fmla="val 720900"/>
                <a:gd name="f117" fmla="val 203987"/>
                <a:gd name="f118" fmla="val 679050"/>
                <a:gd name="f119" fmla="val 211187"/>
                <a:gd name="f120" fmla="val 673200"/>
                <a:gd name="f121" fmla="val 250337"/>
                <a:gd name="f122" fmla="val 686700"/>
                <a:gd name="f123" fmla="val 270137"/>
                <a:gd name="f124" fmla="val 693450"/>
                <a:gd name="f125" fmla="val 291287"/>
                <a:gd name="f126" fmla="val 696150"/>
                <a:gd name="f127" fmla="val 311087"/>
                <a:gd name="f128" fmla="val 702450"/>
                <a:gd name="f129" fmla="val 344837"/>
                <a:gd name="f130" fmla="val 713700"/>
                <a:gd name="f131" fmla="val 350687"/>
                <a:gd name="f132" fmla="val 729450"/>
                <a:gd name="f133" fmla="val 333137"/>
                <a:gd name="f134" fmla="val 759600"/>
                <a:gd name="f135" fmla="val 323237"/>
                <a:gd name="f136" fmla="val 776250"/>
                <a:gd name="f137" fmla="val 309737"/>
                <a:gd name="f138" fmla="val 790650"/>
                <a:gd name="f139" fmla="val 300287"/>
                <a:gd name="f140" fmla="val 807750"/>
                <a:gd name="f141" fmla="val 289037"/>
                <a:gd name="f142" fmla="val 828000"/>
                <a:gd name="f143" fmla="val 293987"/>
                <a:gd name="f144" fmla="val 837900"/>
                <a:gd name="f145" fmla="val 316937"/>
                <a:gd name="f146" fmla="val 356537"/>
                <a:gd name="f147" fmla="val 394337"/>
                <a:gd name="f148" fmla="val 828900"/>
                <a:gd name="f149" fmla="val 428987"/>
                <a:gd name="f150" fmla="val 809550"/>
                <a:gd name="f151" fmla="val 460937"/>
                <a:gd name="f152" fmla="val 792000"/>
                <a:gd name="f153" fmla="val 474887"/>
                <a:gd name="f154" fmla="val 762750"/>
                <a:gd name="f155" fmla="val 476237"/>
                <a:gd name="f156" fmla="val 727650"/>
                <a:gd name="f157" fmla="val 480737"/>
                <a:gd name="f158" fmla="val 637200"/>
                <a:gd name="f159" fmla="val 459137"/>
                <a:gd name="f160" fmla="val 550800"/>
                <a:gd name="f161" fmla="val 430337"/>
                <a:gd name="f162" fmla="val 465750"/>
                <a:gd name="f163" fmla="val 421337"/>
                <a:gd name="f164" fmla="val 439650"/>
                <a:gd name="f165" fmla="val 407837"/>
                <a:gd name="f166" fmla="val 436950"/>
                <a:gd name="f167" fmla="val 385787"/>
                <a:gd name="f168" fmla="val 454050"/>
                <a:gd name="f169" fmla="val 351587"/>
                <a:gd name="f170" fmla="val 480600"/>
                <a:gd name="f171" fmla="val 319637"/>
                <a:gd name="f172" fmla="val 510300"/>
                <a:gd name="f173" fmla="val 284537"/>
                <a:gd name="f174" fmla="val 535950"/>
                <a:gd name="f175" fmla="val 273287"/>
                <a:gd name="f176" fmla="val 544050"/>
                <a:gd name="f177" fmla="val 260687"/>
                <a:gd name="f178" fmla="val 558450"/>
                <a:gd name="f179" fmla="val 247187"/>
                <a:gd name="f180" fmla="val 548100"/>
                <a:gd name="f181" fmla="val 233237"/>
                <a:gd name="f182" fmla="val 537300"/>
                <a:gd name="f183" fmla="val 244487"/>
                <a:gd name="f184" fmla="val 521550"/>
                <a:gd name="f185" fmla="val 249887"/>
                <a:gd name="f186" fmla="val 508950"/>
                <a:gd name="f187" fmla="val 274637"/>
                <a:gd name="f188" fmla="val 450900"/>
                <a:gd name="f189" fmla="val 393750"/>
                <a:gd name="f190" fmla="val 335250"/>
                <a:gd name="f191" fmla="val 338087"/>
                <a:gd name="f192" fmla="val 296550"/>
                <a:gd name="f193" fmla="val 349787"/>
                <a:gd name="f194" fmla="val 256950"/>
                <a:gd name="f195" fmla="val 353387"/>
                <a:gd name="f196" fmla="val 215550"/>
                <a:gd name="f197" fmla="val 356987"/>
                <a:gd name="f198" fmla="val 171000"/>
                <a:gd name="f199" fmla="val 344387"/>
                <a:gd name="f200" fmla="val 131400"/>
                <a:gd name="f201" fmla="val 303887"/>
                <a:gd name="f202" fmla="val 107100"/>
                <a:gd name="f203" fmla="val 248087"/>
                <a:gd name="f204" fmla="val 73800"/>
                <a:gd name="f205" fmla="val 261137"/>
                <a:gd name="f206" fmla="val 47700"/>
                <a:gd name="f207" fmla="val 297137"/>
                <a:gd name="f208" fmla="val 15300"/>
                <a:gd name="f209" fmla="val 9450"/>
                <a:gd name="f210" fmla="val 309287"/>
                <a:gd name="f211" fmla="val 2250"/>
                <a:gd name="f212" fmla="val 318737"/>
                <a:gd name="f213" fmla="val 355637"/>
                <a:gd name="f214" fmla="val 67950"/>
                <a:gd name="f215" fmla="val 414137"/>
                <a:gd name="f216" fmla="val 151650"/>
                <a:gd name="f217" fmla="val 422237"/>
                <a:gd name="f218" fmla="val 180900"/>
                <a:gd name="f219" fmla="val 433037"/>
                <a:gd name="f220" fmla="val 219600"/>
                <a:gd name="f221" fmla="val 437087"/>
                <a:gd name="f222" fmla="val 259200"/>
                <a:gd name="f223" fmla="val 442487"/>
                <a:gd name="f224" fmla="val 299250"/>
                <a:gd name="f225" fmla="val 453737"/>
                <a:gd name="f226" fmla="val 355950"/>
                <a:gd name="f227" fmla="val 465437"/>
                <a:gd name="f228" fmla="val 412650"/>
                <a:gd name="f229" fmla="val 476687"/>
                <a:gd name="f230" fmla="val 469800"/>
                <a:gd name="f231" fmla="val 501887"/>
                <a:gd name="f232" fmla="val 570600"/>
                <a:gd name="f233" fmla="val 527537"/>
                <a:gd name="f234" fmla="val 670950"/>
                <a:gd name="f235" fmla="val 552737"/>
                <a:gd name="f236" fmla="val 562187"/>
                <a:gd name="f237" fmla="val 803250"/>
                <a:gd name="f238" fmla="val 567137"/>
                <a:gd name="f239" fmla="val 857700"/>
                <a:gd name="f240" fmla="val 918900"/>
                <a:gd name="f241" fmla="val 542837"/>
                <a:gd name="f242" fmla="val 928350"/>
                <a:gd name="f243" fmla="val 532487"/>
                <a:gd name="f244" fmla="val 936450"/>
                <a:gd name="f245" fmla="val 510887"/>
                <a:gd name="f246" fmla="val 941400"/>
                <a:gd name="f247" fmla="val 482987"/>
                <a:gd name="f248" fmla="val 463637"/>
                <a:gd name="f249" fmla="val 962550"/>
                <a:gd name="f250" fmla="val 435287"/>
                <a:gd name="f251" fmla="val 967500"/>
                <a:gd name="f252" fmla="val 434387"/>
                <a:gd name="f253" fmla="val 415037"/>
                <a:gd name="f254" fmla="val 975150"/>
                <a:gd name="f255" fmla="+- 0 0 -90"/>
                <a:gd name="f256" fmla="*/ f3 1 580187"/>
                <a:gd name="f257" fmla="*/ f4 1 1179450"/>
                <a:gd name="f258" fmla="val f5"/>
                <a:gd name="f259" fmla="val f6"/>
                <a:gd name="f260" fmla="val f7"/>
                <a:gd name="f261" fmla="*/ f255 f0 1"/>
                <a:gd name="f262" fmla="+- f260 0 f258"/>
                <a:gd name="f263" fmla="+- f259 0 f258"/>
                <a:gd name="f264" fmla="*/ f261 1 f2"/>
                <a:gd name="f265" fmla="*/ f263 1 580187"/>
                <a:gd name="f266" fmla="*/ f262 1 1179450"/>
                <a:gd name="f267" fmla="*/ 401987 f263 1"/>
                <a:gd name="f268" fmla="*/ 978300 f262 1"/>
                <a:gd name="f269" fmla="*/ 376337 f263 1"/>
                <a:gd name="f270" fmla="*/ 985050 f262 1"/>
                <a:gd name="f271" fmla="*/ 317387 f263 1"/>
                <a:gd name="f272" fmla="*/ 1002150 f262 1"/>
                <a:gd name="f273" fmla="*/ 258437 f263 1"/>
                <a:gd name="f274" fmla="*/ 1023750 f262 1"/>
                <a:gd name="f275" fmla="*/ 227387 f263 1"/>
                <a:gd name="f276" fmla="*/ 1033200 f262 1"/>
                <a:gd name="f277" fmla="*/ 200837 f263 1"/>
                <a:gd name="f278" fmla="*/ 1056150 f262 1"/>
                <a:gd name="f279" fmla="*/ 211637 f263 1"/>
                <a:gd name="f280" fmla="*/ 1131300 f262 1"/>
                <a:gd name="f281" fmla="*/ 9137 f263 1"/>
                <a:gd name="f282" fmla="*/ 1179450 f262 1"/>
                <a:gd name="f283" fmla="*/ 1120050 f262 1"/>
                <a:gd name="f284" fmla="*/ 6437 f263 1"/>
                <a:gd name="f285" fmla="*/ 1017450 f262 1"/>
                <a:gd name="f286" fmla="*/ 1037 f263 1"/>
                <a:gd name="f287" fmla="*/ 859050 f262 1"/>
                <a:gd name="f288" fmla="*/ 18137 f263 1"/>
                <a:gd name="f289" fmla="*/ 840150 f262 1"/>
                <a:gd name="f290" fmla="*/ 94187 f263 1"/>
                <a:gd name="f291" fmla="*/ 810000 f262 1"/>
                <a:gd name="f292" fmla="*/ 165287 f263 1"/>
                <a:gd name="f293" fmla="*/ 814050 f262 1"/>
                <a:gd name="f294" fmla="*/ 159437 f263 1"/>
                <a:gd name="f295" fmla="*/ 851850 f262 1"/>
                <a:gd name="f296" fmla="*/ 103637 f263 1"/>
                <a:gd name="f297" fmla="*/ 927900 f262 1"/>
                <a:gd name="f298" fmla="*/ 93737 f263 1"/>
                <a:gd name="f299" fmla="*/ 960300 f262 1"/>
                <a:gd name="f300" fmla="*/ 145937 f263 1"/>
                <a:gd name="f301" fmla="*/ 974250 f262 1"/>
                <a:gd name="f302" fmla="*/ 196337 f263 1"/>
                <a:gd name="f303" fmla="*/ 963000 f262 1"/>
                <a:gd name="f304" fmla="*/ 227837 f263 1"/>
                <a:gd name="f305" fmla="*/ 871650 f262 1"/>
                <a:gd name="f306" fmla="*/ 207587 f263 1"/>
                <a:gd name="f307" fmla="*/ 720900 f262 1"/>
                <a:gd name="f308" fmla="*/ 250337 f263 1"/>
                <a:gd name="f309" fmla="*/ 686700 f262 1"/>
                <a:gd name="f310" fmla="*/ 311087 f263 1"/>
                <a:gd name="f311" fmla="*/ 702450 f262 1"/>
                <a:gd name="f312" fmla="*/ 333137 f263 1"/>
                <a:gd name="f313" fmla="*/ 759600 f262 1"/>
                <a:gd name="f314" fmla="*/ 300287 f263 1"/>
                <a:gd name="f315" fmla="*/ 807750 f262 1"/>
                <a:gd name="f316" fmla="*/ 316937 f263 1"/>
                <a:gd name="f317" fmla="*/ 837900 f262 1"/>
                <a:gd name="f318" fmla="*/ 428987 f263 1"/>
                <a:gd name="f319" fmla="*/ 809550 f262 1"/>
                <a:gd name="f320" fmla="*/ 476237 f263 1"/>
                <a:gd name="f321" fmla="*/ 727650 f262 1"/>
                <a:gd name="f322" fmla="*/ 430337 f263 1"/>
                <a:gd name="f323" fmla="*/ 465750 f262 1"/>
                <a:gd name="f324" fmla="*/ 385787 f263 1"/>
                <a:gd name="f325" fmla="*/ 454050 f262 1"/>
                <a:gd name="f326" fmla="*/ 284537 f263 1"/>
                <a:gd name="f327" fmla="*/ 535950 f262 1"/>
                <a:gd name="f328" fmla="*/ 247187 f263 1"/>
                <a:gd name="f329" fmla="*/ 548100 f262 1"/>
                <a:gd name="f330" fmla="*/ 249887 f263 1"/>
                <a:gd name="f331" fmla="*/ 508950 f262 1"/>
                <a:gd name="f332" fmla="*/ 323237 f263 1"/>
                <a:gd name="f333" fmla="*/ 335250 f262 1"/>
                <a:gd name="f334" fmla="*/ 353387 f263 1"/>
                <a:gd name="f335" fmla="*/ 215550 f262 1"/>
                <a:gd name="f336" fmla="*/ 303887 f263 1"/>
                <a:gd name="f337" fmla="*/ 107100 f262 1"/>
                <a:gd name="f338" fmla="*/ 297137 f263 1"/>
                <a:gd name="f339" fmla="*/ 15300 f262 1"/>
                <a:gd name="f340" fmla="*/ 318737 f263 1"/>
                <a:gd name="f341" fmla="*/ 0 f262 1"/>
                <a:gd name="f342" fmla="*/ 422237 f263 1"/>
                <a:gd name="f343" fmla="*/ 180900 f262 1"/>
                <a:gd name="f344" fmla="*/ 442487 f263 1"/>
                <a:gd name="f345" fmla="*/ 299250 f262 1"/>
                <a:gd name="f346" fmla="*/ 476687 f263 1"/>
                <a:gd name="f347" fmla="*/ 469800 f262 1"/>
                <a:gd name="f348" fmla="*/ 552737 f263 1"/>
                <a:gd name="f349" fmla="*/ 771300 f262 1"/>
                <a:gd name="f350" fmla="*/ 580187 f263 1"/>
                <a:gd name="f351" fmla="*/ 918900 f262 1"/>
                <a:gd name="f352" fmla="*/ 510887 f263 1"/>
                <a:gd name="f353" fmla="*/ 941400 f262 1"/>
                <a:gd name="f354" fmla="*/ 435287 f263 1"/>
                <a:gd name="f355" fmla="*/ 967500 f262 1"/>
                <a:gd name="f356" fmla="+- f264 0 f1"/>
                <a:gd name="f357" fmla="*/ f267 1 580187"/>
                <a:gd name="f358" fmla="*/ f268 1 1179450"/>
                <a:gd name="f359" fmla="*/ f269 1 580187"/>
                <a:gd name="f360" fmla="*/ f270 1 1179450"/>
                <a:gd name="f361" fmla="*/ f271 1 580187"/>
                <a:gd name="f362" fmla="*/ f272 1 1179450"/>
                <a:gd name="f363" fmla="*/ f273 1 580187"/>
                <a:gd name="f364" fmla="*/ f274 1 1179450"/>
                <a:gd name="f365" fmla="*/ f275 1 580187"/>
                <a:gd name="f366" fmla="*/ f276 1 1179450"/>
                <a:gd name="f367" fmla="*/ f277 1 580187"/>
                <a:gd name="f368" fmla="*/ f278 1 1179450"/>
                <a:gd name="f369" fmla="*/ f279 1 580187"/>
                <a:gd name="f370" fmla="*/ f280 1 1179450"/>
                <a:gd name="f371" fmla="*/ f281 1 580187"/>
                <a:gd name="f372" fmla="*/ f282 1 1179450"/>
                <a:gd name="f373" fmla="*/ f283 1 1179450"/>
                <a:gd name="f374" fmla="*/ f284 1 580187"/>
                <a:gd name="f375" fmla="*/ f285 1 1179450"/>
                <a:gd name="f376" fmla="*/ f286 1 580187"/>
                <a:gd name="f377" fmla="*/ f287 1 1179450"/>
                <a:gd name="f378" fmla="*/ f288 1 580187"/>
                <a:gd name="f379" fmla="*/ f289 1 1179450"/>
                <a:gd name="f380" fmla="*/ f290 1 580187"/>
                <a:gd name="f381" fmla="*/ f291 1 1179450"/>
                <a:gd name="f382" fmla="*/ f292 1 580187"/>
                <a:gd name="f383" fmla="*/ f293 1 1179450"/>
                <a:gd name="f384" fmla="*/ f294 1 580187"/>
                <a:gd name="f385" fmla="*/ f295 1 1179450"/>
                <a:gd name="f386" fmla="*/ f296 1 580187"/>
                <a:gd name="f387" fmla="*/ f297 1 1179450"/>
                <a:gd name="f388" fmla="*/ f298 1 580187"/>
                <a:gd name="f389" fmla="*/ f299 1 1179450"/>
                <a:gd name="f390" fmla="*/ f300 1 580187"/>
                <a:gd name="f391" fmla="*/ f301 1 1179450"/>
                <a:gd name="f392" fmla="*/ f302 1 580187"/>
                <a:gd name="f393" fmla="*/ f303 1 1179450"/>
                <a:gd name="f394" fmla="*/ f304 1 580187"/>
                <a:gd name="f395" fmla="*/ f305 1 1179450"/>
                <a:gd name="f396" fmla="*/ f306 1 580187"/>
                <a:gd name="f397" fmla="*/ f307 1 1179450"/>
                <a:gd name="f398" fmla="*/ f308 1 580187"/>
                <a:gd name="f399" fmla="*/ f309 1 1179450"/>
                <a:gd name="f400" fmla="*/ f310 1 580187"/>
                <a:gd name="f401" fmla="*/ f311 1 1179450"/>
                <a:gd name="f402" fmla="*/ f312 1 580187"/>
                <a:gd name="f403" fmla="*/ f313 1 1179450"/>
                <a:gd name="f404" fmla="*/ f314 1 580187"/>
                <a:gd name="f405" fmla="*/ f315 1 1179450"/>
                <a:gd name="f406" fmla="*/ f316 1 580187"/>
                <a:gd name="f407" fmla="*/ f317 1 1179450"/>
                <a:gd name="f408" fmla="*/ f318 1 580187"/>
                <a:gd name="f409" fmla="*/ f319 1 1179450"/>
                <a:gd name="f410" fmla="*/ f320 1 580187"/>
                <a:gd name="f411" fmla="*/ f321 1 1179450"/>
                <a:gd name="f412" fmla="*/ f322 1 580187"/>
                <a:gd name="f413" fmla="*/ f323 1 1179450"/>
                <a:gd name="f414" fmla="*/ f324 1 580187"/>
                <a:gd name="f415" fmla="*/ f325 1 1179450"/>
                <a:gd name="f416" fmla="*/ f326 1 580187"/>
                <a:gd name="f417" fmla="*/ f327 1 1179450"/>
                <a:gd name="f418" fmla="*/ f328 1 580187"/>
                <a:gd name="f419" fmla="*/ f329 1 1179450"/>
                <a:gd name="f420" fmla="*/ f330 1 580187"/>
                <a:gd name="f421" fmla="*/ f331 1 1179450"/>
                <a:gd name="f422" fmla="*/ f332 1 580187"/>
                <a:gd name="f423" fmla="*/ f333 1 1179450"/>
                <a:gd name="f424" fmla="*/ f334 1 580187"/>
                <a:gd name="f425" fmla="*/ f335 1 1179450"/>
                <a:gd name="f426" fmla="*/ f336 1 580187"/>
                <a:gd name="f427" fmla="*/ f337 1 1179450"/>
                <a:gd name="f428" fmla="*/ f338 1 580187"/>
                <a:gd name="f429" fmla="*/ f339 1 1179450"/>
                <a:gd name="f430" fmla="*/ f340 1 580187"/>
                <a:gd name="f431" fmla="*/ f341 1 1179450"/>
                <a:gd name="f432" fmla="*/ f342 1 580187"/>
                <a:gd name="f433" fmla="*/ f343 1 1179450"/>
                <a:gd name="f434" fmla="*/ f344 1 580187"/>
                <a:gd name="f435" fmla="*/ f345 1 1179450"/>
                <a:gd name="f436" fmla="*/ f346 1 580187"/>
                <a:gd name="f437" fmla="*/ f347 1 1179450"/>
                <a:gd name="f438" fmla="*/ f348 1 580187"/>
                <a:gd name="f439" fmla="*/ f349 1 1179450"/>
                <a:gd name="f440" fmla="*/ f350 1 580187"/>
                <a:gd name="f441" fmla="*/ f351 1 1179450"/>
                <a:gd name="f442" fmla="*/ f352 1 580187"/>
                <a:gd name="f443" fmla="*/ f353 1 1179450"/>
                <a:gd name="f444" fmla="*/ f354 1 580187"/>
                <a:gd name="f445" fmla="*/ f355 1 1179450"/>
                <a:gd name="f446" fmla="*/ f258 1 f265"/>
                <a:gd name="f447" fmla="*/ f259 1 f265"/>
                <a:gd name="f448" fmla="*/ f258 1 f266"/>
                <a:gd name="f449" fmla="*/ f260 1 f266"/>
                <a:gd name="f450" fmla="*/ f357 1 f265"/>
                <a:gd name="f451" fmla="*/ f358 1 f266"/>
                <a:gd name="f452" fmla="*/ f359 1 f265"/>
                <a:gd name="f453" fmla="*/ f360 1 f266"/>
                <a:gd name="f454" fmla="*/ f361 1 f265"/>
                <a:gd name="f455" fmla="*/ f362 1 f266"/>
                <a:gd name="f456" fmla="*/ f363 1 f265"/>
                <a:gd name="f457" fmla="*/ f364 1 f266"/>
                <a:gd name="f458" fmla="*/ f365 1 f265"/>
                <a:gd name="f459" fmla="*/ f366 1 f266"/>
                <a:gd name="f460" fmla="*/ f367 1 f265"/>
                <a:gd name="f461" fmla="*/ f368 1 f266"/>
                <a:gd name="f462" fmla="*/ f369 1 f265"/>
                <a:gd name="f463" fmla="*/ f370 1 f266"/>
                <a:gd name="f464" fmla="*/ f371 1 f265"/>
                <a:gd name="f465" fmla="*/ f372 1 f266"/>
                <a:gd name="f466" fmla="*/ f373 1 f266"/>
                <a:gd name="f467" fmla="*/ f374 1 f265"/>
                <a:gd name="f468" fmla="*/ f375 1 f266"/>
                <a:gd name="f469" fmla="*/ f376 1 f265"/>
                <a:gd name="f470" fmla="*/ f377 1 f266"/>
                <a:gd name="f471" fmla="*/ f378 1 f265"/>
                <a:gd name="f472" fmla="*/ f379 1 f266"/>
                <a:gd name="f473" fmla="*/ f380 1 f265"/>
                <a:gd name="f474" fmla="*/ f381 1 f266"/>
                <a:gd name="f475" fmla="*/ f382 1 f265"/>
                <a:gd name="f476" fmla="*/ f383 1 f266"/>
                <a:gd name="f477" fmla="*/ f384 1 f265"/>
                <a:gd name="f478" fmla="*/ f385 1 f266"/>
                <a:gd name="f479" fmla="*/ f386 1 f265"/>
                <a:gd name="f480" fmla="*/ f387 1 f266"/>
                <a:gd name="f481" fmla="*/ f388 1 f265"/>
                <a:gd name="f482" fmla="*/ f389 1 f266"/>
                <a:gd name="f483" fmla="*/ f390 1 f265"/>
                <a:gd name="f484" fmla="*/ f391 1 f266"/>
                <a:gd name="f485" fmla="*/ f392 1 f265"/>
                <a:gd name="f486" fmla="*/ f393 1 f266"/>
                <a:gd name="f487" fmla="*/ f394 1 f265"/>
                <a:gd name="f488" fmla="*/ f395 1 f266"/>
                <a:gd name="f489" fmla="*/ f396 1 f265"/>
                <a:gd name="f490" fmla="*/ f397 1 f266"/>
                <a:gd name="f491" fmla="*/ f398 1 f265"/>
                <a:gd name="f492" fmla="*/ f399 1 f266"/>
                <a:gd name="f493" fmla="*/ f400 1 f265"/>
                <a:gd name="f494" fmla="*/ f401 1 f266"/>
                <a:gd name="f495" fmla="*/ f402 1 f265"/>
                <a:gd name="f496" fmla="*/ f403 1 f266"/>
                <a:gd name="f497" fmla="*/ f404 1 f265"/>
                <a:gd name="f498" fmla="*/ f405 1 f266"/>
                <a:gd name="f499" fmla="*/ f406 1 f265"/>
                <a:gd name="f500" fmla="*/ f407 1 f266"/>
                <a:gd name="f501" fmla="*/ f408 1 f265"/>
                <a:gd name="f502" fmla="*/ f409 1 f266"/>
                <a:gd name="f503" fmla="*/ f410 1 f265"/>
                <a:gd name="f504" fmla="*/ f411 1 f266"/>
                <a:gd name="f505" fmla="*/ f412 1 f265"/>
                <a:gd name="f506" fmla="*/ f413 1 f266"/>
                <a:gd name="f507" fmla="*/ f414 1 f265"/>
                <a:gd name="f508" fmla="*/ f415 1 f266"/>
                <a:gd name="f509" fmla="*/ f416 1 f265"/>
                <a:gd name="f510" fmla="*/ f417 1 f266"/>
                <a:gd name="f511" fmla="*/ f418 1 f265"/>
                <a:gd name="f512" fmla="*/ f419 1 f266"/>
                <a:gd name="f513" fmla="*/ f420 1 f265"/>
                <a:gd name="f514" fmla="*/ f421 1 f266"/>
                <a:gd name="f515" fmla="*/ f422 1 f265"/>
                <a:gd name="f516" fmla="*/ f423 1 f266"/>
                <a:gd name="f517" fmla="*/ f424 1 f265"/>
                <a:gd name="f518" fmla="*/ f425 1 f266"/>
                <a:gd name="f519" fmla="*/ f426 1 f265"/>
                <a:gd name="f520" fmla="*/ f427 1 f266"/>
                <a:gd name="f521" fmla="*/ f428 1 f265"/>
                <a:gd name="f522" fmla="*/ f429 1 f266"/>
                <a:gd name="f523" fmla="*/ f430 1 f265"/>
                <a:gd name="f524" fmla="*/ f431 1 f266"/>
                <a:gd name="f525" fmla="*/ f432 1 f265"/>
                <a:gd name="f526" fmla="*/ f433 1 f266"/>
                <a:gd name="f527" fmla="*/ f434 1 f265"/>
                <a:gd name="f528" fmla="*/ f435 1 f266"/>
                <a:gd name="f529" fmla="*/ f436 1 f265"/>
                <a:gd name="f530" fmla="*/ f437 1 f266"/>
                <a:gd name="f531" fmla="*/ f438 1 f265"/>
                <a:gd name="f532" fmla="*/ f439 1 f266"/>
                <a:gd name="f533" fmla="*/ f440 1 f265"/>
                <a:gd name="f534" fmla="*/ f441 1 f266"/>
                <a:gd name="f535" fmla="*/ f442 1 f265"/>
                <a:gd name="f536" fmla="*/ f443 1 f266"/>
                <a:gd name="f537" fmla="*/ f444 1 f265"/>
                <a:gd name="f538" fmla="*/ f445 1 f266"/>
                <a:gd name="f539" fmla="*/ f446 f256 1"/>
                <a:gd name="f540" fmla="*/ f447 f256 1"/>
                <a:gd name="f541" fmla="*/ f449 f257 1"/>
                <a:gd name="f542" fmla="*/ f448 f257 1"/>
                <a:gd name="f543" fmla="*/ f450 f256 1"/>
                <a:gd name="f544" fmla="*/ f451 f257 1"/>
                <a:gd name="f545" fmla="*/ f452 f256 1"/>
                <a:gd name="f546" fmla="*/ f453 f257 1"/>
                <a:gd name="f547" fmla="*/ f454 f256 1"/>
                <a:gd name="f548" fmla="*/ f455 f257 1"/>
                <a:gd name="f549" fmla="*/ f456 f256 1"/>
                <a:gd name="f550" fmla="*/ f457 f257 1"/>
                <a:gd name="f551" fmla="*/ f458 f256 1"/>
                <a:gd name="f552" fmla="*/ f459 f257 1"/>
                <a:gd name="f553" fmla="*/ f460 f256 1"/>
                <a:gd name="f554" fmla="*/ f461 f257 1"/>
                <a:gd name="f555" fmla="*/ f462 f256 1"/>
                <a:gd name="f556" fmla="*/ f463 f257 1"/>
                <a:gd name="f557" fmla="*/ f464 f256 1"/>
                <a:gd name="f558" fmla="*/ f465 f257 1"/>
                <a:gd name="f559" fmla="*/ f466 f257 1"/>
                <a:gd name="f560" fmla="*/ f467 f256 1"/>
                <a:gd name="f561" fmla="*/ f468 f257 1"/>
                <a:gd name="f562" fmla="*/ f469 f256 1"/>
                <a:gd name="f563" fmla="*/ f470 f257 1"/>
                <a:gd name="f564" fmla="*/ f471 f256 1"/>
                <a:gd name="f565" fmla="*/ f472 f257 1"/>
                <a:gd name="f566" fmla="*/ f473 f256 1"/>
                <a:gd name="f567" fmla="*/ f474 f257 1"/>
                <a:gd name="f568" fmla="*/ f475 f256 1"/>
                <a:gd name="f569" fmla="*/ f476 f257 1"/>
                <a:gd name="f570" fmla="*/ f477 f256 1"/>
                <a:gd name="f571" fmla="*/ f478 f257 1"/>
                <a:gd name="f572" fmla="*/ f479 f256 1"/>
                <a:gd name="f573" fmla="*/ f480 f257 1"/>
                <a:gd name="f574" fmla="*/ f481 f256 1"/>
                <a:gd name="f575" fmla="*/ f482 f257 1"/>
                <a:gd name="f576" fmla="*/ f483 f256 1"/>
                <a:gd name="f577" fmla="*/ f484 f257 1"/>
                <a:gd name="f578" fmla="*/ f485 f256 1"/>
                <a:gd name="f579" fmla="*/ f486 f257 1"/>
                <a:gd name="f580" fmla="*/ f487 f256 1"/>
                <a:gd name="f581" fmla="*/ f488 f257 1"/>
                <a:gd name="f582" fmla="*/ f489 f256 1"/>
                <a:gd name="f583" fmla="*/ f490 f257 1"/>
                <a:gd name="f584" fmla="*/ f491 f256 1"/>
                <a:gd name="f585" fmla="*/ f492 f257 1"/>
                <a:gd name="f586" fmla="*/ f493 f256 1"/>
                <a:gd name="f587" fmla="*/ f494 f257 1"/>
                <a:gd name="f588" fmla="*/ f495 f256 1"/>
                <a:gd name="f589" fmla="*/ f496 f257 1"/>
                <a:gd name="f590" fmla="*/ f497 f256 1"/>
                <a:gd name="f591" fmla="*/ f498 f257 1"/>
                <a:gd name="f592" fmla="*/ f499 f256 1"/>
                <a:gd name="f593" fmla="*/ f500 f257 1"/>
                <a:gd name="f594" fmla="*/ f501 f256 1"/>
                <a:gd name="f595" fmla="*/ f502 f257 1"/>
                <a:gd name="f596" fmla="*/ f503 f256 1"/>
                <a:gd name="f597" fmla="*/ f504 f257 1"/>
                <a:gd name="f598" fmla="*/ f505 f256 1"/>
                <a:gd name="f599" fmla="*/ f506 f257 1"/>
                <a:gd name="f600" fmla="*/ f507 f256 1"/>
                <a:gd name="f601" fmla="*/ f508 f257 1"/>
                <a:gd name="f602" fmla="*/ f509 f256 1"/>
                <a:gd name="f603" fmla="*/ f510 f257 1"/>
                <a:gd name="f604" fmla="*/ f511 f256 1"/>
                <a:gd name="f605" fmla="*/ f512 f257 1"/>
                <a:gd name="f606" fmla="*/ f513 f256 1"/>
                <a:gd name="f607" fmla="*/ f514 f257 1"/>
                <a:gd name="f608" fmla="*/ f515 f256 1"/>
                <a:gd name="f609" fmla="*/ f516 f257 1"/>
                <a:gd name="f610" fmla="*/ f517 f256 1"/>
                <a:gd name="f611" fmla="*/ f518 f257 1"/>
                <a:gd name="f612" fmla="*/ f519 f256 1"/>
                <a:gd name="f613" fmla="*/ f520 f257 1"/>
                <a:gd name="f614" fmla="*/ f521 f256 1"/>
                <a:gd name="f615" fmla="*/ f522 f257 1"/>
                <a:gd name="f616" fmla="*/ f523 f256 1"/>
                <a:gd name="f617" fmla="*/ f524 f257 1"/>
                <a:gd name="f618" fmla="*/ f525 f256 1"/>
                <a:gd name="f619" fmla="*/ f526 f257 1"/>
                <a:gd name="f620" fmla="*/ f527 f256 1"/>
                <a:gd name="f621" fmla="*/ f528 f257 1"/>
                <a:gd name="f622" fmla="*/ f529 f256 1"/>
                <a:gd name="f623" fmla="*/ f530 f257 1"/>
                <a:gd name="f624" fmla="*/ f531 f256 1"/>
                <a:gd name="f625" fmla="*/ f532 f257 1"/>
                <a:gd name="f626" fmla="*/ f533 f256 1"/>
                <a:gd name="f627" fmla="*/ f534 f257 1"/>
                <a:gd name="f628" fmla="*/ f535 f256 1"/>
                <a:gd name="f629" fmla="*/ f536 f257 1"/>
                <a:gd name="f630" fmla="*/ f537 f256 1"/>
                <a:gd name="f631" fmla="*/ f538 f257 1"/>
              </a:gdLst>
              <a:ahLst/>
              <a:cxnLst>
                <a:cxn ang="3cd4">
                  <a:pos x="hc" y="t"/>
                </a:cxn>
                <a:cxn ang="0">
                  <a:pos x="r" y="vc"/>
                </a:cxn>
                <a:cxn ang="cd4">
                  <a:pos x="hc" y="b"/>
                </a:cxn>
                <a:cxn ang="cd2">
                  <a:pos x="l" y="vc"/>
                </a:cxn>
                <a:cxn ang="f356">
                  <a:pos x="f543" y="f544"/>
                </a:cxn>
                <a:cxn ang="f356">
                  <a:pos x="f545" y="f546"/>
                </a:cxn>
                <a:cxn ang="f356">
                  <a:pos x="f547" y="f548"/>
                </a:cxn>
                <a:cxn ang="f356">
                  <a:pos x="f549" y="f550"/>
                </a:cxn>
                <a:cxn ang="f356">
                  <a:pos x="f551" y="f552"/>
                </a:cxn>
                <a:cxn ang="f356">
                  <a:pos x="f553" y="f554"/>
                </a:cxn>
                <a:cxn ang="f356">
                  <a:pos x="f555" y="f556"/>
                </a:cxn>
                <a:cxn ang="f356">
                  <a:pos x="f557" y="f558"/>
                </a:cxn>
                <a:cxn ang="f356">
                  <a:pos x="f557" y="f559"/>
                </a:cxn>
                <a:cxn ang="f356">
                  <a:pos x="f560" y="f561"/>
                </a:cxn>
                <a:cxn ang="f356">
                  <a:pos x="f562" y="f563"/>
                </a:cxn>
                <a:cxn ang="f356">
                  <a:pos x="f564" y="f565"/>
                </a:cxn>
                <a:cxn ang="f356">
                  <a:pos x="f566" y="f567"/>
                </a:cxn>
                <a:cxn ang="f356">
                  <a:pos x="f568" y="f569"/>
                </a:cxn>
                <a:cxn ang="f356">
                  <a:pos x="f570" y="f571"/>
                </a:cxn>
                <a:cxn ang="f356">
                  <a:pos x="f572" y="f573"/>
                </a:cxn>
                <a:cxn ang="f356">
                  <a:pos x="f574" y="f575"/>
                </a:cxn>
                <a:cxn ang="f356">
                  <a:pos x="f576" y="f577"/>
                </a:cxn>
                <a:cxn ang="f356">
                  <a:pos x="f578" y="f579"/>
                </a:cxn>
                <a:cxn ang="f356">
                  <a:pos x="f580" y="f581"/>
                </a:cxn>
                <a:cxn ang="f356">
                  <a:pos x="f582" y="f583"/>
                </a:cxn>
                <a:cxn ang="f356">
                  <a:pos x="f584" y="f585"/>
                </a:cxn>
                <a:cxn ang="f356">
                  <a:pos x="f586" y="f587"/>
                </a:cxn>
                <a:cxn ang="f356">
                  <a:pos x="f588" y="f589"/>
                </a:cxn>
                <a:cxn ang="f356">
                  <a:pos x="f590" y="f591"/>
                </a:cxn>
                <a:cxn ang="f356">
                  <a:pos x="f592" y="f593"/>
                </a:cxn>
                <a:cxn ang="f356">
                  <a:pos x="f594" y="f595"/>
                </a:cxn>
                <a:cxn ang="f356">
                  <a:pos x="f596" y="f597"/>
                </a:cxn>
                <a:cxn ang="f356">
                  <a:pos x="f598" y="f599"/>
                </a:cxn>
                <a:cxn ang="f356">
                  <a:pos x="f600" y="f601"/>
                </a:cxn>
                <a:cxn ang="f356">
                  <a:pos x="f602" y="f603"/>
                </a:cxn>
                <a:cxn ang="f356">
                  <a:pos x="f604" y="f605"/>
                </a:cxn>
                <a:cxn ang="f356">
                  <a:pos x="f606" y="f607"/>
                </a:cxn>
                <a:cxn ang="f356">
                  <a:pos x="f608" y="f609"/>
                </a:cxn>
                <a:cxn ang="f356">
                  <a:pos x="f610" y="f611"/>
                </a:cxn>
                <a:cxn ang="f356">
                  <a:pos x="f612" y="f613"/>
                </a:cxn>
                <a:cxn ang="f356">
                  <a:pos x="f614" y="f615"/>
                </a:cxn>
                <a:cxn ang="f356">
                  <a:pos x="f616" y="f617"/>
                </a:cxn>
                <a:cxn ang="f356">
                  <a:pos x="f618" y="f619"/>
                </a:cxn>
                <a:cxn ang="f356">
                  <a:pos x="f620" y="f621"/>
                </a:cxn>
                <a:cxn ang="f356">
                  <a:pos x="f622" y="f623"/>
                </a:cxn>
                <a:cxn ang="f356">
                  <a:pos x="f624" y="f625"/>
                </a:cxn>
                <a:cxn ang="f356">
                  <a:pos x="f626" y="f627"/>
                </a:cxn>
                <a:cxn ang="f356">
                  <a:pos x="f628" y="f629"/>
                </a:cxn>
                <a:cxn ang="f356">
                  <a:pos x="f630" y="f631"/>
                </a:cxn>
                <a:cxn ang="f356">
                  <a:pos x="f543" y="f544"/>
                </a:cxn>
              </a:cxnLst>
              <a:rect l="f539" t="f542" r="f540" b="f541"/>
              <a:pathLst>
                <a:path w="580187" h="1179450">
                  <a:moveTo>
                    <a:pt x="f8" y="f9"/>
                  </a:moveTo>
                  <a:cubicBezTo>
                    <a:pt x="f10" y="f11"/>
                    <a:pt x="f12" y="f13"/>
                    <a:pt x="f14" y="f15"/>
                  </a:cubicBezTo>
                  <a:lnTo>
                    <a:pt x="f16" y="f17"/>
                  </a:lnTo>
                  <a:cubicBezTo>
                    <a:pt x="f18" y="f19"/>
                    <a:pt x="f20" y="f21"/>
                    <a:pt x="f22" y="f23"/>
                  </a:cubicBezTo>
                  <a:cubicBezTo>
                    <a:pt x="f24" y="f25"/>
                    <a:pt x="f26" y="f27"/>
                    <a:pt x="f28" y="f29"/>
                  </a:cubicBezTo>
                  <a:cubicBezTo>
                    <a:pt x="f30" y="f31"/>
                    <a:pt x="f32" y="f33"/>
                    <a:pt x="f34" y="f35"/>
                  </a:cubicBezTo>
                  <a:cubicBezTo>
                    <a:pt x="f36" y="f37"/>
                    <a:pt x="f38" y="f39"/>
                    <a:pt x="f38" y="f40"/>
                  </a:cubicBezTo>
                  <a:cubicBezTo>
                    <a:pt x="f41" y="f42"/>
                    <a:pt x="f43" y="f7"/>
                    <a:pt x="f44" y="f7"/>
                  </a:cubicBezTo>
                  <a:cubicBezTo>
                    <a:pt x="f44" y="f45"/>
                    <a:pt x="f46" y="f47"/>
                    <a:pt x="f44" y="f48"/>
                  </a:cubicBezTo>
                  <a:cubicBezTo>
                    <a:pt x="f49" y="f50"/>
                    <a:pt x="f49" y="f51"/>
                    <a:pt x="f52" y="f53"/>
                  </a:cubicBezTo>
                  <a:cubicBezTo>
                    <a:pt x="f54" y="f55"/>
                    <a:pt x="f56" y="f57"/>
                    <a:pt x="f58" y="f59"/>
                  </a:cubicBezTo>
                  <a:cubicBezTo>
                    <a:pt x="f60" y="f61"/>
                    <a:pt x="f62" y="f63"/>
                    <a:pt x="f64" y="f65"/>
                  </a:cubicBezTo>
                  <a:cubicBezTo>
                    <a:pt x="f66" y="f67"/>
                    <a:pt x="f68" y="f69"/>
                    <a:pt x="f70" y="f71"/>
                  </a:cubicBezTo>
                  <a:cubicBezTo>
                    <a:pt x="f72" y="f73"/>
                    <a:pt x="f74" y="f75"/>
                    <a:pt x="f76" y="f77"/>
                  </a:cubicBezTo>
                  <a:cubicBezTo>
                    <a:pt x="f78" y="f79"/>
                    <a:pt x="f80" y="f65"/>
                    <a:pt x="f81" y="f82"/>
                  </a:cubicBezTo>
                  <a:cubicBezTo>
                    <a:pt x="f83" y="f84"/>
                    <a:pt x="f85" y="f86"/>
                    <a:pt x="f87" y="f88"/>
                  </a:cubicBezTo>
                  <a:cubicBezTo>
                    <a:pt x="f89" y="f90"/>
                    <a:pt x="f91" y="f92"/>
                    <a:pt x="f93" y="f94"/>
                  </a:cubicBezTo>
                  <a:cubicBezTo>
                    <a:pt x="f95" y="f96"/>
                    <a:pt x="f97" y="f98"/>
                    <a:pt x="f99" y="f100"/>
                  </a:cubicBezTo>
                  <a:cubicBezTo>
                    <a:pt x="f101" y="f100"/>
                    <a:pt x="f102" y="f103"/>
                    <a:pt x="f104" y="f105"/>
                  </a:cubicBezTo>
                  <a:cubicBezTo>
                    <a:pt x="f106" y="f107"/>
                    <a:pt x="f108" y="f109"/>
                    <a:pt x="f110" y="f111"/>
                  </a:cubicBezTo>
                  <a:cubicBezTo>
                    <a:pt x="f112" y="f113"/>
                    <a:pt x="f38" y="f114"/>
                    <a:pt x="f115" y="f116"/>
                  </a:cubicBezTo>
                  <a:cubicBezTo>
                    <a:pt x="f117" y="f118"/>
                    <a:pt x="f119" y="f120"/>
                    <a:pt x="f121" y="f122"/>
                  </a:cubicBezTo>
                  <a:cubicBezTo>
                    <a:pt x="f123" y="f124"/>
                    <a:pt x="f125" y="f126"/>
                    <a:pt x="f127" y="f128"/>
                  </a:cubicBezTo>
                  <a:cubicBezTo>
                    <a:pt x="f129" y="f130"/>
                    <a:pt x="f131" y="f132"/>
                    <a:pt x="f133" y="f134"/>
                  </a:cubicBezTo>
                  <a:cubicBezTo>
                    <a:pt x="f135" y="f136"/>
                    <a:pt x="f137" y="f138"/>
                    <a:pt x="f139" y="f140"/>
                  </a:cubicBezTo>
                  <a:cubicBezTo>
                    <a:pt x="f141" y="f142"/>
                    <a:pt x="f143" y="f144"/>
                    <a:pt x="f145" y="f144"/>
                  </a:cubicBezTo>
                  <a:cubicBezTo>
                    <a:pt x="f146" y="f144"/>
                    <a:pt x="f147" y="f148"/>
                    <a:pt x="f149" y="f150"/>
                  </a:cubicBezTo>
                  <a:cubicBezTo>
                    <a:pt x="f151" y="f152"/>
                    <a:pt x="f153" y="f154"/>
                    <a:pt x="f155" y="f156"/>
                  </a:cubicBezTo>
                  <a:cubicBezTo>
                    <a:pt x="f157" y="f158"/>
                    <a:pt x="f159" y="f160"/>
                    <a:pt x="f161" y="f162"/>
                  </a:cubicBezTo>
                  <a:cubicBezTo>
                    <a:pt x="f163" y="f164"/>
                    <a:pt x="f165" y="f166"/>
                    <a:pt x="f167" y="f168"/>
                  </a:cubicBezTo>
                  <a:cubicBezTo>
                    <a:pt x="f169" y="f170"/>
                    <a:pt x="f171" y="f172"/>
                    <a:pt x="f173" y="f174"/>
                  </a:cubicBezTo>
                  <a:cubicBezTo>
                    <a:pt x="f175" y="f176"/>
                    <a:pt x="f177" y="f178"/>
                    <a:pt x="f179" y="f180"/>
                  </a:cubicBezTo>
                  <a:cubicBezTo>
                    <a:pt x="f181" y="f182"/>
                    <a:pt x="f183" y="f184"/>
                    <a:pt x="f185" y="f186"/>
                  </a:cubicBezTo>
                  <a:cubicBezTo>
                    <a:pt x="f187" y="f188"/>
                    <a:pt x="f18" y="f189"/>
                    <a:pt x="f135" y="f190"/>
                  </a:cubicBezTo>
                  <a:cubicBezTo>
                    <a:pt x="f191" y="f192"/>
                    <a:pt x="f193" y="f194"/>
                    <a:pt x="f195" y="f196"/>
                  </a:cubicBezTo>
                  <a:cubicBezTo>
                    <a:pt x="f197" y="f198"/>
                    <a:pt x="f199" y="f200"/>
                    <a:pt x="f201" y="f202"/>
                  </a:cubicBezTo>
                  <a:cubicBezTo>
                    <a:pt x="f203" y="f204"/>
                    <a:pt x="f205" y="f206"/>
                    <a:pt x="f207" y="f208"/>
                  </a:cubicBezTo>
                  <a:cubicBezTo>
                    <a:pt x="f201" y="f209"/>
                    <a:pt x="f210" y="f211"/>
                    <a:pt x="f212" y="f5"/>
                  </a:cubicBezTo>
                  <a:cubicBezTo>
                    <a:pt x="f213" y="f214"/>
                    <a:pt x="f215" y="f216"/>
                    <a:pt x="f217" y="f218"/>
                  </a:cubicBezTo>
                  <a:cubicBezTo>
                    <a:pt x="f219" y="f220"/>
                    <a:pt x="f221" y="f222"/>
                    <a:pt x="f223" y="f224"/>
                  </a:cubicBezTo>
                  <a:cubicBezTo>
                    <a:pt x="f225" y="f226"/>
                    <a:pt x="f227" y="f228"/>
                    <a:pt x="f229" y="f230"/>
                  </a:cubicBezTo>
                  <a:cubicBezTo>
                    <a:pt x="f231" y="f232"/>
                    <a:pt x="f233" y="f234"/>
                    <a:pt x="f235" y="f114"/>
                  </a:cubicBezTo>
                  <a:cubicBezTo>
                    <a:pt x="f236" y="f237"/>
                    <a:pt x="f238" y="f239"/>
                    <a:pt x="f6" y="f240"/>
                  </a:cubicBezTo>
                  <a:cubicBezTo>
                    <a:pt x="f241" y="f242"/>
                    <a:pt x="f243" y="f244"/>
                    <a:pt x="f245" y="f246"/>
                  </a:cubicBezTo>
                  <a:cubicBezTo>
                    <a:pt x="f247" y="f92"/>
                    <a:pt x="f248" y="f249"/>
                    <a:pt x="f250" y="f251"/>
                  </a:cubicBezTo>
                  <a:cubicBezTo>
                    <a:pt x="f252" y="f251"/>
                    <a:pt x="f253" y="f254"/>
                    <a:pt x="f8" y="f9"/>
                  </a:cubicBezTo>
                  <a:close/>
                </a:path>
              </a:pathLst>
            </a:custGeom>
            <a:solidFill>
              <a:srgbClr val="ADB5BD"/>
            </a:solidFill>
            <a:ln cap="flat">
              <a:noFill/>
              <a:prstDash val="solid"/>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Trebuchet MS"/>
                <a:ea typeface="Arial"/>
                <a:cs typeface="B Nazanin" pitchFamily="2" charset="-78"/>
              </a:endParaRPr>
            </a:p>
          </p:txBody>
        </p:sp>
        <p:sp>
          <p:nvSpPr>
            <p:cNvPr id="14" name="Freeform: Shape 7">
              <a:extLst>
                <a:ext uri="{FF2B5EF4-FFF2-40B4-BE49-F238E27FC236}">
                  <a16:creationId xmlns:a16="http://schemas.microsoft.com/office/drawing/2014/main" id="{F2DB19B4-F968-D131-7785-0B1C57A4AFEB}"/>
                </a:ext>
              </a:extLst>
            </p:cNvPr>
            <p:cNvSpPr/>
            <p:nvPr/>
          </p:nvSpPr>
          <p:spPr>
            <a:xfrm>
              <a:off x="2984299" y="3783650"/>
              <a:ext cx="1602504" cy="1129329"/>
            </a:xfrm>
            <a:custGeom>
              <a:avLst/>
              <a:gdLst>
                <a:gd name="f0" fmla="val 10800000"/>
                <a:gd name="f1" fmla="val 5400000"/>
                <a:gd name="f2" fmla="val 180"/>
                <a:gd name="f3" fmla="val w"/>
                <a:gd name="f4" fmla="val h"/>
                <a:gd name="f5" fmla="val 0"/>
                <a:gd name="f6" fmla="val 1061260"/>
                <a:gd name="f7" fmla="val 747900"/>
                <a:gd name="f8" fmla="val 16200"/>
                <a:gd name="f9" fmla="val 11700"/>
                <a:gd name="f10" fmla="val 542700"/>
                <a:gd name="f11" fmla="val 278550"/>
                <a:gd name="f12" fmla="val 544050"/>
                <a:gd name="f13" fmla="val 277200"/>
                <a:gd name="f14" fmla="val 545850"/>
                <a:gd name="f15" fmla="val 276750"/>
                <a:gd name="f16" fmla="val 547200"/>
                <a:gd name="f17" fmla="val 548550"/>
                <a:gd name="f18" fmla="val 278100"/>
                <a:gd name="f19" fmla="val 570600"/>
                <a:gd name="f20" fmla="val 692550"/>
                <a:gd name="f21" fmla="val 253800"/>
                <a:gd name="f22" fmla="val 731700"/>
                <a:gd name="f23" fmla="val 239850"/>
                <a:gd name="f24" fmla="val 741150"/>
                <a:gd name="f25" fmla="val 236700"/>
                <a:gd name="f26" fmla="val 753750"/>
                <a:gd name="f27" fmla="val 228600"/>
                <a:gd name="f28" fmla="val 760500"/>
                <a:gd name="f29" fmla="val 766800"/>
                <a:gd name="f30" fmla="val 250650"/>
                <a:gd name="f31" fmla="val 754650"/>
                <a:gd name="f32" fmla="val 258750"/>
                <a:gd name="f33" fmla="val 265950"/>
                <a:gd name="f34" fmla="val 726300"/>
                <a:gd name="f35" fmla="val 288000"/>
                <a:gd name="f36" fmla="val 699750"/>
                <a:gd name="f37" fmla="val 303750"/>
                <a:gd name="f38" fmla="val 676800"/>
                <a:gd name="f39" fmla="val 324900"/>
                <a:gd name="f40" fmla="val 666450"/>
                <a:gd name="f41" fmla="val 334350"/>
                <a:gd name="f42" fmla="val 647100"/>
                <a:gd name="f43" fmla="val 343800"/>
                <a:gd name="f44" fmla="val 652950"/>
                <a:gd name="f45" fmla="val 359550"/>
                <a:gd name="f46" fmla="val 659250"/>
                <a:gd name="f47" fmla="val 377550"/>
                <a:gd name="f48" fmla="val 680400"/>
                <a:gd name="f49" fmla="val 371700"/>
                <a:gd name="f50" fmla="val 695250"/>
                <a:gd name="f51" fmla="val 370350"/>
                <a:gd name="f52" fmla="val 737550"/>
                <a:gd name="f53" fmla="val 366750"/>
                <a:gd name="f54" fmla="val 779850"/>
                <a:gd name="f55" fmla="val 823050"/>
                <a:gd name="f56" fmla="val 361800"/>
                <a:gd name="f57" fmla="val 868500"/>
                <a:gd name="f58" fmla="val 364050"/>
                <a:gd name="f59" fmla="val 910350"/>
                <a:gd name="f60" fmla="val 376200"/>
                <a:gd name="f61" fmla="val 948600"/>
                <a:gd name="f62" fmla="val 400050"/>
                <a:gd name="f63" fmla="val 960750"/>
                <a:gd name="f64" fmla="val 407700"/>
                <a:gd name="f65" fmla="val 979650"/>
                <a:gd name="f66" fmla="val 418050"/>
                <a:gd name="f67" fmla="val 972000"/>
                <a:gd name="f68" fmla="val 433350"/>
                <a:gd name="f69" fmla="val 964350"/>
                <a:gd name="f70" fmla="val 449100"/>
                <a:gd name="f71" fmla="val 946350"/>
                <a:gd name="f72" fmla="val 437400"/>
                <a:gd name="f73" fmla="val 933750"/>
                <a:gd name="f74" fmla="val 883800"/>
                <a:gd name="f75" fmla="val 416700"/>
                <a:gd name="f76" fmla="val 832950"/>
                <a:gd name="f77" fmla="val 403200"/>
                <a:gd name="f78" fmla="val 406350"/>
                <a:gd name="f79" fmla="val 757800"/>
                <a:gd name="f80" fmla="val 737100"/>
                <a:gd name="f81" fmla="val 411300"/>
                <a:gd name="f82" fmla="val 718200"/>
                <a:gd name="f83" fmla="val 426150"/>
                <a:gd name="f84" fmla="val 743400"/>
                <a:gd name="f85" fmla="val 430200"/>
                <a:gd name="f86" fmla="val 768600"/>
                <a:gd name="f87" fmla="val 431100"/>
                <a:gd name="f88" fmla="val 793800"/>
                <a:gd name="f89" fmla="val 427500"/>
                <a:gd name="f90" fmla="val 423450"/>
                <a:gd name="f91" fmla="val 852300"/>
                <a:gd name="f92" fmla="val 881100"/>
                <a:gd name="f93" fmla="val 429300"/>
                <a:gd name="f94" fmla="val 891000"/>
                <a:gd name="f95" fmla="val 905400"/>
                <a:gd name="f96" fmla="val 431550"/>
                <a:gd name="f97" fmla="val 905850"/>
                <a:gd name="f98" fmla="val 444150"/>
                <a:gd name="f99" fmla="val 906300"/>
                <a:gd name="f100" fmla="val 457650"/>
                <a:gd name="f101" fmla="val 891900"/>
                <a:gd name="f102" fmla="val 882000"/>
                <a:gd name="f103" fmla="val 459450"/>
                <a:gd name="f104" fmla="val 843300"/>
                <a:gd name="f105" fmla="val 467100"/>
                <a:gd name="f106" fmla="val 803700"/>
                <a:gd name="f107" fmla="val 468450"/>
                <a:gd name="f108" fmla="val 760950"/>
                <a:gd name="f109" fmla="val 475200"/>
                <a:gd name="f110" fmla="val 830700"/>
                <a:gd name="f111" fmla="val 495900"/>
                <a:gd name="f112" fmla="val 893700"/>
                <a:gd name="f113" fmla="val 522900"/>
                <a:gd name="f114" fmla="val 954000"/>
                <a:gd name="f115" fmla="val 556650"/>
                <a:gd name="f116" fmla="val 997650"/>
                <a:gd name="f117" fmla="val 580950"/>
                <a:gd name="f118" fmla="val 1042200"/>
                <a:gd name="f119" fmla="val 612900"/>
                <a:gd name="f120" fmla="val 1057050"/>
                <a:gd name="f121" fmla="val 663750"/>
                <a:gd name="f122" fmla="val 1057950"/>
                <a:gd name="f123" fmla="val 673200"/>
                <a:gd name="f124" fmla="val 1063350"/>
                <a:gd name="f125" fmla="val 682200"/>
                <a:gd name="f126" fmla="val 691650"/>
                <a:gd name="f127" fmla="val 1053900"/>
                <a:gd name="f128" fmla="val 709650"/>
                <a:gd name="f129" fmla="val 1070100"/>
                <a:gd name="f130" fmla="val 729000"/>
                <a:gd name="f131" fmla="val 1034100"/>
                <a:gd name="f132" fmla="val 707400"/>
                <a:gd name="f133" fmla="val 1014750"/>
                <a:gd name="f134" fmla="val 668250"/>
                <a:gd name="f135" fmla="val 992250"/>
                <a:gd name="f136" fmla="val 630450"/>
                <a:gd name="f137" fmla="val 954900"/>
                <a:gd name="f138" fmla="val 567900"/>
                <a:gd name="f139" fmla="val 898200"/>
                <a:gd name="f140" fmla="val 534600"/>
                <a:gd name="f141" fmla="val 830250"/>
                <a:gd name="f142" fmla="val 516150"/>
                <a:gd name="f143" fmla="val 802350"/>
                <a:gd name="f144" fmla="val 508500"/>
                <a:gd name="f145" fmla="val 774450"/>
                <a:gd name="f146" fmla="val 500400"/>
                <a:gd name="f147" fmla="val 744750"/>
                <a:gd name="f148" fmla="val 502200"/>
                <a:gd name="f149" fmla="val 716400"/>
                <a:gd name="f150" fmla="val 504000"/>
                <a:gd name="f151" fmla="val 711900"/>
                <a:gd name="f152" fmla="val 508950"/>
                <a:gd name="f153" fmla="val 711450"/>
                <a:gd name="f154" fmla="val 536850"/>
                <a:gd name="f155" fmla="val 711000"/>
                <a:gd name="f156" fmla="val 555300"/>
                <a:gd name="f157" fmla="val 694800"/>
                <a:gd name="f158" fmla="val 557100"/>
                <a:gd name="f159" fmla="val 682650"/>
                <a:gd name="f160" fmla="val 559800"/>
                <a:gd name="f161" fmla="val 643500"/>
                <a:gd name="f162" fmla="val 568800"/>
                <a:gd name="f163" fmla="val 604350"/>
                <a:gd name="f164" fmla="val 576900"/>
                <a:gd name="f165" fmla="val 565200"/>
                <a:gd name="f166" fmla="val 587700"/>
                <a:gd name="f167" fmla="val 551250"/>
                <a:gd name="f168" fmla="val 591300"/>
                <a:gd name="f169" fmla="val 537750"/>
                <a:gd name="f170" fmla="val 598950"/>
                <a:gd name="f171" fmla="val 596250"/>
                <a:gd name="f172" fmla="val 517950"/>
                <a:gd name="f173" fmla="val 585000"/>
                <a:gd name="f174" fmla="val 454050"/>
                <a:gd name="f175" fmla="val 439650"/>
                <a:gd name="f176" fmla="val 402750"/>
                <a:gd name="f177" fmla="val 433800"/>
                <a:gd name="f178" fmla="val 395550"/>
                <a:gd name="f179" fmla="val 394650"/>
                <a:gd name="f180" fmla="val 426600"/>
                <a:gd name="f181" fmla="val 405000"/>
                <a:gd name="f182" fmla="val 425250"/>
                <a:gd name="f183" fmla="val 421650"/>
                <a:gd name="f184" fmla="val 416250"/>
                <a:gd name="f185" fmla="val 417600"/>
                <a:gd name="f186" fmla="val 420750"/>
                <a:gd name="f187" fmla="val 447750"/>
                <a:gd name="f188" fmla="val 411750"/>
                <a:gd name="f189" fmla="val 415350"/>
                <a:gd name="f190" fmla="val 502650"/>
                <a:gd name="f191" fmla="val 418500"/>
                <a:gd name="f192" fmla="val 516600"/>
                <a:gd name="f193" fmla="val 439200"/>
                <a:gd name="f194" fmla="val 622800"/>
                <a:gd name="f195" fmla="val 435600"/>
                <a:gd name="f196" fmla="val 628200"/>
                <a:gd name="f197" fmla="val 414000"/>
                <a:gd name="f198" fmla="val 644850"/>
                <a:gd name="f199" fmla="val 184950"/>
                <a:gd name="f200" fmla="val 728100"/>
                <a:gd name="f201" fmla="val 166500"/>
                <a:gd name="f202" fmla="val 734850"/>
                <a:gd name="f203" fmla="val 160200"/>
                <a:gd name="f204" fmla="val 705600"/>
                <a:gd name="f205" fmla="val 120600"/>
                <a:gd name="f206" fmla="val 541350"/>
                <a:gd name="f207" fmla="val 104400"/>
                <a:gd name="f208" fmla="val 468900"/>
                <a:gd name="f209" fmla="val 67500"/>
                <a:gd name="f210" fmla="val 314550"/>
                <a:gd name="f211" fmla="val 40500"/>
                <a:gd name="f212" fmla="val 153900"/>
                <a:gd name="f213" fmla="+- 0 0 -90"/>
                <a:gd name="f214" fmla="*/ f3 1 1061260"/>
                <a:gd name="f215" fmla="*/ f4 1 747900"/>
                <a:gd name="f216" fmla="val f5"/>
                <a:gd name="f217" fmla="val f6"/>
                <a:gd name="f218" fmla="val f7"/>
                <a:gd name="f219" fmla="*/ f213 f0 1"/>
                <a:gd name="f220" fmla="+- f218 0 f216"/>
                <a:gd name="f221" fmla="+- f217 0 f216"/>
                <a:gd name="f222" fmla="*/ f219 1 f2"/>
                <a:gd name="f223" fmla="*/ f221 1 1061260"/>
                <a:gd name="f224" fmla="*/ f220 1 747900"/>
                <a:gd name="f225" fmla="*/ 0 f221 1"/>
                <a:gd name="f226" fmla="*/ 0 f220 1"/>
                <a:gd name="f227" fmla="*/ 544050 f221 1"/>
                <a:gd name="f228" fmla="*/ 277200 f220 1"/>
                <a:gd name="f229" fmla="*/ 548550 f221 1"/>
                <a:gd name="f230" fmla="*/ 278100 f220 1"/>
                <a:gd name="f231" fmla="*/ 731700 f221 1"/>
                <a:gd name="f232" fmla="*/ 239850 f220 1"/>
                <a:gd name="f233" fmla="*/ 760500 f221 1"/>
                <a:gd name="f234" fmla="*/ 747900 f221 1"/>
                <a:gd name="f235" fmla="*/ 265950 f220 1"/>
                <a:gd name="f236" fmla="*/ 676800 f221 1"/>
                <a:gd name="f237" fmla="*/ 324900 f220 1"/>
                <a:gd name="f238" fmla="*/ 652950 f221 1"/>
                <a:gd name="f239" fmla="*/ 359550 f220 1"/>
                <a:gd name="f240" fmla="*/ 695250 f221 1"/>
                <a:gd name="f241" fmla="*/ 370350 f220 1"/>
                <a:gd name="f242" fmla="*/ 823050 f221 1"/>
                <a:gd name="f243" fmla="*/ 361800 f220 1"/>
                <a:gd name="f244" fmla="*/ 948600 f221 1"/>
                <a:gd name="f245" fmla="*/ 400050 f220 1"/>
                <a:gd name="f246" fmla="*/ 972000 f221 1"/>
                <a:gd name="f247" fmla="*/ 433350 f220 1"/>
                <a:gd name="f248" fmla="*/ 933750 f221 1"/>
                <a:gd name="f249" fmla="*/ 779850 f221 1"/>
                <a:gd name="f250" fmla="*/ 406350 f220 1"/>
                <a:gd name="f251" fmla="*/ 718200 f221 1"/>
                <a:gd name="f252" fmla="*/ 426150 f220 1"/>
                <a:gd name="f253" fmla="*/ 793800 f221 1"/>
                <a:gd name="f254" fmla="*/ 427500 f220 1"/>
                <a:gd name="f255" fmla="*/ 881100 f221 1"/>
                <a:gd name="f256" fmla="*/ 429300 f220 1"/>
                <a:gd name="f257" fmla="*/ 905850 f221 1"/>
                <a:gd name="f258" fmla="*/ 444150 f220 1"/>
                <a:gd name="f259" fmla="*/ 882000 f221 1"/>
                <a:gd name="f260" fmla="*/ 459450 f220 1"/>
                <a:gd name="f261" fmla="*/ 760950 f221 1"/>
                <a:gd name="f262" fmla="*/ 475200 f220 1"/>
                <a:gd name="f263" fmla="*/ 954000 f221 1"/>
                <a:gd name="f264" fmla="*/ 556650 f220 1"/>
                <a:gd name="f265" fmla="*/ 1057050 f221 1"/>
                <a:gd name="f266" fmla="*/ 663750 f220 1"/>
                <a:gd name="f267" fmla="*/ 1057950 f221 1"/>
                <a:gd name="f268" fmla="*/ 691650 f220 1"/>
                <a:gd name="f269" fmla="*/ 1053900 f221 1"/>
                <a:gd name="f270" fmla="*/ 747900 f220 1"/>
                <a:gd name="f271" fmla="*/ 992250 f221 1"/>
                <a:gd name="f272" fmla="*/ 630450 f220 1"/>
                <a:gd name="f273" fmla="*/ 830250 f221 1"/>
                <a:gd name="f274" fmla="*/ 516150 f220 1"/>
                <a:gd name="f275" fmla="*/ 744750 f221 1"/>
                <a:gd name="f276" fmla="*/ 502200 f220 1"/>
                <a:gd name="f277" fmla="*/ 711450 f221 1"/>
                <a:gd name="f278" fmla="*/ 536850 f220 1"/>
                <a:gd name="f279" fmla="*/ 682650 f221 1"/>
                <a:gd name="f280" fmla="*/ 559800 f220 1"/>
                <a:gd name="f281" fmla="*/ 565200 f221 1"/>
                <a:gd name="f282" fmla="*/ 587700 f220 1"/>
                <a:gd name="f283" fmla="*/ 522900 f221 1"/>
                <a:gd name="f284" fmla="*/ 596250 f220 1"/>
                <a:gd name="f285" fmla="*/ 439650 f221 1"/>
                <a:gd name="f286" fmla="*/ 402750 f220 1"/>
                <a:gd name="f287" fmla="*/ 426600 f221 1"/>
                <a:gd name="f288" fmla="*/ 405000 f220 1"/>
                <a:gd name="f289" fmla="*/ 417600 f221 1"/>
                <a:gd name="f290" fmla="*/ 420750 f220 1"/>
                <a:gd name="f291" fmla="*/ 415350 f221 1"/>
                <a:gd name="f292" fmla="*/ 502650 f220 1"/>
                <a:gd name="f293" fmla="*/ 435600 f221 1"/>
                <a:gd name="f294" fmla="*/ 628200 f220 1"/>
                <a:gd name="f295" fmla="*/ 166500 f221 1"/>
                <a:gd name="f296" fmla="*/ 734850 f220 1"/>
                <a:gd name="f297" fmla="*/ 104400 f221 1"/>
                <a:gd name="f298" fmla="*/ 468900 f220 1"/>
                <a:gd name="f299" fmla="+- f222 0 f1"/>
                <a:gd name="f300" fmla="*/ f225 1 1061260"/>
                <a:gd name="f301" fmla="*/ f226 1 747900"/>
                <a:gd name="f302" fmla="*/ f227 1 1061260"/>
                <a:gd name="f303" fmla="*/ f228 1 747900"/>
                <a:gd name="f304" fmla="*/ f229 1 1061260"/>
                <a:gd name="f305" fmla="*/ f230 1 747900"/>
                <a:gd name="f306" fmla="*/ f231 1 1061260"/>
                <a:gd name="f307" fmla="*/ f232 1 747900"/>
                <a:gd name="f308" fmla="*/ f233 1 1061260"/>
                <a:gd name="f309" fmla="*/ f234 1 1061260"/>
                <a:gd name="f310" fmla="*/ f235 1 747900"/>
                <a:gd name="f311" fmla="*/ f236 1 1061260"/>
                <a:gd name="f312" fmla="*/ f237 1 747900"/>
                <a:gd name="f313" fmla="*/ f238 1 1061260"/>
                <a:gd name="f314" fmla="*/ f239 1 747900"/>
                <a:gd name="f315" fmla="*/ f240 1 1061260"/>
                <a:gd name="f316" fmla="*/ f241 1 747900"/>
                <a:gd name="f317" fmla="*/ f242 1 1061260"/>
                <a:gd name="f318" fmla="*/ f243 1 747900"/>
                <a:gd name="f319" fmla="*/ f244 1 1061260"/>
                <a:gd name="f320" fmla="*/ f245 1 747900"/>
                <a:gd name="f321" fmla="*/ f246 1 1061260"/>
                <a:gd name="f322" fmla="*/ f247 1 747900"/>
                <a:gd name="f323" fmla="*/ f248 1 1061260"/>
                <a:gd name="f324" fmla="*/ f249 1 1061260"/>
                <a:gd name="f325" fmla="*/ f250 1 747900"/>
                <a:gd name="f326" fmla="*/ f251 1 1061260"/>
                <a:gd name="f327" fmla="*/ f252 1 747900"/>
                <a:gd name="f328" fmla="*/ f253 1 1061260"/>
                <a:gd name="f329" fmla="*/ f254 1 747900"/>
                <a:gd name="f330" fmla="*/ f255 1 1061260"/>
                <a:gd name="f331" fmla="*/ f256 1 747900"/>
                <a:gd name="f332" fmla="*/ f257 1 1061260"/>
                <a:gd name="f333" fmla="*/ f258 1 747900"/>
                <a:gd name="f334" fmla="*/ f259 1 1061260"/>
                <a:gd name="f335" fmla="*/ f260 1 747900"/>
                <a:gd name="f336" fmla="*/ f261 1 1061260"/>
                <a:gd name="f337" fmla="*/ f262 1 747900"/>
                <a:gd name="f338" fmla="*/ f263 1 1061260"/>
                <a:gd name="f339" fmla="*/ f264 1 747900"/>
                <a:gd name="f340" fmla="*/ f265 1 1061260"/>
                <a:gd name="f341" fmla="*/ f266 1 747900"/>
                <a:gd name="f342" fmla="*/ f267 1 1061260"/>
                <a:gd name="f343" fmla="*/ f268 1 747900"/>
                <a:gd name="f344" fmla="*/ f269 1 1061260"/>
                <a:gd name="f345" fmla="*/ f270 1 747900"/>
                <a:gd name="f346" fmla="*/ f271 1 1061260"/>
                <a:gd name="f347" fmla="*/ f272 1 747900"/>
                <a:gd name="f348" fmla="*/ f273 1 1061260"/>
                <a:gd name="f349" fmla="*/ f274 1 747900"/>
                <a:gd name="f350" fmla="*/ f275 1 1061260"/>
                <a:gd name="f351" fmla="*/ f276 1 747900"/>
                <a:gd name="f352" fmla="*/ f277 1 1061260"/>
                <a:gd name="f353" fmla="*/ f278 1 747900"/>
                <a:gd name="f354" fmla="*/ f279 1 1061260"/>
                <a:gd name="f355" fmla="*/ f280 1 747900"/>
                <a:gd name="f356" fmla="*/ f281 1 1061260"/>
                <a:gd name="f357" fmla="*/ f282 1 747900"/>
                <a:gd name="f358" fmla="*/ f283 1 1061260"/>
                <a:gd name="f359" fmla="*/ f284 1 747900"/>
                <a:gd name="f360" fmla="*/ f285 1 1061260"/>
                <a:gd name="f361" fmla="*/ f286 1 747900"/>
                <a:gd name="f362" fmla="*/ f287 1 1061260"/>
                <a:gd name="f363" fmla="*/ f288 1 747900"/>
                <a:gd name="f364" fmla="*/ f289 1 1061260"/>
                <a:gd name="f365" fmla="*/ f290 1 747900"/>
                <a:gd name="f366" fmla="*/ f291 1 1061260"/>
                <a:gd name="f367" fmla="*/ f292 1 747900"/>
                <a:gd name="f368" fmla="*/ f293 1 1061260"/>
                <a:gd name="f369" fmla="*/ f294 1 747900"/>
                <a:gd name="f370" fmla="*/ f295 1 1061260"/>
                <a:gd name="f371" fmla="*/ f296 1 747900"/>
                <a:gd name="f372" fmla="*/ f297 1 1061260"/>
                <a:gd name="f373" fmla="*/ f298 1 747900"/>
                <a:gd name="f374" fmla="*/ f216 1 f223"/>
                <a:gd name="f375" fmla="*/ f217 1 f223"/>
                <a:gd name="f376" fmla="*/ f216 1 f224"/>
                <a:gd name="f377" fmla="*/ f218 1 f224"/>
                <a:gd name="f378" fmla="*/ f300 1 f223"/>
                <a:gd name="f379" fmla="*/ f301 1 f224"/>
                <a:gd name="f380" fmla="*/ f302 1 f223"/>
                <a:gd name="f381" fmla="*/ f303 1 f224"/>
                <a:gd name="f382" fmla="*/ f304 1 f223"/>
                <a:gd name="f383" fmla="*/ f305 1 f224"/>
                <a:gd name="f384" fmla="*/ f306 1 f223"/>
                <a:gd name="f385" fmla="*/ f307 1 f224"/>
                <a:gd name="f386" fmla="*/ f308 1 f223"/>
                <a:gd name="f387" fmla="*/ f309 1 f223"/>
                <a:gd name="f388" fmla="*/ f310 1 f224"/>
                <a:gd name="f389" fmla="*/ f311 1 f223"/>
                <a:gd name="f390" fmla="*/ f312 1 f224"/>
                <a:gd name="f391" fmla="*/ f313 1 f223"/>
                <a:gd name="f392" fmla="*/ f314 1 f224"/>
                <a:gd name="f393" fmla="*/ f315 1 f223"/>
                <a:gd name="f394" fmla="*/ f316 1 f224"/>
                <a:gd name="f395" fmla="*/ f317 1 f223"/>
                <a:gd name="f396" fmla="*/ f318 1 f224"/>
                <a:gd name="f397" fmla="*/ f319 1 f223"/>
                <a:gd name="f398" fmla="*/ f320 1 f224"/>
                <a:gd name="f399" fmla="*/ f321 1 f223"/>
                <a:gd name="f400" fmla="*/ f322 1 f224"/>
                <a:gd name="f401" fmla="*/ f323 1 f223"/>
                <a:gd name="f402" fmla="*/ f324 1 f223"/>
                <a:gd name="f403" fmla="*/ f325 1 f224"/>
                <a:gd name="f404" fmla="*/ f326 1 f223"/>
                <a:gd name="f405" fmla="*/ f327 1 f224"/>
                <a:gd name="f406" fmla="*/ f328 1 f223"/>
                <a:gd name="f407" fmla="*/ f329 1 f224"/>
                <a:gd name="f408" fmla="*/ f330 1 f223"/>
                <a:gd name="f409" fmla="*/ f331 1 f224"/>
                <a:gd name="f410" fmla="*/ f332 1 f223"/>
                <a:gd name="f411" fmla="*/ f333 1 f224"/>
                <a:gd name="f412" fmla="*/ f334 1 f223"/>
                <a:gd name="f413" fmla="*/ f335 1 f224"/>
                <a:gd name="f414" fmla="*/ f336 1 f223"/>
                <a:gd name="f415" fmla="*/ f337 1 f224"/>
                <a:gd name="f416" fmla="*/ f338 1 f223"/>
                <a:gd name="f417" fmla="*/ f339 1 f224"/>
                <a:gd name="f418" fmla="*/ f340 1 f223"/>
                <a:gd name="f419" fmla="*/ f341 1 f224"/>
                <a:gd name="f420" fmla="*/ f342 1 f223"/>
                <a:gd name="f421" fmla="*/ f343 1 f224"/>
                <a:gd name="f422" fmla="*/ f344 1 f223"/>
                <a:gd name="f423" fmla="*/ f345 1 f224"/>
                <a:gd name="f424" fmla="*/ f346 1 f223"/>
                <a:gd name="f425" fmla="*/ f347 1 f224"/>
                <a:gd name="f426" fmla="*/ f348 1 f223"/>
                <a:gd name="f427" fmla="*/ f349 1 f224"/>
                <a:gd name="f428" fmla="*/ f350 1 f223"/>
                <a:gd name="f429" fmla="*/ f351 1 f224"/>
                <a:gd name="f430" fmla="*/ f352 1 f223"/>
                <a:gd name="f431" fmla="*/ f353 1 f224"/>
                <a:gd name="f432" fmla="*/ f354 1 f223"/>
                <a:gd name="f433" fmla="*/ f355 1 f224"/>
                <a:gd name="f434" fmla="*/ f356 1 f223"/>
                <a:gd name="f435" fmla="*/ f357 1 f224"/>
                <a:gd name="f436" fmla="*/ f358 1 f223"/>
                <a:gd name="f437" fmla="*/ f359 1 f224"/>
                <a:gd name="f438" fmla="*/ f360 1 f223"/>
                <a:gd name="f439" fmla="*/ f361 1 f224"/>
                <a:gd name="f440" fmla="*/ f362 1 f223"/>
                <a:gd name="f441" fmla="*/ f363 1 f224"/>
                <a:gd name="f442" fmla="*/ f364 1 f223"/>
                <a:gd name="f443" fmla="*/ f365 1 f224"/>
                <a:gd name="f444" fmla="*/ f366 1 f223"/>
                <a:gd name="f445" fmla="*/ f367 1 f224"/>
                <a:gd name="f446" fmla="*/ f368 1 f223"/>
                <a:gd name="f447" fmla="*/ f369 1 f224"/>
                <a:gd name="f448" fmla="*/ f370 1 f223"/>
                <a:gd name="f449" fmla="*/ f371 1 f224"/>
                <a:gd name="f450" fmla="*/ f372 1 f223"/>
                <a:gd name="f451" fmla="*/ f373 1 f224"/>
                <a:gd name="f452" fmla="*/ f374 f214 1"/>
                <a:gd name="f453" fmla="*/ f375 f214 1"/>
                <a:gd name="f454" fmla="*/ f377 f215 1"/>
                <a:gd name="f455" fmla="*/ f376 f215 1"/>
                <a:gd name="f456" fmla="*/ f378 f214 1"/>
                <a:gd name="f457" fmla="*/ f379 f215 1"/>
                <a:gd name="f458" fmla="*/ f380 f214 1"/>
                <a:gd name="f459" fmla="*/ f381 f215 1"/>
                <a:gd name="f460" fmla="*/ f382 f214 1"/>
                <a:gd name="f461" fmla="*/ f383 f215 1"/>
                <a:gd name="f462" fmla="*/ f384 f214 1"/>
                <a:gd name="f463" fmla="*/ f385 f215 1"/>
                <a:gd name="f464" fmla="*/ f386 f214 1"/>
                <a:gd name="f465" fmla="*/ f387 f214 1"/>
                <a:gd name="f466" fmla="*/ f388 f215 1"/>
                <a:gd name="f467" fmla="*/ f389 f214 1"/>
                <a:gd name="f468" fmla="*/ f390 f215 1"/>
                <a:gd name="f469" fmla="*/ f391 f214 1"/>
                <a:gd name="f470" fmla="*/ f392 f215 1"/>
                <a:gd name="f471" fmla="*/ f393 f214 1"/>
                <a:gd name="f472" fmla="*/ f394 f215 1"/>
                <a:gd name="f473" fmla="*/ f395 f214 1"/>
                <a:gd name="f474" fmla="*/ f396 f215 1"/>
                <a:gd name="f475" fmla="*/ f397 f214 1"/>
                <a:gd name="f476" fmla="*/ f398 f215 1"/>
                <a:gd name="f477" fmla="*/ f399 f214 1"/>
                <a:gd name="f478" fmla="*/ f400 f215 1"/>
                <a:gd name="f479" fmla="*/ f401 f214 1"/>
                <a:gd name="f480" fmla="*/ f402 f214 1"/>
                <a:gd name="f481" fmla="*/ f403 f215 1"/>
                <a:gd name="f482" fmla="*/ f404 f214 1"/>
                <a:gd name="f483" fmla="*/ f405 f215 1"/>
                <a:gd name="f484" fmla="*/ f406 f214 1"/>
                <a:gd name="f485" fmla="*/ f407 f215 1"/>
                <a:gd name="f486" fmla="*/ f408 f214 1"/>
                <a:gd name="f487" fmla="*/ f409 f215 1"/>
                <a:gd name="f488" fmla="*/ f410 f214 1"/>
                <a:gd name="f489" fmla="*/ f411 f215 1"/>
                <a:gd name="f490" fmla="*/ f412 f214 1"/>
                <a:gd name="f491" fmla="*/ f413 f215 1"/>
                <a:gd name="f492" fmla="*/ f414 f214 1"/>
                <a:gd name="f493" fmla="*/ f415 f215 1"/>
                <a:gd name="f494" fmla="*/ f416 f214 1"/>
                <a:gd name="f495" fmla="*/ f417 f215 1"/>
                <a:gd name="f496" fmla="*/ f418 f214 1"/>
                <a:gd name="f497" fmla="*/ f419 f215 1"/>
                <a:gd name="f498" fmla="*/ f420 f214 1"/>
                <a:gd name="f499" fmla="*/ f421 f215 1"/>
                <a:gd name="f500" fmla="*/ f422 f214 1"/>
                <a:gd name="f501" fmla="*/ f423 f215 1"/>
                <a:gd name="f502" fmla="*/ f424 f214 1"/>
                <a:gd name="f503" fmla="*/ f425 f215 1"/>
                <a:gd name="f504" fmla="*/ f426 f214 1"/>
                <a:gd name="f505" fmla="*/ f427 f215 1"/>
                <a:gd name="f506" fmla="*/ f428 f214 1"/>
                <a:gd name="f507" fmla="*/ f429 f215 1"/>
                <a:gd name="f508" fmla="*/ f430 f214 1"/>
                <a:gd name="f509" fmla="*/ f431 f215 1"/>
                <a:gd name="f510" fmla="*/ f432 f214 1"/>
                <a:gd name="f511" fmla="*/ f433 f215 1"/>
                <a:gd name="f512" fmla="*/ f434 f214 1"/>
                <a:gd name="f513" fmla="*/ f435 f215 1"/>
                <a:gd name="f514" fmla="*/ f436 f214 1"/>
                <a:gd name="f515" fmla="*/ f437 f215 1"/>
                <a:gd name="f516" fmla="*/ f438 f214 1"/>
                <a:gd name="f517" fmla="*/ f439 f215 1"/>
                <a:gd name="f518" fmla="*/ f440 f214 1"/>
                <a:gd name="f519" fmla="*/ f441 f215 1"/>
                <a:gd name="f520" fmla="*/ f442 f214 1"/>
                <a:gd name="f521" fmla="*/ f443 f215 1"/>
                <a:gd name="f522" fmla="*/ f444 f214 1"/>
                <a:gd name="f523" fmla="*/ f445 f215 1"/>
                <a:gd name="f524" fmla="*/ f446 f214 1"/>
                <a:gd name="f525" fmla="*/ f447 f215 1"/>
                <a:gd name="f526" fmla="*/ f448 f214 1"/>
                <a:gd name="f527" fmla="*/ f449 f215 1"/>
                <a:gd name="f528" fmla="*/ f450 f214 1"/>
                <a:gd name="f529" fmla="*/ f451 f215 1"/>
              </a:gdLst>
              <a:ahLst/>
              <a:cxnLst>
                <a:cxn ang="3cd4">
                  <a:pos x="hc" y="t"/>
                </a:cxn>
                <a:cxn ang="0">
                  <a:pos x="r" y="vc"/>
                </a:cxn>
                <a:cxn ang="cd4">
                  <a:pos x="hc" y="b"/>
                </a:cxn>
                <a:cxn ang="cd2">
                  <a:pos x="l" y="vc"/>
                </a:cxn>
                <a:cxn ang="f299">
                  <a:pos x="f456" y="f457"/>
                </a:cxn>
                <a:cxn ang="f299">
                  <a:pos x="f458" y="f459"/>
                </a:cxn>
                <a:cxn ang="f299">
                  <a:pos x="f460" y="f461"/>
                </a:cxn>
                <a:cxn ang="f299">
                  <a:pos x="f462" y="f463"/>
                </a:cxn>
                <a:cxn ang="f299">
                  <a:pos x="f464" y="f463"/>
                </a:cxn>
                <a:cxn ang="f299">
                  <a:pos x="f465" y="f466"/>
                </a:cxn>
                <a:cxn ang="f299">
                  <a:pos x="f467" y="f468"/>
                </a:cxn>
                <a:cxn ang="f299">
                  <a:pos x="f469" y="f470"/>
                </a:cxn>
                <a:cxn ang="f299">
                  <a:pos x="f471" y="f472"/>
                </a:cxn>
                <a:cxn ang="f299">
                  <a:pos x="f473" y="f474"/>
                </a:cxn>
                <a:cxn ang="f299">
                  <a:pos x="f475" y="f476"/>
                </a:cxn>
                <a:cxn ang="f299">
                  <a:pos x="f477" y="f478"/>
                </a:cxn>
                <a:cxn ang="f299">
                  <a:pos x="f479" y="f478"/>
                </a:cxn>
                <a:cxn ang="f299">
                  <a:pos x="f480" y="f481"/>
                </a:cxn>
                <a:cxn ang="f299">
                  <a:pos x="f482" y="f483"/>
                </a:cxn>
                <a:cxn ang="f299">
                  <a:pos x="f484" y="f485"/>
                </a:cxn>
                <a:cxn ang="f299">
                  <a:pos x="f486" y="f487"/>
                </a:cxn>
                <a:cxn ang="f299">
                  <a:pos x="f488" y="f489"/>
                </a:cxn>
                <a:cxn ang="f299">
                  <a:pos x="f490" y="f491"/>
                </a:cxn>
                <a:cxn ang="f299">
                  <a:pos x="f492" y="f493"/>
                </a:cxn>
                <a:cxn ang="f299">
                  <a:pos x="f494" y="f495"/>
                </a:cxn>
                <a:cxn ang="f299">
                  <a:pos x="f496" y="f497"/>
                </a:cxn>
                <a:cxn ang="f299">
                  <a:pos x="f498" y="f499"/>
                </a:cxn>
                <a:cxn ang="f299">
                  <a:pos x="f500" y="f501"/>
                </a:cxn>
                <a:cxn ang="f299">
                  <a:pos x="f502" y="f503"/>
                </a:cxn>
                <a:cxn ang="f299">
                  <a:pos x="f504" y="f505"/>
                </a:cxn>
                <a:cxn ang="f299">
                  <a:pos x="f506" y="f507"/>
                </a:cxn>
                <a:cxn ang="f299">
                  <a:pos x="f508" y="f509"/>
                </a:cxn>
                <a:cxn ang="f299">
                  <a:pos x="f510" y="f511"/>
                </a:cxn>
                <a:cxn ang="f299">
                  <a:pos x="f512" y="f513"/>
                </a:cxn>
                <a:cxn ang="f299">
                  <a:pos x="f514" y="f515"/>
                </a:cxn>
                <a:cxn ang="f299">
                  <a:pos x="f516" y="f517"/>
                </a:cxn>
                <a:cxn ang="f299">
                  <a:pos x="f518" y="f519"/>
                </a:cxn>
                <a:cxn ang="f299">
                  <a:pos x="f520" y="f521"/>
                </a:cxn>
                <a:cxn ang="f299">
                  <a:pos x="f522" y="f523"/>
                </a:cxn>
                <a:cxn ang="f299">
                  <a:pos x="f524" y="f525"/>
                </a:cxn>
                <a:cxn ang="f299">
                  <a:pos x="f526" y="f527"/>
                </a:cxn>
                <a:cxn ang="f299">
                  <a:pos x="f528" y="f529"/>
                </a:cxn>
                <a:cxn ang="f299">
                  <a:pos x="f456" y="f457"/>
                </a:cxn>
              </a:cxnLst>
              <a:rect l="f452" t="f455" r="f453" b="f454"/>
              <a:pathLst>
                <a:path w="1061260" h="747900">
                  <a:moveTo>
                    <a:pt x="f5" y="f5"/>
                  </a:moveTo>
                  <a:cubicBezTo>
                    <a:pt x="f8" y="f9"/>
                    <a:pt x="f10" y="f11"/>
                    <a:pt x="f12" y="f13"/>
                  </a:cubicBezTo>
                  <a:cubicBezTo>
                    <a:pt x="f14" y="f15"/>
                    <a:pt x="f16" y="f15"/>
                    <a:pt x="f17" y="f18"/>
                  </a:cubicBezTo>
                  <a:cubicBezTo>
                    <a:pt x="f19" y="f11"/>
                    <a:pt x="f20" y="f21"/>
                    <a:pt x="f22" y="f23"/>
                  </a:cubicBezTo>
                  <a:cubicBezTo>
                    <a:pt x="f24" y="f25"/>
                    <a:pt x="f26" y="f27"/>
                    <a:pt x="f28" y="f23"/>
                  </a:cubicBezTo>
                  <a:cubicBezTo>
                    <a:pt x="f29" y="f30"/>
                    <a:pt x="f31" y="f32"/>
                    <a:pt x="f7" y="f33"/>
                  </a:cubicBezTo>
                  <a:cubicBezTo>
                    <a:pt x="f34" y="f35"/>
                    <a:pt x="f36" y="f37"/>
                    <a:pt x="f38" y="f39"/>
                  </a:cubicBezTo>
                  <a:cubicBezTo>
                    <a:pt x="f40" y="f41"/>
                    <a:pt x="f42" y="f43"/>
                    <a:pt x="f44" y="f45"/>
                  </a:cubicBezTo>
                  <a:cubicBezTo>
                    <a:pt x="f46" y="f47"/>
                    <a:pt x="f48" y="f49"/>
                    <a:pt x="f50" y="f51"/>
                  </a:cubicBezTo>
                  <a:cubicBezTo>
                    <a:pt x="f52" y="f53"/>
                    <a:pt x="f54" y="f45"/>
                    <a:pt x="f55" y="f56"/>
                  </a:cubicBezTo>
                  <a:cubicBezTo>
                    <a:pt x="f57" y="f58"/>
                    <a:pt x="f59" y="f60"/>
                    <a:pt x="f61" y="f62"/>
                  </a:cubicBezTo>
                  <a:cubicBezTo>
                    <a:pt x="f63" y="f64"/>
                    <a:pt x="f65" y="f66"/>
                    <a:pt x="f67" y="f68"/>
                  </a:cubicBezTo>
                  <a:cubicBezTo>
                    <a:pt x="f69" y="f70"/>
                    <a:pt x="f71" y="f72"/>
                    <a:pt x="f73" y="f68"/>
                  </a:cubicBezTo>
                  <a:cubicBezTo>
                    <a:pt x="f74" y="f75"/>
                    <a:pt x="f76" y="f77"/>
                    <a:pt x="f54" y="f78"/>
                  </a:cubicBezTo>
                  <a:cubicBezTo>
                    <a:pt x="f79" y="f64"/>
                    <a:pt x="f80" y="f81"/>
                    <a:pt x="f82" y="f83"/>
                  </a:cubicBezTo>
                  <a:cubicBezTo>
                    <a:pt x="f84" y="f85"/>
                    <a:pt x="f86" y="f87"/>
                    <a:pt x="f88" y="f89"/>
                  </a:cubicBezTo>
                  <a:cubicBezTo>
                    <a:pt x="f55" y="f90"/>
                    <a:pt x="f91" y="f90"/>
                    <a:pt x="f92" y="f93"/>
                  </a:cubicBezTo>
                  <a:cubicBezTo>
                    <a:pt x="f94" y="f87"/>
                    <a:pt x="f95" y="f96"/>
                    <a:pt x="f97" y="f98"/>
                  </a:cubicBezTo>
                  <a:cubicBezTo>
                    <a:pt x="f99" y="f100"/>
                    <a:pt x="f101" y="f100"/>
                    <a:pt x="f102" y="f103"/>
                  </a:cubicBezTo>
                  <a:cubicBezTo>
                    <a:pt x="f104" y="f105"/>
                    <a:pt x="f106" y="f107"/>
                    <a:pt x="f108" y="f109"/>
                  </a:cubicBezTo>
                  <a:cubicBezTo>
                    <a:pt x="f110" y="f111"/>
                    <a:pt x="f112" y="f113"/>
                    <a:pt x="f114" y="f115"/>
                  </a:cubicBezTo>
                  <a:cubicBezTo>
                    <a:pt x="f116" y="f117"/>
                    <a:pt x="f118" y="f119"/>
                    <a:pt x="f120" y="f121"/>
                  </a:cubicBezTo>
                  <a:cubicBezTo>
                    <a:pt x="f122" y="f123"/>
                    <a:pt x="f124" y="f125"/>
                    <a:pt x="f122" y="f126"/>
                  </a:cubicBezTo>
                  <a:cubicBezTo>
                    <a:pt x="f127" y="f128"/>
                    <a:pt x="f129" y="f130"/>
                    <a:pt x="f127" y="f7"/>
                  </a:cubicBezTo>
                  <a:cubicBezTo>
                    <a:pt x="f131" y="f132"/>
                    <a:pt x="f133" y="f134"/>
                    <a:pt x="f135" y="f136"/>
                  </a:cubicBezTo>
                  <a:cubicBezTo>
                    <a:pt x="f137" y="f138"/>
                    <a:pt x="f139" y="f140"/>
                    <a:pt x="f141" y="f142"/>
                  </a:cubicBezTo>
                  <a:cubicBezTo>
                    <a:pt x="f143" y="f144"/>
                    <a:pt x="f145" y="f146"/>
                    <a:pt x="f147" y="f148"/>
                  </a:cubicBezTo>
                  <a:cubicBezTo>
                    <a:pt x="f149" y="f150"/>
                    <a:pt x="f151" y="f152"/>
                    <a:pt x="f153" y="f154"/>
                  </a:cubicBezTo>
                  <a:cubicBezTo>
                    <a:pt x="f155" y="f156"/>
                    <a:pt x="f157" y="f158"/>
                    <a:pt x="f159" y="f160"/>
                  </a:cubicBezTo>
                  <a:cubicBezTo>
                    <a:pt x="f161" y="f162"/>
                    <a:pt x="f163" y="f164"/>
                    <a:pt x="f165" y="f166"/>
                  </a:cubicBezTo>
                  <a:cubicBezTo>
                    <a:pt x="f167" y="f168"/>
                    <a:pt x="f169" y="f170"/>
                    <a:pt x="f113" y="f171"/>
                  </a:cubicBezTo>
                  <a:cubicBezTo>
                    <a:pt x="f172" y="f173"/>
                    <a:pt x="f107" y="f174"/>
                    <a:pt x="f175" y="f176"/>
                  </a:cubicBezTo>
                  <a:cubicBezTo>
                    <a:pt x="f177" y="f178"/>
                    <a:pt x="f93" y="f179"/>
                    <a:pt x="f180" y="f181"/>
                  </a:cubicBezTo>
                  <a:cubicBezTo>
                    <a:pt x="f182" y="f81"/>
                    <a:pt x="f183" y="f184"/>
                    <a:pt x="f185" y="f186"/>
                  </a:cubicBezTo>
                  <a:cubicBezTo>
                    <a:pt x="f64" y="f187"/>
                    <a:pt x="f188" y="f109"/>
                    <a:pt x="f189" y="f190"/>
                  </a:cubicBezTo>
                  <a:cubicBezTo>
                    <a:pt x="f191" y="f192"/>
                    <a:pt x="f193" y="f194"/>
                    <a:pt x="f195" y="f196"/>
                  </a:cubicBezTo>
                  <a:cubicBezTo>
                    <a:pt x="f197" y="f198"/>
                    <a:pt x="f199" y="f200"/>
                    <a:pt x="f201" y="f202"/>
                  </a:cubicBezTo>
                  <a:cubicBezTo>
                    <a:pt x="f203" y="f204"/>
                    <a:pt x="f205" y="f206"/>
                    <a:pt x="f207" y="f208"/>
                  </a:cubicBezTo>
                  <a:cubicBezTo>
                    <a:pt x="f209" y="f210"/>
                    <a:pt x="f211" y="f212"/>
                    <a:pt x="f5" y="f5"/>
                  </a:cubicBezTo>
                  <a:close/>
                </a:path>
              </a:pathLst>
            </a:custGeom>
            <a:solidFill>
              <a:srgbClr val="D9D9D9"/>
            </a:solidFill>
            <a:ln cap="flat">
              <a:noFill/>
              <a:prstDash val="solid"/>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Trebuchet MS"/>
                <a:ea typeface="Arial"/>
                <a:cs typeface="B Nazanin" pitchFamily="2" charset="-78"/>
              </a:endParaRPr>
            </a:p>
          </p:txBody>
        </p:sp>
        <p:grpSp>
          <p:nvGrpSpPr>
            <p:cNvPr id="15" name="Graphic 2">
              <a:extLst>
                <a:ext uri="{FF2B5EF4-FFF2-40B4-BE49-F238E27FC236}">
                  <a16:creationId xmlns:a16="http://schemas.microsoft.com/office/drawing/2014/main" id="{805242C4-70E5-EC3C-4BBD-B87A01FD230C}"/>
                </a:ext>
              </a:extLst>
            </p:cNvPr>
            <p:cNvGrpSpPr/>
            <p:nvPr/>
          </p:nvGrpSpPr>
          <p:grpSpPr>
            <a:xfrm>
              <a:off x="1036362" y="801937"/>
              <a:ext cx="3078711" cy="3927933"/>
              <a:chOff x="1036362" y="801937"/>
              <a:chExt cx="3078711" cy="3927933"/>
            </a:xfrm>
          </p:grpSpPr>
          <p:sp>
            <p:nvSpPr>
              <p:cNvPr id="16" name="Freeform: Shape 29">
                <a:extLst>
                  <a:ext uri="{FF2B5EF4-FFF2-40B4-BE49-F238E27FC236}">
                    <a16:creationId xmlns:a16="http://schemas.microsoft.com/office/drawing/2014/main" id="{652E6FAD-95E7-2D26-501A-86D6AE52A55C}"/>
                  </a:ext>
                </a:extLst>
              </p:cNvPr>
              <p:cNvSpPr/>
              <p:nvPr/>
            </p:nvSpPr>
            <p:spPr>
              <a:xfrm>
                <a:off x="1036362" y="801937"/>
                <a:ext cx="3078711" cy="3927933"/>
              </a:xfrm>
              <a:custGeom>
                <a:avLst/>
                <a:gdLst>
                  <a:gd name="f0" fmla="val 10800000"/>
                  <a:gd name="f1" fmla="val 5400000"/>
                  <a:gd name="f2" fmla="val 180"/>
                  <a:gd name="f3" fmla="val w"/>
                  <a:gd name="f4" fmla="val h"/>
                  <a:gd name="f5" fmla="val 0"/>
                  <a:gd name="f6" fmla="val 2038873"/>
                  <a:gd name="f7" fmla="val 2601273"/>
                  <a:gd name="f8" fmla="val 2037914"/>
                  <a:gd name="f9" fmla="val 2055187"/>
                  <a:gd name="f10" fmla="val 2032965"/>
                  <a:gd name="f11" fmla="val 2008837"/>
                  <a:gd name="f12" fmla="val 1997414"/>
                  <a:gd name="f13" fmla="val 2036737"/>
                  <a:gd name="f14" fmla="val 1980765"/>
                  <a:gd name="f15" fmla="val 2055637"/>
                  <a:gd name="f16" fmla="val 1954664"/>
                  <a:gd name="f17" fmla="val 2085787"/>
                  <a:gd name="f18" fmla="val 1920914"/>
                  <a:gd name="f19" fmla="val 2108737"/>
                  <a:gd name="f20" fmla="val 1883114"/>
                  <a:gd name="f21" fmla="val 2121787"/>
                  <a:gd name="f22" fmla="val 1871864"/>
                  <a:gd name="f23" fmla="val 2125387"/>
                  <a:gd name="f24" fmla="val 1859715"/>
                  <a:gd name="f25" fmla="val 2128537"/>
                  <a:gd name="f26" fmla="val 1848465"/>
                  <a:gd name="f27" fmla="val 2125837"/>
                  <a:gd name="f28" fmla="val 1836765"/>
                  <a:gd name="f29" fmla="val 2123137"/>
                  <a:gd name="f30" fmla="val 1826414"/>
                  <a:gd name="f31" fmla="val 2113237"/>
                  <a:gd name="f32" fmla="val 1825965"/>
                  <a:gd name="f33" fmla="val 2101537"/>
                  <a:gd name="f34" fmla="val 2091187"/>
                  <a:gd name="f35" fmla="val 1833614"/>
                  <a:gd name="f36" fmla="val 2082187"/>
                  <a:gd name="f37" fmla="val 1842614"/>
                  <a:gd name="f38" fmla="val 2077237"/>
                  <a:gd name="f39" fmla="val 1851614"/>
                  <a:gd name="f40" fmla="val 2072287"/>
                  <a:gd name="f41" fmla="val 1861965"/>
                  <a:gd name="f42" fmla="val 2070037"/>
                  <a:gd name="f43" fmla="val 1871414"/>
                  <a:gd name="f44" fmla="val 2066887"/>
                  <a:gd name="f45" fmla="val 1900215"/>
                  <a:gd name="f46" fmla="val 2057887"/>
                  <a:gd name="f47" fmla="val 1925414"/>
                  <a:gd name="f48" fmla="val 2038087"/>
                  <a:gd name="f49" fmla="val 1942515"/>
                  <a:gd name="f50" fmla="val 2013337"/>
                  <a:gd name="f51" fmla="val 1950614"/>
                  <a:gd name="f52" fmla="val 2001637"/>
                  <a:gd name="f53" fmla="val 1982565"/>
                  <a:gd name="f54" fmla="val 1941787"/>
                  <a:gd name="f55" fmla="val 1964114"/>
                  <a:gd name="f56" fmla="val 1931437"/>
                  <a:gd name="f57" fmla="val 1952864"/>
                  <a:gd name="f58" fmla="val 1925137"/>
                  <a:gd name="f59" fmla="val 1944315"/>
                  <a:gd name="f60" fmla="val 1939087"/>
                  <a:gd name="f61" fmla="val 1937565"/>
                  <a:gd name="f62" fmla="val 1947187"/>
                  <a:gd name="f63" fmla="val 2064187"/>
                  <a:gd name="f64" fmla="val 1699965"/>
                  <a:gd name="f65" fmla="val 1899487"/>
                  <a:gd name="f66" fmla="val 1690965"/>
                  <a:gd name="f67" fmla="val 1797787"/>
                  <a:gd name="f68" fmla="val 1686914"/>
                  <a:gd name="f69" fmla="val 1753237"/>
                  <a:gd name="f70" fmla="val 1697265"/>
                  <a:gd name="f71" fmla="val 1708237"/>
                  <a:gd name="f72" fmla="val 1718864"/>
                  <a:gd name="f73" fmla="val 1669087"/>
                  <a:gd name="f74" fmla="val 1740015"/>
                  <a:gd name="f75" fmla="val 1630837"/>
                  <a:gd name="f76" fmla="val 1785465"/>
                  <a:gd name="f77" fmla="val 1607887"/>
                  <a:gd name="f78" fmla="val 1802114"/>
                  <a:gd name="f79" fmla="val 1569637"/>
                  <a:gd name="f80" fmla="val 1830015"/>
                  <a:gd name="f81" fmla="val 1503937"/>
                  <a:gd name="f82" fmla="val 1811565"/>
                  <a:gd name="f83" fmla="val 1418887"/>
                  <a:gd name="f84" fmla="val 1763864"/>
                  <a:gd name="f85" fmla="val 1367587"/>
                  <a:gd name="f86" fmla="val 1737315"/>
                  <a:gd name="f87" fmla="val 1338787"/>
                  <a:gd name="f88" fmla="val 1702664"/>
                  <a:gd name="f89" fmla="val 1318987"/>
                  <a:gd name="f90" fmla="val 1674315"/>
                  <a:gd name="f91" fmla="val 1292437"/>
                  <a:gd name="f92" fmla="val 1664414"/>
                  <a:gd name="f93" fmla="val 1282987"/>
                  <a:gd name="f94" fmla="val 1639664"/>
                  <a:gd name="f95" fmla="val 1262737"/>
                  <a:gd name="f96" fmla="val 1640565"/>
                  <a:gd name="f97" fmla="val 1246987"/>
                  <a:gd name="f98" fmla="val 1641914"/>
                  <a:gd name="f99" fmla="val 1228087"/>
                  <a:gd name="f100" fmla="val 1668914"/>
                  <a:gd name="f101" fmla="val 1222237"/>
                  <a:gd name="f102" fmla="val 1681965"/>
                  <a:gd name="f103" fmla="val 1212787"/>
                  <a:gd name="f104" fmla="val 1704914"/>
                  <a:gd name="f105" fmla="val 1195687"/>
                  <a:gd name="f106" fmla="val 1720664"/>
                  <a:gd name="f107" fmla="val 1169587"/>
                  <a:gd name="f108" fmla="val 1726065"/>
                  <a:gd name="f109" fmla="val 1141687"/>
                  <a:gd name="f110" fmla="val 1734614"/>
                  <a:gd name="f111" fmla="val 1099837"/>
                  <a:gd name="f112" fmla="val 1722914"/>
                  <a:gd name="f113" fmla="val 1056187"/>
                  <a:gd name="f114" fmla="val 1018837"/>
                  <a:gd name="f115" fmla="val 980587"/>
                  <a:gd name="f116" fmla="val 1646414"/>
                  <a:gd name="f117" fmla="val 951787"/>
                  <a:gd name="f118" fmla="val 1625715"/>
                  <a:gd name="f119" fmla="val 914887"/>
                  <a:gd name="f120" fmla="val 1605465"/>
                  <a:gd name="f121" fmla="val 878437"/>
                  <a:gd name="f122" fmla="val 1598265"/>
                  <a:gd name="f123" fmla="val 834337"/>
                  <a:gd name="f124" fmla="val 1587465"/>
                  <a:gd name="f125" fmla="val 794737"/>
                  <a:gd name="f126" fmla="val 1572614"/>
                  <a:gd name="f127" fmla="val 739837"/>
                  <a:gd name="f128" fmla="val 1551914"/>
                  <a:gd name="f129" fmla="val 686287"/>
                  <a:gd name="f130" fmla="val 1526265"/>
                  <a:gd name="f131" fmla="val 635887"/>
                  <a:gd name="f132" fmla="val 1500164"/>
                  <a:gd name="f133" fmla="val 583687"/>
                  <a:gd name="f134" fmla="val 1468215"/>
                  <a:gd name="f135" fmla="val 534637"/>
                  <a:gd name="f136" fmla="val 1431765"/>
                  <a:gd name="f137" fmla="val 488737"/>
                  <a:gd name="f138" fmla="val 1394414"/>
                  <a:gd name="f139" fmla="val 441937"/>
                  <a:gd name="f140" fmla="val 1348515"/>
                  <a:gd name="f141" fmla="val 406387"/>
                  <a:gd name="f142" fmla="val 1308015"/>
                  <a:gd name="f143" fmla="val 363187"/>
                  <a:gd name="f144" fmla="val 1227914"/>
                  <a:gd name="f145" fmla="val 277687"/>
                  <a:gd name="f146" fmla="val 1191914"/>
                  <a:gd name="f147" fmla="val 161587"/>
                  <a:gd name="f148" fmla="val 1096965"/>
                  <a:gd name="f149" fmla="val 86437"/>
                  <a:gd name="f150" fmla="val 1009215"/>
                  <a:gd name="f151" fmla="val 17137"/>
                  <a:gd name="f152" fmla="val 887264"/>
                  <a:gd name="f153" fmla="val -6263"/>
                  <a:gd name="f154" fmla="val 778364"/>
                  <a:gd name="f155" fmla="val 1387"/>
                  <a:gd name="f156" fmla="val 781964"/>
                  <a:gd name="f157" fmla="val 786014"/>
                  <a:gd name="f158" fmla="val 1837"/>
                  <a:gd name="f159" fmla="val 789614"/>
                  <a:gd name="f160" fmla="val 754514"/>
                  <a:gd name="f161" fmla="val 37"/>
                  <a:gd name="f162" fmla="val 714014"/>
                  <a:gd name="f163" fmla="val 22087"/>
                  <a:gd name="f164" fmla="val 678914"/>
                  <a:gd name="f165" fmla="val 25687"/>
                  <a:gd name="f166" fmla="val 641564"/>
                  <a:gd name="f167" fmla="val 29737"/>
                  <a:gd name="f168" fmla="val 603314"/>
                  <a:gd name="f169" fmla="val 20287"/>
                  <a:gd name="f170" fmla="val 566864"/>
                  <a:gd name="f171" fmla="val 30187"/>
                  <a:gd name="f172" fmla="val 534464"/>
                  <a:gd name="f173" fmla="val 39187"/>
                  <a:gd name="f174" fmla="val 517814"/>
                  <a:gd name="f175" fmla="val 63487"/>
                  <a:gd name="f176" fmla="val 497114"/>
                  <a:gd name="f177" fmla="val 87787"/>
                  <a:gd name="f178" fmla="val 468314"/>
                  <a:gd name="f179" fmla="val 121987"/>
                  <a:gd name="f180" fmla="val 441314"/>
                  <a:gd name="f181" fmla="val 157087"/>
                  <a:gd name="f182" fmla="val 417464"/>
                  <a:gd name="f183" fmla="val 194887"/>
                  <a:gd name="f184" fmla="val 389114"/>
                  <a:gd name="f185" fmla="val 239437"/>
                  <a:gd name="f186" fmla="val 360314"/>
                  <a:gd name="f187" fmla="val 283987"/>
                  <a:gd name="f188" fmla="val 331514"/>
                  <a:gd name="f189" fmla="val 328087"/>
                  <a:gd name="f190" fmla="val 273914"/>
                  <a:gd name="f191" fmla="val 417187"/>
                  <a:gd name="f192" fmla="val 232964"/>
                  <a:gd name="f193" fmla="val 517537"/>
                  <a:gd name="f194" fmla="val 214964"/>
                  <a:gd name="f195" fmla="val 622387"/>
                  <a:gd name="f196" fmla="val 195614"/>
                  <a:gd name="f197" fmla="val 733537"/>
                  <a:gd name="f198" fmla="val 213164"/>
                  <a:gd name="f199" fmla="val 833437"/>
                  <a:gd name="f200" fmla="val 234764"/>
                  <a:gd name="f201" fmla="val 942337"/>
                  <a:gd name="f202" fmla="val 242864"/>
                  <a:gd name="f203" fmla="val 983287"/>
                  <a:gd name="f204" fmla="val 250964"/>
                  <a:gd name="f205" fmla="val 1024687"/>
                  <a:gd name="f206" fmla="val 1066537"/>
                  <a:gd name="f207" fmla="val 250514"/>
                  <a:gd name="f208" fmla="val 212714"/>
                  <a:gd name="f209" fmla="val 1197487"/>
                  <a:gd name="f210" fmla="val 192464"/>
                  <a:gd name="f211" fmla="val 1266337"/>
                  <a:gd name="f212" fmla="val 169514"/>
                  <a:gd name="f213" fmla="val 1343287"/>
                  <a:gd name="f214" fmla="val 164564"/>
                  <a:gd name="f215" fmla="val 1422037"/>
                  <a:gd name="f216" fmla="val 189764"/>
                  <a:gd name="f217" fmla="val 1498987"/>
                  <a:gd name="f218" fmla="val 197864"/>
                  <a:gd name="f219" fmla="val 1523287"/>
                  <a:gd name="f220" fmla="val 156464"/>
                  <a:gd name="f221" fmla="val 1586737"/>
                  <a:gd name="f222" fmla="val 143864"/>
                  <a:gd name="f223" fmla="val 1606987"/>
                  <a:gd name="f224" fmla="val 123614"/>
                  <a:gd name="f225" fmla="val 1639837"/>
                  <a:gd name="f226" fmla="val 84464"/>
                  <a:gd name="f227" fmla="val 1666387"/>
                  <a:gd name="f228" fmla="val 67814"/>
                  <a:gd name="f229" fmla="val 1699237"/>
                  <a:gd name="f230" fmla="val 30914"/>
                  <a:gd name="f231" fmla="val 1771237"/>
                  <a:gd name="f232" fmla="val 100214"/>
                  <a:gd name="f233" fmla="val 1858087"/>
                  <a:gd name="f234" fmla="val 63314"/>
                  <a:gd name="f235" fmla="val 1933687"/>
                  <a:gd name="f236" fmla="val 50264"/>
                  <a:gd name="f237" fmla="val 1960687"/>
                  <a:gd name="f238" fmla="val 29564"/>
                  <a:gd name="f239" fmla="val 1983637"/>
                  <a:gd name="f240" fmla="val 14714"/>
                  <a:gd name="f241" fmla="val 2010187"/>
                  <a:gd name="f242" fmla="val -46486"/>
                  <a:gd name="f243" fmla="val 2119087"/>
                  <a:gd name="f244" fmla="val 103814"/>
                  <a:gd name="f245" fmla="val 2215837"/>
                  <a:gd name="f246" fmla="val 91214"/>
                  <a:gd name="f247" fmla="val 2329687"/>
                  <a:gd name="f248" fmla="val 89414"/>
                  <a:gd name="f249" fmla="val 2346337"/>
                  <a:gd name="f250" fmla="val 84914"/>
                  <a:gd name="f251" fmla="val 2362987"/>
                  <a:gd name="f252" fmla="val 77714"/>
                  <a:gd name="f253" fmla="val 2377837"/>
                  <a:gd name="f254" fmla="val 71864"/>
                  <a:gd name="f255" fmla="val 2389987"/>
                  <a:gd name="f256" fmla="val 46214"/>
                  <a:gd name="f257" fmla="val 2411587"/>
                  <a:gd name="f258" fmla="val 2423737"/>
                  <a:gd name="f259" fmla="val 46664"/>
                  <a:gd name="f260" fmla="val 2454787"/>
                  <a:gd name="f261" fmla="val 102464"/>
                  <a:gd name="f262" fmla="val 2429587"/>
                  <a:gd name="f263" fmla="val 116864"/>
                  <a:gd name="f264" fmla="val 2422387"/>
                  <a:gd name="f265" fmla="val 143414"/>
                  <a:gd name="f266" fmla="val 2408887"/>
                  <a:gd name="f267" fmla="val 165464"/>
                  <a:gd name="f268" fmla="val 2385487"/>
                  <a:gd name="f269" fmla="val 177164"/>
                  <a:gd name="f270" fmla="val 2358037"/>
                  <a:gd name="f271" fmla="val 189314"/>
                  <a:gd name="f272" fmla="val 2328337"/>
                  <a:gd name="f273" fmla="val 2295487"/>
                  <a:gd name="f274" fmla="val 183914"/>
                  <a:gd name="f275" fmla="val 2263987"/>
                  <a:gd name="f276" fmla="val 173564"/>
                  <a:gd name="f277" fmla="val 2207737"/>
                  <a:gd name="f278" fmla="val 129914"/>
                  <a:gd name="f279" fmla="val 2142487"/>
                  <a:gd name="f280" fmla="val 166364"/>
                  <a:gd name="f281" fmla="val 2087137"/>
                  <a:gd name="f282" fmla="val 187514"/>
                  <a:gd name="f283" fmla="val 217214"/>
                  <a:gd name="f284" fmla="val 2053387"/>
                  <a:gd name="f285" fmla="val 241964"/>
                  <a:gd name="f286" fmla="val 2082637"/>
                  <a:gd name="f287" fmla="val 259514"/>
                  <a:gd name="f288" fmla="val 2103337"/>
                  <a:gd name="f289" fmla="val 272564"/>
                  <a:gd name="f290" fmla="val 2126737"/>
                  <a:gd name="f291" fmla="val 286964"/>
                  <a:gd name="f292" fmla="val 2149687"/>
                  <a:gd name="f293" fmla="val 332414"/>
                  <a:gd name="f294" fmla="val 2221687"/>
                  <a:gd name="f295" fmla="val 383714"/>
                  <a:gd name="f296" fmla="val 2294137"/>
                  <a:gd name="f297" fmla="val 406214"/>
                  <a:gd name="f298" fmla="val 2377387"/>
                  <a:gd name="f299" fmla="val 417014"/>
                  <a:gd name="f300" fmla="val 2417437"/>
                  <a:gd name="f301" fmla="val 419714"/>
                  <a:gd name="f302" fmla="val 2459737"/>
                  <a:gd name="f303" fmla="val 408014"/>
                  <a:gd name="f304" fmla="val 2499787"/>
                  <a:gd name="f305" fmla="val 401714"/>
                  <a:gd name="f306" fmla="val 2520937"/>
                  <a:gd name="f307" fmla="val 391364"/>
                  <a:gd name="f308" fmla="val 2540737"/>
                  <a:gd name="f309" fmla="val 378764"/>
                  <a:gd name="f310" fmla="val 2558737"/>
                  <a:gd name="f311" fmla="val 369314"/>
                  <a:gd name="f312" fmla="val 2571787"/>
                  <a:gd name="f313" fmla="val 346364"/>
                  <a:gd name="f314" fmla="val 2597437"/>
                  <a:gd name="f315" fmla="val 377864"/>
                  <a:gd name="f316" fmla="val 2601037"/>
                  <a:gd name="f317" fmla="val 384614"/>
                  <a:gd name="f318" fmla="val 2601937"/>
                  <a:gd name="f319" fmla="val 2600137"/>
                  <a:gd name="f320" fmla="val 397664"/>
                  <a:gd name="f321" fmla="val 2597887"/>
                  <a:gd name="f322" fmla="val 442664"/>
                  <a:gd name="f323" fmla="val 2584387"/>
                  <a:gd name="f324" fmla="val 485864"/>
                  <a:gd name="f325" fmla="val 2562787"/>
                  <a:gd name="f326" fmla="val 522314"/>
                  <a:gd name="f327" fmla="val 2533087"/>
                  <a:gd name="f328" fmla="val 605114"/>
                  <a:gd name="f329" fmla="val 2466037"/>
                  <a:gd name="f330" fmla="val 570914"/>
                  <a:gd name="f331" fmla="val 2349037"/>
                  <a:gd name="f332" fmla="val 535364"/>
                  <a:gd name="f333" fmla="val 2264887"/>
                  <a:gd name="f334" fmla="val 513764"/>
                  <a:gd name="f335" fmla="val 2214037"/>
                  <a:gd name="f336" fmla="val 489464"/>
                  <a:gd name="f337" fmla="val 2163187"/>
                  <a:gd name="f338" fmla="val 478664"/>
                  <a:gd name="f339" fmla="val 2108287"/>
                  <a:gd name="f340" fmla="val 474164"/>
                  <a:gd name="f341" fmla="val 2085337"/>
                  <a:gd name="f342" fmla="val 466514"/>
                  <a:gd name="f343" fmla="val 1971487"/>
                  <a:gd name="f344" fmla="val 516014"/>
                  <a:gd name="f345" fmla="val 2028187"/>
                  <a:gd name="f346" fmla="val 536264"/>
                  <a:gd name="f347" fmla="val 2051587"/>
                  <a:gd name="f348" fmla="val 552914"/>
                  <a:gd name="f349" fmla="val 575864"/>
                  <a:gd name="f350" fmla="val 2098837"/>
                  <a:gd name="f351" fmla="val 603764"/>
                  <a:gd name="f352" fmla="val 634814"/>
                  <a:gd name="f353" fmla="val 2147887"/>
                  <a:gd name="f354" fmla="val 668564"/>
                  <a:gd name="f355" fmla="val 2166337"/>
                  <a:gd name="f356" fmla="val 680714"/>
                  <a:gd name="f357" fmla="val 2173087"/>
                  <a:gd name="f358" fmla="val 706814"/>
                  <a:gd name="f359" fmla="val 2191087"/>
                  <a:gd name="f360" fmla="val 720764"/>
                  <a:gd name="f361" fmla="val 2190187"/>
                  <a:gd name="f362" fmla="val 740114"/>
                  <a:gd name="f363" fmla="val 2188837"/>
                  <a:gd name="f364" fmla="val 732014"/>
                  <a:gd name="f365" fmla="val 2185237"/>
                  <a:gd name="f366" fmla="val 727064"/>
                  <a:gd name="f367" fmla="val 711764"/>
                  <a:gd name="f368" fmla="val 2132587"/>
                  <a:gd name="f369" fmla="val 670814"/>
                  <a:gd name="f370" fmla="val 2100637"/>
                  <a:gd name="f371" fmla="val 652814"/>
                  <a:gd name="f372" fmla="val 2060137"/>
                  <a:gd name="f373" fmla="val 628064"/>
                  <a:gd name="f374" fmla="val 2004337"/>
                  <a:gd name="f375" fmla="val 615014"/>
                  <a:gd name="f376" fmla="val 1943587"/>
                  <a:gd name="f377" fmla="val 1882387"/>
                  <a:gd name="f378" fmla="val 1818037"/>
                  <a:gd name="f379" fmla="val 628964"/>
                  <a:gd name="f380" fmla="val 1753687"/>
                  <a:gd name="f381" fmla="val 655964"/>
                  <a:gd name="f382" fmla="val 1695187"/>
                  <a:gd name="f383" fmla="val 669464"/>
                  <a:gd name="f384" fmla="val 1665937"/>
                  <a:gd name="f385" fmla="val 692414"/>
                  <a:gd name="f386" fmla="val 1640287"/>
                  <a:gd name="f387" fmla="val 704564"/>
                  <a:gd name="f388" fmla="val 1610587"/>
                  <a:gd name="f389" fmla="val 715364"/>
                  <a:gd name="f390" fmla="val 1584487"/>
                  <a:gd name="f391" fmla="val 721214"/>
                  <a:gd name="f392" fmla="val 1554787"/>
                  <a:gd name="f393" fmla="val 731564"/>
                  <a:gd name="f394" fmla="val 1528237"/>
                  <a:gd name="f395" fmla="val 773864"/>
                  <a:gd name="f396" fmla="val 1478737"/>
                  <a:gd name="f397" fmla="val 1018215"/>
                  <a:gd name="f398" fmla="val 1589437"/>
                  <a:gd name="f399" fmla="val 1146465"/>
                  <a:gd name="f400" fmla="val 1707787"/>
                  <a:gd name="f401" fmla="val 1142414"/>
                  <a:gd name="f402" fmla="val 1712737"/>
                  <a:gd name="f403" fmla="val 1213065"/>
                  <a:gd name="f404" fmla="val 1820737"/>
                  <a:gd name="f405" fmla="val 1217565"/>
                  <a:gd name="f406" fmla="val 1829737"/>
                  <a:gd name="f407" fmla="val 1244565"/>
                  <a:gd name="f408" fmla="val 1882837"/>
                  <a:gd name="f409" fmla="val 1271565"/>
                  <a:gd name="f410" fmla="val 1935487"/>
                  <a:gd name="f411" fmla="val 1298565"/>
                  <a:gd name="f412" fmla="val 1988587"/>
                  <a:gd name="f413" fmla="val 1371015"/>
                  <a:gd name="f414" fmla="val 2133487"/>
                  <a:gd name="f415" fmla="val 1479465"/>
                  <a:gd name="f416" fmla="val 2282887"/>
                  <a:gd name="f417" fmla="val 1486664"/>
                  <a:gd name="f418" fmla="val 2448937"/>
                  <a:gd name="f419" fmla="val 1487565"/>
                  <a:gd name="f420" fmla="val 2470987"/>
                  <a:gd name="f421" fmla="val 2541637"/>
                  <a:gd name="f422" fmla="val 1489364"/>
                  <a:gd name="f423" fmla="val 2553787"/>
                  <a:gd name="f424" fmla="val 1524914"/>
                  <a:gd name="f425" fmla="val 2574487"/>
                  <a:gd name="f426" fmla="val 1573515"/>
                  <a:gd name="f427" fmla="val 2474137"/>
                  <a:gd name="f428" fmla="val 1581614"/>
                  <a:gd name="f429" fmla="val 2449387"/>
                  <a:gd name="f430" fmla="val 1615815"/>
                  <a:gd name="f431" fmla="val 2343637"/>
                  <a:gd name="f432" fmla="val 1552364"/>
                  <a:gd name="f433" fmla="val 2250037"/>
                  <a:gd name="f434" fmla="val 1516815"/>
                  <a:gd name="f435" fmla="val 2154187"/>
                  <a:gd name="f436" fmla="val 1537965"/>
                  <a:gd name="f437" fmla="val 2164087"/>
                  <a:gd name="f438" fmla="val 2174437"/>
                  <a:gd name="f439" fmla="val 1565864"/>
                  <a:gd name="f440" fmla="val 2184337"/>
                  <a:gd name="f441" fmla="val 1651815"/>
                  <a:gd name="f442" fmla="val 2243287"/>
                  <a:gd name="f443" fmla="val 1761164"/>
                  <a:gd name="f444" fmla="val 2268487"/>
                  <a:gd name="f445" fmla="val 1863765"/>
                  <a:gd name="f446" fmla="val 2246437"/>
                  <a:gd name="f447" fmla="val 1959614"/>
                  <a:gd name="f448" fmla="val 2226637"/>
                  <a:gd name="f449" fmla="val 2049164"/>
                  <a:gd name="f450" fmla="val 2161837"/>
                  <a:gd name="f451" fmla="val 209114"/>
                  <a:gd name="f452" fmla="val 823987"/>
                  <a:gd name="f453" fmla="val 208664"/>
                  <a:gd name="f454" fmla="val 846314"/>
                  <a:gd name="f455" fmla="val 1749187"/>
                  <a:gd name="f456" fmla="val 845864"/>
                  <a:gd name="f457" fmla="val 1741087"/>
                  <a:gd name="f458" fmla="val 845414"/>
                  <a:gd name="f459" fmla="val 1732987"/>
                  <a:gd name="f460" fmla="val 844964"/>
                  <a:gd name="f461" fmla="val 1725337"/>
                  <a:gd name="f462" fmla="val 1724437"/>
                  <a:gd name="f463" fmla="val 844514"/>
                  <a:gd name="f464" fmla="val 1723987"/>
                  <a:gd name="f465" fmla="val 841814"/>
                  <a:gd name="f466" fmla="val 846764"/>
                  <a:gd name="f467" fmla="val 1721737"/>
                  <a:gd name="f468" fmla="val 1727137"/>
                  <a:gd name="f469" fmla="val 1733887"/>
                  <a:gd name="f470" fmla="val 1741537"/>
                  <a:gd name="f471" fmla="+- 0 0 -90"/>
                  <a:gd name="f472" fmla="*/ f3 1 2038873"/>
                  <a:gd name="f473" fmla="*/ f4 1 2601273"/>
                  <a:gd name="f474" fmla="val f5"/>
                  <a:gd name="f475" fmla="val f6"/>
                  <a:gd name="f476" fmla="val f7"/>
                  <a:gd name="f477" fmla="*/ f471 f0 1"/>
                  <a:gd name="f478" fmla="+- f476 0 f474"/>
                  <a:gd name="f479" fmla="+- f475 0 f474"/>
                  <a:gd name="f480" fmla="*/ f477 1 f2"/>
                  <a:gd name="f481" fmla="*/ f479 1 2038873"/>
                  <a:gd name="f482" fmla="*/ f478 1 2601273"/>
                  <a:gd name="f483" fmla="*/ 2037914 f479 1"/>
                  <a:gd name="f484" fmla="*/ 2055187 f478 1"/>
                  <a:gd name="f485" fmla="*/ 1980765 f479 1"/>
                  <a:gd name="f486" fmla="*/ 2055637 f478 1"/>
                  <a:gd name="f487" fmla="*/ 1883114 f479 1"/>
                  <a:gd name="f488" fmla="*/ 2121787 f478 1"/>
                  <a:gd name="f489" fmla="*/ 1848465 f479 1"/>
                  <a:gd name="f490" fmla="*/ 2125837 f478 1"/>
                  <a:gd name="f491" fmla="*/ 1825965 f479 1"/>
                  <a:gd name="f492" fmla="*/ 2101537 f478 1"/>
                  <a:gd name="f493" fmla="*/ 1842614 f479 1"/>
                  <a:gd name="f494" fmla="*/ 2077237 f478 1"/>
                  <a:gd name="f495" fmla="*/ 1871414 f479 1"/>
                  <a:gd name="f496" fmla="*/ 2066887 f478 1"/>
                  <a:gd name="f497" fmla="*/ 1942515 f479 1"/>
                  <a:gd name="f498" fmla="*/ 2013337 f478 1"/>
                  <a:gd name="f499" fmla="*/ 1964114 f479 1"/>
                  <a:gd name="f500" fmla="*/ 1931437 f478 1"/>
                  <a:gd name="f501" fmla="*/ 1937565 f479 1"/>
                  <a:gd name="f502" fmla="*/ 1947187 f478 1"/>
                  <a:gd name="f503" fmla="*/ 1690965 f479 1"/>
                  <a:gd name="f504" fmla="*/ 1797787 f478 1"/>
                  <a:gd name="f505" fmla="*/ 1718864 f479 1"/>
                  <a:gd name="f506" fmla="*/ 1669087 f478 1"/>
                  <a:gd name="f507" fmla="*/ 1802114 f479 1"/>
                  <a:gd name="f508" fmla="*/ 1569637 f478 1"/>
                  <a:gd name="f509" fmla="*/ 1763864 f479 1"/>
                  <a:gd name="f510" fmla="*/ 1367587 f478 1"/>
                  <a:gd name="f511" fmla="*/ 1674315 f479 1"/>
                  <a:gd name="f512" fmla="*/ 1292437 f478 1"/>
                  <a:gd name="f513" fmla="*/ 1640565 f479 1"/>
                  <a:gd name="f514" fmla="*/ 1246987 f478 1"/>
                  <a:gd name="f515" fmla="*/ 1681965 f479 1"/>
                  <a:gd name="f516" fmla="*/ 1212787 f478 1"/>
                  <a:gd name="f517" fmla="*/ 1726065 f479 1"/>
                  <a:gd name="f518" fmla="*/ 1141687 f478 1"/>
                  <a:gd name="f519" fmla="*/ 1702664 f479 1"/>
                  <a:gd name="f520" fmla="*/ 1018837 f478 1"/>
                  <a:gd name="f521" fmla="*/ 1625715 f479 1"/>
                  <a:gd name="f522" fmla="*/ 914887 f478 1"/>
                  <a:gd name="f523" fmla="*/ 1587465 f479 1"/>
                  <a:gd name="f524" fmla="*/ 794737 f478 1"/>
                  <a:gd name="f525" fmla="*/ 1526265 f479 1"/>
                  <a:gd name="f526" fmla="*/ 635887 f478 1"/>
                  <a:gd name="f527" fmla="*/ 1431765 f479 1"/>
                  <a:gd name="f528" fmla="*/ 488737 f478 1"/>
                  <a:gd name="f529" fmla="*/ 1308015 f479 1"/>
                  <a:gd name="f530" fmla="*/ 363187 f478 1"/>
                  <a:gd name="f531" fmla="*/ 1096965 f479 1"/>
                  <a:gd name="f532" fmla="*/ 86437 f478 1"/>
                  <a:gd name="f533" fmla="*/ 778364 f479 1"/>
                  <a:gd name="f534" fmla="*/ 1387 f478 1"/>
                  <a:gd name="f535" fmla="*/ 789614 f479 1"/>
                  <a:gd name="f536" fmla="*/ 1837 f478 1"/>
                  <a:gd name="f537" fmla="*/ 678914 f479 1"/>
                  <a:gd name="f538" fmla="*/ 25687 f478 1"/>
                  <a:gd name="f539" fmla="*/ 566864 f479 1"/>
                  <a:gd name="f540" fmla="*/ 30187 f478 1"/>
                  <a:gd name="f541" fmla="*/ 497114 f479 1"/>
                  <a:gd name="f542" fmla="*/ 87787 f478 1"/>
                  <a:gd name="f543" fmla="*/ 417464 f479 1"/>
                  <a:gd name="f544" fmla="*/ 194887 f478 1"/>
                  <a:gd name="f545" fmla="*/ 331514 f479 1"/>
                  <a:gd name="f546" fmla="*/ 328087 f478 1"/>
                  <a:gd name="f547" fmla="*/ 214964 f479 1"/>
                  <a:gd name="f548" fmla="*/ 622387 f478 1"/>
                  <a:gd name="f549" fmla="*/ 234764 f479 1"/>
                  <a:gd name="f550" fmla="*/ 942337 f478 1"/>
                  <a:gd name="f551" fmla="*/ 250964 f479 1"/>
                  <a:gd name="f552" fmla="*/ 1066537 f478 1"/>
                  <a:gd name="f553" fmla="*/ 192464 f479 1"/>
                  <a:gd name="f554" fmla="*/ 1266337 f478 1"/>
                  <a:gd name="f555" fmla="*/ 189764 f479 1"/>
                  <a:gd name="f556" fmla="*/ 1498987 f478 1"/>
                  <a:gd name="f557" fmla="*/ 143864 f479 1"/>
                  <a:gd name="f558" fmla="*/ 1606987 f478 1"/>
                  <a:gd name="f559" fmla="*/ 67814 f479 1"/>
                  <a:gd name="f560" fmla="*/ 1699237 f478 1"/>
                  <a:gd name="f561" fmla="*/ 63314 f479 1"/>
                  <a:gd name="f562" fmla="*/ 1933687 f478 1"/>
                  <a:gd name="f563" fmla="*/ 14714 f479 1"/>
                  <a:gd name="f564" fmla="*/ 2010187 f478 1"/>
                  <a:gd name="f565" fmla="*/ 91214 f479 1"/>
                  <a:gd name="f566" fmla="*/ 2329687 f478 1"/>
                  <a:gd name="f567" fmla="*/ 77714 f479 1"/>
                  <a:gd name="f568" fmla="*/ 2377837 f478 1"/>
                  <a:gd name="f569" fmla="*/ 46214 f479 1"/>
                  <a:gd name="f570" fmla="*/ 2423737 f478 1"/>
                  <a:gd name="f571" fmla="*/ 116864 f479 1"/>
                  <a:gd name="f572" fmla="*/ 2422387 f478 1"/>
                  <a:gd name="f573" fmla="*/ 177164 f479 1"/>
                  <a:gd name="f574" fmla="*/ 2358037 f478 1"/>
                  <a:gd name="f575" fmla="*/ 183914 f479 1"/>
                  <a:gd name="f576" fmla="*/ 2263987 f478 1"/>
                  <a:gd name="f577" fmla="*/ 166364 f479 1"/>
                  <a:gd name="f578" fmla="*/ 2087137 f478 1"/>
                  <a:gd name="f579" fmla="*/ 241964 f479 1"/>
                  <a:gd name="f580" fmla="*/ 2082637 f478 1"/>
                  <a:gd name="f581" fmla="*/ 286964 f479 1"/>
                  <a:gd name="f582" fmla="*/ 2149687 f478 1"/>
                  <a:gd name="f583" fmla="*/ 406214 f479 1"/>
                  <a:gd name="f584" fmla="*/ 2377387 f478 1"/>
                  <a:gd name="f585" fmla="*/ 408014 f479 1"/>
                  <a:gd name="f586" fmla="*/ 2499787 f478 1"/>
                  <a:gd name="f587" fmla="*/ 378764 f479 1"/>
                  <a:gd name="f588" fmla="*/ 2558737 f478 1"/>
                  <a:gd name="f589" fmla="*/ 377864 f479 1"/>
                  <a:gd name="f590" fmla="*/ 2601037 f478 1"/>
                  <a:gd name="f591" fmla="*/ 397664 f479 1"/>
                  <a:gd name="f592" fmla="*/ 2597887 f478 1"/>
                  <a:gd name="f593" fmla="*/ 522314 f479 1"/>
                  <a:gd name="f594" fmla="*/ 2533087 f478 1"/>
                  <a:gd name="f595" fmla="*/ 535364 f479 1"/>
                  <a:gd name="f596" fmla="*/ 2264887 f478 1"/>
                  <a:gd name="f597" fmla="*/ 478664 f479 1"/>
                  <a:gd name="f598" fmla="*/ 2108287 f478 1"/>
                  <a:gd name="f599" fmla="*/ 516014 f479 1"/>
                  <a:gd name="f600" fmla="*/ 2028187 f478 1"/>
                  <a:gd name="f601" fmla="*/ 575864 f479 1"/>
                  <a:gd name="f602" fmla="*/ 2098837 f478 1"/>
                  <a:gd name="f603" fmla="*/ 668564 f479 1"/>
                  <a:gd name="f604" fmla="*/ 2166337 f478 1"/>
                  <a:gd name="f605" fmla="*/ 720764 f479 1"/>
                  <a:gd name="f606" fmla="*/ 2190187 f478 1"/>
                  <a:gd name="f607" fmla="*/ 727064 f479 1"/>
                  <a:gd name="f608" fmla="*/ 2173087 f478 1"/>
                  <a:gd name="f609" fmla="*/ 652814 f479 1"/>
                  <a:gd name="f610" fmla="*/ 2060137 f478 1"/>
                  <a:gd name="f611" fmla="*/ 615014 f479 1"/>
                  <a:gd name="f612" fmla="*/ 1882387 f478 1"/>
                  <a:gd name="f613" fmla="*/ 655964 f479 1"/>
                  <a:gd name="f614" fmla="*/ 1695187 f478 1"/>
                  <a:gd name="f615" fmla="*/ 704564 f479 1"/>
                  <a:gd name="f616" fmla="*/ 1610587 f478 1"/>
                  <a:gd name="f617" fmla="*/ 731564 f479 1"/>
                  <a:gd name="f618" fmla="*/ 1528237 f478 1"/>
                  <a:gd name="f619" fmla="*/ 1146465 f479 1"/>
                  <a:gd name="f620" fmla="*/ 1707787 f478 1"/>
                  <a:gd name="f621" fmla="*/ 1217565 f479 1"/>
                  <a:gd name="f622" fmla="*/ 1829737 f478 1"/>
                  <a:gd name="f623" fmla="*/ 1298565 f479 1"/>
                  <a:gd name="f624" fmla="*/ 1988587 f478 1"/>
                  <a:gd name="f625" fmla="*/ 1486664 f479 1"/>
                  <a:gd name="f626" fmla="*/ 2448937 f478 1"/>
                  <a:gd name="f627" fmla="*/ 1489364 f479 1"/>
                  <a:gd name="f628" fmla="*/ 2553787 f478 1"/>
                  <a:gd name="f629" fmla="*/ 1581614 f479 1"/>
                  <a:gd name="f630" fmla="*/ 2449387 f478 1"/>
                  <a:gd name="f631" fmla="*/ 1516815 f479 1"/>
                  <a:gd name="f632" fmla="*/ 2154187 f478 1"/>
                  <a:gd name="f633" fmla="*/ 1565864 f479 1"/>
                  <a:gd name="f634" fmla="*/ 2184337 f478 1"/>
                  <a:gd name="f635" fmla="*/ 1863765 f479 1"/>
                  <a:gd name="f636" fmla="*/ 2246437 f478 1"/>
                  <a:gd name="f637" fmla="*/ 209114 f479 1"/>
                  <a:gd name="f638" fmla="*/ 823987 f478 1"/>
                  <a:gd name="f639" fmla="*/ 846314 f479 1"/>
                  <a:gd name="f640" fmla="*/ 1749187 f478 1"/>
                  <a:gd name="f641" fmla="*/ 844964 f479 1"/>
                  <a:gd name="f642" fmla="*/ 1725337 f478 1"/>
                  <a:gd name="f643" fmla="*/ 844514 f479 1"/>
                  <a:gd name="f644" fmla="*/ 1724437 f478 1"/>
                  <a:gd name="f645" fmla="*/ 846764 f479 1"/>
                  <a:gd name="f646" fmla="*/ 1727137 f478 1"/>
                  <a:gd name="f647" fmla="+- f480 0 f1"/>
                  <a:gd name="f648" fmla="*/ f483 1 2038873"/>
                  <a:gd name="f649" fmla="*/ f484 1 2601273"/>
                  <a:gd name="f650" fmla="*/ f485 1 2038873"/>
                  <a:gd name="f651" fmla="*/ f486 1 2601273"/>
                  <a:gd name="f652" fmla="*/ f487 1 2038873"/>
                  <a:gd name="f653" fmla="*/ f488 1 2601273"/>
                  <a:gd name="f654" fmla="*/ f489 1 2038873"/>
                  <a:gd name="f655" fmla="*/ f490 1 2601273"/>
                  <a:gd name="f656" fmla="*/ f491 1 2038873"/>
                  <a:gd name="f657" fmla="*/ f492 1 2601273"/>
                  <a:gd name="f658" fmla="*/ f493 1 2038873"/>
                  <a:gd name="f659" fmla="*/ f494 1 2601273"/>
                  <a:gd name="f660" fmla="*/ f495 1 2038873"/>
                  <a:gd name="f661" fmla="*/ f496 1 2601273"/>
                  <a:gd name="f662" fmla="*/ f497 1 2038873"/>
                  <a:gd name="f663" fmla="*/ f498 1 2601273"/>
                  <a:gd name="f664" fmla="*/ f499 1 2038873"/>
                  <a:gd name="f665" fmla="*/ f500 1 2601273"/>
                  <a:gd name="f666" fmla="*/ f501 1 2038873"/>
                  <a:gd name="f667" fmla="*/ f502 1 2601273"/>
                  <a:gd name="f668" fmla="*/ f503 1 2038873"/>
                  <a:gd name="f669" fmla="*/ f504 1 2601273"/>
                  <a:gd name="f670" fmla="*/ f505 1 2038873"/>
                  <a:gd name="f671" fmla="*/ f506 1 2601273"/>
                  <a:gd name="f672" fmla="*/ f507 1 2038873"/>
                  <a:gd name="f673" fmla="*/ f508 1 2601273"/>
                  <a:gd name="f674" fmla="*/ f509 1 2038873"/>
                  <a:gd name="f675" fmla="*/ f510 1 2601273"/>
                  <a:gd name="f676" fmla="*/ f511 1 2038873"/>
                  <a:gd name="f677" fmla="*/ f512 1 2601273"/>
                  <a:gd name="f678" fmla="*/ f513 1 2038873"/>
                  <a:gd name="f679" fmla="*/ f514 1 2601273"/>
                  <a:gd name="f680" fmla="*/ f515 1 2038873"/>
                  <a:gd name="f681" fmla="*/ f516 1 2601273"/>
                  <a:gd name="f682" fmla="*/ f517 1 2038873"/>
                  <a:gd name="f683" fmla="*/ f518 1 2601273"/>
                  <a:gd name="f684" fmla="*/ f519 1 2038873"/>
                  <a:gd name="f685" fmla="*/ f520 1 2601273"/>
                  <a:gd name="f686" fmla="*/ f521 1 2038873"/>
                  <a:gd name="f687" fmla="*/ f522 1 2601273"/>
                  <a:gd name="f688" fmla="*/ f523 1 2038873"/>
                  <a:gd name="f689" fmla="*/ f524 1 2601273"/>
                  <a:gd name="f690" fmla="*/ f525 1 2038873"/>
                  <a:gd name="f691" fmla="*/ f526 1 2601273"/>
                  <a:gd name="f692" fmla="*/ f527 1 2038873"/>
                  <a:gd name="f693" fmla="*/ f528 1 2601273"/>
                  <a:gd name="f694" fmla="*/ f529 1 2038873"/>
                  <a:gd name="f695" fmla="*/ f530 1 2601273"/>
                  <a:gd name="f696" fmla="*/ f531 1 2038873"/>
                  <a:gd name="f697" fmla="*/ f532 1 2601273"/>
                  <a:gd name="f698" fmla="*/ f533 1 2038873"/>
                  <a:gd name="f699" fmla="*/ f534 1 2601273"/>
                  <a:gd name="f700" fmla="*/ f535 1 2038873"/>
                  <a:gd name="f701" fmla="*/ f536 1 2601273"/>
                  <a:gd name="f702" fmla="*/ f537 1 2038873"/>
                  <a:gd name="f703" fmla="*/ f538 1 2601273"/>
                  <a:gd name="f704" fmla="*/ f539 1 2038873"/>
                  <a:gd name="f705" fmla="*/ f540 1 2601273"/>
                  <a:gd name="f706" fmla="*/ f541 1 2038873"/>
                  <a:gd name="f707" fmla="*/ f542 1 2601273"/>
                  <a:gd name="f708" fmla="*/ f543 1 2038873"/>
                  <a:gd name="f709" fmla="*/ f544 1 2601273"/>
                  <a:gd name="f710" fmla="*/ f545 1 2038873"/>
                  <a:gd name="f711" fmla="*/ f546 1 2601273"/>
                  <a:gd name="f712" fmla="*/ f547 1 2038873"/>
                  <a:gd name="f713" fmla="*/ f548 1 2601273"/>
                  <a:gd name="f714" fmla="*/ f549 1 2038873"/>
                  <a:gd name="f715" fmla="*/ f550 1 2601273"/>
                  <a:gd name="f716" fmla="*/ f551 1 2038873"/>
                  <a:gd name="f717" fmla="*/ f552 1 2601273"/>
                  <a:gd name="f718" fmla="*/ f553 1 2038873"/>
                  <a:gd name="f719" fmla="*/ f554 1 2601273"/>
                  <a:gd name="f720" fmla="*/ f555 1 2038873"/>
                  <a:gd name="f721" fmla="*/ f556 1 2601273"/>
                  <a:gd name="f722" fmla="*/ f557 1 2038873"/>
                  <a:gd name="f723" fmla="*/ f558 1 2601273"/>
                  <a:gd name="f724" fmla="*/ f559 1 2038873"/>
                  <a:gd name="f725" fmla="*/ f560 1 2601273"/>
                  <a:gd name="f726" fmla="*/ f561 1 2038873"/>
                  <a:gd name="f727" fmla="*/ f562 1 2601273"/>
                  <a:gd name="f728" fmla="*/ f563 1 2038873"/>
                  <a:gd name="f729" fmla="*/ f564 1 2601273"/>
                  <a:gd name="f730" fmla="*/ f565 1 2038873"/>
                  <a:gd name="f731" fmla="*/ f566 1 2601273"/>
                  <a:gd name="f732" fmla="*/ f567 1 2038873"/>
                  <a:gd name="f733" fmla="*/ f568 1 2601273"/>
                  <a:gd name="f734" fmla="*/ f569 1 2038873"/>
                  <a:gd name="f735" fmla="*/ f570 1 2601273"/>
                  <a:gd name="f736" fmla="*/ f571 1 2038873"/>
                  <a:gd name="f737" fmla="*/ f572 1 2601273"/>
                  <a:gd name="f738" fmla="*/ f573 1 2038873"/>
                  <a:gd name="f739" fmla="*/ f574 1 2601273"/>
                  <a:gd name="f740" fmla="*/ f575 1 2038873"/>
                  <a:gd name="f741" fmla="*/ f576 1 2601273"/>
                  <a:gd name="f742" fmla="*/ f577 1 2038873"/>
                  <a:gd name="f743" fmla="*/ f578 1 2601273"/>
                  <a:gd name="f744" fmla="*/ f579 1 2038873"/>
                  <a:gd name="f745" fmla="*/ f580 1 2601273"/>
                  <a:gd name="f746" fmla="*/ f581 1 2038873"/>
                  <a:gd name="f747" fmla="*/ f582 1 2601273"/>
                  <a:gd name="f748" fmla="*/ f583 1 2038873"/>
                  <a:gd name="f749" fmla="*/ f584 1 2601273"/>
                  <a:gd name="f750" fmla="*/ f585 1 2038873"/>
                  <a:gd name="f751" fmla="*/ f586 1 2601273"/>
                  <a:gd name="f752" fmla="*/ f587 1 2038873"/>
                  <a:gd name="f753" fmla="*/ f588 1 2601273"/>
                  <a:gd name="f754" fmla="*/ f589 1 2038873"/>
                  <a:gd name="f755" fmla="*/ f590 1 2601273"/>
                  <a:gd name="f756" fmla="*/ f591 1 2038873"/>
                  <a:gd name="f757" fmla="*/ f592 1 2601273"/>
                  <a:gd name="f758" fmla="*/ f593 1 2038873"/>
                  <a:gd name="f759" fmla="*/ f594 1 2601273"/>
                  <a:gd name="f760" fmla="*/ f595 1 2038873"/>
                  <a:gd name="f761" fmla="*/ f596 1 2601273"/>
                  <a:gd name="f762" fmla="*/ f597 1 2038873"/>
                  <a:gd name="f763" fmla="*/ f598 1 2601273"/>
                  <a:gd name="f764" fmla="*/ f599 1 2038873"/>
                  <a:gd name="f765" fmla="*/ f600 1 2601273"/>
                  <a:gd name="f766" fmla="*/ f601 1 2038873"/>
                  <a:gd name="f767" fmla="*/ f602 1 2601273"/>
                  <a:gd name="f768" fmla="*/ f603 1 2038873"/>
                  <a:gd name="f769" fmla="*/ f604 1 2601273"/>
                  <a:gd name="f770" fmla="*/ f605 1 2038873"/>
                  <a:gd name="f771" fmla="*/ f606 1 2601273"/>
                  <a:gd name="f772" fmla="*/ f607 1 2038873"/>
                  <a:gd name="f773" fmla="*/ f608 1 2601273"/>
                  <a:gd name="f774" fmla="*/ f609 1 2038873"/>
                  <a:gd name="f775" fmla="*/ f610 1 2601273"/>
                  <a:gd name="f776" fmla="*/ f611 1 2038873"/>
                  <a:gd name="f777" fmla="*/ f612 1 2601273"/>
                  <a:gd name="f778" fmla="*/ f613 1 2038873"/>
                  <a:gd name="f779" fmla="*/ f614 1 2601273"/>
                  <a:gd name="f780" fmla="*/ f615 1 2038873"/>
                  <a:gd name="f781" fmla="*/ f616 1 2601273"/>
                  <a:gd name="f782" fmla="*/ f617 1 2038873"/>
                  <a:gd name="f783" fmla="*/ f618 1 2601273"/>
                  <a:gd name="f784" fmla="*/ f619 1 2038873"/>
                  <a:gd name="f785" fmla="*/ f620 1 2601273"/>
                  <a:gd name="f786" fmla="*/ f621 1 2038873"/>
                  <a:gd name="f787" fmla="*/ f622 1 2601273"/>
                  <a:gd name="f788" fmla="*/ f623 1 2038873"/>
                  <a:gd name="f789" fmla="*/ f624 1 2601273"/>
                  <a:gd name="f790" fmla="*/ f625 1 2038873"/>
                  <a:gd name="f791" fmla="*/ f626 1 2601273"/>
                  <a:gd name="f792" fmla="*/ f627 1 2038873"/>
                  <a:gd name="f793" fmla="*/ f628 1 2601273"/>
                  <a:gd name="f794" fmla="*/ f629 1 2038873"/>
                  <a:gd name="f795" fmla="*/ f630 1 2601273"/>
                  <a:gd name="f796" fmla="*/ f631 1 2038873"/>
                  <a:gd name="f797" fmla="*/ f632 1 2601273"/>
                  <a:gd name="f798" fmla="*/ f633 1 2038873"/>
                  <a:gd name="f799" fmla="*/ f634 1 2601273"/>
                  <a:gd name="f800" fmla="*/ f635 1 2038873"/>
                  <a:gd name="f801" fmla="*/ f636 1 2601273"/>
                  <a:gd name="f802" fmla="*/ f637 1 2038873"/>
                  <a:gd name="f803" fmla="*/ f638 1 2601273"/>
                  <a:gd name="f804" fmla="*/ f639 1 2038873"/>
                  <a:gd name="f805" fmla="*/ f640 1 2601273"/>
                  <a:gd name="f806" fmla="*/ f641 1 2038873"/>
                  <a:gd name="f807" fmla="*/ f642 1 2601273"/>
                  <a:gd name="f808" fmla="*/ f643 1 2038873"/>
                  <a:gd name="f809" fmla="*/ f644 1 2601273"/>
                  <a:gd name="f810" fmla="*/ f645 1 2038873"/>
                  <a:gd name="f811" fmla="*/ f646 1 2601273"/>
                  <a:gd name="f812" fmla="*/ f474 1 f481"/>
                  <a:gd name="f813" fmla="*/ f475 1 f481"/>
                  <a:gd name="f814" fmla="*/ f474 1 f482"/>
                  <a:gd name="f815" fmla="*/ f476 1 f482"/>
                  <a:gd name="f816" fmla="*/ f648 1 f481"/>
                  <a:gd name="f817" fmla="*/ f649 1 f482"/>
                  <a:gd name="f818" fmla="*/ f650 1 f481"/>
                  <a:gd name="f819" fmla="*/ f651 1 f482"/>
                  <a:gd name="f820" fmla="*/ f652 1 f481"/>
                  <a:gd name="f821" fmla="*/ f653 1 f482"/>
                  <a:gd name="f822" fmla="*/ f654 1 f481"/>
                  <a:gd name="f823" fmla="*/ f655 1 f482"/>
                  <a:gd name="f824" fmla="*/ f656 1 f481"/>
                  <a:gd name="f825" fmla="*/ f657 1 f482"/>
                  <a:gd name="f826" fmla="*/ f658 1 f481"/>
                  <a:gd name="f827" fmla="*/ f659 1 f482"/>
                  <a:gd name="f828" fmla="*/ f660 1 f481"/>
                  <a:gd name="f829" fmla="*/ f661 1 f482"/>
                  <a:gd name="f830" fmla="*/ f662 1 f481"/>
                  <a:gd name="f831" fmla="*/ f663 1 f482"/>
                  <a:gd name="f832" fmla="*/ f664 1 f481"/>
                  <a:gd name="f833" fmla="*/ f665 1 f482"/>
                  <a:gd name="f834" fmla="*/ f666 1 f481"/>
                  <a:gd name="f835" fmla="*/ f667 1 f482"/>
                  <a:gd name="f836" fmla="*/ f668 1 f481"/>
                  <a:gd name="f837" fmla="*/ f669 1 f482"/>
                  <a:gd name="f838" fmla="*/ f670 1 f481"/>
                  <a:gd name="f839" fmla="*/ f671 1 f482"/>
                  <a:gd name="f840" fmla="*/ f672 1 f481"/>
                  <a:gd name="f841" fmla="*/ f673 1 f482"/>
                  <a:gd name="f842" fmla="*/ f674 1 f481"/>
                  <a:gd name="f843" fmla="*/ f675 1 f482"/>
                  <a:gd name="f844" fmla="*/ f676 1 f481"/>
                  <a:gd name="f845" fmla="*/ f677 1 f482"/>
                  <a:gd name="f846" fmla="*/ f678 1 f481"/>
                  <a:gd name="f847" fmla="*/ f679 1 f482"/>
                  <a:gd name="f848" fmla="*/ f680 1 f481"/>
                  <a:gd name="f849" fmla="*/ f681 1 f482"/>
                  <a:gd name="f850" fmla="*/ f682 1 f481"/>
                  <a:gd name="f851" fmla="*/ f683 1 f482"/>
                  <a:gd name="f852" fmla="*/ f684 1 f481"/>
                  <a:gd name="f853" fmla="*/ f685 1 f482"/>
                  <a:gd name="f854" fmla="*/ f686 1 f481"/>
                  <a:gd name="f855" fmla="*/ f687 1 f482"/>
                  <a:gd name="f856" fmla="*/ f688 1 f481"/>
                  <a:gd name="f857" fmla="*/ f689 1 f482"/>
                  <a:gd name="f858" fmla="*/ f690 1 f481"/>
                  <a:gd name="f859" fmla="*/ f691 1 f482"/>
                  <a:gd name="f860" fmla="*/ f692 1 f481"/>
                  <a:gd name="f861" fmla="*/ f693 1 f482"/>
                  <a:gd name="f862" fmla="*/ f694 1 f481"/>
                  <a:gd name="f863" fmla="*/ f695 1 f482"/>
                  <a:gd name="f864" fmla="*/ f696 1 f481"/>
                  <a:gd name="f865" fmla="*/ f697 1 f482"/>
                  <a:gd name="f866" fmla="*/ f698 1 f481"/>
                  <a:gd name="f867" fmla="*/ f699 1 f482"/>
                  <a:gd name="f868" fmla="*/ f700 1 f481"/>
                  <a:gd name="f869" fmla="*/ f701 1 f482"/>
                  <a:gd name="f870" fmla="*/ f702 1 f481"/>
                  <a:gd name="f871" fmla="*/ f703 1 f482"/>
                  <a:gd name="f872" fmla="*/ f704 1 f481"/>
                  <a:gd name="f873" fmla="*/ f705 1 f482"/>
                  <a:gd name="f874" fmla="*/ f706 1 f481"/>
                  <a:gd name="f875" fmla="*/ f707 1 f482"/>
                  <a:gd name="f876" fmla="*/ f708 1 f481"/>
                  <a:gd name="f877" fmla="*/ f709 1 f482"/>
                  <a:gd name="f878" fmla="*/ f710 1 f481"/>
                  <a:gd name="f879" fmla="*/ f711 1 f482"/>
                  <a:gd name="f880" fmla="*/ f712 1 f481"/>
                  <a:gd name="f881" fmla="*/ f713 1 f482"/>
                  <a:gd name="f882" fmla="*/ f714 1 f481"/>
                  <a:gd name="f883" fmla="*/ f715 1 f482"/>
                  <a:gd name="f884" fmla="*/ f716 1 f481"/>
                  <a:gd name="f885" fmla="*/ f717 1 f482"/>
                  <a:gd name="f886" fmla="*/ f718 1 f481"/>
                  <a:gd name="f887" fmla="*/ f719 1 f482"/>
                  <a:gd name="f888" fmla="*/ f720 1 f481"/>
                  <a:gd name="f889" fmla="*/ f721 1 f482"/>
                  <a:gd name="f890" fmla="*/ f722 1 f481"/>
                  <a:gd name="f891" fmla="*/ f723 1 f482"/>
                  <a:gd name="f892" fmla="*/ f724 1 f481"/>
                  <a:gd name="f893" fmla="*/ f725 1 f482"/>
                  <a:gd name="f894" fmla="*/ f726 1 f481"/>
                  <a:gd name="f895" fmla="*/ f727 1 f482"/>
                  <a:gd name="f896" fmla="*/ f728 1 f481"/>
                  <a:gd name="f897" fmla="*/ f729 1 f482"/>
                  <a:gd name="f898" fmla="*/ f730 1 f481"/>
                  <a:gd name="f899" fmla="*/ f731 1 f482"/>
                  <a:gd name="f900" fmla="*/ f732 1 f481"/>
                  <a:gd name="f901" fmla="*/ f733 1 f482"/>
                  <a:gd name="f902" fmla="*/ f734 1 f481"/>
                  <a:gd name="f903" fmla="*/ f735 1 f482"/>
                  <a:gd name="f904" fmla="*/ f736 1 f481"/>
                  <a:gd name="f905" fmla="*/ f737 1 f482"/>
                  <a:gd name="f906" fmla="*/ f738 1 f481"/>
                  <a:gd name="f907" fmla="*/ f739 1 f482"/>
                  <a:gd name="f908" fmla="*/ f740 1 f481"/>
                  <a:gd name="f909" fmla="*/ f741 1 f482"/>
                  <a:gd name="f910" fmla="*/ f742 1 f481"/>
                  <a:gd name="f911" fmla="*/ f743 1 f482"/>
                  <a:gd name="f912" fmla="*/ f744 1 f481"/>
                  <a:gd name="f913" fmla="*/ f745 1 f482"/>
                  <a:gd name="f914" fmla="*/ f746 1 f481"/>
                  <a:gd name="f915" fmla="*/ f747 1 f482"/>
                  <a:gd name="f916" fmla="*/ f748 1 f481"/>
                  <a:gd name="f917" fmla="*/ f749 1 f482"/>
                  <a:gd name="f918" fmla="*/ f750 1 f481"/>
                  <a:gd name="f919" fmla="*/ f751 1 f482"/>
                  <a:gd name="f920" fmla="*/ f752 1 f481"/>
                  <a:gd name="f921" fmla="*/ f753 1 f482"/>
                  <a:gd name="f922" fmla="*/ f754 1 f481"/>
                  <a:gd name="f923" fmla="*/ f755 1 f482"/>
                  <a:gd name="f924" fmla="*/ f756 1 f481"/>
                  <a:gd name="f925" fmla="*/ f757 1 f482"/>
                  <a:gd name="f926" fmla="*/ f758 1 f481"/>
                  <a:gd name="f927" fmla="*/ f759 1 f482"/>
                  <a:gd name="f928" fmla="*/ f760 1 f481"/>
                  <a:gd name="f929" fmla="*/ f761 1 f482"/>
                  <a:gd name="f930" fmla="*/ f762 1 f481"/>
                  <a:gd name="f931" fmla="*/ f763 1 f482"/>
                  <a:gd name="f932" fmla="*/ f764 1 f481"/>
                  <a:gd name="f933" fmla="*/ f765 1 f482"/>
                  <a:gd name="f934" fmla="*/ f766 1 f481"/>
                  <a:gd name="f935" fmla="*/ f767 1 f482"/>
                  <a:gd name="f936" fmla="*/ f768 1 f481"/>
                  <a:gd name="f937" fmla="*/ f769 1 f482"/>
                  <a:gd name="f938" fmla="*/ f770 1 f481"/>
                  <a:gd name="f939" fmla="*/ f771 1 f482"/>
                  <a:gd name="f940" fmla="*/ f772 1 f481"/>
                  <a:gd name="f941" fmla="*/ f773 1 f482"/>
                  <a:gd name="f942" fmla="*/ f774 1 f481"/>
                  <a:gd name="f943" fmla="*/ f775 1 f482"/>
                  <a:gd name="f944" fmla="*/ f776 1 f481"/>
                  <a:gd name="f945" fmla="*/ f777 1 f482"/>
                  <a:gd name="f946" fmla="*/ f778 1 f481"/>
                  <a:gd name="f947" fmla="*/ f779 1 f482"/>
                  <a:gd name="f948" fmla="*/ f780 1 f481"/>
                  <a:gd name="f949" fmla="*/ f781 1 f482"/>
                  <a:gd name="f950" fmla="*/ f782 1 f481"/>
                  <a:gd name="f951" fmla="*/ f783 1 f482"/>
                  <a:gd name="f952" fmla="*/ f784 1 f481"/>
                  <a:gd name="f953" fmla="*/ f785 1 f482"/>
                  <a:gd name="f954" fmla="*/ f786 1 f481"/>
                  <a:gd name="f955" fmla="*/ f787 1 f482"/>
                  <a:gd name="f956" fmla="*/ f788 1 f481"/>
                  <a:gd name="f957" fmla="*/ f789 1 f482"/>
                  <a:gd name="f958" fmla="*/ f790 1 f481"/>
                  <a:gd name="f959" fmla="*/ f791 1 f482"/>
                  <a:gd name="f960" fmla="*/ f792 1 f481"/>
                  <a:gd name="f961" fmla="*/ f793 1 f482"/>
                  <a:gd name="f962" fmla="*/ f794 1 f481"/>
                  <a:gd name="f963" fmla="*/ f795 1 f482"/>
                  <a:gd name="f964" fmla="*/ f796 1 f481"/>
                  <a:gd name="f965" fmla="*/ f797 1 f482"/>
                  <a:gd name="f966" fmla="*/ f798 1 f481"/>
                  <a:gd name="f967" fmla="*/ f799 1 f482"/>
                  <a:gd name="f968" fmla="*/ f800 1 f481"/>
                  <a:gd name="f969" fmla="*/ f801 1 f482"/>
                  <a:gd name="f970" fmla="*/ f802 1 f481"/>
                  <a:gd name="f971" fmla="*/ f803 1 f482"/>
                  <a:gd name="f972" fmla="*/ f804 1 f481"/>
                  <a:gd name="f973" fmla="*/ f805 1 f482"/>
                  <a:gd name="f974" fmla="*/ f806 1 f481"/>
                  <a:gd name="f975" fmla="*/ f807 1 f482"/>
                  <a:gd name="f976" fmla="*/ f808 1 f481"/>
                  <a:gd name="f977" fmla="*/ f809 1 f482"/>
                  <a:gd name="f978" fmla="*/ f810 1 f481"/>
                  <a:gd name="f979" fmla="*/ f811 1 f482"/>
                  <a:gd name="f980" fmla="*/ f812 f472 1"/>
                  <a:gd name="f981" fmla="*/ f813 f472 1"/>
                  <a:gd name="f982" fmla="*/ f815 f473 1"/>
                  <a:gd name="f983" fmla="*/ f814 f473 1"/>
                  <a:gd name="f984" fmla="*/ f816 f472 1"/>
                  <a:gd name="f985" fmla="*/ f817 f473 1"/>
                  <a:gd name="f986" fmla="*/ f818 f472 1"/>
                  <a:gd name="f987" fmla="*/ f819 f473 1"/>
                  <a:gd name="f988" fmla="*/ f820 f472 1"/>
                  <a:gd name="f989" fmla="*/ f821 f473 1"/>
                  <a:gd name="f990" fmla="*/ f822 f472 1"/>
                  <a:gd name="f991" fmla="*/ f823 f473 1"/>
                  <a:gd name="f992" fmla="*/ f824 f472 1"/>
                  <a:gd name="f993" fmla="*/ f825 f473 1"/>
                  <a:gd name="f994" fmla="*/ f826 f472 1"/>
                  <a:gd name="f995" fmla="*/ f827 f473 1"/>
                  <a:gd name="f996" fmla="*/ f828 f472 1"/>
                  <a:gd name="f997" fmla="*/ f829 f473 1"/>
                  <a:gd name="f998" fmla="*/ f830 f472 1"/>
                  <a:gd name="f999" fmla="*/ f831 f473 1"/>
                  <a:gd name="f1000" fmla="*/ f832 f472 1"/>
                  <a:gd name="f1001" fmla="*/ f833 f473 1"/>
                  <a:gd name="f1002" fmla="*/ f834 f472 1"/>
                  <a:gd name="f1003" fmla="*/ f835 f473 1"/>
                  <a:gd name="f1004" fmla="*/ f836 f472 1"/>
                  <a:gd name="f1005" fmla="*/ f837 f473 1"/>
                  <a:gd name="f1006" fmla="*/ f838 f472 1"/>
                  <a:gd name="f1007" fmla="*/ f839 f473 1"/>
                  <a:gd name="f1008" fmla="*/ f840 f472 1"/>
                  <a:gd name="f1009" fmla="*/ f841 f473 1"/>
                  <a:gd name="f1010" fmla="*/ f842 f472 1"/>
                  <a:gd name="f1011" fmla="*/ f843 f473 1"/>
                  <a:gd name="f1012" fmla="*/ f844 f472 1"/>
                  <a:gd name="f1013" fmla="*/ f845 f473 1"/>
                  <a:gd name="f1014" fmla="*/ f846 f472 1"/>
                  <a:gd name="f1015" fmla="*/ f847 f473 1"/>
                  <a:gd name="f1016" fmla="*/ f848 f472 1"/>
                  <a:gd name="f1017" fmla="*/ f849 f473 1"/>
                  <a:gd name="f1018" fmla="*/ f850 f472 1"/>
                  <a:gd name="f1019" fmla="*/ f851 f473 1"/>
                  <a:gd name="f1020" fmla="*/ f852 f472 1"/>
                  <a:gd name="f1021" fmla="*/ f853 f473 1"/>
                  <a:gd name="f1022" fmla="*/ f854 f472 1"/>
                  <a:gd name="f1023" fmla="*/ f855 f473 1"/>
                  <a:gd name="f1024" fmla="*/ f856 f472 1"/>
                  <a:gd name="f1025" fmla="*/ f857 f473 1"/>
                  <a:gd name="f1026" fmla="*/ f858 f472 1"/>
                  <a:gd name="f1027" fmla="*/ f859 f473 1"/>
                  <a:gd name="f1028" fmla="*/ f860 f472 1"/>
                  <a:gd name="f1029" fmla="*/ f861 f473 1"/>
                  <a:gd name="f1030" fmla="*/ f862 f472 1"/>
                  <a:gd name="f1031" fmla="*/ f863 f473 1"/>
                  <a:gd name="f1032" fmla="*/ f864 f472 1"/>
                  <a:gd name="f1033" fmla="*/ f865 f473 1"/>
                  <a:gd name="f1034" fmla="*/ f866 f472 1"/>
                  <a:gd name="f1035" fmla="*/ f867 f473 1"/>
                  <a:gd name="f1036" fmla="*/ f868 f472 1"/>
                  <a:gd name="f1037" fmla="*/ f869 f473 1"/>
                  <a:gd name="f1038" fmla="*/ f870 f472 1"/>
                  <a:gd name="f1039" fmla="*/ f871 f473 1"/>
                  <a:gd name="f1040" fmla="*/ f872 f472 1"/>
                  <a:gd name="f1041" fmla="*/ f873 f473 1"/>
                  <a:gd name="f1042" fmla="*/ f874 f472 1"/>
                  <a:gd name="f1043" fmla="*/ f875 f473 1"/>
                  <a:gd name="f1044" fmla="*/ f876 f472 1"/>
                  <a:gd name="f1045" fmla="*/ f877 f473 1"/>
                  <a:gd name="f1046" fmla="*/ f878 f472 1"/>
                  <a:gd name="f1047" fmla="*/ f879 f473 1"/>
                  <a:gd name="f1048" fmla="*/ f880 f472 1"/>
                  <a:gd name="f1049" fmla="*/ f881 f473 1"/>
                  <a:gd name="f1050" fmla="*/ f882 f472 1"/>
                  <a:gd name="f1051" fmla="*/ f883 f473 1"/>
                  <a:gd name="f1052" fmla="*/ f884 f472 1"/>
                  <a:gd name="f1053" fmla="*/ f885 f473 1"/>
                  <a:gd name="f1054" fmla="*/ f886 f472 1"/>
                  <a:gd name="f1055" fmla="*/ f887 f473 1"/>
                  <a:gd name="f1056" fmla="*/ f888 f472 1"/>
                  <a:gd name="f1057" fmla="*/ f889 f473 1"/>
                  <a:gd name="f1058" fmla="*/ f890 f472 1"/>
                  <a:gd name="f1059" fmla="*/ f891 f473 1"/>
                  <a:gd name="f1060" fmla="*/ f892 f472 1"/>
                  <a:gd name="f1061" fmla="*/ f893 f473 1"/>
                  <a:gd name="f1062" fmla="*/ f894 f472 1"/>
                  <a:gd name="f1063" fmla="*/ f895 f473 1"/>
                  <a:gd name="f1064" fmla="*/ f896 f472 1"/>
                  <a:gd name="f1065" fmla="*/ f897 f473 1"/>
                  <a:gd name="f1066" fmla="*/ f898 f472 1"/>
                  <a:gd name="f1067" fmla="*/ f899 f473 1"/>
                  <a:gd name="f1068" fmla="*/ f900 f472 1"/>
                  <a:gd name="f1069" fmla="*/ f901 f473 1"/>
                  <a:gd name="f1070" fmla="*/ f902 f472 1"/>
                  <a:gd name="f1071" fmla="*/ f903 f473 1"/>
                  <a:gd name="f1072" fmla="*/ f904 f472 1"/>
                  <a:gd name="f1073" fmla="*/ f905 f473 1"/>
                  <a:gd name="f1074" fmla="*/ f906 f472 1"/>
                  <a:gd name="f1075" fmla="*/ f907 f473 1"/>
                  <a:gd name="f1076" fmla="*/ f908 f472 1"/>
                  <a:gd name="f1077" fmla="*/ f909 f473 1"/>
                  <a:gd name="f1078" fmla="*/ f910 f472 1"/>
                  <a:gd name="f1079" fmla="*/ f911 f473 1"/>
                  <a:gd name="f1080" fmla="*/ f912 f472 1"/>
                  <a:gd name="f1081" fmla="*/ f913 f473 1"/>
                  <a:gd name="f1082" fmla="*/ f914 f472 1"/>
                  <a:gd name="f1083" fmla="*/ f915 f473 1"/>
                  <a:gd name="f1084" fmla="*/ f916 f472 1"/>
                  <a:gd name="f1085" fmla="*/ f917 f473 1"/>
                  <a:gd name="f1086" fmla="*/ f918 f472 1"/>
                  <a:gd name="f1087" fmla="*/ f919 f473 1"/>
                  <a:gd name="f1088" fmla="*/ f920 f472 1"/>
                  <a:gd name="f1089" fmla="*/ f921 f473 1"/>
                  <a:gd name="f1090" fmla="*/ f922 f472 1"/>
                  <a:gd name="f1091" fmla="*/ f923 f473 1"/>
                  <a:gd name="f1092" fmla="*/ f924 f472 1"/>
                  <a:gd name="f1093" fmla="*/ f925 f473 1"/>
                  <a:gd name="f1094" fmla="*/ f926 f472 1"/>
                  <a:gd name="f1095" fmla="*/ f927 f473 1"/>
                  <a:gd name="f1096" fmla="*/ f928 f472 1"/>
                  <a:gd name="f1097" fmla="*/ f929 f473 1"/>
                  <a:gd name="f1098" fmla="*/ f930 f472 1"/>
                  <a:gd name="f1099" fmla="*/ f931 f473 1"/>
                  <a:gd name="f1100" fmla="*/ f932 f472 1"/>
                  <a:gd name="f1101" fmla="*/ f933 f473 1"/>
                  <a:gd name="f1102" fmla="*/ f934 f472 1"/>
                  <a:gd name="f1103" fmla="*/ f935 f473 1"/>
                  <a:gd name="f1104" fmla="*/ f936 f472 1"/>
                  <a:gd name="f1105" fmla="*/ f937 f473 1"/>
                  <a:gd name="f1106" fmla="*/ f938 f472 1"/>
                  <a:gd name="f1107" fmla="*/ f939 f473 1"/>
                  <a:gd name="f1108" fmla="*/ f940 f472 1"/>
                  <a:gd name="f1109" fmla="*/ f941 f473 1"/>
                  <a:gd name="f1110" fmla="*/ f942 f472 1"/>
                  <a:gd name="f1111" fmla="*/ f943 f473 1"/>
                  <a:gd name="f1112" fmla="*/ f944 f472 1"/>
                  <a:gd name="f1113" fmla="*/ f945 f473 1"/>
                  <a:gd name="f1114" fmla="*/ f946 f472 1"/>
                  <a:gd name="f1115" fmla="*/ f947 f473 1"/>
                  <a:gd name="f1116" fmla="*/ f948 f472 1"/>
                  <a:gd name="f1117" fmla="*/ f949 f473 1"/>
                  <a:gd name="f1118" fmla="*/ f950 f472 1"/>
                  <a:gd name="f1119" fmla="*/ f951 f473 1"/>
                  <a:gd name="f1120" fmla="*/ f952 f472 1"/>
                  <a:gd name="f1121" fmla="*/ f953 f473 1"/>
                  <a:gd name="f1122" fmla="*/ f954 f472 1"/>
                  <a:gd name="f1123" fmla="*/ f955 f473 1"/>
                  <a:gd name="f1124" fmla="*/ f956 f472 1"/>
                  <a:gd name="f1125" fmla="*/ f957 f473 1"/>
                  <a:gd name="f1126" fmla="*/ f958 f472 1"/>
                  <a:gd name="f1127" fmla="*/ f959 f473 1"/>
                  <a:gd name="f1128" fmla="*/ f960 f472 1"/>
                  <a:gd name="f1129" fmla="*/ f961 f473 1"/>
                  <a:gd name="f1130" fmla="*/ f962 f472 1"/>
                  <a:gd name="f1131" fmla="*/ f963 f473 1"/>
                  <a:gd name="f1132" fmla="*/ f964 f472 1"/>
                  <a:gd name="f1133" fmla="*/ f965 f473 1"/>
                  <a:gd name="f1134" fmla="*/ f966 f472 1"/>
                  <a:gd name="f1135" fmla="*/ f967 f473 1"/>
                  <a:gd name="f1136" fmla="*/ f968 f472 1"/>
                  <a:gd name="f1137" fmla="*/ f969 f473 1"/>
                  <a:gd name="f1138" fmla="*/ f970 f472 1"/>
                  <a:gd name="f1139" fmla="*/ f971 f473 1"/>
                  <a:gd name="f1140" fmla="*/ f972 f472 1"/>
                  <a:gd name="f1141" fmla="*/ f973 f473 1"/>
                  <a:gd name="f1142" fmla="*/ f974 f472 1"/>
                  <a:gd name="f1143" fmla="*/ f975 f473 1"/>
                  <a:gd name="f1144" fmla="*/ f976 f472 1"/>
                  <a:gd name="f1145" fmla="*/ f977 f473 1"/>
                  <a:gd name="f1146" fmla="*/ f978 f472 1"/>
                  <a:gd name="f1147" fmla="*/ f979 f473 1"/>
                </a:gdLst>
                <a:ahLst/>
                <a:cxnLst>
                  <a:cxn ang="3cd4">
                    <a:pos x="hc" y="t"/>
                  </a:cxn>
                  <a:cxn ang="0">
                    <a:pos x="r" y="vc"/>
                  </a:cxn>
                  <a:cxn ang="cd4">
                    <a:pos x="hc" y="b"/>
                  </a:cxn>
                  <a:cxn ang="cd2">
                    <a:pos x="l" y="vc"/>
                  </a:cxn>
                  <a:cxn ang="f647">
                    <a:pos x="f984" y="f985"/>
                  </a:cxn>
                  <a:cxn ang="f647">
                    <a:pos x="f986" y="f987"/>
                  </a:cxn>
                  <a:cxn ang="f647">
                    <a:pos x="f988" y="f989"/>
                  </a:cxn>
                  <a:cxn ang="f647">
                    <a:pos x="f990" y="f991"/>
                  </a:cxn>
                  <a:cxn ang="f647">
                    <a:pos x="f992" y="f993"/>
                  </a:cxn>
                  <a:cxn ang="f647">
                    <a:pos x="f994" y="f995"/>
                  </a:cxn>
                  <a:cxn ang="f647">
                    <a:pos x="f996" y="f997"/>
                  </a:cxn>
                  <a:cxn ang="f647">
                    <a:pos x="f998" y="f999"/>
                  </a:cxn>
                  <a:cxn ang="f647">
                    <a:pos x="f1000" y="f1001"/>
                  </a:cxn>
                  <a:cxn ang="f647">
                    <a:pos x="f1002" y="f1003"/>
                  </a:cxn>
                  <a:cxn ang="f647">
                    <a:pos x="f1004" y="f1005"/>
                  </a:cxn>
                  <a:cxn ang="f647">
                    <a:pos x="f1006" y="f1007"/>
                  </a:cxn>
                  <a:cxn ang="f647">
                    <a:pos x="f1008" y="f1009"/>
                  </a:cxn>
                  <a:cxn ang="f647">
                    <a:pos x="f1010" y="f1011"/>
                  </a:cxn>
                  <a:cxn ang="f647">
                    <a:pos x="f1012" y="f1013"/>
                  </a:cxn>
                  <a:cxn ang="f647">
                    <a:pos x="f1014" y="f1015"/>
                  </a:cxn>
                  <a:cxn ang="f647">
                    <a:pos x="f1016" y="f1017"/>
                  </a:cxn>
                  <a:cxn ang="f647">
                    <a:pos x="f1018" y="f1019"/>
                  </a:cxn>
                  <a:cxn ang="f647">
                    <a:pos x="f1020" y="f1021"/>
                  </a:cxn>
                  <a:cxn ang="f647">
                    <a:pos x="f1022" y="f1023"/>
                  </a:cxn>
                  <a:cxn ang="f647">
                    <a:pos x="f1024" y="f1025"/>
                  </a:cxn>
                  <a:cxn ang="f647">
                    <a:pos x="f1026" y="f1027"/>
                  </a:cxn>
                  <a:cxn ang="f647">
                    <a:pos x="f1028" y="f1029"/>
                  </a:cxn>
                  <a:cxn ang="f647">
                    <a:pos x="f1030" y="f1031"/>
                  </a:cxn>
                  <a:cxn ang="f647">
                    <a:pos x="f1032" y="f1033"/>
                  </a:cxn>
                  <a:cxn ang="f647">
                    <a:pos x="f1034" y="f1035"/>
                  </a:cxn>
                  <a:cxn ang="f647">
                    <a:pos x="f1036" y="f1037"/>
                  </a:cxn>
                  <a:cxn ang="f647">
                    <a:pos x="f1038" y="f1039"/>
                  </a:cxn>
                  <a:cxn ang="f647">
                    <a:pos x="f1040" y="f1041"/>
                  </a:cxn>
                  <a:cxn ang="f647">
                    <a:pos x="f1042" y="f1043"/>
                  </a:cxn>
                  <a:cxn ang="f647">
                    <a:pos x="f1044" y="f1045"/>
                  </a:cxn>
                  <a:cxn ang="f647">
                    <a:pos x="f1046" y="f1047"/>
                  </a:cxn>
                  <a:cxn ang="f647">
                    <a:pos x="f1048" y="f1049"/>
                  </a:cxn>
                  <a:cxn ang="f647">
                    <a:pos x="f1050" y="f1051"/>
                  </a:cxn>
                  <a:cxn ang="f647">
                    <a:pos x="f1052" y="f1053"/>
                  </a:cxn>
                  <a:cxn ang="f647">
                    <a:pos x="f1054" y="f1055"/>
                  </a:cxn>
                  <a:cxn ang="f647">
                    <a:pos x="f1056" y="f1057"/>
                  </a:cxn>
                  <a:cxn ang="f647">
                    <a:pos x="f1058" y="f1059"/>
                  </a:cxn>
                  <a:cxn ang="f647">
                    <a:pos x="f1060" y="f1061"/>
                  </a:cxn>
                  <a:cxn ang="f647">
                    <a:pos x="f1062" y="f1063"/>
                  </a:cxn>
                  <a:cxn ang="f647">
                    <a:pos x="f1064" y="f1065"/>
                  </a:cxn>
                  <a:cxn ang="f647">
                    <a:pos x="f1066" y="f1067"/>
                  </a:cxn>
                  <a:cxn ang="f647">
                    <a:pos x="f1068" y="f1069"/>
                  </a:cxn>
                  <a:cxn ang="f647">
                    <a:pos x="f1070" y="f1071"/>
                  </a:cxn>
                  <a:cxn ang="f647">
                    <a:pos x="f1072" y="f1073"/>
                  </a:cxn>
                  <a:cxn ang="f647">
                    <a:pos x="f1074" y="f1075"/>
                  </a:cxn>
                  <a:cxn ang="f647">
                    <a:pos x="f1076" y="f1077"/>
                  </a:cxn>
                  <a:cxn ang="f647">
                    <a:pos x="f1078" y="f1079"/>
                  </a:cxn>
                  <a:cxn ang="f647">
                    <a:pos x="f1080" y="f1081"/>
                  </a:cxn>
                  <a:cxn ang="f647">
                    <a:pos x="f1082" y="f1083"/>
                  </a:cxn>
                  <a:cxn ang="f647">
                    <a:pos x="f1084" y="f1085"/>
                  </a:cxn>
                  <a:cxn ang="f647">
                    <a:pos x="f1086" y="f1087"/>
                  </a:cxn>
                  <a:cxn ang="f647">
                    <a:pos x="f1088" y="f1089"/>
                  </a:cxn>
                  <a:cxn ang="f647">
                    <a:pos x="f1090" y="f1091"/>
                  </a:cxn>
                  <a:cxn ang="f647">
                    <a:pos x="f1092" y="f1093"/>
                  </a:cxn>
                  <a:cxn ang="f647">
                    <a:pos x="f1094" y="f1095"/>
                  </a:cxn>
                  <a:cxn ang="f647">
                    <a:pos x="f1096" y="f1097"/>
                  </a:cxn>
                  <a:cxn ang="f647">
                    <a:pos x="f1098" y="f1099"/>
                  </a:cxn>
                  <a:cxn ang="f647">
                    <a:pos x="f1100" y="f1101"/>
                  </a:cxn>
                  <a:cxn ang="f647">
                    <a:pos x="f1102" y="f1103"/>
                  </a:cxn>
                  <a:cxn ang="f647">
                    <a:pos x="f1104" y="f1105"/>
                  </a:cxn>
                  <a:cxn ang="f647">
                    <a:pos x="f1106" y="f1107"/>
                  </a:cxn>
                  <a:cxn ang="f647">
                    <a:pos x="f1108" y="f1109"/>
                  </a:cxn>
                  <a:cxn ang="f647">
                    <a:pos x="f1110" y="f1111"/>
                  </a:cxn>
                  <a:cxn ang="f647">
                    <a:pos x="f1112" y="f1113"/>
                  </a:cxn>
                  <a:cxn ang="f647">
                    <a:pos x="f1114" y="f1115"/>
                  </a:cxn>
                  <a:cxn ang="f647">
                    <a:pos x="f1116" y="f1117"/>
                  </a:cxn>
                  <a:cxn ang="f647">
                    <a:pos x="f1118" y="f1119"/>
                  </a:cxn>
                  <a:cxn ang="f647">
                    <a:pos x="f1120" y="f1121"/>
                  </a:cxn>
                  <a:cxn ang="f647">
                    <a:pos x="f1122" y="f1123"/>
                  </a:cxn>
                  <a:cxn ang="f647">
                    <a:pos x="f1124" y="f1125"/>
                  </a:cxn>
                  <a:cxn ang="f647">
                    <a:pos x="f1126" y="f1127"/>
                  </a:cxn>
                  <a:cxn ang="f647">
                    <a:pos x="f1128" y="f1129"/>
                  </a:cxn>
                  <a:cxn ang="f647">
                    <a:pos x="f1130" y="f1131"/>
                  </a:cxn>
                  <a:cxn ang="f647">
                    <a:pos x="f1132" y="f1133"/>
                  </a:cxn>
                  <a:cxn ang="f647">
                    <a:pos x="f1134" y="f1135"/>
                  </a:cxn>
                  <a:cxn ang="f647">
                    <a:pos x="f1136" y="f1137"/>
                  </a:cxn>
                  <a:cxn ang="f647">
                    <a:pos x="f984" y="f985"/>
                  </a:cxn>
                  <a:cxn ang="f647">
                    <a:pos x="f1138" y="f1139"/>
                  </a:cxn>
                  <a:cxn ang="f647">
                    <a:pos x="f1138" y="f1139"/>
                  </a:cxn>
                  <a:cxn ang="f647">
                    <a:pos x="f1138" y="f1139"/>
                  </a:cxn>
                  <a:cxn ang="f647">
                    <a:pos x="f1138" y="f1139"/>
                  </a:cxn>
                  <a:cxn ang="f647">
                    <a:pos x="f1138" y="f1139"/>
                  </a:cxn>
                  <a:cxn ang="f647">
                    <a:pos x="f1138" y="f1139"/>
                  </a:cxn>
                  <a:cxn ang="f647">
                    <a:pos x="f1140" y="f1141"/>
                  </a:cxn>
                  <a:cxn ang="f647">
                    <a:pos x="f1142" y="f1143"/>
                  </a:cxn>
                  <a:cxn ang="f647">
                    <a:pos x="f1144" y="f1145"/>
                  </a:cxn>
                  <a:cxn ang="f647">
                    <a:pos x="f1146" y="f1147"/>
                  </a:cxn>
                  <a:cxn ang="f647">
                    <a:pos x="f1140" y="f1141"/>
                  </a:cxn>
                </a:cxnLst>
                <a:rect l="f980" t="f983" r="f981" b="f982"/>
                <a:pathLst>
                  <a:path w="2038873" h="2601273">
                    <a:moveTo>
                      <a:pt x="f8" y="f9"/>
                    </a:moveTo>
                    <a:cubicBezTo>
                      <a:pt x="f10" y="f11"/>
                      <a:pt x="f12" y="f13"/>
                      <a:pt x="f14" y="f15"/>
                    </a:cubicBezTo>
                    <a:cubicBezTo>
                      <a:pt x="f16" y="f17"/>
                      <a:pt x="f18" y="f19"/>
                      <a:pt x="f20" y="f21"/>
                    </a:cubicBezTo>
                    <a:cubicBezTo>
                      <a:pt x="f22" y="f23"/>
                      <a:pt x="f24" y="f25"/>
                      <a:pt x="f26" y="f27"/>
                    </a:cubicBezTo>
                    <a:cubicBezTo>
                      <a:pt x="f28" y="f29"/>
                      <a:pt x="f30" y="f31"/>
                      <a:pt x="f32" y="f33"/>
                    </a:cubicBezTo>
                    <a:cubicBezTo>
                      <a:pt x="f32" y="f34"/>
                      <a:pt x="f35" y="f36"/>
                      <a:pt x="f37" y="f38"/>
                    </a:cubicBezTo>
                    <a:cubicBezTo>
                      <a:pt x="f39" y="f40"/>
                      <a:pt x="f41" y="f42"/>
                      <a:pt x="f43" y="f44"/>
                    </a:cubicBezTo>
                    <a:cubicBezTo>
                      <a:pt x="f45" y="f46"/>
                      <a:pt x="f47" y="f48"/>
                      <a:pt x="f49" y="f50"/>
                    </a:cubicBezTo>
                    <a:cubicBezTo>
                      <a:pt x="f51" y="f52"/>
                      <a:pt x="f53" y="f54"/>
                      <a:pt x="f55" y="f56"/>
                    </a:cubicBezTo>
                    <a:cubicBezTo>
                      <a:pt x="f57" y="f58"/>
                      <a:pt x="f59" y="f60"/>
                      <a:pt x="f61" y="f62"/>
                    </a:cubicBezTo>
                    <a:cubicBezTo>
                      <a:pt x="f28" y="f63"/>
                      <a:pt x="f64" y="f65"/>
                      <a:pt x="f66" y="f67"/>
                    </a:cubicBezTo>
                    <a:cubicBezTo>
                      <a:pt x="f68" y="f69"/>
                      <a:pt x="f70" y="f71"/>
                      <a:pt x="f72" y="f73"/>
                    </a:cubicBezTo>
                    <a:cubicBezTo>
                      <a:pt x="f74" y="f75"/>
                      <a:pt x="f76" y="f77"/>
                      <a:pt x="f78" y="f79"/>
                    </a:cubicBezTo>
                    <a:cubicBezTo>
                      <a:pt x="f80" y="f81"/>
                      <a:pt x="f82" y="f83"/>
                      <a:pt x="f84" y="f85"/>
                    </a:cubicBezTo>
                    <a:cubicBezTo>
                      <a:pt x="f86" y="f87"/>
                      <a:pt x="f88" y="f89"/>
                      <a:pt x="f90" y="f91"/>
                    </a:cubicBezTo>
                    <a:cubicBezTo>
                      <a:pt x="f92" y="f93"/>
                      <a:pt x="f94" y="f95"/>
                      <a:pt x="f96" y="f97"/>
                    </a:cubicBezTo>
                    <a:cubicBezTo>
                      <a:pt x="f98" y="f99"/>
                      <a:pt x="f100" y="f101"/>
                      <a:pt x="f102" y="f103"/>
                    </a:cubicBezTo>
                    <a:cubicBezTo>
                      <a:pt x="f104" y="f105"/>
                      <a:pt x="f106" y="f107"/>
                      <a:pt x="f108" y="f109"/>
                    </a:cubicBezTo>
                    <a:cubicBezTo>
                      <a:pt x="f110" y="f111"/>
                      <a:pt x="f112" y="f113"/>
                      <a:pt x="f88" y="f114"/>
                    </a:cubicBezTo>
                    <a:cubicBezTo>
                      <a:pt x="f102" y="f115"/>
                      <a:pt x="f116" y="f117"/>
                      <a:pt x="f118" y="f119"/>
                    </a:cubicBezTo>
                    <a:cubicBezTo>
                      <a:pt x="f120" y="f121"/>
                      <a:pt x="f122" y="f123"/>
                      <a:pt x="f124" y="f125"/>
                    </a:cubicBezTo>
                    <a:cubicBezTo>
                      <a:pt x="f126" y="f127"/>
                      <a:pt x="f128" y="f129"/>
                      <a:pt x="f130" y="f131"/>
                    </a:cubicBezTo>
                    <a:cubicBezTo>
                      <a:pt x="f132" y="f133"/>
                      <a:pt x="f134" y="f135"/>
                      <a:pt x="f136" y="f137"/>
                    </a:cubicBezTo>
                    <a:cubicBezTo>
                      <a:pt x="f138" y="f139"/>
                      <a:pt x="f140" y="f141"/>
                      <a:pt x="f142" y="f143"/>
                    </a:cubicBezTo>
                    <a:cubicBezTo>
                      <a:pt x="f144" y="f145"/>
                      <a:pt x="f146" y="f147"/>
                      <a:pt x="f148" y="f149"/>
                    </a:cubicBezTo>
                    <a:cubicBezTo>
                      <a:pt x="f150" y="f151"/>
                      <a:pt x="f152" y="f153"/>
                      <a:pt x="f154" y="f155"/>
                    </a:cubicBezTo>
                    <a:cubicBezTo>
                      <a:pt x="f156" y="f155"/>
                      <a:pt x="f157" y="f158"/>
                      <a:pt x="f159" y="f158"/>
                    </a:cubicBezTo>
                    <a:cubicBezTo>
                      <a:pt x="f160" y="f161"/>
                      <a:pt x="f162" y="f163"/>
                      <a:pt x="f164" y="f165"/>
                    </a:cubicBezTo>
                    <a:cubicBezTo>
                      <a:pt x="f166" y="f167"/>
                      <a:pt x="f168" y="f169"/>
                      <a:pt x="f170" y="f171"/>
                    </a:cubicBezTo>
                    <a:cubicBezTo>
                      <a:pt x="f172" y="f173"/>
                      <a:pt x="f174" y="f175"/>
                      <a:pt x="f176" y="f177"/>
                    </a:cubicBezTo>
                    <a:cubicBezTo>
                      <a:pt x="f178" y="f179"/>
                      <a:pt x="f180" y="f181"/>
                      <a:pt x="f182" y="f183"/>
                    </a:cubicBezTo>
                    <a:cubicBezTo>
                      <a:pt x="f184" y="f185"/>
                      <a:pt x="f186" y="f187"/>
                      <a:pt x="f188" y="f189"/>
                    </a:cubicBezTo>
                    <a:cubicBezTo>
                      <a:pt x="f190" y="f191"/>
                      <a:pt x="f192" y="f193"/>
                      <a:pt x="f194" y="f195"/>
                    </a:cubicBezTo>
                    <a:cubicBezTo>
                      <a:pt x="f196" y="f197"/>
                      <a:pt x="f198" y="f199"/>
                      <a:pt x="f200" y="f201"/>
                    </a:cubicBezTo>
                    <a:cubicBezTo>
                      <a:pt x="f202" y="f203"/>
                      <a:pt x="f204" y="f205"/>
                      <a:pt x="f204" y="f206"/>
                    </a:cubicBezTo>
                    <a:cubicBezTo>
                      <a:pt x="f207" y="f109"/>
                      <a:pt x="f208" y="f209"/>
                      <a:pt x="f210" y="f211"/>
                    </a:cubicBezTo>
                    <a:cubicBezTo>
                      <a:pt x="f212" y="f213"/>
                      <a:pt x="f214" y="f215"/>
                      <a:pt x="f216" y="f217"/>
                    </a:cubicBezTo>
                    <a:cubicBezTo>
                      <a:pt x="f218" y="f219"/>
                      <a:pt x="f220" y="f221"/>
                      <a:pt x="f222" y="f223"/>
                    </a:cubicBezTo>
                    <a:cubicBezTo>
                      <a:pt x="f224" y="f225"/>
                      <a:pt x="f226" y="f227"/>
                      <a:pt x="f228" y="f229"/>
                    </a:cubicBezTo>
                    <a:cubicBezTo>
                      <a:pt x="f230" y="f231"/>
                      <a:pt x="f232" y="f233"/>
                      <a:pt x="f234" y="f235"/>
                    </a:cubicBezTo>
                    <a:cubicBezTo>
                      <a:pt x="f236" y="f237"/>
                      <a:pt x="f238" y="f239"/>
                      <a:pt x="f240" y="f241"/>
                    </a:cubicBezTo>
                    <a:cubicBezTo>
                      <a:pt x="f242" y="f243"/>
                      <a:pt x="f244" y="f245"/>
                      <a:pt x="f246" y="f247"/>
                    </a:cubicBezTo>
                    <a:cubicBezTo>
                      <a:pt x="f248" y="f249"/>
                      <a:pt x="f250" y="f251"/>
                      <a:pt x="f252" y="f253"/>
                    </a:cubicBezTo>
                    <a:cubicBezTo>
                      <a:pt x="f254" y="f255"/>
                      <a:pt x="f256" y="f257"/>
                      <a:pt x="f256" y="f258"/>
                    </a:cubicBezTo>
                    <a:cubicBezTo>
                      <a:pt x="f259" y="f260"/>
                      <a:pt x="f261" y="f262"/>
                      <a:pt x="f263" y="f264"/>
                    </a:cubicBezTo>
                    <a:cubicBezTo>
                      <a:pt x="f265" y="f266"/>
                      <a:pt x="f267" y="f268"/>
                      <a:pt x="f269" y="f270"/>
                    </a:cubicBezTo>
                    <a:cubicBezTo>
                      <a:pt x="f271" y="f272"/>
                      <a:pt x="f216" y="f273"/>
                      <a:pt x="f274" y="f275"/>
                    </a:cubicBezTo>
                    <a:cubicBezTo>
                      <a:pt x="f276" y="f277"/>
                      <a:pt x="f278" y="f279"/>
                      <a:pt x="f280" y="f281"/>
                    </a:cubicBezTo>
                    <a:cubicBezTo>
                      <a:pt x="f282" y="f9"/>
                      <a:pt x="f283" y="f284"/>
                      <a:pt x="f285" y="f286"/>
                    </a:cubicBezTo>
                    <a:cubicBezTo>
                      <a:pt x="f287" y="f288"/>
                      <a:pt x="f289" y="f290"/>
                      <a:pt x="f291" y="f292"/>
                    </a:cubicBezTo>
                    <a:cubicBezTo>
                      <a:pt x="f293" y="f294"/>
                      <a:pt x="f295" y="f296"/>
                      <a:pt x="f297" y="f298"/>
                    </a:cubicBezTo>
                    <a:cubicBezTo>
                      <a:pt x="f299" y="f300"/>
                      <a:pt x="f301" y="f302"/>
                      <a:pt x="f303" y="f304"/>
                    </a:cubicBezTo>
                    <a:cubicBezTo>
                      <a:pt x="f305" y="f306"/>
                      <a:pt x="f307" y="f308"/>
                      <a:pt x="f309" y="f310"/>
                    </a:cubicBezTo>
                    <a:cubicBezTo>
                      <a:pt x="f311" y="f312"/>
                      <a:pt x="f313" y="f314"/>
                      <a:pt x="f315" y="f316"/>
                    </a:cubicBezTo>
                    <a:cubicBezTo>
                      <a:pt x="f317" y="f318"/>
                      <a:pt x="f307" y="f319"/>
                      <a:pt x="f320" y="f321"/>
                    </a:cubicBezTo>
                    <a:cubicBezTo>
                      <a:pt x="f322" y="f323"/>
                      <a:pt x="f324" y="f325"/>
                      <a:pt x="f326" y="f327"/>
                    </a:cubicBezTo>
                    <a:cubicBezTo>
                      <a:pt x="f328" y="f329"/>
                      <a:pt x="f330" y="f331"/>
                      <a:pt x="f332" y="f333"/>
                    </a:cubicBezTo>
                    <a:cubicBezTo>
                      <a:pt x="f334" y="f335"/>
                      <a:pt x="f336" y="f337"/>
                      <a:pt x="f338" y="f339"/>
                    </a:cubicBezTo>
                    <a:cubicBezTo>
                      <a:pt x="f340" y="f341"/>
                      <a:pt x="f342" y="f343"/>
                      <a:pt x="f344" y="f345"/>
                    </a:cubicBezTo>
                    <a:cubicBezTo>
                      <a:pt x="f346" y="f347"/>
                      <a:pt x="f348" y="f38"/>
                      <a:pt x="f349" y="f350"/>
                    </a:cubicBezTo>
                    <a:cubicBezTo>
                      <a:pt x="f351" y="f23"/>
                      <a:pt x="f352" y="f353"/>
                      <a:pt x="f354" y="f355"/>
                    </a:cubicBezTo>
                    <a:cubicBezTo>
                      <a:pt x="f356" y="f357"/>
                      <a:pt x="f358" y="f359"/>
                      <a:pt x="f360" y="f361"/>
                    </a:cubicBezTo>
                    <a:cubicBezTo>
                      <a:pt x="f362" y="f363"/>
                      <a:pt x="f364" y="f365"/>
                      <a:pt x="f366" y="f357"/>
                    </a:cubicBezTo>
                    <a:cubicBezTo>
                      <a:pt x="f367" y="f368"/>
                      <a:pt x="f369" y="f370"/>
                      <a:pt x="f371" y="f372"/>
                    </a:cubicBezTo>
                    <a:cubicBezTo>
                      <a:pt x="f373" y="f374"/>
                      <a:pt x="f375" y="f376"/>
                      <a:pt x="f375" y="f377"/>
                    </a:cubicBezTo>
                    <a:cubicBezTo>
                      <a:pt x="f375" y="f378"/>
                      <a:pt x="f379" y="f380"/>
                      <a:pt x="f381" y="f382"/>
                    </a:cubicBezTo>
                    <a:cubicBezTo>
                      <a:pt x="f383" y="f384"/>
                      <a:pt x="f385" y="f386"/>
                      <a:pt x="f387" y="f388"/>
                    </a:cubicBezTo>
                    <a:cubicBezTo>
                      <a:pt x="f389" y="f390"/>
                      <a:pt x="f391" y="f392"/>
                      <a:pt x="f393" y="f394"/>
                    </a:cubicBezTo>
                    <a:cubicBezTo>
                      <a:pt x="f395" y="f396"/>
                      <a:pt x="f397" y="f398"/>
                      <a:pt x="f399" y="f400"/>
                    </a:cubicBezTo>
                    <a:cubicBezTo>
                      <a:pt x="f401" y="f402"/>
                      <a:pt x="f403" y="f404"/>
                      <a:pt x="f405" y="f406"/>
                    </a:cubicBezTo>
                    <a:cubicBezTo>
                      <a:pt x="f407" y="f408"/>
                      <a:pt x="f409" y="f410"/>
                      <a:pt x="f411" y="f412"/>
                    </a:cubicBezTo>
                    <a:cubicBezTo>
                      <a:pt x="f413" y="f414"/>
                      <a:pt x="f415" y="f416"/>
                      <a:pt x="f417" y="f418"/>
                    </a:cubicBezTo>
                    <a:cubicBezTo>
                      <a:pt x="f419" y="f420"/>
                      <a:pt x="f134" y="f421"/>
                      <a:pt x="f422" y="f423"/>
                    </a:cubicBezTo>
                    <a:cubicBezTo>
                      <a:pt x="f424" y="f425"/>
                      <a:pt x="f426" y="f427"/>
                      <a:pt x="f428" y="f429"/>
                    </a:cubicBezTo>
                    <a:cubicBezTo>
                      <a:pt x="f430" y="f431"/>
                      <a:pt x="f432" y="f433"/>
                      <a:pt x="f434" y="f435"/>
                    </a:cubicBezTo>
                    <a:cubicBezTo>
                      <a:pt x="f436" y="f437"/>
                      <a:pt x="f128" y="f438"/>
                      <a:pt x="f439" y="f440"/>
                    </a:cubicBezTo>
                    <a:cubicBezTo>
                      <a:pt x="f441" y="f442"/>
                      <a:pt x="f443" y="f444"/>
                      <a:pt x="f445" y="f446"/>
                    </a:cubicBezTo>
                    <a:cubicBezTo>
                      <a:pt x="f447" y="f448"/>
                      <a:pt x="f449" y="f450"/>
                      <a:pt x="f8" y="f9"/>
                    </a:cubicBezTo>
                    <a:close/>
                    <a:moveTo>
                      <a:pt x="f451" y="f452"/>
                    </a:moveTo>
                    <a:cubicBezTo>
                      <a:pt x="f451" y="f452"/>
                      <a:pt x="f451" y="f452"/>
                      <a:pt x="f451" y="f452"/>
                    </a:cubicBezTo>
                    <a:cubicBezTo>
                      <a:pt x="f451" y="f452"/>
                      <a:pt x="f451" y="f452"/>
                      <a:pt x="f451" y="f452"/>
                    </a:cubicBezTo>
                    <a:cubicBezTo>
                      <a:pt x="f451" y="f452"/>
                      <a:pt x="f451" y="f452"/>
                      <a:pt x="f451" y="f452"/>
                    </a:cubicBezTo>
                    <a:cubicBezTo>
                      <a:pt x="f451" y="f452"/>
                      <a:pt x="f453" y="f452"/>
                      <a:pt x="f451" y="f452"/>
                    </a:cubicBezTo>
                    <a:cubicBezTo>
                      <a:pt x="f453" y="f452"/>
                      <a:pt x="f451" y="f452"/>
                      <a:pt x="f451" y="f452"/>
                    </a:cubicBezTo>
                    <a:close/>
                    <a:moveTo>
                      <a:pt x="f454" y="f455"/>
                    </a:moveTo>
                    <a:cubicBezTo>
                      <a:pt x="f456" y="f457"/>
                      <a:pt x="f458" y="f459"/>
                      <a:pt x="f460" y="f461"/>
                    </a:cubicBezTo>
                    <a:cubicBezTo>
                      <a:pt x="f460" y="f462"/>
                      <a:pt x="f463" y="f464"/>
                      <a:pt x="f463" y="f462"/>
                    </a:cubicBezTo>
                    <a:cubicBezTo>
                      <a:pt x="f465" y="f461"/>
                      <a:pt x="f466" y="f467"/>
                      <a:pt x="f466" y="f468"/>
                    </a:cubicBezTo>
                    <a:cubicBezTo>
                      <a:pt x="f454" y="f469"/>
                      <a:pt x="f454" y="f470"/>
                      <a:pt x="f454" y="f455"/>
                    </a:cubicBezTo>
                    <a:close/>
                  </a:path>
                </a:pathLst>
              </a:custGeom>
              <a:solidFill>
                <a:srgbClr val="00B050"/>
              </a:solidFill>
              <a:ln cap="flat">
                <a:noFill/>
                <a:prstDash val="solid"/>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Trebuchet MS"/>
                  <a:ea typeface="Arial"/>
                  <a:cs typeface="B Nazanin" pitchFamily="2" charset="-78"/>
                </a:endParaRPr>
              </a:p>
            </p:txBody>
          </p:sp>
          <p:sp>
            <p:nvSpPr>
              <p:cNvPr id="17" name="Freeform: Shape 30">
                <a:extLst>
                  <a:ext uri="{FF2B5EF4-FFF2-40B4-BE49-F238E27FC236}">
                    <a16:creationId xmlns:a16="http://schemas.microsoft.com/office/drawing/2014/main" id="{5EBAF76D-0F80-8BB3-3534-4AF01E8A4048}"/>
                  </a:ext>
                </a:extLst>
              </p:cNvPr>
              <p:cNvSpPr/>
              <p:nvPr/>
            </p:nvSpPr>
            <p:spPr>
              <a:xfrm>
                <a:off x="3370249" y="2050240"/>
                <a:ext cx="12380" cy="31930"/>
              </a:xfrm>
              <a:custGeom>
                <a:avLst/>
                <a:gdLst>
                  <a:gd name="f0" fmla="val 10800000"/>
                  <a:gd name="f1" fmla="val 5400000"/>
                  <a:gd name="f2" fmla="val 180"/>
                  <a:gd name="f3" fmla="val w"/>
                  <a:gd name="f4" fmla="val h"/>
                  <a:gd name="f5" fmla="val 0"/>
                  <a:gd name="f6" fmla="val 8200"/>
                  <a:gd name="f7" fmla="val 21149"/>
                  <a:gd name="f8" fmla="val 2700"/>
                  <a:gd name="f9" fmla="val 8100"/>
                  <a:gd name="f10" fmla="val 4050"/>
                  <a:gd name="f11" fmla="val 12600"/>
                  <a:gd name="f12" fmla="val 6750"/>
                  <a:gd name="f13" fmla="val 21150"/>
                  <a:gd name="f14" fmla="val 9450"/>
                  <a:gd name="f15" fmla="val 9900"/>
                  <a:gd name="f16" fmla="val 9000"/>
                  <a:gd name="f17" fmla="val 4950"/>
                  <a:gd name="f18" fmla="+- 0 0 -90"/>
                  <a:gd name="f19" fmla="*/ f3 1 8200"/>
                  <a:gd name="f20" fmla="*/ f4 1 21149"/>
                  <a:gd name="f21" fmla="val f5"/>
                  <a:gd name="f22" fmla="val f6"/>
                  <a:gd name="f23" fmla="val f7"/>
                  <a:gd name="f24" fmla="*/ f18 f0 1"/>
                  <a:gd name="f25" fmla="+- f23 0 f21"/>
                  <a:gd name="f26" fmla="+- f22 0 f21"/>
                  <a:gd name="f27" fmla="*/ f24 1 f2"/>
                  <a:gd name="f28" fmla="*/ f26 1 8200"/>
                  <a:gd name="f29" fmla="*/ f25 1 21149"/>
                  <a:gd name="f30" fmla="*/ 0 f26 1"/>
                  <a:gd name="f31" fmla="*/ 0 f25 1"/>
                  <a:gd name="f32" fmla="*/ 6750 f26 1"/>
                  <a:gd name="f33" fmla="*/ 21150 f25 1"/>
                  <a:gd name="f34" fmla="+- f27 0 f1"/>
                  <a:gd name="f35" fmla="*/ f30 1 8200"/>
                  <a:gd name="f36" fmla="*/ f31 1 21149"/>
                  <a:gd name="f37" fmla="*/ f32 1 8200"/>
                  <a:gd name="f38" fmla="*/ f33 1 21149"/>
                  <a:gd name="f39" fmla="*/ f21 1 f28"/>
                  <a:gd name="f40" fmla="*/ f22 1 f28"/>
                  <a:gd name="f41" fmla="*/ f21 1 f29"/>
                  <a:gd name="f42" fmla="*/ f23 1 f29"/>
                  <a:gd name="f43" fmla="*/ f35 1 f28"/>
                  <a:gd name="f44" fmla="*/ f36 1 f29"/>
                  <a:gd name="f45" fmla="*/ f37 1 f28"/>
                  <a:gd name="f46" fmla="*/ f38 1 f29"/>
                  <a:gd name="f47" fmla="*/ f39 f19 1"/>
                  <a:gd name="f48" fmla="*/ f40 f19 1"/>
                  <a:gd name="f49" fmla="*/ f42 f20 1"/>
                  <a:gd name="f50" fmla="*/ f41 f20 1"/>
                  <a:gd name="f51" fmla="*/ f43 f19 1"/>
                  <a:gd name="f52" fmla="*/ f44 f20 1"/>
                  <a:gd name="f53" fmla="*/ f45 f19 1"/>
                  <a:gd name="f54" fmla="*/ f46 f20 1"/>
                </a:gdLst>
                <a:ahLst/>
                <a:cxnLst>
                  <a:cxn ang="3cd4">
                    <a:pos x="hc" y="t"/>
                  </a:cxn>
                  <a:cxn ang="0">
                    <a:pos x="r" y="vc"/>
                  </a:cxn>
                  <a:cxn ang="cd4">
                    <a:pos x="hc" y="b"/>
                  </a:cxn>
                  <a:cxn ang="cd2">
                    <a:pos x="l" y="vc"/>
                  </a:cxn>
                  <a:cxn ang="f34">
                    <a:pos x="f51" y="f52"/>
                  </a:cxn>
                  <a:cxn ang="f34">
                    <a:pos x="f53" y="f54"/>
                  </a:cxn>
                  <a:cxn ang="f34">
                    <a:pos x="f51" y="f52"/>
                  </a:cxn>
                </a:cxnLst>
                <a:rect l="f47" t="f50" r="f48" b="f49"/>
                <a:pathLst>
                  <a:path w="8200" h="21149">
                    <a:moveTo>
                      <a:pt x="f5" y="f5"/>
                    </a:moveTo>
                    <a:cubicBezTo>
                      <a:pt x="f8" y="f9"/>
                      <a:pt x="f10" y="f11"/>
                      <a:pt x="f12" y="f13"/>
                    </a:cubicBezTo>
                    <a:cubicBezTo>
                      <a:pt x="f14" y="f15"/>
                      <a:pt x="f16" y="f17"/>
                      <a:pt x="f5" y="f5"/>
                    </a:cubicBezTo>
                    <a:close/>
                  </a:path>
                </a:pathLst>
              </a:custGeom>
              <a:solidFill>
                <a:srgbClr val="BE7E56"/>
              </a:solidFill>
              <a:ln cap="flat">
                <a:noFill/>
                <a:prstDash val="solid"/>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Trebuchet MS"/>
                  <a:ea typeface="Arial"/>
                  <a:cs typeface="B Nazanin" pitchFamily="2" charset="-78"/>
                </a:endParaRPr>
              </a:p>
            </p:txBody>
          </p:sp>
        </p:grpSp>
        <p:sp>
          <p:nvSpPr>
            <p:cNvPr id="18" name="Freeform: Shape 10">
              <a:extLst>
                <a:ext uri="{FF2B5EF4-FFF2-40B4-BE49-F238E27FC236}">
                  <a16:creationId xmlns:a16="http://schemas.microsoft.com/office/drawing/2014/main" id="{5EEC50B4-AD40-7B44-C669-E29AB943EF30}"/>
                </a:ext>
              </a:extLst>
            </p:cNvPr>
            <p:cNvSpPr/>
            <p:nvPr/>
          </p:nvSpPr>
          <p:spPr>
            <a:xfrm>
              <a:off x="715417" y="5690649"/>
              <a:ext cx="148151" cy="287523"/>
            </a:xfrm>
            <a:custGeom>
              <a:avLst/>
              <a:gdLst>
                <a:gd name="f0" fmla="val 10800000"/>
                <a:gd name="f1" fmla="val 5400000"/>
                <a:gd name="f2" fmla="val 180"/>
                <a:gd name="f3" fmla="val w"/>
                <a:gd name="f4" fmla="val h"/>
                <a:gd name="f5" fmla="val 0"/>
                <a:gd name="f6" fmla="val 98111"/>
                <a:gd name="f7" fmla="val 190414"/>
                <a:gd name="f8" fmla="val 81912"/>
                <a:gd name="f9" fmla="val 242"/>
                <a:gd name="f10" fmla="val 66162"/>
                <a:gd name="f11" fmla="val 59642"/>
                <a:gd name="f12" fmla="val 76962"/>
                <a:gd name="f13" fmla="val 123543"/>
                <a:gd name="f14" fmla="val 98112"/>
                <a:gd name="f15" fmla="val 181143"/>
                <a:gd name="f16" fmla="val 94062"/>
                <a:gd name="f17" fmla="val 185192"/>
                <a:gd name="f18" fmla="val 45462"/>
                <a:gd name="f19" fmla="val 187442"/>
                <a:gd name="f20" fmla="val 36462"/>
                <a:gd name="f21" fmla="val 188793"/>
                <a:gd name="f22" fmla="val 28812"/>
                <a:gd name="f23" fmla="val 189692"/>
                <a:gd name="f24" fmla="val 20712"/>
                <a:gd name="f25" fmla="val 191942"/>
                <a:gd name="f26" fmla="val 13062"/>
                <a:gd name="f27" fmla="val -888"/>
                <a:gd name="f28" fmla="val 178442"/>
                <a:gd name="f29" fmla="val 12"/>
                <a:gd name="f30" fmla="val 162692"/>
                <a:gd name="f31" fmla="val 148293"/>
                <a:gd name="f32" fmla="val 134342"/>
                <a:gd name="f33" fmla="val 2712"/>
                <a:gd name="f34" fmla="val 119942"/>
                <a:gd name="f35" fmla="val 9912"/>
                <a:gd name="f36" fmla="val 107342"/>
                <a:gd name="f37" fmla="val 27462"/>
                <a:gd name="f38" fmla="val 77192"/>
                <a:gd name="f39" fmla="val 46812"/>
                <a:gd name="f40" fmla="val 47942"/>
                <a:gd name="f41" fmla="val 59412"/>
                <a:gd name="f42" fmla="val 15092"/>
                <a:gd name="f43" fmla="val 63012"/>
                <a:gd name="f44" fmla="val 6992"/>
                <a:gd name="f45" fmla="val 69762"/>
                <a:gd name="f46" fmla="val -1558"/>
                <a:gd name="f47" fmla="+- 0 0 -90"/>
                <a:gd name="f48" fmla="*/ f3 1 98111"/>
                <a:gd name="f49" fmla="*/ f4 1 190414"/>
                <a:gd name="f50" fmla="val f5"/>
                <a:gd name="f51" fmla="val f6"/>
                <a:gd name="f52" fmla="val f7"/>
                <a:gd name="f53" fmla="*/ f47 f0 1"/>
                <a:gd name="f54" fmla="+- f52 0 f50"/>
                <a:gd name="f55" fmla="+- f51 0 f50"/>
                <a:gd name="f56" fmla="*/ f53 1 f2"/>
                <a:gd name="f57" fmla="*/ f55 1 98111"/>
                <a:gd name="f58" fmla="*/ f54 1 190414"/>
                <a:gd name="f59" fmla="*/ 81912 f55 1"/>
                <a:gd name="f60" fmla="*/ 242 f54 1"/>
                <a:gd name="f61" fmla="*/ 98112 f55 1"/>
                <a:gd name="f62" fmla="*/ 181143 f54 1"/>
                <a:gd name="f63" fmla="*/ 36462 f55 1"/>
                <a:gd name="f64" fmla="*/ 188793 f54 1"/>
                <a:gd name="f65" fmla="*/ 13062 f55 1"/>
                <a:gd name="f66" fmla="*/ 12 f55 1"/>
                <a:gd name="f67" fmla="*/ 148293 f54 1"/>
                <a:gd name="f68" fmla="*/ 9912 f55 1"/>
                <a:gd name="f69" fmla="*/ 107342 f54 1"/>
                <a:gd name="f70" fmla="*/ 59412 f55 1"/>
                <a:gd name="f71" fmla="*/ 15092 f54 1"/>
                <a:gd name="f72" fmla="+- f56 0 f1"/>
                <a:gd name="f73" fmla="*/ f59 1 98111"/>
                <a:gd name="f74" fmla="*/ f60 1 190414"/>
                <a:gd name="f75" fmla="*/ f61 1 98111"/>
                <a:gd name="f76" fmla="*/ f62 1 190414"/>
                <a:gd name="f77" fmla="*/ f63 1 98111"/>
                <a:gd name="f78" fmla="*/ f64 1 190414"/>
                <a:gd name="f79" fmla="*/ f65 1 98111"/>
                <a:gd name="f80" fmla="*/ f66 1 98111"/>
                <a:gd name="f81" fmla="*/ f67 1 190414"/>
                <a:gd name="f82" fmla="*/ f68 1 98111"/>
                <a:gd name="f83" fmla="*/ f69 1 190414"/>
                <a:gd name="f84" fmla="*/ f70 1 98111"/>
                <a:gd name="f85" fmla="*/ f71 1 190414"/>
                <a:gd name="f86" fmla="*/ f50 1 f57"/>
                <a:gd name="f87" fmla="*/ f51 1 f57"/>
                <a:gd name="f88" fmla="*/ f50 1 f58"/>
                <a:gd name="f89" fmla="*/ f52 1 f58"/>
                <a:gd name="f90" fmla="*/ f73 1 f57"/>
                <a:gd name="f91" fmla="*/ f74 1 f58"/>
                <a:gd name="f92" fmla="*/ f75 1 f57"/>
                <a:gd name="f93" fmla="*/ f76 1 f58"/>
                <a:gd name="f94" fmla="*/ f77 1 f57"/>
                <a:gd name="f95" fmla="*/ f78 1 f58"/>
                <a:gd name="f96" fmla="*/ f79 1 f57"/>
                <a:gd name="f97" fmla="*/ f80 1 f57"/>
                <a:gd name="f98" fmla="*/ f81 1 f58"/>
                <a:gd name="f99" fmla="*/ f82 1 f57"/>
                <a:gd name="f100" fmla="*/ f83 1 f58"/>
                <a:gd name="f101" fmla="*/ f84 1 f57"/>
                <a:gd name="f102" fmla="*/ f85 1 f58"/>
                <a:gd name="f103" fmla="*/ f86 f48 1"/>
                <a:gd name="f104" fmla="*/ f87 f48 1"/>
                <a:gd name="f105" fmla="*/ f89 f49 1"/>
                <a:gd name="f106" fmla="*/ f88 f49 1"/>
                <a:gd name="f107" fmla="*/ f90 f48 1"/>
                <a:gd name="f108" fmla="*/ f91 f49 1"/>
                <a:gd name="f109" fmla="*/ f92 f48 1"/>
                <a:gd name="f110" fmla="*/ f93 f49 1"/>
                <a:gd name="f111" fmla="*/ f94 f48 1"/>
                <a:gd name="f112" fmla="*/ f95 f49 1"/>
                <a:gd name="f113" fmla="*/ f96 f48 1"/>
                <a:gd name="f114" fmla="*/ f97 f48 1"/>
                <a:gd name="f115" fmla="*/ f98 f49 1"/>
                <a:gd name="f116" fmla="*/ f99 f48 1"/>
                <a:gd name="f117" fmla="*/ f100 f49 1"/>
                <a:gd name="f118" fmla="*/ f101 f48 1"/>
                <a:gd name="f119" fmla="*/ f102 f49 1"/>
              </a:gdLst>
              <a:ahLst/>
              <a:cxnLst>
                <a:cxn ang="3cd4">
                  <a:pos x="hc" y="t"/>
                </a:cxn>
                <a:cxn ang="0">
                  <a:pos x="r" y="vc"/>
                </a:cxn>
                <a:cxn ang="cd4">
                  <a:pos x="hc" y="b"/>
                </a:cxn>
                <a:cxn ang="cd2">
                  <a:pos x="l" y="vc"/>
                </a:cxn>
                <a:cxn ang="f72">
                  <a:pos x="f107" y="f108"/>
                </a:cxn>
                <a:cxn ang="f72">
                  <a:pos x="f109" y="f110"/>
                </a:cxn>
                <a:cxn ang="f72">
                  <a:pos x="f111" y="f112"/>
                </a:cxn>
                <a:cxn ang="f72">
                  <a:pos x="f113" y="f112"/>
                </a:cxn>
                <a:cxn ang="f72">
                  <a:pos x="f114" y="f115"/>
                </a:cxn>
                <a:cxn ang="f72">
                  <a:pos x="f116" y="f117"/>
                </a:cxn>
                <a:cxn ang="f72">
                  <a:pos x="f118" y="f119"/>
                </a:cxn>
                <a:cxn ang="f72">
                  <a:pos x="f107" y="f108"/>
                </a:cxn>
              </a:cxnLst>
              <a:rect l="f103" t="f106" r="f104" b="f105"/>
              <a:pathLst>
                <a:path w="98111" h="190414">
                  <a:moveTo>
                    <a:pt x="f8" y="f9"/>
                  </a:moveTo>
                  <a:cubicBezTo>
                    <a:pt x="f10" y="f11"/>
                    <a:pt x="f12" y="f13"/>
                    <a:pt x="f14" y="f15"/>
                  </a:cubicBezTo>
                  <a:cubicBezTo>
                    <a:pt x="f16" y="f17"/>
                    <a:pt x="f18" y="f19"/>
                    <a:pt x="f20" y="f21"/>
                  </a:cubicBezTo>
                  <a:cubicBezTo>
                    <a:pt x="f22" y="f23"/>
                    <a:pt x="f24" y="f25"/>
                    <a:pt x="f26" y="f21"/>
                  </a:cubicBezTo>
                  <a:cubicBezTo>
                    <a:pt x="f27" y="f28"/>
                    <a:pt x="f29" y="f30"/>
                    <a:pt x="f29" y="f31"/>
                  </a:cubicBezTo>
                  <a:cubicBezTo>
                    <a:pt x="f29" y="f32"/>
                    <a:pt x="f33" y="f34"/>
                    <a:pt x="f35" y="f36"/>
                  </a:cubicBezTo>
                  <a:cubicBezTo>
                    <a:pt x="f37" y="f38"/>
                    <a:pt x="f39" y="f40"/>
                    <a:pt x="f41" y="f42"/>
                  </a:cubicBezTo>
                  <a:cubicBezTo>
                    <a:pt x="f43" y="f44"/>
                    <a:pt x="f45" y="f46"/>
                    <a:pt x="f8" y="f9"/>
                  </a:cubicBezTo>
                  <a:close/>
                </a:path>
              </a:pathLst>
            </a:custGeom>
            <a:solidFill>
              <a:srgbClr val="CBCBCB"/>
            </a:solidFill>
            <a:ln cap="flat">
              <a:noFill/>
              <a:prstDash val="solid"/>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Trebuchet MS"/>
                <a:ea typeface="Arial"/>
                <a:cs typeface="B Nazanin" pitchFamily="2" charset="-78"/>
              </a:endParaRPr>
            </a:p>
          </p:txBody>
        </p:sp>
        <p:sp>
          <p:nvSpPr>
            <p:cNvPr id="19" name="Freeform: Shape 11">
              <a:extLst>
                <a:ext uri="{FF2B5EF4-FFF2-40B4-BE49-F238E27FC236}">
                  <a16:creationId xmlns:a16="http://schemas.microsoft.com/office/drawing/2014/main" id="{E13D6F13-F6BD-F4D5-D90D-5E42E6E4ED04}"/>
                </a:ext>
              </a:extLst>
            </p:cNvPr>
            <p:cNvSpPr/>
            <p:nvPr/>
          </p:nvSpPr>
          <p:spPr>
            <a:xfrm>
              <a:off x="894146" y="4734278"/>
              <a:ext cx="502938" cy="576894"/>
            </a:xfrm>
            <a:custGeom>
              <a:avLst/>
              <a:gdLst>
                <a:gd name="f0" fmla="val 10800000"/>
                <a:gd name="f1" fmla="val 5400000"/>
                <a:gd name="f2" fmla="val 180"/>
                <a:gd name="f3" fmla="val w"/>
                <a:gd name="f4" fmla="val h"/>
                <a:gd name="f5" fmla="val 0"/>
                <a:gd name="f6" fmla="val 333072"/>
                <a:gd name="f7" fmla="val 382049"/>
                <a:gd name="f8" fmla="val 318600"/>
                <a:gd name="f9" fmla="val 351000"/>
                <a:gd name="f10" fmla="val 327150"/>
                <a:gd name="f11" fmla="val 360900"/>
                <a:gd name="f12" fmla="val 341100"/>
                <a:gd name="f13" fmla="val 367200"/>
                <a:gd name="f14" fmla="val 382050"/>
                <a:gd name="f15" fmla="val 270900"/>
                <a:gd name="f16" fmla="val 350100"/>
                <a:gd name="f17" fmla="val 230400"/>
                <a:gd name="f18" fmla="val 300600"/>
                <a:gd name="f19" fmla="val 189450"/>
                <a:gd name="f20" fmla="val 252000"/>
                <a:gd name="f21" fmla="val 132750"/>
                <a:gd name="f22" fmla="val 184500"/>
                <a:gd name="f23" fmla="val 78750"/>
                <a:gd name="f24" fmla="val 115200"/>
                <a:gd name="f25" fmla="val 22050"/>
                <a:gd name="f26" fmla="val 47250"/>
                <a:gd name="f27" fmla="val 16200"/>
                <a:gd name="f28" fmla="val 40500"/>
                <a:gd name="f29" fmla="val 5400"/>
                <a:gd name="f30" fmla="val 28800"/>
                <a:gd name="f31" fmla="val 21150"/>
                <a:gd name="f32" fmla="val 9450"/>
                <a:gd name="f33" fmla="val 12150"/>
                <a:gd name="f34" fmla="val 17100"/>
                <a:gd name="f35" fmla="val 5850"/>
                <a:gd name="f36" fmla="val 26550"/>
                <a:gd name="f37" fmla="val 38700"/>
                <a:gd name="f38" fmla="val 13500"/>
                <a:gd name="f39" fmla="val 313200"/>
                <a:gd name="f40" fmla="val 343800"/>
                <a:gd name="f41" fmla="+- 0 0 -90"/>
                <a:gd name="f42" fmla="*/ f3 1 333072"/>
                <a:gd name="f43" fmla="*/ f4 1 382049"/>
                <a:gd name="f44" fmla="val f5"/>
                <a:gd name="f45" fmla="val f6"/>
                <a:gd name="f46" fmla="val f7"/>
                <a:gd name="f47" fmla="*/ f41 f0 1"/>
                <a:gd name="f48" fmla="+- f46 0 f44"/>
                <a:gd name="f49" fmla="+- f45 0 f44"/>
                <a:gd name="f50" fmla="*/ f47 1 f2"/>
                <a:gd name="f51" fmla="*/ f49 1 333072"/>
                <a:gd name="f52" fmla="*/ f48 1 382049"/>
                <a:gd name="f53" fmla="*/ 318600 f49 1"/>
                <a:gd name="f54" fmla="*/ 351000 f48 1"/>
                <a:gd name="f55" fmla="*/ 327150 f49 1"/>
                <a:gd name="f56" fmla="*/ 382050 f48 1"/>
                <a:gd name="f57" fmla="*/ 189450 f49 1"/>
                <a:gd name="f58" fmla="*/ 252000 f48 1"/>
                <a:gd name="f59" fmla="*/ 22050 f49 1"/>
                <a:gd name="f60" fmla="*/ 47250 f48 1"/>
                <a:gd name="f61" fmla="*/ 0 f49 1"/>
                <a:gd name="f62" fmla="*/ 21150 f48 1"/>
                <a:gd name="f63" fmla="*/ 26550 f49 1"/>
                <a:gd name="f64" fmla="*/ 0 f48 1"/>
                <a:gd name="f65" fmla="+- f50 0 f1"/>
                <a:gd name="f66" fmla="*/ f53 1 333072"/>
                <a:gd name="f67" fmla="*/ f54 1 382049"/>
                <a:gd name="f68" fmla="*/ f55 1 333072"/>
                <a:gd name="f69" fmla="*/ f56 1 382049"/>
                <a:gd name="f70" fmla="*/ f57 1 333072"/>
                <a:gd name="f71" fmla="*/ f58 1 382049"/>
                <a:gd name="f72" fmla="*/ f59 1 333072"/>
                <a:gd name="f73" fmla="*/ f60 1 382049"/>
                <a:gd name="f74" fmla="*/ f61 1 333072"/>
                <a:gd name="f75" fmla="*/ f62 1 382049"/>
                <a:gd name="f76" fmla="*/ f63 1 333072"/>
                <a:gd name="f77" fmla="*/ f64 1 382049"/>
                <a:gd name="f78" fmla="*/ f44 1 f51"/>
                <a:gd name="f79" fmla="*/ f45 1 f51"/>
                <a:gd name="f80" fmla="*/ f44 1 f52"/>
                <a:gd name="f81" fmla="*/ f46 1 f52"/>
                <a:gd name="f82" fmla="*/ f66 1 f51"/>
                <a:gd name="f83" fmla="*/ f67 1 f52"/>
                <a:gd name="f84" fmla="*/ f68 1 f51"/>
                <a:gd name="f85" fmla="*/ f69 1 f52"/>
                <a:gd name="f86" fmla="*/ f70 1 f51"/>
                <a:gd name="f87" fmla="*/ f71 1 f52"/>
                <a:gd name="f88" fmla="*/ f72 1 f51"/>
                <a:gd name="f89" fmla="*/ f73 1 f52"/>
                <a:gd name="f90" fmla="*/ f74 1 f51"/>
                <a:gd name="f91" fmla="*/ f75 1 f52"/>
                <a:gd name="f92" fmla="*/ f76 1 f51"/>
                <a:gd name="f93" fmla="*/ f77 1 f52"/>
                <a:gd name="f94" fmla="*/ f78 f42 1"/>
                <a:gd name="f95" fmla="*/ f79 f42 1"/>
                <a:gd name="f96" fmla="*/ f81 f43 1"/>
                <a:gd name="f97" fmla="*/ f80 f43 1"/>
                <a:gd name="f98" fmla="*/ f82 f42 1"/>
                <a:gd name="f99" fmla="*/ f83 f43 1"/>
                <a:gd name="f100" fmla="*/ f84 f42 1"/>
                <a:gd name="f101" fmla="*/ f85 f43 1"/>
                <a:gd name="f102" fmla="*/ f86 f42 1"/>
                <a:gd name="f103" fmla="*/ f87 f43 1"/>
                <a:gd name="f104" fmla="*/ f88 f42 1"/>
                <a:gd name="f105" fmla="*/ f89 f43 1"/>
                <a:gd name="f106" fmla="*/ f90 f42 1"/>
                <a:gd name="f107" fmla="*/ f91 f43 1"/>
                <a:gd name="f108" fmla="*/ f92 f42 1"/>
                <a:gd name="f109" fmla="*/ f93 f43 1"/>
              </a:gdLst>
              <a:ahLst/>
              <a:cxnLst>
                <a:cxn ang="3cd4">
                  <a:pos x="hc" y="t"/>
                </a:cxn>
                <a:cxn ang="0">
                  <a:pos x="r" y="vc"/>
                </a:cxn>
                <a:cxn ang="cd4">
                  <a:pos x="hc" y="b"/>
                </a:cxn>
                <a:cxn ang="cd2">
                  <a:pos x="l" y="vc"/>
                </a:cxn>
                <a:cxn ang="f65">
                  <a:pos x="f98" y="f99"/>
                </a:cxn>
                <a:cxn ang="f65">
                  <a:pos x="f100" y="f101"/>
                </a:cxn>
                <a:cxn ang="f65">
                  <a:pos x="f102" y="f103"/>
                </a:cxn>
                <a:cxn ang="f65">
                  <a:pos x="f104" y="f105"/>
                </a:cxn>
                <a:cxn ang="f65">
                  <a:pos x="f106" y="f107"/>
                </a:cxn>
                <a:cxn ang="f65">
                  <a:pos x="f108" y="f109"/>
                </a:cxn>
                <a:cxn ang="f65">
                  <a:pos x="f98" y="f99"/>
                </a:cxn>
              </a:cxnLst>
              <a:rect l="f94" t="f97" r="f95" b="f96"/>
              <a:pathLst>
                <a:path w="333072" h="382049">
                  <a:moveTo>
                    <a:pt x="f8" y="f9"/>
                  </a:moveTo>
                  <a:cubicBezTo>
                    <a:pt x="f10" y="f11"/>
                    <a:pt x="f12" y="f13"/>
                    <a:pt x="f10" y="f14"/>
                  </a:cubicBezTo>
                  <a:cubicBezTo>
                    <a:pt x="f15" y="f16"/>
                    <a:pt x="f17" y="f18"/>
                    <a:pt x="f19" y="f20"/>
                  </a:cubicBezTo>
                  <a:cubicBezTo>
                    <a:pt x="f21" y="f22"/>
                    <a:pt x="f23" y="f24"/>
                    <a:pt x="f25" y="f26"/>
                  </a:cubicBezTo>
                  <a:cubicBezTo>
                    <a:pt x="f27" y="f28"/>
                    <a:pt x="f29" y="f30"/>
                    <a:pt x="f5" y="f31"/>
                  </a:cubicBezTo>
                  <a:cubicBezTo>
                    <a:pt x="f32" y="f33"/>
                    <a:pt x="f34" y="f35"/>
                    <a:pt x="f36" y="f5"/>
                  </a:cubicBezTo>
                  <a:cubicBezTo>
                    <a:pt x="f37" y="f38"/>
                    <a:pt x="f39" y="f40"/>
                    <a:pt x="f8" y="f9"/>
                  </a:cubicBezTo>
                  <a:close/>
                </a:path>
              </a:pathLst>
            </a:custGeom>
            <a:solidFill>
              <a:srgbClr val="FDDCA5"/>
            </a:solidFill>
            <a:ln cap="flat">
              <a:noFill/>
              <a:prstDash val="solid"/>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Trebuchet MS"/>
                <a:ea typeface="Arial"/>
                <a:cs typeface="B Nazanin" pitchFamily="2" charset="-78"/>
              </a:endParaRPr>
            </a:p>
          </p:txBody>
        </p:sp>
        <p:sp>
          <p:nvSpPr>
            <p:cNvPr id="20" name="Freeform: Shape 12">
              <a:extLst>
                <a:ext uri="{FF2B5EF4-FFF2-40B4-BE49-F238E27FC236}">
                  <a16:creationId xmlns:a16="http://schemas.microsoft.com/office/drawing/2014/main" id="{AB47C230-3684-DD87-BE7C-1892C3774F83}"/>
                </a:ext>
              </a:extLst>
            </p:cNvPr>
            <p:cNvSpPr/>
            <p:nvPr/>
          </p:nvSpPr>
          <p:spPr>
            <a:xfrm>
              <a:off x="873078" y="4759415"/>
              <a:ext cx="515063" cy="551758"/>
            </a:xfrm>
            <a:custGeom>
              <a:avLst/>
              <a:gdLst>
                <a:gd name="f0" fmla="val 10800000"/>
                <a:gd name="f1" fmla="val 5400000"/>
                <a:gd name="f2" fmla="val 180"/>
                <a:gd name="f3" fmla="val w"/>
                <a:gd name="f4" fmla="val h"/>
                <a:gd name="f5" fmla="val 0"/>
                <a:gd name="f6" fmla="val 341099"/>
                <a:gd name="f7" fmla="val 365399"/>
                <a:gd name="f8" fmla="val 18900"/>
                <a:gd name="f9" fmla="val 35550"/>
                <a:gd name="f10" fmla="val 19350"/>
                <a:gd name="f11" fmla="val 177300"/>
                <a:gd name="f12" fmla="val 194400"/>
                <a:gd name="f13" fmla="val 236250"/>
                <a:gd name="f14" fmla="val 265050"/>
                <a:gd name="f15" fmla="val 264600"/>
                <a:gd name="f16" fmla="val 298800"/>
                <a:gd name="f17" fmla="val 297000"/>
                <a:gd name="f18" fmla="val 328950"/>
                <a:gd name="f19" fmla="val 332100"/>
                <a:gd name="f20" fmla="val 355950"/>
                <a:gd name="f21" fmla="val 335700"/>
                <a:gd name="f22" fmla="val 358650"/>
                <a:gd name="f23" fmla="val 339750"/>
                <a:gd name="f24" fmla="val 360450"/>
                <a:gd name="f25" fmla="val 341100"/>
                <a:gd name="f26" fmla="val 365400"/>
                <a:gd name="f27" fmla="val 313650"/>
                <a:gd name="f28" fmla="val 360000"/>
                <a:gd name="f29" fmla="val 291150"/>
                <a:gd name="f30" fmla="val 342900"/>
                <a:gd name="f31" fmla="val 334800"/>
                <a:gd name="f32" fmla="val 222750"/>
                <a:gd name="f33" fmla="val 294300"/>
                <a:gd name="f34" fmla="val 13950"/>
                <a:gd name="f35" fmla="val 32850"/>
                <a:gd name="f36" fmla="val 14850"/>
                <a:gd name="f37" fmla="val 4950"/>
                <a:gd name="f38" fmla="val 9000"/>
                <a:gd name="f39" fmla="val 12150"/>
                <a:gd name="f40" fmla="+- 0 0 -90"/>
                <a:gd name="f41" fmla="*/ f3 1 341099"/>
                <a:gd name="f42" fmla="*/ f4 1 365399"/>
                <a:gd name="f43" fmla="val f5"/>
                <a:gd name="f44" fmla="val f6"/>
                <a:gd name="f45" fmla="val f7"/>
                <a:gd name="f46" fmla="*/ f40 f0 1"/>
                <a:gd name="f47" fmla="+- f45 0 f43"/>
                <a:gd name="f48" fmla="+- f44 0 f43"/>
                <a:gd name="f49" fmla="*/ f46 1 f2"/>
                <a:gd name="f50" fmla="*/ f48 1 341099"/>
                <a:gd name="f51" fmla="*/ f47 1 365399"/>
                <a:gd name="f52" fmla="*/ 18900 f48 1"/>
                <a:gd name="f53" fmla="*/ 0 f47 1"/>
                <a:gd name="f54" fmla="*/ 236250 f48 1"/>
                <a:gd name="f55" fmla="*/ 265050 f47 1"/>
                <a:gd name="f56" fmla="*/ 332100 f48 1"/>
                <a:gd name="f57" fmla="*/ 355950 f47 1"/>
                <a:gd name="f58" fmla="*/ 341100 f48 1"/>
                <a:gd name="f59" fmla="*/ 365400 f47 1"/>
                <a:gd name="f60" fmla="*/ 264600 f48 1"/>
                <a:gd name="f61" fmla="*/ 334800 f47 1"/>
                <a:gd name="f62" fmla="*/ 0 f48 1"/>
                <a:gd name="f63" fmla="*/ 14850 f47 1"/>
                <a:gd name="f64" fmla="+- f49 0 f1"/>
                <a:gd name="f65" fmla="*/ f52 1 341099"/>
                <a:gd name="f66" fmla="*/ f53 1 365399"/>
                <a:gd name="f67" fmla="*/ f54 1 341099"/>
                <a:gd name="f68" fmla="*/ f55 1 365399"/>
                <a:gd name="f69" fmla="*/ f56 1 341099"/>
                <a:gd name="f70" fmla="*/ f57 1 365399"/>
                <a:gd name="f71" fmla="*/ f58 1 341099"/>
                <a:gd name="f72" fmla="*/ f59 1 365399"/>
                <a:gd name="f73" fmla="*/ f60 1 341099"/>
                <a:gd name="f74" fmla="*/ f61 1 365399"/>
                <a:gd name="f75" fmla="*/ f62 1 341099"/>
                <a:gd name="f76" fmla="*/ f63 1 365399"/>
                <a:gd name="f77" fmla="*/ f43 1 f50"/>
                <a:gd name="f78" fmla="*/ f44 1 f50"/>
                <a:gd name="f79" fmla="*/ f43 1 f51"/>
                <a:gd name="f80" fmla="*/ f45 1 f51"/>
                <a:gd name="f81" fmla="*/ f65 1 f50"/>
                <a:gd name="f82" fmla="*/ f66 1 f51"/>
                <a:gd name="f83" fmla="*/ f67 1 f50"/>
                <a:gd name="f84" fmla="*/ f68 1 f51"/>
                <a:gd name="f85" fmla="*/ f69 1 f50"/>
                <a:gd name="f86" fmla="*/ f70 1 f51"/>
                <a:gd name="f87" fmla="*/ f71 1 f50"/>
                <a:gd name="f88" fmla="*/ f72 1 f51"/>
                <a:gd name="f89" fmla="*/ f73 1 f50"/>
                <a:gd name="f90" fmla="*/ f74 1 f51"/>
                <a:gd name="f91" fmla="*/ f75 1 f50"/>
                <a:gd name="f92" fmla="*/ f76 1 f51"/>
                <a:gd name="f93" fmla="*/ f77 f41 1"/>
                <a:gd name="f94" fmla="*/ f78 f41 1"/>
                <a:gd name="f95" fmla="*/ f80 f42 1"/>
                <a:gd name="f96" fmla="*/ f79 f42 1"/>
                <a:gd name="f97" fmla="*/ f81 f41 1"/>
                <a:gd name="f98" fmla="*/ f82 f42 1"/>
                <a:gd name="f99" fmla="*/ f83 f41 1"/>
                <a:gd name="f100" fmla="*/ f84 f42 1"/>
                <a:gd name="f101" fmla="*/ f85 f41 1"/>
                <a:gd name="f102" fmla="*/ f86 f42 1"/>
                <a:gd name="f103" fmla="*/ f87 f41 1"/>
                <a:gd name="f104" fmla="*/ f88 f42 1"/>
                <a:gd name="f105" fmla="*/ f89 f41 1"/>
                <a:gd name="f106" fmla="*/ f90 f42 1"/>
                <a:gd name="f107" fmla="*/ f91 f41 1"/>
                <a:gd name="f108" fmla="*/ f92 f42 1"/>
              </a:gdLst>
              <a:ahLst/>
              <a:cxnLst>
                <a:cxn ang="3cd4">
                  <a:pos x="hc" y="t"/>
                </a:cxn>
                <a:cxn ang="0">
                  <a:pos x="r" y="vc"/>
                </a:cxn>
                <a:cxn ang="cd4">
                  <a:pos x="hc" y="b"/>
                </a:cxn>
                <a:cxn ang="cd2">
                  <a:pos x="l" y="vc"/>
                </a:cxn>
                <a:cxn ang="f64">
                  <a:pos x="f97" y="f98"/>
                </a:cxn>
                <a:cxn ang="f64">
                  <a:pos x="f99" y="f100"/>
                </a:cxn>
                <a:cxn ang="f64">
                  <a:pos x="f101" y="f102"/>
                </a:cxn>
                <a:cxn ang="f64">
                  <a:pos x="f103" y="f104"/>
                </a:cxn>
                <a:cxn ang="f64">
                  <a:pos x="f105" y="f106"/>
                </a:cxn>
                <a:cxn ang="f64">
                  <a:pos x="f107" y="f108"/>
                </a:cxn>
                <a:cxn ang="f64">
                  <a:pos x="f97" y="f98"/>
                </a:cxn>
              </a:cxnLst>
              <a:rect l="f93" t="f96" r="f94" b="f95"/>
              <a:pathLst>
                <a:path w="341099" h="365399">
                  <a:moveTo>
                    <a:pt x="f8" y="f5"/>
                  </a:moveTo>
                  <a:cubicBezTo>
                    <a:pt x="f9" y="f10"/>
                    <a:pt x="f11" y="f12"/>
                    <a:pt x="f13" y="f14"/>
                  </a:cubicBezTo>
                  <a:cubicBezTo>
                    <a:pt x="f15" y="f16"/>
                    <a:pt x="f17" y="f18"/>
                    <a:pt x="f19" y="f20"/>
                  </a:cubicBezTo>
                  <a:cubicBezTo>
                    <a:pt x="f21" y="f22"/>
                    <a:pt x="f23" y="f24"/>
                    <a:pt x="f25" y="f26"/>
                  </a:cubicBezTo>
                  <a:cubicBezTo>
                    <a:pt x="f27" y="f28"/>
                    <a:pt x="f29" y="f30"/>
                    <a:pt x="f15" y="f31"/>
                  </a:cubicBezTo>
                  <a:cubicBezTo>
                    <a:pt x="f32" y="f33"/>
                    <a:pt x="f34" y="f35"/>
                    <a:pt x="f5" y="f36"/>
                  </a:cubicBezTo>
                  <a:cubicBezTo>
                    <a:pt x="f37" y="f38"/>
                    <a:pt x="f39" y="f37"/>
                    <a:pt x="f8" y="f5"/>
                  </a:cubicBezTo>
                  <a:close/>
                </a:path>
              </a:pathLst>
            </a:custGeom>
            <a:solidFill>
              <a:srgbClr val="BCA173"/>
            </a:solidFill>
            <a:ln cap="flat">
              <a:noFill/>
              <a:prstDash val="solid"/>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Trebuchet MS"/>
                <a:ea typeface="Arial"/>
                <a:cs typeface="B Nazanin" pitchFamily="2" charset="-78"/>
              </a:endParaRPr>
            </a:p>
          </p:txBody>
        </p:sp>
        <p:sp>
          <p:nvSpPr>
            <p:cNvPr id="21" name="Freeform: Shape 13">
              <a:extLst>
                <a:ext uri="{FF2B5EF4-FFF2-40B4-BE49-F238E27FC236}">
                  <a16:creationId xmlns:a16="http://schemas.microsoft.com/office/drawing/2014/main" id="{C642060B-71E8-6868-BFB2-E6F4FC1E178E}"/>
                </a:ext>
              </a:extLst>
            </p:cNvPr>
            <p:cNvSpPr/>
            <p:nvPr/>
          </p:nvSpPr>
          <p:spPr>
            <a:xfrm>
              <a:off x="1241371" y="4980087"/>
              <a:ext cx="143121" cy="175482"/>
            </a:xfrm>
            <a:custGeom>
              <a:avLst/>
              <a:gdLst>
                <a:gd name="f0" fmla="val 10800000"/>
                <a:gd name="f1" fmla="val 5400000"/>
                <a:gd name="f2" fmla="val 180"/>
                <a:gd name="f3" fmla="val w"/>
                <a:gd name="f4" fmla="val h"/>
                <a:gd name="f5" fmla="val 0"/>
                <a:gd name="f6" fmla="val 94783"/>
                <a:gd name="f7" fmla="val 116212"/>
                <a:gd name="f8" fmla="val 37800"/>
                <a:gd name="f9" fmla="val 116213"/>
                <a:gd name="f10" fmla="val 25200"/>
                <a:gd name="f11" fmla="val 100912"/>
                <a:gd name="f12" fmla="val 12600"/>
                <a:gd name="f13" fmla="val 85613"/>
                <a:gd name="f14" fmla="val 70313"/>
                <a:gd name="f15" fmla="val 22950"/>
                <a:gd name="f16" fmla="val 43313"/>
                <a:gd name="f17" fmla="val 52200"/>
                <a:gd name="f18" fmla="val 24412"/>
                <a:gd name="f19" fmla="val 80100"/>
                <a:gd name="f20" fmla="val 3262"/>
                <a:gd name="f21" fmla="val 84600"/>
                <a:gd name="f22" fmla="val 113"/>
                <a:gd name="f23" fmla="val 90450"/>
                <a:gd name="f24" fmla="val -3488"/>
                <a:gd name="f25" fmla="val 93600"/>
                <a:gd name="f26" fmla="val 6863"/>
                <a:gd name="f27" fmla="val 101700"/>
                <a:gd name="f28" fmla="val 35213"/>
                <a:gd name="f29" fmla="val 66600"/>
                <a:gd name="f30" fmla="val 104963"/>
                <a:gd name="f31" fmla="+- 0 0 -90"/>
                <a:gd name="f32" fmla="*/ f3 1 94783"/>
                <a:gd name="f33" fmla="*/ f4 1 116212"/>
                <a:gd name="f34" fmla="val f5"/>
                <a:gd name="f35" fmla="val f6"/>
                <a:gd name="f36" fmla="val f7"/>
                <a:gd name="f37" fmla="*/ f31 f0 1"/>
                <a:gd name="f38" fmla="+- f36 0 f34"/>
                <a:gd name="f39" fmla="+- f35 0 f34"/>
                <a:gd name="f40" fmla="*/ f37 1 f2"/>
                <a:gd name="f41" fmla="*/ f39 1 94783"/>
                <a:gd name="f42" fmla="*/ f38 1 116212"/>
                <a:gd name="f43" fmla="*/ 37800 f39 1"/>
                <a:gd name="f44" fmla="*/ 116213 f38 1"/>
                <a:gd name="f45" fmla="*/ 0 f39 1"/>
                <a:gd name="f46" fmla="*/ 70313 f38 1"/>
                <a:gd name="f47" fmla="*/ 80100 f39 1"/>
                <a:gd name="f48" fmla="*/ 3262 f38 1"/>
                <a:gd name="f49" fmla="*/ 93600 f39 1"/>
                <a:gd name="f50" fmla="*/ 6863 f38 1"/>
                <a:gd name="f51" fmla="+- f40 0 f1"/>
                <a:gd name="f52" fmla="*/ f43 1 94783"/>
                <a:gd name="f53" fmla="*/ f44 1 116212"/>
                <a:gd name="f54" fmla="*/ f45 1 94783"/>
                <a:gd name="f55" fmla="*/ f46 1 116212"/>
                <a:gd name="f56" fmla="*/ f47 1 94783"/>
                <a:gd name="f57" fmla="*/ f48 1 116212"/>
                <a:gd name="f58" fmla="*/ f49 1 94783"/>
                <a:gd name="f59" fmla="*/ f50 1 116212"/>
                <a:gd name="f60" fmla="*/ f34 1 f41"/>
                <a:gd name="f61" fmla="*/ f35 1 f41"/>
                <a:gd name="f62" fmla="*/ f34 1 f42"/>
                <a:gd name="f63" fmla="*/ f36 1 f42"/>
                <a:gd name="f64" fmla="*/ f52 1 f41"/>
                <a:gd name="f65" fmla="*/ f53 1 f42"/>
                <a:gd name="f66" fmla="*/ f54 1 f41"/>
                <a:gd name="f67" fmla="*/ f55 1 f42"/>
                <a:gd name="f68" fmla="*/ f56 1 f41"/>
                <a:gd name="f69" fmla="*/ f57 1 f42"/>
                <a:gd name="f70" fmla="*/ f58 1 f41"/>
                <a:gd name="f71" fmla="*/ f59 1 f42"/>
                <a:gd name="f72" fmla="*/ f60 f32 1"/>
                <a:gd name="f73" fmla="*/ f61 f32 1"/>
                <a:gd name="f74" fmla="*/ f63 f33 1"/>
                <a:gd name="f75" fmla="*/ f62 f33 1"/>
                <a:gd name="f76" fmla="*/ f64 f32 1"/>
                <a:gd name="f77" fmla="*/ f65 f33 1"/>
                <a:gd name="f78" fmla="*/ f66 f32 1"/>
                <a:gd name="f79" fmla="*/ f67 f33 1"/>
                <a:gd name="f80" fmla="*/ f68 f32 1"/>
                <a:gd name="f81" fmla="*/ f69 f33 1"/>
                <a:gd name="f82" fmla="*/ f70 f32 1"/>
                <a:gd name="f83" fmla="*/ f71 f33 1"/>
              </a:gdLst>
              <a:ahLst/>
              <a:cxnLst>
                <a:cxn ang="3cd4">
                  <a:pos x="hc" y="t"/>
                </a:cxn>
                <a:cxn ang="0">
                  <a:pos x="r" y="vc"/>
                </a:cxn>
                <a:cxn ang="cd4">
                  <a:pos x="hc" y="b"/>
                </a:cxn>
                <a:cxn ang="cd2">
                  <a:pos x="l" y="vc"/>
                </a:cxn>
                <a:cxn ang="f51">
                  <a:pos x="f76" y="f77"/>
                </a:cxn>
                <a:cxn ang="f51">
                  <a:pos x="f78" y="f79"/>
                </a:cxn>
                <a:cxn ang="f51">
                  <a:pos x="f80" y="f81"/>
                </a:cxn>
                <a:cxn ang="f51">
                  <a:pos x="f82" y="f83"/>
                </a:cxn>
                <a:cxn ang="f51">
                  <a:pos x="f76" y="f77"/>
                </a:cxn>
              </a:cxnLst>
              <a:rect l="f72" t="f75" r="f73" b="f74"/>
              <a:pathLst>
                <a:path w="94783" h="116212">
                  <a:moveTo>
                    <a:pt x="f8" y="f9"/>
                  </a:moveTo>
                  <a:cubicBezTo>
                    <a:pt x="f10" y="f11"/>
                    <a:pt x="f12" y="f13"/>
                    <a:pt x="f5" y="f14"/>
                  </a:cubicBezTo>
                  <a:cubicBezTo>
                    <a:pt x="f15" y="f16"/>
                    <a:pt x="f17" y="f18"/>
                    <a:pt x="f19" y="f20"/>
                  </a:cubicBezTo>
                  <a:cubicBezTo>
                    <a:pt x="f21" y="f22"/>
                    <a:pt x="f23" y="f24"/>
                    <a:pt x="f25" y="f26"/>
                  </a:cubicBezTo>
                  <a:cubicBezTo>
                    <a:pt x="f27" y="f28"/>
                    <a:pt x="f29" y="f30"/>
                    <a:pt x="f8" y="f9"/>
                  </a:cubicBezTo>
                  <a:close/>
                </a:path>
              </a:pathLst>
            </a:custGeom>
            <a:solidFill>
              <a:srgbClr val="FFFFFF"/>
            </a:solidFill>
            <a:ln cap="flat">
              <a:noFill/>
              <a:prstDash val="solid"/>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Trebuchet MS"/>
                <a:ea typeface="Arial"/>
                <a:cs typeface="B Nazanin" pitchFamily="2" charset="-78"/>
              </a:endParaRPr>
            </a:p>
          </p:txBody>
        </p:sp>
        <p:sp>
          <p:nvSpPr>
            <p:cNvPr id="22" name="Freeform: Shape 22">
              <a:extLst>
                <a:ext uri="{FF2B5EF4-FFF2-40B4-BE49-F238E27FC236}">
                  <a16:creationId xmlns:a16="http://schemas.microsoft.com/office/drawing/2014/main" id="{3BF77A60-A3AA-140B-C211-CA891E2D65CD}"/>
                </a:ext>
              </a:extLst>
            </p:cNvPr>
            <p:cNvSpPr/>
            <p:nvPr/>
          </p:nvSpPr>
          <p:spPr>
            <a:xfrm>
              <a:off x="813331" y="5200064"/>
              <a:ext cx="2028870" cy="780486"/>
            </a:xfrm>
            <a:custGeom>
              <a:avLst/>
              <a:gdLst>
                <a:gd name="f0" fmla="val 10800000"/>
                <a:gd name="f1" fmla="val 5400000"/>
                <a:gd name="f2" fmla="val 180"/>
                <a:gd name="f3" fmla="val w"/>
                <a:gd name="f4" fmla="val h"/>
                <a:gd name="f5" fmla="val 0"/>
                <a:gd name="f6" fmla="val 1343618"/>
                <a:gd name="f7" fmla="val 516876"/>
                <a:gd name="f8" fmla="val 1338270"/>
                <a:gd name="f9" fmla="val 174828"/>
                <a:gd name="f10" fmla="val 1319370"/>
                <a:gd name="f11" fmla="val 132078"/>
                <a:gd name="f12" fmla="val 1294170"/>
                <a:gd name="f13" fmla="val 93378"/>
                <a:gd name="f14" fmla="val 1263120"/>
                <a:gd name="f15" fmla="val 58728"/>
                <a:gd name="f16" fmla="val 1243770"/>
                <a:gd name="f17" fmla="val 37128"/>
                <a:gd name="f18" fmla="val 1221720"/>
                <a:gd name="f19" fmla="val 17778"/>
                <a:gd name="f20" fmla="val 1194270"/>
                <a:gd name="f21" fmla="val 6078"/>
                <a:gd name="f22" fmla="val 1151070"/>
                <a:gd name="f23" fmla="val -12822"/>
                <a:gd name="f24" fmla="val 1087620"/>
                <a:gd name="f25" fmla="val 17328"/>
                <a:gd name="f26" fmla="val 1045320"/>
                <a:gd name="f27" fmla="val 29028"/>
                <a:gd name="f28" fmla="val 988620"/>
                <a:gd name="f29" fmla="val 44328"/>
                <a:gd name="f30" fmla="val 929670"/>
                <a:gd name="f31" fmla="val 55578"/>
                <a:gd name="f32" fmla="val 874320"/>
                <a:gd name="f33" fmla="val 73128"/>
                <a:gd name="f34" fmla="val 860370"/>
                <a:gd name="f35" fmla="val 79428"/>
                <a:gd name="f36" fmla="val 845070"/>
                <a:gd name="f37" fmla="val 80778"/>
                <a:gd name="f38" fmla="val 830670"/>
                <a:gd name="f39" fmla="val 85728"/>
                <a:gd name="f40" fmla="val 825720"/>
                <a:gd name="f41" fmla="val 87978"/>
                <a:gd name="f42" fmla="val 820770"/>
                <a:gd name="f43" fmla="val 89328"/>
                <a:gd name="f44" fmla="val 815820"/>
                <a:gd name="f45" fmla="val 90678"/>
                <a:gd name="f46" fmla="val 808620"/>
                <a:gd name="f47" fmla="val 92478"/>
                <a:gd name="f48" fmla="val 801420"/>
                <a:gd name="f49" fmla="val 94728"/>
                <a:gd name="f50" fmla="val 794220"/>
                <a:gd name="f51" fmla="val 96978"/>
                <a:gd name="f52" fmla="val 776670"/>
                <a:gd name="f53" fmla="val 102378"/>
                <a:gd name="f54" fmla="val 756870"/>
                <a:gd name="f55" fmla="val 105078"/>
                <a:gd name="f56" fmla="val 744270"/>
                <a:gd name="f57" fmla="val 119928"/>
                <a:gd name="f58" fmla="val 731670"/>
                <a:gd name="f59" fmla="val 134778"/>
                <a:gd name="f60" fmla="val 716370"/>
                <a:gd name="f61" fmla="val 143778"/>
                <a:gd name="f62" fmla="val 699270"/>
                <a:gd name="f63" fmla="val 151428"/>
                <a:gd name="f64" fmla="val 683070"/>
                <a:gd name="f65" fmla="val 158178"/>
                <a:gd name="f66" fmla="val 667770"/>
                <a:gd name="f67" fmla="val 167178"/>
                <a:gd name="f68" fmla="val 662370"/>
                <a:gd name="f69" fmla="val 184728"/>
                <a:gd name="f70" fmla="val 656520"/>
                <a:gd name="f71" fmla="val 204978"/>
                <a:gd name="f72" fmla="val 644370"/>
                <a:gd name="f73" fmla="val 220278"/>
                <a:gd name="f74" fmla="val 628620"/>
                <a:gd name="f75" fmla="val 233778"/>
                <a:gd name="f76" fmla="val 627720"/>
                <a:gd name="f77" fmla="val 234228"/>
                <a:gd name="f78" fmla="val 627270"/>
                <a:gd name="f79" fmla="val 234678"/>
                <a:gd name="f80" fmla="val 626370"/>
                <a:gd name="f81" fmla="val 625920"/>
                <a:gd name="f82" fmla="val 624570"/>
                <a:gd name="f83" fmla="val 222528"/>
                <a:gd name="f84" fmla="val 630420"/>
                <a:gd name="f85" fmla="val 211728"/>
                <a:gd name="f86" fmla="val 637170"/>
                <a:gd name="f87" fmla="val 201378"/>
                <a:gd name="f88" fmla="val 650220"/>
                <a:gd name="f89" fmla="val 178428"/>
                <a:gd name="f90" fmla="val 670020"/>
                <a:gd name="f91" fmla="val 159078"/>
                <a:gd name="f92" fmla="val 676320"/>
                <a:gd name="f93" fmla="val 676770"/>
                <a:gd name="f94" fmla="val 129828"/>
                <a:gd name="f95" fmla="val 127578"/>
                <a:gd name="f96" fmla="val 125328"/>
                <a:gd name="f97" fmla="val 672270"/>
                <a:gd name="f98" fmla="val 97878"/>
                <a:gd name="f99" fmla="val 650670"/>
                <a:gd name="f100" fmla="val 83928"/>
                <a:gd name="f101" fmla="val 629970"/>
                <a:gd name="f102" fmla="val 70428"/>
                <a:gd name="f103" fmla="val 604770"/>
                <a:gd name="f104" fmla="val 54228"/>
                <a:gd name="f105" fmla="val 575520"/>
                <a:gd name="f106" fmla="val 45228"/>
                <a:gd name="f107" fmla="val 548070"/>
                <a:gd name="f108" fmla="val 33528"/>
                <a:gd name="f109" fmla="val 541770"/>
                <a:gd name="f110" fmla="val 31278"/>
                <a:gd name="f111" fmla="val 535470"/>
                <a:gd name="f112" fmla="val 529170"/>
                <a:gd name="f113" fmla="val 26778"/>
                <a:gd name="f114" fmla="val 511620"/>
                <a:gd name="f115" fmla="val 21378"/>
                <a:gd name="f116" fmla="val 494970"/>
                <a:gd name="f117" fmla="val 13728"/>
                <a:gd name="f118" fmla="val 476070"/>
                <a:gd name="f119" fmla="val 15078"/>
                <a:gd name="f120" fmla="val 465270"/>
                <a:gd name="f121" fmla="val 18228"/>
                <a:gd name="f122" fmla="val 454470"/>
                <a:gd name="f123" fmla="val 443670"/>
                <a:gd name="f124" fmla="val 15528"/>
                <a:gd name="f125" fmla="val 422520"/>
                <a:gd name="f126" fmla="val 406320"/>
                <a:gd name="f127" fmla="val 28128"/>
                <a:gd name="f128" fmla="val 388320"/>
                <a:gd name="f129" fmla="val 35778"/>
                <a:gd name="f130" fmla="val 383370"/>
                <a:gd name="f131" fmla="val 38478"/>
                <a:gd name="f132" fmla="val 378870"/>
                <a:gd name="f133" fmla="val 40728"/>
                <a:gd name="f134" fmla="val 375270"/>
                <a:gd name="f135" fmla="val 369420"/>
                <a:gd name="f136" fmla="val 53778"/>
                <a:gd name="f137" fmla="val 381120"/>
                <a:gd name="f138" fmla="val 60078"/>
                <a:gd name="f139" fmla="val 378420"/>
                <a:gd name="f140" fmla="val 68178"/>
                <a:gd name="f141" fmla="val 361770"/>
                <a:gd name="f142" fmla="val 63228"/>
                <a:gd name="f143" fmla="val 353670"/>
                <a:gd name="f144" fmla="val 59628"/>
                <a:gd name="f145" fmla="val 338370"/>
                <a:gd name="f146" fmla="val 52878"/>
                <a:gd name="f147" fmla="val 323970"/>
                <a:gd name="f148" fmla="val 43428"/>
                <a:gd name="f149" fmla="val 306420"/>
                <a:gd name="f150" fmla="val 289770"/>
                <a:gd name="f151" fmla="val 47928"/>
                <a:gd name="f152" fmla="val 272220"/>
                <a:gd name="f153" fmla="val 255120"/>
                <a:gd name="f154" fmla="val 46578"/>
                <a:gd name="f155" fmla="val 224970"/>
                <a:gd name="f156" fmla="val 51528"/>
                <a:gd name="f157" fmla="val 209220"/>
                <a:gd name="f158" fmla="val 75378"/>
                <a:gd name="f159" fmla="val 191220"/>
                <a:gd name="f160" fmla="val 96078"/>
                <a:gd name="f161" fmla="val 159270"/>
                <a:gd name="f162" fmla="val 132528"/>
                <a:gd name="f163" fmla="val 131820"/>
                <a:gd name="f164" fmla="val 170778"/>
                <a:gd name="f165" fmla="val 97170"/>
                <a:gd name="f166" fmla="val 204528"/>
                <a:gd name="f167" fmla="val 59820"/>
                <a:gd name="f168" fmla="val 240978"/>
                <a:gd name="f169" fmla="val 28770"/>
                <a:gd name="f170" fmla="val 288228"/>
                <a:gd name="f171" fmla="val 11220"/>
                <a:gd name="f172" fmla="val 337728"/>
                <a:gd name="f173" fmla="val -5880"/>
                <a:gd name="f174" fmla="val 393978"/>
                <a:gd name="f175" fmla="val -3630"/>
                <a:gd name="f176" fmla="val 449328"/>
                <a:gd name="f177" fmla="val 19320"/>
                <a:gd name="f178" fmla="val 503778"/>
                <a:gd name="f179" fmla="val 29220"/>
                <a:gd name="f180" fmla="val 525828"/>
                <a:gd name="f181" fmla="val 69720"/>
                <a:gd name="f182" fmla="val 513678"/>
                <a:gd name="f183" fmla="val 92220"/>
                <a:gd name="f184" fmla="val 512328"/>
                <a:gd name="f185" fmla="val 125520"/>
                <a:gd name="f186" fmla="val 510528"/>
                <a:gd name="f187" fmla="val 158820"/>
                <a:gd name="f188" fmla="val 508728"/>
                <a:gd name="f189" fmla="val 192570"/>
                <a:gd name="f190" fmla="val 506928"/>
                <a:gd name="f191" fmla="val 272670"/>
                <a:gd name="f192" fmla="val 359520"/>
                <a:gd name="f193" fmla="val 437820"/>
                <a:gd name="f194" fmla="val 487128"/>
                <a:gd name="f195" fmla="val 518820"/>
                <a:gd name="f196" fmla="val 469578"/>
                <a:gd name="f197" fmla="val 513870"/>
                <a:gd name="f198" fmla="val 460128"/>
                <a:gd name="f199" fmla="val 517020"/>
                <a:gd name="f200" fmla="val 397128"/>
                <a:gd name="f201" fmla="val 522870"/>
                <a:gd name="f202" fmla="val 391278"/>
                <a:gd name="f203" fmla="val 528720"/>
                <a:gd name="f204" fmla="val 384978"/>
                <a:gd name="f205" fmla="val 534570"/>
                <a:gd name="f206" fmla="val 379128"/>
                <a:gd name="f207" fmla="val 536370"/>
                <a:gd name="f208" fmla="val 377778"/>
                <a:gd name="f209" fmla="val 537720"/>
                <a:gd name="f210" fmla="val 375978"/>
                <a:gd name="f211" fmla="val 539070"/>
                <a:gd name="f212" fmla="val 374178"/>
                <a:gd name="f213" fmla="val 552570"/>
                <a:gd name="f214" fmla="val 372828"/>
                <a:gd name="f215" fmla="val 562920"/>
                <a:gd name="f216" fmla="val 571020"/>
                <a:gd name="f217" fmla="val 389928"/>
                <a:gd name="f218" fmla="val 577320"/>
                <a:gd name="f219" fmla="val 399378"/>
                <a:gd name="f220" fmla="val 587220"/>
                <a:gd name="f221" fmla="val 405678"/>
                <a:gd name="f222" fmla="val 599370"/>
                <a:gd name="f223" fmla="val 620070"/>
                <a:gd name="f224" fmla="val 406128"/>
                <a:gd name="f225" fmla="val 641220"/>
                <a:gd name="f226" fmla="val 404328"/>
                <a:gd name="f227" fmla="val 661920"/>
                <a:gd name="f228" fmla="val 403878"/>
                <a:gd name="f229" fmla="val 710520"/>
                <a:gd name="f230" fmla="val 402528"/>
                <a:gd name="f231" fmla="val 748770"/>
                <a:gd name="f232" fmla="val 368328"/>
                <a:gd name="f233" fmla="val 358878"/>
                <a:gd name="f234" fmla="val 800970"/>
                <a:gd name="f235" fmla="val 361128"/>
                <a:gd name="f236" fmla="val 809070"/>
                <a:gd name="f237" fmla="val 361578"/>
                <a:gd name="f238" fmla="val 818970"/>
                <a:gd name="f239" fmla="val 360678"/>
                <a:gd name="f240" fmla="val 829320"/>
                <a:gd name="f241" fmla="val 355728"/>
                <a:gd name="f242" fmla="val 838770"/>
                <a:gd name="f243" fmla="val 348528"/>
                <a:gd name="f244" fmla="val 338628"/>
                <a:gd name="f245" fmla="val 864420"/>
                <a:gd name="f246" fmla="val 326478"/>
                <a:gd name="f247" fmla="val 880170"/>
                <a:gd name="f248" fmla="val 307578"/>
                <a:gd name="f249" fmla="val 903570"/>
                <a:gd name="f250" fmla="val 301728"/>
                <a:gd name="f251" fmla="val 906720"/>
                <a:gd name="f252" fmla="val 300378"/>
                <a:gd name="f253" fmla="val 909870"/>
                <a:gd name="f254" fmla="val 298128"/>
                <a:gd name="f255" fmla="val 913470"/>
                <a:gd name="f256" fmla="val 297228"/>
                <a:gd name="f257" fmla="val 1006620"/>
                <a:gd name="f258" fmla="val 270678"/>
                <a:gd name="f259" fmla="val 1101570"/>
                <a:gd name="f260" fmla="val 251778"/>
                <a:gd name="f261" fmla="val 1196070"/>
                <a:gd name="f262" fmla="val 229728"/>
                <a:gd name="f263" fmla="val 218478"/>
                <a:gd name="f264" fmla="val 1291470"/>
                <a:gd name="f265" fmla="val 206328"/>
                <a:gd name="f266" fmla="val 1340070"/>
                <a:gd name="f267" fmla="val 198228"/>
                <a:gd name="f268" fmla="val 1347270"/>
                <a:gd name="f269" fmla="val 191028"/>
                <a:gd name="f270" fmla="val 1341870"/>
                <a:gd name="f271" fmla="val 182478"/>
                <a:gd name="f272" fmla="+- 0 0 -90"/>
                <a:gd name="f273" fmla="*/ f3 1 1343618"/>
                <a:gd name="f274" fmla="*/ f4 1 516876"/>
                <a:gd name="f275" fmla="val f5"/>
                <a:gd name="f276" fmla="val f6"/>
                <a:gd name="f277" fmla="val f7"/>
                <a:gd name="f278" fmla="*/ f272 f0 1"/>
                <a:gd name="f279" fmla="+- f277 0 f275"/>
                <a:gd name="f280" fmla="+- f276 0 f275"/>
                <a:gd name="f281" fmla="*/ f278 1 f2"/>
                <a:gd name="f282" fmla="*/ f280 1 1343618"/>
                <a:gd name="f283" fmla="*/ f279 1 516876"/>
                <a:gd name="f284" fmla="*/ 1338270 f280 1"/>
                <a:gd name="f285" fmla="*/ 174828 f279 1"/>
                <a:gd name="f286" fmla="*/ 1263120 f280 1"/>
                <a:gd name="f287" fmla="*/ 58728 f279 1"/>
                <a:gd name="f288" fmla="*/ 1194270 f280 1"/>
                <a:gd name="f289" fmla="*/ 6078 f279 1"/>
                <a:gd name="f290" fmla="*/ 1045320 f280 1"/>
                <a:gd name="f291" fmla="*/ 29028 f279 1"/>
                <a:gd name="f292" fmla="*/ 874320 f280 1"/>
                <a:gd name="f293" fmla="*/ 73128 f279 1"/>
                <a:gd name="f294" fmla="*/ 830670 f280 1"/>
                <a:gd name="f295" fmla="*/ 85728 f279 1"/>
                <a:gd name="f296" fmla="*/ 815820 f280 1"/>
                <a:gd name="f297" fmla="*/ 90678 f279 1"/>
                <a:gd name="f298" fmla="*/ 794220 f280 1"/>
                <a:gd name="f299" fmla="*/ 96978 f279 1"/>
                <a:gd name="f300" fmla="*/ 744270 f280 1"/>
                <a:gd name="f301" fmla="*/ 119928 f279 1"/>
                <a:gd name="f302" fmla="*/ 699270 f280 1"/>
                <a:gd name="f303" fmla="*/ 151428 f279 1"/>
                <a:gd name="f304" fmla="*/ 662370 f280 1"/>
                <a:gd name="f305" fmla="*/ 184728 f279 1"/>
                <a:gd name="f306" fmla="*/ 628620 f280 1"/>
                <a:gd name="f307" fmla="*/ 233778 f279 1"/>
                <a:gd name="f308" fmla="*/ 626370 f280 1"/>
                <a:gd name="f309" fmla="*/ 234678 f279 1"/>
                <a:gd name="f310" fmla="*/ 624570 f280 1"/>
                <a:gd name="f311" fmla="*/ 234228 f279 1"/>
                <a:gd name="f312" fmla="*/ 637170 f280 1"/>
                <a:gd name="f313" fmla="*/ 201378 f279 1"/>
                <a:gd name="f314" fmla="*/ 676320 f280 1"/>
                <a:gd name="f315" fmla="*/ 132078 f279 1"/>
                <a:gd name="f316" fmla="*/ 125328 f279 1"/>
                <a:gd name="f317" fmla="*/ 629970 f280 1"/>
                <a:gd name="f318" fmla="*/ 70428 f279 1"/>
                <a:gd name="f319" fmla="*/ 548070 f280 1"/>
                <a:gd name="f320" fmla="*/ 33528 f279 1"/>
                <a:gd name="f321" fmla="*/ 529170 f280 1"/>
                <a:gd name="f322" fmla="*/ 26778 f279 1"/>
                <a:gd name="f323" fmla="*/ 476070 f280 1"/>
                <a:gd name="f324" fmla="*/ 15078 f279 1"/>
                <a:gd name="f325" fmla="*/ 443670 f280 1"/>
                <a:gd name="f326" fmla="*/ 15528 f279 1"/>
                <a:gd name="f327" fmla="*/ 388320 f280 1"/>
                <a:gd name="f328" fmla="*/ 35778 f279 1"/>
                <a:gd name="f329" fmla="*/ 375270 f280 1"/>
                <a:gd name="f330" fmla="*/ 45228 f279 1"/>
                <a:gd name="f331" fmla="*/ 378420 f280 1"/>
                <a:gd name="f332" fmla="*/ 68178 f279 1"/>
                <a:gd name="f333" fmla="*/ 353670 f280 1"/>
                <a:gd name="f334" fmla="*/ 59628 f279 1"/>
                <a:gd name="f335" fmla="*/ 306420 f280 1"/>
                <a:gd name="f336" fmla="*/ 43428 f279 1"/>
                <a:gd name="f337" fmla="*/ 255120 f280 1"/>
                <a:gd name="f338" fmla="*/ 46578 f279 1"/>
                <a:gd name="f339" fmla="*/ 191220 f280 1"/>
                <a:gd name="f340" fmla="*/ 96078 f279 1"/>
                <a:gd name="f341" fmla="*/ 97170 f280 1"/>
                <a:gd name="f342" fmla="*/ 204528 f279 1"/>
                <a:gd name="f343" fmla="*/ 11220 f280 1"/>
                <a:gd name="f344" fmla="*/ 337728 f279 1"/>
                <a:gd name="f345" fmla="*/ 19320 f280 1"/>
                <a:gd name="f346" fmla="*/ 503778 f279 1"/>
                <a:gd name="f347" fmla="*/ 92220 f280 1"/>
                <a:gd name="f348" fmla="*/ 512328 f279 1"/>
                <a:gd name="f349" fmla="*/ 192570 f280 1"/>
                <a:gd name="f350" fmla="*/ 506928 f279 1"/>
                <a:gd name="f351" fmla="*/ 437820 f280 1"/>
                <a:gd name="f352" fmla="*/ 487128 f279 1"/>
                <a:gd name="f353" fmla="*/ 517020 f280 1"/>
                <a:gd name="f354" fmla="*/ 397128 f279 1"/>
                <a:gd name="f355" fmla="*/ 534570 f280 1"/>
                <a:gd name="f356" fmla="*/ 379128 f279 1"/>
                <a:gd name="f357" fmla="*/ 539070 f280 1"/>
                <a:gd name="f358" fmla="*/ 374178 f279 1"/>
                <a:gd name="f359" fmla="*/ 571020 f280 1"/>
                <a:gd name="f360" fmla="*/ 389928 f279 1"/>
                <a:gd name="f361" fmla="*/ 599370 f280 1"/>
                <a:gd name="f362" fmla="*/ 405678 f279 1"/>
                <a:gd name="f363" fmla="*/ 661920 f280 1"/>
                <a:gd name="f364" fmla="*/ 403878 f279 1"/>
                <a:gd name="f365" fmla="*/ 358878 f279 1"/>
                <a:gd name="f366" fmla="*/ 818970 f280 1"/>
                <a:gd name="f367" fmla="*/ 360678 f279 1"/>
                <a:gd name="f368" fmla="*/ 845070 f280 1"/>
                <a:gd name="f369" fmla="*/ 338628 f279 1"/>
                <a:gd name="f370" fmla="*/ 903570 f280 1"/>
                <a:gd name="f371" fmla="*/ 301728 f279 1"/>
                <a:gd name="f372" fmla="*/ 913470 f280 1"/>
                <a:gd name="f373" fmla="*/ 297228 f279 1"/>
                <a:gd name="f374" fmla="*/ 1196070 f280 1"/>
                <a:gd name="f375" fmla="*/ 229728 f279 1"/>
                <a:gd name="f376" fmla="*/ 1340070 f280 1"/>
                <a:gd name="f377" fmla="*/ 198228 f279 1"/>
                <a:gd name="f378" fmla="+- f281 0 f1"/>
                <a:gd name="f379" fmla="*/ f284 1 1343618"/>
                <a:gd name="f380" fmla="*/ f285 1 516877"/>
                <a:gd name="f381" fmla="*/ f286 1 1343618"/>
                <a:gd name="f382" fmla="*/ f287 1 516877"/>
                <a:gd name="f383" fmla="*/ f288 1 1343618"/>
                <a:gd name="f384" fmla="*/ f289 1 516877"/>
                <a:gd name="f385" fmla="*/ f290 1 1343618"/>
                <a:gd name="f386" fmla="*/ f291 1 516877"/>
                <a:gd name="f387" fmla="*/ f292 1 1343618"/>
                <a:gd name="f388" fmla="*/ f293 1 516877"/>
                <a:gd name="f389" fmla="*/ f294 1 1343618"/>
                <a:gd name="f390" fmla="*/ f295 1 516877"/>
                <a:gd name="f391" fmla="*/ f296 1 1343618"/>
                <a:gd name="f392" fmla="*/ f297 1 516877"/>
                <a:gd name="f393" fmla="*/ f298 1 1343618"/>
                <a:gd name="f394" fmla="*/ f299 1 516877"/>
                <a:gd name="f395" fmla="*/ f300 1 1343618"/>
                <a:gd name="f396" fmla="*/ f301 1 516877"/>
                <a:gd name="f397" fmla="*/ f302 1 1343618"/>
                <a:gd name="f398" fmla="*/ f303 1 516877"/>
                <a:gd name="f399" fmla="*/ f304 1 1343618"/>
                <a:gd name="f400" fmla="*/ f305 1 516877"/>
                <a:gd name="f401" fmla="*/ f306 1 1343618"/>
                <a:gd name="f402" fmla="*/ f307 1 516877"/>
                <a:gd name="f403" fmla="*/ f308 1 1343618"/>
                <a:gd name="f404" fmla="*/ f309 1 516877"/>
                <a:gd name="f405" fmla="*/ f310 1 1343618"/>
                <a:gd name="f406" fmla="*/ f311 1 516877"/>
                <a:gd name="f407" fmla="*/ f312 1 1343618"/>
                <a:gd name="f408" fmla="*/ f313 1 516877"/>
                <a:gd name="f409" fmla="*/ f314 1 1343618"/>
                <a:gd name="f410" fmla="*/ f315 1 516877"/>
                <a:gd name="f411" fmla="*/ f316 1 516877"/>
                <a:gd name="f412" fmla="*/ f317 1 1343618"/>
                <a:gd name="f413" fmla="*/ f318 1 516877"/>
                <a:gd name="f414" fmla="*/ f319 1 1343618"/>
                <a:gd name="f415" fmla="*/ f320 1 516877"/>
                <a:gd name="f416" fmla="*/ f321 1 1343618"/>
                <a:gd name="f417" fmla="*/ f322 1 516877"/>
                <a:gd name="f418" fmla="*/ f323 1 1343618"/>
                <a:gd name="f419" fmla="*/ f324 1 516877"/>
                <a:gd name="f420" fmla="*/ f325 1 1343618"/>
                <a:gd name="f421" fmla="*/ f326 1 516877"/>
                <a:gd name="f422" fmla="*/ f327 1 1343618"/>
                <a:gd name="f423" fmla="*/ f328 1 516877"/>
                <a:gd name="f424" fmla="*/ f329 1 1343618"/>
                <a:gd name="f425" fmla="*/ f330 1 516877"/>
                <a:gd name="f426" fmla="*/ f331 1 1343618"/>
                <a:gd name="f427" fmla="*/ f332 1 516877"/>
                <a:gd name="f428" fmla="*/ f333 1 1343618"/>
                <a:gd name="f429" fmla="*/ f334 1 516877"/>
                <a:gd name="f430" fmla="*/ f335 1 1343618"/>
                <a:gd name="f431" fmla="*/ f336 1 516877"/>
                <a:gd name="f432" fmla="*/ f337 1 1343618"/>
                <a:gd name="f433" fmla="*/ f338 1 516877"/>
                <a:gd name="f434" fmla="*/ f339 1 1343618"/>
                <a:gd name="f435" fmla="*/ f340 1 516877"/>
                <a:gd name="f436" fmla="*/ f341 1 1343618"/>
                <a:gd name="f437" fmla="*/ f342 1 516877"/>
                <a:gd name="f438" fmla="*/ f343 1 1343618"/>
                <a:gd name="f439" fmla="*/ f344 1 516877"/>
                <a:gd name="f440" fmla="*/ f345 1 1343618"/>
                <a:gd name="f441" fmla="*/ f346 1 516877"/>
                <a:gd name="f442" fmla="*/ f347 1 1343618"/>
                <a:gd name="f443" fmla="*/ f348 1 516877"/>
                <a:gd name="f444" fmla="*/ f349 1 1343618"/>
                <a:gd name="f445" fmla="*/ f350 1 516877"/>
                <a:gd name="f446" fmla="*/ f351 1 1343618"/>
                <a:gd name="f447" fmla="*/ f352 1 516877"/>
                <a:gd name="f448" fmla="*/ f353 1 1343618"/>
                <a:gd name="f449" fmla="*/ f354 1 516877"/>
                <a:gd name="f450" fmla="*/ f355 1 1343618"/>
                <a:gd name="f451" fmla="*/ f356 1 516877"/>
                <a:gd name="f452" fmla="*/ f357 1 1343618"/>
                <a:gd name="f453" fmla="*/ f358 1 516877"/>
                <a:gd name="f454" fmla="*/ f359 1 1343618"/>
                <a:gd name="f455" fmla="*/ f360 1 516877"/>
                <a:gd name="f456" fmla="*/ f361 1 1343618"/>
                <a:gd name="f457" fmla="*/ f362 1 516877"/>
                <a:gd name="f458" fmla="*/ f363 1 1343618"/>
                <a:gd name="f459" fmla="*/ f364 1 516877"/>
                <a:gd name="f460" fmla="*/ f365 1 516877"/>
                <a:gd name="f461" fmla="*/ f366 1 1343618"/>
                <a:gd name="f462" fmla="*/ f367 1 516877"/>
                <a:gd name="f463" fmla="*/ f368 1 1343618"/>
                <a:gd name="f464" fmla="*/ f369 1 516877"/>
                <a:gd name="f465" fmla="*/ f370 1 1343618"/>
                <a:gd name="f466" fmla="*/ f371 1 516877"/>
                <a:gd name="f467" fmla="*/ f372 1 1343618"/>
                <a:gd name="f468" fmla="*/ f373 1 516877"/>
                <a:gd name="f469" fmla="*/ f374 1 1343618"/>
                <a:gd name="f470" fmla="*/ f375 1 516877"/>
                <a:gd name="f471" fmla="*/ f376 1 1343618"/>
                <a:gd name="f472" fmla="*/ f377 1 516877"/>
                <a:gd name="f473" fmla="*/ f275 1 f282"/>
                <a:gd name="f474" fmla="*/ f276 1 f282"/>
                <a:gd name="f475" fmla="*/ f275 1 f283"/>
                <a:gd name="f476" fmla="*/ f277 1 f283"/>
                <a:gd name="f477" fmla="*/ f379 1 f282"/>
                <a:gd name="f478" fmla="*/ f380 1 f283"/>
                <a:gd name="f479" fmla="*/ f381 1 f282"/>
                <a:gd name="f480" fmla="*/ f382 1 f283"/>
                <a:gd name="f481" fmla="*/ f383 1 f282"/>
                <a:gd name="f482" fmla="*/ f384 1 f283"/>
                <a:gd name="f483" fmla="*/ f385 1 f282"/>
                <a:gd name="f484" fmla="*/ f386 1 f283"/>
                <a:gd name="f485" fmla="*/ f387 1 f282"/>
                <a:gd name="f486" fmla="*/ f388 1 f283"/>
                <a:gd name="f487" fmla="*/ f389 1 f282"/>
                <a:gd name="f488" fmla="*/ f390 1 f283"/>
                <a:gd name="f489" fmla="*/ f391 1 f282"/>
                <a:gd name="f490" fmla="*/ f392 1 f283"/>
                <a:gd name="f491" fmla="*/ f393 1 f282"/>
                <a:gd name="f492" fmla="*/ f394 1 f283"/>
                <a:gd name="f493" fmla="*/ f395 1 f282"/>
                <a:gd name="f494" fmla="*/ f396 1 f283"/>
                <a:gd name="f495" fmla="*/ f397 1 f282"/>
                <a:gd name="f496" fmla="*/ f398 1 f283"/>
                <a:gd name="f497" fmla="*/ f399 1 f282"/>
                <a:gd name="f498" fmla="*/ f400 1 f283"/>
                <a:gd name="f499" fmla="*/ f401 1 f282"/>
                <a:gd name="f500" fmla="*/ f402 1 f283"/>
                <a:gd name="f501" fmla="*/ f403 1 f282"/>
                <a:gd name="f502" fmla="*/ f404 1 f283"/>
                <a:gd name="f503" fmla="*/ f405 1 f282"/>
                <a:gd name="f504" fmla="*/ f406 1 f283"/>
                <a:gd name="f505" fmla="*/ f407 1 f282"/>
                <a:gd name="f506" fmla="*/ f408 1 f283"/>
                <a:gd name="f507" fmla="*/ f409 1 f282"/>
                <a:gd name="f508" fmla="*/ f410 1 f283"/>
                <a:gd name="f509" fmla="*/ f411 1 f283"/>
                <a:gd name="f510" fmla="*/ f412 1 f282"/>
                <a:gd name="f511" fmla="*/ f413 1 f283"/>
                <a:gd name="f512" fmla="*/ f414 1 f282"/>
                <a:gd name="f513" fmla="*/ f415 1 f283"/>
                <a:gd name="f514" fmla="*/ f416 1 f282"/>
                <a:gd name="f515" fmla="*/ f417 1 f283"/>
                <a:gd name="f516" fmla="*/ f418 1 f282"/>
                <a:gd name="f517" fmla="*/ f419 1 f283"/>
                <a:gd name="f518" fmla="*/ f420 1 f282"/>
                <a:gd name="f519" fmla="*/ f421 1 f283"/>
                <a:gd name="f520" fmla="*/ f422 1 f282"/>
                <a:gd name="f521" fmla="*/ f423 1 f283"/>
                <a:gd name="f522" fmla="*/ f424 1 f282"/>
                <a:gd name="f523" fmla="*/ f425 1 f283"/>
                <a:gd name="f524" fmla="*/ f426 1 f282"/>
                <a:gd name="f525" fmla="*/ f427 1 f283"/>
                <a:gd name="f526" fmla="*/ f428 1 f282"/>
                <a:gd name="f527" fmla="*/ f429 1 f283"/>
                <a:gd name="f528" fmla="*/ f430 1 f282"/>
                <a:gd name="f529" fmla="*/ f431 1 f283"/>
                <a:gd name="f530" fmla="*/ f432 1 f282"/>
                <a:gd name="f531" fmla="*/ f433 1 f283"/>
                <a:gd name="f532" fmla="*/ f434 1 f282"/>
                <a:gd name="f533" fmla="*/ f435 1 f283"/>
                <a:gd name="f534" fmla="*/ f436 1 f282"/>
                <a:gd name="f535" fmla="*/ f437 1 f283"/>
                <a:gd name="f536" fmla="*/ f438 1 f282"/>
                <a:gd name="f537" fmla="*/ f439 1 f283"/>
                <a:gd name="f538" fmla="*/ f440 1 f282"/>
                <a:gd name="f539" fmla="*/ f441 1 f283"/>
                <a:gd name="f540" fmla="*/ f442 1 f282"/>
                <a:gd name="f541" fmla="*/ f443 1 f283"/>
                <a:gd name="f542" fmla="*/ f444 1 f282"/>
                <a:gd name="f543" fmla="*/ f445 1 f283"/>
                <a:gd name="f544" fmla="*/ f446 1 f282"/>
                <a:gd name="f545" fmla="*/ f447 1 f283"/>
                <a:gd name="f546" fmla="*/ f448 1 f282"/>
                <a:gd name="f547" fmla="*/ f449 1 f283"/>
                <a:gd name="f548" fmla="*/ f450 1 f282"/>
                <a:gd name="f549" fmla="*/ f451 1 f283"/>
                <a:gd name="f550" fmla="*/ f452 1 f282"/>
                <a:gd name="f551" fmla="*/ f453 1 f283"/>
                <a:gd name="f552" fmla="*/ f454 1 f282"/>
                <a:gd name="f553" fmla="*/ f455 1 f283"/>
                <a:gd name="f554" fmla="*/ f456 1 f282"/>
                <a:gd name="f555" fmla="*/ f457 1 f283"/>
                <a:gd name="f556" fmla="*/ f458 1 f282"/>
                <a:gd name="f557" fmla="*/ f459 1 f283"/>
                <a:gd name="f558" fmla="*/ f460 1 f283"/>
                <a:gd name="f559" fmla="*/ f461 1 f282"/>
                <a:gd name="f560" fmla="*/ f462 1 f283"/>
                <a:gd name="f561" fmla="*/ f463 1 f282"/>
                <a:gd name="f562" fmla="*/ f464 1 f283"/>
                <a:gd name="f563" fmla="*/ f465 1 f282"/>
                <a:gd name="f564" fmla="*/ f466 1 f283"/>
                <a:gd name="f565" fmla="*/ f467 1 f282"/>
                <a:gd name="f566" fmla="*/ f468 1 f283"/>
                <a:gd name="f567" fmla="*/ f469 1 f282"/>
                <a:gd name="f568" fmla="*/ f470 1 f283"/>
                <a:gd name="f569" fmla="*/ f471 1 f282"/>
                <a:gd name="f570" fmla="*/ f472 1 f283"/>
                <a:gd name="f571" fmla="*/ f473 f273 1"/>
                <a:gd name="f572" fmla="*/ f474 f273 1"/>
                <a:gd name="f573" fmla="*/ f476 f274 1"/>
                <a:gd name="f574" fmla="*/ f475 f274 1"/>
                <a:gd name="f575" fmla="*/ f477 f273 1"/>
                <a:gd name="f576" fmla="*/ f478 f274 1"/>
                <a:gd name="f577" fmla="*/ f479 f273 1"/>
                <a:gd name="f578" fmla="*/ f480 f274 1"/>
                <a:gd name="f579" fmla="*/ f481 f273 1"/>
                <a:gd name="f580" fmla="*/ f482 f274 1"/>
                <a:gd name="f581" fmla="*/ f483 f273 1"/>
                <a:gd name="f582" fmla="*/ f484 f274 1"/>
                <a:gd name="f583" fmla="*/ f485 f273 1"/>
                <a:gd name="f584" fmla="*/ f486 f274 1"/>
                <a:gd name="f585" fmla="*/ f487 f273 1"/>
                <a:gd name="f586" fmla="*/ f488 f274 1"/>
                <a:gd name="f587" fmla="*/ f489 f273 1"/>
                <a:gd name="f588" fmla="*/ f490 f274 1"/>
                <a:gd name="f589" fmla="*/ f491 f273 1"/>
                <a:gd name="f590" fmla="*/ f492 f274 1"/>
                <a:gd name="f591" fmla="*/ f493 f273 1"/>
                <a:gd name="f592" fmla="*/ f494 f274 1"/>
                <a:gd name="f593" fmla="*/ f495 f273 1"/>
                <a:gd name="f594" fmla="*/ f496 f274 1"/>
                <a:gd name="f595" fmla="*/ f497 f273 1"/>
                <a:gd name="f596" fmla="*/ f498 f274 1"/>
                <a:gd name="f597" fmla="*/ f499 f273 1"/>
                <a:gd name="f598" fmla="*/ f500 f274 1"/>
                <a:gd name="f599" fmla="*/ f501 f273 1"/>
                <a:gd name="f600" fmla="*/ f502 f274 1"/>
                <a:gd name="f601" fmla="*/ f503 f273 1"/>
                <a:gd name="f602" fmla="*/ f504 f274 1"/>
                <a:gd name="f603" fmla="*/ f505 f273 1"/>
                <a:gd name="f604" fmla="*/ f506 f274 1"/>
                <a:gd name="f605" fmla="*/ f507 f273 1"/>
                <a:gd name="f606" fmla="*/ f508 f274 1"/>
                <a:gd name="f607" fmla="*/ f509 f274 1"/>
                <a:gd name="f608" fmla="*/ f510 f273 1"/>
                <a:gd name="f609" fmla="*/ f511 f274 1"/>
                <a:gd name="f610" fmla="*/ f512 f273 1"/>
                <a:gd name="f611" fmla="*/ f513 f274 1"/>
                <a:gd name="f612" fmla="*/ f514 f273 1"/>
                <a:gd name="f613" fmla="*/ f515 f274 1"/>
                <a:gd name="f614" fmla="*/ f516 f273 1"/>
                <a:gd name="f615" fmla="*/ f517 f274 1"/>
                <a:gd name="f616" fmla="*/ f518 f273 1"/>
                <a:gd name="f617" fmla="*/ f519 f274 1"/>
                <a:gd name="f618" fmla="*/ f520 f273 1"/>
                <a:gd name="f619" fmla="*/ f521 f274 1"/>
                <a:gd name="f620" fmla="*/ f522 f273 1"/>
                <a:gd name="f621" fmla="*/ f523 f274 1"/>
                <a:gd name="f622" fmla="*/ f524 f273 1"/>
                <a:gd name="f623" fmla="*/ f525 f274 1"/>
                <a:gd name="f624" fmla="*/ f526 f273 1"/>
                <a:gd name="f625" fmla="*/ f527 f274 1"/>
                <a:gd name="f626" fmla="*/ f528 f273 1"/>
                <a:gd name="f627" fmla="*/ f529 f274 1"/>
                <a:gd name="f628" fmla="*/ f530 f273 1"/>
                <a:gd name="f629" fmla="*/ f531 f274 1"/>
                <a:gd name="f630" fmla="*/ f532 f273 1"/>
                <a:gd name="f631" fmla="*/ f533 f274 1"/>
                <a:gd name="f632" fmla="*/ f534 f273 1"/>
                <a:gd name="f633" fmla="*/ f535 f274 1"/>
                <a:gd name="f634" fmla="*/ f536 f273 1"/>
                <a:gd name="f635" fmla="*/ f537 f274 1"/>
                <a:gd name="f636" fmla="*/ f538 f273 1"/>
                <a:gd name="f637" fmla="*/ f539 f274 1"/>
                <a:gd name="f638" fmla="*/ f540 f273 1"/>
                <a:gd name="f639" fmla="*/ f541 f274 1"/>
                <a:gd name="f640" fmla="*/ f542 f273 1"/>
                <a:gd name="f641" fmla="*/ f543 f274 1"/>
                <a:gd name="f642" fmla="*/ f544 f273 1"/>
                <a:gd name="f643" fmla="*/ f545 f274 1"/>
                <a:gd name="f644" fmla="*/ f546 f273 1"/>
                <a:gd name="f645" fmla="*/ f547 f274 1"/>
                <a:gd name="f646" fmla="*/ f548 f273 1"/>
                <a:gd name="f647" fmla="*/ f549 f274 1"/>
                <a:gd name="f648" fmla="*/ f550 f273 1"/>
                <a:gd name="f649" fmla="*/ f551 f274 1"/>
                <a:gd name="f650" fmla="*/ f552 f273 1"/>
                <a:gd name="f651" fmla="*/ f553 f274 1"/>
                <a:gd name="f652" fmla="*/ f554 f273 1"/>
                <a:gd name="f653" fmla="*/ f555 f274 1"/>
                <a:gd name="f654" fmla="*/ f556 f273 1"/>
                <a:gd name="f655" fmla="*/ f557 f274 1"/>
                <a:gd name="f656" fmla="*/ f558 f274 1"/>
                <a:gd name="f657" fmla="*/ f559 f273 1"/>
                <a:gd name="f658" fmla="*/ f560 f274 1"/>
                <a:gd name="f659" fmla="*/ f561 f273 1"/>
                <a:gd name="f660" fmla="*/ f562 f274 1"/>
                <a:gd name="f661" fmla="*/ f563 f273 1"/>
                <a:gd name="f662" fmla="*/ f564 f274 1"/>
                <a:gd name="f663" fmla="*/ f565 f273 1"/>
                <a:gd name="f664" fmla="*/ f566 f274 1"/>
                <a:gd name="f665" fmla="*/ f567 f273 1"/>
                <a:gd name="f666" fmla="*/ f568 f274 1"/>
                <a:gd name="f667" fmla="*/ f569 f273 1"/>
                <a:gd name="f668" fmla="*/ f570 f274 1"/>
              </a:gdLst>
              <a:ahLst/>
              <a:cxnLst>
                <a:cxn ang="3cd4">
                  <a:pos x="hc" y="t"/>
                </a:cxn>
                <a:cxn ang="0">
                  <a:pos x="r" y="vc"/>
                </a:cxn>
                <a:cxn ang="cd4">
                  <a:pos x="hc" y="b"/>
                </a:cxn>
                <a:cxn ang="cd2">
                  <a:pos x="l" y="vc"/>
                </a:cxn>
                <a:cxn ang="f378">
                  <a:pos x="f575" y="f576"/>
                </a:cxn>
                <a:cxn ang="f378">
                  <a:pos x="f577" y="f578"/>
                </a:cxn>
                <a:cxn ang="f378">
                  <a:pos x="f579" y="f580"/>
                </a:cxn>
                <a:cxn ang="f378">
                  <a:pos x="f581" y="f582"/>
                </a:cxn>
                <a:cxn ang="f378">
                  <a:pos x="f583" y="f584"/>
                </a:cxn>
                <a:cxn ang="f378">
                  <a:pos x="f585" y="f586"/>
                </a:cxn>
                <a:cxn ang="f378">
                  <a:pos x="f587" y="f588"/>
                </a:cxn>
                <a:cxn ang="f378">
                  <a:pos x="f589" y="f590"/>
                </a:cxn>
                <a:cxn ang="f378">
                  <a:pos x="f591" y="f592"/>
                </a:cxn>
                <a:cxn ang="f378">
                  <a:pos x="f593" y="f594"/>
                </a:cxn>
                <a:cxn ang="f378">
                  <a:pos x="f595" y="f596"/>
                </a:cxn>
                <a:cxn ang="f378">
                  <a:pos x="f597" y="f598"/>
                </a:cxn>
                <a:cxn ang="f378">
                  <a:pos x="f599" y="f600"/>
                </a:cxn>
                <a:cxn ang="f378">
                  <a:pos x="f601" y="f602"/>
                </a:cxn>
                <a:cxn ang="f378">
                  <a:pos x="f603" y="f604"/>
                </a:cxn>
                <a:cxn ang="f378">
                  <a:pos x="f605" y="f606"/>
                </a:cxn>
                <a:cxn ang="f378">
                  <a:pos x="f605" y="f607"/>
                </a:cxn>
                <a:cxn ang="f378">
                  <a:pos x="f608" y="f609"/>
                </a:cxn>
                <a:cxn ang="f378">
                  <a:pos x="f610" y="f611"/>
                </a:cxn>
                <a:cxn ang="f378">
                  <a:pos x="f612" y="f613"/>
                </a:cxn>
                <a:cxn ang="f378">
                  <a:pos x="f614" y="f615"/>
                </a:cxn>
                <a:cxn ang="f378">
                  <a:pos x="f616" y="f617"/>
                </a:cxn>
                <a:cxn ang="f378">
                  <a:pos x="f618" y="f619"/>
                </a:cxn>
                <a:cxn ang="f378">
                  <a:pos x="f620" y="f621"/>
                </a:cxn>
                <a:cxn ang="f378">
                  <a:pos x="f622" y="f623"/>
                </a:cxn>
                <a:cxn ang="f378">
                  <a:pos x="f624" y="f625"/>
                </a:cxn>
                <a:cxn ang="f378">
                  <a:pos x="f626" y="f627"/>
                </a:cxn>
                <a:cxn ang="f378">
                  <a:pos x="f628" y="f629"/>
                </a:cxn>
                <a:cxn ang="f378">
                  <a:pos x="f630" y="f631"/>
                </a:cxn>
                <a:cxn ang="f378">
                  <a:pos x="f632" y="f633"/>
                </a:cxn>
                <a:cxn ang="f378">
                  <a:pos x="f634" y="f635"/>
                </a:cxn>
                <a:cxn ang="f378">
                  <a:pos x="f636" y="f637"/>
                </a:cxn>
                <a:cxn ang="f378">
                  <a:pos x="f638" y="f639"/>
                </a:cxn>
                <a:cxn ang="f378">
                  <a:pos x="f640" y="f641"/>
                </a:cxn>
                <a:cxn ang="f378">
                  <a:pos x="f642" y="f643"/>
                </a:cxn>
                <a:cxn ang="f378">
                  <a:pos x="f644" y="f645"/>
                </a:cxn>
                <a:cxn ang="f378">
                  <a:pos x="f646" y="f647"/>
                </a:cxn>
                <a:cxn ang="f378">
                  <a:pos x="f648" y="f649"/>
                </a:cxn>
                <a:cxn ang="f378">
                  <a:pos x="f650" y="f651"/>
                </a:cxn>
                <a:cxn ang="f378">
                  <a:pos x="f652" y="f653"/>
                </a:cxn>
                <a:cxn ang="f378">
                  <a:pos x="f654" y="f655"/>
                </a:cxn>
                <a:cxn ang="f378">
                  <a:pos x="f589" y="f656"/>
                </a:cxn>
                <a:cxn ang="f378">
                  <a:pos x="f657" y="f658"/>
                </a:cxn>
                <a:cxn ang="f378">
                  <a:pos x="f659" y="f660"/>
                </a:cxn>
                <a:cxn ang="f378">
                  <a:pos x="f661" y="f662"/>
                </a:cxn>
                <a:cxn ang="f378">
                  <a:pos x="f663" y="f664"/>
                </a:cxn>
                <a:cxn ang="f378">
                  <a:pos x="f665" y="f666"/>
                </a:cxn>
                <a:cxn ang="f378">
                  <a:pos x="f667" y="f668"/>
                </a:cxn>
                <a:cxn ang="f378">
                  <a:pos x="f575" y="f576"/>
                </a:cxn>
              </a:cxnLst>
              <a:rect l="f571" t="f574" r="f572" b="f573"/>
              <a:pathLst>
                <a:path w="1343618" h="516876">
                  <a:moveTo>
                    <a:pt x="f8" y="f9"/>
                  </a:moveTo>
                  <a:cubicBezTo>
                    <a:pt x="f10" y="f11"/>
                    <a:pt x="f12" y="f13"/>
                    <a:pt x="f14" y="f15"/>
                  </a:cubicBezTo>
                  <a:cubicBezTo>
                    <a:pt x="f16" y="f17"/>
                    <a:pt x="f18" y="f19"/>
                    <a:pt x="f20" y="f21"/>
                  </a:cubicBezTo>
                  <a:cubicBezTo>
                    <a:pt x="f22" y="f23"/>
                    <a:pt x="f24" y="f25"/>
                    <a:pt x="f26" y="f27"/>
                  </a:cubicBezTo>
                  <a:cubicBezTo>
                    <a:pt x="f28" y="f29"/>
                    <a:pt x="f30" y="f31"/>
                    <a:pt x="f32" y="f33"/>
                  </a:cubicBezTo>
                  <a:cubicBezTo>
                    <a:pt x="f34" y="f35"/>
                    <a:pt x="f36" y="f37"/>
                    <a:pt x="f38" y="f39"/>
                  </a:cubicBezTo>
                  <a:cubicBezTo>
                    <a:pt x="f40" y="f41"/>
                    <a:pt x="f42" y="f43"/>
                    <a:pt x="f44" y="f45"/>
                  </a:cubicBezTo>
                  <a:cubicBezTo>
                    <a:pt x="f46" y="f47"/>
                    <a:pt x="f48" y="f49"/>
                    <a:pt x="f50" y="f51"/>
                  </a:cubicBezTo>
                  <a:cubicBezTo>
                    <a:pt x="f52" y="f53"/>
                    <a:pt x="f54" y="f55"/>
                    <a:pt x="f56" y="f57"/>
                  </a:cubicBezTo>
                  <a:cubicBezTo>
                    <a:pt x="f58" y="f59"/>
                    <a:pt x="f60" y="f61"/>
                    <a:pt x="f62" y="f63"/>
                  </a:cubicBezTo>
                  <a:cubicBezTo>
                    <a:pt x="f64" y="f65"/>
                    <a:pt x="f66" y="f67"/>
                    <a:pt x="f68" y="f69"/>
                  </a:cubicBezTo>
                  <a:cubicBezTo>
                    <a:pt x="f70" y="f71"/>
                    <a:pt x="f72" y="f73"/>
                    <a:pt x="f74" y="f75"/>
                  </a:cubicBezTo>
                  <a:cubicBezTo>
                    <a:pt x="f76" y="f77"/>
                    <a:pt x="f78" y="f79"/>
                    <a:pt x="f80" y="f79"/>
                  </a:cubicBezTo>
                  <a:cubicBezTo>
                    <a:pt x="f81" y="f79"/>
                    <a:pt x="f82" y="f77"/>
                    <a:pt x="f82" y="f77"/>
                  </a:cubicBezTo>
                  <a:cubicBezTo>
                    <a:pt x="f80" y="f83"/>
                    <a:pt x="f84" y="f85"/>
                    <a:pt x="f86" y="f87"/>
                  </a:cubicBezTo>
                  <a:cubicBezTo>
                    <a:pt x="f88" y="f89"/>
                    <a:pt x="f90" y="f91"/>
                    <a:pt x="f92" y="f11"/>
                  </a:cubicBezTo>
                  <a:cubicBezTo>
                    <a:pt x="f93" y="f94"/>
                    <a:pt x="f92" y="f95"/>
                    <a:pt x="f92" y="f96"/>
                  </a:cubicBezTo>
                  <a:cubicBezTo>
                    <a:pt x="f97" y="f98"/>
                    <a:pt x="f99" y="f100"/>
                    <a:pt x="f101" y="f102"/>
                  </a:cubicBezTo>
                  <a:cubicBezTo>
                    <a:pt x="f103" y="f104"/>
                    <a:pt x="f105" y="f106"/>
                    <a:pt x="f107" y="f108"/>
                  </a:cubicBezTo>
                  <a:cubicBezTo>
                    <a:pt x="f109" y="f110"/>
                    <a:pt x="f111" y="f27"/>
                    <a:pt x="f112" y="f113"/>
                  </a:cubicBezTo>
                  <a:cubicBezTo>
                    <a:pt x="f114" y="f115"/>
                    <a:pt x="f116" y="f117"/>
                    <a:pt x="f118" y="f119"/>
                  </a:cubicBezTo>
                  <a:cubicBezTo>
                    <a:pt x="f120" y="f121"/>
                    <a:pt x="f122" y="f121"/>
                    <a:pt x="f123" y="f124"/>
                  </a:cubicBezTo>
                  <a:cubicBezTo>
                    <a:pt x="f125" y="f119"/>
                    <a:pt x="f126" y="f127"/>
                    <a:pt x="f128" y="f129"/>
                  </a:cubicBezTo>
                  <a:cubicBezTo>
                    <a:pt x="f130" y="f131"/>
                    <a:pt x="f132" y="f133"/>
                    <a:pt x="f134" y="f106"/>
                  </a:cubicBezTo>
                  <a:cubicBezTo>
                    <a:pt x="f135" y="f136"/>
                    <a:pt x="f137" y="f138"/>
                    <a:pt x="f139" y="f140"/>
                  </a:cubicBezTo>
                  <a:cubicBezTo>
                    <a:pt x="f135" y="f140"/>
                    <a:pt x="f141" y="f142"/>
                    <a:pt x="f143" y="f144"/>
                  </a:cubicBezTo>
                  <a:cubicBezTo>
                    <a:pt x="f145" y="f146"/>
                    <a:pt x="f147" y="f148"/>
                    <a:pt x="f149" y="f148"/>
                  </a:cubicBezTo>
                  <a:cubicBezTo>
                    <a:pt x="f150" y="f151"/>
                    <a:pt x="f152" y="f106"/>
                    <a:pt x="f153" y="f154"/>
                  </a:cubicBezTo>
                  <a:cubicBezTo>
                    <a:pt x="f155" y="f156"/>
                    <a:pt x="f157" y="f158"/>
                    <a:pt x="f159" y="f160"/>
                  </a:cubicBezTo>
                  <a:cubicBezTo>
                    <a:pt x="f161" y="f162"/>
                    <a:pt x="f163" y="f164"/>
                    <a:pt x="f165" y="f166"/>
                  </a:cubicBezTo>
                  <a:cubicBezTo>
                    <a:pt x="f167" y="f168"/>
                    <a:pt x="f169" y="f170"/>
                    <a:pt x="f171" y="f172"/>
                  </a:cubicBezTo>
                  <a:cubicBezTo>
                    <a:pt x="f173" y="f174"/>
                    <a:pt x="f175" y="f176"/>
                    <a:pt x="f177" y="f178"/>
                  </a:cubicBezTo>
                  <a:cubicBezTo>
                    <a:pt x="f179" y="f180"/>
                    <a:pt x="f181" y="f182"/>
                    <a:pt x="f183" y="f184"/>
                  </a:cubicBezTo>
                  <a:cubicBezTo>
                    <a:pt x="f185" y="f186"/>
                    <a:pt x="f187" y="f188"/>
                    <a:pt x="f189" y="f190"/>
                  </a:cubicBezTo>
                  <a:cubicBezTo>
                    <a:pt x="f191" y="f190"/>
                    <a:pt x="f192" y="f178"/>
                    <a:pt x="f193" y="f194"/>
                  </a:cubicBezTo>
                  <a:cubicBezTo>
                    <a:pt x="f195" y="f196"/>
                    <a:pt x="f197" y="f198"/>
                    <a:pt x="f199" y="f200"/>
                  </a:cubicBezTo>
                  <a:cubicBezTo>
                    <a:pt x="f201" y="f202"/>
                    <a:pt x="f203" y="f204"/>
                    <a:pt x="f205" y="f206"/>
                  </a:cubicBezTo>
                  <a:cubicBezTo>
                    <a:pt x="f207" y="f208"/>
                    <a:pt x="f209" y="f210"/>
                    <a:pt x="f211" y="f212"/>
                  </a:cubicBezTo>
                  <a:cubicBezTo>
                    <a:pt x="f213" y="f214"/>
                    <a:pt x="f215" y="f208"/>
                    <a:pt x="f216" y="f217"/>
                  </a:cubicBezTo>
                  <a:cubicBezTo>
                    <a:pt x="f218" y="f219"/>
                    <a:pt x="f220" y="f221"/>
                    <a:pt x="f222" y="f221"/>
                  </a:cubicBezTo>
                  <a:cubicBezTo>
                    <a:pt x="f223" y="f224"/>
                    <a:pt x="f225" y="f226"/>
                    <a:pt x="f227" y="f228"/>
                  </a:cubicBezTo>
                  <a:cubicBezTo>
                    <a:pt x="f229" y="f230"/>
                    <a:pt x="f231" y="f232"/>
                    <a:pt x="f50" y="f233"/>
                  </a:cubicBezTo>
                  <a:cubicBezTo>
                    <a:pt x="f234" y="f235"/>
                    <a:pt x="f236" y="f237"/>
                    <a:pt x="f238" y="f239"/>
                  </a:cubicBezTo>
                  <a:cubicBezTo>
                    <a:pt x="f240" y="f241"/>
                    <a:pt x="f242" y="f243"/>
                    <a:pt x="f36" y="f244"/>
                  </a:cubicBezTo>
                  <a:cubicBezTo>
                    <a:pt x="f245" y="f246"/>
                    <a:pt x="f247" y="f248"/>
                    <a:pt x="f249" y="f250"/>
                  </a:cubicBezTo>
                  <a:cubicBezTo>
                    <a:pt x="f251" y="f252"/>
                    <a:pt x="f253" y="f254"/>
                    <a:pt x="f255" y="f256"/>
                  </a:cubicBezTo>
                  <a:cubicBezTo>
                    <a:pt x="f257" y="f258"/>
                    <a:pt x="f259" y="f260"/>
                    <a:pt x="f261" y="f262"/>
                  </a:cubicBezTo>
                  <a:cubicBezTo>
                    <a:pt x="f16" y="f263"/>
                    <a:pt x="f264" y="f265"/>
                    <a:pt x="f266" y="f267"/>
                  </a:cubicBezTo>
                  <a:cubicBezTo>
                    <a:pt x="f268" y="f269"/>
                    <a:pt x="f270" y="f271"/>
                    <a:pt x="f8" y="f9"/>
                  </a:cubicBezTo>
                  <a:close/>
                </a:path>
              </a:pathLst>
            </a:custGeom>
            <a:solidFill>
              <a:srgbClr val="F9D6BA"/>
            </a:solidFill>
            <a:ln cap="flat">
              <a:noFill/>
              <a:prstDash val="solid"/>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Trebuchet MS"/>
                <a:ea typeface="Arial"/>
                <a:cs typeface="B Nazanin" pitchFamily="2" charset="-78"/>
              </a:endParaRPr>
            </a:p>
          </p:txBody>
        </p:sp>
        <p:grpSp>
          <p:nvGrpSpPr>
            <p:cNvPr id="23" name="Graphic 2">
              <a:extLst>
                <a:ext uri="{FF2B5EF4-FFF2-40B4-BE49-F238E27FC236}">
                  <a16:creationId xmlns:a16="http://schemas.microsoft.com/office/drawing/2014/main" id="{2AFF38F5-246D-FC9B-5495-117C4999076C}"/>
                </a:ext>
              </a:extLst>
            </p:cNvPr>
            <p:cNvGrpSpPr/>
            <p:nvPr/>
          </p:nvGrpSpPr>
          <p:grpSpPr>
            <a:xfrm>
              <a:off x="811987" y="5199726"/>
              <a:ext cx="2030040" cy="781162"/>
              <a:chOff x="811987" y="5199726"/>
              <a:chExt cx="2030040" cy="781162"/>
            </a:xfrm>
          </p:grpSpPr>
          <p:sp>
            <p:nvSpPr>
              <p:cNvPr id="24" name="Freeform: Shape 25">
                <a:extLst>
                  <a:ext uri="{FF2B5EF4-FFF2-40B4-BE49-F238E27FC236}">
                    <a16:creationId xmlns:a16="http://schemas.microsoft.com/office/drawing/2014/main" id="{DE6F2710-7653-0BF8-6AD4-47303284B56F}"/>
                  </a:ext>
                </a:extLst>
              </p:cNvPr>
              <p:cNvSpPr/>
              <p:nvPr/>
            </p:nvSpPr>
            <p:spPr>
              <a:xfrm>
                <a:off x="811987" y="5617625"/>
                <a:ext cx="781363" cy="363263"/>
              </a:xfrm>
              <a:custGeom>
                <a:avLst/>
                <a:gdLst>
                  <a:gd name="f0" fmla="val 10800000"/>
                  <a:gd name="f1" fmla="val 5400000"/>
                  <a:gd name="f2" fmla="val 180"/>
                  <a:gd name="f3" fmla="val w"/>
                  <a:gd name="f4" fmla="val h"/>
                  <a:gd name="f5" fmla="val 0"/>
                  <a:gd name="f6" fmla="val 517459"/>
                  <a:gd name="f7" fmla="val 240571"/>
                  <a:gd name="f8" fmla="val 472909"/>
                  <a:gd name="f9" fmla="val 76500"/>
                  <a:gd name="f10" fmla="val 421159"/>
                  <a:gd name="f11" fmla="val 49950"/>
                  <a:gd name="f12" fmla="val 364009"/>
                  <a:gd name="f13" fmla="val 40050"/>
                  <a:gd name="f14" fmla="val 308209"/>
                  <a:gd name="f15" fmla="val 27000"/>
                  <a:gd name="f16" fmla="val 292909"/>
                  <a:gd name="f17" fmla="val 23400"/>
                  <a:gd name="f18" fmla="val 277609"/>
                  <a:gd name="f19" fmla="val 15300"/>
                  <a:gd name="f20" fmla="val 260059"/>
                  <a:gd name="f21" fmla="val 18450"/>
                  <a:gd name="f22" fmla="val 263659"/>
                  <a:gd name="f23" fmla="val 25650"/>
                  <a:gd name="f24" fmla="val 269959"/>
                  <a:gd name="f25" fmla="val 275359"/>
                  <a:gd name="f26" fmla="val 27450"/>
                  <a:gd name="f27" fmla="val 319909"/>
                  <a:gd name="f28" fmla="val 40500"/>
                  <a:gd name="f29" fmla="val 54000"/>
                  <a:gd name="f30" fmla="val 408559"/>
                  <a:gd name="f31" fmla="val 67050"/>
                  <a:gd name="f32" fmla="val 435109"/>
                  <a:gd name="f33" fmla="val 75150"/>
                  <a:gd name="f34" fmla="val 460759"/>
                  <a:gd name="f35" fmla="val 85950"/>
                  <a:gd name="f36" fmla="val 482809"/>
                  <a:gd name="f37" fmla="val 103050"/>
                  <a:gd name="f38" fmla="val 499009"/>
                  <a:gd name="f39" fmla="val 115650"/>
                  <a:gd name="f40" fmla="val 505759"/>
                  <a:gd name="f41" fmla="val 135000"/>
                  <a:gd name="f42" fmla="val 501709"/>
                  <a:gd name="f43" fmla="val 153000"/>
                  <a:gd name="f44" fmla="val 497209"/>
                  <a:gd name="f45" fmla="val 171900"/>
                  <a:gd name="f46" fmla="val 476959"/>
                  <a:gd name="f47" fmla="val 460309"/>
                  <a:gd name="f48" fmla="val 170550"/>
                  <a:gd name="f49" fmla="val 443209"/>
                  <a:gd name="f50" fmla="val 169200"/>
                  <a:gd name="f51" fmla="val 426109"/>
                  <a:gd name="f52" fmla="val 166950"/>
                  <a:gd name="f53" fmla="val 409459"/>
                  <a:gd name="f54" fmla="val 163800"/>
                  <a:gd name="f55" fmla="val 365809"/>
                  <a:gd name="f56" fmla="val 154800"/>
                  <a:gd name="f57" fmla="val 322609"/>
                  <a:gd name="f58" fmla="val 145350"/>
                  <a:gd name="f59" fmla="val 278959"/>
                  <a:gd name="f60" fmla="val 135900"/>
                  <a:gd name="f61" fmla="val 299659"/>
                  <a:gd name="f62" fmla="val 147150"/>
                  <a:gd name="f63" fmla="val 321709"/>
                  <a:gd name="f64" fmla="val 155700"/>
                  <a:gd name="f65" fmla="val 343309"/>
                  <a:gd name="f66" fmla="val 165150"/>
                  <a:gd name="f67" fmla="val 355909"/>
                  <a:gd name="f68" fmla="val 171000"/>
                  <a:gd name="f69" fmla="val 374359"/>
                  <a:gd name="f70" fmla="val 176400"/>
                  <a:gd name="f71" fmla="val 371659"/>
                  <a:gd name="f72" fmla="val 192600"/>
                  <a:gd name="f73" fmla="val 369409"/>
                  <a:gd name="f74" fmla="val 208350"/>
                  <a:gd name="f75" fmla="val 350059"/>
                  <a:gd name="f76" fmla="val 208800"/>
                  <a:gd name="f77" fmla="val 336559"/>
                  <a:gd name="f78" fmla="val 211050"/>
                  <a:gd name="f79" fmla="val 284359"/>
                  <a:gd name="f80" fmla="val 221400"/>
                  <a:gd name="f81" fmla="val 232609"/>
                  <a:gd name="f82" fmla="val 216000"/>
                  <a:gd name="f83" fmla="val 181759"/>
                  <a:gd name="f84" fmla="val 201150"/>
                  <a:gd name="f85" fmla="val 148459"/>
                  <a:gd name="f86" fmla="val 191250"/>
                  <a:gd name="f87" fmla="val 116059"/>
                  <a:gd name="f88" fmla="val 173700"/>
                  <a:gd name="f89" fmla="val 80059"/>
                  <a:gd name="f90" fmla="val 73759"/>
                  <a:gd name="f91" fmla="val 196200"/>
                  <a:gd name="f92" fmla="val 67459"/>
                  <a:gd name="f93" fmla="val 62059"/>
                  <a:gd name="f94" fmla="val 186300"/>
                  <a:gd name="f95" fmla="val 46309"/>
                  <a:gd name="f96" fmla="val 40009"/>
                  <a:gd name="f97" fmla="val 35509"/>
                  <a:gd name="f98" fmla="val 133200"/>
                  <a:gd name="f99" fmla="val 28309"/>
                  <a:gd name="f100" fmla="val 101700"/>
                  <a:gd name="f101" fmla="val 27409"/>
                  <a:gd name="f102" fmla="val 79650"/>
                  <a:gd name="f103" fmla="val 34159"/>
                  <a:gd name="f104" fmla="val 49050"/>
                  <a:gd name="f105" fmla="val 36409"/>
                  <a:gd name="f106" fmla="val 38700"/>
                  <a:gd name="f107" fmla="val 40459"/>
                  <a:gd name="f108" fmla="val 16200"/>
                  <a:gd name="f109" fmla="val 41809"/>
                  <a:gd name="f110" fmla="val 8550"/>
                  <a:gd name="f111" fmla="val 14359"/>
                  <a:gd name="f112" fmla="val 56250"/>
                  <a:gd name="f113" fmla="val 11659"/>
                  <a:gd name="f114" fmla="val 62550"/>
                  <a:gd name="f115" fmla="val -5441"/>
                  <a:gd name="f116" fmla="val 118800"/>
                  <a:gd name="f117" fmla="val -4541"/>
                  <a:gd name="f118" fmla="val 154350"/>
                  <a:gd name="f119" fmla="val 19759"/>
                  <a:gd name="f120" fmla="val 228600"/>
                  <a:gd name="f121" fmla="val 27859"/>
                  <a:gd name="f122" fmla="val 253350"/>
                  <a:gd name="f123" fmla="val 152509"/>
                  <a:gd name="f124" fmla="val 232200"/>
                  <a:gd name="f125" fmla="val 205609"/>
                  <a:gd name="f126" fmla="val 231300"/>
                  <a:gd name="f127" fmla="val 283459"/>
                  <a:gd name="f128" fmla="val 225450"/>
                  <a:gd name="f129" fmla="val 361309"/>
                  <a:gd name="f130" fmla="val 438259"/>
                  <a:gd name="f131" fmla="val 211950"/>
                  <a:gd name="f132" fmla="val 519259"/>
                  <a:gd name="f133" fmla="val 194400"/>
                  <a:gd name="f134" fmla="val 514309"/>
                  <a:gd name="f135" fmla="val 184950"/>
                  <a:gd name="f136" fmla="val 121950"/>
                  <a:gd name="f137" fmla="val 508909"/>
                  <a:gd name="f138" fmla="val 100350"/>
                  <a:gd name="f139" fmla="val 492259"/>
                  <a:gd name="f140" fmla="val 86400"/>
                  <a:gd name="f141" fmla="+- 0 0 -90"/>
                  <a:gd name="f142" fmla="*/ f3 1 517459"/>
                  <a:gd name="f143" fmla="*/ f4 1 240571"/>
                  <a:gd name="f144" fmla="val f5"/>
                  <a:gd name="f145" fmla="val f6"/>
                  <a:gd name="f146" fmla="val f7"/>
                  <a:gd name="f147" fmla="*/ f141 f0 1"/>
                  <a:gd name="f148" fmla="+- f146 0 f144"/>
                  <a:gd name="f149" fmla="+- f145 0 f144"/>
                  <a:gd name="f150" fmla="*/ f147 1 f2"/>
                  <a:gd name="f151" fmla="*/ f149 1 517459"/>
                  <a:gd name="f152" fmla="*/ f148 1 240571"/>
                  <a:gd name="f153" fmla="*/ 472909 f149 1"/>
                  <a:gd name="f154" fmla="*/ 76500 f148 1"/>
                  <a:gd name="f155" fmla="*/ 308209 f149 1"/>
                  <a:gd name="f156" fmla="*/ 27000 f148 1"/>
                  <a:gd name="f157" fmla="*/ 260059 f149 1"/>
                  <a:gd name="f158" fmla="*/ 18450 f148 1"/>
                  <a:gd name="f159" fmla="*/ 275359 f149 1"/>
                  <a:gd name="f160" fmla="*/ 27450 f148 1"/>
                  <a:gd name="f161" fmla="*/ 408559 f149 1"/>
                  <a:gd name="f162" fmla="*/ 67050 f148 1"/>
                  <a:gd name="f163" fmla="*/ 482809 f149 1"/>
                  <a:gd name="f164" fmla="*/ 103050 f148 1"/>
                  <a:gd name="f165" fmla="*/ 501709 f149 1"/>
                  <a:gd name="f166" fmla="*/ 153000 f148 1"/>
                  <a:gd name="f167" fmla="*/ 460309 f149 1"/>
                  <a:gd name="f168" fmla="*/ 170550 f148 1"/>
                  <a:gd name="f169" fmla="*/ 409459 f149 1"/>
                  <a:gd name="f170" fmla="*/ 163800 f148 1"/>
                  <a:gd name="f171" fmla="*/ 278959 f149 1"/>
                  <a:gd name="f172" fmla="*/ 135900 f148 1"/>
                  <a:gd name="f173" fmla="*/ 343309 f149 1"/>
                  <a:gd name="f174" fmla="*/ 165150 f148 1"/>
                  <a:gd name="f175" fmla="*/ 371659 f149 1"/>
                  <a:gd name="f176" fmla="*/ 192600 f148 1"/>
                  <a:gd name="f177" fmla="*/ 336559 f149 1"/>
                  <a:gd name="f178" fmla="*/ 211050 f148 1"/>
                  <a:gd name="f179" fmla="*/ 181759 f149 1"/>
                  <a:gd name="f180" fmla="*/ 201150 f148 1"/>
                  <a:gd name="f181" fmla="*/ 80059 f149 1"/>
                  <a:gd name="f182" fmla="*/ 62059 f149 1"/>
                  <a:gd name="f183" fmla="*/ 186300 f148 1"/>
                  <a:gd name="f184" fmla="*/ 35509 f149 1"/>
                  <a:gd name="f185" fmla="*/ 133200 f148 1"/>
                  <a:gd name="f186" fmla="*/ 34159 f149 1"/>
                  <a:gd name="f187" fmla="*/ 49050 f148 1"/>
                  <a:gd name="f188" fmla="*/ 41809 f149 1"/>
                  <a:gd name="f189" fmla="*/ 0 f148 1"/>
                  <a:gd name="f190" fmla="*/ 11659 f149 1"/>
                  <a:gd name="f191" fmla="*/ 62550 f148 1"/>
                  <a:gd name="f192" fmla="*/ 19759 f149 1"/>
                  <a:gd name="f193" fmla="*/ 228600 f148 1"/>
                  <a:gd name="f194" fmla="*/ 205609 f149 1"/>
                  <a:gd name="f195" fmla="*/ 231300 f148 1"/>
                  <a:gd name="f196" fmla="*/ 438259 f149 1"/>
                  <a:gd name="f197" fmla="*/ 211950 f148 1"/>
                  <a:gd name="f198" fmla="*/ 517459 f149 1"/>
                  <a:gd name="f199" fmla="*/ 121950 f148 1"/>
                  <a:gd name="f200" fmla="+- f150 0 f1"/>
                  <a:gd name="f201" fmla="*/ f153 1 517459"/>
                  <a:gd name="f202" fmla="*/ f154 1 240572"/>
                  <a:gd name="f203" fmla="*/ f155 1 517459"/>
                  <a:gd name="f204" fmla="*/ f156 1 240572"/>
                  <a:gd name="f205" fmla="*/ f157 1 517459"/>
                  <a:gd name="f206" fmla="*/ f158 1 240572"/>
                  <a:gd name="f207" fmla="*/ f159 1 517459"/>
                  <a:gd name="f208" fmla="*/ f160 1 240572"/>
                  <a:gd name="f209" fmla="*/ f161 1 517459"/>
                  <a:gd name="f210" fmla="*/ f162 1 240572"/>
                  <a:gd name="f211" fmla="*/ f163 1 517459"/>
                  <a:gd name="f212" fmla="*/ f164 1 240572"/>
                  <a:gd name="f213" fmla="*/ f165 1 517459"/>
                  <a:gd name="f214" fmla="*/ f166 1 240572"/>
                  <a:gd name="f215" fmla="*/ f167 1 517459"/>
                  <a:gd name="f216" fmla="*/ f168 1 240572"/>
                  <a:gd name="f217" fmla="*/ f169 1 517459"/>
                  <a:gd name="f218" fmla="*/ f170 1 240572"/>
                  <a:gd name="f219" fmla="*/ f171 1 517459"/>
                  <a:gd name="f220" fmla="*/ f172 1 240572"/>
                  <a:gd name="f221" fmla="*/ f173 1 517459"/>
                  <a:gd name="f222" fmla="*/ f174 1 240572"/>
                  <a:gd name="f223" fmla="*/ f175 1 517459"/>
                  <a:gd name="f224" fmla="*/ f176 1 240572"/>
                  <a:gd name="f225" fmla="*/ f177 1 517459"/>
                  <a:gd name="f226" fmla="*/ f178 1 240572"/>
                  <a:gd name="f227" fmla="*/ f179 1 517459"/>
                  <a:gd name="f228" fmla="*/ f180 1 240572"/>
                  <a:gd name="f229" fmla="*/ f181 1 517459"/>
                  <a:gd name="f230" fmla="*/ f182 1 517459"/>
                  <a:gd name="f231" fmla="*/ f183 1 240572"/>
                  <a:gd name="f232" fmla="*/ f184 1 517459"/>
                  <a:gd name="f233" fmla="*/ f185 1 240572"/>
                  <a:gd name="f234" fmla="*/ f186 1 517459"/>
                  <a:gd name="f235" fmla="*/ f187 1 240572"/>
                  <a:gd name="f236" fmla="*/ f188 1 517459"/>
                  <a:gd name="f237" fmla="*/ f189 1 240572"/>
                  <a:gd name="f238" fmla="*/ f190 1 517459"/>
                  <a:gd name="f239" fmla="*/ f191 1 240572"/>
                  <a:gd name="f240" fmla="*/ f192 1 517459"/>
                  <a:gd name="f241" fmla="*/ f193 1 240572"/>
                  <a:gd name="f242" fmla="*/ f194 1 517459"/>
                  <a:gd name="f243" fmla="*/ f195 1 240572"/>
                  <a:gd name="f244" fmla="*/ f196 1 517459"/>
                  <a:gd name="f245" fmla="*/ f197 1 240572"/>
                  <a:gd name="f246" fmla="*/ f198 1 517459"/>
                  <a:gd name="f247" fmla="*/ f199 1 240572"/>
                  <a:gd name="f248" fmla="*/ f144 1 f151"/>
                  <a:gd name="f249" fmla="*/ f145 1 f151"/>
                  <a:gd name="f250" fmla="*/ f144 1 f152"/>
                  <a:gd name="f251" fmla="*/ f146 1 f152"/>
                  <a:gd name="f252" fmla="*/ f201 1 f151"/>
                  <a:gd name="f253" fmla="*/ f202 1 f152"/>
                  <a:gd name="f254" fmla="*/ f203 1 f151"/>
                  <a:gd name="f255" fmla="*/ f204 1 f152"/>
                  <a:gd name="f256" fmla="*/ f205 1 f151"/>
                  <a:gd name="f257" fmla="*/ f206 1 f152"/>
                  <a:gd name="f258" fmla="*/ f207 1 f151"/>
                  <a:gd name="f259" fmla="*/ f208 1 f152"/>
                  <a:gd name="f260" fmla="*/ f209 1 f151"/>
                  <a:gd name="f261" fmla="*/ f210 1 f152"/>
                  <a:gd name="f262" fmla="*/ f211 1 f151"/>
                  <a:gd name="f263" fmla="*/ f212 1 f152"/>
                  <a:gd name="f264" fmla="*/ f213 1 f151"/>
                  <a:gd name="f265" fmla="*/ f214 1 f152"/>
                  <a:gd name="f266" fmla="*/ f215 1 f151"/>
                  <a:gd name="f267" fmla="*/ f216 1 f152"/>
                  <a:gd name="f268" fmla="*/ f217 1 f151"/>
                  <a:gd name="f269" fmla="*/ f218 1 f152"/>
                  <a:gd name="f270" fmla="*/ f219 1 f151"/>
                  <a:gd name="f271" fmla="*/ f220 1 f152"/>
                  <a:gd name="f272" fmla="*/ f221 1 f151"/>
                  <a:gd name="f273" fmla="*/ f222 1 f152"/>
                  <a:gd name="f274" fmla="*/ f223 1 f151"/>
                  <a:gd name="f275" fmla="*/ f224 1 f152"/>
                  <a:gd name="f276" fmla="*/ f225 1 f151"/>
                  <a:gd name="f277" fmla="*/ f226 1 f152"/>
                  <a:gd name="f278" fmla="*/ f227 1 f151"/>
                  <a:gd name="f279" fmla="*/ f228 1 f152"/>
                  <a:gd name="f280" fmla="*/ f229 1 f151"/>
                  <a:gd name="f281" fmla="*/ f230 1 f151"/>
                  <a:gd name="f282" fmla="*/ f231 1 f152"/>
                  <a:gd name="f283" fmla="*/ f232 1 f151"/>
                  <a:gd name="f284" fmla="*/ f233 1 f152"/>
                  <a:gd name="f285" fmla="*/ f234 1 f151"/>
                  <a:gd name="f286" fmla="*/ f235 1 f152"/>
                  <a:gd name="f287" fmla="*/ f236 1 f151"/>
                  <a:gd name="f288" fmla="*/ f237 1 f152"/>
                  <a:gd name="f289" fmla="*/ f238 1 f151"/>
                  <a:gd name="f290" fmla="*/ f239 1 f152"/>
                  <a:gd name="f291" fmla="*/ f240 1 f151"/>
                  <a:gd name="f292" fmla="*/ f241 1 f152"/>
                  <a:gd name="f293" fmla="*/ f242 1 f151"/>
                  <a:gd name="f294" fmla="*/ f243 1 f152"/>
                  <a:gd name="f295" fmla="*/ f244 1 f151"/>
                  <a:gd name="f296" fmla="*/ f245 1 f152"/>
                  <a:gd name="f297" fmla="*/ f246 1 f151"/>
                  <a:gd name="f298" fmla="*/ f247 1 f152"/>
                  <a:gd name="f299" fmla="*/ f248 f142 1"/>
                  <a:gd name="f300" fmla="*/ f249 f142 1"/>
                  <a:gd name="f301" fmla="*/ f251 f143 1"/>
                  <a:gd name="f302" fmla="*/ f250 f143 1"/>
                  <a:gd name="f303" fmla="*/ f252 f142 1"/>
                  <a:gd name="f304" fmla="*/ f253 f143 1"/>
                  <a:gd name="f305" fmla="*/ f254 f142 1"/>
                  <a:gd name="f306" fmla="*/ f255 f143 1"/>
                  <a:gd name="f307" fmla="*/ f256 f142 1"/>
                  <a:gd name="f308" fmla="*/ f257 f143 1"/>
                  <a:gd name="f309" fmla="*/ f258 f142 1"/>
                  <a:gd name="f310" fmla="*/ f259 f143 1"/>
                  <a:gd name="f311" fmla="*/ f260 f142 1"/>
                  <a:gd name="f312" fmla="*/ f261 f143 1"/>
                  <a:gd name="f313" fmla="*/ f262 f142 1"/>
                  <a:gd name="f314" fmla="*/ f263 f143 1"/>
                  <a:gd name="f315" fmla="*/ f264 f142 1"/>
                  <a:gd name="f316" fmla="*/ f265 f143 1"/>
                  <a:gd name="f317" fmla="*/ f266 f142 1"/>
                  <a:gd name="f318" fmla="*/ f267 f143 1"/>
                  <a:gd name="f319" fmla="*/ f268 f142 1"/>
                  <a:gd name="f320" fmla="*/ f269 f143 1"/>
                  <a:gd name="f321" fmla="*/ f270 f142 1"/>
                  <a:gd name="f322" fmla="*/ f271 f143 1"/>
                  <a:gd name="f323" fmla="*/ f272 f142 1"/>
                  <a:gd name="f324" fmla="*/ f273 f143 1"/>
                  <a:gd name="f325" fmla="*/ f274 f142 1"/>
                  <a:gd name="f326" fmla="*/ f275 f143 1"/>
                  <a:gd name="f327" fmla="*/ f276 f142 1"/>
                  <a:gd name="f328" fmla="*/ f277 f143 1"/>
                  <a:gd name="f329" fmla="*/ f278 f142 1"/>
                  <a:gd name="f330" fmla="*/ f279 f143 1"/>
                  <a:gd name="f331" fmla="*/ f280 f142 1"/>
                  <a:gd name="f332" fmla="*/ f281 f142 1"/>
                  <a:gd name="f333" fmla="*/ f282 f143 1"/>
                  <a:gd name="f334" fmla="*/ f283 f142 1"/>
                  <a:gd name="f335" fmla="*/ f284 f143 1"/>
                  <a:gd name="f336" fmla="*/ f285 f142 1"/>
                  <a:gd name="f337" fmla="*/ f286 f143 1"/>
                  <a:gd name="f338" fmla="*/ f287 f142 1"/>
                  <a:gd name="f339" fmla="*/ f288 f143 1"/>
                  <a:gd name="f340" fmla="*/ f289 f142 1"/>
                  <a:gd name="f341" fmla="*/ f290 f143 1"/>
                  <a:gd name="f342" fmla="*/ f291 f142 1"/>
                  <a:gd name="f343" fmla="*/ f292 f143 1"/>
                  <a:gd name="f344" fmla="*/ f293 f142 1"/>
                  <a:gd name="f345" fmla="*/ f294 f143 1"/>
                  <a:gd name="f346" fmla="*/ f295 f142 1"/>
                  <a:gd name="f347" fmla="*/ f296 f143 1"/>
                  <a:gd name="f348" fmla="*/ f297 f142 1"/>
                  <a:gd name="f349" fmla="*/ f298 f143 1"/>
                </a:gdLst>
                <a:ahLst/>
                <a:cxnLst>
                  <a:cxn ang="3cd4">
                    <a:pos x="hc" y="t"/>
                  </a:cxn>
                  <a:cxn ang="0">
                    <a:pos x="r" y="vc"/>
                  </a:cxn>
                  <a:cxn ang="cd4">
                    <a:pos x="hc" y="b"/>
                  </a:cxn>
                  <a:cxn ang="cd2">
                    <a:pos x="l" y="vc"/>
                  </a:cxn>
                  <a:cxn ang="f200">
                    <a:pos x="f303" y="f304"/>
                  </a:cxn>
                  <a:cxn ang="f200">
                    <a:pos x="f305" y="f306"/>
                  </a:cxn>
                  <a:cxn ang="f200">
                    <a:pos x="f307" y="f308"/>
                  </a:cxn>
                  <a:cxn ang="f200">
                    <a:pos x="f309" y="f310"/>
                  </a:cxn>
                  <a:cxn ang="f200">
                    <a:pos x="f311" y="f312"/>
                  </a:cxn>
                  <a:cxn ang="f200">
                    <a:pos x="f313" y="f314"/>
                  </a:cxn>
                  <a:cxn ang="f200">
                    <a:pos x="f315" y="f316"/>
                  </a:cxn>
                  <a:cxn ang="f200">
                    <a:pos x="f317" y="f318"/>
                  </a:cxn>
                  <a:cxn ang="f200">
                    <a:pos x="f319" y="f320"/>
                  </a:cxn>
                  <a:cxn ang="f200">
                    <a:pos x="f321" y="f322"/>
                  </a:cxn>
                  <a:cxn ang="f200">
                    <a:pos x="f323" y="f324"/>
                  </a:cxn>
                  <a:cxn ang="f200">
                    <a:pos x="f325" y="f326"/>
                  </a:cxn>
                  <a:cxn ang="f200">
                    <a:pos x="f327" y="f328"/>
                  </a:cxn>
                  <a:cxn ang="f200">
                    <a:pos x="f329" y="f330"/>
                  </a:cxn>
                  <a:cxn ang="f200">
                    <a:pos x="f331" y="f326"/>
                  </a:cxn>
                  <a:cxn ang="f200">
                    <a:pos x="f332" y="f333"/>
                  </a:cxn>
                  <a:cxn ang="f200">
                    <a:pos x="f334" y="f335"/>
                  </a:cxn>
                  <a:cxn ang="f200">
                    <a:pos x="f336" y="f337"/>
                  </a:cxn>
                  <a:cxn ang="f200">
                    <a:pos x="f338" y="f339"/>
                  </a:cxn>
                  <a:cxn ang="f200">
                    <a:pos x="f340" y="f341"/>
                  </a:cxn>
                  <a:cxn ang="f200">
                    <a:pos x="f342" y="f343"/>
                  </a:cxn>
                  <a:cxn ang="f200">
                    <a:pos x="f344" y="f345"/>
                  </a:cxn>
                  <a:cxn ang="f200">
                    <a:pos x="f346" y="f347"/>
                  </a:cxn>
                  <a:cxn ang="f200">
                    <a:pos x="f348" y="f349"/>
                  </a:cxn>
                  <a:cxn ang="f200">
                    <a:pos x="f303" y="f304"/>
                  </a:cxn>
                </a:cxnLst>
                <a:rect l="f299" t="f302" r="f300" b="f301"/>
                <a:pathLst>
                  <a:path w="517459" h="240571">
                    <a:moveTo>
                      <a:pt x="f8" y="f9"/>
                    </a:moveTo>
                    <a:cubicBezTo>
                      <a:pt x="f10" y="f11"/>
                      <a:pt x="f12" y="f13"/>
                      <a:pt x="f14" y="f15"/>
                    </a:cubicBezTo>
                    <a:cubicBezTo>
                      <a:pt x="f16" y="f17"/>
                      <a:pt x="f18" y="f19"/>
                      <a:pt x="f20" y="f21"/>
                    </a:cubicBezTo>
                    <a:cubicBezTo>
                      <a:pt x="f22" y="f23"/>
                      <a:pt x="f24" y="f23"/>
                      <a:pt x="f25" y="f26"/>
                    </a:cubicBezTo>
                    <a:cubicBezTo>
                      <a:pt x="f27" y="f28"/>
                      <a:pt x="f12" y="f29"/>
                      <a:pt x="f30" y="f31"/>
                    </a:cubicBezTo>
                    <a:cubicBezTo>
                      <a:pt x="f32" y="f33"/>
                      <a:pt x="f34" y="f35"/>
                      <a:pt x="f36" y="f37"/>
                    </a:cubicBezTo>
                    <a:cubicBezTo>
                      <a:pt x="f38" y="f39"/>
                      <a:pt x="f40" y="f41"/>
                      <a:pt x="f42" y="f43"/>
                    </a:cubicBezTo>
                    <a:cubicBezTo>
                      <a:pt x="f44" y="f45"/>
                      <a:pt x="f46" y="f45"/>
                      <a:pt x="f47" y="f48"/>
                    </a:cubicBezTo>
                    <a:cubicBezTo>
                      <a:pt x="f49" y="f50"/>
                      <a:pt x="f51" y="f52"/>
                      <a:pt x="f53" y="f54"/>
                    </a:cubicBezTo>
                    <a:cubicBezTo>
                      <a:pt x="f55" y="f56"/>
                      <a:pt x="f57" y="f58"/>
                      <a:pt x="f59" y="f60"/>
                    </a:cubicBezTo>
                    <a:cubicBezTo>
                      <a:pt x="f61" y="f62"/>
                      <a:pt x="f63" y="f64"/>
                      <a:pt x="f65" y="f66"/>
                    </a:cubicBezTo>
                    <a:cubicBezTo>
                      <a:pt x="f67" y="f68"/>
                      <a:pt x="f69" y="f70"/>
                      <a:pt x="f71" y="f72"/>
                    </a:cubicBezTo>
                    <a:cubicBezTo>
                      <a:pt x="f73" y="f74"/>
                      <a:pt x="f75" y="f76"/>
                      <a:pt x="f77" y="f78"/>
                    </a:cubicBezTo>
                    <a:cubicBezTo>
                      <a:pt x="f79" y="f80"/>
                      <a:pt x="f81" y="f82"/>
                      <a:pt x="f83" y="f84"/>
                    </a:cubicBezTo>
                    <a:cubicBezTo>
                      <a:pt x="f85" y="f86"/>
                      <a:pt x="f87" y="f88"/>
                      <a:pt x="f89" y="f72"/>
                    </a:cubicBezTo>
                    <a:cubicBezTo>
                      <a:pt x="f90" y="f91"/>
                      <a:pt x="f92" y="f86"/>
                      <a:pt x="f93" y="f94"/>
                    </a:cubicBezTo>
                    <a:cubicBezTo>
                      <a:pt x="f95" y="f45"/>
                      <a:pt x="f96" y="f43"/>
                      <a:pt x="f97" y="f98"/>
                    </a:cubicBezTo>
                    <a:cubicBezTo>
                      <a:pt x="f99" y="f100"/>
                      <a:pt x="f101" y="f102"/>
                      <a:pt x="f103" y="f104"/>
                    </a:cubicBezTo>
                    <a:cubicBezTo>
                      <a:pt x="f105" y="f106"/>
                      <a:pt x="f107" y="f108"/>
                      <a:pt x="f109" y="f5"/>
                    </a:cubicBezTo>
                    <a:cubicBezTo>
                      <a:pt x="f103" y="f110"/>
                      <a:pt x="f111" y="f112"/>
                      <a:pt x="f113" y="f114"/>
                    </a:cubicBezTo>
                    <a:cubicBezTo>
                      <a:pt x="f115" y="f116"/>
                      <a:pt x="f117" y="f118"/>
                      <a:pt x="f119" y="f120"/>
                    </a:cubicBezTo>
                    <a:cubicBezTo>
                      <a:pt x="f121" y="f122"/>
                      <a:pt x="f123" y="f124"/>
                      <a:pt x="f125" y="f126"/>
                    </a:cubicBezTo>
                    <a:cubicBezTo>
                      <a:pt x="f127" y="f128"/>
                      <a:pt x="f129" y="f120"/>
                      <a:pt x="f130" y="f131"/>
                    </a:cubicBezTo>
                    <a:cubicBezTo>
                      <a:pt x="f132" y="f133"/>
                      <a:pt x="f134" y="f135"/>
                      <a:pt x="f6" y="f136"/>
                    </a:cubicBezTo>
                    <a:cubicBezTo>
                      <a:pt x="f137" y="f138"/>
                      <a:pt x="f139" y="f140"/>
                      <a:pt x="f8" y="f9"/>
                    </a:cubicBezTo>
                    <a:close/>
                  </a:path>
                </a:pathLst>
              </a:custGeom>
              <a:solidFill>
                <a:srgbClr val="E2C2A7"/>
              </a:solidFill>
              <a:ln cap="flat">
                <a:noFill/>
                <a:prstDash val="solid"/>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Trebuchet MS"/>
                  <a:ea typeface="Arial"/>
                  <a:cs typeface="B Nazanin" pitchFamily="2" charset="-78"/>
                </a:endParaRPr>
              </a:p>
            </p:txBody>
          </p:sp>
          <p:sp>
            <p:nvSpPr>
              <p:cNvPr id="25" name="Freeform: Shape 26">
                <a:extLst>
                  <a:ext uri="{FF2B5EF4-FFF2-40B4-BE49-F238E27FC236}">
                    <a16:creationId xmlns:a16="http://schemas.microsoft.com/office/drawing/2014/main" id="{C68B3361-5212-FB91-8043-02027FAFC366}"/>
                  </a:ext>
                </a:extLst>
              </p:cNvPr>
              <p:cNvSpPr/>
              <p:nvPr/>
            </p:nvSpPr>
            <p:spPr>
              <a:xfrm>
                <a:off x="1244086" y="5444355"/>
                <a:ext cx="805211" cy="369079"/>
              </a:xfrm>
              <a:custGeom>
                <a:avLst/>
                <a:gdLst>
                  <a:gd name="f0" fmla="val 10800000"/>
                  <a:gd name="f1" fmla="val 5400000"/>
                  <a:gd name="f2" fmla="val 180"/>
                  <a:gd name="f3" fmla="val w"/>
                  <a:gd name="f4" fmla="val h"/>
                  <a:gd name="f5" fmla="val 0"/>
                  <a:gd name="f6" fmla="val 533250"/>
                  <a:gd name="f7" fmla="val 244421"/>
                  <a:gd name="f8" fmla="val 497700"/>
                  <a:gd name="f9" fmla="val 157500"/>
                  <a:gd name="f10" fmla="val 508050"/>
                  <a:gd name="f11" fmla="val 122850"/>
                  <a:gd name="f12" fmla="val 509400"/>
                  <a:gd name="f13" fmla="val 86850"/>
                  <a:gd name="f14" fmla="val 515700"/>
                  <a:gd name="f15" fmla="val 51750"/>
                  <a:gd name="f16" fmla="val 518400"/>
                  <a:gd name="f17" fmla="val 36900"/>
                  <a:gd name="f18" fmla="val 524250"/>
                  <a:gd name="f19" fmla="val 22050"/>
                  <a:gd name="f20" fmla="val 522450"/>
                  <a:gd name="f21" fmla="val 510750"/>
                  <a:gd name="f22" fmla="val 36000"/>
                  <a:gd name="f23" fmla="val 505800"/>
                  <a:gd name="f24" fmla="val 66600"/>
                  <a:gd name="f25" fmla="val 501300"/>
                  <a:gd name="f26" fmla="val 97200"/>
                  <a:gd name="f27" fmla="val 495900"/>
                  <a:gd name="f28" fmla="val 134550"/>
                  <a:gd name="f29" fmla="val 483300"/>
                  <a:gd name="f30" fmla="val 168750"/>
                  <a:gd name="f31" fmla="val 451800"/>
                  <a:gd name="f32" fmla="val 192150"/>
                  <a:gd name="f33" fmla="val 441450"/>
                  <a:gd name="f34" fmla="val 199800"/>
                  <a:gd name="f35" fmla="val 428400"/>
                  <a:gd name="f36" fmla="val 208350"/>
                  <a:gd name="f37" fmla="val 414900"/>
                  <a:gd name="f38" fmla="val 198900"/>
                  <a:gd name="f39" fmla="val 401400"/>
                  <a:gd name="f40" fmla="val 189900"/>
                  <a:gd name="f41" fmla="val 405900"/>
                  <a:gd name="f42" fmla="val 176400"/>
                  <a:gd name="f43" fmla="val 409500"/>
                  <a:gd name="f44" fmla="val 164250"/>
                  <a:gd name="f45" fmla="val 415350"/>
                  <a:gd name="f46" fmla="val 143550"/>
                  <a:gd name="f47" fmla="val 422550"/>
                  <a:gd name="f48" fmla="val 102150"/>
                  <a:gd name="f49" fmla="val 434700"/>
                  <a:gd name="f50" fmla="val 81000"/>
                  <a:gd name="f51" fmla="val 440550"/>
                  <a:gd name="f52" fmla="val 59400"/>
                  <a:gd name="f53" fmla="val 446400"/>
                  <a:gd name="f54" fmla="val 37800"/>
                  <a:gd name="f55" fmla="val 433800"/>
                  <a:gd name="f56" fmla="val 48150"/>
                  <a:gd name="f57" fmla="val 429750"/>
                  <a:gd name="f58" fmla="val 62100"/>
                  <a:gd name="f59" fmla="val 427050"/>
                  <a:gd name="f60" fmla="val 75600"/>
                  <a:gd name="f61" fmla="val 418950"/>
                  <a:gd name="f62" fmla="val 118350"/>
                  <a:gd name="f63" fmla="val 398250"/>
                  <a:gd name="f64" fmla="val 155250"/>
                  <a:gd name="f65" fmla="val 377100"/>
                  <a:gd name="f66" fmla="val 192600"/>
                  <a:gd name="f67" fmla="val 367650"/>
                  <a:gd name="f68" fmla="val 209250"/>
                  <a:gd name="f69" fmla="val 354600"/>
                  <a:gd name="f70" fmla="val 211050"/>
                  <a:gd name="f71" fmla="val 339300"/>
                  <a:gd name="f72" fmla="val 207900"/>
                  <a:gd name="f73" fmla="val 322200"/>
                  <a:gd name="f74" fmla="val 204750"/>
                  <a:gd name="f75" fmla="val 319950"/>
                  <a:gd name="f76" fmla="val 191700"/>
                  <a:gd name="f77" fmla="val 321300"/>
                  <a:gd name="f78" fmla="val 176850"/>
                  <a:gd name="f79" fmla="val 166950"/>
                  <a:gd name="f80" fmla="val 321750"/>
                  <a:gd name="f81" fmla="val 147600"/>
                  <a:gd name="f82" fmla="val 320850"/>
                  <a:gd name="f83" fmla="val 137250"/>
                  <a:gd name="f84" fmla="val 318150"/>
                  <a:gd name="f85" fmla="val 129150"/>
                  <a:gd name="f86" fmla="val 304650"/>
                  <a:gd name="f87" fmla="val 289800"/>
                  <a:gd name="f88" fmla="val 146250"/>
                  <a:gd name="f89" fmla="val 280350"/>
                  <a:gd name="f90" fmla="val 139950"/>
                  <a:gd name="f91" fmla="val 270900"/>
                  <a:gd name="f92" fmla="val 126900"/>
                  <a:gd name="f93" fmla="val 256950"/>
                  <a:gd name="f94" fmla="val 107100"/>
                  <a:gd name="f95" fmla="val 250200"/>
                  <a:gd name="f96" fmla="val 85050"/>
                  <a:gd name="f97" fmla="val 246600"/>
                  <a:gd name="f98" fmla="val 222750"/>
                  <a:gd name="f99" fmla="val 77850"/>
                  <a:gd name="f100" fmla="val 198450"/>
                  <a:gd name="f101" fmla="val 75150"/>
                  <a:gd name="f102" fmla="val 173700"/>
                  <a:gd name="f103" fmla="val 70200"/>
                  <a:gd name="f104" fmla="val 121500"/>
                  <a:gd name="f105" fmla="val 77400"/>
                  <a:gd name="f106" fmla="val 29250"/>
                  <a:gd name="f107" fmla="val 28800"/>
                  <a:gd name="f108" fmla="val 10350"/>
                  <a:gd name="f109" fmla="val 20700"/>
                  <a:gd name="f110" fmla="val 7200"/>
                  <a:gd name="f111" fmla="val 12600"/>
                  <a:gd name="f112" fmla="val 3150"/>
                  <a:gd name="f113" fmla="val 11700"/>
                  <a:gd name="f114" fmla="val 22500"/>
                  <a:gd name="f115" fmla="val 38700"/>
                  <a:gd name="f116" fmla="val 32850"/>
                  <a:gd name="f117" fmla="val 57600"/>
                  <a:gd name="f118" fmla="val 40500"/>
                  <a:gd name="f119" fmla="val 109800"/>
                  <a:gd name="f120" fmla="val 159300"/>
                  <a:gd name="f121" fmla="val 91800"/>
                  <a:gd name="f122" fmla="val 218250"/>
                  <a:gd name="f123" fmla="val 228150"/>
                  <a:gd name="f124" fmla="val 236250"/>
                  <a:gd name="f125" fmla="val 97650"/>
                  <a:gd name="f126" fmla="val 241200"/>
                  <a:gd name="f127" fmla="val 259650"/>
                  <a:gd name="f128" fmla="val 141300"/>
                  <a:gd name="f129" fmla="val 269100"/>
                  <a:gd name="f130" fmla="val 175950"/>
                  <a:gd name="f131" fmla="val 248850"/>
                  <a:gd name="f132" fmla="val 213300"/>
                  <a:gd name="f133" fmla="val 264150"/>
                  <a:gd name="f134" fmla="val 210150"/>
                  <a:gd name="f135" fmla="val 276300"/>
                  <a:gd name="f136" fmla="val 215100"/>
                  <a:gd name="f137" fmla="val 285300"/>
                  <a:gd name="f138" fmla="val 228600"/>
                  <a:gd name="f139" fmla="val 291600"/>
                  <a:gd name="f140" fmla="val 238050"/>
                  <a:gd name="f141" fmla="val 301500"/>
                  <a:gd name="f142" fmla="val 244350"/>
                  <a:gd name="f143" fmla="val 313650"/>
                  <a:gd name="f144" fmla="val 334350"/>
                  <a:gd name="f145" fmla="val 244800"/>
                  <a:gd name="f146" fmla="val 355500"/>
                  <a:gd name="f147" fmla="val 243000"/>
                  <a:gd name="f148" fmla="val 376200"/>
                  <a:gd name="f149" fmla="val 242550"/>
                  <a:gd name="f150" fmla="val 433350"/>
                  <a:gd name="f151" fmla="val 240750"/>
                  <a:gd name="f152" fmla="val 476100"/>
                  <a:gd name="f153" fmla="val 194400"/>
                  <a:gd name="f154" fmla="val 194850"/>
                  <a:gd name="f155" fmla="val 500400"/>
                  <a:gd name="f156" fmla="val 190350"/>
                  <a:gd name="f157" fmla="val 490500"/>
                  <a:gd name="f158" fmla="val 181800"/>
                  <a:gd name="f159" fmla="+- 0 0 -90"/>
                  <a:gd name="f160" fmla="*/ f3 1 533250"/>
                  <a:gd name="f161" fmla="*/ f4 1 244421"/>
                  <a:gd name="f162" fmla="val f5"/>
                  <a:gd name="f163" fmla="val f6"/>
                  <a:gd name="f164" fmla="val f7"/>
                  <a:gd name="f165" fmla="*/ f159 f0 1"/>
                  <a:gd name="f166" fmla="+- f164 0 f162"/>
                  <a:gd name="f167" fmla="+- f163 0 f162"/>
                  <a:gd name="f168" fmla="*/ f165 1 f2"/>
                  <a:gd name="f169" fmla="*/ f167 1 533250"/>
                  <a:gd name="f170" fmla="*/ f166 1 244421"/>
                  <a:gd name="f171" fmla="*/ 497700 f167 1"/>
                  <a:gd name="f172" fmla="*/ 157500 f166 1"/>
                  <a:gd name="f173" fmla="*/ 515700 f167 1"/>
                  <a:gd name="f174" fmla="*/ 51750 f166 1"/>
                  <a:gd name="f175" fmla="*/ 522450 f167 1"/>
                  <a:gd name="f176" fmla="*/ 0 f166 1"/>
                  <a:gd name="f177" fmla="*/ 501300 f167 1"/>
                  <a:gd name="f178" fmla="*/ 97200 f166 1"/>
                  <a:gd name="f179" fmla="*/ 451800 f167 1"/>
                  <a:gd name="f180" fmla="*/ 192150 f166 1"/>
                  <a:gd name="f181" fmla="*/ 414900 f167 1"/>
                  <a:gd name="f182" fmla="*/ 198900 f166 1"/>
                  <a:gd name="f183" fmla="*/ 409500 f167 1"/>
                  <a:gd name="f184" fmla="*/ 164250 f166 1"/>
                  <a:gd name="f185" fmla="*/ 428400 f167 1"/>
                  <a:gd name="f186" fmla="*/ 102150 f166 1"/>
                  <a:gd name="f187" fmla="*/ 446400 f167 1"/>
                  <a:gd name="f188" fmla="*/ 37800 f166 1"/>
                  <a:gd name="f189" fmla="*/ 427050 f167 1"/>
                  <a:gd name="f190" fmla="*/ 75600 f166 1"/>
                  <a:gd name="f191" fmla="*/ 377100 f167 1"/>
                  <a:gd name="f192" fmla="*/ 192600 f166 1"/>
                  <a:gd name="f193" fmla="*/ 339300 f167 1"/>
                  <a:gd name="f194" fmla="*/ 207900 f166 1"/>
                  <a:gd name="f195" fmla="*/ 321300 f167 1"/>
                  <a:gd name="f196" fmla="*/ 176850 f166 1"/>
                  <a:gd name="f197" fmla="*/ 147600 f166 1"/>
                  <a:gd name="f198" fmla="*/ 304650 f167 1"/>
                  <a:gd name="f199" fmla="*/ 137250 f166 1"/>
                  <a:gd name="f200" fmla="*/ 270900 f167 1"/>
                  <a:gd name="f201" fmla="*/ 126900 f166 1"/>
                  <a:gd name="f202" fmla="*/ 246600 f167 1"/>
                  <a:gd name="f203" fmla="*/ 59400 f166 1"/>
                  <a:gd name="f204" fmla="*/ 173700 f167 1"/>
                  <a:gd name="f205" fmla="*/ 70200 f166 1"/>
                  <a:gd name="f206" fmla="*/ 28800 f167 1"/>
                  <a:gd name="f207" fmla="*/ 10350 f166 1"/>
                  <a:gd name="f208" fmla="*/ 0 f167 1"/>
                  <a:gd name="f209" fmla="*/ 11700 f166 1"/>
                  <a:gd name="f210" fmla="*/ 57600 f167 1"/>
                  <a:gd name="f211" fmla="*/ 40500 f166 1"/>
                  <a:gd name="f212" fmla="*/ 218250 f167 1"/>
                  <a:gd name="f213" fmla="*/ 91800 f166 1"/>
                  <a:gd name="f214" fmla="*/ 241200 f167 1"/>
                  <a:gd name="f215" fmla="*/ 107100 f166 1"/>
                  <a:gd name="f216" fmla="*/ 248850 f167 1"/>
                  <a:gd name="f217" fmla="*/ 213300 f166 1"/>
                  <a:gd name="f218" fmla="*/ 285300 f167 1"/>
                  <a:gd name="f219" fmla="*/ 228600 f166 1"/>
                  <a:gd name="f220" fmla="*/ 313650 f167 1"/>
                  <a:gd name="f221" fmla="*/ 244350 f166 1"/>
                  <a:gd name="f222" fmla="*/ 376200 f167 1"/>
                  <a:gd name="f223" fmla="*/ 242550 f166 1"/>
                  <a:gd name="f224" fmla="*/ 533250 f167 1"/>
                  <a:gd name="f225" fmla="*/ 194850 f166 1"/>
                  <a:gd name="f226" fmla="+- f168 0 f1"/>
                  <a:gd name="f227" fmla="*/ f171 1 533250"/>
                  <a:gd name="f228" fmla="*/ f172 1 244421"/>
                  <a:gd name="f229" fmla="*/ f173 1 533250"/>
                  <a:gd name="f230" fmla="*/ f174 1 244421"/>
                  <a:gd name="f231" fmla="*/ f175 1 533250"/>
                  <a:gd name="f232" fmla="*/ f176 1 244421"/>
                  <a:gd name="f233" fmla="*/ f177 1 533250"/>
                  <a:gd name="f234" fmla="*/ f178 1 244421"/>
                  <a:gd name="f235" fmla="*/ f179 1 533250"/>
                  <a:gd name="f236" fmla="*/ f180 1 244421"/>
                  <a:gd name="f237" fmla="*/ f181 1 533250"/>
                  <a:gd name="f238" fmla="*/ f182 1 244421"/>
                  <a:gd name="f239" fmla="*/ f183 1 533250"/>
                  <a:gd name="f240" fmla="*/ f184 1 244421"/>
                  <a:gd name="f241" fmla="*/ f185 1 533250"/>
                  <a:gd name="f242" fmla="*/ f186 1 244421"/>
                  <a:gd name="f243" fmla="*/ f187 1 533250"/>
                  <a:gd name="f244" fmla="*/ f188 1 244421"/>
                  <a:gd name="f245" fmla="*/ f189 1 533250"/>
                  <a:gd name="f246" fmla="*/ f190 1 244421"/>
                  <a:gd name="f247" fmla="*/ f191 1 533250"/>
                  <a:gd name="f248" fmla="*/ f192 1 244421"/>
                  <a:gd name="f249" fmla="*/ f193 1 533250"/>
                  <a:gd name="f250" fmla="*/ f194 1 244421"/>
                  <a:gd name="f251" fmla="*/ f195 1 533250"/>
                  <a:gd name="f252" fmla="*/ f196 1 244421"/>
                  <a:gd name="f253" fmla="*/ f197 1 244421"/>
                  <a:gd name="f254" fmla="*/ f198 1 533250"/>
                  <a:gd name="f255" fmla="*/ f199 1 244421"/>
                  <a:gd name="f256" fmla="*/ f200 1 533250"/>
                  <a:gd name="f257" fmla="*/ f201 1 244421"/>
                  <a:gd name="f258" fmla="*/ f202 1 533250"/>
                  <a:gd name="f259" fmla="*/ f203 1 244421"/>
                  <a:gd name="f260" fmla="*/ f204 1 533250"/>
                  <a:gd name="f261" fmla="*/ f205 1 244421"/>
                  <a:gd name="f262" fmla="*/ f206 1 533250"/>
                  <a:gd name="f263" fmla="*/ f207 1 244421"/>
                  <a:gd name="f264" fmla="*/ f208 1 533250"/>
                  <a:gd name="f265" fmla="*/ f209 1 244421"/>
                  <a:gd name="f266" fmla="*/ f210 1 533250"/>
                  <a:gd name="f267" fmla="*/ f211 1 244421"/>
                  <a:gd name="f268" fmla="*/ f212 1 533250"/>
                  <a:gd name="f269" fmla="*/ f213 1 244421"/>
                  <a:gd name="f270" fmla="*/ f214 1 533250"/>
                  <a:gd name="f271" fmla="*/ f215 1 244421"/>
                  <a:gd name="f272" fmla="*/ f216 1 533250"/>
                  <a:gd name="f273" fmla="*/ f217 1 244421"/>
                  <a:gd name="f274" fmla="*/ f218 1 533250"/>
                  <a:gd name="f275" fmla="*/ f219 1 244421"/>
                  <a:gd name="f276" fmla="*/ f220 1 533250"/>
                  <a:gd name="f277" fmla="*/ f221 1 244421"/>
                  <a:gd name="f278" fmla="*/ f222 1 533250"/>
                  <a:gd name="f279" fmla="*/ f223 1 244421"/>
                  <a:gd name="f280" fmla="*/ f224 1 533250"/>
                  <a:gd name="f281" fmla="*/ f225 1 244421"/>
                  <a:gd name="f282" fmla="*/ f162 1 f169"/>
                  <a:gd name="f283" fmla="*/ f163 1 f169"/>
                  <a:gd name="f284" fmla="*/ f162 1 f170"/>
                  <a:gd name="f285" fmla="*/ f164 1 f170"/>
                  <a:gd name="f286" fmla="*/ f227 1 f169"/>
                  <a:gd name="f287" fmla="*/ f228 1 f170"/>
                  <a:gd name="f288" fmla="*/ f229 1 f169"/>
                  <a:gd name="f289" fmla="*/ f230 1 f170"/>
                  <a:gd name="f290" fmla="*/ f231 1 f169"/>
                  <a:gd name="f291" fmla="*/ f232 1 f170"/>
                  <a:gd name="f292" fmla="*/ f233 1 f169"/>
                  <a:gd name="f293" fmla="*/ f234 1 f170"/>
                  <a:gd name="f294" fmla="*/ f235 1 f169"/>
                  <a:gd name="f295" fmla="*/ f236 1 f170"/>
                  <a:gd name="f296" fmla="*/ f237 1 f169"/>
                  <a:gd name="f297" fmla="*/ f238 1 f170"/>
                  <a:gd name="f298" fmla="*/ f239 1 f169"/>
                  <a:gd name="f299" fmla="*/ f240 1 f170"/>
                  <a:gd name="f300" fmla="*/ f241 1 f169"/>
                  <a:gd name="f301" fmla="*/ f242 1 f170"/>
                  <a:gd name="f302" fmla="*/ f243 1 f169"/>
                  <a:gd name="f303" fmla="*/ f244 1 f170"/>
                  <a:gd name="f304" fmla="*/ f245 1 f169"/>
                  <a:gd name="f305" fmla="*/ f246 1 f170"/>
                  <a:gd name="f306" fmla="*/ f247 1 f169"/>
                  <a:gd name="f307" fmla="*/ f248 1 f170"/>
                  <a:gd name="f308" fmla="*/ f249 1 f169"/>
                  <a:gd name="f309" fmla="*/ f250 1 f170"/>
                  <a:gd name="f310" fmla="*/ f251 1 f169"/>
                  <a:gd name="f311" fmla="*/ f252 1 f170"/>
                  <a:gd name="f312" fmla="*/ f253 1 f170"/>
                  <a:gd name="f313" fmla="*/ f254 1 f169"/>
                  <a:gd name="f314" fmla="*/ f255 1 f170"/>
                  <a:gd name="f315" fmla="*/ f256 1 f169"/>
                  <a:gd name="f316" fmla="*/ f257 1 f170"/>
                  <a:gd name="f317" fmla="*/ f258 1 f169"/>
                  <a:gd name="f318" fmla="*/ f259 1 f170"/>
                  <a:gd name="f319" fmla="*/ f260 1 f169"/>
                  <a:gd name="f320" fmla="*/ f261 1 f170"/>
                  <a:gd name="f321" fmla="*/ f262 1 f169"/>
                  <a:gd name="f322" fmla="*/ f263 1 f170"/>
                  <a:gd name="f323" fmla="*/ f264 1 f169"/>
                  <a:gd name="f324" fmla="*/ f265 1 f170"/>
                  <a:gd name="f325" fmla="*/ f266 1 f169"/>
                  <a:gd name="f326" fmla="*/ f267 1 f170"/>
                  <a:gd name="f327" fmla="*/ f268 1 f169"/>
                  <a:gd name="f328" fmla="*/ f269 1 f170"/>
                  <a:gd name="f329" fmla="*/ f270 1 f169"/>
                  <a:gd name="f330" fmla="*/ f271 1 f170"/>
                  <a:gd name="f331" fmla="*/ f272 1 f169"/>
                  <a:gd name="f332" fmla="*/ f273 1 f170"/>
                  <a:gd name="f333" fmla="*/ f274 1 f169"/>
                  <a:gd name="f334" fmla="*/ f275 1 f170"/>
                  <a:gd name="f335" fmla="*/ f276 1 f169"/>
                  <a:gd name="f336" fmla="*/ f277 1 f170"/>
                  <a:gd name="f337" fmla="*/ f278 1 f169"/>
                  <a:gd name="f338" fmla="*/ f279 1 f170"/>
                  <a:gd name="f339" fmla="*/ f280 1 f169"/>
                  <a:gd name="f340" fmla="*/ f281 1 f170"/>
                  <a:gd name="f341" fmla="*/ f282 f160 1"/>
                  <a:gd name="f342" fmla="*/ f283 f160 1"/>
                  <a:gd name="f343" fmla="*/ f285 f161 1"/>
                  <a:gd name="f344" fmla="*/ f284 f161 1"/>
                  <a:gd name="f345" fmla="*/ f286 f160 1"/>
                  <a:gd name="f346" fmla="*/ f287 f161 1"/>
                  <a:gd name="f347" fmla="*/ f288 f160 1"/>
                  <a:gd name="f348" fmla="*/ f289 f161 1"/>
                  <a:gd name="f349" fmla="*/ f290 f160 1"/>
                  <a:gd name="f350" fmla="*/ f291 f161 1"/>
                  <a:gd name="f351" fmla="*/ f292 f160 1"/>
                  <a:gd name="f352" fmla="*/ f293 f161 1"/>
                  <a:gd name="f353" fmla="*/ f294 f160 1"/>
                  <a:gd name="f354" fmla="*/ f295 f161 1"/>
                  <a:gd name="f355" fmla="*/ f296 f160 1"/>
                  <a:gd name="f356" fmla="*/ f297 f161 1"/>
                  <a:gd name="f357" fmla="*/ f298 f160 1"/>
                  <a:gd name="f358" fmla="*/ f299 f161 1"/>
                  <a:gd name="f359" fmla="*/ f300 f160 1"/>
                  <a:gd name="f360" fmla="*/ f301 f161 1"/>
                  <a:gd name="f361" fmla="*/ f302 f160 1"/>
                  <a:gd name="f362" fmla="*/ f303 f161 1"/>
                  <a:gd name="f363" fmla="*/ f304 f160 1"/>
                  <a:gd name="f364" fmla="*/ f305 f161 1"/>
                  <a:gd name="f365" fmla="*/ f306 f160 1"/>
                  <a:gd name="f366" fmla="*/ f307 f161 1"/>
                  <a:gd name="f367" fmla="*/ f308 f160 1"/>
                  <a:gd name="f368" fmla="*/ f309 f161 1"/>
                  <a:gd name="f369" fmla="*/ f310 f160 1"/>
                  <a:gd name="f370" fmla="*/ f311 f161 1"/>
                  <a:gd name="f371" fmla="*/ f312 f161 1"/>
                  <a:gd name="f372" fmla="*/ f313 f160 1"/>
                  <a:gd name="f373" fmla="*/ f314 f161 1"/>
                  <a:gd name="f374" fmla="*/ f315 f160 1"/>
                  <a:gd name="f375" fmla="*/ f316 f161 1"/>
                  <a:gd name="f376" fmla="*/ f317 f160 1"/>
                  <a:gd name="f377" fmla="*/ f318 f161 1"/>
                  <a:gd name="f378" fmla="*/ f319 f160 1"/>
                  <a:gd name="f379" fmla="*/ f320 f161 1"/>
                  <a:gd name="f380" fmla="*/ f321 f160 1"/>
                  <a:gd name="f381" fmla="*/ f322 f161 1"/>
                  <a:gd name="f382" fmla="*/ f323 f160 1"/>
                  <a:gd name="f383" fmla="*/ f324 f161 1"/>
                  <a:gd name="f384" fmla="*/ f325 f160 1"/>
                  <a:gd name="f385" fmla="*/ f326 f161 1"/>
                  <a:gd name="f386" fmla="*/ f327 f160 1"/>
                  <a:gd name="f387" fmla="*/ f328 f161 1"/>
                  <a:gd name="f388" fmla="*/ f329 f160 1"/>
                  <a:gd name="f389" fmla="*/ f330 f161 1"/>
                  <a:gd name="f390" fmla="*/ f331 f160 1"/>
                  <a:gd name="f391" fmla="*/ f332 f161 1"/>
                  <a:gd name="f392" fmla="*/ f333 f160 1"/>
                  <a:gd name="f393" fmla="*/ f334 f161 1"/>
                  <a:gd name="f394" fmla="*/ f335 f160 1"/>
                  <a:gd name="f395" fmla="*/ f336 f161 1"/>
                  <a:gd name="f396" fmla="*/ f337 f160 1"/>
                  <a:gd name="f397" fmla="*/ f338 f161 1"/>
                  <a:gd name="f398" fmla="*/ f339 f160 1"/>
                  <a:gd name="f399" fmla="*/ f340 f161 1"/>
                </a:gdLst>
                <a:ahLst/>
                <a:cxnLst>
                  <a:cxn ang="3cd4">
                    <a:pos x="hc" y="t"/>
                  </a:cxn>
                  <a:cxn ang="0">
                    <a:pos x="r" y="vc"/>
                  </a:cxn>
                  <a:cxn ang="cd4">
                    <a:pos x="hc" y="b"/>
                  </a:cxn>
                  <a:cxn ang="cd2">
                    <a:pos x="l" y="vc"/>
                  </a:cxn>
                  <a:cxn ang="f226">
                    <a:pos x="f345" y="f346"/>
                  </a:cxn>
                  <a:cxn ang="f226">
                    <a:pos x="f347" y="f348"/>
                  </a:cxn>
                  <a:cxn ang="f226">
                    <a:pos x="f349" y="f350"/>
                  </a:cxn>
                  <a:cxn ang="f226">
                    <a:pos x="f351" y="f352"/>
                  </a:cxn>
                  <a:cxn ang="f226">
                    <a:pos x="f353" y="f354"/>
                  </a:cxn>
                  <a:cxn ang="f226">
                    <a:pos x="f355" y="f356"/>
                  </a:cxn>
                  <a:cxn ang="f226">
                    <a:pos x="f357" y="f358"/>
                  </a:cxn>
                  <a:cxn ang="f226">
                    <a:pos x="f359" y="f360"/>
                  </a:cxn>
                  <a:cxn ang="f226">
                    <a:pos x="f361" y="f362"/>
                  </a:cxn>
                  <a:cxn ang="f226">
                    <a:pos x="f363" y="f364"/>
                  </a:cxn>
                  <a:cxn ang="f226">
                    <a:pos x="f365" y="f366"/>
                  </a:cxn>
                  <a:cxn ang="f226">
                    <a:pos x="f367" y="f368"/>
                  </a:cxn>
                  <a:cxn ang="f226">
                    <a:pos x="f369" y="f370"/>
                  </a:cxn>
                  <a:cxn ang="f226">
                    <a:pos x="f369" y="f371"/>
                  </a:cxn>
                  <a:cxn ang="f226">
                    <a:pos x="f372" y="f373"/>
                  </a:cxn>
                  <a:cxn ang="f226">
                    <a:pos x="f374" y="f375"/>
                  </a:cxn>
                  <a:cxn ang="f226">
                    <a:pos x="f376" y="f377"/>
                  </a:cxn>
                  <a:cxn ang="f226">
                    <a:pos x="f378" y="f379"/>
                  </a:cxn>
                  <a:cxn ang="f226">
                    <a:pos x="f380" y="f381"/>
                  </a:cxn>
                  <a:cxn ang="f226">
                    <a:pos x="f382" y="f383"/>
                  </a:cxn>
                  <a:cxn ang="f226">
                    <a:pos x="f384" y="f385"/>
                  </a:cxn>
                  <a:cxn ang="f226">
                    <a:pos x="f386" y="f387"/>
                  </a:cxn>
                  <a:cxn ang="f226">
                    <a:pos x="f388" y="f389"/>
                  </a:cxn>
                  <a:cxn ang="f226">
                    <a:pos x="f390" y="f391"/>
                  </a:cxn>
                  <a:cxn ang="f226">
                    <a:pos x="f392" y="f393"/>
                  </a:cxn>
                  <a:cxn ang="f226">
                    <a:pos x="f394" y="f395"/>
                  </a:cxn>
                  <a:cxn ang="f226">
                    <a:pos x="f396" y="f397"/>
                  </a:cxn>
                  <a:cxn ang="f226">
                    <a:pos x="f398" y="f399"/>
                  </a:cxn>
                  <a:cxn ang="f226">
                    <a:pos x="f345" y="f346"/>
                  </a:cxn>
                </a:cxnLst>
                <a:rect l="f341" t="f344" r="f342" b="f343"/>
                <a:pathLst>
                  <a:path w="533250" h="244421">
                    <a:moveTo>
                      <a:pt x="f8" y="f9"/>
                    </a:moveTo>
                    <a:cubicBezTo>
                      <a:pt x="f10" y="f11"/>
                      <a:pt x="f12" y="f13"/>
                      <a:pt x="f14" y="f15"/>
                    </a:cubicBezTo>
                    <a:cubicBezTo>
                      <a:pt x="f16" y="f17"/>
                      <a:pt x="f18" y="f19"/>
                      <a:pt x="f20" y="f5"/>
                    </a:cubicBezTo>
                    <a:cubicBezTo>
                      <a:pt x="f21" y="f22"/>
                      <a:pt x="f23" y="f24"/>
                      <a:pt x="f25" y="f26"/>
                    </a:cubicBezTo>
                    <a:cubicBezTo>
                      <a:pt x="f27" y="f28"/>
                      <a:pt x="f29" y="f30"/>
                      <a:pt x="f31" y="f32"/>
                    </a:cubicBezTo>
                    <a:cubicBezTo>
                      <a:pt x="f33" y="f34"/>
                      <a:pt x="f35" y="f36"/>
                      <a:pt x="f37" y="f38"/>
                    </a:cubicBezTo>
                    <a:cubicBezTo>
                      <a:pt x="f39" y="f40"/>
                      <a:pt x="f41" y="f42"/>
                      <a:pt x="f43" y="f44"/>
                    </a:cubicBezTo>
                    <a:cubicBezTo>
                      <a:pt x="f45" y="f46"/>
                      <a:pt x="f47" y="f11"/>
                      <a:pt x="f35" y="f48"/>
                    </a:cubicBezTo>
                    <a:cubicBezTo>
                      <a:pt x="f49" y="f50"/>
                      <a:pt x="f51" y="f52"/>
                      <a:pt x="f53" y="f54"/>
                    </a:cubicBezTo>
                    <a:cubicBezTo>
                      <a:pt x="f55" y="f56"/>
                      <a:pt x="f57" y="f58"/>
                      <a:pt x="f59" y="f60"/>
                    </a:cubicBezTo>
                    <a:cubicBezTo>
                      <a:pt x="f61" y="f62"/>
                      <a:pt x="f63" y="f64"/>
                      <a:pt x="f65" y="f66"/>
                    </a:cubicBezTo>
                    <a:cubicBezTo>
                      <a:pt x="f67" y="f68"/>
                      <a:pt x="f69" y="f70"/>
                      <a:pt x="f71" y="f72"/>
                    </a:cubicBezTo>
                    <a:cubicBezTo>
                      <a:pt x="f73" y="f74"/>
                      <a:pt x="f75" y="f76"/>
                      <a:pt x="f77" y="f78"/>
                    </a:cubicBezTo>
                    <a:cubicBezTo>
                      <a:pt x="f73" y="f79"/>
                      <a:pt x="f80" y="f9"/>
                      <a:pt x="f77" y="f81"/>
                    </a:cubicBezTo>
                    <a:cubicBezTo>
                      <a:pt x="f82" y="f83"/>
                      <a:pt x="f84" y="f85"/>
                      <a:pt x="f86" y="f83"/>
                    </a:cubicBezTo>
                    <a:cubicBezTo>
                      <a:pt x="f87" y="f88"/>
                      <a:pt x="f89" y="f90"/>
                      <a:pt x="f91" y="f92"/>
                    </a:cubicBezTo>
                    <a:cubicBezTo>
                      <a:pt x="f93" y="f94"/>
                      <a:pt x="f95" y="f96"/>
                      <a:pt x="f97" y="f52"/>
                    </a:cubicBezTo>
                    <a:cubicBezTo>
                      <a:pt x="f98" y="f99"/>
                      <a:pt x="f100" y="f101"/>
                      <a:pt x="f102" y="f103"/>
                    </a:cubicBezTo>
                    <a:cubicBezTo>
                      <a:pt x="f104" y="f52"/>
                      <a:pt x="f105" y="f106"/>
                      <a:pt x="f107" y="f108"/>
                    </a:cubicBezTo>
                    <a:cubicBezTo>
                      <a:pt x="f109" y="f110"/>
                      <a:pt x="f111" y="f112"/>
                      <a:pt x="f5" y="f113"/>
                    </a:cubicBezTo>
                    <a:cubicBezTo>
                      <a:pt x="f109" y="f114"/>
                      <a:pt x="f115" y="f116"/>
                      <a:pt x="f117" y="f118"/>
                    </a:cubicBezTo>
                    <a:cubicBezTo>
                      <a:pt x="f119" y="f58"/>
                      <a:pt x="f120" y="f121"/>
                      <a:pt x="f122" y="f121"/>
                    </a:cubicBezTo>
                    <a:cubicBezTo>
                      <a:pt x="f123" y="f121"/>
                      <a:pt x="f124" y="f125"/>
                      <a:pt x="f126" y="f94"/>
                    </a:cubicBezTo>
                    <a:cubicBezTo>
                      <a:pt x="f127" y="f128"/>
                      <a:pt x="f129" y="f130"/>
                      <a:pt x="f131" y="f132"/>
                    </a:cubicBezTo>
                    <a:cubicBezTo>
                      <a:pt x="f133" y="f134"/>
                      <a:pt x="f135" y="f136"/>
                      <a:pt x="f137" y="f138"/>
                    </a:cubicBezTo>
                    <a:cubicBezTo>
                      <a:pt x="f139" y="f140"/>
                      <a:pt x="f141" y="f142"/>
                      <a:pt x="f143" y="f142"/>
                    </a:cubicBezTo>
                    <a:cubicBezTo>
                      <a:pt x="f144" y="f145"/>
                      <a:pt x="f146" y="f147"/>
                      <a:pt x="f148" y="f149"/>
                    </a:cubicBezTo>
                    <a:cubicBezTo>
                      <a:pt x="f150" y="f151"/>
                      <a:pt x="f152" y="f153"/>
                      <a:pt x="f6" y="f154"/>
                    </a:cubicBezTo>
                    <a:cubicBezTo>
                      <a:pt x="f155" y="f156"/>
                      <a:pt x="f157" y="f158"/>
                      <a:pt x="f8" y="f9"/>
                    </a:cubicBezTo>
                    <a:close/>
                  </a:path>
                </a:pathLst>
              </a:custGeom>
              <a:solidFill>
                <a:srgbClr val="E2C2A7"/>
              </a:solidFill>
              <a:ln cap="flat">
                <a:noFill/>
                <a:prstDash val="solid"/>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Trebuchet MS"/>
                  <a:ea typeface="Arial"/>
                  <a:cs typeface="B Nazanin" pitchFamily="2" charset="-78"/>
                </a:endParaRPr>
              </a:p>
            </p:txBody>
          </p:sp>
          <p:sp>
            <p:nvSpPr>
              <p:cNvPr id="26" name="Freeform: Shape 27">
                <a:extLst>
                  <a:ext uri="{FF2B5EF4-FFF2-40B4-BE49-F238E27FC236}">
                    <a16:creationId xmlns:a16="http://schemas.microsoft.com/office/drawing/2014/main" id="{E6A144AD-848C-3CBD-EED3-07A8D86D868D}"/>
                  </a:ext>
                </a:extLst>
              </p:cNvPr>
              <p:cNvSpPr/>
              <p:nvPr/>
            </p:nvSpPr>
            <p:spPr>
              <a:xfrm>
                <a:off x="1421443" y="5323408"/>
                <a:ext cx="269766" cy="205886"/>
              </a:xfrm>
              <a:custGeom>
                <a:avLst/>
                <a:gdLst>
                  <a:gd name="f0" fmla="val 10800000"/>
                  <a:gd name="f1" fmla="val 5400000"/>
                  <a:gd name="f2" fmla="val 180"/>
                  <a:gd name="f3" fmla="val w"/>
                  <a:gd name="f4" fmla="val h"/>
                  <a:gd name="f5" fmla="val 0"/>
                  <a:gd name="f6" fmla="val 178650"/>
                  <a:gd name="f7" fmla="val 136349"/>
                  <a:gd name="f8" fmla="val 136350"/>
                  <a:gd name="f9" fmla="val 173250"/>
                  <a:gd name="f10" fmla="val 127350"/>
                  <a:gd name="f11" fmla="val 170550"/>
                  <a:gd name="f12" fmla="val 123300"/>
                  <a:gd name="f13" fmla="val 168300"/>
                  <a:gd name="f14" fmla="val 119250"/>
                  <a:gd name="f15" fmla="val 149400"/>
                  <a:gd name="f16" fmla="val 85950"/>
                  <a:gd name="f17" fmla="val 149850"/>
                  <a:gd name="f18" fmla="val 78300"/>
                  <a:gd name="f19" fmla="val 173700"/>
                  <a:gd name="f20" fmla="val 47250"/>
                  <a:gd name="f21" fmla="val 175950"/>
                  <a:gd name="f22" fmla="val 44550"/>
                  <a:gd name="f23" fmla="val 180000"/>
                  <a:gd name="f24" fmla="val 41850"/>
                  <a:gd name="f25" fmla="val 177750"/>
                  <a:gd name="f26" fmla="val 37800"/>
                  <a:gd name="f27" fmla="val 175500"/>
                  <a:gd name="f28" fmla="val 33300"/>
                  <a:gd name="f29" fmla="val 32400"/>
                  <a:gd name="f30" fmla="val 166050"/>
                  <a:gd name="f31" fmla="val 139050"/>
                  <a:gd name="f32" fmla="val 37350"/>
                  <a:gd name="f33" fmla="val 117000"/>
                  <a:gd name="f34" fmla="val 24750"/>
                  <a:gd name="f35" fmla="val 93600"/>
                  <a:gd name="f36" fmla="val 14850"/>
                  <a:gd name="f37" fmla="val 64350"/>
                  <a:gd name="f38" fmla="val 2250"/>
                  <a:gd name="f39" fmla="val 31950"/>
                  <a:gd name="f40" fmla="val 2700"/>
                  <a:gd name="f41" fmla="val 34200"/>
                  <a:gd name="f42" fmla="val 15750"/>
                  <a:gd name="f43" fmla="val 72450"/>
                  <a:gd name="f44" fmla="val 22500"/>
                  <a:gd name="f45" fmla="val 102150"/>
                  <a:gd name="f46" fmla="val 46800"/>
                  <a:gd name="f47" fmla="val 131850"/>
                  <a:gd name="f48" fmla="val 70200"/>
                  <a:gd name="f49" fmla="val 140850"/>
                  <a:gd name="f50" fmla="val 111150"/>
                  <a:gd name="f51" fmla="+- 0 0 -90"/>
                  <a:gd name="f52" fmla="*/ f3 1 178650"/>
                  <a:gd name="f53" fmla="*/ f4 1 136349"/>
                  <a:gd name="f54" fmla="val f5"/>
                  <a:gd name="f55" fmla="val f6"/>
                  <a:gd name="f56" fmla="val f7"/>
                  <a:gd name="f57" fmla="*/ f51 f0 1"/>
                  <a:gd name="f58" fmla="+- f56 0 f54"/>
                  <a:gd name="f59" fmla="+- f55 0 f54"/>
                  <a:gd name="f60" fmla="*/ f57 1 f2"/>
                  <a:gd name="f61" fmla="*/ f59 1 178650"/>
                  <a:gd name="f62" fmla="*/ f58 1 136349"/>
                  <a:gd name="f63" fmla="*/ 178650 f59 1"/>
                  <a:gd name="f64" fmla="*/ 136350 f58 1"/>
                  <a:gd name="f65" fmla="*/ 168300 f59 1"/>
                  <a:gd name="f66" fmla="*/ 119250 f58 1"/>
                  <a:gd name="f67" fmla="*/ 173700 f59 1"/>
                  <a:gd name="f68" fmla="*/ 47250 f58 1"/>
                  <a:gd name="f69" fmla="*/ 177750 f59 1"/>
                  <a:gd name="f70" fmla="*/ 37800 f58 1"/>
                  <a:gd name="f71" fmla="*/ 166050 f59 1"/>
                  <a:gd name="f72" fmla="*/ 33300 f58 1"/>
                  <a:gd name="f73" fmla="*/ 93600 f59 1"/>
                  <a:gd name="f74" fmla="*/ 14850 f58 1"/>
                  <a:gd name="f75" fmla="*/ 0 f59 1"/>
                  <a:gd name="f76" fmla="*/ 0 f58 1"/>
                  <a:gd name="f77" fmla="*/ 102150 f59 1"/>
                  <a:gd name="f78" fmla="*/ 46800 f58 1"/>
                  <a:gd name="f79" fmla="+- f60 0 f1"/>
                  <a:gd name="f80" fmla="*/ f63 1 178650"/>
                  <a:gd name="f81" fmla="*/ f64 1 136349"/>
                  <a:gd name="f82" fmla="*/ f65 1 178650"/>
                  <a:gd name="f83" fmla="*/ f66 1 136349"/>
                  <a:gd name="f84" fmla="*/ f67 1 178650"/>
                  <a:gd name="f85" fmla="*/ f68 1 136349"/>
                  <a:gd name="f86" fmla="*/ f69 1 178650"/>
                  <a:gd name="f87" fmla="*/ f70 1 136349"/>
                  <a:gd name="f88" fmla="*/ f71 1 178650"/>
                  <a:gd name="f89" fmla="*/ f72 1 136349"/>
                  <a:gd name="f90" fmla="*/ f73 1 178650"/>
                  <a:gd name="f91" fmla="*/ f74 1 136349"/>
                  <a:gd name="f92" fmla="*/ f75 1 178650"/>
                  <a:gd name="f93" fmla="*/ f76 1 136349"/>
                  <a:gd name="f94" fmla="*/ f77 1 178650"/>
                  <a:gd name="f95" fmla="*/ f78 1 136349"/>
                  <a:gd name="f96" fmla="*/ f54 1 f61"/>
                  <a:gd name="f97" fmla="*/ f55 1 f61"/>
                  <a:gd name="f98" fmla="*/ f54 1 f62"/>
                  <a:gd name="f99" fmla="*/ f56 1 f62"/>
                  <a:gd name="f100" fmla="*/ f80 1 f61"/>
                  <a:gd name="f101" fmla="*/ f81 1 f62"/>
                  <a:gd name="f102" fmla="*/ f82 1 f61"/>
                  <a:gd name="f103" fmla="*/ f83 1 f62"/>
                  <a:gd name="f104" fmla="*/ f84 1 f61"/>
                  <a:gd name="f105" fmla="*/ f85 1 f62"/>
                  <a:gd name="f106" fmla="*/ f86 1 f61"/>
                  <a:gd name="f107" fmla="*/ f87 1 f62"/>
                  <a:gd name="f108" fmla="*/ f88 1 f61"/>
                  <a:gd name="f109" fmla="*/ f89 1 f62"/>
                  <a:gd name="f110" fmla="*/ f90 1 f61"/>
                  <a:gd name="f111" fmla="*/ f91 1 f62"/>
                  <a:gd name="f112" fmla="*/ f92 1 f61"/>
                  <a:gd name="f113" fmla="*/ f93 1 f62"/>
                  <a:gd name="f114" fmla="*/ f94 1 f61"/>
                  <a:gd name="f115" fmla="*/ f95 1 f62"/>
                  <a:gd name="f116" fmla="*/ f96 f52 1"/>
                  <a:gd name="f117" fmla="*/ f97 f52 1"/>
                  <a:gd name="f118" fmla="*/ f99 f53 1"/>
                  <a:gd name="f119" fmla="*/ f98 f53 1"/>
                  <a:gd name="f120" fmla="*/ f100 f52 1"/>
                  <a:gd name="f121" fmla="*/ f101 f53 1"/>
                  <a:gd name="f122" fmla="*/ f102 f52 1"/>
                  <a:gd name="f123" fmla="*/ f103 f53 1"/>
                  <a:gd name="f124" fmla="*/ f104 f52 1"/>
                  <a:gd name="f125" fmla="*/ f105 f53 1"/>
                  <a:gd name="f126" fmla="*/ f106 f52 1"/>
                  <a:gd name="f127" fmla="*/ f107 f53 1"/>
                  <a:gd name="f128" fmla="*/ f108 f52 1"/>
                  <a:gd name="f129" fmla="*/ f109 f53 1"/>
                  <a:gd name="f130" fmla="*/ f110 f52 1"/>
                  <a:gd name="f131" fmla="*/ f111 f53 1"/>
                  <a:gd name="f132" fmla="*/ f112 f52 1"/>
                  <a:gd name="f133" fmla="*/ f113 f53 1"/>
                  <a:gd name="f134" fmla="*/ f114 f52 1"/>
                  <a:gd name="f135" fmla="*/ f115 f53 1"/>
                </a:gdLst>
                <a:ahLst/>
                <a:cxnLst>
                  <a:cxn ang="3cd4">
                    <a:pos x="hc" y="t"/>
                  </a:cxn>
                  <a:cxn ang="0">
                    <a:pos x="r" y="vc"/>
                  </a:cxn>
                  <a:cxn ang="cd4">
                    <a:pos x="hc" y="b"/>
                  </a:cxn>
                  <a:cxn ang="cd2">
                    <a:pos x="l" y="vc"/>
                  </a:cxn>
                  <a:cxn ang="f79">
                    <a:pos x="f120" y="f121"/>
                  </a:cxn>
                  <a:cxn ang="f79">
                    <a:pos x="f122" y="f123"/>
                  </a:cxn>
                  <a:cxn ang="f79">
                    <a:pos x="f124" y="f125"/>
                  </a:cxn>
                  <a:cxn ang="f79">
                    <a:pos x="f126" y="f127"/>
                  </a:cxn>
                  <a:cxn ang="f79">
                    <a:pos x="f128" y="f129"/>
                  </a:cxn>
                  <a:cxn ang="f79">
                    <a:pos x="f130" y="f131"/>
                  </a:cxn>
                  <a:cxn ang="f79">
                    <a:pos x="f132" y="f133"/>
                  </a:cxn>
                  <a:cxn ang="f79">
                    <a:pos x="f134" y="f135"/>
                  </a:cxn>
                  <a:cxn ang="f79">
                    <a:pos x="f120" y="f121"/>
                  </a:cxn>
                </a:cxnLst>
                <a:rect l="f116" t="f119" r="f117" b="f118"/>
                <a:pathLst>
                  <a:path w="178650" h="136349">
                    <a:moveTo>
                      <a:pt x="f6" y="f8"/>
                    </a:moveTo>
                    <a:cubicBezTo>
                      <a:pt x="f9" y="f10"/>
                      <a:pt x="f11" y="f12"/>
                      <a:pt x="f13" y="f14"/>
                    </a:cubicBezTo>
                    <a:cubicBezTo>
                      <a:pt x="f15" y="f16"/>
                      <a:pt x="f17" y="f18"/>
                      <a:pt x="f19" y="f20"/>
                    </a:cubicBezTo>
                    <a:cubicBezTo>
                      <a:pt x="f21" y="f22"/>
                      <a:pt x="f23" y="f24"/>
                      <a:pt x="f25" y="f26"/>
                    </a:cubicBezTo>
                    <a:cubicBezTo>
                      <a:pt x="f27" y="f28"/>
                      <a:pt x="f11" y="f29"/>
                      <a:pt x="f30" y="f28"/>
                    </a:cubicBezTo>
                    <a:cubicBezTo>
                      <a:pt x="f31" y="f32"/>
                      <a:pt x="f33" y="f34"/>
                      <a:pt x="f35" y="f36"/>
                    </a:cubicBezTo>
                    <a:cubicBezTo>
                      <a:pt x="f37" y="f38"/>
                      <a:pt x="f39" y="f40"/>
                      <a:pt x="f5" y="f5"/>
                    </a:cubicBezTo>
                    <a:cubicBezTo>
                      <a:pt x="f41" y="f42"/>
                      <a:pt x="f43" y="f44"/>
                      <a:pt x="f45" y="f46"/>
                    </a:cubicBezTo>
                    <a:cubicBezTo>
                      <a:pt x="f47" y="f48"/>
                      <a:pt x="f49" y="f50"/>
                      <a:pt x="f6" y="f8"/>
                    </a:cubicBezTo>
                    <a:close/>
                  </a:path>
                </a:pathLst>
              </a:custGeom>
              <a:solidFill>
                <a:srgbClr val="E2C2A7"/>
              </a:solidFill>
              <a:ln cap="flat">
                <a:noFill/>
                <a:prstDash val="solid"/>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Trebuchet MS"/>
                  <a:ea typeface="Arial"/>
                  <a:cs typeface="B Nazanin" pitchFamily="2" charset="-78"/>
                </a:endParaRPr>
              </a:p>
            </p:txBody>
          </p:sp>
          <p:sp>
            <p:nvSpPr>
              <p:cNvPr id="27" name="Freeform: Shape 28">
                <a:extLst>
                  <a:ext uri="{FF2B5EF4-FFF2-40B4-BE49-F238E27FC236}">
                    <a16:creationId xmlns:a16="http://schemas.microsoft.com/office/drawing/2014/main" id="{F753414B-A8A1-A49A-8ACD-84965E827DE9}"/>
                  </a:ext>
                </a:extLst>
              </p:cNvPr>
              <p:cNvSpPr/>
              <p:nvPr/>
            </p:nvSpPr>
            <p:spPr>
              <a:xfrm>
                <a:off x="2087940" y="5199726"/>
                <a:ext cx="754087" cy="514386"/>
              </a:xfrm>
              <a:custGeom>
                <a:avLst/>
                <a:gdLst>
                  <a:gd name="f0" fmla="val 10800000"/>
                  <a:gd name="f1" fmla="val 5400000"/>
                  <a:gd name="f2" fmla="val 180"/>
                  <a:gd name="f3" fmla="val w"/>
                  <a:gd name="f4" fmla="val h"/>
                  <a:gd name="f5" fmla="val 0"/>
                  <a:gd name="f6" fmla="val 499391"/>
                  <a:gd name="f7" fmla="val 340652"/>
                  <a:gd name="f8" fmla="val 494159"/>
                  <a:gd name="f9" fmla="val 175053"/>
                  <a:gd name="f10" fmla="val 475258"/>
                  <a:gd name="f11" fmla="val 132303"/>
                  <a:gd name="f12" fmla="val 450059"/>
                  <a:gd name="f13" fmla="val 93603"/>
                  <a:gd name="f14" fmla="val 419008"/>
                  <a:gd name="f15" fmla="val 58953"/>
                  <a:gd name="f16" fmla="val 399659"/>
                  <a:gd name="f17" fmla="val 37353"/>
                  <a:gd name="f18" fmla="val 377609"/>
                  <a:gd name="f19" fmla="val 18003"/>
                  <a:gd name="f20" fmla="val 350159"/>
                  <a:gd name="f21" fmla="val 6303"/>
                  <a:gd name="f22" fmla="val 338459"/>
                  <a:gd name="f23" fmla="val 1353"/>
                  <a:gd name="f24" fmla="val 324959"/>
                  <a:gd name="f25" fmla="val -2697"/>
                  <a:gd name="f26" fmla="val 293909"/>
                  <a:gd name="f27" fmla="val 2253"/>
                  <a:gd name="f28" fmla="val 319109"/>
                  <a:gd name="f29" fmla="val 16653"/>
                  <a:gd name="f30" fmla="val 328559"/>
                  <a:gd name="f31" fmla="val 30153"/>
                  <a:gd name="f32" fmla="val 337559"/>
                  <a:gd name="f33" fmla="val 39603"/>
                  <a:gd name="f34" fmla="val 363209"/>
                  <a:gd name="f35" fmla="val 67503"/>
                  <a:gd name="f36" fmla="val 384359"/>
                  <a:gd name="f37" fmla="val 98103"/>
                  <a:gd name="f38" fmla="val 392459"/>
                  <a:gd name="f39" fmla="val 135903"/>
                  <a:gd name="f40" fmla="val 396959"/>
                  <a:gd name="f41" fmla="val 156603"/>
                  <a:gd name="f42" fmla="val 387959"/>
                  <a:gd name="f43" fmla="val 372209"/>
                  <a:gd name="f44" fmla="val 181353"/>
                  <a:gd name="f45" fmla="val 353758"/>
                  <a:gd name="f46" fmla="val 188553"/>
                  <a:gd name="f47" fmla="val 342059"/>
                  <a:gd name="f48" fmla="val 179553"/>
                  <a:gd name="f49" fmla="val 333059"/>
                  <a:gd name="f50" fmla="val 164253"/>
                  <a:gd name="f51" fmla="val 329909"/>
                  <a:gd name="f52" fmla="val 159303"/>
                  <a:gd name="f53" fmla="val 326758"/>
                  <a:gd name="f54" fmla="val 153003"/>
                  <a:gd name="f55" fmla="val 319559"/>
                  <a:gd name="f56" fmla="val 153903"/>
                  <a:gd name="f57" fmla="val 311008"/>
                  <a:gd name="f58" fmla="val 154803"/>
                  <a:gd name="f59" fmla="val 309659"/>
                  <a:gd name="f60" fmla="val 162903"/>
                  <a:gd name="f61" fmla="val 309209"/>
                  <a:gd name="f62" fmla="val 169203"/>
                  <a:gd name="f63" fmla="val 305609"/>
                  <a:gd name="f64" fmla="val 200703"/>
                  <a:gd name="f65" fmla="val 285809"/>
                  <a:gd name="f66" fmla="val 214203"/>
                  <a:gd name="f67" fmla="val 256559"/>
                  <a:gd name="f68" fmla="val 217803"/>
                  <a:gd name="f69" fmla="val 202559"/>
                  <a:gd name="f70" fmla="val 224103"/>
                  <a:gd name="f71" fmla="val 149009"/>
                  <a:gd name="f72" fmla="val 222303"/>
                  <a:gd name="f73" fmla="val 96359"/>
                  <a:gd name="f74" fmla="val 207453"/>
                  <a:gd name="f75" fmla="val 88259"/>
                  <a:gd name="f76" fmla="val 205203"/>
                  <a:gd name="f77" fmla="val 81059"/>
                  <a:gd name="f78" fmla="val 201603"/>
                  <a:gd name="f79" fmla="val 72509"/>
                  <a:gd name="f80" fmla="val 205653"/>
                  <a:gd name="f81" fmla="val 40559"/>
                  <a:gd name="f82" fmla="val 220053"/>
                  <a:gd name="f83" fmla="val -5341"/>
                  <a:gd name="f84" fmla="val 305103"/>
                  <a:gd name="f85" fmla="val 509"/>
                  <a:gd name="f86" fmla="val 340653"/>
                  <a:gd name="f87" fmla="val 19859"/>
                  <a:gd name="f88" fmla="val 328503"/>
                  <a:gd name="f89" fmla="val 30208"/>
                  <a:gd name="f90" fmla="val 311403"/>
                  <a:gd name="f91" fmla="val 59009"/>
                  <a:gd name="f92" fmla="val 301953"/>
                  <a:gd name="f93" fmla="val 62159"/>
                  <a:gd name="f94" fmla="val 300603"/>
                  <a:gd name="f95" fmla="val 65309"/>
                  <a:gd name="f96" fmla="val 300153"/>
                  <a:gd name="f97" fmla="val 68909"/>
                  <a:gd name="f98" fmla="val 299253"/>
                  <a:gd name="f99" fmla="val 162059"/>
                  <a:gd name="f100" fmla="val 272703"/>
                  <a:gd name="f101" fmla="val 257008"/>
                  <a:gd name="f102" fmla="val 253803"/>
                  <a:gd name="f103" fmla="val 351508"/>
                  <a:gd name="f104" fmla="val 231753"/>
                  <a:gd name="f105" fmla="val 399209"/>
                  <a:gd name="f106" fmla="val 220503"/>
                  <a:gd name="f107" fmla="val 446909"/>
                  <a:gd name="f108" fmla="val 208353"/>
                  <a:gd name="f109" fmla="val 495508"/>
                  <a:gd name="f110" fmla="val 200253"/>
                  <a:gd name="f111" fmla="val 503159"/>
                  <a:gd name="f112" fmla="val 191253"/>
                  <a:gd name="f113" fmla="val 497758"/>
                  <a:gd name="f114" fmla="val 182703"/>
                  <a:gd name="f115" fmla="+- 0 0 -90"/>
                  <a:gd name="f116" fmla="*/ f3 1 499391"/>
                  <a:gd name="f117" fmla="*/ f4 1 340652"/>
                  <a:gd name="f118" fmla="val f5"/>
                  <a:gd name="f119" fmla="val f6"/>
                  <a:gd name="f120" fmla="val f7"/>
                  <a:gd name="f121" fmla="*/ f115 f0 1"/>
                  <a:gd name="f122" fmla="+- f120 0 f118"/>
                  <a:gd name="f123" fmla="+- f119 0 f118"/>
                  <a:gd name="f124" fmla="*/ f121 1 f2"/>
                  <a:gd name="f125" fmla="*/ f123 1 499391"/>
                  <a:gd name="f126" fmla="*/ f122 1 340652"/>
                  <a:gd name="f127" fmla="*/ 494159 f123 1"/>
                  <a:gd name="f128" fmla="*/ 175053 f122 1"/>
                  <a:gd name="f129" fmla="*/ 419008 f123 1"/>
                  <a:gd name="f130" fmla="*/ 58953 f122 1"/>
                  <a:gd name="f131" fmla="*/ 350159 f123 1"/>
                  <a:gd name="f132" fmla="*/ 6303 f122 1"/>
                  <a:gd name="f133" fmla="*/ 293909 f123 1"/>
                  <a:gd name="f134" fmla="*/ 2253 f122 1"/>
                  <a:gd name="f135" fmla="*/ 337559 f123 1"/>
                  <a:gd name="f136" fmla="*/ 39603 f122 1"/>
                  <a:gd name="f137" fmla="*/ 392459 f123 1"/>
                  <a:gd name="f138" fmla="*/ 135903 f122 1"/>
                  <a:gd name="f139" fmla="*/ 372209 f123 1"/>
                  <a:gd name="f140" fmla="*/ 181353 f122 1"/>
                  <a:gd name="f141" fmla="*/ 333059 f123 1"/>
                  <a:gd name="f142" fmla="*/ 164253 f122 1"/>
                  <a:gd name="f143" fmla="*/ 319559 f123 1"/>
                  <a:gd name="f144" fmla="*/ 153903 f122 1"/>
                  <a:gd name="f145" fmla="*/ 309209 f123 1"/>
                  <a:gd name="f146" fmla="*/ 169203 f122 1"/>
                  <a:gd name="f147" fmla="*/ 256559 f123 1"/>
                  <a:gd name="f148" fmla="*/ 217803 f122 1"/>
                  <a:gd name="f149" fmla="*/ 96359 f123 1"/>
                  <a:gd name="f150" fmla="*/ 207453 f122 1"/>
                  <a:gd name="f151" fmla="*/ 72509 f123 1"/>
                  <a:gd name="f152" fmla="*/ 205653 f122 1"/>
                  <a:gd name="f153" fmla="*/ 509 f123 1"/>
                  <a:gd name="f154" fmla="*/ 340653 f122 1"/>
                  <a:gd name="f155" fmla="*/ 59009 f123 1"/>
                  <a:gd name="f156" fmla="*/ 301953 f122 1"/>
                  <a:gd name="f157" fmla="*/ 68909 f123 1"/>
                  <a:gd name="f158" fmla="*/ 299253 f122 1"/>
                  <a:gd name="f159" fmla="*/ 351508 f123 1"/>
                  <a:gd name="f160" fmla="*/ 231753 f122 1"/>
                  <a:gd name="f161" fmla="*/ 495508 f123 1"/>
                  <a:gd name="f162" fmla="*/ 200253 f122 1"/>
                  <a:gd name="f163" fmla="+- f124 0 f1"/>
                  <a:gd name="f164" fmla="*/ f127 1 499392"/>
                  <a:gd name="f165" fmla="*/ f128 1 340652"/>
                  <a:gd name="f166" fmla="*/ f129 1 499392"/>
                  <a:gd name="f167" fmla="*/ f130 1 340652"/>
                  <a:gd name="f168" fmla="*/ f131 1 499392"/>
                  <a:gd name="f169" fmla="*/ f132 1 340652"/>
                  <a:gd name="f170" fmla="*/ f133 1 499392"/>
                  <a:gd name="f171" fmla="*/ f134 1 340652"/>
                  <a:gd name="f172" fmla="*/ f135 1 499392"/>
                  <a:gd name="f173" fmla="*/ f136 1 340652"/>
                  <a:gd name="f174" fmla="*/ f137 1 499392"/>
                  <a:gd name="f175" fmla="*/ f138 1 340652"/>
                  <a:gd name="f176" fmla="*/ f139 1 499392"/>
                  <a:gd name="f177" fmla="*/ f140 1 340652"/>
                  <a:gd name="f178" fmla="*/ f141 1 499392"/>
                  <a:gd name="f179" fmla="*/ f142 1 340652"/>
                  <a:gd name="f180" fmla="*/ f143 1 499392"/>
                  <a:gd name="f181" fmla="*/ f144 1 340652"/>
                  <a:gd name="f182" fmla="*/ f145 1 499392"/>
                  <a:gd name="f183" fmla="*/ f146 1 340652"/>
                  <a:gd name="f184" fmla="*/ f147 1 499392"/>
                  <a:gd name="f185" fmla="*/ f148 1 340652"/>
                  <a:gd name="f186" fmla="*/ f149 1 499392"/>
                  <a:gd name="f187" fmla="*/ f150 1 340652"/>
                  <a:gd name="f188" fmla="*/ f151 1 499392"/>
                  <a:gd name="f189" fmla="*/ f152 1 340652"/>
                  <a:gd name="f190" fmla="*/ f153 1 499392"/>
                  <a:gd name="f191" fmla="*/ f154 1 340652"/>
                  <a:gd name="f192" fmla="*/ f155 1 499392"/>
                  <a:gd name="f193" fmla="*/ f156 1 340652"/>
                  <a:gd name="f194" fmla="*/ f157 1 499392"/>
                  <a:gd name="f195" fmla="*/ f158 1 340652"/>
                  <a:gd name="f196" fmla="*/ f159 1 499392"/>
                  <a:gd name="f197" fmla="*/ f160 1 340652"/>
                  <a:gd name="f198" fmla="*/ f161 1 499392"/>
                  <a:gd name="f199" fmla="*/ f162 1 340652"/>
                  <a:gd name="f200" fmla="*/ f118 1 f125"/>
                  <a:gd name="f201" fmla="*/ f119 1 f125"/>
                  <a:gd name="f202" fmla="*/ f118 1 f126"/>
                  <a:gd name="f203" fmla="*/ f120 1 f126"/>
                  <a:gd name="f204" fmla="*/ f164 1 f125"/>
                  <a:gd name="f205" fmla="*/ f165 1 f126"/>
                  <a:gd name="f206" fmla="*/ f166 1 f125"/>
                  <a:gd name="f207" fmla="*/ f167 1 f126"/>
                  <a:gd name="f208" fmla="*/ f168 1 f125"/>
                  <a:gd name="f209" fmla="*/ f169 1 f126"/>
                  <a:gd name="f210" fmla="*/ f170 1 f125"/>
                  <a:gd name="f211" fmla="*/ f171 1 f126"/>
                  <a:gd name="f212" fmla="*/ f172 1 f125"/>
                  <a:gd name="f213" fmla="*/ f173 1 f126"/>
                  <a:gd name="f214" fmla="*/ f174 1 f125"/>
                  <a:gd name="f215" fmla="*/ f175 1 f126"/>
                  <a:gd name="f216" fmla="*/ f176 1 f125"/>
                  <a:gd name="f217" fmla="*/ f177 1 f126"/>
                  <a:gd name="f218" fmla="*/ f178 1 f125"/>
                  <a:gd name="f219" fmla="*/ f179 1 f126"/>
                  <a:gd name="f220" fmla="*/ f180 1 f125"/>
                  <a:gd name="f221" fmla="*/ f181 1 f126"/>
                  <a:gd name="f222" fmla="*/ f182 1 f125"/>
                  <a:gd name="f223" fmla="*/ f183 1 f126"/>
                  <a:gd name="f224" fmla="*/ f184 1 f125"/>
                  <a:gd name="f225" fmla="*/ f185 1 f126"/>
                  <a:gd name="f226" fmla="*/ f186 1 f125"/>
                  <a:gd name="f227" fmla="*/ f187 1 f126"/>
                  <a:gd name="f228" fmla="*/ f188 1 f125"/>
                  <a:gd name="f229" fmla="*/ f189 1 f126"/>
                  <a:gd name="f230" fmla="*/ f190 1 f125"/>
                  <a:gd name="f231" fmla="*/ f191 1 f126"/>
                  <a:gd name="f232" fmla="*/ f192 1 f125"/>
                  <a:gd name="f233" fmla="*/ f193 1 f126"/>
                  <a:gd name="f234" fmla="*/ f194 1 f125"/>
                  <a:gd name="f235" fmla="*/ f195 1 f126"/>
                  <a:gd name="f236" fmla="*/ f196 1 f125"/>
                  <a:gd name="f237" fmla="*/ f197 1 f126"/>
                  <a:gd name="f238" fmla="*/ f198 1 f125"/>
                  <a:gd name="f239" fmla="*/ f199 1 f126"/>
                  <a:gd name="f240" fmla="*/ f200 f116 1"/>
                  <a:gd name="f241" fmla="*/ f201 f116 1"/>
                  <a:gd name="f242" fmla="*/ f203 f117 1"/>
                  <a:gd name="f243" fmla="*/ f202 f117 1"/>
                  <a:gd name="f244" fmla="*/ f204 f116 1"/>
                  <a:gd name="f245" fmla="*/ f205 f117 1"/>
                  <a:gd name="f246" fmla="*/ f206 f116 1"/>
                  <a:gd name="f247" fmla="*/ f207 f117 1"/>
                  <a:gd name="f248" fmla="*/ f208 f116 1"/>
                  <a:gd name="f249" fmla="*/ f209 f117 1"/>
                  <a:gd name="f250" fmla="*/ f210 f116 1"/>
                  <a:gd name="f251" fmla="*/ f211 f117 1"/>
                  <a:gd name="f252" fmla="*/ f212 f116 1"/>
                  <a:gd name="f253" fmla="*/ f213 f117 1"/>
                  <a:gd name="f254" fmla="*/ f214 f116 1"/>
                  <a:gd name="f255" fmla="*/ f215 f117 1"/>
                  <a:gd name="f256" fmla="*/ f216 f116 1"/>
                  <a:gd name="f257" fmla="*/ f217 f117 1"/>
                  <a:gd name="f258" fmla="*/ f218 f116 1"/>
                  <a:gd name="f259" fmla="*/ f219 f117 1"/>
                  <a:gd name="f260" fmla="*/ f220 f116 1"/>
                  <a:gd name="f261" fmla="*/ f221 f117 1"/>
                  <a:gd name="f262" fmla="*/ f222 f116 1"/>
                  <a:gd name="f263" fmla="*/ f223 f117 1"/>
                  <a:gd name="f264" fmla="*/ f224 f116 1"/>
                  <a:gd name="f265" fmla="*/ f225 f117 1"/>
                  <a:gd name="f266" fmla="*/ f226 f116 1"/>
                  <a:gd name="f267" fmla="*/ f227 f117 1"/>
                  <a:gd name="f268" fmla="*/ f228 f116 1"/>
                  <a:gd name="f269" fmla="*/ f229 f117 1"/>
                  <a:gd name="f270" fmla="*/ f230 f116 1"/>
                  <a:gd name="f271" fmla="*/ f231 f117 1"/>
                  <a:gd name="f272" fmla="*/ f232 f116 1"/>
                  <a:gd name="f273" fmla="*/ f233 f117 1"/>
                  <a:gd name="f274" fmla="*/ f234 f116 1"/>
                  <a:gd name="f275" fmla="*/ f235 f117 1"/>
                  <a:gd name="f276" fmla="*/ f236 f116 1"/>
                  <a:gd name="f277" fmla="*/ f237 f117 1"/>
                  <a:gd name="f278" fmla="*/ f238 f116 1"/>
                  <a:gd name="f279" fmla="*/ f239 f117 1"/>
                </a:gdLst>
                <a:ahLst/>
                <a:cxnLst>
                  <a:cxn ang="3cd4">
                    <a:pos x="hc" y="t"/>
                  </a:cxn>
                  <a:cxn ang="0">
                    <a:pos x="r" y="vc"/>
                  </a:cxn>
                  <a:cxn ang="cd4">
                    <a:pos x="hc" y="b"/>
                  </a:cxn>
                  <a:cxn ang="cd2">
                    <a:pos x="l" y="vc"/>
                  </a:cxn>
                  <a:cxn ang="f163">
                    <a:pos x="f244" y="f245"/>
                  </a:cxn>
                  <a:cxn ang="f163">
                    <a:pos x="f246" y="f247"/>
                  </a:cxn>
                  <a:cxn ang="f163">
                    <a:pos x="f248" y="f249"/>
                  </a:cxn>
                  <a:cxn ang="f163">
                    <a:pos x="f250" y="f251"/>
                  </a:cxn>
                  <a:cxn ang="f163">
                    <a:pos x="f252" y="f253"/>
                  </a:cxn>
                  <a:cxn ang="f163">
                    <a:pos x="f254" y="f255"/>
                  </a:cxn>
                  <a:cxn ang="f163">
                    <a:pos x="f256" y="f257"/>
                  </a:cxn>
                  <a:cxn ang="f163">
                    <a:pos x="f258" y="f259"/>
                  </a:cxn>
                  <a:cxn ang="f163">
                    <a:pos x="f260" y="f261"/>
                  </a:cxn>
                  <a:cxn ang="f163">
                    <a:pos x="f262" y="f263"/>
                  </a:cxn>
                  <a:cxn ang="f163">
                    <a:pos x="f264" y="f265"/>
                  </a:cxn>
                  <a:cxn ang="f163">
                    <a:pos x="f266" y="f267"/>
                  </a:cxn>
                  <a:cxn ang="f163">
                    <a:pos x="f268" y="f269"/>
                  </a:cxn>
                  <a:cxn ang="f163">
                    <a:pos x="f270" y="f271"/>
                  </a:cxn>
                  <a:cxn ang="f163">
                    <a:pos x="f272" y="f273"/>
                  </a:cxn>
                  <a:cxn ang="f163">
                    <a:pos x="f274" y="f275"/>
                  </a:cxn>
                  <a:cxn ang="f163">
                    <a:pos x="f276" y="f277"/>
                  </a:cxn>
                  <a:cxn ang="f163">
                    <a:pos x="f278" y="f279"/>
                  </a:cxn>
                  <a:cxn ang="f163">
                    <a:pos x="f244" y="f245"/>
                  </a:cxn>
                </a:cxnLst>
                <a:rect l="f240" t="f243" r="f241" b="f242"/>
                <a:pathLst>
                  <a:path w="499391" h="340652">
                    <a:moveTo>
                      <a:pt x="f8" y="f9"/>
                    </a:moveTo>
                    <a:cubicBezTo>
                      <a:pt x="f10" y="f11"/>
                      <a:pt x="f12" y="f13"/>
                      <a:pt x="f14" y="f15"/>
                    </a:cubicBezTo>
                    <a:cubicBezTo>
                      <a:pt x="f16" y="f17"/>
                      <a:pt x="f18" y="f19"/>
                      <a:pt x="f20" y="f21"/>
                    </a:cubicBezTo>
                    <a:cubicBezTo>
                      <a:pt x="f22" y="f23"/>
                      <a:pt x="f24" y="f25"/>
                      <a:pt x="f26" y="f27"/>
                    </a:cubicBezTo>
                    <a:cubicBezTo>
                      <a:pt x="f28" y="f29"/>
                      <a:pt x="f30" y="f31"/>
                      <a:pt x="f32" y="f33"/>
                    </a:cubicBezTo>
                    <a:cubicBezTo>
                      <a:pt x="f34" y="f35"/>
                      <a:pt x="f36" y="f37"/>
                      <a:pt x="f38" y="f39"/>
                    </a:cubicBezTo>
                    <a:cubicBezTo>
                      <a:pt x="f40" y="f41"/>
                      <a:pt x="f42" y="f9"/>
                      <a:pt x="f43" y="f44"/>
                    </a:cubicBezTo>
                    <a:cubicBezTo>
                      <a:pt x="f45" y="f46"/>
                      <a:pt x="f47" y="f48"/>
                      <a:pt x="f49" y="f50"/>
                    </a:cubicBezTo>
                    <a:cubicBezTo>
                      <a:pt x="f51" y="f52"/>
                      <a:pt x="f53" y="f54"/>
                      <a:pt x="f55" y="f56"/>
                    </a:cubicBezTo>
                    <a:cubicBezTo>
                      <a:pt x="f57" y="f58"/>
                      <a:pt x="f59" y="f60"/>
                      <a:pt x="f61" y="f62"/>
                    </a:cubicBezTo>
                    <a:cubicBezTo>
                      <a:pt x="f63" y="f64"/>
                      <a:pt x="f65" y="f66"/>
                      <a:pt x="f67" y="f68"/>
                    </a:cubicBezTo>
                    <a:cubicBezTo>
                      <a:pt x="f69" y="f70"/>
                      <a:pt x="f71" y="f72"/>
                      <a:pt x="f73" y="f74"/>
                    </a:cubicBezTo>
                    <a:cubicBezTo>
                      <a:pt x="f75" y="f76"/>
                      <a:pt x="f77" y="f78"/>
                      <a:pt x="f79" y="f80"/>
                    </a:cubicBezTo>
                    <a:cubicBezTo>
                      <a:pt x="f81" y="f82"/>
                      <a:pt x="f83" y="f84"/>
                      <a:pt x="f85" y="f86"/>
                    </a:cubicBezTo>
                    <a:cubicBezTo>
                      <a:pt x="f87" y="f88"/>
                      <a:pt x="f89" y="f90"/>
                      <a:pt x="f91" y="f92"/>
                    </a:cubicBezTo>
                    <a:cubicBezTo>
                      <a:pt x="f93" y="f94"/>
                      <a:pt x="f95" y="f96"/>
                      <a:pt x="f97" y="f98"/>
                    </a:cubicBezTo>
                    <a:cubicBezTo>
                      <a:pt x="f99" y="f100"/>
                      <a:pt x="f101" y="f102"/>
                      <a:pt x="f103" y="f104"/>
                    </a:cubicBezTo>
                    <a:cubicBezTo>
                      <a:pt x="f105" y="f106"/>
                      <a:pt x="f107" y="f108"/>
                      <a:pt x="f109" y="f110"/>
                    </a:cubicBezTo>
                    <a:cubicBezTo>
                      <a:pt x="f111" y="f112"/>
                      <a:pt x="f113" y="f114"/>
                      <a:pt x="f8" y="f9"/>
                    </a:cubicBezTo>
                    <a:close/>
                  </a:path>
                </a:pathLst>
              </a:custGeom>
              <a:solidFill>
                <a:srgbClr val="E2C2A7"/>
              </a:solidFill>
              <a:ln cap="flat">
                <a:noFill/>
                <a:prstDash val="solid"/>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Trebuchet MS"/>
                  <a:ea typeface="Arial"/>
                  <a:cs typeface="B Nazanin" pitchFamily="2" charset="-78"/>
                </a:endParaRPr>
              </a:p>
            </p:txBody>
          </p:sp>
        </p:grpSp>
        <p:sp>
          <p:nvSpPr>
            <p:cNvPr id="28" name="Freeform: Shape 24">
              <a:extLst>
                <a:ext uri="{FF2B5EF4-FFF2-40B4-BE49-F238E27FC236}">
                  <a16:creationId xmlns:a16="http://schemas.microsoft.com/office/drawing/2014/main" id="{CEE4DC85-63DC-BB93-C011-9C13973ED14A}"/>
                </a:ext>
              </a:extLst>
            </p:cNvPr>
            <p:cNvSpPr/>
            <p:nvPr/>
          </p:nvSpPr>
          <p:spPr>
            <a:xfrm>
              <a:off x="2532915" y="5134237"/>
              <a:ext cx="326934" cy="367195"/>
            </a:xfrm>
            <a:custGeom>
              <a:avLst/>
              <a:gdLst>
                <a:gd name="f0" fmla="val 10800000"/>
                <a:gd name="f1" fmla="val 5400000"/>
                <a:gd name="f2" fmla="val 180"/>
                <a:gd name="f3" fmla="val w"/>
                <a:gd name="f4" fmla="val h"/>
                <a:gd name="f5" fmla="val 0"/>
                <a:gd name="f6" fmla="val 216512"/>
                <a:gd name="f7" fmla="val 243176"/>
                <a:gd name="f8" fmla="val 200825"/>
                <a:gd name="f9" fmla="val 243177"/>
                <a:gd name="f10" fmla="val 190925"/>
                <a:gd name="f11" fmla="val 201777"/>
                <a:gd name="f12" fmla="val 166625"/>
                <a:gd name="f13" fmla="val 168027"/>
                <a:gd name="f14" fmla="val 142775"/>
                <a:gd name="f15" fmla="val 133827"/>
                <a:gd name="f16" fmla="val 125225"/>
                <a:gd name="f17" fmla="val 108627"/>
                <a:gd name="f18" fmla="val 103625"/>
                <a:gd name="f19" fmla="val 87477"/>
                <a:gd name="f20" fmla="val 78875"/>
                <a:gd name="f21" fmla="val 69027"/>
                <a:gd name="f22" fmla="val 61775"/>
                <a:gd name="f23" fmla="val 56427"/>
                <a:gd name="f24" fmla="val 10475"/>
                <a:gd name="f25" fmla="val 45177"/>
                <a:gd name="f26" fmla="val 125"/>
                <a:gd name="f27" fmla="val -1225"/>
                <a:gd name="f28" fmla="val 39327"/>
                <a:gd name="f29" fmla="val 8675"/>
                <a:gd name="f30" fmla="val 34377"/>
                <a:gd name="f31" fmla="val 12725"/>
                <a:gd name="f32" fmla="val 31677"/>
                <a:gd name="f33" fmla="val 29825"/>
                <a:gd name="f34" fmla="val 21327"/>
                <a:gd name="f35" fmla="val 49175"/>
                <a:gd name="f36" fmla="val 14577"/>
                <a:gd name="f37" fmla="val 68075"/>
                <a:gd name="f38" fmla="val 8727"/>
                <a:gd name="f39" fmla="val 74375"/>
                <a:gd name="f40" fmla="val 6927"/>
                <a:gd name="f41" fmla="val 80225"/>
                <a:gd name="f42" fmla="val 5127"/>
                <a:gd name="f43" fmla="val 86525"/>
                <a:gd name="f44" fmla="val 3777"/>
                <a:gd name="f45" fmla="val 90575"/>
                <a:gd name="f46" fmla="val 2877"/>
                <a:gd name="f47" fmla="val 94625"/>
                <a:gd name="f48" fmla="val 1977"/>
                <a:gd name="f49" fmla="val 98675"/>
                <a:gd name="f50" fmla="val 627"/>
                <a:gd name="f51" fmla="val 103175"/>
                <a:gd name="f52" fmla="val -273"/>
                <a:gd name="f53" fmla="val 107225"/>
                <a:gd name="f54" fmla="val 111275"/>
                <a:gd name="f55" fmla="val 1077"/>
                <a:gd name="f56" fmla="val 125675"/>
                <a:gd name="f57" fmla="val 4677"/>
                <a:gd name="f58" fmla="val 136475"/>
                <a:gd name="f59" fmla="val 13677"/>
                <a:gd name="f60" fmla="val 145025"/>
                <a:gd name="f61" fmla="val 24927"/>
                <a:gd name="f62" fmla="val 152225"/>
                <a:gd name="f63" fmla="val 35277"/>
                <a:gd name="f64" fmla="val 171575"/>
                <a:gd name="f65" fmla="val 73077"/>
                <a:gd name="f66" fmla="val 175625"/>
                <a:gd name="f67" fmla="val 83877"/>
                <a:gd name="f68" fmla="val 185525"/>
                <a:gd name="f69" fmla="val 105927"/>
                <a:gd name="f70" fmla="val 213425"/>
                <a:gd name="f71" fmla="val 192777"/>
                <a:gd name="f72" fmla="val 215225"/>
                <a:gd name="f73" fmla="val 204927"/>
                <a:gd name="f74" fmla="val 215675"/>
                <a:gd name="f75" fmla="val 218427"/>
                <a:gd name="f76" fmla="val 221075"/>
                <a:gd name="f77" fmla="val 233277"/>
                <a:gd name="f78" fmla="val 205775"/>
                <a:gd name="f79" fmla="val 242727"/>
                <a:gd name="f80" fmla="val 203975"/>
                <a:gd name="f81" fmla="val 202625"/>
                <a:gd name="f82" fmla="+- 0 0 -90"/>
                <a:gd name="f83" fmla="*/ f3 1 216512"/>
                <a:gd name="f84" fmla="*/ f4 1 243176"/>
                <a:gd name="f85" fmla="val f5"/>
                <a:gd name="f86" fmla="val f6"/>
                <a:gd name="f87" fmla="val f7"/>
                <a:gd name="f88" fmla="*/ f82 f0 1"/>
                <a:gd name="f89" fmla="+- f87 0 f85"/>
                <a:gd name="f90" fmla="+- f86 0 f85"/>
                <a:gd name="f91" fmla="*/ f88 1 f2"/>
                <a:gd name="f92" fmla="*/ f90 1 216512"/>
                <a:gd name="f93" fmla="*/ f89 1 243176"/>
                <a:gd name="f94" fmla="*/ 200825 f90 1"/>
                <a:gd name="f95" fmla="*/ 243177 f89 1"/>
                <a:gd name="f96" fmla="*/ 142775 f90 1"/>
                <a:gd name="f97" fmla="*/ 133827 f89 1"/>
                <a:gd name="f98" fmla="*/ 78875 f90 1"/>
                <a:gd name="f99" fmla="*/ 69027 f89 1"/>
                <a:gd name="f100" fmla="*/ 125 f90 1"/>
                <a:gd name="f101" fmla="*/ 45177 f89 1"/>
                <a:gd name="f102" fmla="*/ 12725 f90 1"/>
                <a:gd name="f103" fmla="*/ 31677 f89 1"/>
                <a:gd name="f104" fmla="*/ 68075 f90 1"/>
                <a:gd name="f105" fmla="*/ 8727 f89 1"/>
                <a:gd name="f106" fmla="*/ 86525 f90 1"/>
                <a:gd name="f107" fmla="*/ 3777 f89 1"/>
                <a:gd name="f108" fmla="*/ 98675 f90 1"/>
                <a:gd name="f109" fmla="*/ 627 f89 1"/>
                <a:gd name="f110" fmla="*/ 111275 f90 1"/>
                <a:gd name="f111" fmla="*/ 1077 f89 1"/>
                <a:gd name="f112" fmla="*/ 145025 f90 1"/>
                <a:gd name="f113" fmla="*/ 24927 f89 1"/>
                <a:gd name="f114" fmla="*/ 175625 f90 1"/>
                <a:gd name="f115" fmla="*/ 83877 f89 1"/>
                <a:gd name="f116" fmla="*/ 215225 f90 1"/>
                <a:gd name="f117" fmla="*/ 204927 f89 1"/>
                <a:gd name="f118" fmla="*/ 205775 f90 1"/>
                <a:gd name="f119" fmla="*/ 242727 f89 1"/>
                <a:gd name="f120" fmla="+- f91 0 f1"/>
                <a:gd name="f121" fmla="*/ f94 1 216512"/>
                <a:gd name="f122" fmla="*/ f95 1 243177"/>
                <a:gd name="f123" fmla="*/ f96 1 216512"/>
                <a:gd name="f124" fmla="*/ f97 1 243177"/>
                <a:gd name="f125" fmla="*/ f98 1 216512"/>
                <a:gd name="f126" fmla="*/ f99 1 243177"/>
                <a:gd name="f127" fmla="*/ f100 1 216512"/>
                <a:gd name="f128" fmla="*/ f101 1 243177"/>
                <a:gd name="f129" fmla="*/ f102 1 216512"/>
                <a:gd name="f130" fmla="*/ f103 1 243177"/>
                <a:gd name="f131" fmla="*/ f104 1 216512"/>
                <a:gd name="f132" fmla="*/ f105 1 243177"/>
                <a:gd name="f133" fmla="*/ f106 1 216512"/>
                <a:gd name="f134" fmla="*/ f107 1 243177"/>
                <a:gd name="f135" fmla="*/ f108 1 216512"/>
                <a:gd name="f136" fmla="*/ f109 1 243177"/>
                <a:gd name="f137" fmla="*/ f110 1 216512"/>
                <a:gd name="f138" fmla="*/ f111 1 243177"/>
                <a:gd name="f139" fmla="*/ f112 1 216512"/>
                <a:gd name="f140" fmla="*/ f113 1 243177"/>
                <a:gd name="f141" fmla="*/ f114 1 216512"/>
                <a:gd name="f142" fmla="*/ f115 1 243177"/>
                <a:gd name="f143" fmla="*/ f116 1 216512"/>
                <a:gd name="f144" fmla="*/ f117 1 243177"/>
                <a:gd name="f145" fmla="*/ f118 1 216512"/>
                <a:gd name="f146" fmla="*/ f119 1 243177"/>
                <a:gd name="f147" fmla="*/ f85 1 f92"/>
                <a:gd name="f148" fmla="*/ f86 1 f92"/>
                <a:gd name="f149" fmla="*/ f85 1 f93"/>
                <a:gd name="f150" fmla="*/ f87 1 f93"/>
                <a:gd name="f151" fmla="*/ f121 1 f92"/>
                <a:gd name="f152" fmla="*/ f122 1 f93"/>
                <a:gd name="f153" fmla="*/ f123 1 f92"/>
                <a:gd name="f154" fmla="*/ f124 1 f93"/>
                <a:gd name="f155" fmla="*/ f125 1 f92"/>
                <a:gd name="f156" fmla="*/ f126 1 f93"/>
                <a:gd name="f157" fmla="*/ f127 1 f92"/>
                <a:gd name="f158" fmla="*/ f128 1 f93"/>
                <a:gd name="f159" fmla="*/ f129 1 f92"/>
                <a:gd name="f160" fmla="*/ f130 1 f93"/>
                <a:gd name="f161" fmla="*/ f131 1 f92"/>
                <a:gd name="f162" fmla="*/ f132 1 f93"/>
                <a:gd name="f163" fmla="*/ f133 1 f92"/>
                <a:gd name="f164" fmla="*/ f134 1 f93"/>
                <a:gd name="f165" fmla="*/ f135 1 f92"/>
                <a:gd name="f166" fmla="*/ f136 1 f93"/>
                <a:gd name="f167" fmla="*/ f137 1 f92"/>
                <a:gd name="f168" fmla="*/ f138 1 f93"/>
                <a:gd name="f169" fmla="*/ f139 1 f92"/>
                <a:gd name="f170" fmla="*/ f140 1 f93"/>
                <a:gd name="f171" fmla="*/ f141 1 f92"/>
                <a:gd name="f172" fmla="*/ f142 1 f93"/>
                <a:gd name="f173" fmla="*/ f143 1 f92"/>
                <a:gd name="f174" fmla="*/ f144 1 f93"/>
                <a:gd name="f175" fmla="*/ f145 1 f92"/>
                <a:gd name="f176" fmla="*/ f146 1 f93"/>
                <a:gd name="f177" fmla="*/ f147 f83 1"/>
                <a:gd name="f178" fmla="*/ f148 f83 1"/>
                <a:gd name="f179" fmla="*/ f150 f84 1"/>
                <a:gd name="f180" fmla="*/ f149 f84 1"/>
                <a:gd name="f181" fmla="*/ f151 f83 1"/>
                <a:gd name="f182" fmla="*/ f152 f84 1"/>
                <a:gd name="f183" fmla="*/ f153 f83 1"/>
                <a:gd name="f184" fmla="*/ f154 f84 1"/>
                <a:gd name="f185" fmla="*/ f155 f83 1"/>
                <a:gd name="f186" fmla="*/ f156 f84 1"/>
                <a:gd name="f187" fmla="*/ f157 f83 1"/>
                <a:gd name="f188" fmla="*/ f158 f84 1"/>
                <a:gd name="f189" fmla="*/ f159 f83 1"/>
                <a:gd name="f190" fmla="*/ f160 f84 1"/>
                <a:gd name="f191" fmla="*/ f161 f83 1"/>
                <a:gd name="f192" fmla="*/ f162 f84 1"/>
                <a:gd name="f193" fmla="*/ f163 f83 1"/>
                <a:gd name="f194" fmla="*/ f164 f84 1"/>
                <a:gd name="f195" fmla="*/ f165 f83 1"/>
                <a:gd name="f196" fmla="*/ f166 f84 1"/>
                <a:gd name="f197" fmla="*/ f167 f83 1"/>
                <a:gd name="f198" fmla="*/ f168 f84 1"/>
                <a:gd name="f199" fmla="*/ f169 f83 1"/>
                <a:gd name="f200" fmla="*/ f170 f84 1"/>
                <a:gd name="f201" fmla="*/ f171 f83 1"/>
                <a:gd name="f202" fmla="*/ f172 f84 1"/>
                <a:gd name="f203" fmla="*/ f173 f83 1"/>
                <a:gd name="f204" fmla="*/ f174 f84 1"/>
                <a:gd name="f205" fmla="*/ f175 f83 1"/>
                <a:gd name="f206" fmla="*/ f176 f84 1"/>
              </a:gdLst>
              <a:ahLst/>
              <a:cxnLst>
                <a:cxn ang="3cd4">
                  <a:pos x="hc" y="t"/>
                </a:cxn>
                <a:cxn ang="0">
                  <a:pos x="r" y="vc"/>
                </a:cxn>
                <a:cxn ang="cd4">
                  <a:pos x="hc" y="b"/>
                </a:cxn>
                <a:cxn ang="cd2">
                  <a:pos x="l" y="vc"/>
                </a:cxn>
                <a:cxn ang="f120">
                  <a:pos x="f181" y="f182"/>
                </a:cxn>
                <a:cxn ang="f120">
                  <a:pos x="f183" y="f184"/>
                </a:cxn>
                <a:cxn ang="f120">
                  <a:pos x="f185" y="f186"/>
                </a:cxn>
                <a:cxn ang="f120">
                  <a:pos x="f187" y="f188"/>
                </a:cxn>
                <a:cxn ang="f120">
                  <a:pos x="f189" y="f190"/>
                </a:cxn>
                <a:cxn ang="f120">
                  <a:pos x="f191" y="f192"/>
                </a:cxn>
                <a:cxn ang="f120">
                  <a:pos x="f193" y="f194"/>
                </a:cxn>
                <a:cxn ang="f120">
                  <a:pos x="f195" y="f196"/>
                </a:cxn>
                <a:cxn ang="f120">
                  <a:pos x="f197" y="f198"/>
                </a:cxn>
                <a:cxn ang="f120">
                  <a:pos x="f199" y="f200"/>
                </a:cxn>
                <a:cxn ang="f120">
                  <a:pos x="f201" y="f202"/>
                </a:cxn>
                <a:cxn ang="f120">
                  <a:pos x="f203" y="f204"/>
                </a:cxn>
                <a:cxn ang="f120">
                  <a:pos x="f205" y="f206"/>
                </a:cxn>
                <a:cxn ang="f120">
                  <a:pos x="f181" y="f182"/>
                </a:cxn>
              </a:cxnLst>
              <a:rect l="f177" t="f180" r="f178" b="f179"/>
              <a:pathLst>
                <a:path w="216512" h="243176">
                  <a:moveTo>
                    <a:pt x="f8" y="f9"/>
                  </a:moveTo>
                  <a:cubicBezTo>
                    <a:pt x="f10" y="f11"/>
                    <a:pt x="f12" y="f13"/>
                    <a:pt x="f14" y="f15"/>
                  </a:cubicBezTo>
                  <a:cubicBezTo>
                    <a:pt x="f16" y="f17"/>
                    <a:pt x="f18" y="f19"/>
                    <a:pt x="f20" y="f21"/>
                  </a:cubicBezTo>
                  <a:cubicBezTo>
                    <a:pt x="f22" y="f23"/>
                    <a:pt x="f24" y="f25"/>
                    <a:pt x="f26" y="f25"/>
                  </a:cubicBezTo>
                  <a:cubicBezTo>
                    <a:pt x="f27" y="f28"/>
                    <a:pt x="f29" y="f30"/>
                    <a:pt x="f31" y="f32"/>
                  </a:cubicBezTo>
                  <a:cubicBezTo>
                    <a:pt x="f33" y="f34"/>
                    <a:pt x="f35" y="f36"/>
                    <a:pt x="f37" y="f38"/>
                  </a:cubicBezTo>
                  <a:cubicBezTo>
                    <a:pt x="f39" y="f40"/>
                    <a:pt x="f41" y="f42"/>
                    <a:pt x="f43" y="f44"/>
                  </a:cubicBezTo>
                  <a:cubicBezTo>
                    <a:pt x="f45" y="f46"/>
                    <a:pt x="f47" y="f48"/>
                    <a:pt x="f49" y="f50"/>
                  </a:cubicBezTo>
                  <a:cubicBezTo>
                    <a:pt x="f51" y="f52"/>
                    <a:pt x="f53" y="f52"/>
                    <a:pt x="f54" y="f55"/>
                  </a:cubicBezTo>
                  <a:cubicBezTo>
                    <a:pt x="f56" y="f57"/>
                    <a:pt x="f58" y="f59"/>
                    <a:pt x="f60" y="f61"/>
                  </a:cubicBezTo>
                  <a:cubicBezTo>
                    <a:pt x="f62" y="f63"/>
                    <a:pt x="f64" y="f65"/>
                    <a:pt x="f66" y="f67"/>
                  </a:cubicBezTo>
                  <a:cubicBezTo>
                    <a:pt x="f68" y="f69"/>
                    <a:pt x="f70" y="f71"/>
                    <a:pt x="f72" y="f73"/>
                  </a:cubicBezTo>
                  <a:cubicBezTo>
                    <a:pt x="f74" y="f75"/>
                    <a:pt x="f76" y="f77"/>
                    <a:pt x="f78" y="f79"/>
                  </a:cubicBezTo>
                  <a:cubicBezTo>
                    <a:pt x="f80" y="f9"/>
                    <a:pt x="f81" y="f9"/>
                    <a:pt x="f8" y="f9"/>
                  </a:cubicBezTo>
                  <a:close/>
                </a:path>
              </a:pathLst>
            </a:custGeom>
            <a:solidFill>
              <a:srgbClr val="FEFEFE"/>
            </a:solidFill>
            <a:ln cap="flat">
              <a:noFill/>
              <a:prstDash val="solid"/>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Trebuchet MS"/>
                <a:ea typeface="Arial"/>
                <a:cs typeface="B Nazanin" pitchFamily="2" charset="-78"/>
              </a:endParaRPr>
            </a:p>
          </p:txBody>
        </p:sp>
        <p:grpSp>
          <p:nvGrpSpPr>
            <p:cNvPr id="29" name="Group 42">
              <a:extLst>
                <a:ext uri="{FF2B5EF4-FFF2-40B4-BE49-F238E27FC236}">
                  <a16:creationId xmlns:a16="http://schemas.microsoft.com/office/drawing/2014/main" id="{C4F3868B-F7E1-78F5-CC70-4629782CD591}"/>
                </a:ext>
              </a:extLst>
            </p:cNvPr>
            <p:cNvGrpSpPr/>
            <p:nvPr/>
          </p:nvGrpSpPr>
          <p:grpSpPr>
            <a:xfrm>
              <a:off x="1176749" y="2475317"/>
              <a:ext cx="2355240" cy="2733114"/>
              <a:chOff x="1176749" y="2475317"/>
              <a:chExt cx="2355240" cy="2733114"/>
            </a:xfrm>
          </p:grpSpPr>
          <p:grpSp>
            <p:nvGrpSpPr>
              <p:cNvPr id="30" name="Group 31">
                <a:extLst>
                  <a:ext uri="{FF2B5EF4-FFF2-40B4-BE49-F238E27FC236}">
                    <a16:creationId xmlns:a16="http://schemas.microsoft.com/office/drawing/2014/main" id="{C07836CC-0FAF-F95C-CBBB-C1354CB7CFA0}"/>
                  </a:ext>
                </a:extLst>
              </p:cNvPr>
              <p:cNvGrpSpPr/>
              <p:nvPr/>
            </p:nvGrpSpPr>
            <p:grpSpPr>
              <a:xfrm>
                <a:off x="2945338" y="2475317"/>
                <a:ext cx="586651" cy="2455530"/>
                <a:chOff x="2945338" y="2475317"/>
                <a:chExt cx="586651" cy="2455530"/>
              </a:xfrm>
            </p:grpSpPr>
            <p:sp>
              <p:nvSpPr>
                <p:cNvPr id="31" name="Freeform: Shape 32">
                  <a:extLst>
                    <a:ext uri="{FF2B5EF4-FFF2-40B4-BE49-F238E27FC236}">
                      <a16:creationId xmlns:a16="http://schemas.microsoft.com/office/drawing/2014/main" id="{3EB85CA0-C6B6-5199-5AC4-9B4E34A9A08E}"/>
                    </a:ext>
                  </a:extLst>
                </p:cNvPr>
                <p:cNvSpPr/>
                <p:nvPr/>
              </p:nvSpPr>
              <p:spPr>
                <a:xfrm rot="20590437" flipH="1">
                  <a:off x="2945338" y="2475317"/>
                  <a:ext cx="274758" cy="2026337"/>
                </a:xfrm>
                <a:custGeom>
                  <a:avLst/>
                  <a:gdLst>
                    <a:gd name="f0" fmla="val 10800000"/>
                    <a:gd name="f1" fmla="val 5400000"/>
                    <a:gd name="f2" fmla="val 180"/>
                    <a:gd name="f3" fmla="val w"/>
                    <a:gd name="f4" fmla="val h"/>
                    <a:gd name="f5" fmla="val 0"/>
                    <a:gd name="f6" fmla="val 109728"/>
                    <a:gd name="f7" fmla="val 809244"/>
                    <a:gd name="f8" fmla="val 95326"/>
                    <a:gd name="f9" fmla="val 43205"/>
                    <a:gd name="f10" fmla="val 81610"/>
                    <a:gd name="f11" fmla="val 58979"/>
                    <a:gd name="f12" fmla="val 77495"/>
                    <a:gd name="f13" fmla="val 70637"/>
                    <a:gd name="f14" fmla="val 66523"/>
                    <a:gd name="f15" fmla="val 86411"/>
                    <a:gd name="f16" fmla="val 36347"/>
                    <a:gd name="f17" fmla="val 133731"/>
                    <a:gd name="f18" fmla="val 28804"/>
                    <a:gd name="f19" fmla="val 184480"/>
                    <a:gd name="f20" fmla="val 237287"/>
                    <a:gd name="f21" fmla="val 29489"/>
                    <a:gd name="f22" fmla="val 357988"/>
                    <a:gd name="f23" fmla="val 43891"/>
                    <a:gd name="f24" fmla="val 477317"/>
                    <a:gd name="f25" fmla="val 65837"/>
                    <a:gd name="f26" fmla="val 595274"/>
                    <a:gd name="f27" fmla="val 659054"/>
                    <a:gd name="f28" fmla="val 99441"/>
                    <a:gd name="f29" fmla="val 736549"/>
                    <a:gd name="f30" fmla="val 111100"/>
                    <a:gd name="f31" fmla="val 800329"/>
                    <a:gd name="f32" fmla="val 113843"/>
                    <a:gd name="f33" fmla="val 816102"/>
                    <a:gd name="f34" fmla="val 93269"/>
                    <a:gd name="f35" fmla="val 817474"/>
                    <a:gd name="f36" fmla="val 80924"/>
                    <a:gd name="f37" fmla="val 801700"/>
                    <a:gd name="f38" fmla="val 624764"/>
                    <a:gd name="f39" fmla="val 448513"/>
                    <a:gd name="f40" fmla="val 265405"/>
                    <a:gd name="f41" fmla="val 166649"/>
                    <a:gd name="f42" fmla="val 23317"/>
                    <a:gd name="f43" fmla="val 100813"/>
                    <a:gd name="f44" fmla="val 100127"/>
                    <a:gd name="f45" fmla="val 16459"/>
                    <a:gd name="f46" fmla="val 96698"/>
                    <a:gd name="f47" fmla="val 31547"/>
                    <a:gd name="f48" fmla="+- 0 0 -90"/>
                    <a:gd name="f49" fmla="*/ f3 1 109728"/>
                    <a:gd name="f50" fmla="*/ f4 1 809244"/>
                    <a:gd name="f51" fmla="val f5"/>
                    <a:gd name="f52" fmla="val f6"/>
                    <a:gd name="f53" fmla="val f7"/>
                    <a:gd name="f54" fmla="*/ f48 f0 1"/>
                    <a:gd name="f55" fmla="+- f53 0 f51"/>
                    <a:gd name="f56" fmla="+- f52 0 f51"/>
                    <a:gd name="f57" fmla="*/ f54 1 f2"/>
                    <a:gd name="f58" fmla="*/ f56 1 109728"/>
                    <a:gd name="f59" fmla="*/ f55 1 809244"/>
                    <a:gd name="f60" fmla="*/ 95326 f56 1"/>
                    <a:gd name="f61" fmla="*/ 43205 f55 1"/>
                    <a:gd name="f62" fmla="*/ 66523 f56 1"/>
                    <a:gd name="f63" fmla="*/ 86411 f55 1"/>
                    <a:gd name="f64" fmla="*/ 28804 f56 1"/>
                    <a:gd name="f65" fmla="*/ 237287 f55 1"/>
                    <a:gd name="f66" fmla="*/ 65837 f56 1"/>
                    <a:gd name="f67" fmla="*/ 595274 f55 1"/>
                    <a:gd name="f68" fmla="*/ 111100 f56 1"/>
                    <a:gd name="f69" fmla="*/ 800329 f55 1"/>
                    <a:gd name="f70" fmla="*/ 80924 f56 1"/>
                    <a:gd name="f71" fmla="*/ 801700 f55 1"/>
                    <a:gd name="f72" fmla="*/ 0 f56 1"/>
                    <a:gd name="f73" fmla="*/ 265405 f55 1"/>
                    <a:gd name="f74" fmla="*/ 100813 f56 1"/>
                    <a:gd name="f75" fmla="*/ 0 f55 1"/>
                    <a:gd name="f76" fmla="+- f57 0 f1"/>
                    <a:gd name="f77" fmla="*/ f60 1 109728"/>
                    <a:gd name="f78" fmla="*/ f61 1 809244"/>
                    <a:gd name="f79" fmla="*/ f62 1 109728"/>
                    <a:gd name="f80" fmla="*/ f63 1 809244"/>
                    <a:gd name="f81" fmla="*/ f64 1 109728"/>
                    <a:gd name="f82" fmla="*/ f65 1 809244"/>
                    <a:gd name="f83" fmla="*/ f66 1 109728"/>
                    <a:gd name="f84" fmla="*/ f67 1 809244"/>
                    <a:gd name="f85" fmla="*/ f68 1 109728"/>
                    <a:gd name="f86" fmla="*/ f69 1 809244"/>
                    <a:gd name="f87" fmla="*/ f70 1 109728"/>
                    <a:gd name="f88" fmla="*/ f71 1 809244"/>
                    <a:gd name="f89" fmla="*/ f72 1 109728"/>
                    <a:gd name="f90" fmla="*/ f73 1 809244"/>
                    <a:gd name="f91" fmla="*/ f74 1 109728"/>
                    <a:gd name="f92" fmla="*/ f75 1 809244"/>
                    <a:gd name="f93" fmla="*/ f51 1 f58"/>
                    <a:gd name="f94" fmla="*/ f52 1 f58"/>
                    <a:gd name="f95" fmla="*/ f51 1 f59"/>
                    <a:gd name="f96" fmla="*/ f53 1 f59"/>
                    <a:gd name="f97" fmla="*/ f77 1 f58"/>
                    <a:gd name="f98" fmla="*/ f78 1 f59"/>
                    <a:gd name="f99" fmla="*/ f79 1 f58"/>
                    <a:gd name="f100" fmla="*/ f80 1 f59"/>
                    <a:gd name="f101" fmla="*/ f81 1 f58"/>
                    <a:gd name="f102" fmla="*/ f82 1 f59"/>
                    <a:gd name="f103" fmla="*/ f83 1 f58"/>
                    <a:gd name="f104" fmla="*/ f84 1 f59"/>
                    <a:gd name="f105" fmla="*/ f85 1 f58"/>
                    <a:gd name="f106" fmla="*/ f86 1 f59"/>
                    <a:gd name="f107" fmla="*/ f87 1 f58"/>
                    <a:gd name="f108" fmla="*/ f88 1 f59"/>
                    <a:gd name="f109" fmla="*/ f89 1 f58"/>
                    <a:gd name="f110" fmla="*/ f90 1 f59"/>
                    <a:gd name="f111" fmla="*/ f91 1 f58"/>
                    <a:gd name="f112" fmla="*/ f92 1 f59"/>
                    <a:gd name="f113" fmla="*/ f93 f49 1"/>
                    <a:gd name="f114" fmla="*/ f94 f49 1"/>
                    <a:gd name="f115" fmla="*/ f96 f50 1"/>
                    <a:gd name="f116" fmla="*/ f95 f50 1"/>
                    <a:gd name="f117" fmla="*/ f97 f49 1"/>
                    <a:gd name="f118" fmla="*/ f98 f50 1"/>
                    <a:gd name="f119" fmla="*/ f99 f49 1"/>
                    <a:gd name="f120" fmla="*/ f100 f50 1"/>
                    <a:gd name="f121" fmla="*/ f101 f49 1"/>
                    <a:gd name="f122" fmla="*/ f102 f50 1"/>
                    <a:gd name="f123" fmla="*/ f103 f49 1"/>
                    <a:gd name="f124" fmla="*/ f104 f50 1"/>
                    <a:gd name="f125" fmla="*/ f105 f49 1"/>
                    <a:gd name="f126" fmla="*/ f106 f50 1"/>
                    <a:gd name="f127" fmla="*/ f107 f49 1"/>
                    <a:gd name="f128" fmla="*/ f108 f50 1"/>
                    <a:gd name="f129" fmla="*/ f109 f49 1"/>
                    <a:gd name="f130" fmla="*/ f110 f50 1"/>
                    <a:gd name="f131" fmla="*/ f111 f49 1"/>
                    <a:gd name="f132" fmla="*/ f112 f50 1"/>
                  </a:gdLst>
                  <a:ahLst/>
                  <a:cxnLst>
                    <a:cxn ang="3cd4">
                      <a:pos x="hc" y="t"/>
                    </a:cxn>
                    <a:cxn ang="0">
                      <a:pos x="r" y="vc"/>
                    </a:cxn>
                    <a:cxn ang="cd4">
                      <a:pos x="hc" y="b"/>
                    </a:cxn>
                    <a:cxn ang="cd2">
                      <a:pos x="l" y="vc"/>
                    </a:cxn>
                    <a:cxn ang="f76">
                      <a:pos x="f117" y="f118"/>
                    </a:cxn>
                    <a:cxn ang="f76">
                      <a:pos x="f119" y="f120"/>
                    </a:cxn>
                    <a:cxn ang="f76">
                      <a:pos x="f121" y="f122"/>
                    </a:cxn>
                    <a:cxn ang="f76">
                      <a:pos x="f123" y="f124"/>
                    </a:cxn>
                    <a:cxn ang="f76">
                      <a:pos x="f125" y="f126"/>
                    </a:cxn>
                    <a:cxn ang="f76">
                      <a:pos x="f127" y="f128"/>
                    </a:cxn>
                    <a:cxn ang="f76">
                      <a:pos x="f129" y="f130"/>
                    </a:cxn>
                    <a:cxn ang="f76">
                      <a:pos x="f131" y="f132"/>
                    </a:cxn>
                    <a:cxn ang="f76">
                      <a:pos x="f117" y="f118"/>
                    </a:cxn>
                  </a:cxnLst>
                  <a:rect l="f113" t="f116" r="f114" b="f115"/>
                  <a:pathLst>
                    <a:path w="109728" h="809244">
                      <a:moveTo>
                        <a:pt x="f8" y="f9"/>
                      </a:moveTo>
                      <a:cubicBezTo>
                        <a:pt x="f10" y="f11"/>
                        <a:pt x="f12" y="f13"/>
                        <a:pt x="f14" y="f15"/>
                      </a:cubicBezTo>
                      <a:cubicBezTo>
                        <a:pt x="f16" y="f17"/>
                        <a:pt x="f18" y="f19"/>
                        <a:pt x="f18" y="f20"/>
                      </a:cubicBezTo>
                      <a:cubicBezTo>
                        <a:pt x="f21" y="f22"/>
                        <a:pt x="f23" y="f24"/>
                        <a:pt x="f25" y="f26"/>
                      </a:cubicBezTo>
                      <a:cubicBezTo>
                        <a:pt x="f12" y="f27"/>
                        <a:pt x="f28" y="f29"/>
                        <a:pt x="f30" y="f31"/>
                      </a:cubicBezTo>
                      <a:cubicBezTo>
                        <a:pt x="f32" y="f33"/>
                        <a:pt x="f34" y="f35"/>
                        <a:pt x="f36" y="f37"/>
                      </a:cubicBezTo>
                      <a:cubicBezTo>
                        <a:pt x="f23" y="f38"/>
                        <a:pt x="f5" y="f39"/>
                        <a:pt x="f5" y="f40"/>
                      </a:cubicBezTo>
                      <a:cubicBezTo>
                        <a:pt x="f5" y="f41"/>
                        <a:pt x="f42" y="f13"/>
                        <a:pt x="f43" y="f5"/>
                      </a:cubicBezTo>
                      <a:cubicBezTo>
                        <a:pt x="f44" y="f45"/>
                        <a:pt x="f46" y="f47"/>
                        <a:pt x="f8" y="f9"/>
                      </a:cubicBezTo>
                      <a:close/>
                    </a:path>
                  </a:pathLst>
                </a:custGeom>
                <a:solidFill>
                  <a:srgbClr val="E7ECEF"/>
                </a:solidFill>
                <a:ln cap="flat">
                  <a:noFill/>
                  <a:prstDash val="solid"/>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Trebuchet MS"/>
                    <a:ea typeface="Arial"/>
                    <a:cs typeface="B Nazanin" pitchFamily="2" charset="-78"/>
                  </a:endParaRPr>
                </a:p>
              </p:txBody>
            </p:sp>
            <p:sp>
              <p:nvSpPr>
                <p:cNvPr id="32" name="Freeform: Shape 33">
                  <a:extLst>
                    <a:ext uri="{FF2B5EF4-FFF2-40B4-BE49-F238E27FC236}">
                      <a16:creationId xmlns:a16="http://schemas.microsoft.com/office/drawing/2014/main" id="{8637C71E-E751-23E6-2806-2C28930664FC}"/>
                    </a:ext>
                  </a:extLst>
                </p:cNvPr>
                <p:cNvSpPr/>
                <p:nvPr/>
              </p:nvSpPr>
              <p:spPr>
                <a:xfrm rot="20590437" flipH="1">
                  <a:off x="3068334" y="4467192"/>
                  <a:ext cx="463655" cy="463655"/>
                </a:xfrm>
                <a:custGeom>
                  <a:avLst/>
                  <a:gdLst>
                    <a:gd name="f0" fmla="val 10800000"/>
                    <a:gd name="f1" fmla="val 5400000"/>
                    <a:gd name="f2" fmla="val 180"/>
                    <a:gd name="f3" fmla="val w"/>
                    <a:gd name="f4" fmla="val h"/>
                    <a:gd name="f5" fmla="val 0"/>
                    <a:gd name="f6" fmla="val 185166"/>
                    <a:gd name="f7" fmla="val 64571"/>
                    <a:gd name="f8" fmla="val 1778"/>
                    <a:gd name="f9" fmla="val 98175"/>
                    <a:gd name="f10" fmla="val 406"/>
                    <a:gd name="f11" fmla="val 107776"/>
                    <a:gd name="f12" fmla="val -5080"/>
                    <a:gd name="f13" fmla="val 135208"/>
                    <a:gd name="f14" fmla="val 14122"/>
                    <a:gd name="f15" fmla="val 176356"/>
                    <a:gd name="f16" fmla="val 37439"/>
                    <a:gd name="f17" fmla="val 193501"/>
                    <a:gd name="f18" fmla="val 74473"/>
                    <a:gd name="f19" fmla="val 183214"/>
                    <a:gd name="f20" fmla="val 116306"/>
                    <a:gd name="f21" fmla="val 172927"/>
                    <a:gd name="f22" fmla="val 158826"/>
                    <a:gd name="f23" fmla="val 137952"/>
                    <a:gd name="f24" fmla="val 187630"/>
                    <a:gd name="f25" fmla="val 95432"/>
                    <a:gd name="f26" fmla="val 189001"/>
                    <a:gd name="f27" fmla="val 53598"/>
                    <a:gd name="f28" fmla="val 190373"/>
                    <a:gd name="f29" fmla="val 15193"/>
                    <a:gd name="f30" fmla="val 162255"/>
                    <a:gd name="f31" fmla="val 3535"/>
                    <a:gd name="f32" fmla="val 121107"/>
                    <a:gd name="f33" fmla="val -8124"/>
                    <a:gd name="f34" fmla="val 79273"/>
                    <a:gd name="f35" fmla="val 9707"/>
                    <a:gd name="f36" fmla="val 36754"/>
                    <a:gd name="f37" fmla="val 47426"/>
                    <a:gd name="f38" fmla="val 12751"/>
                    <a:gd name="f39" fmla="val 52912"/>
                    <a:gd name="f40" fmla="val 9322"/>
                    <a:gd name="f41" fmla="val 54284"/>
                    <a:gd name="f42" fmla="val 4521"/>
                    <a:gd name="f43" fmla="+- 0 0 -90"/>
                    <a:gd name="f44" fmla="*/ f3 1 185166"/>
                    <a:gd name="f45" fmla="*/ f4 1 185166"/>
                    <a:gd name="f46" fmla="val f5"/>
                    <a:gd name="f47" fmla="val f6"/>
                    <a:gd name="f48" fmla="*/ f43 f0 1"/>
                    <a:gd name="f49" fmla="+- f47 0 f46"/>
                    <a:gd name="f50" fmla="*/ f48 1 f2"/>
                    <a:gd name="f51" fmla="*/ f49 1 185166"/>
                    <a:gd name="f52" fmla="*/ 64571 f49 1"/>
                    <a:gd name="f53" fmla="*/ 1778 f49 1"/>
                    <a:gd name="f54" fmla="*/ 135208 f49 1"/>
                    <a:gd name="f55" fmla="*/ 14122 f49 1"/>
                    <a:gd name="f56" fmla="*/ 183214 f49 1"/>
                    <a:gd name="f57" fmla="*/ 116306 f49 1"/>
                    <a:gd name="f58" fmla="*/ 95432 f49 1"/>
                    <a:gd name="f59" fmla="*/ 189001 f49 1"/>
                    <a:gd name="f60" fmla="*/ 3535 f49 1"/>
                    <a:gd name="f61" fmla="*/ 121107 f49 1"/>
                    <a:gd name="f62" fmla="*/ 47426 f49 1"/>
                    <a:gd name="f63" fmla="*/ 12751 f49 1"/>
                    <a:gd name="f64" fmla="+- f50 0 f1"/>
                    <a:gd name="f65" fmla="*/ f52 1 185166"/>
                    <a:gd name="f66" fmla="*/ f53 1 185166"/>
                    <a:gd name="f67" fmla="*/ f54 1 185166"/>
                    <a:gd name="f68" fmla="*/ f55 1 185166"/>
                    <a:gd name="f69" fmla="*/ f56 1 185166"/>
                    <a:gd name="f70" fmla="*/ f57 1 185166"/>
                    <a:gd name="f71" fmla="*/ f58 1 185166"/>
                    <a:gd name="f72" fmla="*/ f59 1 185166"/>
                    <a:gd name="f73" fmla="*/ f60 1 185166"/>
                    <a:gd name="f74" fmla="*/ f61 1 185166"/>
                    <a:gd name="f75" fmla="*/ f62 1 185166"/>
                    <a:gd name="f76" fmla="*/ f63 1 185166"/>
                    <a:gd name="f77" fmla="*/ f46 1 f51"/>
                    <a:gd name="f78" fmla="*/ f47 1 f51"/>
                    <a:gd name="f79" fmla="*/ f65 1 f51"/>
                    <a:gd name="f80" fmla="*/ f66 1 f51"/>
                    <a:gd name="f81" fmla="*/ f67 1 f51"/>
                    <a:gd name="f82" fmla="*/ f68 1 f51"/>
                    <a:gd name="f83" fmla="*/ f69 1 f51"/>
                    <a:gd name="f84" fmla="*/ f70 1 f51"/>
                    <a:gd name="f85" fmla="*/ f71 1 f51"/>
                    <a:gd name="f86" fmla="*/ f72 1 f51"/>
                    <a:gd name="f87" fmla="*/ f73 1 f51"/>
                    <a:gd name="f88" fmla="*/ f74 1 f51"/>
                    <a:gd name="f89" fmla="*/ f75 1 f51"/>
                    <a:gd name="f90" fmla="*/ f76 1 f51"/>
                    <a:gd name="f91" fmla="*/ f77 f44 1"/>
                    <a:gd name="f92" fmla="*/ f78 f44 1"/>
                    <a:gd name="f93" fmla="*/ f78 f45 1"/>
                    <a:gd name="f94" fmla="*/ f77 f45 1"/>
                    <a:gd name="f95" fmla="*/ f79 f44 1"/>
                    <a:gd name="f96" fmla="*/ f80 f45 1"/>
                    <a:gd name="f97" fmla="*/ f81 f44 1"/>
                    <a:gd name="f98" fmla="*/ f82 f45 1"/>
                    <a:gd name="f99" fmla="*/ f83 f44 1"/>
                    <a:gd name="f100" fmla="*/ f84 f45 1"/>
                    <a:gd name="f101" fmla="*/ f85 f44 1"/>
                    <a:gd name="f102" fmla="*/ f86 f45 1"/>
                    <a:gd name="f103" fmla="*/ f87 f44 1"/>
                    <a:gd name="f104" fmla="*/ f88 f45 1"/>
                    <a:gd name="f105" fmla="*/ f89 f44 1"/>
                    <a:gd name="f106" fmla="*/ f90 f45 1"/>
                  </a:gdLst>
                  <a:ahLst/>
                  <a:cxnLst>
                    <a:cxn ang="3cd4">
                      <a:pos x="hc" y="t"/>
                    </a:cxn>
                    <a:cxn ang="0">
                      <a:pos x="r" y="vc"/>
                    </a:cxn>
                    <a:cxn ang="cd4">
                      <a:pos x="hc" y="b"/>
                    </a:cxn>
                    <a:cxn ang="cd2">
                      <a:pos x="l" y="vc"/>
                    </a:cxn>
                    <a:cxn ang="f64">
                      <a:pos x="f95" y="f96"/>
                    </a:cxn>
                    <a:cxn ang="f64">
                      <a:pos x="f97" y="f98"/>
                    </a:cxn>
                    <a:cxn ang="f64">
                      <a:pos x="f99" y="f100"/>
                    </a:cxn>
                    <a:cxn ang="f64">
                      <a:pos x="f101" y="f102"/>
                    </a:cxn>
                    <a:cxn ang="f64">
                      <a:pos x="f103" y="f104"/>
                    </a:cxn>
                    <a:cxn ang="f64">
                      <a:pos x="f105" y="f106"/>
                    </a:cxn>
                    <a:cxn ang="f64">
                      <a:pos x="f95" y="f96"/>
                    </a:cxn>
                  </a:cxnLst>
                  <a:rect l="f91" t="f94" r="f92" b="f93"/>
                  <a:pathLst>
                    <a:path w="185166" h="185166">
                      <a:moveTo>
                        <a:pt x="f7" y="f8"/>
                      </a:moveTo>
                      <a:cubicBezTo>
                        <a:pt x="f9" y="f10"/>
                        <a:pt x="f11" y="f12"/>
                        <a:pt x="f13" y="f14"/>
                      </a:cubicBezTo>
                      <a:cubicBezTo>
                        <a:pt x="f15" y="f16"/>
                        <a:pt x="f17" y="f18"/>
                        <a:pt x="f19" y="f20"/>
                      </a:cubicBezTo>
                      <a:cubicBezTo>
                        <a:pt x="f21" y="f22"/>
                        <a:pt x="f23" y="f24"/>
                        <a:pt x="f25" y="f26"/>
                      </a:cubicBezTo>
                      <a:cubicBezTo>
                        <a:pt x="f27" y="f28"/>
                        <a:pt x="f29" y="f30"/>
                        <a:pt x="f31" y="f32"/>
                      </a:cubicBezTo>
                      <a:cubicBezTo>
                        <a:pt x="f33" y="f34"/>
                        <a:pt x="f35" y="f36"/>
                        <a:pt x="f37" y="f38"/>
                      </a:cubicBezTo>
                      <a:cubicBezTo>
                        <a:pt x="f39" y="f40"/>
                        <a:pt x="f41" y="f42"/>
                        <a:pt x="f7" y="f8"/>
                      </a:cubicBezTo>
                      <a:close/>
                    </a:path>
                  </a:pathLst>
                </a:custGeom>
                <a:solidFill>
                  <a:srgbClr val="A0B4C0"/>
                </a:solidFill>
                <a:ln cap="flat">
                  <a:noFill/>
                  <a:prstDash val="solid"/>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Trebuchet MS"/>
                    <a:ea typeface="Arial"/>
                    <a:cs typeface="B Nazanin" pitchFamily="2" charset="-78"/>
                  </a:endParaRPr>
                </a:p>
              </p:txBody>
            </p:sp>
            <p:sp>
              <p:nvSpPr>
                <p:cNvPr id="33" name="Freeform: Shape 34">
                  <a:extLst>
                    <a:ext uri="{FF2B5EF4-FFF2-40B4-BE49-F238E27FC236}">
                      <a16:creationId xmlns:a16="http://schemas.microsoft.com/office/drawing/2014/main" id="{C81E87ED-832F-285D-972B-0EA2A8A5D288}"/>
                    </a:ext>
                  </a:extLst>
                </p:cNvPr>
                <p:cNvSpPr/>
                <p:nvPr/>
              </p:nvSpPr>
              <p:spPr>
                <a:xfrm rot="20590437" flipH="1">
                  <a:off x="3141832" y="4540837"/>
                  <a:ext cx="326276" cy="326276"/>
                </a:xfrm>
                <a:custGeom>
                  <a:avLst/>
                  <a:gdLst>
                    <a:gd name="f0" fmla="val 10800000"/>
                    <a:gd name="f1" fmla="val 5400000"/>
                    <a:gd name="f2" fmla="val 180"/>
                    <a:gd name="f3" fmla="val w"/>
                    <a:gd name="f4" fmla="val h"/>
                    <a:gd name="f5" fmla="val 0"/>
                    <a:gd name="f6" fmla="val 130302"/>
                    <a:gd name="f7" fmla="val 132359"/>
                    <a:gd name="f8" fmla="val 65163"/>
                    <a:gd name="f9" fmla="val 102196"/>
                    <a:gd name="f10" fmla="val 101498"/>
                    <a:gd name="f11" fmla="val 133057"/>
                    <a:gd name="f12" fmla="val 65151"/>
                    <a:gd name="f13" fmla="val 132371"/>
                    <a:gd name="f14" fmla="val 29489"/>
                    <a:gd name="f15" fmla="val 131686"/>
                    <a:gd name="f16" fmla="val 66535"/>
                    <a:gd name="f17" fmla="val 30187"/>
                    <a:gd name="f18" fmla="val 28118"/>
                    <a:gd name="f19" fmla="val 698"/>
                    <a:gd name="f20" fmla="val 64465"/>
                    <a:gd name="f21" fmla="val 12"/>
                    <a:gd name="f22" fmla="val 102184"/>
                    <a:gd name="f23" fmla="val -674"/>
                    <a:gd name="f24" fmla="val 28130"/>
                    <a:gd name="f25" fmla="+- 0 0 -90"/>
                    <a:gd name="f26" fmla="*/ f3 1 130302"/>
                    <a:gd name="f27" fmla="*/ f4 1 130302"/>
                    <a:gd name="f28" fmla="val f5"/>
                    <a:gd name="f29" fmla="val f6"/>
                    <a:gd name="f30" fmla="*/ f25 f0 1"/>
                    <a:gd name="f31" fmla="+- f29 0 f28"/>
                    <a:gd name="f32" fmla="*/ f30 1 f2"/>
                    <a:gd name="f33" fmla="*/ f31 1 130302"/>
                    <a:gd name="f34" fmla="*/ 132359 f31 1"/>
                    <a:gd name="f35" fmla="*/ 65163 f31 1"/>
                    <a:gd name="f36" fmla="*/ 65151 f31 1"/>
                    <a:gd name="f37" fmla="*/ 132371 f31 1"/>
                    <a:gd name="f38" fmla="*/ 0 f31 1"/>
                    <a:gd name="f39" fmla="*/ 66535 f31 1"/>
                    <a:gd name="f40" fmla="*/ 64465 f31 1"/>
                    <a:gd name="f41" fmla="*/ 12 f31 1"/>
                    <a:gd name="f42" fmla="+- f32 0 f1"/>
                    <a:gd name="f43" fmla="*/ f34 1 130302"/>
                    <a:gd name="f44" fmla="*/ f35 1 130302"/>
                    <a:gd name="f45" fmla="*/ f36 1 130302"/>
                    <a:gd name="f46" fmla="*/ f37 1 130302"/>
                    <a:gd name="f47" fmla="*/ f38 1 130302"/>
                    <a:gd name="f48" fmla="*/ f39 1 130302"/>
                    <a:gd name="f49" fmla="*/ f40 1 130302"/>
                    <a:gd name="f50" fmla="*/ f41 1 130302"/>
                    <a:gd name="f51" fmla="*/ f28 1 f33"/>
                    <a:gd name="f52" fmla="*/ f29 1 f33"/>
                    <a:gd name="f53" fmla="*/ f43 1 f33"/>
                    <a:gd name="f54" fmla="*/ f44 1 f33"/>
                    <a:gd name="f55" fmla="*/ f45 1 f33"/>
                    <a:gd name="f56" fmla="*/ f46 1 f33"/>
                    <a:gd name="f57" fmla="*/ f47 1 f33"/>
                    <a:gd name="f58" fmla="*/ f48 1 f33"/>
                    <a:gd name="f59" fmla="*/ f49 1 f33"/>
                    <a:gd name="f60" fmla="*/ f50 1 f33"/>
                    <a:gd name="f61" fmla="*/ f51 f26 1"/>
                    <a:gd name="f62" fmla="*/ f52 f26 1"/>
                    <a:gd name="f63" fmla="*/ f52 f27 1"/>
                    <a:gd name="f64" fmla="*/ f51 f27 1"/>
                    <a:gd name="f65" fmla="*/ f53 f26 1"/>
                    <a:gd name="f66" fmla="*/ f54 f27 1"/>
                    <a:gd name="f67" fmla="*/ f55 f26 1"/>
                    <a:gd name="f68" fmla="*/ f56 f27 1"/>
                    <a:gd name="f69" fmla="*/ f57 f26 1"/>
                    <a:gd name="f70" fmla="*/ f58 f27 1"/>
                    <a:gd name="f71" fmla="*/ f59 f26 1"/>
                    <a:gd name="f72" fmla="*/ f60 f27 1"/>
                  </a:gdLst>
                  <a:ahLst/>
                  <a:cxnLst>
                    <a:cxn ang="3cd4">
                      <a:pos x="hc" y="t"/>
                    </a:cxn>
                    <a:cxn ang="0">
                      <a:pos x="r" y="vc"/>
                    </a:cxn>
                    <a:cxn ang="cd4">
                      <a:pos x="hc" y="b"/>
                    </a:cxn>
                    <a:cxn ang="cd2">
                      <a:pos x="l" y="vc"/>
                    </a:cxn>
                    <a:cxn ang="f42">
                      <a:pos x="f65" y="f66"/>
                    </a:cxn>
                    <a:cxn ang="f42">
                      <a:pos x="f67" y="f68"/>
                    </a:cxn>
                    <a:cxn ang="f42">
                      <a:pos x="f69" y="f70"/>
                    </a:cxn>
                    <a:cxn ang="f42">
                      <a:pos x="f71" y="f72"/>
                    </a:cxn>
                    <a:cxn ang="f42">
                      <a:pos x="f65" y="f66"/>
                    </a:cxn>
                  </a:cxnLst>
                  <a:rect l="f61" t="f64" r="f62" b="f63"/>
                  <a:pathLst>
                    <a:path w="130302" h="130302">
                      <a:moveTo>
                        <a:pt x="f7" y="f8"/>
                      </a:moveTo>
                      <a:cubicBezTo>
                        <a:pt x="f7" y="f9"/>
                        <a:pt x="f10" y="f11"/>
                        <a:pt x="f12" y="f13"/>
                      </a:cubicBezTo>
                      <a:cubicBezTo>
                        <a:pt x="f14" y="f15"/>
                        <a:pt x="f5" y="f9"/>
                        <a:pt x="f5" y="f16"/>
                      </a:cubicBezTo>
                      <a:cubicBezTo>
                        <a:pt x="f5" y="f17"/>
                        <a:pt x="f18" y="f19"/>
                        <a:pt x="f20" y="f21"/>
                      </a:cubicBezTo>
                      <a:cubicBezTo>
                        <a:pt x="f22" y="f23"/>
                        <a:pt x="f7" y="f24"/>
                        <a:pt x="f7" y="f8"/>
                      </a:cubicBezTo>
                      <a:close/>
                    </a:path>
                  </a:pathLst>
                </a:custGeom>
                <a:solidFill>
                  <a:srgbClr val="FFFFFF"/>
                </a:solidFill>
                <a:ln cap="flat">
                  <a:noFill/>
                  <a:prstDash val="solid"/>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Trebuchet MS"/>
                    <a:ea typeface="Arial"/>
                    <a:cs typeface="B Nazanin" pitchFamily="2" charset="-78"/>
                  </a:endParaRPr>
                </a:p>
              </p:txBody>
            </p:sp>
          </p:grpSp>
          <p:grpSp>
            <p:nvGrpSpPr>
              <p:cNvPr id="34" name="Group 35">
                <a:extLst>
                  <a:ext uri="{FF2B5EF4-FFF2-40B4-BE49-F238E27FC236}">
                    <a16:creationId xmlns:a16="http://schemas.microsoft.com/office/drawing/2014/main" id="{3C062BB2-712E-092D-7468-7FB3726698BE}"/>
                  </a:ext>
                </a:extLst>
              </p:cNvPr>
              <p:cNvGrpSpPr/>
              <p:nvPr/>
            </p:nvGrpSpPr>
            <p:grpSpPr>
              <a:xfrm>
                <a:off x="1176749" y="3269300"/>
                <a:ext cx="910001" cy="1939131"/>
                <a:chOff x="1176749" y="3269300"/>
                <a:chExt cx="910001" cy="1939131"/>
              </a:xfrm>
            </p:grpSpPr>
            <p:grpSp>
              <p:nvGrpSpPr>
                <p:cNvPr id="35" name="Group 38">
                  <a:extLst>
                    <a:ext uri="{FF2B5EF4-FFF2-40B4-BE49-F238E27FC236}">
                      <a16:creationId xmlns:a16="http://schemas.microsoft.com/office/drawing/2014/main" id="{57FC40DC-8AAB-6671-5691-33AE78805774}"/>
                    </a:ext>
                  </a:extLst>
                </p:cNvPr>
                <p:cNvGrpSpPr/>
                <p:nvPr/>
              </p:nvGrpSpPr>
              <p:grpSpPr>
                <a:xfrm>
                  <a:off x="1176749" y="3269300"/>
                  <a:ext cx="910001" cy="1903708"/>
                  <a:chOff x="1176749" y="3269300"/>
                  <a:chExt cx="910001" cy="1903708"/>
                </a:xfrm>
              </p:grpSpPr>
              <p:sp>
                <p:nvSpPr>
                  <p:cNvPr id="36" name="Freeform: Shape 39">
                    <a:extLst>
                      <a:ext uri="{FF2B5EF4-FFF2-40B4-BE49-F238E27FC236}">
                        <a16:creationId xmlns:a16="http://schemas.microsoft.com/office/drawing/2014/main" id="{5DCA5AE6-9007-AB9F-55EB-53BEAC9EC7F4}"/>
                      </a:ext>
                    </a:extLst>
                  </p:cNvPr>
                  <p:cNvSpPr/>
                  <p:nvPr/>
                </p:nvSpPr>
                <p:spPr>
                  <a:xfrm rot="20590437" flipH="1">
                    <a:off x="1726129" y="4318593"/>
                    <a:ext cx="360621" cy="772750"/>
                  </a:xfrm>
                  <a:custGeom>
                    <a:avLst/>
                    <a:gdLst>
                      <a:gd name="f0" fmla="val 10800000"/>
                      <a:gd name="f1" fmla="val 5400000"/>
                      <a:gd name="f2" fmla="val 180"/>
                      <a:gd name="f3" fmla="val w"/>
                      <a:gd name="f4" fmla="val h"/>
                      <a:gd name="f5" fmla="val 0"/>
                      <a:gd name="f6" fmla="val 144018"/>
                      <a:gd name="f7" fmla="val 308610"/>
                      <a:gd name="f8" fmla="val 4566"/>
                      <a:gd name="f9" fmla="val 9601"/>
                      <a:gd name="f10" fmla="val -3664"/>
                      <a:gd name="f11" fmla="val 13716"/>
                      <a:gd name="f12" fmla="val 451"/>
                      <a:gd name="f13" fmla="val 19888"/>
                      <a:gd name="f14" fmla="val 7309"/>
                      <a:gd name="f15" fmla="val 21260"/>
                      <a:gd name="f16" fmla="val 32684"/>
                      <a:gd name="f17" fmla="val 24689"/>
                      <a:gd name="f18" fmla="val 52572"/>
                      <a:gd name="f19" fmla="val 28804"/>
                      <a:gd name="f20" fmla="val 73146"/>
                      <a:gd name="f21" fmla="val 40462"/>
                      <a:gd name="f22" fmla="val 129381"/>
                      <a:gd name="f23" fmla="val 58979"/>
                      <a:gd name="f24" fmla="val 202762"/>
                      <a:gd name="f25" fmla="val 75438"/>
                      <a:gd name="f26" fmla="val 239109"/>
                      <a:gd name="f27" fmla="val 80924"/>
                      <a:gd name="f28" fmla="val 250082"/>
                      <a:gd name="f29" fmla="val 97384"/>
                      <a:gd name="f30" fmla="val 274085"/>
                      <a:gd name="f31" fmla="val 104242"/>
                      <a:gd name="f32" fmla="val 280943"/>
                      <a:gd name="f33" fmla="val 114529"/>
                      <a:gd name="f34" fmla="val 289173"/>
                      <a:gd name="f35" fmla="val 128930"/>
                      <a:gd name="f36" fmla="val 297402"/>
                      <a:gd name="f37" fmla="val 143332"/>
                      <a:gd name="f38" fmla="val 148133"/>
                      <a:gd name="f39" fmla="val 302889"/>
                      <a:gd name="f40" fmla="val 309061"/>
                      <a:gd name="f41" fmla="val 314547"/>
                      <a:gd name="f42" fmla="val 102184"/>
                      <a:gd name="f43" fmla="val 307004"/>
                      <a:gd name="f44" fmla="val 76810"/>
                      <a:gd name="f45" fmla="val 280257"/>
                      <a:gd name="f46" fmla="val 60350"/>
                      <a:gd name="f47" fmla="val 243910"/>
                      <a:gd name="f48" fmla="val 31547"/>
                      <a:gd name="f49" fmla="val 174644"/>
                      <a:gd name="f50" fmla="val 14402"/>
                      <a:gd name="f51" fmla="val 104007"/>
                      <a:gd name="f52" fmla="val 4115"/>
                      <a:gd name="f53" fmla="val 29940"/>
                      <a:gd name="f54" fmla="val 3429"/>
                      <a:gd name="f55" fmla="val 21711"/>
                      <a:gd name="f56" fmla="val 2057"/>
                      <a:gd name="f57" fmla="val 12110"/>
                      <a:gd name="f58" fmla="+- 0 0 -90"/>
                      <a:gd name="f59" fmla="*/ f3 1 144018"/>
                      <a:gd name="f60" fmla="*/ f4 1 308610"/>
                      <a:gd name="f61" fmla="val f5"/>
                      <a:gd name="f62" fmla="val f6"/>
                      <a:gd name="f63" fmla="val f7"/>
                      <a:gd name="f64" fmla="*/ f58 f0 1"/>
                      <a:gd name="f65" fmla="+- f63 0 f61"/>
                      <a:gd name="f66" fmla="+- f62 0 f61"/>
                      <a:gd name="f67" fmla="*/ f64 1 f2"/>
                      <a:gd name="f68" fmla="*/ f66 1 144018"/>
                      <a:gd name="f69" fmla="*/ f65 1 308610"/>
                      <a:gd name="f70" fmla="*/ 0 f66 1"/>
                      <a:gd name="f71" fmla="*/ 4566 f65 1"/>
                      <a:gd name="f72" fmla="*/ 19888 f66 1"/>
                      <a:gd name="f73" fmla="*/ 7309 f65 1"/>
                      <a:gd name="f74" fmla="*/ 28804 f66 1"/>
                      <a:gd name="f75" fmla="*/ 73146 f65 1"/>
                      <a:gd name="f76" fmla="*/ 75438 f66 1"/>
                      <a:gd name="f77" fmla="*/ 239109 f65 1"/>
                      <a:gd name="f78" fmla="*/ 104242 f66 1"/>
                      <a:gd name="f79" fmla="*/ 280943 f65 1"/>
                      <a:gd name="f80" fmla="*/ 143332 f66 1"/>
                      <a:gd name="f81" fmla="*/ 297402 f65 1"/>
                      <a:gd name="f82" fmla="*/ 314547 f65 1"/>
                      <a:gd name="f83" fmla="*/ 60350 f66 1"/>
                      <a:gd name="f84" fmla="*/ 243910 f65 1"/>
                      <a:gd name="f85" fmla="*/ 4115 f66 1"/>
                      <a:gd name="f86" fmla="*/ 29940 f65 1"/>
                      <a:gd name="f87" fmla="+- f67 0 f1"/>
                      <a:gd name="f88" fmla="*/ f70 1 144018"/>
                      <a:gd name="f89" fmla="*/ f71 1 308610"/>
                      <a:gd name="f90" fmla="*/ f72 1 144018"/>
                      <a:gd name="f91" fmla="*/ f73 1 308610"/>
                      <a:gd name="f92" fmla="*/ f74 1 144018"/>
                      <a:gd name="f93" fmla="*/ f75 1 308610"/>
                      <a:gd name="f94" fmla="*/ f76 1 144018"/>
                      <a:gd name="f95" fmla="*/ f77 1 308610"/>
                      <a:gd name="f96" fmla="*/ f78 1 144018"/>
                      <a:gd name="f97" fmla="*/ f79 1 308610"/>
                      <a:gd name="f98" fmla="*/ f80 1 144018"/>
                      <a:gd name="f99" fmla="*/ f81 1 308610"/>
                      <a:gd name="f100" fmla="*/ f82 1 308610"/>
                      <a:gd name="f101" fmla="*/ f83 1 144018"/>
                      <a:gd name="f102" fmla="*/ f84 1 308610"/>
                      <a:gd name="f103" fmla="*/ f85 1 144018"/>
                      <a:gd name="f104" fmla="*/ f86 1 308610"/>
                      <a:gd name="f105" fmla="*/ f61 1 f68"/>
                      <a:gd name="f106" fmla="*/ f62 1 f68"/>
                      <a:gd name="f107" fmla="*/ f61 1 f69"/>
                      <a:gd name="f108" fmla="*/ f63 1 f69"/>
                      <a:gd name="f109" fmla="*/ f88 1 f68"/>
                      <a:gd name="f110" fmla="*/ f89 1 f69"/>
                      <a:gd name="f111" fmla="*/ f90 1 f68"/>
                      <a:gd name="f112" fmla="*/ f91 1 f69"/>
                      <a:gd name="f113" fmla="*/ f92 1 f68"/>
                      <a:gd name="f114" fmla="*/ f93 1 f69"/>
                      <a:gd name="f115" fmla="*/ f94 1 f68"/>
                      <a:gd name="f116" fmla="*/ f95 1 f69"/>
                      <a:gd name="f117" fmla="*/ f96 1 f68"/>
                      <a:gd name="f118" fmla="*/ f97 1 f69"/>
                      <a:gd name="f119" fmla="*/ f98 1 f68"/>
                      <a:gd name="f120" fmla="*/ f99 1 f69"/>
                      <a:gd name="f121" fmla="*/ f100 1 f69"/>
                      <a:gd name="f122" fmla="*/ f101 1 f68"/>
                      <a:gd name="f123" fmla="*/ f102 1 f69"/>
                      <a:gd name="f124" fmla="*/ f103 1 f68"/>
                      <a:gd name="f125" fmla="*/ f104 1 f69"/>
                      <a:gd name="f126" fmla="*/ f105 f59 1"/>
                      <a:gd name="f127" fmla="*/ f106 f59 1"/>
                      <a:gd name="f128" fmla="*/ f108 f60 1"/>
                      <a:gd name="f129" fmla="*/ f107 f60 1"/>
                      <a:gd name="f130" fmla="*/ f109 f59 1"/>
                      <a:gd name="f131" fmla="*/ f110 f60 1"/>
                      <a:gd name="f132" fmla="*/ f111 f59 1"/>
                      <a:gd name="f133" fmla="*/ f112 f60 1"/>
                      <a:gd name="f134" fmla="*/ f113 f59 1"/>
                      <a:gd name="f135" fmla="*/ f114 f60 1"/>
                      <a:gd name="f136" fmla="*/ f115 f59 1"/>
                      <a:gd name="f137" fmla="*/ f116 f60 1"/>
                      <a:gd name="f138" fmla="*/ f117 f59 1"/>
                      <a:gd name="f139" fmla="*/ f118 f60 1"/>
                      <a:gd name="f140" fmla="*/ f119 f59 1"/>
                      <a:gd name="f141" fmla="*/ f120 f60 1"/>
                      <a:gd name="f142" fmla="*/ f121 f60 1"/>
                      <a:gd name="f143" fmla="*/ f122 f59 1"/>
                      <a:gd name="f144" fmla="*/ f123 f60 1"/>
                      <a:gd name="f145" fmla="*/ f124 f59 1"/>
                      <a:gd name="f146" fmla="*/ f125 f60 1"/>
                    </a:gdLst>
                    <a:ahLst/>
                    <a:cxnLst>
                      <a:cxn ang="3cd4">
                        <a:pos x="hc" y="t"/>
                      </a:cxn>
                      <a:cxn ang="0">
                        <a:pos x="r" y="vc"/>
                      </a:cxn>
                      <a:cxn ang="cd4">
                        <a:pos x="hc" y="b"/>
                      </a:cxn>
                      <a:cxn ang="cd2">
                        <a:pos x="l" y="vc"/>
                      </a:cxn>
                      <a:cxn ang="f87">
                        <a:pos x="f130" y="f131"/>
                      </a:cxn>
                      <a:cxn ang="f87">
                        <a:pos x="f132" y="f133"/>
                      </a:cxn>
                      <a:cxn ang="f87">
                        <a:pos x="f134" y="f135"/>
                      </a:cxn>
                      <a:cxn ang="f87">
                        <a:pos x="f136" y="f137"/>
                      </a:cxn>
                      <a:cxn ang="f87">
                        <a:pos x="f138" y="f139"/>
                      </a:cxn>
                      <a:cxn ang="f87">
                        <a:pos x="f140" y="f141"/>
                      </a:cxn>
                      <a:cxn ang="f87">
                        <a:pos x="f140" y="f142"/>
                      </a:cxn>
                      <a:cxn ang="f87">
                        <a:pos x="f143" y="f144"/>
                      </a:cxn>
                      <a:cxn ang="f87">
                        <a:pos x="f145" y="f146"/>
                      </a:cxn>
                      <a:cxn ang="f87">
                        <a:pos x="f130" y="f131"/>
                      </a:cxn>
                    </a:cxnLst>
                    <a:rect l="f126" t="f129" r="f127" b="f128"/>
                    <a:pathLst>
                      <a:path w="144018" h="308610">
                        <a:moveTo>
                          <a:pt x="f5" y="f8"/>
                        </a:moveTo>
                        <a:cubicBezTo>
                          <a:pt x="f9" y="f10"/>
                          <a:pt x="f11" y="f12"/>
                          <a:pt x="f13" y="f14"/>
                        </a:cubicBezTo>
                        <a:cubicBezTo>
                          <a:pt x="f15" y="f16"/>
                          <a:pt x="f17" y="f18"/>
                          <a:pt x="f19" y="f20"/>
                        </a:cubicBezTo>
                        <a:cubicBezTo>
                          <a:pt x="f21" y="f22"/>
                          <a:pt x="f23" y="f24"/>
                          <a:pt x="f25" y="f26"/>
                        </a:cubicBezTo>
                        <a:cubicBezTo>
                          <a:pt x="f27" y="f28"/>
                          <a:pt x="f29" y="f30"/>
                          <a:pt x="f31" y="f32"/>
                        </a:cubicBezTo>
                        <a:cubicBezTo>
                          <a:pt x="f33" y="f34"/>
                          <a:pt x="f35" y="f36"/>
                          <a:pt x="f37" y="f36"/>
                        </a:cubicBezTo>
                        <a:cubicBezTo>
                          <a:pt x="f38" y="f39"/>
                          <a:pt x="f38" y="f40"/>
                          <a:pt x="f37" y="f41"/>
                        </a:cubicBezTo>
                        <a:cubicBezTo>
                          <a:pt x="f42" y="f43"/>
                          <a:pt x="f44" y="f45"/>
                          <a:pt x="f46" y="f47"/>
                        </a:cubicBezTo>
                        <a:cubicBezTo>
                          <a:pt x="f48" y="f49"/>
                          <a:pt x="f50" y="f51"/>
                          <a:pt x="f52" y="f53"/>
                        </a:cubicBezTo>
                        <a:cubicBezTo>
                          <a:pt x="f54" y="f55"/>
                          <a:pt x="f56" y="f57"/>
                          <a:pt x="f5" y="f8"/>
                        </a:cubicBezTo>
                        <a:close/>
                      </a:path>
                    </a:pathLst>
                  </a:custGeom>
                  <a:solidFill>
                    <a:srgbClr val="BFBFBF"/>
                  </a:solidFill>
                  <a:ln cap="flat">
                    <a:noFill/>
                    <a:prstDash val="solid"/>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Trebuchet MS"/>
                      <a:ea typeface="Arial"/>
                      <a:cs typeface="B Nazanin" pitchFamily="2" charset="-78"/>
                    </a:endParaRPr>
                  </a:p>
                </p:txBody>
              </p:sp>
              <p:sp>
                <p:nvSpPr>
                  <p:cNvPr id="37" name="Freeform: Shape 40">
                    <a:extLst>
                      <a:ext uri="{FF2B5EF4-FFF2-40B4-BE49-F238E27FC236}">
                        <a16:creationId xmlns:a16="http://schemas.microsoft.com/office/drawing/2014/main" id="{58C2D324-CE30-2095-AF72-A0A579BFE952}"/>
                      </a:ext>
                    </a:extLst>
                  </p:cNvPr>
                  <p:cNvSpPr/>
                  <p:nvPr/>
                </p:nvSpPr>
                <p:spPr>
                  <a:xfrm rot="20590437" flipH="1">
                    <a:off x="1296673" y="4400258"/>
                    <a:ext cx="188896" cy="772750"/>
                  </a:xfrm>
                  <a:custGeom>
                    <a:avLst/>
                    <a:gdLst>
                      <a:gd name="f0" fmla="val 10800000"/>
                      <a:gd name="f1" fmla="val 5400000"/>
                      <a:gd name="f2" fmla="val 180"/>
                      <a:gd name="f3" fmla="val w"/>
                      <a:gd name="f4" fmla="val h"/>
                      <a:gd name="f5" fmla="val 0"/>
                      <a:gd name="f6" fmla="val 75438"/>
                      <a:gd name="f7" fmla="val 308610"/>
                      <a:gd name="f8" fmla="val 9601"/>
                      <a:gd name="f9" fmla="val 6172"/>
                      <a:gd name="f10" fmla="val 3429"/>
                      <a:gd name="f11" fmla="val 11659"/>
                      <a:gd name="f12" fmla="val 17145"/>
                      <a:gd name="f13" fmla="val 45263"/>
                      <a:gd name="f14" fmla="val 100127"/>
                      <a:gd name="f15" fmla="val 62408"/>
                      <a:gd name="f16" fmla="val 153619"/>
                      <a:gd name="f17" fmla="val 233858"/>
                      <a:gd name="f18" fmla="val 78181"/>
                      <a:gd name="f19" fmla="val 248945"/>
                      <a:gd name="f20" fmla="val 264033"/>
                      <a:gd name="f21" fmla="val 279121"/>
                      <a:gd name="f22" fmla="val 71323"/>
                      <a:gd name="f23" fmla="val 292837"/>
                      <a:gd name="f24" fmla="val 69266"/>
                      <a:gd name="f25" fmla="val 297637"/>
                      <a:gd name="f26" fmla="val 65151"/>
                      <a:gd name="f27" fmla="val 311353"/>
                      <a:gd name="f28" fmla="val 56236"/>
                      <a:gd name="f29" fmla="val 314782"/>
                      <a:gd name="f30" fmla="val 53493"/>
                      <a:gd name="f31" fmla="val 304495"/>
                      <a:gd name="f32" fmla="val 47320"/>
                      <a:gd name="f33" fmla="val 296951"/>
                      <a:gd name="f34" fmla="val 58293"/>
                      <a:gd name="f35" fmla="val 285979"/>
                      <a:gd name="f36" fmla="val 61036"/>
                      <a:gd name="f37" fmla="val 277749"/>
                      <a:gd name="f38" fmla="val 61722"/>
                      <a:gd name="f39" fmla="val 256489"/>
                      <a:gd name="f40" fmla="val 59665"/>
                      <a:gd name="f41" fmla="val 243459"/>
                      <a:gd name="f42" fmla="val 60351"/>
                      <a:gd name="f43" fmla="val 233172"/>
                      <a:gd name="f44" fmla="val 57607"/>
                      <a:gd name="f45" fmla="val 225628"/>
                      <a:gd name="f46" fmla="val 44577"/>
                      <a:gd name="f47" fmla="val 157734"/>
                      <a:gd name="f48" fmla="val 28804"/>
                      <a:gd name="f49" fmla="val 5487"/>
                      <a:gd name="f50" fmla="val 25375"/>
                      <a:gd name="f51" fmla="val 4801"/>
                      <a:gd name="f52" fmla="val 21946"/>
                      <a:gd name="f53" fmla="val 2058"/>
                      <a:gd name="f54" fmla="val 13030"/>
                      <a:gd name="f55" fmla="+- 0 0 -90"/>
                      <a:gd name="f56" fmla="*/ f3 1 75438"/>
                      <a:gd name="f57" fmla="*/ f4 1 308610"/>
                      <a:gd name="f58" fmla="val f5"/>
                      <a:gd name="f59" fmla="val f6"/>
                      <a:gd name="f60" fmla="val f7"/>
                      <a:gd name="f61" fmla="*/ f55 f0 1"/>
                      <a:gd name="f62" fmla="+- f60 0 f58"/>
                      <a:gd name="f63" fmla="+- f59 0 f58"/>
                      <a:gd name="f64" fmla="*/ f61 1 f2"/>
                      <a:gd name="f65" fmla="*/ f63 1 75438"/>
                      <a:gd name="f66" fmla="*/ f62 1 308610"/>
                      <a:gd name="f67" fmla="*/ 0 f63 1"/>
                      <a:gd name="f68" fmla="*/ 9601 f62 1"/>
                      <a:gd name="f69" fmla="*/ 17145 f63 1"/>
                      <a:gd name="f70" fmla="*/ 0 f62 1"/>
                      <a:gd name="f71" fmla="*/ 75438 f63 1"/>
                      <a:gd name="f72" fmla="*/ 233858 f62 1"/>
                      <a:gd name="f73" fmla="*/ 279121 f62 1"/>
                      <a:gd name="f74" fmla="*/ 65151 f63 1"/>
                      <a:gd name="f75" fmla="*/ 311353 f62 1"/>
                      <a:gd name="f76" fmla="*/ 47320 f63 1"/>
                      <a:gd name="f77" fmla="*/ 296951 f62 1"/>
                      <a:gd name="f78" fmla="*/ 61722 f63 1"/>
                      <a:gd name="f79" fmla="*/ 256489 f62 1"/>
                      <a:gd name="f80" fmla="*/ 57607 f63 1"/>
                      <a:gd name="f81" fmla="*/ 225628 f62 1"/>
                      <a:gd name="f82" fmla="*/ 5487 f63 1"/>
                      <a:gd name="f83" fmla="*/ 25375 f62 1"/>
                      <a:gd name="f84" fmla="+- f64 0 f1"/>
                      <a:gd name="f85" fmla="*/ f67 1 75438"/>
                      <a:gd name="f86" fmla="*/ f68 1 308610"/>
                      <a:gd name="f87" fmla="*/ f69 1 75438"/>
                      <a:gd name="f88" fmla="*/ f70 1 308610"/>
                      <a:gd name="f89" fmla="*/ f71 1 75438"/>
                      <a:gd name="f90" fmla="*/ f72 1 308610"/>
                      <a:gd name="f91" fmla="*/ f73 1 308610"/>
                      <a:gd name="f92" fmla="*/ f74 1 75438"/>
                      <a:gd name="f93" fmla="*/ f75 1 308610"/>
                      <a:gd name="f94" fmla="*/ f76 1 75438"/>
                      <a:gd name="f95" fmla="*/ f77 1 308610"/>
                      <a:gd name="f96" fmla="*/ f78 1 75438"/>
                      <a:gd name="f97" fmla="*/ f79 1 308610"/>
                      <a:gd name="f98" fmla="*/ f80 1 75438"/>
                      <a:gd name="f99" fmla="*/ f81 1 308610"/>
                      <a:gd name="f100" fmla="*/ f82 1 75438"/>
                      <a:gd name="f101" fmla="*/ f83 1 308610"/>
                      <a:gd name="f102" fmla="*/ f58 1 f65"/>
                      <a:gd name="f103" fmla="*/ f59 1 f65"/>
                      <a:gd name="f104" fmla="*/ f58 1 f66"/>
                      <a:gd name="f105" fmla="*/ f60 1 f66"/>
                      <a:gd name="f106" fmla="*/ f85 1 f65"/>
                      <a:gd name="f107" fmla="*/ f86 1 f66"/>
                      <a:gd name="f108" fmla="*/ f87 1 f65"/>
                      <a:gd name="f109" fmla="*/ f88 1 f66"/>
                      <a:gd name="f110" fmla="*/ f89 1 f65"/>
                      <a:gd name="f111" fmla="*/ f90 1 f66"/>
                      <a:gd name="f112" fmla="*/ f91 1 f66"/>
                      <a:gd name="f113" fmla="*/ f92 1 f65"/>
                      <a:gd name="f114" fmla="*/ f93 1 f66"/>
                      <a:gd name="f115" fmla="*/ f94 1 f65"/>
                      <a:gd name="f116" fmla="*/ f95 1 f66"/>
                      <a:gd name="f117" fmla="*/ f96 1 f65"/>
                      <a:gd name="f118" fmla="*/ f97 1 f66"/>
                      <a:gd name="f119" fmla="*/ f98 1 f65"/>
                      <a:gd name="f120" fmla="*/ f99 1 f66"/>
                      <a:gd name="f121" fmla="*/ f100 1 f65"/>
                      <a:gd name="f122" fmla="*/ f101 1 f66"/>
                      <a:gd name="f123" fmla="*/ f102 f56 1"/>
                      <a:gd name="f124" fmla="*/ f103 f56 1"/>
                      <a:gd name="f125" fmla="*/ f105 f57 1"/>
                      <a:gd name="f126" fmla="*/ f104 f57 1"/>
                      <a:gd name="f127" fmla="*/ f106 f56 1"/>
                      <a:gd name="f128" fmla="*/ f107 f57 1"/>
                      <a:gd name="f129" fmla="*/ f108 f56 1"/>
                      <a:gd name="f130" fmla="*/ f109 f57 1"/>
                      <a:gd name="f131" fmla="*/ f110 f56 1"/>
                      <a:gd name="f132" fmla="*/ f111 f57 1"/>
                      <a:gd name="f133" fmla="*/ f112 f57 1"/>
                      <a:gd name="f134" fmla="*/ f113 f56 1"/>
                      <a:gd name="f135" fmla="*/ f114 f57 1"/>
                      <a:gd name="f136" fmla="*/ f115 f56 1"/>
                      <a:gd name="f137" fmla="*/ f116 f57 1"/>
                      <a:gd name="f138" fmla="*/ f117 f56 1"/>
                      <a:gd name="f139" fmla="*/ f118 f57 1"/>
                      <a:gd name="f140" fmla="*/ f119 f56 1"/>
                      <a:gd name="f141" fmla="*/ f120 f57 1"/>
                      <a:gd name="f142" fmla="*/ f121 f56 1"/>
                      <a:gd name="f143" fmla="*/ f122 f57 1"/>
                    </a:gdLst>
                    <a:ahLst/>
                    <a:cxnLst>
                      <a:cxn ang="3cd4">
                        <a:pos x="hc" y="t"/>
                      </a:cxn>
                      <a:cxn ang="0">
                        <a:pos x="r" y="vc"/>
                      </a:cxn>
                      <a:cxn ang="cd4">
                        <a:pos x="hc" y="b"/>
                      </a:cxn>
                      <a:cxn ang="cd2">
                        <a:pos x="l" y="vc"/>
                      </a:cxn>
                      <a:cxn ang="f84">
                        <a:pos x="f127" y="f128"/>
                      </a:cxn>
                      <a:cxn ang="f84">
                        <a:pos x="f129" y="f130"/>
                      </a:cxn>
                      <a:cxn ang="f84">
                        <a:pos x="f131" y="f132"/>
                      </a:cxn>
                      <a:cxn ang="f84">
                        <a:pos x="f131" y="f133"/>
                      </a:cxn>
                      <a:cxn ang="f84">
                        <a:pos x="f134" y="f135"/>
                      </a:cxn>
                      <a:cxn ang="f84">
                        <a:pos x="f136" y="f137"/>
                      </a:cxn>
                      <a:cxn ang="f84">
                        <a:pos x="f138" y="f139"/>
                      </a:cxn>
                      <a:cxn ang="f84">
                        <a:pos x="f140" y="f141"/>
                      </a:cxn>
                      <a:cxn ang="f84">
                        <a:pos x="f142" y="f143"/>
                      </a:cxn>
                      <a:cxn ang="f84">
                        <a:pos x="f127" y="f128"/>
                      </a:cxn>
                    </a:cxnLst>
                    <a:rect l="f123" t="f126" r="f124" b="f125"/>
                    <a:pathLst>
                      <a:path w="75438" h="308610">
                        <a:moveTo>
                          <a:pt x="f5" y="f8"/>
                        </a:moveTo>
                        <a:cubicBezTo>
                          <a:pt x="f9" y="f10"/>
                          <a:pt x="f11" y="f9"/>
                          <a:pt x="f12" y="f5"/>
                        </a:cubicBezTo>
                        <a:cubicBezTo>
                          <a:pt x="f13" y="f14"/>
                          <a:pt x="f15" y="f16"/>
                          <a:pt x="f6" y="f17"/>
                        </a:cubicBezTo>
                        <a:cubicBezTo>
                          <a:pt x="f18" y="f19"/>
                          <a:pt x="f18" y="f20"/>
                          <a:pt x="f6" y="f21"/>
                        </a:cubicBezTo>
                        <a:cubicBezTo>
                          <a:pt x="f22" y="f23"/>
                          <a:pt x="f24" y="f25"/>
                          <a:pt x="f26" y="f27"/>
                        </a:cubicBezTo>
                        <a:cubicBezTo>
                          <a:pt x="f28" y="f29"/>
                          <a:pt x="f30" y="f31"/>
                          <a:pt x="f32" y="f33"/>
                        </a:cubicBezTo>
                        <a:cubicBezTo>
                          <a:pt x="f34" y="f35"/>
                          <a:pt x="f36" y="f37"/>
                          <a:pt x="f38" y="f39"/>
                        </a:cubicBezTo>
                        <a:cubicBezTo>
                          <a:pt x="f40" y="f41"/>
                          <a:pt x="f42" y="f43"/>
                          <a:pt x="f44" y="f45"/>
                        </a:cubicBezTo>
                        <a:cubicBezTo>
                          <a:pt x="f46" y="f47"/>
                          <a:pt x="f48" y="f14"/>
                          <a:pt x="f49" y="f50"/>
                        </a:cubicBezTo>
                        <a:cubicBezTo>
                          <a:pt x="f51" y="f52"/>
                          <a:pt x="f53" y="f54"/>
                          <a:pt x="f5" y="f8"/>
                        </a:cubicBezTo>
                        <a:close/>
                      </a:path>
                    </a:pathLst>
                  </a:custGeom>
                  <a:solidFill>
                    <a:srgbClr val="BFBFBF"/>
                  </a:solidFill>
                  <a:ln cap="flat">
                    <a:noFill/>
                    <a:prstDash val="solid"/>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Trebuchet MS"/>
                      <a:ea typeface="Arial"/>
                      <a:cs typeface="B Nazanin" pitchFamily="2" charset="-78"/>
                    </a:endParaRPr>
                  </a:p>
                </p:txBody>
              </p:sp>
              <p:sp>
                <p:nvSpPr>
                  <p:cNvPr id="38" name="Freeform: Shape 41">
                    <a:extLst>
                      <a:ext uri="{FF2B5EF4-FFF2-40B4-BE49-F238E27FC236}">
                        <a16:creationId xmlns:a16="http://schemas.microsoft.com/office/drawing/2014/main" id="{CCBF42FD-5620-7583-2C24-2F9356C4E151}"/>
                      </a:ext>
                    </a:extLst>
                  </p:cNvPr>
                  <p:cNvSpPr/>
                  <p:nvPr/>
                </p:nvSpPr>
                <p:spPr>
                  <a:xfrm rot="20590437" flipH="1">
                    <a:off x="1176749" y="3269300"/>
                    <a:ext cx="875794" cy="1116198"/>
                  </a:xfrm>
                  <a:custGeom>
                    <a:avLst/>
                    <a:gdLst>
                      <a:gd name="f0" fmla="val 10800000"/>
                      <a:gd name="f1" fmla="val 5400000"/>
                      <a:gd name="f2" fmla="val 180"/>
                      <a:gd name="f3" fmla="val w"/>
                      <a:gd name="f4" fmla="val h"/>
                      <a:gd name="f5" fmla="val 0"/>
                      <a:gd name="f6" fmla="val 349758"/>
                      <a:gd name="f7" fmla="val 445770"/>
                      <a:gd name="f8" fmla="val 196"/>
                      <a:gd name="f9" fmla="val 30371"/>
                      <a:gd name="f10" fmla="val 22631"/>
                      <a:gd name="f11" fmla="val 85921"/>
                      <a:gd name="f12" fmla="val 64465"/>
                      <a:gd name="f13" fmla="val 119525"/>
                      <a:gd name="f14" fmla="val 109042"/>
                      <a:gd name="f15" fmla="val 142843"/>
                      <a:gd name="f16" fmla="val 142646"/>
                      <a:gd name="f17" fmla="val 153815"/>
                      <a:gd name="f18" fmla="val 161163"/>
                      <a:gd name="f19" fmla="val 162731"/>
                      <a:gd name="f20" fmla="val 175565"/>
                      <a:gd name="f21" fmla="val 163417"/>
                      <a:gd name="f22" fmla="val 191338"/>
                      <a:gd name="f23" fmla="val 181247"/>
                      <a:gd name="f24" fmla="val 189967"/>
                      <a:gd name="f25" fmla="val 197707"/>
                      <a:gd name="f26" fmla="val 216223"/>
                      <a:gd name="f27" fmla="val 196139"/>
                      <a:gd name="f28" fmla="val 226510"/>
                      <a:gd name="f29" fmla="val 200254"/>
                      <a:gd name="f30" fmla="val 256685"/>
                      <a:gd name="f31" fmla="val 212598"/>
                      <a:gd name="f32" fmla="val 280003"/>
                      <a:gd name="f33" fmla="val 246888"/>
                      <a:gd name="f34" fmla="val 293033"/>
                      <a:gd name="f35" fmla="val 270891"/>
                      <a:gd name="f36" fmla="val 317036"/>
                      <a:gd name="f37" fmla="val 315468"/>
                      <a:gd name="f38" fmla="val 335553"/>
                      <a:gd name="f39" fmla="val 359359"/>
                      <a:gd name="f40" fmla="val 351326"/>
                      <a:gd name="f41" fmla="val 407365"/>
                      <a:gd name="f42" fmla="val 352012"/>
                      <a:gd name="f43" fmla="val 420395"/>
                      <a:gd name="f44" fmla="val 346525"/>
                      <a:gd name="f45" fmla="val 426568"/>
                      <a:gd name="f46" fmla="val 333495"/>
                      <a:gd name="f47" fmla="val 425196"/>
                      <a:gd name="f48" fmla="val 310178"/>
                      <a:gd name="f49" fmla="val 379933"/>
                      <a:gd name="f50" fmla="val 304006"/>
                      <a:gd name="f51" fmla="val 343586"/>
                      <a:gd name="f52" fmla="val 274516"/>
                      <a:gd name="f53" fmla="val 291465"/>
                      <a:gd name="f54" fmla="val 258057"/>
                      <a:gd name="f55" fmla="val 265405"/>
                      <a:gd name="f56" fmla="val 248456"/>
                      <a:gd name="f57" fmla="val 226314"/>
                      <a:gd name="f58" fmla="val 216027"/>
                      <a:gd name="f59" fmla="val 185362"/>
                      <a:gd name="f60" fmla="val 213284"/>
                      <a:gd name="f61" fmla="val 156559"/>
                      <a:gd name="f62" fmla="val 220828"/>
                      <a:gd name="f63" fmla="val 146957"/>
                      <a:gd name="f64" fmla="val 228371"/>
                      <a:gd name="f65" fmla="val 104438"/>
                      <a:gd name="f66" fmla="val 259232"/>
                      <a:gd name="f67" fmla="val 88664"/>
                      <a:gd name="f68" fmla="val 317525"/>
                      <a:gd name="f69" fmla="val 101009"/>
                      <a:gd name="f70" fmla="val 369646"/>
                      <a:gd name="f71" fmla="val 106495"/>
                      <a:gd name="f72" fmla="val 395021"/>
                      <a:gd name="f73" fmla="val 111982"/>
                      <a:gd name="f74" fmla="val 419024"/>
                      <a:gd name="f75" fmla="val 114725"/>
                      <a:gd name="f76" fmla="val 447142"/>
                      <a:gd name="f77" fmla="val 112667"/>
                      <a:gd name="f78" fmla="val 451942"/>
                      <a:gd name="f79" fmla="val 99637"/>
                      <a:gd name="f80" fmla="val 449199"/>
                      <a:gd name="f81" fmla="val 92779"/>
                      <a:gd name="f82" fmla="val 85235"/>
                      <a:gd name="f83" fmla="val 415595"/>
                      <a:gd name="f84" fmla="val 74263"/>
                      <a:gd name="f85" fmla="val 381991"/>
                      <a:gd name="f86" fmla="val 71519"/>
                      <a:gd name="f87" fmla="val 350444"/>
                      <a:gd name="f88" fmla="val 66719"/>
                      <a:gd name="f89" fmla="val 243459"/>
                      <a:gd name="f90" fmla="val 132556"/>
                      <a:gd name="f91" fmla="val 205054"/>
                      <a:gd name="f92" fmla="val 142157"/>
                      <a:gd name="f93" fmla="val 196825"/>
                      <a:gd name="f94" fmla="val 134613"/>
                      <a:gd name="f95" fmla="val 185852"/>
                      <a:gd name="f96" fmla="val 128441"/>
                      <a:gd name="f97" fmla="val 176251"/>
                      <a:gd name="f98" fmla="val 117468"/>
                      <a:gd name="f99" fmla="val 154991"/>
                      <a:gd name="f100" fmla="val 107181"/>
                      <a:gd name="f101" fmla="val 137846"/>
                      <a:gd name="f102" fmla="val 94837"/>
                      <a:gd name="f103" fmla="val 115900"/>
                      <a:gd name="f104" fmla="val 68090"/>
                      <a:gd name="f105" fmla="val 90526"/>
                      <a:gd name="f106" fmla="val 35858"/>
                      <a:gd name="f107" fmla="val 63779"/>
                      <a:gd name="f108" fmla="val 27628"/>
                      <a:gd name="f109" fmla="val 55550"/>
                      <a:gd name="f110" fmla="val 15970"/>
                      <a:gd name="f111" fmla="val 45949"/>
                      <a:gd name="f112" fmla="val 7740"/>
                      <a:gd name="f113" fmla="val 38405"/>
                      <a:gd name="f114" fmla="val 4997"/>
                      <a:gd name="f115" fmla="val 36347"/>
                      <a:gd name="f116" fmla="val -1175"/>
                      <a:gd name="f117" fmla="val 11659"/>
                      <a:gd name="f118" fmla="+- 0 0 -90"/>
                      <a:gd name="f119" fmla="*/ f3 1 349758"/>
                      <a:gd name="f120" fmla="*/ f4 1 445770"/>
                      <a:gd name="f121" fmla="val f5"/>
                      <a:gd name="f122" fmla="val f6"/>
                      <a:gd name="f123" fmla="val f7"/>
                      <a:gd name="f124" fmla="*/ f118 f0 1"/>
                      <a:gd name="f125" fmla="+- f123 0 f121"/>
                      <a:gd name="f126" fmla="+- f122 0 f121"/>
                      <a:gd name="f127" fmla="*/ f124 1 f2"/>
                      <a:gd name="f128" fmla="*/ f126 1 349758"/>
                      <a:gd name="f129" fmla="*/ f125 1 445770"/>
                      <a:gd name="f130" fmla="*/ 196 f126 1"/>
                      <a:gd name="f131" fmla="*/ 0 f125 1"/>
                      <a:gd name="f132" fmla="*/ 119525 f126 1"/>
                      <a:gd name="f133" fmla="*/ 109042 f125 1"/>
                      <a:gd name="f134" fmla="*/ 153815 f126 1"/>
                      <a:gd name="f135" fmla="*/ 161163 f125 1"/>
                      <a:gd name="f136" fmla="*/ 181247 f126 1"/>
                      <a:gd name="f137" fmla="*/ 189967 f125 1"/>
                      <a:gd name="f138" fmla="*/ 226510 f126 1"/>
                      <a:gd name="f139" fmla="*/ 200254 f125 1"/>
                      <a:gd name="f140" fmla="*/ 293033 f126 1"/>
                      <a:gd name="f141" fmla="*/ 270891 f125 1"/>
                      <a:gd name="f142" fmla="*/ 351326 f126 1"/>
                      <a:gd name="f143" fmla="*/ 407365 f125 1"/>
                      <a:gd name="f144" fmla="*/ 333495 f126 1"/>
                      <a:gd name="f145" fmla="*/ 425196 f125 1"/>
                      <a:gd name="f146" fmla="*/ 274516 f126 1"/>
                      <a:gd name="f147" fmla="*/ 291465 f125 1"/>
                      <a:gd name="f148" fmla="*/ 197707 f126 1"/>
                      <a:gd name="f149" fmla="*/ 216027 f125 1"/>
                      <a:gd name="f150" fmla="*/ 146957 f126 1"/>
                      <a:gd name="f151" fmla="*/ 228371 f125 1"/>
                      <a:gd name="f152" fmla="*/ 101009 f126 1"/>
                      <a:gd name="f153" fmla="*/ 369646 f125 1"/>
                      <a:gd name="f154" fmla="*/ 114725 f126 1"/>
                      <a:gd name="f155" fmla="*/ 447142 f125 1"/>
                      <a:gd name="f156" fmla="*/ 92779 f126 1"/>
                      <a:gd name="f157" fmla="*/ 445770 f125 1"/>
                      <a:gd name="f158" fmla="*/ 71519 f126 1"/>
                      <a:gd name="f159" fmla="*/ 350444 f125 1"/>
                      <a:gd name="f160" fmla="*/ 132556 f126 1"/>
                      <a:gd name="f161" fmla="*/ 205054 f125 1"/>
                      <a:gd name="f162" fmla="*/ 128441 f126 1"/>
                      <a:gd name="f163" fmla="*/ 176251 f125 1"/>
                      <a:gd name="f164" fmla="*/ 107181 f126 1"/>
                      <a:gd name="f165" fmla="*/ 137846 f125 1"/>
                      <a:gd name="f166" fmla="*/ 35858 f126 1"/>
                      <a:gd name="f167" fmla="*/ 63779 f125 1"/>
                      <a:gd name="f168" fmla="*/ 7740 f126 1"/>
                      <a:gd name="f169" fmla="*/ 38405 f125 1"/>
                      <a:gd name="f170" fmla="+- f127 0 f1"/>
                      <a:gd name="f171" fmla="*/ f130 1 349758"/>
                      <a:gd name="f172" fmla="*/ f131 1 445770"/>
                      <a:gd name="f173" fmla="*/ f132 1 349758"/>
                      <a:gd name="f174" fmla="*/ f133 1 445770"/>
                      <a:gd name="f175" fmla="*/ f134 1 349758"/>
                      <a:gd name="f176" fmla="*/ f135 1 445770"/>
                      <a:gd name="f177" fmla="*/ f136 1 349758"/>
                      <a:gd name="f178" fmla="*/ f137 1 445770"/>
                      <a:gd name="f179" fmla="*/ f138 1 349758"/>
                      <a:gd name="f180" fmla="*/ f139 1 445770"/>
                      <a:gd name="f181" fmla="*/ f140 1 349758"/>
                      <a:gd name="f182" fmla="*/ f141 1 445770"/>
                      <a:gd name="f183" fmla="*/ f142 1 349758"/>
                      <a:gd name="f184" fmla="*/ f143 1 445770"/>
                      <a:gd name="f185" fmla="*/ f144 1 349758"/>
                      <a:gd name="f186" fmla="*/ f145 1 445770"/>
                      <a:gd name="f187" fmla="*/ f146 1 349758"/>
                      <a:gd name="f188" fmla="*/ f147 1 445770"/>
                      <a:gd name="f189" fmla="*/ f148 1 349758"/>
                      <a:gd name="f190" fmla="*/ f149 1 445770"/>
                      <a:gd name="f191" fmla="*/ f150 1 349758"/>
                      <a:gd name="f192" fmla="*/ f151 1 445770"/>
                      <a:gd name="f193" fmla="*/ f152 1 349758"/>
                      <a:gd name="f194" fmla="*/ f153 1 445770"/>
                      <a:gd name="f195" fmla="*/ f154 1 349758"/>
                      <a:gd name="f196" fmla="*/ f155 1 445770"/>
                      <a:gd name="f197" fmla="*/ f156 1 349758"/>
                      <a:gd name="f198" fmla="*/ f157 1 445770"/>
                      <a:gd name="f199" fmla="*/ f158 1 349758"/>
                      <a:gd name="f200" fmla="*/ f159 1 445770"/>
                      <a:gd name="f201" fmla="*/ f160 1 349758"/>
                      <a:gd name="f202" fmla="*/ f161 1 445770"/>
                      <a:gd name="f203" fmla="*/ f162 1 349758"/>
                      <a:gd name="f204" fmla="*/ f163 1 445770"/>
                      <a:gd name="f205" fmla="*/ f164 1 349758"/>
                      <a:gd name="f206" fmla="*/ f165 1 445770"/>
                      <a:gd name="f207" fmla="*/ f166 1 349758"/>
                      <a:gd name="f208" fmla="*/ f167 1 445770"/>
                      <a:gd name="f209" fmla="*/ f168 1 349758"/>
                      <a:gd name="f210" fmla="*/ f169 1 445770"/>
                      <a:gd name="f211" fmla="*/ f121 1 f128"/>
                      <a:gd name="f212" fmla="*/ f122 1 f128"/>
                      <a:gd name="f213" fmla="*/ f121 1 f129"/>
                      <a:gd name="f214" fmla="*/ f123 1 f129"/>
                      <a:gd name="f215" fmla="*/ f171 1 f128"/>
                      <a:gd name="f216" fmla="*/ f172 1 f129"/>
                      <a:gd name="f217" fmla="*/ f173 1 f128"/>
                      <a:gd name="f218" fmla="*/ f174 1 f129"/>
                      <a:gd name="f219" fmla="*/ f175 1 f128"/>
                      <a:gd name="f220" fmla="*/ f176 1 f129"/>
                      <a:gd name="f221" fmla="*/ f177 1 f128"/>
                      <a:gd name="f222" fmla="*/ f178 1 f129"/>
                      <a:gd name="f223" fmla="*/ f179 1 f128"/>
                      <a:gd name="f224" fmla="*/ f180 1 f129"/>
                      <a:gd name="f225" fmla="*/ f181 1 f128"/>
                      <a:gd name="f226" fmla="*/ f182 1 f129"/>
                      <a:gd name="f227" fmla="*/ f183 1 f128"/>
                      <a:gd name="f228" fmla="*/ f184 1 f129"/>
                      <a:gd name="f229" fmla="*/ f185 1 f128"/>
                      <a:gd name="f230" fmla="*/ f186 1 f129"/>
                      <a:gd name="f231" fmla="*/ f187 1 f128"/>
                      <a:gd name="f232" fmla="*/ f188 1 f129"/>
                      <a:gd name="f233" fmla="*/ f189 1 f128"/>
                      <a:gd name="f234" fmla="*/ f190 1 f129"/>
                      <a:gd name="f235" fmla="*/ f191 1 f128"/>
                      <a:gd name="f236" fmla="*/ f192 1 f129"/>
                      <a:gd name="f237" fmla="*/ f193 1 f128"/>
                      <a:gd name="f238" fmla="*/ f194 1 f129"/>
                      <a:gd name="f239" fmla="*/ f195 1 f128"/>
                      <a:gd name="f240" fmla="*/ f196 1 f129"/>
                      <a:gd name="f241" fmla="*/ f197 1 f128"/>
                      <a:gd name="f242" fmla="*/ f198 1 f129"/>
                      <a:gd name="f243" fmla="*/ f199 1 f128"/>
                      <a:gd name="f244" fmla="*/ f200 1 f129"/>
                      <a:gd name="f245" fmla="*/ f201 1 f128"/>
                      <a:gd name="f246" fmla="*/ f202 1 f129"/>
                      <a:gd name="f247" fmla="*/ f203 1 f128"/>
                      <a:gd name="f248" fmla="*/ f204 1 f129"/>
                      <a:gd name="f249" fmla="*/ f205 1 f128"/>
                      <a:gd name="f250" fmla="*/ f206 1 f129"/>
                      <a:gd name="f251" fmla="*/ f207 1 f128"/>
                      <a:gd name="f252" fmla="*/ f208 1 f129"/>
                      <a:gd name="f253" fmla="*/ f209 1 f128"/>
                      <a:gd name="f254" fmla="*/ f210 1 f129"/>
                      <a:gd name="f255" fmla="*/ f211 f119 1"/>
                      <a:gd name="f256" fmla="*/ f212 f119 1"/>
                      <a:gd name="f257" fmla="*/ f214 f120 1"/>
                      <a:gd name="f258" fmla="*/ f213 f120 1"/>
                      <a:gd name="f259" fmla="*/ f215 f119 1"/>
                      <a:gd name="f260" fmla="*/ f216 f120 1"/>
                      <a:gd name="f261" fmla="*/ f217 f119 1"/>
                      <a:gd name="f262" fmla="*/ f218 f120 1"/>
                      <a:gd name="f263" fmla="*/ f219 f119 1"/>
                      <a:gd name="f264" fmla="*/ f220 f120 1"/>
                      <a:gd name="f265" fmla="*/ f221 f119 1"/>
                      <a:gd name="f266" fmla="*/ f222 f120 1"/>
                      <a:gd name="f267" fmla="*/ f223 f119 1"/>
                      <a:gd name="f268" fmla="*/ f224 f120 1"/>
                      <a:gd name="f269" fmla="*/ f225 f119 1"/>
                      <a:gd name="f270" fmla="*/ f226 f120 1"/>
                      <a:gd name="f271" fmla="*/ f227 f119 1"/>
                      <a:gd name="f272" fmla="*/ f228 f120 1"/>
                      <a:gd name="f273" fmla="*/ f229 f119 1"/>
                      <a:gd name="f274" fmla="*/ f230 f120 1"/>
                      <a:gd name="f275" fmla="*/ f231 f119 1"/>
                      <a:gd name="f276" fmla="*/ f232 f120 1"/>
                      <a:gd name="f277" fmla="*/ f233 f119 1"/>
                      <a:gd name="f278" fmla="*/ f234 f120 1"/>
                      <a:gd name="f279" fmla="*/ f235 f119 1"/>
                      <a:gd name="f280" fmla="*/ f236 f120 1"/>
                      <a:gd name="f281" fmla="*/ f237 f119 1"/>
                      <a:gd name="f282" fmla="*/ f238 f120 1"/>
                      <a:gd name="f283" fmla="*/ f239 f119 1"/>
                      <a:gd name="f284" fmla="*/ f240 f120 1"/>
                      <a:gd name="f285" fmla="*/ f241 f119 1"/>
                      <a:gd name="f286" fmla="*/ f242 f120 1"/>
                      <a:gd name="f287" fmla="*/ f243 f119 1"/>
                      <a:gd name="f288" fmla="*/ f244 f120 1"/>
                      <a:gd name="f289" fmla="*/ f245 f119 1"/>
                      <a:gd name="f290" fmla="*/ f246 f120 1"/>
                      <a:gd name="f291" fmla="*/ f247 f119 1"/>
                      <a:gd name="f292" fmla="*/ f248 f120 1"/>
                      <a:gd name="f293" fmla="*/ f249 f119 1"/>
                      <a:gd name="f294" fmla="*/ f250 f120 1"/>
                      <a:gd name="f295" fmla="*/ f251 f119 1"/>
                      <a:gd name="f296" fmla="*/ f252 f120 1"/>
                      <a:gd name="f297" fmla="*/ f253 f119 1"/>
                      <a:gd name="f298" fmla="*/ f254 f120 1"/>
                    </a:gdLst>
                    <a:ahLst/>
                    <a:cxnLst>
                      <a:cxn ang="3cd4">
                        <a:pos x="hc" y="t"/>
                      </a:cxn>
                      <a:cxn ang="0">
                        <a:pos x="r" y="vc"/>
                      </a:cxn>
                      <a:cxn ang="cd4">
                        <a:pos x="hc" y="b"/>
                      </a:cxn>
                      <a:cxn ang="cd2">
                        <a:pos x="l" y="vc"/>
                      </a:cxn>
                      <a:cxn ang="f170">
                        <a:pos x="f259" y="f260"/>
                      </a:cxn>
                      <a:cxn ang="f170">
                        <a:pos x="f261" y="f262"/>
                      </a:cxn>
                      <a:cxn ang="f170">
                        <a:pos x="f263" y="f264"/>
                      </a:cxn>
                      <a:cxn ang="f170">
                        <a:pos x="f265" y="f266"/>
                      </a:cxn>
                      <a:cxn ang="f170">
                        <a:pos x="f267" y="f268"/>
                      </a:cxn>
                      <a:cxn ang="f170">
                        <a:pos x="f269" y="f270"/>
                      </a:cxn>
                      <a:cxn ang="f170">
                        <a:pos x="f271" y="f272"/>
                      </a:cxn>
                      <a:cxn ang="f170">
                        <a:pos x="f273" y="f274"/>
                      </a:cxn>
                      <a:cxn ang="f170">
                        <a:pos x="f275" y="f276"/>
                      </a:cxn>
                      <a:cxn ang="f170">
                        <a:pos x="f277" y="f278"/>
                      </a:cxn>
                      <a:cxn ang="f170">
                        <a:pos x="f279" y="f280"/>
                      </a:cxn>
                      <a:cxn ang="f170">
                        <a:pos x="f281" y="f282"/>
                      </a:cxn>
                      <a:cxn ang="f170">
                        <a:pos x="f283" y="f284"/>
                      </a:cxn>
                      <a:cxn ang="f170">
                        <a:pos x="f285" y="f286"/>
                      </a:cxn>
                      <a:cxn ang="f170">
                        <a:pos x="f287" y="f288"/>
                      </a:cxn>
                      <a:cxn ang="f170">
                        <a:pos x="f289" y="f290"/>
                      </a:cxn>
                      <a:cxn ang="f170">
                        <a:pos x="f291" y="f292"/>
                      </a:cxn>
                      <a:cxn ang="f170">
                        <a:pos x="f293" y="f294"/>
                      </a:cxn>
                      <a:cxn ang="f170">
                        <a:pos x="f295" y="f296"/>
                      </a:cxn>
                      <a:cxn ang="f170">
                        <a:pos x="f297" y="f298"/>
                      </a:cxn>
                      <a:cxn ang="f170">
                        <a:pos x="f259" y="f260"/>
                      </a:cxn>
                    </a:cxnLst>
                    <a:rect l="f255" t="f258" r="f256" b="f257"/>
                    <a:pathLst>
                      <a:path w="349758" h="445770">
                        <a:moveTo>
                          <a:pt x="f8" y="f5"/>
                        </a:moveTo>
                        <a:cubicBezTo>
                          <a:pt x="f9" y="f10"/>
                          <a:pt x="f11" y="f12"/>
                          <a:pt x="f13" y="f14"/>
                        </a:cubicBezTo>
                        <a:cubicBezTo>
                          <a:pt x="f13" y="f14"/>
                          <a:pt x="f15" y="f16"/>
                          <a:pt x="f17" y="f18"/>
                        </a:cubicBezTo>
                        <a:cubicBezTo>
                          <a:pt x="f19" y="f20"/>
                          <a:pt x="f21" y="f22"/>
                          <a:pt x="f23" y="f24"/>
                        </a:cubicBezTo>
                        <a:cubicBezTo>
                          <a:pt x="f25" y="f22"/>
                          <a:pt x="f26" y="f27"/>
                          <a:pt x="f28" y="f29"/>
                        </a:cubicBezTo>
                        <a:cubicBezTo>
                          <a:pt x="f30" y="f31"/>
                          <a:pt x="f32" y="f33"/>
                          <a:pt x="f34" y="f35"/>
                        </a:cubicBezTo>
                        <a:cubicBezTo>
                          <a:pt x="f36" y="f37"/>
                          <a:pt x="f38" y="f39"/>
                          <a:pt x="f40" y="f41"/>
                        </a:cubicBezTo>
                        <a:cubicBezTo>
                          <a:pt x="f42" y="f43"/>
                          <a:pt x="f44" y="f45"/>
                          <a:pt x="f46" y="f47"/>
                        </a:cubicBezTo>
                        <a:cubicBezTo>
                          <a:pt x="f48" y="f49"/>
                          <a:pt x="f50" y="f51"/>
                          <a:pt x="f52" y="f53"/>
                        </a:cubicBezTo>
                        <a:cubicBezTo>
                          <a:pt x="f54" y="f55"/>
                          <a:pt x="f56" y="f57"/>
                          <a:pt x="f25" y="f58"/>
                        </a:cubicBezTo>
                        <a:cubicBezTo>
                          <a:pt x="f59" y="f60"/>
                          <a:pt x="f61" y="f62"/>
                          <a:pt x="f63" y="f64"/>
                        </a:cubicBezTo>
                        <a:cubicBezTo>
                          <a:pt x="f65" y="f66"/>
                          <a:pt x="f67" y="f68"/>
                          <a:pt x="f69" y="f70"/>
                        </a:cubicBezTo>
                        <a:cubicBezTo>
                          <a:pt x="f71" y="f72"/>
                          <a:pt x="f73" y="f74"/>
                          <a:pt x="f75" y="f76"/>
                        </a:cubicBezTo>
                        <a:cubicBezTo>
                          <a:pt x="f77" y="f78"/>
                          <a:pt x="f79" y="f80"/>
                          <a:pt x="f81" y="f7"/>
                        </a:cubicBezTo>
                        <a:cubicBezTo>
                          <a:pt x="f82" y="f83"/>
                          <a:pt x="f84" y="f85"/>
                          <a:pt x="f86" y="f87"/>
                        </a:cubicBezTo>
                        <a:cubicBezTo>
                          <a:pt x="f88" y="f53"/>
                          <a:pt x="f67" y="f89"/>
                          <a:pt x="f90" y="f91"/>
                        </a:cubicBezTo>
                        <a:cubicBezTo>
                          <a:pt x="f92" y="f93"/>
                          <a:pt x="f94" y="f95"/>
                          <a:pt x="f96" y="f97"/>
                        </a:cubicBezTo>
                        <a:cubicBezTo>
                          <a:pt x="f96" y="f97"/>
                          <a:pt x="f98" y="f99"/>
                          <a:pt x="f100" y="f101"/>
                        </a:cubicBezTo>
                        <a:cubicBezTo>
                          <a:pt x="f102" y="f103"/>
                          <a:pt x="f104" y="f105"/>
                          <a:pt x="f106" y="f107"/>
                        </a:cubicBezTo>
                        <a:cubicBezTo>
                          <a:pt x="f108" y="f109"/>
                          <a:pt x="f110" y="f111"/>
                          <a:pt x="f112" y="f113"/>
                        </a:cubicBezTo>
                        <a:cubicBezTo>
                          <a:pt x="f114" y="f115"/>
                          <a:pt x="f116" y="f117"/>
                          <a:pt x="f8" y="f5"/>
                        </a:cubicBezTo>
                        <a:close/>
                      </a:path>
                    </a:pathLst>
                  </a:custGeom>
                  <a:solidFill>
                    <a:srgbClr val="E7ECEF"/>
                  </a:solidFill>
                  <a:ln cap="flat">
                    <a:noFill/>
                    <a:prstDash val="solid"/>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Trebuchet MS"/>
                      <a:ea typeface="Arial"/>
                      <a:cs typeface="B Nazanin" pitchFamily="2" charset="-78"/>
                    </a:endParaRPr>
                  </a:p>
                </p:txBody>
              </p:sp>
            </p:grpSp>
            <p:sp>
              <p:nvSpPr>
                <p:cNvPr id="39" name="Freeform: Shape 36">
                  <a:extLst>
                    <a:ext uri="{FF2B5EF4-FFF2-40B4-BE49-F238E27FC236}">
                      <a16:creationId xmlns:a16="http://schemas.microsoft.com/office/drawing/2014/main" id="{045FA951-6B35-6B9B-AF7D-81A74946D410}"/>
                    </a:ext>
                  </a:extLst>
                </p:cNvPr>
                <p:cNvSpPr/>
                <p:nvPr/>
              </p:nvSpPr>
              <p:spPr>
                <a:xfrm rot="20590437" flipH="1">
                  <a:off x="1776579" y="5090429"/>
                  <a:ext cx="68689" cy="68689"/>
                </a:xfrm>
                <a:custGeom>
                  <a:avLst/>
                  <a:gdLst>
                    <a:gd name="f0" fmla="val 10800000"/>
                    <a:gd name="f1" fmla="val 5400000"/>
                    <a:gd name="f2" fmla="val 180"/>
                    <a:gd name="f3" fmla="val w"/>
                    <a:gd name="f4" fmla="val h"/>
                    <a:gd name="f5" fmla="val 0"/>
                    <a:gd name="f6" fmla="val 27432"/>
                    <a:gd name="f7" fmla="val 24526"/>
                    <a:gd name="f8" fmla="val 19040"/>
                    <a:gd name="f9" fmla="val 12867"/>
                    <a:gd name="f10" fmla="val 7381"/>
                    <a:gd name="f11" fmla="val 10287"/>
                    <a:gd name="f12" fmla="val -2906"/>
                    <a:gd name="f13" fmla="val 21260"/>
                    <a:gd name="f14" fmla="val -2220"/>
                    <a:gd name="f15" fmla="val 30861"/>
                    <a:gd name="f16" fmla="val 8067"/>
                    <a:gd name="f17" fmla="val 35662"/>
                    <a:gd name="f18" fmla="val 34976"/>
                    <a:gd name="f19" fmla="val 18354"/>
                    <a:gd name="f20" fmla="val 23154"/>
                    <a:gd name="f21" fmla="val 34127"/>
                    <a:gd name="f22" fmla="+- 0 0 -90"/>
                    <a:gd name="f23" fmla="*/ f3 1 27432"/>
                    <a:gd name="f24" fmla="*/ f4 1 27432"/>
                    <a:gd name="f25" fmla="val f5"/>
                    <a:gd name="f26" fmla="val f6"/>
                    <a:gd name="f27" fmla="*/ f22 f0 1"/>
                    <a:gd name="f28" fmla="+- f26 0 f25"/>
                    <a:gd name="f29" fmla="*/ f27 1 f2"/>
                    <a:gd name="f30" fmla="*/ f28 1 27432"/>
                    <a:gd name="f31" fmla="*/ 0 f28 1"/>
                    <a:gd name="f32" fmla="*/ 24526 f28 1"/>
                    <a:gd name="f33" fmla="*/ 7381 f28 1"/>
                    <a:gd name="f34" fmla="*/ 30861 f28 1"/>
                    <a:gd name="f35" fmla="*/ 8067 f28 1"/>
                    <a:gd name="f36" fmla="*/ 23154 f28 1"/>
                    <a:gd name="f37" fmla="+- f29 0 f1"/>
                    <a:gd name="f38" fmla="*/ f31 1 27432"/>
                    <a:gd name="f39" fmla="*/ f32 1 27432"/>
                    <a:gd name="f40" fmla="*/ f33 1 27432"/>
                    <a:gd name="f41" fmla="*/ f34 1 27432"/>
                    <a:gd name="f42" fmla="*/ f35 1 27432"/>
                    <a:gd name="f43" fmla="*/ f36 1 27432"/>
                    <a:gd name="f44" fmla="*/ f25 1 f30"/>
                    <a:gd name="f45" fmla="*/ f26 1 f30"/>
                    <a:gd name="f46" fmla="*/ f38 1 f30"/>
                    <a:gd name="f47" fmla="*/ f39 1 f30"/>
                    <a:gd name="f48" fmla="*/ f40 1 f30"/>
                    <a:gd name="f49" fmla="*/ f41 1 f30"/>
                    <a:gd name="f50" fmla="*/ f42 1 f30"/>
                    <a:gd name="f51" fmla="*/ f43 1 f30"/>
                    <a:gd name="f52" fmla="*/ f44 f23 1"/>
                    <a:gd name="f53" fmla="*/ f45 f23 1"/>
                    <a:gd name="f54" fmla="*/ f45 f24 1"/>
                    <a:gd name="f55" fmla="*/ f44 f24 1"/>
                    <a:gd name="f56" fmla="*/ f46 f23 1"/>
                    <a:gd name="f57" fmla="*/ f47 f24 1"/>
                    <a:gd name="f58" fmla="*/ f48 f24 1"/>
                    <a:gd name="f59" fmla="*/ f49 f23 1"/>
                    <a:gd name="f60" fmla="*/ f50 f24 1"/>
                    <a:gd name="f61" fmla="*/ f51 f24 1"/>
                  </a:gdLst>
                  <a:ahLst/>
                  <a:cxnLst>
                    <a:cxn ang="3cd4">
                      <a:pos x="hc" y="t"/>
                    </a:cxn>
                    <a:cxn ang="0">
                      <a:pos x="r" y="vc"/>
                    </a:cxn>
                    <a:cxn ang="cd4">
                      <a:pos x="hc" y="b"/>
                    </a:cxn>
                    <a:cxn ang="cd2">
                      <a:pos x="l" y="vc"/>
                    </a:cxn>
                    <a:cxn ang="f37">
                      <a:pos x="f56" y="f57"/>
                    </a:cxn>
                    <a:cxn ang="f37">
                      <a:pos x="f56" y="f58"/>
                    </a:cxn>
                    <a:cxn ang="f37">
                      <a:pos x="f59" y="f60"/>
                    </a:cxn>
                    <a:cxn ang="f37">
                      <a:pos x="f59" y="f61"/>
                    </a:cxn>
                    <a:cxn ang="f37">
                      <a:pos x="f56" y="f57"/>
                    </a:cxn>
                  </a:cxnLst>
                  <a:rect l="f52" t="f55" r="f53" b="f54"/>
                  <a:pathLst>
                    <a:path w="27432" h="27432">
                      <a:moveTo>
                        <a:pt x="f5" y="f7"/>
                      </a:moveTo>
                      <a:cubicBezTo>
                        <a:pt x="f5" y="f8"/>
                        <a:pt x="f5" y="f9"/>
                        <a:pt x="f5" y="f10"/>
                      </a:cubicBezTo>
                      <a:cubicBezTo>
                        <a:pt x="f11" y="f12"/>
                        <a:pt x="f13" y="f14"/>
                        <a:pt x="f15" y="f16"/>
                      </a:cubicBezTo>
                      <a:cubicBezTo>
                        <a:pt x="f17" y="f9"/>
                        <a:pt x="f18" y="f19"/>
                        <a:pt x="f15" y="f20"/>
                      </a:cubicBezTo>
                      <a:cubicBezTo>
                        <a:pt x="f13" y="f21"/>
                        <a:pt x="f11" y="f21"/>
                        <a:pt x="f5" y="f7"/>
                      </a:cubicBezTo>
                      <a:close/>
                    </a:path>
                  </a:pathLst>
                </a:custGeom>
                <a:solidFill>
                  <a:srgbClr val="E7ECEF"/>
                </a:solidFill>
                <a:ln cap="flat">
                  <a:noFill/>
                  <a:prstDash val="solid"/>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Trebuchet MS"/>
                    <a:ea typeface="Arial"/>
                    <a:cs typeface="B Nazanin" pitchFamily="2" charset="-78"/>
                  </a:endParaRPr>
                </a:p>
              </p:txBody>
            </p:sp>
            <p:sp>
              <p:nvSpPr>
                <p:cNvPr id="40" name="Freeform: Shape 37">
                  <a:extLst>
                    <a:ext uri="{FF2B5EF4-FFF2-40B4-BE49-F238E27FC236}">
                      <a16:creationId xmlns:a16="http://schemas.microsoft.com/office/drawing/2014/main" id="{3EDC5823-2932-7B98-42E9-73F6614601A5}"/>
                    </a:ext>
                  </a:extLst>
                </p:cNvPr>
                <p:cNvSpPr/>
                <p:nvPr/>
              </p:nvSpPr>
              <p:spPr>
                <a:xfrm rot="20590437" flipH="1">
                  <a:off x="1442063" y="5122569"/>
                  <a:ext cx="85862" cy="85862"/>
                </a:xfrm>
                <a:custGeom>
                  <a:avLst/>
                  <a:gdLst>
                    <a:gd name="f0" fmla="val 10800000"/>
                    <a:gd name="f1" fmla="val 5400000"/>
                    <a:gd name="f2" fmla="val 180"/>
                    <a:gd name="f3" fmla="val w"/>
                    <a:gd name="f4" fmla="val h"/>
                    <a:gd name="f5" fmla="val 0"/>
                    <a:gd name="f6" fmla="val 34290"/>
                    <a:gd name="f7" fmla="val 16088"/>
                    <a:gd name="f8" fmla="val 23631"/>
                    <a:gd name="f9" fmla="val 1372"/>
                    <a:gd name="f10" fmla="val 32547"/>
                    <a:gd name="f11" fmla="val -686"/>
                    <a:gd name="f12" fmla="val 38719"/>
                    <a:gd name="f13" fmla="val 6172"/>
                    <a:gd name="f14" fmla="val 40776"/>
                    <a:gd name="f15" fmla="val 17145"/>
                    <a:gd name="f16" fmla="val 18831"/>
                    <a:gd name="f17" fmla="val 35662"/>
                    <a:gd name="f18" fmla="val 11973"/>
                    <a:gd name="f19" fmla="val 36347"/>
                    <a:gd name="f20" fmla="val 2372"/>
                    <a:gd name="f21" fmla="val 39091"/>
                    <a:gd name="f22" fmla="val 314"/>
                    <a:gd name="f23" fmla="val 28804"/>
                    <a:gd name="f24" fmla="val -1057"/>
                    <a:gd name="f25" fmla="val 19202"/>
                    <a:gd name="f26" fmla="val 1686"/>
                    <a:gd name="f27" fmla="val 2057"/>
                    <a:gd name="f28" fmla="+- 0 0 -90"/>
                    <a:gd name="f29" fmla="*/ f3 1 34290"/>
                    <a:gd name="f30" fmla="*/ f4 1 34290"/>
                    <a:gd name="f31" fmla="val f5"/>
                    <a:gd name="f32" fmla="val f6"/>
                    <a:gd name="f33" fmla="*/ f28 f0 1"/>
                    <a:gd name="f34" fmla="+- f32 0 f31"/>
                    <a:gd name="f35" fmla="*/ f33 1 f2"/>
                    <a:gd name="f36" fmla="*/ f34 1 34290"/>
                    <a:gd name="f37" fmla="*/ 16088 f34 1"/>
                    <a:gd name="f38" fmla="*/ 0 f34 1"/>
                    <a:gd name="f39" fmla="*/ 38719 f34 1"/>
                    <a:gd name="f40" fmla="*/ 6172 f34 1"/>
                    <a:gd name="f41" fmla="*/ 18831 f34 1"/>
                    <a:gd name="f42" fmla="*/ 35662 f34 1"/>
                    <a:gd name="f43" fmla="*/ 314 f34 1"/>
                    <a:gd name="f44" fmla="*/ 28804 f34 1"/>
                    <a:gd name="f45" fmla="+- f35 0 f1"/>
                    <a:gd name="f46" fmla="*/ f37 1 34290"/>
                    <a:gd name="f47" fmla="*/ f38 1 34290"/>
                    <a:gd name="f48" fmla="*/ f39 1 34290"/>
                    <a:gd name="f49" fmla="*/ f40 1 34290"/>
                    <a:gd name="f50" fmla="*/ f41 1 34290"/>
                    <a:gd name="f51" fmla="*/ f42 1 34290"/>
                    <a:gd name="f52" fmla="*/ f43 1 34290"/>
                    <a:gd name="f53" fmla="*/ f44 1 34290"/>
                    <a:gd name="f54" fmla="*/ f31 1 f36"/>
                    <a:gd name="f55" fmla="*/ f32 1 f36"/>
                    <a:gd name="f56" fmla="*/ f46 1 f36"/>
                    <a:gd name="f57" fmla="*/ f47 1 f36"/>
                    <a:gd name="f58" fmla="*/ f48 1 f36"/>
                    <a:gd name="f59" fmla="*/ f49 1 f36"/>
                    <a:gd name="f60" fmla="*/ f50 1 f36"/>
                    <a:gd name="f61" fmla="*/ f51 1 f36"/>
                    <a:gd name="f62" fmla="*/ f52 1 f36"/>
                    <a:gd name="f63" fmla="*/ f53 1 f36"/>
                    <a:gd name="f64" fmla="*/ f54 f29 1"/>
                    <a:gd name="f65" fmla="*/ f55 f29 1"/>
                    <a:gd name="f66" fmla="*/ f55 f30 1"/>
                    <a:gd name="f67" fmla="*/ f54 f30 1"/>
                    <a:gd name="f68" fmla="*/ f56 f29 1"/>
                    <a:gd name="f69" fmla="*/ f57 f30 1"/>
                    <a:gd name="f70" fmla="*/ f58 f29 1"/>
                    <a:gd name="f71" fmla="*/ f59 f30 1"/>
                    <a:gd name="f72" fmla="*/ f60 f29 1"/>
                    <a:gd name="f73" fmla="*/ f61 f30 1"/>
                    <a:gd name="f74" fmla="*/ f62 f29 1"/>
                    <a:gd name="f75" fmla="*/ f63 f30 1"/>
                  </a:gdLst>
                  <a:ahLst/>
                  <a:cxnLst>
                    <a:cxn ang="3cd4">
                      <a:pos x="hc" y="t"/>
                    </a:cxn>
                    <a:cxn ang="0">
                      <a:pos x="r" y="vc"/>
                    </a:cxn>
                    <a:cxn ang="cd4">
                      <a:pos x="hc" y="b"/>
                    </a:cxn>
                    <a:cxn ang="cd2">
                      <a:pos x="l" y="vc"/>
                    </a:cxn>
                    <a:cxn ang="f45">
                      <a:pos x="f68" y="f69"/>
                    </a:cxn>
                    <a:cxn ang="f45">
                      <a:pos x="f70" y="f71"/>
                    </a:cxn>
                    <a:cxn ang="f45">
                      <a:pos x="f72" y="f73"/>
                    </a:cxn>
                    <a:cxn ang="f45">
                      <a:pos x="f74" y="f75"/>
                    </a:cxn>
                    <a:cxn ang="f45">
                      <a:pos x="f68" y="f69"/>
                    </a:cxn>
                  </a:cxnLst>
                  <a:rect l="f64" t="f67" r="f65" b="f66"/>
                  <a:pathLst>
                    <a:path w="34290" h="34290">
                      <a:moveTo>
                        <a:pt x="f7" y="f5"/>
                      </a:moveTo>
                      <a:cubicBezTo>
                        <a:pt x="f8" y="f9"/>
                        <a:pt x="f10" y="f11"/>
                        <a:pt x="f12" y="f13"/>
                      </a:cubicBezTo>
                      <a:cubicBezTo>
                        <a:pt x="f14" y="f15"/>
                        <a:pt x="f10" y="f6"/>
                        <a:pt x="f16" y="f17"/>
                      </a:cubicBezTo>
                      <a:cubicBezTo>
                        <a:pt x="f18" y="f19"/>
                        <a:pt x="f20" y="f21"/>
                        <a:pt x="f22" y="f23"/>
                      </a:cubicBezTo>
                      <a:cubicBezTo>
                        <a:pt x="f24" y="f25"/>
                        <a:pt x="f26" y="f27"/>
                        <a:pt x="f7" y="f5"/>
                      </a:cubicBezTo>
                      <a:close/>
                    </a:path>
                  </a:pathLst>
                </a:custGeom>
                <a:solidFill>
                  <a:srgbClr val="E7ECEF"/>
                </a:solidFill>
                <a:ln cap="flat">
                  <a:noFill/>
                  <a:prstDash val="solid"/>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Trebuchet MS"/>
                    <a:ea typeface="Arial"/>
                    <a:cs typeface="B Nazanin" pitchFamily="2" charset="-78"/>
                  </a:endParaRPr>
                </a:p>
              </p:txBody>
            </p:sp>
          </p:grpSp>
        </p:grpSp>
        <p:sp>
          <p:nvSpPr>
            <p:cNvPr id="41" name="Freeform: Shape 14">
              <a:extLst>
                <a:ext uri="{FF2B5EF4-FFF2-40B4-BE49-F238E27FC236}">
                  <a16:creationId xmlns:a16="http://schemas.microsoft.com/office/drawing/2014/main" id="{8B6C93BB-8750-71FC-8F4F-5B623FE135C8}"/>
                </a:ext>
              </a:extLst>
            </p:cNvPr>
            <p:cNvSpPr/>
            <p:nvPr/>
          </p:nvSpPr>
          <p:spPr>
            <a:xfrm>
              <a:off x="1508311" y="1157639"/>
              <a:ext cx="1823432" cy="3471985"/>
            </a:xfrm>
            <a:custGeom>
              <a:avLst/>
              <a:gdLst>
                <a:gd name="f0" fmla="val 10800000"/>
                <a:gd name="f1" fmla="val 5400000"/>
                <a:gd name="f2" fmla="val 180"/>
                <a:gd name="f3" fmla="val w"/>
                <a:gd name="f4" fmla="val h"/>
                <a:gd name="f5" fmla="val 0"/>
                <a:gd name="f6" fmla="val 1207568"/>
                <a:gd name="f7" fmla="val 2299323"/>
                <a:gd name="f8" fmla="val 1196617"/>
                <a:gd name="f9" fmla="val 2076124"/>
                <a:gd name="f10" fmla="val 1157017"/>
                <a:gd name="f11" fmla="val 1928974"/>
                <a:gd name="f12" fmla="val 1100767"/>
                <a:gd name="f13" fmla="val 1788573"/>
                <a:gd name="f14" fmla="val 1035517"/>
                <a:gd name="f15" fmla="val 1650874"/>
                <a:gd name="f16" fmla="val 1001767"/>
                <a:gd name="f17" fmla="val 1579323"/>
                <a:gd name="f18" fmla="val 969817"/>
                <a:gd name="f19" fmla="val 1506424"/>
                <a:gd name="f20" fmla="val 949567"/>
                <a:gd name="f21" fmla="val 1429474"/>
                <a:gd name="f22" fmla="val 931117"/>
                <a:gd name="f23" fmla="val 1357924"/>
                <a:gd name="f24" fmla="val 920317"/>
                <a:gd name="f25" fmla="val 1285924"/>
                <a:gd name="f26" fmla="val 938767"/>
                <a:gd name="f27" fmla="val 1213024"/>
                <a:gd name="f28" fmla="val 952267"/>
                <a:gd name="f29" fmla="val 1159024"/>
                <a:gd name="f30" fmla="val 990967"/>
                <a:gd name="f31" fmla="val 1144624"/>
                <a:gd name="f32" fmla="val 1037317"/>
                <a:gd name="f33" fmla="val 1175224"/>
                <a:gd name="f34" fmla="val 1060717"/>
                <a:gd name="f35" fmla="val 1190974"/>
                <a:gd name="f36" fmla="val 1079617"/>
                <a:gd name="f37" fmla="val 1211224"/>
                <a:gd name="f38" fmla="val 1096267"/>
                <a:gd name="f39" fmla="val 1232823"/>
                <a:gd name="f40" fmla="val 1130017"/>
                <a:gd name="f41" fmla="val 1276024"/>
                <a:gd name="f42" fmla="val 1152517"/>
                <a:gd name="f43" fmla="val 1325974"/>
                <a:gd name="f44" fmla="val 1179967"/>
                <a:gd name="f45" fmla="val 1373224"/>
                <a:gd name="f46" fmla="val 1184017"/>
                <a:gd name="f47" fmla="val 1379974"/>
                <a:gd name="f48" fmla="val 1184917"/>
                <a:gd name="f49" fmla="val 1385374"/>
                <a:gd name="f50" fmla="val 1193017"/>
                <a:gd name="f51" fmla="val 1212367"/>
                <a:gd name="f52" fmla="val 1291323"/>
                <a:gd name="f53" fmla="val 1139467"/>
                <a:gd name="f54" fmla="val 1172524"/>
                <a:gd name="f55" fmla="val 1099417"/>
                <a:gd name="f56" fmla="val 1091524"/>
                <a:gd name="f57" fmla="val 1066117"/>
                <a:gd name="f58" fmla="val 1024023"/>
                <a:gd name="f59" fmla="val 1033717"/>
                <a:gd name="f60" fmla="val 953823"/>
                <a:gd name="f61" fmla="val 1023367"/>
                <a:gd name="f62" fmla="val 878674"/>
                <a:gd name="f63" fmla="val 1018867"/>
                <a:gd name="f64" fmla="val 846273"/>
                <a:gd name="f65" fmla="val 1006267"/>
                <a:gd name="f66" fmla="val 732873"/>
                <a:gd name="f67" fmla="val 1047217"/>
                <a:gd name="f68" fmla="val 714424"/>
                <a:gd name="f69" fmla="val 1088617"/>
                <a:gd name="f70" fmla="val 695523"/>
                <a:gd name="f71" fmla="val 1078717"/>
                <a:gd name="f72" fmla="val 812523"/>
                <a:gd name="f73" fmla="val 1077367"/>
                <a:gd name="f74" fmla="val 834123"/>
                <a:gd name="f75" fmla="val 1098967"/>
                <a:gd name="f76" fmla="val 817023"/>
                <a:gd name="f77" fmla="val 1106617"/>
                <a:gd name="f78" fmla="val 788674"/>
                <a:gd name="f79" fmla="val 1114267"/>
                <a:gd name="f80" fmla="val 763473"/>
                <a:gd name="f81" fmla="val 1140367"/>
                <a:gd name="f82" fmla="val 677523"/>
                <a:gd name="f83" fmla="val 1109767"/>
                <a:gd name="f84" fmla="val 584824"/>
                <a:gd name="f85" fmla="val 1037767"/>
                <a:gd name="f86" fmla="val 531273"/>
                <a:gd name="f87" fmla="val 979717"/>
                <a:gd name="f88" fmla="val 488073"/>
                <a:gd name="f89" fmla="val 915367"/>
                <a:gd name="f90" fmla="val 456123"/>
                <a:gd name="f91" fmla="val 851017"/>
                <a:gd name="f92" fmla="val 424174"/>
                <a:gd name="f93" fmla="val 751567"/>
                <a:gd name="f94" fmla="val 375123"/>
                <a:gd name="f95" fmla="val 675067"/>
                <a:gd name="f96" fmla="val 279273"/>
                <a:gd name="f97" fmla="val 622417"/>
                <a:gd name="f98" fmla="val 184323"/>
                <a:gd name="f99" fmla="val 592717"/>
                <a:gd name="f100" fmla="val 130773"/>
                <a:gd name="f101" fmla="val 562567"/>
                <a:gd name="f102" fmla="val 75423"/>
                <a:gd name="f103" fmla="val 513967"/>
                <a:gd name="f104" fmla="val 37623"/>
                <a:gd name="f105" fmla="val 462217"/>
                <a:gd name="f106" fmla="val -2877"/>
                <a:gd name="f107" fmla="val 364567"/>
                <a:gd name="f108" fmla="val -19527"/>
                <a:gd name="f109" fmla="val 313717"/>
                <a:gd name="f110" fmla="val 33123"/>
                <a:gd name="f111" fmla="val 288967"/>
                <a:gd name="f112" fmla="val 34923"/>
                <a:gd name="f113" fmla="val 264217"/>
                <a:gd name="f114" fmla="val 35823"/>
                <a:gd name="f115" fmla="val 239017"/>
                <a:gd name="f116" fmla="val 37173"/>
                <a:gd name="f117" fmla="val 214267"/>
                <a:gd name="f118" fmla="val 38523"/>
                <a:gd name="f119" fmla="val 198067"/>
                <a:gd name="f120" fmla="val 52023"/>
                <a:gd name="f121" fmla="val 182317"/>
                <a:gd name="f122" fmla="val 70923"/>
                <a:gd name="f123" fmla="val 152167"/>
                <a:gd name="f124" fmla="val 107373"/>
                <a:gd name="f125" fmla="val 129667"/>
                <a:gd name="f126" fmla="val 148323"/>
                <a:gd name="f127" fmla="val 114367"/>
                <a:gd name="f128" fmla="val 192423"/>
                <a:gd name="f129" fmla="val 192873"/>
                <a:gd name="f130" fmla="val 113917"/>
                <a:gd name="f131" fmla="val 193323"/>
                <a:gd name="f132" fmla="val 193773"/>
                <a:gd name="f133" fmla="val 88717"/>
                <a:gd name="f134" fmla="val 218523"/>
                <a:gd name="f135" fmla="val 75667"/>
                <a:gd name="f136" fmla="val 249573"/>
                <a:gd name="f137" fmla="val 65317"/>
                <a:gd name="f138" fmla="val 282423"/>
                <a:gd name="f139" fmla="val 51817"/>
                <a:gd name="f140" fmla="val 324273"/>
                <a:gd name="f141" fmla="val 48217"/>
                <a:gd name="f142" fmla="val 368373"/>
                <a:gd name="f143" fmla="val 41917"/>
                <a:gd name="f144" fmla="val 411573"/>
                <a:gd name="f145" fmla="val 35167"/>
                <a:gd name="f146" fmla="val 457473"/>
                <a:gd name="f147" fmla="val 18517"/>
                <a:gd name="f148" fmla="val 500674"/>
                <a:gd name="f149" fmla="val 2767"/>
                <a:gd name="f150" fmla="val 544324"/>
                <a:gd name="f151" fmla="val 1417"/>
                <a:gd name="f152" fmla="val 547924"/>
                <a:gd name="f153" fmla="val -2183"/>
                <a:gd name="f154" fmla="val 553324"/>
                <a:gd name="f155" fmla="val 1867"/>
                <a:gd name="f156" fmla="val 556924"/>
                <a:gd name="f157" fmla="val 7267"/>
                <a:gd name="f158" fmla="val 561424"/>
                <a:gd name="f159" fmla="val 12217"/>
                <a:gd name="f160" fmla="val 556473"/>
                <a:gd name="f161" fmla="val 15817"/>
                <a:gd name="f162" fmla="val 553773"/>
                <a:gd name="f163" fmla="val 33367"/>
                <a:gd name="f164" fmla="val 538473"/>
                <a:gd name="f165" fmla="val 465123"/>
                <a:gd name="f166" fmla="val 83767"/>
                <a:gd name="f167" fmla="val 447573"/>
                <a:gd name="f168" fmla="val 86017"/>
                <a:gd name="f169" fmla="val 442623"/>
                <a:gd name="f170" fmla="val 87817"/>
                <a:gd name="f171" fmla="val 435424"/>
                <a:gd name="f172" fmla="val 95467"/>
                <a:gd name="f173" fmla="val 435873"/>
                <a:gd name="f174" fmla="val 102667"/>
                <a:gd name="f175" fmla="val 436323"/>
                <a:gd name="f176" fmla="val 104917"/>
                <a:gd name="f177" fmla="val 107167"/>
                <a:gd name="f178" fmla="val 448023"/>
                <a:gd name="f179" fmla="val 113017"/>
                <a:gd name="f180" fmla="val 461523"/>
                <a:gd name="f181" fmla="val 125167"/>
                <a:gd name="f182" fmla="val 494373"/>
                <a:gd name="f183" fmla="val 123367"/>
                <a:gd name="f184" fmla="val 497973"/>
                <a:gd name="f185" fmla="val 160717"/>
                <a:gd name="f186" fmla="val 628023"/>
                <a:gd name="f187" fmla="val 118867"/>
                <a:gd name="f188" fmla="val 767523"/>
                <a:gd name="f189" fmla="val 173767"/>
                <a:gd name="f190" fmla="val 894873"/>
                <a:gd name="f191" fmla="val 223267"/>
                <a:gd name="f192" fmla="val 1009624"/>
                <a:gd name="f193" fmla="val 358267"/>
                <a:gd name="f194" fmla="val 1096024"/>
                <a:gd name="f195" fmla="val 343867"/>
                <a:gd name="f196" fmla="val 1233724"/>
                <a:gd name="f197" fmla="val 328567"/>
                <a:gd name="f198" fmla="val 1381323"/>
                <a:gd name="f199" fmla="val 224167"/>
                <a:gd name="f200" fmla="val 1509124"/>
                <a:gd name="f201" fmla="val 228217"/>
                <a:gd name="f202" fmla="val 1659424"/>
                <a:gd name="f203" fmla="val 230017"/>
                <a:gd name="f204" fmla="val 1720174"/>
                <a:gd name="f205" fmla="val 253867"/>
                <a:gd name="f206" fmla="val 1779573"/>
                <a:gd name="f207" fmla="val 292117"/>
                <a:gd name="f208" fmla="val 1826374"/>
                <a:gd name="f209" fmla="val 1852924"/>
                <a:gd name="f210" fmla="val 372217"/>
                <a:gd name="f211" fmla="val 1933924"/>
                <a:gd name="f212" fmla="val 419017"/>
                <a:gd name="f213" fmla="val 1946073"/>
                <a:gd name="f214" fmla="val 407317"/>
                <a:gd name="f215" fmla="val 1922674"/>
                <a:gd name="f216" fmla="val 370417"/>
                <a:gd name="f217" fmla="val 1880823"/>
                <a:gd name="f218" fmla="val 351517"/>
                <a:gd name="f219" fmla="val 1845274"/>
                <a:gd name="f220" fmla="val 330817"/>
                <a:gd name="f221" fmla="val 1806124"/>
                <a:gd name="f222" fmla="val 313267"/>
                <a:gd name="f223" fmla="val 1757073"/>
                <a:gd name="f224" fmla="val 307417"/>
                <a:gd name="f225" fmla="val 1712974"/>
                <a:gd name="f226" fmla="val 293467"/>
                <a:gd name="f227" fmla="val 1602724"/>
                <a:gd name="f228" fmla="val 334417"/>
                <a:gd name="f229" fmla="val 1526224"/>
                <a:gd name="f230" fmla="val 370867"/>
                <a:gd name="f231" fmla="val 1428573"/>
                <a:gd name="f232" fmla="val 387967"/>
                <a:gd name="f233" fmla="val 1382224"/>
                <a:gd name="f234" fmla="val 405067"/>
                <a:gd name="f235" fmla="val 1336774"/>
                <a:gd name="f236" fmla="val 417217"/>
                <a:gd name="f237" fmla="val 1289974"/>
                <a:gd name="f238" fmla="val 431167"/>
                <a:gd name="f239" fmla="val 1301224"/>
                <a:gd name="f240" fmla="val 828967"/>
                <a:gd name="f241" fmla="val 1472224"/>
                <a:gd name="f242" fmla="val 828517"/>
                <a:gd name="f243" fmla="val 1469974"/>
                <a:gd name="f244" fmla="val 890167"/>
                <a:gd name="f245" fmla="val 1570323"/>
                <a:gd name="f246" fmla="val 954517"/>
                <a:gd name="f247" fmla="val 1691374"/>
                <a:gd name="f248" fmla="val 1008067"/>
                <a:gd name="f249" fmla="val 1794874"/>
                <a:gd name="f250" fmla="val 1058467"/>
                <a:gd name="f251" fmla="val 1892073"/>
                <a:gd name="f252" fmla="val 1123717"/>
                <a:gd name="f253" fmla="val 1980724"/>
                <a:gd name="f254" fmla="val 1150717"/>
                <a:gd name="f255" fmla="val 2087374"/>
                <a:gd name="f256" fmla="val 1159717"/>
                <a:gd name="f257" fmla="val 2122923"/>
                <a:gd name="f258" fmla="val 1173217"/>
                <a:gd name="f259" fmla="val 2159824"/>
                <a:gd name="f260" fmla="val 1176367"/>
                <a:gd name="f261" fmla="val 2196724"/>
                <a:gd name="f262" fmla="val 1177717"/>
                <a:gd name="f263" fmla="val 2215173"/>
                <a:gd name="f264" fmla="val 1169617"/>
                <a:gd name="f265" fmla="val 2245324"/>
                <a:gd name="f266" fmla="val 1170967"/>
                <a:gd name="f267" fmla="val 2299324"/>
                <a:gd name="f268" fmla="val 1211017"/>
                <a:gd name="f269" fmla="val 2234074"/>
                <a:gd name="f270" fmla="val 1215967"/>
                <a:gd name="f271" fmla="val 2149024"/>
                <a:gd name="f272" fmla="+- 0 0 -90"/>
                <a:gd name="f273" fmla="*/ f3 1 1207568"/>
                <a:gd name="f274" fmla="*/ f4 1 2299323"/>
                <a:gd name="f275" fmla="val f5"/>
                <a:gd name="f276" fmla="val f6"/>
                <a:gd name="f277" fmla="val f7"/>
                <a:gd name="f278" fmla="*/ f272 f0 1"/>
                <a:gd name="f279" fmla="+- f277 0 f275"/>
                <a:gd name="f280" fmla="+- f276 0 f275"/>
                <a:gd name="f281" fmla="*/ f278 1 f2"/>
                <a:gd name="f282" fmla="*/ f280 1 1207568"/>
                <a:gd name="f283" fmla="*/ f279 1 2299323"/>
                <a:gd name="f284" fmla="*/ 1196617 f280 1"/>
                <a:gd name="f285" fmla="*/ 2076124 f279 1"/>
                <a:gd name="f286" fmla="*/ 1035517 f280 1"/>
                <a:gd name="f287" fmla="*/ 1650874 f279 1"/>
                <a:gd name="f288" fmla="*/ 949567 f280 1"/>
                <a:gd name="f289" fmla="*/ 1429474 f279 1"/>
                <a:gd name="f290" fmla="*/ 938767 f280 1"/>
                <a:gd name="f291" fmla="*/ 1213024 f279 1"/>
                <a:gd name="f292" fmla="*/ 1037317 f280 1"/>
                <a:gd name="f293" fmla="*/ 1175224 f279 1"/>
                <a:gd name="f294" fmla="*/ 1096267 f280 1"/>
                <a:gd name="f295" fmla="*/ 1232823 f279 1"/>
                <a:gd name="f296" fmla="*/ 1179967 f280 1"/>
                <a:gd name="f297" fmla="*/ 1373224 f279 1"/>
                <a:gd name="f298" fmla="*/ 1193017 f280 1"/>
                <a:gd name="f299" fmla="*/ 1385374 f279 1"/>
                <a:gd name="f300" fmla="*/ 1099417 f280 1"/>
                <a:gd name="f301" fmla="*/ 1091524 f279 1"/>
                <a:gd name="f302" fmla="*/ 1023367 f280 1"/>
                <a:gd name="f303" fmla="*/ 878674 f279 1"/>
                <a:gd name="f304" fmla="*/ 1047217 f280 1"/>
                <a:gd name="f305" fmla="*/ 714424 f279 1"/>
                <a:gd name="f306" fmla="*/ 1077367 f280 1"/>
                <a:gd name="f307" fmla="*/ 834123 f279 1"/>
                <a:gd name="f308" fmla="*/ 1114267 f280 1"/>
                <a:gd name="f309" fmla="*/ 763473 f279 1"/>
                <a:gd name="f310" fmla="*/ 1037767 f280 1"/>
                <a:gd name="f311" fmla="*/ 531273 f279 1"/>
                <a:gd name="f312" fmla="*/ 851017 f280 1"/>
                <a:gd name="f313" fmla="*/ 424174 f279 1"/>
                <a:gd name="f314" fmla="*/ 622417 f280 1"/>
                <a:gd name="f315" fmla="*/ 184323 f279 1"/>
                <a:gd name="f316" fmla="*/ 513967 f280 1"/>
                <a:gd name="f317" fmla="*/ 37623 f279 1"/>
                <a:gd name="f318" fmla="*/ 313717 f280 1"/>
                <a:gd name="f319" fmla="*/ 33123 f279 1"/>
                <a:gd name="f320" fmla="*/ 239017 f280 1"/>
                <a:gd name="f321" fmla="*/ 37173 f279 1"/>
                <a:gd name="f322" fmla="*/ 182317 f280 1"/>
                <a:gd name="f323" fmla="*/ 70923 f279 1"/>
                <a:gd name="f324" fmla="*/ 114367 f280 1"/>
                <a:gd name="f325" fmla="*/ 192423 f279 1"/>
                <a:gd name="f326" fmla="*/ 113917 f280 1"/>
                <a:gd name="f327" fmla="*/ 193773 f279 1"/>
                <a:gd name="f328" fmla="*/ 65317 f280 1"/>
                <a:gd name="f329" fmla="*/ 282423 f279 1"/>
                <a:gd name="f330" fmla="*/ 41917 f280 1"/>
                <a:gd name="f331" fmla="*/ 411573 f279 1"/>
                <a:gd name="f332" fmla="*/ 2767 f280 1"/>
                <a:gd name="f333" fmla="*/ 544324 f279 1"/>
                <a:gd name="f334" fmla="*/ 1867 f280 1"/>
                <a:gd name="f335" fmla="*/ 556924 f279 1"/>
                <a:gd name="f336" fmla="*/ 15817 f280 1"/>
                <a:gd name="f337" fmla="*/ 553773 f279 1"/>
                <a:gd name="f338" fmla="*/ 83767 f280 1"/>
                <a:gd name="f339" fmla="*/ 447573 f279 1"/>
                <a:gd name="f340" fmla="*/ 95467 f280 1"/>
                <a:gd name="f341" fmla="*/ 435873 f279 1"/>
                <a:gd name="f342" fmla="*/ 107167 f280 1"/>
                <a:gd name="f343" fmla="*/ 448023 f279 1"/>
                <a:gd name="f344" fmla="*/ 123367 f280 1"/>
                <a:gd name="f345" fmla="*/ 497973 f279 1"/>
                <a:gd name="f346" fmla="*/ 173767 f280 1"/>
                <a:gd name="f347" fmla="*/ 894873 f279 1"/>
                <a:gd name="f348" fmla="*/ 343867 f280 1"/>
                <a:gd name="f349" fmla="*/ 1233724 f279 1"/>
                <a:gd name="f350" fmla="*/ 228217 f280 1"/>
                <a:gd name="f351" fmla="*/ 1659424 f279 1"/>
                <a:gd name="f352" fmla="*/ 292117 f280 1"/>
                <a:gd name="f353" fmla="*/ 1826374 f279 1"/>
                <a:gd name="f354" fmla="*/ 419017 f280 1"/>
                <a:gd name="f355" fmla="*/ 1946073 f279 1"/>
                <a:gd name="f356" fmla="*/ 351517 f280 1"/>
                <a:gd name="f357" fmla="*/ 1845274 f279 1"/>
                <a:gd name="f358" fmla="*/ 307417 f280 1"/>
                <a:gd name="f359" fmla="*/ 1712974 f279 1"/>
                <a:gd name="f360" fmla="*/ 370867 f280 1"/>
                <a:gd name="f361" fmla="*/ 1428573 f279 1"/>
                <a:gd name="f362" fmla="*/ 417217 f280 1"/>
                <a:gd name="f363" fmla="*/ 1289974 f279 1"/>
                <a:gd name="f364" fmla="*/ 828517 f280 1"/>
                <a:gd name="f365" fmla="*/ 1469974 f279 1"/>
                <a:gd name="f366" fmla="*/ 1008067 f280 1"/>
                <a:gd name="f367" fmla="*/ 1794874 f279 1"/>
                <a:gd name="f368" fmla="*/ 1150717 f280 1"/>
                <a:gd name="f369" fmla="*/ 2087374 f279 1"/>
                <a:gd name="f370" fmla="*/ 1176367 f280 1"/>
                <a:gd name="f371" fmla="*/ 2196724 f279 1"/>
                <a:gd name="f372" fmla="*/ 1170967 f280 1"/>
                <a:gd name="f373" fmla="*/ 2299324 f279 1"/>
                <a:gd name="f374" fmla="+- f281 0 f1"/>
                <a:gd name="f375" fmla="*/ f284 1 1207568"/>
                <a:gd name="f376" fmla="*/ f285 1 2299323"/>
                <a:gd name="f377" fmla="*/ f286 1 1207568"/>
                <a:gd name="f378" fmla="*/ f287 1 2299323"/>
                <a:gd name="f379" fmla="*/ f288 1 1207568"/>
                <a:gd name="f380" fmla="*/ f289 1 2299323"/>
                <a:gd name="f381" fmla="*/ f290 1 1207568"/>
                <a:gd name="f382" fmla="*/ f291 1 2299323"/>
                <a:gd name="f383" fmla="*/ f292 1 1207568"/>
                <a:gd name="f384" fmla="*/ f293 1 2299323"/>
                <a:gd name="f385" fmla="*/ f294 1 1207568"/>
                <a:gd name="f386" fmla="*/ f295 1 2299323"/>
                <a:gd name="f387" fmla="*/ f296 1 1207568"/>
                <a:gd name="f388" fmla="*/ f297 1 2299323"/>
                <a:gd name="f389" fmla="*/ f298 1 1207568"/>
                <a:gd name="f390" fmla="*/ f299 1 2299323"/>
                <a:gd name="f391" fmla="*/ f300 1 1207568"/>
                <a:gd name="f392" fmla="*/ f301 1 2299323"/>
                <a:gd name="f393" fmla="*/ f302 1 1207568"/>
                <a:gd name="f394" fmla="*/ f303 1 2299323"/>
                <a:gd name="f395" fmla="*/ f304 1 1207568"/>
                <a:gd name="f396" fmla="*/ f305 1 2299323"/>
                <a:gd name="f397" fmla="*/ f306 1 1207568"/>
                <a:gd name="f398" fmla="*/ f307 1 2299323"/>
                <a:gd name="f399" fmla="*/ f308 1 1207568"/>
                <a:gd name="f400" fmla="*/ f309 1 2299323"/>
                <a:gd name="f401" fmla="*/ f310 1 1207568"/>
                <a:gd name="f402" fmla="*/ f311 1 2299323"/>
                <a:gd name="f403" fmla="*/ f312 1 1207568"/>
                <a:gd name="f404" fmla="*/ f313 1 2299323"/>
                <a:gd name="f405" fmla="*/ f314 1 1207568"/>
                <a:gd name="f406" fmla="*/ f315 1 2299323"/>
                <a:gd name="f407" fmla="*/ f316 1 1207568"/>
                <a:gd name="f408" fmla="*/ f317 1 2299323"/>
                <a:gd name="f409" fmla="*/ f318 1 1207568"/>
                <a:gd name="f410" fmla="*/ f319 1 2299323"/>
                <a:gd name="f411" fmla="*/ f320 1 1207568"/>
                <a:gd name="f412" fmla="*/ f321 1 2299323"/>
                <a:gd name="f413" fmla="*/ f322 1 1207568"/>
                <a:gd name="f414" fmla="*/ f323 1 2299323"/>
                <a:gd name="f415" fmla="*/ f324 1 1207568"/>
                <a:gd name="f416" fmla="*/ f325 1 2299323"/>
                <a:gd name="f417" fmla="*/ f326 1 1207568"/>
                <a:gd name="f418" fmla="*/ f327 1 2299323"/>
                <a:gd name="f419" fmla="*/ f328 1 1207568"/>
                <a:gd name="f420" fmla="*/ f329 1 2299323"/>
                <a:gd name="f421" fmla="*/ f330 1 1207568"/>
                <a:gd name="f422" fmla="*/ f331 1 2299323"/>
                <a:gd name="f423" fmla="*/ f332 1 1207568"/>
                <a:gd name="f424" fmla="*/ f333 1 2299323"/>
                <a:gd name="f425" fmla="*/ f334 1 1207568"/>
                <a:gd name="f426" fmla="*/ f335 1 2299323"/>
                <a:gd name="f427" fmla="*/ f336 1 1207568"/>
                <a:gd name="f428" fmla="*/ f337 1 2299323"/>
                <a:gd name="f429" fmla="*/ f338 1 1207568"/>
                <a:gd name="f430" fmla="*/ f339 1 2299323"/>
                <a:gd name="f431" fmla="*/ f340 1 1207568"/>
                <a:gd name="f432" fmla="*/ f341 1 2299323"/>
                <a:gd name="f433" fmla="*/ f342 1 1207568"/>
                <a:gd name="f434" fmla="*/ f343 1 2299323"/>
                <a:gd name="f435" fmla="*/ f344 1 1207568"/>
                <a:gd name="f436" fmla="*/ f345 1 2299323"/>
                <a:gd name="f437" fmla="*/ f346 1 1207568"/>
                <a:gd name="f438" fmla="*/ f347 1 2299323"/>
                <a:gd name="f439" fmla="*/ f348 1 1207568"/>
                <a:gd name="f440" fmla="*/ f349 1 2299323"/>
                <a:gd name="f441" fmla="*/ f350 1 1207568"/>
                <a:gd name="f442" fmla="*/ f351 1 2299323"/>
                <a:gd name="f443" fmla="*/ f352 1 1207568"/>
                <a:gd name="f444" fmla="*/ f353 1 2299323"/>
                <a:gd name="f445" fmla="*/ f354 1 1207568"/>
                <a:gd name="f446" fmla="*/ f355 1 2299323"/>
                <a:gd name="f447" fmla="*/ f356 1 1207568"/>
                <a:gd name="f448" fmla="*/ f357 1 2299323"/>
                <a:gd name="f449" fmla="*/ f358 1 1207568"/>
                <a:gd name="f450" fmla="*/ f359 1 2299323"/>
                <a:gd name="f451" fmla="*/ f360 1 1207568"/>
                <a:gd name="f452" fmla="*/ f361 1 2299323"/>
                <a:gd name="f453" fmla="*/ f362 1 1207568"/>
                <a:gd name="f454" fmla="*/ f363 1 2299323"/>
                <a:gd name="f455" fmla="*/ f364 1 1207568"/>
                <a:gd name="f456" fmla="*/ f365 1 2299323"/>
                <a:gd name="f457" fmla="*/ f366 1 1207568"/>
                <a:gd name="f458" fmla="*/ f367 1 2299323"/>
                <a:gd name="f459" fmla="*/ f368 1 1207568"/>
                <a:gd name="f460" fmla="*/ f369 1 2299323"/>
                <a:gd name="f461" fmla="*/ f370 1 1207568"/>
                <a:gd name="f462" fmla="*/ f371 1 2299323"/>
                <a:gd name="f463" fmla="*/ f372 1 1207568"/>
                <a:gd name="f464" fmla="*/ f373 1 2299323"/>
                <a:gd name="f465" fmla="*/ f275 1 f282"/>
                <a:gd name="f466" fmla="*/ f276 1 f282"/>
                <a:gd name="f467" fmla="*/ f275 1 f283"/>
                <a:gd name="f468" fmla="*/ f277 1 f283"/>
                <a:gd name="f469" fmla="*/ f375 1 f282"/>
                <a:gd name="f470" fmla="*/ f376 1 f283"/>
                <a:gd name="f471" fmla="*/ f377 1 f282"/>
                <a:gd name="f472" fmla="*/ f378 1 f283"/>
                <a:gd name="f473" fmla="*/ f379 1 f282"/>
                <a:gd name="f474" fmla="*/ f380 1 f283"/>
                <a:gd name="f475" fmla="*/ f381 1 f282"/>
                <a:gd name="f476" fmla="*/ f382 1 f283"/>
                <a:gd name="f477" fmla="*/ f383 1 f282"/>
                <a:gd name="f478" fmla="*/ f384 1 f283"/>
                <a:gd name="f479" fmla="*/ f385 1 f282"/>
                <a:gd name="f480" fmla="*/ f386 1 f283"/>
                <a:gd name="f481" fmla="*/ f387 1 f282"/>
                <a:gd name="f482" fmla="*/ f388 1 f283"/>
                <a:gd name="f483" fmla="*/ f389 1 f282"/>
                <a:gd name="f484" fmla="*/ f390 1 f283"/>
                <a:gd name="f485" fmla="*/ f391 1 f282"/>
                <a:gd name="f486" fmla="*/ f392 1 f283"/>
                <a:gd name="f487" fmla="*/ f393 1 f282"/>
                <a:gd name="f488" fmla="*/ f394 1 f283"/>
                <a:gd name="f489" fmla="*/ f395 1 f282"/>
                <a:gd name="f490" fmla="*/ f396 1 f283"/>
                <a:gd name="f491" fmla="*/ f397 1 f282"/>
                <a:gd name="f492" fmla="*/ f398 1 f283"/>
                <a:gd name="f493" fmla="*/ f399 1 f282"/>
                <a:gd name="f494" fmla="*/ f400 1 f283"/>
                <a:gd name="f495" fmla="*/ f401 1 f282"/>
                <a:gd name="f496" fmla="*/ f402 1 f283"/>
                <a:gd name="f497" fmla="*/ f403 1 f282"/>
                <a:gd name="f498" fmla="*/ f404 1 f283"/>
                <a:gd name="f499" fmla="*/ f405 1 f282"/>
                <a:gd name="f500" fmla="*/ f406 1 f283"/>
                <a:gd name="f501" fmla="*/ f407 1 f282"/>
                <a:gd name="f502" fmla="*/ f408 1 f283"/>
                <a:gd name="f503" fmla="*/ f409 1 f282"/>
                <a:gd name="f504" fmla="*/ f410 1 f283"/>
                <a:gd name="f505" fmla="*/ f411 1 f282"/>
                <a:gd name="f506" fmla="*/ f412 1 f283"/>
                <a:gd name="f507" fmla="*/ f413 1 f282"/>
                <a:gd name="f508" fmla="*/ f414 1 f283"/>
                <a:gd name="f509" fmla="*/ f415 1 f282"/>
                <a:gd name="f510" fmla="*/ f416 1 f283"/>
                <a:gd name="f511" fmla="*/ f417 1 f282"/>
                <a:gd name="f512" fmla="*/ f418 1 f283"/>
                <a:gd name="f513" fmla="*/ f419 1 f282"/>
                <a:gd name="f514" fmla="*/ f420 1 f283"/>
                <a:gd name="f515" fmla="*/ f421 1 f282"/>
                <a:gd name="f516" fmla="*/ f422 1 f283"/>
                <a:gd name="f517" fmla="*/ f423 1 f282"/>
                <a:gd name="f518" fmla="*/ f424 1 f283"/>
                <a:gd name="f519" fmla="*/ f425 1 f282"/>
                <a:gd name="f520" fmla="*/ f426 1 f283"/>
                <a:gd name="f521" fmla="*/ f427 1 f282"/>
                <a:gd name="f522" fmla="*/ f428 1 f283"/>
                <a:gd name="f523" fmla="*/ f429 1 f282"/>
                <a:gd name="f524" fmla="*/ f430 1 f283"/>
                <a:gd name="f525" fmla="*/ f431 1 f282"/>
                <a:gd name="f526" fmla="*/ f432 1 f283"/>
                <a:gd name="f527" fmla="*/ f433 1 f282"/>
                <a:gd name="f528" fmla="*/ f434 1 f283"/>
                <a:gd name="f529" fmla="*/ f435 1 f282"/>
                <a:gd name="f530" fmla="*/ f436 1 f283"/>
                <a:gd name="f531" fmla="*/ f437 1 f282"/>
                <a:gd name="f532" fmla="*/ f438 1 f283"/>
                <a:gd name="f533" fmla="*/ f439 1 f282"/>
                <a:gd name="f534" fmla="*/ f440 1 f283"/>
                <a:gd name="f535" fmla="*/ f441 1 f282"/>
                <a:gd name="f536" fmla="*/ f442 1 f283"/>
                <a:gd name="f537" fmla="*/ f443 1 f282"/>
                <a:gd name="f538" fmla="*/ f444 1 f283"/>
                <a:gd name="f539" fmla="*/ f445 1 f282"/>
                <a:gd name="f540" fmla="*/ f446 1 f283"/>
                <a:gd name="f541" fmla="*/ f447 1 f282"/>
                <a:gd name="f542" fmla="*/ f448 1 f283"/>
                <a:gd name="f543" fmla="*/ f449 1 f282"/>
                <a:gd name="f544" fmla="*/ f450 1 f283"/>
                <a:gd name="f545" fmla="*/ f451 1 f282"/>
                <a:gd name="f546" fmla="*/ f452 1 f283"/>
                <a:gd name="f547" fmla="*/ f453 1 f282"/>
                <a:gd name="f548" fmla="*/ f454 1 f283"/>
                <a:gd name="f549" fmla="*/ f455 1 f282"/>
                <a:gd name="f550" fmla="*/ f456 1 f283"/>
                <a:gd name="f551" fmla="*/ f457 1 f282"/>
                <a:gd name="f552" fmla="*/ f458 1 f283"/>
                <a:gd name="f553" fmla="*/ f459 1 f282"/>
                <a:gd name="f554" fmla="*/ f460 1 f283"/>
                <a:gd name="f555" fmla="*/ f461 1 f282"/>
                <a:gd name="f556" fmla="*/ f462 1 f283"/>
                <a:gd name="f557" fmla="*/ f463 1 f282"/>
                <a:gd name="f558" fmla="*/ f464 1 f283"/>
                <a:gd name="f559" fmla="*/ f465 f273 1"/>
                <a:gd name="f560" fmla="*/ f466 f273 1"/>
                <a:gd name="f561" fmla="*/ f468 f274 1"/>
                <a:gd name="f562" fmla="*/ f467 f274 1"/>
                <a:gd name="f563" fmla="*/ f469 f273 1"/>
                <a:gd name="f564" fmla="*/ f470 f274 1"/>
                <a:gd name="f565" fmla="*/ f471 f273 1"/>
                <a:gd name="f566" fmla="*/ f472 f274 1"/>
                <a:gd name="f567" fmla="*/ f473 f273 1"/>
                <a:gd name="f568" fmla="*/ f474 f274 1"/>
                <a:gd name="f569" fmla="*/ f475 f273 1"/>
                <a:gd name="f570" fmla="*/ f476 f274 1"/>
                <a:gd name="f571" fmla="*/ f477 f273 1"/>
                <a:gd name="f572" fmla="*/ f478 f274 1"/>
                <a:gd name="f573" fmla="*/ f479 f273 1"/>
                <a:gd name="f574" fmla="*/ f480 f274 1"/>
                <a:gd name="f575" fmla="*/ f481 f273 1"/>
                <a:gd name="f576" fmla="*/ f482 f274 1"/>
                <a:gd name="f577" fmla="*/ f483 f273 1"/>
                <a:gd name="f578" fmla="*/ f484 f274 1"/>
                <a:gd name="f579" fmla="*/ f485 f273 1"/>
                <a:gd name="f580" fmla="*/ f486 f274 1"/>
                <a:gd name="f581" fmla="*/ f487 f273 1"/>
                <a:gd name="f582" fmla="*/ f488 f274 1"/>
                <a:gd name="f583" fmla="*/ f489 f273 1"/>
                <a:gd name="f584" fmla="*/ f490 f274 1"/>
                <a:gd name="f585" fmla="*/ f491 f273 1"/>
                <a:gd name="f586" fmla="*/ f492 f274 1"/>
                <a:gd name="f587" fmla="*/ f493 f273 1"/>
                <a:gd name="f588" fmla="*/ f494 f274 1"/>
                <a:gd name="f589" fmla="*/ f495 f273 1"/>
                <a:gd name="f590" fmla="*/ f496 f274 1"/>
                <a:gd name="f591" fmla="*/ f497 f273 1"/>
                <a:gd name="f592" fmla="*/ f498 f274 1"/>
                <a:gd name="f593" fmla="*/ f499 f273 1"/>
                <a:gd name="f594" fmla="*/ f500 f274 1"/>
                <a:gd name="f595" fmla="*/ f501 f273 1"/>
                <a:gd name="f596" fmla="*/ f502 f274 1"/>
                <a:gd name="f597" fmla="*/ f503 f273 1"/>
                <a:gd name="f598" fmla="*/ f504 f274 1"/>
                <a:gd name="f599" fmla="*/ f505 f273 1"/>
                <a:gd name="f600" fmla="*/ f506 f274 1"/>
                <a:gd name="f601" fmla="*/ f507 f273 1"/>
                <a:gd name="f602" fmla="*/ f508 f274 1"/>
                <a:gd name="f603" fmla="*/ f509 f273 1"/>
                <a:gd name="f604" fmla="*/ f510 f274 1"/>
                <a:gd name="f605" fmla="*/ f511 f273 1"/>
                <a:gd name="f606" fmla="*/ f512 f274 1"/>
                <a:gd name="f607" fmla="*/ f513 f273 1"/>
                <a:gd name="f608" fmla="*/ f514 f274 1"/>
                <a:gd name="f609" fmla="*/ f515 f273 1"/>
                <a:gd name="f610" fmla="*/ f516 f274 1"/>
                <a:gd name="f611" fmla="*/ f517 f273 1"/>
                <a:gd name="f612" fmla="*/ f518 f274 1"/>
                <a:gd name="f613" fmla="*/ f519 f273 1"/>
                <a:gd name="f614" fmla="*/ f520 f274 1"/>
                <a:gd name="f615" fmla="*/ f521 f273 1"/>
                <a:gd name="f616" fmla="*/ f522 f274 1"/>
                <a:gd name="f617" fmla="*/ f523 f273 1"/>
                <a:gd name="f618" fmla="*/ f524 f274 1"/>
                <a:gd name="f619" fmla="*/ f525 f273 1"/>
                <a:gd name="f620" fmla="*/ f526 f274 1"/>
                <a:gd name="f621" fmla="*/ f527 f273 1"/>
                <a:gd name="f622" fmla="*/ f528 f274 1"/>
                <a:gd name="f623" fmla="*/ f529 f273 1"/>
                <a:gd name="f624" fmla="*/ f530 f274 1"/>
                <a:gd name="f625" fmla="*/ f531 f273 1"/>
                <a:gd name="f626" fmla="*/ f532 f274 1"/>
                <a:gd name="f627" fmla="*/ f533 f273 1"/>
                <a:gd name="f628" fmla="*/ f534 f274 1"/>
                <a:gd name="f629" fmla="*/ f535 f273 1"/>
                <a:gd name="f630" fmla="*/ f536 f274 1"/>
                <a:gd name="f631" fmla="*/ f537 f273 1"/>
                <a:gd name="f632" fmla="*/ f538 f274 1"/>
                <a:gd name="f633" fmla="*/ f539 f273 1"/>
                <a:gd name="f634" fmla="*/ f540 f274 1"/>
                <a:gd name="f635" fmla="*/ f541 f273 1"/>
                <a:gd name="f636" fmla="*/ f542 f274 1"/>
                <a:gd name="f637" fmla="*/ f543 f273 1"/>
                <a:gd name="f638" fmla="*/ f544 f274 1"/>
                <a:gd name="f639" fmla="*/ f545 f273 1"/>
                <a:gd name="f640" fmla="*/ f546 f274 1"/>
                <a:gd name="f641" fmla="*/ f547 f273 1"/>
                <a:gd name="f642" fmla="*/ f548 f274 1"/>
                <a:gd name="f643" fmla="*/ f549 f273 1"/>
                <a:gd name="f644" fmla="*/ f550 f274 1"/>
                <a:gd name="f645" fmla="*/ f551 f273 1"/>
                <a:gd name="f646" fmla="*/ f552 f274 1"/>
                <a:gd name="f647" fmla="*/ f553 f273 1"/>
                <a:gd name="f648" fmla="*/ f554 f274 1"/>
                <a:gd name="f649" fmla="*/ f555 f273 1"/>
                <a:gd name="f650" fmla="*/ f556 f274 1"/>
                <a:gd name="f651" fmla="*/ f557 f273 1"/>
                <a:gd name="f652" fmla="*/ f558 f274 1"/>
              </a:gdLst>
              <a:ahLst/>
              <a:cxnLst>
                <a:cxn ang="3cd4">
                  <a:pos x="hc" y="t"/>
                </a:cxn>
                <a:cxn ang="0">
                  <a:pos x="r" y="vc"/>
                </a:cxn>
                <a:cxn ang="cd4">
                  <a:pos x="hc" y="b"/>
                </a:cxn>
                <a:cxn ang="cd2">
                  <a:pos x="l" y="vc"/>
                </a:cxn>
                <a:cxn ang="f374">
                  <a:pos x="f563" y="f564"/>
                </a:cxn>
                <a:cxn ang="f374">
                  <a:pos x="f565" y="f566"/>
                </a:cxn>
                <a:cxn ang="f374">
                  <a:pos x="f567" y="f568"/>
                </a:cxn>
                <a:cxn ang="f374">
                  <a:pos x="f569" y="f570"/>
                </a:cxn>
                <a:cxn ang="f374">
                  <a:pos x="f571" y="f572"/>
                </a:cxn>
                <a:cxn ang="f374">
                  <a:pos x="f573" y="f574"/>
                </a:cxn>
                <a:cxn ang="f374">
                  <a:pos x="f575" y="f576"/>
                </a:cxn>
                <a:cxn ang="f374">
                  <a:pos x="f577" y="f578"/>
                </a:cxn>
                <a:cxn ang="f374">
                  <a:pos x="f579" y="f580"/>
                </a:cxn>
                <a:cxn ang="f374">
                  <a:pos x="f581" y="f582"/>
                </a:cxn>
                <a:cxn ang="f374">
                  <a:pos x="f583" y="f584"/>
                </a:cxn>
                <a:cxn ang="f374">
                  <a:pos x="f585" y="f586"/>
                </a:cxn>
                <a:cxn ang="f374">
                  <a:pos x="f587" y="f588"/>
                </a:cxn>
                <a:cxn ang="f374">
                  <a:pos x="f589" y="f590"/>
                </a:cxn>
                <a:cxn ang="f374">
                  <a:pos x="f591" y="f592"/>
                </a:cxn>
                <a:cxn ang="f374">
                  <a:pos x="f593" y="f594"/>
                </a:cxn>
                <a:cxn ang="f374">
                  <a:pos x="f595" y="f596"/>
                </a:cxn>
                <a:cxn ang="f374">
                  <a:pos x="f597" y="f598"/>
                </a:cxn>
                <a:cxn ang="f374">
                  <a:pos x="f599" y="f600"/>
                </a:cxn>
                <a:cxn ang="f374">
                  <a:pos x="f601" y="f602"/>
                </a:cxn>
                <a:cxn ang="f374">
                  <a:pos x="f603" y="f604"/>
                </a:cxn>
                <a:cxn ang="f374">
                  <a:pos x="f605" y="f606"/>
                </a:cxn>
                <a:cxn ang="f374">
                  <a:pos x="f607" y="f608"/>
                </a:cxn>
                <a:cxn ang="f374">
                  <a:pos x="f609" y="f610"/>
                </a:cxn>
                <a:cxn ang="f374">
                  <a:pos x="f611" y="f612"/>
                </a:cxn>
                <a:cxn ang="f374">
                  <a:pos x="f613" y="f614"/>
                </a:cxn>
                <a:cxn ang="f374">
                  <a:pos x="f615" y="f616"/>
                </a:cxn>
                <a:cxn ang="f374">
                  <a:pos x="f617" y="f618"/>
                </a:cxn>
                <a:cxn ang="f374">
                  <a:pos x="f619" y="f620"/>
                </a:cxn>
                <a:cxn ang="f374">
                  <a:pos x="f621" y="f622"/>
                </a:cxn>
                <a:cxn ang="f374">
                  <a:pos x="f623" y="f624"/>
                </a:cxn>
                <a:cxn ang="f374">
                  <a:pos x="f625" y="f626"/>
                </a:cxn>
                <a:cxn ang="f374">
                  <a:pos x="f627" y="f628"/>
                </a:cxn>
                <a:cxn ang="f374">
                  <a:pos x="f629" y="f630"/>
                </a:cxn>
                <a:cxn ang="f374">
                  <a:pos x="f631" y="f632"/>
                </a:cxn>
                <a:cxn ang="f374">
                  <a:pos x="f633" y="f634"/>
                </a:cxn>
                <a:cxn ang="f374">
                  <a:pos x="f635" y="f636"/>
                </a:cxn>
                <a:cxn ang="f374">
                  <a:pos x="f637" y="f638"/>
                </a:cxn>
                <a:cxn ang="f374">
                  <a:pos x="f639" y="f640"/>
                </a:cxn>
                <a:cxn ang="f374">
                  <a:pos x="f641" y="f642"/>
                </a:cxn>
                <a:cxn ang="f374">
                  <a:pos x="f643" y="f644"/>
                </a:cxn>
                <a:cxn ang="f374">
                  <a:pos x="f645" y="f646"/>
                </a:cxn>
                <a:cxn ang="f374">
                  <a:pos x="f647" y="f648"/>
                </a:cxn>
                <a:cxn ang="f374">
                  <a:pos x="f649" y="f650"/>
                </a:cxn>
                <a:cxn ang="f374">
                  <a:pos x="f651" y="f652"/>
                </a:cxn>
                <a:cxn ang="f374">
                  <a:pos x="f563" y="f564"/>
                </a:cxn>
              </a:cxnLst>
              <a:rect l="f559" t="f562" r="f560" b="f561"/>
              <a:pathLst>
                <a:path w="1207568" h="2299323">
                  <a:moveTo>
                    <a:pt x="f8" y="f9"/>
                  </a:moveTo>
                  <a:cubicBezTo>
                    <a:pt x="f10" y="f11"/>
                    <a:pt x="f12" y="f13"/>
                    <a:pt x="f14" y="f15"/>
                  </a:cubicBezTo>
                  <a:cubicBezTo>
                    <a:pt x="f16" y="f17"/>
                    <a:pt x="f18" y="f19"/>
                    <a:pt x="f20" y="f21"/>
                  </a:cubicBezTo>
                  <a:cubicBezTo>
                    <a:pt x="f22" y="f23"/>
                    <a:pt x="f24" y="f25"/>
                    <a:pt x="f26" y="f27"/>
                  </a:cubicBezTo>
                  <a:cubicBezTo>
                    <a:pt x="f28" y="f29"/>
                    <a:pt x="f30" y="f31"/>
                    <a:pt x="f32" y="f33"/>
                  </a:cubicBezTo>
                  <a:cubicBezTo>
                    <a:pt x="f34" y="f35"/>
                    <a:pt x="f36" y="f37"/>
                    <a:pt x="f38" y="f39"/>
                  </a:cubicBezTo>
                  <a:cubicBezTo>
                    <a:pt x="f40" y="f41"/>
                    <a:pt x="f42" y="f43"/>
                    <a:pt x="f44" y="f45"/>
                  </a:cubicBezTo>
                  <a:cubicBezTo>
                    <a:pt x="f46" y="f47"/>
                    <a:pt x="f48" y="f49"/>
                    <a:pt x="f50" y="f49"/>
                  </a:cubicBezTo>
                  <a:cubicBezTo>
                    <a:pt x="f51" y="f52"/>
                    <a:pt x="f53" y="f54"/>
                    <a:pt x="f55" y="f56"/>
                  </a:cubicBezTo>
                  <a:cubicBezTo>
                    <a:pt x="f57" y="f58"/>
                    <a:pt x="f59" y="f60"/>
                    <a:pt x="f61" y="f62"/>
                  </a:cubicBezTo>
                  <a:cubicBezTo>
                    <a:pt x="f63" y="f64"/>
                    <a:pt x="f65" y="f66"/>
                    <a:pt x="f67" y="f68"/>
                  </a:cubicBezTo>
                  <a:cubicBezTo>
                    <a:pt x="f69" y="f70"/>
                    <a:pt x="f71" y="f72"/>
                    <a:pt x="f73" y="f74"/>
                  </a:cubicBezTo>
                  <a:cubicBezTo>
                    <a:pt x="f75" y="f76"/>
                    <a:pt x="f77" y="f78"/>
                    <a:pt x="f79" y="f80"/>
                  </a:cubicBezTo>
                  <a:cubicBezTo>
                    <a:pt x="f81" y="f82"/>
                    <a:pt x="f83" y="f84"/>
                    <a:pt x="f85" y="f86"/>
                  </a:cubicBezTo>
                  <a:cubicBezTo>
                    <a:pt x="f87" y="f88"/>
                    <a:pt x="f89" y="f90"/>
                    <a:pt x="f91" y="f92"/>
                  </a:cubicBezTo>
                  <a:cubicBezTo>
                    <a:pt x="f93" y="f94"/>
                    <a:pt x="f95" y="f96"/>
                    <a:pt x="f97" y="f98"/>
                  </a:cubicBezTo>
                  <a:cubicBezTo>
                    <a:pt x="f99" y="f100"/>
                    <a:pt x="f101" y="f102"/>
                    <a:pt x="f103" y="f104"/>
                  </a:cubicBezTo>
                  <a:cubicBezTo>
                    <a:pt x="f105" y="f106"/>
                    <a:pt x="f107" y="f108"/>
                    <a:pt x="f109" y="f110"/>
                  </a:cubicBezTo>
                  <a:cubicBezTo>
                    <a:pt x="f111" y="f112"/>
                    <a:pt x="f113" y="f114"/>
                    <a:pt x="f115" y="f116"/>
                  </a:cubicBezTo>
                  <a:cubicBezTo>
                    <a:pt x="f117" y="f118"/>
                    <a:pt x="f119" y="f120"/>
                    <a:pt x="f121" y="f122"/>
                  </a:cubicBezTo>
                  <a:cubicBezTo>
                    <a:pt x="f123" y="f124"/>
                    <a:pt x="f125" y="f126"/>
                    <a:pt x="f127" y="f128"/>
                  </a:cubicBezTo>
                  <a:cubicBezTo>
                    <a:pt x="f127" y="f129"/>
                    <a:pt x="f130" y="f131"/>
                    <a:pt x="f130" y="f132"/>
                  </a:cubicBezTo>
                  <a:cubicBezTo>
                    <a:pt x="f133" y="f134"/>
                    <a:pt x="f135" y="f136"/>
                    <a:pt x="f137" y="f138"/>
                  </a:cubicBezTo>
                  <a:cubicBezTo>
                    <a:pt x="f139" y="f140"/>
                    <a:pt x="f141" y="f142"/>
                    <a:pt x="f143" y="f144"/>
                  </a:cubicBezTo>
                  <a:cubicBezTo>
                    <a:pt x="f145" y="f146"/>
                    <a:pt x="f147" y="f148"/>
                    <a:pt x="f149" y="f150"/>
                  </a:cubicBezTo>
                  <a:cubicBezTo>
                    <a:pt x="f151" y="f152"/>
                    <a:pt x="f153" y="f154"/>
                    <a:pt x="f155" y="f156"/>
                  </a:cubicBezTo>
                  <a:cubicBezTo>
                    <a:pt x="f157" y="f158"/>
                    <a:pt x="f159" y="f160"/>
                    <a:pt x="f161" y="f162"/>
                  </a:cubicBezTo>
                  <a:cubicBezTo>
                    <a:pt x="f163" y="f164"/>
                    <a:pt x="f135" y="f165"/>
                    <a:pt x="f166" y="f167"/>
                  </a:cubicBezTo>
                  <a:cubicBezTo>
                    <a:pt x="f168" y="f169"/>
                    <a:pt x="f170" y="f171"/>
                    <a:pt x="f172" y="f173"/>
                  </a:cubicBezTo>
                  <a:cubicBezTo>
                    <a:pt x="f174" y="f175"/>
                    <a:pt x="f176" y="f169"/>
                    <a:pt x="f177" y="f178"/>
                  </a:cubicBezTo>
                  <a:cubicBezTo>
                    <a:pt x="f179" y="f180"/>
                    <a:pt x="f181" y="f182"/>
                    <a:pt x="f183" y="f184"/>
                  </a:cubicBezTo>
                  <a:cubicBezTo>
                    <a:pt x="f185" y="f186"/>
                    <a:pt x="f187" y="f188"/>
                    <a:pt x="f189" y="f190"/>
                  </a:cubicBezTo>
                  <a:cubicBezTo>
                    <a:pt x="f191" y="f192"/>
                    <a:pt x="f193" y="f194"/>
                    <a:pt x="f195" y="f196"/>
                  </a:cubicBezTo>
                  <a:cubicBezTo>
                    <a:pt x="f197" y="f198"/>
                    <a:pt x="f199" y="f200"/>
                    <a:pt x="f201" y="f202"/>
                  </a:cubicBezTo>
                  <a:cubicBezTo>
                    <a:pt x="f203" y="f204"/>
                    <a:pt x="f205" y="f206"/>
                    <a:pt x="f207" y="f208"/>
                  </a:cubicBezTo>
                  <a:cubicBezTo>
                    <a:pt x="f109" y="f209"/>
                    <a:pt x="f210" y="f211"/>
                    <a:pt x="f212" y="f213"/>
                  </a:cubicBezTo>
                  <a:cubicBezTo>
                    <a:pt x="f214" y="f215"/>
                    <a:pt x="f216" y="f217"/>
                    <a:pt x="f218" y="f219"/>
                  </a:cubicBezTo>
                  <a:cubicBezTo>
                    <a:pt x="f220" y="f221"/>
                    <a:pt x="f222" y="f223"/>
                    <a:pt x="f224" y="f225"/>
                  </a:cubicBezTo>
                  <a:cubicBezTo>
                    <a:pt x="f226" y="f227"/>
                    <a:pt x="f228" y="f229"/>
                    <a:pt x="f230" y="f231"/>
                  </a:cubicBezTo>
                  <a:cubicBezTo>
                    <a:pt x="f232" y="f233"/>
                    <a:pt x="f234" y="f235"/>
                    <a:pt x="f236" y="f237"/>
                  </a:cubicBezTo>
                  <a:cubicBezTo>
                    <a:pt x="f238" y="f239"/>
                    <a:pt x="f240" y="f241"/>
                    <a:pt x="f242" y="f243"/>
                  </a:cubicBezTo>
                  <a:cubicBezTo>
                    <a:pt x="f244" y="f245"/>
                    <a:pt x="f246" y="f247"/>
                    <a:pt x="f248" y="f249"/>
                  </a:cubicBezTo>
                  <a:cubicBezTo>
                    <a:pt x="f250" y="f251"/>
                    <a:pt x="f252" y="f253"/>
                    <a:pt x="f254" y="f255"/>
                  </a:cubicBezTo>
                  <a:cubicBezTo>
                    <a:pt x="f256" y="f257"/>
                    <a:pt x="f258" y="f259"/>
                    <a:pt x="f260" y="f261"/>
                  </a:cubicBezTo>
                  <a:cubicBezTo>
                    <a:pt x="f262" y="f263"/>
                    <a:pt x="f264" y="f265"/>
                    <a:pt x="f266" y="f267"/>
                  </a:cubicBezTo>
                  <a:cubicBezTo>
                    <a:pt x="f268" y="f269"/>
                    <a:pt x="f270" y="f271"/>
                    <a:pt x="f8" y="f9"/>
                  </a:cubicBezTo>
                  <a:close/>
                </a:path>
              </a:pathLst>
            </a:custGeom>
            <a:solidFill>
              <a:srgbClr val="92D050"/>
            </a:solidFill>
            <a:ln cap="flat">
              <a:noFill/>
              <a:prstDash val="solid"/>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Trebuchet MS"/>
                <a:ea typeface="Arial"/>
                <a:cs typeface="B Nazanin" pitchFamily="2" charset="-78"/>
              </a:endParaRPr>
            </a:p>
          </p:txBody>
        </p:sp>
        <p:sp>
          <p:nvSpPr>
            <p:cNvPr id="42" name="Freeform: Shape 15">
              <a:extLst>
                <a:ext uri="{FF2B5EF4-FFF2-40B4-BE49-F238E27FC236}">
                  <a16:creationId xmlns:a16="http://schemas.microsoft.com/office/drawing/2014/main" id="{037F457F-9A55-212C-70FB-3C0E59C8E4A1}"/>
                </a:ext>
              </a:extLst>
            </p:cNvPr>
            <p:cNvSpPr/>
            <p:nvPr/>
          </p:nvSpPr>
          <p:spPr>
            <a:xfrm>
              <a:off x="1670590" y="1210062"/>
              <a:ext cx="1160163" cy="1572182"/>
            </a:xfrm>
            <a:custGeom>
              <a:avLst/>
              <a:gdLst>
                <a:gd name="f0" fmla="val 10800000"/>
                <a:gd name="f1" fmla="val 5400000"/>
                <a:gd name="f2" fmla="val 180"/>
                <a:gd name="f3" fmla="val w"/>
                <a:gd name="f4" fmla="val h"/>
                <a:gd name="f5" fmla="val 0"/>
                <a:gd name="f6" fmla="val 768315"/>
                <a:gd name="f7" fmla="val 1041175"/>
                <a:gd name="f8" fmla="val 14103"/>
                <a:gd name="f9" fmla="val 166709"/>
                <a:gd name="f10" fmla="val 29853"/>
                <a:gd name="f11" fmla="val 122609"/>
                <a:gd name="f12" fmla="val 51903"/>
                <a:gd name="f13" fmla="val 81209"/>
                <a:gd name="f14" fmla="val 82053"/>
                <a:gd name="f15" fmla="val 45209"/>
                <a:gd name="f16" fmla="val 97803"/>
                <a:gd name="f17" fmla="val 26309"/>
                <a:gd name="f18" fmla="val 114003"/>
                <a:gd name="f19" fmla="val 12809"/>
                <a:gd name="f20" fmla="val 138753"/>
                <a:gd name="f21" fmla="val 11459"/>
                <a:gd name="f22" fmla="val 170703"/>
                <a:gd name="f23" fmla="val 10109"/>
                <a:gd name="f24" fmla="val 202203"/>
                <a:gd name="f25" fmla="val 8759"/>
                <a:gd name="f26" fmla="val 233703"/>
                <a:gd name="f27" fmla="val 5609"/>
                <a:gd name="f28" fmla="val 259353"/>
                <a:gd name="f29" fmla="val 2909"/>
                <a:gd name="f30" fmla="val 287703"/>
                <a:gd name="f31" fmla="val -3841"/>
                <a:gd name="f32" fmla="val 312903"/>
                <a:gd name="f33" fmla="val 397953"/>
                <a:gd name="f34" fmla="val 26759"/>
                <a:gd name="f35" fmla="val 446103"/>
                <a:gd name="f36" fmla="val 133409"/>
                <a:gd name="f37" fmla="val 494253"/>
                <a:gd name="f38" fmla="val 199559"/>
                <a:gd name="f39" fmla="val 522153"/>
                <a:gd name="f40" fmla="val 238259"/>
                <a:gd name="f41" fmla="val 552753"/>
                <a:gd name="f42" fmla="val 275609"/>
                <a:gd name="f43" fmla="val 589653"/>
                <a:gd name="f44" fmla="val 305759"/>
                <a:gd name="f45" fmla="val 606753"/>
                <a:gd name="f46" fmla="val 319709"/>
                <a:gd name="f47" fmla="val 628803"/>
                <a:gd name="f48" fmla="val 329159"/>
                <a:gd name="f49" fmla="val 644553"/>
                <a:gd name="f50" fmla="val 344009"/>
                <a:gd name="f51" fmla="val 784953"/>
                <a:gd name="f52" fmla="val 478559"/>
                <a:gd name="f53" fmla="val 808353"/>
                <a:gd name="f54" fmla="val 705359"/>
                <a:gd name="f55" fmla="val 702153"/>
                <a:gd name="f56" fmla="val 867809"/>
                <a:gd name="f57" fmla="val 650403"/>
                <a:gd name="f58" fmla="val 947459"/>
                <a:gd name="f59" fmla="val 549153"/>
                <a:gd name="f60" fmla="val 1036559"/>
                <a:gd name="f61" fmla="val 449703"/>
                <a:gd name="f62" fmla="val 1041059"/>
                <a:gd name="f63" fmla="val 407853"/>
                <a:gd name="f64" fmla="val 1042859"/>
                <a:gd name="f65" fmla="val 373653"/>
                <a:gd name="f66" fmla="val 1023509"/>
                <a:gd name="f67" fmla="val 337653"/>
                <a:gd name="f68" fmla="val 1003259"/>
                <a:gd name="f69" fmla="val 231453"/>
                <a:gd name="f70" fmla="val 943859"/>
                <a:gd name="f71" fmla="val 142803"/>
                <a:gd name="f72" fmla="val 861959"/>
                <a:gd name="f73" fmla="val 98703"/>
                <a:gd name="f74" fmla="val 746759"/>
                <a:gd name="f75" fmla="val 73053"/>
                <a:gd name="f76" fmla="val 679709"/>
                <a:gd name="f77" fmla="val 60003"/>
                <a:gd name="f78" fmla="val 608609"/>
                <a:gd name="f79" fmla="val 46953"/>
                <a:gd name="f80" fmla="val 537509"/>
                <a:gd name="f81" fmla="val 35703"/>
                <a:gd name="f82" fmla="val 475859"/>
                <a:gd name="f83" fmla="val 24453"/>
                <a:gd name="f84" fmla="val 413759"/>
                <a:gd name="f85" fmla="val 13203"/>
                <a:gd name="f86" fmla="val 352109"/>
                <a:gd name="f87" fmla="val 3303"/>
                <a:gd name="f88" fmla="val 297659"/>
                <a:gd name="f89" fmla="val -8397"/>
                <a:gd name="f90" fmla="val 236909"/>
                <a:gd name="f91" fmla="val 8703"/>
                <a:gd name="f92" fmla="val 182459"/>
                <a:gd name="f93" fmla="val 10503"/>
                <a:gd name="f94" fmla="val 177509"/>
                <a:gd name="f95" fmla="val 12303"/>
                <a:gd name="f96" fmla="val 172109"/>
                <a:gd name="f97" fmla="+- 0 0 -90"/>
                <a:gd name="f98" fmla="*/ f3 1 768315"/>
                <a:gd name="f99" fmla="*/ f4 1 1041175"/>
                <a:gd name="f100" fmla="val f5"/>
                <a:gd name="f101" fmla="val f6"/>
                <a:gd name="f102" fmla="val f7"/>
                <a:gd name="f103" fmla="*/ f97 f0 1"/>
                <a:gd name="f104" fmla="+- f102 0 f100"/>
                <a:gd name="f105" fmla="+- f101 0 f100"/>
                <a:gd name="f106" fmla="*/ f103 1 f2"/>
                <a:gd name="f107" fmla="*/ f105 1 768315"/>
                <a:gd name="f108" fmla="*/ f104 1 1041175"/>
                <a:gd name="f109" fmla="*/ 14103 f105 1"/>
                <a:gd name="f110" fmla="*/ 166709 f104 1"/>
                <a:gd name="f111" fmla="*/ 82053 f105 1"/>
                <a:gd name="f112" fmla="*/ 45209 f104 1"/>
                <a:gd name="f113" fmla="*/ 138753 f105 1"/>
                <a:gd name="f114" fmla="*/ 11459 f104 1"/>
                <a:gd name="f115" fmla="*/ 233703 f105 1"/>
                <a:gd name="f116" fmla="*/ 5609 f104 1"/>
                <a:gd name="f117" fmla="*/ 312903 f105 1"/>
                <a:gd name="f118" fmla="*/ 2909 f104 1"/>
                <a:gd name="f119" fmla="*/ 494253 f105 1"/>
                <a:gd name="f120" fmla="*/ 199559 f104 1"/>
                <a:gd name="f121" fmla="*/ 589653 f105 1"/>
                <a:gd name="f122" fmla="*/ 305759 f104 1"/>
                <a:gd name="f123" fmla="*/ 644553 f105 1"/>
                <a:gd name="f124" fmla="*/ 344009 f104 1"/>
                <a:gd name="f125" fmla="*/ 702153 f105 1"/>
                <a:gd name="f126" fmla="*/ 867809 f104 1"/>
                <a:gd name="f127" fmla="*/ 449703 f105 1"/>
                <a:gd name="f128" fmla="*/ 1041059 f104 1"/>
                <a:gd name="f129" fmla="*/ 337653 f105 1"/>
                <a:gd name="f130" fmla="*/ 1003259 f104 1"/>
                <a:gd name="f131" fmla="*/ 98703 f105 1"/>
                <a:gd name="f132" fmla="*/ 746759 f104 1"/>
                <a:gd name="f133" fmla="*/ 46953 f105 1"/>
                <a:gd name="f134" fmla="*/ 537509 f104 1"/>
                <a:gd name="f135" fmla="*/ 13203 f105 1"/>
                <a:gd name="f136" fmla="*/ 352109 f104 1"/>
                <a:gd name="f137" fmla="*/ 8703 f105 1"/>
                <a:gd name="f138" fmla="*/ 182459 f104 1"/>
                <a:gd name="f139" fmla="+- f106 0 f1"/>
                <a:gd name="f140" fmla="*/ f109 1 768315"/>
                <a:gd name="f141" fmla="*/ f110 1 1041175"/>
                <a:gd name="f142" fmla="*/ f111 1 768315"/>
                <a:gd name="f143" fmla="*/ f112 1 1041175"/>
                <a:gd name="f144" fmla="*/ f113 1 768315"/>
                <a:gd name="f145" fmla="*/ f114 1 1041175"/>
                <a:gd name="f146" fmla="*/ f115 1 768315"/>
                <a:gd name="f147" fmla="*/ f116 1 1041175"/>
                <a:gd name="f148" fmla="*/ f117 1 768315"/>
                <a:gd name="f149" fmla="*/ f118 1 1041175"/>
                <a:gd name="f150" fmla="*/ f119 1 768315"/>
                <a:gd name="f151" fmla="*/ f120 1 1041175"/>
                <a:gd name="f152" fmla="*/ f121 1 768315"/>
                <a:gd name="f153" fmla="*/ f122 1 1041175"/>
                <a:gd name="f154" fmla="*/ f123 1 768315"/>
                <a:gd name="f155" fmla="*/ f124 1 1041175"/>
                <a:gd name="f156" fmla="*/ f125 1 768315"/>
                <a:gd name="f157" fmla="*/ f126 1 1041175"/>
                <a:gd name="f158" fmla="*/ f127 1 768315"/>
                <a:gd name="f159" fmla="*/ f128 1 1041175"/>
                <a:gd name="f160" fmla="*/ f129 1 768315"/>
                <a:gd name="f161" fmla="*/ f130 1 1041175"/>
                <a:gd name="f162" fmla="*/ f131 1 768315"/>
                <a:gd name="f163" fmla="*/ f132 1 1041175"/>
                <a:gd name="f164" fmla="*/ f133 1 768315"/>
                <a:gd name="f165" fmla="*/ f134 1 1041175"/>
                <a:gd name="f166" fmla="*/ f135 1 768315"/>
                <a:gd name="f167" fmla="*/ f136 1 1041175"/>
                <a:gd name="f168" fmla="*/ f137 1 768315"/>
                <a:gd name="f169" fmla="*/ f138 1 1041175"/>
                <a:gd name="f170" fmla="*/ f100 1 f107"/>
                <a:gd name="f171" fmla="*/ f101 1 f107"/>
                <a:gd name="f172" fmla="*/ f100 1 f108"/>
                <a:gd name="f173" fmla="*/ f102 1 f108"/>
                <a:gd name="f174" fmla="*/ f140 1 f107"/>
                <a:gd name="f175" fmla="*/ f141 1 f108"/>
                <a:gd name="f176" fmla="*/ f142 1 f107"/>
                <a:gd name="f177" fmla="*/ f143 1 f108"/>
                <a:gd name="f178" fmla="*/ f144 1 f107"/>
                <a:gd name="f179" fmla="*/ f145 1 f108"/>
                <a:gd name="f180" fmla="*/ f146 1 f107"/>
                <a:gd name="f181" fmla="*/ f147 1 f108"/>
                <a:gd name="f182" fmla="*/ f148 1 f107"/>
                <a:gd name="f183" fmla="*/ f149 1 f108"/>
                <a:gd name="f184" fmla="*/ f150 1 f107"/>
                <a:gd name="f185" fmla="*/ f151 1 f108"/>
                <a:gd name="f186" fmla="*/ f152 1 f107"/>
                <a:gd name="f187" fmla="*/ f153 1 f108"/>
                <a:gd name="f188" fmla="*/ f154 1 f107"/>
                <a:gd name="f189" fmla="*/ f155 1 f108"/>
                <a:gd name="f190" fmla="*/ f156 1 f107"/>
                <a:gd name="f191" fmla="*/ f157 1 f108"/>
                <a:gd name="f192" fmla="*/ f158 1 f107"/>
                <a:gd name="f193" fmla="*/ f159 1 f108"/>
                <a:gd name="f194" fmla="*/ f160 1 f107"/>
                <a:gd name="f195" fmla="*/ f161 1 f108"/>
                <a:gd name="f196" fmla="*/ f162 1 f107"/>
                <a:gd name="f197" fmla="*/ f163 1 f108"/>
                <a:gd name="f198" fmla="*/ f164 1 f107"/>
                <a:gd name="f199" fmla="*/ f165 1 f108"/>
                <a:gd name="f200" fmla="*/ f166 1 f107"/>
                <a:gd name="f201" fmla="*/ f167 1 f108"/>
                <a:gd name="f202" fmla="*/ f168 1 f107"/>
                <a:gd name="f203" fmla="*/ f169 1 f108"/>
                <a:gd name="f204" fmla="*/ f170 f98 1"/>
                <a:gd name="f205" fmla="*/ f171 f98 1"/>
                <a:gd name="f206" fmla="*/ f173 f99 1"/>
                <a:gd name="f207" fmla="*/ f172 f99 1"/>
                <a:gd name="f208" fmla="*/ f174 f98 1"/>
                <a:gd name="f209" fmla="*/ f175 f99 1"/>
                <a:gd name="f210" fmla="*/ f176 f98 1"/>
                <a:gd name="f211" fmla="*/ f177 f99 1"/>
                <a:gd name="f212" fmla="*/ f178 f98 1"/>
                <a:gd name="f213" fmla="*/ f179 f99 1"/>
                <a:gd name="f214" fmla="*/ f180 f98 1"/>
                <a:gd name="f215" fmla="*/ f181 f99 1"/>
                <a:gd name="f216" fmla="*/ f182 f98 1"/>
                <a:gd name="f217" fmla="*/ f183 f99 1"/>
                <a:gd name="f218" fmla="*/ f184 f98 1"/>
                <a:gd name="f219" fmla="*/ f185 f99 1"/>
                <a:gd name="f220" fmla="*/ f186 f98 1"/>
                <a:gd name="f221" fmla="*/ f187 f99 1"/>
                <a:gd name="f222" fmla="*/ f188 f98 1"/>
                <a:gd name="f223" fmla="*/ f189 f99 1"/>
                <a:gd name="f224" fmla="*/ f190 f98 1"/>
                <a:gd name="f225" fmla="*/ f191 f99 1"/>
                <a:gd name="f226" fmla="*/ f192 f98 1"/>
                <a:gd name="f227" fmla="*/ f193 f99 1"/>
                <a:gd name="f228" fmla="*/ f194 f98 1"/>
                <a:gd name="f229" fmla="*/ f195 f99 1"/>
                <a:gd name="f230" fmla="*/ f196 f98 1"/>
                <a:gd name="f231" fmla="*/ f197 f99 1"/>
                <a:gd name="f232" fmla="*/ f198 f98 1"/>
                <a:gd name="f233" fmla="*/ f199 f99 1"/>
                <a:gd name="f234" fmla="*/ f200 f98 1"/>
                <a:gd name="f235" fmla="*/ f201 f99 1"/>
                <a:gd name="f236" fmla="*/ f202 f98 1"/>
                <a:gd name="f237" fmla="*/ f203 f99 1"/>
              </a:gdLst>
              <a:ahLst/>
              <a:cxnLst>
                <a:cxn ang="3cd4">
                  <a:pos x="hc" y="t"/>
                </a:cxn>
                <a:cxn ang="0">
                  <a:pos x="r" y="vc"/>
                </a:cxn>
                <a:cxn ang="cd4">
                  <a:pos x="hc" y="b"/>
                </a:cxn>
                <a:cxn ang="cd2">
                  <a:pos x="l" y="vc"/>
                </a:cxn>
                <a:cxn ang="f139">
                  <a:pos x="f208" y="f209"/>
                </a:cxn>
                <a:cxn ang="f139">
                  <a:pos x="f210" y="f211"/>
                </a:cxn>
                <a:cxn ang="f139">
                  <a:pos x="f212" y="f213"/>
                </a:cxn>
                <a:cxn ang="f139">
                  <a:pos x="f214" y="f215"/>
                </a:cxn>
                <a:cxn ang="f139">
                  <a:pos x="f216" y="f217"/>
                </a:cxn>
                <a:cxn ang="f139">
                  <a:pos x="f218" y="f219"/>
                </a:cxn>
                <a:cxn ang="f139">
                  <a:pos x="f220" y="f221"/>
                </a:cxn>
                <a:cxn ang="f139">
                  <a:pos x="f222" y="f223"/>
                </a:cxn>
                <a:cxn ang="f139">
                  <a:pos x="f224" y="f225"/>
                </a:cxn>
                <a:cxn ang="f139">
                  <a:pos x="f226" y="f227"/>
                </a:cxn>
                <a:cxn ang="f139">
                  <a:pos x="f228" y="f229"/>
                </a:cxn>
                <a:cxn ang="f139">
                  <a:pos x="f230" y="f231"/>
                </a:cxn>
                <a:cxn ang="f139">
                  <a:pos x="f232" y="f233"/>
                </a:cxn>
                <a:cxn ang="f139">
                  <a:pos x="f234" y="f235"/>
                </a:cxn>
                <a:cxn ang="f139">
                  <a:pos x="f236" y="f237"/>
                </a:cxn>
                <a:cxn ang="f139">
                  <a:pos x="f208" y="f209"/>
                </a:cxn>
              </a:cxnLst>
              <a:rect l="f204" t="f207" r="f205" b="f206"/>
              <a:pathLst>
                <a:path w="768315" h="1041175">
                  <a:moveTo>
                    <a:pt x="f8" y="f9"/>
                  </a:moveTo>
                  <a:cubicBezTo>
                    <a:pt x="f10" y="f11"/>
                    <a:pt x="f12" y="f13"/>
                    <a:pt x="f14" y="f15"/>
                  </a:cubicBezTo>
                  <a:cubicBezTo>
                    <a:pt x="f16" y="f17"/>
                    <a:pt x="f18" y="f19"/>
                    <a:pt x="f20" y="f21"/>
                  </a:cubicBezTo>
                  <a:cubicBezTo>
                    <a:pt x="f22" y="f23"/>
                    <a:pt x="f24" y="f25"/>
                    <a:pt x="f26" y="f27"/>
                  </a:cubicBezTo>
                  <a:cubicBezTo>
                    <a:pt x="f28" y="f29"/>
                    <a:pt x="f30" y="f31"/>
                    <a:pt x="f32" y="f29"/>
                  </a:cubicBezTo>
                  <a:cubicBezTo>
                    <a:pt x="f33" y="f34"/>
                    <a:pt x="f35" y="f36"/>
                    <a:pt x="f37" y="f38"/>
                  </a:cubicBezTo>
                  <a:cubicBezTo>
                    <a:pt x="f39" y="f40"/>
                    <a:pt x="f41" y="f42"/>
                    <a:pt x="f43" y="f44"/>
                  </a:cubicBezTo>
                  <a:cubicBezTo>
                    <a:pt x="f45" y="f46"/>
                    <a:pt x="f47" y="f48"/>
                    <a:pt x="f49" y="f50"/>
                  </a:cubicBezTo>
                  <a:cubicBezTo>
                    <a:pt x="f51" y="f52"/>
                    <a:pt x="f53" y="f54"/>
                    <a:pt x="f55" y="f56"/>
                  </a:cubicBezTo>
                  <a:cubicBezTo>
                    <a:pt x="f57" y="f58"/>
                    <a:pt x="f59" y="f60"/>
                    <a:pt x="f61" y="f62"/>
                  </a:cubicBezTo>
                  <a:cubicBezTo>
                    <a:pt x="f63" y="f64"/>
                    <a:pt x="f65" y="f66"/>
                    <a:pt x="f67" y="f68"/>
                  </a:cubicBezTo>
                  <a:cubicBezTo>
                    <a:pt x="f69" y="f70"/>
                    <a:pt x="f71" y="f72"/>
                    <a:pt x="f73" y="f74"/>
                  </a:cubicBezTo>
                  <a:cubicBezTo>
                    <a:pt x="f75" y="f76"/>
                    <a:pt x="f77" y="f78"/>
                    <a:pt x="f79" y="f80"/>
                  </a:cubicBezTo>
                  <a:cubicBezTo>
                    <a:pt x="f81" y="f82"/>
                    <a:pt x="f83" y="f84"/>
                    <a:pt x="f85" y="f86"/>
                  </a:cubicBezTo>
                  <a:cubicBezTo>
                    <a:pt x="f87" y="f88"/>
                    <a:pt x="f89" y="f90"/>
                    <a:pt x="f91" y="f92"/>
                  </a:cubicBezTo>
                  <a:cubicBezTo>
                    <a:pt x="f93" y="f94"/>
                    <a:pt x="f95" y="f96"/>
                    <a:pt x="f8" y="f9"/>
                  </a:cubicBezTo>
                  <a:close/>
                </a:path>
              </a:pathLst>
            </a:custGeom>
            <a:solidFill>
              <a:srgbClr val="F9D6BA"/>
            </a:solidFill>
            <a:ln cap="flat">
              <a:noFill/>
              <a:prstDash val="solid"/>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Trebuchet MS"/>
                <a:ea typeface="Arial"/>
                <a:cs typeface="B Nazanin" pitchFamily="2" charset="-78"/>
              </a:endParaRPr>
            </a:p>
          </p:txBody>
        </p:sp>
        <p:sp>
          <p:nvSpPr>
            <p:cNvPr id="43" name="Freeform: Shape 16">
              <a:extLst>
                <a:ext uri="{FF2B5EF4-FFF2-40B4-BE49-F238E27FC236}">
                  <a16:creationId xmlns:a16="http://schemas.microsoft.com/office/drawing/2014/main" id="{79F789C8-A33F-4DBE-75B0-7BC424CBDB55}"/>
                </a:ext>
              </a:extLst>
            </p:cNvPr>
            <p:cNvSpPr/>
            <p:nvPr/>
          </p:nvSpPr>
          <p:spPr>
            <a:xfrm>
              <a:off x="1977271" y="1748543"/>
              <a:ext cx="885056" cy="2225951"/>
            </a:xfrm>
            <a:custGeom>
              <a:avLst/>
              <a:gdLst>
                <a:gd name="f0" fmla="val 10800000"/>
                <a:gd name="f1" fmla="val 5400000"/>
                <a:gd name="f2" fmla="val 180"/>
                <a:gd name="f3" fmla="val w"/>
                <a:gd name="f4" fmla="val h"/>
                <a:gd name="f5" fmla="val 0"/>
                <a:gd name="f6" fmla="val 586130"/>
                <a:gd name="f7" fmla="val 1474133"/>
                <a:gd name="f8" fmla="val 525150"/>
                <a:gd name="f9" fmla="val 1090350"/>
                <a:gd name="f10" fmla="val 488700"/>
                <a:gd name="f11" fmla="val 1131300"/>
                <a:gd name="f12" fmla="val 474750"/>
                <a:gd name="f13" fmla="val 1173150"/>
                <a:gd name="f14" fmla="val 455400"/>
                <a:gd name="f15" fmla="val 1223550"/>
                <a:gd name="f16" fmla="val 426600"/>
                <a:gd name="f17" fmla="val 1296900"/>
                <a:gd name="f18" fmla="val 389700"/>
                <a:gd name="f19" fmla="val 1469700"/>
                <a:gd name="f20" fmla="val 380700"/>
                <a:gd name="f21" fmla="val 1473300"/>
                <a:gd name="f22" fmla="val 370350"/>
                <a:gd name="f23" fmla="val 1477350"/>
                <a:gd name="f24" fmla="val 364950"/>
                <a:gd name="f25" fmla="val 1465650"/>
                <a:gd name="f26" fmla="val 360000"/>
                <a:gd name="f27" fmla="val 1459350"/>
                <a:gd name="f28" fmla="val 319500"/>
                <a:gd name="f29" fmla="val 1407600"/>
                <a:gd name="f30" fmla="val 283950"/>
                <a:gd name="f31" fmla="val 1353600"/>
                <a:gd name="f32" fmla="val 252900"/>
                <a:gd name="f33" fmla="val 1296000"/>
                <a:gd name="f34" fmla="val 222750"/>
                <a:gd name="f35" fmla="val 1240200"/>
                <a:gd name="f36" fmla="val 225900"/>
                <a:gd name="f37" fmla="val 1098900"/>
                <a:gd name="f38" fmla="val 213750"/>
                <a:gd name="f39" fmla="val 1056600"/>
                <a:gd name="f40" fmla="val 202050"/>
                <a:gd name="f41" fmla="val 1015650"/>
                <a:gd name="f42" fmla="val 178200"/>
                <a:gd name="f43" fmla="val 979650"/>
                <a:gd name="f44" fmla="val 149850"/>
                <a:gd name="f45" fmla="val 948150"/>
                <a:gd name="f46" fmla="val 136350"/>
                <a:gd name="f47" fmla="val 933300"/>
                <a:gd name="f48" fmla="val 126000"/>
                <a:gd name="f49" fmla="val 915300"/>
                <a:gd name="f50" fmla="val 108900"/>
                <a:gd name="f51" fmla="val 904050"/>
                <a:gd name="f52" fmla="val 116100"/>
                <a:gd name="f53" fmla="val 875250"/>
                <a:gd name="f54" fmla="val 128250"/>
                <a:gd name="f55" fmla="val 847800"/>
                <a:gd name="f56" fmla="val 130500"/>
                <a:gd name="f57" fmla="val 818100"/>
                <a:gd name="f58" fmla="val 130050"/>
                <a:gd name="f59" fmla="val 795600"/>
                <a:gd name="f60" fmla="val 135450"/>
                <a:gd name="f61" fmla="val 777600"/>
                <a:gd name="f62" fmla="val 750600"/>
                <a:gd name="f63" fmla="val 120600"/>
                <a:gd name="f64" fmla="val 693900"/>
                <a:gd name="f65" fmla="val 85950"/>
                <a:gd name="f66" fmla="val 651150"/>
                <a:gd name="f67" fmla="val 52200"/>
                <a:gd name="f68" fmla="val 607500"/>
                <a:gd name="f69" fmla="val 35550"/>
                <a:gd name="f70" fmla="val 585900"/>
                <a:gd name="f71" fmla="val 17550"/>
                <a:gd name="f72" fmla="val 564750"/>
                <a:gd name="f73" fmla="val 543600"/>
                <a:gd name="f74" fmla="val 37350"/>
                <a:gd name="f75" fmla="val 575100"/>
                <a:gd name="f76" fmla="val 102150"/>
                <a:gd name="f77" fmla="val 629100"/>
                <a:gd name="f78" fmla="val 140400"/>
                <a:gd name="f79" fmla="val 648900"/>
                <a:gd name="f80" fmla="val 214200"/>
                <a:gd name="f81" fmla="val 686700"/>
                <a:gd name="f82" fmla="val 296100"/>
                <a:gd name="f83" fmla="val 688050"/>
                <a:gd name="f84" fmla="val 366300"/>
                <a:gd name="f85" fmla="val 634050"/>
                <a:gd name="f86" fmla="val 418050"/>
                <a:gd name="f87" fmla="val 594450"/>
                <a:gd name="f88" fmla="val 464850"/>
                <a:gd name="f89" fmla="val 549000"/>
                <a:gd name="f90" fmla="val 504000"/>
                <a:gd name="f91" fmla="val 496800"/>
                <a:gd name="f92" fmla="val 534150"/>
                <a:gd name="f93" fmla="val 456300"/>
                <a:gd name="f94" fmla="val 545400"/>
                <a:gd name="f95" fmla="val 409050"/>
                <a:gd name="f96" fmla="val 552600"/>
                <a:gd name="f97" fmla="val 360900"/>
                <a:gd name="f98" fmla="val 562050"/>
                <a:gd name="f99" fmla="val 562500"/>
                <a:gd name="f100" fmla="val 231300"/>
                <a:gd name="f101" fmla="val 544950"/>
                <a:gd name="f102" fmla="val 167400"/>
                <a:gd name="f103" fmla="val 531000"/>
                <a:gd name="f104" fmla="val 118350"/>
                <a:gd name="f105" fmla="val 516600"/>
                <a:gd name="f106" fmla="val 86400"/>
                <a:gd name="f107" fmla="val 482400"/>
                <a:gd name="f108" fmla="val 49050"/>
                <a:gd name="f109" fmla="val 472050"/>
                <a:gd name="f110" fmla="val 20250"/>
                <a:gd name="f111" fmla="val 445500"/>
                <a:gd name="f112" fmla="val 481950"/>
                <a:gd name="f113" fmla="val 13500"/>
                <a:gd name="f114" fmla="val 515700"/>
                <a:gd name="f115" fmla="val 31500"/>
                <a:gd name="f116" fmla="val 546750"/>
                <a:gd name="f117" fmla="val 54450"/>
                <a:gd name="f118" fmla="val 576450"/>
                <a:gd name="f119" fmla="val 76500"/>
                <a:gd name="f120" fmla="val 581850"/>
                <a:gd name="f121" fmla="val 584100"/>
                <a:gd name="f122" fmla="val 154800"/>
                <a:gd name="f123" fmla="val 587250"/>
                <a:gd name="f124" fmla="val 198450"/>
                <a:gd name="f125" fmla="val 586800"/>
                <a:gd name="f126" fmla="val 242100"/>
                <a:gd name="f127" fmla="val 582300"/>
                <a:gd name="f128" fmla="val 285300"/>
                <a:gd name="f129" fmla="val 577800"/>
                <a:gd name="f130" fmla="val 332100"/>
                <a:gd name="f131" fmla="val 568800"/>
                <a:gd name="f132" fmla="val 378450"/>
                <a:gd name="f133" fmla="val 555750"/>
                <a:gd name="f134" fmla="val 423450"/>
                <a:gd name="f135" fmla="val 542250"/>
                <a:gd name="f136" fmla="val 469350"/>
                <a:gd name="f137" fmla="val 521550"/>
                <a:gd name="f138" fmla="val 511650"/>
                <a:gd name="f139" fmla="val 506250"/>
                <a:gd name="f140" fmla="val 556200"/>
                <a:gd name="f141" fmla="val 472500"/>
                <a:gd name="f142" fmla="val 655650"/>
                <a:gd name="f143" fmla="val 478350"/>
                <a:gd name="f144" fmla="val 747450"/>
                <a:gd name="f145" fmla="val 473850"/>
                <a:gd name="f146" fmla="val 851400"/>
                <a:gd name="f147" fmla="val 477450"/>
                <a:gd name="f148" fmla="val 891450"/>
                <a:gd name="f149" fmla="val 479250"/>
                <a:gd name="f150" fmla="val 940950"/>
                <a:gd name="f151" fmla="val 488250"/>
                <a:gd name="f152" fmla="val 980100"/>
                <a:gd name="f153" fmla="val 498600"/>
                <a:gd name="f154" fmla="val 1023300"/>
                <a:gd name="f155" fmla="val 517950"/>
                <a:gd name="f156" fmla="val 1067400"/>
                <a:gd name="f157" fmla="+- 0 0 -90"/>
                <a:gd name="f158" fmla="*/ f3 1 586130"/>
                <a:gd name="f159" fmla="*/ f4 1 1474133"/>
                <a:gd name="f160" fmla="val f5"/>
                <a:gd name="f161" fmla="val f6"/>
                <a:gd name="f162" fmla="val f7"/>
                <a:gd name="f163" fmla="*/ f157 f0 1"/>
                <a:gd name="f164" fmla="+- f162 0 f160"/>
                <a:gd name="f165" fmla="+- f161 0 f160"/>
                <a:gd name="f166" fmla="*/ f163 1 f2"/>
                <a:gd name="f167" fmla="*/ f165 1 586130"/>
                <a:gd name="f168" fmla="*/ f164 1 1474133"/>
                <a:gd name="f169" fmla="*/ 525150 f165 1"/>
                <a:gd name="f170" fmla="*/ 1090350 f164 1"/>
                <a:gd name="f171" fmla="*/ 455400 f165 1"/>
                <a:gd name="f172" fmla="*/ 1223550 f164 1"/>
                <a:gd name="f173" fmla="*/ 380700 f165 1"/>
                <a:gd name="f174" fmla="*/ 1473300 f164 1"/>
                <a:gd name="f175" fmla="*/ 360000 f165 1"/>
                <a:gd name="f176" fmla="*/ 1459350 f164 1"/>
                <a:gd name="f177" fmla="*/ 252900 f165 1"/>
                <a:gd name="f178" fmla="*/ 1296000 f164 1"/>
                <a:gd name="f179" fmla="*/ 213750 f165 1"/>
                <a:gd name="f180" fmla="*/ 1056600 f164 1"/>
                <a:gd name="f181" fmla="*/ 149850 f165 1"/>
                <a:gd name="f182" fmla="*/ 948150 f164 1"/>
                <a:gd name="f183" fmla="*/ 108900 f165 1"/>
                <a:gd name="f184" fmla="*/ 904050 f164 1"/>
                <a:gd name="f185" fmla="*/ 130500 f165 1"/>
                <a:gd name="f186" fmla="*/ 818100 f164 1"/>
                <a:gd name="f187" fmla="*/ 750600 f164 1"/>
                <a:gd name="f188" fmla="*/ 52200 f165 1"/>
                <a:gd name="f189" fmla="*/ 607500 f164 1"/>
                <a:gd name="f190" fmla="*/ 0 f165 1"/>
                <a:gd name="f191" fmla="*/ 543600 f164 1"/>
                <a:gd name="f192" fmla="*/ 140400 f165 1"/>
                <a:gd name="f193" fmla="*/ 648900 f164 1"/>
                <a:gd name="f194" fmla="*/ 366300 f165 1"/>
                <a:gd name="f195" fmla="*/ 634050 f164 1"/>
                <a:gd name="f196" fmla="*/ 504000 f165 1"/>
                <a:gd name="f197" fmla="*/ 496800 f164 1"/>
                <a:gd name="f198" fmla="*/ 552600 f165 1"/>
                <a:gd name="f199" fmla="*/ 360900 f164 1"/>
                <a:gd name="f200" fmla="*/ 544950 f165 1"/>
                <a:gd name="f201" fmla="*/ 167400 f164 1"/>
                <a:gd name="f202" fmla="*/ 482400 f165 1"/>
                <a:gd name="f203" fmla="*/ 49050 f164 1"/>
                <a:gd name="f204" fmla="*/ 445500 f165 1"/>
                <a:gd name="f205" fmla="*/ 0 f164 1"/>
                <a:gd name="f206" fmla="*/ 546750 f165 1"/>
                <a:gd name="f207" fmla="*/ 54450 f164 1"/>
                <a:gd name="f208" fmla="*/ 584100 f165 1"/>
                <a:gd name="f209" fmla="*/ 154800 f164 1"/>
                <a:gd name="f210" fmla="*/ 582300 f165 1"/>
                <a:gd name="f211" fmla="*/ 285300 f164 1"/>
                <a:gd name="f212" fmla="*/ 555750 f165 1"/>
                <a:gd name="f213" fmla="*/ 423450 f164 1"/>
                <a:gd name="f214" fmla="*/ 506250 f165 1"/>
                <a:gd name="f215" fmla="*/ 556200 f164 1"/>
                <a:gd name="f216" fmla="*/ 473850 f165 1"/>
                <a:gd name="f217" fmla="*/ 851400 f164 1"/>
                <a:gd name="f218" fmla="*/ 488250 f165 1"/>
                <a:gd name="f219" fmla="*/ 980100 f164 1"/>
                <a:gd name="f220" fmla="+- f166 0 f1"/>
                <a:gd name="f221" fmla="*/ f169 1 586130"/>
                <a:gd name="f222" fmla="*/ f170 1 1474133"/>
                <a:gd name="f223" fmla="*/ f171 1 586130"/>
                <a:gd name="f224" fmla="*/ f172 1 1474133"/>
                <a:gd name="f225" fmla="*/ f173 1 586130"/>
                <a:gd name="f226" fmla="*/ f174 1 1474133"/>
                <a:gd name="f227" fmla="*/ f175 1 586130"/>
                <a:gd name="f228" fmla="*/ f176 1 1474133"/>
                <a:gd name="f229" fmla="*/ f177 1 586130"/>
                <a:gd name="f230" fmla="*/ f178 1 1474133"/>
                <a:gd name="f231" fmla="*/ f179 1 586130"/>
                <a:gd name="f232" fmla="*/ f180 1 1474133"/>
                <a:gd name="f233" fmla="*/ f181 1 586130"/>
                <a:gd name="f234" fmla="*/ f182 1 1474133"/>
                <a:gd name="f235" fmla="*/ f183 1 586130"/>
                <a:gd name="f236" fmla="*/ f184 1 1474133"/>
                <a:gd name="f237" fmla="*/ f185 1 586130"/>
                <a:gd name="f238" fmla="*/ f186 1 1474133"/>
                <a:gd name="f239" fmla="*/ f187 1 1474133"/>
                <a:gd name="f240" fmla="*/ f188 1 586130"/>
                <a:gd name="f241" fmla="*/ f189 1 1474133"/>
                <a:gd name="f242" fmla="*/ f190 1 586130"/>
                <a:gd name="f243" fmla="*/ f191 1 1474133"/>
                <a:gd name="f244" fmla="*/ f192 1 586130"/>
                <a:gd name="f245" fmla="*/ f193 1 1474133"/>
                <a:gd name="f246" fmla="*/ f194 1 586130"/>
                <a:gd name="f247" fmla="*/ f195 1 1474133"/>
                <a:gd name="f248" fmla="*/ f196 1 586130"/>
                <a:gd name="f249" fmla="*/ f197 1 1474133"/>
                <a:gd name="f250" fmla="*/ f198 1 586130"/>
                <a:gd name="f251" fmla="*/ f199 1 1474133"/>
                <a:gd name="f252" fmla="*/ f200 1 586130"/>
                <a:gd name="f253" fmla="*/ f201 1 1474133"/>
                <a:gd name="f254" fmla="*/ f202 1 586130"/>
                <a:gd name="f255" fmla="*/ f203 1 1474133"/>
                <a:gd name="f256" fmla="*/ f204 1 586130"/>
                <a:gd name="f257" fmla="*/ f205 1 1474133"/>
                <a:gd name="f258" fmla="*/ f206 1 586130"/>
                <a:gd name="f259" fmla="*/ f207 1 1474133"/>
                <a:gd name="f260" fmla="*/ f208 1 586130"/>
                <a:gd name="f261" fmla="*/ f209 1 1474133"/>
                <a:gd name="f262" fmla="*/ f210 1 586130"/>
                <a:gd name="f263" fmla="*/ f211 1 1474133"/>
                <a:gd name="f264" fmla="*/ f212 1 586130"/>
                <a:gd name="f265" fmla="*/ f213 1 1474133"/>
                <a:gd name="f266" fmla="*/ f214 1 586130"/>
                <a:gd name="f267" fmla="*/ f215 1 1474133"/>
                <a:gd name="f268" fmla="*/ f216 1 586130"/>
                <a:gd name="f269" fmla="*/ f217 1 1474133"/>
                <a:gd name="f270" fmla="*/ f218 1 586130"/>
                <a:gd name="f271" fmla="*/ f219 1 1474133"/>
                <a:gd name="f272" fmla="*/ f160 1 f167"/>
                <a:gd name="f273" fmla="*/ f161 1 f167"/>
                <a:gd name="f274" fmla="*/ f160 1 f168"/>
                <a:gd name="f275" fmla="*/ f162 1 f168"/>
                <a:gd name="f276" fmla="*/ f221 1 f167"/>
                <a:gd name="f277" fmla="*/ f222 1 f168"/>
                <a:gd name="f278" fmla="*/ f223 1 f167"/>
                <a:gd name="f279" fmla="*/ f224 1 f168"/>
                <a:gd name="f280" fmla="*/ f225 1 f167"/>
                <a:gd name="f281" fmla="*/ f226 1 f168"/>
                <a:gd name="f282" fmla="*/ f227 1 f167"/>
                <a:gd name="f283" fmla="*/ f228 1 f168"/>
                <a:gd name="f284" fmla="*/ f229 1 f167"/>
                <a:gd name="f285" fmla="*/ f230 1 f168"/>
                <a:gd name="f286" fmla="*/ f231 1 f167"/>
                <a:gd name="f287" fmla="*/ f232 1 f168"/>
                <a:gd name="f288" fmla="*/ f233 1 f167"/>
                <a:gd name="f289" fmla="*/ f234 1 f168"/>
                <a:gd name="f290" fmla="*/ f235 1 f167"/>
                <a:gd name="f291" fmla="*/ f236 1 f168"/>
                <a:gd name="f292" fmla="*/ f237 1 f167"/>
                <a:gd name="f293" fmla="*/ f238 1 f168"/>
                <a:gd name="f294" fmla="*/ f239 1 f168"/>
                <a:gd name="f295" fmla="*/ f240 1 f167"/>
                <a:gd name="f296" fmla="*/ f241 1 f168"/>
                <a:gd name="f297" fmla="*/ f242 1 f167"/>
                <a:gd name="f298" fmla="*/ f243 1 f168"/>
                <a:gd name="f299" fmla="*/ f244 1 f167"/>
                <a:gd name="f300" fmla="*/ f245 1 f168"/>
                <a:gd name="f301" fmla="*/ f246 1 f167"/>
                <a:gd name="f302" fmla="*/ f247 1 f168"/>
                <a:gd name="f303" fmla="*/ f248 1 f167"/>
                <a:gd name="f304" fmla="*/ f249 1 f168"/>
                <a:gd name="f305" fmla="*/ f250 1 f167"/>
                <a:gd name="f306" fmla="*/ f251 1 f168"/>
                <a:gd name="f307" fmla="*/ f252 1 f167"/>
                <a:gd name="f308" fmla="*/ f253 1 f168"/>
                <a:gd name="f309" fmla="*/ f254 1 f167"/>
                <a:gd name="f310" fmla="*/ f255 1 f168"/>
                <a:gd name="f311" fmla="*/ f256 1 f167"/>
                <a:gd name="f312" fmla="*/ f257 1 f168"/>
                <a:gd name="f313" fmla="*/ f258 1 f167"/>
                <a:gd name="f314" fmla="*/ f259 1 f168"/>
                <a:gd name="f315" fmla="*/ f260 1 f167"/>
                <a:gd name="f316" fmla="*/ f261 1 f168"/>
                <a:gd name="f317" fmla="*/ f262 1 f167"/>
                <a:gd name="f318" fmla="*/ f263 1 f168"/>
                <a:gd name="f319" fmla="*/ f264 1 f167"/>
                <a:gd name="f320" fmla="*/ f265 1 f168"/>
                <a:gd name="f321" fmla="*/ f266 1 f167"/>
                <a:gd name="f322" fmla="*/ f267 1 f168"/>
                <a:gd name="f323" fmla="*/ f268 1 f167"/>
                <a:gd name="f324" fmla="*/ f269 1 f168"/>
                <a:gd name="f325" fmla="*/ f270 1 f167"/>
                <a:gd name="f326" fmla="*/ f271 1 f168"/>
                <a:gd name="f327" fmla="*/ f272 f158 1"/>
                <a:gd name="f328" fmla="*/ f273 f158 1"/>
                <a:gd name="f329" fmla="*/ f275 f159 1"/>
                <a:gd name="f330" fmla="*/ f274 f159 1"/>
                <a:gd name="f331" fmla="*/ f276 f158 1"/>
                <a:gd name="f332" fmla="*/ f277 f159 1"/>
                <a:gd name="f333" fmla="*/ f278 f158 1"/>
                <a:gd name="f334" fmla="*/ f279 f159 1"/>
                <a:gd name="f335" fmla="*/ f280 f158 1"/>
                <a:gd name="f336" fmla="*/ f281 f159 1"/>
                <a:gd name="f337" fmla="*/ f282 f158 1"/>
                <a:gd name="f338" fmla="*/ f283 f159 1"/>
                <a:gd name="f339" fmla="*/ f284 f158 1"/>
                <a:gd name="f340" fmla="*/ f285 f159 1"/>
                <a:gd name="f341" fmla="*/ f286 f158 1"/>
                <a:gd name="f342" fmla="*/ f287 f159 1"/>
                <a:gd name="f343" fmla="*/ f288 f158 1"/>
                <a:gd name="f344" fmla="*/ f289 f159 1"/>
                <a:gd name="f345" fmla="*/ f290 f158 1"/>
                <a:gd name="f346" fmla="*/ f291 f159 1"/>
                <a:gd name="f347" fmla="*/ f292 f158 1"/>
                <a:gd name="f348" fmla="*/ f293 f159 1"/>
                <a:gd name="f349" fmla="*/ f294 f159 1"/>
                <a:gd name="f350" fmla="*/ f295 f158 1"/>
                <a:gd name="f351" fmla="*/ f296 f159 1"/>
                <a:gd name="f352" fmla="*/ f297 f158 1"/>
                <a:gd name="f353" fmla="*/ f298 f159 1"/>
                <a:gd name="f354" fmla="*/ f299 f158 1"/>
                <a:gd name="f355" fmla="*/ f300 f159 1"/>
                <a:gd name="f356" fmla="*/ f301 f158 1"/>
                <a:gd name="f357" fmla="*/ f302 f159 1"/>
                <a:gd name="f358" fmla="*/ f303 f158 1"/>
                <a:gd name="f359" fmla="*/ f304 f159 1"/>
                <a:gd name="f360" fmla="*/ f305 f158 1"/>
                <a:gd name="f361" fmla="*/ f306 f159 1"/>
                <a:gd name="f362" fmla="*/ f307 f158 1"/>
                <a:gd name="f363" fmla="*/ f308 f159 1"/>
                <a:gd name="f364" fmla="*/ f309 f158 1"/>
                <a:gd name="f365" fmla="*/ f310 f159 1"/>
                <a:gd name="f366" fmla="*/ f311 f158 1"/>
                <a:gd name="f367" fmla="*/ f312 f159 1"/>
                <a:gd name="f368" fmla="*/ f313 f158 1"/>
                <a:gd name="f369" fmla="*/ f314 f159 1"/>
                <a:gd name="f370" fmla="*/ f315 f158 1"/>
                <a:gd name="f371" fmla="*/ f316 f159 1"/>
                <a:gd name="f372" fmla="*/ f317 f158 1"/>
                <a:gd name="f373" fmla="*/ f318 f159 1"/>
                <a:gd name="f374" fmla="*/ f319 f158 1"/>
                <a:gd name="f375" fmla="*/ f320 f159 1"/>
                <a:gd name="f376" fmla="*/ f321 f158 1"/>
                <a:gd name="f377" fmla="*/ f322 f159 1"/>
                <a:gd name="f378" fmla="*/ f323 f158 1"/>
                <a:gd name="f379" fmla="*/ f324 f159 1"/>
                <a:gd name="f380" fmla="*/ f325 f158 1"/>
                <a:gd name="f381" fmla="*/ f326 f159 1"/>
              </a:gdLst>
              <a:ahLst/>
              <a:cxnLst>
                <a:cxn ang="3cd4">
                  <a:pos x="hc" y="t"/>
                </a:cxn>
                <a:cxn ang="0">
                  <a:pos x="r" y="vc"/>
                </a:cxn>
                <a:cxn ang="cd4">
                  <a:pos x="hc" y="b"/>
                </a:cxn>
                <a:cxn ang="cd2">
                  <a:pos x="l" y="vc"/>
                </a:cxn>
                <a:cxn ang="f220">
                  <a:pos x="f331" y="f332"/>
                </a:cxn>
                <a:cxn ang="f220">
                  <a:pos x="f333" y="f334"/>
                </a:cxn>
                <a:cxn ang="f220">
                  <a:pos x="f335" y="f336"/>
                </a:cxn>
                <a:cxn ang="f220">
                  <a:pos x="f337" y="f338"/>
                </a:cxn>
                <a:cxn ang="f220">
                  <a:pos x="f339" y="f340"/>
                </a:cxn>
                <a:cxn ang="f220">
                  <a:pos x="f341" y="f342"/>
                </a:cxn>
                <a:cxn ang="f220">
                  <a:pos x="f343" y="f344"/>
                </a:cxn>
                <a:cxn ang="f220">
                  <a:pos x="f345" y="f346"/>
                </a:cxn>
                <a:cxn ang="f220">
                  <a:pos x="f347" y="f348"/>
                </a:cxn>
                <a:cxn ang="f220">
                  <a:pos x="f347" y="f349"/>
                </a:cxn>
                <a:cxn ang="f220">
                  <a:pos x="f350" y="f351"/>
                </a:cxn>
                <a:cxn ang="f220">
                  <a:pos x="f352" y="f353"/>
                </a:cxn>
                <a:cxn ang="f220">
                  <a:pos x="f354" y="f355"/>
                </a:cxn>
                <a:cxn ang="f220">
                  <a:pos x="f356" y="f357"/>
                </a:cxn>
                <a:cxn ang="f220">
                  <a:pos x="f358" y="f359"/>
                </a:cxn>
                <a:cxn ang="f220">
                  <a:pos x="f360" y="f361"/>
                </a:cxn>
                <a:cxn ang="f220">
                  <a:pos x="f362" y="f363"/>
                </a:cxn>
                <a:cxn ang="f220">
                  <a:pos x="f364" y="f365"/>
                </a:cxn>
                <a:cxn ang="f220">
                  <a:pos x="f366" y="f367"/>
                </a:cxn>
                <a:cxn ang="f220">
                  <a:pos x="f368" y="f369"/>
                </a:cxn>
                <a:cxn ang="f220">
                  <a:pos x="f370" y="f371"/>
                </a:cxn>
                <a:cxn ang="f220">
                  <a:pos x="f372" y="f373"/>
                </a:cxn>
                <a:cxn ang="f220">
                  <a:pos x="f374" y="f375"/>
                </a:cxn>
                <a:cxn ang="f220">
                  <a:pos x="f376" y="f377"/>
                </a:cxn>
                <a:cxn ang="f220">
                  <a:pos x="f378" y="f379"/>
                </a:cxn>
                <a:cxn ang="f220">
                  <a:pos x="f380" y="f381"/>
                </a:cxn>
                <a:cxn ang="f220">
                  <a:pos x="f331" y="f332"/>
                </a:cxn>
              </a:cxnLst>
              <a:rect l="f327" t="f330" r="f328" b="f329"/>
              <a:pathLst>
                <a:path w="586130" h="1474133">
                  <a:moveTo>
                    <a:pt x="f8" y="f9"/>
                  </a:moveTo>
                  <a:cubicBezTo>
                    <a:pt x="f10" y="f11"/>
                    <a:pt x="f12" y="f13"/>
                    <a:pt x="f14" y="f15"/>
                  </a:cubicBezTo>
                  <a:cubicBezTo>
                    <a:pt x="f16" y="f17"/>
                    <a:pt x="f18" y="f19"/>
                    <a:pt x="f20" y="f21"/>
                  </a:cubicBezTo>
                  <a:cubicBezTo>
                    <a:pt x="f22" y="f23"/>
                    <a:pt x="f24" y="f25"/>
                    <a:pt x="f26" y="f27"/>
                  </a:cubicBezTo>
                  <a:cubicBezTo>
                    <a:pt x="f28" y="f29"/>
                    <a:pt x="f30" y="f31"/>
                    <a:pt x="f32" y="f33"/>
                  </a:cubicBezTo>
                  <a:cubicBezTo>
                    <a:pt x="f34" y="f35"/>
                    <a:pt x="f36" y="f37"/>
                    <a:pt x="f38" y="f39"/>
                  </a:cubicBezTo>
                  <a:cubicBezTo>
                    <a:pt x="f40" y="f41"/>
                    <a:pt x="f42" y="f43"/>
                    <a:pt x="f44" y="f45"/>
                  </a:cubicBezTo>
                  <a:cubicBezTo>
                    <a:pt x="f46" y="f47"/>
                    <a:pt x="f48" y="f49"/>
                    <a:pt x="f50" y="f51"/>
                  </a:cubicBezTo>
                  <a:cubicBezTo>
                    <a:pt x="f52" y="f53"/>
                    <a:pt x="f54" y="f55"/>
                    <a:pt x="f56" y="f57"/>
                  </a:cubicBezTo>
                  <a:cubicBezTo>
                    <a:pt x="f58" y="f59"/>
                    <a:pt x="f60" y="f61"/>
                    <a:pt x="f56" y="f62"/>
                  </a:cubicBezTo>
                  <a:cubicBezTo>
                    <a:pt x="f63" y="f64"/>
                    <a:pt x="f65" y="f66"/>
                    <a:pt x="f67" y="f68"/>
                  </a:cubicBezTo>
                  <a:cubicBezTo>
                    <a:pt x="f69" y="f70"/>
                    <a:pt x="f71" y="f72"/>
                    <a:pt x="f5" y="f73"/>
                  </a:cubicBezTo>
                  <a:cubicBezTo>
                    <a:pt x="f74" y="f75"/>
                    <a:pt x="f76" y="f77"/>
                    <a:pt x="f78" y="f79"/>
                  </a:cubicBezTo>
                  <a:cubicBezTo>
                    <a:pt x="f80" y="f81"/>
                    <a:pt x="f82" y="f83"/>
                    <a:pt x="f84" y="f85"/>
                  </a:cubicBezTo>
                  <a:cubicBezTo>
                    <a:pt x="f86" y="f87"/>
                    <a:pt x="f88" y="f89"/>
                    <a:pt x="f90" y="f91"/>
                  </a:cubicBezTo>
                  <a:cubicBezTo>
                    <a:pt x="f92" y="f93"/>
                    <a:pt x="f94" y="f95"/>
                    <a:pt x="f96" y="f97"/>
                  </a:cubicBezTo>
                  <a:cubicBezTo>
                    <a:pt x="f98" y="f82"/>
                    <a:pt x="f99" y="f100"/>
                    <a:pt x="f101" y="f102"/>
                  </a:cubicBezTo>
                  <a:cubicBezTo>
                    <a:pt x="f103" y="f104"/>
                    <a:pt x="f105" y="f106"/>
                    <a:pt x="f107" y="f108"/>
                  </a:cubicBezTo>
                  <a:cubicBezTo>
                    <a:pt x="f109" y="f74"/>
                    <a:pt x="f88" y="f110"/>
                    <a:pt x="f111" y="f5"/>
                  </a:cubicBezTo>
                  <a:cubicBezTo>
                    <a:pt x="f112" y="f113"/>
                    <a:pt x="f114" y="f115"/>
                    <a:pt x="f116" y="f117"/>
                  </a:cubicBezTo>
                  <a:cubicBezTo>
                    <a:pt x="f118" y="f119"/>
                    <a:pt x="f120" y="f63"/>
                    <a:pt x="f121" y="f122"/>
                  </a:cubicBezTo>
                  <a:cubicBezTo>
                    <a:pt x="f123" y="f124"/>
                    <a:pt x="f125" y="f126"/>
                    <a:pt x="f127" y="f128"/>
                  </a:cubicBezTo>
                  <a:cubicBezTo>
                    <a:pt x="f129" y="f130"/>
                    <a:pt x="f131" y="f132"/>
                    <a:pt x="f133" y="f134"/>
                  </a:cubicBezTo>
                  <a:cubicBezTo>
                    <a:pt x="f135" y="f136"/>
                    <a:pt x="f137" y="f138"/>
                    <a:pt x="f139" y="f140"/>
                  </a:cubicBezTo>
                  <a:cubicBezTo>
                    <a:pt x="f141" y="f142"/>
                    <a:pt x="f143" y="f144"/>
                    <a:pt x="f145" y="f146"/>
                  </a:cubicBezTo>
                  <a:cubicBezTo>
                    <a:pt x="f147" y="f148"/>
                    <a:pt x="f149" y="f150"/>
                    <a:pt x="f151" y="f152"/>
                  </a:cubicBezTo>
                  <a:cubicBezTo>
                    <a:pt x="f153" y="f154"/>
                    <a:pt x="f155" y="f156"/>
                    <a:pt x="f8" y="f9"/>
                  </a:cubicBezTo>
                  <a:close/>
                </a:path>
              </a:pathLst>
            </a:custGeom>
            <a:solidFill>
              <a:srgbClr val="E2C2A7"/>
            </a:solidFill>
            <a:ln cap="flat">
              <a:noFill/>
              <a:prstDash val="solid"/>
            </a:ln>
          </p:spPr>
          <p:txBody>
            <a:bodyPr vert="horz" wrap="square" lIns="91440" tIns="45720" rIns="91440" bIns="45720" anchor="ctr"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000000"/>
                </a:solidFill>
                <a:uFillTx/>
                <a:latin typeface="Trebuchet MS"/>
                <a:ea typeface="Arial"/>
                <a:cs typeface="B Nazanin" pitchFamily="2" charset="-78"/>
              </a:endParaRPr>
            </a:p>
          </p:txBody>
        </p:sp>
      </p:grpSp>
      <p:grpSp>
        <p:nvGrpSpPr>
          <p:cNvPr id="44" name="Group 2">
            <a:extLst>
              <a:ext uri="{FF2B5EF4-FFF2-40B4-BE49-F238E27FC236}">
                <a16:creationId xmlns:a16="http://schemas.microsoft.com/office/drawing/2014/main" id="{BC9E1D5F-94D6-A87A-6285-AD8646E472C6}"/>
              </a:ext>
            </a:extLst>
          </p:cNvPr>
          <p:cNvGrpSpPr/>
          <p:nvPr/>
        </p:nvGrpSpPr>
        <p:grpSpPr>
          <a:xfrm>
            <a:off x="7770516" y="5026292"/>
            <a:ext cx="3482391" cy="661870"/>
            <a:chOff x="7770516" y="5026292"/>
            <a:chExt cx="3482391" cy="661870"/>
          </a:xfrm>
        </p:grpSpPr>
        <p:sp>
          <p:nvSpPr>
            <p:cNvPr id="45" name="Round Same Side Corner Rectangle 8">
              <a:extLst>
                <a:ext uri="{FF2B5EF4-FFF2-40B4-BE49-F238E27FC236}">
                  <a16:creationId xmlns:a16="http://schemas.microsoft.com/office/drawing/2014/main" id="{A0746CF8-2289-D12A-63B1-E35B304E2463}"/>
                </a:ext>
              </a:extLst>
            </p:cNvPr>
            <p:cNvSpPr/>
            <p:nvPr/>
          </p:nvSpPr>
          <p:spPr>
            <a:xfrm>
              <a:off x="7770516" y="5026292"/>
              <a:ext cx="251304" cy="661870"/>
            </a:xfrm>
            <a:custGeom>
              <a:avLst/>
              <a:gdLst>
                <a:gd name="f0" fmla="val 10800000"/>
                <a:gd name="f1" fmla="val 5400000"/>
                <a:gd name="f2" fmla="val 180"/>
                <a:gd name="f3" fmla="val w"/>
                <a:gd name="f4" fmla="val h"/>
                <a:gd name="f5" fmla="val 0"/>
                <a:gd name="f6" fmla="val 1489775"/>
                <a:gd name="f7" fmla="val 3923699"/>
                <a:gd name="f8" fmla="val 280204"/>
                <a:gd name="f9" fmla="val 750754"/>
                <a:gd name="f10" fmla="val 1209570"/>
                <a:gd name="f11" fmla="val 1364322"/>
                <a:gd name="f12" fmla="val 1489774"/>
                <a:gd name="f13" fmla="val 876206"/>
                <a:gd name="f14" fmla="val 1030958"/>
                <a:gd name="f15" fmla="val 1293518"/>
                <a:gd name="f16" fmla="val 2063902"/>
                <a:gd name="f17" fmla="val 2143440"/>
                <a:gd name="f18" fmla="val 1425297"/>
                <a:gd name="f19" fmla="val 2207918"/>
                <a:gd name="f20" fmla="val 1345759"/>
                <a:gd name="f21" fmla="val 1266221"/>
                <a:gd name="f22" fmla="val 1201743"/>
                <a:gd name="f23" fmla="val 1390678"/>
                <a:gd name="f24" fmla="val 1158887"/>
                <a:gd name="f25" fmla="val 1156542"/>
                <a:gd name="f26" fmla="val 2175018"/>
                <a:gd name="f27" fmla="val 1154198"/>
                <a:gd name="f28" fmla="val 2959359"/>
                <a:gd name="f29" fmla="val 1151853"/>
                <a:gd name="f30" fmla="val 3743699"/>
                <a:gd name="f31" fmla="val 3843110"/>
                <a:gd name="f32" fmla="val 1071264"/>
                <a:gd name="f33" fmla="val 971853"/>
                <a:gd name="f34" fmla="val 872442"/>
                <a:gd name="f35" fmla="val 791853"/>
                <a:gd name="f36" fmla="val 2305078"/>
                <a:gd name="f37" fmla="val 683854"/>
                <a:gd name="f38" fmla="val 3743698"/>
                <a:gd name="f39" fmla="val 3843109"/>
                <a:gd name="f40" fmla="val 603265"/>
                <a:gd name="f41" fmla="val 3923698"/>
                <a:gd name="f42" fmla="val 503854"/>
                <a:gd name="f43" fmla="val 404443"/>
                <a:gd name="f44" fmla="val 323854"/>
                <a:gd name="f45" fmla="val 326198"/>
                <a:gd name="f46" fmla="val 2959358"/>
                <a:gd name="f47" fmla="val 328543"/>
                <a:gd name="f48" fmla="val 330887"/>
                <a:gd name="f49" fmla="val 288033"/>
                <a:gd name="f50" fmla="val 223555"/>
                <a:gd name="f51" fmla="val 144017"/>
                <a:gd name="f52" fmla="val 64479"/>
                <a:gd name="f53" fmla="val 1"/>
                <a:gd name="f54" fmla="val 125452"/>
                <a:gd name="f55" fmla="val 744888"/>
                <a:gd name="f56" fmla="val 931180"/>
                <a:gd name="f57" fmla="val 1082199"/>
                <a:gd name="f58" fmla="val 151019"/>
                <a:gd name="f59" fmla="val 337311"/>
                <a:gd name="f60" fmla="val 523603"/>
                <a:gd name="f61" fmla="val 674622"/>
                <a:gd name="f62" fmla="val 558596"/>
                <a:gd name="f63" fmla="val 407577"/>
                <a:gd name="f64" fmla="+- 0 0 -90"/>
                <a:gd name="f65" fmla="*/ f3 1 1489775"/>
                <a:gd name="f66" fmla="*/ f4 1 3923699"/>
                <a:gd name="f67" fmla="val f5"/>
                <a:gd name="f68" fmla="val f6"/>
                <a:gd name="f69" fmla="val f7"/>
                <a:gd name="f70" fmla="*/ f64 f0 1"/>
                <a:gd name="f71" fmla="+- f69 0 f67"/>
                <a:gd name="f72" fmla="+- f68 0 f67"/>
                <a:gd name="f73" fmla="*/ f70 1 f2"/>
                <a:gd name="f74" fmla="*/ f72 1 1489775"/>
                <a:gd name="f75" fmla="*/ f71 1 3923699"/>
                <a:gd name="f76" fmla="*/ 280204 f72 1"/>
                <a:gd name="f77" fmla="*/ 750754 f71 1"/>
                <a:gd name="f78" fmla="*/ 1209570 f72 1"/>
                <a:gd name="f79" fmla="*/ 1489774 f72 1"/>
                <a:gd name="f80" fmla="*/ 1030958 f71 1"/>
                <a:gd name="f81" fmla="*/ 1293518 f71 1"/>
                <a:gd name="f82" fmla="*/ 1489775 f72 1"/>
                <a:gd name="f83" fmla="*/ 2063902 f71 1"/>
                <a:gd name="f84" fmla="*/ 1345759 f72 1"/>
                <a:gd name="f85" fmla="*/ 2207918 f71 1"/>
                <a:gd name="f86" fmla="*/ 1201743 f72 1"/>
                <a:gd name="f87" fmla="*/ 1390678 f71 1"/>
                <a:gd name="f88" fmla="*/ 1158887 f72 1"/>
                <a:gd name="f89" fmla="*/ 1151853 f72 1"/>
                <a:gd name="f90" fmla="*/ 3743699 f71 1"/>
                <a:gd name="f91" fmla="*/ 971853 f72 1"/>
                <a:gd name="f92" fmla="*/ 3923699 f71 1"/>
                <a:gd name="f93" fmla="*/ 791853 f72 1"/>
                <a:gd name="f94" fmla="*/ 2305078 f71 1"/>
                <a:gd name="f95" fmla="*/ 683854 f72 1"/>
                <a:gd name="f96" fmla="*/ 3743698 f71 1"/>
                <a:gd name="f97" fmla="*/ 503854 f72 1"/>
                <a:gd name="f98" fmla="*/ 3923698 f71 1"/>
                <a:gd name="f99" fmla="*/ 323854 f72 1"/>
                <a:gd name="f100" fmla="*/ 330887 f72 1"/>
                <a:gd name="f101" fmla="*/ 288033 f72 1"/>
                <a:gd name="f102" fmla="*/ 144017 f72 1"/>
                <a:gd name="f103" fmla="*/ 1 f72 1"/>
                <a:gd name="f104" fmla="*/ 0 f72 1"/>
                <a:gd name="f105" fmla="*/ 744888 f72 1"/>
                <a:gd name="f106" fmla="*/ 0 f71 1"/>
                <a:gd name="f107" fmla="*/ 1082199 f72 1"/>
                <a:gd name="f108" fmla="*/ 337311 f71 1"/>
                <a:gd name="f109" fmla="*/ 674622 f71 1"/>
                <a:gd name="f110" fmla="*/ 407577 f72 1"/>
                <a:gd name="f111" fmla="+- f73 0 f1"/>
                <a:gd name="f112" fmla="*/ f76 1 1489775"/>
                <a:gd name="f113" fmla="*/ f77 1 3923699"/>
                <a:gd name="f114" fmla="*/ f78 1 1489775"/>
                <a:gd name="f115" fmla="*/ f79 1 1489775"/>
                <a:gd name="f116" fmla="*/ f80 1 3923699"/>
                <a:gd name="f117" fmla="*/ f81 1 3923699"/>
                <a:gd name="f118" fmla="*/ f82 1 1489775"/>
                <a:gd name="f119" fmla="*/ f83 1 3923699"/>
                <a:gd name="f120" fmla="*/ f84 1 1489775"/>
                <a:gd name="f121" fmla="*/ f85 1 3923699"/>
                <a:gd name="f122" fmla="*/ f86 1 1489775"/>
                <a:gd name="f123" fmla="*/ f87 1 3923699"/>
                <a:gd name="f124" fmla="*/ f88 1 1489775"/>
                <a:gd name="f125" fmla="*/ f89 1 1489775"/>
                <a:gd name="f126" fmla="*/ f90 1 3923699"/>
                <a:gd name="f127" fmla="*/ f91 1 1489775"/>
                <a:gd name="f128" fmla="*/ f92 1 3923699"/>
                <a:gd name="f129" fmla="*/ f93 1 1489775"/>
                <a:gd name="f130" fmla="*/ f94 1 3923699"/>
                <a:gd name="f131" fmla="*/ f95 1 1489775"/>
                <a:gd name="f132" fmla="*/ f96 1 3923699"/>
                <a:gd name="f133" fmla="*/ f97 1 1489775"/>
                <a:gd name="f134" fmla="*/ f98 1 3923699"/>
                <a:gd name="f135" fmla="*/ f99 1 1489775"/>
                <a:gd name="f136" fmla="*/ f100 1 1489775"/>
                <a:gd name="f137" fmla="*/ f101 1 1489775"/>
                <a:gd name="f138" fmla="*/ f102 1 1489775"/>
                <a:gd name="f139" fmla="*/ f103 1 1489775"/>
                <a:gd name="f140" fmla="*/ f104 1 1489775"/>
                <a:gd name="f141" fmla="*/ f105 1 1489775"/>
                <a:gd name="f142" fmla="*/ f106 1 3923699"/>
                <a:gd name="f143" fmla="*/ f107 1 1489775"/>
                <a:gd name="f144" fmla="*/ f108 1 3923699"/>
                <a:gd name="f145" fmla="*/ f109 1 3923699"/>
                <a:gd name="f146" fmla="*/ f110 1 1489775"/>
                <a:gd name="f147" fmla="*/ f67 1 f74"/>
                <a:gd name="f148" fmla="*/ f68 1 f74"/>
                <a:gd name="f149" fmla="*/ f67 1 f75"/>
                <a:gd name="f150" fmla="*/ f69 1 f75"/>
                <a:gd name="f151" fmla="*/ f112 1 f74"/>
                <a:gd name="f152" fmla="*/ f113 1 f75"/>
                <a:gd name="f153" fmla="*/ f114 1 f74"/>
                <a:gd name="f154" fmla="*/ f115 1 f74"/>
                <a:gd name="f155" fmla="*/ f116 1 f75"/>
                <a:gd name="f156" fmla="*/ f117 1 f75"/>
                <a:gd name="f157" fmla="*/ f118 1 f74"/>
                <a:gd name="f158" fmla="*/ f119 1 f75"/>
                <a:gd name="f159" fmla="*/ f120 1 f74"/>
                <a:gd name="f160" fmla="*/ f121 1 f75"/>
                <a:gd name="f161" fmla="*/ f122 1 f74"/>
                <a:gd name="f162" fmla="*/ f123 1 f75"/>
                <a:gd name="f163" fmla="*/ f124 1 f74"/>
                <a:gd name="f164" fmla="*/ f125 1 f74"/>
                <a:gd name="f165" fmla="*/ f126 1 f75"/>
                <a:gd name="f166" fmla="*/ f127 1 f74"/>
                <a:gd name="f167" fmla="*/ f128 1 f75"/>
                <a:gd name="f168" fmla="*/ f129 1 f74"/>
                <a:gd name="f169" fmla="*/ f130 1 f75"/>
                <a:gd name="f170" fmla="*/ f131 1 f74"/>
                <a:gd name="f171" fmla="*/ f132 1 f75"/>
                <a:gd name="f172" fmla="*/ f133 1 f74"/>
                <a:gd name="f173" fmla="*/ f134 1 f75"/>
                <a:gd name="f174" fmla="*/ f135 1 f74"/>
                <a:gd name="f175" fmla="*/ f136 1 f74"/>
                <a:gd name="f176" fmla="*/ f137 1 f74"/>
                <a:gd name="f177" fmla="*/ f138 1 f74"/>
                <a:gd name="f178" fmla="*/ f139 1 f74"/>
                <a:gd name="f179" fmla="*/ f140 1 f74"/>
                <a:gd name="f180" fmla="*/ f141 1 f74"/>
                <a:gd name="f181" fmla="*/ f142 1 f75"/>
                <a:gd name="f182" fmla="*/ f143 1 f74"/>
                <a:gd name="f183" fmla="*/ f144 1 f75"/>
                <a:gd name="f184" fmla="*/ f145 1 f75"/>
                <a:gd name="f185" fmla="*/ f146 1 f74"/>
                <a:gd name="f186" fmla="*/ f147 f65 1"/>
                <a:gd name="f187" fmla="*/ f148 f65 1"/>
                <a:gd name="f188" fmla="*/ f150 f66 1"/>
                <a:gd name="f189" fmla="*/ f149 f66 1"/>
                <a:gd name="f190" fmla="*/ f151 f65 1"/>
                <a:gd name="f191" fmla="*/ f152 f66 1"/>
                <a:gd name="f192" fmla="*/ f153 f65 1"/>
                <a:gd name="f193" fmla="*/ f154 f65 1"/>
                <a:gd name="f194" fmla="*/ f155 f66 1"/>
                <a:gd name="f195" fmla="*/ f156 f66 1"/>
                <a:gd name="f196" fmla="*/ f157 f65 1"/>
                <a:gd name="f197" fmla="*/ f158 f66 1"/>
                <a:gd name="f198" fmla="*/ f159 f65 1"/>
                <a:gd name="f199" fmla="*/ f160 f66 1"/>
                <a:gd name="f200" fmla="*/ f161 f65 1"/>
                <a:gd name="f201" fmla="*/ f162 f66 1"/>
                <a:gd name="f202" fmla="*/ f163 f65 1"/>
                <a:gd name="f203" fmla="*/ f164 f65 1"/>
                <a:gd name="f204" fmla="*/ f165 f66 1"/>
                <a:gd name="f205" fmla="*/ f166 f65 1"/>
                <a:gd name="f206" fmla="*/ f167 f66 1"/>
                <a:gd name="f207" fmla="*/ f168 f65 1"/>
                <a:gd name="f208" fmla="*/ f169 f66 1"/>
                <a:gd name="f209" fmla="*/ f170 f65 1"/>
                <a:gd name="f210" fmla="*/ f171 f66 1"/>
                <a:gd name="f211" fmla="*/ f172 f65 1"/>
                <a:gd name="f212" fmla="*/ f173 f66 1"/>
                <a:gd name="f213" fmla="*/ f174 f65 1"/>
                <a:gd name="f214" fmla="*/ f175 f65 1"/>
                <a:gd name="f215" fmla="*/ f176 f65 1"/>
                <a:gd name="f216" fmla="*/ f177 f65 1"/>
                <a:gd name="f217" fmla="*/ f178 f65 1"/>
                <a:gd name="f218" fmla="*/ f179 f65 1"/>
                <a:gd name="f219" fmla="*/ f180 f65 1"/>
                <a:gd name="f220" fmla="*/ f181 f66 1"/>
                <a:gd name="f221" fmla="*/ f182 f65 1"/>
                <a:gd name="f222" fmla="*/ f183 f66 1"/>
                <a:gd name="f223" fmla="*/ f184 f66 1"/>
                <a:gd name="f224" fmla="*/ f185 f65 1"/>
              </a:gdLst>
              <a:ahLst/>
              <a:cxnLst>
                <a:cxn ang="3cd4">
                  <a:pos x="hc" y="t"/>
                </a:cxn>
                <a:cxn ang="0">
                  <a:pos x="r" y="vc"/>
                </a:cxn>
                <a:cxn ang="cd4">
                  <a:pos x="hc" y="b"/>
                </a:cxn>
                <a:cxn ang="cd2">
                  <a:pos x="l" y="vc"/>
                </a:cxn>
                <a:cxn ang="f111">
                  <a:pos x="f190" y="f191"/>
                </a:cxn>
                <a:cxn ang="f111">
                  <a:pos x="f192" y="f191"/>
                </a:cxn>
                <a:cxn ang="f111">
                  <a:pos x="f193" y="f194"/>
                </a:cxn>
                <a:cxn ang="f111">
                  <a:pos x="f193" y="f195"/>
                </a:cxn>
                <a:cxn ang="f111">
                  <a:pos x="f196" y="f195"/>
                </a:cxn>
                <a:cxn ang="f111">
                  <a:pos x="f196" y="f197"/>
                </a:cxn>
                <a:cxn ang="f111">
                  <a:pos x="f198" y="f199"/>
                </a:cxn>
                <a:cxn ang="f111">
                  <a:pos x="f200" y="f197"/>
                </a:cxn>
                <a:cxn ang="f111">
                  <a:pos x="f200" y="f201"/>
                </a:cxn>
                <a:cxn ang="f111">
                  <a:pos x="f202" y="f201"/>
                </a:cxn>
                <a:cxn ang="f111">
                  <a:pos x="f203" y="f204"/>
                </a:cxn>
                <a:cxn ang="f111">
                  <a:pos x="f205" y="f206"/>
                </a:cxn>
                <a:cxn ang="f111">
                  <a:pos x="f207" y="f204"/>
                </a:cxn>
                <a:cxn ang="f111">
                  <a:pos x="f207" y="f208"/>
                </a:cxn>
                <a:cxn ang="f111">
                  <a:pos x="f209" y="f208"/>
                </a:cxn>
                <a:cxn ang="f111">
                  <a:pos x="f209" y="f210"/>
                </a:cxn>
                <a:cxn ang="f111">
                  <a:pos x="f211" y="f212"/>
                </a:cxn>
                <a:cxn ang="f111">
                  <a:pos x="f213" y="f210"/>
                </a:cxn>
                <a:cxn ang="f111">
                  <a:pos x="f214" y="f201"/>
                </a:cxn>
                <a:cxn ang="f111">
                  <a:pos x="f215" y="f201"/>
                </a:cxn>
                <a:cxn ang="f111">
                  <a:pos x="f215" y="f197"/>
                </a:cxn>
                <a:cxn ang="f111">
                  <a:pos x="f216" y="f199"/>
                </a:cxn>
                <a:cxn ang="f111">
                  <a:pos x="f217" y="f197"/>
                </a:cxn>
                <a:cxn ang="f111">
                  <a:pos x="f217" y="f201"/>
                </a:cxn>
                <a:cxn ang="f111">
                  <a:pos x="f218" y="f201"/>
                </a:cxn>
                <a:cxn ang="f111">
                  <a:pos x="f218" y="f194"/>
                </a:cxn>
                <a:cxn ang="f111">
                  <a:pos x="f190" y="f191"/>
                </a:cxn>
                <a:cxn ang="f111">
                  <a:pos x="f219" y="f220"/>
                </a:cxn>
                <a:cxn ang="f111">
                  <a:pos x="f221" y="f222"/>
                </a:cxn>
                <a:cxn ang="f111">
                  <a:pos x="f219" y="f223"/>
                </a:cxn>
                <a:cxn ang="f111">
                  <a:pos x="f224" y="f222"/>
                </a:cxn>
                <a:cxn ang="f111">
                  <a:pos x="f219" y="f220"/>
                </a:cxn>
              </a:cxnLst>
              <a:rect l="f186" t="f189" r="f187" b="f188"/>
              <a:pathLst>
                <a:path w="1489775" h="3923699">
                  <a:moveTo>
                    <a:pt x="f8" y="f9"/>
                  </a:moveTo>
                  <a:lnTo>
                    <a:pt x="f10" y="f9"/>
                  </a:lnTo>
                  <a:cubicBezTo>
                    <a:pt x="f11" y="f9"/>
                    <a:pt x="f12" y="f13"/>
                    <a:pt x="f12" y="f14"/>
                  </a:cubicBezTo>
                  <a:lnTo>
                    <a:pt x="f12" y="f15"/>
                  </a:lnTo>
                  <a:lnTo>
                    <a:pt x="f6" y="f15"/>
                  </a:lnTo>
                  <a:lnTo>
                    <a:pt x="f6" y="f16"/>
                  </a:lnTo>
                  <a:cubicBezTo>
                    <a:pt x="f6" y="f17"/>
                    <a:pt x="f18" y="f19"/>
                    <a:pt x="f20" y="f19"/>
                  </a:cubicBezTo>
                  <a:cubicBezTo>
                    <a:pt x="f21" y="f19"/>
                    <a:pt x="f22" y="f17"/>
                    <a:pt x="f22" y="f16"/>
                  </a:cubicBezTo>
                  <a:lnTo>
                    <a:pt x="f22" y="f23"/>
                  </a:lnTo>
                  <a:lnTo>
                    <a:pt x="f24" y="f23"/>
                  </a:lnTo>
                  <a:cubicBezTo>
                    <a:pt x="f25" y="f26"/>
                    <a:pt x="f27" y="f28"/>
                    <a:pt x="f29" y="f30"/>
                  </a:cubicBezTo>
                  <a:cubicBezTo>
                    <a:pt x="f29" y="f31"/>
                    <a:pt x="f32" y="f7"/>
                    <a:pt x="f33" y="f7"/>
                  </a:cubicBezTo>
                  <a:cubicBezTo>
                    <a:pt x="f34" y="f7"/>
                    <a:pt x="f35" y="f31"/>
                    <a:pt x="f35" y="f30"/>
                  </a:cubicBezTo>
                  <a:lnTo>
                    <a:pt x="f35" y="f36"/>
                  </a:lnTo>
                  <a:lnTo>
                    <a:pt x="f37" y="f36"/>
                  </a:lnTo>
                  <a:lnTo>
                    <a:pt x="f37" y="f38"/>
                  </a:lnTo>
                  <a:cubicBezTo>
                    <a:pt x="f37" y="f39"/>
                    <a:pt x="f40" y="f41"/>
                    <a:pt x="f42" y="f41"/>
                  </a:cubicBezTo>
                  <a:cubicBezTo>
                    <a:pt x="f43" y="f41"/>
                    <a:pt x="f44" y="f39"/>
                    <a:pt x="f44" y="f38"/>
                  </a:cubicBezTo>
                  <a:cubicBezTo>
                    <a:pt x="f45" y="f46"/>
                    <a:pt x="f47" y="f26"/>
                    <a:pt x="f48" y="f23"/>
                  </a:cubicBezTo>
                  <a:lnTo>
                    <a:pt x="f49" y="f23"/>
                  </a:lnTo>
                  <a:lnTo>
                    <a:pt x="f49" y="f16"/>
                  </a:lnTo>
                  <a:cubicBezTo>
                    <a:pt x="f49" y="f17"/>
                    <a:pt x="f50" y="f19"/>
                    <a:pt x="f51" y="f19"/>
                  </a:cubicBezTo>
                  <a:cubicBezTo>
                    <a:pt x="f52" y="f19"/>
                    <a:pt x="f53" y="f17"/>
                    <a:pt x="f53" y="f16"/>
                  </a:cubicBezTo>
                  <a:lnTo>
                    <a:pt x="f53" y="f23"/>
                  </a:lnTo>
                  <a:lnTo>
                    <a:pt x="f5" y="f23"/>
                  </a:lnTo>
                  <a:lnTo>
                    <a:pt x="f5" y="f14"/>
                  </a:lnTo>
                  <a:cubicBezTo>
                    <a:pt x="f5" y="f13"/>
                    <a:pt x="f54" y="f9"/>
                    <a:pt x="f8" y="f9"/>
                  </a:cubicBezTo>
                  <a:close/>
                  <a:moveTo>
                    <a:pt x="f55" y="f5"/>
                  </a:moveTo>
                  <a:cubicBezTo>
                    <a:pt x="f56" y="f5"/>
                    <a:pt x="f57" y="f58"/>
                    <a:pt x="f57" y="f59"/>
                  </a:cubicBezTo>
                  <a:cubicBezTo>
                    <a:pt x="f57" y="f60"/>
                    <a:pt x="f56" y="f61"/>
                    <a:pt x="f55" y="f61"/>
                  </a:cubicBezTo>
                  <a:cubicBezTo>
                    <a:pt x="f62" y="f61"/>
                    <a:pt x="f63" y="f60"/>
                    <a:pt x="f63" y="f59"/>
                  </a:cubicBezTo>
                  <a:cubicBezTo>
                    <a:pt x="f63" y="f58"/>
                    <a:pt x="f62" y="f5"/>
                    <a:pt x="f55" y="f5"/>
                  </a:cubicBezTo>
                  <a:close/>
                </a:path>
              </a:pathLst>
            </a:custGeom>
            <a:solidFill>
              <a:srgbClr val="E7ECEF"/>
            </a:solidFill>
            <a:ln cap="flat">
              <a:noFill/>
              <a:prstDash val="solid"/>
            </a:ln>
          </p:spPr>
          <p:txBody>
            <a:bodyPr vert="horz" wrap="square" lIns="91440" tIns="45720" rIns="91440" bIns="45720" anchor="ctr" anchorCtr="1"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FFFFFF"/>
                </a:solidFill>
                <a:uFillTx/>
                <a:latin typeface="Trebuchet MS"/>
                <a:ea typeface="맑은 고딕" pitchFamily="34"/>
                <a:cs typeface="B Nazanin" pitchFamily="2" charset="-78"/>
              </a:endParaRPr>
            </a:p>
          </p:txBody>
        </p:sp>
        <p:sp>
          <p:nvSpPr>
            <p:cNvPr id="46" name="Round Same Side Corner Rectangle 8">
              <a:extLst>
                <a:ext uri="{FF2B5EF4-FFF2-40B4-BE49-F238E27FC236}">
                  <a16:creationId xmlns:a16="http://schemas.microsoft.com/office/drawing/2014/main" id="{F6CD2376-CDE7-F497-DF42-8530CFFCA47F}"/>
                </a:ext>
              </a:extLst>
            </p:cNvPr>
            <p:cNvSpPr/>
            <p:nvPr/>
          </p:nvSpPr>
          <p:spPr>
            <a:xfrm>
              <a:off x="8129528" y="5026292"/>
              <a:ext cx="251304" cy="661870"/>
            </a:xfrm>
            <a:custGeom>
              <a:avLst/>
              <a:gdLst>
                <a:gd name="f0" fmla="val 10800000"/>
                <a:gd name="f1" fmla="val 5400000"/>
                <a:gd name="f2" fmla="val 180"/>
                <a:gd name="f3" fmla="val w"/>
                <a:gd name="f4" fmla="val h"/>
                <a:gd name="f5" fmla="val 0"/>
                <a:gd name="f6" fmla="val 1489775"/>
                <a:gd name="f7" fmla="val 3923699"/>
                <a:gd name="f8" fmla="val 280204"/>
                <a:gd name="f9" fmla="val 750754"/>
                <a:gd name="f10" fmla="val 1209570"/>
                <a:gd name="f11" fmla="val 1364322"/>
                <a:gd name="f12" fmla="val 1489774"/>
                <a:gd name="f13" fmla="val 876206"/>
                <a:gd name="f14" fmla="val 1030958"/>
                <a:gd name="f15" fmla="val 1293518"/>
                <a:gd name="f16" fmla="val 2063902"/>
                <a:gd name="f17" fmla="val 2143440"/>
                <a:gd name="f18" fmla="val 1425297"/>
                <a:gd name="f19" fmla="val 2207918"/>
                <a:gd name="f20" fmla="val 1345759"/>
                <a:gd name="f21" fmla="val 1266221"/>
                <a:gd name="f22" fmla="val 1201743"/>
                <a:gd name="f23" fmla="val 1390678"/>
                <a:gd name="f24" fmla="val 1158887"/>
                <a:gd name="f25" fmla="val 1156542"/>
                <a:gd name="f26" fmla="val 2175018"/>
                <a:gd name="f27" fmla="val 1154198"/>
                <a:gd name="f28" fmla="val 2959359"/>
                <a:gd name="f29" fmla="val 1151853"/>
                <a:gd name="f30" fmla="val 3743699"/>
                <a:gd name="f31" fmla="val 3843110"/>
                <a:gd name="f32" fmla="val 1071264"/>
                <a:gd name="f33" fmla="val 971853"/>
                <a:gd name="f34" fmla="val 872442"/>
                <a:gd name="f35" fmla="val 791853"/>
                <a:gd name="f36" fmla="val 2305078"/>
                <a:gd name="f37" fmla="val 683854"/>
                <a:gd name="f38" fmla="val 3743698"/>
                <a:gd name="f39" fmla="val 3843109"/>
                <a:gd name="f40" fmla="val 603265"/>
                <a:gd name="f41" fmla="val 3923698"/>
                <a:gd name="f42" fmla="val 503854"/>
                <a:gd name="f43" fmla="val 404443"/>
                <a:gd name="f44" fmla="val 323854"/>
                <a:gd name="f45" fmla="val 326198"/>
                <a:gd name="f46" fmla="val 2959358"/>
                <a:gd name="f47" fmla="val 328543"/>
                <a:gd name="f48" fmla="val 330887"/>
                <a:gd name="f49" fmla="val 288033"/>
                <a:gd name="f50" fmla="val 223555"/>
                <a:gd name="f51" fmla="val 144017"/>
                <a:gd name="f52" fmla="val 64479"/>
                <a:gd name="f53" fmla="val 1"/>
                <a:gd name="f54" fmla="val 125452"/>
                <a:gd name="f55" fmla="val 744888"/>
                <a:gd name="f56" fmla="val 931180"/>
                <a:gd name="f57" fmla="val 1082199"/>
                <a:gd name="f58" fmla="val 151019"/>
                <a:gd name="f59" fmla="val 337311"/>
                <a:gd name="f60" fmla="val 523603"/>
                <a:gd name="f61" fmla="val 674622"/>
                <a:gd name="f62" fmla="val 558596"/>
                <a:gd name="f63" fmla="val 407577"/>
                <a:gd name="f64" fmla="+- 0 0 -90"/>
                <a:gd name="f65" fmla="*/ f3 1 1489775"/>
                <a:gd name="f66" fmla="*/ f4 1 3923699"/>
                <a:gd name="f67" fmla="val f5"/>
                <a:gd name="f68" fmla="val f6"/>
                <a:gd name="f69" fmla="val f7"/>
                <a:gd name="f70" fmla="*/ f64 f0 1"/>
                <a:gd name="f71" fmla="+- f69 0 f67"/>
                <a:gd name="f72" fmla="+- f68 0 f67"/>
                <a:gd name="f73" fmla="*/ f70 1 f2"/>
                <a:gd name="f74" fmla="*/ f72 1 1489775"/>
                <a:gd name="f75" fmla="*/ f71 1 3923699"/>
                <a:gd name="f76" fmla="*/ 280204 f72 1"/>
                <a:gd name="f77" fmla="*/ 750754 f71 1"/>
                <a:gd name="f78" fmla="*/ 1209570 f72 1"/>
                <a:gd name="f79" fmla="*/ 1489774 f72 1"/>
                <a:gd name="f80" fmla="*/ 1030958 f71 1"/>
                <a:gd name="f81" fmla="*/ 1293518 f71 1"/>
                <a:gd name="f82" fmla="*/ 1489775 f72 1"/>
                <a:gd name="f83" fmla="*/ 2063902 f71 1"/>
                <a:gd name="f84" fmla="*/ 1345759 f72 1"/>
                <a:gd name="f85" fmla="*/ 2207918 f71 1"/>
                <a:gd name="f86" fmla="*/ 1201743 f72 1"/>
                <a:gd name="f87" fmla="*/ 1390678 f71 1"/>
                <a:gd name="f88" fmla="*/ 1158887 f72 1"/>
                <a:gd name="f89" fmla="*/ 1151853 f72 1"/>
                <a:gd name="f90" fmla="*/ 3743699 f71 1"/>
                <a:gd name="f91" fmla="*/ 971853 f72 1"/>
                <a:gd name="f92" fmla="*/ 3923699 f71 1"/>
                <a:gd name="f93" fmla="*/ 791853 f72 1"/>
                <a:gd name="f94" fmla="*/ 2305078 f71 1"/>
                <a:gd name="f95" fmla="*/ 683854 f72 1"/>
                <a:gd name="f96" fmla="*/ 3743698 f71 1"/>
                <a:gd name="f97" fmla="*/ 503854 f72 1"/>
                <a:gd name="f98" fmla="*/ 3923698 f71 1"/>
                <a:gd name="f99" fmla="*/ 323854 f72 1"/>
                <a:gd name="f100" fmla="*/ 330887 f72 1"/>
                <a:gd name="f101" fmla="*/ 288033 f72 1"/>
                <a:gd name="f102" fmla="*/ 144017 f72 1"/>
                <a:gd name="f103" fmla="*/ 1 f72 1"/>
                <a:gd name="f104" fmla="*/ 0 f72 1"/>
                <a:gd name="f105" fmla="*/ 744888 f72 1"/>
                <a:gd name="f106" fmla="*/ 0 f71 1"/>
                <a:gd name="f107" fmla="*/ 1082199 f72 1"/>
                <a:gd name="f108" fmla="*/ 337311 f71 1"/>
                <a:gd name="f109" fmla="*/ 674622 f71 1"/>
                <a:gd name="f110" fmla="*/ 407577 f72 1"/>
                <a:gd name="f111" fmla="+- f73 0 f1"/>
                <a:gd name="f112" fmla="*/ f76 1 1489775"/>
                <a:gd name="f113" fmla="*/ f77 1 3923699"/>
                <a:gd name="f114" fmla="*/ f78 1 1489775"/>
                <a:gd name="f115" fmla="*/ f79 1 1489775"/>
                <a:gd name="f116" fmla="*/ f80 1 3923699"/>
                <a:gd name="f117" fmla="*/ f81 1 3923699"/>
                <a:gd name="f118" fmla="*/ f82 1 1489775"/>
                <a:gd name="f119" fmla="*/ f83 1 3923699"/>
                <a:gd name="f120" fmla="*/ f84 1 1489775"/>
                <a:gd name="f121" fmla="*/ f85 1 3923699"/>
                <a:gd name="f122" fmla="*/ f86 1 1489775"/>
                <a:gd name="f123" fmla="*/ f87 1 3923699"/>
                <a:gd name="f124" fmla="*/ f88 1 1489775"/>
                <a:gd name="f125" fmla="*/ f89 1 1489775"/>
                <a:gd name="f126" fmla="*/ f90 1 3923699"/>
                <a:gd name="f127" fmla="*/ f91 1 1489775"/>
                <a:gd name="f128" fmla="*/ f92 1 3923699"/>
                <a:gd name="f129" fmla="*/ f93 1 1489775"/>
                <a:gd name="f130" fmla="*/ f94 1 3923699"/>
                <a:gd name="f131" fmla="*/ f95 1 1489775"/>
                <a:gd name="f132" fmla="*/ f96 1 3923699"/>
                <a:gd name="f133" fmla="*/ f97 1 1489775"/>
                <a:gd name="f134" fmla="*/ f98 1 3923699"/>
                <a:gd name="f135" fmla="*/ f99 1 1489775"/>
                <a:gd name="f136" fmla="*/ f100 1 1489775"/>
                <a:gd name="f137" fmla="*/ f101 1 1489775"/>
                <a:gd name="f138" fmla="*/ f102 1 1489775"/>
                <a:gd name="f139" fmla="*/ f103 1 1489775"/>
                <a:gd name="f140" fmla="*/ f104 1 1489775"/>
                <a:gd name="f141" fmla="*/ f105 1 1489775"/>
                <a:gd name="f142" fmla="*/ f106 1 3923699"/>
                <a:gd name="f143" fmla="*/ f107 1 1489775"/>
                <a:gd name="f144" fmla="*/ f108 1 3923699"/>
                <a:gd name="f145" fmla="*/ f109 1 3923699"/>
                <a:gd name="f146" fmla="*/ f110 1 1489775"/>
                <a:gd name="f147" fmla="*/ f67 1 f74"/>
                <a:gd name="f148" fmla="*/ f68 1 f74"/>
                <a:gd name="f149" fmla="*/ f67 1 f75"/>
                <a:gd name="f150" fmla="*/ f69 1 f75"/>
                <a:gd name="f151" fmla="*/ f112 1 f74"/>
                <a:gd name="f152" fmla="*/ f113 1 f75"/>
                <a:gd name="f153" fmla="*/ f114 1 f74"/>
                <a:gd name="f154" fmla="*/ f115 1 f74"/>
                <a:gd name="f155" fmla="*/ f116 1 f75"/>
                <a:gd name="f156" fmla="*/ f117 1 f75"/>
                <a:gd name="f157" fmla="*/ f118 1 f74"/>
                <a:gd name="f158" fmla="*/ f119 1 f75"/>
                <a:gd name="f159" fmla="*/ f120 1 f74"/>
                <a:gd name="f160" fmla="*/ f121 1 f75"/>
                <a:gd name="f161" fmla="*/ f122 1 f74"/>
                <a:gd name="f162" fmla="*/ f123 1 f75"/>
                <a:gd name="f163" fmla="*/ f124 1 f74"/>
                <a:gd name="f164" fmla="*/ f125 1 f74"/>
                <a:gd name="f165" fmla="*/ f126 1 f75"/>
                <a:gd name="f166" fmla="*/ f127 1 f74"/>
                <a:gd name="f167" fmla="*/ f128 1 f75"/>
                <a:gd name="f168" fmla="*/ f129 1 f74"/>
                <a:gd name="f169" fmla="*/ f130 1 f75"/>
                <a:gd name="f170" fmla="*/ f131 1 f74"/>
                <a:gd name="f171" fmla="*/ f132 1 f75"/>
                <a:gd name="f172" fmla="*/ f133 1 f74"/>
                <a:gd name="f173" fmla="*/ f134 1 f75"/>
                <a:gd name="f174" fmla="*/ f135 1 f74"/>
                <a:gd name="f175" fmla="*/ f136 1 f74"/>
                <a:gd name="f176" fmla="*/ f137 1 f74"/>
                <a:gd name="f177" fmla="*/ f138 1 f74"/>
                <a:gd name="f178" fmla="*/ f139 1 f74"/>
                <a:gd name="f179" fmla="*/ f140 1 f74"/>
                <a:gd name="f180" fmla="*/ f141 1 f74"/>
                <a:gd name="f181" fmla="*/ f142 1 f75"/>
                <a:gd name="f182" fmla="*/ f143 1 f74"/>
                <a:gd name="f183" fmla="*/ f144 1 f75"/>
                <a:gd name="f184" fmla="*/ f145 1 f75"/>
                <a:gd name="f185" fmla="*/ f146 1 f74"/>
                <a:gd name="f186" fmla="*/ f147 f65 1"/>
                <a:gd name="f187" fmla="*/ f148 f65 1"/>
                <a:gd name="f188" fmla="*/ f150 f66 1"/>
                <a:gd name="f189" fmla="*/ f149 f66 1"/>
                <a:gd name="f190" fmla="*/ f151 f65 1"/>
                <a:gd name="f191" fmla="*/ f152 f66 1"/>
                <a:gd name="f192" fmla="*/ f153 f65 1"/>
                <a:gd name="f193" fmla="*/ f154 f65 1"/>
                <a:gd name="f194" fmla="*/ f155 f66 1"/>
                <a:gd name="f195" fmla="*/ f156 f66 1"/>
                <a:gd name="f196" fmla="*/ f157 f65 1"/>
                <a:gd name="f197" fmla="*/ f158 f66 1"/>
                <a:gd name="f198" fmla="*/ f159 f65 1"/>
                <a:gd name="f199" fmla="*/ f160 f66 1"/>
                <a:gd name="f200" fmla="*/ f161 f65 1"/>
                <a:gd name="f201" fmla="*/ f162 f66 1"/>
                <a:gd name="f202" fmla="*/ f163 f65 1"/>
                <a:gd name="f203" fmla="*/ f164 f65 1"/>
                <a:gd name="f204" fmla="*/ f165 f66 1"/>
                <a:gd name="f205" fmla="*/ f166 f65 1"/>
                <a:gd name="f206" fmla="*/ f167 f66 1"/>
                <a:gd name="f207" fmla="*/ f168 f65 1"/>
                <a:gd name="f208" fmla="*/ f169 f66 1"/>
                <a:gd name="f209" fmla="*/ f170 f65 1"/>
                <a:gd name="f210" fmla="*/ f171 f66 1"/>
                <a:gd name="f211" fmla="*/ f172 f65 1"/>
                <a:gd name="f212" fmla="*/ f173 f66 1"/>
                <a:gd name="f213" fmla="*/ f174 f65 1"/>
                <a:gd name="f214" fmla="*/ f175 f65 1"/>
                <a:gd name="f215" fmla="*/ f176 f65 1"/>
                <a:gd name="f216" fmla="*/ f177 f65 1"/>
                <a:gd name="f217" fmla="*/ f178 f65 1"/>
                <a:gd name="f218" fmla="*/ f179 f65 1"/>
                <a:gd name="f219" fmla="*/ f180 f65 1"/>
                <a:gd name="f220" fmla="*/ f181 f66 1"/>
                <a:gd name="f221" fmla="*/ f182 f65 1"/>
                <a:gd name="f222" fmla="*/ f183 f66 1"/>
                <a:gd name="f223" fmla="*/ f184 f66 1"/>
                <a:gd name="f224" fmla="*/ f185 f65 1"/>
              </a:gdLst>
              <a:ahLst/>
              <a:cxnLst>
                <a:cxn ang="3cd4">
                  <a:pos x="hc" y="t"/>
                </a:cxn>
                <a:cxn ang="0">
                  <a:pos x="r" y="vc"/>
                </a:cxn>
                <a:cxn ang="cd4">
                  <a:pos x="hc" y="b"/>
                </a:cxn>
                <a:cxn ang="cd2">
                  <a:pos x="l" y="vc"/>
                </a:cxn>
                <a:cxn ang="f111">
                  <a:pos x="f190" y="f191"/>
                </a:cxn>
                <a:cxn ang="f111">
                  <a:pos x="f192" y="f191"/>
                </a:cxn>
                <a:cxn ang="f111">
                  <a:pos x="f193" y="f194"/>
                </a:cxn>
                <a:cxn ang="f111">
                  <a:pos x="f193" y="f195"/>
                </a:cxn>
                <a:cxn ang="f111">
                  <a:pos x="f196" y="f195"/>
                </a:cxn>
                <a:cxn ang="f111">
                  <a:pos x="f196" y="f197"/>
                </a:cxn>
                <a:cxn ang="f111">
                  <a:pos x="f198" y="f199"/>
                </a:cxn>
                <a:cxn ang="f111">
                  <a:pos x="f200" y="f197"/>
                </a:cxn>
                <a:cxn ang="f111">
                  <a:pos x="f200" y="f201"/>
                </a:cxn>
                <a:cxn ang="f111">
                  <a:pos x="f202" y="f201"/>
                </a:cxn>
                <a:cxn ang="f111">
                  <a:pos x="f203" y="f204"/>
                </a:cxn>
                <a:cxn ang="f111">
                  <a:pos x="f205" y="f206"/>
                </a:cxn>
                <a:cxn ang="f111">
                  <a:pos x="f207" y="f204"/>
                </a:cxn>
                <a:cxn ang="f111">
                  <a:pos x="f207" y="f208"/>
                </a:cxn>
                <a:cxn ang="f111">
                  <a:pos x="f209" y="f208"/>
                </a:cxn>
                <a:cxn ang="f111">
                  <a:pos x="f209" y="f210"/>
                </a:cxn>
                <a:cxn ang="f111">
                  <a:pos x="f211" y="f212"/>
                </a:cxn>
                <a:cxn ang="f111">
                  <a:pos x="f213" y="f210"/>
                </a:cxn>
                <a:cxn ang="f111">
                  <a:pos x="f214" y="f201"/>
                </a:cxn>
                <a:cxn ang="f111">
                  <a:pos x="f215" y="f201"/>
                </a:cxn>
                <a:cxn ang="f111">
                  <a:pos x="f215" y="f197"/>
                </a:cxn>
                <a:cxn ang="f111">
                  <a:pos x="f216" y="f199"/>
                </a:cxn>
                <a:cxn ang="f111">
                  <a:pos x="f217" y="f197"/>
                </a:cxn>
                <a:cxn ang="f111">
                  <a:pos x="f217" y="f201"/>
                </a:cxn>
                <a:cxn ang="f111">
                  <a:pos x="f218" y="f201"/>
                </a:cxn>
                <a:cxn ang="f111">
                  <a:pos x="f218" y="f194"/>
                </a:cxn>
                <a:cxn ang="f111">
                  <a:pos x="f190" y="f191"/>
                </a:cxn>
                <a:cxn ang="f111">
                  <a:pos x="f219" y="f220"/>
                </a:cxn>
                <a:cxn ang="f111">
                  <a:pos x="f221" y="f222"/>
                </a:cxn>
                <a:cxn ang="f111">
                  <a:pos x="f219" y="f223"/>
                </a:cxn>
                <a:cxn ang="f111">
                  <a:pos x="f224" y="f222"/>
                </a:cxn>
                <a:cxn ang="f111">
                  <a:pos x="f219" y="f220"/>
                </a:cxn>
              </a:cxnLst>
              <a:rect l="f186" t="f189" r="f187" b="f188"/>
              <a:pathLst>
                <a:path w="1489775" h="3923699">
                  <a:moveTo>
                    <a:pt x="f8" y="f9"/>
                  </a:moveTo>
                  <a:lnTo>
                    <a:pt x="f10" y="f9"/>
                  </a:lnTo>
                  <a:cubicBezTo>
                    <a:pt x="f11" y="f9"/>
                    <a:pt x="f12" y="f13"/>
                    <a:pt x="f12" y="f14"/>
                  </a:cubicBezTo>
                  <a:lnTo>
                    <a:pt x="f12" y="f15"/>
                  </a:lnTo>
                  <a:lnTo>
                    <a:pt x="f6" y="f15"/>
                  </a:lnTo>
                  <a:lnTo>
                    <a:pt x="f6" y="f16"/>
                  </a:lnTo>
                  <a:cubicBezTo>
                    <a:pt x="f6" y="f17"/>
                    <a:pt x="f18" y="f19"/>
                    <a:pt x="f20" y="f19"/>
                  </a:cubicBezTo>
                  <a:cubicBezTo>
                    <a:pt x="f21" y="f19"/>
                    <a:pt x="f22" y="f17"/>
                    <a:pt x="f22" y="f16"/>
                  </a:cubicBezTo>
                  <a:lnTo>
                    <a:pt x="f22" y="f23"/>
                  </a:lnTo>
                  <a:lnTo>
                    <a:pt x="f24" y="f23"/>
                  </a:lnTo>
                  <a:cubicBezTo>
                    <a:pt x="f25" y="f26"/>
                    <a:pt x="f27" y="f28"/>
                    <a:pt x="f29" y="f30"/>
                  </a:cubicBezTo>
                  <a:cubicBezTo>
                    <a:pt x="f29" y="f31"/>
                    <a:pt x="f32" y="f7"/>
                    <a:pt x="f33" y="f7"/>
                  </a:cubicBezTo>
                  <a:cubicBezTo>
                    <a:pt x="f34" y="f7"/>
                    <a:pt x="f35" y="f31"/>
                    <a:pt x="f35" y="f30"/>
                  </a:cubicBezTo>
                  <a:lnTo>
                    <a:pt x="f35" y="f36"/>
                  </a:lnTo>
                  <a:lnTo>
                    <a:pt x="f37" y="f36"/>
                  </a:lnTo>
                  <a:lnTo>
                    <a:pt x="f37" y="f38"/>
                  </a:lnTo>
                  <a:cubicBezTo>
                    <a:pt x="f37" y="f39"/>
                    <a:pt x="f40" y="f41"/>
                    <a:pt x="f42" y="f41"/>
                  </a:cubicBezTo>
                  <a:cubicBezTo>
                    <a:pt x="f43" y="f41"/>
                    <a:pt x="f44" y="f39"/>
                    <a:pt x="f44" y="f38"/>
                  </a:cubicBezTo>
                  <a:cubicBezTo>
                    <a:pt x="f45" y="f46"/>
                    <a:pt x="f47" y="f26"/>
                    <a:pt x="f48" y="f23"/>
                  </a:cubicBezTo>
                  <a:lnTo>
                    <a:pt x="f49" y="f23"/>
                  </a:lnTo>
                  <a:lnTo>
                    <a:pt x="f49" y="f16"/>
                  </a:lnTo>
                  <a:cubicBezTo>
                    <a:pt x="f49" y="f17"/>
                    <a:pt x="f50" y="f19"/>
                    <a:pt x="f51" y="f19"/>
                  </a:cubicBezTo>
                  <a:cubicBezTo>
                    <a:pt x="f52" y="f19"/>
                    <a:pt x="f53" y="f17"/>
                    <a:pt x="f53" y="f16"/>
                  </a:cubicBezTo>
                  <a:lnTo>
                    <a:pt x="f53" y="f23"/>
                  </a:lnTo>
                  <a:lnTo>
                    <a:pt x="f5" y="f23"/>
                  </a:lnTo>
                  <a:lnTo>
                    <a:pt x="f5" y="f14"/>
                  </a:lnTo>
                  <a:cubicBezTo>
                    <a:pt x="f5" y="f13"/>
                    <a:pt x="f54" y="f9"/>
                    <a:pt x="f8" y="f9"/>
                  </a:cubicBezTo>
                  <a:close/>
                  <a:moveTo>
                    <a:pt x="f55" y="f5"/>
                  </a:moveTo>
                  <a:cubicBezTo>
                    <a:pt x="f56" y="f5"/>
                    <a:pt x="f57" y="f58"/>
                    <a:pt x="f57" y="f59"/>
                  </a:cubicBezTo>
                  <a:cubicBezTo>
                    <a:pt x="f57" y="f60"/>
                    <a:pt x="f56" y="f61"/>
                    <a:pt x="f55" y="f61"/>
                  </a:cubicBezTo>
                  <a:cubicBezTo>
                    <a:pt x="f62" y="f61"/>
                    <a:pt x="f63" y="f60"/>
                    <a:pt x="f63" y="f59"/>
                  </a:cubicBezTo>
                  <a:cubicBezTo>
                    <a:pt x="f63" y="f58"/>
                    <a:pt x="f62" y="f5"/>
                    <a:pt x="f55" y="f5"/>
                  </a:cubicBezTo>
                  <a:close/>
                </a:path>
              </a:pathLst>
            </a:custGeom>
            <a:solidFill>
              <a:srgbClr val="E7ECEF"/>
            </a:solidFill>
            <a:ln cap="flat">
              <a:noFill/>
              <a:prstDash val="solid"/>
            </a:ln>
          </p:spPr>
          <p:txBody>
            <a:bodyPr vert="horz" wrap="square" lIns="91440" tIns="45720" rIns="91440" bIns="45720" anchor="ctr" anchorCtr="1"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FFFFFF"/>
                </a:solidFill>
                <a:uFillTx/>
                <a:latin typeface="Trebuchet MS"/>
                <a:ea typeface="맑은 고딕" pitchFamily="34"/>
                <a:cs typeface="B Nazanin" pitchFamily="2" charset="-78"/>
              </a:endParaRPr>
            </a:p>
          </p:txBody>
        </p:sp>
        <p:sp>
          <p:nvSpPr>
            <p:cNvPr id="47" name="Round Same Side Corner Rectangle 8">
              <a:extLst>
                <a:ext uri="{FF2B5EF4-FFF2-40B4-BE49-F238E27FC236}">
                  <a16:creationId xmlns:a16="http://schemas.microsoft.com/office/drawing/2014/main" id="{43D24314-4BE4-C0CD-5795-050E08E4DC6B}"/>
                </a:ext>
              </a:extLst>
            </p:cNvPr>
            <p:cNvSpPr/>
            <p:nvPr/>
          </p:nvSpPr>
          <p:spPr>
            <a:xfrm>
              <a:off x="8488539" y="5026292"/>
              <a:ext cx="251304" cy="661870"/>
            </a:xfrm>
            <a:custGeom>
              <a:avLst/>
              <a:gdLst>
                <a:gd name="f0" fmla="val 10800000"/>
                <a:gd name="f1" fmla="val 5400000"/>
                <a:gd name="f2" fmla="val 180"/>
                <a:gd name="f3" fmla="val w"/>
                <a:gd name="f4" fmla="val h"/>
                <a:gd name="f5" fmla="val 0"/>
                <a:gd name="f6" fmla="val 1489775"/>
                <a:gd name="f7" fmla="val 3923699"/>
                <a:gd name="f8" fmla="val 280204"/>
                <a:gd name="f9" fmla="val 750754"/>
                <a:gd name="f10" fmla="val 1209570"/>
                <a:gd name="f11" fmla="val 1364322"/>
                <a:gd name="f12" fmla="val 1489774"/>
                <a:gd name="f13" fmla="val 876206"/>
                <a:gd name="f14" fmla="val 1030958"/>
                <a:gd name="f15" fmla="val 1293518"/>
                <a:gd name="f16" fmla="val 2063902"/>
                <a:gd name="f17" fmla="val 2143440"/>
                <a:gd name="f18" fmla="val 1425297"/>
                <a:gd name="f19" fmla="val 2207918"/>
                <a:gd name="f20" fmla="val 1345759"/>
                <a:gd name="f21" fmla="val 1266221"/>
                <a:gd name="f22" fmla="val 1201743"/>
                <a:gd name="f23" fmla="val 1390678"/>
                <a:gd name="f24" fmla="val 1158887"/>
                <a:gd name="f25" fmla="val 1156542"/>
                <a:gd name="f26" fmla="val 2175018"/>
                <a:gd name="f27" fmla="val 1154198"/>
                <a:gd name="f28" fmla="val 2959359"/>
                <a:gd name="f29" fmla="val 1151853"/>
                <a:gd name="f30" fmla="val 3743699"/>
                <a:gd name="f31" fmla="val 3843110"/>
                <a:gd name="f32" fmla="val 1071264"/>
                <a:gd name="f33" fmla="val 971853"/>
                <a:gd name="f34" fmla="val 872442"/>
                <a:gd name="f35" fmla="val 791853"/>
                <a:gd name="f36" fmla="val 2305078"/>
                <a:gd name="f37" fmla="val 683854"/>
                <a:gd name="f38" fmla="val 3743698"/>
                <a:gd name="f39" fmla="val 3843109"/>
                <a:gd name="f40" fmla="val 603265"/>
                <a:gd name="f41" fmla="val 3923698"/>
                <a:gd name="f42" fmla="val 503854"/>
                <a:gd name="f43" fmla="val 404443"/>
                <a:gd name="f44" fmla="val 323854"/>
                <a:gd name="f45" fmla="val 326198"/>
                <a:gd name="f46" fmla="val 2959358"/>
                <a:gd name="f47" fmla="val 328543"/>
                <a:gd name="f48" fmla="val 330887"/>
                <a:gd name="f49" fmla="val 288033"/>
                <a:gd name="f50" fmla="val 223555"/>
                <a:gd name="f51" fmla="val 144017"/>
                <a:gd name="f52" fmla="val 64479"/>
                <a:gd name="f53" fmla="val 1"/>
                <a:gd name="f54" fmla="val 125452"/>
                <a:gd name="f55" fmla="val 744888"/>
                <a:gd name="f56" fmla="val 931180"/>
                <a:gd name="f57" fmla="val 1082199"/>
                <a:gd name="f58" fmla="val 151019"/>
                <a:gd name="f59" fmla="val 337311"/>
                <a:gd name="f60" fmla="val 523603"/>
                <a:gd name="f61" fmla="val 674622"/>
                <a:gd name="f62" fmla="val 558596"/>
                <a:gd name="f63" fmla="val 407577"/>
                <a:gd name="f64" fmla="+- 0 0 -90"/>
                <a:gd name="f65" fmla="*/ f3 1 1489775"/>
                <a:gd name="f66" fmla="*/ f4 1 3923699"/>
                <a:gd name="f67" fmla="val f5"/>
                <a:gd name="f68" fmla="val f6"/>
                <a:gd name="f69" fmla="val f7"/>
                <a:gd name="f70" fmla="*/ f64 f0 1"/>
                <a:gd name="f71" fmla="+- f69 0 f67"/>
                <a:gd name="f72" fmla="+- f68 0 f67"/>
                <a:gd name="f73" fmla="*/ f70 1 f2"/>
                <a:gd name="f74" fmla="*/ f72 1 1489775"/>
                <a:gd name="f75" fmla="*/ f71 1 3923699"/>
                <a:gd name="f76" fmla="*/ 280204 f72 1"/>
                <a:gd name="f77" fmla="*/ 750754 f71 1"/>
                <a:gd name="f78" fmla="*/ 1209570 f72 1"/>
                <a:gd name="f79" fmla="*/ 1489774 f72 1"/>
                <a:gd name="f80" fmla="*/ 1030958 f71 1"/>
                <a:gd name="f81" fmla="*/ 1293518 f71 1"/>
                <a:gd name="f82" fmla="*/ 1489775 f72 1"/>
                <a:gd name="f83" fmla="*/ 2063902 f71 1"/>
                <a:gd name="f84" fmla="*/ 1345759 f72 1"/>
                <a:gd name="f85" fmla="*/ 2207918 f71 1"/>
                <a:gd name="f86" fmla="*/ 1201743 f72 1"/>
                <a:gd name="f87" fmla="*/ 1390678 f71 1"/>
                <a:gd name="f88" fmla="*/ 1158887 f72 1"/>
                <a:gd name="f89" fmla="*/ 1151853 f72 1"/>
                <a:gd name="f90" fmla="*/ 3743699 f71 1"/>
                <a:gd name="f91" fmla="*/ 971853 f72 1"/>
                <a:gd name="f92" fmla="*/ 3923699 f71 1"/>
                <a:gd name="f93" fmla="*/ 791853 f72 1"/>
                <a:gd name="f94" fmla="*/ 2305078 f71 1"/>
                <a:gd name="f95" fmla="*/ 683854 f72 1"/>
                <a:gd name="f96" fmla="*/ 3743698 f71 1"/>
                <a:gd name="f97" fmla="*/ 503854 f72 1"/>
                <a:gd name="f98" fmla="*/ 3923698 f71 1"/>
                <a:gd name="f99" fmla="*/ 323854 f72 1"/>
                <a:gd name="f100" fmla="*/ 330887 f72 1"/>
                <a:gd name="f101" fmla="*/ 288033 f72 1"/>
                <a:gd name="f102" fmla="*/ 144017 f72 1"/>
                <a:gd name="f103" fmla="*/ 1 f72 1"/>
                <a:gd name="f104" fmla="*/ 0 f72 1"/>
                <a:gd name="f105" fmla="*/ 744888 f72 1"/>
                <a:gd name="f106" fmla="*/ 0 f71 1"/>
                <a:gd name="f107" fmla="*/ 1082199 f72 1"/>
                <a:gd name="f108" fmla="*/ 337311 f71 1"/>
                <a:gd name="f109" fmla="*/ 674622 f71 1"/>
                <a:gd name="f110" fmla="*/ 407577 f72 1"/>
                <a:gd name="f111" fmla="+- f73 0 f1"/>
                <a:gd name="f112" fmla="*/ f76 1 1489775"/>
                <a:gd name="f113" fmla="*/ f77 1 3923699"/>
                <a:gd name="f114" fmla="*/ f78 1 1489775"/>
                <a:gd name="f115" fmla="*/ f79 1 1489775"/>
                <a:gd name="f116" fmla="*/ f80 1 3923699"/>
                <a:gd name="f117" fmla="*/ f81 1 3923699"/>
                <a:gd name="f118" fmla="*/ f82 1 1489775"/>
                <a:gd name="f119" fmla="*/ f83 1 3923699"/>
                <a:gd name="f120" fmla="*/ f84 1 1489775"/>
                <a:gd name="f121" fmla="*/ f85 1 3923699"/>
                <a:gd name="f122" fmla="*/ f86 1 1489775"/>
                <a:gd name="f123" fmla="*/ f87 1 3923699"/>
                <a:gd name="f124" fmla="*/ f88 1 1489775"/>
                <a:gd name="f125" fmla="*/ f89 1 1489775"/>
                <a:gd name="f126" fmla="*/ f90 1 3923699"/>
                <a:gd name="f127" fmla="*/ f91 1 1489775"/>
                <a:gd name="f128" fmla="*/ f92 1 3923699"/>
                <a:gd name="f129" fmla="*/ f93 1 1489775"/>
                <a:gd name="f130" fmla="*/ f94 1 3923699"/>
                <a:gd name="f131" fmla="*/ f95 1 1489775"/>
                <a:gd name="f132" fmla="*/ f96 1 3923699"/>
                <a:gd name="f133" fmla="*/ f97 1 1489775"/>
                <a:gd name="f134" fmla="*/ f98 1 3923699"/>
                <a:gd name="f135" fmla="*/ f99 1 1489775"/>
                <a:gd name="f136" fmla="*/ f100 1 1489775"/>
                <a:gd name="f137" fmla="*/ f101 1 1489775"/>
                <a:gd name="f138" fmla="*/ f102 1 1489775"/>
                <a:gd name="f139" fmla="*/ f103 1 1489775"/>
                <a:gd name="f140" fmla="*/ f104 1 1489775"/>
                <a:gd name="f141" fmla="*/ f105 1 1489775"/>
                <a:gd name="f142" fmla="*/ f106 1 3923699"/>
                <a:gd name="f143" fmla="*/ f107 1 1489775"/>
                <a:gd name="f144" fmla="*/ f108 1 3923699"/>
                <a:gd name="f145" fmla="*/ f109 1 3923699"/>
                <a:gd name="f146" fmla="*/ f110 1 1489775"/>
                <a:gd name="f147" fmla="*/ f67 1 f74"/>
                <a:gd name="f148" fmla="*/ f68 1 f74"/>
                <a:gd name="f149" fmla="*/ f67 1 f75"/>
                <a:gd name="f150" fmla="*/ f69 1 f75"/>
                <a:gd name="f151" fmla="*/ f112 1 f74"/>
                <a:gd name="f152" fmla="*/ f113 1 f75"/>
                <a:gd name="f153" fmla="*/ f114 1 f74"/>
                <a:gd name="f154" fmla="*/ f115 1 f74"/>
                <a:gd name="f155" fmla="*/ f116 1 f75"/>
                <a:gd name="f156" fmla="*/ f117 1 f75"/>
                <a:gd name="f157" fmla="*/ f118 1 f74"/>
                <a:gd name="f158" fmla="*/ f119 1 f75"/>
                <a:gd name="f159" fmla="*/ f120 1 f74"/>
                <a:gd name="f160" fmla="*/ f121 1 f75"/>
                <a:gd name="f161" fmla="*/ f122 1 f74"/>
                <a:gd name="f162" fmla="*/ f123 1 f75"/>
                <a:gd name="f163" fmla="*/ f124 1 f74"/>
                <a:gd name="f164" fmla="*/ f125 1 f74"/>
                <a:gd name="f165" fmla="*/ f126 1 f75"/>
                <a:gd name="f166" fmla="*/ f127 1 f74"/>
                <a:gd name="f167" fmla="*/ f128 1 f75"/>
                <a:gd name="f168" fmla="*/ f129 1 f74"/>
                <a:gd name="f169" fmla="*/ f130 1 f75"/>
                <a:gd name="f170" fmla="*/ f131 1 f74"/>
                <a:gd name="f171" fmla="*/ f132 1 f75"/>
                <a:gd name="f172" fmla="*/ f133 1 f74"/>
                <a:gd name="f173" fmla="*/ f134 1 f75"/>
                <a:gd name="f174" fmla="*/ f135 1 f74"/>
                <a:gd name="f175" fmla="*/ f136 1 f74"/>
                <a:gd name="f176" fmla="*/ f137 1 f74"/>
                <a:gd name="f177" fmla="*/ f138 1 f74"/>
                <a:gd name="f178" fmla="*/ f139 1 f74"/>
                <a:gd name="f179" fmla="*/ f140 1 f74"/>
                <a:gd name="f180" fmla="*/ f141 1 f74"/>
                <a:gd name="f181" fmla="*/ f142 1 f75"/>
                <a:gd name="f182" fmla="*/ f143 1 f74"/>
                <a:gd name="f183" fmla="*/ f144 1 f75"/>
                <a:gd name="f184" fmla="*/ f145 1 f75"/>
                <a:gd name="f185" fmla="*/ f146 1 f74"/>
                <a:gd name="f186" fmla="*/ f147 f65 1"/>
                <a:gd name="f187" fmla="*/ f148 f65 1"/>
                <a:gd name="f188" fmla="*/ f150 f66 1"/>
                <a:gd name="f189" fmla="*/ f149 f66 1"/>
                <a:gd name="f190" fmla="*/ f151 f65 1"/>
                <a:gd name="f191" fmla="*/ f152 f66 1"/>
                <a:gd name="f192" fmla="*/ f153 f65 1"/>
                <a:gd name="f193" fmla="*/ f154 f65 1"/>
                <a:gd name="f194" fmla="*/ f155 f66 1"/>
                <a:gd name="f195" fmla="*/ f156 f66 1"/>
                <a:gd name="f196" fmla="*/ f157 f65 1"/>
                <a:gd name="f197" fmla="*/ f158 f66 1"/>
                <a:gd name="f198" fmla="*/ f159 f65 1"/>
                <a:gd name="f199" fmla="*/ f160 f66 1"/>
                <a:gd name="f200" fmla="*/ f161 f65 1"/>
                <a:gd name="f201" fmla="*/ f162 f66 1"/>
                <a:gd name="f202" fmla="*/ f163 f65 1"/>
                <a:gd name="f203" fmla="*/ f164 f65 1"/>
                <a:gd name="f204" fmla="*/ f165 f66 1"/>
                <a:gd name="f205" fmla="*/ f166 f65 1"/>
                <a:gd name="f206" fmla="*/ f167 f66 1"/>
                <a:gd name="f207" fmla="*/ f168 f65 1"/>
                <a:gd name="f208" fmla="*/ f169 f66 1"/>
                <a:gd name="f209" fmla="*/ f170 f65 1"/>
                <a:gd name="f210" fmla="*/ f171 f66 1"/>
                <a:gd name="f211" fmla="*/ f172 f65 1"/>
                <a:gd name="f212" fmla="*/ f173 f66 1"/>
                <a:gd name="f213" fmla="*/ f174 f65 1"/>
                <a:gd name="f214" fmla="*/ f175 f65 1"/>
                <a:gd name="f215" fmla="*/ f176 f65 1"/>
                <a:gd name="f216" fmla="*/ f177 f65 1"/>
                <a:gd name="f217" fmla="*/ f178 f65 1"/>
                <a:gd name="f218" fmla="*/ f179 f65 1"/>
                <a:gd name="f219" fmla="*/ f180 f65 1"/>
                <a:gd name="f220" fmla="*/ f181 f66 1"/>
                <a:gd name="f221" fmla="*/ f182 f65 1"/>
                <a:gd name="f222" fmla="*/ f183 f66 1"/>
                <a:gd name="f223" fmla="*/ f184 f66 1"/>
                <a:gd name="f224" fmla="*/ f185 f65 1"/>
              </a:gdLst>
              <a:ahLst/>
              <a:cxnLst>
                <a:cxn ang="3cd4">
                  <a:pos x="hc" y="t"/>
                </a:cxn>
                <a:cxn ang="0">
                  <a:pos x="r" y="vc"/>
                </a:cxn>
                <a:cxn ang="cd4">
                  <a:pos x="hc" y="b"/>
                </a:cxn>
                <a:cxn ang="cd2">
                  <a:pos x="l" y="vc"/>
                </a:cxn>
                <a:cxn ang="f111">
                  <a:pos x="f190" y="f191"/>
                </a:cxn>
                <a:cxn ang="f111">
                  <a:pos x="f192" y="f191"/>
                </a:cxn>
                <a:cxn ang="f111">
                  <a:pos x="f193" y="f194"/>
                </a:cxn>
                <a:cxn ang="f111">
                  <a:pos x="f193" y="f195"/>
                </a:cxn>
                <a:cxn ang="f111">
                  <a:pos x="f196" y="f195"/>
                </a:cxn>
                <a:cxn ang="f111">
                  <a:pos x="f196" y="f197"/>
                </a:cxn>
                <a:cxn ang="f111">
                  <a:pos x="f198" y="f199"/>
                </a:cxn>
                <a:cxn ang="f111">
                  <a:pos x="f200" y="f197"/>
                </a:cxn>
                <a:cxn ang="f111">
                  <a:pos x="f200" y="f201"/>
                </a:cxn>
                <a:cxn ang="f111">
                  <a:pos x="f202" y="f201"/>
                </a:cxn>
                <a:cxn ang="f111">
                  <a:pos x="f203" y="f204"/>
                </a:cxn>
                <a:cxn ang="f111">
                  <a:pos x="f205" y="f206"/>
                </a:cxn>
                <a:cxn ang="f111">
                  <a:pos x="f207" y="f204"/>
                </a:cxn>
                <a:cxn ang="f111">
                  <a:pos x="f207" y="f208"/>
                </a:cxn>
                <a:cxn ang="f111">
                  <a:pos x="f209" y="f208"/>
                </a:cxn>
                <a:cxn ang="f111">
                  <a:pos x="f209" y="f210"/>
                </a:cxn>
                <a:cxn ang="f111">
                  <a:pos x="f211" y="f212"/>
                </a:cxn>
                <a:cxn ang="f111">
                  <a:pos x="f213" y="f210"/>
                </a:cxn>
                <a:cxn ang="f111">
                  <a:pos x="f214" y="f201"/>
                </a:cxn>
                <a:cxn ang="f111">
                  <a:pos x="f215" y="f201"/>
                </a:cxn>
                <a:cxn ang="f111">
                  <a:pos x="f215" y="f197"/>
                </a:cxn>
                <a:cxn ang="f111">
                  <a:pos x="f216" y="f199"/>
                </a:cxn>
                <a:cxn ang="f111">
                  <a:pos x="f217" y="f197"/>
                </a:cxn>
                <a:cxn ang="f111">
                  <a:pos x="f217" y="f201"/>
                </a:cxn>
                <a:cxn ang="f111">
                  <a:pos x="f218" y="f201"/>
                </a:cxn>
                <a:cxn ang="f111">
                  <a:pos x="f218" y="f194"/>
                </a:cxn>
                <a:cxn ang="f111">
                  <a:pos x="f190" y="f191"/>
                </a:cxn>
                <a:cxn ang="f111">
                  <a:pos x="f219" y="f220"/>
                </a:cxn>
                <a:cxn ang="f111">
                  <a:pos x="f221" y="f222"/>
                </a:cxn>
                <a:cxn ang="f111">
                  <a:pos x="f219" y="f223"/>
                </a:cxn>
                <a:cxn ang="f111">
                  <a:pos x="f224" y="f222"/>
                </a:cxn>
                <a:cxn ang="f111">
                  <a:pos x="f219" y="f220"/>
                </a:cxn>
              </a:cxnLst>
              <a:rect l="f186" t="f189" r="f187" b="f188"/>
              <a:pathLst>
                <a:path w="1489775" h="3923699">
                  <a:moveTo>
                    <a:pt x="f8" y="f9"/>
                  </a:moveTo>
                  <a:lnTo>
                    <a:pt x="f10" y="f9"/>
                  </a:lnTo>
                  <a:cubicBezTo>
                    <a:pt x="f11" y="f9"/>
                    <a:pt x="f12" y="f13"/>
                    <a:pt x="f12" y="f14"/>
                  </a:cubicBezTo>
                  <a:lnTo>
                    <a:pt x="f12" y="f15"/>
                  </a:lnTo>
                  <a:lnTo>
                    <a:pt x="f6" y="f15"/>
                  </a:lnTo>
                  <a:lnTo>
                    <a:pt x="f6" y="f16"/>
                  </a:lnTo>
                  <a:cubicBezTo>
                    <a:pt x="f6" y="f17"/>
                    <a:pt x="f18" y="f19"/>
                    <a:pt x="f20" y="f19"/>
                  </a:cubicBezTo>
                  <a:cubicBezTo>
                    <a:pt x="f21" y="f19"/>
                    <a:pt x="f22" y="f17"/>
                    <a:pt x="f22" y="f16"/>
                  </a:cubicBezTo>
                  <a:lnTo>
                    <a:pt x="f22" y="f23"/>
                  </a:lnTo>
                  <a:lnTo>
                    <a:pt x="f24" y="f23"/>
                  </a:lnTo>
                  <a:cubicBezTo>
                    <a:pt x="f25" y="f26"/>
                    <a:pt x="f27" y="f28"/>
                    <a:pt x="f29" y="f30"/>
                  </a:cubicBezTo>
                  <a:cubicBezTo>
                    <a:pt x="f29" y="f31"/>
                    <a:pt x="f32" y="f7"/>
                    <a:pt x="f33" y="f7"/>
                  </a:cubicBezTo>
                  <a:cubicBezTo>
                    <a:pt x="f34" y="f7"/>
                    <a:pt x="f35" y="f31"/>
                    <a:pt x="f35" y="f30"/>
                  </a:cubicBezTo>
                  <a:lnTo>
                    <a:pt x="f35" y="f36"/>
                  </a:lnTo>
                  <a:lnTo>
                    <a:pt x="f37" y="f36"/>
                  </a:lnTo>
                  <a:lnTo>
                    <a:pt x="f37" y="f38"/>
                  </a:lnTo>
                  <a:cubicBezTo>
                    <a:pt x="f37" y="f39"/>
                    <a:pt x="f40" y="f41"/>
                    <a:pt x="f42" y="f41"/>
                  </a:cubicBezTo>
                  <a:cubicBezTo>
                    <a:pt x="f43" y="f41"/>
                    <a:pt x="f44" y="f39"/>
                    <a:pt x="f44" y="f38"/>
                  </a:cubicBezTo>
                  <a:cubicBezTo>
                    <a:pt x="f45" y="f46"/>
                    <a:pt x="f47" y="f26"/>
                    <a:pt x="f48" y="f23"/>
                  </a:cubicBezTo>
                  <a:lnTo>
                    <a:pt x="f49" y="f23"/>
                  </a:lnTo>
                  <a:lnTo>
                    <a:pt x="f49" y="f16"/>
                  </a:lnTo>
                  <a:cubicBezTo>
                    <a:pt x="f49" y="f17"/>
                    <a:pt x="f50" y="f19"/>
                    <a:pt x="f51" y="f19"/>
                  </a:cubicBezTo>
                  <a:cubicBezTo>
                    <a:pt x="f52" y="f19"/>
                    <a:pt x="f53" y="f17"/>
                    <a:pt x="f53" y="f16"/>
                  </a:cubicBezTo>
                  <a:lnTo>
                    <a:pt x="f53" y="f23"/>
                  </a:lnTo>
                  <a:lnTo>
                    <a:pt x="f5" y="f23"/>
                  </a:lnTo>
                  <a:lnTo>
                    <a:pt x="f5" y="f14"/>
                  </a:lnTo>
                  <a:cubicBezTo>
                    <a:pt x="f5" y="f13"/>
                    <a:pt x="f54" y="f9"/>
                    <a:pt x="f8" y="f9"/>
                  </a:cubicBezTo>
                  <a:close/>
                  <a:moveTo>
                    <a:pt x="f55" y="f5"/>
                  </a:moveTo>
                  <a:cubicBezTo>
                    <a:pt x="f56" y="f5"/>
                    <a:pt x="f57" y="f58"/>
                    <a:pt x="f57" y="f59"/>
                  </a:cubicBezTo>
                  <a:cubicBezTo>
                    <a:pt x="f57" y="f60"/>
                    <a:pt x="f56" y="f61"/>
                    <a:pt x="f55" y="f61"/>
                  </a:cubicBezTo>
                  <a:cubicBezTo>
                    <a:pt x="f62" y="f61"/>
                    <a:pt x="f63" y="f60"/>
                    <a:pt x="f63" y="f59"/>
                  </a:cubicBezTo>
                  <a:cubicBezTo>
                    <a:pt x="f63" y="f58"/>
                    <a:pt x="f62" y="f5"/>
                    <a:pt x="f55" y="f5"/>
                  </a:cubicBezTo>
                  <a:close/>
                </a:path>
              </a:pathLst>
            </a:custGeom>
            <a:solidFill>
              <a:srgbClr val="E7ECEF"/>
            </a:solidFill>
            <a:ln cap="flat">
              <a:noFill/>
              <a:prstDash val="solid"/>
            </a:ln>
          </p:spPr>
          <p:txBody>
            <a:bodyPr vert="horz" wrap="square" lIns="91440" tIns="45720" rIns="91440" bIns="45720" anchor="ctr" anchorCtr="1"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FFFFFF"/>
                </a:solidFill>
                <a:uFillTx/>
                <a:latin typeface="Trebuchet MS"/>
                <a:ea typeface="맑은 고딕" pitchFamily="34"/>
                <a:cs typeface="B Nazanin" pitchFamily="2" charset="-78"/>
              </a:endParaRPr>
            </a:p>
          </p:txBody>
        </p:sp>
        <p:sp>
          <p:nvSpPr>
            <p:cNvPr id="48" name="Round Same Side Corner Rectangle 8">
              <a:extLst>
                <a:ext uri="{FF2B5EF4-FFF2-40B4-BE49-F238E27FC236}">
                  <a16:creationId xmlns:a16="http://schemas.microsoft.com/office/drawing/2014/main" id="{1D8DA304-6070-F3E7-462A-734BAD86FB45}"/>
                </a:ext>
              </a:extLst>
            </p:cNvPr>
            <p:cNvSpPr/>
            <p:nvPr/>
          </p:nvSpPr>
          <p:spPr>
            <a:xfrm>
              <a:off x="8847542" y="5026292"/>
              <a:ext cx="251304" cy="661870"/>
            </a:xfrm>
            <a:custGeom>
              <a:avLst/>
              <a:gdLst>
                <a:gd name="f0" fmla="val 10800000"/>
                <a:gd name="f1" fmla="val 5400000"/>
                <a:gd name="f2" fmla="val 180"/>
                <a:gd name="f3" fmla="val w"/>
                <a:gd name="f4" fmla="val h"/>
                <a:gd name="f5" fmla="val 0"/>
                <a:gd name="f6" fmla="val 1489775"/>
                <a:gd name="f7" fmla="val 3923699"/>
                <a:gd name="f8" fmla="val 280204"/>
                <a:gd name="f9" fmla="val 750754"/>
                <a:gd name="f10" fmla="val 1209570"/>
                <a:gd name="f11" fmla="val 1364322"/>
                <a:gd name="f12" fmla="val 1489774"/>
                <a:gd name="f13" fmla="val 876206"/>
                <a:gd name="f14" fmla="val 1030958"/>
                <a:gd name="f15" fmla="val 1293518"/>
                <a:gd name="f16" fmla="val 2063902"/>
                <a:gd name="f17" fmla="val 2143440"/>
                <a:gd name="f18" fmla="val 1425297"/>
                <a:gd name="f19" fmla="val 2207918"/>
                <a:gd name="f20" fmla="val 1345759"/>
                <a:gd name="f21" fmla="val 1266221"/>
                <a:gd name="f22" fmla="val 1201743"/>
                <a:gd name="f23" fmla="val 1390678"/>
                <a:gd name="f24" fmla="val 1158887"/>
                <a:gd name="f25" fmla="val 1156542"/>
                <a:gd name="f26" fmla="val 2175018"/>
                <a:gd name="f27" fmla="val 1154198"/>
                <a:gd name="f28" fmla="val 2959359"/>
                <a:gd name="f29" fmla="val 1151853"/>
                <a:gd name="f30" fmla="val 3743699"/>
                <a:gd name="f31" fmla="val 3843110"/>
                <a:gd name="f32" fmla="val 1071264"/>
                <a:gd name="f33" fmla="val 971853"/>
                <a:gd name="f34" fmla="val 872442"/>
                <a:gd name="f35" fmla="val 791853"/>
                <a:gd name="f36" fmla="val 2305078"/>
                <a:gd name="f37" fmla="val 683854"/>
                <a:gd name="f38" fmla="val 3743698"/>
                <a:gd name="f39" fmla="val 3843109"/>
                <a:gd name="f40" fmla="val 603265"/>
                <a:gd name="f41" fmla="val 3923698"/>
                <a:gd name="f42" fmla="val 503854"/>
                <a:gd name="f43" fmla="val 404443"/>
                <a:gd name="f44" fmla="val 323854"/>
                <a:gd name="f45" fmla="val 326198"/>
                <a:gd name="f46" fmla="val 2959358"/>
                <a:gd name="f47" fmla="val 328543"/>
                <a:gd name="f48" fmla="val 330887"/>
                <a:gd name="f49" fmla="val 288033"/>
                <a:gd name="f50" fmla="val 223555"/>
                <a:gd name="f51" fmla="val 144017"/>
                <a:gd name="f52" fmla="val 64479"/>
                <a:gd name="f53" fmla="val 1"/>
                <a:gd name="f54" fmla="val 125452"/>
                <a:gd name="f55" fmla="val 744888"/>
                <a:gd name="f56" fmla="val 931180"/>
                <a:gd name="f57" fmla="val 1082199"/>
                <a:gd name="f58" fmla="val 151019"/>
                <a:gd name="f59" fmla="val 337311"/>
                <a:gd name="f60" fmla="val 523603"/>
                <a:gd name="f61" fmla="val 674622"/>
                <a:gd name="f62" fmla="val 558596"/>
                <a:gd name="f63" fmla="val 407577"/>
                <a:gd name="f64" fmla="+- 0 0 -90"/>
                <a:gd name="f65" fmla="*/ f3 1 1489775"/>
                <a:gd name="f66" fmla="*/ f4 1 3923699"/>
                <a:gd name="f67" fmla="val f5"/>
                <a:gd name="f68" fmla="val f6"/>
                <a:gd name="f69" fmla="val f7"/>
                <a:gd name="f70" fmla="*/ f64 f0 1"/>
                <a:gd name="f71" fmla="+- f69 0 f67"/>
                <a:gd name="f72" fmla="+- f68 0 f67"/>
                <a:gd name="f73" fmla="*/ f70 1 f2"/>
                <a:gd name="f74" fmla="*/ f72 1 1489775"/>
                <a:gd name="f75" fmla="*/ f71 1 3923699"/>
                <a:gd name="f76" fmla="*/ 280204 f72 1"/>
                <a:gd name="f77" fmla="*/ 750754 f71 1"/>
                <a:gd name="f78" fmla="*/ 1209570 f72 1"/>
                <a:gd name="f79" fmla="*/ 1489774 f72 1"/>
                <a:gd name="f80" fmla="*/ 1030958 f71 1"/>
                <a:gd name="f81" fmla="*/ 1293518 f71 1"/>
                <a:gd name="f82" fmla="*/ 1489775 f72 1"/>
                <a:gd name="f83" fmla="*/ 2063902 f71 1"/>
                <a:gd name="f84" fmla="*/ 1345759 f72 1"/>
                <a:gd name="f85" fmla="*/ 2207918 f71 1"/>
                <a:gd name="f86" fmla="*/ 1201743 f72 1"/>
                <a:gd name="f87" fmla="*/ 1390678 f71 1"/>
                <a:gd name="f88" fmla="*/ 1158887 f72 1"/>
                <a:gd name="f89" fmla="*/ 1151853 f72 1"/>
                <a:gd name="f90" fmla="*/ 3743699 f71 1"/>
                <a:gd name="f91" fmla="*/ 971853 f72 1"/>
                <a:gd name="f92" fmla="*/ 3923699 f71 1"/>
                <a:gd name="f93" fmla="*/ 791853 f72 1"/>
                <a:gd name="f94" fmla="*/ 2305078 f71 1"/>
                <a:gd name="f95" fmla="*/ 683854 f72 1"/>
                <a:gd name="f96" fmla="*/ 3743698 f71 1"/>
                <a:gd name="f97" fmla="*/ 503854 f72 1"/>
                <a:gd name="f98" fmla="*/ 3923698 f71 1"/>
                <a:gd name="f99" fmla="*/ 323854 f72 1"/>
                <a:gd name="f100" fmla="*/ 330887 f72 1"/>
                <a:gd name="f101" fmla="*/ 288033 f72 1"/>
                <a:gd name="f102" fmla="*/ 144017 f72 1"/>
                <a:gd name="f103" fmla="*/ 1 f72 1"/>
                <a:gd name="f104" fmla="*/ 0 f72 1"/>
                <a:gd name="f105" fmla="*/ 744888 f72 1"/>
                <a:gd name="f106" fmla="*/ 0 f71 1"/>
                <a:gd name="f107" fmla="*/ 1082199 f72 1"/>
                <a:gd name="f108" fmla="*/ 337311 f71 1"/>
                <a:gd name="f109" fmla="*/ 674622 f71 1"/>
                <a:gd name="f110" fmla="*/ 407577 f72 1"/>
                <a:gd name="f111" fmla="+- f73 0 f1"/>
                <a:gd name="f112" fmla="*/ f76 1 1489775"/>
                <a:gd name="f113" fmla="*/ f77 1 3923699"/>
                <a:gd name="f114" fmla="*/ f78 1 1489775"/>
                <a:gd name="f115" fmla="*/ f79 1 1489775"/>
                <a:gd name="f116" fmla="*/ f80 1 3923699"/>
                <a:gd name="f117" fmla="*/ f81 1 3923699"/>
                <a:gd name="f118" fmla="*/ f82 1 1489775"/>
                <a:gd name="f119" fmla="*/ f83 1 3923699"/>
                <a:gd name="f120" fmla="*/ f84 1 1489775"/>
                <a:gd name="f121" fmla="*/ f85 1 3923699"/>
                <a:gd name="f122" fmla="*/ f86 1 1489775"/>
                <a:gd name="f123" fmla="*/ f87 1 3923699"/>
                <a:gd name="f124" fmla="*/ f88 1 1489775"/>
                <a:gd name="f125" fmla="*/ f89 1 1489775"/>
                <a:gd name="f126" fmla="*/ f90 1 3923699"/>
                <a:gd name="f127" fmla="*/ f91 1 1489775"/>
                <a:gd name="f128" fmla="*/ f92 1 3923699"/>
                <a:gd name="f129" fmla="*/ f93 1 1489775"/>
                <a:gd name="f130" fmla="*/ f94 1 3923699"/>
                <a:gd name="f131" fmla="*/ f95 1 1489775"/>
                <a:gd name="f132" fmla="*/ f96 1 3923699"/>
                <a:gd name="f133" fmla="*/ f97 1 1489775"/>
                <a:gd name="f134" fmla="*/ f98 1 3923699"/>
                <a:gd name="f135" fmla="*/ f99 1 1489775"/>
                <a:gd name="f136" fmla="*/ f100 1 1489775"/>
                <a:gd name="f137" fmla="*/ f101 1 1489775"/>
                <a:gd name="f138" fmla="*/ f102 1 1489775"/>
                <a:gd name="f139" fmla="*/ f103 1 1489775"/>
                <a:gd name="f140" fmla="*/ f104 1 1489775"/>
                <a:gd name="f141" fmla="*/ f105 1 1489775"/>
                <a:gd name="f142" fmla="*/ f106 1 3923699"/>
                <a:gd name="f143" fmla="*/ f107 1 1489775"/>
                <a:gd name="f144" fmla="*/ f108 1 3923699"/>
                <a:gd name="f145" fmla="*/ f109 1 3923699"/>
                <a:gd name="f146" fmla="*/ f110 1 1489775"/>
                <a:gd name="f147" fmla="*/ f67 1 f74"/>
                <a:gd name="f148" fmla="*/ f68 1 f74"/>
                <a:gd name="f149" fmla="*/ f67 1 f75"/>
                <a:gd name="f150" fmla="*/ f69 1 f75"/>
                <a:gd name="f151" fmla="*/ f112 1 f74"/>
                <a:gd name="f152" fmla="*/ f113 1 f75"/>
                <a:gd name="f153" fmla="*/ f114 1 f74"/>
                <a:gd name="f154" fmla="*/ f115 1 f74"/>
                <a:gd name="f155" fmla="*/ f116 1 f75"/>
                <a:gd name="f156" fmla="*/ f117 1 f75"/>
                <a:gd name="f157" fmla="*/ f118 1 f74"/>
                <a:gd name="f158" fmla="*/ f119 1 f75"/>
                <a:gd name="f159" fmla="*/ f120 1 f74"/>
                <a:gd name="f160" fmla="*/ f121 1 f75"/>
                <a:gd name="f161" fmla="*/ f122 1 f74"/>
                <a:gd name="f162" fmla="*/ f123 1 f75"/>
                <a:gd name="f163" fmla="*/ f124 1 f74"/>
                <a:gd name="f164" fmla="*/ f125 1 f74"/>
                <a:gd name="f165" fmla="*/ f126 1 f75"/>
                <a:gd name="f166" fmla="*/ f127 1 f74"/>
                <a:gd name="f167" fmla="*/ f128 1 f75"/>
                <a:gd name="f168" fmla="*/ f129 1 f74"/>
                <a:gd name="f169" fmla="*/ f130 1 f75"/>
                <a:gd name="f170" fmla="*/ f131 1 f74"/>
                <a:gd name="f171" fmla="*/ f132 1 f75"/>
                <a:gd name="f172" fmla="*/ f133 1 f74"/>
                <a:gd name="f173" fmla="*/ f134 1 f75"/>
                <a:gd name="f174" fmla="*/ f135 1 f74"/>
                <a:gd name="f175" fmla="*/ f136 1 f74"/>
                <a:gd name="f176" fmla="*/ f137 1 f74"/>
                <a:gd name="f177" fmla="*/ f138 1 f74"/>
                <a:gd name="f178" fmla="*/ f139 1 f74"/>
                <a:gd name="f179" fmla="*/ f140 1 f74"/>
                <a:gd name="f180" fmla="*/ f141 1 f74"/>
                <a:gd name="f181" fmla="*/ f142 1 f75"/>
                <a:gd name="f182" fmla="*/ f143 1 f74"/>
                <a:gd name="f183" fmla="*/ f144 1 f75"/>
                <a:gd name="f184" fmla="*/ f145 1 f75"/>
                <a:gd name="f185" fmla="*/ f146 1 f74"/>
                <a:gd name="f186" fmla="*/ f147 f65 1"/>
                <a:gd name="f187" fmla="*/ f148 f65 1"/>
                <a:gd name="f188" fmla="*/ f150 f66 1"/>
                <a:gd name="f189" fmla="*/ f149 f66 1"/>
                <a:gd name="f190" fmla="*/ f151 f65 1"/>
                <a:gd name="f191" fmla="*/ f152 f66 1"/>
                <a:gd name="f192" fmla="*/ f153 f65 1"/>
                <a:gd name="f193" fmla="*/ f154 f65 1"/>
                <a:gd name="f194" fmla="*/ f155 f66 1"/>
                <a:gd name="f195" fmla="*/ f156 f66 1"/>
                <a:gd name="f196" fmla="*/ f157 f65 1"/>
                <a:gd name="f197" fmla="*/ f158 f66 1"/>
                <a:gd name="f198" fmla="*/ f159 f65 1"/>
                <a:gd name="f199" fmla="*/ f160 f66 1"/>
                <a:gd name="f200" fmla="*/ f161 f65 1"/>
                <a:gd name="f201" fmla="*/ f162 f66 1"/>
                <a:gd name="f202" fmla="*/ f163 f65 1"/>
                <a:gd name="f203" fmla="*/ f164 f65 1"/>
                <a:gd name="f204" fmla="*/ f165 f66 1"/>
                <a:gd name="f205" fmla="*/ f166 f65 1"/>
                <a:gd name="f206" fmla="*/ f167 f66 1"/>
                <a:gd name="f207" fmla="*/ f168 f65 1"/>
                <a:gd name="f208" fmla="*/ f169 f66 1"/>
                <a:gd name="f209" fmla="*/ f170 f65 1"/>
                <a:gd name="f210" fmla="*/ f171 f66 1"/>
                <a:gd name="f211" fmla="*/ f172 f65 1"/>
                <a:gd name="f212" fmla="*/ f173 f66 1"/>
                <a:gd name="f213" fmla="*/ f174 f65 1"/>
                <a:gd name="f214" fmla="*/ f175 f65 1"/>
                <a:gd name="f215" fmla="*/ f176 f65 1"/>
                <a:gd name="f216" fmla="*/ f177 f65 1"/>
                <a:gd name="f217" fmla="*/ f178 f65 1"/>
                <a:gd name="f218" fmla="*/ f179 f65 1"/>
                <a:gd name="f219" fmla="*/ f180 f65 1"/>
                <a:gd name="f220" fmla="*/ f181 f66 1"/>
                <a:gd name="f221" fmla="*/ f182 f65 1"/>
                <a:gd name="f222" fmla="*/ f183 f66 1"/>
                <a:gd name="f223" fmla="*/ f184 f66 1"/>
                <a:gd name="f224" fmla="*/ f185 f65 1"/>
              </a:gdLst>
              <a:ahLst/>
              <a:cxnLst>
                <a:cxn ang="3cd4">
                  <a:pos x="hc" y="t"/>
                </a:cxn>
                <a:cxn ang="0">
                  <a:pos x="r" y="vc"/>
                </a:cxn>
                <a:cxn ang="cd4">
                  <a:pos x="hc" y="b"/>
                </a:cxn>
                <a:cxn ang="cd2">
                  <a:pos x="l" y="vc"/>
                </a:cxn>
                <a:cxn ang="f111">
                  <a:pos x="f190" y="f191"/>
                </a:cxn>
                <a:cxn ang="f111">
                  <a:pos x="f192" y="f191"/>
                </a:cxn>
                <a:cxn ang="f111">
                  <a:pos x="f193" y="f194"/>
                </a:cxn>
                <a:cxn ang="f111">
                  <a:pos x="f193" y="f195"/>
                </a:cxn>
                <a:cxn ang="f111">
                  <a:pos x="f196" y="f195"/>
                </a:cxn>
                <a:cxn ang="f111">
                  <a:pos x="f196" y="f197"/>
                </a:cxn>
                <a:cxn ang="f111">
                  <a:pos x="f198" y="f199"/>
                </a:cxn>
                <a:cxn ang="f111">
                  <a:pos x="f200" y="f197"/>
                </a:cxn>
                <a:cxn ang="f111">
                  <a:pos x="f200" y="f201"/>
                </a:cxn>
                <a:cxn ang="f111">
                  <a:pos x="f202" y="f201"/>
                </a:cxn>
                <a:cxn ang="f111">
                  <a:pos x="f203" y="f204"/>
                </a:cxn>
                <a:cxn ang="f111">
                  <a:pos x="f205" y="f206"/>
                </a:cxn>
                <a:cxn ang="f111">
                  <a:pos x="f207" y="f204"/>
                </a:cxn>
                <a:cxn ang="f111">
                  <a:pos x="f207" y="f208"/>
                </a:cxn>
                <a:cxn ang="f111">
                  <a:pos x="f209" y="f208"/>
                </a:cxn>
                <a:cxn ang="f111">
                  <a:pos x="f209" y="f210"/>
                </a:cxn>
                <a:cxn ang="f111">
                  <a:pos x="f211" y="f212"/>
                </a:cxn>
                <a:cxn ang="f111">
                  <a:pos x="f213" y="f210"/>
                </a:cxn>
                <a:cxn ang="f111">
                  <a:pos x="f214" y="f201"/>
                </a:cxn>
                <a:cxn ang="f111">
                  <a:pos x="f215" y="f201"/>
                </a:cxn>
                <a:cxn ang="f111">
                  <a:pos x="f215" y="f197"/>
                </a:cxn>
                <a:cxn ang="f111">
                  <a:pos x="f216" y="f199"/>
                </a:cxn>
                <a:cxn ang="f111">
                  <a:pos x="f217" y="f197"/>
                </a:cxn>
                <a:cxn ang="f111">
                  <a:pos x="f217" y="f201"/>
                </a:cxn>
                <a:cxn ang="f111">
                  <a:pos x="f218" y="f201"/>
                </a:cxn>
                <a:cxn ang="f111">
                  <a:pos x="f218" y="f194"/>
                </a:cxn>
                <a:cxn ang="f111">
                  <a:pos x="f190" y="f191"/>
                </a:cxn>
                <a:cxn ang="f111">
                  <a:pos x="f219" y="f220"/>
                </a:cxn>
                <a:cxn ang="f111">
                  <a:pos x="f221" y="f222"/>
                </a:cxn>
                <a:cxn ang="f111">
                  <a:pos x="f219" y="f223"/>
                </a:cxn>
                <a:cxn ang="f111">
                  <a:pos x="f224" y="f222"/>
                </a:cxn>
                <a:cxn ang="f111">
                  <a:pos x="f219" y="f220"/>
                </a:cxn>
              </a:cxnLst>
              <a:rect l="f186" t="f189" r="f187" b="f188"/>
              <a:pathLst>
                <a:path w="1489775" h="3923699">
                  <a:moveTo>
                    <a:pt x="f8" y="f9"/>
                  </a:moveTo>
                  <a:lnTo>
                    <a:pt x="f10" y="f9"/>
                  </a:lnTo>
                  <a:cubicBezTo>
                    <a:pt x="f11" y="f9"/>
                    <a:pt x="f12" y="f13"/>
                    <a:pt x="f12" y="f14"/>
                  </a:cubicBezTo>
                  <a:lnTo>
                    <a:pt x="f12" y="f15"/>
                  </a:lnTo>
                  <a:lnTo>
                    <a:pt x="f6" y="f15"/>
                  </a:lnTo>
                  <a:lnTo>
                    <a:pt x="f6" y="f16"/>
                  </a:lnTo>
                  <a:cubicBezTo>
                    <a:pt x="f6" y="f17"/>
                    <a:pt x="f18" y="f19"/>
                    <a:pt x="f20" y="f19"/>
                  </a:cubicBezTo>
                  <a:cubicBezTo>
                    <a:pt x="f21" y="f19"/>
                    <a:pt x="f22" y="f17"/>
                    <a:pt x="f22" y="f16"/>
                  </a:cubicBezTo>
                  <a:lnTo>
                    <a:pt x="f22" y="f23"/>
                  </a:lnTo>
                  <a:lnTo>
                    <a:pt x="f24" y="f23"/>
                  </a:lnTo>
                  <a:cubicBezTo>
                    <a:pt x="f25" y="f26"/>
                    <a:pt x="f27" y="f28"/>
                    <a:pt x="f29" y="f30"/>
                  </a:cubicBezTo>
                  <a:cubicBezTo>
                    <a:pt x="f29" y="f31"/>
                    <a:pt x="f32" y="f7"/>
                    <a:pt x="f33" y="f7"/>
                  </a:cubicBezTo>
                  <a:cubicBezTo>
                    <a:pt x="f34" y="f7"/>
                    <a:pt x="f35" y="f31"/>
                    <a:pt x="f35" y="f30"/>
                  </a:cubicBezTo>
                  <a:lnTo>
                    <a:pt x="f35" y="f36"/>
                  </a:lnTo>
                  <a:lnTo>
                    <a:pt x="f37" y="f36"/>
                  </a:lnTo>
                  <a:lnTo>
                    <a:pt x="f37" y="f38"/>
                  </a:lnTo>
                  <a:cubicBezTo>
                    <a:pt x="f37" y="f39"/>
                    <a:pt x="f40" y="f41"/>
                    <a:pt x="f42" y="f41"/>
                  </a:cubicBezTo>
                  <a:cubicBezTo>
                    <a:pt x="f43" y="f41"/>
                    <a:pt x="f44" y="f39"/>
                    <a:pt x="f44" y="f38"/>
                  </a:cubicBezTo>
                  <a:cubicBezTo>
                    <a:pt x="f45" y="f46"/>
                    <a:pt x="f47" y="f26"/>
                    <a:pt x="f48" y="f23"/>
                  </a:cubicBezTo>
                  <a:lnTo>
                    <a:pt x="f49" y="f23"/>
                  </a:lnTo>
                  <a:lnTo>
                    <a:pt x="f49" y="f16"/>
                  </a:lnTo>
                  <a:cubicBezTo>
                    <a:pt x="f49" y="f17"/>
                    <a:pt x="f50" y="f19"/>
                    <a:pt x="f51" y="f19"/>
                  </a:cubicBezTo>
                  <a:cubicBezTo>
                    <a:pt x="f52" y="f19"/>
                    <a:pt x="f53" y="f17"/>
                    <a:pt x="f53" y="f16"/>
                  </a:cubicBezTo>
                  <a:lnTo>
                    <a:pt x="f53" y="f23"/>
                  </a:lnTo>
                  <a:lnTo>
                    <a:pt x="f5" y="f23"/>
                  </a:lnTo>
                  <a:lnTo>
                    <a:pt x="f5" y="f14"/>
                  </a:lnTo>
                  <a:cubicBezTo>
                    <a:pt x="f5" y="f13"/>
                    <a:pt x="f54" y="f9"/>
                    <a:pt x="f8" y="f9"/>
                  </a:cubicBezTo>
                  <a:close/>
                  <a:moveTo>
                    <a:pt x="f55" y="f5"/>
                  </a:moveTo>
                  <a:cubicBezTo>
                    <a:pt x="f56" y="f5"/>
                    <a:pt x="f57" y="f58"/>
                    <a:pt x="f57" y="f59"/>
                  </a:cubicBezTo>
                  <a:cubicBezTo>
                    <a:pt x="f57" y="f60"/>
                    <a:pt x="f56" y="f61"/>
                    <a:pt x="f55" y="f61"/>
                  </a:cubicBezTo>
                  <a:cubicBezTo>
                    <a:pt x="f62" y="f61"/>
                    <a:pt x="f63" y="f60"/>
                    <a:pt x="f63" y="f59"/>
                  </a:cubicBezTo>
                  <a:cubicBezTo>
                    <a:pt x="f63" y="f58"/>
                    <a:pt x="f62" y="f5"/>
                    <a:pt x="f55" y="f5"/>
                  </a:cubicBezTo>
                  <a:close/>
                </a:path>
              </a:pathLst>
            </a:custGeom>
            <a:solidFill>
              <a:srgbClr val="E7ECEF"/>
            </a:solidFill>
            <a:ln cap="flat">
              <a:noFill/>
              <a:prstDash val="solid"/>
            </a:ln>
          </p:spPr>
          <p:txBody>
            <a:bodyPr vert="horz" wrap="square" lIns="91440" tIns="45720" rIns="91440" bIns="45720" anchor="ctr" anchorCtr="1"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FFFFFF"/>
                </a:solidFill>
                <a:uFillTx/>
                <a:latin typeface="Trebuchet MS"/>
                <a:ea typeface="맑은 고딕" pitchFamily="34"/>
                <a:cs typeface="B Nazanin" pitchFamily="2" charset="-78"/>
              </a:endParaRPr>
            </a:p>
          </p:txBody>
        </p:sp>
        <p:sp>
          <p:nvSpPr>
            <p:cNvPr id="49" name="Round Same Side Corner Rectangle 8">
              <a:extLst>
                <a:ext uri="{FF2B5EF4-FFF2-40B4-BE49-F238E27FC236}">
                  <a16:creationId xmlns:a16="http://schemas.microsoft.com/office/drawing/2014/main" id="{C6EBDD73-D3FC-A8C9-89FA-0FE5D7F23AA5}"/>
                </a:ext>
              </a:extLst>
            </p:cNvPr>
            <p:cNvSpPr/>
            <p:nvPr/>
          </p:nvSpPr>
          <p:spPr>
            <a:xfrm>
              <a:off x="9206554" y="5026292"/>
              <a:ext cx="251304" cy="661870"/>
            </a:xfrm>
            <a:custGeom>
              <a:avLst/>
              <a:gdLst>
                <a:gd name="f0" fmla="val 10800000"/>
                <a:gd name="f1" fmla="val 5400000"/>
                <a:gd name="f2" fmla="val 180"/>
                <a:gd name="f3" fmla="val w"/>
                <a:gd name="f4" fmla="val h"/>
                <a:gd name="f5" fmla="val 0"/>
                <a:gd name="f6" fmla="val 1489775"/>
                <a:gd name="f7" fmla="val 3923699"/>
                <a:gd name="f8" fmla="val 280204"/>
                <a:gd name="f9" fmla="val 750754"/>
                <a:gd name="f10" fmla="val 1209570"/>
                <a:gd name="f11" fmla="val 1364322"/>
                <a:gd name="f12" fmla="val 1489774"/>
                <a:gd name="f13" fmla="val 876206"/>
                <a:gd name="f14" fmla="val 1030958"/>
                <a:gd name="f15" fmla="val 1293518"/>
                <a:gd name="f16" fmla="val 2063902"/>
                <a:gd name="f17" fmla="val 2143440"/>
                <a:gd name="f18" fmla="val 1425297"/>
                <a:gd name="f19" fmla="val 2207918"/>
                <a:gd name="f20" fmla="val 1345759"/>
                <a:gd name="f21" fmla="val 1266221"/>
                <a:gd name="f22" fmla="val 1201743"/>
                <a:gd name="f23" fmla="val 1390678"/>
                <a:gd name="f24" fmla="val 1158887"/>
                <a:gd name="f25" fmla="val 1156542"/>
                <a:gd name="f26" fmla="val 2175018"/>
                <a:gd name="f27" fmla="val 1154198"/>
                <a:gd name="f28" fmla="val 2959359"/>
                <a:gd name="f29" fmla="val 1151853"/>
                <a:gd name="f30" fmla="val 3743699"/>
                <a:gd name="f31" fmla="val 3843110"/>
                <a:gd name="f32" fmla="val 1071264"/>
                <a:gd name="f33" fmla="val 971853"/>
                <a:gd name="f34" fmla="val 872442"/>
                <a:gd name="f35" fmla="val 791853"/>
                <a:gd name="f36" fmla="val 2305078"/>
                <a:gd name="f37" fmla="val 683854"/>
                <a:gd name="f38" fmla="val 3743698"/>
                <a:gd name="f39" fmla="val 3843109"/>
                <a:gd name="f40" fmla="val 603265"/>
                <a:gd name="f41" fmla="val 3923698"/>
                <a:gd name="f42" fmla="val 503854"/>
                <a:gd name="f43" fmla="val 404443"/>
                <a:gd name="f44" fmla="val 323854"/>
                <a:gd name="f45" fmla="val 326198"/>
                <a:gd name="f46" fmla="val 2959358"/>
                <a:gd name="f47" fmla="val 328543"/>
                <a:gd name="f48" fmla="val 330887"/>
                <a:gd name="f49" fmla="val 288033"/>
                <a:gd name="f50" fmla="val 223555"/>
                <a:gd name="f51" fmla="val 144017"/>
                <a:gd name="f52" fmla="val 64479"/>
                <a:gd name="f53" fmla="val 1"/>
                <a:gd name="f54" fmla="val 125452"/>
                <a:gd name="f55" fmla="val 744888"/>
                <a:gd name="f56" fmla="val 931180"/>
                <a:gd name="f57" fmla="val 1082199"/>
                <a:gd name="f58" fmla="val 151019"/>
                <a:gd name="f59" fmla="val 337311"/>
                <a:gd name="f60" fmla="val 523603"/>
                <a:gd name="f61" fmla="val 674622"/>
                <a:gd name="f62" fmla="val 558596"/>
                <a:gd name="f63" fmla="val 407577"/>
                <a:gd name="f64" fmla="+- 0 0 -90"/>
                <a:gd name="f65" fmla="*/ f3 1 1489775"/>
                <a:gd name="f66" fmla="*/ f4 1 3923699"/>
                <a:gd name="f67" fmla="val f5"/>
                <a:gd name="f68" fmla="val f6"/>
                <a:gd name="f69" fmla="val f7"/>
                <a:gd name="f70" fmla="*/ f64 f0 1"/>
                <a:gd name="f71" fmla="+- f69 0 f67"/>
                <a:gd name="f72" fmla="+- f68 0 f67"/>
                <a:gd name="f73" fmla="*/ f70 1 f2"/>
                <a:gd name="f74" fmla="*/ f72 1 1489775"/>
                <a:gd name="f75" fmla="*/ f71 1 3923699"/>
                <a:gd name="f76" fmla="*/ 280204 f72 1"/>
                <a:gd name="f77" fmla="*/ 750754 f71 1"/>
                <a:gd name="f78" fmla="*/ 1209570 f72 1"/>
                <a:gd name="f79" fmla="*/ 1489774 f72 1"/>
                <a:gd name="f80" fmla="*/ 1030958 f71 1"/>
                <a:gd name="f81" fmla="*/ 1293518 f71 1"/>
                <a:gd name="f82" fmla="*/ 1489775 f72 1"/>
                <a:gd name="f83" fmla="*/ 2063902 f71 1"/>
                <a:gd name="f84" fmla="*/ 1345759 f72 1"/>
                <a:gd name="f85" fmla="*/ 2207918 f71 1"/>
                <a:gd name="f86" fmla="*/ 1201743 f72 1"/>
                <a:gd name="f87" fmla="*/ 1390678 f71 1"/>
                <a:gd name="f88" fmla="*/ 1158887 f72 1"/>
                <a:gd name="f89" fmla="*/ 1151853 f72 1"/>
                <a:gd name="f90" fmla="*/ 3743699 f71 1"/>
                <a:gd name="f91" fmla="*/ 971853 f72 1"/>
                <a:gd name="f92" fmla="*/ 3923699 f71 1"/>
                <a:gd name="f93" fmla="*/ 791853 f72 1"/>
                <a:gd name="f94" fmla="*/ 2305078 f71 1"/>
                <a:gd name="f95" fmla="*/ 683854 f72 1"/>
                <a:gd name="f96" fmla="*/ 3743698 f71 1"/>
                <a:gd name="f97" fmla="*/ 503854 f72 1"/>
                <a:gd name="f98" fmla="*/ 3923698 f71 1"/>
                <a:gd name="f99" fmla="*/ 323854 f72 1"/>
                <a:gd name="f100" fmla="*/ 330887 f72 1"/>
                <a:gd name="f101" fmla="*/ 288033 f72 1"/>
                <a:gd name="f102" fmla="*/ 144017 f72 1"/>
                <a:gd name="f103" fmla="*/ 1 f72 1"/>
                <a:gd name="f104" fmla="*/ 0 f72 1"/>
                <a:gd name="f105" fmla="*/ 744888 f72 1"/>
                <a:gd name="f106" fmla="*/ 0 f71 1"/>
                <a:gd name="f107" fmla="*/ 1082199 f72 1"/>
                <a:gd name="f108" fmla="*/ 337311 f71 1"/>
                <a:gd name="f109" fmla="*/ 674622 f71 1"/>
                <a:gd name="f110" fmla="*/ 407577 f72 1"/>
                <a:gd name="f111" fmla="+- f73 0 f1"/>
                <a:gd name="f112" fmla="*/ f76 1 1489775"/>
                <a:gd name="f113" fmla="*/ f77 1 3923699"/>
                <a:gd name="f114" fmla="*/ f78 1 1489775"/>
                <a:gd name="f115" fmla="*/ f79 1 1489775"/>
                <a:gd name="f116" fmla="*/ f80 1 3923699"/>
                <a:gd name="f117" fmla="*/ f81 1 3923699"/>
                <a:gd name="f118" fmla="*/ f82 1 1489775"/>
                <a:gd name="f119" fmla="*/ f83 1 3923699"/>
                <a:gd name="f120" fmla="*/ f84 1 1489775"/>
                <a:gd name="f121" fmla="*/ f85 1 3923699"/>
                <a:gd name="f122" fmla="*/ f86 1 1489775"/>
                <a:gd name="f123" fmla="*/ f87 1 3923699"/>
                <a:gd name="f124" fmla="*/ f88 1 1489775"/>
                <a:gd name="f125" fmla="*/ f89 1 1489775"/>
                <a:gd name="f126" fmla="*/ f90 1 3923699"/>
                <a:gd name="f127" fmla="*/ f91 1 1489775"/>
                <a:gd name="f128" fmla="*/ f92 1 3923699"/>
                <a:gd name="f129" fmla="*/ f93 1 1489775"/>
                <a:gd name="f130" fmla="*/ f94 1 3923699"/>
                <a:gd name="f131" fmla="*/ f95 1 1489775"/>
                <a:gd name="f132" fmla="*/ f96 1 3923699"/>
                <a:gd name="f133" fmla="*/ f97 1 1489775"/>
                <a:gd name="f134" fmla="*/ f98 1 3923699"/>
                <a:gd name="f135" fmla="*/ f99 1 1489775"/>
                <a:gd name="f136" fmla="*/ f100 1 1489775"/>
                <a:gd name="f137" fmla="*/ f101 1 1489775"/>
                <a:gd name="f138" fmla="*/ f102 1 1489775"/>
                <a:gd name="f139" fmla="*/ f103 1 1489775"/>
                <a:gd name="f140" fmla="*/ f104 1 1489775"/>
                <a:gd name="f141" fmla="*/ f105 1 1489775"/>
                <a:gd name="f142" fmla="*/ f106 1 3923699"/>
                <a:gd name="f143" fmla="*/ f107 1 1489775"/>
                <a:gd name="f144" fmla="*/ f108 1 3923699"/>
                <a:gd name="f145" fmla="*/ f109 1 3923699"/>
                <a:gd name="f146" fmla="*/ f110 1 1489775"/>
                <a:gd name="f147" fmla="*/ f67 1 f74"/>
                <a:gd name="f148" fmla="*/ f68 1 f74"/>
                <a:gd name="f149" fmla="*/ f67 1 f75"/>
                <a:gd name="f150" fmla="*/ f69 1 f75"/>
                <a:gd name="f151" fmla="*/ f112 1 f74"/>
                <a:gd name="f152" fmla="*/ f113 1 f75"/>
                <a:gd name="f153" fmla="*/ f114 1 f74"/>
                <a:gd name="f154" fmla="*/ f115 1 f74"/>
                <a:gd name="f155" fmla="*/ f116 1 f75"/>
                <a:gd name="f156" fmla="*/ f117 1 f75"/>
                <a:gd name="f157" fmla="*/ f118 1 f74"/>
                <a:gd name="f158" fmla="*/ f119 1 f75"/>
                <a:gd name="f159" fmla="*/ f120 1 f74"/>
                <a:gd name="f160" fmla="*/ f121 1 f75"/>
                <a:gd name="f161" fmla="*/ f122 1 f74"/>
                <a:gd name="f162" fmla="*/ f123 1 f75"/>
                <a:gd name="f163" fmla="*/ f124 1 f74"/>
                <a:gd name="f164" fmla="*/ f125 1 f74"/>
                <a:gd name="f165" fmla="*/ f126 1 f75"/>
                <a:gd name="f166" fmla="*/ f127 1 f74"/>
                <a:gd name="f167" fmla="*/ f128 1 f75"/>
                <a:gd name="f168" fmla="*/ f129 1 f74"/>
                <a:gd name="f169" fmla="*/ f130 1 f75"/>
                <a:gd name="f170" fmla="*/ f131 1 f74"/>
                <a:gd name="f171" fmla="*/ f132 1 f75"/>
                <a:gd name="f172" fmla="*/ f133 1 f74"/>
                <a:gd name="f173" fmla="*/ f134 1 f75"/>
                <a:gd name="f174" fmla="*/ f135 1 f74"/>
                <a:gd name="f175" fmla="*/ f136 1 f74"/>
                <a:gd name="f176" fmla="*/ f137 1 f74"/>
                <a:gd name="f177" fmla="*/ f138 1 f74"/>
                <a:gd name="f178" fmla="*/ f139 1 f74"/>
                <a:gd name="f179" fmla="*/ f140 1 f74"/>
                <a:gd name="f180" fmla="*/ f141 1 f74"/>
                <a:gd name="f181" fmla="*/ f142 1 f75"/>
                <a:gd name="f182" fmla="*/ f143 1 f74"/>
                <a:gd name="f183" fmla="*/ f144 1 f75"/>
                <a:gd name="f184" fmla="*/ f145 1 f75"/>
                <a:gd name="f185" fmla="*/ f146 1 f74"/>
                <a:gd name="f186" fmla="*/ f147 f65 1"/>
                <a:gd name="f187" fmla="*/ f148 f65 1"/>
                <a:gd name="f188" fmla="*/ f150 f66 1"/>
                <a:gd name="f189" fmla="*/ f149 f66 1"/>
                <a:gd name="f190" fmla="*/ f151 f65 1"/>
                <a:gd name="f191" fmla="*/ f152 f66 1"/>
                <a:gd name="f192" fmla="*/ f153 f65 1"/>
                <a:gd name="f193" fmla="*/ f154 f65 1"/>
                <a:gd name="f194" fmla="*/ f155 f66 1"/>
                <a:gd name="f195" fmla="*/ f156 f66 1"/>
                <a:gd name="f196" fmla="*/ f157 f65 1"/>
                <a:gd name="f197" fmla="*/ f158 f66 1"/>
                <a:gd name="f198" fmla="*/ f159 f65 1"/>
                <a:gd name="f199" fmla="*/ f160 f66 1"/>
                <a:gd name="f200" fmla="*/ f161 f65 1"/>
                <a:gd name="f201" fmla="*/ f162 f66 1"/>
                <a:gd name="f202" fmla="*/ f163 f65 1"/>
                <a:gd name="f203" fmla="*/ f164 f65 1"/>
                <a:gd name="f204" fmla="*/ f165 f66 1"/>
                <a:gd name="f205" fmla="*/ f166 f65 1"/>
                <a:gd name="f206" fmla="*/ f167 f66 1"/>
                <a:gd name="f207" fmla="*/ f168 f65 1"/>
                <a:gd name="f208" fmla="*/ f169 f66 1"/>
                <a:gd name="f209" fmla="*/ f170 f65 1"/>
                <a:gd name="f210" fmla="*/ f171 f66 1"/>
                <a:gd name="f211" fmla="*/ f172 f65 1"/>
                <a:gd name="f212" fmla="*/ f173 f66 1"/>
                <a:gd name="f213" fmla="*/ f174 f65 1"/>
                <a:gd name="f214" fmla="*/ f175 f65 1"/>
                <a:gd name="f215" fmla="*/ f176 f65 1"/>
                <a:gd name="f216" fmla="*/ f177 f65 1"/>
                <a:gd name="f217" fmla="*/ f178 f65 1"/>
                <a:gd name="f218" fmla="*/ f179 f65 1"/>
                <a:gd name="f219" fmla="*/ f180 f65 1"/>
                <a:gd name="f220" fmla="*/ f181 f66 1"/>
                <a:gd name="f221" fmla="*/ f182 f65 1"/>
                <a:gd name="f222" fmla="*/ f183 f66 1"/>
                <a:gd name="f223" fmla="*/ f184 f66 1"/>
                <a:gd name="f224" fmla="*/ f185 f65 1"/>
              </a:gdLst>
              <a:ahLst/>
              <a:cxnLst>
                <a:cxn ang="3cd4">
                  <a:pos x="hc" y="t"/>
                </a:cxn>
                <a:cxn ang="0">
                  <a:pos x="r" y="vc"/>
                </a:cxn>
                <a:cxn ang="cd4">
                  <a:pos x="hc" y="b"/>
                </a:cxn>
                <a:cxn ang="cd2">
                  <a:pos x="l" y="vc"/>
                </a:cxn>
                <a:cxn ang="f111">
                  <a:pos x="f190" y="f191"/>
                </a:cxn>
                <a:cxn ang="f111">
                  <a:pos x="f192" y="f191"/>
                </a:cxn>
                <a:cxn ang="f111">
                  <a:pos x="f193" y="f194"/>
                </a:cxn>
                <a:cxn ang="f111">
                  <a:pos x="f193" y="f195"/>
                </a:cxn>
                <a:cxn ang="f111">
                  <a:pos x="f196" y="f195"/>
                </a:cxn>
                <a:cxn ang="f111">
                  <a:pos x="f196" y="f197"/>
                </a:cxn>
                <a:cxn ang="f111">
                  <a:pos x="f198" y="f199"/>
                </a:cxn>
                <a:cxn ang="f111">
                  <a:pos x="f200" y="f197"/>
                </a:cxn>
                <a:cxn ang="f111">
                  <a:pos x="f200" y="f201"/>
                </a:cxn>
                <a:cxn ang="f111">
                  <a:pos x="f202" y="f201"/>
                </a:cxn>
                <a:cxn ang="f111">
                  <a:pos x="f203" y="f204"/>
                </a:cxn>
                <a:cxn ang="f111">
                  <a:pos x="f205" y="f206"/>
                </a:cxn>
                <a:cxn ang="f111">
                  <a:pos x="f207" y="f204"/>
                </a:cxn>
                <a:cxn ang="f111">
                  <a:pos x="f207" y="f208"/>
                </a:cxn>
                <a:cxn ang="f111">
                  <a:pos x="f209" y="f208"/>
                </a:cxn>
                <a:cxn ang="f111">
                  <a:pos x="f209" y="f210"/>
                </a:cxn>
                <a:cxn ang="f111">
                  <a:pos x="f211" y="f212"/>
                </a:cxn>
                <a:cxn ang="f111">
                  <a:pos x="f213" y="f210"/>
                </a:cxn>
                <a:cxn ang="f111">
                  <a:pos x="f214" y="f201"/>
                </a:cxn>
                <a:cxn ang="f111">
                  <a:pos x="f215" y="f201"/>
                </a:cxn>
                <a:cxn ang="f111">
                  <a:pos x="f215" y="f197"/>
                </a:cxn>
                <a:cxn ang="f111">
                  <a:pos x="f216" y="f199"/>
                </a:cxn>
                <a:cxn ang="f111">
                  <a:pos x="f217" y="f197"/>
                </a:cxn>
                <a:cxn ang="f111">
                  <a:pos x="f217" y="f201"/>
                </a:cxn>
                <a:cxn ang="f111">
                  <a:pos x="f218" y="f201"/>
                </a:cxn>
                <a:cxn ang="f111">
                  <a:pos x="f218" y="f194"/>
                </a:cxn>
                <a:cxn ang="f111">
                  <a:pos x="f190" y="f191"/>
                </a:cxn>
                <a:cxn ang="f111">
                  <a:pos x="f219" y="f220"/>
                </a:cxn>
                <a:cxn ang="f111">
                  <a:pos x="f221" y="f222"/>
                </a:cxn>
                <a:cxn ang="f111">
                  <a:pos x="f219" y="f223"/>
                </a:cxn>
                <a:cxn ang="f111">
                  <a:pos x="f224" y="f222"/>
                </a:cxn>
                <a:cxn ang="f111">
                  <a:pos x="f219" y="f220"/>
                </a:cxn>
              </a:cxnLst>
              <a:rect l="f186" t="f189" r="f187" b="f188"/>
              <a:pathLst>
                <a:path w="1489775" h="3923699">
                  <a:moveTo>
                    <a:pt x="f8" y="f9"/>
                  </a:moveTo>
                  <a:lnTo>
                    <a:pt x="f10" y="f9"/>
                  </a:lnTo>
                  <a:cubicBezTo>
                    <a:pt x="f11" y="f9"/>
                    <a:pt x="f12" y="f13"/>
                    <a:pt x="f12" y="f14"/>
                  </a:cubicBezTo>
                  <a:lnTo>
                    <a:pt x="f12" y="f15"/>
                  </a:lnTo>
                  <a:lnTo>
                    <a:pt x="f6" y="f15"/>
                  </a:lnTo>
                  <a:lnTo>
                    <a:pt x="f6" y="f16"/>
                  </a:lnTo>
                  <a:cubicBezTo>
                    <a:pt x="f6" y="f17"/>
                    <a:pt x="f18" y="f19"/>
                    <a:pt x="f20" y="f19"/>
                  </a:cubicBezTo>
                  <a:cubicBezTo>
                    <a:pt x="f21" y="f19"/>
                    <a:pt x="f22" y="f17"/>
                    <a:pt x="f22" y="f16"/>
                  </a:cubicBezTo>
                  <a:lnTo>
                    <a:pt x="f22" y="f23"/>
                  </a:lnTo>
                  <a:lnTo>
                    <a:pt x="f24" y="f23"/>
                  </a:lnTo>
                  <a:cubicBezTo>
                    <a:pt x="f25" y="f26"/>
                    <a:pt x="f27" y="f28"/>
                    <a:pt x="f29" y="f30"/>
                  </a:cubicBezTo>
                  <a:cubicBezTo>
                    <a:pt x="f29" y="f31"/>
                    <a:pt x="f32" y="f7"/>
                    <a:pt x="f33" y="f7"/>
                  </a:cubicBezTo>
                  <a:cubicBezTo>
                    <a:pt x="f34" y="f7"/>
                    <a:pt x="f35" y="f31"/>
                    <a:pt x="f35" y="f30"/>
                  </a:cubicBezTo>
                  <a:lnTo>
                    <a:pt x="f35" y="f36"/>
                  </a:lnTo>
                  <a:lnTo>
                    <a:pt x="f37" y="f36"/>
                  </a:lnTo>
                  <a:lnTo>
                    <a:pt x="f37" y="f38"/>
                  </a:lnTo>
                  <a:cubicBezTo>
                    <a:pt x="f37" y="f39"/>
                    <a:pt x="f40" y="f41"/>
                    <a:pt x="f42" y="f41"/>
                  </a:cubicBezTo>
                  <a:cubicBezTo>
                    <a:pt x="f43" y="f41"/>
                    <a:pt x="f44" y="f39"/>
                    <a:pt x="f44" y="f38"/>
                  </a:cubicBezTo>
                  <a:cubicBezTo>
                    <a:pt x="f45" y="f46"/>
                    <a:pt x="f47" y="f26"/>
                    <a:pt x="f48" y="f23"/>
                  </a:cubicBezTo>
                  <a:lnTo>
                    <a:pt x="f49" y="f23"/>
                  </a:lnTo>
                  <a:lnTo>
                    <a:pt x="f49" y="f16"/>
                  </a:lnTo>
                  <a:cubicBezTo>
                    <a:pt x="f49" y="f17"/>
                    <a:pt x="f50" y="f19"/>
                    <a:pt x="f51" y="f19"/>
                  </a:cubicBezTo>
                  <a:cubicBezTo>
                    <a:pt x="f52" y="f19"/>
                    <a:pt x="f53" y="f17"/>
                    <a:pt x="f53" y="f16"/>
                  </a:cubicBezTo>
                  <a:lnTo>
                    <a:pt x="f53" y="f23"/>
                  </a:lnTo>
                  <a:lnTo>
                    <a:pt x="f5" y="f23"/>
                  </a:lnTo>
                  <a:lnTo>
                    <a:pt x="f5" y="f14"/>
                  </a:lnTo>
                  <a:cubicBezTo>
                    <a:pt x="f5" y="f13"/>
                    <a:pt x="f54" y="f9"/>
                    <a:pt x="f8" y="f9"/>
                  </a:cubicBezTo>
                  <a:close/>
                  <a:moveTo>
                    <a:pt x="f55" y="f5"/>
                  </a:moveTo>
                  <a:cubicBezTo>
                    <a:pt x="f56" y="f5"/>
                    <a:pt x="f57" y="f58"/>
                    <a:pt x="f57" y="f59"/>
                  </a:cubicBezTo>
                  <a:cubicBezTo>
                    <a:pt x="f57" y="f60"/>
                    <a:pt x="f56" y="f61"/>
                    <a:pt x="f55" y="f61"/>
                  </a:cubicBezTo>
                  <a:cubicBezTo>
                    <a:pt x="f62" y="f61"/>
                    <a:pt x="f63" y="f60"/>
                    <a:pt x="f63" y="f59"/>
                  </a:cubicBezTo>
                  <a:cubicBezTo>
                    <a:pt x="f63" y="f58"/>
                    <a:pt x="f62" y="f5"/>
                    <a:pt x="f55" y="f5"/>
                  </a:cubicBezTo>
                  <a:close/>
                </a:path>
              </a:pathLst>
            </a:custGeom>
            <a:solidFill>
              <a:srgbClr val="E7ECEF"/>
            </a:solidFill>
            <a:ln cap="flat">
              <a:noFill/>
              <a:prstDash val="solid"/>
            </a:ln>
          </p:spPr>
          <p:txBody>
            <a:bodyPr vert="horz" wrap="square" lIns="91440" tIns="45720" rIns="91440" bIns="45720" anchor="ctr" anchorCtr="1"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FFFFFF"/>
                </a:solidFill>
                <a:uFillTx/>
                <a:latin typeface="Trebuchet MS"/>
                <a:ea typeface="맑은 고딕" pitchFamily="34"/>
                <a:cs typeface="B Nazanin" pitchFamily="2" charset="-78"/>
              </a:endParaRPr>
            </a:p>
          </p:txBody>
        </p:sp>
        <p:sp>
          <p:nvSpPr>
            <p:cNvPr id="50" name="Round Same Side Corner Rectangle 8">
              <a:extLst>
                <a:ext uri="{FF2B5EF4-FFF2-40B4-BE49-F238E27FC236}">
                  <a16:creationId xmlns:a16="http://schemas.microsoft.com/office/drawing/2014/main" id="{B0A4AB5B-F3FA-71E5-25B5-CCF382007754}"/>
                </a:ext>
              </a:extLst>
            </p:cNvPr>
            <p:cNvSpPr/>
            <p:nvPr/>
          </p:nvSpPr>
          <p:spPr>
            <a:xfrm>
              <a:off x="9565565" y="5026292"/>
              <a:ext cx="251304" cy="661870"/>
            </a:xfrm>
            <a:custGeom>
              <a:avLst/>
              <a:gdLst>
                <a:gd name="f0" fmla="val 10800000"/>
                <a:gd name="f1" fmla="val 5400000"/>
                <a:gd name="f2" fmla="val 180"/>
                <a:gd name="f3" fmla="val w"/>
                <a:gd name="f4" fmla="val h"/>
                <a:gd name="f5" fmla="val 0"/>
                <a:gd name="f6" fmla="val 1489775"/>
                <a:gd name="f7" fmla="val 3923699"/>
                <a:gd name="f8" fmla="val 280204"/>
                <a:gd name="f9" fmla="val 750754"/>
                <a:gd name="f10" fmla="val 1209570"/>
                <a:gd name="f11" fmla="val 1364322"/>
                <a:gd name="f12" fmla="val 1489774"/>
                <a:gd name="f13" fmla="val 876206"/>
                <a:gd name="f14" fmla="val 1030958"/>
                <a:gd name="f15" fmla="val 1293518"/>
                <a:gd name="f16" fmla="val 2063902"/>
                <a:gd name="f17" fmla="val 2143440"/>
                <a:gd name="f18" fmla="val 1425297"/>
                <a:gd name="f19" fmla="val 2207918"/>
                <a:gd name="f20" fmla="val 1345759"/>
                <a:gd name="f21" fmla="val 1266221"/>
                <a:gd name="f22" fmla="val 1201743"/>
                <a:gd name="f23" fmla="val 1390678"/>
                <a:gd name="f24" fmla="val 1158887"/>
                <a:gd name="f25" fmla="val 1156542"/>
                <a:gd name="f26" fmla="val 2175018"/>
                <a:gd name="f27" fmla="val 1154198"/>
                <a:gd name="f28" fmla="val 2959359"/>
                <a:gd name="f29" fmla="val 1151853"/>
                <a:gd name="f30" fmla="val 3743699"/>
                <a:gd name="f31" fmla="val 3843110"/>
                <a:gd name="f32" fmla="val 1071264"/>
                <a:gd name="f33" fmla="val 971853"/>
                <a:gd name="f34" fmla="val 872442"/>
                <a:gd name="f35" fmla="val 791853"/>
                <a:gd name="f36" fmla="val 2305078"/>
                <a:gd name="f37" fmla="val 683854"/>
                <a:gd name="f38" fmla="val 3743698"/>
                <a:gd name="f39" fmla="val 3843109"/>
                <a:gd name="f40" fmla="val 603265"/>
                <a:gd name="f41" fmla="val 3923698"/>
                <a:gd name="f42" fmla="val 503854"/>
                <a:gd name="f43" fmla="val 404443"/>
                <a:gd name="f44" fmla="val 323854"/>
                <a:gd name="f45" fmla="val 326198"/>
                <a:gd name="f46" fmla="val 2959358"/>
                <a:gd name="f47" fmla="val 328543"/>
                <a:gd name="f48" fmla="val 330887"/>
                <a:gd name="f49" fmla="val 288033"/>
                <a:gd name="f50" fmla="val 223555"/>
                <a:gd name="f51" fmla="val 144017"/>
                <a:gd name="f52" fmla="val 64479"/>
                <a:gd name="f53" fmla="val 1"/>
                <a:gd name="f54" fmla="val 125452"/>
                <a:gd name="f55" fmla="val 744888"/>
                <a:gd name="f56" fmla="val 931180"/>
                <a:gd name="f57" fmla="val 1082199"/>
                <a:gd name="f58" fmla="val 151019"/>
                <a:gd name="f59" fmla="val 337311"/>
                <a:gd name="f60" fmla="val 523603"/>
                <a:gd name="f61" fmla="val 674622"/>
                <a:gd name="f62" fmla="val 558596"/>
                <a:gd name="f63" fmla="val 407577"/>
                <a:gd name="f64" fmla="+- 0 0 -90"/>
                <a:gd name="f65" fmla="*/ f3 1 1489775"/>
                <a:gd name="f66" fmla="*/ f4 1 3923699"/>
                <a:gd name="f67" fmla="val f5"/>
                <a:gd name="f68" fmla="val f6"/>
                <a:gd name="f69" fmla="val f7"/>
                <a:gd name="f70" fmla="*/ f64 f0 1"/>
                <a:gd name="f71" fmla="+- f69 0 f67"/>
                <a:gd name="f72" fmla="+- f68 0 f67"/>
                <a:gd name="f73" fmla="*/ f70 1 f2"/>
                <a:gd name="f74" fmla="*/ f72 1 1489775"/>
                <a:gd name="f75" fmla="*/ f71 1 3923699"/>
                <a:gd name="f76" fmla="*/ 280204 f72 1"/>
                <a:gd name="f77" fmla="*/ 750754 f71 1"/>
                <a:gd name="f78" fmla="*/ 1209570 f72 1"/>
                <a:gd name="f79" fmla="*/ 1489774 f72 1"/>
                <a:gd name="f80" fmla="*/ 1030958 f71 1"/>
                <a:gd name="f81" fmla="*/ 1293518 f71 1"/>
                <a:gd name="f82" fmla="*/ 1489775 f72 1"/>
                <a:gd name="f83" fmla="*/ 2063902 f71 1"/>
                <a:gd name="f84" fmla="*/ 1345759 f72 1"/>
                <a:gd name="f85" fmla="*/ 2207918 f71 1"/>
                <a:gd name="f86" fmla="*/ 1201743 f72 1"/>
                <a:gd name="f87" fmla="*/ 1390678 f71 1"/>
                <a:gd name="f88" fmla="*/ 1158887 f72 1"/>
                <a:gd name="f89" fmla="*/ 1151853 f72 1"/>
                <a:gd name="f90" fmla="*/ 3743699 f71 1"/>
                <a:gd name="f91" fmla="*/ 971853 f72 1"/>
                <a:gd name="f92" fmla="*/ 3923699 f71 1"/>
                <a:gd name="f93" fmla="*/ 791853 f72 1"/>
                <a:gd name="f94" fmla="*/ 2305078 f71 1"/>
                <a:gd name="f95" fmla="*/ 683854 f72 1"/>
                <a:gd name="f96" fmla="*/ 3743698 f71 1"/>
                <a:gd name="f97" fmla="*/ 503854 f72 1"/>
                <a:gd name="f98" fmla="*/ 3923698 f71 1"/>
                <a:gd name="f99" fmla="*/ 323854 f72 1"/>
                <a:gd name="f100" fmla="*/ 330887 f72 1"/>
                <a:gd name="f101" fmla="*/ 288033 f72 1"/>
                <a:gd name="f102" fmla="*/ 144017 f72 1"/>
                <a:gd name="f103" fmla="*/ 1 f72 1"/>
                <a:gd name="f104" fmla="*/ 0 f72 1"/>
                <a:gd name="f105" fmla="*/ 744888 f72 1"/>
                <a:gd name="f106" fmla="*/ 0 f71 1"/>
                <a:gd name="f107" fmla="*/ 1082199 f72 1"/>
                <a:gd name="f108" fmla="*/ 337311 f71 1"/>
                <a:gd name="f109" fmla="*/ 674622 f71 1"/>
                <a:gd name="f110" fmla="*/ 407577 f72 1"/>
                <a:gd name="f111" fmla="+- f73 0 f1"/>
                <a:gd name="f112" fmla="*/ f76 1 1489775"/>
                <a:gd name="f113" fmla="*/ f77 1 3923699"/>
                <a:gd name="f114" fmla="*/ f78 1 1489775"/>
                <a:gd name="f115" fmla="*/ f79 1 1489775"/>
                <a:gd name="f116" fmla="*/ f80 1 3923699"/>
                <a:gd name="f117" fmla="*/ f81 1 3923699"/>
                <a:gd name="f118" fmla="*/ f82 1 1489775"/>
                <a:gd name="f119" fmla="*/ f83 1 3923699"/>
                <a:gd name="f120" fmla="*/ f84 1 1489775"/>
                <a:gd name="f121" fmla="*/ f85 1 3923699"/>
                <a:gd name="f122" fmla="*/ f86 1 1489775"/>
                <a:gd name="f123" fmla="*/ f87 1 3923699"/>
                <a:gd name="f124" fmla="*/ f88 1 1489775"/>
                <a:gd name="f125" fmla="*/ f89 1 1489775"/>
                <a:gd name="f126" fmla="*/ f90 1 3923699"/>
                <a:gd name="f127" fmla="*/ f91 1 1489775"/>
                <a:gd name="f128" fmla="*/ f92 1 3923699"/>
                <a:gd name="f129" fmla="*/ f93 1 1489775"/>
                <a:gd name="f130" fmla="*/ f94 1 3923699"/>
                <a:gd name="f131" fmla="*/ f95 1 1489775"/>
                <a:gd name="f132" fmla="*/ f96 1 3923699"/>
                <a:gd name="f133" fmla="*/ f97 1 1489775"/>
                <a:gd name="f134" fmla="*/ f98 1 3923699"/>
                <a:gd name="f135" fmla="*/ f99 1 1489775"/>
                <a:gd name="f136" fmla="*/ f100 1 1489775"/>
                <a:gd name="f137" fmla="*/ f101 1 1489775"/>
                <a:gd name="f138" fmla="*/ f102 1 1489775"/>
                <a:gd name="f139" fmla="*/ f103 1 1489775"/>
                <a:gd name="f140" fmla="*/ f104 1 1489775"/>
                <a:gd name="f141" fmla="*/ f105 1 1489775"/>
                <a:gd name="f142" fmla="*/ f106 1 3923699"/>
                <a:gd name="f143" fmla="*/ f107 1 1489775"/>
                <a:gd name="f144" fmla="*/ f108 1 3923699"/>
                <a:gd name="f145" fmla="*/ f109 1 3923699"/>
                <a:gd name="f146" fmla="*/ f110 1 1489775"/>
                <a:gd name="f147" fmla="*/ f67 1 f74"/>
                <a:gd name="f148" fmla="*/ f68 1 f74"/>
                <a:gd name="f149" fmla="*/ f67 1 f75"/>
                <a:gd name="f150" fmla="*/ f69 1 f75"/>
                <a:gd name="f151" fmla="*/ f112 1 f74"/>
                <a:gd name="f152" fmla="*/ f113 1 f75"/>
                <a:gd name="f153" fmla="*/ f114 1 f74"/>
                <a:gd name="f154" fmla="*/ f115 1 f74"/>
                <a:gd name="f155" fmla="*/ f116 1 f75"/>
                <a:gd name="f156" fmla="*/ f117 1 f75"/>
                <a:gd name="f157" fmla="*/ f118 1 f74"/>
                <a:gd name="f158" fmla="*/ f119 1 f75"/>
                <a:gd name="f159" fmla="*/ f120 1 f74"/>
                <a:gd name="f160" fmla="*/ f121 1 f75"/>
                <a:gd name="f161" fmla="*/ f122 1 f74"/>
                <a:gd name="f162" fmla="*/ f123 1 f75"/>
                <a:gd name="f163" fmla="*/ f124 1 f74"/>
                <a:gd name="f164" fmla="*/ f125 1 f74"/>
                <a:gd name="f165" fmla="*/ f126 1 f75"/>
                <a:gd name="f166" fmla="*/ f127 1 f74"/>
                <a:gd name="f167" fmla="*/ f128 1 f75"/>
                <a:gd name="f168" fmla="*/ f129 1 f74"/>
                <a:gd name="f169" fmla="*/ f130 1 f75"/>
                <a:gd name="f170" fmla="*/ f131 1 f74"/>
                <a:gd name="f171" fmla="*/ f132 1 f75"/>
                <a:gd name="f172" fmla="*/ f133 1 f74"/>
                <a:gd name="f173" fmla="*/ f134 1 f75"/>
                <a:gd name="f174" fmla="*/ f135 1 f74"/>
                <a:gd name="f175" fmla="*/ f136 1 f74"/>
                <a:gd name="f176" fmla="*/ f137 1 f74"/>
                <a:gd name="f177" fmla="*/ f138 1 f74"/>
                <a:gd name="f178" fmla="*/ f139 1 f74"/>
                <a:gd name="f179" fmla="*/ f140 1 f74"/>
                <a:gd name="f180" fmla="*/ f141 1 f74"/>
                <a:gd name="f181" fmla="*/ f142 1 f75"/>
                <a:gd name="f182" fmla="*/ f143 1 f74"/>
                <a:gd name="f183" fmla="*/ f144 1 f75"/>
                <a:gd name="f184" fmla="*/ f145 1 f75"/>
                <a:gd name="f185" fmla="*/ f146 1 f74"/>
                <a:gd name="f186" fmla="*/ f147 f65 1"/>
                <a:gd name="f187" fmla="*/ f148 f65 1"/>
                <a:gd name="f188" fmla="*/ f150 f66 1"/>
                <a:gd name="f189" fmla="*/ f149 f66 1"/>
                <a:gd name="f190" fmla="*/ f151 f65 1"/>
                <a:gd name="f191" fmla="*/ f152 f66 1"/>
                <a:gd name="f192" fmla="*/ f153 f65 1"/>
                <a:gd name="f193" fmla="*/ f154 f65 1"/>
                <a:gd name="f194" fmla="*/ f155 f66 1"/>
                <a:gd name="f195" fmla="*/ f156 f66 1"/>
                <a:gd name="f196" fmla="*/ f157 f65 1"/>
                <a:gd name="f197" fmla="*/ f158 f66 1"/>
                <a:gd name="f198" fmla="*/ f159 f65 1"/>
                <a:gd name="f199" fmla="*/ f160 f66 1"/>
                <a:gd name="f200" fmla="*/ f161 f65 1"/>
                <a:gd name="f201" fmla="*/ f162 f66 1"/>
                <a:gd name="f202" fmla="*/ f163 f65 1"/>
                <a:gd name="f203" fmla="*/ f164 f65 1"/>
                <a:gd name="f204" fmla="*/ f165 f66 1"/>
                <a:gd name="f205" fmla="*/ f166 f65 1"/>
                <a:gd name="f206" fmla="*/ f167 f66 1"/>
                <a:gd name="f207" fmla="*/ f168 f65 1"/>
                <a:gd name="f208" fmla="*/ f169 f66 1"/>
                <a:gd name="f209" fmla="*/ f170 f65 1"/>
                <a:gd name="f210" fmla="*/ f171 f66 1"/>
                <a:gd name="f211" fmla="*/ f172 f65 1"/>
                <a:gd name="f212" fmla="*/ f173 f66 1"/>
                <a:gd name="f213" fmla="*/ f174 f65 1"/>
                <a:gd name="f214" fmla="*/ f175 f65 1"/>
                <a:gd name="f215" fmla="*/ f176 f65 1"/>
                <a:gd name="f216" fmla="*/ f177 f65 1"/>
                <a:gd name="f217" fmla="*/ f178 f65 1"/>
                <a:gd name="f218" fmla="*/ f179 f65 1"/>
                <a:gd name="f219" fmla="*/ f180 f65 1"/>
                <a:gd name="f220" fmla="*/ f181 f66 1"/>
                <a:gd name="f221" fmla="*/ f182 f65 1"/>
                <a:gd name="f222" fmla="*/ f183 f66 1"/>
                <a:gd name="f223" fmla="*/ f184 f66 1"/>
                <a:gd name="f224" fmla="*/ f185 f65 1"/>
              </a:gdLst>
              <a:ahLst/>
              <a:cxnLst>
                <a:cxn ang="3cd4">
                  <a:pos x="hc" y="t"/>
                </a:cxn>
                <a:cxn ang="0">
                  <a:pos x="r" y="vc"/>
                </a:cxn>
                <a:cxn ang="cd4">
                  <a:pos x="hc" y="b"/>
                </a:cxn>
                <a:cxn ang="cd2">
                  <a:pos x="l" y="vc"/>
                </a:cxn>
                <a:cxn ang="f111">
                  <a:pos x="f190" y="f191"/>
                </a:cxn>
                <a:cxn ang="f111">
                  <a:pos x="f192" y="f191"/>
                </a:cxn>
                <a:cxn ang="f111">
                  <a:pos x="f193" y="f194"/>
                </a:cxn>
                <a:cxn ang="f111">
                  <a:pos x="f193" y="f195"/>
                </a:cxn>
                <a:cxn ang="f111">
                  <a:pos x="f196" y="f195"/>
                </a:cxn>
                <a:cxn ang="f111">
                  <a:pos x="f196" y="f197"/>
                </a:cxn>
                <a:cxn ang="f111">
                  <a:pos x="f198" y="f199"/>
                </a:cxn>
                <a:cxn ang="f111">
                  <a:pos x="f200" y="f197"/>
                </a:cxn>
                <a:cxn ang="f111">
                  <a:pos x="f200" y="f201"/>
                </a:cxn>
                <a:cxn ang="f111">
                  <a:pos x="f202" y="f201"/>
                </a:cxn>
                <a:cxn ang="f111">
                  <a:pos x="f203" y="f204"/>
                </a:cxn>
                <a:cxn ang="f111">
                  <a:pos x="f205" y="f206"/>
                </a:cxn>
                <a:cxn ang="f111">
                  <a:pos x="f207" y="f204"/>
                </a:cxn>
                <a:cxn ang="f111">
                  <a:pos x="f207" y="f208"/>
                </a:cxn>
                <a:cxn ang="f111">
                  <a:pos x="f209" y="f208"/>
                </a:cxn>
                <a:cxn ang="f111">
                  <a:pos x="f209" y="f210"/>
                </a:cxn>
                <a:cxn ang="f111">
                  <a:pos x="f211" y="f212"/>
                </a:cxn>
                <a:cxn ang="f111">
                  <a:pos x="f213" y="f210"/>
                </a:cxn>
                <a:cxn ang="f111">
                  <a:pos x="f214" y="f201"/>
                </a:cxn>
                <a:cxn ang="f111">
                  <a:pos x="f215" y="f201"/>
                </a:cxn>
                <a:cxn ang="f111">
                  <a:pos x="f215" y="f197"/>
                </a:cxn>
                <a:cxn ang="f111">
                  <a:pos x="f216" y="f199"/>
                </a:cxn>
                <a:cxn ang="f111">
                  <a:pos x="f217" y="f197"/>
                </a:cxn>
                <a:cxn ang="f111">
                  <a:pos x="f217" y="f201"/>
                </a:cxn>
                <a:cxn ang="f111">
                  <a:pos x="f218" y="f201"/>
                </a:cxn>
                <a:cxn ang="f111">
                  <a:pos x="f218" y="f194"/>
                </a:cxn>
                <a:cxn ang="f111">
                  <a:pos x="f190" y="f191"/>
                </a:cxn>
                <a:cxn ang="f111">
                  <a:pos x="f219" y="f220"/>
                </a:cxn>
                <a:cxn ang="f111">
                  <a:pos x="f221" y="f222"/>
                </a:cxn>
                <a:cxn ang="f111">
                  <a:pos x="f219" y="f223"/>
                </a:cxn>
                <a:cxn ang="f111">
                  <a:pos x="f224" y="f222"/>
                </a:cxn>
                <a:cxn ang="f111">
                  <a:pos x="f219" y="f220"/>
                </a:cxn>
              </a:cxnLst>
              <a:rect l="f186" t="f189" r="f187" b="f188"/>
              <a:pathLst>
                <a:path w="1489775" h="3923699">
                  <a:moveTo>
                    <a:pt x="f8" y="f9"/>
                  </a:moveTo>
                  <a:lnTo>
                    <a:pt x="f10" y="f9"/>
                  </a:lnTo>
                  <a:cubicBezTo>
                    <a:pt x="f11" y="f9"/>
                    <a:pt x="f12" y="f13"/>
                    <a:pt x="f12" y="f14"/>
                  </a:cubicBezTo>
                  <a:lnTo>
                    <a:pt x="f12" y="f15"/>
                  </a:lnTo>
                  <a:lnTo>
                    <a:pt x="f6" y="f15"/>
                  </a:lnTo>
                  <a:lnTo>
                    <a:pt x="f6" y="f16"/>
                  </a:lnTo>
                  <a:cubicBezTo>
                    <a:pt x="f6" y="f17"/>
                    <a:pt x="f18" y="f19"/>
                    <a:pt x="f20" y="f19"/>
                  </a:cubicBezTo>
                  <a:cubicBezTo>
                    <a:pt x="f21" y="f19"/>
                    <a:pt x="f22" y="f17"/>
                    <a:pt x="f22" y="f16"/>
                  </a:cubicBezTo>
                  <a:lnTo>
                    <a:pt x="f22" y="f23"/>
                  </a:lnTo>
                  <a:lnTo>
                    <a:pt x="f24" y="f23"/>
                  </a:lnTo>
                  <a:cubicBezTo>
                    <a:pt x="f25" y="f26"/>
                    <a:pt x="f27" y="f28"/>
                    <a:pt x="f29" y="f30"/>
                  </a:cubicBezTo>
                  <a:cubicBezTo>
                    <a:pt x="f29" y="f31"/>
                    <a:pt x="f32" y="f7"/>
                    <a:pt x="f33" y="f7"/>
                  </a:cubicBezTo>
                  <a:cubicBezTo>
                    <a:pt x="f34" y="f7"/>
                    <a:pt x="f35" y="f31"/>
                    <a:pt x="f35" y="f30"/>
                  </a:cubicBezTo>
                  <a:lnTo>
                    <a:pt x="f35" y="f36"/>
                  </a:lnTo>
                  <a:lnTo>
                    <a:pt x="f37" y="f36"/>
                  </a:lnTo>
                  <a:lnTo>
                    <a:pt x="f37" y="f38"/>
                  </a:lnTo>
                  <a:cubicBezTo>
                    <a:pt x="f37" y="f39"/>
                    <a:pt x="f40" y="f41"/>
                    <a:pt x="f42" y="f41"/>
                  </a:cubicBezTo>
                  <a:cubicBezTo>
                    <a:pt x="f43" y="f41"/>
                    <a:pt x="f44" y="f39"/>
                    <a:pt x="f44" y="f38"/>
                  </a:cubicBezTo>
                  <a:cubicBezTo>
                    <a:pt x="f45" y="f46"/>
                    <a:pt x="f47" y="f26"/>
                    <a:pt x="f48" y="f23"/>
                  </a:cubicBezTo>
                  <a:lnTo>
                    <a:pt x="f49" y="f23"/>
                  </a:lnTo>
                  <a:lnTo>
                    <a:pt x="f49" y="f16"/>
                  </a:lnTo>
                  <a:cubicBezTo>
                    <a:pt x="f49" y="f17"/>
                    <a:pt x="f50" y="f19"/>
                    <a:pt x="f51" y="f19"/>
                  </a:cubicBezTo>
                  <a:cubicBezTo>
                    <a:pt x="f52" y="f19"/>
                    <a:pt x="f53" y="f17"/>
                    <a:pt x="f53" y="f16"/>
                  </a:cubicBezTo>
                  <a:lnTo>
                    <a:pt x="f53" y="f23"/>
                  </a:lnTo>
                  <a:lnTo>
                    <a:pt x="f5" y="f23"/>
                  </a:lnTo>
                  <a:lnTo>
                    <a:pt x="f5" y="f14"/>
                  </a:lnTo>
                  <a:cubicBezTo>
                    <a:pt x="f5" y="f13"/>
                    <a:pt x="f54" y="f9"/>
                    <a:pt x="f8" y="f9"/>
                  </a:cubicBezTo>
                  <a:close/>
                  <a:moveTo>
                    <a:pt x="f55" y="f5"/>
                  </a:moveTo>
                  <a:cubicBezTo>
                    <a:pt x="f56" y="f5"/>
                    <a:pt x="f57" y="f58"/>
                    <a:pt x="f57" y="f59"/>
                  </a:cubicBezTo>
                  <a:cubicBezTo>
                    <a:pt x="f57" y="f60"/>
                    <a:pt x="f56" y="f61"/>
                    <a:pt x="f55" y="f61"/>
                  </a:cubicBezTo>
                  <a:cubicBezTo>
                    <a:pt x="f62" y="f61"/>
                    <a:pt x="f63" y="f60"/>
                    <a:pt x="f63" y="f59"/>
                  </a:cubicBezTo>
                  <a:cubicBezTo>
                    <a:pt x="f63" y="f58"/>
                    <a:pt x="f62" y="f5"/>
                    <a:pt x="f55" y="f5"/>
                  </a:cubicBezTo>
                  <a:close/>
                </a:path>
              </a:pathLst>
            </a:custGeom>
            <a:solidFill>
              <a:srgbClr val="D9D9D9"/>
            </a:solidFill>
            <a:ln cap="flat">
              <a:noFill/>
              <a:prstDash val="solid"/>
            </a:ln>
          </p:spPr>
          <p:txBody>
            <a:bodyPr vert="horz" wrap="square" lIns="91440" tIns="45720" rIns="91440" bIns="45720" anchor="ctr" anchorCtr="1"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FFFFFF"/>
                </a:solidFill>
                <a:uFillTx/>
                <a:latin typeface="Trebuchet MS"/>
                <a:ea typeface="맑은 고딕" pitchFamily="34"/>
                <a:cs typeface="B Nazanin" pitchFamily="2" charset="-78"/>
              </a:endParaRPr>
            </a:p>
          </p:txBody>
        </p:sp>
        <p:sp>
          <p:nvSpPr>
            <p:cNvPr id="51" name="Round Same Side Corner Rectangle 8">
              <a:extLst>
                <a:ext uri="{FF2B5EF4-FFF2-40B4-BE49-F238E27FC236}">
                  <a16:creationId xmlns:a16="http://schemas.microsoft.com/office/drawing/2014/main" id="{75B654C4-102C-62CC-8216-B4EE0B0ADCF3}"/>
                </a:ext>
              </a:extLst>
            </p:cNvPr>
            <p:cNvSpPr/>
            <p:nvPr/>
          </p:nvSpPr>
          <p:spPr>
            <a:xfrm>
              <a:off x="9924568" y="5026292"/>
              <a:ext cx="251304" cy="661870"/>
            </a:xfrm>
            <a:custGeom>
              <a:avLst/>
              <a:gdLst>
                <a:gd name="f0" fmla="val 10800000"/>
                <a:gd name="f1" fmla="val 5400000"/>
                <a:gd name="f2" fmla="val 180"/>
                <a:gd name="f3" fmla="val w"/>
                <a:gd name="f4" fmla="val h"/>
                <a:gd name="f5" fmla="val 0"/>
                <a:gd name="f6" fmla="val 1489775"/>
                <a:gd name="f7" fmla="val 3923699"/>
                <a:gd name="f8" fmla="val 280204"/>
                <a:gd name="f9" fmla="val 750754"/>
                <a:gd name="f10" fmla="val 1209570"/>
                <a:gd name="f11" fmla="val 1364322"/>
                <a:gd name="f12" fmla="val 1489774"/>
                <a:gd name="f13" fmla="val 876206"/>
                <a:gd name="f14" fmla="val 1030958"/>
                <a:gd name="f15" fmla="val 1293518"/>
                <a:gd name="f16" fmla="val 2063902"/>
                <a:gd name="f17" fmla="val 2143440"/>
                <a:gd name="f18" fmla="val 1425297"/>
                <a:gd name="f19" fmla="val 2207918"/>
                <a:gd name="f20" fmla="val 1345759"/>
                <a:gd name="f21" fmla="val 1266221"/>
                <a:gd name="f22" fmla="val 1201743"/>
                <a:gd name="f23" fmla="val 1390678"/>
                <a:gd name="f24" fmla="val 1158887"/>
                <a:gd name="f25" fmla="val 1156542"/>
                <a:gd name="f26" fmla="val 2175018"/>
                <a:gd name="f27" fmla="val 1154198"/>
                <a:gd name="f28" fmla="val 2959359"/>
                <a:gd name="f29" fmla="val 1151853"/>
                <a:gd name="f30" fmla="val 3743699"/>
                <a:gd name="f31" fmla="val 3843110"/>
                <a:gd name="f32" fmla="val 1071264"/>
                <a:gd name="f33" fmla="val 971853"/>
                <a:gd name="f34" fmla="val 872442"/>
                <a:gd name="f35" fmla="val 791853"/>
                <a:gd name="f36" fmla="val 2305078"/>
                <a:gd name="f37" fmla="val 683854"/>
                <a:gd name="f38" fmla="val 3743698"/>
                <a:gd name="f39" fmla="val 3843109"/>
                <a:gd name="f40" fmla="val 603265"/>
                <a:gd name="f41" fmla="val 3923698"/>
                <a:gd name="f42" fmla="val 503854"/>
                <a:gd name="f43" fmla="val 404443"/>
                <a:gd name="f44" fmla="val 323854"/>
                <a:gd name="f45" fmla="val 326198"/>
                <a:gd name="f46" fmla="val 2959358"/>
                <a:gd name="f47" fmla="val 328543"/>
                <a:gd name="f48" fmla="val 330887"/>
                <a:gd name="f49" fmla="val 288033"/>
                <a:gd name="f50" fmla="val 223555"/>
                <a:gd name="f51" fmla="val 144017"/>
                <a:gd name="f52" fmla="val 64479"/>
                <a:gd name="f53" fmla="val 1"/>
                <a:gd name="f54" fmla="val 125452"/>
                <a:gd name="f55" fmla="val 744888"/>
                <a:gd name="f56" fmla="val 931180"/>
                <a:gd name="f57" fmla="val 1082199"/>
                <a:gd name="f58" fmla="val 151019"/>
                <a:gd name="f59" fmla="val 337311"/>
                <a:gd name="f60" fmla="val 523603"/>
                <a:gd name="f61" fmla="val 674622"/>
                <a:gd name="f62" fmla="val 558596"/>
                <a:gd name="f63" fmla="val 407577"/>
                <a:gd name="f64" fmla="+- 0 0 -90"/>
                <a:gd name="f65" fmla="*/ f3 1 1489775"/>
                <a:gd name="f66" fmla="*/ f4 1 3923699"/>
                <a:gd name="f67" fmla="val f5"/>
                <a:gd name="f68" fmla="val f6"/>
                <a:gd name="f69" fmla="val f7"/>
                <a:gd name="f70" fmla="*/ f64 f0 1"/>
                <a:gd name="f71" fmla="+- f69 0 f67"/>
                <a:gd name="f72" fmla="+- f68 0 f67"/>
                <a:gd name="f73" fmla="*/ f70 1 f2"/>
                <a:gd name="f74" fmla="*/ f72 1 1489775"/>
                <a:gd name="f75" fmla="*/ f71 1 3923699"/>
                <a:gd name="f76" fmla="*/ 280204 f72 1"/>
                <a:gd name="f77" fmla="*/ 750754 f71 1"/>
                <a:gd name="f78" fmla="*/ 1209570 f72 1"/>
                <a:gd name="f79" fmla="*/ 1489774 f72 1"/>
                <a:gd name="f80" fmla="*/ 1030958 f71 1"/>
                <a:gd name="f81" fmla="*/ 1293518 f71 1"/>
                <a:gd name="f82" fmla="*/ 1489775 f72 1"/>
                <a:gd name="f83" fmla="*/ 2063902 f71 1"/>
                <a:gd name="f84" fmla="*/ 1345759 f72 1"/>
                <a:gd name="f85" fmla="*/ 2207918 f71 1"/>
                <a:gd name="f86" fmla="*/ 1201743 f72 1"/>
                <a:gd name="f87" fmla="*/ 1390678 f71 1"/>
                <a:gd name="f88" fmla="*/ 1158887 f72 1"/>
                <a:gd name="f89" fmla="*/ 1151853 f72 1"/>
                <a:gd name="f90" fmla="*/ 3743699 f71 1"/>
                <a:gd name="f91" fmla="*/ 971853 f72 1"/>
                <a:gd name="f92" fmla="*/ 3923699 f71 1"/>
                <a:gd name="f93" fmla="*/ 791853 f72 1"/>
                <a:gd name="f94" fmla="*/ 2305078 f71 1"/>
                <a:gd name="f95" fmla="*/ 683854 f72 1"/>
                <a:gd name="f96" fmla="*/ 3743698 f71 1"/>
                <a:gd name="f97" fmla="*/ 503854 f72 1"/>
                <a:gd name="f98" fmla="*/ 3923698 f71 1"/>
                <a:gd name="f99" fmla="*/ 323854 f72 1"/>
                <a:gd name="f100" fmla="*/ 330887 f72 1"/>
                <a:gd name="f101" fmla="*/ 288033 f72 1"/>
                <a:gd name="f102" fmla="*/ 144017 f72 1"/>
                <a:gd name="f103" fmla="*/ 1 f72 1"/>
                <a:gd name="f104" fmla="*/ 0 f72 1"/>
                <a:gd name="f105" fmla="*/ 744888 f72 1"/>
                <a:gd name="f106" fmla="*/ 0 f71 1"/>
                <a:gd name="f107" fmla="*/ 1082199 f72 1"/>
                <a:gd name="f108" fmla="*/ 337311 f71 1"/>
                <a:gd name="f109" fmla="*/ 674622 f71 1"/>
                <a:gd name="f110" fmla="*/ 407577 f72 1"/>
                <a:gd name="f111" fmla="+- f73 0 f1"/>
                <a:gd name="f112" fmla="*/ f76 1 1489775"/>
                <a:gd name="f113" fmla="*/ f77 1 3923699"/>
                <a:gd name="f114" fmla="*/ f78 1 1489775"/>
                <a:gd name="f115" fmla="*/ f79 1 1489775"/>
                <a:gd name="f116" fmla="*/ f80 1 3923699"/>
                <a:gd name="f117" fmla="*/ f81 1 3923699"/>
                <a:gd name="f118" fmla="*/ f82 1 1489775"/>
                <a:gd name="f119" fmla="*/ f83 1 3923699"/>
                <a:gd name="f120" fmla="*/ f84 1 1489775"/>
                <a:gd name="f121" fmla="*/ f85 1 3923699"/>
                <a:gd name="f122" fmla="*/ f86 1 1489775"/>
                <a:gd name="f123" fmla="*/ f87 1 3923699"/>
                <a:gd name="f124" fmla="*/ f88 1 1489775"/>
                <a:gd name="f125" fmla="*/ f89 1 1489775"/>
                <a:gd name="f126" fmla="*/ f90 1 3923699"/>
                <a:gd name="f127" fmla="*/ f91 1 1489775"/>
                <a:gd name="f128" fmla="*/ f92 1 3923699"/>
                <a:gd name="f129" fmla="*/ f93 1 1489775"/>
                <a:gd name="f130" fmla="*/ f94 1 3923699"/>
                <a:gd name="f131" fmla="*/ f95 1 1489775"/>
                <a:gd name="f132" fmla="*/ f96 1 3923699"/>
                <a:gd name="f133" fmla="*/ f97 1 1489775"/>
                <a:gd name="f134" fmla="*/ f98 1 3923699"/>
                <a:gd name="f135" fmla="*/ f99 1 1489775"/>
                <a:gd name="f136" fmla="*/ f100 1 1489775"/>
                <a:gd name="f137" fmla="*/ f101 1 1489775"/>
                <a:gd name="f138" fmla="*/ f102 1 1489775"/>
                <a:gd name="f139" fmla="*/ f103 1 1489775"/>
                <a:gd name="f140" fmla="*/ f104 1 1489775"/>
                <a:gd name="f141" fmla="*/ f105 1 1489775"/>
                <a:gd name="f142" fmla="*/ f106 1 3923699"/>
                <a:gd name="f143" fmla="*/ f107 1 1489775"/>
                <a:gd name="f144" fmla="*/ f108 1 3923699"/>
                <a:gd name="f145" fmla="*/ f109 1 3923699"/>
                <a:gd name="f146" fmla="*/ f110 1 1489775"/>
                <a:gd name="f147" fmla="*/ f67 1 f74"/>
                <a:gd name="f148" fmla="*/ f68 1 f74"/>
                <a:gd name="f149" fmla="*/ f67 1 f75"/>
                <a:gd name="f150" fmla="*/ f69 1 f75"/>
                <a:gd name="f151" fmla="*/ f112 1 f74"/>
                <a:gd name="f152" fmla="*/ f113 1 f75"/>
                <a:gd name="f153" fmla="*/ f114 1 f74"/>
                <a:gd name="f154" fmla="*/ f115 1 f74"/>
                <a:gd name="f155" fmla="*/ f116 1 f75"/>
                <a:gd name="f156" fmla="*/ f117 1 f75"/>
                <a:gd name="f157" fmla="*/ f118 1 f74"/>
                <a:gd name="f158" fmla="*/ f119 1 f75"/>
                <a:gd name="f159" fmla="*/ f120 1 f74"/>
                <a:gd name="f160" fmla="*/ f121 1 f75"/>
                <a:gd name="f161" fmla="*/ f122 1 f74"/>
                <a:gd name="f162" fmla="*/ f123 1 f75"/>
                <a:gd name="f163" fmla="*/ f124 1 f74"/>
                <a:gd name="f164" fmla="*/ f125 1 f74"/>
                <a:gd name="f165" fmla="*/ f126 1 f75"/>
                <a:gd name="f166" fmla="*/ f127 1 f74"/>
                <a:gd name="f167" fmla="*/ f128 1 f75"/>
                <a:gd name="f168" fmla="*/ f129 1 f74"/>
                <a:gd name="f169" fmla="*/ f130 1 f75"/>
                <a:gd name="f170" fmla="*/ f131 1 f74"/>
                <a:gd name="f171" fmla="*/ f132 1 f75"/>
                <a:gd name="f172" fmla="*/ f133 1 f74"/>
                <a:gd name="f173" fmla="*/ f134 1 f75"/>
                <a:gd name="f174" fmla="*/ f135 1 f74"/>
                <a:gd name="f175" fmla="*/ f136 1 f74"/>
                <a:gd name="f176" fmla="*/ f137 1 f74"/>
                <a:gd name="f177" fmla="*/ f138 1 f74"/>
                <a:gd name="f178" fmla="*/ f139 1 f74"/>
                <a:gd name="f179" fmla="*/ f140 1 f74"/>
                <a:gd name="f180" fmla="*/ f141 1 f74"/>
                <a:gd name="f181" fmla="*/ f142 1 f75"/>
                <a:gd name="f182" fmla="*/ f143 1 f74"/>
                <a:gd name="f183" fmla="*/ f144 1 f75"/>
                <a:gd name="f184" fmla="*/ f145 1 f75"/>
                <a:gd name="f185" fmla="*/ f146 1 f74"/>
                <a:gd name="f186" fmla="*/ f147 f65 1"/>
                <a:gd name="f187" fmla="*/ f148 f65 1"/>
                <a:gd name="f188" fmla="*/ f150 f66 1"/>
                <a:gd name="f189" fmla="*/ f149 f66 1"/>
                <a:gd name="f190" fmla="*/ f151 f65 1"/>
                <a:gd name="f191" fmla="*/ f152 f66 1"/>
                <a:gd name="f192" fmla="*/ f153 f65 1"/>
                <a:gd name="f193" fmla="*/ f154 f65 1"/>
                <a:gd name="f194" fmla="*/ f155 f66 1"/>
                <a:gd name="f195" fmla="*/ f156 f66 1"/>
                <a:gd name="f196" fmla="*/ f157 f65 1"/>
                <a:gd name="f197" fmla="*/ f158 f66 1"/>
                <a:gd name="f198" fmla="*/ f159 f65 1"/>
                <a:gd name="f199" fmla="*/ f160 f66 1"/>
                <a:gd name="f200" fmla="*/ f161 f65 1"/>
                <a:gd name="f201" fmla="*/ f162 f66 1"/>
                <a:gd name="f202" fmla="*/ f163 f65 1"/>
                <a:gd name="f203" fmla="*/ f164 f65 1"/>
                <a:gd name="f204" fmla="*/ f165 f66 1"/>
                <a:gd name="f205" fmla="*/ f166 f65 1"/>
                <a:gd name="f206" fmla="*/ f167 f66 1"/>
                <a:gd name="f207" fmla="*/ f168 f65 1"/>
                <a:gd name="f208" fmla="*/ f169 f66 1"/>
                <a:gd name="f209" fmla="*/ f170 f65 1"/>
                <a:gd name="f210" fmla="*/ f171 f66 1"/>
                <a:gd name="f211" fmla="*/ f172 f65 1"/>
                <a:gd name="f212" fmla="*/ f173 f66 1"/>
                <a:gd name="f213" fmla="*/ f174 f65 1"/>
                <a:gd name="f214" fmla="*/ f175 f65 1"/>
                <a:gd name="f215" fmla="*/ f176 f65 1"/>
                <a:gd name="f216" fmla="*/ f177 f65 1"/>
                <a:gd name="f217" fmla="*/ f178 f65 1"/>
                <a:gd name="f218" fmla="*/ f179 f65 1"/>
                <a:gd name="f219" fmla="*/ f180 f65 1"/>
                <a:gd name="f220" fmla="*/ f181 f66 1"/>
                <a:gd name="f221" fmla="*/ f182 f65 1"/>
                <a:gd name="f222" fmla="*/ f183 f66 1"/>
                <a:gd name="f223" fmla="*/ f184 f66 1"/>
                <a:gd name="f224" fmla="*/ f185 f65 1"/>
              </a:gdLst>
              <a:ahLst/>
              <a:cxnLst>
                <a:cxn ang="3cd4">
                  <a:pos x="hc" y="t"/>
                </a:cxn>
                <a:cxn ang="0">
                  <a:pos x="r" y="vc"/>
                </a:cxn>
                <a:cxn ang="cd4">
                  <a:pos x="hc" y="b"/>
                </a:cxn>
                <a:cxn ang="cd2">
                  <a:pos x="l" y="vc"/>
                </a:cxn>
                <a:cxn ang="f111">
                  <a:pos x="f190" y="f191"/>
                </a:cxn>
                <a:cxn ang="f111">
                  <a:pos x="f192" y="f191"/>
                </a:cxn>
                <a:cxn ang="f111">
                  <a:pos x="f193" y="f194"/>
                </a:cxn>
                <a:cxn ang="f111">
                  <a:pos x="f193" y="f195"/>
                </a:cxn>
                <a:cxn ang="f111">
                  <a:pos x="f196" y="f195"/>
                </a:cxn>
                <a:cxn ang="f111">
                  <a:pos x="f196" y="f197"/>
                </a:cxn>
                <a:cxn ang="f111">
                  <a:pos x="f198" y="f199"/>
                </a:cxn>
                <a:cxn ang="f111">
                  <a:pos x="f200" y="f197"/>
                </a:cxn>
                <a:cxn ang="f111">
                  <a:pos x="f200" y="f201"/>
                </a:cxn>
                <a:cxn ang="f111">
                  <a:pos x="f202" y="f201"/>
                </a:cxn>
                <a:cxn ang="f111">
                  <a:pos x="f203" y="f204"/>
                </a:cxn>
                <a:cxn ang="f111">
                  <a:pos x="f205" y="f206"/>
                </a:cxn>
                <a:cxn ang="f111">
                  <a:pos x="f207" y="f204"/>
                </a:cxn>
                <a:cxn ang="f111">
                  <a:pos x="f207" y="f208"/>
                </a:cxn>
                <a:cxn ang="f111">
                  <a:pos x="f209" y="f208"/>
                </a:cxn>
                <a:cxn ang="f111">
                  <a:pos x="f209" y="f210"/>
                </a:cxn>
                <a:cxn ang="f111">
                  <a:pos x="f211" y="f212"/>
                </a:cxn>
                <a:cxn ang="f111">
                  <a:pos x="f213" y="f210"/>
                </a:cxn>
                <a:cxn ang="f111">
                  <a:pos x="f214" y="f201"/>
                </a:cxn>
                <a:cxn ang="f111">
                  <a:pos x="f215" y="f201"/>
                </a:cxn>
                <a:cxn ang="f111">
                  <a:pos x="f215" y="f197"/>
                </a:cxn>
                <a:cxn ang="f111">
                  <a:pos x="f216" y="f199"/>
                </a:cxn>
                <a:cxn ang="f111">
                  <a:pos x="f217" y="f197"/>
                </a:cxn>
                <a:cxn ang="f111">
                  <a:pos x="f217" y="f201"/>
                </a:cxn>
                <a:cxn ang="f111">
                  <a:pos x="f218" y="f201"/>
                </a:cxn>
                <a:cxn ang="f111">
                  <a:pos x="f218" y="f194"/>
                </a:cxn>
                <a:cxn ang="f111">
                  <a:pos x="f190" y="f191"/>
                </a:cxn>
                <a:cxn ang="f111">
                  <a:pos x="f219" y="f220"/>
                </a:cxn>
                <a:cxn ang="f111">
                  <a:pos x="f221" y="f222"/>
                </a:cxn>
                <a:cxn ang="f111">
                  <a:pos x="f219" y="f223"/>
                </a:cxn>
                <a:cxn ang="f111">
                  <a:pos x="f224" y="f222"/>
                </a:cxn>
                <a:cxn ang="f111">
                  <a:pos x="f219" y="f220"/>
                </a:cxn>
              </a:cxnLst>
              <a:rect l="f186" t="f189" r="f187" b="f188"/>
              <a:pathLst>
                <a:path w="1489775" h="3923699">
                  <a:moveTo>
                    <a:pt x="f8" y="f9"/>
                  </a:moveTo>
                  <a:lnTo>
                    <a:pt x="f10" y="f9"/>
                  </a:lnTo>
                  <a:cubicBezTo>
                    <a:pt x="f11" y="f9"/>
                    <a:pt x="f12" y="f13"/>
                    <a:pt x="f12" y="f14"/>
                  </a:cubicBezTo>
                  <a:lnTo>
                    <a:pt x="f12" y="f15"/>
                  </a:lnTo>
                  <a:lnTo>
                    <a:pt x="f6" y="f15"/>
                  </a:lnTo>
                  <a:lnTo>
                    <a:pt x="f6" y="f16"/>
                  </a:lnTo>
                  <a:cubicBezTo>
                    <a:pt x="f6" y="f17"/>
                    <a:pt x="f18" y="f19"/>
                    <a:pt x="f20" y="f19"/>
                  </a:cubicBezTo>
                  <a:cubicBezTo>
                    <a:pt x="f21" y="f19"/>
                    <a:pt x="f22" y="f17"/>
                    <a:pt x="f22" y="f16"/>
                  </a:cubicBezTo>
                  <a:lnTo>
                    <a:pt x="f22" y="f23"/>
                  </a:lnTo>
                  <a:lnTo>
                    <a:pt x="f24" y="f23"/>
                  </a:lnTo>
                  <a:cubicBezTo>
                    <a:pt x="f25" y="f26"/>
                    <a:pt x="f27" y="f28"/>
                    <a:pt x="f29" y="f30"/>
                  </a:cubicBezTo>
                  <a:cubicBezTo>
                    <a:pt x="f29" y="f31"/>
                    <a:pt x="f32" y="f7"/>
                    <a:pt x="f33" y="f7"/>
                  </a:cubicBezTo>
                  <a:cubicBezTo>
                    <a:pt x="f34" y="f7"/>
                    <a:pt x="f35" y="f31"/>
                    <a:pt x="f35" y="f30"/>
                  </a:cubicBezTo>
                  <a:lnTo>
                    <a:pt x="f35" y="f36"/>
                  </a:lnTo>
                  <a:lnTo>
                    <a:pt x="f37" y="f36"/>
                  </a:lnTo>
                  <a:lnTo>
                    <a:pt x="f37" y="f38"/>
                  </a:lnTo>
                  <a:cubicBezTo>
                    <a:pt x="f37" y="f39"/>
                    <a:pt x="f40" y="f41"/>
                    <a:pt x="f42" y="f41"/>
                  </a:cubicBezTo>
                  <a:cubicBezTo>
                    <a:pt x="f43" y="f41"/>
                    <a:pt x="f44" y="f39"/>
                    <a:pt x="f44" y="f38"/>
                  </a:cubicBezTo>
                  <a:cubicBezTo>
                    <a:pt x="f45" y="f46"/>
                    <a:pt x="f47" y="f26"/>
                    <a:pt x="f48" y="f23"/>
                  </a:cubicBezTo>
                  <a:lnTo>
                    <a:pt x="f49" y="f23"/>
                  </a:lnTo>
                  <a:lnTo>
                    <a:pt x="f49" y="f16"/>
                  </a:lnTo>
                  <a:cubicBezTo>
                    <a:pt x="f49" y="f17"/>
                    <a:pt x="f50" y="f19"/>
                    <a:pt x="f51" y="f19"/>
                  </a:cubicBezTo>
                  <a:cubicBezTo>
                    <a:pt x="f52" y="f19"/>
                    <a:pt x="f53" y="f17"/>
                    <a:pt x="f53" y="f16"/>
                  </a:cubicBezTo>
                  <a:lnTo>
                    <a:pt x="f53" y="f23"/>
                  </a:lnTo>
                  <a:lnTo>
                    <a:pt x="f5" y="f23"/>
                  </a:lnTo>
                  <a:lnTo>
                    <a:pt x="f5" y="f14"/>
                  </a:lnTo>
                  <a:cubicBezTo>
                    <a:pt x="f5" y="f13"/>
                    <a:pt x="f54" y="f9"/>
                    <a:pt x="f8" y="f9"/>
                  </a:cubicBezTo>
                  <a:close/>
                  <a:moveTo>
                    <a:pt x="f55" y="f5"/>
                  </a:moveTo>
                  <a:cubicBezTo>
                    <a:pt x="f56" y="f5"/>
                    <a:pt x="f57" y="f58"/>
                    <a:pt x="f57" y="f59"/>
                  </a:cubicBezTo>
                  <a:cubicBezTo>
                    <a:pt x="f57" y="f60"/>
                    <a:pt x="f56" y="f61"/>
                    <a:pt x="f55" y="f61"/>
                  </a:cubicBezTo>
                  <a:cubicBezTo>
                    <a:pt x="f62" y="f61"/>
                    <a:pt x="f63" y="f60"/>
                    <a:pt x="f63" y="f59"/>
                  </a:cubicBezTo>
                  <a:cubicBezTo>
                    <a:pt x="f63" y="f58"/>
                    <a:pt x="f62" y="f5"/>
                    <a:pt x="f55" y="f5"/>
                  </a:cubicBezTo>
                  <a:close/>
                </a:path>
              </a:pathLst>
            </a:custGeom>
            <a:solidFill>
              <a:srgbClr val="D9D9D9"/>
            </a:solidFill>
            <a:ln cap="flat">
              <a:noFill/>
              <a:prstDash val="solid"/>
            </a:ln>
          </p:spPr>
          <p:txBody>
            <a:bodyPr vert="horz" wrap="square" lIns="91440" tIns="45720" rIns="91440" bIns="45720" anchor="ctr" anchorCtr="1"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FFFFFF"/>
                </a:solidFill>
                <a:uFillTx/>
                <a:latin typeface="Trebuchet MS"/>
                <a:ea typeface="맑은 고딕" pitchFamily="34"/>
                <a:cs typeface="B Nazanin" pitchFamily="2" charset="-78"/>
              </a:endParaRPr>
            </a:p>
          </p:txBody>
        </p:sp>
        <p:sp>
          <p:nvSpPr>
            <p:cNvPr id="52" name="Round Same Side Corner Rectangle 8">
              <a:extLst>
                <a:ext uri="{FF2B5EF4-FFF2-40B4-BE49-F238E27FC236}">
                  <a16:creationId xmlns:a16="http://schemas.microsoft.com/office/drawing/2014/main" id="{48AC61BB-E0E2-3807-90FB-B044CA1F14E3}"/>
                </a:ext>
              </a:extLst>
            </p:cNvPr>
            <p:cNvSpPr/>
            <p:nvPr/>
          </p:nvSpPr>
          <p:spPr>
            <a:xfrm>
              <a:off x="10283580" y="5026292"/>
              <a:ext cx="251304" cy="661870"/>
            </a:xfrm>
            <a:custGeom>
              <a:avLst/>
              <a:gdLst>
                <a:gd name="f0" fmla="val 10800000"/>
                <a:gd name="f1" fmla="val 5400000"/>
                <a:gd name="f2" fmla="val 180"/>
                <a:gd name="f3" fmla="val w"/>
                <a:gd name="f4" fmla="val h"/>
                <a:gd name="f5" fmla="val 0"/>
                <a:gd name="f6" fmla="val 1489775"/>
                <a:gd name="f7" fmla="val 3923699"/>
                <a:gd name="f8" fmla="val 280204"/>
                <a:gd name="f9" fmla="val 750754"/>
                <a:gd name="f10" fmla="val 1209570"/>
                <a:gd name="f11" fmla="val 1364322"/>
                <a:gd name="f12" fmla="val 1489774"/>
                <a:gd name="f13" fmla="val 876206"/>
                <a:gd name="f14" fmla="val 1030958"/>
                <a:gd name="f15" fmla="val 1293518"/>
                <a:gd name="f16" fmla="val 2063902"/>
                <a:gd name="f17" fmla="val 2143440"/>
                <a:gd name="f18" fmla="val 1425297"/>
                <a:gd name="f19" fmla="val 2207918"/>
                <a:gd name="f20" fmla="val 1345759"/>
                <a:gd name="f21" fmla="val 1266221"/>
                <a:gd name="f22" fmla="val 1201743"/>
                <a:gd name="f23" fmla="val 1390678"/>
                <a:gd name="f24" fmla="val 1158887"/>
                <a:gd name="f25" fmla="val 1156542"/>
                <a:gd name="f26" fmla="val 2175018"/>
                <a:gd name="f27" fmla="val 1154198"/>
                <a:gd name="f28" fmla="val 2959359"/>
                <a:gd name="f29" fmla="val 1151853"/>
                <a:gd name="f30" fmla="val 3743699"/>
                <a:gd name="f31" fmla="val 3843110"/>
                <a:gd name="f32" fmla="val 1071264"/>
                <a:gd name="f33" fmla="val 971853"/>
                <a:gd name="f34" fmla="val 872442"/>
                <a:gd name="f35" fmla="val 791853"/>
                <a:gd name="f36" fmla="val 2305078"/>
                <a:gd name="f37" fmla="val 683854"/>
                <a:gd name="f38" fmla="val 3743698"/>
                <a:gd name="f39" fmla="val 3843109"/>
                <a:gd name="f40" fmla="val 603265"/>
                <a:gd name="f41" fmla="val 3923698"/>
                <a:gd name="f42" fmla="val 503854"/>
                <a:gd name="f43" fmla="val 404443"/>
                <a:gd name="f44" fmla="val 323854"/>
                <a:gd name="f45" fmla="val 326198"/>
                <a:gd name="f46" fmla="val 2959358"/>
                <a:gd name="f47" fmla="val 328543"/>
                <a:gd name="f48" fmla="val 330887"/>
                <a:gd name="f49" fmla="val 288033"/>
                <a:gd name="f50" fmla="val 223555"/>
                <a:gd name="f51" fmla="val 144017"/>
                <a:gd name="f52" fmla="val 64479"/>
                <a:gd name="f53" fmla="val 1"/>
                <a:gd name="f54" fmla="val 125452"/>
                <a:gd name="f55" fmla="val 744888"/>
                <a:gd name="f56" fmla="val 931180"/>
                <a:gd name="f57" fmla="val 1082199"/>
                <a:gd name="f58" fmla="val 151019"/>
                <a:gd name="f59" fmla="val 337311"/>
                <a:gd name="f60" fmla="val 523603"/>
                <a:gd name="f61" fmla="val 674622"/>
                <a:gd name="f62" fmla="val 558596"/>
                <a:gd name="f63" fmla="val 407577"/>
                <a:gd name="f64" fmla="+- 0 0 -90"/>
                <a:gd name="f65" fmla="*/ f3 1 1489775"/>
                <a:gd name="f66" fmla="*/ f4 1 3923699"/>
                <a:gd name="f67" fmla="val f5"/>
                <a:gd name="f68" fmla="val f6"/>
                <a:gd name="f69" fmla="val f7"/>
                <a:gd name="f70" fmla="*/ f64 f0 1"/>
                <a:gd name="f71" fmla="+- f69 0 f67"/>
                <a:gd name="f72" fmla="+- f68 0 f67"/>
                <a:gd name="f73" fmla="*/ f70 1 f2"/>
                <a:gd name="f74" fmla="*/ f72 1 1489775"/>
                <a:gd name="f75" fmla="*/ f71 1 3923699"/>
                <a:gd name="f76" fmla="*/ 280204 f72 1"/>
                <a:gd name="f77" fmla="*/ 750754 f71 1"/>
                <a:gd name="f78" fmla="*/ 1209570 f72 1"/>
                <a:gd name="f79" fmla="*/ 1489774 f72 1"/>
                <a:gd name="f80" fmla="*/ 1030958 f71 1"/>
                <a:gd name="f81" fmla="*/ 1293518 f71 1"/>
                <a:gd name="f82" fmla="*/ 1489775 f72 1"/>
                <a:gd name="f83" fmla="*/ 2063902 f71 1"/>
                <a:gd name="f84" fmla="*/ 1345759 f72 1"/>
                <a:gd name="f85" fmla="*/ 2207918 f71 1"/>
                <a:gd name="f86" fmla="*/ 1201743 f72 1"/>
                <a:gd name="f87" fmla="*/ 1390678 f71 1"/>
                <a:gd name="f88" fmla="*/ 1158887 f72 1"/>
                <a:gd name="f89" fmla="*/ 1151853 f72 1"/>
                <a:gd name="f90" fmla="*/ 3743699 f71 1"/>
                <a:gd name="f91" fmla="*/ 971853 f72 1"/>
                <a:gd name="f92" fmla="*/ 3923699 f71 1"/>
                <a:gd name="f93" fmla="*/ 791853 f72 1"/>
                <a:gd name="f94" fmla="*/ 2305078 f71 1"/>
                <a:gd name="f95" fmla="*/ 683854 f72 1"/>
                <a:gd name="f96" fmla="*/ 3743698 f71 1"/>
                <a:gd name="f97" fmla="*/ 503854 f72 1"/>
                <a:gd name="f98" fmla="*/ 3923698 f71 1"/>
                <a:gd name="f99" fmla="*/ 323854 f72 1"/>
                <a:gd name="f100" fmla="*/ 330887 f72 1"/>
                <a:gd name="f101" fmla="*/ 288033 f72 1"/>
                <a:gd name="f102" fmla="*/ 144017 f72 1"/>
                <a:gd name="f103" fmla="*/ 1 f72 1"/>
                <a:gd name="f104" fmla="*/ 0 f72 1"/>
                <a:gd name="f105" fmla="*/ 744888 f72 1"/>
                <a:gd name="f106" fmla="*/ 0 f71 1"/>
                <a:gd name="f107" fmla="*/ 1082199 f72 1"/>
                <a:gd name="f108" fmla="*/ 337311 f71 1"/>
                <a:gd name="f109" fmla="*/ 674622 f71 1"/>
                <a:gd name="f110" fmla="*/ 407577 f72 1"/>
                <a:gd name="f111" fmla="+- f73 0 f1"/>
                <a:gd name="f112" fmla="*/ f76 1 1489775"/>
                <a:gd name="f113" fmla="*/ f77 1 3923699"/>
                <a:gd name="f114" fmla="*/ f78 1 1489775"/>
                <a:gd name="f115" fmla="*/ f79 1 1489775"/>
                <a:gd name="f116" fmla="*/ f80 1 3923699"/>
                <a:gd name="f117" fmla="*/ f81 1 3923699"/>
                <a:gd name="f118" fmla="*/ f82 1 1489775"/>
                <a:gd name="f119" fmla="*/ f83 1 3923699"/>
                <a:gd name="f120" fmla="*/ f84 1 1489775"/>
                <a:gd name="f121" fmla="*/ f85 1 3923699"/>
                <a:gd name="f122" fmla="*/ f86 1 1489775"/>
                <a:gd name="f123" fmla="*/ f87 1 3923699"/>
                <a:gd name="f124" fmla="*/ f88 1 1489775"/>
                <a:gd name="f125" fmla="*/ f89 1 1489775"/>
                <a:gd name="f126" fmla="*/ f90 1 3923699"/>
                <a:gd name="f127" fmla="*/ f91 1 1489775"/>
                <a:gd name="f128" fmla="*/ f92 1 3923699"/>
                <a:gd name="f129" fmla="*/ f93 1 1489775"/>
                <a:gd name="f130" fmla="*/ f94 1 3923699"/>
                <a:gd name="f131" fmla="*/ f95 1 1489775"/>
                <a:gd name="f132" fmla="*/ f96 1 3923699"/>
                <a:gd name="f133" fmla="*/ f97 1 1489775"/>
                <a:gd name="f134" fmla="*/ f98 1 3923699"/>
                <a:gd name="f135" fmla="*/ f99 1 1489775"/>
                <a:gd name="f136" fmla="*/ f100 1 1489775"/>
                <a:gd name="f137" fmla="*/ f101 1 1489775"/>
                <a:gd name="f138" fmla="*/ f102 1 1489775"/>
                <a:gd name="f139" fmla="*/ f103 1 1489775"/>
                <a:gd name="f140" fmla="*/ f104 1 1489775"/>
                <a:gd name="f141" fmla="*/ f105 1 1489775"/>
                <a:gd name="f142" fmla="*/ f106 1 3923699"/>
                <a:gd name="f143" fmla="*/ f107 1 1489775"/>
                <a:gd name="f144" fmla="*/ f108 1 3923699"/>
                <a:gd name="f145" fmla="*/ f109 1 3923699"/>
                <a:gd name="f146" fmla="*/ f110 1 1489775"/>
                <a:gd name="f147" fmla="*/ f67 1 f74"/>
                <a:gd name="f148" fmla="*/ f68 1 f74"/>
                <a:gd name="f149" fmla="*/ f67 1 f75"/>
                <a:gd name="f150" fmla="*/ f69 1 f75"/>
                <a:gd name="f151" fmla="*/ f112 1 f74"/>
                <a:gd name="f152" fmla="*/ f113 1 f75"/>
                <a:gd name="f153" fmla="*/ f114 1 f74"/>
                <a:gd name="f154" fmla="*/ f115 1 f74"/>
                <a:gd name="f155" fmla="*/ f116 1 f75"/>
                <a:gd name="f156" fmla="*/ f117 1 f75"/>
                <a:gd name="f157" fmla="*/ f118 1 f74"/>
                <a:gd name="f158" fmla="*/ f119 1 f75"/>
                <a:gd name="f159" fmla="*/ f120 1 f74"/>
                <a:gd name="f160" fmla="*/ f121 1 f75"/>
                <a:gd name="f161" fmla="*/ f122 1 f74"/>
                <a:gd name="f162" fmla="*/ f123 1 f75"/>
                <a:gd name="f163" fmla="*/ f124 1 f74"/>
                <a:gd name="f164" fmla="*/ f125 1 f74"/>
                <a:gd name="f165" fmla="*/ f126 1 f75"/>
                <a:gd name="f166" fmla="*/ f127 1 f74"/>
                <a:gd name="f167" fmla="*/ f128 1 f75"/>
                <a:gd name="f168" fmla="*/ f129 1 f74"/>
                <a:gd name="f169" fmla="*/ f130 1 f75"/>
                <a:gd name="f170" fmla="*/ f131 1 f74"/>
                <a:gd name="f171" fmla="*/ f132 1 f75"/>
                <a:gd name="f172" fmla="*/ f133 1 f74"/>
                <a:gd name="f173" fmla="*/ f134 1 f75"/>
                <a:gd name="f174" fmla="*/ f135 1 f74"/>
                <a:gd name="f175" fmla="*/ f136 1 f74"/>
                <a:gd name="f176" fmla="*/ f137 1 f74"/>
                <a:gd name="f177" fmla="*/ f138 1 f74"/>
                <a:gd name="f178" fmla="*/ f139 1 f74"/>
                <a:gd name="f179" fmla="*/ f140 1 f74"/>
                <a:gd name="f180" fmla="*/ f141 1 f74"/>
                <a:gd name="f181" fmla="*/ f142 1 f75"/>
                <a:gd name="f182" fmla="*/ f143 1 f74"/>
                <a:gd name="f183" fmla="*/ f144 1 f75"/>
                <a:gd name="f184" fmla="*/ f145 1 f75"/>
                <a:gd name="f185" fmla="*/ f146 1 f74"/>
                <a:gd name="f186" fmla="*/ f147 f65 1"/>
                <a:gd name="f187" fmla="*/ f148 f65 1"/>
                <a:gd name="f188" fmla="*/ f150 f66 1"/>
                <a:gd name="f189" fmla="*/ f149 f66 1"/>
                <a:gd name="f190" fmla="*/ f151 f65 1"/>
                <a:gd name="f191" fmla="*/ f152 f66 1"/>
                <a:gd name="f192" fmla="*/ f153 f65 1"/>
                <a:gd name="f193" fmla="*/ f154 f65 1"/>
                <a:gd name="f194" fmla="*/ f155 f66 1"/>
                <a:gd name="f195" fmla="*/ f156 f66 1"/>
                <a:gd name="f196" fmla="*/ f157 f65 1"/>
                <a:gd name="f197" fmla="*/ f158 f66 1"/>
                <a:gd name="f198" fmla="*/ f159 f65 1"/>
                <a:gd name="f199" fmla="*/ f160 f66 1"/>
                <a:gd name="f200" fmla="*/ f161 f65 1"/>
                <a:gd name="f201" fmla="*/ f162 f66 1"/>
                <a:gd name="f202" fmla="*/ f163 f65 1"/>
                <a:gd name="f203" fmla="*/ f164 f65 1"/>
                <a:gd name="f204" fmla="*/ f165 f66 1"/>
                <a:gd name="f205" fmla="*/ f166 f65 1"/>
                <a:gd name="f206" fmla="*/ f167 f66 1"/>
                <a:gd name="f207" fmla="*/ f168 f65 1"/>
                <a:gd name="f208" fmla="*/ f169 f66 1"/>
                <a:gd name="f209" fmla="*/ f170 f65 1"/>
                <a:gd name="f210" fmla="*/ f171 f66 1"/>
                <a:gd name="f211" fmla="*/ f172 f65 1"/>
                <a:gd name="f212" fmla="*/ f173 f66 1"/>
                <a:gd name="f213" fmla="*/ f174 f65 1"/>
                <a:gd name="f214" fmla="*/ f175 f65 1"/>
                <a:gd name="f215" fmla="*/ f176 f65 1"/>
                <a:gd name="f216" fmla="*/ f177 f65 1"/>
                <a:gd name="f217" fmla="*/ f178 f65 1"/>
                <a:gd name="f218" fmla="*/ f179 f65 1"/>
                <a:gd name="f219" fmla="*/ f180 f65 1"/>
                <a:gd name="f220" fmla="*/ f181 f66 1"/>
                <a:gd name="f221" fmla="*/ f182 f65 1"/>
                <a:gd name="f222" fmla="*/ f183 f66 1"/>
                <a:gd name="f223" fmla="*/ f184 f66 1"/>
                <a:gd name="f224" fmla="*/ f185 f65 1"/>
              </a:gdLst>
              <a:ahLst/>
              <a:cxnLst>
                <a:cxn ang="3cd4">
                  <a:pos x="hc" y="t"/>
                </a:cxn>
                <a:cxn ang="0">
                  <a:pos x="r" y="vc"/>
                </a:cxn>
                <a:cxn ang="cd4">
                  <a:pos x="hc" y="b"/>
                </a:cxn>
                <a:cxn ang="cd2">
                  <a:pos x="l" y="vc"/>
                </a:cxn>
                <a:cxn ang="f111">
                  <a:pos x="f190" y="f191"/>
                </a:cxn>
                <a:cxn ang="f111">
                  <a:pos x="f192" y="f191"/>
                </a:cxn>
                <a:cxn ang="f111">
                  <a:pos x="f193" y="f194"/>
                </a:cxn>
                <a:cxn ang="f111">
                  <a:pos x="f193" y="f195"/>
                </a:cxn>
                <a:cxn ang="f111">
                  <a:pos x="f196" y="f195"/>
                </a:cxn>
                <a:cxn ang="f111">
                  <a:pos x="f196" y="f197"/>
                </a:cxn>
                <a:cxn ang="f111">
                  <a:pos x="f198" y="f199"/>
                </a:cxn>
                <a:cxn ang="f111">
                  <a:pos x="f200" y="f197"/>
                </a:cxn>
                <a:cxn ang="f111">
                  <a:pos x="f200" y="f201"/>
                </a:cxn>
                <a:cxn ang="f111">
                  <a:pos x="f202" y="f201"/>
                </a:cxn>
                <a:cxn ang="f111">
                  <a:pos x="f203" y="f204"/>
                </a:cxn>
                <a:cxn ang="f111">
                  <a:pos x="f205" y="f206"/>
                </a:cxn>
                <a:cxn ang="f111">
                  <a:pos x="f207" y="f204"/>
                </a:cxn>
                <a:cxn ang="f111">
                  <a:pos x="f207" y="f208"/>
                </a:cxn>
                <a:cxn ang="f111">
                  <a:pos x="f209" y="f208"/>
                </a:cxn>
                <a:cxn ang="f111">
                  <a:pos x="f209" y="f210"/>
                </a:cxn>
                <a:cxn ang="f111">
                  <a:pos x="f211" y="f212"/>
                </a:cxn>
                <a:cxn ang="f111">
                  <a:pos x="f213" y="f210"/>
                </a:cxn>
                <a:cxn ang="f111">
                  <a:pos x="f214" y="f201"/>
                </a:cxn>
                <a:cxn ang="f111">
                  <a:pos x="f215" y="f201"/>
                </a:cxn>
                <a:cxn ang="f111">
                  <a:pos x="f215" y="f197"/>
                </a:cxn>
                <a:cxn ang="f111">
                  <a:pos x="f216" y="f199"/>
                </a:cxn>
                <a:cxn ang="f111">
                  <a:pos x="f217" y="f197"/>
                </a:cxn>
                <a:cxn ang="f111">
                  <a:pos x="f217" y="f201"/>
                </a:cxn>
                <a:cxn ang="f111">
                  <a:pos x="f218" y="f201"/>
                </a:cxn>
                <a:cxn ang="f111">
                  <a:pos x="f218" y="f194"/>
                </a:cxn>
                <a:cxn ang="f111">
                  <a:pos x="f190" y="f191"/>
                </a:cxn>
                <a:cxn ang="f111">
                  <a:pos x="f219" y="f220"/>
                </a:cxn>
                <a:cxn ang="f111">
                  <a:pos x="f221" y="f222"/>
                </a:cxn>
                <a:cxn ang="f111">
                  <a:pos x="f219" y="f223"/>
                </a:cxn>
                <a:cxn ang="f111">
                  <a:pos x="f224" y="f222"/>
                </a:cxn>
                <a:cxn ang="f111">
                  <a:pos x="f219" y="f220"/>
                </a:cxn>
              </a:cxnLst>
              <a:rect l="f186" t="f189" r="f187" b="f188"/>
              <a:pathLst>
                <a:path w="1489775" h="3923699">
                  <a:moveTo>
                    <a:pt x="f8" y="f9"/>
                  </a:moveTo>
                  <a:lnTo>
                    <a:pt x="f10" y="f9"/>
                  </a:lnTo>
                  <a:cubicBezTo>
                    <a:pt x="f11" y="f9"/>
                    <a:pt x="f12" y="f13"/>
                    <a:pt x="f12" y="f14"/>
                  </a:cubicBezTo>
                  <a:lnTo>
                    <a:pt x="f12" y="f15"/>
                  </a:lnTo>
                  <a:lnTo>
                    <a:pt x="f6" y="f15"/>
                  </a:lnTo>
                  <a:lnTo>
                    <a:pt x="f6" y="f16"/>
                  </a:lnTo>
                  <a:cubicBezTo>
                    <a:pt x="f6" y="f17"/>
                    <a:pt x="f18" y="f19"/>
                    <a:pt x="f20" y="f19"/>
                  </a:cubicBezTo>
                  <a:cubicBezTo>
                    <a:pt x="f21" y="f19"/>
                    <a:pt x="f22" y="f17"/>
                    <a:pt x="f22" y="f16"/>
                  </a:cubicBezTo>
                  <a:lnTo>
                    <a:pt x="f22" y="f23"/>
                  </a:lnTo>
                  <a:lnTo>
                    <a:pt x="f24" y="f23"/>
                  </a:lnTo>
                  <a:cubicBezTo>
                    <a:pt x="f25" y="f26"/>
                    <a:pt x="f27" y="f28"/>
                    <a:pt x="f29" y="f30"/>
                  </a:cubicBezTo>
                  <a:cubicBezTo>
                    <a:pt x="f29" y="f31"/>
                    <a:pt x="f32" y="f7"/>
                    <a:pt x="f33" y="f7"/>
                  </a:cubicBezTo>
                  <a:cubicBezTo>
                    <a:pt x="f34" y="f7"/>
                    <a:pt x="f35" y="f31"/>
                    <a:pt x="f35" y="f30"/>
                  </a:cubicBezTo>
                  <a:lnTo>
                    <a:pt x="f35" y="f36"/>
                  </a:lnTo>
                  <a:lnTo>
                    <a:pt x="f37" y="f36"/>
                  </a:lnTo>
                  <a:lnTo>
                    <a:pt x="f37" y="f38"/>
                  </a:lnTo>
                  <a:cubicBezTo>
                    <a:pt x="f37" y="f39"/>
                    <a:pt x="f40" y="f41"/>
                    <a:pt x="f42" y="f41"/>
                  </a:cubicBezTo>
                  <a:cubicBezTo>
                    <a:pt x="f43" y="f41"/>
                    <a:pt x="f44" y="f39"/>
                    <a:pt x="f44" y="f38"/>
                  </a:cubicBezTo>
                  <a:cubicBezTo>
                    <a:pt x="f45" y="f46"/>
                    <a:pt x="f47" y="f26"/>
                    <a:pt x="f48" y="f23"/>
                  </a:cubicBezTo>
                  <a:lnTo>
                    <a:pt x="f49" y="f23"/>
                  </a:lnTo>
                  <a:lnTo>
                    <a:pt x="f49" y="f16"/>
                  </a:lnTo>
                  <a:cubicBezTo>
                    <a:pt x="f49" y="f17"/>
                    <a:pt x="f50" y="f19"/>
                    <a:pt x="f51" y="f19"/>
                  </a:cubicBezTo>
                  <a:cubicBezTo>
                    <a:pt x="f52" y="f19"/>
                    <a:pt x="f53" y="f17"/>
                    <a:pt x="f53" y="f16"/>
                  </a:cubicBezTo>
                  <a:lnTo>
                    <a:pt x="f53" y="f23"/>
                  </a:lnTo>
                  <a:lnTo>
                    <a:pt x="f5" y="f23"/>
                  </a:lnTo>
                  <a:lnTo>
                    <a:pt x="f5" y="f14"/>
                  </a:lnTo>
                  <a:cubicBezTo>
                    <a:pt x="f5" y="f13"/>
                    <a:pt x="f54" y="f9"/>
                    <a:pt x="f8" y="f9"/>
                  </a:cubicBezTo>
                  <a:close/>
                  <a:moveTo>
                    <a:pt x="f55" y="f5"/>
                  </a:moveTo>
                  <a:cubicBezTo>
                    <a:pt x="f56" y="f5"/>
                    <a:pt x="f57" y="f58"/>
                    <a:pt x="f57" y="f59"/>
                  </a:cubicBezTo>
                  <a:cubicBezTo>
                    <a:pt x="f57" y="f60"/>
                    <a:pt x="f56" y="f61"/>
                    <a:pt x="f55" y="f61"/>
                  </a:cubicBezTo>
                  <a:cubicBezTo>
                    <a:pt x="f62" y="f61"/>
                    <a:pt x="f63" y="f60"/>
                    <a:pt x="f63" y="f59"/>
                  </a:cubicBezTo>
                  <a:cubicBezTo>
                    <a:pt x="f63" y="f58"/>
                    <a:pt x="f62" y="f5"/>
                    <a:pt x="f55" y="f5"/>
                  </a:cubicBezTo>
                  <a:close/>
                </a:path>
              </a:pathLst>
            </a:custGeom>
            <a:solidFill>
              <a:srgbClr val="D9D9D9"/>
            </a:solidFill>
            <a:ln cap="flat">
              <a:noFill/>
              <a:prstDash val="solid"/>
            </a:ln>
          </p:spPr>
          <p:txBody>
            <a:bodyPr vert="horz" wrap="square" lIns="91440" tIns="45720" rIns="91440" bIns="45720" anchor="ctr" anchorCtr="1"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FFFFFF"/>
                </a:solidFill>
                <a:uFillTx/>
                <a:latin typeface="Trebuchet MS"/>
                <a:ea typeface="맑은 고딕" pitchFamily="34"/>
                <a:cs typeface="B Nazanin" pitchFamily="2" charset="-78"/>
              </a:endParaRPr>
            </a:p>
          </p:txBody>
        </p:sp>
        <p:sp>
          <p:nvSpPr>
            <p:cNvPr id="53" name="Round Same Side Corner Rectangle 8">
              <a:extLst>
                <a:ext uri="{FF2B5EF4-FFF2-40B4-BE49-F238E27FC236}">
                  <a16:creationId xmlns:a16="http://schemas.microsoft.com/office/drawing/2014/main" id="{79A265B5-3964-A1AA-2623-C5E7BFCFA6CE}"/>
                </a:ext>
              </a:extLst>
            </p:cNvPr>
            <p:cNvSpPr/>
            <p:nvPr/>
          </p:nvSpPr>
          <p:spPr>
            <a:xfrm>
              <a:off x="10642591" y="5026292"/>
              <a:ext cx="251304" cy="661870"/>
            </a:xfrm>
            <a:custGeom>
              <a:avLst/>
              <a:gdLst>
                <a:gd name="f0" fmla="val 10800000"/>
                <a:gd name="f1" fmla="val 5400000"/>
                <a:gd name="f2" fmla="val 180"/>
                <a:gd name="f3" fmla="val w"/>
                <a:gd name="f4" fmla="val h"/>
                <a:gd name="f5" fmla="val 0"/>
                <a:gd name="f6" fmla="val 1489775"/>
                <a:gd name="f7" fmla="val 3923699"/>
                <a:gd name="f8" fmla="val 280204"/>
                <a:gd name="f9" fmla="val 750754"/>
                <a:gd name="f10" fmla="val 1209570"/>
                <a:gd name="f11" fmla="val 1364322"/>
                <a:gd name="f12" fmla="val 1489774"/>
                <a:gd name="f13" fmla="val 876206"/>
                <a:gd name="f14" fmla="val 1030958"/>
                <a:gd name="f15" fmla="val 1293518"/>
                <a:gd name="f16" fmla="val 2063902"/>
                <a:gd name="f17" fmla="val 2143440"/>
                <a:gd name="f18" fmla="val 1425297"/>
                <a:gd name="f19" fmla="val 2207918"/>
                <a:gd name="f20" fmla="val 1345759"/>
                <a:gd name="f21" fmla="val 1266221"/>
                <a:gd name="f22" fmla="val 1201743"/>
                <a:gd name="f23" fmla="val 1390678"/>
                <a:gd name="f24" fmla="val 1158887"/>
                <a:gd name="f25" fmla="val 1156542"/>
                <a:gd name="f26" fmla="val 2175018"/>
                <a:gd name="f27" fmla="val 1154198"/>
                <a:gd name="f28" fmla="val 2959359"/>
                <a:gd name="f29" fmla="val 1151853"/>
                <a:gd name="f30" fmla="val 3743699"/>
                <a:gd name="f31" fmla="val 3843110"/>
                <a:gd name="f32" fmla="val 1071264"/>
                <a:gd name="f33" fmla="val 971853"/>
                <a:gd name="f34" fmla="val 872442"/>
                <a:gd name="f35" fmla="val 791853"/>
                <a:gd name="f36" fmla="val 2305078"/>
                <a:gd name="f37" fmla="val 683854"/>
                <a:gd name="f38" fmla="val 3743698"/>
                <a:gd name="f39" fmla="val 3843109"/>
                <a:gd name="f40" fmla="val 603265"/>
                <a:gd name="f41" fmla="val 3923698"/>
                <a:gd name="f42" fmla="val 503854"/>
                <a:gd name="f43" fmla="val 404443"/>
                <a:gd name="f44" fmla="val 323854"/>
                <a:gd name="f45" fmla="val 326198"/>
                <a:gd name="f46" fmla="val 2959358"/>
                <a:gd name="f47" fmla="val 328543"/>
                <a:gd name="f48" fmla="val 330887"/>
                <a:gd name="f49" fmla="val 288033"/>
                <a:gd name="f50" fmla="val 223555"/>
                <a:gd name="f51" fmla="val 144017"/>
                <a:gd name="f52" fmla="val 64479"/>
                <a:gd name="f53" fmla="val 1"/>
                <a:gd name="f54" fmla="val 125452"/>
                <a:gd name="f55" fmla="val 744888"/>
                <a:gd name="f56" fmla="val 931180"/>
                <a:gd name="f57" fmla="val 1082199"/>
                <a:gd name="f58" fmla="val 151019"/>
                <a:gd name="f59" fmla="val 337311"/>
                <a:gd name="f60" fmla="val 523603"/>
                <a:gd name="f61" fmla="val 674622"/>
                <a:gd name="f62" fmla="val 558596"/>
                <a:gd name="f63" fmla="val 407577"/>
                <a:gd name="f64" fmla="+- 0 0 -90"/>
                <a:gd name="f65" fmla="*/ f3 1 1489775"/>
                <a:gd name="f66" fmla="*/ f4 1 3923699"/>
                <a:gd name="f67" fmla="val f5"/>
                <a:gd name="f68" fmla="val f6"/>
                <a:gd name="f69" fmla="val f7"/>
                <a:gd name="f70" fmla="*/ f64 f0 1"/>
                <a:gd name="f71" fmla="+- f69 0 f67"/>
                <a:gd name="f72" fmla="+- f68 0 f67"/>
                <a:gd name="f73" fmla="*/ f70 1 f2"/>
                <a:gd name="f74" fmla="*/ f72 1 1489775"/>
                <a:gd name="f75" fmla="*/ f71 1 3923699"/>
                <a:gd name="f76" fmla="*/ 280204 f72 1"/>
                <a:gd name="f77" fmla="*/ 750754 f71 1"/>
                <a:gd name="f78" fmla="*/ 1209570 f72 1"/>
                <a:gd name="f79" fmla="*/ 1489774 f72 1"/>
                <a:gd name="f80" fmla="*/ 1030958 f71 1"/>
                <a:gd name="f81" fmla="*/ 1293518 f71 1"/>
                <a:gd name="f82" fmla="*/ 1489775 f72 1"/>
                <a:gd name="f83" fmla="*/ 2063902 f71 1"/>
                <a:gd name="f84" fmla="*/ 1345759 f72 1"/>
                <a:gd name="f85" fmla="*/ 2207918 f71 1"/>
                <a:gd name="f86" fmla="*/ 1201743 f72 1"/>
                <a:gd name="f87" fmla="*/ 1390678 f71 1"/>
                <a:gd name="f88" fmla="*/ 1158887 f72 1"/>
                <a:gd name="f89" fmla="*/ 1151853 f72 1"/>
                <a:gd name="f90" fmla="*/ 3743699 f71 1"/>
                <a:gd name="f91" fmla="*/ 971853 f72 1"/>
                <a:gd name="f92" fmla="*/ 3923699 f71 1"/>
                <a:gd name="f93" fmla="*/ 791853 f72 1"/>
                <a:gd name="f94" fmla="*/ 2305078 f71 1"/>
                <a:gd name="f95" fmla="*/ 683854 f72 1"/>
                <a:gd name="f96" fmla="*/ 3743698 f71 1"/>
                <a:gd name="f97" fmla="*/ 503854 f72 1"/>
                <a:gd name="f98" fmla="*/ 3923698 f71 1"/>
                <a:gd name="f99" fmla="*/ 323854 f72 1"/>
                <a:gd name="f100" fmla="*/ 330887 f72 1"/>
                <a:gd name="f101" fmla="*/ 288033 f72 1"/>
                <a:gd name="f102" fmla="*/ 144017 f72 1"/>
                <a:gd name="f103" fmla="*/ 1 f72 1"/>
                <a:gd name="f104" fmla="*/ 0 f72 1"/>
                <a:gd name="f105" fmla="*/ 744888 f72 1"/>
                <a:gd name="f106" fmla="*/ 0 f71 1"/>
                <a:gd name="f107" fmla="*/ 1082199 f72 1"/>
                <a:gd name="f108" fmla="*/ 337311 f71 1"/>
                <a:gd name="f109" fmla="*/ 674622 f71 1"/>
                <a:gd name="f110" fmla="*/ 407577 f72 1"/>
                <a:gd name="f111" fmla="+- f73 0 f1"/>
                <a:gd name="f112" fmla="*/ f76 1 1489775"/>
                <a:gd name="f113" fmla="*/ f77 1 3923699"/>
                <a:gd name="f114" fmla="*/ f78 1 1489775"/>
                <a:gd name="f115" fmla="*/ f79 1 1489775"/>
                <a:gd name="f116" fmla="*/ f80 1 3923699"/>
                <a:gd name="f117" fmla="*/ f81 1 3923699"/>
                <a:gd name="f118" fmla="*/ f82 1 1489775"/>
                <a:gd name="f119" fmla="*/ f83 1 3923699"/>
                <a:gd name="f120" fmla="*/ f84 1 1489775"/>
                <a:gd name="f121" fmla="*/ f85 1 3923699"/>
                <a:gd name="f122" fmla="*/ f86 1 1489775"/>
                <a:gd name="f123" fmla="*/ f87 1 3923699"/>
                <a:gd name="f124" fmla="*/ f88 1 1489775"/>
                <a:gd name="f125" fmla="*/ f89 1 1489775"/>
                <a:gd name="f126" fmla="*/ f90 1 3923699"/>
                <a:gd name="f127" fmla="*/ f91 1 1489775"/>
                <a:gd name="f128" fmla="*/ f92 1 3923699"/>
                <a:gd name="f129" fmla="*/ f93 1 1489775"/>
                <a:gd name="f130" fmla="*/ f94 1 3923699"/>
                <a:gd name="f131" fmla="*/ f95 1 1489775"/>
                <a:gd name="f132" fmla="*/ f96 1 3923699"/>
                <a:gd name="f133" fmla="*/ f97 1 1489775"/>
                <a:gd name="f134" fmla="*/ f98 1 3923699"/>
                <a:gd name="f135" fmla="*/ f99 1 1489775"/>
                <a:gd name="f136" fmla="*/ f100 1 1489775"/>
                <a:gd name="f137" fmla="*/ f101 1 1489775"/>
                <a:gd name="f138" fmla="*/ f102 1 1489775"/>
                <a:gd name="f139" fmla="*/ f103 1 1489775"/>
                <a:gd name="f140" fmla="*/ f104 1 1489775"/>
                <a:gd name="f141" fmla="*/ f105 1 1489775"/>
                <a:gd name="f142" fmla="*/ f106 1 3923699"/>
                <a:gd name="f143" fmla="*/ f107 1 1489775"/>
                <a:gd name="f144" fmla="*/ f108 1 3923699"/>
                <a:gd name="f145" fmla="*/ f109 1 3923699"/>
                <a:gd name="f146" fmla="*/ f110 1 1489775"/>
                <a:gd name="f147" fmla="*/ f67 1 f74"/>
                <a:gd name="f148" fmla="*/ f68 1 f74"/>
                <a:gd name="f149" fmla="*/ f67 1 f75"/>
                <a:gd name="f150" fmla="*/ f69 1 f75"/>
                <a:gd name="f151" fmla="*/ f112 1 f74"/>
                <a:gd name="f152" fmla="*/ f113 1 f75"/>
                <a:gd name="f153" fmla="*/ f114 1 f74"/>
                <a:gd name="f154" fmla="*/ f115 1 f74"/>
                <a:gd name="f155" fmla="*/ f116 1 f75"/>
                <a:gd name="f156" fmla="*/ f117 1 f75"/>
                <a:gd name="f157" fmla="*/ f118 1 f74"/>
                <a:gd name="f158" fmla="*/ f119 1 f75"/>
                <a:gd name="f159" fmla="*/ f120 1 f74"/>
                <a:gd name="f160" fmla="*/ f121 1 f75"/>
                <a:gd name="f161" fmla="*/ f122 1 f74"/>
                <a:gd name="f162" fmla="*/ f123 1 f75"/>
                <a:gd name="f163" fmla="*/ f124 1 f74"/>
                <a:gd name="f164" fmla="*/ f125 1 f74"/>
                <a:gd name="f165" fmla="*/ f126 1 f75"/>
                <a:gd name="f166" fmla="*/ f127 1 f74"/>
                <a:gd name="f167" fmla="*/ f128 1 f75"/>
                <a:gd name="f168" fmla="*/ f129 1 f74"/>
                <a:gd name="f169" fmla="*/ f130 1 f75"/>
                <a:gd name="f170" fmla="*/ f131 1 f74"/>
                <a:gd name="f171" fmla="*/ f132 1 f75"/>
                <a:gd name="f172" fmla="*/ f133 1 f74"/>
                <a:gd name="f173" fmla="*/ f134 1 f75"/>
                <a:gd name="f174" fmla="*/ f135 1 f74"/>
                <a:gd name="f175" fmla="*/ f136 1 f74"/>
                <a:gd name="f176" fmla="*/ f137 1 f74"/>
                <a:gd name="f177" fmla="*/ f138 1 f74"/>
                <a:gd name="f178" fmla="*/ f139 1 f74"/>
                <a:gd name="f179" fmla="*/ f140 1 f74"/>
                <a:gd name="f180" fmla="*/ f141 1 f74"/>
                <a:gd name="f181" fmla="*/ f142 1 f75"/>
                <a:gd name="f182" fmla="*/ f143 1 f74"/>
                <a:gd name="f183" fmla="*/ f144 1 f75"/>
                <a:gd name="f184" fmla="*/ f145 1 f75"/>
                <a:gd name="f185" fmla="*/ f146 1 f74"/>
                <a:gd name="f186" fmla="*/ f147 f65 1"/>
                <a:gd name="f187" fmla="*/ f148 f65 1"/>
                <a:gd name="f188" fmla="*/ f150 f66 1"/>
                <a:gd name="f189" fmla="*/ f149 f66 1"/>
                <a:gd name="f190" fmla="*/ f151 f65 1"/>
                <a:gd name="f191" fmla="*/ f152 f66 1"/>
                <a:gd name="f192" fmla="*/ f153 f65 1"/>
                <a:gd name="f193" fmla="*/ f154 f65 1"/>
                <a:gd name="f194" fmla="*/ f155 f66 1"/>
                <a:gd name="f195" fmla="*/ f156 f66 1"/>
                <a:gd name="f196" fmla="*/ f157 f65 1"/>
                <a:gd name="f197" fmla="*/ f158 f66 1"/>
                <a:gd name="f198" fmla="*/ f159 f65 1"/>
                <a:gd name="f199" fmla="*/ f160 f66 1"/>
                <a:gd name="f200" fmla="*/ f161 f65 1"/>
                <a:gd name="f201" fmla="*/ f162 f66 1"/>
                <a:gd name="f202" fmla="*/ f163 f65 1"/>
                <a:gd name="f203" fmla="*/ f164 f65 1"/>
                <a:gd name="f204" fmla="*/ f165 f66 1"/>
                <a:gd name="f205" fmla="*/ f166 f65 1"/>
                <a:gd name="f206" fmla="*/ f167 f66 1"/>
                <a:gd name="f207" fmla="*/ f168 f65 1"/>
                <a:gd name="f208" fmla="*/ f169 f66 1"/>
                <a:gd name="f209" fmla="*/ f170 f65 1"/>
                <a:gd name="f210" fmla="*/ f171 f66 1"/>
                <a:gd name="f211" fmla="*/ f172 f65 1"/>
                <a:gd name="f212" fmla="*/ f173 f66 1"/>
                <a:gd name="f213" fmla="*/ f174 f65 1"/>
                <a:gd name="f214" fmla="*/ f175 f65 1"/>
                <a:gd name="f215" fmla="*/ f176 f65 1"/>
                <a:gd name="f216" fmla="*/ f177 f65 1"/>
                <a:gd name="f217" fmla="*/ f178 f65 1"/>
                <a:gd name="f218" fmla="*/ f179 f65 1"/>
                <a:gd name="f219" fmla="*/ f180 f65 1"/>
                <a:gd name="f220" fmla="*/ f181 f66 1"/>
                <a:gd name="f221" fmla="*/ f182 f65 1"/>
                <a:gd name="f222" fmla="*/ f183 f66 1"/>
                <a:gd name="f223" fmla="*/ f184 f66 1"/>
                <a:gd name="f224" fmla="*/ f185 f65 1"/>
              </a:gdLst>
              <a:ahLst/>
              <a:cxnLst>
                <a:cxn ang="3cd4">
                  <a:pos x="hc" y="t"/>
                </a:cxn>
                <a:cxn ang="0">
                  <a:pos x="r" y="vc"/>
                </a:cxn>
                <a:cxn ang="cd4">
                  <a:pos x="hc" y="b"/>
                </a:cxn>
                <a:cxn ang="cd2">
                  <a:pos x="l" y="vc"/>
                </a:cxn>
                <a:cxn ang="f111">
                  <a:pos x="f190" y="f191"/>
                </a:cxn>
                <a:cxn ang="f111">
                  <a:pos x="f192" y="f191"/>
                </a:cxn>
                <a:cxn ang="f111">
                  <a:pos x="f193" y="f194"/>
                </a:cxn>
                <a:cxn ang="f111">
                  <a:pos x="f193" y="f195"/>
                </a:cxn>
                <a:cxn ang="f111">
                  <a:pos x="f196" y="f195"/>
                </a:cxn>
                <a:cxn ang="f111">
                  <a:pos x="f196" y="f197"/>
                </a:cxn>
                <a:cxn ang="f111">
                  <a:pos x="f198" y="f199"/>
                </a:cxn>
                <a:cxn ang="f111">
                  <a:pos x="f200" y="f197"/>
                </a:cxn>
                <a:cxn ang="f111">
                  <a:pos x="f200" y="f201"/>
                </a:cxn>
                <a:cxn ang="f111">
                  <a:pos x="f202" y="f201"/>
                </a:cxn>
                <a:cxn ang="f111">
                  <a:pos x="f203" y="f204"/>
                </a:cxn>
                <a:cxn ang="f111">
                  <a:pos x="f205" y="f206"/>
                </a:cxn>
                <a:cxn ang="f111">
                  <a:pos x="f207" y="f204"/>
                </a:cxn>
                <a:cxn ang="f111">
                  <a:pos x="f207" y="f208"/>
                </a:cxn>
                <a:cxn ang="f111">
                  <a:pos x="f209" y="f208"/>
                </a:cxn>
                <a:cxn ang="f111">
                  <a:pos x="f209" y="f210"/>
                </a:cxn>
                <a:cxn ang="f111">
                  <a:pos x="f211" y="f212"/>
                </a:cxn>
                <a:cxn ang="f111">
                  <a:pos x="f213" y="f210"/>
                </a:cxn>
                <a:cxn ang="f111">
                  <a:pos x="f214" y="f201"/>
                </a:cxn>
                <a:cxn ang="f111">
                  <a:pos x="f215" y="f201"/>
                </a:cxn>
                <a:cxn ang="f111">
                  <a:pos x="f215" y="f197"/>
                </a:cxn>
                <a:cxn ang="f111">
                  <a:pos x="f216" y="f199"/>
                </a:cxn>
                <a:cxn ang="f111">
                  <a:pos x="f217" y="f197"/>
                </a:cxn>
                <a:cxn ang="f111">
                  <a:pos x="f217" y="f201"/>
                </a:cxn>
                <a:cxn ang="f111">
                  <a:pos x="f218" y="f201"/>
                </a:cxn>
                <a:cxn ang="f111">
                  <a:pos x="f218" y="f194"/>
                </a:cxn>
                <a:cxn ang="f111">
                  <a:pos x="f190" y="f191"/>
                </a:cxn>
                <a:cxn ang="f111">
                  <a:pos x="f219" y="f220"/>
                </a:cxn>
                <a:cxn ang="f111">
                  <a:pos x="f221" y="f222"/>
                </a:cxn>
                <a:cxn ang="f111">
                  <a:pos x="f219" y="f223"/>
                </a:cxn>
                <a:cxn ang="f111">
                  <a:pos x="f224" y="f222"/>
                </a:cxn>
                <a:cxn ang="f111">
                  <a:pos x="f219" y="f220"/>
                </a:cxn>
              </a:cxnLst>
              <a:rect l="f186" t="f189" r="f187" b="f188"/>
              <a:pathLst>
                <a:path w="1489775" h="3923699">
                  <a:moveTo>
                    <a:pt x="f8" y="f9"/>
                  </a:moveTo>
                  <a:lnTo>
                    <a:pt x="f10" y="f9"/>
                  </a:lnTo>
                  <a:cubicBezTo>
                    <a:pt x="f11" y="f9"/>
                    <a:pt x="f12" y="f13"/>
                    <a:pt x="f12" y="f14"/>
                  </a:cubicBezTo>
                  <a:lnTo>
                    <a:pt x="f12" y="f15"/>
                  </a:lnTo>
                  <a:lnTo>
                    <a:pt x="f6" y="f15"/>
                  </a:lnTo>
                  <a:lnTo>
                    <a:pt x="f6" y="f16"/>
                  </a:lnTo>
                  <a:cubicBezTo>
                    <a:pt x="f6" y="f17"/>
                    <a:pt x="f18" y="f19"/>
                    <a:pt x="f20" y="f19"/>
                  </a:cubicBezTo>
                  <a:cubicBezTo>
                    <a:pt x="f21" y="f19"/>
                    <a:pt x="f22" y="f17"/>
                    <a:pt x="f22" y="f16"/>
                  </a:cubicBezTo>
                  <a:lnTo>
                    <a:pt x="f22" y="f23"/>
                  </a:lnTo>
                  <a:lnTo>
                    <a:pt x="f24" y="f23"/>
                  </a:lnTo>
                  <a:cubicBezTo>
                    <a:pt x="f25" y="f26"/>
                    <a:pt x="f27" y="f28"/>
                    <a:pt x="f29" y="f30"/>
                  </a:cubicBezTo>
                  <a:cubicBezTo>
                    <a:pt x="f29" y="f31"/>
                    <a:pt x="f32" y="f7"/>
                    <a:pt x="f33" y="f7"/>
                  </a:cubicBezTo>
                  <a:cubicBezTo>
                    <a:pt x="f34" y="f7"/>
                    <a:pt x="f35" y="f31"/>
                    <a:pt x="f35" y="f30"/>
                  </a:cubicBezTo>
                  <a:lnTo>
                    <a:pt x="f35" y="f36"/>
                  </a:lnTo>
                  <a:lnTo>
                    <a:pt x="f37" y="f36"/>
                  </a:lnTo>
                  <a:lnTo>
                    <a:pt x="f37" y="f38"/>
                  </a:lnTo>
                  <a:cubicBezTo>
                    <a:pt x="f37" y="f39"/>
                    <a:pt x="f40" y="f41"/>
                    <a:pt x="f42" y="f41"/>
                  </a:cubicBezTo>
                  <a:cubicBezTo>
                    <a:pt x="f43" y="f41"/>
                    <a:pt x="f44" y="f39"/>
                    <a:pt x="f44" y="f38"/>
                  </a:cubicBezTo>
                  <a:cubicBezTo>
                    <a:pt x="f45" y="f46"/>
                    <a:pt x="f47" y="f26"/>
                    <a:pt x="f48" y="f23"/>
                  </a:cubicBezTo>
                  <a:lnTo>
                    <a:pt x="f49" y="f23"/>
                  </a:lnTo>
                  <a:lnTo>
                    <a:pt x="f49" y="f16"/>
                  </a:lnTo>
                  <a:cubicBezTo>
                    <a:pt x="f49" y="f17"/>
                    <a:pt x="f50" y="f19"/>
                    <a:pt x="f51" y="f19"/>
                  </a:cubicBezTo>
                  <a:cubicBezTo>
                    <a:pt x="f52" y="f19"/>
                    <a:pt x="f53" y="f17"/>
                    <a:pt x="f53" y="f16"/>
                  </a:cubicBezTo>
                  <a:lnTo>
                    <a:pt x="f53" y="f23"/>
                  </a:lnTo>
                  <a:lnTo>
                    <a:pt x="f5" y="f23"/>
                  </a:lnTo>
                  <a:lnTo>
                    <a:pt x="f5" y="f14"/>
                  </a:lnTo>
                  <a:cubicBezTo>
                    <a:pt x="f5" y="f13"/>
                    <a:pt x="f54" y="f9"/>
                    <a:pt x="f8" y="f9"/>
                  </a:cubicBezTo>
                  <a:close/>
                  <a:moveTo>
                    <a:pt x="f55" y="f5"/>
                  </a:moveTo>
                  <a:cubicBezTo>
                    <a:pt x="f56" y="f5"/>
                    <a:pt x="f57" y="f58"/>
                    <a:pt x="f57" y="f59"/>
                  </a:cubicBezTo>
                  <a:cubicBezTo>
                    <a:pt x="f57" y="f60"/>
                    <a:pt x="f56" y="f61"/>
                    <a:pt x="f55" y="f61"/>
                  </a:cubicBezTo>
                  <a:cubicBezTo>
                    <a:pt x="f62" y="f61"/>
                    <a:pt x="f63" y="f60"/>
                    <a:pt x="f63" y="f59"/>
                  </a:cubicBezTo>
                  <a:cubicBezTo>
                    <a:pt x="f63" y="f58"/>
                    <a:pt x="f62" y="f5"/>
                    <a:pt x="f55" y="f5"/>
                  </a:cubicBezTo>
                  <a:close/>
                </a:path>
              </a:pathLst>
            </a:custGeom>
            <a:solidFill>
              <a:srgbClr val="D9D9D9"/>
            </a:solidFill>
            <a:ln cap="flat">
              <a:noFill/>
              <a:prstDash val="solid"/>
            </a:ln>
          </p:spPr>
          <p:txBody>
            <a:bodyPr vert="horz" wrap="square" lIns="91440" tIns="45720" rIns="91440" bIns="45720" anchor="ctr" anchorCtr="1"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FFFFFF"/>
                </a:solidFill>
                <a:uFillTx/>
                <a:latin typeface="Trebuchet MS"/>
                <a:ea typeface="맑은 고딕" pitchFamily="34"/>
                <a:cs typeface="B Nazanin" pitchFamily="2" charset="-78"/>
              </a:endParaRPr>
            </a:p>
          </p:txBody>
        </p:sp>
        <p:sp>
          <p:nvSpPr>
            <p:cNvPr id="54" name="Round Same Side Corner Rectangle 8">
              <a:extLst>
                <a:ext uri="{FF2B5EF4-FFF2-40B4-BE49-F238E27FC236}">
                  <a16:creationId xmlns:a16="http://schemas.microsoft.com/office/drawing/2014/main" id="{6ED30C79-3CAF-D922-84AB-BF5E0ECAAC37}"/>
                </a:ext>
              </a:extLst>
            </p:cNvPr>
            <p:cNvSpPr/>
            <p:nvPr/>
          </p:nvSpPr>
          <p:spPr>
            <a:xfrm>
              <a:off x="11001603" y="5026292"/>
              <a:ext cx="251304" cy="661870"/>
            </a:xfrm>
            <a:custGeom>
              <a:avLst/>
              <a:gdLst>
                <a:gd name="f0" fmla="val 10800000"/>
                <a:gd name="f1" fmla="val 5400000"/>
                <a:gd name="f2" fmla="val 180"/>
                <a:gd name="f3" fmla="val w"/>
                <a:gd name="f4" fmla="val h"/>
                <a:gd name="f5" fmla="val 0"/>
                <a:gd name="f6" fmla="val 1489775"/>
                <a:gd name="f7" fmla="val 3923699"/>
                <a:gd name="f8" fmla="val 280204"/>
                <a:gd name="f9" fmla="val 750754"/>
                <a:gd name="f10" fmla="val 1209570"/>
                <a:gd name="f11" fmla="val 1364322"/>
                <a:gd name="f12" fmla="val 1489774"/>
                <a:gd name="f13" fmla="val 876206"/>
                <a:gd name="f14" fmla="val 1030958"/>
                <a:gd name="f15" fmla="val 1293518"/>
                <a:gd name="f16" fmla="val 2063902"/>
                <a:gd name="f17" fmla="val 2143440"/>
                <a:gd name="f18" fmla="val 1425297"/>
                <a:gd name="f19" fmla="val 2207918"/>
                <a:gd name="f20" fmla="val 1345759"/>
                <a:gd name="f21" fmla="val 1266221"/>
                <a:gd name="f22" fmla="val 1201743"/>
                <a:gd name="f23" fmla="val 1390678"/>
                <a:gd name="f24" fmla="val 1158887"/>
                <a:gd name="f25" fmla="val 1156542"/>
                <a:gd name="f26" fmla="val 2175018"/>
                <a:gd name="f27" fmla="val 1154198"/>
                <a:gd name="f28" fmla="val 2959359"/>
                <a:gd name="f29" fmla="val 1151853"/>
                <a:gd name="f30" fmla="val 3743699"/>
                <a:gd name="f31" fmla="val 3843110"/>
                <a:gd name="f32" fmla="val 1071264"/>
                <a:gd name="f33" fmla="val 971853"/>
                <a:gd name="f34" fmla="val 872442"/>
                <a:gd name="f35" fmla="val 791853"/>
                <a:gd name="f36" fmla="val 2305078"/>
                <a:gd name="f37" fmla="val 683854"/>
                <a:gd name="f38" fmla="val 3743698"/>
                <a:gd name="f39" fmla="val 3843109"/>
                <a:gd name="f40" fmla="val 603265"/>
                <a:gd name="f41" fmla="val 3923698"/>
                <a:gd name="f42" fmla="val 503854"/>
                <a:gd name="f43" fmla="val 404443"/>
                <a:gd name="f44" fmla="val 323854"/>
                <a:gd name="f45" fmla="val 326198"/>
                <a:gd name="f46" fmla="val 2959358"/>
                <a:gd name="f47" fmla="val 328543"/>
                <a:gd name="f48" fmla="val 330887"/>
                <a:gd name="f49" fmla="val 288033"/>
                <a:gd name="f50" fmla="val 223555"/>
                <a:gd name="f51" fmla="val 144017"/>
                <a:gd name="f52" fmla="val 64479"/>
                <a:gd name="f53" fmla="val 1"/>
                <a:gd name="f54" fmla="val 125452"/>
                <a:gd name="f55" fmla="val 744888"/>
                <a:gd name="f56" fmla="val 931180"/>
                <a:gd name="f57" fmla="val 1082199"/>
                <a:gd name="f58" fmla="val 151019"/>
                <a:gd name="f59" fmla="val 337311"/>
                <a:gd name="f60" fmla="val 523603"/>
                <a:gd name="f61" fmla="val 674622"/>
                <a:gd name="f62" fmla="val 558596"/>
                <a:gd name="f63" fmla="val 407577"/>
                <a:gd name="f64" fmla="+- 0 0 -90"/>
                <a:gd name="f65" fmla="*/ f3 1 1489775"/>
                <a:gd name="f66" fmla="*/ f4 1 3923699"/>
                <a:gd name="f67" fmla="val f5"/>
                <a:gd name="f68" fmla="val f6"/>
                <a:gd name="f69" fmla="val f7"/>
                <a:gd name="f70" fmla="*/ f64 f0 1"/>
                <a:gd name="f71" fmla="+- f69 0 f67"/>
                <a:gd name="f72" fmla="+- f68 0 f67"/>
                <a:gd name="f73" fmla="*/ f70 1 f2"/>
                <a:gd name="f74" fmla="*/ f72 1 1489775"/>
                <a:gd name="f75" fmla="*/ f71 1 3923699"/>
                <a:gd name="f76" fmla="*/ 280204 f72 1"/>
                <a:gd name="f77" fmla="*/ 750754 f71 1"/>
                <a:gd name="f78" fmla="*/ 1209570 f72 1"/>
                <a:gd name="f79" fmla="*/ 1489774 f72 1"/>
                <a:gd name="f80" fmla="*/ 1030958 f71 1"/>
                <a:gd name="f81" fmla="*/ 1293518 f71 1"/>
                <a:gd name="f82" fmla="*/ 1489775 f72 1"/>
                <a:gd name="f83" fmla="*/ 2063902 f71 1"/>
                <a:gd name="f84" fmla="*/ 1345759 f72 1"/>
                <a:gd name="f85" fmla="*/ 2207918 f71 1"/>
                <a:gd name="f86" fmla="*/ 1201743 f72 1"/>
                <a:gd name="f87" fmla="*/ 1390678 f71 1"/>
                <a:gd name="f88" fmla="*/ 1158887 f72 1"/>
                <a:gd name="f89" fmla="*/ 1151853 f72 1"/>
                <a:gd name="f90" fmla="*/ 3743699 f71 1"/>
                <a:gd name="f91" fmla="*/ 971853 f72 1"/>
                <a:gd name="f92" fmla="*/ 3923699 f71 1"/>
                <a:gd name="f93" fmla="*/ 791853 f72 1"/>
                <a:gd name="f94" fmla="*/ 2305078 f71 1"/>
                <a:gd name="f95" fmla="*/ 683854 f72 1"/>
                <a:gd name="f96" fmla="*/ 3743698 f71 1"/>
                <a:gd name="f97" fmla="*/ 503854 f72 1"/>
                <a:gd name="f98" fmla="*/ 3923698 f71 1"/>
                <a:gd name="f99" fmla="*/ 323854 f72 1"/>
                <a:gd name="f100" fmla="*/ 330887 f72 1"/>
                <a:gd name="f101" fmla="*/ 288033 f72 1"/>
                <a:gd name="f102" fmla="*/ 144017 f72 1"/>
                <a:gd name="f103" fmla="*/ 1 f72 1"/>
                <a:gd name="f104" fmla="*/ 0 f72 1"/>
                <a:gd name="f105" fmla="*/ 744888 f72 1"/>
                <a:gd name="f106" fmla="*/ 0 f71 1"/>
                <a:gd name="f107" fmla="*/ 1082199 f72 1"/>
                <a:gd name="f108" fmla="*/ 337311 f71 1"/>
                <a:gd name="f109" fmla="*/ 674622 f71 1"/>
                <a:gd name="f110" fmla="*/ 407577 f72 1"/>
                <a:gd name="f111" fmla="+- f73 0 f1"/>
                <a:gd name="f112" fmla="*/ f76 1 1489775"/>
                <a:gd name="f113" fmla="*/ f77 1 3923699"/>
                <a:gd name="f114" fmla="*/ f78 1 1489775"/>
                <a:gd name="f115" fmla="*/ f79 1 1489775"/>
                <a:gd name="f116" fmla="*/ f80 1 3923699"/>
                <a:gd name="f117" fmla="*/ f81 1 3923699"/>
                <a:gd name="f118" fmla="*/ f82 1 1489775"/>
                <a:gd name="f119" fmla="*/ f83 1 3923699"/>
                <a:gd name="f120" fmla="*/ f84 1 1489775"/>
                <a:gd name="f121" fmla="*/ f85 1 3923699"/>
                <a:gd name="f122" fmla="*/ f86 1 1489775"/>
                <a:gd name="f123" fmla="*/ f87 1 3923699"/>
                <a:gd name="f124" fmla="*/ f88 1 1489775"/>
                <a:gd name="f125" fmla="*/ f89 1 1489775"/>
                <a:gd name="f126" fmla="*/ f90 1 3923699"/>
                <a:gd name="f127" fmla="*/ f91 1 1489775"/>
                <a:gd name="f128" fmla="*/ f92 1 3923699"/>
                <a:gd name="f129" fmla="*/ f93 1 1489775"/>
                <a:gd name="f130" fmla="*/ f94 1 3923699"/>
                <a:gd name="f131" fmla="*/ f95 1 1489775"/>
                <a:gd name="f132" fmla="*/ f96 1 3923699"/>
                <a:gd name="f133" fmla="*/ f97 1 1489775"/>
                <a:gd name="f134" fmla="*/ f98 1 3923699"/>
                <a:gd name="f135" fmla="*/ f99 1 1489775"/>
                <a:gd name="f136" fmla="*/ f100 1 1489775"/>
                <a:gd name="f137" fmla="*/ f101 1 1489775"/>
                <a:gd name="f138" fmla="*/ f102 1 1489775"/>
                <a:gd name="f139" fmla="*/ f103 1 1489775"/>
                <a:gd name="f140" fmla="*/ f104 1 1489775"/>
                <a:gd name="f141" fmla="*/ f105 1 1489775"/>
                <a:gd name="f142" fmla="*/ f106 1 3923699"/>
                <a:gd name="f143" fmla="*/ f107 1 1489775"/>
                <a:gd name="f144" fmla="*/ f108 1 3923699"/>
                <a:gd name="f145" fmla="*/ f109 1 3923699"/>
                <a:gd name="f146" fmla="*/ f110 1 1489775"/>
                <a:gd name="f147" fmla="*/ f67 1 f74"/>
                <a:gd name="f148" fmla="*/ f68 1 f74"/>
                <a:gd name="f149" fmla="*/ f67 1 f75"/>
                <a:gd name="f150" fmla="*/ f69 1 f75"/>
                <a:gd name="f151" fmla="*/ f112 1 f74"/>
                <a:gd name="f152" fmla="*/ f113 1 f75"/>
                <a:gd name="f153" fmla="*/ f114 1 f74"/>
                <a:gd name="f154" fmla="*/ f115 1 f74"/>
                <a:gd name="f155" fmla="*/ f116 1 f75"/>
                <a:gd name="f156" fmla="*/ f117 1 f75"/>
                <a:gd name="f157" fmla="*/ f118 1 f74"/>
                <a:gd name="f158" fmla="*/ f119 1 f75"/>
                <a:gd name="f159" fmla="*/ f120 1 f74"/>
                <a:gd name="f160" fmla="*/ f121 1 f75"/>
                <a:gd name="f161" fmla="*/ f122 1 f74"/>
                <a:gd name="f162" fmla="*/ f123 1 f75"/>
                <a:gd name="f163" fmla="*/ f124 1 f74"/>
                <a:gd name="f164" fmla="*/ f125 1 f74"/>
                <a:gd name="f165" fmla="*/ f126 1 f75"/>
                <a:gd name="f166" fmla="*/ f127 1 f74"/>
                <a:gd name="f167" fmla="*/ f128 1 f75"/>
                <a:gd name="f168" fmla="*/ f129 1 f74"/>
                <a:gd name="f169" fmla="*/ f130 1 f75"/>
                <a:gd name="f170" fmla="*/ f131 1 f74"/>
                <a:gd name="f171" fmla="*/ f132 1 f75"/>
                <a:gd name="f172" fmla="*/ f133 1 f74"/>
                <a:gd name="f173" fmla="*/ f134 1 f75"/>
                <a:gd name="f174" fmla="*/ f135 1 f74"/>
                <a:gd name="f175" fmla="*/ f136 1 f74"/>
                <a:gd name="f176" fmla="*/ f137 1 f74"/>
                <a:gd name="f177" fmla="*/ f138 1 f74"/>
                <a:gd name="f178" fmla="*/ f139 1 f74"/>
                <a:gd name="f179" fmla="*/ f140 1 f74"/>
                <a:gd name="f180" fmla="*/ f141 1 f74"/>
                <a:gd name="f181" fmla="*/ f142 1 f75"/>
                <a:gd name="f182" fmla="*/ f143 1 f74"/>
                <a:gd name="f183" fmla="*/ f144 1 f75"/>
                <a:gd name="f184" fmla="*/ f145 1 f75"/>
                <a:gd name="f185" fmla="*/ f146 1 f74"/>
                <a:gd name="f186" fmla="*/ f147 f65 1"/>
                <a:gd name="f187" fmla="*/ f148 f65 1"/>
                <a:gd name="f188" fmla="*/ f150 f66 1"/>
                <a:gd name="f189" fmla="*/ f149 f66 1"/>
                <a:gd name="f190" fmla="*/ f151 f65 1"/>
                <a:gd name="f191" fmla="*/ f152 f66 1"/>
                <a:gd name="f192" fmla="*/ f153 f65 1"/>
                <a:gd name="f193" fmla="*/ f154 f65 1"/>
                <a:gd name="f194" fmla="*/ f155 f66 1"/>
                <a:gd name="f195" fmla="*/ f156 f66 1"/>
                <a:gd name="f196" fmla="*/ f157 f65 1"/>
                <a:gd name="f197" fmla="*/ f158 f66 1"/>
                <a:gd name="f198" fmla="*/ f159 f65 1"/>
                <a:gd name="f199" fmla="*/ f160 f66 1"/>
                <a:gd name="f200" fmla="*/ f161 f65 1"/>
                <a:gd name="f201" fmla="*/ f162 f66 1"/>
                <a:gd name="f202" fmla="*/ f163 f65 1"/>
                <a:gd name="f203" fmla="*/ f164 f65 1"/>
                <a:gd name="f204" fmla="*/ f165 f66 1"/>
                <a:gd name="f205" fmla="*/ f166 f65 1"/>
                <a:gd name="f206" fmla="*/ f167 f66 1"/>
                <a:gd name="f207" fmla="*/ f168 f65 1"/>
                <a:gd name="f208" fmla="*/ f169 f66 1"/>
                <a:gd name="f209" fmla="*/ f170 f65 1"/>
                <a:gd name="f210" fmla="*/ f171 f66 1"/>
                <a:gd name="f211" fmla="*/ f172 f65 1"/>
                <a:gd name="f212" fmla="*/ f173 f66 1"/>
                <a:gd name="f213" fmla="*/ f174 f65 1"/>
                <a:gd name="f214" fmla="*/ f175 f65 1"/>
                <a:gd name="f215" fmla="*/ f176 f65 1"/>
                <a:gd name="f216" fmla="*/ f177 f65 1"/>
                <a:gd name="f217" fmla="*/ f178 f65 1"/>
                <a:gd name="f218" fmla="*/ f179 f65 1"/>
                <a:gd name="f219" fmla="*/ f180 f65 1"/>
                <a:gd name="f220" fmla="*/ f181 f66 1"/>
                <a:gd name="f221" fmla="*/ f182 f65 1"/>
                <a:gd name="f222" fmla="*/ f183 f66 1"/>
                <a:gd name="f223" fmla="*/ f184 f66 1"/>
                <a:gd name="f224" fmla="*/ f185 f65 1"/>
              </a:gdLst>
              <a:ahLst/>
              <a:cxnLst>
                <a:cxn ang="3cd4">
                  <a:pos x="hc" y="t"/>
                </a:cxn>
                <a:cxn ang="0">
                  <a:pos x="r" y="vc"/>
                </a:cxn>
                <a:cxn ang="cd4">
                  <a:pos x="hc" y="b"/>
                </a:cxn>
                <a:cxn ang="cd2">
                  <a:pos x="l" y="vc"/>
                </a:cxn>
                <a:cxn ang="f111">
                  <a:pos x="f190" y="f191"/>
                </a:cxn>
                <a:cxn ang="f111">
                  <a:pos x="f192" y="f191"/>
                </a:cxn>
                <a:cxn ang="f111">
                  <a:pos x="f193" y="f194"/>
                </a:cxn>
                <a:cxn ang="f111">
                  <a:pos x="f193" y="f195"/>
                </a:cxn>
                <a:cxn ang="f111">
                  <a:pos x="f196" y="f195"/>
                </a:cxn>
                <a:cxn ang="f111">
                  <a:pos x="f196" y="f197"/>
                </a:cxn>
                <a:cxn ang="f111">
                  <a:pos x="f198" y="f199"/>
                </a:cxn>
                <a:cxn ang="f111">
                  <a:pos x="f200" y="f197"/>
                </a:cxn>
                <a:cxn ang="f111">
                  <a:pos x="f200" y="f201"/>
                </a:cxn>
                <a:cxn ang="f111">
                  <a:pos x="f202" y="f201"/>
                </a:cxn>
                <a:cxn ang="f111">
                  <a:pos x="f203" y="f204"/>
                </a:cxn>
                <a:cxn ang="f111">
                  <a:pos x="f205" y="f206"/>
                </a:cxn>
                <a:cxn ang="f111">
                  <a:pos x="f207" y="f204"/>
                </a:cxn>
                <a:cxn ang="f111">
                  <a:pos x="f207" y="f208"/>
                </a:cxn>
                <a:cxn ang="f111">
                  <a:pos x="f209" y="f208"/>
                </a:cxn>
                <a:cxn ang="f111">
                  <a:pos x="f209" y="f210"/>
                </a:cxn>
                <a:cxn ang="f111">
                  <a:pos x="f211" y="f212"/>
                </a:cxn>
                <a:cxn ang="f111">
                  <a:pos x="f213" y="f210"/>
                </a:cxn>
                <a:cxn ang="f111">
                  <a:pos x="f214" y="f201"/>
                </a:cxn>
                <a:cxn ang="f111">
                  <a:pos x="f215" y="f201"/>
                </a:cxn>
                <a:cxn ang="f111">
                  <a:pos x="f215" y="f197"/>
                </a:cxn>
                <a:cxn ang="f111">
                  <a:pos x="f216" y="f199"/>
                </a:cxn>
                <a:cxn ang="f111">
                  <a:pos x="f217" y="f197"/>
                </a:cxn>
                <a:cxn ang="f111">
                  <a:pos x="f217" y="f201"/>
                </a:cxn>
                <a:cxn ang="f111">
                  <a:pos x="f218" y="f201"/>
                </a:cxn>
                <a:cxn ang="f111">
                  <a:pos x="f218" y="f194"/>
                </a:cxn>
                <a:cxn ang="f111">
                  <a:pos x="f190" y="f191"/>
                </a:cxn>
                <a:cxn ang="f111">
                  <a:pos x="f219" y="f220"/>
                </a:cxn>
                <a:cxn ang="f111">
                  <a:pos x="f221" y="f222"/>
                </a:cxn>
                <a:cxn ang="f111">
                  <a:pos x="f219" y="f223"/>
                </a:cxn>
                <a:cxn ang="f111">
                  <a:pos x="f224" y="f222"/>
                </a:cxn>
                <a:cxn ang="f111">
                  <a:pos x="f219" y="f220"/>
                </a:cxn>
              </a:cxnLst>
              <a:rect l="f186" t="f189" r="f187" b="f188"/>
              <a:pathLst>
                <a:path w="1489775" h="3923699">
                  <a:moveTo>
                    <a:pt x="f8" y="f9"/>
                  </a:moveTo>
                  <a:lnTo>
                    <a:pt x="f10" y="f9"/>
                  </a:lnTo>
                  <a:cubicBezTo>
                    <a:pt x="f11" y="f9"/>
                    <a:pt x="f12" y="f13"/>
                    <a:pt x="f12" y="f14"/>
                  </a:cubicBezTo>
                  <a:lnTo>
                    <a:pt x="f12" y="f15"/>
                  </a:lnTo>
                  <a:lnTo>
                    <a:pt x="f6" y="f15"/>
                  </a:lnTo>
                  <a:lnTo>
                    <a:pt x="f6" y="f16"/>
                  </a:lnTo>
                  <a:cubicBezTo>
                    <a:pt x="f6" y="f17"/>
                    <a:pt x="f18" y="f19"/>
                    <a:pt x="f20" y="f19"/>
                  </a:cubicBezTo>
                  <a:cubicBezTo>
                    <a:pt x="f21" y="f19"/>
                    <a:pt x="f22" y="f17"/>
                    <a:pt x="f22" y="f16"/>
                  </a:cubicBezTo>
                  <a:lnTo>
                    <a:pt x="f22" y="f23"/>
                  </a:lnTo>
                  <a:lnTo>
                    <a:pt x="f24" y="f23"/>
                  </a:lnTo>
                  <a:cubicBezTo>
                    <a:pt x="f25" y="f26"/>
                    <a:pt x="f27" y="f28"/>
                    <a:pt x="f29" y="f30"/>
                  </a:cubicBezTo>
                  <a:cubicBezTo>
                    <a:pt x="f29" y="f31"/>
                    <a:pt x="f32" y="f7"/>
                    <a:pt x="f33" y="f7"/>
                  </a:cubicBezTo>
                  <a:cubicBezTo>
                    <a:pt x="f34" y="f7"/>
                    <a:pt x="f35" y="f31"/>
                    <a:pt x="f35" y="f30"/>
                  </a:cubicBezTo>
                  <a:lnTo>
                    <a:pt x="f35" y="f36"/>
                  </a:lnTo>
                  <a:lnTo>
                    <a:pt x="f37" y="f36"/>
                  </a:lnTo>
                  <a:lnTo>
                    <a:pt x="f37" y="f38"/>
                  </a:lnTo>
                  <a:cubicBezTo>
                    <a:pt x="f37" y="f39"/>
                    <a:pt x="f40" y="f41"/>
                    <a:pt x="f42" y="f41"/>
                  </a:cubicBezTo>
                  <a:cubicBezTo>
                    <a:pt x="f43" y="f41"/>
                    <a:pt x="f44" y="f39"/>
                    <a:pt x="f44" y="f38"/>
                  </a:cubicBezTo>
                  <a:cubicBezTo>
                    <a:pt x="f45" y="f46"/>
                    <a:pt x="f47" y="f26"/>
                    <a:pt x="f48" y="f23"/>
                  </a:cubicBezTo>
                  <a:lnTo>
                    <a:pt x="f49" y="f23"/>
                  </a:lnTo>
                  <a:lnTo>
                    <a:pt x="f49" y="f16"/>
                  </a:lnTo>
                  <a:cubicBezTo>
                    <a:pt x="f49" y="f17"/>
                    <a:pt x="f50" y="f19"/>
                    <a:pt x="f51" y="f19"/>
                  </a:cubicBezTo>
                  <a:cubicBezTo>
                    <a:pt x="f52" y="f19"/>
                    <a:pt x="f53" y="f17"/>
                    <a:pt x="f53" y="f16"/>
                  </a:cubicBezTo>
                  <a:lnTo>
                    <a:pt x="f53" y="f23"/>
                  </a:lnTo>
                  <a:lnTo>
                    <a:pt x="f5" y="f23"/>
                  </a:lnTo>
                  <a:lnTo>
                    <a:pt x="f5" y="f14"/>
                  </a:lnTo>
                  <a:cubicBezTo>
                    <a:pt x="f5" y="f13"/>
                    <a:pt x="f54" y="f9"/>
                    <a:pt x="f8" y="f9"/>
                  </a:cubicBezTo>
                  <a:close/>
                  <a:moveTo>
                    <a:pt x="f55" y="f5"/>
                  </a:moveTo>
                  <a:cubicBezTo>
                    <a:pt x="f56" y="f5"/>
                    <a:pt x="f57" y="f58"/>
                    <a:pt x="f57" y="f59"/>
                  </a:cubicBezTo>
                  <a:cubicBezTo>
                    <a:pt x="f57" y="f60"/>
                    <a:pt x="f56" y="f61"/>
                    <a:pt x="f55" y="f61"/>
                  </a:cubicBezTo>
                  <a:cubicBezTo>
                    <a:pt x="f62" y="f61"/>
                    <a:pt x="f63" y="f60"/>
                    <a:pt x="f63" y="f59"/>
                  </a:cubicBezTo>
                  <a:cubicBezTo>
                    <a:pt x="f63" y="f58"/>
                    <a:pt x="f62" y="f5"/>
                    <a:pt x="f55" y="f5"/>
                  </a:cubicBezTo>
                  <a:close/>
                </a:path>
              </a:pathLst>
            </a:custGeom>
            <a:solidFill>
              <a:srgbClr val="D9D9D9"/>
            </a:solidFill>
            <a:ln cap="flat">
              <a:noFill/>
              <a:prstDash val="solid"/>
            </a:ln>
          </p:spPr>
          <p:txBody>
            <a:bodyPr vert="horz" wrap="square" lIns="91440" tIns="45720" rIns="91440" bIns="45720" anchor="ctr" anchorCtr="1"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FFFFFF"/>
                </a:solidFill>
                <a:uFillTx/>
                <a:latin typeface="Trebuchet MS"/>
                <a:ea typeface="맑은 고딕" pitchFamily="34"/>
                <a:cs typeface="B Nazanin" pitchFamily="2" charset="-78"/>
              </a:endParaRPr>
            </a:p>
          </p:txBody>
        </p:sp>
      </p:grpSp>
      <p:grpSp>
        <p:nvGrpSpPr>
          <p:cNvPr id="55" name="Group 1">
            <a:extLst>
              <a:ext uri="{FF2B5EF4-FFF2-40B4-BE49-F238E27FC236}">
                <a16:creationId xmlns:a16="http://schemas.microsoft.com/office/drawing/2014/main" id="{1E305E49-385F-8611-9DDB-048F76118A11}"/>
              </a:ext>
            </a:extLst>
          </p:cNvPr>
          <p:cNvGrpSpPr/>
          <p:nvPr/>
        </p:nvGrpSpPr>
        <p:grpSpPr>
          <a:xfrm>
            <a:off x="7739600" y="3412019"/>
            <a:ext cx="3544214" cy="667978"/>
            <a:chOff x="7739600" y="3412019"/>
            <a:chExt cx="3544214" cy="667978"/>
          </a:xfrm>
        </p:grpSpPr>
        <p:sp>
          <p:nvSpPr>
            <p:cNvPr id="56" name="Round Same Side Corner Rectangle 20">
              <a:extLst>
                <a:ext uri="{FF2B5EF4-FFF2-40B4-BE49-F238E27FC236}">
                  <a16:creationId xmlns:a16="http://schemas.microsoft.com/office/drawing/2014/main" id="{A7E12455-2761-A62D-A6F1-0F1623E6E1B3}"/>
                </a:ext>
              </a:extLst>
            </p:cNvPr>
            <p:cNvSpPr/>
            <p:nvPr/>
          </p:nvSpPr>
          <p:spPr>
            <a:xfrm rot="10799991">
              <a:off x="7739600" y="3412019"/>
              <a:ext cx="313136" cy="667978"/>
            </a:xfrm>
            <a:custGeom>
              <a:avLst/>
              <a:gdLst>
                <a:gd name="f0" fmla="val 10800000"/>
                <a:gd name="f1" fmla="val 5400000"/>
                <a:gd name="f2" fmla="val 180"/>
                <a:gd name="f3" fmla="val w"/>
                <a:gd name="f4" fmla="val h"/>
                <a:gd name="f5" fmla="val 0"/>
                <a:gd name="f6" fmla="val 1856332"/>
                <a:gd name="f7" fmla="val 3959924"/>
                <a:gd name="f8" fmla="val 1228565"/>
                <a:gd name="f9" fmla="val 3214674"/>
                <a:gd name="f10" fmla="val 622681"/>
                <a:gd name="f11" fmla="val 495703"/>
                <a:gd name="f12" fmla="val 3202920"/>
                <a:gd name="f13" fmla="val 501057"/>
                <a:gd name="f14" fmla="val 3225622"/>
                <a:gd name="f15" fmla="val 466697"/>
                <a:gd name="f16" fmla="val 3144149"/>
                <a:gd name="f17" fmla="val 8303"/>
                <a:gd name="f18" fmla="val 1942070"/>
                <a:gd name="f19" fmla="val -16491"/>
                <a:gd name="f20" fmla="val 1877049"/>
                <a:gd name="f21" fmla="val 16118"/>
                <a:gd name="f22" fmla="val 1804239"/>
                <a:gd name="f23" fmla="val 81139"/>
                <a:gd name="f24" fmla="val 1779444"/>
                <a:gd name="f25" fmla="val 146160"/>
                <a:gd name="f26" fmla="val 1754650"/>
                <a:gd name="f27" fmla="val 218970"/>
                <a:gd name="f28" fmla="val 1787259"/>
                <a:gd name="f29" fmla="val 243764"/>
                <a:gd name="f30" fmla="val 1852280"/>
                <a:gd name="f31" fmla="val 504770"/>
                <a:gd name="f32" fmla="val 2536736"/>
                <a:gd name="f33" fmla="val 555637"/>
                <a:gd name="f34" fmla="val 226299"/>
                <a:gd name="f35" fmla="val 1210417"/>
                <a:gd name="f36" fmla="val 551784"/>
                <a:gd name="f37" fmla="val 168335"/>
                <a:gd name="f38" fmla="val 75366"/>
                <a:gd name="f39" fmla="val 627150"/>
                <a:gd name="f40" fmla="val 720119"/>
                <a:gd name="f41" fmla="val 813088"/>
                <a:gd name="f42" fmla="val 888454"/>
                <a:gd name="f43" fmla="val 968040"/>
                <a:gd name="f44" fmla="val 1043406"/>
                <a:gd name="f45" fmla="val 1136375"/>
                <a:gd name="f46" fmla="val 1229344"/>
                <a:gd name="f47" fmla="val 1304710"/>
                <a:gd name="f48" fmla="val 1631589"/>
                <a:gd name="f49" fmla="val 1302251"/>
                <a:gd name="f50" fmla="val 1351562"/>
                <a:gd name="f51" fmla="val 1612568"/>
                <a:gd name="f52" fmla="val 1637362"/>
                <a:gd name="f53" fmla="val 1710172"/>
                <a:gd name="f54" fmla="val 1775193"/>
                <a:gd name="f55" fmla="val 1840214"/>
                <a:gd name="f56" fmla="val 1872823"/>
                <a:gd name="f57" fmla="val 1848029"/>
                <a:gd name="f58" fmla="val 1389635"/>
                <a:gd name="f59" fmla="val 1348984"/>
                <a:gd name="f60" fmla="val 1356391"/>
                <a:gd name="f61" fmla="val 925623"/>
                <a:gd name="f62" fmla="val 746683"/>
                <a:gd name="f63" fmla="val 601623"/>
                <a:gd name="f64" fmla="val 3814864"/>
                <a:gd name="f65" fmla="val 3635924"/>
                <a:gd name="f66" fmla="val 3456984"/>
                <a:gd name="f67" fmla="val 3311924"/>
                <a:gd name="f68" fmla="val 1104563"/>
                <a:gd name="f69" fmla="val 1249623"/>
                <a:gd name="f70" fmla="+- 0 0 -90"/>
                <a:gd name="f71" fmla="*/ f3 1 1856332"/>
                <a:gd name="f72" fmla="*/ f4 1 3959924"/>
                <a:gd name="f73" fmla="val f5"/>
                <a:gd name="f74" fmla="val f6"/>
                <a:gd name="f75" fmla="val f7"/>
                <a:gd name="f76" fmla="*/ f70 f0 1"/>
                <a:gd name="f77" fmla="+- f75 0 f73"/>
                <a:gd name="f78" fmla="+- f74 0 f73"/>
                <a:gd name="f79" fmla="*/ f76 1 f2"/>
                <a:gd name="f80" fmla="*/ f78 1 1856332"/>
                <a:gd name="f81" fmla="*/ f77 1 3959924"/>
                <a:gd name="f82" fmla="*/ 1228565 f78 1"/>
                <a:gd name="f83" fmla="*/ 3214674 f77 1"/>
                <a:gd name="f84" fmla="*/ 622681 f78 1"/>
                <a:gd name="f85" fmla="*/ 466697 f78 1"/>
                <a:gd name="f86" fmla="*/ 3144149 f77 1"/>
                <a:gd name="f87" fmla="*/ 8303 f78 1"/>
                <a:gd name="f88" fmla="*/ 1942070 f77 1"/>
                <a:gd name="f89" fmla="*/ 81139 f78 1"/>
                <a:gd name="f90" fmla="*/ 1779444 f77 1"/>
                <a:gd name="f91" fmla="*/ 243764 f78 1"/>
                <a:gd name="f92" fmla="*/ 1852280 f77 1"/>
                <a:gd name="f93" fmla="*/ 504770 f78 1"/>
                <a:gd name="f94" fmla="*/ 2536736 f77 1"/>
                <a:gd name="f95" fmla="*/ 555637 f78 1"/>
                <a:gd name="f96" fmla="*/ 226299 f78 1"/>
                <a:gd name="f97" fmla="*/ 1210417 f77 1"/>
                <a:gd name="f98" fmla="*/ 551784 f78 1"/>
                <a:gd name="f99" fmla="*/ 168335 f77 1"/>
                <a:gd name="f100" fmla="*/ 720119 f78 1"/>
                <a:gd name="f101" fmla="*/ 0 f77 1"/>
                <a:gd name="f102" fmla="*/ 888454 f78 1"/>
                <a:gd name="f103" fmla="*/ 968040 f78 1"/>
                <a:gd name="f104" fmla="*/ 1136375 f78 1"/>
                <a:gd name="f105" fmla="*/ 1304710 f78 1"/>
                <a:gd name="f106" fmla="*/ 1631589 f78 1"/>
                <a:gd name="f107" fmla="*/ 1302251 f78 1"/>
                <a:gd name="f108" fmla="*/ 1351562 f78 1"/>
                <a:gd name="f109" fmla="*/ 1612568 f78 1"/>
                <a:gd name="f110" fmla="*/ 1775193 f78 1"/>
                <a:gd name="f111" fmla="*/ 1848029 f78 1"/>
                <a:gd name="f112" fmla="*/ 1389635 f78 1"/>
                <a:gd name="f113" fmla="*/ 925623 f78 1"/>
                <a:gd name="f114" fmla="*/ 3959924 f77 1"/>
                <a:gd name="f115" fmla="*/ 601623 f78 1"/>
                <a:gd name="f116" fmla="*/ 3635924 f77 1"/>
                <a:gd name="f117" fmla="*/ 3311924 f77 1"/>
                <a:gd name="f118" fmla="*/ 1249623 f78 1"/>
                <a:gd name="f119" fmla="+- f79 0 f1"/>
                <a:gd name="f120" fmla="*/ f82 1 1856332"/>
                <a:gd name="f121" fmla="*/ f83 1 3959924"/>
                <a:gd name="f122" fmla="*/ f84 1 1856332"/>
                <a:gd name="f123" fmla="*/ f85 1 1856332"/>
                <a:gd name="f124" fmla="*/ f86 1 3959924"/>
                <a:gd name="f125" fmla="*/ f87 1 1856332"/>
                <a:gd name="f126" fmla="*/ f88 1 3959924"/>
                <a:gd name="f127" fmla="*/ f89 1 1856332"/>
                <a:gd name="f128" fmla="*/ f90 1 3959924"/>
                <a:gd name="f129" fmla="*/ f91 1 1856332"/>
                <a:gd name="f130" fmla="*/ f92 1 3959924"/>
                <a:gd name="f131" fmla="*/ f93 1 1856332"/>
                <a:gd name="f132" fmla="*/ f94 1 3959924"/>
                <a:gd name="f133" fmla="*/ f95 1 1856332"/>
                <a:gd name="f134" fmla="*/ f96 1 1856332"/>
                <a:gd name="f135" fmla="*/ f97 1 3959924"/>
                <a:gd name="f136" fmla="*/ f98 1 1856332"/>
                <a:gd name="f137" fmla="*/ f99 1 3959924"/>
                <a:gd name="f138" fmla="*/ f100 1 1856332"/>
                <a:gd name="f139" fmla="*/ f101 1 3959924"/>
                <a:gd name="f140" fmla="*/ f102 1 1856332"/>
                <a:gd name="f141" fmla="*/ f103 1 1856332"/>
                <a:gd name="f142" fmla="*/ f104 1 1856332"/>
                <a:gd name="f143" fmla="*/ f105 1 1856332"/>
                <a:gd name="f144" fmla="*/ f106 1 1856332"/>
                <a:gd name="f145" fmla="*/ f107 1 1856332"/>
                <a:gd name="f146" fmla="*/ f108 1 1856332"/>
                <a:gd name="f147" fmla="*/ f109 1 1856332"/>
                <a:gd name="f148" fmla="*/ f110 1 1856332"/>
                <a:gd name="f149" fmla="*/ f111 1 1856332"/>
                <a:gd name="f150" fmla="*/ f112 1 1856332"/>
                <a:gd name="f151" fmla="*/ f113 1 1856332"/>
                <a:gd name="f152" fmla="*/ f114 1 3959924"/>
                <a:gd name="f153" fmla="*/ f115 1 1856332"/>
                <a:gd name="f154" fmla="*/ f116 1 3959924"/>
                <a:gd name="f155" fmla="*/ f117 1 3959924"/>
                <a:gd name="f156" fmla="*/ f118 1 1856332"/>
                <a:gd name="f157" fmla="*/ f73 1 f80"/>
                <a:gd name="f158" fmla="*/ f74 1 f80"/>
                <a:gd name="f159" fmla="*/ f73 1 f81"/>
                <a:gd name="f160" fmla="*/ f75 1 f81"/>
                <a:gd name="f161" fmla="*/ f120 1 f80"/>
                <a:gd name="f162" fmla="*/ f121 1 f81"/>
                <a:gd name="f163" fmla="*/ f122 1 f80"/>
                <a:gd name="f164" fmla="*/ f123 1 f80"/>
                <a:gd name="f165" fmla="*/ f124 1 f81"/>
                <a:gd name="f166" fmla="*/ f125 1 f80"/>
                <a:gd name="f167" fmla="*/ f126 1 f81"/>
                <a:gd name="f168" fmla="*/ f127 1 f80"/>
                <a:gd name="f169" fmla="*/ f128 1 f81"/>
                <a:gd name="f170" fmla="*/ f129 1 f80"/>
                <a:gd name="f171" fmla="*/ f130 1 f81"/>
                <a:gd name="f172" fmla="*/ f131 1 f80"/>
                <a:gd name="f173" fmla="*/ f132 1 f81"/>
                <a:gd name="f174" fmla="*/ f133 1 f80"/>
                <a:gd name="f175" fmla="*/ f134 1 f80"/>
                <a:gd name="f176" fmla="*/ f135 1 f81"/>
                <a:gd name="f177" fmla="*/ f136 1 f80"/>
                <a:gd name="f178" fmla="*/ f137 1 f81"/>
                <a:gd name="f179" fmla="*/ f138 1 f80"/>
                <a:gd name="f180" fmla="*/ f139 1 f81"/>
                <a:gd name="f181" fmla="*/ f140 1 f80"/>
                <a:gd name="f182" fmla="*/ f141 1 f80"/>
                <a:gd name="f183" fmla="*/ f142 1 f80"/>
                <a:gd name="f184" fmla="*/ f143 1 f80"/>
                <a:gd name="f185" fmla="*/ f144 1 f80"/>
                <a:gd name="f186" fmla="*/ f145 1 f80"/>
                <a:gd name="f187" fmla="*/ f146 1 f80"/>
                <a:gd name="f188" fmla="*/ f147 1 f80"/>
                <a:gd name="f189" fmla="*/ f148 1 f80"/>
                <a:gd name="f190" fmla="*/ f149 1 f80"/>
                <a:gd name="f191" fmla="*/ f150 1 f80"/>
                <a:gd name="f192" fmla="*/ f151 1 f80"/>
                <a:gd name="f193" fmla="*/ f152 1 f81"/>
                <a:gd name="f194" fmla="*/ f153 1 f80"/>
                <a:gd name="f195" fmla="*/ f154 1 f81"/>
                <a:gd name="f196" fmla="*/ f155 1 f81"/>
                <a:gd name="f197" fmla="*/ f156 1 f80"/>
                <a:gd name="f198" fmla="*/ f157 f71 1"/>
                <a:gd name="f199" fmla="*/ f158 f71 1"/>
                <a:gd name="f200" fmla="*/ f160 f72 1"/>
                <a:gd name="f201" fmla="*/ f159 f72 1"/>
                <a:gd name="f202" fmla="*/ f161 f71 1"/>
                <a:gd name="f203" fmla="*/ f162 f72 1"/>
                <a:gd name="f204" fmla="*/ f163 f71 1"/>
                <a:gd name="f205" fmla="*/ f164 f71 1"/>
                <a:gd name="f206" fmla="*/ f165 f72 1"/>
                <a:gd name="f207" fmla="*/ f166 f71 1"/>
                <a:gd name="f208" fmla="*/ f167 f72 1"/>
                <a:gd name="f209" fmla="*/ f168 f71 1"/>
                <a:gd name="f210" fmla="*/ f169 f72 1"/>
                <a:gd name="f211" fmla="*/ f170 f71 1"/>
                <a:gd name="f212" fmla="*/ f171 f72 1"/>
                <a:gd name="f213" fmla="*/ f172 f71 1"/>
                <a:gd name="f214" fmla="*/ f173 f72 1"/>
                <a:gd name="f215" fmla="*/ f174 f71 1"/>
                <a:gd name="f216" fmla="*/ f175 f71 1"/>
                <a:gd name="f217" fmla="*/ f176 f72 1"/>
                <a:gd name="f218" fmla="*/ f177 f71 1"/>
                <a:gd name="f219" fmla="*/ f178 f72 1"/>
                <a:gd name="f220" fmla="*/ f179 f71 1"/>
                <a:gd name="f221" fmla="*/ f180 f72 1"/>
                <a:gd name="f222" fmla="*/ f181 f71 1"/>
                <a:gd name="f223" fmla="*/ f182 f71 1"/>
                <a:gd name="f224" fmla="*/ f183 f71 1"/>
                <a:gd name="f225" fmla="*/ f184 f71 1"/>
                <a:gd name="f226" fmla="*/ f185 f71 1"/>
                <a:gd name="f227" fmla="*/ f186 f71 1"/>
                <a:gd name="f228" fmla="*/ f187 f71 1"/>
                <a:gd name="f229" fmla="*/ f188 f71 1"/>
                <a:gd name="f230" fmla="*/ f189 f71 1"/>
                <a:gd name="f231" fmla="*/ f190 f71 1"/>
                <a:gd name="f232" fmla="*/ f191 f71 1"/>
                <a:gd name="f233" fmla="*/ f192 f71 1"/>
                <a:gd name="f234" fmla="*/ f193 f72 1"/>
                <a:gd name="f235" fmla="*/ f194 f71 1"/>
                <a:gd name="f236" fmla="*/ f195 f72 1"/>
                <a:gd name="f237" fmla="*/ f196 f72 1"/>
                <a:gd name="f238" fmla="*/ f197 f71 1"/>
              </a:gdLst>
              <a:ahLst/>
              <a:cxnLst>
                <a:cxn ang="3cd4">
                  <a:pos x="hc" y="t"/>
                </a:cxn>
                <a:cxn ang="0">
                  <a:pos x="r" y="vc"/>
                </a:cxn>
                <a:cxn ang="cd4">
                  <a:pos x="hc" y="b"/>
                </a:cxn>
                <a:cxn ang="cd2">
                  <a:pos x="l" y="vc"/>
                </a:cxn>
                <a:cxn ang="f119">
                  <a:pos x="f202" y="f203"/>
                </a:cxn>
                <a:cxn ang="f119">
                  <a:pos x="f204" y="f203"/>
                </a:cxn>
                <a:cxn ang="f119">
                  <a:pos x="f205" y="f206"/>
                </a:cxn>
                <a:cxn ang="f119">
                  <a:pos x="f207" y="f208"/>
                </a:cxn>
                <a:cxn ang="f119">
                  <a:pos x="f209" y="f210"/>
                </a:cxn>
                <a:cxn ang="f119">
                  <a:pos x="f211" y="f212"/>
                </a:cxn>
                <a:cxn ang="f119">
                  <a:pos x="f213" y="f214"/>
                </a:cxn>
                <a:cxn ang="f119">
                  <a:pos x="f215" y="f214"/>
                </a:cxn>
                <a:cxn ang="f119">
                  <a:pos x="f216" y="f217"/>
                </a:cxn>
                <a:cxn ang="f119">
                  <a:pos x="f218" y="f217"/>
                </a:cxn>
                <a:cxn ang="f119">
                  <a:pos x="f218" y="f219"/>
                </a:cxn>
                <a:cxn ang="f119">
                  <a:pos x="f220" y="f221"/>
                </a:cxn>
                <a:cxn ang="f119">
                  <a:pos x="f222" y="f219"/>
                </a:cxn>
                <a:cxn ang="f119">
                  <a:pos x="f222" y="f217"/>
                </a:cxn>
                <a:cxn ang="f119">
                  <a:pos x="f223" y="f217"/>
                </a:cxn>
                <a:cxn ang="f119">
                  <a:pos x="f223" y="f219"/>
                </a:cxn>
                <a:cxn ang="f119">
                  <a:pos x="f224" y="f221"/>
                </a:cxn>
                <a:cxn ang="f119">
                  <a:pos x="f225" y="f219"/>
                </a:cxn>
                <a:cxn ang="f119">
                  <a:pos x="f225" y="f217"/>
                </a:cxn>
                <a:cxn ang="f119">
                  <a:pos x="f226" y="f217"/>
                </a:cxn>
                <a:cxn ang="f119">
                  <a:pos x="f227" y="f214"/>
                </a:cxn>
                <a:cxn ang="f119">
                  <a:pos x="f228" y="f214"/>
                </a:cxn>
                <a:cxn ang="f119">
                  <a:pos x="f229" y="f212"/>
                </a:cxn>
                <a:cxn ang="f119">
                  <a:pos x="f230" y="f210"/>
                </a:cxn>
                <a:cxn ang="f119">
                  <a:pos x="f231" y="f208"/>
                </a:cxn>
                <a:cxn ang="f119">
                  <a:pos x="f232" y="f206"/>
                </a:cxn>
                <a:cxn ang="f119">
                  <a:pos x="f202" y="f203"/>
                </a:cxn>
                <a:cxn ang="f119">
                  <a:pos x="f233" y="f234"/>
                </a:cxn>
                <a:cxn ang="f119">
                  <a:pos x="f235" y="f236"/>
                </a:cxn>
                <a:cxn ang="f119">
                  <a:pos x="f233" y="f237"/>
                </a:cxn>
                <a:cxn ang="f119">
                  <a:pos x="f238" y="f236"/>
                </a:cxn>
                <a:cxn ang="f119">
                  <a:pos x="f233" y="f234"/>
                </a:cxn>
              </a:cxnLst>
              <a:rect l="f198" t="f201" r="f199" b="f200"/>
              <a:pathLst>
                <a:path w="1856332" h="3959924">
                  <a:moveTo>
                    <a:pt x="f8" y="f9"/>
                  </a:moveTo>
                  <a:lnTo>
                    <a:pt x="f10" y="f9"/>
                  </a:lnTo>
                  <a:cubicBezTo>
                    <a:pt x="f11" y="f12"/>
                    <a:pt x="f13" y="f14"/>
                    <a:pt x="f15" y="f16"/>
                  </a:cubicBezTo>
                  <a:lnTo>
                    <a:pt x="f17" y="f18"/>
                  </a:lnTo>
                  <a:cubicBezTo>
                    <a:pt x="f19" y="f20"/>
                    <a:pt x="f21" y="f22"/>
                    <a:pt x="f23" y="f24"/>
                  </a:cubicBezTo>
                  <a:cubicBezTo>
                    <a:pt x="f25" y="f26"/>
                    <a:pt x="f27" y="f28"/>
                    <a:pt x="f29" y="f30"/>
                  </a:cubicBezTo>
                  <a:lnTo>
                    <a:pt x="f31" y="f32"/>
                  </a:lnTo>
                  <a:lnTo>
                    <a:pt x="f33" y="f32"/>
                  </a:lnTo>
                  <a:lnTo>
                    <a:pt x="f34" y="f35"/>
                  </a:lnTo>
                  <a:lnTo>
                    <a:pt x="f36" y="f35"/>
                  </a:lnTo>
                  <a:lnTo>
                    <a:pt x="f36" y="f37"/>
                  </a:lnTo>
                  <a:cubicBezTo>
                    <a:pt x="f36" y="f38"/>
                    <a:pt x="f39" y="f5"/>
                    <a:pt x="f40" y="f5"/>
                  </a:cubicBezTo>
                  <a:cubicBezTo>
                    <a:pt x="f41" y="f5"/>
                    <a:pt x="f42" y="f38"/>
                    <a:pt x="f42" y="f37"/>
                  </a:cubicBezTo>
                  <a:lnTo>
                    <a:pt x="f42" y="f35"/>
                  </a:lnTo>
                  <a:lnTo>
                    <a:pt x="f43" y="f35"/>
                  </a:lnTo>
                  <a:lnTo>
                    <a:pt x="f43" y="f37"/>
                  </a:lnTo>
                  <a:cubicBezTo>
                    <a:pt x="f43" y="f38"/>
                    <a:pt x="f44" y="f5"/>
                    <a:pt x="f45" y="f5"/>
                  </a:cubicBezTo>
                  <a:cubicBezTo>
                    <a:pt x="f46" y="f5"/>
                    <a:pt x="f47" y="f38"/>
                    <a:pt x="f47" y="f37"/>
                  </a:cubicBezTo>
                  <a:lnTo>
                    <a:pt x="f47" y="f35"/>
                  </a:lnTo>
                  <a:lnTo>
                    <a:pt x="f48" y="f35"/>
                  </a:lnTo>
                  <a:lnTo>
                    <a:pt x="f49" y="f32"/>
                  </a:lnTo>
                  <a:lnTo>
                    <a:pt x="f50" y="f32"/>
                  </a:lnTo>
                  <a:lnTo>
                    <a:pt x="f51" y="f30"/>
                  </a:lnTo>
                  <a:cubicBezTo>
                    <a:pt x="f52" y="f28"/>
                    <a:pt x="f53" y="f26"/>
                    <a:pt x="f54" y="f24"/>
                  </a:cubicBezTo>
                  <a:cubicBezTo>
                    <a:pt x="f55" y="f22"/>
                    <a:pt x="f56" y="f20"/>
                    <a:pt x="f57" y="f18"/>
                  </a:cubicBezTo>
                  <a:lnTo>
                    <a:pt x="f58" y="f16"/>
                  </a:lnTo>
                  <a:cubicBezTo>
                    <a:pt x="f59" y="f14"/>
                    <a:pt x="f60" y="f12"/>
                    <a:pt x="f8" y="f9"/>
                  </a:cubicBezTo>
                  <a:close/>
                  <a:moveTo>
                    <a:pt x="f61" y="f7"/>
                  </a:moveTo>
                  <a:cubicBezTo>
                    <a:pt x="f62" y="f7"/>
                    <a:pt x="f63" y="f64"/>
                    <a:pt x="f63" y="f65"/>
                  </a:cubicBezTo>
                  <a:cubicBezTo>
                    <a:pt x="f63" y="f66"/>
                    <a:pt x="f62" y="f67"/>
                    <a:pt x="f61" y="f67"/>
                  </a:cubicBezTo>
                  <a:cubicBezTo>
                    <a:pt x="f68" y="f67"/>
                    <a:pt x="f69" y="f66"/>
                    <a:pt x="f69" y="f65"/>
                  </a:cubicBezTo>
                  <a:cubicBezTo>
                    <a:pt x="f69" y="f64"/>
                    <a:pt x="f68" y="f7"/>
                    <a:pt x="f61" y="f7"/>
                  </a:cubicBezTo>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FFFFFF"/>
                </a:solidFill>
                <a:uFillTx/>
                <a:latin typeface="Trebuchet MS"/>
                <a:ea typeface="맑은 고딕" pitchFamily="34"/>
                <a:cs typeface="B Nazanin" pitchFamily="2" charset="-78"/>
              </a:endParaRPr>
            </a:p>
          </p:txBody>
        </p:sp>
        <p:sp>
          <p:nvSpPr>
            <p:cNvPr id="57" name="Round Same Side Corner Rectangle 20">
              <a:extLst>
                <a:ext uri="{FF2B5EF4-FFF2-40B4-BE49-F238E27FC236}">
                  <a16:creationId xmlns:a16="http://schemas.microsoft.com/office/drawing/2014/main" id="{F4825A8E-20DB-0728-0C32-9990A19DEC47}"/>
                </a:ext>
              </a:extLst>
            </p:cNvPr>
            <p:cNvSpPr/>
            <p:nvPr/>
          </p:nvSpPr>
          <p:spPr>
            <a:xfrm rot="10799991">
              <a:off x="8098602" y="3412019"/>
              <a:ext cx="313136" cy="667978"/>
            </a:xfrm>
            <a:custGeom>
              <a:avLst/>
              <a:gdLst>
                <a:gd name="f0" fmla="val 10800000"/>
                <a:gd name="f1" fmla="val 5400000"/>
                <a:gd name="f2" fmla="val 180"/>
                <a:gd name="f3" fmla="val w"/>
                <a:gd name="f4" fmla="val h"/>
                <a:gd name="f5" fmla="val 0"/>
                <a:gd name="f6" fmla="val 1856332"/>
                <a:gd name="f7" fmla="val 3959924"/>
                <a:gd name="f8" fmla="val 1228565"/>
                <a:gd name="f9" fmla="val 3214674"/>
                <a:gd name="f10" fmla="val 622681"/>
                <a:gd name="f11" fmla="val 495703"/>
                <a:gd name="f12" fmla="val 3202920"/>
                <a:gd name="f13" fmla="val 501057"/>
                <a:gd name="f14" fmla="val 3225622"/>
                <a:gd name="f15" fmla="val 466697"/>
                <a:gd name="f16" fmla="val 3144149"/>
                <a:gd name="f17" fmla="val 8303"/>
                <a:gd name="f18" fmla="val 1942070"/>
                <a:gd name="f19" fmla="val -16491"/>
                <a:gd name="f20" fmla="val 1877049"/>
                <a:gd name="f21" fmla="val 16118"/>
                <a:gd name="f22" fmla="val 1804239"/>
                <a:gd name="f23" fmla="val 81139"/>
                <a:gd name="f24" fmla="val 1779444"/>
                <a:gd name="f25" fmla="val 146160"/>
                <a:gd name="f26" fmla="val 1754650"/>
                <a:gd name="f27" fmla="val 218970"/>
                <a:gd name="f28" fmla="val 1787259"/>
                <a:gd name="f29" fmla="val 243764"/>
                <a:gd name="f30" fmla="val 1852280"/>
                <a:gd name="f31" fmla="val 504770"/>
                <a:gd name="f32" fmla="val 2536736"/>
                <a:gd name="f33" fmla="val 555637"/>
                <a:gd name="f34" fmla="val 226299"/>
                <a:gd name="f35" fmla="val 1210417"/>
                <a:gd name="f36" fmla="val 551784"/>
                <a:gd name="f37" fmla="val 168335"/>
                <a:gd name="f38" fmla="val 75366"/>
                <a:gd name="f39" fmla="val 627150"/>
                <a:gd name="f40" fmla="val 720119"/>
                <a:gd name="f41" fmla="val 813088"/>
                <a:gd name="f42" fmla="val 888454"/>
                <a:gd name="f43" fmla="val 968040"/>
                <a:gd name="f44" fmla="val 1043406"/>
                <a:gd name="f45" fmla="val 1136375"/>
                <a:gd name="f46" fmla="val 1229344"/>
                <a:gd name="f47" fmla="val 1304710"/>
                <a:gd name="f48" fmla="val 1631589"/>
                <a:gd name="f49" fmla="val 1302251"/>
                <a:gd name="f50" fmla="val 1351562"/>
                <a:gd name="f51" fmla="val 1612568"/>
                <a:gd name="f52" fmla="val 1637362"/>
                <a:gd name="f53" fmla="val 1710172"/>
                <a:gd name="f54" fmla="val 1775193"/>
                <a:gd name="f55" fmla="val 1840214"/>
                <a:gd name="f56" fmla="val 1872823"/>
                <a:gd name="f57" fmla="val 1848029"/>
                <a:gd name="f58" fmla="val 1389635"/>
                <a:gd name="f59" fmla="val 1348984"/>
                <a:gd name="f60" fmla="val 1356391"/>
                <a:gd name="f61" fmla="val 925623"/>
                <a:gd name="f62" fmla="val 746683"/>
                <a:gd name="f63" fmla="val 601623"/>
                <a:gd name="f64" fmla="val 3814864"/>
                <a:gd name="f65" fmla="val 3635924"/>
                <a:gd name="f66" fmla="val 3456984"/>
                <a:gd name="f67" fmla="val 3311924"/>
                <a:gd name="f68" fmla="val 1104563"/>
                <a:gd name="f69" fmla="val 1249623"/>
                <a:gd name="f70" fmla="+- 0 0 -90"/>
                <a:gd name="f71" fmla="*/ f3 1 1856332"/>
                <a:gd name="f72" fmla="*/ f4 1 3959924"/>
                <a:gd name="f73" fmla="val f5"/>
                <a:gd name="f74" fmla="val f6"/>
                <a:gd name="f75" fmla="val f7"/>
                <a:gd name="f76" fmla="*/ f70 f0 1"/>
                <a:gd name="f77" fmla="+- f75 0 f73"/>
                <a:gd name="f78" fmla="+- f74 0 f73"/>
                <a:gd name="f79" fmla="*/ f76 1 f2"/>
                <a:gd name="f80" fmla="*/ f78 1 1856332"/>
                <a:gd name="f81" fmla="*/ f77 1 3959924"/>
                <a:gd name="f82" fmla="*/ 1228565 f78 1"/>
                <a:gd name="f83" fmla="*/ 3214674 f77 1"/>
                <a:gd name="f84" fmla="*/ 622681 f78 1"/>
                <a:gd name="f85" fmla="*/ 466697 f78 1"/>
                <a:gd name="f86" fmla="*/ 3144149 f77 1"/>
                <a:gd name="f87" fmla="*/ 8303 f78 1"/>
                <a:gd name="f88" fmla="*/ 1942070 f77 1"/>
                <a:gd name="f89" fmla="*/ 81139 f78 1"/>
                <a:gd name="f90" fmla="*/ 1779444 f77 1"/>
                <a:gd name="f91" fmla="*/ 243764 f78 1"/>
                <a:gd name="f92" fmla="*/ 1852280 f77 1"/>
                <a:gd name="f93" fmla="*/ 504770 f78 1"/>
                <a:gd name="f94" fmla="*/ 2536736 f77 1"/>
                <a:gd name="f95" fmla="*/ 555637 f78 1"/>
                <a:gd name="f96" fmla="*/ 226299 f78 1"/>
                <a:gd name="f97" fmla="*/ 1210417 f77 1"/>
                <a:gd name="f98" fmla="*/ 551784 f78 1"/>
                <a:gd name="f99" fmla="*/ 168335 f77 1"/>
                <a:gd name="f100" fmla="*/ 720119 f78 1"/>
                <a:gd name="f101" fmla="*/ 0 f77 1"/>
                <a:gd name="f102" fmla="*/ 888454 f78 1"/>
                <a:gd name="f103" fmla="*/ 968040 f78 1"/>
                <a:gd name="f104" fmla="*/ 1136375 f78 1"/>
                <a:gd name="f105" fmla="*/ 1304710 f78 1"/>
                <a:gd name="f106" fmla="*/ 1631589 f78 1"/>
                <a:gd name="f107" fmla="*/ 1302251 f78 1"/>
                <a:gd name="f108" fmla="*/ 1351562 f78 1"/>
                <a:gd name="f109" fmla="*/ 1612568 f78 1"/>
                <a:gd name="f110" fmla="*/ 1775193 f78 1"/>
                <a:gd name="f111" fmla="*/ 1848029 f78 1"/>
                <a:gd name="f112" fmla="*/ 1389635 f78 1"/>
                <a:gd name="f113" fmla="*/ 925623 f78 1"/>
                <a:gd name="f114" fmla="*/ 3959924 f77 1"/>
                <a:gd name="f115" fmla="*/ 601623 f78 1"/>
                <a:gd name="f116" fmla="*/ 3635924 f77 1"/>
                <a:gd name="f117" fmla="*/ 3311924 f77 1"/>
                <a:gd name="f118" fmla="*/ 1249623 f78 1"/>
                <a:gd name="f119" fmla="+- f79 0 f1"/>
                <a:gd name="f120" fmla="*/ f82 1 1856332"/>
                <a:gd name="f121" fmla="*/ f83 1 3959924"/>
                <a:gd name="f122" fmla="*/ f84 1 1856332"/>
                <a:gd name="f123" fmla="*/ f85 1 1856332"/>
                <a:gd name="f124" fmla="*/ f86 1 3959924"/>
                <a:gd name="f125" fmla="*/ f87 1 1856332"/>
                <a:gd name="f126" fmla="*/ f88 1 3959924"/>
                <a:gd name="f127" fmla="*/ f89 1 1856332"/>
                <a:gd name="f128" fmla="*/ f90 1 3959924"/>
                <a:gd name="f129" fmla="*/ f91 1 1856332"/>
                <a:gd name="f130" fmla="*/ f92 1 3959924"/>
                <a:gd name="f131" fmla="*/ f93 1 1856332"/>
                <a:gd name="f132" fmla="*/ f94 1 3959924"/>
                <a:gd name="f133" fmla="*/ f95 1 1856332"/>
                <a:gd name="f134" fmla="*/ f96 1 1856332"/>
                <a:gd name="f135" fmla="*/ f97 1 3959924"/>
                <a:gd name="f136" fmla="*/ f98 1 1856332"/>
                <a:gd name="f137" fmla="*/ f99 1 3959924"/>
                <a:gd name="f138" fmla="*/ f100 1 1856332"/>
                <a:gd name="f139" fmla="*/ f101 1 3959924"/>
                <a:gd name="f140" fmla="*/ f102 1 1856332"/>
                <a:gd name="f141" fmla="*/ f103 1 1856332"/>
                <a:gd name="f142" fmla="*/ f104 1 1856332"/>
                <a:gd name="f143" fmla="*/ f105 1 1856332"/>
                <a:gd name="f144" fmla="*/ f106 1 1856332"/>
                <a:gd name="f145" fmla="*/ f107 1 1856332"/>
                <a:gd name="f146" fmla="*/ f108 1 1856332"/>
                <a:gd name="f147" fmla="*/ f109 1 1856332"/>
                <a:gd name="f148" fmla="*/ f110 1 1856332"/>
                <a:gd name="f149" fmla="*/ f111 1 1856332"/>
                <a:gd name="f150" fmla="*/ f112 1 1856332"/>
                <a:gd name="f151" fmla="*/ f113 1 1856332"/>
                <a:gd name="f152" fmla="*/ f114 1 3959924"/>
                <a:gd name="f153" fmla="*/ f115 1 1856332"/>
                <a:gd name="f154" fmla="*/ f116 1 3959924"/>
                <a:gd name="f155" fmla="*/ f117 1 3959924"/>
                <a:gd name="f156" fmla="*/ f118 1 1856332"/>
                <a:gd name="f157" fmla="*/ f73 1 f80"/>
                <a:gd name="f158" fmla="*/ f74 1 f80"/>
                <a:gd name="f159" fmla="*/ f73 1 f81"/>
                <a:gd name="f160" fmla="*/ f75 1 f81"/>
                <a:gd name="f161" fmla="*/ f120 1 f80"/>
                <a:gd name="f162" fmla="*/ f121 1 f81"/>
                <a:gd name="f163" fmla="*/ f122 1 f80"/>
                <a:gd name="f164" fmla="*/ f123 1 f80"/>
                <a:gd name="f165" fmla="*/ f124 1 f81"/>
                <a:gd name="f166" fmla="*/ f125 1 f80"/>
                <a:gd name="f167" fmla="*/ f126 1 f81"/>
                <a:gd name="f168" fmla="*/ f127 1 f80"/>
                <a:gd name="f169" fmla="*/ f128 1 f81"/>
                <a:gd name="f170" fmla="*/ f129 1 f80"/>
                <a:gd name="f171" fmla="*/ f130 1 f81"/>
                <a:gd name="f172" fmla="*/ f131 1 f80"/>
                <a:gd name="f173" fmla="*/ f132 1 f81"/>
                <a:gd name="f174" fmla="*/ f133 1 f80"/>
                <a:gd name="f175" fmla="*/ f134 1 f80"/>
                <a:gd name="f176" fmla="*/ f135 1 f81"/>
                <a:gd name="f177" fmla="*/ f136 1 f80"/>
                <a:gd name="f178" fmla="*/ f137 1 f81"/>
                <a:gd name="f179" fmla="*/ f138 1 f80"/>
                <a:gd name="f180" fmla="*/ f139 1 f81"/>
                <a:gd name="f181" fmla="*/ f140 1 f80"/>
                <a:gd name="f182" fmla="*/ f141 1 f80"/>
                <a:gd name="f183" fmla="*/ f142 1 f80"/>
                <a:gd name="f184" fmla="*/ f143 1 f80"/>
                <a:gd name="f185" fmla="*/ f144 1 f80"/>
                <a:gd name="f186" fmla="*/ f145 1 f80"/>
                <a:gd name="f187" fmla="*/ f146 1 f80"/>
                <a:gd name="f188" fmla="*/ f147 1 f80"/>
                <a:gd name="f189" fmla="*/ f148 1 f80"/>
                <a:gd name="f190" fmla="*/ f149 1 f80"/>
                <a:gd name="f191" fmla="*/ f150 1 f80"/>
                <a:gd name="f192" fmla="*/ f151 1 f80"/>
                <a:gd name="f193" fmla="*/ f152 1 f81"/>
                <a:gd name="f194" fmla="*/ f153 1 f80"/>
                <a:gd name="f195" fmla="*/ f154 1 f81"/>
                <a:gd name="f196" fmla="*/ f155 1 f81"/>
                <a:gd name="f197" fmla="*/ f156 1 f80"/>
                <a:gd name="f198" fmla="*/ f157 f71 1"/>
                <a:gd name="f199" fmla="*/ f158 f71 1"/>
                <a:gd name="f200" fmla="*/ f160 f72 1"/>
                <a:gd name="f201" fmla="*/ f159 f72 1"/>
                <a:gd name="f202" fmla="*/ f161 f71 1"/>
                <a:gd name="f203" fmla="*/ f162 f72 1"/>
                <a:gd name="f204" fmla="*/ f163 f71 1"/>
                <a:gd name="f205" fmla="*/ f164 f71 1"/>
                <a:gd name="f206" fmla="*/ f165 f72 1"/>
                <a:gd name="f207" fmla="*/ f166 f71 1"/>
                <a:gd name="f208" fmla="*/ f167 f72 1"/>
                <a:gd name="f209" fmla="*/ f168 f71 1"/>
                <a:gd name="f210" fmla="*/ f169 f72 1"/>
                <a:gd name="f211" fmla="*/ f170 f71 1"/>
                <a:gd name="f212" fmla="*/ f171 f72 1"/>
                <a:gd name="f213" fmla="*/ f172 f71 1"/>
                <a:gd name="f214" fmla="*/ f173 f72 1"/>
                <a:gd name="f215" fmla="*/ f174 f71 1"/>
                <a:gd name="f216" fmla="*/ f175 f71 1"/>
                <a:gd name="f217" fmla="*/ f176 f72 1"/>
                <a:gd name="f218" fmla="*/ f177 f71 1"/>
                <a:gd name="f219" fmla="*/ f178 f72 1"/>
                <a:gd name="f220" fmla="*/ f179 f71 1"/>
                <a:gd name="f221" fmla="*/ f180 f72 1"/>
                <a:gd name="f222" fmla="*/ f181 f71 1"/>
                <a:gd name="f223" fmla="*/ f182 f71 1"/>
                <a:gd name="f224" fmla="*/ f183 f71 1"/>
                <a:gd name="f225" fmla="*/ f184 f71 1"/>
                <a:gd name="f226" fmla="*/ f185 f71 1"/>
                <a:gd name="f227" fmla="*/ f186 f71 1"/>
                <a:gd name="f228" fmla="*/ f187 f71 1"/>
                <a:gd name="f229" fmla="*/ f188 f71 1"/>
                <a:gd name="f230" fmla="*/ f189 f71 1"/>
                <a:gd name="f231" fmla="*/ f190 f71 1"/>
                <a:gd name="f232" fmla="*/ f191 f71 1"/>
                <a:gd name="f233" fmla="*/ f192 f71 1"/>
                <a:gd name="f234" fmla="*/ f193 f72 1"/>
                <a:gd name="f235" fmla="*/ f194 f71 1"/>
                <a:gd name="f236" fmla="*/ f195 f72 1"/>
                <a:gd name="f237" fmla="*/ f196 f72 1"/>
                <a:gd name="f238" fmla="*/ f197 f71 1"/>
              </a:gdLst>
              <a:ahLst/>
              <a:cxnLst>
                <a:cxn ang="3cd4">
                  <a:pos x="hc" y="t"/>
                </a:cxn>
                <a:cxn ang="0">
                  <a:pos x="r" y="vc"/>
                </a:cxn>
                <a:cxn ang="cd4">
                  <a:pos x="hc" y="b"/>
                </a:cxn>
                <a:cxn ang="cd2">
                  <a:pos x="l" y="vc"/>
                </a:cxn>
                <a:cxn ang="f119">
                  <a:pos x="f202" y="f203"/>
                </a:cxn>
                <a:cxn ang="f119">
                  <a:pos x="f204" y="f203"/>
                </a:cxn>
                <a:cxn ang="f119">
                  <a:pos x="f205" y="f206"/>
                </a:cxn>
                <a:cxn ang="f119">
                  <a:pos x="f207" y="f208"/>
                </a:cxn>
                <a:cxn ang="f119">
                  <a:pos x="f209" y="f210"/>
                </a:cxn>
                <a:cxn ang="f119">
                  <a:pos x="f211" y="f212"/>
                </a:cxn>
                <a:cxn ang="f119">
                  <a:pos x="f213" y="f214"/>
                </a:cxn>
                <a:cxn ang="f119">
                  <a:pos x="f215" y="f214"/>
                </a:cxn>
                <a:cxn ang="f119">
                  <a:pos x="f216" y="f217"/>
                </a:cxn>
                <a:cxn ang="f119">
                  <a:pos x="f218" y="f217"/>
                </a:cxn>
                <a:cxn ang="f119">
                  <a:pos x="f218" y="f219"/>
                </a:cxn>
                <a:cxn ang="f119">
                  <a:pos x="f220" y="f221"/>
                </a:cxn>
                <a:cxn ang="f119">
                  <a:pos x="f222" y="f219"/>
                </a:cxn>
                <a:cxn ang="f119">
                  <a:pos x="f222" y="f217"/>
                </a:cxn>
                <a:cxn ang="f119">
                  <a:pos x="f223" y="f217"/>
                </a:cxn>
                <a:cxn ang="f119">
                  <a:pos x="f223" y="f219"/>
                </a:cxn>
                <a:cxn ang="f119">
                  <a:pos x="f224" y="f221"/>
                </a:cxn>
                <a:cxn ang="f119">
                  <a:pos x="f225" y="f219"/>
                </a:cxn>
                <a:cxn ang="f119">
                  <a:pos x="f225" y="f217"/>
                </a:cxn>
                <a:cxn ang="f119">
                  <a:pos x="f226" y="f217"/>
                </a:cxn>
                <a:cxn ang="f119">
                  <a:pos x="f227" y="f214"/>
                </a:cxn>
                <a:cxn ang="f119">
                  <a:pos x="f228" y="f214"/>
                </a:cxn>
                <a:cxn ang="f119">
                  <a:pos x="f229" y="f212"/>
                </a:cxn>
                <a:cxn ang="f119">
                  <a:pos x="f230" y="f210"/>
                </a:cxn>
                <a:cxn ang="f119">
                  <a:pos x="f231" y="f208"/>
                </a:cxn>
                <a:cxn ang="f119">
                  <a:pos x="f232" y="f206"/>
                </a:cxn>
                <a:cxn ang="f119">
                  <a:pos x="f202" y="f203"/>
                </a:cxn>
                <a:cxn ang="f119">
                  <a:pos x="f233" y="f234"/>
                </a:cxn>
                <a:cxn ang="f119">
                  <a:pos x="f235" y="f236"/>
                </a:cxn>
                <a:cxn ang="f119">
                  <a:pos x="f233" y="f237"/>
                </a:cxn>
                <a:cxn ang="f119">
                  <a:pos x="f238" y="f236"/>
                </a:cxn>
                <a:cxn ang="f119">
                  <a:pos x="f233" y="f234"/>
                </a:cxn>
              </a:cxnLst>
              <a:rect l="f198" t="f201" r="f199" b="f200"/>
              <a:pathLst>
                <a:path w="1856332" h="3959924">
                  <a:moveTo>
                    <a:pt x="f8" y="f9"/>
                  </a:moveTo>
                  <a:lnTo>
                    <a:pt x="f10" y="f9"/>
                  </a:lnTo>
                  <a:cubicBezTo>
                    <a:pt x="f11" y="f12"/>
                    <a:pt x="f13" y="f14"/>
                    <a:pt x="f15" y="f16"/>
                  </a:cubicBezTo>
                  <a:lnTo>
                    <a:pt x="f17" y="f18"/>
                  </a:lnTo>
                  <a:cubicBezTo>
                    <a:pt x="f19" y="f20"/>
                    <a:pt x="f21" y="f22"/>
                    <a:pt x="f23" y="f24"/>
                  </a:cubicBezTo>
                  <a:cubicBezTo>
                    <a:pt x="f25" y="f26"/>
                    <a:pt x="f27" y="f28"/>
                    <a:pt x="f29" y="f30"/>
                  </a:cubicBezTo>
                  <a:lnTo>
                    <a:pt x="f31" y="f32"/>
                  </a:lnTo>
                  <a:lnTo>
                    <a:pt x="f33" y="f32"/>
                  </a:lnTo>
                  <a:lnTo>
                    <a:pt x="f34" y="f35"/>
                  </a:lnTo>
                  <a:lnTo>
                    <a:pt x="f36" y="f35"/>
                  </a:lnTo>
                  <a:lnTo>
                    <a:pt x="f36" y="f37"/>
                  </a:lnTo>
                  <a:cubicBezTo>
                    <a:pt x="f36" y="f38"/>
                    <a:pt x="f39" y="f5"/>
                    <a:pt x="f40" y="f5"/>
                  </a:cubicBezTo>
                  <a:cubicBezTo>
                    <a:pt x="f41" y="f5"/>
                    <a:pt x="f42" y="f38"/>
                    <a:pt x="f42" y="f37"/>
                  </a:cubicBezTo>
                  <a:lnTo>
                    <a:pt x="f42" y="f35"/>
                  </a:lnTo>
                  <a:lnTo>
                    <a:pt x="f43" y="f35"/>
                  </a:lnTo>
                  <a:lnTo>
                    <a:pt x="f43" y="f37"/>
                  </a:lnTo>
                  <a:cubicBezTo>
                    <a:pt x="f43" y="f38"/>
                    <a:pt x="f44" y="f5"/>
                    <a:pt x="f45" y="f5"/>
                  </a:cubicBezTo>
                  <a:cubicBezTo>
                    <a:pt x="f46" y="f5"/>
                    <a:pt x="f47" y="f38"/>
                    <a:pt x="f47" y="f37"/>
                  </a:cubicBezTo>
                  <a:lnTo>
                    <a:pt x="f47" y="f35"/>
                  </a:lnTo>
                  <a:lnTo>
                    <a:pt x="f48" y="f35"/>
                  </a:lnTo>
                  <a:lnTo>
                    <a:pt x="f49" y="f32"/>
                  </a:lnTo>
                  <a:lnTo>
                    <a:pt x="f50" y="f32"/>
                  </a:lnTo>
                  <a:lnTo>
                    <a:pt x="f51" y="f30"/>
                  </a:lnTo>
                  <a:cubicBezTo>
                    <a:pt x="f52" y="f28"/>
                    <a:pt x="f53" y="f26"/>
                    <a:pt x="f54" y="f24"/>
                  </a:cubicBezTo>
                  <a:cubicBezTo>
                    <a:pt x="f55" y="f22"/>
                    <a:pt x="f56" y="f20"/>
                    <a:pt x="f57" y="f18"/>
                  </a:cubicBezTo>
                  <a:lnTo>
                    <a:pt x="f58" y="f16"/>
                  </a:lnTo>
                  <a:cubicBezTo>
                    <a:pt x="f59" y="f14"/>
                    <a:pt x="f60" y="f12"/>
                    <a:pt x="f8" y="f9"/>
                  </a:cubicBezTo>
                  <a:close/>
                  <a:moveTo>
                    <a:pt x="f61" y="f7"/>
                  </a:moveTo>
                  <a:cubicBezTo>
                    <a:pt x="f62" y="f7"/>
                    <a:pt x="f63" y="f64"/>
                    <a:pt x="f63" y="f65"/>
                  </a:cubicBezTo>
                  <a:cubicBezTo>
                    <a:pt x="f63" y="f66"/>
                    <a:pt x="f62" y="f67"/>
                    <a:pt x="f61" y="f67"/>
                  </a:cubicBezTo>
                  <a:cubicBezTo>
                    <a:pt x="f68" y="f67"/>
                    <a:pt x="f69" y="f66"/>
                    <a:pt x="f69" y="f65"/>
                  </a:cubicBezTo>
                  <a:cubicBezTo>
                    <a:pt x="f69" y="f64"/>
                    <a:pt x="f68" y="f7"/>
                    <a:pt x="f61" y="f7"/>
                  </a:cubicBezTo>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FFFFFF"/>
                </a:solidFill>
                <a:uFillTx/>
                <a:latin typeface="Trebuchet MS"/>
                <a:ea typeface="맑은 고딕" pitchFamily="34"/>
                <a:cs typeface="B Nazanin" pitchFamily="2" charset="-78"/>
              </a:endParaRPr>
            </a:p>
          </p:txBody>
        </p:sp>
        <p:sp>
          <p:nvSpPr>
            <p:cNvPr id="58" name="Round Same Side Corner Rectangle 20">
              <a:extLst>
                <a:ext uri="{FF2B5EF4-FFF2-40B4-BE49-F238E27FC236}">
                  <a16:creationId xmlns:a16="http://schemas.microsoft.com/office/drawing/2014/main" id="{F449D493-183E-728B-5E55-33A26E123996}"/>
                </a:ext>
              </a:extLst>
            </p:cNvPr>
            <p:cNvSpPr/>
            <p:nvPr/>
          </p:nvSpPr>
          <p:spPr>
            <a:xfrm rot="10799991">
              <a:off x="8457614" y="3412019"/>
              <a:ext cx="313136" cy="667978"/>
            </a:xfrm>
            <a:custGeom>
              <a:avLst/>
              <a:gdLst>
                <a:gd name="f0" fmla="val 10800000"/>
                <a:gd name="f1" fmla="val 5400000"/>
                <a:gd name="f2" fmla="val 180"/>
                <a:gd name="f3" fmla="val w"/>
                <a:gd name="f4" fmla="val h"/>
                <a:gd name="f5" fmla="val 0"/>
                <a:gd name="f6" fmla="val 1856332"/>
                <a:gd name="f7" fmla="val 3959924"/>
                <a:gd name="f8" fmla="val 1228565"/>
                <a:gd name="f9" fmla="val 3214674"/>
                <a:gd name="f10" fmla="val 622681"/>
                <a:gd name="f11" fmla="val 495703"/>
                <a:gd name="f12" fmla="val 3202920"/>
                <a:gd name="f13" fmla="val 501057"/>
                <a:gd name="f14" fmla="val 3225622"/>
                <a:gd name="f15" fmla="val 466697"/>
                <a:gd name="f16" fmla="val 3144149"/>
                <a:gd name="f17" fmla="val 8303"/>
                <a:gd name="f18" fmla="val 1942070"/>
                <a:gd name="f19" fmla="val -16491"/>
                <a:gd name="f20" fmla="val 1877049"/>
                <a:gd name="f21" fmla="val 16118"/>
                <a:gd name="f22" fmla="val 1804239"/>
                <a:gd name="f23" fmla="val 81139"/>
                <a:gd name="f24" fmla="val 1779444"/>
                <a:gd name="f25" fmla="val 146160"/>
                <a:gd name="f26" fmla="val 1754650"/>
                <a:gd name="f27" fmla="val 218970"/>
                <a:gd name="f28" fmla="val 1787259"/>
                <a:gd name="f29" fmla="val 243764"/>
                <a:gd name="f30" fmla="val 1852280"/>
                <a:gd name="f31" fmla="val 504770"/>
                <a:gd name="f32" fmla="val 2536736"/>
                <a:gd name="f33" fmla="val 555637"/>
                <a:gd name="f34" fmla="val 226299"/>
                <a:gd name="f35" fmla="val 1210417"/>
                <a:gd name="f36" fmla="val 551784"/>
                <a:gd name="f37" fmla="val 168335"/>
                <a:gd name="f38" fmla="val 75366"/>
                <a:gd name="f39" fmla="val 627150"/>
                <a:gd name="f40" fmla="val 720119"/>
                <a:gd name="f41" fmla="val 813088"/>
                <a:gd name="f42" fmla="val 888454"/>
                <a:gd name="f43" fmla="val 968040"/>
                <a:gd name="f44" fmla="val 1043406"/>
                <a:gd name="f45" fmla="val 1136375"/>
                <a:gd name="f46" fmla="val 1229344"/>
                <a:gd name="f47" fmla="val 1304710"/>
                <a:gd name="f48" fmla="val 1631589"/>
                <a:gd name="f49" fmla="val 1302251"/>
                <a:gd name="f50" fmla="val 1351562"/>
                <a:gd name="f51" fmla="val 1612568"/>
                <a:gd name="f52" fmla="val 1637362"/>
                <a:gd name="f53" fmla="val 1710172"/>
                <a:gd name="f54" fmla="val 1775193"/>
                <a:gd name="f55" fmla="val 1840214"/>
                <a:gd name="f56" fmla="val 1872823"/>
                <a:gd name="f57" fmla="val 1848029"/>
                <a:gd name="f58" fmla="val 1389635"/>
                <a:gd name="f59" fmla="val 1348984"/>
                <a:gd name="f60" fmla="val 1356391"/>
                <a:gd name="f61" fmla="val 925623"/>
                <a:gd name="f62" fmla="val 746683"/>
                <a:gd name="f63" fmla="val 601623"/>
                <a:gd name="f64" fmla="val 3814864"/>
                <a:gd name="f65" fmla="val 3635924"/>
                <a:gd name="f66" fmla="val 3456984"/>
                <a:gd name="f67" fmla="val 3311924"/>
                <a:gd name="f68" fmla="val 1104563"/>
                <a:gd name="f69" fmla="val 1249623"/>
                <a:gd name="f70" fmla="+- 0 0 -90"/>
                <a:gd name="f71" fmla="*/ f3 1 1856332"/>
                <a:gd name="f72" fmla="*/ f4 1 3959924"/>
                <a:gd name="f73" fmla="val f5"/>
                <a:gd name="f74" fmla="val f6"/>
                <a:gd name="f75" fmla="val f7"/>
                <a:gd name="f76" fmla="*/ f70 f0 1"/>
                <a:gd name="f77" fmla="+- f75 0 f73"/>
                <a:gd name="f78" fmla="+- f74 0 f73"/>
                <a:gd name="f79" fmla="*/ f76 1 f2"/>
                <a:gd name="f80" fmla="*/ f78 1 1856332"/>
                <a:gd name="f81" fmla="*/ f77 1 3959924"/>
                <a:gd name="f82" fmla="*/ 1228565 f78 1"/>
                <a:gd name="f83" fmla="*/ 3214674 f77 1"/>
                <a:gd name="f84" fmla="*/ 622681 f78 1"/>
                <a:gd name="f85" fmla="*/ 466697 f78 1"/>
                <a:gd name="f86" fmla="*/ 3144149 f77 1"/>
                <a:gd name="f87" fmla="*/ 8303 f78 1"/>
                <a:gd name="f88" fmla="*/ 1942070 f77 1"/>
                <a:gd name="f89" fmla="*/ 81139 f78 1"/>
                <a:gd name="f90" fmla="*/ 1779444 f77 1"/>
                <a:gd name="f91" fmla="*/ 243764 f78 1"/>
                <a:gd name="f92" fmla="*/ 1852280 f77 1"/>
                <a:gd name="f93" fmla="*/ 504770 f78 1"/>
                <a:gd name="f94" fmla="*/ 2536736 f77 1"/>
                <a:gd name="f95" fmla="*/ 555637 f78 1"/>
                <a:gd name="f96" fmla="*/ 226299 f78 1"/>
                <a:gd name="f97" fmla="*/ 1210417 f77 1"/>
                <a:gd name="f98" fmla="*/ 551784 f78 1"/>
                <a:gd name="f99" fmla="*/ 168335 f77 1"/>
                <a:gd name="f100" fmla="*/ 720119 f78 1"/>
                <a:gd name="f101" fmla="*/ 0 f77 1"/>
                <a:gd name="f102" fmla="*/ 888454 f78 1"/>
                <a:gd name="f103" fmla="*/ 968040 f78 1"/>
                <a:gd name="f104" fmla="*/ 1136375 f78 1"/>
                <a:gd name="f105" fmla="*/ 1304710 f78 1"/>
                <a:gd name="f106" fmla="*/ 1631589 f78 1"/>
                <a:gd name="f107" fmla="*/ 1302251 f78 1"/>
                <a:gd name="f108" fmla="*/ 1351562 f78 1"/>
                <a:gd name="f109" fmla="*/ 1612568 f78 1"/>
                <a:gd name="f110" fmla="*/ 1775193 f78 1"/>
                <a:gd name="f111" fmla="*/ 1848029 f78 1"/>
                <a:gd name="f112" fmla="*/ 1389635 f78 1"/>
                <a:gd name="f113" fmla="*/ 925623 f78 1"/>
                <a:gd name="f114" fmla="*/ 3959924 f77 1"/>
                <a:gd name="f115" fmla="*/ 601623 f78 1"/>
                <a:gd name="f116" fmla="*/ 3635924 f77 1"/>
                <a:gd name="f117" fmla="*/ 3311924 f77 1"/>
                <a:gd name="f118" fmla="*/ 1249623 f78 1"/>
                <a:gd name="f119" fmla="+- f79 0 f1"/>
                <a:gd name="f120" fmla="*/ f82 1 1856332"/>
                <a:gd name="f121" fmla="*/ f83 1 3959924"/>
                <a:gd name="f122" fmla="*/ f84 1 1856332"/>
                <a:gd name="f123" fmla="*/ f85 1 1856332"/>
                <a:gd name="f124" fmla="*/ f86 1 3959924"/>
                <a:gd name="f125" fmla="*/ f87 1 1856332"/>
                <a:gd name="f126" fmla="*/ f88 1 3959924"/>
                <a:gd name="f127" fmla="*/ f89 1 1856332"/>
                <a:gd name="f128" fmla="*/ f90 1 3959924"/>
                <a:gd name="f129" fmla="*/ f91 1 1856332"/>
                <a:gd name="f130" fmla="*/ f92 1 3959924"/>
                <a:gd name="f131" fmla="*/ f93 1 1856332"/>
                <a:gd name="f132" fmla="*/ f94 1 3959924"/>
                <a:gd name="f133" fmla="*/ f95 1 1856332"/>
                <a:gd name="f134" fmla="*/ f96 1 1856332"/>
                <a:gd name="f135" fmla="*/ f97 1 3959924"/>
                <a:gd name="f136" fmla="*/ f98 1 1856332"/>
                <a:gd name="f137" fmla="*/ f99 1 3959924"/>
                <a:gd name="f138" fmla="*/ f100 1 1856332"/>
                <a:gd name="f139" fmla="*/ f101 1 3959924"/>
                <a:gd name="f140" fmla="*/ f102 1 1856332"/>
                <a:gd name="f141" fmla="*/ f103 1 1856332"/>
                <a:gd name="f142" fmla="*/ f104 1 1856332"/>
                <a:gd name="f143" fmla="*/ f105 1 1856332"/>
                <a:gd name="f144" fmla="*/ f106 1 1856332"/>
                <a:gd name="f145" fmla="*/ f107 1 1856332"/>
                <a:gd name="f146" fmla="*/ f108 1 1856332"/>
                <a:gd name="f147" fmla="*/ f109 1 1856332"/>
                <a:gd name="f148" fmla="*/ f110 1 1856332"/>
                <a:gd name="f149" fmla="*/ f111 1 1856332"/>
                <a:gd name="f150" fmla="*/ f112 1 1856332"/>
                <a:gd name="f151" fmla="*/ f113 1 1856332"/>
                <a:gd name="f152" fmla="*/ f114 1 3959924"/>
                <a:gd name="f153" fmla="*/ f115 1 1856332"/>
                <a:gd name="f154" fmla="*/ f116 1 3959924"/>
                <a:gd name="f155" fmla="*/ f117 1 3959924"/>
                <a:gd name="f156" fmla="*/ f118 1 1856332"/>
                <a:gd name="f157" fmla="*/ f73 1 f80"/>
                <a:gd name="f158" fmla="*/ f74 1 f80"/>
                <a:gd name="f159" fmla="*/ f73 1 f81"/>
                <a:gd name="f160" fmla="*/ f75 1 f81"/>
                <a:gd name="f161" fmla="*/ f120 1 f80"/>
                <a:gd name="f162" fmla="*/ f121 1 f81"/>
                <a:gd name="f163" fmla="*/ f122 1 f80"/>
                <a:gd name="f164" fmla="*/ f123 1 f80"/>
                <a:gd name="f165" fmla="*/ f124 1 f81"/>
                <a:gd name="f166" fmla="*/ f125 1 f80"/>
                <a:gd name="f167" fmla="*/ f126 1 f81"/>
                <a:gd name="f168" fmla="*/ f127 1 f80"/>
                <a:gd name="f169" fmla="*/ f128 1 f81"/>
                <a:gd name="f170" fmla="*/ f129 1 f80"/>
                <a:gd name="f171" fmla="*/ f130 1 f81"/>
                <a:gd name="f172" fmla="*/ f131 1 f80"/>
                <a:gd name="f173" fmla="*/ f132 1 f81"/>
                <a:gd name="f174" fmla="*/ f133 1 f80"/>
                <a:gd name="f175" fmla="*/ f134 1 f80"/>
                <a:gd name="f176" fmla="*/ f135 1 f81"/>
                <a:gd name="f177" fmla="*/ f136 1 f80"/>
                <a:gd name="f178" fmla="*/ f137 1 f81"/>
                <a:gd name="f179" fmla="*/ f138 1 f80"/>
                <a:gd name="f180" fmla="*/ f139 1 f81"/>
                <a:gd name="f181" fmla="*/ f140 1 f80"/>
                <a:gd name="f182" fmla="*/ f141 1 f80"/>
                <a:gd name="f183" fmla="*/ f142 1 f80"/>
                <a:gd name="f184" fmla="*/ f143 1 f80"/>
                <a:gd name="f185" fmla="*/ f144 1 f80"/>
                <a:gd name="f186" fmla="*/ f145 1 f80"/>
                <a:gd name="f187" fmla="*/ f146 1 f80"/>
                <a:gd name="f188" fmla="*/ f147 1 f80"/>
                <a:gd name="f189" fmla="*/ f148 1 f80"/>
                <a:gd name="f190" fmla="*/ f149 1 f80"/>
                <a:gd name="f191" fmla="*/ f150 1 f80"/>
                <a:gd name="f192" fmla="*/ f151 1 f80"/>
                <a:gd name="f193" fmla="*/ f152 1 f81"/>
                <a:gd name="f194" fmla="*/ f153 1 f80"/>
                <a:gd name="f195" fmla="*/ f154 1 f81"/>
                <a:gd name="f196" fmla="*/ f155 1 f81"/>
                <a:gd name="f197" fmla="*/ f156 1 f80"/>
                <a:gd name="f198" fmla="*/ f157 f71 1"/>
                <a:gd name="f199" fmla="*/ f158 f71 1"/>
                <a:gd name="f200" fmla="*/ f160 f72 1"/>
                <a:gd name="f201" fmla="*/ f159 f72 1"/>
                <a:gd name="f202" fmla="*/ f161 f71 1"/>
                <a:gd name="f203" fmla="*/ f162 f72 1"/>
                <a:gd name="f204" fmla="*/ f163 f71 1"/>
                <a:gd name="f205" fmla="*/ f164 f71 1"/>
                <a:gd name="f206" fmla="*/ f165 f72 1"/>
                <a:gd name="f207" fmla="*/ f166 f71 1"/>
                <a:gd name="f208" fmla="*/ f167 f72 1"/>
                <a:gd name="f209" fmla="*/ f168 f71 1"/>
                <a:gd name="f210" fmla="*/ f169 f72 1"/>
                <a:gd name="f211" fmla="*/ f170 f71 1"/>
                <a:gd name="f212" fmla="*/ f171 f72 1"/>
                <a:gd name="f213" fmla="*/ f172 f71 1"/>
                <a:gd name="f214" fmla="*/ f173 f72 1"/>
                <a:gd name="f215" fmla="*/ f174 f71 1"/>
                <a:gd name="f216" fmla="*/ f175 f71 1"/>
                <a:gd name="f217" fmla="*/ f176 f72 1"/>
                <a:gd name="f218" fmla="*/ f177 f71 1"/>
                <a:gd name="f219" fmla="*/ f178 f72 1"/>
                <a:gd name="f220" fmla="*/ f179 f71 1"/>
                <a:gd name="f221" fmla="*/ f180 f72 1"/>
                <a:gd name="f222" fmla="*/ f181 f71 1"/>
                <a:gd name="f223" fmla="*/ f182 f71 1"/>
                <a:gd name="f224" fmla="*/ f183 f71 1"/>
                <a:gd name="f225" fmla="*/ f184 f71 1"/>
                <a:gd name="f226" fmla="*/ f185 f71 1"/>
                <a:gd name="f227" fmla="*/ f186 f71 1"/>
                <a:gd name="f228" fmla="*/ f187 f71 1"/>
                <a:gd name="f229" fmla="*/ f188 f71 1"/>
                <a:gd name="f230" fmla="*/ f189 f71 1"/>
                <a:gd name="f231" fmla="*/ f190 f71 1"/>
                <a:gd name="f232" fmla="*/ f191 f71 1"/>
                <a:gd name="f233" fmla="*/ f192 f71 1"/>
                <a:gd name="f234" fmla="*/ f193 f72 1"/>
                <a:gd name="f235" fmla="*/ f194 f71 1"/>
                <a:gd name="f236" fmla="*/ f195 f72 1"/>
                <a:gd name="f237" fmla="*/ f196 f72 1"/>
                <a:gd name="f238" fmla="*/ f197 f71 1"/>
              </a:gdLst>
              <a:ahLst/>
              <a:cxnLst>
                <a:cxn ang="3cd4">
                  <a:pos x="hc" y="t"/>
                </a:cxn>
                <a:cxn ang="0">
                  <a:pos x="r" y="vc"/>
                </a:cxn>
                <a:cxn ang="cd4">
                  <a:pos x="hc" y="b"/>
                </a:cxn>
                <a:cxn ang="cd2">
                  <a:pos x="l" y="vc"/>
                </a:cxn>
                <a:cxn ang="f119">
                  <a:pos x="f202" y="f203"/>
                </a:cxn>
                <a:cxn ang="f119">
                  <a:pos x="f204" y="f203"/>
                </a:cxn>
                <a:cxn ang="f119">
                  <a:pos x="f205" y="f206"/>
                </a:cxn>
                <a:cxn ang="f119">
                  <a:pos x="f207" y="f208"/>
                </a:cxn>
                <a:cxn ang="f119">
                  <a:pos x="f209" y="f210"/>
                </a:cxn>
                <a:cxn ang="f119">
                  <a:pos x="f211" y="f212"/>
                </a:cxn>
                <a:cxn ang="f119">
                  <a:pos x="f213" y="f214"/>
                </a:cxn>
                <a:cxn ang="f119">
                  <a:pos x="f215" y="f214"/>
                </a:cxn>
                <a:cxn ang="f119">
                  <a:pos x="f216" y="f217"/>
                </a:cxn>
                <a:cxn ang="f119">
                  <a:pos x="f218" y="f217"/>
                </a:cxn>
                <a:cxn ang="f119">
                  <a:pos x="f218" y="f219"/>
                </a:cxn>
                <a:cxn ang="f119">
                  <a:pos x="f220" y="f221"/>
                </a:cxn>
                <a:cxn ang="f119">
                  <a:pos x="f222" y="f219"/>
                </a:cxn>
                <a:cxn ang="f119">
                  <a:pos x="f222" y="f217"/>
                </a:cxn>
                <a:cxn ang="f119">
                  <a:pos x="f223" y="f217"/>
                </a:cxn>
                <a:cxn ang="f119">
                  <a:pos x="f223" y="f219"/>
                </a:cxn>
                <a:cxn ang="f119">
                  <a:pos x="f224" y="f221"/>
                </a:cxn>
                <a:cxn ang="f119">
                  <a:pos x="f225" y="f219"/>
                </a:cxn>
                <a:cxn ang="f119">
                  <a:pos x="f225" y="f217"/>
                </a:cxn>
                <a:cxn ang="f119">
                  <a:pos x="f226" y="f217"/>
                </a:cxn>
                <a:cxn ang="f119">
                  <a:pos x="f227" y="f214"/>
                </a:cxn>
                <a:cxn ang="f119">
                  <a:pos x="f228" y="f214"/>
                </a:cxn>
                <a:cxn ang="f119">
                  <a:pos x="f229" y="f212"/>
                </a:cxn>
                <a:cxn ang="f119">
                  <a:pos x="f230" y="f210"/>
                </a:cxn>
                <a:cxn ang="f119">
                  <a:pos x="f231" y="f208"/>
                </a:cxn>
                <a:cxn ang="f119">
                  <a:pos x="f232" y="f206"/>
                </a:cxn>
                <a:cxn ang="f119">
                  <a:pos x="f202" y="f203"/>
                </a:cxn>
                <a:cxn ang="f119">
                  <a:pos x="f233" y="f234"/>
                </a:cxn>
                <a:cxn ang="f119">
                  <a:pos x="f235" y="f236"/>
                </a:cxn>
                <a:cxn ang="f119">
                  <a:pos x="f233" y="f237"/>
                </a:cxn>
                <a:cxn ang="f119">
                  <a:pos x="f238" y="f236"/>
                </a:cxn>
                <a:cxn ang="f119">
                  <a:pos x="f233" y="f234"/>
                </a:cxn>
              </a:cxnLst>
              <a:rect l="f198" t="f201" r="f199" b="f200"/>
              <a:pathLst>
                <a:path w="1856332" h="3959924">
                  <a:moveTo>
                    <a:pt x="f8" y="f9"/>
                  </a:moveTo>
                  <a:lnTo>
                    <a:pt x="f10" y="f9"/>
                  </a:lnTo>
                  <a:cubicBezTo>
                    <a:pt x="f11" y="f12"/>
                    <a:pt x="f13" y="f14"/>
                    <a:pt x="f15" y="f16"/>
                  </a:cubicBezTo>
                  <a:lnTo>
                    <a:pt x="f17" y="f18"/>
                  </a:lnTo>
                  <a:cubicBezTo>
                    <a:pt x="f19" y="f20"/>
                    <a:pt x="f21" y="f22"/>
                    <a:pt x="f23" y="f24"/>
                  </a:cubicBezTo>
                  <a:cubicBezTo>
                    <a:pt x="f25" y="f26"/>
                    <a:pt x="f27" y="f28"/>
                    <a:pt x="f29" y="f30"/>
                  </a:cubicBezTo>
                  <a:lnTo>
                    <a:pt x="f31" y="f32"/>
                  </a:lnTo>
                  <a:lnTo>
                    <a:pt x="f33" y="f32"/>
                  </a:lnTo>
                  <a:lnTo>
                    <a:pt x="f34" y="f35"/>
                  </a:lnTo>
                  <a:lnTo>
                    <a:pt x="f36" y="f35"/>
                  </a:lnTo>
                  <a:lnTo>
                    <a:pt x="f36" y="f37"/>
                  </a:lnTo>
                  <a:cubicBezTo>
                    <a:pt x="f36" y="f38"/>
                    <a:pt x="f39" y="f5"/>
                    <a:pt x="f40" y="f5"/>
                  </a:cubicBezTo>
                  <a:cubicBezTo>
                    <a:pt x="f41" y="f5"/>
                    <a:pt x="f42" y="f38"/>
                    <a:pt x="f42" y="f37"/>
                  </a:cubicBezTo>
                  <a:lnTo>
                    <a:pt x="f42" y="f35"/>
                  </a:lnTo>
                  <a:lnTo>
                    <a:pt x="f43" y="f35"/>
                  </a:lnTo>
                  <a:lnTo>
                    <a:pt x="f43" y="f37"/>
                  </a:lnTo>
                  <a:cubicBezTo>
                    <a:pt x="f43" y="f38"/>
                    <a:pt x="f44" y="f5"/>
                    <a:pt x="f45" y="f5"/>
                  </a:cubicBezTo>
                  <a:cubicBezTo>
                    <a:pt x="f46" y="f5"/>
                    <a:pt x="f47" y="f38"/>
                    <a:pt x="f47" y="f37"/>
                  </a:cubicBezTo>
                  <a:lnTo>
                    <a:pt x="f47" y="f35"/>
                  </a:lnTo>
                  <a:lnTo>
                    <a:pt x="f48" y="f35"/>
                  </a:lnTo>
                  <a:lnTo>
                    <a:pt x="f49" y="f32"/>
                  </a:lnTo>
                  <a:lnTo>
                    <a:pt x="f50" y="f32"/>
                  </a:lnTo>
                  <a:lnTo>
                    <a:pt x="f51" y="f30"/>
                  </a:lnTo>
                  <a:cubicBezTo>
                    <a:pt x="f52" y="f28"/>
                    <a:pt x="f53" y="f26"/>
                    <a:pt x="f54" y="f24"/>
                  </a:cubicBezTo>
                  <a:cubicBezTo>
                    <a:pt x="f55" y="f22"/>
                    <a:pt x="f56" y="f20"/>
                    <a:pt x="f57" y="f18"/>
                  </a:cubicBezTo>
                  <a:lnTo>
                    <a:pt x="f58" y="f16"/>
                  </a:lnTo>
                  <a:cubicBezTo>
                    <a:pt x="f59" y="f14"/>
                    <a:pt x="f60" y="f12"/>
                    <a:pt x="f8" y="f9"/>
                  </a:cubicBezTo>
                  <a:close/>
                  <a:moveTo>
                    <a:pt x="f61" y="f7"/>
                  </a:moveTo>
                  <a:cubicBezTo>
                    <a:pt x="f62" y="f7"/>
                    <a:pt x="f63" y="f64"/>
                    <a:pt x="f63" y="f65"/>
                  </a:cubicBezTo>
                  <a:cubicBezTo>
                    <a:pt x="f63" y="f66"/>
                    <a:pt x="f62" y="f67"/>
                    <a:pt x="f61" y="f67"/>
                  </a:cubicBezTo>
                  <a:cubicBezTo>
                    <a:pt x="f68" y="f67"/>
                    <a:pt x="f69" y="f66"/>
                    <a:pt x="f69" y="f65"/>
                  </a:cubicBezTo>
                  <a:cubicBezTo>
                    <a:pt x="f69" y="f64"/>
                    <a:pt x="f68" y="f7"/>
                    <a:pt x="f61" y="f7"/>
                  </a:cubicBezTo>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FFFFFF"/>
                </a:solidFill>
                <a:uFillTx/>
                <a:latin typeface="Trebuchet MS"/>
                <a:ea typeface="맑은 고딕" pitchFamily="34"/>
                <a:cs typeface="B Nazanin" pitchFamily="2" charset="-78"/>
              </a:endParaRPr>
            </a:p>
          </p:txBody>
        </p:sp>
        <p:sp>
          <p:nvSpPr>
            <p:cNvPr id="59" name="Round Same Side Corner Rectangle 20">
              <a:extLst>
                <a:ext uri="{FF2B5EF4-FFF2-40B4-BE49-F238E27FC236}">
                  <a16:creationId xmlns:a16="http://schemas.microsoft.com/office/drawing/2014/main" id="{00365983-24B5-C2FA-FCFA-D32775CD60E5}"/>
                </a:ext>
              </a:extLst>
            </p:cNvPr>
            <p:cNvSpPr/>
            <p:nvPr/>
          </p:nvSpPr>
          <p:spPr>
            <a:xfrm rot="10799991">
              <a:off x="8816626" y="3412019"/>
              <a:ext cx="313136" cy="667978"/>
            </a:xfrm>
            <a:custGeom>
              <a:avLst/>
              <a:gdLst>
                <a:gd name="f0" fmla="val 10800000"/>
                <a:gd name="f1" fmla="val 5400000"/>
                <a:gd name="f2" fmla="val 180"/>
                <a:gd name="f3" fmla="val w"/>
                <a:gd name="f4" fmla="val h"/>
                <a:gd name="f5" fmla="val 0"/>
                <a:gd name="f6" fmla="val 1856332"/>
                <a:gd name="f7" fmla="val 3959924"/>
                <a:gd name="f8" fmla="val 1228565"/>
                <a:gd name="f9" fmla="val 3214674"/>
                <a:gd name="f10" fmla="val 622681"/>
                <a:gd name="f11" fmla="val 495703"/>
                <a:gd name="f12" fmla="val 3202920"/>
                <a:gd name="f13" fmla="val 501057"/>
                <a:gd name="f14" fmla="val 3225622"/>
                <a:gd name="f15" fmla="val 466697"/>
                <a:gd name="f16" fmla="val 3144149"/>
                <a:gd name="f17" fmla="val 8303"/>
                <a:gd name="f18" fmla="val 1942070"/>
                <a:gd name="f19" fmla="val -16491"/>
                <a:gd name="f20" fmla="val 1877049"/>
                <a:gd name="f21" fmla="val 16118"/>
                <a:gd name="f22" fmla="val 1804239"/>
                <a:gd name="f23" fmla="val 81139"/>
                <a:gd name="f24" fmla="val 1779444"/>
                <a:gd name="f25" fmla="val 146160"/>
                <a:gd name="f26" fmla="val 1754650"/>
                <a:gd name="f27" fmla="val 218970"/>
                <a:gd name="f28" fmla="val 1787259"/>
                <a:gd name="f29" fmla="val 243764"/>
                <a:gd name="f30" fmla="val 1852280"/>
                <a:gd name="f31" fmla="val 504770"/>
                <a:gd name="f32" fmla="val 2536736"/>
                <a:gd name="f33" fmla="val 555637"/>
                <a:gd name="f34" fmla="val 226299"/>
                <a:gd name="f35" fmla="val 1210417"/>
                <a:gd name="f36" fmla="val 551784"/>
                <a:gd name="f37" fmla="val 168335"/>
                <a:gd name="f38" fmla="val 75366"/>
                <a:gd name="f39" fmla="val 627150"/>
                <a:gd name="f40" fmla="val 720119"/>
                <a:gd name="f41" fmla="val 813088"/>
                <a:gd name="f42" fmla="val 888454"/>
                <a:gd name="f43" fmla="val 968040"/>
                <a:gd name="f44" fmla="val 1043406"/>
                <a:gd name="f45" fmla="val 1136375"/>
                <a:gd name="f46" fmla="val 1229344"/>
                <a:gd name="f47" fmla="val 1304710"/>
                <a:gd name="f48" fmla="val 1631589"/>
                <a:gd name="f49" fmla="val 1302251"/>
                <a:gd name="f50" fmla="val 1351562"/>
                <a:gd name="f51" fmla="val 1612568"/>
                <a:gd name="f52" fmla="val 1637362"/>
                <a:gd name="f53" fmla="val 1710172"/>
                <a:gd name="f54" fmla="val 1775193"/>
                <a:gd name="f55" fmla="val 1840214"/>
                <a:gd name="f56" fmla="val 1872823"/>
                <a:gd name="f57" fmla="val 1848029"/>
                <a:gd name="f58" fmla="val 1389635"/>
                <a:gd name="f59" fmla="val 1348984"/>
                <a:gd name="f60" fmla="val 1356391"/>
                <a:gd name="f61" fmla="val 925623"/>
                <a:gd name="f62" fmla="val 746683"/>
                <a:gd name="f63" fmla="val 601623"/>
                <a:gd name="f64" fmla="val 3814864"/>
                <a:gd name="f65" fmla="val 3635924"/>
                <a:gd name="f66" fmla="val 3456984"/>
                <a:gd name="f67" fmla="val 3311924"/>
                <a:gd name="f68" fmla="val 1104563"/>
                <a:gd name="f69" fmla="val 1249623"/>
                <a:gd name="f70" fmla="+- 0 0 -90"/>
                <a:gd name="f71" fmla="*/ f3 1 1856332"/>
                <a:gd name="f72" fmla="*/ f4 1 3959924"/>
                <a:gd name="f73" fmla="val f5"/>
                <a:gd name="f74" fmla="val f6"/>
                <a:gd name="f75" fmla="val f7"/>
                <a:gd name="f76" fmla="*/ f70 f0 1"/>
                <a:gd name="f77" fmla="+- f75 0 f73"/>
                <a:gd name="f78" fmla="+- f74 0 f73"/>
                <a:gd name="f79" fmla="*/ f76 1 f2"/>
                <a:gd name="f80" fmla="*/ f78 1 1856332"/>
                <a:gd name="f81" fmla="*/ f77 1 3959924"/>
                <a:gd name="f82" fmla="*/ 1228565 f78 1"/>
                <a:gd name="f83" fmla="*/ 3214674 f77 1"/>
                <a:gd name="f84" fmla="*/ 622681 f78 1"/>
                <a:gd name="f85" fmla="*/ 466697 f78 1"/>
                <a:gd name="f86" fmla="*/ 3144149 f77 1"/>
                <a:gd name="f87" fmla="*/ 8303 f78 1"/>
                <a:gd name="f88" fmla="*/ 1942070 f77 1"/>
                <a:gd name="f89" fmla="*/ 81139 f78 1"/>
                <a:gd name="f90" fmla="*/ 1779444 f77 1"/>
                <a:gd name="f91" fmla="*/ 243764 f78 1"/>
                <a:gd name="f92" fmla="*/ 1852280 f77 1"/>
                <a:gd name="f93" fmla="*/ 504770 f78 1"/>
                <a:gd name="f94" fmla="*/ 2536736 f77 1"/>
                <a:gd name="f95" fmla="*/ 555637 f78 1"/>
                <a:gd name="f96" fmla="*/ 226299 f78 1"/>
                <a:gd name="f97" fmla="*/ 1210417 f77 1"/>
                <a:gd name="f98" fmla="*/ 551784 f78 1"/>
                <a:gd name="f99" fmla="*/ 168335 f77 1"/>
                <a:gd name="f100" fmla="*/ 720119 f78 1"/>
                <a:gd name="f101" fmla="*/ 0 f77 1"/>
                <a:gd name="f102" fmla="*/ 888454 f78 1"/>
                <a:gd name="f103" fmla="*/ 968040 f78 1"/>
                <a:gd name="f104" fmla="*/ 1136375 f78 1"/>
                <a:gd name="f105" fmla="*/ 1304710 f78 1"/>
                <a:gd name="f106" fmla="*/ 1631589 f78 1"/>
                <a:gd name="f107" fmla="*/ 1302251 f78 1"/>
                <a:gd name="f108" fmla="*/ 1351562 f78 1"/>
                <a:gd name="f109" fmla="*/ 1612568 f78 1"/>
                <a:gd name="f110" fmla="*/ 1775193 f78 1"/>
                <a:gd name="f111" fmla="*/ 1848029 f78 1"/>
                <a:gd name="f112" fmla="*/ 1389635 f78 1"/>
                <a:gd name="f113" fmla="*/ 925623 f78 1"/>
                <a:gd name="f114" fmla="*/ 3959924 f77 1"/>
                <a:gd name="f115" fmla="*/ 601623 f78 1"/>
                <a:gd name="f116" fmla="*/ 3635924 f77 1"/>
                <a:gd name="f117" fmla="*/ 3311924 f77 1"/>
                <a:gd name="f118" fmla="*/ 1249623 f78 1"/>
                <a:gd name="f119" fmla="+- f79 0 f1"/>
                <a:gd name="f120" fmla="*/ f82 1 1856332"/>
                <a:gd name="f121" fmla="*/ f83 1 3959924"/>
                <a:gd name="f122" fmla="*/ f84 1 1856332"/>
                <a:gd name="f123" fmla="*/ f85 1 1856332"/>
                <a:gd name="f124" fmla="*/ f86 1 3959924"/>
                <a:gd name="f125" fmla="*/ f87 1 1856332"/>
                <a:gd name="f126" fmla="*/ f88 1 3959924"/>
                <a:gd name="f127" fmla="*/ f89 1 1856332"/>
                <a:gd name="f128" fmla="*/ f90 1 3959924"/>
                <a:gd name="f129" fmla="*/ f91 1 1856332"/>
                <a:gd name="f130" fmla="*/ f92 1 3959924"/>
                <a:gd name="f131" fmla="*/ f93 1 1856332"/>
                <a:gd name="f132" fmla="*/ f94 1 3959924"/>
                <a:gd name="f133" fmla="*/ f95 1 1856332"/>
                <a:gd name="f134" fmla="*/ f96 1 1856332"/>
                <a:gd name="f135" fmla="*/ f97 1 3959924"/>
                <a:gd name="f136" fmla="*/ f98 1 1856332"/>
                <a:gd name="f137" fmla="*/ f99 1 3959924"/>
                <a:gd name="f138" fmla="*/ f100 1 1856332"/>
                <a:gd name="f139" fmla="*/ f101 1 3959924"/>
                <a:gd name="f140" fmla="*/ f102 1 1856332"/>
                <a:gd name="f141" fmla="*/ f103 1 1856332"/>
                <a:gd name="f142" fmla="*/ f104 1 1856332"/>
                <a:gd name="f143" fmla="*/ f105 1 1856332"/>
                <a:gd name="f144" fmla="*/ f106 1 1856332"/>
                <a:gd name="f145" fmla="*/ f107 1 1856332"/>
                <a:gd name="f146" fmla="*/ f108 1 1856332"/>
                <a:gd name="f147" fmla="*/ f109 1 1856332"/>
                <a:gd name="f148" fmla="*/ f110 1 1856332"/>
                <a:gd name="f149" fmla="*/ f111 1 1856332"/>
                <a:gd name="f150" fmla="*/ f112 1 1856332"/>
                <a:gd name="f151" fmla="*/ f113 1 1856332"/>
                <a:gd name="f152" fmla="*/ f114 1 3959924"/>
                <a:gd name="f153" fmla="*/ f115 1 1856332"/>
                <a:gd name="f154" fmla="*/ f116 1 3959924"/>
                <a:gd name="f155" fmla="*/ f117 1 3959924"/>
                <a:gd name="f156" fmla="*/ f118 1 1856332"/>
                <a:gd name="f157" fmla="*/ f73 1 f80"/>
                <a:gd name="f158" fmla="*/ f74 1 f80"/>
                <a:gd name="f159" fmla="*/ f73 1 f81"/>
                <a:gd name="f160" fmla="*/ f75 1 f81"/>
                <a:gd name="f161" fmla="*/ f120 1 f80"/>
                <a:gd name="f162" fmla="*/ f121 1 f81"/>
                <a:gd name="f163" fmla="*/ f122 1 f80"/>
                <a:gd name="f164" fmla="*/ f123 1 f80"/>
                <a:gd name="f165" fmla="*/ f124 1 f81"/>
                <a:gd name="f166" fmla="*/ f125 1 f80"/>
                <a:gd name="f167" fmla="*/ f126 1 f81"/>
                <a:gd name="f168" fmla="*/ f127 1 f80"/>
                <a:gd name="f169" fmla="*/ f128 1 f81"/>
                <a:gd name="f170" fmla="*/ f129 1 f80"/>
                <a:gd name="f171" fmla="*/ f130 1 f81"/>
                <a:gd name="f172" fmla="*/ f131 1 f80"/>
                <a:gd name="f173" fmla="*/ f132 1 f81"/>
                <a:gd name="f174" fmla="*/ f133 1 f80"/>
                <a:gd name="f175" fmla="*/ f134 1 f80"/>
                <a:gd name="f176" fmla="*/ f135 1 f81"/>
                <a:gd name="f177" fmla="*/ f136 1 f80"/>
                <a:gd name="f178" fmla="*/ f137 1 f81"/>
                <a:gd name="f179" fmla="*/ f138 1 f80"/>
                <a:gd name="f180" fmla="*/ f139 1 f81"/>
                <a:gd name="f181" fmla="*/ f140 1 f80"/>
                <a:gd name="f182" fmla="*/ f141 1 f80"/>
                <a:gd name="f183" fmla="*/ f142 1 f80"/>
                <a:gd name="f184" fmla="*/ f143 1 f80"/>
                <a:gd name="f185" fmla="*/ f144 1 f80"/>
                <a:gd name="f186" fmla="*/ f145 1 f80"/>
                <a:gd name="f187" fmla="*/ f146 1 f80"/>
                <a:gd name="f188" fmla="*/ f147 1 f80"/>
                <a:gd name="f189" fmla="*/ f148 1 f80"/>
                <a:gd name="f190" fmla="*/ f149 1 f80"/>
                <a:gd name="f191" fmla="*/ f150 1 f80"/>
                <a:gd name="f192" fmla="*/ f151 1 f80"/>
                <a:gd name="f193" fmla="*/ f152 1 f81"/>
                <a:gd name="f194" fmla="*/ f153 1 f80"/>
                <a:gd name="f195" fmla="*/ f154 1 f81"/>
                <a:gd name="f196" fmla="*/ f155 1 f81"/>
                <a:gd name="f197" fmla="*/ f156 1 f80"/>
                <a:gd name="f198" fmla="*/ f157 f71 1"/>
                <a:gd name="f199" fmla="*/ f158 f71 1"/>
                <a:gd name="f200" fmla="*/ f160 f72 1"/>
                <a:gd name="f201" fmla="*/ f159 f72 1"/>
                <a:gd name="f202" fmla="*/ f161 f71 1"/>
                <a:gd name="f203" fmla="*/ f162 f72 1"/>
                <a:gd name="f204" fmla="*/ f163 f71 1"/>
                <a:gd name="f205" fmla="*/ f164 f71 1"/>
                <a:gd name="f206" fmla="*/ f165 f72 1"/>
                <a:gd name="f207" fmla="*/ f166 f71 1"/>
                <a:gd name="f208" fmla="*/ f167 f72 1"/>
                <a:gd name="f209" fmla="*/ f168 f71 1"/>
                <a:gd name="f210" fmla="*/ f169 f72 1"/>
                <a:gd name="f211" fmla="*/ f170 f71 1"/>
                <a:gd name="f212" fmla="*/ f171 f72 1"/>
                <a:gd name="f213" fmla="*/ f172 f71 1"/>
                <a:gd name="f214" fmla="*/ f173 f72 1"/>
                <a:gd name="f215" fmla="*/ f174 f71 1"/>
                <a:gd name="f216" fmla="*/ f175 f71 1"/>
                <a:gd name="f217" fmla="*/ f176 f72 1"/>
                <a:gd name="f218" fmla="*/ f177 f71 1"/>
                <a:gd name="f219" fmla="*/ f178 f72 1"/>
                <a:gd name="f220" fmla="*/ f179 f71 1"/>
                <a:gd name="f221" fmla="*/ f180 f72 1"/>
                <a:gd name="f222" fmla="*/ f181 f71 1"/>
                <a:gd name="f223" fmla="*/ f182 f71 1"/>
                <a:gd name="f224" fmla="*/ f183 f71 1"/>
                <a:gd name="f225" fmla="*/ f184 f71 1"/>
                <a:gd name="f226" fmla="*/ f185 f71 1"/>
                <a:gd name="f227" fmla="*/ f186 f71 1"/>
                <a:gd name="f228" fmla="*/ f187 f71 1"/>
                <a:gd name="f229" fmla="*/ f188 f71 1"/>
                <a:gd name="f230" fmla="*/ f189 f71 1"/>
                <a:gd name="f231" fmla="*/ f190 f71 1"/>
                <a:gd name="f232" fmla="*/ f191 f71 1"/>
                <a:gd name="f233" fmla="*/ f192 f71 1"/>
                <a:gd name="f234" fmla="*/ f193 f72 1"/>
                <a:gd name="f235" fmla="*/ f194 f71 1"/>
                <a:gd name="f236" fmla="*/ f195 f72 1"/>
                <a:gd name="f237" fmla="*/ f196 f72 1"/>
                <a:gd name="f238" fmla="*/ f197 f71 1"/>
              </a:gdLst>
              <a:ahLst/>
              <a:cxnLst>
                <a:cxn ang="3cd4">
                  <a:pos x="hc" y="t"/>
                </a:cxn>
                <a:cxn ang="0">
                  <a:pos x="r" y="vc"/>
                </a:cxn>
                <a:cxn ang="cd4">
                  <a:pos x="hc" y="b"/>
                </a:cxn>
                <a:cxn ang="cd2">
                  <a:pos x="l" y="vc"/>
                </a:cxn>
                <a:cxn ang="f119">
                  <a:pos x="f202" y="f203"/>
                </a:cxn>
                <a:cxn ang="f119">
                  <a:pos x="f204" y="f203"/>
                </a:cxn>
                <a:cxn ang="f119">
                  <a:pos x="f205" y="f206"/>
                </a:cxn>
                <a:cxn ang="f119">
                  <a:pos x="f207" y="f208"/>
                </a:cxn>
                <a:cxn ang="f119">
                  <a:pos x="f209" y="f210"/>
                </a:cxn>
                <a:cxn ang="f119">
                  <a:pos x="f211" y="f212"/>
                </a:cxn>
                <a:cxn ang="f119">
                  <a:pos x="f213" y="f214"/>
                </a:cxn>
                <a:cxn ang="f119">
                  <a:pos x="f215" y="f214"/>
                </a:cxn>
                <a:cxn ang="f119">
                  <a:pos x="f216" y="f217"/>
                </a:cxn>
                <a:cxn ang="f119">
                  <a:pos x="f218" y="f217"/>
                </a:cxn>
                <a:cxn ang="f119">
                  <a:pos x="f218" y="f219"/>
                </a:cxn>
                <a:cxn ang="f119">
                  <a:pos x="f220" y="f221"/>
                </a:cxn>
                <a:cxn ang="f119">
                  <a:pos x="f222" y="f219"/>
                </a:cxn>
                <a:cxn ang="f119">
                  <a:pos x="f222" y="f217"/>
                </a:cxn>
                <a:cxn ang="f119">
                  <a:pos x="f223" y="f217"/>
                </a:cxn>
                <a:cxn ang="f119">
                  <a:pos x="f223" y="f219"/>
                </a:cxn>
                <a:cxn ang="f119">
                  <a:pos x="f224" y="f221"/>
                </a:cxn>
                <a:cxn ang="f119">
                  <a:pos x="f225" y="f219"/>
                </a:cxn>
                <a:cxn ang="f119">
                  <a:pos x="f225" y="f217"/>
                </a:cxn>
                <a:cxn ang="f119">
                  <a:pos x="f226" y="f217"/>
                </a:cxn>
                <a:cxn ang="f119">
                  <a:pos x="f227" y="f214"/>
                </a:cxn>
                <a:cxn ang="f119">
                  <a:pos x="f228" y="f214"/>
                </a:cxn>
                <a:cxn ang="f119">
                  <a:pos x="f229" y="f212"/>
                </a:cxn>
                <a:cxn ang="f119">
                  <a:pos x="f230" y="f210"/>
                </a:cxn>
                <a:cxn ang="f119">
                  <a:pos x="f231" y="f208"/>
                </a:cxn>
                <a:cxn ang="f119">
                  <a:pos x="f232" y="f206"/>
                </a:cxn>
                <a:cxn ang="f119">
                  <a:pos x="f202" y="f203"/>
                </a:cxn>
                <a:cxn ang="f119">
                  <a:pos x="f233" y="f234"/>
                </a:cxn>
                <a:cxn ang="f119">
                  <a:pos x="f235" y="f236"/>
                </a:cxn>
                <a:cxn ang="f119">
                  <a:pos x="f233" y="f237"/>
                </a:cxn>
                <a:cxn ang="f119">
                  <a:pos x="f238" y="f236"/>
                </a:cxn>
                <a:cxn ang="f119">
                  <a:pos x="f233" y="f234"/>
                </a:cxn>
              </a:cxnLst>
              <a:rect l="f198" t="f201" r="f199" b="f200"/>
              <a:pathLst>
                <a:path w="1856332" h="3959924">
                  <a:moveTo>
                    <a:pt x="f8" y="f9"/>
                  </a:moveTo>
                  <a:lnTo>
                    <a:pt x="f10" y="f9"/>
                  </a:lnTo>
                  <a:cubicBezTo>
                    <a:pt x="f11" y="f12"/>
                    <a:pt x="f13" y="f14"/>
                    <a:pt x="f15" y="f16"/>
                  </a:cubicBezTo>
                  <a:lnTo>
                    <a:pt x="f17" y="f18"/>
                  </a:lnTo>
                  <a:cubicBezTo>
                    <a:pt x="f19" y="f20"/>
                    <a:pt x="f21" y="f22"/>
                    <a:pt x="f23" y="f24"/>
                  </a:cubicBezTo>
                  <a:cubicBezTo>
                    <a:pt x="f25" y="f26"/>
                    <a:pt x="f27" y="f28"/>
                    <a:pt x="f29" y="f30"/>
                  </a:cubicBezTo>
                  <a:lnTo>
                    <a:pt x="f31" y="f32"/>
                  </a:lnTo>
                  <a:lnTo>
                    <a:pt x="f33" y="f32"/>
                  </a:lnTo>
                  <a:lnTo>
                    <a:pt x="f34" y="f35"/>
                  </a:lnTo>
                  <a:lnTo>
                    <a:pt x="f36" y="f35"/>
                  </a:lnTo>
                  <a:lnTo>
                    <a:pt x="f36" y="f37"/>
                  </a:lnTo>
                  <a:cubicBezTo>
                    <a:pt x="f36" y="f38"/>
                    <a:pt x="f39" y="f5"/>
                    <a:pt x="f40" y="f5"/>
                  </a:cubicBezTo>
                  <a:cubicBezTo>
                    <a:pt x="f41" y="f5"/>
                    <a:pt x="f42" y="f38"/>
                    <a:pt x="f42" y="f37"/>
                  </a:cubicBezTo>
                  <a:lnTo>
                    <a:pt x="f42" y="f35"/>
                  </a:lnTo>
                  <a:lnTo>
                    <a:pt x="f43" y="f35"/>
                  </a:lnTo>
                  <a:lnTo>
                    <a:pt x="f43" y="f37"/>
                  </a:lnTo>
                  <a:cubicBezTo>
                    <a:pt x="f43" y="f38"/>
                    <a:pt x="f44" y="f5"/>
                    <a:pt x="f45" y="f5"/>
                  </a:cubicBezTo>
                  <a:cubicBezTo>
                    <a:pt x="f46" y="f5"/>
                    <a:pt x="f47" y="f38"/>
                    <a:pt x="f47" y="f37"/>
                  </a:cubicBezTo>
                  <a:lnTo>
                    <a:pt x="f47" y="f35"/>
                  </a:lnTo>
                  <a:lnTo>
                    <a:pt x="f48" y="f35"/>
                  </a:lnTo>
                  <a:lnTo>
                    <a:pt x="f49" y="f32"/>
                  </a:lnTo>
                  <a:lnTo>
                    <a:pt x="f50" y="f32"/>
                  </a:lnTo>
                  <a:lnTo>
                    <a:pt x="f51" y="f30"/>
                  </a:lnTo>
                  <a:cubicBezTo>
                    <a:pt x="f52" y="f28"/>
                    <a:pt x="f53" y="f26"/>
                    <a:pt x="f54" y="f24"/>
                  </a:cubicBezTo>
                  <a:cubicBezTo>
                    <a:pt x="f55" y="f22"/>
                    <a:pt x="f56" y="f20"/>
                    <a:pt x="f57" y="f18"/>
                  </a:cubicBezTo>
                  <a:lnTo>
                    <a:pt x="f58" y="f16"/>
                  </a:lnTo>
                  <a:cubicBezTo>
                    <a:pt x="f59" y="f14"/>
                    <a:pt x="f60" y="f12"/>
                    <a:pt x="f8" y="f9"/>
                  </a:cubicBezTo>
                  <a:close/>
                  <a:moveTo>
                    <a:pt x="f61" y="f7"/>
                  </a:moveTo>
                  <a:cubicBezTo>
                    <a:pt x="f62" y="f7"/>
                    <a:pt x="f63" y="f64"/>
                    <a:pt x="f63" y="f65"/>
                  </a:cubicBezTo>
                  <a:cubicBezTo>
                    <a:pt x="f63" y="f66"/>
                    <a:pt x="f62" y="f67"/>
                    <a:pt x="f61" y="f67"/>
                  </a:cubicBezTo>
                  <a:cubicBezTo>
                    <a:pt x="f68" y="f67"/>
                    <a:pt x="f69" y="f66"/>
                    <a:pt x="f69" y="f65"/>
                  </a:cubicBezTo>
                  <a:cubicBezTo>
                    <a:pt x="f69" y="f64"/>
                    <a:pt x="f68" y="f7"/>
                    <a:pt x="f61" y="f7"/>
                  </a:cubicBezTo>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FFFFFF"/>
                </a:solidFill>
                <a:uFillTx/>
                <a:latin typeface="Trebuchet MS"/>
                <a:ea typeface="맑은 고딕" pitchFamily="34"/>
                <a:cs typeface="B Nazanin" pitchFamily="2" charset="-78"/>
              </a:endParaRPr>
            </a:p>
          </p:txBody>
        </p:sp>
        <p:sp>
          <p:nvSpPr>
            <p:cNvPr id="60" name="Round Same Side Corner Rectangle 20">
              <a:extLst>
                <a:ext uri="{FF2B5EF4-FFF2-40B4-BE49-F238E27FC236}">
                  <a16:creationId xmlns:a16="http://schemas.microsoft.com/office/drawing/2014/main" id="{34124131-808C-14DD-CA83-CE9666E7F69F}"/>
                </a:ext>
              </a:extLst>
            </p:cNvPr>
            <p:cNvSpPr/>
            <p:nvPr/>
          </p:nvSpPr>
          <p:spPr>
            <a:xfrm rot="10799991">
              <a:off x="9175628" y="3412019"/>
              <a:ext cx="313136" cy="667978"/>
            </a:xfrm>
            <a:custGeom>
              <a:avLst/>
              <a:gdLst>
                <a:gd name="f0" fmla="val 10800000"/>
                <a:gd name="f1" fmla="val 5400000"/>
                <a:gd name="f2" fmla="val 180"/>
                <a:gd name="f3" fmla="val w"/>
                <a:gd name="f4" fmla="val h"/>
                <a:gd name="f5" fmla="val 0"/>
                <a:gd name="f6" fmla="val 1856332"/>
                <a:gd name="f7" fmla="val 3959924"/>
                <a:gd name="f8" fmla="val 1228565"/>
                <a:gd name="f9" fmla="val 3214674"/>
                <a:gd name="f10" fmla="val 622681"/>
                <a:gd name="f11" fmla="val 495703"/>
                <a:gd name="f12" fmla="val 3202920"/>
                <a:gd name="f13" fmla="val 501057"/>
                <a:gd name="f14" fmla="val 3225622"/>
                <a:gd name="f15" fmla="val 466697"/>
                <a:gd name="f16" fmla="val 3144149"/>
                <a:gd name="f17" fmla="val 8303"/>
                <a:gd name="f18" fmla="val 1942070"/>
                <a:gd name="f19" fmla="val -16491"/>
                <a:gd name="f20" fmla="val 1877049"/>
                <a:gd name="f21" fmla="val 16118"/>
                <a:gd name="f22" fmla="val 1804239"/>
                <a:gd name="f23" fmla="val 81139"/>
                <a:gd name="f24" fmla="val 1779444"/>
                <a:gd name="f25" fmla="val 146160"/>
                <a:gd name="f26" fmla="val 1754650"/>
                <a:gd name="f27" fmla="val 218970"/>
                <a:gd name="f28" fmla="val 1787259"/>
                <a:gd name="f29" fmla="val 243764"/>
                <a:gd name="f30" fmla="val 1852280"/>
                <a:gd name="f31" fmla="val 504770"/>
                <a:gd name="f32" fmla="val 2536736"/>
                <a:gd name="f33" fmla="val 555637"/>
                <a:gd name="f34" fmla="val 226299"/>
                <a:gd name="f35" fmla="val 1210417"/>
                <a:gd name="f36" fmla="val 551784"/>
                <a:gd name="f37" fmla="val 168335"/>
                <a:gd name="f38" fmla="val 75366"/>
                <a:gd name="f39" fmla="val 627150"/>
                <a:gd name="f40" fmla="val 720119"/>
                <a:gd name="f41" fmla="val 813088"/>
                <a:gd name="f42" fmla="val 888454"/>
                <a:gd name="f43" fmla="val 968040"/>
                <a:gd name="f44" fmla="val 1043406"/>
                <a:gd name="f45" fmla="val 1136375"/>
                <a:gd name="f46" fmla="val 1229344"/>
                <a:gd name="f47" fmla="val 1304710"/>
                <a:gd name="f48" fmla="val 1631589"/>
                <a:gd name="f49" fmla="val 1302251"/>
                <a:gd name="f50" fmla="val 1351562"/>
                <a:gd name="f51" fmla="val 1612568"/>
                <a:gd name="f52" fmla="val 1637362"/>
                <a:gd name="f53" fmla="val 1710172"/>
                <a:gd name="f54" fmla="val 1775193"/>
                <a:gd name="f55" fmla="val 1840214"/>
                <a:gd name="f56" fmla="val 1872823"/>
                <a:gd name="f57" fmla="val 1848029"/>
                <a:gd name="f58" fmla="val 1389635"/>
                <a:gd name="f59" fmla="val 1348984"/>
                <a:gd name="f60" fmla="val 1356391"/>
                <a:gd name="f61" fmla="val 925623"/>
                <a:gd name="f62" fmla="val 746683"/>
                <a:gd name="f63" fmla="val 601623"/>
                <a:gd name="f64" fmla="val 3814864"/>
                <a:gd name="f65" fmla="val 3635924"/>
                <a:gd name="f66" fmla="val 3456984"/>
                <a:gd name="f67" fmla="val 3311924"/>
                <a:gd name="f68" fmla="val 1104563"/>
                <a:gd name="f69" fmla="val 1249623"/>
                <a:gd name="f70" fmla="+- 0 0 -90"/>
                <a:gd name="f71" fmla="*/ f3 1 1856332"/>
                <a:gd name="f72" fmla="*/ f4 1 3959924"/>
                <a:gd name="f73" fmla="val f5"/>
                <a:gd name="f74" fmla="val f6"/>
                <a:gd name="f75" fmla="val f7"/>
                <a:gd name="f76" fmla="*/ f70 f0 1"/>
                <a:gd name="f77" fmla="+- f75 0 f73"/>
                <a:gd name="f78" fmla="+- f74 0 f73"/>
                <a:gd name="f79" fmla="*/ f76 1 f2"/>
                <a:gd name="f80" fmla="*/ f78 1 1856332"/>
                <a:gd name="f81" fmla="*/ f77 1 3959924"/>
                <a:gd name="f82" fmla="*/ 1228565 f78 1"/>
                <a:gd name="f83" fmla="*/ 3214674 f77 1"/>
                <a:gd name="f84" fmla="*/ 622681 f78 1"/>
                <a:gd name="f85" fmla="*/ 466697 f78 1"/>
                <a:gd name="f86" fmla="*/ 3144149 f77 1"/>
                <a:gd name="f87" fmla="*/ 8303 f78 1"/>
                <a:gd name="f88" fmla="*/ 1942070 f77 1"/>
                <a:gd name="f89" fmla="*/ 81139 f78 1"/>
                <a:gd name="f90" fmla="*/ 1779444 f77 1"/>
                <a:gd name="f91" fmla="*/ 243764 f78 1"/>
                <a:gd name="f92" fmla="*/ 1852280 f77 1"/>
                <a:gd name="f93" fmla="*/ 504770 f78 1"/>
                <a:gd name="f94" fmla="*/ 2536736 f77 1"/>
                <a:gd name="f95" fmla="*/ 555637 f78 1"/>
                <a:gd name="f96" fmla="*/ 226299 f78 1"/>
                <a:gd name="f97" fmla="*/ 1210417 f77 1"/>
                <a:gd name="f98" fmla="*/ 551784 f78 1"/>
                <a:gd name="f99" fmla="*/ 168335 f77 1"/>
                <a:gd name="f100" fmla="*/ 720119 f78 1"/>
                <a:gd name="f101" fmla="*/ 0 f77 1"/>
                <a:gd name="f102" fmla="*/ 888454 f78 1"/>
                <a:gd name="f103" fmla="*/ 968040 f78 1"/>
                <a:gd name="f104" fmla="*/ 1136375 f78 1"/>
                <a:gd name="f105" fmla="*/ 1304710 f78 1"/>
                <a:gd name="f106" fmla="*/ 1631589 f78 1"/>
                <a:gd name="f107" fmla="*/ 1302251 f78 1"/>
                <a:gd name="f108" fmla="*/ 1351562 f78 1"/>
                <a:gd name="f109" fmla="*/ 1612568 f78 1"/>
                <a:gd name="f110" fmla="*/ 1775193 f78 1"/>
                <a:gd name="f111" fmla="*/ 1848029 f78 1"/>
                <a:gd name="f112" fmla="*/ 1389635 f78 1"/>
                <a:gd name="f113" fmla="*/ 925623 f78 1"/>
                <a:gd name="f114" fmla="*/ 3959924 f77 1"/>
                <a:gd name="f115" fmla="*/ 601623 f78 1"/>
                <a:gd name="f116" fmla="*/ 3635924 f77 1"/>
                <a:gd name="f117" fmla="*/ 3311924 f77 1"/>
                <a:gd name="f118" fmla="*/ 1249623 f78 1"/>
                <a:gd name="f119" fmla="+- f79 0 f1"/>
                <a:gd name="f120" fmla="*/ f82 1 1856332"/>
                <a:gd name="f121" fmla="*/ f83 1 3959924"/>
                <a:gd name="f122" fmla="*/ f84 1 1856332"/>
                <a:gd name="f123" fmla="*/ f85 1 1856332"/>
                <a:gd name="f124" fmla="*/ f86 1 3959924"/>
                <a:gd name="f125" fmla="*/ f87 1 1856332"/>
                <a:gd name="f126" fmla="*/ f88 1 3959924"/>
                <a:gd name="f127" fmla="*/ f89 1 1856332"/>
                <a:gd name="f128" fmla="*/ f90 1 3959924"/>
                <a:gd name="f129" fmla="*/ f91 1 1856332"/>
                <a:gd name="f130" fmla="*/ f92 1 3959924"/>
                <a:gd name="f131" fmla="*/ f93 1 1856332"/>
                <a:gd name="f132" fmla="*/ f94 1 3959924"/>
                <a:gd name="f133" fmla="*/ f95 1 1856332"/>
                <a:gd name="f134" fmla="*/ f96 1 1856332"/>
                <a:gd name="f135" fmla="*/ f97 1 3959924"/>
                <a:gd name="f136" fmla="*/ f98 1 1856332"/>
                <a:gd name="f137" fmla="*/ f99 1 3959924"/>
                <a:gd name="f138" fmla="*/ f100 1 1856332"/>
                <a:gd name="f139" fmla="*/ f101 1 3959924"/>
                <a:gd name="f140" fmla="*/ f102 1 1856332"/>
                <a:gd name="f141" fmla="*/ f103 1 1856332"/>
                <a:gd name="f142" fmla="*/ f104 1 1856332"/>
                <a:gd name="f143" fmla="*/ f105 1 1856332"/>
                <a:gd name="f144" fmla="*/ f106 1 1856332"/>
                <a:gd name="f145" fmla="*/ f107 1 1856332"/>
                <a:gd name="f146" fmla="*/ f108 1 1856332"/>
                <a:gd name="f147" fmla="*/ f109 1 1856332"/>
                <a:gd name="f148" fmla="*/ f110 1 1856332"/>
                <a:gd name="f149" fmla="*/ f111 1 1856332"/>
                <a:gd name="f150" fmla="*/ f112 1 1856332"/>
                <a:gd name="f151" fmla="*/ f113 1 1856332"/>
                <a:gd name="f152" fmla="*/ f114 1 3959924"/>
                <a:gd name="f153" fmla="*/ f115 1 1856332"/>
                <a:gd name="f154" fmla="*/ f116 1 3959924"/>
                <a:gd name="f155" fmla="*/ f117 1 3959924"/>
                <a:gd name="f156" fmla="*/ f118 1 1856332"/>
                <a:gd name="f157" fmla="*/ f73 1 f80"/>
                <a:gd name="f158" fmla="*/ f74 1 f80"/>
                <a:gd name="f159" fmla="*/ f73 1 f81"/>
                <a:gd name="f160" fmla="*/ f75 1 f81"/>
                <a:gd name="f161" fmla="*/ f120 1 f80"/>
                <a:gd name="f162" fmla="*/ f121 1 f81"/>
                <a:gd name="f163" fmla="*/ f122 1 f80"/>
                <a:gd name="f164" fmla="*/ f123 1 f80"/>
                <a:gd name="f165" fmla="*/ f124 1 f81"/>
                <a:gd name="f166" fmla="*/ f125 1 f80"/>
                <a:gd name="f167" fmla="*/ f126 1 f81"/>
                <a:gd name="f168" fmla="*/ f127 1 f80"/>
                <a:gd name="f169" fmla="*/ f128 1 f81"/>
                <a:gd name="f170" fmla="*/ f129 1 f80"/>
                <a:gd name="f171" fmla="*/ f130 1 f81"/>
                <a:gd name="f172" fmla="*/ f131 1 f80"/>
                <a:gd name="f173" fmla="*/ f132 1 f81"/>
                <a:gd name="f174" fmla="*/ f133 1 f80"/>
                <a:gd name="f175" fmla="*/ f134 1 f80"/>
                <a:gd name="f176" fmla="*/ f135 1 f81"/>
                <a:gd name="f177" fmla="*/ f136 1 f80"/>
                <a:gd name="f178" fmla="*/ f137 1 f81"/>
                <a:gd name="f179" fmla="*/ f138 1 f80"/>
                <a:gd name="f180" fmla="*/ f139 1 f81"/>
                <a:gd name="f181" fmla="*/ f140 1 f80"/>
                <a:gd name="f182" fmla="*/ f141 1 f80"/>
                <a:gd name="f183" fmla="*/ f142 1 f80"/>
                <a:gd name="f184" fmla="*/ f143 1 f80"/>
                <a:gd name="f185" fmla="*/ f144 1 f80"/>
                <a:gd name="f186" fmla="*/ f145 1 f80"/>
                <a:gd name="f187" fmla="*/ f146 1 f80"/>
                <a:gd name="f188" fmla="*/ f147 1 f80"/>
                <a:gd name="f189" fmla="*/ f148 1 f80"/>
                <a:gd name="f190" fmla="*/ f149 1 f80"/>
                <a:gd name="f191" fmla="*/ f150 1 f80"/>
                <a:gd name="f192" fmla="*/ f151 1 f80"/>
                <a:gd name="f193" fmla="*/ f152 1 f81"/>
                <a:gd name="f194" fmla="*/ f153 1 f80"/>
                <a:gd name="f195" fmla="*/ f154 1 f81"/>
                <a:gd name="f196" fmla="*/ f155 1 f81"/>
                <a:gd name="f197" fmla="*/ f156 1 f80"/>
                <a:gd name="f198" fmla="*/ f157 f71 1"/>
                <a:gd name="f199" fmla="*/ f158 f71 1"/>
                <a:gd name="f200" fmla="*/ f160 f72 1"/>
                <a:gd name="f201" fmla="*/ f159 f72 1"/>
                <a:gd name="f202" fmla="*/ f161 f71 1"/>
                <a:gd name="f203" fmla="*/ f162 f72 1"/>
                <a:gd name="f204" fmla="*/ f163 f71 1"/>
                <a:gd name="f205" fmla="*/ f164 f71 1"/>
                <a:gd name="f206" fmla="*/ f165 f72 1"/>
                <a:gd name="f207" fmla="*/ f166 f71 1"/>
                <a:gd name="f208" fmla="*/ f167 f72 1"/>
                <a:gd name="f209" fmla="*/ f168 f71 1"/>
                <a:gd name="f210" fmla="*/ f169 f72 1"/>
                <a:gd name="f211" fmla="*/ f170 f71 1"/>
                <a:gd name="f212" fmla="*/ f171 f72 1"/>
                <a:gd name="f213" fmla="*/ f172 f71 1"/>
                <a:gd name="f214" fmla="*/ f173 f72 1"/>
                <a:gd name="f215" fmla="*/ f174 f71 1"/>
                <a:gd name="f216" fmla="*/ f175 f71 1"/>
                <a:gd name="f217" fmla="*/ f176 f72 1"/>
                <a:gd name="f218" fmla="*/ f177 f71 1"/>
                <a:gd name="f219" fmla="*/ f178 f72 1"/>
                <a:gd name="f220" fmla="*/ f179 f71 1"/>
                <a:gd name="f221" fmla="*/ f180 f72 1"/>
                <a:gd name="f222" fmla="*/ f181 f71 1"/>
                <a:gd name="f223" fmla="*/ f182 f71 1"/>
                <a:gd name="f224" fmla="*/ f183 f71 1"/>
                <a:gd name="f225" fmla="*/ f184 f71 1"/>
                <a:gd name="f226" fmla="*/ f185 f71 1"/>
                <a:gd name="f227" fmla="*/ f186 f71 1"/>
                <a:gd name="f228" fmla="*/ f187 f71 1"/>
                <a:gd name="f229" fmla="*/ f188 f71 1"/>
                <a:gd name="f230" fmla="*/ f189 f71 1"/>
                <a:gd name="f231" fmla="*/ f190 f71 1"/>
                <a:gd name="f232" fmla="*/ f191 f71 1"/>
                <a:gd name="f233" fmla="*/ f192 f71 1"/>
                <a:gd name="f234" fmla="*/ f193 f72 1"/>
                <a:gd name="f235" fmla="*/ f194 f71 1"/>
                <a:gd name="f236" fmla="*/ f195 f72 1"/>
                <a:gd name="f237" fmla="*/ f196 f72 1"/>
                <a:gd name="f238" fmla="*/ f197 f71 1"/>
              </a:gdLst>
              <a:ahLst/>
              <a:cxnLst>
                <a:cxn ang="3cd4">
                  <a:pos x="hc" y="t"/>
                </a:cxn>
                <a:cxn ang="0">
                  <a:pos x="r" y="vc"/>
                </a:cxn>
                <a:cxn ang="cd4">
                  <a:pos x="hc" y="b"/>
                </a:cxn>
                <a:cxn ang="cd2">
                  <a:pos x="l" y="vc"/>
                </a:cxn>
                <a:cxn ang="f119">
                  <a:pos x="f202" y="f203"/>
                </a:cxn>
                <a:cxn ang="f119">
                  <a:pos x="f204" y="f203"/>
                </a:cxn>
                <a:cxn ang="f119">
                  <a:pos x="f205" y="f206"/>
                </a:cxn>
                <a:cxn ang="f119">
                  <a:pos x="f207" y="f208"/>
                </a:cxn>
                <a:cxn ang="f119">
                  <a:pos x="f209" y="f210"/>
                </a:cxn>
                <a:cxn ang="f119">
                  <a:pos x="f211" y="f212"/>
                </a:cxn>
                <a:cxn ang="f119">
                  <a:pos x="f213" y="f214"/>
                </a:cxn>
                <a:cxn ang="f119">
                  <a:pos x="f215" y="f214"/>
                </a:cxn>
                <a:cxn ang="f119">
                  <a:pos x="f216" y="f217"/>
                </a:cxn>
                <a:cxn ang="f119">
                  <a:pos x="f218" y="f217"/>
                </a:cxn>
                <a:cxn ang="f119">
                  <a:pos x="f218" y="f219"/>
                </a:cxn>
                <a:cxn ang="f119">
                  <a:pos x="f220" y="f221"/>
                </a:cxn>
                <a:cxn ang="f119">
                  <a:pos x="f222" y="f219"/>
                </a:cxn>
                <a:cxn ang="f119">
                  <a:pos x="f222" y="f217"/>
                </a:cxn>
                <a:cxn ang="f119">
                  <a:pos x="f223" y="f217"/>
                </a:cxn>
                <a:cxn ang="f119">
                  <a:pos x="f223" y="f219"/>
                </a:cxn>
                <a:cxn ang="f119">
                  <a:pos x="f224" y="f221"/>
                </a:cxn>
                <a:cxn ang="f119">
                  <a:pos x="f225" y="f219"/>
                </a:cxn>
                <a:cxn ang="f119">
                  <a:pos x="f225" y="f217"/>
                </a:cxn>
                <a:cxn ang="f119">
                  <a:pos x="f226" y="f217"/>
                </a:cxn>
                <a:cxn ang="f119">
                  <a:pos x="f227" y="f214"/>
                </a:cxn>
                <a:cxn ang="f119">
                  <a:pos x="f228" y="f214"/>
                </a:cxn>
                <a:cxn ang="f119">
                  <a:pos x="f229" y="f212"/>
                </a:cxn>
                <a:cxn ang="f119">
                  <a:pos x="f230" y="f210"/>
                </a:cxn>
                <a:cxn ang="f119">
                  <a:pos x="f231" y="f208"/>
                </a:cxn>
                <a:cxn ang="f119">
                  <a:pos x="f232" y="f206"/>
                </a:cxn>
                <a:cxn ang="f119">
                  <a:pos x="f202" y="f203"/>
                </a:cxn>
                <a:cxn ang="f119">
                  <a:pos x="f233" y="f234"/>
                </a:cxn>
                <a:cxn ang="f119">
                  <a:pos x="f235" y="f236"/>
                </a:cxn>
                <a:cxn ang="f119">
                  <a:pos x="f233" y="f237"/>
                </a:cxn>
                <a:cxn ang="f119">
                  <a:pos x="f238" y="f236"/>
                </a:cxn>
                <a:cxn ang="f119">
                  <a:pos x="f233" y="f234"/>
                </a:cxn>
              </a:cxnLst>
              <a:rect l="f198" t="f201" r="f199" b="f200"/>
              <a:pathLst>
                <a:path w="1856332" h="3959924">
                  <a:moveTo>
                    <a:pt x="f8" y="f9"/>
                  </a:moveTo>
                  <a:lnTo>
                    <a:pt x="f10" y="f9"/>
                  </a:lnTo>
                  <a:cubicBezTo>
                    <a:pt x="f11" y="f12"/>
                    <a:pt x="f13" y="f14"/>
                    <a:pt x="f15" y="f16"/>
                  </a:cubicBezTo>
                  <a:lnTo>
                    <a:pt x="f17" y="f18"/>
                  </a:lnTo>
                  <a:cubicBezTo>
                    <a:pt x="f19" y="f20"/>
                    <a:pt x="f21" y="f22"/>
                    <a:pt x="f23" y="f24"/>
                  </a:cubicBezTo>
                  <a:cubicBezTo>
                    <a:pt x="f25" y="f26"/>
                    <a:pt x="f27" y="f28"/>
                    <a:pt x="f29" y="f30"/>
                  </a:cubicBezTo>
                  <a:lnTo>
                    <a:pt x="f31" y="f32"/>
                  </a:lnTo>
                  <a:lnTo>
                    <a:pt x="f33" y="f32"/>
                  </a:lnTo>
                  <a:lnTo>
                    <a:pt x="f34" y="f35"/>
                  </a:lnTo>
                  <a:lnTo>
                    <a:pt x="f36" y="f35"/>
                  </a:lnTo>
                  <a:lnTo>
                    <a:pt x="f36" y="f37"/>
                  </a:lnTo>
                  <a:cubicBezTo>
                    <a:pt x="f36" y="f38"/>
                    <a:pt x="f39" y="f5"/>
                    <a:pt x="f40" y="f5"/>
                  </a:cubicBezTo>
                  <a:cubicBezTo>
                    <a:pt x="f41" y="f5"/>
                    <a:pt x="f42" y="f38"/>
                    <a:pt x="f42" y="f37"/>
                  </a:cubicBezTo>
                  <a:lnTo>
                    <a:pt x="f42" y="f35"/>
                  </a:lnTo>
                  <a:lnTo>
                    <a:pt x="f43" y="f35"/>
                  </a:lnTo>
                  <a:lnTo>
                    <a:pt x="f43" y="f37"/>
                  </a:lnTo>
                  <a:cubicBezTo>
                    <a:pt x="f43" y="f38"/>
                    <a:pt x="f44" y="f5"/>
                    <a:pt x="f45" y="f5"/>
                  </a:cubicBezTo>
                  <a:cubicBezTo>
                    <a:pt x="f46" y="f5"/>
                    <a:pt x="f47" y="f38"/>
                    <a:pt x="f47" y="f37"/>
                  </a:cubicBezTo>
                  <a:lnTo>
                    <a:pt x="f47" y="f35"/>
                  </a:lnTo>
                  <a:lnTo>
                    <a:pt x="f48" y="f35"/>
                  </a:lnTo>
                  <a:lnTo>
                    <a:pt x="f49" y="f32"/>
                  </a:lnTo>
                  <a:lnTo>
                    <a:pt x="f50" y="f32"/>
                  </a:lnTo>
                  <a:lnTo>
                    <a:pt x="f51" y="f30"/>
                  </a:lnTo>
                  <a:cubicBezTo>
                    <a:pt x="f52" y="f28"/>
                    <a:pt x="f53" y="f26"/>
                    <a:pt x="f54" y="f24"/>
                  </a:cubicBezTo>
                  <a:cubicBezTo>
                    <a:pt x="f55" y="f22"/>
                    <a:pt x="f56" y="f20"/>
                    <a:pt x="f57" y="f18"/>
                  </a:cubicBezTo>
                  <a:lnTo>
                    <a:pt x="f58" y="f16"/>
                  </a:lnTo>
                  <a:cubicBezTo>
                    <a:pt x="f59" y="f14"/>
                    <a:pt x="f60" y="f12"/>
                    <a:pt x="f8" y="f9"/>
                  </a:cubicBezTo>
                  <a:close/>
                  <a:moveTo>
                    <a:pt x="f61" y="f7"/>
                  </a:moveTo>
                  <a:cubicBezTo>
                    <a:pt x="f62" y="f7"/>
                    <a:pt x="f63" y="f64"/>
                    <a:pt x="f63" y="f65"/>
                  </a:cubicBezTo>
                  <a:cubicBezTo>
                    <a:pt x="f63" y="f66"/>
                    <a:pt x="f62" y="f67"/>
                    <a:pt x="f61" y="f67"/>
                  </a:cubicBezTo>
                  <a:cubicBezTo>
                    <a:pt x="f68" y="f67"/>
                    <a:pt x="f69" y="f66"/>
                    <a:pt x="f69" y="f65"/>
                  </a:cubicBezTo>
                  <a:cubicBezTo>
                    <a:pt x="f69" y="f64"/>
                    <a:pt x="f68" y="f7"/>
                    <a:pt x="f61" y="f7"/>
                  </a:cubicBezTo>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FFFFFF"/>
                </a:solidFill>
                <a:uFillTx/>
                <a:latin typeface="Trebuchet MS"/>
                <a:ea typeface="맑은 고딕" pitchFamily="34"/>
                <a:cs typeface="B Nazanin" pitchFamily="2" charset="-78"/>
              </a:endParaRPr>
            </a:p>
          </p:txBody>
        </p:sp>
        <p:sp>
          <p:nvSpPr>
            <p:cNvPr id="61" name="Round Same Side Corner Rectangle 20">
              <a:extLst>
                <a:ext uri="{FF2B5EF4-FFF2-40B4-BE49-F238E27FC236}">
                  <a16:creationId xmlns:a16="http://schemas.microsoft.com/office/drawing/2014/main" id="{6B052050-8E08-29A1-DE29-9A6A8A4835BD}"/>
                </a:ext>
              </a:extLst>
            </p:cNvPr>
            <p:cNvSpPr/>
            <p:nvPr/>
          </p:nvSpPr>
          <p:spPr>
            <a:xfrm rot="10799991">
              <a:off x="9534640" y="3412019"/>
              <a:ext cx="313136" cy="667978"/>
            </a:xfrm>
            <a:custGeom>
              <a:avLst/>
              <a:gdLst>
                <a:gd name="f0" fmla="val 10800000"/>
                <a:gd name="f1" fmla="val 5400000"/>
                <a:gd name="f2" fmla="val 180"/>
                <a:gd name="f3" fmla="val w"/>
                <a:gd name="f4" fmla="val h"/>
                <a:gd name="f5" fmla="val 0"/>
                <a:gd name="f6" fmla="val 1856332"/>
                <a:gd name="f7" fmla="val 3959924"/>
                <a:gd name="f8" fmla="val 1228565"/>
                <a:gd name="f9" fmla="val 3214674"/>
                <a:gd name="f10" fmla="val 622681"/>
                <a:gd name="f11" fmla="val 495703"/>
                <a:gd name="f12" fmla="val 3202920"/>
                <a:gd name="f13" fmla="val 501057"/>
                <a:gd name="f14" fmla="val 3225622"/>
                <a:gd name="f15" fmla="val 466697"/>
                <a:gd name="f16" fmla="val 3144149"/>
                <a:gd name="f17" fmla="val 8303"/>
                <a:gd name="f18" fmla="val 1942070"/>
                <a:gd name="f19" fmla="val -16491"/>
                <a:gd name="f20" fmla="val 1877049"/>
                <a:gd name="f21" fmla="val 16118"/>
                <a:gd name="f22" fmla="val 1804239"/>
                <a:gd name="f23" fmla="val 81139"/>
                <a:gd name="f24" fmla="val 1779444"/>
                <a:gd name="f25" fmla="val 146160"/>
                <a:gd name="f26" fmla="val 1754650"/>
                <a:gd name="f27" fmla="val 218970"/>
                <a:gd name="f28" fmla="val 1787259"/>
                <a:gd name="f29" fmla="val 243764"/>
                <a:gd name="f30" fmla="val 1852280"/>
                <a:gd name="f31" fmla="val 504770"/>
                <a:gd name="f32" fmla="val 2536736"/>
                <a:gd name="f33" fmla="val 555637"/>
                <a:gd name="f34" fmla="val 226299"/>
                <a:gd name="f35" fmla="val 1210417"/>
                <a:gd name="f36" fmla="val 551784"/>
                <a:gd name="f37" fmla="val 168335"/>
                <a:gd name="f38" fmla="val 75366"/>
                <a:gd name="f39" fmla="val 627150"/>
                <a:gd name="f40" fmla="val 720119"/>
                <a:gd name="f41" fmla="val 813088"/>
                <a:gd name="f42" fmla="val 888454"/>
                <a:gd name="f43" fmla="val 968040"/>
                <a:gd name="f44" fmla="val 1043406"/>
                <a:gd name="f45" fmla="val 1136375"/>
                <a:gd name="f46" fmla="val 1229344"/>
                <a:gd name="f47" fmla="val 1304710"/>
                <a:gd name="f48" fmla="val 1631589"/>
                <a:gd name="f49" fmla="val 1302251"/>
                <a:gd name="f50" fmla="val 1351562"/>
                <a:gd name="f51" fmla="val 1612568"/>
                <a:gd name="f52" fmla="val 1637362"/>
                <a:gd name="f53" fmla="val 1710172"/>
                <a:gd name="f54" fmla="val 1775193"/>
                <a:gd name="f55" fmla="val 1840214"/>
                <a:gd name="f56" fmla="val 1872823"/>
                <a:gd name="f57" fmla="val 1848029"/>
                <a:gd name="f58" fmla="val 1389635"/>
                <a:gd name="f59" fmla="val 1348984"/>
                <a:gd name="f60" fmla="val 1356391"/>
                <a:gd name="f61" fmla="val 925623"/>
                <a:gd name="f62" fmla="val 746683"/>
                <a:gd name="f63" fmla="val 601623"/>
                <a:gd name="f64" fmla="val 3814864"/>
                <a:gd name="f65" fmla="val 3635924"/>
                <a:gd name="f66" fmla="val 3456984"/>
                <a:gd name="f67" fmla="val 3311924"/>
                <a:gd name="f68" fmla="val 1104563"/>
                <a:gd name="f69" fmla="val 1249623"/>
                <a:gd name="f70" fmla="+- 0 0 -90"/>
                <a:gd name="f71" fmla="*/ f3 1 1856332"/>
                <a:gd name="f72" fmla="*/ f4 1 3959924"/>
                <a:gd name="f73" fmla="val f5"/>
                <a:gd name="f74" fmla="val f6"/>
                <a:gd name="f75" fmla="val f7"/>
                <a:gd name="f76" fmla="*/ f70 f0 1"/>
                <a:gd name="f77" fmla="+- f75 0 f73"/>
                <a:gd name="f78" fmla="+- f74 0 f73"/>
                <a:gd name="f79" fmla="*/ f76 1 f2"/>
                <a:gd name="f80" fmla="*/ f78 1 1856332"/>
                <a:gd name="f81" fmla="*/ f77 1 3959924"/>
                <a:gd name="f82" fmla="*/ 1228565 f78 1"/>
                <a:gd name="f83" fmla="*/ 3214674 f77 1"/>
                <a:gd name="f84" fmla="*/ 622681 f78 1"/>
                <a:gd name="f85" fmla="*/ 466697 f78 1"/>
                <a:gd name="f86" fmla="*/ 3144149 f77 1"/>
                <a:gd name="f87" fmla="*/ 8303 f78 1"/>
                <a:gd name="f88" fmla="*/ 1942070 f77 1"/>
                <a:gd name="f89" fmla="*/ 81139 f78 1"/>
                <a:gd name="f90" fmla="*/ 1779444 f77 1"/>
                <a:gd name="f91" fmla="*/ 243764 f78 1"/>
                <a:gd name="f92" fmla="*/ 1852280 f77 1"/>
                <a:gd name="f93" fmla="*/ 504770 f78 1"/>
                <a:gd name="f94" fmla="*/ 2536736 f77 1"/>
                <a:gd name="f95" fmla="*/ 555637 f78 1"/>
                <a:gd name="f96" fmla="*/ 226299 f78 1"/>
                <a:gd name="f97" fmla="*/ 1210417 f77 1"/>
                <a:gd name="f98" fmla="*/ 551784 f78 1"/>
                <a:gd name="f99" fmla="*/ 168335 f77 1"/>
                <a:gd name="f100" fmla="*/ 720119 f78 1"/>
                <a:gd name="f101" fmla="*/ 0 f77 1"/>
                <a:gd name="f102" fmla="*/ 888454 f78 1"/>
                <a:gd name="f103" fmla="*/ 968040 f78 1"/>
                <a:gd name="f104" fmla="*/ 1136375 f78 1"/>
                <a:gd name="f105" fmla="*/ 1304710 f78 1"/>
                <a:gd name="f106" fmla="*/ 1631589 f78 1"/>
                <a:gd name="f107" fmla="*/ 1302251 f78 1"/>
                <a:gd name="f108" fmla="*/ 1351562 f78 1"/>
                <a:gd name="f109" fmla="*/ 1612568 f78 1"/>
                <a:gd name="f110" fmla="*/ 1775193 f78 1"/>
                <a:gd name="f111" fmla="*/ 1848029 f78 1"/>
                <a:gd name="f112" fmla="*/ 1389635 f78 1"/>
                <a:gd name="f113" fmla="*/ 925623 f78 1"/>
                <a:gd name="f114" fmla="*/ 3959924 f77 1"/>
                <a:gd name="f115" fmla="*/ 601623 f78 1"/>
                <a:gd name="f116" fmla="*/ 3635924 f77 1"/>
                <a:gd name="f117" fmla="*/ 3311924 f77 1"/>
                <a:gd name="f118" fmla="*/ 1249623 f78 1"/>
                <a:gd name="f119" fmla="+- f79 0 f1"/>
                <a:gd name="f120" fmla="*/ f82 1 1856332"/>
                <a:gd name="f121" fmla="*/ f83 1 3959924"/>
                <a:gd name="f122" fmla="*/ f84 1 1856332"/>
                <a:gd name="f123" fmla="*/ f85 1 1856332"/>
                <a:gd name="f124" fmla="*/ f86 1 3959924"/>
                <a:gd name="f125" fmla="*/ f87 1 1856332"/>
                <a:gd name="f126" fmla="*/ f88 1 3959924"/>
                <a:gd name="f127" fmla="*/ f89 1 1856332"/>
                <a:gd name="f128" fmla="*/ f90 1 3959924"/>
                <a:gd name="f129" fmla="*/ f91 1 1856332"/>
                <a:gd name="f130" fmla="*/ f92 1 3959924"/>
                <a:gd name="f131" fmla="*/ f93 1 1856332"/>
                <a:gd name="f132" fmla="*/ f94 1 3959924"/>
                <a:gd name="f133" fmla="*/ f95 1 1856332"/>
                <a:gd name="f134" fmla="*/ f96 1 1856332"/>
                <a:gd name="f135" fmla="*/ f97 1 3959924"/>
                <a:gd name="f136" fmla="*/ f98 1 1856332"/>
                <a:gd name="f137" fmla="*/ f99 1 3959924"/>
                <a:gd name="f138" fmla="*/ f100 1 1856332"/>
                <a:gd name="f139" fmla="*/ f101 1 3959924"/>
                <a:gd name="f140" fmla="*/ f102 1 1856332"/>
                <a:gd name="f141" fmla="*/ f103 1 1856332"/>
                <a:gd name="f142" fmla="*/ f104 1 1856332"/>
                <a:gd name="f143" fmla="*/ f105 1 1856332"/>
                <a:gd name="f144" fmla="*/ f106 1 1856332"/>
                <a:gd name="f145" fmla="*/ f107 1 1856332"/>
                <a:gd name="f146" fmla="*/ f108 1 1856332"/>
                <a:gd name="f147" fmla="*/ f109 1 1856332"/>
                <a:gd name="f148" fmla="*/ f110 1 1856332"/>
                <a:gd name="f149" fmla="*/ f111 1 1856332"/>
                <a:gd name="f150" fmla="*/ f112 1 1856332"/>
                <a:gd name="f151" fmla="*/ f113 1 1856332"/>
                <a:gd name="f152" fmla="*/ f114 1 3959924"/>
                <a:gd name="f153" fmla="*/ f115 1 1856332"/>
                <a:gd name="f154" fmla="*/ f116 1 3959924"/>
                <a:gd name="f155" fmla="*/ f117 1 3959924"/>
                <a:gd name="f156" fmla="*/ f118 1 1856332"/>
                <a:gd name="f157" fmla="*/ f73 1 f80"/>
                <a:gd name="f158" fmla="*/ f74 1 f80"/>
                <a:gd name="f159" fmla="*/ f73 1 f81"/>
                <a:gd name="f160" fmla="*/ f75 1 f81"/>
                <a:gd name="f161" fmla="*/ f120 1 f80"/>
                <a:gd name="f162" fmla="*/ f121 1 f81"/>
                <a:gd name="f163" fmla="*/ f122 1 f80"/>
                <a:gd name="f164" fmla="*/ f123 1 f80"/>
                <a:gd name="f165" fmla="*/ f124 1 f81"/>
                <a:gd name="f166" fmla="*/ f125 1 f80"/>
                <a:gd name="f167" fmla="*/ f126 1 f81"/>
                <a:gd name="f168" fmla="*/ f127 1 f80"/>
                <a:gd name="f169" fmla="*/ f128 1 f81"/>
                <a:gd name="f170" fmla="*/ f129 1 f80"/>
                <a:gd name="f171" fmla="*/ f130 1 f81"/>
                <a:gd name="f172" fmla="*/ f131 1 f80"/>
                <a:gd name="f173" fmla="*/ f132 1 f81"/>
                <a:gd name="f174" fmla="*/ f133 1 f80"/>
                <a:gd name="f175" fmla="*/ f134 1 f80"/>
                <a:gd name="f176" fmla="*/ f135 1 f81"/>
                <a:gd name="f177" fmla="*/ f136 1 f80"/>
                <a:gd name="f178" fmla="*/ f137 1 f81"/>
                <a:gd name="f179" fmla="*/ f138 1 f80"/>
                <a:gd name="f180" fmla="*/ f139 1 f81"/>
                <a:gd name="f181" fmla="*/ f140 1 f80"/>
                <a:gd name="f182" fmla="*/ f141 1 f80"/>
                <a:gd name="f183" fmla="*/ f142 1 f80"/>
                <a:gd name="f184" fmla="*/ f143 1 f80"/>
                <a:gd name="f185" fmla="*/ f144 1 f80"/>
                <a:gd name="f186" fmla="*/ f145 1 f80"/>
                <a:gd name="f187" fmla="*/ f146 1 f80"/>
                <a:gd name="f188" fmla="*/ f147 1 f80"/>
                <a:gd name="f189" fmla="*/ f148 1 f80"/>
                <a:gd name="f190" fmla="*/ f149 1 f80"/>
                <a:gd name="f191" fmla="*/ f150 1 f80"/>
                <a:gd name="f192" fmla="*/ f151 1 f80"/>
                <a:gd name="f193" fmla="*/ f152 1 f81"/>
                <a:gd name="f194" fmla="*/ f153 1 f80"/>
                <a:gd name="f195" fmla="*/ f154 1 f81"/>
                <a:gd name="f196" fmla="*/ f155 1 f81"/>
                <a:gd name="f197" fmla="*/ f156 1 f80"/>
                <a:gd name="f198" fmla="*/ f157 f71 1"/>
                <a:gd name="f199" fmla="*/ f158 f71 1"/>
                <a:gd name="f200" fmla="*/ f160 f72 1"/>
                <a:gd name="f201" fmla="*/ f159 f72 1"/>
                <a:gd name="f202" fmla="*/ f161 f71 1"/>
                <a:gd name="f203" fmla="*/ f162 f72 1"/>
                <a:gd name="f204" fmla="*/ f163 f71 1"/>
                <a:gd name="f205" fmla="*/ f164 f71 1"/>
                <a:gd name="f206" fmla="*/ f165 f72 1"/>
                <a:gd name="f207" fmla="*/ f166 f71 1"/>
                <a:gd name="f208" fmla="*/ f167 f72 1"/>
                <a:gd name="f209" fmla="*/ f168 f71 1"/>
                <a:gd name="f210" fmla="*/ f169 f72 1"/>
                <a:gd name="f211" fmla="*/ f170 f71 1"/>
                <a:gd name="f212" fmla="*/ f171 f72 1"/>
                <a:gd name="f213" fmla="*/ f172 f71 1"/>
                <a:gd name="f214" fmla="*/ f173 f72 1"/>
                <a:gd name="f215" fmla="*/ f174 f71 1"/>
                <a:gd name="f216" fmla="*/ f175 f71 1"/>
                <a:gd name="f217" fmla="*/ f176 f72 1"/>
                <a:gd name="f218" fmla="*/ f177 f71 1"/>
                <a:gd name="f219" fmla="*/ f178 f72 1"/>
                <a:gd name="f220" fmla="*/ f179 f71 1"/>
                <a:gd name="f221" fmla="*/ f180 f72 1"/>
                <a:gd name="f222" fmla="*/ f181 f71 1"/>
                <a:gd name="f223" fmla="*/ f182 f71 1"/>
                <a:gd name="f224" fmla="*/ f183 f71 1"/>
                <a:gd name="f225" fmla="*/ f184 f71 1"/>
                <a:gd name="f226" fmla="*/ f185 f71 1"/>
                <a:gd name="f227" fmla="*/ f186 f71 1"/>
                <a:gd name="f228" fmla="*/ f187 f71 1"/>
                <a:gd name="f229" fmla="*/ f188 f71 1"/>
                <a:gd name="f230" fmla="*/ f189 f71 1"/>
                <a:gd name="f231" fmla="*/ f190 f71 1"/>
                <a:gd name="f232" fmla="*/ f191 f71 1"/>
                <a:gd name="f233" fmla="*/ f192 f71 1"/>
                <a:gd name="f234" fmla="*/ f193 f72 1"/>
                <a:gd name="f235" fmla="*/ f194 f71 1"/>
                <a:gd name="f236" fmla="*/ f195 f72 1"/>
                <a:gd name="f237" fmla="*/ f196 f72 1"/>
                <a:gd name="f238" fmla="*/ f197 f71 1"/>
              </a:gdLst>
              <a:ahLst/>
              <a:cxnLst>
                <a:cxn ang="3cd4">
                  <a:pos x="hc" y="t"/>
                </a:cxn>
                <a:cxn ang="0">
                  <a:pos x="r" y="vc"/>
                </a:cxn>
                <a:cxn ang="cd4">
                  <a:pos x="hc" y="b"/>
                </a:cxn>
                <a:cxn ang="cd2">
                  <a:pos x="l" y="vc"/>
                </a:cxn>
                <a:cxn ang="f119">
                  <a:pos x="f202" y="f203"/>
                </a:cxn>
                <a:cxn ang="f119">
                  <a:pos x="f204" y="f203"/>
                </a:cxn>
                <a:cxn ang="f119">
                  <a:pos x="f205" y="f206"/>
                </a:cxn>
                <a:cxn ang="f119">
                  <a:pos x="f207" y="f208"/>
                </a:cxn>
                <a:cxn ang="f119">
                  <a:pos x="f209" y="f210"/>
                </a:cxn>
                <a:cxn ang="f119">
                  <a:pos x="f211" y="f212"/>
                </a:cxn>
                <a:cxn ang="f119">
                  <a:pos x="f213" y="f214"/>
                </a:cxn>
                <a:cxn ang="f119">
                  <a:pos x="f215" y="f214"/>
                </a:cxn>
                <a:cxn ang="f119">
                  <a:pos x="f216" y="f217"/>
                </a:cxn>
                <a:cxn ang="f119">
                  <a:pos x="f218" y="f217"/>
                </a:cxn>
                <a:cxn ang="f119">
                  <a:pos x="f218" y="f219"/>
                </a:cxn>
                <a:cxn ang="f119">
                  <a:pos x="f220" y="f221"/>
                </a:cxn>
                <a:cxn ang="f119">
                  <a:pos x="f222" y="f219"/>
                </a:cxn>
                <a:cxn ang="f119">
                  <a:pos x="f222" y="f217"/>
                </a:cxn>
                <a:cxn ang="f119">
                  <a:pos x="f223" y="f217"/>
                </a:cxn>
                <a:cxn ang="f119">
                  <a:pos x="f223" y="f219"/>
                </a:cxn>
                <a:cxn ang="f119">
                  <a:pos x="f224" y="f221"/>
                </a:cxn>
                <a:cxn ang="f119">
                  <a:pos x="f225" y="f219"/>
                </a:cxn>
                <a:cxn ang="f119">
                  <a:pos x="f225" y="f217"/>
                </a:cxn>
                <a:cxn ang="f119">
                  <a:pos x="f226" y="f217"/>
                </a:cxn>
                <a:cxn ang="f119">
                  <a:pos x="f227" y="f214"/>
                </a:cxn>
                <a:cxn ang="f119">
                  <a:pos x="f228" y="f214"/>
                </a:cxn>
                <a:cxn ang="f119">
                  <a:pos x="f229" y="f212"/>
                </a:cxn>
                <a:cxn ang="f119">
                  <a:pos x="f230" y="f210"/>
                </a:cxn>
                <a:cxn ang="f119">
                  <a:pos x="f231" y="f208"/>
                </a:cxn>
                <a:cxn ang="f119">
                  <a:pos x="f232" y="f206"/>
                </a:cxn>
                <a:cxn ang="f119">
                  <a:pos x="f202" y="f203"/>
                </a:cxn>
                <a:cxn ang="f119">
                  <a:pos x="f233" y="f234"/>
                </a:cxn>
                <a:cxn ang="f119">
                  <a:pos x="f235" y="f236"/>
                </a:cxn>
                <a:cxn ang="f119">
                  <a:pos x="f233" y="f237"/>
                </a:cxn>
                <a:cxn ang="f119">
                  <a:pos x="f238" y="f236"/>
                </a:cxn>
                <a:cxn ang="f119">
                  <a:pos x="f233" y="f234"/>
                </a:cxn>
              </a:cxnLst>
              <a:rect l="f198" t="f201" r="f199" b="f200"/>
              <a:pathLst>
                <a:path w="1856332" h="3959924">
                  <a:moveTo>
                    <a:pt x="f8" y="f9"/>
                  </a:moveTo>
                  <a:lnTo>
                    <a:pt x="f10" y="f9"/>
                  </a:lnTo>
                  <a:cubicBezTo>
                    <a:pt x="f11" y="f12"/>
                    <a:pt x="f13" y="f14"/>
                    <a:pt x="f15" y="f16"/>
                  </a:cubicBezTo>
                  <a:lnTo>
                    <a:pt x="f17" y="f18"/>
                  </a:lnTo>
                  <a:cubicBezTo>
                    <a:pt x="f19" y="f20"/>
                    <a:pt x="f21" y="f22"/>
                    <a:pt x="f23" y="f24"/>
                  </a:cubicBezTo>
                  <a:cubicBezTo>
                    <a:pt x="f25" y="f26"/>
                    <a:pt x="f27" y="f28"/>
                    <a:pt x="f29" y="f30"/>
                  </a:cubicBezTo>
                  <a:lnTo>
                    <a:pt x="f31" y="f32"/>
                  </a:lnTo>
                  <a:lnTo>
                    <a:pt x="f33" y="f32"/>
                  </a:lnTo>
                  <a:lnTo>
                    <a:pt x="f34" y="f35"/>
                  </a:lnTo>
                  <a:lnTo>
                    <a:pt x="f36" y="f35"/>
                  </a:lnTo>
                  <a:lnTo>
                    <a:pt x="f36" y="f37"/>
                  </a:lnTo>
                  <a:cubicBezTo>
                    <a:pt x="f36" y="f38"/>
                    <a:pt x="f39" y="f5"/>
                    <a:pt x="f40" y="f5"/>
                  </a:cubicBezTo>
                  <a:cubicBezTo>
                    <a:pt x="f41" y="f5"/>
                    <a:pt x="f42" y="f38"/>
                    <a:pt x="f42" y="f37"/>
                  </a:cubicBezTo>
                  <a:lnTo>
                    <a:pt x="f42" y="f35"/>
                  </a:lnTo>
                  <a:lnTo>
                    <a:pt x="f43" y="f35"/>
                  </a:lnTo>
                  <a:lnTo>
                    <a:pt x="f43" y="f37"/>
                  </a:lnTo>
                  <a:cubicBezTo>
                    <a:pt x="f43" y="f38"/>
                    <a:pt x="f44" y="f5"/>
                    <a:pt x="f45" y="f5"/>
                  </a:cubicBezTo>
                  <a:cubicBezTo>
                    <a:pt x="f46" y="f5"/>
                    <a:pt x="f47" y="f38"/>
                    <a:pt x="f47" y="f37"/>
                  </a:cubicBezTo>
                  <a:lnTo>
                    <a:pt x="f47" y="f35"/>
                  </a:lnTo>
                  <a:lnTo>
                    <a:pt x="f48" y="f35"/>
                  </a:lnTo>
                  <a:lnTo>
                    <a:pt x="f49" y="f32"/>
                  </a:lnTo>
                  <a:lnTo>
                    <a:pt x="f50" y="f32"/>
                  </a:lnTo>
                  <a:lnTo>
                    <a:pt x="f51" y="f30"/>
                  </a:lnTo>
                  <a:cubicBezTo>
                    <a:pt x="f52" y="f28"/>
                    <a:pt x="f53" y="f26"/>
                    <a:pt x="f54" y="f24"/>
                  </a:cubicBezTo>
                  <a:cubicBezTo>
                    <a:pt x="f55" y="f22"/>
                    <a:pt x="f56" y="f20"/>
                    <a:pt x="f57" y="f18"/>
                  </a:cubicBezTo>
                  <a:lnTo>
                    <a:pt x="f58" y="f16"/>
                  </a:lnTo>
                  <a:cubicBezTo>
                    <a:pt x="f59" y="f14"/>
                    <a:pt x="f60" y="f12"/>
                    <a:pt x="f8" y="f9"/>
                  </a:cubicBezTo>
                  <a:close/>
                  <a:moveTo>
                    <a:pt x="f61" y="f7"/>
                  </a:moveTo>
                  <a:cubicBezTo>
                    <a:pt x="f62" y="f7"/>
                    <a:pt x="f63" y="f64"/>
                    <a:pt x="f63" y="f65"/>
                  </a:cubicBezTo>
                  <a:cubicBezTo>
                    <a:pt x="f63" y="f66"/>
                    <a:pt x="f62" y="f67"/>
                    <a:pt x="f61" y="f67"/>
                  </a:cubicBezTo>
                  <a:cubicBezTo>
                    <a:pt x="f68" y="f67"/>
                    <a:pt x="f69" y="f66"/>
                    <a:pt x="f69" y="f65"/>
                  </a:cubicBezTo>
                  <a:cubicBezTo>
                    <a:pt x="f69" y="f64"/>
                    <a:pt x="f68" y="f7"/>
                    <a:pt x="f61" y="f7"/>
                  </a:cubicBezTo>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FFFFFF"/>
                </a:solidFill>
                <a:uFillTx/>
                <a:latin typeface="Trebuchet MS"/>
                <a:ea typeface="맑은 고딕" pitchFamily="34"/>
                <a:cs typeface="B Nazanin" pitchFamily="2" charset="-78"/>
              </a:endParaRPr>
            </a:p>
          </p:txBody>
        </p:sp>
        <p:sp>
          <p:nvSpPr>
            <p:cNvPr id="62" name="Round Same Side Corner Rectangle 20">
              <a:extLst>
                <a:ext uri="{FF2B5EF4-FFF2-40B4-BE49-F238E27FC236}">
                  <a16:creationId xmlns:a16="http://schemas.microsoft.com/office/drawing/2014/main" id="{AA700BC9-7D1E-6E3E-6947-5124A3F62EDC}"/>
                </a:ext>
              </a:extLst>
            </p:cNvPr>
            <p:cNvSpPr/>
            <p:nvPr/>
          </p:nvSpPr>
          <p:spPr>
            <a:xfrm rot="10799991">
              <a:off x="9893652" y="3412019"/>
              <a:ext cx="313136" cy="667978"/>
            </a:xfrm>
            <a:custGeom>
              <a:avLst/>
              <a:gdLst>
                <a:gd name="f0" fmla="val 10800000"/>
                <a:gd name="f1" fmla="val 5400000"/>
                <a:gd name="f2" fmla="val 180"/>
                <a:gd name="f3" fmla="val w"/>
                <a:gd name="f4" fmla="val h"/>
                <a:gd name="f5" fmla="val 0"/>
                <a:gd name="f6" fmla="val 1856332"/>
                <a:gd name="f7" fmla="val 3959924"/>
                <a:gd name="f8" fmla="val 1228565"/>
                <a:gd name="f9" fmla="val 3214674"/>
                <a:gd name="f10" fmla="val 622681"/>
                <a:gd name="f11" fmla="val 495703"/>
                <a:gd name="f12" fmla="val 3202920"/>
                <a:gd name="f13" fmla="val 501057"/>
                <a:gd name="f14" fmla="val 3225622"/>
                <a:gd name="f15" fmla="val 466697"/>
                <a:gd name="f16" fmla="val 3144149"/>
                <a:gd name="f17" fmla="val 8303"/>
                <a:gd name="f18" fmla="val 1942070"/>
                <a:gd name="f19" fmla="val -16491"/>
                <a:gd name="f20" fmla="val 1877049"/>
                <a:gd name="f21" fmla="val 16118"/>
                <a:gd name="f22" fmla="val 1804239"/>
                <a:gd name="f23" fmla="val 81139"/>
                <a:gd name="f24" fmla="val 1779444"/>
                <a:gd name="f25" fmla="val 146160"/>
                <a:gd name="f26" fmla="val 1754650"/>
                <a:gd name="f27" fmla="val 218970"/>
                <a:gd name="f28" fmla="val 1787259"/>
                <a:gd name="f29" fmla="val 243764"/>
                <a:gd name="f30" fmla="val 1852280"/>
                <a:gd name="f31" fmla="val 504770"/>
                <a:gd name="f32" fmla="val 2536736"/>
                <a:gd name="f33" fmla="val 555637"/>
                <a:gd name="f34" fmla="val 226299"/>
                <a:gd name="f35" fmla="val 1210417"/>
                <a:gd name="f36" fmla="val 551784"/>
                <a:gd name="f37" fmla="val 168335"/>
                <a:gd name="f38" fmla="val 75366"/>
                <a:gd name="f39" fmla="val 627150"/>
                <a:gd name="f40" fmla="val 720119"/>
                <a:gd name="f41" fmla="val 813088"/>
                <a:gd name="f42" fmla="val 888454"/>
                <a:gd name="f43" fmla="val 968040"/>
                <a:gd name="f44" fmla="val 1043406"/>
                <a:gd name="f45" fmla="val 1136375"/>
                <a:gd name="f46" fmla="val 1229344"/>
                <a:gd name="f47" fmla="val 1304710"/>
                <a:gd name="f48" fmla="val 1631589"/>
                <a:gd name="f49" fmla="val 1302251"/>
                <a:gd name="f50" fmla="val 1351562"/>
                <a:gd name="f51" fmla="val 1612568"/>
                <a:gd name="f52" fmla="val 1637362"/>
                <a:gd name="f53" fmla="val 1710172"/>
                <a:gd name="f54" fmla="val 1775193"/>
                <a:gd name="f55" fmla="val 1840214"/>
                <a:gd name="f56" fmla="val 1872823"/>
                <a:gd name="f57" fmla="val 1848029"/>
                <a:gd name="f58" fmla="val 1389635"/>
                <a:gd name="f59" fmla="val 1348984"/>
                <a:gd name="f60" fmla="val 1356391"/>
                <a:gd name="f61" fmla="val 925623"/>
                <a:gd name="f62" fmla="val 746683"/>
                <a:gd name="f63" fmla="val 601623"/>
                <a:gd name="f64" fmla="val 3814864"/>
                <a:gd name="f65" fmla="val 3635924"/>
                <a:gd name="f66" fmla="val 3456984"/>
                <a:gd name="f67" fmla="val 3311924"/>
                <a:gd name="f68" fmla="val 1104563"/>
                <a:gd name="f69" fmla="val 1249623"/>
                <a:gd name="f70" fmla="+- 0 0 -90"/>
                <a:gd name="f71" fmla="*/ f3 1 1856332"/>
                <a:gd name="f72" fmla="*/ f4 1 3959924"/>
                <a:gd name="f73" fmla="val f5"/>
                <a:gd name="f74" fmla="val f6"/>
                <a:gd name="f75" fmla="val f7"/>
                <a:gd name="f76" fmla="*/ f70 f0 1"/>
                <a:gd name="f77" fmla="+- f75 0 f73"/>
                <a:gd name="f78" fmla="+- f74 0 f73"/>
                <a:gd name="f79" fmla="*/ f76 1 f2"/>
                <a:gd name="f80" fmla="*/ f78 1 1856332"/>
                <a:gd name="f81" fmla="*/ f77 1 3959924"/>
                <a:gd name="f82" fmla="*/ 1228565 f78 1"/>
                <a:gd name="f83" fmla="*/ 3214674 f77 1"/>
                <a:gd name="f84" fmla="*/ 622681 f78 1"/>
                <a:gd name="f85" fmla="*/ 466697 f78 1"/>
                <a:gd name="f86" fmla="*/ 3144149 f77 1"/>
                <a:gd name="f87" fmla="*/ 8303 f78 1"/>
                <a:gd name="f88" fmla="*/ 1942070 f77 1"/>
                <a:gd name="f89" fmla="*/ 81139 f78 1"/>
                <a:gd name="f90" fmla="*/ 1779444 f77 1"/>
                <a:gd name="f91" fmla="*/ 243764 f78 1"/>
                <a:gd name="f92" fmla="*/ 1852280 f77 1"/>
                <a:gd name="f93" fmla="*/ 504770 f78 1"/>
                <a:gd name="f94" fmla="*/ 2536736 f77 1"/>
                <a:gd name="f95" fmla="*/ 555637 f78 1"/>
                <a:gd name="f96" fmla="*/ 226299 f78 1"/>
                <a:gd name="f97" fmla="*/ 1210417 f77 1"/>
                <a:gd name="f98" fmla="*/ 551784 f78 1"/>
                <a:gd name="f99" fmla="*/ 168335 f77 1"/>
                <a:gd name="f100" fmla="*/ 720119 f78 1"/>
                <a:gd name="f101" fmla="*/ 0 f77 1"/>
                <a:gd name="f102" fmla="*/ 888454 f78 1"/>
                <a:gd name="f103" fmla="*/ 968040 f78 1"/>
                <a:gd name="f104" fmla="*/ 1136375 f78 1"/>
                <a:gd name="f105" fmla="*/ 1304710 f78 1"/>
                <a:gd name="f106" fmla="*/ 1631589 f78 1"/>
                <a:gd name="f107" fmla="*/ 1302251 f78 1"/>
                <a:gd name="f108" fmla="*/ 1351562 f78 1"/>
                <a:gd name="f109" fmla="*/ 1612568 f78 1"/>
                <a:gd name="f110" fmla="*/ 1775193 f78 1"/>
                <a:gd name="f111" fmla="*/ 1848029 f78 1"/>
                <a:gd name="f112" fmla="*/ 1389635 f78 1"/>
                <a:gd name="f113" fmla="*/ 925623 f78 1"/>
                <a:gd name="f114" fmla="*/ 3959924 f77 1"/>
                <a:gd name="f115" fmla="*/ 601623 f78 1"/>
                <a:gd name="f116" fmla="*/ 3635924 f77 1"/>
                <a:gd name="f117" fmla="*/ 3311924 f77 1"/>
                <a:gd name="f118" fmla="*/ 1249623 f78 1"/>
                <a:gd name="f119" fmla="+- f79 0 f1"/>
                <a:gd name="f120" fmla="*/ f82 1 1856332"/>
                <a:gd name="f121" fmla="*/ f83 1 3959924"/>
                <a:gd name="f122" fmla="*/ f84 1 1856332"/>
                <a:gd name="f123" fmla="*/ f85 1 1856332"/>
                <a:gd name="f124" fmla="*/ f86 1 3959924"/>
                <a:gd name="f125" fmla="*/ f87 1 1856332"/>
                <a:gd name="f126" fmla="*/ f88 1 3959924"/>
                <a:gd name="f127" fmla="*/ f89 1 1856332"/>
                <a:gd name="f128" fmla="*/ f90 1 3959924"/>
                <a:gd name="f129" fmla="*/ f91 1 1856332"/>
                <a:gd name="f130" fmla="*/ f92 1 3959924"/>
                <a:gd name="f131" fmla="*/ f93 1 1856332"/>
                <a:gd name="f132" fmla="*/ f94 1 3959924"/>
                <a:gd name="f133" fmla="*/ f95 1 1856332"/>
                <a:gd name="f134" fmla="*/ f96 1 1856332"/>
                <a:gd name="f135" fmla="*/ f97 1 3959924"/>
                <a:gd name="f136" fmla="*/ f98 1 1856332"/>
                <a:gd name="f137" fmla="*/ f99 1 3959924"/>
                <a:gd name="f138" fmla="*/ f100 1 1856332"/>
                <a:gd name="f139" fmla="*/ f101 1 3959924"/>
                <a:gd name="f140" fmla="*/ f102 1 1856332"/>
                <a:gd name="f141" fmla="*/ f103 1 1856332"/>
                <a:gd name="f142" fmla="*/ f104 1 1856332"/>
                <a:gd name="f143" fmla="*/ f105 1 1856332"/>
                <a:gd name="f144" fmla="*/ f106 1 1856332"/>
                <a:gd name="f145" fmla="*/ f107 1 1856332"/>
                <a:gd name="f146" fmla="*/ f108 1 1856332"/>
                <a:gd name="f147" fmla="*/ f109 1 1856332"/>
                <a:gd name="f148" fmla="*/ f110 1 1856332"/>
                <a:gd name="f149" fmla="*/ f111 1 1856332"/>
                <a:gd name="f150" fmla="*/ f112 1 1856332"/>
                <a:gd name="f151" fmla="*/ f113 1 1856332"/>
                <a:gd name="f152" fmla="*/ f114 1 3959924"/>
                <a:gd name="f153" fmla="*/ f115 1 1856332"/>
                <a:gd name="f154" fmla="*/ f116 1 3959924"/>
                <a:gd name="f155" fmla="*/ f117 1 3959924"/>
                <a:gd name="f156" fmla="*/ f118 1 1856332"/>
                <a:gd name="f157" fmla="*/ f73 1 f80"/>
                <a:gd name="f158" fmla="*/ f74 1 f80"/>
                <a:gd name="f159" fmla="*/ f73 1 f81"/>
                <a:gd name="f160" fmla="*/ f75 1 f81"/>
                <a:gd name="f161" fmla="*/ f120 1 f80"/>
                <a:gd name="f162" fmla="*/ f121 1 f81"/>
                <a:gd name="f163" fmla="*/ f122 1 f80"/>
                <a:gd name="f164" fmla="*/ f123 1 f80"/>
                <a:gd name="f165" fmla="*/ f124 1 f81"/>
                <a:gd name="f166" fmla="*/ f125 1 f80"/>
                <a:gd name="f167" fmla="*/ f126 1 f81"/>
                <a:gd name="f168" fmla="*/ f127 1 f80"/>
                <a:gd name="f169" fmla="*/ f128 1 f81"/>
                <a:gd name="f170" fmla="*/ f129 1 f80"/>
                <a:gd name="f171" fmla="*/ f130 1 f81"/>
                <a:gd name="f172" fmla="*/ f131 1 f80"/>
                <a:gd name="f173" fmla="*/ f132 1 f81"/>
                <a:gd name="f174" fmla="*/ f133 1 f80"/>
                <a:gd name="f175" fmla="*/ f134 1 f80"/>
                <a:gd name="f176" fmla="*/ f135 1 f81"/>
                <a:gd name="f177" fmla="*/ f136 1 f80"/>
                <a:gd name="f178" fmla="*/ f137 1 f81"/>
                <a:gd name="f179" fmla="*/ f138 1 f80"/>
                <a:gd name="f180" fmla="*/ f139 1 f81"/>
                <a:gd name="f181" fmla="*/ f140 1 f80"/>
                <a:gd name="f182" fmla="*/ f141 1 f80"/>
                <a:gd name="f183" fmla="*/ f142 1 f80"/>
                <a:gd name="f184" fmla="*/ f143 1 f80"/>
                <a:gd name="f185" fmla="*/ f144 1 f80"/>
                <a:gd name="f186" fmla="*/ f145 1 f80"/>
                <a:gd name="f187" fmla="*/ f146 1 f80"/>
                <a:gd name="f188" fmla="*/ f147 1 f80"/>
                <a:gd name="f189" fmla="*/ f148 1 f80"/>
                <a:gd name="f190" fmla="*/ f149 1 f80"/>
                <a:gd name="f191" fmla="*/ f150 1 f80"/>
                <a:gd name="f192" fmla="*/ f151 1 f80"/>
                <a:gd name="f193" fmla="*/ f152 1 f81"/>
                <a:gd name="f194" fmla="*/ f153 1 f80"/>
                <a:gd name="f195" fmla="*/ f154 1 f81"/>
                <a:gd name="f196" fmla="*/ f155 1 f81"/>
                <a:gd name="f197" fmla="*/ f156 1 f80"/>
                <a:gd name="f198" fmla="*/ f157 f71 1"/>
                <a:gd name="f199" fmla="*/ f158 f71 1"/>
                <a:gd name="f200" fmla="*/ f160 f72 1"/>
                <a:gd name="f201" fmla="*/ f159 f72 1"/>
                <a:gd name="f202" fmla="*/ f161 f71 1"/>
                <a:gd name="f203" fmla="*/ f162 f72 1"/>
                <a:gd name="f204" fmla="*/ f163 f71 1"/>
                <a:gd name="f205" fmla="*/ f164 f71 1"/>
                <a:gd name="f206" fmla="*/ f165 f72 1"/>
                <a:gd name="f207" fmla="*/ f166 f71 1"/>
                <a:gd name="f208" fmla="*/ f167 f72 1"/>
                <a:gd name="f209" fmla="*/ f168 f71 1"/>
                <a:gd name="f210" fmla="*/ f169 f72 1"/>
                <a:gd name="f211" fmla="*/ f170 f71 1"/>
                <a:gd name="f212" fmla="*/ f171 f72 1"/>
                <a:gd name="f213" fmla="*/ f172 f71 1"/>
                <a:gd name="f214" fmla="*/ f173 f72 1"/>
                <a:gd name="f215" fmla="*/ f174 f71 1"/>
                <a:gd name="f216" fmla="*/ f175 f71 1"/>
                <a:gd name="f217" fmla="*/ f176 f72 1"/>
                <a:gd name="f218" fmla="*/ f177 f71 1"/>
                <a:gd name="f219" fmla="*/ f178 f72 1"/>
                <a:gd name="f220" fmla="*/ f179 f71 1"/>
                <a:gd name="f221" fmla="*/ f180 f72 1"/>
                <a:gd name="f222" fmla="*/ f181 f71 1"/>
                <a:gd name="f223" fmla="*/ f182 f71 1"/>
                <a:gd name="f224" fmla="*/ f183 f71 1"/>
                <a:gd name="f225" fmla="*/ f184 f71 1"/>
                <a:gd name="f226" fmla="*/ f185 f71 1"/>
                <a:gd name="f227" fmla="*/ f186 f71 1"/>
                <a:gd name="f228" fmla="*/ f187 f71 1"/>
                <a:gd name="f229" fmla="*/ f188 f71 1"/>
                <a:gd name="f230" fmla="*/ f189 f71 1"/>
                <a:gd name="f231" fmla="*/ f190 f71 1"/>
                <a:gd name="f232" fmla="*/ f191 f71 1"/>
                <a:gd name="f233" fmla="*/ f192 f71 1"/>
                <a:gd name="f234" fmla="*/ f193 f72 1"/>
                <a:gd name="f235" fmla="*/ f194 f71 1"/>
                <a:gd name="f236" fmla="*/ f195 f72 1"/>
                <a:gd name="f237" fmla="*/ f196 f72 1"/>
                <a:gd name="f238" fmla="*/ f197 f71 1"/>
              </a:gdLst>
              <a:ahLst/>
              <a:cxnLst>
                <a:cxn ang="3cd4">
                  <a:pos x="hc" y="t"/>
                </a:cxn>
                <a:cxn ang="0">
                  <a:pos x="r" y="vc"/>
                </a:cxn>
                <a:cxn ang="cd4">
                  <a:pos x="hc" y="b"/>
                </a:cxn>
                <a:cxn ang="cd2">
                  <a:pos x="l" y="vc"/>
                </a:cxn>
                <a:cxn ang="f119">
                  <a:pos x="f202" y="f203"/>
                </a:cxn>
                <a:cxn ang="f119">
                  <a:pos x="f204" y="f203"/>
                </a:cxn>
                <a:cxn ang="f119">
                  <a:pos x="f205" y="f206"/>
                </a:cxn>
                <a:cxn ang="f119">
                  <a:pos x="f207" y="f208"/>
                </a:cxn>
                <a:cxn ang="f119">
                  <a:pos x="f209" y="f210"/>
                </a:cxn>
                <a:cxn ang="f119">
                  <a:pos x="f211" y="f212"/>
                </a:cxn>
                <a:cxn ang="f119">
                  <a:pos x="f213" y="f214"/>
                </a:cxn>
                <a:cxn ang="f119">
                  <a:pos x="f215" y="f214"/>
                </a:cxn>
                <a:cxn ang="f119">
                  <a:pos x="f216" y="f217"/>
                </a:cxn>
                <a:cxn ang="f119">
                  <a:pos x="f218" y="f217"/>
                </a:cxn>
                <a:cxn ang="f119">
                  <a:pos x="f218" y="f219"/>
                </a:cxn>
                <a:cxn ang="f119">
                  <a:pos x="f220" y="f221"/>
                </a:cxn>
                <a:cxn ang="f119">
                  <a:pos x="f222" y="f219"/>
                </a:cxn>
                <a:cxn ang="f119">
                  <a:pos x="f222" y="f217"/>
                </a:cxn>
                <a:cxn ang="f119">
                  <a:pos x="f223" y="f217"/>
                </a:cxn>
                <a:cxn ang="f119">
                  <a:pos x="f223" y="f219"/>
                </a:cxn>
                <a:cxn ang="f119">
                  <a:pos x="f224" y="f221"/>
                </a:cxn>
                <a:cxn ang="f119">
                  <a:pos x="f225" y="f219"/>
                </a:cxn>
                <a:cxn ang="f119">
                  <a:pos x="f225" y="f217"/>
                </a:cxn>
                <a:cxn ang="f119">
                  <a:pos x="f226" y="f217"/>
                </a:cxn>
                <a:cxn ang="f119">
                  <a:pos x="f227" y="f214"/>
                </a:cxn>
                <a:cxn ang="f119">
                  <a:pos x="f228" y="f214"/>
                </a:cxn>
                <a:cxn ang="f119">
                  <a:pos x="f229" y="f212"/>
                </a:cxn>
                <a:cxn ang="f119">
                  <a:pos x="f230" y="f210"/>
                </a:cxn>
                <a:cxn ang="f119">
                  <a:pos x="f231" y="f208"/>
                </a:cxn>
                <a:cxn ang="f119">
                  <a:pos x="f232" y="f206"/>
                </a:cxn>
                <a:cxn ang="f119">
                  <a:pos x="f202" y="f203"/>
                </a:cxn>
                <a:cxn ang="f119">
                  <a:pos x="f233" y="f234"/>
                </a:cxn>
                <a:cxn ang="f119">
                  <a:pos x="f235" y="f236"/>
                </a:cxn>
                <a:cxn ang="f119">
                  <a:pos x="f233" y="f237"/>
                </a:cxn>
                <a:cxn ang="f119">
                  <a:pos x="f238" y="f236"/>
                </a:cxn>
                <a:cxn ang="f119">
                  <a:pos x="f233" y="f234"/>
                </a:cxn>
              </a:cxnLst>
              <a:rect l="f198" t="f201" r="f199" b="f200"/>
              <a:pathLst>
                <a:path w="1856332" h="3959924">
                  <a:moveTo>
                    <a:pt x="f8" y="f9"/>
                  </a:moveTo>
                  <a:lnTo>
                    <a:pt x="f10" y="f9"/>
                  </a:lnTo>
                  <a:cubicBezTo>
                    <a:pt x="f11" y="f12"/>
                    <a:pt x="f13" y="f14"/>
                    <a:pt x="f15" y="f16"/>
                  </a:cubicBezTo>
                  <a:lnTo>
                    <a:pt x="f17" y="f18"/>
                  </a:lnTo>
                  <a:cubicBezTo>
                    <a:pt x="f19" y="f20"/>
                    <a:pt x="f21" y="f22"/>
                    <a:pt x="f23" y="f24"/>
                  </a:cubicBezTo>
                  <a:cubicBezTo>
                    <a:pt x="f25" y="f26"/>
                    <a:pt x="f27" y="f28"/>
                    <a:pt x="f29" y="f30"/>
                  </a:cubicBezTo>
                  <a:lnTo>
                    <a:pt x="f31" y="f32"/>
                  </a:lnTo>
                  <a:lnTo>
                    <a:pt x="f33" y="f32"/>
                  </a:lnTo>
                  <a:lnTo>
                    <a:pt x="f34" y="f35"/>
                  </a:lnTo>
                  <a:lnTo>
                    <a:pt x="f36" y="f35"/>
                  </a:lnTo>
                  <a:lnTo>
                    <a:pt x="f36" y="f37"/>
                  </a:lnTo>
                  <a:cubicBezTo>
                    <a:pt x="f36" y="f38"/>
                    <a:pt x="f39" y="f5"/>
                    <a:pt x="f40" y="f5"/>
                  </a:cubicBezTo>
                  <a:cubicBezTo>
                    <a:pt x="f41" y="f5"/>
                    <a:pt x="f42" y="f38"/>
                    <a:pt x="f42" y="f37"/>
                  </a:cubicBezTo>
                  <a:lnTo>
                    <a:pt x="f42" y="f35"/>
                  </a:lnTo>
                  <a:lnTo>
                    <a:pt x="f43" y="f35"/>
                  </a:lnTo>
                  <a:lnTo>
                    <a:pt x="f43" y="f37"/>
                  </a:lnTo>
                  <a:cubicBezTo>
                    <a:pt x="f43" y="f38"/>
                    <a:pt x="f44" y="f5"/>
                    <a:pt x="f45" y="f5"/>
                  </a:cubicBezTo>
                  <a:cubicBezTo>
                    <a:pt x="f46" y="f5"/>
                    <a:pt x="f47" y="f38"/>
                    <a:pt x="f47" y="f37"/>
                  </a:cubicBezTo>
                  <a:lnTo>
                    <a:pt x="f47" y="f35"/>
                  </a:lnTo>
                  <a:lnTo>
                    <a:pt x="f48" y="f35"/>
                  </a:lnTo>
                  <a:lnTo>
                    <a:pt x="f49" y="f32"/>
                  </a:lnTo>
                  <a:lnTo>
                    <a:pt x="f50" y="f32"/>
                  </a:lnTo>
                  <a:lnTo>
                    <a:pt x="f51" y="f30"/>
                  </a:lnTo>
                  <a:cubicBezTo>
                    <a:pt x="f52" y="f28"/>
                    <a:pt x="f53" y="f26"/>
                    <a:pt x="f54" y="f24"/>
                  </a:cubicBezTo>
                  <a:cubicBezTo>
                    <a:pt x="f55" y="f22"/>
                    <a:pt x="f56" y="f20"/>
                    <a:pt x="f57" y="f18"/>
                  </a:cubicBezTo>
                  <a:lnTo>
                    <a:pt x="f58" y="f16"/>
                  </a:lnTo>
                  <a:cubicBezTo>
                    <a:pt x="f59" y="f14"/>
                    <a:pt x="f60" y="f12"/>
                    <a:pt x="f8" y="f9"/>
                  </a:cubicBezTo>
                  <a:close/>
                  <a:moveTo>
                    <a:pt x="f61" y="f7"/>
                  </a:moveTo>
                  <a:cubicBezTo>
                    <a:pt x="f62" y="f7"/>
                    <a:pt x="f63" y="f64"/>
                    <a:pt x="f63" y="f65"/>
                  </a:cubicBezTo>
                  <a:cubicBezTo>
                    <a:pt x="f63" y="f66"/>
                    <a:pt x="f62" y="f67"/>
                    <a:pt x="f61" y="f67"/>
                  </a:cubicBezTo>
                  <a:cubicBezTo>
                    <a:pt x="f68" y="f67"/>
                    <a:pt x="f69" y="f66"/>
                    <a:pt x="f69" y="f65"/>
                  </a:cubicBezTo>
                  <a:cubicBezTo>
                    <a:pt x="f69" y="f64"/>
                    <a:pt x="f68" y="f7"/>
                    <a:pt x="f61" y="f7"/>
                  </a:cubicBezTo>
                  <a:close/>
                </a:path>
              </a:pathLst>
            </a:custGeom>
            <a:solidFill>
              <a:srgbClr val="D9D9D9"/>
            </a:solidFill>
            <a:ln cap="flat">
              <a:noFill/>
              <a:prstDash val="solid"/>
            </a:ln>
          </p:spPr>
          <p:txBody>
            <a:bodyPr vert="horz" wrap="square" lIns="91440" tIns="45720" rIns="91440" bIns="45720" anchor="ctr" anchorCtr="1"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FFFFFF"/>
                </a:solidFill>
                <a:uFillTx/>
                <a:latin typeface="Trebuchet MS"/>
                <a:ea typeface="맑은 고딕" pitchFamily="34"/>
                <a:cs typeface="B Nazanin" pitchFamily="2" charset="-78"/>
              </a:endParaRPr>
            </a:p>
          </p:txBody>
        </p:sp>
        <p:sp>
          <p:nvSpPr>
            <p:cNvPr id="63" name="Round Same Side Corner Rectangle 20">
              <a:extLst>
                <a:ext uri="{FF2B5EF4-FFF2-40B4-BE49-F238E27FC236}">
                  <a16:creationId xmlns:a16="http://schemas.microsoft.com/office/drawing/2014/main" id="{E0967C33-EBC4-C31E-6294-6519BF98007A}"/>
                </a:ext>
              </a:extLst>
            </p:cNvPr>
            <p:cNvSpPr/>
            <p:nvPr/>
          </p:nvSpPr>
          <p:spPr>
            <a:xfrm rot="10799991">
              <a:off x="10252663" y="3412019"/>
              <a:ext cx="313136" cy="667978"/>
            </a:xfrm>
            <a:custGeom>
              <a:avLst/>
              <a:gdLst>
                <a:gd name="f0" fmla="val 10800000"/>
                <a:gd name="f1" fmla="val 5400000"/>
                <a:gd name="f2" fmla="val 180"/>
                <a:gd name="f3" fmla="val w"/>
                <a:gd name="f4" fmla="val h"/>
                <a:gd name="f5" fmla="val 0"/>
                <a:gd name="f6" fmla="val 1856332"/>
                <a:gd name="f7" fmla="val 3959924"/>
                <a:gd name="f8" fmla="val 1228565"/>
                <a:gd name="f9" fmla="val 3214674"/>
                <a:gd name="f10" fmla="val 622681"/>
                <a:gd name="f11" fmla="val 495703"/>
                <a:gd name="f12" fmla="val 3202920"/>
                <a:gd name="f13" fmla="val 501057"/>
                <a:gd name="f14" fmla="val 3225622"/>
                <a:gd name="f15" fmla="val 466697"/>
                <a:gd name="f16" fmla="val 3144149"/>
                <a:gd name="f17" fmla="val 8303"/>
                <a:gd name="f18" fmla="val 1942070"/>
                <a:gd name="f19" fmla="val -16491"/>
                <a:gd name="f20" fmla="val 1877049"/>
                <a:gd name="f21" fmla="val 16118"/>
                <a:gd name="f22" fmla="val 1804239"/>
                <a:gd name="f23" fmla="val 81139"/>
                <a:gd name="f24" fmla="val 1779444"/>
                <a:gd name="f25" fmla="val 146160"/>
                <a:gd name="f26" fmla="val 1754650"/>
                <a:gd name="f27" fmla="val 218970"/>
                <a:gd name="f28" fmla="val 1787259"/>
                <a:gd name="f29" fmla="val 243764"/>
                <a:gd name="f30" fmla="val 1852280"/>
                <a:gd name="f31" fmla="val 504770"/>
                <a:gd name="f32" fmla="val 2536736"/>
                <a:gd name="f33" fmla="val 555637"/>
                <a:gd name="f34" fmla="val 226299"/>
                <a:gd name="f35" fmla="val 1210417"/>
                <a:gd name="f36" fmla="val 551784"/>
                <a:gd name="f37" fmla="val 168335"/>
                <a:gd name="f38" fmla="val 75366"/>
                <a:gd name="f39" fmla="val 627150"/>
                <a:gd name="f40" fmla="val 720119"/>
                <a:gd name="f41" fmla="val 813088"/>
                <a:gd name="f42" fmla="val 888454"/>
                <a:gd name="f43" fmla="val 968040"/>
                <a:gd name="f44" fmla="val 1043406"/>
                <a:gd name="f45" fmla="val 1136375"/>
                <a:gd name="f46" fmla="val 1229344"/>
                <a:gd name="f47" fmla="val 1304710"/>
                <a:gd name="f48" fmla="val 1631589"/>
                <a:gd name="f49" fmla="val 1302251"/>
                <a:gd name="f50" fmla="val 1351562"/>
                <a:gd name="f51" fmla="val 1612568"/>
                <a:gd name="f52" fmla="val 1637362"/>
                <a:gd name="f53" fmla="val 1710172"/>
                <a:gd name="f54" fmla="val 1775193"/>
                <a:gd name="f55" fmla="val 1840214"/>
                <a:gd name="f56" fmla="val 1872823"/>
                <a:gd name="f57" fmla="val 1848029"/>
                <a:gd name="f58" fmla="val 1389635"/>
                <a:gd name="f59" fmla="val 1348984"/>
                <a:gd name="f60" fmla="val 1356391"/>
                <a:gd name="f61" fmla="val 925623"/>
                <a:gd name="f62" fmla="val 746683"/>
                <a:gd name="f63" fmla="val 601623"/>
                <a:gd name="f64" fmla="val 3814864"/>
                <a:gd name="f65" fmla="val 3635924"/>
                <a:gd name="f66" fmla="val 3456984"/>
                <a:gd name="f67" fmla="val 3311924"/>
                <a:gd name="f68" fmla="val 1104563"/>
                <a:gd name="f69" fmla="val 1249623"/>
                <a:gd name="f70" fmla="+- 0 0 -90"/>
                <a:gd name="f71" fmla="*/ f3 1 1856332"/>
                <a:gd name="f72" fmla="*/ f4 1 3959924"/>
                <a:gd name="f73" fmla="val f5"/>
                <a:gd name="f74" fmla="val f6"/>
                <a:gd name="f75" fmla="val f7"/>
                <a:gd name="f76" fmla="*/ f70 f0 1"/>
                <a:gd name="f77" fmla="+- f75 0 f73"/>
                <a:gd name="f78" fmla="+- f74 0 f73"/>
                <a:gd name="f79" fmla="*/ f76 1 f2"/>
                <a:gd name="f80" fmla="*/ f78 1 1856332"/>
                <a:gd name="f81" fmla="*/ f77 1 3959924"/>
                <a:gd name="f82" fmla="*/ 1228565 f78 1"/>
                <a:gd name="f83" fmla="*/ 3214674 f77 1"/>
                <a:gd name="f84" fmla="*/ 622681 f78 1"/>
                <a:gd name="f85" fmla="*/ 466697 f78 1"/>
                <a:gd name="f86" fmla="*/ 3144149 f77 1"/>
                <a:gd name="f87" fmla="*/ 8303 f78 1"/>
                <a:gd name="f88" fmla="*/ 1942070 f77 1"/>
                <a:gd name="f89" fmla="*/ 81139 f78 1"/>
                <a:gd name="f90" fmla="*/ 1779444 f77 1"/>
                <a:gd name="f91" fmla="*/ 243764 f78 1"/>
                <a:gd name="f92" fmla="*/ 1852280 f77 1"/>
                <a:gd name="f93" fmla="*/ 504770 f78 1"/>
                <a:gd name="f94" fmla="*/ 2536736 f77 1"/>
                <a:gd name="f95" fmla="*/ 555637 f78 1"/>
                <a:gd name="f96" fmla="*/ 226299 f78 1"/>
                <a:gd name="f97" fmla="*/ 1210417 f77 1"/>
                <a:gd name="f98" fmla="*/ 551784 f78 1"/>
                <a:gd name="f99" fmla="*/ 168335 f77 1"/>
                <a:gd name="f100" fmla="*/ 720119 f78 1"/>
                <a:gd name="f101" fmla="*/ 0 f77 1"/>
                <a:gd name="f102" fmla="*/ 888454 f78 1"/>
                <a:gd name="f103" fmla="*/ 968040 f78 1"/>
                <a:gd name="f104" fmla="*/ 1136375 f78 1"/>
                <a:gd name="f105" fmla="*/ 1304710 f78 1"/>
                <a:gd name="f106" fmla="*/ 1631589 f78 1"/>
                <a:gd name="f107" fmla="*/ 1302251 f78 1"/>
                <a:gd name="f108" fmla="*/ 1351562 f78 1"/>
                <a:gd name="f109" fmla="*/ 1612568 f78 1"/>
                <a:gd name="f110" fmla="*/ 1775193 f78 1"/>
                <a:gd name="f111" fmla="*/ 1848029 f78 1"/>
                <a:gd name="f112" fmla="*/ 1389635 f78 1"/>
                <a:gd name="f113" fmla="*/ 925623 f78 1"/>
                <a:gd name="f114" fmla="*/ 3959924 f77 1"/>
                <a:gd name="f115" fmla="*/ 601623 f78 1"/>
                <a:gd name="f116" fmla="*/ 3635924 f77 1"/>
                <a:gd name="f117" fmla="*/ 3311924 f77 1"/>
                <a:gd name="f118" fmla="*/ 1249623 f78 1"/>
                <a:gd name="f119" fmla="+- f79 0 f1"/>
                <a:gd name="f120" fmla="*/ f82 1 1856332"/>
                <a:gd name="f121" fmla="*/ f83 1 3959924"/>
                <a:gd name="f122" fmla="*/ f84 1 1856332"/>
                <a:gd name="f123" fmla="*/ f85 1 1856332"/>
                <a:gd name="f124" fmla="*/ f86 1 3959924"/>
                <a:gd name="f125" fmla="*/ f87 1 1856332"/>
                <a:gd name="f126" fmla="*/ f88 1 3959924"/>
                <a:gd name="f127" fmla="*/ f89 1 1856332"/>
                <a:gd name="f128" fmla="*/ f90 1 3959924"/>
                <a:gd name="f129" fmla="*/ f91 1 1856332"/>
                <a:gd name="f130" fmla="*/ f92 1 3959924"/>
                <a:gd name="f131" fmla="*/ f93 1 1856332"/>
                <a:gd name="f132" fmla="*/ f94 1 3959924"/>
                <a:gd name="f133" fmla="*/ f95 1 1856332"/>
                <a:gd name="f134" fmla="*/ f96 1 1856332"/>
                <a:gd name="f135" fmla="*/ f97 1 3959924"/>
                <a:gd name="f136" fmla="*/ f98 1 1856332"/>
                <a:gd name="f137" fmla="*/ f99 1 3959924"/>
                <a:gd name="f138" fmla="*/ f100 1 1856332"/>
                <a:gd name="f139" fmla="*/ f101 1 3959924"/>
                <a:gd name="f140" fmla="*/ f102 1 1856332"/>
                <a:gd name="f141" fmla="*/ f103 1 1856332"/>
                <a:gd name="f142" fmla="*/ f104 1 1856332"/>
                <a:gd name="f143" fmla="*/ f105 1 1856332"/>
                <a:gd name="f144" fmla="*/ f106 1 1856332"/>
                <a:gd name="f145" fmla="*/ f107 1 1856332"/>
                <a:gd name="f146" fmla="*/ f108 1 1856332"/>
                <a:gd name="f147" fmla="*/ f109 1 1856332"/>
                <a:gd name="f148" fmla="*/ f110 1 1856332"/>
                <a:gd name="f149" fmla="*/ f111 1 1856332"/>
                <a:gd name="f150" fmla="*/ f112 1 1856332"/>
                <a:gd name="f151" fmla="*/ f113 1 1856332"/>
                <a:gd name="f152" fmla="*/ f114 1 3959924"/>
                <a:gd name="f153" fmla="*/ f115 1 1856332"/>
                <a:gd name="f154" fmla="*/ f116 1 3959924"/>
                <a:gd name="f155" fmla="*/ f117 1 3959924"/>
                <a:gd name="f156" fmla="*/ f118 1 1856332"/>
                <a:gd name="f157" fmla="*/ f73 1 f80"/>
                <a:gd name="f158" fmla="*/ f74 1 f80"/>
                <a:gd name="f159" fmla="*/ f73 1 f81"/>
                <a:gd name="f160" fmla="*/ f75 1 f81"/>
                <a:gd name="f161" fmla="*/ f120 1 f80"/>
                <a:gd name="f162" fmla="*/ f121 1 f81"/>
                <a:gd name="f163" fmla="*/ f122 1 f80"/>
                <a:gd name="f164" fmla="*/ f123 1 f80"/>
                <a:gd name="f165" fmla="*/ f124 1 f81"/>
                <a:gd name="f166" fmla="*/ f125 1 f80"/>
                <a:gd name="f167" fmla="*/ f126 1 f81"/>
                <a:gd name="f168" fmla="*/ f127 1 f80"/>
                <a:gd name="f169" fmla="*/ f128 1 f81"/>
                <a:gd name="f170" fmla="*/ f129 1 f80"/>
                <a:gd name="f171" fmla="*/ f130 1 f81"/>
                <a:gd name="f172" fmla="*/ f131 1 f80"/>
                <a:gd name="f173" fmla="*/ f132 1 f81"/>
                <a:gd name="f174" fmla="*/ f133 1 f80"/>
                <a:gd name="f175" fmla="*/ f134 1 f80"/>
                <a:gd name="f176" fmla="*/ f135 1 f81"/>
                <a:gd name="f177" fmla="*/ f136 1 f80"/>
                <a:gd name="f178" fmla="*/ f137 1 f81"/>
                <a:gd name="f179" fmla="*/ f138 1 f80"/>
                <a:gd name="f180" fmla="*/ f139 1 f81"/>
                <a:gd name="f181" fmla="*/ f140 1 f80"/>
                <a:gd name="f182" fmla="*/ f141 1 f80"/>
                <a:gd name="f183" fmla="*/ f142 1 f80"/>
                <a:gd name="f184" fmla="*/ f143 1 f80"/>
                <a:gd name="f185" fmla="*/ f144 1 f80"/>
                <a:gd name="f186" fmla="*/ f145 1 f80"/>
                <a:gd name="f187" fmla="*/ f146 1 f80"/>
                <a:gd name="f188" fmla="*/ f147 1 f80"/>
                <a:gd name="f189" fmla="*/ f148 1 f80"/>
                <a:gd name="f190" fmla="*/ f149 1 f80"/>
                <a:gd name="f191" fmla="*/ f150 1 f80"/>
                <a:gd name="f192" fmla="*/ f151 1 f80"/>
                <a:gd name="f193" fmla="*/ f152 1 f81"/>
                <a:gd name="f194" fmla="*/ f153 1 f80"/>
                <a:gd name="f195" fmla="*/ f154 1 f81"/>
                <a:gd name="f196" fmla="*/ f155 1 f81"/>
                <a:gd name="f197" fmla="*/ f156 1 f80"/>
                <a:gd name="f198" fmla="*/ f157 f71 1"/>
                <a:gd name="f199" fmla="*/ f158 f71 1"/>
                <a:gd name="f200" fmla="*/ f160 f72 1"/>
                <a:gd name="f201" fmla="*/ f159 f72 1"/>
                <a:gd name="f202" fmla="*/ f161 f71 1"/>
                <a:gd name="f203" fmla="*/ f162 f72 1"/>
                <a:gd name="f204" fmla="*/ f163 f71 1"/>
                <a:gd name="f205" fmla="*/ f164 f71 1"/>
                <a:gd name="f206" fmla="*/ f165 f72 1"/>
                <a:gd name="f207" fmla="*/ f166 f71 1"/>
                <a:gd name="f208" fmla="*/ f167 f72 1"/>
                <a:gd name="f209" fmla="*/ f168 f71 1"/>
                <a:gd name="f210" fmla="*/ f169 f72 1"/>
                <a:gd name="f211" fmla="*/ f170 f71 1"/>
                <a:gd name="f212" fmla="*/ f171 f72 1"/>
                <a:gd name="f213" fmla="*/ f172 f71 1"/>
                <a:gd name="f214" fmla="*/ f173 f72 1"/>
                <a:gd name="f215" fmla="*/ f174 f71 1"/>
                <a:gd name="f216" fmla="*/ f175 f71 1"/>
                <a:gd name="f217" fmla="*/ f176 f72 1"/>
                <a:gd name="f218" fmla="*/ f177 f71 1"/>
                <a:gd name="f219" fmla="*/ f178 f72 1"/>
                <a:gd name="f220" fmla="*/ f179 f71 1"/>
                <a:gd name="f221" fmla="*/ f180 f72 1"/>
                <a:gd name="f222" fmla="*/ f181 f71 1"/>
                <a:gd name="f223" fmla="*/ f182 f71 1"/>
                <a:gd name="f224" fmla="*/ f183 f71 1"/>
                <a:gd name="f225" fmla="*/ f184 f71 1"/>
                <a:gd name="f226" fmla="*/ f185 f71 1"/>
                <a:gd name="f227" fmla="*/ f186 f71 1"/>
                <a:gd name="f228" fmla="*/ f187 f71 1"/>
                <a:gd name="f229" fmla="*/ f188 f71 1"/>
                <a:gd name="f230" fmla="*/ f189 f71 1"/>
                <a:gd name="f231" fmla="*/ f190 f71 1"/>
                <a:gd name="f232" fmla="*/ f191 f71 1"/>
                <a:gd name="f233" fmla="*/ f192 f71 1"/>
                <a:gd name="f234" fmla="*/ f193 f72 1"/>
                <a:gd name="f235" fmla="*/ f194 f71 1"/>
                <a:gd name="f236" fmla="*/ f195 f72 1"/>
                <a:gd name="f237" fmla="*/ f196 f72 1"/>
                <a:gd name="f238" fmla="*/ f197 f71 1"/>
              </a:gdLst>
              <a:ahLst/>
              <a:cxnLst>
                <a:cxn ang="3cd4">
                  <a:pos x="hc" y="t"/>
                </a:cxn>
                <a:cxn ang="0">
                  <a:pos x="r" y="vc"/>
                </a:cxn>
                <a:cxn ang="cd4">
                  <a:pos x="hc" y="b"/>
                </a:cxn>
                <a:cxn ang="cd2">
                  <a:pos x="l" y="vc"/>
                </a:cxn>
                <a:cxn ang="f119">
                  <a:pos x="f202" y="f203"/>
                </a:cxn>
                <a:cxn ang="f119">
                  <a:pos x="f204" y="f203"/>
                </a:cxn>
                <a:cxn ang="f119">
                  <a:pos x="f205" y="f206"/>
                </a:cxn>
                <a:cxn ang="f119">
                  <a:pos x="f207" y="f208"/>
                </a:cxn>
                <a:cxn ang="f119">
                  <a:pos x="f209" y="f210"/>
                </a:cxn>
                <a:cxn ang="f119">
                  <a:pos x="f211" y="f212"/>
                </a:cxn>
                <a:cxn ang="f119">
                  <a:pos x="f213" y="f214"/>
                </a:cxn>
                <a:cxn ang="f119">
                  <a:pos x="f215" y="f214"/>
                </a:cxn>
                <a:cxn ang="f119">
                  <a:pos x="f216" y="f217"/>
                </a:cxn>
                <a:cxn ang="f119">
                  <a:pos x="f218" y="f217"/>
                </a:cxn>
                <a:cxn ang="f119">
                  <a:pos x="f218" y="f219"/>
                </a:cxn>
                <a:cxn ang="f119">
                  <a:pos x="f220" y="f221"/>
                </a:cxn>
                <a:cxn ang="f119">
                  <a:pos x="f222" y="f219"/>
                </a:cxn>
                <a:cxn ang="f119">
                  <a:pos x="f222" y="f217"/>
                </a:cxn>
                <a:cxn ang="f119">
                  <a:pos x="f223" y="f217"/>
                </a:cxn>
                <a:cxn ang="f119">
                  <a:pos x="f223" y="f219"/>
                </a:cxn>
                <a:cxn ang="f119">
                  <a:pos x="f224" y="f221"/>
                </a:cxn>
                <a:cxn ang="f119">
                  <a:pos x="f225" y="f219"/>
                </a:cxn>
                <a:cxn ang="f119">
                  <a:pos x="f225" y="f217"/>
                </a:cxn>
                <a:cxn ang="f119">
                  <a:pos x="f226" y="f217"/>
                </a:cxn>
                <a:cxn ang="f119">
                  <a:pos x="f227" y="f214"/>
                </a:cxn>
                <a:cxn ang="f119">
                  <a:pos x="f228" y="f214"/>
                </a:cxn>
                <a:cxn ang="f119">
                  <a:pos x="f229" y="f212"/>
                </a:cxn>
                <a:cxn ang="f119">
                  <a:pos x="f230" y="f210"/>
                </a:cxn>
                <a:cxn ang="f119">
                  <a:pos x="f231" y="f208"/>
                </a:cxn>
                <a:cxn ang="f119">
                  <a:pos x="f232" y="f206"/>
                </a:cxn>
                <a:cxn ang="f119">
                  <a:pos x="f202" y="f203"/>
                </a:cxn>
                <a:cxn ang="f119">
                  <a:pos x="f233" y="f234"/>
                </a:cxn>
                <a:cxn ang="f119">
                  <a:pos x="f235" y="f236"/>
                </a:cxn>
                <a:cxn ang="f119">
                  <a:pos x="f233" y="f237"/>
                </a:cxn>
                <a:cxn ang="f119">
                  <a:pos x="f238" y="f236"/>
                </a:cxn>
                <a:cxn ang="f119">
                  <a:pos x="f233" y="f234"/>
                </a:cxn>
              </a:cxnLst>
              <a:rect l="f198" t="f201" r="f199" b="f200"/>
              <a:pathLst>
                <a:path w="1856332" h="3959924">
                  <a:moveTo>
                    <a:pt x="f8" y="f9"/>
                  </a:moveTo>
                  <a:lnTo>
                    <a:pt x="f10" y="f9"/>
                  </a:lnTo>
                  <a:cubicBezTo>
                    <a:pt x="f11" y="f12"/>
                    <a:pt x="f13" y="f14"/>
                    <a:pt x="f15" y="f16"/>
                  </a:cubicBezTo>
                  <a:lnTo>
                    <a:pt x="f17" y="f18"/>
                  </a:lnTo>
                  <a:cubicBezTo>
                    <a:pt x="f19" y="f20"/>
                    <a:pt x="f21" y="f22"/>
                    <a:pt x="f23" y="f24"/>
                  </a:cubicBezTo>
                  <a:cubicBezTo>
                    <a:pt x="f25" y="f26"/>
                    <a:pt x="f27" y="f28"/>
                    <a:pt x="f29" y="f30"/>
                  </a:cubicBezTo>
                  <a:lnTo>
                    <a:pt x="f31" y="f32"/>
                  </a:lnTo>
                  <a:lnTo>
                    <a:pt x="f33" y="f32"/>
                  </a:lnTo>
                  <a:lnTo>
                    <a:pt x="f34" y="f35"/>
                  </a:lnTo>
                  <a:lnTo>
                    <a:pt x="f36" y="f35"/>
                  </a:lnTo>
                  <a:lnTo>
                    <a:pt x="f36" y="f37"/>
                  </a:lnTo>
                  <a:cubicBezTo>
                    <a:pt x="f36" y="f38"/>
                    <a:pt x="f39" y="f5"/>
                    <a:pt x="f40" y="f5"/>
                  </a:cubicBezTo>
                  <a:cubicBezTo>
                    <a:pt x="f41" y="f5"/>
                    <a:pt x="f42" y="f38"/>
                    <a:pt x="f42" y="f37"/>
                  </a:cubicBezTo>
                  <a:lnTo>
                    <a:pt x="f42" y="f35"/>
                  </a:lnTo>
                  <a:lnTo>
                    <a:pt x="f43" y="f35"/>
                  </a:lnTo>
                  <a:lnTo>
                    <a:pt x="f43" y="f37"/>
                  </a:lnTo>
                  <a:cubicBezTo>
                    <a:pt x="f43" y="f38"/>
                    <a:pt x="f44" y="f5"/>
                    <a:pt x="f45" y="f5"/>
                  </a:cubicBezTo>
                  <a:cubicBezTo>
                    <a:pt x="f46" y="f5"/>
                    <a:pt x="f47" y="f38"/>
                    <a:pt x="f47" y="f37"/>
                  </a:cubicBezTo>
                  <a:lnTo>
                    <a:pt x="f47" y="f35"/>
                  </a:lnTo>
                  <a:lnTo>
                    <a:pt x="f48" y="f35"/>
                  </a:lnTo>
                  <a:lnTo>
                    <a:pt x="f49" y="f32"/>
                  </a:lnTo>
                  <a:lnTo>
                    <a:pt x="f50" y="f32"/>
                  </a:lnTo>
                  <a:lnTo>
                    <a:pt x="f51" y="f30"/>
                  </a:lnTo>
                  <a:cubicBezTo>
                    <a:pt x="f52" y="f28"/>
                    <a:pt x="f53" y="f26"/>
                    <a:pt x="f54" y="f24"/>
                  </a:cubicBezTo>
                  <a:cubicBezTo>
                    <a:pt x="f55" y="f22"/>
                    <a:pt x="f56" y="f20"/>
                    <a:pt x="f57" y="f18"/>
                  </a:cubicBezTo>
                  <a:lnTo>
                    <a:pt x="f58" y="f16"/>
                  </a:lnTo>
                  <a:cubicBezTo>
                    <a:pt x="f59" y="f14"/>
                    <a:pt x="f60" y="f12"/>
                    <a:pt x="f8" y="f9"/>
                  </a:cubicBezTo>
                  <a:close/>
                  <a:moveTo>
                    <a:pt x="f61" y="f7"/>
                  </a:moveTo>
                  <a:cubicBezTo>
                    <a:pt x="f62" y="f7"/>
                    <a:pt x="f63" y="f64"/>
                    <a:pt x="f63" y="f65"/>
                  </a:cubicBezTo>
                  <a:cubicBezTo>
                    <a:pt x="f63" y="f66"/>
                    <a:pt x="f62" y="f67"/>
                    <a:pt x="f61" y="f67"/>
                  </a:cubicBezTo>
                  <a:cubicBezTo>
                    <a:pt x="f68" y="f67"/>
                    <a:pt x="f69" y="f66"/>
                    <a:pt x="f69" y="f65"/>
                  </a:cubicBezTo>
                  <a:cubicBezTo>
                    <a:pt x="f69" y="f64"/>
                    <a:pt x="f68" y="f7"/>
                    <a:pt x="f61" y="f7"/>
                  </a:cubicBezTo>
                  <a:close/>
                </a:path>
              </a:pathLst>
            </a:custGeom>
            <a:solidFill>
              <a:srgbClr val="D9D9D9"/>
            </a:solidFill>
            <a:ln cap="flat">
              <a:noFill/>
              <a:prstDash val="solid"/>
            </a:ln>
          </p:spPr>
          <p:txBody>
            <a:bodyPr vert="horz" wrap="square" lIns="91440" tIns="45720" rIns="91440" bIns="45720" anchor="ctr" anchorCtr="1"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FFFFFF"/>
                </a:solidFill>
                <a:uFillTx/>
                <a:latin typeface="Trebuchet MS"/>
                <a:ea typeface="맑은 고딕" pitchFamily="34"/>
                <a:cs typeface="B Nazanin" pitchFamily="2" charset="-78"/>
              </a:endParaRPr>
            </a:p>
          </p:txBody>
        </p:sp>
        <p:sp>
          <p:nvSpPr>
            <p:cNvPr id="64" name="Round Same Side Corner Rectangle 20">
              <a:extLst>
                <a:ext uri="{FF2B5EF4-FFF2-40B4-BE49-F238E27FC236}">
                  <a16:creationId xmlns:a16="http://schemas.microsoft.com/office/drawing/2014/main" id="{11A2912E-1D09-EEA2-6245-9E4AAEE2E8FC}"/>
                </a:ext>
              </a:extLst>
            </p:cNvPr>
            <p:cNvSpPr/>
            <p:nvPr/>
          </p:nvSpPr>
          <p:spPr>
            <a:xfrm rot="10799991">
              <a:off x="10611666" y="3412019"/>
              <a:ext cx="313136" cy="667978"/>
            </a:xfrm>
            <a:custGeom>
              <a:avLst/>
              <a:gdLst>
                <a:gd name="f0" fmla="val 10800000"/>
                <a:gd name="f1" fmla="val 5400000"/>
                <a:gd name="f2" fmla="val 180"/>
                <a:gd name="f3" fmla="val w"/>
                <a:gd name="f4" fmla="val h"/>
                <a:gd name="f5" fmla="val 0"/>
                <a:gd name="f6" fmla="val 1856332"/>
                <a:gd name="f7" fmla="val 3959924"/>
                <a:gd name="f8" fmla="val 1228565"/>
                <a:gd name="f9" fmla="val 3214674"/>
                <a:gd name="f10" fmla="val 622681"/>
                <a:gd name="f11" fmla="val 495703"/>
                <a:gd name="f12" fmla="val 3202920"/>
                <a:gd name="f13" fmla="val 501057"/>
                <a:gd name="f14" fmla="val 3225622"/>
                <a:gd name="f15" fmla="val 466697"/>
                <a:gd name="f16" fmla="val 3144149"/>
                <a:gd name="f17" fmla="val 8303"/>
                <a:gd name="f18" fmla="val 1942070"/>
                <a:gd name="f19" fmla="val -16491"/>
                <a:gd name="f20" fmla="val 1877049"/>
                <a:gd name="f21" fmla="val 16118"/>
                <a:gd name="f22" fmla="val 1804239"/>
                <a:gd name="f23" fmla="val 81139"/>
                <a:gd name="f24" fmla="val 1779444"/>
                <a:gd name="f25" fmla="val 146160"/>
                <a:gd name="f26" fmla="val 1754650"/>
                <a:gd name="f27" fmla="val 218970"/>
                <a:gd name="f28" fmla="val 1787259"/>
                <a:gd name="f29" fmla="val 243764"/>
                <a:gd name="f30" fmla="val 1852280"/>
                <a:gd name="f31" fmla="val 504770"/>
                <a:gd name="f32" fmla="val 2536736"/>
                <a:gd name="f33" fmla="val 555637"/>
                <a:gd name="f34" fmla="val 226299"/>
                <a:gd name="f35" fmla="val 1210417"/>
                <a:gd name="f36" fmla="val 551784"/>
                <a:gd name="f37" fmla="val 168335"/>
                <a:gd name="f38" fmla="val 75366"/>
                <a:gd name="f39" fmla="val 627150"/>
                <a:gd name="f40" fmla="val 720119"/>
                <a:gd name="f41" fmla="val 813088"/>
                <a:gd name="f42" fmla="val 888454"/>
                <a:gd name="f43" fmla="val 968040"/>
                <a:gd name="f44" fmla="val 1043406"/>
                <a:gd name="f45" fmla="val 1136375"/>
                <a:gd name="f46" fmla="val 1229344"/>
                <a:gd name="f47" fmla="val 1304710"/>
                <a:gd name="f48" fmla="val 1631589"/>
                <a:gd name="f49" fmla="val 1302251"/>
                <a:gd name="f50" fmla="val 1351562"/>
                <a:gd name="f51" fmla="val 1612568"/>
                <a:gd name="f52" fmla="val 1637362"/>
                <a:gd name="f53" fmla="val 1710172"/>
                <a:gd name="f54" fmla="val 1775193"/>
                <a:gd name="f55" fmla="val 1840214"/>
                <a:gd name="f56" fmla="val 1872823"/>
                <a:gd name="f57" fmla="val 1848029"/>
                <a:gd name="f58" fmla="val 1389635"/>
                <a:gd name="f59" fmla="val 1348984"/>
                <a:gd name="f60" fmla="val 1356391"/>
                <a:gd name="f61" fmla="val 925623"/>
                <a:gd name="f62" fmla="val 746683"/>
                <a:gd name="f63" fmla="val 601623"/>
                <a:gd name="f64" fmla="val 3814864"/>
                <a:gd name="f65" fmla="val 3635924"/>
                <a:gd name="f66" fmla="val 3456984"/>
                <a:gd name="f67" fmla="val 3311924"/>
                <a:gd name="f68" fmla="val 1104563"/>
                <a:gd name="f69" fmla="val 1249623"/>
                <a:gd name="f70" fmla="+- 0 0 -90"/>
                <a:gd name="f71" fmla="*/ f3 1 1856332"/>
                <a:gd name="f72" fmla="*/ f4 1 3959924"/>
                <a:gd name="f73" fmla="val f5"/>
                <a:gd name="f74" fmla="val f6"/>
                <a:gd name="f75" fmla="val f7"/>
                <a:gd name="f76" fmla="*/ f70 f0 1"/>
                <a:gd name="f77" fmla="+- f75 0 f73"/>
                <a:gd name="f78" fmla="+- f74 0 f73"/>
                <a:gd name="f79" fmla="*/ f76 1 f2"/>
                <a:gd name="f80" fmla="*/ f78 1 1856332"/>
                <a:gd name="f81" fmla="*/ f77 1 3959924"/>
                <a:gd name="f82" fmla="*/ 1228565 f78 1"/>
                <a:gd name="f83" fmla="*/ 3214674 f77 1"/>
                <a:gd name="f84" fmla="*/ 622681 f78 1"/>
                <a:gd name="f85" fmla="*/ 466697 f78 1"/>
                <a:gd name="f86" fmla="*/ 3144149 f77 1"/>
                <a:gd name="f87" fmla="*/ 8303 f78 1"/>
                <a:gd name="f88" fmla="*/ 1942070 f77 1"/>
                <a:gd name="f89" fmla="*/ 81139 f78 1"/>
                <a:gd name="f90" fmla="*/ 1779444 f77 1"/>
                <a:gd name="f91" fmla="*/ 243764 f78 1"/>
                <a:gd name="f92" fmla="*/ 1852280 f77 1"/>
                <a:gd name="f93" fmla="*/ 504770 f78 1"/>
                <a:gd name="f94" fmla="*/ 2536736 f77 1"/>
                <a:gd name="f95" fmla="*/ 555637 f78 1"/>
                <a:gd name="f96" fmla="*/ 226299 f78 1"/>
                <a:gd name="f97" fmla="*/ 1210417 f77 1"/>
                <a:gd name="f98" fmla="*/ 551784 f78 1"/>
                <a:gd name="f99" fmla="*/ 168335 f77 1"/>
                <a:gd name="f100" fmla="*/ 720119 f78 1"/>
                <a:gd name="f101" fmla="*/ 0 f77 1"/>
                <a:gd name="f102" fmla="*/ 888454 f78 1"/>
                <a:gd name="f103" fmla="*/ 968040 f78 1"/>
                <a:gd name="f104" fmla="*/ 1136375 f78 1"/>
                <a:gd name="f105" fmla="*/ 1304710 f78 1"/>
                <a:gd name="f106" fmla="*/ 1631589 f78 1"/>
                <a:gd name="f107" fmla="*/ 1302251 f78 1"/>
                <a:gd name="f108" fmla="*/ 1351562 f78 1"/>
                <a:gd name="f109" fmla="*/ 1612568 f78 1"/>
                <a:gd name="f110" fmla="*/ 1775193 f78 1"/>
                <a:gd name="f111" fmla="*/ 1848029 f78 1"/>
                <a:gd name="f112" fmla="*/ 1389635 f78 1"/>
                <a:gd name="f113" fmla="*/ 925623 f78 1"/>
                <a:gd name="f114" fmla="*/ 3959924 f77 1"/>
                <a:gd name="f115" fmla="*/ 601623 f78 1"/>
                <a:gd name="f116" fmla="*/ 3635924 f77 1"/>
                <a:gd name="f117" fmla="*/ 3311924 f77 1"/>
                <a:gd name="f118" fmla="*/ 1249623 f78 1"/>
                <a:gd name="f119" fmla="+- f79 0 f1"/>
                <a:gd name="f120" fmla="*/ f82 1 1856332"/>
                <a:gd name="f121" fmla="*/ f83 1 3959924"/>
                <a:gd name="f122" fmla="*/ f84 1 1856332"/>
                <a:gd name="f123" fmla="*/ f85 1 1856332"/>
                <a:gd name="f124" fmla="*/ f86 1 3959924"/>
                <a:gd name="f125" fmla="*/ f87 1 1856332"/>
                <a:gd name="f126" fmla="*/ f88 1 3959924"/>
                <a:gd name="f127" fmla="*/ f89 1 1856332"/>
                <a:gd name="f128" fmla="*/ f90 1 3959924"/>
                <a:gd name="f129" fmla="*/ f91 1 1856332"/>
                <a:gd name="f130" fmla="*/ f92 1 3959924"/>
                <a:gd name="f131" fmla="*/ f93 1 1856332"/>
                <a:gd name="f132" fmla="*/ f94 1 3959924"/>
                <a:gd name="f133" fmla="*/ f95 1 1856332"/>
                <a:gd name="f134" fmla="*/ f96 1 1856332"/>
                <a:gd name="f135" fmla="*/ f97 1 3959924"/>
                <a:gd name="f136" fmla="*/ f98 1 1856332"/>
                <a:gd name="f137" fmla="*/ f99 1 3959924"/>
                <a:gd name="f138" fmla="*/ f100 1 1856332"/>
                <a:gd name="f139" fmla="*/ f101 1 3959924"/>
                <a:gd name="f140" fmla="*/ f102 1 1856332"/>
                <a:gd name="f141" fmla="*/ f103 1 1856332"/>
                <a:gd name="f142" fmla="*/ f104 1 1856332"/>
                <a:gd name="f143" fmla="*/ f105 1 1856332"/>
                <a:gd name="f144" fmla="*/ f106 1 1856332"/>
                <a:gd name="f145" fmla="*/ f107 1 1856332"/>
                <a:gd name="f146" fmla="*/ f108 1 1856332"/>
                <a:gd name="f147" fmla="*/ f109 1 1856332"/>
                <a:gd name="f148" fmla="*/ f110 1 1856332"/>
                <a:gd name="f149" fmla="*/ f111 1 1856332"/>
                <a:gd name="f150" fmla="*/ f112 1 1856332"/>
                <a:gd name="f151" fmla="*/ f113 1 1856332"/>
                <a:gd name="f152" fmla="*/ f114 1 3959924"/>
                <a:gd name="f153" fmla="*/ f115 1 1856332"/>
                <a:gd name="f154" fmla="*/ f116 1 3959924"/>
                <a:gd name="f155" fmla="*/ f117 1 3959924"/>
                <a:gd name="f156" fmla="*/ f118 1 1856332"/>
                <a:gd name="f157" fmla="*/ f73 1 f80"/>
                <a:gd name="f158" fmla="*/ f74 1 f80"/>
                <a:gd name="f159" fmla="*/ f73 1 f81"/>
                <a:gd name="f160" fmla="*/ f75 1 f81"/>
                <a:gd name="f161" fmla="*/ f120 1 f80"/>
                <a:gd name="f162" fmla="*/ f121 1 f81"/>
                <a:gd name="f163" fmla="*/ f122 1 f80"/>
                <a:gd name="f164" fmla="*/ f123 1 f80"/>
                <a:gd name="f165" fmla="*/ f124 1 f81"/>
                <a:gd name="f166" fmla="*/ f125 1 f80"/>
                <a:gd name="f167" fmla="*/ f126 1 f81"/>
                <a:gd name="f168" fmla="*/ f127 1 f80"/>
                <a:gd name="f169" fmla="*/ f128 1 f81"/>
                <a:gd name="f170" fmla="*/ f129 1 f80"/>
                <a:gd name="f171" fmla="*/ f130 1 f81"/>
                <a:gd name="f172" fmla="*/ f131 1 f80"/>
                <a:gd name="f173" fmla="*/ f132 1 f81"/>
                <a:gd name="f174" fmla="*/ f133 1 f80"/>
                <a:gd name="f175" fmla="*/ f134 1 f80"/>
                <a:gd name="f176" fmla="*/ f135 1 f81"/>
                <a:gd name="f177" fmla="*/ f136 1 f80"/>
                <a:gd name="f178" fmla="*/ f137 1 f81"/>
                <a:gd name="f179" fmla="*/ f138 1 f80"/>
                <a:gd name="f180" fmla="*/ f139 1 f81"/>
                <a:gd name="f181" fmla="*/ f140 1 f80"/>
                <a:gd name="f182" fmla="*/ f141 1 f80"/>
                <a:gd name="f183" fmla="*/ f142 1 f80"/>
                <a:gd name="f184" fmla="*/ f143 1 f80"/>
                <a:gd name="f185" fmla="*/ f144 1 f80"/>
                <a:gd name="f186" fmla="*/ f145 1 f80"/>
                <a:gd name="f187" fmla="*/ f146 1 f80"/>
                <a:gd name="f188" fmla="*/ f147 1 f80"/>
                <a:gd name="f189" fmla="*/ f148 1 f80"/>
                <a:gd name="f190" fmla="*/ f149 1 f80"/>
                <a:gd name="f191" fmla="*/ f150 1 f80"/>
                <a:gd name="f192" fmla="*/ f151 1 f80"/>
                <a:gd name="f193" fmla="*/ f152 1 f81"/>
                <a:gd name="f194" fmla="*/ f153 1 f80"/>
                <a:gd name="f195" fmla="*/ f154 1 f81"/>
                <a:gd name="f196" fmla="*/ f155 1 f81"/>
                <a:gd name="f197" fmla="*/ f156 1 f80"/>
                <a:gd name="f198" fmla="*/ f157 f71 1"/>
                <a:gd name="f199" fmla="*/ f158 f71 1"/>
                <a:gd name="f200" fmla="*/ f160 f72 1"/>
                <a:gd name="f201" fmla="*/ f159 f72 1"/>
                <a:gd name="f202" fmla="*/ f161 f71 1"/>
                <a:gd name="f203" fmla="*/ f162 f72 1"/>
                <a:gd name="f204" fmla="*/ f163 f71 1"/>
                <a:gd name="f205" fmla="*/ f164 f71 1"/>
                <a:gd name="f206" fmla="*/ f165 f72 1"/>
                <a:gd name="f207" fmla="*/ f166 f71 1"/>
                <a:gd name="f208" fmla="*/ f167 f72 1"/>
                <a:gd name="f209" fmla="*/ f168 f71 1"/>
                <a:gd name="f210" fmla="*/ f169 f72 1"/>
                <a:gd name="f211" fmla="*/ f170 f71 1"/>
                <a:gd name="f212" fmla="*/ f171 f72 1"/>
                <a:gd name="f213" fmla="*/ f172 f71 1"/>
                <a:gd name="f214" fmla="*/ f173 f72 1"/>
                <a:gd name="f215" fmla="*/ f174 f71 1"/>
                <a:gd name="f216" fmla="*/ f175 f71 1"/>
                <a:gd name="f217" fmla="*/ f176 f72 1"/>
                <a:gd name="f218" fmla="*/ f177 f71 1"/>
                <a:gd name="f219" fmla="*/ f178 f72 1"/>
                <a:gd name="f220" fmla="*/ f179 f71 1"/>
                <a:gd name="f221" fmla="*/ f180 f72 1"/>
                <a:gd name="f222" fmla="*/ f181 f71 1"/>
                <a:gd name="f223" fmla="*/ f182 f71 1"/>
                <a:gd name="f224" fmla="*/ f183 f71 1"/>
                <a:gd name="f225" fmla="*/ f184 f71 1"/>
                <a:gd name="f226" fmla="*/ f185 f71 1"/>
                <a:gd name="f227" fmla="*/ f186 f71 1"/>
                <a:gd name="f228" fmla="*/ f187 f71 1"/>
                <a:gd name="f229" fmla="*/ f188 f71 1"/>
                <a:gd name="f230" fmla="*/ f189 f71 1"/>
                <a:gd name="f231" fmla="*/ f190 f71 1"/>
                <a:gd name="f232" fmla="*/ f191 f71 1"/>
                <a:gd name="f233" fmla="*/ f192 f71 1"/>
                <a:gd name="f234" fmla="*/ f193 f72 1"/>
                <a:gd name="f235" fmla="*/ f194 f71 1"/>
                <a:gd name="f236" fmla="*/ f195 f72 1"/>
                <a:gd name="f237" fmla="*/ f196 f72 1"/>
                <a:gd name="f238" fmla="*/ f197 f71 1"/>
              </a:gdLst>
              <a:ahLst/>
              <a:cxnLst>
                <a:cxn ang="3cd4">
                  <a:pos x="hc" y="t"/>
                </a:cxn>
                <a:cxn ang="0">
                  <a:pos x="r" y="vc"/>
                </a:cxn>
                <a:cxn ang="cd4">
                  <a:pos x="hc" y="b"/>
                </a:cxn>
                <a:cxn ang="cd2">
                  <a:pos x="l" y="vc"/>
                </a:cxn>
                <a:cxn ang="f119">
                  <a:pos x="f202" y="f203"/>
                </a:cxn>
                <a:cxn ang="f119">
                  <a:pos x="f204" y="f203"/>
                </a:cxn>
                <a:cxn ang="f119">
                  <a:pos x="f205" y="f206"/>
                </a:cxn>
                <a:cxn ang="f119">
                  <a:pos x="f207" y="f208"/>
                </a:cxn>
                <a:cxn ang="f119">
                  <a:pos x="f209" y="f210"/>
                </a:cxn>
                <a:cxn ang="f119">
                  <a:pos x="f211" y="f212"/>
                </a:cxn>
                <a:cxn ang="f119">
                  <a:pos x="f213" y="f214"/>
                </a:cxn>
                <a:cxn ang="f119">
                  <a:pos x="f215" y="f214"/>
                </a:cxn>
                <a:cxn ang="f119">
                  <a:pos x="f216" y="f217"/>
                </a:cxn>
                <a:cxn ang="f119">
                  <a:pos x="f218" y="f217"/>
                </a:cxn>
                <a:cxn ang="f119">
                  <a:pos x="f218" y="f219"/>
                </a:cxn>
                <a:cxn ang="f119">
                  <a:pos x="f220" y="f221"/>
                </a:cxn>
                <a:cxn ang="f119">
                  <a:pos x="f222" y="f219"/>
                </a:cxn>
                <a:cxn ang="f119">
                  <a:pos x="f222" y="f217"/>
                </a:cxn>
                <a:cxn ang="f119">
                  <a:pos x="f223" y="f217"/>
                </a:cxn>
                <a:cxn ang="f119">
                  <a:pos x="f223" y="f219"/>
                </a:cxn>
                <a:cxn ang="f119">
                  <a:pos x="f224" y="f221"/>
                </a:cxn>
                <a:cxn ang="f119">
                  <a:pos x="f225" y="f219"/>
                </a:cxn>
                <a:cxn ang="f119">
                  <a:pos x="f225" y="f217"/>
                </a:cxn>
                <a:cxn ang="f119">
                  <a:pos x="f226" y="f217"/>
                </a:cxn>
                <a:cxn ang="f119">
                  <a:pos x="f227" y="f214"/>
                </a:cxn>
                <a:cxn ang="f119">
                  <a:pos x="f228" y="f214"/>
                </a:cxn>
                <a:cxn ang="f119">
                  <a:pos x="f229" y="f212"/>
                </a:cxn>
                <a:cxn ang="f119">
                  <a:pos x="f230" y="f210"/>
                </a:cxn>
                <a:cxn ang="f119">
                  <a:pos x="f231" y="f208"/>
                </a:cxn>
                <a:cxn ang="f119">
                  <a:pos x="f232" y="f206"/>
                </a:cxn>
                <a:cxn ang="f119">
                  <a:pos x="f202" y="f203"/>
                </a:cxn>
                <a:cxn ang="f119">
                  <a:pos x="f233" y="f234"/>
                </a:cxn>
                <a:cxn ang="f119">
                  <a:pos x="f235" y="f236"/>
                </a:cxn>
                <a:cxn ang="f119">
                  <a:pos x="f233" y="f237"/>
                </a:cxn>
                <a:cxn ang="f119">
                  <a:pos x="f238" y="f236"/>
                </a:cxn>
                <a:cxn ang="f119">
                  <a:pos x="f233" y="f234"/>
                </a:cxn>
              </a:cxnLst>
              <a:rect l="f198" t="f201" r="f199" b="f200"/>
              <a:pathLst>
                <a:path w="1856332" h="3959924">
                  <a:moveTo>
                    <a:pt x="f8" y="f9"/>
                  </a:moveTo>
                  <a:lnTo>
                    <a:pt x="f10" y="f9"/>
                  </a:lnTo>
                  <a:cubicBezTo>
                    <a:pt x="f11" y="f12"/>
                    <a:pt x="f13" y="f14"/>
                    <a:pt x="f15" y="f16"/>
                  </a:cubicBezTo>
                  <a:lnTo>
                    <a:pt x="f17" y="f18"/>
                  </a:lnTo>
                  <a:cubicBezTo>
                    <a:pt x="f19" y="f20"/>
                    <a:pt x="f21" y="f22"/>
                    <a:pt x="f23" y="f24"/>
                  </a:cubicBezTo>
                  <a:cubicBezTo>
                    <a:pt x="f25" y="f26"/>
                    <a:pt x="f27" y="f28"/>
                    <a:pt x="f29" y="f30"/>
                  </a:cubicBezTo>
                  <a:lnTo>
                    <a:pt x="f31" y="f32"/>
                  </a:lnTo>
                  <a:lnTo>
                    <a:pt x="f33" y="f32"/>
                  </a:lnTo>
                  <a:lnTo>
                    <a:pt x="f34" y="f35"/>
                  </a:lnTo>
                  <a:lnTo>
                    <a:pt x="f36" y="f35"/>
                  </a:lnTo>
                  <a:lnTo>
                    <a:pt x="f36" y="f37"/>
                  </a:lnTo>
                  <a:cubicBezTo>
                    <a:pt x="f36" y="f38"/>
                    <a:pt x="f39" y="f5"/>
                    <a:pt x="f40" y="f5"/>
                  </a:cubicBezTo>
                  <a:cubicBezTo>
                    <a:pt x="f41" y="f5"/>
                    <a:pt x="f42" y="f38"/>
                    <a:pt x="f42" y="f37"/>
                  </a:cubicBezTo>
                  <a:lnTo>
                    <a:pt x="f42" y="f35"/>
                  </a:lnTo>
                  <a:lnTo>
                    <a:pt x="f43" y="f35"/>
                  </a:lnTo>
                  <a:lnTo>
                    <a:pt x="f43" y="f37"/>
                  </a:lnTo>
                  <a:cubicBezTo>
                    <a:pt x="f43" y="f38"/>
                    <a:pt x="f44" y="f5"/>
                    <a:pt x="f45" y="f5"/>
                  </a:cubicBezTo>
                  <a:cubicBezTo>
                    <a:pt x="f46" y="f5"/>
                    <a:pt x="f47" y="f38"/>
                    <a:pt x="f47" y="f37"/>
                  </a:cubicBezTo>
                  <a:lnTo>
                    <a:pt x="f47" y="f35"/>
                  </a:lnTo>
                  <a:lnTo>
                    <a:pt x="f48" y="f35"/>
                  </a:lnTo>
                  <a:lnTo>
                    <a:pt x="f49" y="f32"/>
                  </a:lnTo>
                  <a:lnTo>
                    <a:pt x="f50" y="f32"/>
                  </a:lnTo>
                  <a:lnTo>
                    <a:pt x="f51" y="f30"/>
                  </a:lnTo>
                  <a:cubicBezTo>
                    <a:pt x="f52" y="f28"/>
                    <a:pt x="f53" y="f26"/>
                    <a:pt x="f54" y="f24"/>
                  </a:cubicBezTo>
                  <a:cubicBezTo>
                    <a:pt x="f55" y="f22"/>
                    <a:pt x="f56" y="f20"/>
                    <a:pt x="f57" y="f18"/>
                  </a:cubicBezTo>
                  <a:lnTo>
                    <a:pt x="f58" y="f16"/>
                  </a:lnTo>
                  <a:cubicBezTo>
                    <a:pt x="f59" y="f14"/>
                    <a:pt x="f60" y="f12"/>
                    <a:pt x="f8" y="f9"/>
                  </a:cubicBezTo>
                  <a:close/>
                  <a:moveTo>
                    <a:pt x="f61" y="f7"/>
                  </a:moveTo>
                  <a:cubicBezTo>
                    <a:pt x="f62" y="f7"/>
                    <a:pt x="f63" y="f64"/>
                    <a:pt x="f63" y="f65"/>
                  </a:cubicBezTo>
                  <a:cubicBezTo>
                    <a:pt x="f63" y="f66"/>
                    <a:pt x="f62" y="f67"/>
                    <a:pt x="f61" y="f67"/>
                  </a:cubicBezTo>
                  <a:cubicBezTo>
                    <a:pt x="f68" y="f67"/>
                    <a:pt x="f69" y="f66"/>
                    <a:pt x="f69" y="f65"/>
                  </a:cubicBezTo>
                  <a:cubicBezTo>
                    <a:pt x="f69" y="f64"/>
                    <a:pt x="f68" y="f7"/>
                    <a:pt x="f61" y="f7"/>
                  </a:cubicBezTo>
                  <a:close/>
                </a:path>
              </a:pathLst>
            </a:custGeom>
            <a:solidFill>
              <a:srgbClr val="D9D9D9"/>
            </a:solidFill>
            <a:ln cap="flat">
              <a:noFill/>
              <a:prstDash val="solid"/>
            </a:ln>
          </p:spPr>
          <p:txBody>
            <a:bodyPr vert="horz" wrap="square" lIns="91440" tIns="45720" rIns="91440" bIns="45720" anchor="ctr" anchorCtr="1"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FFFFFF"/>
                </a:solidFill>
                <a:uFillTx/>
                <a:latin typeface="Trebuchet MS"/>
                <a:ea typeface="맑은 고딕" pitchFamily="34"/>
                <a:cs typeface="B Nazanin" pitchFamily="2" charset="-78"/>
              </a:endParaRPr>
            </a:p>
          </p:txBody>
        </p:sp>
        <p:sp>
          <p:nvSpPr>
            <p:cNvPr id="65" name="Round Same Side Corner Rectangle 20">
              <a:extLst>
                <a:ext uri="{FF2B5EF4-FFF2-40B4-BE49-F238E27FC236}">
                  <a16:creationId xmlns:a16="http://schemas.microsoft.com/office/drawing/2014/main" id="{3353D65A-4AC8-BE46-F0E4-283515082CD1}"/>
                </a:ext>
              </a:extLst>
            </p:cNvPr>
            <p:cNvSpPr/>
            <p:nvPr/>
          </p:nvSpPr>
          <p:spPr>
            <a:xfrm rot="10799991">
              <a:off x="10970678" y="3412019"/>
              <a:ext cx="313136" cy="667978"/>
            </a:xfrm>
            <a:custGeom>
              <a:avLst/>
              <a:gdLst>
                <a:gd name="f0" fmla="val 10800000"/>
                <a:gd name="f1" fmla="val 5400000"/>
                <a:gd name="f2" fmla="val 180"/>
                <a:gd name="f3" fmla="val w"/>
                <a:gd name="f4" fmla="val h"/>
                <a:gd name="f5" fmla="val 0"/>
                <a:gd name="f6" fmla="val 1856332"/>
                <a:gd name="f7" fmla="val 3959924"/>
                <a:gd name="f8" fmla="val 1228565"/>
                <a:gd name="f9" fmla="val 3214674"/>
                <a:gd name="f10" fmla="val 622681"/>
                <a:gd name="f11" fmla="val 495703"/>
                <a:gd name="f12" fmla="val 3202920"/>
                <a:gd name="f13" fmla="val 501057"/>
                <a:gd name="f14" fmla="val 3225622"/>
                <a:gd name="f15" fmla="val 466697"/>
                <a:gd name="f16" fmla="val 3144149"/>
                <a:gd name="f17" fmla="val 8303"/>
                <a:gd name="f18" fmla="val 1942070"/>
                <a:gd name="f19" fmla="val -16491"/>
                <a:gd name="f20" fmla="val 1877049"/>
                <a:gd name="f21" fmla="val 16118"/>
                <a:gd name="f22" fmla="val 1804239"/>
                <a:gd name="f23" fmla="val 81139"/>
                <a:gd name="f24" fmla="val 1779444"/>
                <a:gd name="f25" fmla="val 146160"/>
                <a:gd name="f26" fmla="val 1754650"/>
                <a:gd name="f27" fmla="val 218970"/>
                <a:gd name="f28" fmla="val 1787259"/>
                <a:gd name="f29" fmla="val 243764"/>
                <a:gd name="f30" fmla="val 1852280"/>
                <a:gd name="f31" fmla="val 504770"/>
                <a:gd name="f32" fmla="val 2536736"/>
                <a:gd name="f33" fmla="val 555637"/>
                <a:gd name="f34" fmla="val 226299"/>
                <a:gd name="f35" fmla="val 1210417"/>
                <a:gd name="f36" fmla="val 551784"/>
                <a:gd name="f37" fmla="val 168335"/>
                <a:gd name="f38" fmla="val 75366"/>
                <a:gd name="f39" fmla="val 627150"/>
                <a:gd name="f40" fmla="val 720119"/>
                <a:gd name="f41" fmla="val 813088"/>
                <a:gd name="f42" fmla="val 888454"/>
                <a:gd name="f43" fmla="val 968040"/>
                <a:gd name="f44" fmla="val 1043406"/>
                <a:gd name="f45" fmla="val 1136375"/>
                <a:gd name="f46" fmla="val 1229344"/>
                <a:gd name="f47" fmla="val 1304710"/>
                <a:gd name="f48" fmla="val 1631589"/>
                <a:gd name="f49" fmla="val 1302251"/>
                <a:gd name="f50" fmla="val 1351562"/>
                <a:gd name="f51" fmla="val 1612568"/>
                <a:gd name="f52" fmla="val 1637362"/>
                <a:gd name="f53" fmla="val 1710172"/>
                <a:gd name="f54" fmla="val 1775193"/>
                <a:gd name="f55" fmla="val 1840214"/>
                <a:gd name="f56" fmla="val 1872823"/>
                <a:gd name="f57" fmla="val 1848029"/>
                <a:gd name="f58" fmla="val 1389635"/>
                <a:gd name="f59" fmla="val 1348984"/>
                <a:gd name="f60" fmla="val 1356391"/>
                <a:gd name="f61" fmla="val 925623"/>
                <a:gd name="f62" fmla="val 746683"/>
                <a:gd name="f63" fmla="val 601623"/>
                <a:gd name="f64" fmla="val 3814864"/>
                <a:gd name="f65" fmla="val 3635924"/>
                <a:gd name="f66" fmla="val 3456984"/>
                <a:gd name="f67" fmla="val 3311924"/>
                <a:gd name="f68" fmla="val 1104563"/>
                <a:gd name="f69" fmla="val 1249623"/>
                <a:gd name="f70" fmla="+- 0 0 -90"/>
                <a:gd name="f71" fmla="*/ f3 1 1856332"/>
                <a:gd name="f72" fmla="*/ f4 1 3959924"/>
                <a:gd name="f73" fmla="val f5"/>
                <a:gd name="f74" fmla="val f6"/>
                <a:gd name="f75" fmla="val f7"/>
                <a:gd name="f76" fmla="*/ f70 f0 1"/>
                <a:gd name="f77" fmla="+- f75 0 f73"/>
                <a:gd name="f78" fmla="+- f74 0 f73"/>
                <a:gd name="f79" fmla="*/ f76 1 f2"/>
                <a:gd name="f80" fmla="*/ f78 1 1856332"/>
                <a:gd name="f81" fmla="*/ f77 1 3959924"/>
                <a:gd name="f82" fmla="*/ 1228565 f78 1"/>
                <a:gd name="f83" fmla="*/ 3214674 f77 1"/>
                <a:gd name="f84" fmla="*/ 622681 f78 1"/>
                <a:gd name="f85" fmla="*/ 466697 f78 1"/>
                <a:gd name="f86" fmla="*/ 3144149 f77 1"/>
                <a:gd name="f87" fmla="*/ 8303 f78 1"/>
                <a:gd name="f88" fmla="*/ 1942070 f77 1"/>
                <a:gd name="f89" fmla="*/ 81139 f78 1"/>
                <a:gd name="f90" fmla="*/ 1779444 f77 1"/>
                <a:gd name="f91" fmla="*/ 243764 f78 1"/>
                <a:gd name="f92" fmla="*/ 1852280 f77 1"/>
                <a:gd name="f93" fmla="*/ 504770 f78 1"/>
                <a:gd name="f94" fmla="*/ 2536736 f77 1"/>
                <a:gd name="f95" fmla="*/ 555637 f78 1"/>
                <a:gd name="f96" fmla="*/ 226299 f78 1"/>
                <a:gd name="f97" fmla="*/ 1210417 f77 1"/>
                <a:gd name="f98" fmla="*/ 551784 f78 1"/>
                <a:gd name="f99" fmla="*/ 168335 f77 1"/>
                <a:gd name="f100" fmla="*/ 720119 f78 1"/>
                <a:gd name="f101" fmla="*/ 0 f77 1"/>
                <a:gd name="f102" fmla="*/ 888454 f78 1"/>
                <a:gd name="f103" fmla="*/ 968040 f78 1"/>
                <a:gd name="f104" fmla="*/ 1136375 f78 1"/>
                <a:gd name="f105" fmla="*/ 1304710 f78 1"/>
                <a:gd name="f106" fmla="*/ 1631589 f78 1"/>
                <a:gd name="f107" fmla="*/ 1302251 f78 1"/>
                <a:gd name="f108" fmla="*/ 1351562 f78 1"/>
                <a:gd name="f109" fmla="*/ 1612568 f78 1"/>
                <a:gd name="f110" fmla="*/ 1775193 f78 1"/>
                <a:gd name="f111" fmla="*/ 1848029 f78 1"/>
                <a:gd name="f112" fmla="*/ 1389635 f78 1"/>
                <a:gd name="f113" fmla="*/ 925623 f78 1"/>
                <a:gd name="f114" fmla="*/ 3959924 f77 1"/>
                <a:gd name="f115" fmla="*/ 601623 f78 1"/>
                <a:gd name="f116" fmla="*/ 3635924 f77 1"/>
                <a:gd name="f117" fmla="*/ 3311924 f77 1"/>
                <a:gd name="f118" fmla="*/ 1249623 f78 1"/>
                <a:gd name="f119" fmla="+- f79 0 f1"/>
                <a:gd name="f120" fmla="*/ f82 1 1856332"/>
                <a:gd name="f121" fmla="*/ f83 1 3959924"/>
                <a:gd name="f122" fmla="*/ f84 1 1856332"/>
                <a:gd name="f123" fmla="*/ f85 1 1856332"/>
                <a:gd name="f124" fmla="*/ f86 1 3959924"/>
                <a:gd name="f125" fmla="*/ f87 1 1856332"/>
                <a:gd name="f126" fmla="*/ f88 1 3959924"/>
                <a:gd name="f127" fmla="*/ f89 1 1856332"/>
                <a:gd name="f128" fmla="*/ f90 1 3959924"/>
                <a:gd name="f129" fmla="*/ f91 1 1856332"/>
                <a:gd name="f130" fmla="*/ f92 1 3959924"/>
                <a:gd name="f131" fmla="*/ f93 1 1856332"/>
                <a:gd name="f132" fmla="*/ f94 1 3959924"/>
                <a:gd name="f133" fmla="*/ f95 1 1856332"/>
                <a:gd name="f134" fmla="*/ f96 1 1856332"/>
                <a:gd name="f135" fmla="*/ f97 1 3959924"/>
                <a:gd name="f136" fmla="*/ f98 1 1856332"/>
                <a:gd name="f137" fmla="*/ f99 1 3959924"/>
                <a:gd name="f138" fmla="*/ f100 1 1856332"/>
                <a:gd name="f139" fmla="*/ f101 1 3959924"/>
                <a:gd name="f140" fmla="*/ f102 1 1856332"/>
                <a:gd name="f141" fmla="*/ f103 1 1856332"/>
                <a:gd name="f142" fmla="*/ f104 1 1856332"/>
                <a:gd name="f143" fmla="*/ f105 1 1856332"/>
                <a:gd name="f144" fmla="*/ f106 1 1856332"/>
                <a:gd name="f145" fmla="*/ f107 1 1856332"/>
                <a:gd name="f146" fmla="*/ f108 1 1856332"/>
                <a:gd name="f147" fmla="*/ f109 1 1856332"/>
                <a:gd name="f148" fmla="*/ f110 1 1856332"/>
                <a:gd name="f149" fmla="*/ f111 1 1856332"/>
                <a:gd name="f150" fmla="*/ f112 1 1856332"/>
                <a:gd name="f151" fmla="*/ f113 1 1856332"/>
                <a:gd name="f152" fmla="*/ f114 1 3959924"/>
                <a:gd name="f153" fmla="*/ f115 1 1856332"/>
                <a:gd name="f154" fmla="*/ f116 1 3959924"/>
                <a:gd name="f155" fmla="*/ f117 1 3959924"/>
                <a:gd name="f156" fmla="*/ f118 1 1856332"/>
                <a:gd name="f157" fmla="*/ f73 1 f80"/>
                <a:gd name="f158" fmla="*/ f74 1 f80"/>
                <a:gd name="f159" fmla="*/ f73 1 f81"/>
                <a:gd name="f160" fmla="*/ f75 1 f81"/>
                <a:gd name="f161" fmla="*/ f120 1 f80"/>
                <a:gd name="f162" fmla="*/ f121 1 f81"/>
                <a:gd name="f163" fmla="*/ f122 1 f80"/>
                <a:gd name="f164" fmla="*/ f123 1 f80"/>
                <a:gd name="f165" fmla="*/ f124 1 f81"/>
                <a:gd name="f166" fmla="*/ f125 1 f80"/>
                <a:gd name="f167" fmla="*/ f126 1 f81"/>
                <a:gd name="f168" fmla="*/ f127 1 f80"/>
                <a:gd name="f169" fmla="*/ f128 1 f81"/>
                <a:gd name="f170" fmla="*/ f129 1 f80"/>
                <a:gd name="f171" fmla="*/ f130 1 f81"/>
                <a:gd name="f172" fmla="*/ f131 1 f80"/>
                <a:gd name="f173" fmla="*/ f132 1 f81"/>
                <a:gd name="f174" fmla="*/ f133 1 f80"/>
                <a:gd name="f175" fmla="*/ f134 1 f80"/>
                <a:gd name="f176" fmla="*/ f135 1 f81"/>
                <a:gd name="f177" fmla="*/ f136 1 f80"/>
                <a:gd name="f178" fmla="*/ f137 1 f81"/>
                <a:gd name="f179" fmla="*/ f138 1 f80"/>
                <a:gd name="f180" fmla="*/ f139 1 f81"/>
                <a:gd name="f181" fmla="*/ f140 1 f80"/>
                <a:gd name="f182" fmla="*/ f141 1 f80"/>
                <a:gd name="f183" fmla="*/ f142 1 f80"/>
                <a:gd name="f184" fmla="*/ f143 1 f80"/>
                <a:gd name="f185" fmla="*/ f144 1 f80"/>
                <a:gd name="f186" fmla="*/ f145 1 f80"/>
                <a:gd name="f187" fmla="*/ f146 1 f80"/>
                <a:gd name="f188" fmla="*/ f147 1 f80"/>
                <a:gd name="f189" fmla="*/ f148 1 f80"/>
                <a:gd name="f190" fmla="*/ f149 1 f80"/>
                <a:gd name="f191" fmla="*/ f150 1 f80"/>
                <a:gd name="f192" fmla="*/ f151 1 f80"/>
                <a:gd name="f193" fmla="*/ f152 1 f81"/>
                <a:gd name="f194" fmla="*/ f153 1 f80"/>
                <a:gd name="f195" fmla="*/ f154 1 f81"/>
                <a:gd name="f196" fmla="*/ f155 1 f81"/>
                <a:gd name="f197" fmla="*/ f156 1 f80"/>
                <a:gd name="f198" fmla="*/ f157 f71 1"/>
                <a:gd name="f199" fmla="*/ f158 f71 1"/>
                <a:gd name="f200" fmla="*/ f160 f72 1"/>
                <a:gd name="f201" fmla="*/ f159 f72 1"/>
                <a:gd name="f202" fmla="*/ f161 f71 1"/>
                <a:gd name="f203" fmla="*/ f162 f72 1"/>
                <a:gd name="f204" fmla="*/ f163 f71 1"/>
                <a:gd name="f205" fmla="*/ f164 f71 1"/>
                <a:gd name="f206" fmla="*/ f165 f72 1"/>
                <a:gd name="f207" fmla="*/ f166 f71 1"/>
                <a:gd name="f208" fmla="*/ f167 f72 1"/>
                <a:gd name="f209" fmla="*/ f168 f71 1"/>
                <a:gd name="f210" fmla="*/ f169 f72 1"/>
                <a:gd name="f211" fmla="*/ f170 f71 1"/>
                <a:gd name="f212" fmla="*/ f171 f72 1"/>
                <a:gd name="f213" fmla="*/ f172 f71 1"/>
                <a:gd name="f214" fmla="*/ f173 f72 1"/>
                <a:gd name="f215" fmla="*/ f174 f71 1"/>
                <a:gd name="f216" fmla="*/ f175 f71 1"/>
                <a:gd name="f217" fmla="*/ f176 f72 1"/>
                <a:gd name="f218" fmla="*/ f177 f71 1"/>
                <a:gd name="f219" fmla="*/ f178 f72 1"/>
                <a:gd name="f220" fmla="*/ f179 f71 1"/>
                <a:gd name="f221" fmla="*/ f180 f72 1"/>
                <a:gd name="f222" fmla="*/ f181 f71 1"/>
                <a:gd name="f223" fmla="*/ f182 f71 1"/>
                <a:gd name="f224" fmla="*/ f183 f71 1"/>
                <a:gd name="f225" fmla="*/ f184 f71 1"/>
                <a:gd name="f226" fmla="*/ f185 f71 1"/>
                <a:gd name="f227" fmla="*/ f186 f71 1"/>
                <a:gd name="f228" fmla="*/ f187 f71 1"/>
                <a:gd name="f229" fmla="*/ f188 f71 1"/>
                <a:gd name="f230" fmla="*/ f189 f71 1"/>
                <a:gd name="f231" fmla="*/ f190 f71 1"/>
                <a:gd name="f232" fmla="*/ f191 f71 1"/>
                <a:gd name="f233" fmla="*/ f192 f71 1"/>
                <a:gd name="f234" fmla="*/ f193 f72 1"/>
                <a:gd name="f235" fmla="*/ f194 f71 1"/>
                <a:gd name="f236" fmla="*/ f195 f72 1"/>
                <a:gd name="f237" fmla="*/ f196 f72 1"/>
                <a:gd name="f238" fmla="*/ f197 f71 1"/>
              </a:gdLst>
              <a:ahLst/>
              <a:cxnLst>
                <a:cxn ang="3cd4">
                  <a:pos x="hc" y="t"/>
                </a:cxn>
                <a:cxn ang="0">
                  <a:pos x="r" y="vc"/>
                </a:cxn>
                <a:cxn ang="cd4">
                  <a:pos x="hc" y="b"/>
                </a:cxn>
                <a:cxn ang="cd2">
                  <a:pos x="l" y="vc"/>
                </a:cxn>
                <a:cxn ang="f119">
                  <a:pos x="f202" y="f203"/>
                </a:cxn>
                <a:cxn ang="f119">
                  <a:pos x="f204" y="f203"/>
                </a:cxn>
                <a:cxn ang="f119">
                  <a:pos x="f205" y="f206"/>
                </a:cxn>
                <a:cxn ang="f119">
                  <a:pos x="f207" y="f208"/>
                </a:cxn>
                <a:cxn ang="f119">
                  <a:pos x="f209" y="f210"/>
                </a:cxn>
                <a:cxn ang="f119">
                  <a:pos x="f211" y="f212"/>
                </a:cxn>
                <a:cxn ang="f119">
                  <a:pos x="f213" y="f214"/>
                </a:cxn>
                <a:cxn ang="f119">
                  <a:pos x="f215" y="f214"/>
                </a:cxn>
                <a:cxn ang="f119">
                  <a:pos x="f216" y="f217"/>
                </a:cxn>
                <a:cxn ang="f119">
                  <a:pos x="f218" y="f217"/>
                </a:cxn>
                <a:cxn ang="f119">
                  <a:pos x="f218" y="f219"/>
                </a:cxn>
                <a:cxn ang="f119">
                  <a:pos x="f220" y="f221"/>
                </a:cxn>
                <a:cxn ang="f119">
                  <a:pos x="f222" y="f219"/>
                </a:cxn>
                <a:cxn ang="f119">
                  <a:pos x="f222" y="f217"/>
                </a:cxn>
                <a:cxn ang="f119">
                  <a:pos x="f223" y="f217"/>
                </a:cxn>
                <a:cxn ang="f119">
                  <a:pos x="f223" y="f219"/>
                </a:cxn>
                <a:cxn ang="f119">
                  <a:pos x="f224" y="f221"/>
                </a:cxn>
                <a:cxn ang="f119">
                  <a:pos x="f225" y="f219"/>
                </a:cxn>
                <a:cxn ang="f119">
                  <a:pos x="f225" y="f217"/>
                </a:cxn>
                <a:cxn ang="f119">
                  <a:pos x="f226" y="f217"/>
                </a:cxn>
                <a:cxn ang="f119">
                  <a:pos x="f227" y="f214"/>
                </a:cxn>
                <a:cxn ang="f119">
                  <a:pos x="f228" y="f214"/>
                </a:cxn>
                <a:cxn ang="f119">
                  <a:pos x="f229" y="f212"/>
                </a:cxn>
                <a:cxn ang="f119">
                  <a:pos x="f230" y="f210"/>
                </a:cxn>
                <a:cxn ang="f119">
                  <a:pos x="f231" y="f208"/>
                </a:cxn>
                <a:cxn ang="f119">
                  <a:pos x="f232" y="f206"/>
                </a:cxn>
                <a:cxn ang="f119">
                  <a:pos x="f202" y="f203"/>
                </a:cxn>
                <a:cxn ang="f119">
                  <a:pos x="f233" y="f234"/>
                </a:cxn>
                <a:cxn ang="f119">
                  <a:pos x="f235" y="f236"/>
                </a:cxn>
                <a:cxn ang="f119">
                  <a:pos x="f233" y="f237"/>
                </a:cxn>
                <a:cxn ang="f119">
                  <a:pos x="f238" y="f236"/>
                </a:cxn>
                <a:cxn ang="f119">
                  <a:pos x="f233" y="f234"/>
                </a:cxn>
              </a:cxnLst>
              <a:rect l="f198" t="f201" r="f199" b="f200"/>
              <a:pathLst>
                <a:path w="1856332" h="3959924">
                  <a:moveTo>
                    <a:pt x="f8" y="f9"/>
                  </a:moveTo>
                  <a:lnTo>
                    <a:pt x="f10" y="f9"/>
                  </a:lnTo>
                  <a:cubicBezTo>
                    <a:pt x="f11" y="f12"/>
                    <a:pt x="f13" y="f14"/>
                    <a:pt x="f15" y="f16"/>
                  </a:cubicBezTo>
                  <a:lnTo>
                    <a:pt x="f17" y="f18"/>
                  </a:lnTo>
                  <a:cubicBezTo>
                    <a:pt x="f19" y="f20"/>
                    <a:pt x="f21" y="f22"/>
                    <a:pt x="f23" y="f24"/>
                  </a:cubicBezTo>
                  <a:cubicBezTo>
                    <a:pt x="f25" y="f26"/>
                    <a:pt x="f27" y="f28"/>
                    <a:pt x="f29" y="f30"/>
                  </a:cubicBezTo>
                  <a:lnTo>
                    <a:pt x="f31" y="f32"/>
                  </a:lnTo>
                  <a:lnTo>
                    <a:pt x="f33" y="f32"/>
                  </a:lnTo>
                  <a:lnTo>
                    <a:pt x="f34" y="f35"/>
                  </a:lnTo>
                  <a:lnTo>
                    <a:pt x="f36" y="f35"/>
                  </a:lnTo>
                  <a:lnTo>
                    <a:pt x="f36" y="f37"/>
                  </a:lnTo>
                  <a:cubicBezTo>
                    <a:pt x="f36" y="f38"/>
                    <a:pt x="f39" y="f5"/>
                    <a:pt x="f40" y="f5"/>
                  </a:cubicBezTo>
                  <a:cubicBezTo>
                    <a:pt x="f41" y="f5"/>
                    <a:pt x="f42" y="f38"/>
                    <a:pt x="f42" y="f37"/>
                  </a:cubicBezTo>
                  <a:lnTo>
                    <a:pt x="f42" y="f35"/>
                  </a:lnTo>
                  <a:lnTo>
                    <a:pt x="f43" y="f35"/>
                  </a:lnTo>
                  <a:lnTo>
                    <a:pt x="f43" y="f37"/>
                  </a:lnTo>
                  <a:cubicBezTo>
                    <a:pt x="f43" y="f38"/>
                    <a:pt x="f44" y="f5"/>
                    <a:pt x="f45" y="f5"/>
                  </a:cubicBezTo>
                  <a:cubicBezTo>
                    <a:pt x="f46" y="f5"/>
                    <a:pt x="f47" y="f38"/>
                    <a:pt x="f47" y="f37"/>
                  </a:cubicBezTo>
                  <a:lnTo>
                    <a:pt x="f47" y="f35"/>
                  </a:lnTo>
                  <a:lnTo>
                    <a:pt x="f48" y="f35"/>
                  </a:lnTo>
                  <a:lnTo>
                    <a:pt x="f49" y="f32"/>
                  </a:lnTo>
                  <a:lnTo>
                    <a:pt x="f50" y="f32"/>
                  </a:lnTo>
                  <a:lnTo>
                    <a:pt x="f51" y="f30"/>
                  </a:lnTo>
                  <a:cubicBezTo>
                    <a:pt x="f52" y="f28"/>
                    <a:pt x="f53" y="f26"/>
                    <a:pt x="f54" y="f24"/>
                  </a:cubicBezTo>
                  <a:cubicBezTo>
                    <a:pt x="f55" y="f22"/>
                    <a:pt x="f56" y="f20"/>
                    <a:pt x="f57" y="f18"/>
                  </a:cubicBezTo>
                  <a:lnTo>
                    <a:pt x="f58" y="f16"/>
                  </a:lnTo>
                  <a:cubicBezTo>
                    <a:pt x="f59" y="f14"/>
                    <a:pt x="f60" y="f12"/>
                    <a:pt x="f8" y="f9"/>
                  </a:cubicBezTo>
                  <a:close/>
                  <a:moveTo>
                    <a:pt x="f61" y="f7"/>
                  </a:moveTo>
                  <a:cubicBezTo>
                    <a:pt x="f62" y="f7"/>
                    <a:pt x="f63" y="f64"/>
                    <a:pt x="f63" y="f65"/>
                  </a:cubicBezTo>
                  <a:cubicBezTo>
                    <a:pt x="f63" y="f66"/>
                    <a:pt x="f62" y="f67"/>
                    <a:pt x="f61" y="f67"/>
                  </a:cubicBezTo>
                  <a:cubicBezTo>
                    <a:pt x="f68" y="f67"/>
                    <a:pt x="f69" y="f66"/>
                    <a:pt x="f69" y="f65"/>
                  </a:cubicBezTo>
                  <a:cubicBezTo>
                    <a:pt x="f69" y="f64"/>
                    <a:pt x="f68" y="f7"/>
                    <a:pt x="f61" y="f7"/>
                  </a:cubicBezTo>
                  <a:close/>
                </a:path>
              </a:pathLst>
            </a:custGeom>
            <a:solidFill>
              <a:srgbClr val="D9D9D9"/>
            </a:solidFill>
            <a:ln cap="flat">
              <a:noFill/>
              <a:prstDash val="solid"/>
            </a:ln>
          </p:spPr>
          <p:txBody>
            <a:bodyPr vert="horz" wrap="square" lIns="91440" tIns="45720" rIns="91440" bIns="45720" anchor="ctr" anchorCtr="1"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FFFFFF"/>
                </a:solidFill>
                <a:uFillTx/>
                <a:latin typeface="Trebuchet MS"/>
                <a:ea typeface="맑은 고딕" pitchFamily="34"/>
                <a:cs typeface="B Nazanin" pitchFamily="2" charset="-78"/>
              </a:endParaRPr>
            </a:p>
          </p:txBody>
        </p:sp>
      </p:grpSp>
      <p:grpSp>
        <p:nvGrpSpPr>
          <p:cNvPr id="66" name="Group 76">
            <a:extLst>
              <a:ext uri="{FF2B5EF4-FFF2-40B4-BE49-F238E27FC236}">
                <a16:creationId xmlns:a16="http://schemas.microsoft.com/office/drawing/2014/main" id="{FD1E526B-C893-EA36-FF1A-0B525ADB8232}"/>
              </a:ext>
            </a:extLst>
          </p:cNvPr>
          <p:cNvGrpSpPr/>
          <p:nvPr/>
        </p:nvGrpSpPr>
        <p:grpSpPr>
          <a:xfrm>
            <a:off x="7739600" y="4208297"/>
            <a:ext cx="3760690" cy="738664"/>
            <a:chOff x="7739600" y="4208297"/>
            <a:chExt cx="3760690" cy="738664"/>
          </a:xfrm>
        </p:grpSpPr>
        <p:sp>
          <p:nvSpPr>
            <p:cNvPr id="67" name="TextBox 77">
              <a:extLst>
                <a:ext uri="{FF2B5EF4-FFF2-40B4-BE49-F238E27FC236}">
                  <a16:creationId xmlns:a16="http://schemas.microsoft.com/office/drawing/2014/main" id="{84190054-E537-F65D-E77B-AF06B0AE682B}"/>
                </a:ext>
              </a:extLst>
            </p:cNvPr>
            <p:cNvSpPr txBox="1"/>
            <p:nvPr/>
          </p:nvSpPr>
          <p:spPr>
            <a:xfrm>
              <a:off x="7739600" y="4300624"/>
              <a:ext cx="885002" cy="461662"/>
            </a:xfrm>
            <a:prstGeom prst="rect">
              <a:avLst/>
            </a:prstGeom>
            <a:noFill/>
            <a:ln cap="flat">
              <a:noFill/>
            </a:ln>
          </p:spPr>
          <p:txBody>
            <a:bodyPr vert="horz" wrap="square" lIns="107999" tIns="45720" rIns="107999" bIns="45720" anchor="t" anchorCtr="1"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400" b="1" i="0" u="none" strike="noStrike" kern="1200" cap="none" spc="0" baseline="0">
                  <a:solidFill>
                    <a:srgbClr val="92D050"/>
                  </a:solidFill>
                  <a:uFillTx/>
                  <a:latin typeface="Trebuchet MS"/>
                  <a:ea typeface="맑은 고딕" pitchFamily="34"/>
                  <a:cs typeface="B Nazanin" pitchFamily="2" charset="-78"/>
                </a:rPr>
                <a:t>60%</a:t>
              </a:r>
            </a:p>
          </p:txBody>
        </p:sp>
        <p:sp>
          <p:nvSpPr>
            <p:cNvPr id="68" name="TextBox 78">
              <a:extLst>
                <a:ext uri="{FF2B5EF4-FFF2-40B4-BE49-F238E27FC236}">
                  <a16:creationId xmlns:a16="http://schemas.microsoft.com/office/drawing/2014/main" id="{482D7962-D90F-7CD0-B4B3-BA631BE5E393}"/>
                </a:ext>
              </a:extLst>
            </p:cNvPr>
            <p:cNvSpPr txBox="1"/>
            <p:nvPr/>
          </p:nvSpPr>
          <p:spPr>
            <a:xfrm>
              <a:off x="8488540" y="4208297"/>
              <a:ext cx="3011750" cy="738664"/>
            </a:xfrm>
            <a:prstGeom prst="rect">
              <a:avLst/>
            </a:prstGeom>
            <a:noFill/>
            <a:ln cap="flat">
              <a:noFill/>
            </a:ln>
          </p:spPr>
          <p:txBody>
            <a:bodyPr vert="horz" wrap="square" lIns="91440" tIns="45720" rIns="91440" bIns="45720" anchor="t" anchorCtr="0" compatLnSpc="1">
              <a:spAutoFit/>
            </a:bodyPr>
            <a:lstStyle/>
            <a:p>
              <a:pPr lvl="0" algn="r">
                <a:defRPr sz="1800" b="0" i="0" u="none" strike="noStrike" kern="0" cap="none" spc="0" baseline="0">
                  <a:solidFill>
                    <a:srgbClr val="000000"/>
                  </a:solidFill>
                  <a:uFillTx/>
                </a:defRPr>
              </a:pPr>
              <a:r>
                <a:rPr lang="fa-IR" sz="1400" dirty="0">
                  <a:solidFill>
                    <a:srgbClr val="404040"/>
                  </a:solidFill>
                  <a:latin typeface="Trebuchet MS"/>
                  <a:ea typeface="맑은 고딕" pitchFamily="34"/>
                  <a:cs typeface="B Nazanin" pitchFamily="2" charset="-78"/>
                </a:rPr>
                <a:t>شما به سادگی می توانید مخاطبان خود را تحت تاثیر قرار دهید و به ارائه های خود جذابیت و زیبایی بی نظیری اضافه کنید.</a:t>
              </a:r>
              <a:endParaRPr lang="en-US" sz="1400" b="0" i="0" u="none" strike="noStrike" kern="1200" cap="none" spc="0" baseline="0" dirty="0">
                <a:solidFill>
                  <a:srgbClr val="404040"/>
                </a:solidFill>
                <a:uFillTx/>
                <a:latin typeface="Trebuchet MS"/>
                <a:ea typeface="맑은 고딕" pitchFamily="34"/>
                <a:cs typeface="B Nazanin" pitchFamily="2" charset="-78"/>
              </a:endParaRPr>
            </a:p>
          </p:txBody>
        </p:sp>
      </p:grpSp>
      <p:grpSp>
        <p:nvGrpSpPr>
          <p:cNvPr id="69" name="Group 79">
            <a:extLst>
              <a:ext uri="{FF2B5EF4-FFF2-40B4-BE49-F238E27FC236}">
                <a16:creationId xmlns:a16="http://schemas.microsoft.com/office/drawing/2014/main" id="{F8DA3014-E085-8B50-3B67-FED747120973}"/>
              </a:ext>
            </a:extLst>
          </p:cNvPr>
          <p:cNvGrpSpPr/>
          <p:nvPr/>
        </p:nvGrpSpPr>
        <p:grpSpPr>
          <a:xfrm>
            <a:off x="7785311" y="5819506"/>
            <a:ext cx="3760689" cy="646334"/>
            <a:chOff x="7785311" y="5819506"/>
            <a:chExt cx="3760689" cy="646334"/>
          </a:xfrm>
        </p:grpSpPr>
        <p:sp>
          <p:nvSpPr>
            <p:cNvPr id="70" name="TextBox 80">
              <a:extLst>
                <a:ext uri="{FF2B5EF4-FFF2-40B4-BE49-F238E27FC236}">
                  <a16:creationId xmlns:a16="http://schemas.microsoft.com/office/drawing/2014/main" id="{1445F413-169E-8610-B1C6-D3F2419D939A}"/>
                </a:ext>
              </a:extLst>
            </p:cNvPr>
            <p:cNvSpPr txBox="1"/>
            <p:nvPr/>
          </p:nvSpPr>
          <p:spPr>
            <a:xfrm>
              <a:off x="7785311" y="5911842"/>
              <a:ext cx="885002" cy="461662"/>
            </a:xfrm>
            <a:prstGeom prst="rect">
              <a:avLst/>
            </a:prstGeom>
            <a:noFill/>
            <a:ln cap="flat">
              <a:noFill/>
            </a:ln>
          </p:spPr>
          <p:txBody>
            <a:bodyPr vert="horz" wrap="square" lIns="107999" tIns="45720" rIns="107999" bIns="45720" anchor="t" anchorCtr="1"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2400" b="1" i="0" u="none" strike="noStrike" kern="1200" cap="none" spc="0" baseline="0">
                  <a:solidFill>
                    <a:srgbClr val="E7ECEF"/>
                  </a:solidFill>
                  <a:uFillTx/>
                  <a:latin typeface="Trebuchet MS"/>
                  <a:ea typeface="맑은 고딕" pitchFamily="34"/>
                  <a:cs typeface="B Nazanin" pitchFamily="2" charset="-78"/>
                </a:rPr>
                <a:t>50%</a:t>
              </a:r>
            </a:p>
          </p:txBody>
        </p:sp>
        <p:sp>
          <p:nvSpPr>
            <p:cNvPr id="71" name="TextBox 81">
              <a:extLst>
                <a:ext uri="{FF2B5EF4-FFF2-40B4-BE49-F238E27FC236}">
                  <a16:creationId xmlns:a16="http://schemas.microsoft.com/office/drawing/2014/main" id="{909BD5E4-2589-A977-1D30-A79032755047}"/>
                </a:ext>
              </a:extLst>
            </p:cNvPr>
            <p:cNvSpPr txBox="1"/>
            <p:nvPr/>
          </p:nvSpPr>
          <p:spPr>
            <a:xfrm>
              <a:off x="8701869" y="5819506"/>
              <a:ext cx="2844131" cy="646334"/>
            </a:xfrm>
            <a:prstGeom prst="rect">
              <a:avLst/>
            </a:prstGeom>
            <a:noFill/>
            <a:ln cap="flat">
              <a:noFill/>
            </a:ln>
          </p:spPr>
          <p:txBody>
            <a:bodyPr vert="horz" wrap="square" lIns="91440" tIns="45720" rIns="91440" bIns="45720" anchor="t" anchorCtr="0" compatLnSpc="1">
              <a:spAutoFit/>
            </a:bodyPr>
            <a:lstStyle/>
            <a:p>
              <a:pPr lvl="0" algn="r">
                <a:defRPr sz="1800" b="0" i="0" u="none" strike="noStrike" kern="0" cap="none" spc="0" baseline="0">
                  <a:solidFill>
                    <a:srgbClr val="000000"/>
                  </a:solidFill>
                  <a:uFillTx/>
                </a:defRPr>
              </a:pPr>
              <a:r>
                <a:rPr lang="fa-IR" sz="1200" dirty="0">
                  <a:solidFill>
                    <a:srgbClr val="404040"/>
                  </a:solidFill>
                  <a:latin typeface="Trebuchet MS"/>
                  <a:ea typeface="맑은 고딕" pitchFamily="34"/>
                  <a:cs typeface="B Nazanin" pitchFamily="2" charset="-78"/>
                </a:rPr>
                <a:t>شما به سادگی می توانید مخاطبان خود را تحت تاثیر قرار دهید و به ارائه های خود جذابیت و زیبایی بی نظیری اضافه کنید.</a:t>
              </a:r>
              <a:endParaRPr lang="en-US" sz="1200" b="0" i="0" u="none" strike="noStrike" kern="1200" cap="none" spc="0" baseline="0" dirty="0">
                <a:solidFill>
                  <a:srgbClr val="404040"/>
                </a:solidFill>
                <a:uFillTx/>
                <a:latin typeface="Trebuchet MS"/>
                <a:ea typeface="맑은 고딕" pitchFamily="34"/>
                <a:cs typeface="B Nazanin" pitchFamily="2" charset="-78"/>
              </a:endParaRPr>
            </a:p>
          </p:txBody>
        </p:sp>
      </p:grpSp>
      <p:sp>
        <p:nvSpPr>
          <p:cNvPr id="72" name="TextBox 82">
            <a:extLst>
              <a:ext uri="{FF2B5EF4-FFF2-40B4-BE49-F238E27FC236}">
                <a16:creationId xmlns:a16="http://schemas.microsoft.com/office/drawing/2014/main" id="{FC2A183F-D45C-3212-9D6C-9BD685830114}"/>
              </a:ext>
            </a:extLst>
          </p:cNvPr>
          <p:cNvSpPr txBox="1"/>
          <p:nvPr/>
        </p:nvSpPr>
        <p:spPr>
          <a:xfrm>
            <a:off x="5383566" y="2834036"/>
            <a:ext cx="6482062" cy="276999"/>
          </a:xfrm>
          <a:prstGeom prst="rect">
            <a:avLst/>
          </a:prstGeom>
          <a:noFill/>
          <a:ln cap="flat">
            <a:noFill/>
          </a:ln>
        </p:spPr>
        <p:txBody>
          <a:bodyPr vert="horz" wrap="square" lIns="91440" tIns="45720" rIns="91440" bIns="45720" anchor="ctr" anchorCtr="0" compatLnSpc="1">
            <a:spAutoFit/>
          </a:bodyPr>
          <a:lstStyle/>
          <a:p>
            <a:pPr lvl="0" algn="r">
              <a:defRPr sz="1800" b="0" i="0" u="none" strike="noStrike" kern="0" cap="none" spc="0" baseline="0">
                <a:solidFill>
                  <a:srgbClr val="000000"/>
                </a:solidFill>
                <a:uFillTx/>
              </a:defRPr>
            </a:pPr>
            <a:r>
              <a:rPr lang="fa-IR" sz="1200" dirty="0">
                <a:solidFill>
                  <a:srgbClr val="000000"/>
                </a:solidFill>
                <a:latin typeface="Trebuchet MS"/>
                <a:ea typeface="맑은 고딕" pitchFamily="34"/>
                <a:cs typeface="B Nazanin" pitchFamily="2" charset="-78"/>
              </a:rPr>
              <a:t>قالب پاورپوینت رژیم غذایی قابل ویرایش می باشد</a:t>
            </a:r>
            <a:endParaRPr lang="en-US" sz="1200" b="0" i="0" u="none" strike="noStrike" kern="1200" cap="none" spc="0" baseline="0" dirty="0">
              <a:solidFill>
                <a:srgbClr val="000000"/>
              </a:solidFill>
              <a:uFillTx/>
              <a:latin typeface="Trebuchet MS"/>
              <a:ea typeface="맑은 고딕" pitchFamily="34"/>
              <a:cs typeface="B Nazanin" pitchFamily="2" charset="-78"/>
            </a:endParaRPr>
          </a:p>
        </p:txBody>
      </p:sp>
      <p:sp>
        <p:nvSpPr>
          <p:cNvPr id="73" name="TextBox 83">
            <a:extLst>
              <a:ext uri="{FF2B5EF4-FFF2-40B4-BE49-F238E27FC236}">
                <a16:creationId xmlns:a16="http://schemas.microsoft.com/office/drawing/2014/main" id="{BD2AC2C2-2616-3481-B164-B49FDD795C66}"/>
              </a:ext>
            </a:extLst>
          </p:cNvPr>
          <p:cNvSpPr txBox="1"/>
          <p:nvPr/>
        </p:nvSpPr>
        <p:spPr>
          <a:xfrm>
            <a:off x="5088194" y="1915567"/>
            <a:ext cx="6777434" cy="830997"/>
          </a:xfrm>
          <a:prstGeom prst="rect">
            <a:avLst/>
          </a:prstGeom>
          <a:noFill/>
          <a:ln cap="flat">
            <a:noFill/>
          </a:ln>
        </p:spPr>
        <p:txBody>
          <a:bodyPr vert="horz" wrap="square" lIns="91440" tIns="45720" rIns="91440" bIns="45720" anchor="ctr" anchorCtr="0" compatLnSpc="1">
            <a:spAutoFit/>
          </a:bodyPr>
          <a:lstStyle/>
          <a:p>
            <a:pPr lvl="0" algn="r">
              <a:defRPr sz="1800" b="0" i="0" u="none" strike="noStrike" kern="0" cap="none" spc="0" baseline="0">
                <a:solidFill>
                  <a:srgbClr val="000000"/>
                </a:solidFill>
                <a:uFillTx/>
              </a:defRPr>
            </a:pPr>
            <a:r>
              <a:rPr lang="fa-IR" sz="2400" dirty="0">
                <a:solidFill>
                  <a:srgbClr val="ADB5BD"/>
                </a:solidFill>
                <a:latin typeface="Trebuchet MS"/>
                <a:ea typeface="맑은 고딕" pitchFamily="34"/>
                <a:cs typeface="B Nazanin" pitchFamily="2" charset="-78"/>
              </a:rPr>
              <a:t>قالب پاورپوينت حرفه ای ، قابل ویرایش ، جهت استفاده در جلسات دفاع رساله ، پایان نامه ، پروپوزال و سمینار و .... می باشد.</a:t>
            </a:r>
            <a:endParaRPr lang="en-US" sz="2400" b="0" i="0" u="none" strike="noStrike" kern="1200" cap="none" spc="0" baseline="0" dirty="0">
              <a:solidFill>
                <a:srgbClr val="ADB5BD"/>
              </a:solidFill>
              <a:uFillTx/>
              <a:latin typeface="Trebuchet MS"/>
              <a:ea typeface="맑은 고딕" pitchFamily="34"/>
              <a:cs typeface="B Nazanin" pitchFamily="2" charset="-78"/>
            </a:endParaRPr>
          </a:p>
        </p:txBody>
      </p:sp>
      <p:sp>
        <p:nvSpPr>
          <p:cNvPr id="74" name="TextBox 84">
            <a:extLst>
              <a:ext uri="{FF2B5EF4-FFF2-40B4-BE49-F238E27FC236}">
                <a16:creationId xmlns:a16="http://schemas.microsoft.com/office/drawing/2014/main" id="{23994B40-2A00-7CA9-898B-6146ED3292E0}"/>
              </a:ext>
            </a:extLst>
          </p:cNvPr>
          <p:cNvSpPr txBox="1"/>
          <p:nvPr/>
        </p:nvSpPr>
        <p:spPr>
          <a:xfrm>
            <a:off x="6808109" y="251785"/>
            <a:ext cx="4198421" cy="769440"/>
          </a:xfrm>
          <a:prstGeom prst="rect">
            <a:avLst/>
          </a:prstGeom>
          <a:noFill/>
          <a:ln cap="flat">
            <a:noFill/>
          </a:ln>
        </p:spPr>
        <p:txBody>
          <a:bodyPr vert="horz" wrap="square" lIns="91440" tIns="45720" rIns="91440" bIns="45720" anchor="ctr" anchorCtr="0" compatLnSpc="1">
            <a:spAutoFit/>
          </a:bodyPr>
          <a:lstStyle/>
          <a:p>
            <a:pPr lvl="0" algn="r">
              <a:defRPr sz="1800" b="0" i="0" u="none" strike="noStrike" kern="0" cap="none" spc="0" baseline="0">
                <a:solidFill>
                  <a:srgbClr val="000000"/>
                </a:solidFill>
                <a:uFillTx/>
              </a:defRPr>
            </a:pPr>
            <a:r>
              <a:rPr lang="fa-IR" sz="4400" b="1" dirty="0">
                <a:solidFill>
                  <a:srgbClr val="000000"/>
                </a:solidFill>
                <a:latin typeface="Garamond"/>
                <a:ea typeface="맑은 고딕" pitchFamily="34"/>
                <a:cs typeface="B Nazanin" pitchFamily="2" charset="-78"/>
              </a:rPr>
              <a:t>ارائه  </a:t>
            </a:r>
            <a:endParaRPr lang="en-US" sz="4400" b="1" i="0" u="none" strike="noStrike" kern="1200" cap="none" spc="0" baseline="0" dirty="0">
              <a:solidFill>
                <a:srgbClr val="000000"/>
              </a:solidFill>
              <a:uFillTx/>
              <a:latin typeface="Garamond"/>
              <a:ea typeface="맑은 고딕" pitchFamily="34"/>
              <a:cs typeface="B Nazanin" pitchFamily="2" charset="-78"/>
            </a:endParaRPr>
          </a:p>
        </p:txBody>
      </p:sp>
      <p:sp>
        <p:nvSpPr>
          <p:cNvPr id="75" name="TextBox 85">
            <a:extLst>
              <a:ext uri="{FF2B5EF4-FFF2-40B4-BE49-F238E27FC236}">
                <a16:creationId xmlns:a16="http://schemas.microsoft.com/office/drawing/2014/main" id="{289D3BE5-F3F5-8642-765D-D7B748C45F18}"/>
              </a:ext>
            </a:extLst>
          </p:cNvPr>
          <p:cNvSpPr txBox="1"/>
          <p:nvPr/>
        </p:nvSpPr>
        <p:spPr>
          <a:xfrm>
            <a:off x="4987202" y="897543"/>
            <a:ext cx="4198421" cy="584775"/>
          </a:xfrm>
          <a:prstGeom prst="rect">
            <a:avLst/>
          </a:prstGeom>
          <a:noFill/>
          <a:ln cap="flat">
            <a:noFill/>
          </a:ln>
        </p:spPr>
        <p:txBody>
          <a:bodyPr vert="horz" wrap="square" lIns="91440" tIns="45720" rIns="91440" bIns="45720" anchor="ctr" anchorCtr="0" compatLnSpc="1">
            <a:spAutoFit/>
          </a:bodyPr>
          <a:lstStyle/>
          <a:p>
            <a:pPr lvl="0" algn="r">
              <a:defRPr sz="1800" b="0" i="0" u="none" strike="noStrike" kern="0" cap="none" spc="0" baseline="0">
                <a:solidFill>
                  <a:srgbClr val="000000"/>
                </a:solidFill>
                <a:uFillTx/>
              </a:defRPr>
            </a:pPr>
            <a:r>
              <a:rPr lang="fa-IR" sz="3200" b="1" dirty="0">
                <a:solidFill>
                  <a:srgbClr val="00B050"/>
                </a:solidFill>
                <a:latin typeface="Garamond"/>
                <a:ea typeface="맑은 고딕" pitchFamily="34"/>
                <a:cs typeface="B Nazanin" pitchFamily="2" charset="-78"/>
              </a:rPr>
              <a:t>عالی</a:t>
            </a:r>
            <a:endParaRPr lang="en-US" sz="3200" b="1" i="0" u="none" strike="noStrike" kern="1200" cap="none" spc="0" baseline="0" dirty="0">
              <a:solidFill>
                <a:srgbClr val="00B050"/>
              </a:solidFill>
              <a:uFillTx/>
              <a:latin typeface="Trebuchet MS"/>
              <a:ea typeface="맑은 고딕" pitchFamily="34"/>
              <a:cs typeface="B Nazanin" pitchFamily="2" charset="-78"/>
            </a:endParaRPr>
          </a:p>
        </p:txBody>
      </p:sp>
      <p:sp>
        <p:nvSpPr>
          <p:cNvPr id="76" name="TextBox 86">
            <a:extLst>
              <a:ext uri="{FF2B5EF4-FFF2-40B4-BE49-F238E27FC236}">
                <a16:creationId xmlns:a16="http://schemas.microsoft.com/office/drawing/2014/main" id="{71A3D5F9-4AE0-56EB-0494-EECE640A305A}"/>
              </a:ext>
            </a:extLst>
          </p:cNvPr>
          <p:cNvSpPr txBox="1"/>
          <p:nvPr/>
        </p:nvSpPr>
        <p:spPr>
          <a:xfrm>
            <a:off x="7459474" y="1488423"/>
            <a:ext cx="4198421" cy="307777"/>
          </a:xfrm>
          <a:prstGeom prst="rect">
            <a:avLst/>
          </a:prstGeom>
          <a:noFill/>
          <a:ln cap="flat">
            <a:noFill/>
          </a:ln>
        </p:spPr>
        <p:txBody>
          <a:bodyPr vert="horz" wrap="square" lIns="91440" tIns="45720" rIns="91440" bIns="45720" anchor="t" anchorCtr="0" compatLnSpc="1">
            <a:spAutoFit/>
          </a:bodyPr>
          <a:lstStyle/>
          <a:p>
            <a:pPr lvl="0" algn="r">
              <a:defRPr sz="1800" b="0" i="0" u="none" strike="noStrike" kern="0" cap="none" spc="0" baseline="0">
                <a:solidFill>
                  <a:srgbClr val="000000"/>
                </a:solidFill>
                <a:uFillTx/>
              </a:defRPr>
            </a:pPr>
            <a:r>
              <a:rPr lang="fa-IR" sz="1400" dirty="0">
                <a:solidFill>
                  <a:srgbClr val="E7ECEF"/>
                </a:solidFill>
                <a:latin typeface="Trebuchet MS"/>
                <a:ea typeface="FZShuTi" pitchFamily="2"/>
                <a:cs typeface="B Nazanin" pitchFamily="2" charset="-78"/>
              </a:rPr>
              <a:t>آسان برای تغییر رنگ</a:t>
            </a:r>
            <a:endParaRPr lang="en-US" sz="1400" b="0" i="0" u="none" strike="noStrike" kern="1200" cap="none" spc="0" baseline="0" dirty="0">
              <a:solidFill>
                <a:srgbClr val="E7ECEF"/>
              </a:solidFill>
              <a:uFillTx/>
              <a:latin typeface="Trebuchet MS"/>
              <a:ea typeface="맑은 고딕" pitchFamily="34"/>
              <a:cs typeface="B Nazanin" pitchFamily="2" charset="-78"/>
            </a:endParaRPr>
          </a:p>
        </p:txBody>
      </p:sp>
      <p:sp>
        <p:nvSpPr>
          <p:cNvPr id="77" name="Onda 87">
            <a:extLst>
              <a:ext uri="{FF2B5EF4-FFF2-40B4-BE49-F238E27FC236}">
                <a16:creationId xmlns:a16="http://schemas.microsoft.com/office/drawing/2014/main" id="{9DA6B641-2D9C-CC26-492E-50924F307631}"/>
              </a:ext>
            </a:extLst>
          </p:cNvPr>
          <p:cNvSpPr/>
          <p:nvPr/>
        </p:nvSpPr>
        <p:spPr>
          <a:xfrm>
            <a:off x="115186" y="6518492"/>
            <a:ext cx="11960928" cy="211070"/>
          </a:xfrm>
          <a:custGeom>
            <a:avLst>
              <a:gd name="f9" fmla="val 12500"/>
              <a:gd name="f10" fmla="val 0"/>
            </a:avLst>
            <a:gdLst>
              <a:gd name="f2" fmla="val 10800000"/>
              <a:gd name="f3" fmla="val 5400000"/>
              <a:gd name="f4" fmla="val 180"/>
              <a:gd name="f5" fmla="val w"/>
              <a:gd name="f6" fmla="val h"/>
              <a:gd name="f7" fmla="val ss"/>
              <a:gd name="f8" fmla="val 0"/>
              <a:gd name="f9" fmla="val 12500"/>
              <a:gd name="f10" fmla="val 0"/>
              <a:gd name="f11" fmla="+- 0 0 -180"/>
              <a:gd name="f12" fmla="+- 0 0 -270"/>
              <a:gd name="f13" fmla="+- 0 0 -360"/>
              <a:gd name="f14" fmla="+- 0 0 -90"/>
              <a:gd name="f15" fmla="abs f5"/>
              <a:gd name="f16" fmla="abs f6"/>
              <a:gd name="f17" fmla="abs f7"/>
              <a:gd name="f18" fmla="val f8"/>
              <a:gd name="f19" fmla="val f9"/>
              <a:gd name="f20" fmla="val f10"/>
              <a:gd name="f21" fmla="*/ f11 f2 1"/>
              <a:gd name="f22" fmla="*/ f12 f2 1"/>
              <a:gd name="f23" fmla="*/ f13 f2 1"/>
              <a:gd name="f24" fmla="*/ f14 f2 1"/>
              <a:gd name="f25" fmla="?: f15 f5 1"/>
              <a:gd name="f26" fmla="?: f16 f6 1"/>
              <a:gd name="f27" fmla="?: f17 f7 1"/>
              <a:gd name="f28" fmla="*/ f21 1 f4"/>
              <a:gd name="f29" fmla="*/ f22 1 f4"/>
              <a:gd name="f30" fmla="*/ f23 1 f4"/>
              <a:gd name="f31" fmla="*/ f24 1 f4"/>
              <a:gd name="f32" fmla="*/ f25 1 21600"/>
              <a:gd name="f33" fmla="*/ f26 1 21600"/>
              <a:gd name="f34" fmla="*/ 21600 f25 1"/>
              <a:gd name="f35" fmla="*/ 21600 f26 1"/>
              <a:gd name="f36" fmla="+- f28 0 f3"/>
              <a:gd name="f37" fmla="+- f29 0 f3"/>
              <a:gd name="f38" fmla="+- f30 0 f3"/>
              <a:gd name="f39" fmla="+- f31 0 f3"/>
              <a:gd name="f40" fmla="min f33 f32"/>
              <a:gd name="f41" fmla="*/ f34 1 f27"/>
              <a:gd name="f42" fmla="*/ f35 1 f27"/>
              <a:gd name="f43" fmla="val f41"/>
              <a:gd name="f44" fmla="val f42"/>
              <a:gd name="f45" fmla="+- f44 0 f18"/>
              <a:gd name="f46" fmla="+- f43 0 f18"/>
              <a:gd name="f47" fmla="*/ f45 1 2"/>
              <a:gd name="f48" fmla="*/ f46 1 2"/>
              <a:gd name="f49" fmla="*/ f45 f19 1"/>
              <a:gd name="f50" fmla="*/ f46 f20 1"/>
              <a:gd name="f51" fmla="+- f18 f47 0"/>
              <a:gd name="f52" fmla="+- f18 f48 0"/>
              <a:gd name="f53" fmla="*/ f49 1 100000"/>
              <a:gd name="f54" fmla="*/ f50 1 100000"/>
              <a:gd name="f55" fmla="*/ f50 1 50000"/>
              <a:gd name="f56" fmla="*/ f49 1 50000"/>
              <a:gd name="f57" fmla="*/ f53 10 1"/>
              <a:gd name="f58" fmla="+- f44 0 f53"/>
              <a:gd name="f59" fmla="abs f54"/>
              <a:gd name="f60" fmla="?: f55 0 f55"/>
              <a:gd name="f61" fmla="?: f55 f55 0"/>
              <a:gd name="f62" fmla="+- f52 f54 0"/>
              <a:gd name="f63" fmla="+- f52 0 f54"/>
              <a:gd name="f64" fmla="+- f44 0 f56"/>
              <a:gd name="f65" fmla="*/ f56 f40 1"/>
              <a:gd name="f66" fmla="*/ f53 f40 1"/>
              <a:gd name="f67" fmla="*/ f51 f40 1"/>
              <a:gd name="f68" fmla="*/ f57 1 3"/>
              <a:gd name="f69" fmla="+- f18 0 f60"/>
              <a:gd name="f70" fmla="+- f43 0 f61"/>
              <a:gd name="f71" fmla="+- f18 f61 0"/>
              <a:gd name="f72" fmla="+- f43 f60 0"/>
              <a:gd name="f73" fmla="+- f43 0 f59"/>
              <a:gd name="f74" fmla="*/ f64 f40 1"/>
              <a:gd name="f75" fmla="*/ f58 f40 1"/>
              <a:gd name="f76" fmla="*/ f63 f40 1"/>
              <a:gd name="f77" fmla="*/ f59 f40 1"/>
              <a:gd name="f78" fmla="*/ f62 f40 1"/>
              <a:gd name="f79" fmla="+- f53 0 f68"/>
              <a:gd name="f80" fmla="+- f53 f68 0"/>
              <a:gd name="f81" fmla="+- f58 0 f68"/>
              <a:gd name="f82" fmla="+- f58 f68 0"/>
              <a:gd name="f83" fmla="+- f60 f70 0"/>
              <a:gd name="f84" fmla="max f69 f71"/>
              <a:gd name="f85" fmla="min f70 f72"/>
              <a:gd name="f86" fmla="*/ f69 f40 1"/>
              <a:gd name="f87" fmla="*/ f70 f40 1"/>
              <a:gd name="f88" fmla="*/ f72 f40 1"/>
              <a:gd name="f89" fmla="*/ f71 f40 1"/>
              <a:gd name="f90" fmla="*/ f73 f40 1"/>
              <a:gd name="f91" fmla="*/ f83 1 3"/>
              <a:gd name="f92" fmla="*/ f84 f40 1"/>
              <a:gd name="f93" fmla="*/ f85 f40 1"/>
              <a:gd name="f94" fmla="*/ f79 f40 1"/>
              <a:gd name="f95" fmla="*/ f80 f40 1"/>
              <a:gd name="f96" fmla="*/ f82 f40 1"/>
              <a:gd name="f97" fmla="*/ f81 f40 1"/>
              <a:gd name="f98" fmla="+- f69 f91 0"/>
              <a:gd name="f99" fmla="+- f71 f91 0"/>
              <a:gd name="f100" fmla="+- f98 f70 0"/>
              <a:gd name="f101" fmla="+- f99 f72 0"/>
              <a:gd name="f102" fmla="*/ f98 f40 1"/>
              <a:gd name="f103" fmla="*/ f99 f40 1"/>
              <a:gd name="f104" fmla="*/ f100 1 2"/>
              <a:gd name="f105" fmla="*/ f101 1 2"/>
              <a:gd name="f106" fmla="*/ f104 f40 1"/>
              <a:gd name="f107" fmla="*/ f105 f40 1"/>
            </a:gdLst>
            <a:ahLst/>
            <a:cxnLst>
              <a:cxn ang="3cd4">
                <a:pos x="hc" y="t"/>
              </a:cxn>
              <a:cxn ang="0">
                <a:pos x="r" y="vc"/>
              </a:cxn>
              <a:cxn ang="cd4">
                <a:pos x="hc" y="b"/>
              </a:cxn>
              <a:cxn ang="cd2">
                <a:pos x="l" y="vc"/>
              </a:cxn>
              <a:cxn ang="f36">
                <a:pos x="f76" y="f66"/>
              </a:cxn>
              <a:cxn ang="f37">
                <a:pos x="f77" y="f67"/>
              </a:cxn>
              <a:cxn ang="f38">
                <a:pos x="f78" y="f75"/>
              </a:cxn>
              <a:cxn ang="f39">
                <a:pos x="f90" y="f67"/>
              </a:cxn>
            </a:cxnLst>
            <a:rect l="f92" t="f65" r="f93" b="f74"/>
            <a:pathLst>
              <a:path>
                <a:moveTo>
                  <a:pt x="f86" y="f66"/>
                </a:moveTo>
                <a:cubicBezTo>
                  <a:pt x="f102" y="f94"/>
                  <a:pt x="f106" y="f95"/>
                  <a:pt x="f87" y="f66"/>
                </a:cubicBezTo>
                <a:lnTo>
                  <a:pt x="f88" y="f75"/>
                </a:lnTo>
                <a:cubicBezTo>
                  <a:pt x="f107" y="f96"/>
                  <a:pt x="f103" y="f97"/>
                  <a:pt x="f89" y="f75"/>
                </a:cubicBezTo>
                <a:close/>
              </a:path>
            </a:pathLst>
          </a:custGeom>
          <a:solidFill>
            <a:srgbClr val="92D050"/>
          </a:solidFill>
          <a:ln cap="flat">
            <a:noFill/>
            <a:prstDash val="solid"/>
          </a:ln>
        </p:spPr>
        <p:txBody>
          <a:bodyPr vert="horz" wrap="square" lIns="91440" tIns="45720" rIns="91440" bIns="45720" anchor="ctr" anchorCtr="1"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186590"/>
              </a:solidFill>
              <a:uFillTx/>
              <a:latin typeface="Trebuchet MS"/>
              <a:ea typeface="Arial"/>
              <a:cs typeface="B Nazanin" pitchFamily="2" charset="-78"/>
            </a:endParaRPr>
          </a:p>
        </p:txBody>
      </p:sp>
      <p:sp>
        <p:nvSpPr>
          <p:cNvPr id="78" name="Paralelogramo 94">
            <a:extLst>
              <a:ext uri="{FF2B5EF4-FFF2-40B4-BE49-F238E27FC236}">
                <a16:creationId xmlns:a16="http://schemas.microsoft.com/office/drawing/2014/main" id="{9D28890B-7C1F-6B84-34E7-75647BF4075D}"/>
              </a:ext>
            </a:extLst>
          </p:cNvPr>
          <p:cNvSpPr/>
          <p:nvPr/>
        </p:nvSpPr>
        <p:spPr>
          <a:xfrm>
            <a:off x="0" y="0"/>
            <a:ext cx="1019693" cy="1106616"/>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90"/>
              <a:gd name="f11" fmla="+- 0 0 -180"/>
              <a:gd name="f12" fmla="+- 0 0 -27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5 f17 1"/>
              <a:gd name="f26" fmla="*/ f18 1 f3"/>
              <a:gd name="f27" fmla="*/ f19 1 f3"/>
              <a:gd name="f28" fmla="*/ f20 1 f3"/>
              <a:gd name="f29" fmla="*/ f21 1 f3"/>
              <a:gd name="f30" fmla="*/ f22 1 21600"/>
              <a:gd name="f31" fmla="*/ f23 1 21600"/>
              <a:gd name="f32" fmla="*/ 21600 f22 1"/>
              <a:gd name="f33" fmla="*/ 21600 f23 1"/>
              <a:gd name="f34" fmla="+- f26 0 f2"/>
              <a:gd name="f35" fmla="+- f27 0 f2"/>
              <a:gd name="f36" fmla="+- f28 0 f2"/>
              <a:gd name="f37" fmla="+- f29 0 f2"/>
              <a:gd name="f38" fmla="min f31 f30"/>
              <a:gd name="f39" fmla="*/ f32 1 f24"/>
              <a:gd name="f40" fmla="*/ f33 1 f24"/>
              <a:gd name="f41" fmla="val f39"/>
              <a:gd name="f42" fmla="val f40"/>
              <a:gd name="f43" fmla="*/ f16 f38 1"/>
              <a:gd name="f44" fmla="+- f42 0 f16"/>
              <a:gd name="f45" fmla="+- f41 0 f16"/>
              <a:gd name="f46" fmla="*/ f42 f38 1"/>
              <a:gd name="f47" fmla="*/ f41 f38 1"/>
              <a:gd name="f48" fmla="*/ f44 1 2"/>
              <a:gd name="f49" fmla="*/ f45 1 2"/>
              <a:gd name="f50" fmla="min f45 f44"/>
              <a:gd name="f51" fmla="*/ 100000 f45 1"/>
              <a:gd name="f52" fmla="+- f16 f48 0"/>
              <a:gd name="f53" fmla="+- f16 f49 0"/>
              <a:gd name="f54" fmla="*/ f51 1 f50"/>
              <a:gd name="f55" fmla="*/ f50 f17 1"/>
              <a:gd name="f56" fmla="*/ f55 1 200000"/>
              <a:gd name="f57" fmla="*/ f55 1 100000"/>
              <a:gd name="f58" fmla="*/ f25 1 f54"/>
              <a:gd name="f59" fmla="*/ f44 f53 1"/>
              <a:gd name="f60" fmla="*/ f53 f38 1"/>
              <a:gd name="f61" fmla="*/ f52 f38 1"/>
              <a:gd name="f62" fmla="+- f41 0 f56"/>
              <a:gd name="f63" fmla="+- f41 0 f57"/>
              <a:gd name="f64" fmla="+- 1 f58 0"/>
              <a:gd name="f65" fmla="*/ f59 1 f57"/>
              <a:gd name="f66" fmla="*/ f57 f38 1"/>
              <a:gd name="f67" fmla="*/ f56 f38 1"/>
              <a:gd name="f68" fmla="*/ f63 1 2"/>
              <a:gd name="f69" fmla="*/ f64 1 12"/>
              <a:gd name="f70" fmla="val f65"/>
              <a:gd name="f71" fmla="*/ f63 f38 1"/>
              <a:gd name="f72" fmla="*/ f62 f38 1"/>
              <a:gd name="f73" fmla="+- f41 0 f68"/>
              <a:gd name="f74" fmla="*/ f69 f45 1"/>
              <a:gd name="f75" fmla="*/ f69 f44 1"/>
              <a:gd name="f76" fmla="+- f42 0 f70"/>
              <a:gd name="f77" fmla="*/ f68 f38 1"/>
              <a:gd name="f78" fmla="*/ f70 f38 1"/>
              <a:gd name="f79" fmla="+- f41 0 f74"/>
              <a:gd name="f80" fmla="+- f42 0 f75"/>
              <a:gd name="f81" fmla="*/ f74 f38 1"/>
              <a:gd name="f82" fmla="*/ f75 f38 1"/>
              <a:gd name="f83" fmla="*/ f76 f38 1"/>
              <a:gd name="f84" fmla="*/ f73 f38 1"/>
              <a:gd name="f85" fmla="*/ f79 f38 1"/>
              <a:gd name="f86" fmla="*/ f80 f38 1"/>
            </a:gdLst>
            <a:ahLst/>
            <a:cxnLst>
              <a:cxn ang="3cd4">
                <a:pos x="hc" y="t"/>
              </a:cxn>
              <a:cxn ang="0">
                <a:pos x="r" y="vc"/>
              </a:cxn>
              <a:cxn ang="cd4">
                <a:pos x="hc" y="b"/>
              </a:cxn>
              <a:cxn ang="cd2">
                <a:pos x="l" y="vc"/>
              </a:cxn>
              <a:cxn ang="f34">
                <a:pos x="f60" y="f83"/>
              </a:cxn>
              <a:cxn ang="f34">
                <a:pos x="f84" y="f43"/>
              </a:cxn>
              <a:cxn ang="f35">
                <a:pos x="f72" y="f61"/>
              </a:cxn>
              <a:cxn ang="f36">
                <a:pos x="f77" y="f46"/>
              </a:cxn>
              <a:cxn ang="f36">
                <a:pos x="f60" y="f78"/>
              </a:cxn>
              <a:cxn ang="f37">
                <a:pos x="f67" y="f61"/>
              </a:cxn>
            </a:cxnLst>
            <a:rect l="f81" t="f82" r="f85" b="f86"/>
            <a:pathLst>
              <a:path>
                <a:moveTo>
                  <a:pt x="f43" y="f46"/>
                </a:moveTo>
                <a:lnTo>
                  <a:pt x="f66" y="f43"/>
                </a:lnTo>
                <a:lnTo>
                  <a:pt x="f47" y="f43"/>
                </a:lnTo>
                <a:lnTo>
                  <a:pt x="f71" y="f46"/>
                </a:lnTo>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Trebuchet MS"/>
              <a:ea typeface="Arial"/>
              <a:cs typeface="B Nazanin" pitchFamily="2" charset="-78"/>
            </a:endParaRPr>
          </a:p>
        </p:txBody>
      </p:sp>
      <p:grpSp>
        <p:nvGrpSpPr>
          <p:cNvPr id="79" name="Grupo 90">
            <a:extLst>
              <a:ext uri="{FF2B5EF4-FFF2-40B4-BE49-F238E27FC236}">
                <a16:creationId xmlns:a16="http://schemas.microsoft.com/office/drawing/2014/main" id="{C0057723-B7A6-F8A1-C0B6-F18D69B2448D}"/>
              </a:ext>
            </a:extLst>
          </p:cNvPr>
          <p:cNvGrpSpPr/>
          <p:nvPr/>
        </p:nvGrpSpPr>
        <p:grpSpPr>
          <a:xfrm>
            <a:off x="11422419" y="192225"/>
            <a:ext cx="613800" cy="587355"/>
            <a:chOff x="11422419" y="192225"/>
            <a:chExt cx="613800" cy="587355"/>
          </a:xfrm>
        </p:grpSpPr>
        <p:sp>
          <p:nvSpPr>
            <p:cNvPr id="80" name="Freeform 11">
              <a:extLst>
                <a:ext uri="{FF2B5EF4-FFF2-40B4-BE49-F238E27FC236}">
                  <a16:creationId xmlns:a16="http://schemas.microsoft.com/office/drawing/2014/main" id="{CA7D78B8-D85A-5AB6-CA83-F8243536F8DE}"/>
                </a:ext>
              </a:extLst>
            </p:cNvPr>
            <p:cNvSpPr/>
            <p:nvPr/>
          </p:nvSpPr>
          <p:spPr>
            <a:xfrm>
              <a:off x="11422419" y="192225"/>
              <a:ext cx="402226" cy="587355"/>
            </a:xfrm>
            <a:custGeom>
              <a:avLst/>
              <a:gdLst>
                <a:gd name="f0" fmla="val 10800000"/>
                <a:gd name="f1" fmla="val 5400000"/>
                <a:gd name="f2" fmla="val 360"/>
                <a:gd name="f3" fmla="val 180"/>
                <a:gd name="f4" fmla="val w"/>
                <a:gd name="f5" fmla="val h"/>
                <a:gd name="f6" fmla="val 0"/>
                <a:gd name="f7" fmla="val 846"/>
                <a:gd name="f8" fmla="val 1238"/>
                <a:gd name="f9" fmla="val 294"/>
                <a:gd name="f10" fmla="val 715"/>
                <a:gd name="f11" fmla="val 269"/>
                <a:gd name="f12" fmla="val 723"/>
                <a:gd name="f13" fmla="val 244"/>
                <a:gd name="f14" fmla="val 732"/>
                <a:gd name="f15" fmla="val 218"/>
                <a:gd name="f16" fmla="val 739"/>
                <a:gd name="f17" fmla="val 173"/>
                <a:gd name="f18" fmla="val 751"/>
                <a:gd name="f19" fmla="val 128"/>
                <a:gd name="f20" fmla="val 756"/>
                <a:gd name="f21" fmla="val 81"/>
                <a:gd name="f22" fmla="val 752"/>
                <a:gd name="f23" fmla="val 60"/>
                <a:gd name="f24" fmla="val 750"/>
                <a:gd name="f25" fmla="val 52"/>
                <a:gd name="f26" fmla="val 735"/>
                <a:gd name="f27" fmla="val 61"/>
                <a:gd name="f28" fmla="val 716"/>
                <a:gd name="f29" fmla="val 98"/>
                <a:gd name="f30" fmla="val 640"/>
                <a:gd name="f31" fmla="val 563"/>
                <a:gd name="f32" fmla="val 138"/>
                <a:gd name="f33" fmla="val 479"/>
                <a:gd name="f34" fmla="val 144"/>
                <a:gd name="f35" fmla="val 435"/>
                <a:gd name="f36" fmla="val 390"/>
                <a:gd name="f37" fmla="val 345"/>
                <a:gd name="f38" fmla="val 145"/>
                <a:gd name="f39" fmla="val 291"/>
                <a:gd name="f40" fmla="val 150"/>
                <a:gd name="f41" fmla="val 239"/>
                <a:gd name="f42" fmla="val 172"/>
                <a:gd name="f43" fmla="val 189"/>
                <a:gd name="f44" fmla="val 222"/>
                <a:gd name="f45" fmla="val 76"/>
                <a:gd name="f46" fmla="val 339"/>
                <a:gd name="f47" fmla="val 457"/>
                <a:gd name="f48" fmla="val 4"/>
                <a:gd name="f49" fmla="val 596"/>
                <a:gd name="f50" fmla="val 9"/>
                <a:gd name="f51" fmla="val 718"/>
                <a:gd name="f52" fmla="val 112"/>
                <a:gd name="f53" fmla="val 747"/>
                <a:gd name="f54" fmla="val 248"/>
                <a:gd name="f55" fmla="val 754"/>
                <a:gd name="f56" fmla="val 283"/>
                <a:gd name="f57" fmla="val 318"/>
                <a:gd name="f58" fmla="val 353"/>
                <a:gd name="f59" fmla="val 749"/>
                <a:gd name="f60" fmla="val 464"/>
                <a:gd name="f61" fmla="val 773"/>
                <a:gd name="f62" fmla="val 569"/>
                <a:gd name="f63" fmla="val 817"/>
                <a:gd name="f64" fmla="val 670"/>
                <a:gd name="f65" fmla="val 824"/>
                <a:gd name="f66" fmla="val 686"/>
                <a:gd name="f67" fmla="val 831"/>
                <a:gd name="f68" fmla="val 701"/>
                <a:gd name="f69" fmla="val 839"/>
                <a:gd name="f70" fmla="val 717"/>
                <a:gd name="f71" fmla="val 847"/>
                <a:gd name="f72" fmla="val 736"/>
                <a:gd name="f73" fmla="val 819"/>
                <a:gd name="f74" fmla="val 758"/>
                <a:gd name="f75" fmla="val 682"/>
                <a:gd name="f76" fmla="val 744"/>
                <a:gd name="f77" fmla="val 617"/>
                <a:gd name="f78" fmla="val 613"/>
                <a:gd name="f79" fmla="val 610"/>
                <a:gd name="f80" fmla="val 606"/>
                <a:gd name="f81" fmla="val 714"/>
                <a:gd name="f82" fmla="val 605"/>
                <a:gd name="f83" fmla="val 620"/>
                <a:gd name="f84" fmla="val 753"/>
                <a:gd name="f85" fmla="val 629"/>
                <a:gd name="f86" fmla="val 769"/>
                <a:gd name="f87" fmla="val 638"/>
                <a:gd name="f88" fmla="val 784"/>
                <a:gd name="f89" fmla="val 651"/>
                <a:gd name="f90" fmla="val 790"/>
                <a:gd name="f91" fmla="val 669"/>
                <a:gd name="f92" fmla="val 791"/>
                <a:gd name="f93" fmla="val 722"/>
                <a:gd name="f94" fmla="val 792"/>
                <a:gd name="f95" fmla="val 768"/>
                <a:gd name="f96" fmla="val 812"/>
                <a:gd name="f97" fmla="val 809"/>
                <a:gd name="f98" fmla="val 845"/>
                <a:gd name="f99" fmla="val 813"/>
                <a:gd name="f100" fmla="val 848"/>
                <a:gd name="f101" fmla="val 853"/>
                <a:gd name="f102" fmla="val 858"/>
                <a:gd name="f103" fmla="val 823"/>
                <a:gd name="f104" fmla="val 867"/>
                <a:gd name="f105" fmla="val 821"/>
                <a:gd name="f106" fmla="val 876"/>
                <a:gd name="f107" fmla="val 882"/>
                <a:gd name="f108" fmla="val 804"/>
                <a:gd name="f109" fmla="val 889"/>
                <a:gd name="f110" fmla="val 793"/>
                <a:gd name="f111" fmla="val 888"/>
                <a:gd name="f112" fmla="val 881"/>
                <a:gd name="f113" fmla="val 763"/>
                <a:gd name="f114" fmla="val 863"/>
                <a:gd name="f115" fmla="val 849"/>
                <a:gd name="f116" fmla="val 712"/>
                <a:gd name="f117" fmla="val 841"/>
                <a:gd name="f118" fmla="val 700"/>
                <a:gd name="f119" fmla="val 838"/>
                <a:gd name="f120" fmla="val 688"/>
                <a:gd name="f121" fmla="val 836"/>
                <a:gd name="f122" fmla="val 676"/>
                <a:gd name="f123" fmla="val 834"/>
                <a:gd name="f124" fmla="val 671"/>
                <a:gd name="f125" fmla="val 665"/>
                <a:gd name="f126" fmla="val 835"/>
                <a:gd name="f127" fmla="val 660"/>
                <a:gd name="f128" fmla="val 837"/>
                <a:gd name="f129" fmla="val 600"/>
                <a:gd name="f130" fmla="val 866"/>
                <a:gd name="f131" fmla="val 540"/>
                <a:gd name="f132" fmla="val 896"/>
                <a:gd name="f133" fmla="val 480"/>
                <a:gd name="f134" fmla="val 924"/>
                <a:gd name="f135" fmla="val 473"/>
                <a:gd name="f136" fmla="val 928"/>
                <a:gd name="f137" fmla="val 471"/>
                <a:gd name="f138" fmla="val 932"/>
                <a:gd name="f139" fmla="val 940"/>
                <a:gd name="f140" fmla="val 472"/>
                <a:gd name="f141" fmla="val 1029"/>
                <a:gd name="f142" fmla="val 1119"/>
                <a:gd name="f143" fmla="val 1208"/>
                <a:gd name="f144" fmla="val 1212"/>
                <a:gd name="f145" fmla="val 1216"/>
                <a:gd name="f146" fmla="val 1220"/>
                <a:gd name="f147" fmla="val 468"/>
                <a:gd name="f148" fmla="val 1231"/>
                <a:gd name="f149" fmla="val 459"/>
                <a:gd name="f150" fmla="val 448"/>
                <a:gd name="f151" fmla="val 1237"/>
                <a:gd name="f152" fmla="val 437"/>
                <a:gd name="f153" fmla="val 1236"/>
                <a:gd name="f154" fmla="val 429"/>
                <a:gd name="f155" fmla="val 1228"/>
                <a:gd name="f156" fmla="val 428"/>
                <a:gd name="f157" fmla="val 1217"/>
                <a:gd name="f158" fmla="val 1214"/>
                <a:gd name="f159" fmla="val 1209"/>
                <a:gd name="f160" fmla="val 1120"/>
                <a:gd name="f161" fmla="val 1030"/>
                <a:gd name="f162" fmla="val 941"/>
                <a:gd name="f163" fmla="val 426"/>
                <a:gd name="f164" fmla="val 418"/>
                <a:gd name="f165" fmla="val 358"/>
                <a:gd name="f166" fmla="val 895"/>
                <a:gd name="f167" fmla="val 299"/>
                <a:gd name="f168" fmla="val 234"/>
                <a:gd name="f169" fmla="val 227"/>
                <a:gd name="f170" fmla="val 122"/>
                <a:gd name="f171" fmla="val 47"/>
                <a:gd name="f172" fmla="val 929"/>
                <a:gd name="f173" fmla="val 45"/>
                <a:gd name="f174" fmla="val 43"/>
                <a:gd name="f175" fmla="val 1087"/>
                <a:gd name="f176" fmla="val 44"/>
                <a:gd name="f177" fmla="val 1144"/>
                <a:gd name="f178" fmla="val 1201"/>
                <a:gd name="f179" fmla="val 1206"/>
                <a:gd name="f180" fmla="val 1211"/>
                <a:gd name="f181" fmla="val 35"/>
                <a:gd name="f182" fmla="val 23"/>
                <a:gd name="f183" fmla="val 12"/>
                <a:gd name="f184" fmla="val 2"/>
                <a:gd name="f185" fmla="val 1229"/>
                <a:gd name="f186" fmla="val 1"/>
                <a:gd name="f187" fmla="val 1202"/>
                <a:gd name="f188" fmla="val 1187"/>
                <a:gd name="f189" fmla="val 1171"/>
                <a:gd name="f190" fmla="val 1069"/>
                <a:gd name="f191" fmla="val 1019"/>
                <a:gd name="f192" fmla="val 8"/>
                <a:gd name="f193" fmla="val 897"/>
                <a:gd name="f194" fmla="val 108"/>
                <a:gd name="f195" fmla="val 797"/>
                <a:gd name="f196" fmla="val 229"/>
                <a:gd name="f197" fmla="val 249"/>
                <a:gd name="f198" fmla="val 263"/>
                <a:gd name="f199" fmla="val 782"/>
                <a:gd name="f200" fmla="val 272"/>
                <a:gd name="f201" fmla="val 766"/>
                <a:gd name="f202" fmla="val 281"/>
                <a:gd name="f203" fmla="val 289"/>
                <a:gd name="f204" fmla="val 733"/>
                <a:gd name="f205" fmla="val 297"/>
                <a:gd name="f206" fmla="val 296"/>
                <a:gd name="f207" fmla="val 295"/>
                <a:gd name="f208" fmla="val 785"/>
                <a:gd name="f209" fmla="val 709"/>
                <a:gd name="f210" fmla="val 707"/>
                <a:gd name="f211" fmla="val 786"/>
                <a:gd name="f212" fmla="val 706"/>
                <a:gd name="f213" fmla="val 702"/>
                <a:gd name="f214" fmla="val 698"/>
                <a:gd name="f215" fmla="val 780"/>
                <a:gd name="f216" fmla="val 694"/>
                <a:gd name="f217" fmla="val 748"/>
                <a:gd name="f218" fmla="val 545"/>
                <a:gd name="f219" fmla="val 465"/>
                <a:gd name="f220" fmla="val 422"/>
                <a:gd name="f221" fmla="val 378"/>
                <a:gd name="f222" fmla="val 335"/>
                <a:gd name="f223" fmla="val 287"/>
                <a:gd name="f224" fmla="val 196"/>
                <a:gd name="f225" fmla="val 633"/>
                <a:gd name="f226" fmla="val 102"/>
                <a:gd name="f227" fmla="val 555"/>
                <a:gd name="f228" fmla="val 50"/>
                <a:gd name="f229" fmla="val 449"/>
                <a:gd name="f230" fmla="val 348"/>
                <a:gd name="f231" fmla="val 250"/>
                <a:gd name="f232" fmla="val 115"/>
                <a:gd name="f233" fmla="val 210"/>
                <a:gd name="f234" fmla="val 209"/>
                <a:gd name="f235" fmla="val 192"/>
                <a:gd name="f236" fmla="val 253"/>
                <a:gd name="f237" fmla="val 187"/>
                <a:gd name="f238" fmla="val 298"/>
                <a:gd name="f239" fmla="val 188"/>
                <a:gd name="f240" fmla="val 383"/>
                <a:gd name="f241" fmla="val 421"/>
                <a:gd name="f242" fmla="val 184"/>
                <a:gd name="f243" fmla="val 458"/>
                <a:gd name="f244" fmla="val 177"/>
                <a:gd name="f245" fmla="val 543"/>
                <a:gd name="f246" fmla="val 151"/>
                <a:gd name="f247" fmla="val 623"/>
                <a:gd name="f248" fmla="val 116"/>
                <a:gd name="f249" fmla="val 703"/>
                <a:gd name="f250" fmla="val 114"/>
                <a:gd name="f251" fmla="val 113"/>
                <a:gd name="f252" fmla="val 710"/>
                <a:gd name="f253" fmla="val 175"/>
                <a:gd name="f254" fmla="val 233"/>
                <a:gd name="f255" fmla="val 288"/>
                <a:gd name="f256" fmla="val 286"/>
                <a:gd name="f257" fmla="val 666"/>
                <a:gd name="f258" fmla="val 285"/>
                <a:gd name="f259" fmla="val 664"/>
                <a:gd name="f260" fmla="val 662"/>
                <a:gd name="f261" fmla="val 245"/>
                <a:gd name="f262" fmla="val 224"/>
                <a:gd name="f263" fmla="val 571"/>
                <a:gd name="f264" fmla="val 514"/>
                <a:gd name="f265" fmla="val 221"/>
                <a:gd name="f266" fmla="val 415"/>
                <a:gd name="f267" fmla="val 366"/>
                <a:gd name="f268" fmla="val 352"/>
                <a:gd name="f269" fmla="val 241"/>
                <a:gd name="f270" fmla="val 341"/>
                <a:gd name="f271" fmla="val 258"/>
                <a:gd name="f272" fmla="val 337"/>
                <a:gd name="f273" fmla="val 275"/>
                <a:gd name="f274" fmla="val 333"/>
                <a:gd name="f275" fmla="val 328"/>
                <a:gd name="f276" fmla="val 312"/>
                <a:gd name="f277" fmla="val 397"/>
                <a:gd name="f278" fmla="val 443"/>
                <a:gd name="f279" fmla="val 467"/>
                <a:gd name="f280" fmla="val 247"/>
                <a:gd name="f281" fmla="val 489"/>
                <a:gd name="f282" fmla="val 494"/>
                <a:gd name="f283" fmla="val 198"/>
                <a:gd name="f284" fmla="val 496"/>
                <a:gd name="f285" fmla="val 506"/>
                <a:gd name="f286" fmla="val 181"/>
                <a:gd name="f287" fmla="val 516"/>
                <a:gd name="f288" fmla="val 182"/>
                <a:gd name="f289" fmla="val 526"/>
                <a:gd name="f290" fmla="val 183"/>
                <a:gd name="f291" fmla="val 535"/>
                <a:gd name="f292" fmla="val 190"/>
                <a:gd name="f293" fmla="val 536"/>
                <a:gd name="f294" fmla="val 201"/>
                <a:gd name="f295" fmla="val 538"/>
                <a:gd name="f296" fmla="val 225"/>
                <a:gd name="f297" fmla="val 549"/>
                <a:gd name="f298" fmla="val 243"/>
                <a:gd name="f299" fmla="val 564"/>
                <a:gd name="f300" fmla="val 260"/>
                <a:gd name="f301" fmla="val 591"/>
                <a:gd name="f302" fmla="val 625"/>
                <a:gd name="f303" fmla="val 311"/>
                <a:gd name="f304" fmla="val 661"/>
                <a:gd name="f305" fmla="val 673"/>
                <a:gd name="f306" fmla="val 334"/>
                <a:gd name="f307" fmla="val 678"/>
                <a:gd name="f308" fmla="val 342"/>
                <a:gd name="f309" fmla="val 355"/>
                <a:gd name="f310" fmla="val 677"/>
                <a:gd name="f311" fmla="val 406"/>
                <a:gd name="f312" fmla="val 510"/>
                <a:gd name="f313" fmla="val 546"/>
                <a:gd name="f314" fmla="val 580"/>
                <a:gd name="f315" fmla="val 652"/>
                <a:gd name="f316" fmla="val 612"/>
                <a:gd name="f317" fmla="val 632"/>
                <a:gd name="f318" fmla="val 626"/>
                <a:gd name="f319" fmla="val 650"/>
                <a:gd name="f320" fmla="val 649"/>
                <a:gd name="f321" fmla="val 690"/>
                <a:gd name="f322" fmla="val 741"/>
                <a:gd name="f323" fmla="val 511"/>
                <a:gd name="f324" fmla="val 261"/>
                <a:gd name="f325" fmla="val 486"/>
                <a:gd name="f326" fmla="val 456"/>
                <a:gd name="f327" fmla="val 308"/>
                <a:gd name="f328" fmla="val 424"/>
                <a:gd name="f329" fmla="val 324"/>
                <a:gd name="f330" fmla="val 377"/>
                <a:gd name="f331" fmla="val 364"/>
                <a:gd name="f332" fmla="val 277"/>
                <a:gd name="f333" fmla="val 376"/>
                <a:gd name="f334" fmla="val 268"/>
                <a:gd name="f335" fmla="val 379"/>
                <a:gd name="f336" fmla="val 265"/>
                <a:gd name="f337" fmla="val 393"/>
                <a:gd name="f338" fmla="val 266"/>
                <a:gd name="f339" fmla="val 430"/>
                <a:gd name="f340" fmla="val 504"/>
                <a:gd name="f341" fmla="val 562"/>
                <a:gd name="f342" fmla="val 611"/>
                <a:gd name="f343" fmla="val 332"/>
                <a:gd name="f344" fmla="val 648"/>
                <a:gd name="f345" fmla="val 696"/>
                <a:gd name="f346" fmla="val 455"/>
                <a:gd name="f347" fmla="val 524"/>
                <a:gd name="f348" fmla="val 675"/>
                <a:gd name="f349" fmla="val 592"/>
                <a:gd name="f350" fmla="val 645"/>
                <a:gd name="f351" fmla="val 630"/>
                <a:gd name="f352" fmla="val 589"/>
                <a:gd name="f353" fmla="val 634"/>
                <a:gd name="f354" fmla="val 636"/>
                <a:gd name="f355" fmla="val 419"/>
                <a:gd name="f356" fmla="val 371"/>
                <a:gd name="f357" fmla="val 367"/>
                <a:gd name="f358" fmla="val 362"/>
                <a:gd name="f359" fmla="val 627"/>
                <a:gd name="f360" fmla="val 581"/>
                <a:gd name="f361" fmla="val 307"/>
                <a:gd name="f362" fmla="val 292"/>
                <a:gd name="f363" fmla="val 814"/>
                <a:gd name="f364" fmla="val 815"/>
                <a:gd name="f365" fmla="val 343"/>
                <a:gd name="f366" fmla="val 394"/>
                <a:gd name="f367" fmla="val 864"/>
                <a:gd name="f368" fmla="val 445"/>
                <a:gd name="f369" fmla="val 890"/>
                <a:gd name="f370" fmla="val 454"/>
                <a:gd name="f371" fmla="val 887"/>
                <a:gd name="f372" fmla="val 497"/>
                <a:gd name="f373" fmla="val 868"/>
                <a:gd name="f374" fmla="val 537"/>
                <a:gd name="f375" fmla="val 577"/>
                <a:gd name="f376" fmla="val 829"/>
                <a:gd name="f377" fmla="val 588"/>
                <a:gd name="f378" fmla="val 598"/>
                <a:gd name="f379" fmla="val 568"/>
                <a:gd name="f380" fmla="val 746"/>
                <a:gd name="f381" fmla="val 557"/>
                <a:gd name="f382" fmla="val 708"/>
                <a:gd name="f383" fmla="val 485"/>
                <a:gd name="f384" fmla="val 414"/>
                <a:gd name="f385" fmla="val 743"/>
                <a:gd name="f386" fmla="val 336"/>
                <a:gd name="f387" fmla="val 728"/>
                <a:gd name="f388" fmla="val 331"/>
                <a:gd name="f389" fmla="val 323"/>
                <a:gd name="f390" fmla="val 764"/>
                <a:gd name="f391" fmla="val 314"/>
                <a:gd name="f392" fmla="val 781"/>
                <a:gd name="f393" fmla="val 303"/>
                <a:gd name="f394" fmla="+- 0 0 -90"/>
                <a:gd name="f395" fmla="*/ f4 1 846"/>
                <a:gd name="f396" fmla="*/ f5 1 1238"/>
                <a:gd name="f397" fmla="val f6"/>
                <a:gd name="f398" fmla="val f7"/>
                <a:gd name="f399" fmla="val f8"/>
                <a:gd name="f400" fmla="*/ f394 f0 1"/>
                <a:gd name="f401" fmla="+- f399 0 f397"/>
                <a:gd name="f402" fmla="+- f398 0 f397"/>
                <a:gd name="f403" fmla="*/ f400 1 f3"/>
                <a:gd name="f404" fmla="*/ f402 1 846"/>
                <a:gd name="f405" fmla="*/ f401 1 1238"/>
                <a:gd name="f406" fmla="*/ 218 f402 1"/>
                <a:gd name="f407" fmla="*/ 739 f401 1"/>
                <a:gd name="f408" fmla="*/ 61 f402 1"/>
                <a:gd name="f409" fmla="*/ 716 f401 1"/>
                <a:gd name="f410" fmla="*/ 144 f402 1"/>
                <a:gd name="f411" fmla="*/ 345 f401 1"/>
                <a:gd name="f412" fmla="*/ 457 f402 1"/>
                <a:gd name="f413" fmla="*/ 4 f401 1"/>
                <a:gd name="f414" fmla="*/ 754 f402 1"/>
                <a:gd name="f415" fmla="*/ 353 f401 1"/>
                <a:gd name="f416" fmla="*/ 839 f402 1"/>
                <a:gd name="f417" fmla="*/ 717 f401 1"/>
                <a:gd name="f418" fmla="*/ 617 f402 1"/>
                <a:gd name="f419" fmla="*/ 718 f401 1"/>
                <a:gd name="f420" fmla="*/ 605 f402 1"/>
                <a:gd name="f421" fmla="*/ 669 f402 1"/>
                <a:gd name="f422" fmla="*/ 791 f401 1"/>
                <a:gd name="f423" fmla="*/ 819 f402 1"/>
                <a:gd name="f424" fmla="*/ 858 f401 1"/>
                <a:gd name="f425" fmla="*/ 784 f402 1"/>
                <a:gd name="f426" fmla="*/ 881 f401 1"/>
                <a:gd name="f427" fmla="*/ 676 f402 1"/>
                <a:gd name="f428" fmla="*/ 834 f401 1"/>
                <a:gd name="f429" fmla="*/ 480 f402 1"/>
                <a:gd name="f430" fmla="*/ 924 f401 1"/>
                <a:gd name="f431" fmla="*/ 471 f402 1"/>
                <a:gd name="f432" fmla="*/ 1208 f401 1"/>
                <a:gd name="f433" fmla="*/ 448 f402 1"/>
                <a:gd name="f434" fmla="*/ 1237 f401 1"/>
                <a:gd name="f435" fmla="*/ 428 f402 1"/>
                <a:gd name="f436" fmla="*/ 1209 f401 1"/>
                <a:gd name="f437" fmla="*/ 418 f402 1"/>
                <a:gd name="f438" fmla="*/ 222 f402 1"/>
                <a:gd name="f439" fmla="*/ 44 f402 1"/>
                <a:gd name="f440" fmla="*/ 1201 f401 1"/>
                <a:gd name="f441" fmla="*/ 23 f402 1"/>
                <a:gd name="f442" fmla="*/ 1 f402 1"/>
                <a:gd name="f443" fmla="*/ 1171 f401 1"/>
                <a:gd name="f444" fmla="*/ 229 f402 1"/>
                <a:gd name="f445" fmla="*/ 297 f402 1"/>
                <a:gd name="f446" fmla="*/ 785 f402 1"/>
                <a:gd name="f447" fmla="*/ 709 f401 1"/>
                <a:gd name="f448" fmla="*/ 780 f402 1"/>
                <a:gd name="f449" fmla="*/ 694 f401 1"/>
                <a:gd name="f450" fmla="*/ 712 f402 1"/>
                <a:gd name="f451" fmla="*/ 335 f401 1"/>
                <a:gd name="f452" fmla="*/ 449 f402 1"/>
                <a:gd name="f453" fmla="*/ 47 f401 1"/>
                <a:gd name="f454" fmla="*/ 188 f402 1"/>
                <a:gd name="f455" fmla="*/ 116 f402 1"/>
                <a:gd name="f456" fmla="*/ 700 f401 1"/>
                <a:gd name="f457" fmla="*/ 288 f402 1"/>
                <a:gd name="f458" fmla="*/ 669 f401 1"/>
                <a:gd name="f459" fmla="*/ 514 f401 1"/>
                <a:gd name="f460" fmla="*/ 241 f402 1"/>
                <a:gd name="f461" fmla="*/ 341 f401 1"/>
                <a:gd name="f462" fmla="*/ 443 f402 1"/>
                <a:gd name="f463" fmla="*/ 263 f401 1"/>
                <a:gd name="f464" fmla="*/ 516 f402 1"/>
                <a:gd name="f465" fmla="*/ 182 f401 1"/>
                <a:gd name="f466" fmla="*/ 564 f402 1"/>
                <a:gd name="f467" fmla="*/ 260 f401 1"/>
                <a:gd name="f468" fmla="*/ 678 f402 1"/>
                <a:gd name="f469" fmla="*/ 355 f401 1"/>
                <a:gd name="f470" fmla="*/ 652 f402 1"/>
                <a:gd name="f471" fmla="*/ 612 f401 1"/>
                <a:gd name="f472" fmla="*/ 424 f402 1"/>
                <a:gd name="f473" fmla="*/ 324 f401 1"/>
                <a:gd name="f474" fmla="*/ 265 f402 1"/>
                <a:gd name="f475" fmla="*/ 393 f401 1"/>
                <a:gd name="f476" fmla="*/ 332 f402 1"/>
                <a:gd name="f477" fmla="*/ 648 f401 1"/>
                <a:gd name="f478" fmla="*/ 634 f402 1"/>
                <a:gd name="f479" fmla="*/ 627 f402 1"/>
                <a:gd name="f480" fmla="*/ 360 f401 1"/>
                <a:gd name="f481" fmla="*/ 292 f402 1"/>
                <a:gd name="f482" fmla="*/ 814 f401 1"/>
                <a:gd name="f483" fmla="*/ 445 f402 1"/>
                <a:gd name="f484" fmla="*/ 889 f401 1"/>
                <a:gd name="f485" fmla="*/ 577 f402 1"/>
                <a:gd name="f486" fmla="*/ 829 f401 1"/>
                <a:gd name="f487" fmla="*/ 557 f402 1"/>
                <a:gd name="f488" fmla="*/ 708 f401 1"/>
                <a:gd name="f489" fmla="*/ 323 f402 1"/>
                <a:gd name="f490" fmla="*/ 764 f401 1"/>
                <a:gd name="f491" fmla="+- f403 0 f1"/>
                <a:gd name="f492" fmla="*/ f406 1 847"/>
                <a:gd name="f493" fmla="*/ f407 1 1238"/>
                <a:gd name="f494" fmla="*/ f408 1 847"/>
                <a:gd name="f495" fmla="*/ f409 1 1238"/>
                <a:gd name="f496" fmla="*/ f410 1 847"/>
                <a:gd name="f497" fmla="*/ f411 1 1238"/>
                <a:gd name="f498" fmla="*/ f412 1 847"/>
                <a:gd name="f499" fmla="*/ f413 1 1238"/>
                <a:gd name="f500" fmla="*/ f414 1 847"/>
                <a:gd name="f501" fmla="*/ f415 1 1238"/>
                <a:gd name="f502" fmla="*/ f416 1 847"/>
                <a:gd name="f503" fmla="*/ f417 1 1238"/>
                <a:gd name="f504" fmla="*/ f418 1 847"/>
                <a:gd name="f505" fmla="*/ f419 1 1238"/>
                <a:gd name="f506" fmla="*/ f420 1 847"/>
                <a:gd name="f507" fmla="*/ f421 1 847"/>
                <a:gd name="f508" fmla="*/ f422 1 1238"/>
                <a:gd name="f509" fmla="*/ f423 1 847"/>
                <a:gd name="f510" fmla="*/ f424 1 1238"/>
                <a:gd name="f511" fmla="*/ f425 1 847"/>
                <a:gd name="f512" fmla="*/ f426 1 1238"/>
                <a:gd name="f513" fmla="*/ f427 1 847"/>
                <a:gd name="f514" fmla="*/ f428 1 1238"/>
                <a:gd name="f515" fmla="*/ f429 1 847"/>
                <a:gd name="f516" fmla="*/ f430 1 1238"/>
                <a:gd name="f517" fmla="*/ f431 1 847"/>
                <a:gd name="f518" fmla="*/ f432 1 1238"/>
                <a:gd name="f519" fmla="*/ f433 1 847"/>
                <a:gd name="f520" fmla="*/ f434 1 1238"/>
                <a:gd name="f521" fmla="*/ f435 1 847"/>
                <a:gd name="f522" fmla="*/ f436 1 1238"/>
                <a:gd name="f523" fmla="*/ f437 1 847"/>
                <a:gd name="f524" fmla="*/ f438 1 847"/>
                <a:gd name="f525" fmla="*/ f439 1 847"/>
                <a:gd name="f526" fmla="*/ f440 1 1238"/>
                <a:gd name="f527" fmla="*/ f441 1 847"/>
                <a:gd name="f528" fmla="*/ f442 1 847"/>
                <a:gd name="f529" fmla="*/ f443 1 1238"/>
                <a:gd name="f530" fmla="*/ f444 1 847"/>
                <a:gd name="f531" fmla="*/ f445 1 847"/>
                <a:gd name="f532" fmla="*/ f446 1 847"/>
                <a:gd name="f533" fmla="*/ f447 1 1238"/>
                <a:gd name="f534" fmla="*/ f448 1 847"/>
                <a:gd name="f535" fmla="*/ f449 1 1238"/>
                <a:gd name="f536" fmla="*/ f450 1 847"/>
                <a:gd name="f537" fmla="*/ f451 1 1238"/>
                <a:gd name="f538" fmla="*/ f452 1 847"/>
                <a:gd name="f539" fmla="*/ f453 1 1238"/>
                <a:gd name="f540" fmla="*/ f454 1 847"/>
                <a:gd name="f541" fmla="*/ f455 1 847"/>
                <a:gd name="f542" fmla="*/ f456 1 1238"/>
                <a:gd name="f543" fmla="*/ f457 1 847"/>
                <a:gd name="f544" fmla="*/ f458 1 1238"/>
                <a:gd name="f545" fmla="*/ f459 1 1238"/>
                <a:gd name="f546" fmla="*/ f460 1 847"/>
                <a:gd name="f547" fmla="*/ f461 1 1238"/>
                <a:gd name="f548" fmla="*/ f462 1 847"/>
                <a:gd name="f549" fmla="*/ f463 1 1238"/>
                <a:gd name="f550" fmla="*/ f464 1 847"/>
                <a:gd name="f551" fmla="*/ f465 1 1238"/>
                <a:gd name="f552" fmla="*/ f466 1 847"/>
                <a:gd name="f553" fmla="*/ f467 1 1238"/>
                <a:gd name="f554" fmla="*/ f468 1 847"/>
                <a:gd name="f555" fmla="*/ f469 1 1238"/>
                <a:gd name="f556" fmla="*/ f470 1 847"/>
                <a:gd name="f557" fmla="*/ f471 1 1238"/>
                <a:gd name="f558" fmla="*/ f472 1 847"/>
                <a:gd name="f559" fmla="*/ f473 1 1238"/>
                <a:gd name="f560" fmla="*/ f474 1 847"/>
                <a:gd name="f561" fmla="*/ f475 1 1238"/>
                <a:gd name="f562" fmla="*/ f476 1 847"/>
                <a:gd name="f563" fmla="*/ f477 1 1238"/>
                <a:gd name="f564" fmla="*/ f478 1 847"/>
                <a:gd name="f565" fmla="*/ f479 1 847"/>
                <a:gd name="f566" fmla="*/ f480 1 1238"/>
                <a:gd name="f567" fmla="*/ f481 1 847"/>
                <a:gd name="f568" fmla="*/ f482 1 1238"/>
                <a:gd name="f569" fmla="*/ f483 1 847"/>
                <a:gd name="f570" fmla="*/ f484 1 1238"/>
                <a:gd name="f571" fmla="*/ f485 1 847"/>
                <a:gd name="f572" fmla="*/ f486 1 1238"/>
                <a:gd name="f573" fmla="*/ f487 1 847"/>
                <a:gd name="f574" fmla="*/ f488 1 1238"/>
                <a:gd name="f575" fmla="*/ f489 1 847"/>
                <a:gd name="f576" fmla="*/ f490 1 1238"/>
                <a:gd name="f577" fmla="*/ 0 1 f404"/>
                <a:gd name="f578" fmla="*/ f398 1 f404"/>
                <a:gd name="f579" fmla="*/ 0 1 f405"/>
                <a:gd name="f580" fmla="*/ f399 1 f405"/>
                <a:gd name="f581" fmla="*/ f492 1 f404"/>
                <a:gd name="f582" fmla="*/ f493 1 f405"/>
                <a:gd name="f583" fmla="*/ f494 1 f404"/>
                <a:gd name="f584" fmla="*/ f495 1 f405"/>
                <a:gd name="f585" fmla="*/ f496 1 f404"/>
                <a:gd name="f586" fmla="*/ f497 1 f405"/>
                <a:gd name="f587" fmla="*/ f498 1 f404"/>
                <a:gd name="f588" fmla="*/ f499 1 f405"/>
                <a:gd name="f589" fmla="*/ f500 1 f404"/>
                <a:gd name="f590" fmla="*/ f501 1 f405"/>
                <a:gd name="f591" fmla="*/ f502 1 f404"/>
                <a:gd name="f592" fmla="*/ f503 1 f405"/>
                <a:gd name="f593" fmla="*/ f504 1 f404"/>
                <a:gd name="f594" fmla="*/ f505 1 f405"/>
                <a:gd name="f595" fmla="*/ f506 1 f404"/>
                <a:gd name="f596" fmla="*/ f507 1 f404"/>
                <a:gd name="f597" fmla="*/ f508 1 f405"/>
                <a:gd name="f598" fmla="*/ f509 1 f404"/>
                <a:gd name="f599" fmla="*/ f510 1 f405"/>
                <a:gd name="f600" fmla="*/ f511 1 f404"/>
                <a:gd name="f601" fmla="*/ f512 1 f405"/>
                <a:gd name="f602" fmla="*/ f513 1 f404"/>
                <a:gd name="f603" fmla="*/ f514 1 f405"/>
                <a:gd name="f604" fmla="*/ f515 1 f404"/>
                <a:gd name="f605" fmla="*/ f516 1 f405"/>
                <a:gd name="f606" fmla="*/ f517 1 f404"/>
                <a:gd name="f607" fmla="*/ f518 1 f405"/>
                <a:gd name="f608" fmla="*/ f519 1 f404"/>
                <a:gd name="f609" fmla="*/ f520 1 f405"/>
                <a:gd name="f610" fmla="*/ f521 1 f404"/>
                <a:gd name="f611" fmla="*/ f522 1 f405"/>
                <a:gd name="f612" fmla="*/ f523 1 f404"/>
                <a:gd name="f613" fmla="*/ f524 1 f404"/>
                <a:gd name="f614" fmla="*/ f525 1 f404"/>
                <a:gd name="f615" fmla="*/ f526 1 f405"/>
                <a:gd name="f616" fmla="*/ f527 1 f404"/>
                <a:gd name="f617" fmla="*/ f528 1 f404"/>
                <a:gd name="f618" fmla="*/ f529 1 f405"/>
                <a:gd name="f619" fmla="*/ f530 1 f404"/>
                <a:gd name="f620" fmla="*/ f531 1 f404"/>
                <a:gd name="f621" fmla="*/ f532 1 f404"/>
                <a:gd name="f622" fmla="*/ f533 1 f405"/>
                <a:gd name="f623" fmla="*/ f534 1 f404"/>
                <a:gd name="f624" fmla="*/ f535 1 f405"/>
                <a:gd name="f625" fmla="*/ f536 1 f404"/>
                <a:gd name="f626" fmla="*/ f537 1 f405"/>
                <a:gd name="f627" fmla="*/ f538 1 f404"/>
                <a:gd name="f628" fmla="*/ f539 1 f405"/>
                <a:gd name="f629" fmla="*/ f540 1 f404"/>
                <a:gd name="f630" fmla="*/ f541 1 f404"/>
                <a:gd name="f631" fmla="*/ f542 1 f405"/>
                <a:gd name="f632" fmla="*/ f543 1 f404"/>
                <a:gd name="f633" fmla="*/ f544 1 f405"/>
                <a:gd name="f634" fmla="*/ f545 1 f405"/>
                <a:gd name="f635" fmla="*/ f546 1 f404"/>
                <a:gd name="f636" fmla="*/ f547 1 f405"/>
                <a:gd name="f637" fmla="*/ f548 1 f404"/>
                <a:gd name="f638" fmla="*/ f549 1 f405"/>
                <a:gd name="f639" fmla="*/ f550 1 f404"/>
                <a:gd name="f640" fmla="*/ f551 1 f405"/>
                <a:gd name="f641" fmla="*/ f552 1 f404"/>
                <a:gd name="f642" fmla="*/ f553 1 f405"/>
                <a:gd name="f643" fmla="*/ f554 1 f404"/>
                <a:gd name="f644" fmla="*/ f555 1 f405"/>
                <a:gd name="f645" fmla="*/ f556 1 f404"/>
                <a:gd name="f646" fmla="*/ f557 1 f405"/>
                <a:gd name="f647" fmla="*/ f558 1 f404"/>
                <a:gd name="f648" fmla="*/ f559 1 f405"/>
                <a:gd name="f649" fmla="*/ f560 1 f404"/>
                <a:gd name="f650" fmla="*/ f561 1 f405"/>
                <a:gd name="f651" fmla="*/ f562 1 f404"/>
                <a:gd name="f652" fmla="*/ f563 1 f405"/>
                <a:gd name="f653" fmla="*/ f564 1 f404"/>
                <a:gd name="f654" fmla="*/ f565 1 f404"/>
                <a:gd name="f655" fmla="*/ f566 1 f405"/>
                <a:gd name="f656" fmla="*/ f567 1 f404"/>
                <a:gd name="f657" fmla="*/ f568 1 f405"/>
                <a:gd name="f658" fmla="*/ f569 1 f404"/>
                <a:gd name="f659" fmla="*/ f570 1 f405"/>
                <a:gd name="f660" fmla="*/ f571 1 f404"/>
                <a:gd name="f661" fmla="*/ f572 1 f405"/>
                <a:gd name="f662" fmla="*/ f573 1 f404"/>
                <a:gd name="f663" fmla="*/ f574 1 f405"/>
                <a:gd name="f664" fmla="*/ f575 1 f404"/>
                <a:gd name="f665" fmla="*/ f576 1 f405"/>
                <a:gd name="f666" fmla="*/ f577 f395 1"/>
                <a:gd name="f667" fmla="*/ f578 f395 1"/>
                <a:gd name="f668" fmla="*/ f580 f396 1"/>
                <a:gd name="f669" fmla="*/ f579 f396 1"/>
                <a:gd name="f670" fmla="*/ f581 f395 1"/>
                <a:gd name="f671" fmla="*/ f582 f396 1"/>
                <a:gd name="f672" fmla="*/ f583 f395 1"/>
                <a:gd name="f673" fmla="*/ f584 f396 1"/>
                <a:gd name="f674" fmla="*/ f585 f395 1"/>
                <a:gd name="f675" fmla="*/ f586 f396 1"/>
                <a:gd name="f676" fmla="*/ f587 f395 1"/>
                <a:gd name="f677" fmla="*/ f588 f396 1"/>
                <a:gd name="f678" fmla="*/ f589 f395 1"/>
                <a:gd name="f679" fmla="*/ f590 f396 1"/>
                <a:gd name="f680" fmla="*/ f591 f395 1"/>
                <a:gd name="f681" fmla="*/ f592 f396 1"/>
                <a:gd name="f682" fmla="*/ f593 f395 1"/>
                <a:gd name="f683" fmla="*/ f594 f396 1"/>
                <a:gd name="f684" fmla="*/ f595 f395 1"/>
                <a:gd name="f685" fmla="*/ f596 f395 1"/>
                <a:gd name="f686" fmla="*/ f597 f396 1"/>
                <a:gd name="f687" fmla="*/ f598 f395 1"/>
                <a:gd name="f688" fmla="*/ f599 f396 1"/>
                <a:gd name="f689" fmla="*/ f600 f395 1"/>
                <a:gd name="f690" fmla="*/ f601 f396 1"/>
                <a:gd name="f691" fmla="*/ f602 f395 1"/>
                <a:gd name="f692" fmla="*/ f603 f396 1"/>
                <a:gd name="f693" fmla="*/ f604 f395 1"/>
                <a:gd name="f694" fmla="*/ f605 f396 1"/>
                <a:gd name="f695" fmla="*/ f606 f395 1"/>
                <a:gd name="f696" fmla="*/ f607 f396 1"/>
                <a:gd name="f697" fmla="*/ f608 f395 1"/>
                <a:gd name="f698" fmla="*/ f609 f396 1"/>
                <a:gd name="f699" fmla="*/ f610 f395 1"/>
                <a:gd name="f700" fmla="*/ f611 f396 1"/>
                <a:gd name="f701" fmla="*/ f612 f395 1"/>
                <a:gd name="f702" fmla="*/ f613 f395 1"/>
                <a:gd name="f703" fmla="*/ f614 f395 1"/>
                <a:gd name="f704" fmla="*/ f615 f396 1"/>
                <a:gd name="f705" fmla="*/ f616 f395 1"/>
                <a:gd name="f706" fmla="*/ f617 f395 1"/>
                <a:gd name="f707" fmla="*/ f618 f396 1"/>
                <a:gd name="f708" fmla="*/ f619 f395 1"/>
                <a:gd name="f709" fmla="*/ f620 f395 1"/>
                <a:gd name="f710" fmla="*/ f621 f395 1"/>
                <a:gd name="f711" fmla="*/ f622 f396 1"/>
                <a:gd name="f712" fmla="*/ f623 f395 1"/>
                <a:gd name="f713" fmla="*/ f624 f396 1"/>
                <a:gd name="f714" fmla="*/ f625 f395 1"/>
                <a:gd name="f715" fmla="*/ f626 f396 1"/>
                <a:gd name="f716" fmla="*/ f627 f395 1"/>
                <a:gd name="f717" fmla="*/ f628 f396 1"/>
                <a:gd name="f718" fmla="*/ f629 f395 1"/>
                <a:gd name="f719" fmla="*/ f630 f395 1"/>
                <a:gd name="f720" fmla="*/ f631 f396 1"/>
                <a:gd name="f721" fmla="*/ f632 f395 1"/>
                <a:gd name="f722" fmla="*/ f633 f396 1"/>
                <a:gd name="f723" fmla="*/ f634 f396 1"/>
                <a:gd name="f724" fmla="*/ f635 f395 1"/>
                <a:gd name="f725" fmla="*/ f636 f396 1"/>
                <a:gd name="f726" fmla="*/ f637 f395 1"/>
                <a:gd name="f727" fmla="*/ f638 f396 1"/>
                <a:gd name="f728" fmla="*/ f639 f395 1"/>
                <a:gd name="f729" fmla="*/ f640 f396 1"/>
                <a:gd name="f730" fmla="*/ f641 f395 1"/>
                <a:gd name="f731" fmla="*/ f642 f396 1"/>
                <a:gd name="f732" fmla="*/ f643 f395 1"/>
                <a:gd name="f733" fmla="*/ f644 f396 1"/>
                <a:gd name="f734" fmla="*/ f645 f395 1"/>
                <a:gd name="f735" fmla="*/ f646 f396 1"/>
                <a:gd name="f736" fmla="*/ f647 f395 1"/>
                <a:gd name="f737" fmla="*/ f648 f396 1"/>
                <a:gd name="f738" fmla="*/ f649 f395 1"/>
                <a:gd name="f739" fmla="*/ f650 f396 1"/>
                <a:gd name="f740" fmla="*/ f651 f395 1"/>
                <a:gd name="f741" fmla="*/ f652 f396 1"/>
                <a:gd name="f742" fmla="*/ f653 f395 1"/>
                <a:gd name="f743" fmla="*/ f654 f395 1"/>
                <a:gd name="f744" fmla="*/ f655 f396 1"/>
                <a:gd name="f745" fmla="*/ f656 f395 1"/>
                <a:gd name="f746" fmla="*/ f657 f396 1"/>
                <a:gd name="f747" fmla="*/ f658 f395 1"/>
                <a:gd name="f748" fmla="*/ f659 f396 1"/>
                <a:gd name="f749" fmla="*/ f660 f395 1"/>
                <a:gd name="f750" fmla="*/ f661 f396 1"/>
                <a:gd name="f751" fmla="*/ f662 f395 1"/>
                <a:gd name="f752" fmla="*/ f663 f396 1"/>
                <a:gd name="f753" fmla="*/ f664 f395 1"/>
                <a:gd name="f754" fmla="*/ f665 f396 1"/>
              </a:gdLst>
              <a:ahLst/>
              <a:cxnLst>
                <a:cxn ang="3cd4">
                  <a:pos x="hc" y="t"/>
                </a:cxn>
                <a:cxn ang="0">
                  <a:pos x="r" y="vc"/>
                </a:cxn>
                <a:cxn ang="cd4">
                  <a:pos x="hc" y="b"/>
                </a:cxn>
                <a:cxn ang="cd2">
                  <a:pos x="l" y="vc"/>
                </a:cxn>
                <a:cxn ang="f491">
                  <a:pos x="f670" y="f671"/>
                </a:cxn>
                <a:cxn ang="f491">
                  <a:pos x="f672" y="f673"/>
                </a:cxn>
                <a:cxn ang="f491">
                  <a:pos x="f674" y="f675"/>
                </a:cxn>
                <a:cxn ang="f491">
                  <a:pos x="f676" y="f677"/>
                </a:cxn>
                <a:cxn ang="f491">
                  <a:pos x="f678" y="f679"/>
                </a:cxn>
                <a:cxn ang="f491">
                  <a:pos x="f680" y="f681"/>
                </a:cxn>
                <a:cxn ang="f491">
                  <a:pos x="f682" y="f683"/>
                </a:cxn>
                <a:cxn ang="f491">
                  <a:pos x="f684" y="f683"/>
                </a:cxn>
                <a:cxn ang="f491">
                  <a:pos x="f685" y="f686"/>
                </a:cxn>
                <a:cxn ang="f491">
                  <a:pos x="f687" y="f688"/>
                </a:cxn>
                <a:cxn ang="f491">
                  <a:pos x="f689" y="f690"/>
                </a:cxn>
                <a:cxn ang="f491">
                  <a:pos x="f691" y="f692"/>
                </a:cxn>
                <a:cxn ang="f491">
                  <a:pos x="f693" y="f694"/>
                </a:cxn>
                <a:cxn ang="f491">
                  <a:pos x="f695" y="f696"/>
                </a:cxn>
                <a:cxn ang="f491">
                  <a:pos x="f697" y="f698"/>
                </a:cxn>
                <a:cxn ang="f491">
                  <a:pos x="f699" y="f700"/>
                </a:cxn>
                <a:cxn ang="f491">
                  <a:pos x="f701" y="f694"/>
                </a:cxn>
                <a:cxn ang="f491">
                  <a:pos x="f702" y="f692"/>
                </a:cxn>
                <a:cxn ang="f491">
                  <a:pos x="f703" y="f704"/>
                </a:cxn>
                <a:cxn ang="f491">
                  <a:pos x="f705" y="f698"/>
                </a:cxn>
                <a:cxn ang="f491">
                  <a:pos x="f706" y="f707"/>
                </a:cxn>
                <a:cxn ang="f491">
                  <a:pos x="f708" y="f686"/>
                </a:cxn>
                <a:cxn ang="f491">
                  <a:pos x="f709" y="f681"/>
                </a:cxn>
                <a:cxn ang="f491">
                  <a:pos x="f710" y="f711"/>
                </a:cxn>
                <a:cxn ang="f491">
                  <a:pos x="f712" y="f713"/>
                </a:cxn>
                <a:cxn ang="f491">
                  <a:pos x="f714" y="f715"/>
                </a:cxn>
                <a:cxn ang="f491">
                  <a:pos x="f716" y="f717"/>
                </a:cxn>
                <a:cxn ang="f491">
                  <a:pos x="f718" y="f675"/>
                </a:cxn>
                <a:cxn ang="f491">
                  <a:pos x="f719" y="f720"/>
                </a:cxn>
                <a:cxn ang="f491">
                  <a:pos x="f721" y="f722"/>
                </a:cxn>
                <a:cxn ang="f491">
                  <a:pos x="f702" y="f723"/>
                </a:cxn>
                <a:cxn ang="f491">
                  <a:pos x="f724" y="f725"/>
                </a:cxn>
                <a:cxn ang="f491">
                  <a:pos x="f726" y="f727"/>
                </a:cxn>
                <a:cxn ang="f491">
                  <a:pos x="f728" y="f729"/>
                </a:cxn>
                <a:cxn ang="f491">
                  <a:pos x="f730" y="f731"/>
                </a:cxn>
                <a:cxn ang="f491">
                  <a:pos x="f732" y="f733"/>
                </a:cxn>
                <a:cxn ang="f491">
                  <a:pos x="f734" y="f735"/>
                </a:cxn>
                <a:cxn ang="f491">
                  <a:pos x="f710" y="f711"/>
                </a:cxn>
                <a:cxn ang="f491">
                  <a:pos x="f736" y="f737"/>
                </a:cxn>
                <a:cxn ang="f491">
                  <a:pos x="f738" y="f739"/>
                </a:cxn>
                <a:cxn ang="f491">
                  <a:pos x="f740" y="f741"/>
                </a:cxn>
                <a:cxn ang="f491">
                  <a:pos x="f742" y="f723"/>
                </a:cxn>
                <a:cxn ang="f491">
                  <a:pos x="f743" y="f744"/>
                </a:cxn>
                <a:cxn ang="f491">
                  <a:pos x="f745" y="f746"/>
                </a:cxn>
                <a:cxn ang="f491">
                  <a:pos x="f747" y="f748"/>
                </a:cxn>
                <a:cxn ang="f491">
                  <a:pos x="f749" y="f750"/>
                </a:cxn>
                <a:cxn ang="f491">
                  <a:pos x="f751" y="f752"/>
                </a:cxn>
                <a:cxn ang="f491">
                  <a:pos x="f753" y="f754"/>
                </a:cxn>
              </a:cxnLst>
              <a:rect l="f666" t="f669" r="f667" b="f668"/>
              <a:pathLst>
                <a:path w="846" h="1238">
                  <a:moveTo>
                    <a:pt x="f9" y="f10"/>
                  </a:moveTo>
                  <a:cubicBezTo>
                    <a:pt x="f11" y="f12"/>
                    <a:pt x="f13" y="f14"/>
                    <a:pt x="f15" y="f16"/>
                  </a:cubicBezTo>
                  <a:cubicBezTo>
                    <a:pt x="f17" y="f18"/>
                    <a:pt x="f19" y="f20"/>
                    <a:pt x="f21" y="f22"/>
                  </a:cubicBezTo>
                  <a:cubicBezTo>
                    <a:pt x="f23" y="f24"/>
                    <a:pt x="f25" y="f26"/>
                    <a:pt x="f27" y="f28"/>
                  </a:cubicBezTo>
                  <a:cubicBezTo>
                    <a:pt x="f29" y="f30"/>
                    <a:pt x="f19" y="f31"/>
                    <a:pt x="f32" y="f33"/>
                  </a:cubicBezTo>
                  <a:cubicBezTo>
                    <a:pt x="f34" y="f35"/>
                    <a:pt x="f34" y="f36"/>
                    <a:pt x="f34" y="f37"/>
                  </a:cubicBezTo>
                  <a:cubicBezTo>
                    <a:pt x="f38" y="f39"/>
                    <a:pt x="f40" y="f41"/>
                    <a:pt x="f42" y="f43"/>
                  </a:cubicBezTo>
                  <a:cubicBezTo>
                    <a:pt x="f44" y="f45"/>
                    <a:pt x="f46" y="f6"/>
                    <a:pt x="f47" y="f48"/>
                  </a:cubicBezTo>
                  <a:cubicBezTo>
                    <a:pt x="f49" y="f50"/>
                    <a:pt x="f51" y="f52"/>
                    <a:pt x="f53" y="f54"/>
                  </a:cubicBezTo>
                  <a:cubicBezTo>
                    <a:pt x="f55" y="f56"/>
                    <a:pt x="f20" y="f57"/>
                    <a:pt x="f55" y="f58"/>
                  </a:cubicBezTo>
                  <a:cubicBezTo>
                    <a:pt x="f59" y="f60"/>
                    <a:pt x="f61" y="f62"/>
                    <a:pt x="f63" y="f64"/>
                  </a:cubicBezTo>
                  <a:cubicBezTo>
                    <a:pt x="f65" y="f66"/>
                    <a:pt x="f67" y="f68"/>
                    <a:pt x="f69" y="f70"/>
                  </a:cubicBezTo>
                  <a:cubicBezTo>
                    <a:pt x="f71" y="f72"/>
                    <a:pt x="f69" y="f24"/>
                    <a:pt x="f73" y="f22"/>
                  </a:cubicBezTo>
                  <a:cubicBezTo>
                    <a:pt x="f59" y="f74"/>
                    <a:pt x="f75" y="f76"/>
                    <a:pt x="f77" y="f51"/>
                  </a:cubicBezTo>
                  <a:cubicBezTo>
                    <a:pt x="f78" y="f70"/>
                    <a:pt x="f79" y="f28"/>
                    <a:pt x="f80" y="f81"/>
                  </a:cubicBezTo>
                  <a:cubicBezTo>
                    <a:pt x="f82" y="f28"/>
                    <a:pt x="f82" y="f70"/>
                    <a:pt x="f82" y="f51"/>
                  </a:cubicBezTo>
                  <a:cubicBezTo>
                    <a:pt x="f78" y="f26"/>
                    <a:pt x="f83" y="f84"/>
                    <a:pt x="f85" y="f86"/>
                  </a:cubicBezTo>
                  <a:cubicBezTo>
                    <a:pt x="f87" y="f88"/>
                    <a:pt x="f89" y="f90"/>
                    <a:pt x="f91" y="f92"/>
                  </a:cubicBezTo>
                  <a:cubicBezTo>
                    <a:pt x="f93" y="f94"/>
                    <a:pt x="f95" y="f96"/>
                    <a:pt x="f97" y="f98"/>
                  </a:cubicBezTo>
                  <a:cubicBezTo>
                    <a:pt x="f99" y="f100"/>
                    <a:pt x="f63" y="f101"/>
                    <a:pt x="f73" y="f102"/>
                  </a:cubicBezTo>
                  <a:cubicBezTo>
                    <a:pt x="f103" y="f104"/>
                    <a:pt x="f105" y="f106"/>
                    <a:pt x="f99" y="f107"/>
                  </a:cubicBezTo>
                  <a:cubicBezTo>
                    <a:pt x="f108" y="f109"/>
                    <a:pt x="f110" y="f111"/>
                    <a:pt x="f88" y="f112"/>
                  </a:cubicBezTo>
                  <a:cubicBezTo>
                    <a:pt x="f113" y="f114"/>
                    <a:pt x="f16" y="f115"/>
                    <a:pt x="f116" y="f117"/>
                  </a:cubicBezTo>
                  <a:cubicBezTo>
                    <a:pt x="f118" y="f119"/>
                    <a:pt x="f120" y="f121"/>
                    <a:pt x="f122" y="f123"/>
                  </a:cubicBezTo>
                  <a:cubicBezTo>
                    <a:pt x="f124" y="f123"/>
                    <a:pt x="f125" y="f126"/>
                    <a:pt x="f127" y="f128"/>
                  </a:cubicBezTo>
                  <a:cubicBezTo>
                    <a:pt x="f129" y="f130"/>
                    <a:pt x="f131" y="f132"/>
                    <a:pt x="f133" y="f134"/>
                  </a:cubicBezTo>
                  <a:cubicBezTo>
                    <a:pt x="f135" y="f136"/>
                    <a:pt x="f137" y="f138"/>
                    <a:pt x="f137" y="f139"/>
                  </a:cubicBezTo>
                  <a:cubicBezTo>
                    <a:pt x="f140" y="f141"/>
                    <a:pt x="f137" y="f142"/>
                    <a:pt x="f137" y="f143"/>
                  </a:cubicBezTo>
                  <a:cubicBezTo>
                    <a:pt x="f137" y="f144"/>
                    <a:pt x="f137" y="f145"/>
                    <a:pt x="f137" y="f146"/>
                  </a:cubicBezTo>
                  <a:cubicBezTo>
                    <a:pt x="f147" y="f148"/>
                    <a:pt x="f149" y="f8"/>
                    <a:pt x="f150" y="f151"/>
                  </a:cubicBezTo>
                  <a:cubicBezTo>
                    <a:pt x="f152" y="f153"/>
                    <a:pt x="f154" y="f155"/>
                    <a:pt x="f156" y="f157"/>
                  </a:cubicBezTo>
                  <a:cubicBezTo>
                    <a:pt x="f156" y="f158"/>
                    <a:pt x="f156" y="f144"/>
                    <a:pt x="f156" y="f159"/>
                  </a:cubicBezTo>
                  <a:cubicBezTo>
                    <a:pt x="f156" y="f160"/>
                    <a:pt x="f156" y="f161"/>
                    <a:pt x="f156" y="f162"/>
                  </a:cubicBezTo>
                  <a:cubicBezTo>
                    <a:pt x="f156" y="f138"/>
                    <a:pt x="f163" y="f136"/>
                    <a:pt x="f164" y="f134"/>
                  </a:cubicBezTo>
                  <a:cubicBezTo>
                    <a:pt x="f165" y="f166"/>
                    <a:pt x="f167" y="f130"/>
                    <a:pt x="f41" y="f128"/>
                  </a:cubicBezTo>
                  <a:cubicBezTo>
                    <a:pt x="f168" y="f126"/>
                    <a:pt x="f169" y="f123"/>
                    <a:pt x="f44" y="f123"/>
                  </a:cubicBezTo>
                  <a:cubicBezTo>
                    <a:pt x="f170" y="f7"/>
                    <a:pt x="f171" y="f172"/>
                    <a:pt x="f173" y="f161"/>
                  </a:cubicBezTo>
                  <a:cubicBezTo>
                    <a:pt x="f174" y="f175"/>
                    <a:pt x="f176" y="f177"/>
                    <a:pt x="f176" y="f178"/>
                  </a:cubicBezTo>
                  <a:cubicBezTo>
                    <a:pt x="f176" y="f179"/>
                    <a:pt x="f176" y="f180"/>
                    <a:pt x="f176" y="f145"/>
                  </a:cubicBezTo>
                  <a:cubicBezTo>
                    <a:pt x="f176" y="f155"/>
                    <a:pt x="f181" y="f151"/>
                    <a:pt x="f182" y="f151"/>
                  </a:cubicBezTo>
                  <a:cubicBezTo>
                    <a:pt x="f183" y="f151"/>
                    <a:pt x="f184" y="f185"/>
                    <a:pt x="f186" y="f157"/>
                  </a:cubicBezTo>
                  <a:cubicBezTo>
                    <a:pt x="f186" y="f187"/>
                    <a:pt x="f186" y="f188"/>
                    <a:pt x="f186" y="f189"/>
                  </a:cubicBezTo>
                  <a:cubicBezTo>
                    <a:pt x="f186" y="f160"/>
                    <a:pt x="f6" y="f190"/>
                    <a:pt x="f184" y="f191"/>
                  </a:cubicBezTo>
                  <a:cubicBezTo>
                    <a:pt x="f192" y="f193"/>
                    <a:pt x="f194" y="f195"/>
                    <a:pt x="f196" y="f92"/>
                  </a:cubicBezTo>
                  <a:cubicBezTo>
                    <a:pt x="f197" y="f90"/>
                    <a:pt x="f198" y="f199"/>
                    <a:pt x="f200" y="f201"/>
                  </a:cubicBezTo>
                  <a:cubicBezTo>
                    <a:pt x="f202" y="f24"/>
                    <a:pt x="f203" y="f204"/>
                    <a:pt x="f205" y="f70"/>
                  </a:cubicBezTo>
                  <a:cubicBezTo>
                    <a:pt x="f206" y="f28"/>
                    <a:pt x="f207" y="f28"/>
                    <a:pt x="f9" y="f10"/>
                  </a:cubicBezTo>
                  <a:close/>
                  <a:moveTo>
                    <a:pt x="f208" y="f209"/>
                  </a:moveTo>
                  <a:cubicBezTo>
                    <a:pt x="f208" y="f210"/>
                    <a:pt x="f211" y="f210"/>
                    <a:pt x="f208" y="f212"/>
                  </a:cubicBezTo>
                  <a:cubicBezTo>
                    <a:pt x="f88" y="f213"/>
                    <a:pt x="f199" y="f214"/>
                    <a:pt x="f215" y="f216"/>
                  </a:cubicBezTo>
                  <a:cubicBezTo>
                    <a:pt x="f217" y="f83"/>
                    <a:pt x="f12" y="f218"/>
                    <a:pt x="f28" y="f219"/>
                  </a:cubicBezTo>
                  <a:cubicBezTo>
                    <a:pt x="f116" y="f220"/>
                    <a:pt x="f116" y="f221"/>
                    <a:pt x="f116" y="f222"/>
                  </a:cubicBezTo>
                  <a:cubicBezTo>
                    <a:pt x="f116" y="f223"/>
                    <a:pt x="f212" y="f41"/>
                    <a:pt x="f75" y="f224"/>
                  </a:cubicBezTo>
                  <a:cubicBezTo>
                    <a:pt x="f225" y="f226"/>
                    <a:pt x="f227" y="f228"/>
                    <a:pt x="f229" y="f171"/>
                  </a:cubicBezTo>
                  <a:cubicBezTo>
                    <a:pt x="f230" y="f173"/>
                    <a:pt x="f231" y="f232"/>
                    <a:pt x="f233" y="f234"/>
                  </a:cubicBezTo>
                  <a:cubicBezTo>
                    <a:pt x="f235" y="f236"/>
                    <a:pt x="f237" y="f238"/>
                    <a:pt x="f239" y="f37"/>
                  </a:cubicBezTo>
                  <a:cubicBezTo>
                    <a:pt x="f239" y="f240"/>
                    <a:pt x="f239" y="f241"/>
                    <a:pt x="f242" y="f243"/>
                  </a:cubicBezTo>
                  <a:cubicBezTo>
                    <a:pt x="f244" y="f245"/>
                    <a:pt x="f246" y="f247"/>
                    <a:pt x="f248" y="f118"/>
                  </a:cubicBezTo>
                  <a:cubicBezTo>
                    <a:pt x="f232" y="f249"/>
                    <a:pt x="f250" y="f212"/>
                    <a:pt x="f251" y="f252"/>
                  </a:cubicBezTo>
                  <a:cubicBezTo>
                    <a:pt x="f253" y="f209"/>
                    <a:pt x="f254" y="f216"/>
                    <a:pt x="f255" y="f91"/>
                  </a:cubicBezTo>
                  <a:cubicBezTo>
                    <a:pt x="f256" y="f257"/>
                    <a:pt x="f258" y="f259"/>
                    <a:pt x="f56" y="f260"/>
                  </a:cubicBezTo>
                  <a:cubicBezTo>
                    <a:pt x="f261" y="f83"/>
                    <a:pt x="f262" y="f263"/>
                    <a:pt x="f44" y="f264"/>
                  </a:cubicBezTo>
                  <a:cubicBezTo>
                    <a:pt x="f265" y="f219"/>
                    <a:pt x="f44" y="f266"/>
                    <a:pt x="f44" y="f267"/>
                  </a:cubicBezTo>
                  <a:cubicBezTo>
                    <a:pt x="f44" y="f268"/>
                    <a:pt x="f169" y="f37"/>
                    <a:pt x="f269" y="f270"/>
                  </a:cubicBezTo>
                  <a:cubicBezTo>
                    <a:pt x="f271" y="f272"/>
                    <a:pt x="f273" y="f274"/>
                    <a:pt x="f39" y="f275"/>
                  </a:cubicBezTo>
                  <a:cubicBezTo>
                    <a:pt x="f37" y="f276"/>
                    <a:pt x="f277" y="f207"/>
                    <a:pt x="f278" y="f198"/>
                  </a:cubicBezTo>
                  <a:cubicBezTo>
                    <a:pt x="f279" y="f280"/>
                    <a:pt x="f281" y="f196"/>
                    <a:pt x="f282" y="f283"/>
                  </a:cubicBezTo>
                  <a:cubicBezTo>
                    <a:pt x="f284" y="f237"/>
                    <a:pt x="f285" y="f286"/>
                    <a:pt x="f287" y="f288"/>
                  </a:cubicBezTo>
                  <a:cubicBezTo>
                    <a:pt x="f289" y="f290"/>
                    <a:pt x="f291" y="f292"/>
                    <a:pt x="f293" y="f294"/>
                  </a:cubicBezTo>
                  <a:cubicBezTo>
                    <a:pt x="f295" y="f296"/>
                    <a:pt x="f297" y="f298"/>
                    <a:pt x="f299" y="f300"/>
                  </a:cubicBezTo>
                  <a:cubicBezTo>
                    <a:pt x="f301" y="f39"/>
                    <a:pt x="f302" y="f303"/>
                    <a:pt x="f304" y="f275"/>
                  </a:cubicBezTo>
                  <a:cubicBezTo>
                    <a:pt x="f305" y="f306"/>
                    <a:pt x="f307" y="f308"/>
                    <a:pt x="f307" y="f309"/>
                  </a:cubicBezTo>
                  <a:cubicBezTo>
                    <a:pt x="f310" y="f311"/>
                    <a:pt x="f307" y="f243"/>
                    <a:pt x="f310" y="f312"/>
                  </a:cubicBezTo>
                  <a:cubicBezTo>
                    <a:pt x="f310" y="f313"/>
                    <a:pt x="f91" y="f314"/>
                    <a:pt x="f315" y="f316"/>
                  </a:cubicBezTo>
                  <a:cubicBezTo>
                    <a:pt x="f30" y="f317"/>
                    <a:pt x="f318" y="f319"/>
                    <a:pt x="f78" y="f91"/>
                  </a:cubicBezTo>
                  <a:cubicBezTo>
                    <a:pt x="f320" y="f321"/>
                    <a:pt x="f322" y="f116"/>
                    <a:pt x="f208" y="f209"/>
                  </a:cubicBezTo>
                  <a:close/>
                  <a:moveTo>
                    <a:pt x="f323" y="f324"/>
                  </a:moveTo>
                  <a:cubicBezTo>
                    <a:pt x="f325" y="f203"/>
                    <a:pt x="f326" y="f327"/>
                    <a:pt x="f328" y="f329"/>
                  </a:cubicBezTo>
                  <a:cubicBezTo>
                    <a:pt x="f330" y="f230"/>
                    <a:pt x="f275" y="f331"/>
                    <a:pt x="f332" y="f333"/>
                  </a:cubicBezTo>
                  <a:cubicBezTo>
                    <a:pt x="f334" y="f335"/>
                    <a:pt x="f336" y="f240"/>
                    <a:pt x="f336" y="f337"/>
                  </a:cubicBezTo>
                  <a:cubicBezTo>
                    <a:pt x="f338" y="f339"/>
                    <a:pt x="f336" y="f279"/>
                    <a:pt x="f336" y="f340"/>
                  </a:cubicBezTo>
                  <a:cubicBezTo>
                    <a:pt x="f336" y="f341"/>
                    <a:pt x="f223" y="f342"/>
                    <a:pt x="f343" y="f344"/>
                  </a:cubicBezTo>
                  <a:cubicBezTo>
                    <a:pt x="f36" y="f345"/>
                    <a:pt x="f346" y="f212"/>
                    <a:pt x="f347" y="f348"/>
                  </a:cubicBezTo>
                  <a:cubicBezTo>
                    <a:pt x="f349" y="f350"/>
                    <a:pt x="f351" y="f352"/>
                    <a:pt x="f353" y="f264"/>
                  </a:cubicBezTo>
                  <a:cubicBezTo>
                    <a:pt x="f354" y="f279"/>
                    <a:pt x="f353" y="f355"/>
                    <a:pt x="f353" y="f356"/>
                  </a:cubicBezTo>
                  <a:cubicBezTo>
                    <a:pt x="f353" y="f357"/>
                    <a:pt x="f351" y="f358"/>
                    <a:pt x="f359" y="f2"/>
                  </a:cubicBezTo>
                  <a:cubicBezTo>
                    <a:pt x="f360" y="f222"/>
                    <a:pt x="f131" y="f361"/>
                    <a:pt x="f323" y="f324"/>
                  </a:cubicBezTo>
                  <a:close/>
                  <a:moveTo>
                    <a:pt x="f362" y="f363"/>
                  </a:moveTo>
                  <a:cubicBezTo>
                    <a:pt x="f39" y="f363"/>
                    <a:pt x="f362" y="f363"/>
                    <a:pt x="f362" y="f364"/>
                  </a:cubicBezTo>
                  <a:cubicBezTo>
                    <a:pt x="f365" y="f69"/>
                    <a:pt x="f366" y="f367"/>
                    <a:pt x="f368" y="f109"/>
                  </a:cubicBezTo>
                  <a:cubicBezTo>
                    <a:pt x="f150" y="f369"/>
                    <a:pt x="f370" y="f109"/>
                    <a:pt x="f243" y="f371"/>
                  </a:cubicBezTo>
                  <a:cubicBezTo>
                    <a:pt x="f372" y="f373"/>
                    <a:pt x="f374" y="f115"/>
                    <a:pt x="f375" y="f376"/>
                  </a:cubicBezTo>
                  <a:cubicBezTo>
                    <a:pt x="f377" y="f65"/>
                    <a:pt x="f378" y="f73"/>
                    <a:pt x="f79" y="f99"/>
                  </a:cubicBezTo>
                  <a:cubicBezTo>
                    <a:pt x="f314" y="f88"/>
                    <a:pt x="f379" y="f380"/>
                    <a:pt x="f381" y="f382"/>
                  </a:cubicBezTo>
                  <a:cubicBezTo>
                    <a:pt x="f383" y="f76"/>
                    <a:pt x="f384" y="f385"/>
                    <a:pt x="f365" y="f209"/>
                  </a:cubicBezTo>
                  <a:cubicBezTo>
                    <a:pt x="f386" y="f387"/>
                    <a:pt x="f388" y="f380"/>
                    <a:pt x="f389" y="f390"/>
                  </a:cubicBezTo>
                  <a:cubicBezTo>
                    <a:pt x="f391" y="f392"/>
                    <a:pt x="f393" y="f195"/>
                    <a:pt x="f362" y="f363"/>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92D050"/>
                </a:solidFill>
                <a:uFillTx/>
                <a:latin typeface="Trebuchet MS"/>
                <a:ea typeface="Arial"/>
                <a:cs typeface="B Nazanin" pitchFamily="2" charset="-78"/>
              </a:endParaRPr>
            </a:p>
          </p:txBody>
        </p:sp>
        <p:sp>
          <p:nvSpPr>
            <p:cNvPr id="81" name="Freeform 12">
              <a:extLst>
                <a:ext uri="{FF2B5EF4-FFF2-40B4-BE49-F238E27FC236}">
                  <a16:creationId xmlns:a16="http://schemas.microsoft.com/office/drawing/2014/main" id="{CA729441-B3B8-4355-6712-7128F845F6F6}"/>
                </a:ext>
              </a:extLst>
            </p:cNvPr>
            <p:cNvSpPr/>
            <p:nvPr/>
          </p:nvSpPr>
          <p:spPr>
            <a:xfrm>
              <a:off x="11800396" y="527224"/>
              <a:ext cx="235823" cy="252356"/>
            </a:xfrm>
            <a:custGeom>
              <a:avLst/>
              <a:gdLst>
                <a:gd name="f0" fmla="val 10800000"/>
                <a:gd name="f1" fmla="val 5400000"/>
                <a:gd name="f2" fmla="val 180"/>
                <a:gd name="f3" fmla="val w"/>
                <a:gd name="f4" fmla="val h"/>
                <a:gd name="f5" fmla="val 0"/>
                <a:gd name="f6" fmla="val 498"/>
                <a:gd name="f7" fmla="val 534"/>
                <a:gd name="f8" fmla="val 151"/>
                <a:gd name="f9" fmla="val 122"/>
                <a:gd name="f10" fmla="val 145"/>
                <a:gd name="f11" fmla="val 108"/>
                <a:gd name="f12" fmla="val 138"/>
                <a:gd name="f13" fmla="val 95"/>
                <a:gd name="f14" fmla="val 133"/>
                <a:gd name="f15" fmla="val 81"/>
                <a:gd name="f16" fmla="val 129"/>
                <a:gd name="f17" fmla="val 68"/>
                <a:gd name="f18" fmla="val 126"/>
                <a:gd name="f19" fmla="val 54"/>
                <a:gd name="f20" fmla="val 125"/>
                <a:gd name="f21" fmla="val 41"/>
                <a:gd name="f22" fmla="val 123"/>
                <a:gd name="f23" fmla="val 22"/>
                <a:gd name="f24" fmla="val 13"/>
                <a:gd name="f25" fmla="val 152"/>
                <a:gd name="f26" fmla="val 14"/>
                <a:gd name="f27" fmla="val 194"/>
                <a:gd name="f28" fmla="val 17"/>
                <a:gd name="f29" fmla="val 223"/>
                <a:gd name="f30" fmla="val 40"/>
                <a:gd name="f31" fmla="val 242"/>
                <a:gd name="f32" fmla="val 76"/>
                <a:gd name="f33" fmla="val 243"/>
                <a:gd name="f34" fmla="val 79"/>
                <a:gd name="f35" fmla="val 245"/>
                <a:gd name="f36" fmla="val 82"/>
                <a:gd name="f37" fmla="val 246"/>
                <a:gd name="f38" fmla="val 85"/>
                <a:gd name="f39" fmla="val 247"/>
                <a:gd name="f40" fmla="val 248"/>
                <a:gd name="f41" fmla="val 86"/>
                <a:gd name="f42" fmla="val 250"/>
                <a:gd name="f43" fmla="val 83"/>
                <a:gd name="f44" fmla="val 253"/>
                <a:gd name="f45" fmla="val 255"/>
                <a:gd name="f46" fmla="val 282"/>
                <a:gd name="f47" fmla="val 30"/>
                <a:gd name="f48" fmla="val 321"/>
                <a:gd name="f49" fmla="val 3"/>
                <a:gd name="f50" fmla="val 375"/>
                <a:gd name="f51" fmla="val 1"/>
                <a:gd name="f52" fmla="val 390"/>
                <a:gd name="f53" fmla="val 399"/>
                <a:gd name="f54" fmla="val 7"/>
                <a:gd name="f55" fmla="val 402"/>
                <a:gd name="f56" fmla="val 18"/>
                <a:gd name="f57" fmla="val 404"/>
                <a:gd name="f58" fmla="val 32"/>
                <a:gd name="f59" fmla="val 395"/>
                <a:gd name="f60" fmla="val 44"/>
                <a:gd name="f61" fmla="val 379"/>
                <a:gd name="f62" fmla="val 332"/>
                <a:gd name="f63" fmla="val 293"/>
                <a:gd name="f64" fmla="val 277"/>
                <a:gd name="f65" fmla="val 131"/>
                <a:gd name="f66" fmla="val 288"/>
                <a:gd name="f67" fmla="val 299"/>
                <a:gd name="f68" fmla="val 310"/>
                <a:gd name="f69" fmla="val 124"/>
                <a:gd name="f70" fmla="val 376"/>
                <a:gd name="f71" fmla="val 115"/>
                <a:gd name="f72" fmla="val 430"/>
                <a:gd name="f73" fmla="val 142"/>
                <a:gd name="f74" fmla="val 458"/>
                <a:gd name="f75" fmla="val 202"/>
                <a:gd name="f76" fmla="val 491"/>
                <a:gd name="f77" fmla="val 271"/>
                <a:gd name="f78" fmla="val 342"/>
                <a:gd name="f79" fmla="val 468"/>
                <a:gd name="f80" fmla="val 413"/>
                <a:gd name="f81" fmla="val 442"/>
                <a:gd name="f82" fmla="val 474"/>
                <a:gd name="f83" fmla="val 397"/>
                <a:gd name="f84" fmla="val 514"/>
                <a:gd name="f85" fmla="val 333"/>
                <a:gd name="f86" fmla="val 530"/>
                <a:gd name="f87" fmla="val 316"/>
                <a:gd name="f88" fmla="val 298"/>
                <a:gd name="f89" fmla="val 529"/>
                <a:gd name="f90" fmla="val 280"/>
                <a:gd name="f91" fmla="val 252"/>
                <a:gd name="f92" fmla="val 224"/>
                <a:gd name="f93" fmla="val 528"/>
                <a:gd name="f94" fmla="val 197"/>
                <a:gd name="f95" fmla="val 531"/>
                <a:gd name="f96" fmla="val 169"/>
                <a:gd name="f97" fmla="val 533"/>
                <a:gd name="f98" fmla="val 143"/>
                <a:gd name="f99" fmla="val 119"/>
                <a:gd name="f100" fmla="val 518"/>
                <a:gd name="f101" fmla="val 47"/>
                <a:gd name="f102" fmla="val 480"/>
                <a:gd name="f103" fmla="val 420"/>
                <a:gd name="f104" fmla="val 337"/>
                <a:gd name="f105" fmla="val 285"/>
                <a:gd name="f106" fmla="val 8"/>
                <a:gd name="f107" fmla="val 235"/>
                <a:gd name="f108" fmla="val 36"/>
                <a:gd name="f109" fmla="val 189"/>
                <a:gd name="f110" fmla="val 60"/>
                <a:gd name="f111" fmla="val 150"/>
                <a:gd name="f112" fmla="val 127"/>
                <a:gd name="f113" fmla="val 141"/>
                <a:gd name="f114" fmla="val 144"/>
                <a:gd name="f115" fmla="val 148"/>
                <a:gd name="f116" fmla="val 45"/>
                <a:gd name="f117" fmla="val 322"/>
                <a:gd name="f118" fmla="val 43"/>
                <a:gd name="f119" fmla="val 380"/>
                <a:gd name="f120" fmla="val 66"/>
                <a:gd name="f121" fmla="val 432"/>
                <a:gd name="f122" fmla="val 120"/>
                <a:gd name="f123" fmla="val 483"/>
                <a:gd name="f124" fmla="val 165"/>
                <a:gd name="f125" fmla="val 493"/>
                <a:gd name="f126" fmla="val 487"/>
                <a:gd name="f127" fmla="val 230"/>
                <a:gd name="f128" fmla="val 266"/>
                <a:gd name="f129" fmla="val 303"/>
                <a:gd name="f130" fmla="val 488"/>
                <a:gd name="f131" fmla="val 314"/>
                <a:gd name="f132" fmla="val 489"/>
                <a:gd name="f133" fmla="val 326"/>
                <a:gd name="f134" fmla="val 336"/>
                <a:gd name="f135" fmla="val 485"/>
                <a:gd name="f136" fmla="val 367"/>
                <a:gd name="f137" fmla="val 473"/>
                <a:gd name="f138" fmla="val 392"/>
                <a:gd name="f139" fmla="val 454"/>
                <a:gd name="f140" fmla="val 411"/>
                <a:gd name="f141" fmla="val 427"/>
                <a:gd name="f142" fmla="val 451"/>
                <a:gd name="f143" fmla="val 370"/>
                <a:gd name="f144" fmla="val 453"/>
                <a:gd name="f145" fmla="val 269"/>
                <a:gd name="f146" fmla="val 414"/>
                <a:gd name="f147" fmla="val 210"/>
                <a:gd name="f148" fmla="val 393"/>
                <a:gd name="f149" fmla="val 365"/>
                <a:gd name="f150" fmla="val 164"/>
                <a:gd name="f151" fmla="val 329"/>
                <a:gd name="f152" fmla="val 166"/>
                <a:gd name="f153" fmla="val 304"/>
                <a:gd name="f154" fmla="val 167"/>
                <a:gd name="f155" fmla="val 175"/>
                <a:gd name="f156" fmla="val 261"/>
                <a:gd name="f157" fmla="val 186"/>
                <a:gd name="f158" fmla="val 249"/>
                <a:gd name="f159" fmla="val 193"/>
                <a:gd name="f160" fmla="val 238"/>
                <a:gd name="f161" fmla="val 192"/>
                <a:gd name="f162" fmla="val 225"/>
                <a:gd name="f163" fmla="val 213"/>
                <a:gd name="f164" fmla="val 179"/>
                <a:gd name="f165" fmla="val 199"/>
                <a:gd name="f166" fmla="val 174"/>
                <a:gd name="f167" fmla="val 185"/>
                <a:gd name="f168" fmla="val 170"/>
                <a:gd name="f169" fmla="val 130"/>
                <a:gd name="f170" fmla="val 156"/>
                <a:gd name="f171" fmla="val 88"/>
                <a:gd name="f172" fmla="val 177"/>
                <a:gd name="f173" fmla="val 64"/>
                <a:gd name="f174" fmla="val 228"/>
                <a:gd name="f175" fmla="val 51"/>
                <a:gd name="f176" fmla="val 256"/>
                <a:gd name="f177" fmla="val 286"/>
                <a:gd name="f178" fmla="val 173"/>
                <a:gd name="f179" fmla="val 63"/>
                <a:gd name="f180" fmla="val 196"/>
                <a:gd name="f181" fmla="val 112"/>
                <a:gd name="f182" fmla="val 214"/>
                <a:gd name="f183" fmla="val 207"/>
                <a:gd name="f184" fmla="val 99"/>
                <a:gd name="f185" fmla="val 78"/>
                <a:gd name="f186" fmla="+- 0 0 -90"/>
                <a:gd name="f187" fmla="*/ f3 1 498"/>
                <a:gd name="f188" fmla="*/ f4 1 534"/>
                <a:gd name="f189" fmla="val f5"/>
                <a:gd name="f190" fmla="val f6"/>
                <a:gd name="f191" fmla="val f7"/>
                <a:gd name="f192" fmla="*/ f186 f0 1"/>
                <a:gd name="f193" fmla="+- f191 0 f189"/>
                <a:gd name="f194" fmla="+- f190 0 f189"/>
                <a:gd name="f195" fmla="*/ f192 1 f2"/>
                <a:gd name="f196" fmla="*/ f194 1 498"/>
                <a:gd name="f197" fmla="*/ f193 1 534"/>
                <a:gd name="f198" fmla="*/ 151 f194 1"/>
                <a:gd name="f199" fmla="*/ 122 f193 1"/>
                <a:gd name="f200" fmla="*/ 133 f194 1"/>
                <a:gd name="f201" fmla="*/ 81 f193 1"/>
                <a:gd name="f202" fmla="*/ 125 f194 1"/>
                <a:gd name="f203" fmla="*/ 41 f193 1"/>
                <a:gd name="f204" fmla="*/ 152 f194 1"/>
                <a:gd name="f205" fmla="*/ 14 f193 1"/>
                <a:gd name="f206" fmla="*/ 242 f194 1"/>
                <a:gd name="f207" fmla="*/ 76 f193 1"/>
                <a:gd name="f208" fmla="*/ 246 f194 1"/>
                <a:gd name="f209" fmla="*/ 85 f193 1"/>
                <a:gd name="f210" fmla="*/ 248 f194 1"/>
                <a:gd name="f211" fmla="*/ 86 f193 1"/>
                <a:gd name="f212" fmla="*/ 255 f194 1"/>
                <a:gd name="f213" fmla="*/ 375 f194 1"/>
                <a:gd name="f214" fmla="*/ 1 f193 1"/>
                <a:gd name="f215" fmla="*/ 402 f194 1"/>
                <a:gd name="f216" fmla="*/ 18 f193 1"/>
                <a:gd name="f217" fmla="*/ 379 f194 1"/>
                <a:gd name="f218" fmla="*/ 44 f193 1"/>
                <a:gd name="f219" fmla="*/ 277 f194 1"/>
                <a:gd name="f220" fmla="*/ 131 f193 1"/>
                <a:gd name="f221" fmla="*/ 310 f194 1"/>
                <a:gd name="f222" fmla="*/ 124 f193 1"/>
                <a:gd name="f223" fmla="*/ 458 f194 1"/>
                <a:gd name="f224" fmla="*/ 202 f193 1"/>
                <a:gd name="f225" fmla="*/ 468 f194 1"/>
                <a:gd name="f226" fmla="*/ 413 f193 1"/>
                <a:gd name="f227" fmla="*/ 333 f194 1"/>
                <a:gd name="f228" fmla="*/ 530 f193 1"/>
                <a:gd name="f229" fmla="*/ 280 f194 1"/>
                <a:gd name="f230" fmla="*/ 529 f193 1"/>
                <a:gd name="f231" fmla="*/ 197 f194 1"/>
                <a:gd name="f232" fmla="*/ 531 f193 1"/>
                <a:gd name="f233" fmla="*/ 119 f194 1"/>
                <a:gd name="f234" fmla="*/ 518 f193 1"/>
                <a:gd name="f235" fmla="*/ 3 f194 1"/>
                <a:gd name="f236" fmla="*/ 337 f193 1"/>
                <a:gd name="f237" fmla="*/ 36 f194 1"/>
                <a:gd name="f238" fmla="*/ 189 f193 1"/>
                <a:gd name="f239" fmla="*/ 141 f194 1"/>
                <a:gd name="f240" fmla="*/ 123 f193 1"/>
                <a:gd name="f241" fmla="*/ 45 f194 1"/>
                <a:gd name="f242" fmla="*/ 322 f193 1"/>
                <a:gd name="f243" fmla="*/ 120 f194 1"/>
                <a:gd name="f244" fmla="*/ 468 f193 1"/>
                <a:gd name="f245" fmla="*/ 194 f194 1"/>
                <a:gd name="f246" fmla="*/ 487 f193 1"/>
                <a:gd name="f247" fmla="*/ 303 f194 1"/>
                <a:gd name="f248" fmla="*/ 488 f193 1"/>
                <a:gd name="f249" fmla="*/ 336 f194 1"/>
                <a:gd name="f250" fmla="*/ 485 f193 1"/>
                <a:gd name="f251" fmla="*/ 411 f194 1"/>
                <a:gd name="f252" fmla="*/ 427 f193 1"/>
                <a:gd name="f253" fmla="*/ 414 f194 1"/>
                <a:gd name="f254" fmla="*/ 210 f193 1"/>
                <a:gd name="f255" fmla="*/ 329 f194 1"/>
                <a:gd name="f256" fmla="*/ 166 f193 1"/>
                <a:gd name="f257" fmla="*/ 261 f194 1"/>
                <a:gd name="f258" fmla="*/ 186 f193 1"/>
                <a:gd name="f259" fmla="*/ 225 f194 1"/>
                <a:gd name="f260" fmla="*/ 185 f194 1"/>
                <a:gd name="f261" fmla="*/ 170 f193 1"/>
                <a:gd name="f262" fmla="*/ 64 f194 1"/>
                <a:gd name="f263" fmla="*/ 228 f193 1"/>
                <a:gd name="f264" fmla="*/ 173 f194 1"/>
                <a:gd name="f265" fmla="*/ 63 f193 1"/>
                <a:gd name="f266" fmla="*/ 214 f194 1"/>
                <a:gd name="f267" fmla="+- f195 0 f1"/>
                <a:gd name="f268" fmla="*/ f198 1 498"/>
                <a:gd name="f269" fmla="*/ f199 1 534"/>
                <a:gd name="f270" fmla="*/ f200 1 498"/>
                <a:gd name="f271" fmla="*/ f201 1 534"/>
                <a:gd name="f272" fmla="*/ f202 1 498"/>
                <a:gd name="f273" fmla="*/ f203 1 534"/>
                <a:gd name="f274" fmla="*/ f204 1 498"/>
                <a:gd name="f275" fmla="*/ f205 1 534"/>
                <a:gd name="f276" fmla="*/ f206 1 498"/>
                <a:gd name="f277" fmla="*/ f207 1 534"/>
                <a:gd name="f278" fmla="*/ f208 1 498"/>
                <a:gd name="f279" fmla="*/ f209 1 534"/>
                <a:gd name="f280" fmla="*/ f210 1 498"/>
                <a:gd name="f281" fmla="*/ f211 1 534"/>
                <a:gd name="f282" fmla="*/ f212 1 498"/>
                <a:gd name="f283" fmla="*/ f213 1 498"/>
                <a:gd name="f284" fmla="*/ f214 1 534"/>
                <a:gd name="f285" fmla="*/ f215 1 498"/>
                <a:gd name="f286" fmla="*/ f216 1 534"/>
                <a:gd name="f287" fmla="*/ f217 1 498"/>
                <a:gd name="f288" fmla="*/ f218 1 534"/>
                <a:gd name="f289" fmla="*/ f219 1 498"/>
                <a:gd name="f290" fmla="*/ f220 1 534"/>
                <a:gd name="f291" fmla="*/ f221 1 498"/>
                <a:gd name="f292" fmla="*/ f222 1 534"/>
                <a:gd name="f293" fmla="*/ f223 1 498"/>
                <a:gd name="f294" fmla="*/ f224 1 534"/>
                <a:gd name="f295" fmla="*/ f225 1 498"/>
                <a:gd name="f296" fmla="*/ f226 1 534"/>
                <a:gd name="f297" fmla="*/ f227 1 498"/>
                <a:gd name="f298" fmla="*/ f228 1 534"/>
                <a:gd name="f299" fmla="*/ f229 1 498"/>
                <a:gd name="f300" fmla="*/ f230 1 534"/>
                <a:gd name="f301" fmla="*/ f231 1 498"/>
                <a:gd name="f302" fmla="*/ f232 1 534"/>
                <a:gd name="f303" fmla="*/ f233 1 498"/>
                <a:gd name="f304" fmla="*/ f234 1 534"/>
                <a:gd name="f305" fmla="*/ f235 1 498"/>
                <a:gd name="f306" fmla="*/ f236 1 534"/>
                <a:gd name="f307" fmla="*/ f237 1 498"/>
                <a:gd name="f308" fmla="*/ f238 1 534"/>
                <a:gd name="f309" fmla="*/ f239 1 498"/>
                <a:gd name="f310" fmla="*/ f240 1 534"/>
                <a:gd name="f311" fmla="*/ f241 1 498"/>
                <a:gd name="f312" fmla="*/ f242 1 534"/>
                <a:gd name="f313" fmla="*/ f243 1 498"/>
                <a:gd name="f314" fmla="*/ f244 1 534"/>
                <a:gd name="f315" fmla="*/ f245 1 498"/>
                <a:gd name="f316" fmla="*/ f246 1 534"/>
                <a:gd name="f317" fmla="*/ f247 1 498"/>
                <a:gd name="f318" fmla="*/ f248 1 534"/>
                <a:gd name="f319" fmla="*/ f249 1 498"/>
                <a:gd name="f320" fmla="*/ f250 1 534"/>
                <a:gd name="f321" fmla="*/ f251 1 498"/>
                <a:gd name="f322" fmla="*/ f252 1 534"/>
                <a:gd name="f323" fmla="*/ f253 1 498"/>
                <a:gd name="f324" fmla="*/ f254 1 534"/>
                <a:gd name="f325" fmla="*/ f255 1 498"/>
                <a:gd name="f326" fmla="*/ f256 1 534"/>
                <a:gd name="f327" fmla="*/ f257 1 498"/>
                <a:gd name="f328" fmla="*/ f258 1 534"/>
                <a:gd name="f329" fmla="*/ f259 1 498"/>
                <a:gd name="f330" fmla="*/ f260 1 498"/>
                <a:gd name="f331" fmla="*/ f261 1 534"/>
                <a:gd name="f332" fmla="*/ f262 1 498"/>
                <a:gd name="f333" fmla="*/ f263 1 534"/>
                <a:gd name="f334" fmla="*/ f264 1 498"/>
                <a:gd name="f335" fmla="*/ f265 1 534"/>
                <a:gd name="f336" fmla="*/ f266 1 498"/>
                <a:gd name="f337" fmla="*/ 0 1 f196"/>
                <a:gd name="f338" fmla="*/ f190 1 f196"/>
                <a:gd name="f339" fmla="*/ 0 1 f197"/>
                <a:gd name="f340" fmla="*/ f191 1 f197"/>
                <a:gd name="f341" fmla="*/ f268 1 f196"/>
                <a:gd name="f342" fmla="*/ f269 1 f197"/>
                <a:gd name="f343" fmla="*/ f270 1 f196"/>
                <a:gd name="f344" fmla="*/ f271 1 f197"/>
                <a:gd name="f345" fmla="*/ f272 1 f196"/>
                <a:gd name="f346" fmla="*/ f273 1 f197"/>
                <a:gd name="f347" fmla="*/ f274 1 f196"/>
                <a:gd name="f348" fmla="*/ f275 1 f197"/>
                <a:gd name="f349" fmla="*/ f276 1 f196"/>
                <a:gd name="f350" fmla="*/ f277 1 f197"/>
                <a:gd name="f351" fmla="*/ f278 1 f196"/>
                <a:gd name="f352" fmla="*/ f279 1 f197"/>
                <a:gd name="f353" fmla="*/ f280 1 f196"/>
                <a:gd name="f354" fmla="*/ f281 1 f197"/>
                <a:gd name="f355" fmla="*/ f282 1 f196"/>
                <a:gd name="f356" fmla="*/ f283 1 f196"/>
                <a:gd name="f357" fmla="*/ f284 1 f197"/>
                <a:gd name="f358" fmla="*/ f285 1 f196"/>
                <a:gd name="f359" fmla="*/ f286 1 f197"/>
                <a:gd name="f360" fmla="*/ f287 1 f196"/>
                <a:gd name="f361" fmla="*/ f288 1 f197"/>
                <a:gd name="f362" fmla="*/ f289 1 f196"/>
                <a:gd name="f363" fmla="*/ f290 1 f197"/>
                <a:gd name="f364" fmla="*/ f291 1 f196"/>
                <a:gd name="f365" fmla="*/ f292 1 f197"/>
                <a:gd name="f366" fmla="*/ f293 1 f196"/>
                <a:gd name="f367" fmla="*/ f294 1 f197"/>
                <a:gd name="f368" fmla="*/ f295 1 f196"/>
                <a:gd name="f369" fmla="*/ f296 1 f197"/>
                <a:gd name="f370" fmla="*/ f297 1 f196"/>
                <a:gd name="f371" fmla="*/ f298 1 f197"/>
                <a:gd name="f372" fmla="*/ f299 1 f196"/>
                <a:gd name="f373" fmla="*/ f300 1 f197"/>
                <a:gd name="f374" fmla="*/ f301 1 f196"/>
                <a:gd name="f375" fmla="*/ f302 1 f197"/>
                <a:gd name="f376" fmla="*/ f303 1 f196"/>
                <a:gd name="f377" fmla="*/ f304 1 f197"/>
                <a:gd name="f378" fmla="*/ f305 1 f196"/>
                <a:gd name="f379" fmla="*/ f306 1 f197"/>
                <a:gd name="f380" fmla="*/ f307 1 f196"/>
                <a:gd name="f381" fmla="*/ f308 1 f197"/>
                <a:gd name="f382" fmla="*/ f309 1 f196"/>
                <a:gd name="f383" fmla="*/ f310 1 f197"/>
                <a:gd name="f384" fmla="*/ f311 1 f196"/>
                <a:gd name="f385" fmla="*/ f312 1 f197"/>
                <a:gd name="f386" fmla="*/ f313 1 f196"/>
                <a:gd name="f387" fmla="*/ f314 1 f197"/>
                <a:gd name="f388" fmla="*/ f315 1 f196"/>
                <a:gd name="f389" fmla="*/ f316 1 f197"/>
                <a:gd name="f390" fmla="*/ f317 1 f196"/>
                <a:gd name="f391" fmla="*/ f318 1 f197"/>
                <a:gd name="f392" fmla="*/ f319 1 f196"/>
                <a:gd name="f393" fmla="*/ f320 1 f197"/>
                <a:gd name="f394" fmla="*/ f321 1 f196"/>
                <a:gd name="f395" fmla="*/ f322 1 f197"/>
                <a:gd name="f396" fmla="*/ f323 1 f196"/>
                <a:gd name="f397" fmla="*/ f324 1 f197"/>
                <a:gd name="f398" fmla="*/ f325 1 f196"/>
                <a:gd name="f399" fmla="*/ f326 1 f197"/>
                <a:gd name="f400" fmla="*/ f327 1 f196"/>
                <a:gd name="f401" fmla="*/ f328 1 f197"/>
                <a:gd name="f402" fmla="*/ f329 1 f196"/>
                <a:gd name="f403" fmla="*/ f330 1 f196"/>
                <a:gd name="f404" fmla="*/ f331 1 f197"/>
                <a:gd name="f405" fmla="*/ f332 1 f196"/>
                <a:gd name="f406" fmla="*/ f333 1 f197"/>
                <a:gd name="f407" fmla="*/ f334 1 f196"/>
                <a:gd name="f408" fmla="*/ f335 1 f197"/>
                <a:gd name="f409" fmla="*/ f336 1 f196"/>
                <a:gd name="f410" fmla="*/ f337 f187 1"/>
                <a:gd name="f411" fmla="*/ f338 f187 1"/>
                <a:gd name="f412" fmla="*/ f340 f188 1"/>
                <a:gd name="f413" fmla="*/ f339 f188 1"/>
                <a:gd name="f414" fmla="*/ f341 f187 1"/>
                <a:gd name="f415" fmla="*/ f342 f188 1"/>
                <a:gd name="f416" fmla="*/ f343 f187 1"/>
                <a:gd name="f417" fmla="*/ f344 f188 1"/>
                <a:gd name="f418" fmla="*/ f345 f187 1"/>
                <a:gd name="f419" fmla="*/ f346 f188 1"/>
                <a:gd name="f420" fmla="*/ f347 f187 1"/>
                <a:gd name="f421" fmla="*/ f348 f188 1"/>
                <a:gd name="f422" fmla="*/ f349 f187 1"/>
                <a:gd name="f423" fmla="*/ f350 f188 1"/>
                <a:gd name="f424" fmla="*/ f351 f187 1"/>
                <a:gd name="f425" fmla="*/ f352 f188 1"/>
                <a:gd name="f426" fmla="*/ f353 f187 1"/>
                <a:gd name="f427" fmla="*/ f354 f188 1"/>
                <a:gd name="f428" fmla="*/ f355 f187 1"/>
                <a:gd name="f429" fmla="*/ f356 f187 1"/>
                <a:gd name="f430" fmla="*/ f357 f188 1"/>
                <a:gd name="f431" fmla="*/ f358 f187 1"/>
                <a:gd name="f432" fmla="*/ f359 f188 1"/>
                <a:gd name="f433" fmla="*/ f360 f187 1"/>
                <a:gd name="f434" fmla="*/ f361 f188 1"/>
                <a:gd name="f435" fmla="*/ f362 f187 1"/>
                <a:gd name="f436" fmla="*/ f363 f188 1"/>
                <a:gd name="f437" fmla="*/ f364 f187 1"/>
                <a:gd name="f438" fmla="*/ f365 f188 1"/>
                <a:gd name="f439" fmla="*/ f366 f187 1"/>
                <a:gd name="f440" fmla="*/ f367 f188 1"/>
                <a:gd name="f441" fmla="*/ f368 f187 1"/>
                <a:gd name="f442" fmla="*/ f369 f188 1"/>
                <a:gd name="f443" fmla="*/ f370 f187 1"/>
                <a:gd name="f444" fmla="*/ f371 f188 1"/>
                <a:gd name="f445" fmla="*/ f372 f187 1"/>
                <a:gd name="f446" fmla="*/ f373 f188 1"/>
                <a:gd name="f447" fmla="*/ f374 f187 1"/>
                <a:gd name="f448" fmla="*/ f375 f188 1"/>
                <a:gd name="f449" fmla="*/ f376 f187 1"/>
                <a:gd name="f450" fmla="*/ f377 f188 1"/>
                <a:gd name="f451" fmla="*/ f378 f187 1"/>
                <a:gd name="f452" fmla="*/ f379 f188 1"/>
                <a:gd name="f453" fmla="*/ f380 f187 1"/>
                <a:gd name="f454" fmla="*/ f381 f188 1"/>
                <a:gd name="f455" fmla="*/ f382 f187 1"/>
                <a:gd name="f456" fmla="*/ f383 f188 1"/>
                <a:gd name="f457" fmla="*/ f384 f187 1"/>
                <a:gd name="f458" fmla="*/ f385 f188 1"/>
                <a:gd name="f459" fmla="*/ f386 f187 1"/>
                <a:gd name="f460" fmla="*/ f387 f188 1"/>
                <a:gd name="f461" fmla="*/ f388 f187 1"/>
                <a:gd name="f462" fmla="*/ f389 f188 1"/>
                <a:gd name="f463" fmla="*/ f390 f187 1"/>
                <a:gd name="f464" fmla="*/ f391 f188 1"/>
                <a:gd name="f465" fmla="*/ f392 f187 1"/>
                <a:gd name="f466" fmla="*/ f393 f188 1"/>
                <a:gd name="f467" fmla="*/ f394 f187 1"/>
                <a:gd name="f468" fmla="*/ f395 f188 1"/>
                <a:gd name="f469" fmla="*/ f396 f187 1"/>
                <a:gd name="f470" fmla="*/ f397 f188 1"/>
                <a:gd name="f471" fmla="*/ f398 f187 1"/>
                <a:gd name="f472" fmla="*/ f399 f188 1"/>
                <a:gd name="f473" fmla="*/ f400 f187 1"/>
                <a:gd name="f474" fmla="*/ f401 f188 1"/>
                <a:gd name="f475" fmla="*/ f402 f187 1"/>
                <a:gd name="f476" fmla="*/ f403 f187 1"/>
                <a:gd name="f477" fmla="*/ f404 f188 1"/>
                <a:gd name="f478" fmla="*/ f405 f187 1"/>
                <a:gd name="f479" fmla="*/ f406 f188 1"/>
                <a:gd name="f480" fmla="*/ f407 f187 1"/>
                <a:gd name="f481" fmla="*/ f408 f188 1"/>
                <a:gd name="f482" fmla="*/ f409 f187 1"/>
              </a:gdLst>
              <a:ahLst/>
              <a:cxnLst>
                <a:cxn ang="3cd4">
                  <a:pos x="hc" y="t"/>
                </a:cxn>
                <a:cxn ang="0">
                  <a:pos x="r" y="vc"/>
                </a:cxn>
                <a:cxn ang="cd4">
                  <a:pos x="hc" y="b"/>
                </a:cxn>
                <a:cxn ang="cd2">
                  <a:pos x="l" y="vc"/>
                </a:cxn>
                <a:cxn ang="f267">
                  <a:pos x="f414" y="f415"/>
                </a:cxn>
                <a:cxn ang="f267">
                  <a:pos x="f416" y="f417"/>
                </a:cxn>
                <a:cxn ang="f267">
                  <a:pos x="f418" y="f419"/>
                </a:cxn>
                <a:cxn ang="f267">
                  <a:pos x="f420" y="f421"/>
                </a:cxn>
                <a:cxn ang="f267">
                  <a:pos x="f422" y="f423"/>
                </a:cxn>
                <a:cxn ang="f267">
                  <a:pos x="f424" y="f425"/>
                </a:cxn>
                <a:cxn ang="f267">
                  <a:pos x="f426" y="f427"/>
                </a:cxn>
                <a:cxn ang="f267">
                  <a:pos x="f428" y="f423"/>
                </a:cxn>
                <a:cxn ang="f267">
                  <a:pos x="f429" y="f430"/>
                </a:cxn>
                <a:cxn ang="f267">
                  <a:pos x="f431" y="f432"/>
                </a:cxn>
                <a:cxn ang="f267">
                  <a:pos x="f433" y="f434"/>
                </a:cxn>
                <a:cxn ang="f267">
                  <a:pos x="f435" y="f436"/>
                </a:cxn>
                <a:cxn ang="f267">
                  <a:pos x="f437" y="f438"/>
                </a:cxn>
                <a:cxn ang="f267">
                  <a:pos x="f439" y="f440"/>
                </a:cxn>
                <a:cxn ang="f267">
                  <a:pos x="f441" y="f442"/>
                </a:cxn>
                <a:cxn ang="f267">
                  <a:pos x="f443" y="f444"/>
                </a:cxn>
                <a:cxn ang="f267">
                  <a:pos x="f445" y="f446"/>
                </a:cxn>
                <a:cxn ang="f267">
                  <a:pos x="f447" y="f448"/>
                </a:cxn>
                <a:cxn ang="f267">
                  <a:pos x="f449" y="f450"/>
                </a:cxn>
                <a:cxn ang="f267">
                  <a:pos x="f451" y="f452"/>
                </a:cxn>
                <a:cxn ang="f267">
                  <a:pos x="f453" y="f454"/>
                </a:cxn>
                <a:cxn ang="f267">
                  <a:pos x="f455" y="f456"/>
                </a:cxn>
                <a:cxn ang="f267">
                  <a:pos x="f414" y="f415"/>
                </a:cxn>
                <a:cxn ang="f267">
                  <a:pos x="f457" y="f458"/>
                </a:cxn>
                <a:cxn ang="f267">
                  <a:pos x="f459" y="f460"/>
                </a:cxn>
                <a:cxn ang="f267">
                  <a:pos x="f461" y="f462"/>
                </a:cxn>
                <a:cxn ang="f267">
                  <a:pos x="f463" y="f464"/>
                </a:cxn>
                <a:cxn ang="f267">
                  <a:pos x="f465" y="f466"/>
                </a:cxn>
                <a:cxn ang="f267">
                  <a:pos x="f467" y="f468"/>
                </a:cxn>
                <a:cxn ang="f267">
                  <a:pos x="f469" y="f470"/>
                </a:cxn>
                <a:cxn ang="f267">
                  <a:pos x="f471" y="f472"/>
                </a:cxn>
                <a:cxn ang="f267">
                  <a:pos x="f473" y="f474"/>
                </a:cxn>
                <a:cxn ang="f267">
                  <a:pos x="f475" y="f474"/>
                </a:cxn>
                <a:cxn ang="f267">
                  <a:pos x="f476" y="f477"/>
                </a:cxn>
                <a:cxn ang="f267">
                  <a:pos x="f478" y="f479"/>
                </a:cxn>
                <a:cxn ang="f267">
                  <a:pos x="f457" y="f458"/>
                </a:cxn>
                <a:cxn ang="f267">
                  <a:pos x="f480" y="f481"/>
                </a:cxn>
                <a:cxn ang="f267">
                  <a:pos x="f482" y="f438"/>
                </a:cxn>
                <a:cxn ang="f267">
                  <a:pos x="f480" y="f481"/>
                </a:cxn>
              </a:cxnLst>
              <a:rect l="f410" t="f413" r="f411" b="f412"/>
              <a:pathLst>
                <a:path w="498" h="534">
                  <a:moveTo>
                    <a:pt x="f8" y="f9"/>
                  </a:moveTo>
                  <a:cubicBezTo>
                    <a:pt x="f10" y="f11"/>
                    <a:pt x="f12" y="f13"/>
                    <a:pt x="f14" y="f15"/>
                  </a:cubicBezTo>
                  <a:cubicBezTo>
                    <a:pt x="f16" y="f17"/>
                    <a:pt x="f18" y="f19"/>
                    <a:pt x="f20" y="f21"/>
                  </a:cubicBezTo>
                  <a:cubicBezTo>
                    <a:pt x="f22" y="f23"/>
                    <a:pt x="f14" y="f24"/>
                    <a:pt x="f25" y="f26"/>
                  </a:cubicBezTo>
                  <a:cubicBezTo>
                    <a:pt x="f27" y="f28"/>
                    <a:pt x="f29" y="f30"/>
                    <a:pt x="f31" y="f32"/>
                  </a:cubicBezTo>
                  <a:cubicBezTo>
                    <a:pt x="f33" y="f34"/>
                    <a:pt x="f35" y="f36"/>
                    <a:pt x="f37" y="f38"/>
                  </a:cubicBezTo>
                  <a:cubicBezTo>
                    <a:pt x="f39" y="f38"/>
                    <a:pt x="f39" y="f38"/>
                    <a:pt x="f40" y="f41"/>
                  </a:cubicBezTo>
                  <a:cubicBezTo>
                    <a:pt x="f42" y="f43"/>
                    <a:pt x="f44" y="f34"/>
                    <a:pt x="f45" y="f32"/>
                  </a:cubicBezTo>
                  <a:cubicBezTo>
                    <a:pt x="f46" y="f47"/>
                    <a:pt x="f48" y="f49"/>
                    <a:pt x="f50" y="f51"/>
                  </a:cubicBezTo>
                  <a:cubicBezTo>
                    <a:pt x="f52" y="f5"/>
                    <a:pt x="f53" y="f54"/>
                    <a:pt x="f55" y="f56"/>
                  </a:cubicBezTo>
                  <a:cubicBezTo>
                    <a:pt x="f57" y="f58"/>
                    <a:pt x="f59" y="f60"/>
                    <a:pt x="f61" y="f60"/>
                  </a:cubicBezTo>
                  <a:cubicBezTo>
                    <a:pt x="f62" y="f60"/>
                    <a:pt x="f63" y="f34"/>
                    <a:pt x="f64" y="f65"/>
                  </a:cubicBezTo>
                  <a:cubicBezTo>
                    <a:pt x="f66" y="f16"/>
                    <a:pt x="f67" y="f18"/>
                    <a:pt x="f68" y="f69"/>
                  </a:cubicBezTo>
                  <a:cubicBezTo>
                    <a:pt x="f70" y="f71"/>
                    <a:pt x="f72" y="f73"/>
                    <a:pt x="f74" y="f75"/>
                  </a:cubicBezTo>
                  <a:cubicBezTo>
                    <a:pt x="f76" y="f77"/>
                    <a:pt x="f6" y="f78"/>
                    <a:pt x="f79" y="f80"/>
                  </a:cubicBezTo>
                  <a:cubicBezTo>
                    <a:pt x="f81" y="f82"/>
                    <a:pt x="f83" y="f84"/>
                    <a:pt x="f85" y="f86"/>
                  </a:cubicBezTo>
                  <a:cubicBezTo>
                    <a:pt x="f87" y="f7"/>
                    <a:pt x="f88" y="f89"/>
                    <a:pt x="f90" y="f89"/>
                  </a:cubicBezTo>
                  <a:cubicBezTo>
                    <a:pt x="f91" y="f89"/>
                    <a:pt x="f92" y="f93"/>
                    <a:pt x="f94" y="f95"/>
                  </a:cubicBezTo>
                  <a:cubicBezTo>
                    <a:pt x="f96" y="f97"/>
                    <a:pt x="f98" y="f95"/>
                    <a:pt x="f99" y="f100"/>
                  </a:cubicBezTo>
                  <a:cubicBezTo>
                    <a:pt x="f101" y="f102"/>
                    <a:pt x="f54" y="f103"/>
                    <a:pt x="f49" y="f104"/>
                  </a:cubicBezTo>
                  <a:cubicBezTo>
                    <a:pt x="f5" y="f105"/>
                    <a:pt x="f106" y="f107"/>
                    <a:pt x="f108" y="f109"/>
                  </a:cubicBezTo>
                  <a:cubicBezTo>
                    <a:pt x="f110" y="f111"/>
                    <a:pt x="f13" y="f112"/>
                    <a:pt x="f113" y="f22"/>
                  </a:cubicBezTo>
                  <a:cubicBezTo>
                    <a:pt x="f114" y="f22"/>
                    <a:pt x="f115" y="f9"/>
                    <a:pt x="f8" y="f9"/>
                  </a:cubicBezTo>
                  <a:close/>
                  <a:moveTo>
                    <a:pt x="f116" y="f117"/>
                  </a:moveTo>
                  <a:cubicBezTo>
                    <a:pt x="f118" y="f119"/>
                    <a:pt x="f120" y="f121"/>
                    <a:pt x="f122" y="f79"/>
                  </a:cubicBezTo>
                  <a:cubicBezTo>
                    <a:pt x="f73" y="f123"/>
                    <a:pt x="f124" y="f125"/>
                    <a:pt x="f27" y="f126"/>
                  </a:cubicBezTo>
                  <a:cubicBezTo>
                    <a:pt x="f127" y="f102"/>
                    <a:pt x="f128" y="f123"/>
                    <a:pt x="f129" y="f130"/>
                  </a:cubicBezTo>
                  <a:cubicBezTo>
                    <a:pt x="f131" y="f132"/>
                    <a:pt x="f133" y="f130"/>
                    <a:pt x="f134" y="f135"/>
                  </a:cubicBezTo>
                  <a:cubicBezTo>
                    <a:pt x="f136" y="f137"/>
                    <a:pt x="f138" y="f139"/>
                    <a:pt x="f140" y="f141"/>
                  </a:cubicBezTo>
                  <a:cubicBezTo>
                    <a:pt x="f142" y="f143"/>
                    <a:pt x="f144" y="f145"/>
                    <a:pt x="f146" y="f147"/>
                  </a:cubicBezTo>
                  <a:cubicBezTo>
                    <a:pt x="f148" y="f2"/>
                    <a:pt x="f149" y="f150"/>
                    <a:pt x="f151" y="f152"/>
                  </a:cubicBezTo>
                  <a:cubicBezTo>
                    <a:pt x="f153" y="f154"/>
                    <a:pt x="f46" y="f155"/>
                    <a:pt x="f156" y="f157"/>
                  </a:cubicBezTo>
                  <a:cubicBezTo>
                    <a:pt x="f158" y="f159"/>
                    <a:pt x="f160" y="f161"/>
                    <a:pt x="f162" y="f157"/>
                  </a:cubicBezTo>
                  <a:cubicBezTo>
                    <a:pt x="f163" y="f164"/>
                    <a:pt x="f165" y="f166"/>
                    <a:pt x="f167" y="f168"/>
                  </a:cubicBezTo>
                  <a:cubicBezTo>
                    <a:pt x="f169" y="f170"/>
                    <a:pt x="f171" y="f172"/>
                    <a:pt x="f173" y="f174"/>
                  </a:cubicBezTo>
                  <a:cubicBezTo>
                    <a:pt x="f175" y="f176"/>
                    <a:pt x="f101" y="f177"/>
                    <a:pt x="f116" y="f117"/>
                  </a:cubicBezTo>
                  <a:close/>
                  <a:moveTo>
                    <a:pt x="f178" y="f179"/>
                  </a:moveTo>
                  <a:cubicBezTo>
                    <a:pt x="f2" y="f171"/>
                    <a:pt x="f180" y="f181"/>
                    <a:pt x="f182" y="f69"/>
                  </a:cubicBezTo>
                  <a:cubicBezTo>
                    <a:pt x="f183" y="f184"/>
                    <a:pt x="f94" y="f185"/>
                    <a:pt x="f178" y="f17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92D050"/>
                </a:solidFill>
                <a:uFillTx/>
                <a:latin typeface="Trebuchet MS"/>
                <a:ea typeface="Arial"/>
                <a:cs typeface="B Nazanin" pitchFamily="2" charset="-78"/>
              </a:endParaRPr>
            </a:p>
          </p:txBody>
        </p:sp>
        <p:sp>
          <p:nvSpPr>
            <p:cNvPr id="82" name="Freeform 13">
              <a:extLst>
                <a:ext uri="{FF2B5EF4-FFF2-40B4-BE49-F238E27FC236}">
                  <a16:creationId xmlns:a16="http://schemas.microsoft.com/office/drawing/2014/main" id="{69D1A149-55EF-344E-6A34-02EF7B4B4E8F}"/>
                </a:ext>
              </a:extLst>
            </p:cNvPr>
            <p:cNvSpPr/>
            <p:nvPr/>
          </p:nvSpPr>
          <p:spPr>
            <a:xfrm>
              <a:off x="11477521" y="669386"/>
              <a:ext cx="114601" cy="80439"/>
            </a:xfrm>
            <a:custGeom>
              <a:avLst/>
              <a:gdLst>
                <a:gd name="f0" fmla="val 10800000"/>
                <a:gd name="f1" fmla="val 5400000"/>
                <a:gd name="f2" fmla="val 180"/>
                <a:gd name="f3" fmla="val w"/>
                <a:gd name="f4" fmla="val h"/>
                <a:gd name="f5" fmla="val 0"/>
                <a:gd name="f6" fmla="val 241"/>
                <a:gd name="f7" fmla="val 170"/>
                <a:gd name="f8" fmla="val 121"/>
                <a:gd name="f9" fmla="val 89"/>
                <a:gd name="f10" fmla="val 58"/>
                <a:gd name="f11" fmla="val 27"/>
                <a:gd name="f12" fmla="val 8"/>
                <a:gd name="f13" fmla="val 162"/>
                <a:gd name="f14" fmla="val 144"/>
                <a:gd name="f15" fmla="val 104"/>
                <a:gd name="f16" fmla="val 65"/>
                <a:gd name="f17" fmla="val 25"/>
                <a:gd name="f18" fmla="val 1"/>
                <a:gd name="f19" fmla="val 9"/>
                <a:gd name="f20" fmla="val 26"/>
                <a:gd name="f21" fmla="val 90"/>
                <a:gd name="f22" fmla="val 153"/>
                <a:gd name="f23" fmla="val 216"/>
                <a:gd name="f24" fmla="val 233"/>
                <a:gd name="f25" fmla="val 64"/>
                <a:gd name="f26" fmla="val 103"/>
                <a:gd name="f27" fmla="val 142"/>
                <a:gd name="f28" fmla="val 163"/>
                <a:gd name="f29" fmla="val 234"/>
                <a:gd name="f30" fmla="val 213"/>
                <a:gd name="f31" fmla="val 182"/>
                <a:gd name="f32" fmla="val 151"/>
                <a:gd name="f33" fmla="val 197"/>
                <a:gd name="f34" fmla="val 44"/>
                <a:gd name="f35" fmla="val 146"/>
                <a:gd name="f36" fmla="val 95"/>
                <a:gd name="f37" fmla="val 72"/>
                <a:gd name="f38" fmla="val 99"/>
                <a:gd name="f39" fmla="val 127"/>
                <a:gd name="f40" fmla="val 96"/>
                <a:gd name="f41" fmla="val 71"/>
                <a:gd name="f42" fmla="+- 0 0 -90"/>
                <a:gd name="f43" fmla="*/ f3 1 241"/>
                <a:gd name="f44" fmla="*/ f4 1 170"/>
                <a:gd name="f45" fmla="val f5"/>
                <a:gd name="f46" fmla="val f6"/>
                <a:gd name="f47" fmla="val f7"/>
                <a:gd name="f48" fmla="*/ f42 f0 1"/>
                <a:gd name="f49" fmla="+- f47 0 f45"/>
                <a:gd name="f50" fmla="+- f46 0 f45"/>
                <a:gd name="f51" fmla="*/ f48 1 f2"/>
                <a:gd name="f52" fmla="*/ f50 1 241"/>
                <a:gd name="f53" fmla="*/ f49 1 170"/>
                <a:gd name="f54" fmla="*/ 121 f50 1"/>
                <a:gd name="f55" fmla="*/ 170 f49 1"/>
                <a:gd name="f56" fmla="*/ 27 f50 1"/>
                <a:gd name="f57" fmla="*/ 0 f50 1"/>
                <a:gd name="f58" fmla="*/ 144 f49 1"/>
                <a:gd name="f59" fmla="*/ 25 f49 1"/>
                <a:gd name="f60" fmla="*/ 26 f50 1"/>
                <a:gd name="f61" fmla="*/ 0 f49 1"/>
                <a:gd name="f62" fmla="*/ 216 f50 1"/>
                <a:gd name="f63" fmla="*/ 241 f50 1"/>
                <a:gd name="f64" fmla="*/ 26 f49 1"/>
                <a:gd name="f65" fmla="*/ 142 f49 1"/>
                <a:gd name="f66" fmla="*/ 213 f50 1"/>
                <a:gd name="f67" fmla="*/ 197 f50 1"/>
                <a:gd name="f68" fmla="*/ 44 f49 1"/>
                <a:gd name="f69" fmla="*/ 44 f50 1"/>
                <a:gd name="f70" fmla="*/ 127 f49 1"/>
                <a:gd name="f71" fmla="+- f51 0 f1"/>
                <a:gd name="f72" fmla="*/ f54 1 241"/>
                <a:gd name="f73" fmla="*/ f55 1 170"/>
                <a:gd name="f74" fmla="*/ f56 1 241"/>
                <a:gd name="f75" fmla="*/ f57 1 241"/>
                <a:gd name="f76" fmla="*/ f58 1 170"/>
                <a:gd name="f77" fmla="*/ f59 1 170"/>
                <a:gd name="f78" fmla="*/ f60 1 241"/>
                <a:gd name="f79" fmla="*/ f61 1 170"/>
                <a:gd name="f80" fmla="*/ f62 1 241"/>
                <a:gd name="f81" fmla="*/ f63 1 241"/>
                <a:gd name="f82" fmla="*/ f64 1 170"/>
                <a:gd name="f83" fmla="*/ f65 1 170"/>
                <a:gd name="f84" fmla="*/ f66 1 241"/>
                <a:gd name="f85" fmla="*/ f67 1 241"/>
                <a:gd name="f86" fmla="*/ f68 1 170"/>
                <a:gd name="f87" fmla="*/ f69 1 241"/>
                <a:gd name="f88" fmla="*/ f70 1 170"/>
                <a:gd name="f89" fmla="*/ 0 1 f52"/>
                <a:gd name="f90" fmla="*/ f46 1 f52"/>
                <a:gd name="f91" fmla="*/ 0 1 f53"/>
                <a:gd name="f92" fmla="*/ f47 1 f53"/>
                <a:gd name="f93" fmla="*/ f72 1 f52"/>
                <a:gd name="f94" fmla="*/ f73 1 f53"/>
                <a:gd name="f95" fmla="*/ f74 1 f52"/>
                <a:gd name="f96" fmla="*/ f75 1 f52"/>
                <a:gd name="f97" fmla="*/ f76 1 f53"/>
                <a:gd name="f98" fmla="*/ f77 1 f53"/>
                <a:gd name="f99" fmla="*/ f78 1 f52"/>
                <a:gd name="f100" fmla="*/ f79 1 f53"/>
                <a:gd name="f101" fmla="*/ f80 1 f52"/>
                <a:gd name="f102" fmla="*/ f81 1 f52"/>
                <a:gd name="f103" fmla="*/ f82 1 f53"/>
                <a:gd name="f104" fmla="*/ f83 1 f53"/>
                <a:gd name="f105" fmla="*/ f84 1 f52"/>
                <a:gd name="f106" fmla="*/ f85 1 f52"/>
                <a:gd name="f107" fmla="*/ f86 1 f53"/>
                <a:gd name="f108" fmla="*/ f87 1 f52"/>
                <a:gd name="f109" fmla="*/ f88 1 f53"/>
                <a:gd name="f110" fmla="*/ f89 f43 1"/>
                <a:gd name="f111" fmla="*/ f90 f43 1"/>
                <a:gd name="f112" fmla="*/ f92 f44 1"/>
                <a:gd name="f113" fmla="*/ f91 f44 1"/>
                <a:gd name="f114" fmla="*/ f93 f43 1"/>
                <a:gd name="f115" fmla="*/ f94 f44 1"/>
                <a:gd name="f116" fmla="*/ f95 f43 1"/>
                <a:gd name="f117" fmla="*/ f96 f43 1"/>
                <a:gd name="f118" fmla="*/ f97 f44 1"/>
                <a:gd name="f119" fmla="*/ f98 f44 1"/>
                <a:gd name="f120" fmla="*/ f99 f43 1"/>
                <a:gd name="f121" fmla="*/ f100 f44 1"/>
                <a:gd name="f122" fmla="*/ f101 f43 1"/>
                <a:gd name="f123" fmla="*/ f102 f43 1"/>
                <a:gd name="f124" fmla="*/ f103 f44 1"/>
                <a:gd name="f125" fmla="*/ f104 f44 1"/>
                <a:gd name="f126" fmla="*/ f105 f43 1"/>
                <a:gd name="f127" fmla="*/ f106 f43 1"/>
                <a:gd name="f128" fmla="*/ f107 f44 1"/>
                <a:gd name="f129" fmla="*/ f108 f43 1"/>
                <a:gd name="f130" fmla="*/ f109 f44 1"/>
              </a:gdLst>
              <a:ahLst/>
              <a:cxnLst>
                <a:cxn ang="3cd4">
                  <a:pos x="hc" y="t"/>
                </a:cxn>
                <a:cxn ang="0">
                  <a:pos x="r" y="vc"/>
                </a:cxn>
                <a:cxn ang="cd4">
                  <a:pos x="hc" y="b"/>
                </a:cxn>
                <a:cxn ang="cd2">
                  <a:pos x="l" y="vc"/>
                </a:cxn>
                <a:cxn ang="f71">
                  <a:pos x="f114" y="f115"/>
                </a:cxn>
                <a:cxn ang="f71">
                  <a:pos x="f116" y="f115"/>
                </a:cxn>
                <a:cxn ang="f71">
                  <a:pos x="f117" y="f118"/>
                </a:cxn>
                <a:cxn ang="f71">
                  <a:pos x="f117" y="f119"/>
                </a:cxn>
                <a:cxn ang="f71">
                  <a:pos x="f120" y="f121"/>
                </a:cxn>
                <a:cxn ang="f71">
                  <a:pos x="f122" y="f121"/>
                </a:cxn>
                <a:cxn ang="f71">
                  <a:pos x="f123" y="f124"/>
                </a:cxn>
                <a:cxn ang="f71">
                  <a:pos x="f123" y="f125"/>
                </a:cxn>
                <a:cxn ang="f71">
                  <a:pos x="f126" y="f115"/>
                </a:cxn>
                <a:cxn ang="f71">
                  <a:pos x="f114" y="f115"/>
                </a:cxn>
                <a:cxn ang="f71">
                  <a:pos x="f127" y="f128"/>
                </a:cxn>
                <a:cxn ang="f71">
                  <a:pos x="f129" y="f128"/>
                </a:cxn>
                <a:cxn ang="f71">
                  <a:pos x="f129" y="f130"/>
                </a:cxn>
                <a:cxn ang="f71">
                  <a:pos x="f127" y="f130"/>
                </a:cxn>
                <a:cxn ang="f71">
                  <a:pos x="f127" y="f128"/>
                </a:cxn>
              </a:cxnLst>
              <a:rect l="f110" t="f113" r="f111" b="f112"/>
              <a:pathLst>
                <a:path w="241" h="170">
                  <a:moveTo>
                    <a:pt x="f8" y="f7"/>
                  </a:moveTo>
                  <a:cubicBezTo>
                    <a:pt x="f9" y="f7"/>
                    <a:pt x="f10" y="f7"/>
                    <a:pt x="f11" y="f7"/>
                  </a:cubicBezTo>
                  <a:cubicBezTo>
                    <a:pt x="f12" y="f7"/>
                    <a:pt x="f5" y="f13"/>
                    <a:pt x="f5" y="f14"/>
                  </a:cubicBezTo>
                  <a:cubicBezTo>
                    <a:pt x="f5" y="f15"/>
                    <a:pt x="f5" y="f16"/>
                    <a:pt x="f5" y="f17"/>
                  </a:cubicBezTo>
                  <a:cubicBezTo>
                    <a:pt x="f18" y="f12"/>
                    <a:pt x="f19" y="f5"/>
                    <a:pt x="f20" y="f5"/>
                  </a:cubicBezTo>
                  <a:cubicBezTo>
                    <a:pt x="f21" y="f5"/>
                    <a:pt x="f22" y="f5"/>
                    <a:pt x="f23" y="f5"/>
                  </a:cubicBezTo>
                  <a:cubicBezTo>
                    <a:pt x="f24" y="f5"/>
                    <a:pt x="f6" y="f12"/>
                    <a:pt x="f6" y="f20"/>
                  </a:cubicBezTo>
                  <a:cubicBezTo>
                    <a:pt x="f6" y="f25"/>
                    <a:pt x="f6" y="f26"/>
                    <a:pt x="f6" y="f27"/>
                  </a:cubicBezTo>
                  <a:cubicBezTo>
                    <a:pt x="f6" y="f28"/>
                    <a:pt x="f29" y="f7"/>
                    <a:pt x="f30" y="f7"/>
                  </a:cubicBezTo>
                  <a:cubicBezTo>
                    <a:pt x="f31" y="f7"/>
                    <a:pt x="f32" y="f7"/>
                    <a:pt x="f8" y="f7"/>
                  </a:cubicBezTo>
                  <a:close/>
                  <a:moveTo>
                    <a:pt x="f33" y="f34"/>
                  </a:moveTo>
                  <a:cubicBezTo>
                    <a:pt x="f35" y="f34"/>
                    <a:pt x="f36" y="f34"/>
                    <a:pt x="f34" y="f34"/>
                  </a:cubicBezTo>
                  <a:cubicBezTo>
                    <a:pt x="f34" y="f37"/>
                    <a:pt x="f34" y="f38"/>
                    <a:pt x="f34" y="f39"/>
                  </a:cubicBezTo>
                  <a:cubicBezTo>
                    <a:pt x="f40" y="f39"/>
                    <a:pt x="f35" y="f39"/>
                    <a:pt x="f33" y="f39"/>
                  </a:cubicBezTo>
                  <a:cubicBezTo>
                    <a:pt x="f33" y="f38"/>
                    <a:pt x="f33" y="f41"/>
                    <a:pt x="f33" y="f34"/>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92D050"/>
                </a:solidFill>
                <a:uFillTx/>
                <a:latin typeface="Trebuchet MS"/>
                <a:ea typeface="Arial"/>
                <a:cs typeface="B Nazanin" pitchFamily="2" charset="-78"/>
              </a:endParaRPr>
            </a:p>
          </p:txBody>
        </p:sp>
      </p:gr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name="Slide56">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82AF0E1-9E33-0D28-A101-1B0B68B3D04F}"/>
              </a:ext>
            </a:extLst>
          </p:cNvPr>
          <p:cNvSpPr txBox="1">
            <a:spLocks noGrp="1"/>
          </p:cNvSpPr>
          <p:nvPr>
            <p:ph type="body" idx="4294967295"/>
          </p:nvPr>
        </p:nvSpPr>
        <p:spPr>
          <a:xfrm>
            <a:off x="737009" y="644644"/>
            <a:ext cx="10914218" cy="724250"/>
          </a:xfrm>
        </p:spPr>
        <p:txBody>
          <a:bodyPr anchor="ctr" anchorCtr="1">
            <a:normAutofit lnSpcReduction="10000"/>
          </a:bodyPr>
          <a:lstStyle/>
          <a:p>
            <a:pPr lvl="0" algn="r">
              <a:lnSpc>
                <a:spcPct val="130000"/>
              </a:lnSpc>
            </a:pPr>
            <a:r>
              <a:rPr lang="fa-IR" sz="3400" dirty="0">
                <a:solidFill>
                  <a:srgbClr val="262626"/>
                </a:solidFill>
                <a:latin typeface="Garamond"/>
                <a:cs typeface="B Nazanin" pitchFamily="2" charset="-78"/>
              </a:rPr>
              <a:t>سبک اینفوگرافیک</a:t>
            </a:r>
            <a:endParaRPr lang="en-US" sz="3400" dirty="0">
              <a:solidFill>
                <a:srgbClr val="262626"/>
              </a:solidFill>
              <a:latin typeface="Garamond"/>
              <a:cs typeface="B Nazanin" pitchFamily="2" charset="-78"/>
            </a:endParaRPr>
          </a:p>
        </p:txBody>
      </p:sp>
      <p:sp>
        <p:nvSpPr>
          <p:cNvPr id="3" name="TextBox 5">
            <a:extLst>
              <a:ext uri="{FF2B5EF4-FFF2-40B4-BE49-F238E27FC236}">
                <a16:creationId xmlns:a16="http://schemas.microsoft.com/office/drawing/2014/main" id="{B21E8C1E-0AE5-6FF5-86E8-6889CD514244}"/>
              </a:ext>
            </a:extLst>
          </p:cNvPr>
          <p:cNvSpPr txBox="1"/>
          <p:nvPr/>
        </p:nvSpPr>
        <p:spPr>
          <a:xfrm>
            <a:off x="5620469" y="1825252"/>
            <a:ext cx="6340473" cy="523219"/>
          </a:xfrm>
          <a:prstGeom prst="rect">
            <a:avLst/>
          </a:prstGeom>
          <a:noFill/>
          <a:ln cap="flat">
            <a:noFill/>
          </a:ln>
        </p:spPr>
        <p:txBody>
          <a:bodyPr vert="horz" wrap="square" lIns="91440" tIns="45720" rIns="91440" bIns="45720" anchor="t" anchorCtr="0" compatLnSpc="1">
            <a:spAutoFit/>
          </a:bodyPr>
          <a:lstStyle/>
          <a:p>
            <a:pPr lvl="0" algn="ctr">
              <a:defRPr sz="1800" b="0" i="0" u="none" strike="noStrike" kern="0" cap="none" spc="0" baseline="0">
                <a:solidFill>
                  <a:srgbClr val="000000"/>
                </a:solidFill>
                <a:uFillTx/>
              </a:defRPr>
            </a:pPr>
            <a:r>
              <a:rPr lang="fa-IR" sz="2800" b="1" dirty="0">
                <a:solidFill>
                  <a:srgbClr val="00B050"/>
                </a:solidFill>
                <a:latin typeface="Trebuchet MS"/>
                <a:ea typeface="맑은 고딕" pitchFamily="34"/>
                <a:cs typeface="B Nazanin" pitchFamily="2" charset="-78"/>
              </a:rPr>
              <a:t>ارائه حرفه ای</a:t>
            </a:r>
            <a:endParaRPr lang="en-US" sz="2800" b="1" i="0" u="none" strike="noStrike" kern="1200" cap="none" spc="0" baseline="0" dirty="0">
              <a:solidFill>
                <a:srgbClr val="00B050"/>
              </a:solidFill>
              <a:uFillTx/>
              <a:latin typeface="Trebuchet MS"/>
              <a:ea typeface="맑은 고딕" pitchFamily="34"/>
              <a:cs typeface="B Nazanin" pitchFamily="2" charset="-78"/>
            </a:endParaRPr>
          </a:p>
        </p:txBody>
      </p:sp>
      <p:sp>
        <p:nvSpPr>
          <p:cNvPr id="4" name="TextBox 6">
            <a:extLst>
              <a:ext uri="{FF2B5EF4-FFF2-40B4-BE49-F238E27FC236}">
                <a16:creationId xmlns:a16="http://schemas.microsoft.com/office/drawing/2014/main" id="{98DBCDEA-1BC8-4322-16D3-C91429DB794A}"/>
              </a:ext>
            </a:extLst>
          </p:cNvPr>
          <p:cNvSpPr txBox="1"/>
          <p:nvPr/>
        </p:nvSpPr>
        <p:spPr>
          <a:xfrm>
            <a:off x="5620469" y="2280577"/>
            <a:ext cx="5646273" cy="954107"/>
          </a:xfrm>
          <a:prstGeom prst="rect">
            <a:avLst/>
          </a:prstGeom>
          <a:noFill/>
          <a:ln cap="flat">
            <a:noFill/>
          </a:ln>
        </p:spPr>
        <p:txBody>
          <a:bodyPr vert="horz" wrap="square" lIns="91440" tIns="45720" rIns="91440" bIns="45720" anchor="t" anchorCtr="0" compatLnSpc="1">
            <a:spAutoFit/>
          </a:bodyPr>
          <a:lstStyle/>
          <a:p>
            <a:pPr lvl="0" algn="r">
              <a:defRPr sz="1800" b="0" i="0" u="none" strike="noStrike" kern="0" cap="none" spc="0" baseline="0">
                <a:solidFill>
                  <a:srgbClr val="000000"/>
                </a:solidFill>
                <a:uFillTx/>
              </a:defRPr>
            </a:pPr>
            <a:r>
              <a:rPr lang="fa-IR" sz="1400" dirty="0">
                <a:solidFill>
                  <a:srgbClr val="404040"/>
                </a:solidFill>
                <a:latin typeface="Trebuchet MS"/>
                <a:ea typeface="맑은 고딕" pitchFamily="34"/>
                <a:cs typeface="B Nazanin" pitchFamily="2" charset="-78"/>
              </a:rPr>
              <a:t>ارائه پاورپوینت مدرنی را دریافت کنید که به زیبایی طراحی شده است. آسان برای تغییر رنگ، عکس و متن. شما به سادگی می توانید مخاطبان خود را تحت تاثیر قرار دهید. ارائه پاورپوینت مدرنی را دریافت کنید که به زیبایی طراحی شده است. آسان برای تغییر رنگ، عکس و متن.</a:t>
            </a:r>
            <a:endParaRPr lang="en-US" sz="1400" b="0" i="0" u="none" strike="noStrike" kern="1200" cap="none" spc="0" baseline="0" dirty="0">
              <a:solidFill>
                <a:srgbClr val="404040"/>
              </a:solidFill>
              <a:uFillTx/>
              <a:latin typeface="Trebuchet MS"/>
              <a:ea typeface="맑은 고딕" pitchFamily="34"/>
              <a:cs typeface="B Nazanin" pitchFamily="2" charset="-78"/>
            </a:endParaRPr>
          </a:p>
        </p:txBody>
      </p:sp>
      <p:sp>
        <p:nvSpPr>
          <p:cNvPr id="5" name="Oval 19">
            <a:extLst>
              <a:ext uri="{FF2B5EF4-FFF2-40B4-BE49-F238E27FC236}">
                <a16:creationId xmlns:a16="http://schemas.microsoft.com/office/drawing/2014/main" id="{305DE0CC-277A-512A-BD54-F991031437FD}"/>
              </a:ext>
            </a:extLst>
          </p:cNvPr>
          <p:cNvSpPr/>
          <p:nvPr/>
        </p:nvSpPr>
        <p:spPr>
          <a:xfrm>
            <a:off x="8157965" y="3702588"/>
            <a:ext cx="720080" cy="72008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w="38103" cap="flat">
            <a:solidFill>
              <a:srgbClr val="00B050"/>
            </a:solidFill>
            <a:prstDash val="solid"/>
            <a:miter/>
          </a:ln>
        </p:spPr>
        <p:txBody>
          <a:bodyPr vert="horz" wrap="square" lIns="91440" tIns="45720" rIns="91440" bIns="45720" anchor="ctr" anchorCtr="1"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FFFFFF"/>
              </a:solidFill>
              <a:uFillTx/>
              <a:latin typeface="Trebuchet MS"/>
              <a:ea typeface="맑은 고딕" pitchFamily="34"/>
              <a:cs typeface="B Nazanin" pitchFamily="2" charset="-78"/>
            </a:endParaRPr>
          </a:p>
        </p:txBody>
      </p:sp>
      <p:sp>
        <p:nvSpPr>
          <p:cNvPr id="6" name="Oval 20">
            <a:extLst>
              <a:ext uri="{FF2B5EF4-FFF2-40B4-BE49-F238E27FC236}">
                <a16:creationId xmlns:a16="http://schemas.microsoft.com/office/drawing/2014/main" id="{4557C95E-7DA0-47CE-27CA-7445EC38BE84}"/>
              </a:ext>
            </a:extLst>
          </p:cNvPr>
          <p:cNvSpPr/>
          <p:nvPr/>
        </p:nvSpPr>
        <p:spPr>
          <a:xfrm>
            <a:off x="10167734" y="3702588"/>
            <a:ext cx="720080" cy="72008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w="38103" cap="flat">
            <a:solidFill>
              <a:srgbClr val="00B050"/>
            </a:solidFill>
            <a:prstDash val="solid"/>
            <a:miter/>
          </a:ln>
        </p:spPr>
        <p:txBody>
          <a:bodyPr vert="horz" wrap="square" lIns="91440" tIns="45720" rIns="91440" bIns="45720" anchor="ctr" anchorCtr="1"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FFFFFF"/>
              </a:solidFill>
              <a:uFillTx/>
              <a:latin typeface="Trebuchet MS"/>
              <a:ea typeface="맑은 고딕" pitchFamily="34"/>
              <a:cs typeface="B Nazanin" pitchFamily="2" charset="-78"/>
            </a:endParaRPr>
          </a:p>
        </p:txBody>
      </p:sp>
      <p:grpSp>
        <p:nvGrpSpPr>
          <p:cNvPr id="7" name="Group 29">
            <a:extLst>
              <a:ext uri="{FF2B5EF4-FFF2-40B4-BE49-F238E27FC236}">
                <a16:creationId xmlns:a16="http://schemas.microsoft.com/office/drawing/2014/main" id="{49EFA38C-CDC1-32FB-A9A2-E07AAF8DFF06}"/>
              </a:ext>
            </a:extLst>
          </p:cNvPr>
          <p:cNvGrpSpPr/>
          <p:nvPr/>
        </p:nvGrpSpPr>
        <p:grpSpPr>
          <a:xfrm>
            <a:off x="7630247" y="4509528"/>
            <a:ext cx="1775517" cy="1325352"/>
            <a:chOff x="7630247" y="4509528"/>
            <a:chExt cx="1775517" cy="1325352"/>
          </a:xfrm>
        </p:grpSpPr>
        <p:sp>
          <p:nvSpPr>
            <p:cNvPr id="8" name="TextBox 13">
              <a:extLst>
                <a:ext uri="{FF2B5EF4-FFF2-40B4-BE49-F238E27FC236}">
                  <a16:creationId xmlns:a16="http://schemas.microsoft.com/office/drawing/2014/main" id="{F44202D4-0A38-8604-CECA-C78686B4BEDC}"/>
                </a:ext>
              </a:extLst>
            </p:cNvPr>
            <p:cNvSpPr txBox="1"/>
            <p:nvPr/>
          </p:nvSpPr>
          <p:spPr>
            <a:xfrm>
              <a:off x="7630247" y="4509528"/>
              <a:ext cx="1775517" cy="276999"/>
            </a:xfrm>
            <a:prstGeom prst="rect">
              <a:avLst/>
            </a:prstGeom>
            <a:noFill/>
            <a:ln cap="flat">
              <a:noFill/>
            </a:ln>
          </p:spPr>
          <p:txBody>
            <a:bodyPr vert="horz" wrap="square" lIns="91440" tIns="45720" rIns="91440" bIns="45720" anchor="t" anchorCtr="1" compatLnSpc="1">
              <a:spAutoFit/>
            </a:bodyPr>
            <a:lstStyle/>
            <a:p>
              <a:pPr lvl="0" algn="r">
                <a:defRPr sz="1800" b="0" i="0" u="none" strike="noStrike" kern="0" cap="none" spc="0" baseline="0">
                  <a:solidFill>
                    <a:srgbClr val="000000"/>
                  </a:solidFill>
                  <a:uFillTx/>
                </a:defRPr>
              </a:pPr>
              <a:r>
                <a:rPr lang="fa-IR" sz="1200" b="1" dirty="0">
                  <a:solidFill>
                    <a:srgbClr val="404040"/>
                  </a:solidFill>
                  <a:latin typeface="Trebuchet MS"/>
                  <a:ea typeface="맑은 고딕" pitchFamily="34"/>
                  <a:cs typeface="B Nazanin" pitchFamily="2" charset="-78"/>
                </a:rPr>
                <a:t>محتوا در اینجا</a:t>
              </a:r>
              <a:endParaRPr lang="en-US" sz="1200" b="1" i="0" u="none" strike="noStrike" kern="1200" cap="none" spc="0" baseline="0" dirty="0">
                <a:solidFill>
                  <a:srgbClr val="404040"/>
                </a:solidFill>
                <a:uFillTx/>
                <a:latin typeface="Trebuchet MS"/>
                <a:ea typeface="맑은 고딕" pitchFamily="34"/>
                <a:cs typeface="B Nazanin" pitchFamily="2" charset="-78"/>
              </a:endParaRPr>
            </a:p>
          </p:txBody>
        </p:sp>
        <p:sp>
          <p:nvSpPr>
            <p:cNvPr id="9" name="TextBox 14">
              <a:extLst>
                <a:ext uri="{FF2B5EF4-FFF2-40B4-BE49-F238E27FC236}">
                  <a16:creationId xmlns:a16="http://schemas.microsoft.com/office/drawing/2014/main" id="{93EED449-BED5-2543-A1F7-BE54ECF71D57}"/>
                </a:ext>
              </a:extLst>
            </p:cNvPr>
            <p:cNvSpPr txBox="1"/>
            <p:nvPr/>
          </p:nvSpPr>
          <p:spPr>
            <a:xfrm>
              <a:off x="7630247" y="4819217"/>
              <a:ext cx="1775517" cy="1015663"/>
            </a:xfrm>
            <a:prstGeom prst="rect">
              <a:avLst/>
            </a:prstGeom>
            <a:noFill/>
            <a:ln cap="flat">
              <a:noFill/>
            </a:ln>
          </p:spPr>
          <p:txBody>
            <a:bodyPr vert="horz" wrap="square" lIns="91440" tIns="45720" rIns="91440" bIns="45720" anchor="t" anchorCtr="1" compatLnSpc="1">
              <a:spAutoFit/>
            </a:bodyPr>
            <a:lstStyle/>
            <a:p>
              <a:pPr lvl="0" algn="r">
                <a:defRPr sz="1800" b="0" i="0" u="none" strike="noStrike" kern="0" cap="none" spc="0" baseline="0">
                  <a:solidFill>
                    <a:srgbClr val="000000"/>
                  </a:solidFill>
                  <a:uFillTx/>
                </a:defRPr>
              </a:pPr>
              <a:r>
                <a:rPr lang="fa-IR" sz="1200" dirty="0">
                  <a:solidFill>
                    <a:srgbClr val="404040"/>
                  </a:solidFill>
                  <a:latin typeface="Trebuchet MS"/>
                  <a:ea typeface="맑은 고딕" pitchFamily="34"/>
                  <a:cs typeface="B Nazanin" pitchFamily="2" charset="-78"/>
                </a:rPr>
                <a:t>شما به سادگی می توانید مخاطبان خود را تحت تاثیر قرار دهید و به ارائه های خود جذابیت و زیبایی بی نظیری اضافه کنید. آسان برای تغییر رنگ، عکس و متن.</a:t>
              </a:r>
              <a:endParaRPr lang="en-US" sz="1200" b="0" i="0" u="none" strike="noStrike" kern="1200" cap="none" spc="0" baseline="0" dirty="0">
                <a:solidFill>
                  <a:srgbClr val="404040"/>
                </a:solidFill>
                <a:uFillTx/>
                <a:latin typeface="Trebuchet MS"/>
                <a:ea typeface="맑은 고딕" pitchFamily="34"/>
                <a:cs typeface="B Nazanin" pitchFamily="2" charset="-78"/>
              </a:endParaRPr>
            </a:p>
          </p:txBody>
        </p:sp>
      </p:grpSp>
      <p:grpSp>
        <p:nvGrpSpPr>
          <p:cNvPr id="10" name="Group 30">
            <a:extLst>
              <a:ext uri="{FF2B5EF4-FFF2-40B4-BE49-F238E27FC236}">
                <a16:creationId xmlns:a16="http://schemas.microsoft.com/office/drawing/2014/main" id="{209D0555-D2DF-E6BA-1EC3-6C5F2A0F19B5}"/>
              </a:ext>
            </a:extLst>
          </p:cNvPr>
          <p:cNvGrpSpPr/>
          <p:nvPr/>
        </p:nvGrpSpPr>
        <p:grpSpPr>
          <a:xfrm>
            <a:off x="9640016" y="4509528"/>
            <a:ext cx="1775517" cy="1325352"/>
            <a:chOff x="9640016" y="4509528"/>
            <a:chExt cx="1775517" cy="1325352"/>
          </a:xfrm>
        </p:grpSpPr>
        <p:sp>
          <p:nvSpPr>
            <p:cNvPr id="11" name="TextBox 16">
              <a:extLst>
                <a:ext uri="{FF2B5EF4-FFF2-40B4-BE49-F238E27FC236}">
                  <a16:creationId xmlns:a16="http://schemas.microsoft.com/office/drawing/2014/main" id="{6D995DEA-BF5E-EE01-060F-5B2478B2DFD0}"/>
                </a:ext>
              </a:extLst>
            </p:cNvPr>
            <p:cNvSpPr txBox="1"/>
            <p:nvPr/>
          </p:nvSpPr>
          <p:spPr>
            <a:xfrm>
              <a:off x="9640016" y="4509528"/>
              <a:ext cx="1775517" cy="276999"/>
            </a:xfrm>
            <a:prstGeom prst="rect">
              <a:avLst/>
            </a:prstGeom>
            <a:noFill/>
            <a:ln cap="flat">
              <a:noFill/>
            </a:ln>
          </p:spPr>
          <p:txBody>
            <a:bodyPr vert="horz" wrap="square" lIns="91440" tIns="45720" rIns="91440" bIns="45720" anchor="t" anchorCtr="1" compatLnSpc="1">
              <a:spAutoFit/>
            </a:bodyPr>
            <a:lstStyle/>
            <a:p>
              <a:pPr lvl="0" algn="r">
                <a:defRPr sz="1800" b="0" i="0" u="none" strike="noStrike" kern="0" cap="none" spc="0" baseline="0">
                  <a:solidFill>
                    <a:srgbClr val="000000"/>
                  </a:solidFill>
                  <a:uFillTx/>
                </a:defRPr>
              </a:pPr>
              <a:r>
                <a:rPr lang="fa-IR" sz="1200" b="1" dirty="0">
                  <a:solidFill>
                    <a:srgbClr val="404040"/>
                  </a:solidFill>
                  <a:latin typeface="Trebuchet MS"/>
                  <a:ea typeface="맑은 고딕" pitchFamily="34"/>
                  <a:cs typeface="B Nazanin" pitchFamily="2" charset="-78"/>
                </a:rPr>
                <a:t>محتوا در اینجا</a:t>
              </a:r>
              <a:endParaRPr lang="en-US" sz="1200" b="1" i="0" u="none" strike="noStrike" kern="1200" cap="none" spc="0" baseline="0" dirty="0">
                <a:solidFill>
                  <a:srgbClr val="404040"/>
                </a:solidFill>
                <a:uFillTx/>
                <a:latin typeface="Trebuchet MS"/>
                <a:ea typeface="맑은 고딕" pitchFamily="34"/>
                <a:cs typeface="B Nazanin" pitchFamily="2" charset="-78"/>
              </a:endParaRPr>
            </a:p>
          </p:txBody>
        </p:sp>
        <p:sp>
          <p:nvSpPr>
            <p:cNvPr id="12" name="TextBox 17">
              <a:extLst>
                <a:ext uri="{FF2B5EF4-FFF2-40B4-BE49-F238E27FC236}">
                  <a16:creationId xmlns:a16="http://schemas.microsoft.com/office/drawing/2014/main" id="{4B2B996A-9D02-E319-D183-365AA05AE02E}"/>
                </a:ext>
              </a:extLst>
            </p:cNvPr>
            <p:cNvSpPr txBox="1"/>
            <p:nvPr/>
          </p:nvSpPr>
          <p:spPr>
            <a:xfrm>
              <a:off x="9640016" y="4819217"/>
              <a:ext cx="1775517" cy="1015663"/>
            </a:xfrm>
            <a:prstGeom prst="rect">
              <a:avLst/>
            </a:prstGeom>
            <a:noFill/>
            <a:ln cap="flat">
              <a:noFill/>
            </a:ln>
          </p:spPr>
          <p:txBody>
            <a:bodyPr vert="horz" wrap="square" lIns="91440" tIns="45720" rIns="91440" bIns="45720" anchor="t" anchorCtr="1" compatLnSpc="1">
              <a:spAutoFit/>
            </a:bodyPr>
            <a:lstStyle/>
            <a:p>
              <a:pPr lvl="0" algn="r">
                <a:defRPr sz="1800" b="0" i="0" u="none" strike="noStrike" kern="0" cap="none" spc="0" baseline="0">
                  <a:solidFill>
                    <a:srgbClr val="000000"/>
                  </a:solidFill>
                  <a:uFillTx/>
                </a:defRPr>
              </a:pPr>
              <a:r>
                <a:rPr lang="fa-IR" sz="1200" dirty="0">
                  <a:solidFill>
                    <a:srgbClr val="404040"/>
                  </a:solidFill>
                  <a:latin typeface="Trebuchet MS"/>
                  <a:ea typeface="맑은 고딕" pitchFamily="34"/>
                  <a:cs typeface="B Nazanin" pitchFamily="2" charset="-78"/>
                </a:rPr>
                <a:t>شما به سادگی می توانید مخاطبان خود را تحت تاثیر قرار دهید و به ارائه های خود جذابیت و زیبایی بی نظیری اضافه کنید. آسان برای تغییر رنگ، عکس و متن.</a:t>
              </a:r>
              <a:endParaRPr lang="en-US" sz="1200" b="0" i="0" u="none" strike="noStrike" kern="1200" cap="none" spc="0" baseline="0" dirty="0">
                <a:solidFill>
                  <a:srgbClr val="404040"/>
                </a:solidFill>
                <a:uFillTx/>
                <a:latin typeface="Trebuchet MS"/>
                <a:ea typeface="맑은 고딕" pitchFamily="34"/>
                <a:cs typeface="B Nazanin" pitchFamily="2" charset="-78"/>
              </a:endParaRPr>
            </a:p>
          </p:txBody>
        </p:sp>
      </p:grpSp>
      <p:sp>
        <p:nvSpPr>
          <p:cNvPr id="13" name="Rectangle: Rounded Corners 21">
            <a:extLst>
              <a:ext uri="{FF2B5EF4-FFF2-40B4-BE49-F238E27FC236}">
                <a16:creationId xmlns:a16="http://schemas.microsoft.com/office/drawing/2014/main" id="{A2FC2209-2DE6-28C7-05F9-A39AAB330A11}"/>
              </a:ext>
            </a:extLst>
          </p:cNvPr>
          <p:cNvSpPr/>
          <p:nvPr/>
        </p:nvSpPr>
        <p:spPr>
          <a:xfrm>
            <a:off x="6148187" y="3702588"/>
            <a:ext cx="720080" cy="72008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w="38103" cap="flat">
            <a:solidFill>
              <a:srgbClr val="7F7F7F"/>
            </a:solidFill>
            <a:prstDash val="solid"/>
            <a:miter/>
          </a:ln>
        </p:spPr>
        <p:txBody>
          <a:bodyPr vert="horz" wrap="square" lIns="91440" tIns="45720" rIns="91440" bIns="45720" anchor="ctr" anchorCtr="1"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FFFFFF"/>
              </a:solidFill>
              <a:uFillTx/>
              <a:latin typeface="Trebuchet MS"/>
              <a:ea typeface="맑은 고딕" pitchFamily="34"/>
              <a:cs typeface="B Nazanin" pitchFamily="2" charset="-78"/>
            </a:endParaRPr>
          </a:p>
        </p:txBody>
      </p:sp>
      <p:grpSp>
        <p:nvGrpSpPr>
          <p:cNvPr id="14" name="Group 33">
            <a:extLst>
              <a:ext uri="{FF2B5EF4-FFF2-40B4-BE49-F238E27FC236}">
                <a16:creationId xmlns:a16="http://schemas.microsoft.com/office/drawing/2014/main" id="{975AC34E-65DF-B90F-DDD9-BC9A830DA1D4}"/>
              </a:ext>
            </a:extLst>
          </p:cNvPr>
          <p:cNvGrpSpPr/>
          <p:nvPr/>
        </p:nvGrpSpPr>
        <p:grpSpPr>
          <a:xfrm>
            <a:off x="5620469" y="4509528"/>
            <a:ext cx="1775517" cy="1325352"/>
            <a:chOff x="5620469" y="4509528"/>
            <a:chExt cx="1775517" cy="1325352"/>
          </a:xfrm>
        </p:grpSpPr>
        <p:sp>
          <p:nvSpPr>
            <p:cNvPr id="15" name="TextBox 23">
              <a:extLst>
                <a:ext uri="{FF2B5EF4-FFF2-40B4-BE49-F238E27FC236}">
                  <a16:creationId xmlns:a16="http://schemas.microsoft.com/office/drawing/2014/main" id="{CA1D8904-472A-C680-14A1-1E2A0AEA7561}"/>
                </a:ext>
              </a:extLst>
            </p:cNvPr>
            <p:cNvSpPr txBox="1"/>
            <p:nvPr/>
          </p:nvSpPr>
          <p:spPr>
            <a:xfrm>
              <a:off x="5620469" y="4509528"/>
              <a:ext cx="1775517" cy="276999"/>
            </a:xfrm>
            <a:prstGeom prst="rect">
              <a:avLst/>
            </a:prstGeom>
            <a:noFill/>
            <a:ln cap="flat">
              <a:noFill/>
            </a:ln>
          </p:spPr>
          <p:txBody>
            <a:bodyPr vert="horz" wrap="square" lIns="91440" tIns="45720" rIns="91440" bIns="45720" anchor="t" anchorCtr="1" compatLnSpc="1">
              <a:spAutoFit/>
            </a:bodyPr>
            <a:lstStyle/>
            <a:p>
              <a:pPr lvl="0" algn="r">
                <a:defRPr sz="1800" b="0" i="0" u="none" strike="noStrike" kern="0" cap="none" spc="0" baseline="0">
                  <a:solidFill>
                    <a:srgbClr val="000000"/>
                  </a:solidFill>
                  <a:uFillTx/>
                </a:defRPr>
              </a:pPr>
              <a:r>
                <a:rPr lang="fa-IR" sz="1200" b="1" dirty="0">
                  <a:solidFill>
                    <a:srgbClr val="404040"/>
                  </a:solidFill>
                  <a:latin typeface="Trebuchet MS"/>
                  <a:ea typeface="맑은 고딕" pitchFamily="34"/>
                  <a:cs typeface="B Nazanin" pitchFamily="2" charset="-78"/>
                </a:rPr>
                <a:t>محتوا در اینجا</a:t>
              </a:r>
              <a:endParaRPr lang="en-US" sz="1200" b="1" i="0" u="none" strike="noStrike" kern="1200" cap="none" spc="0" baseline="0" dirty="0">
                <a:solidFill>
                  <a:srgbClr val="404040"/>
                </a:solidFill>
                <a:uFillTx/>
                <a:latin typeface="Trebuchet MS"/>
                <a:ea typeface="맑은 고딕" pitchFamily="34"/>
                <a:cs typeface="B Nazanin" pitchFamily="2" charset="-78"/>
              </a:endParaRPr>
            </a:p>
          </p:txBody>
        </p:sp>
        <p:sp>
          <p:nvSpPr>
            <p:cNvPr id="16" name="TextBox 24">
              <a:extLst>
                <a:ext uri="{FF2B5EF4-FFF2-40B4-BE49-F238E27FC236}">
                  <a16:creationId xmlns:a16="http://schemas.microsoft.com/office/drawing/2014/main" id="{E4D94E3E-BCD7-A188-AFC4-DC12B58F9503}"/>
                </a:ext>
              </a:extLst>
            </p:cNvPr>
            <p:cNvSpPr txBox="1"/>
            <p:nvPr/>
          </p:nvSpPr>
          <p:spPr>
            <a:xfrm>
              <a:off x="5620469" y="4819217"/>
              <a:ext cx="1775517" cy="1015663"/>
            </a:xfrm>
            <a:prstGeom prst="rect">
              <a:avLst/>
            </a:prstGeom>
            <a:noFill/>
            <a:ln cap="flat">
              <a:noFill/>
            </a:ln>
          </p:spPr>
          <p:txBody>
            <a:bodyPr vert="horz" wrap="square" lIns="91440" tIns="45720" rIns="91440" bIns="45720" anchor="t" anchorCtr="1" compatLnSpc="1">
              <a:spAutoFit/>
            </a:bodyPr>
            <a:lstStyle/>
            <a:p>
              <a:pPr lvl="0" algn="r">
                <a:defRPr sz="1800" b="0" i="0" u="none" strike="noStrike" kern="0" cap="none" spc="0" baseline="0">
                  <a:solidFill>
                    <a:srgbClr val="000000"/>
                  </a:solidFill>
                  <a:uFillTx/>
                </a:defRPr>
              </a:pPr>
              <a:r>
                <a:rPr lang="fa-IR" sz="1200" dirty="0">
                  <a:solidFill>
                    <a:srgbClr val="404040"/>
                  </a:solidFill>
                  <a:latin typeface="Trebuchet MS"/>
                  <a:ea typeface="맑은 고딕" pitchFamily="34"/>
                  <a:cs typeface="B Nazanin" pitchFamily="2" charset="-78"/>
                </a:rPr>
                <a:t>شما به سادگی می توانید مخاطبان خود را تحت تاثیر قرار دهید و به ارائه های خود جذابیت و زیبایی بی نظیری اضافه کنید. آسان برای تغییر رنگ، عکس و متن.</a:t>
              </a:r>
              <a:endParaRPr lang="en-US" sz="1200" b="0" i="0" u="none" strike="noStrike" kern="1200" cap="none" spc="0" baseline="0" dirty="0">
                <a:solidFill>
                  <a:srgbClr val="404040"/>
                </a:solidFill>
                <a:uFillTx/>
                <a:latin typeface="Trebuchet MS"/>
                <a:ea typeface="맑은 고딕" pitchFamily="34"/>
                <a:cs typeface="B Nazanin" pitchFamily="2" charset="-78"/>
              </a:endParaRPr>
            </a:p>
          </p:txBody>
        </p:sp>
      </p:grpSp>
      <p:sp>
        <p:nvSpPr>
          <p:cNvPr id="17" name="Rectangle 16">
            <a:extLst>
              <a:ext uri="{FF2B5EF4-FFF2-40B4-BE49-F238E27FC236}">
                <a16:creationId xmlns:a16="http://schemas.microsoft.com/office/drawing/2014/main" id="{F5886FAB-0CBB-CDA8-EEC4-BFF593681343}"/>
              </a:ext>
            </a:extLst>
          </p:cNvPr>
          <p:cNvSpPr/>
          <p:nvPr/>
        </p:nvSpPr>
        <p:spPr>
          <a:xfrm>
            <a:off x="6316135" y="3948415"/>
            <a:ext cx="389013" cy="255666"/>
          </a:xfrm>
          <a:custGeom>
            <a:avLst/>
            <a:gdLst>
              <a:gd name="f0" fmla="val w"/>
              <a:gd name="f1" fmla="val h"/>
              <a:gd name="f2" fmla="val 0"/>
              <a:gd name="f3" fmla="val 3240006"/>
              <a:gd name="f4" fmla="val 2129375"/>
              <a:gd name="f5" fmla="val 1916836"/>
              <a:gd name="f6" fmla="val 454558"/>
              <a:gd name="f7" fmla="val 2018418"/>
              <a:gd name="f8" fmla="val 2100766"/>
              <a:gd name="f9" fmla="val 536906"/>
              <a:gd name="f10" fmla="val 638488"/>
              <a:gd name="f11" fmla="val 740070"/>
              <a:gd name="f12" fmla="val 822418"/>
              <a:gd name="f13" fmla="val 1815254"/>
              <a:gd name="f14" fmla="val 1732906"/>
              <a:gd name="f15" fmla="val 1197545"/>
              <a:gd name="f16" fmla="val 272737"/>
              <a:gd name="f17" fmla="val 1861974"/>
              <a:gd name="f18" fmla="val 1458536"/>
              <a:gd name="f19" fmla="val 2263096"/>
              <a:gd name="f20" fmla="val 848801"/>
              <a:gd name="f21" fmla="val 2919562"/>
              <a:gd name="f22" fmla="val 1846679"/>
              <a:gd name="f23" fmla="val 2079459"/>
              <a:gd name="f24" fmla="val 1606629"/>
              <a:gd name="f25" fmla="val 315630"/>
              <a:gd name="f26" fmla="val 180003"/>
              <a:gd name="f27" fmla="val 164687"/>
              <a:gd name="f28" fmla="val 1964687"/>
              <a:gd name="f29" fmla="val 3060003"/>
              <a:gd name="f30" fmla="*/ f0 1 3240006"/>
              <a:gd name="f31" fmla="*/ f1 1 2129375"/>
              <a:gd name="f32" fmla="val f2"/>
              <a:gd name="f33" fmla="val f3"/>
              <a:gd name="f34" fmla="val f4"/>
              <a:gd name="f35" fmla="+- f34 0 f32"/>
              <a:gd name="f36" fmla="+- f33 0 f32"/>
              <a:gd name="f37" fmla="*/ f36 1 3240006"/>
              <a:gd name="f38" fmla="*/ f35 1 2129375"/>
              <a:gd name="f39" fmla="*/ f32 1 f37"/>
              <a:gd name="f40" fmla="*/ f33 1 f37"/>
              <a:gd name="f41" fmla="*/ f32 1 f38"/>
              <a:gd name="f42" fmla="*/ f34 1 f38"/>
              <a:gd name="f43" fmla="*/ f39 f30 1"/>
              <a:gd name="f44" fmla="*/ f40 f30 1"/>
              <a:gd name="f45" fmla="*/ f42 f31 1"/>
              <a:gd name="f46" fmla="*/ f41 f31 1"/>
            </a:gdLst>
            <a:ahLst/>
            <a:cxnLst>
              <a:cxn ang="3cd4">
                <a:pos x="hc" y="t"/>
              </a:cxn>
              <a:cxn ang="0">
                <a:pos x="r" y="vc"/>
              </a:cxn>
              <a:cxn ang="cd4">
                <a:pos x="hc" y="b"/>
              </a:cxn>
              <a:cxn ang="cd2">
                <a:pos x="l" y="vc"/>
              </a:cxn>
            </a:cxnLst>
            <a:rect l="f43" t="f46" r="f44" b="f45"/>
            <a:pathLst>
              <a:path w="3240006" h="2129375">
                <a:moveTo>
                  <a:pt x="f5" y="f6"/>
                </a:moveTo>
                <a:cubicBezTo>
                  <a:pt x="f7" y="f6"/>
                  <a:pt x="f8" y="f9"/>
                  <a:pt x="f8" y="f10"/>
                </a:cubicBezTo>
                <a:cubicBezTo>
                  <a:pt x="f8" y="f11"/>
                  <a:pt x="f7" y="f12"/>
                  <a:pt x="f5" y="f12"/>
                </a:cubicBezTo>
                <a:cubicBezTo>
                  <a:pt x="f13" y="f12"/>
                  <a:pt x="f14" y="f11"/>
                  <a:pt x="f14" y="f10"/>
                </a:cubicBezTo>
                <a:cubicBezTo>
                  <a:pt x="f14" y="f9"/>
                  <a:pt x="f13" y="f6"/>
                  <a:pt x="f5" y="f6"/>
                </a:cubicBezTo>
                <a:close/>
                <a:moveTo>
                  <a:pt x="f15" y="f16"/>
                </a:moveTo>
                <a:lnTo>
                  <a:pt x="f17" y="f18"/>
                </a:lnTo>
                <a:lnTo>
                  <a:pt x="f19" y="f20"/>
                </a:lnTo>
                <a:lnTo>
                  <a:pt x="f21" y="f22"/>
                </a:lnTo>
                <a:lnTo>
                  <a:pt x="f23" y="f22"/>
                </a:lnTo>
                <a:lnTo>
                  <a:pt x="f24" y="f22"/>
                </a:lnTo>
                <a:lnTo>
                  <a:pt x="f25" y="f22"/>
                </a:lnTo>
                <a:close/>
                <a:moveTo>
                  <a:pt x="f26" y="f27"/>
                </a:moveTo>
                <a:lnTo>
                  <a:pt x="f26" y="f28"/>
                </a:lnTo>
                <a:lnTo>
                  <a:pt x="f29" y="f28"/>
                </a:lnTo>
                <a:lnTo>
                  <a:pt x="f29" y="f27"/>
                </a:lnTo>
                <a:close/>
                <a:moveTo>
                  <a:pt x="f2" y="f2"/>
                </a:moveTo>
                <a:lnTo>
                  <a:pt x="f3" y="f2"/>
                </a:lnTo>
                <a:lnTo>
                  <a:pt x="f3" y="f4"/>
                </a:lnTo>
                <a:lnTo>
                  <a:pt x="f2" y="f4"/>
                </a:lnTo>
                <a:close/>
              </a:path>
            </a:pathLst>
          </a:custGeom>
          <a:solidFill>
            <a:srgbClr val="92D050"/>
          </a:solidFill>
          <a:ln cap="flat">
            <a:noFill/>
            <a:prstDash val="solid"/>
          </a:ln>
        </p:spPr>
        <p:txBody>
          <a:bodyPr vert="horz" wrap="square" lIns="91440" tIns="45720" rIns="91440" bIns="45720" anchor="ctr" anchorCtr="1"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FFFFFF"/>
              </a:solidFill>
              <a:uFillTx/>
              <a:latin typeface="Trebuchet MS"/>
              <a:ea typeface="맑은 고딕" pitchFamily="34"/>
              <a:cs typeface="B Nazanin" pitchFamily="2" charset="-78"/>
            </a:endParaRPr>
          </a:p>
        </p:txBody>
      </p:sp>
      <p:sp>
        <p:nvSpPr>
          <p:cNvPr id="18" name="Rectangle 16">
            <a:extLst>
              <a:ext uri="{FF2B5EF4-FFF2-40B4-BE49-F238E27FC236}">
                <a16:creationId xmlns:a16="http://schemas.microsoft.com/office/drawing/2014/main" id="{51555F42-1A67-C85A-4A5A-1707F0E4DE31}"/>
              </a:ext>
            </a:extLst>
          </p:cNvPr>
          <p:cNvSpPr/>
          <p:nvPr/>
        </p:nvSpPr>
        <p:spPr>
          <a:xfrm rot="2700006">
            <a:off x="8380387" y="3838127"/>
            <a:ext cx="250426" cy="448970"/>
          </a:xfrm>
          <a:custGeom>
            <a:avLst/>
            <a:gdLst>
              <a:gd name="f0" fmla="val w"/>
              <a:gd name="f1" fmla="val h"/>
              <a:gd name="f2" fmla="val 0"/>
              <a:gd name="f3" fmla="val 2232248"/>
              <a:gd name="f4" fmla="val 4001999"/>
              <a:gd name="f5" fmla="val 1116887"/>
              <a:gd name="f6" fmla="val 1270748"/>
              <a:gd name="f7" fmla="val 4762"/>
              <a:gd name="f8" fmla="val 1433283"/>
              <a:gd name="f9" fmla="val 120651"/>
              <a:gd name="f10" fmla="val 1447291"/>
              <a:gd name="f11" fmla="val 308459"/>
              <a:gd name="f12" fmla="val 1483174"/>
              <a:gd name="f13" fmla="val 544979"/>
              <a:gd name="f14" fmla="val 1283237"/>
              <a:gd name="f15" fmla="val 603082"/>
              <a:gd name="f16" fmla="val 1339988"/>
              <a:gd name="f17" fmla="val 887363"/>
              <a:gd name="f18" fmla="val 1778237"/>
              <a:gd name="f19" fmla="val 1956566"/>
              <a:gd name="f20" fmla="val 1829261"/>
              <a:gd name="f21" fmla="val 1897086"/>
              <a:gd name="f22" fmla="val 1634366"/>
              <a:gd name="f23" fmla="val 1663321"/>
              <a:gd name="f24" fmla="val 1669832"/>
              <a:gd name="f25" fmla="val 1475513"/>
              <a:gd name="f26" fmla="val 1683840"/>
              <a:gd name="f27" fmla="val 1359624"/>
              <a:gd name="f28" fmla="val 1846375"/>
              <a:gd name="f29" fmla="val 1354862"/>
              <a:gd name="f30" fmla="val 2000236"/>
              <a:gd name="f31" fmla="val 1358037"/>
              <a:gd name="f32" fmla="val 2135389"/>
              <a:gd name="f33" fmla="val 1477787"/>
              <a:gd name="f34" fmla="val 2334920"/>
              <a:gd name="f35" fmla="val 1701420"/>
              <a:gd name="f36" fmla="val 2336507"/>
              <a:gd name="f37" fmla="val 1972077"/>
              <a:gd name="f38" fmla="val 2308709"/>
              <a:gd name="f39" fmla="val 1932339"/>
              <a:gd name="f40" fmla="val 2176007"/>
              <a:gd name="f41" fmla="val 2187989"/>
              <a:gd name="f42" fmla="val 3119611"/>
              <a:gd name="f43" fmla="val 1303259"/>
              <a:gd name="f44" fmla="val 1289664"/>
              <a:gd name="f45" fmla="val 3424971"/>
              <a:gd name="f46" fmla="val 1423682"/>
              <a:gd name="f47" fmla="val 3383289"/>
              <a:gd name="f48" fmla="val 1451633"/>
              <a:gd name="f49" fmla="val 3655441"/>
              <a:gd name="f50" fmla="val 1450046"/>
              <a:gd name="f51" fmla="val 3879074"/>
              <a:gd name="f52" fmla="val 1250515"/>
              <a:gd name="f53" fmla="val 3998824"/>
              <a:gd name="f54" fmla="val 1115362"/>
              <a:gd name="f55" fmla="val 961501"/>
              <a:gd name="f56" fmla="val 3997237"/>
              <a:gd name="f57" fmla="val 798966"/>
              <a:gd name="f58" fmla="val 3881348"/>
              <a:gd name="f59" fmla="val 784958"/>
              <a:gd name="f60" fmla="val 3693540"/>
              <a:gd name="f61" fmla="val 749282"/>
              <a:gd name="f62" fmla="val 3458385"/>
              <a:gd name="f63" fmla="val 946712"/>
              <a:gd name="f64" fmla="val 3399594"/>
              <a:gd name="f65" fmla="val 892811"/>
              <a:gd name="f66" fmla="val 2203607"/>
              <a:gd name="f67" fmla="val 285884"/>
              <a:gd name="f68" fmla="val 2145799"/>
              <a:gd name="f69" fmla="val 343730"/>
              <a:gd name="f70" fmla="val 2346665"/>
              <a:gd name="f71" fmla="val 580754"/>
              <a:gd name="f72" fmla="val 2310706"/>
              <a:gd name="f73" fmla="val 768562"/>
              <a:gd name="f74" fmla="val 2296698"/>
              <a:gd name="f75" fmla="val 884451"/>
              <a:gd name="f76" fmla="val 2134163"/>
              <a:gd name="f77" fmla="val 889213"/>
              <a:gd name="f78" fmla="val 1980302"/>
              <a:gd name="f79" fmla="val 886038"/>
              <a:gd name="f80" fmla="val 1845149"/>
              <a:gd name="f81" fmla="val 766288"/>
              <a:gd name="f82" fmla="val 1645618"/>
              <a:gd name="f83" fmla="val 542655"/>
              <a:gd name="f84" fmla="val 1644031"/>
              <a:gd name="f85" fmla="val 268493"/>
              <a:gd name="f86" fmla="val 1672188"/>
              <a:gd name="f87" fmla="val 312817"/>
              <a:gd name="f88" fmla="val 1807984"/>
              <a:gd name="f89" fmla="val 1792208"/>
              <a:gd name="f90" fmla="val 928847"/>
              <a:gd name="f91" fmla="val 944034"/>
              <a:gd name="f92" fmla="val 576570"/>
              <a:gd name="f93" fmla="val 808718"/>
              <a:gd name="f94" fmla="val 620178"/>
              <a:gd name="f95" fmla="val 780616"/>
              <a:gd name="f96" fmla="val 346558"/>
              <a:gd name="f97" fmla="val 782203"/>
              <a:gd name="f98" fmla="val 122925"/>
              <a:gd name="f99" fmla="val 981734"/>
              <a:gd name="f100" fmla="val 3175"/>
              <a:gd name="f101" fmla="*/ f0 1 2232248"/>
              <a:gd name="f102" fmla="*/ f1 1 4001999"/>
              <a:gd name="f103" fmla="val f2"/>
              <a:gd name="f104" fmla="val f3"/>
              <a:gd name="f105" fmla="val f4"/>
              <a:gd name="f106" fmla="+- f105 0 f103"/>
              <a:gd name="f107" fmla="+- f104 0 f103"/>
              <a:gd name="f108" fmla="*/ f107 1 2232248"/>
              <a:gd name="f109" fmla="*/ f106 1 4001999"/>
              <a:gd name="f110" fmla="*/ f103 1 f108"/>
              <a:gd name="f111" fmla="*/ f104 1 f108"/>
              <a:gd name="f112" fmla="*/ f103 1 f109"/>
              <a:gd name="f113" fmla="*/ f105 1 f109"/>
              <a:gd name="f114" fmla="*/ f110 f101 1"/>
              <a:gd name="f115" fmla="*/ f111 f101 1"/>
              <a:gd name="f116" fmla="*/ f113 f102 1"/>
              <a:gd name="f117" fmla="*/ f112 f102 1"/>
            </a:gdLst>
            <a:ahLst/>
            <a:cxnLst>
              <a:cxn ang="3cd4">
                <a:pos x="hc" y="t"/>
              </a:cxn>
              <a:cxn ang="0">
                <a:pos x="r" y="vc"/>
              </a:cxn>
              <a:cxn ang="cd4">
                <a:pos x="hc" y="b"/>
              </a:cxn>
              <a:cxn ang="cd2">
                <a:pos x="l" y="vc"/>
              </a:cxn>
            </a:cxnLst>
            <a:rect l="f114" t="f117" r="f115" b="f116"/>
            <a:pathLst>
              <a:path w="2232248" h="4001999">
                <a:moveTo>
                  <a:pt x="f5" y="f2"/>
                </a:moveTo>
                <a:cubicBezTo>
                  <a:pt x="f6" y="f7"/>
                  <a:pt x="f8" y="f9"/>
                  <a:pt x="f10" y="f11"/>
                </a:cubicBezTo>
                <a:cubicBezTo>
                  <a:pt x="f12" y="f13"/>
                  <a:pt x="f14" y="f15"/>
                  <a:pt x="f16" y="f17"/>
                </a:cubicBezTo>
                <a:lnTo>
                  <a:pt x="f3" y="f17"/>
                </a:lnTo>
                <a:lnTo>
                  <a:pt x="f3" y="f18"/>
                </a:lnTo>
                <a:cubicBezTo>
                  <a:pt x="f19" y="f20"/>
                  <a:pt x="f21" y="f22"/>
                  <a:pt x="f23" y="f24"/>
                </a:cubicBezTo>
                <a:cubicBezTo>
                  <a:pt x="f25" y="f26"/>
                  <a:pt x="f27" y="f28"/>
                  <a:pt x="f29" y="f30"/>
                </a:cubicBezTo>
                <a:cubicBezTo>
                  <a:pt x="f31" y="f32"/>
                  <a:pt x="f33" y="f34"/>
                  <a:pt x="f35" y="f36"/>
                </a:cubicBezTo>
                <a:cubicBezTo>
                  <a:pt x="f37" y="f38"/>
                  <a:pt x="f39" y="f40"/>
                  <a:pt x="f3" y="f41"/>
                </a:cubicBezTo>
                <a:lnTo>
                  <a:pt x="f3" y="f42"/>
                </a:lnTo>
                <a:lnTo>
                  <a:pt x="f43" y="f42"/>
                </a:lnTo>
                <a:cubicBezTo>
                  <a:pt x="f44" y="f45"/>
                  <a:pt x="f46" y="f47"/>
                  <a:pt x="f48" y="f49"/>
                </a:cubicBezTo>
                <a:cubicBezTo>
                  <a:pt x="f50" y="f51"/>
                  <a:pt x="f52" y="f53"/>
                  <a:pt x="f54" y="f4"/>
                </a:cubicBezTo>
                <a:cubicBezTo>
                  <a:pt x="f55" y="f56"/>
                  <a:pt x="f57" y="f58"/>
                  <a:pt x="f59" y="f60"/>
                </a:cubicBezTo>
                <a:cubicBezTo>
                  <a:pt x="f61" y="f62"/>
                  <a:pt x="f63" y="f64"/>
                  <a:pt x="f65" y="f42"/>
                </a:cubicBezTo>
                <a:lnTo>
                  <a:pt x="f2" y="f42"/>
                </a:lnTo>
                <a:lnTo>
                  <a:pt x="f2" y="f66"/>
                </a:lnTo>
                <a:cubicBezTo>
                  <a:pt x="f67" y="f68"/>
                  <a:pt x="f69" y="f70"/>
                  <a:pt x="f71" y="f72"/>
                </a:cubicBezTo>
                <a:cubicBezTo>
                  <a:pt x="f73" y="f74"/>
                  <a:pt x="f75" y="f76"/>
                  <a:pt x="f77" y="f78"/>
                </a:cubicBezTo>
                <a:cubicBezTo>
                  <a:pt x="f79" y="f80"/>
                  <a:pt x="f81" y="f82"/>
                  <a:pt x="f83" y="f84"/>
                </a:cubicBezTo>
                <a:cubicBezTo>
                  <a:pt x="f85" y="f86"/>
                  <a:pt x="f87" y="f88"/>
                  <a:pt x="f2" y="f89"/>
                </a:cubicBezTo>
                <a:lnTo>
                  <a:pt x="f2" y="f17"/>
                </a:lnTo>
                <a:lnTo>
                  <a:pt x="f90" y="f17"/>
                </a:lnTo>
                <a:cubicBezTo>
                  <a:pt x="f91" y="f92"/>
                  <a:pt x="f93" y="f94"/>
                  <a:pt x="f95" y="f96"/>
                </a:cubicBezTo>
                <a:cubicBezTo>
                  <a:pt x="f97" y="f98"/>
                  <a:pt x="f99" y="f100"/>
                  <a:pt x="f5" y="f2"/>
                </a:cubicBezTo>
                <a:close/>
              </a:path>
            </a:pathLst>
          </a:custGeom>
          <a:solidFill>
            <a:srgbClr val="92D050"/>
          </a:solidFill>
          <a:ln cap="flat">
            <a:noFill/>
            <a:prstDash val="solid"/>
          </a:ln>
        </p:spPr>
        <p:txBody>
          <a:bodyPr vert="horz" wrap="square" lIns="91440" tIns="45720" rIns="91440" bIns="45720" anchor="ctr" anchorCtr="1"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FFFFFF"/>
              </a:solidFill>
              <a:uFillTx/>
              <a:latin typeface="Trebuchet MS"/>
              <a:ea typeface="맑은 고딕" pitchFamily="34"/>
              <a:cs typeface="B Nazanin" pitchFamily="2" charset="-78"/>
            </a:endParaRPr>
          </a:p>
        </p:txBody>
      </p:sp>
      <p:sp>
        <p:nvSpPr>
          <p:cNvPr id="19" name="Rectangle 9">
            <a:extLst>
              <a:ext uri="{FF2B5EF4-FFF2-40B4-BE49-F238E27FC236}">
                <a16:creationId xmlns:a16="http://schemas.microsoft.com/office/drawing/2014/main" id="{FFE31887-B513-E933-6BCF-B193F234DE13}"/>
              </a:ext>
            </a:extLst>
          </p:cNvPr>
          <p:cNvSpPr/>
          <p:nvPr/>
        </p:nvSpPr>
        <p:spPr>
          <a:xfrm>
            <a:off x="10358204" y="3903875"/>
            <a:ext cx="339150" cy="317470"/>
          </a:xfrm>
          <a:custGeom>
            <a:avLst/>
            <a:gdLst>
              <a:gd name="f0" fmla="val 10800000"/>
              <a:gd name="f1" fmla="val 5400000"/>
              <a:gd name="f2" fmla="val 180"/>
              <a:gd name="f3" fmla="val w"/>
              <a:gd name="f4" fmla="val h"/>
              <a:gd name="f5" fmla="val 0"/>
              <a:gd name="f6" fmla="val 3239999"/>
              <a:gd name="f7" fmla="val 3032924"/>
              <a:gd name="f8" fmla="val 1576606"/>
              <a:gd name="f9" fmla="val 2778202"/>
              <a:gd name="f10" fmla="val 2778795"/>
              <a:gd name="f11" fmla="val 1663394"/>
              <a:gd name="f12" fmla="val 2792670"/>
              <a:gd name="f13" fmla="val 2776423"/>
              <a:gd name="f14" fmla="val 2185083"/>
              <a:gd name="f15" fmla="val 2605634"/>
              <a:gd name="f16" fmla="val 2444552"/>
              <a:gd name="f17" fmla="val 2500589"/>
              <a:gd name="f18" fmla="val 2991331"/>
              <a:gd name="f19" fmla="val 2709748"/>
              <a:gd name="f20" fmla="val 3000856"/>
              <a:gd name="f21" fmla="val 526981"/>
              <a:gd name="f22" fmla="val 2855082"/>
              <a:gd name="f23" fmla="val 2857178"/>
              <a:gd name="f24" fmla="val 1175360"/>
              <a:gd name="f25" fmla="val 2859273"/>
              <a:gd name="f26" fmla="val 1823738"/>
              <a:gd name="f27" fmla="val 2861369"/>
              <a:gd name="f28" fmla="val 2472117"/>
              <a:gd name="f29" fmla="val 2483869"/>
              <a:gd name="f30" fmla="val 2318121"/>
              <a:gd name="f31" fmla="val 2052449"/>
              <a:gd name="f32" fmla="val 2439541"/>
              <a:gd name="f33" fmla="val 2765302"/>
              <a:gd name="f34" fmla="val 430441"/>
              <a:gd name="f35" fmla="val 402054"/>
              <a:gd name="f36" fmla="val 1896442"/>
              <a:gd name="f37" fmla="val 149589"/>
              <a:gd name="f38" fmla="val 2115835"/>
              <a:gd name="f39" fmla="val 2106"/>
              <a:gd name="f40" fmla="val 2406065"/>
              <a:gd name="f41" fmla="val 22"/>
              <a:gd name="f42" fmla="val 2537987"/>
              <a:gd name="f43" fmla="val -925"/>
              <a:gd name="f44" fmla="val 2684544"/>
              <a:gd name="f45" fmla="val 28169"/>
              <a:gd name="f46" fmla="val 2853673"/>
              <a:gd name="f47" fmla="val 91100"/>
              <a:gd name="f48" fmla="val 2854039"/>
              <a:gd name="f49" fmla="val 204214"/>
              <a:gd name="f50" fmla="val 2854404"/>
              <a:gd name="f51" fmla="val 317327"/>
              <a:gd name="f52" fmla="val 2854770"/>
              <a:gd name="f53" fmla="val 3120669"/>
              <a:gd name="f54" fmla="val 428517"/>
              <a:gd name="f55" fmla="val 738345"/>
              <a:gd name="f56" fmla="val 102477"/>
              <a:gd name="f57" fmla="val 385229"/>
              <a:gd name="f58" fmla="val 385595"/>
              <a:gd name="f59" fmla="val 385960"/>
              <a:gd name="f60" fmla="val 386326"/>
              <a:gd name="f61" fmla="val 555455"/>
              <a:gd name="f62" fmla="val 702013"/>
              <a:gd name="f63" fmla="val 833935"/>
              <a:gd name="f64" fmla="val 1124164"/>
              <a:gd name="f65" fmla="val 1343558"/>
              <a:gd name="f66" fmla="val 1187550"/>
              <a:gd name="f67" fmla="val 756130"/>
              <a:gd name="f68" fmla="val 378630"/>
              <a:gd name="f69" fmla="val 384918"/>
              <a:gd name="f70" fmla="val 239143"/>
              <a:gd name="f71" fmla="val 229618"/>
              <a:gd name="f72" fmla="val 2690698"/>
              <a:gd name="f73" fmla="val 773243"/>
              <a:gd name="f74" fmla="val 2466244"/>
              <a:gd name="f75" fmla="val 1081748"/>
              <a:gd name="f76" fmla="val 2626096"/>
              <a:gd name="f77" fmla="+- 0 0 -90"/>
              <a:gd name="f78" fmla="*/ f3 1 3239999"/>
              <a:gd name="f79" fmla="*/ f4 1 3032924"/>
              <a:gd name="f80" fmla="val f5"/>
              <a:gd name="f81" fmla="val f6"/>
              <a:gd name="f82" fmla="val f7"/>
              <a:gd name="f83" fmla="*/ f77 f0 1"/>
              <a:gd name="f84" fmla="+- f82 0 f80"/>
              <a:gd name="f85" fmla="+- f81 0 f80"/>
              <a:gd name="f86" fmla="*/ f83 1 f2"/>
              <a:gd name="f87" fmla="*/ f85 1 3239999"/>
              <a:gd name="f88" fmla="*/ f84 1 3032924"/>
              <a:gd name="f89" fmla="*/ 1576606 f85 1"/>
              <a:gd name="f90" fmla="*/ 2778202 f84 1"/>
              <a:gd name="f91" fmla="*/ 1663394 f85 1"/>
              <a:gd name="f92" fmla="*/ 2776423 f84 1"/>
              <a:gd name="f93" fmla="*/ 2991331 f85 1"/>
              <a:gd name="f94" fmla="*/ 2709748 f84 1"/>
              <a:gd name="f95" fmla="*/ 3000856 f85 1"/>
              <a:gd name="f96" fmla="*/ 526981 f84 1"/>
              <a:gd name="f97" fmla="*/ 2855082 f85 1"/>
              <a:gd name="f98" fmla="*/ 2861369 f85 1"/>
              <a:gd name="f99" fmla="*/ 2472117 f84 1"/>
              <a:gd name="f100" fmla="*/ 2765302 f84 1"/>
              <a:gd name="f101" fmla="*/ 430441 f84 1"/>
              <a:gd name="f102" fmla="*/ 402054 f84 1"/>
              <a:gd name="f103" fmla="*/ 2406065 f85 1"/>
              <a:gd name="f104" fmla="*/ 22 f84 1"/>
              <a:gd name="f105" fmla="*/ 2853673 f85 1"/>
              <a:gd name="f106" fmla="*/ 91100 f84 1"/>
              <a:gd name="f107" fmla="*/ 2854770 f85 1"/>
              <a:gd name="f108" fmla="*/ 3120669 f85 1"/>
              <a:gd name="f109" fmla="*/ 428517 f84 1"/>
              <a:gd name="f110" fmla="*/ 738345 f84 1"/>
              <a:gd name="f111" fmla="*/ 3239999 f85 1"/>
              <a:gd name="f112" fmla="*/ 3032924 f84 1"/>
              <a:gd name="f113" fmla="*/ 0 f85 1"/>
              <a:gd name="f114" fmla="*/ 102477 f85 1"/>
              <a:gd name="f115" fmla="*/ 385229 f85 1"/>
              <a:gd name="f116" fmla="*/ 386326 f85 1"/>
              <a:gd name="f117" fmla="*/ 833935 f85 1"/>
              <a:gd name="f118" fmla="*/ 378630 f85 1"/>
              <a:gd name="f119" fmla="*/ 384918 f85 1"/>
              <a:gd name="f120" fmla="*/ 239143 f85 1"/>
              <a:gd name="f121" fmla="*/ 229618 f85 1"/>
              <a:gd name="f122" fmla="*/ 2690698 f84 1"/>
              <a:gd name="f123" fmla="+- f86 0 f1"/>
              <a:gd name="f124" fmla="*/ f89 1 3239999"/>
              <a:gd name="f125" fmla="*/ f90 1 3032924"/>
              <a:gd name="f126" fmla="*/ f91 1 3239999"/>
              <a:gd name="f127" fmla="*/ f92 1 3032924"/>
              <a:gd name="f128" fmla="*/ f93 1 3239999"/>
              <a:gd name="f129" fmla="*/ f94 1 3032924"/>
              <a:gd name="f130" fmla="*/ f95 1 3239999"/>
              <a:gd name="f131" fmla="*/ f96 1 3032924"/>
              <a:gd name="f132" fmla="*/ f97 1 3239999"/>
              <a:gd name="f133" fmla="*/ f98 1 3239999"/>
              <a:gd name="f134" fmla="*/ f99 1 3032924"/>
              <a:gd name="f135" fmla="*/ f100 1 3032924"/>
              <a:gd name="f136" fmla="*/ f101 1 3032924"/>
              <a:gd name="f137" fmla="*/ f102 1 3032924"/>
              <a:gd name="f138" fmla="*/ f103 1 3239999"/>
              <a:gd name="f139" fmla="*/ f104 1 3032924"/>
              <a:gd name="f140" fmla="*/ f105 1 3239999"/>
              <a:gd name="f141" fmla="*/ f106 1 3032924"/>
              <a:gd name="f142" fmla="*/ f107 1 3239999"/>
              <a:gd name="f143" fmla="*/ f108 1 3239999"/>
              <a:gd name="f144" fmla="*/ f109 1 3032924"/>
              <a:gd name="f145" fmla="*/ f110 1 3032924"/>
              <a:gd name="f146" fmla="*/ f111 1 3239999"/>
              <a:gd name="f147" fmla="*/ f112 1 3032924"/>
              <a:gd name="f148" fmla="*/ f113 1 3239999"/>
              <a:gd name="f149" fmla="*/ f114 1 3239999"/>
              <a:gd name="f150" fmla="*/ f115 1 3239999"/>
              <a:gd name="f151" fmla="*/ f116 1 3239999"/>
              <a:gd name="f152" fmla="*/ f117 1 3239999"/>
              <a:gd name="f153" fmla="*/ f118 1 3239999"/>
              <a:gd name="f154" fmla="*/ f119 1 3239999"/>
              <a:gd name="f155" fmla="*/ f120 1 3239999"/>
              <a:gd name="f156" fmla="*/ f121 1 3239999"/>
              <a:gd name="f157" fmla="*/ f122 1 3032924"/>
              <a:gd name="f158" fmla="*/ f80 1 f87"/>
              <a:gd name="f159" fmla="*/ f81 1 f87"/>
              <a:gd name="f160" fmla="*/ f80 1 f88"/>
              <a:gd name="f161" fmla="*/ f82 1 f88"/>
              <a:gd name="f162" fmla="*/ f124 1 f87"/>
              <a:gd name="f163" fmla="*/ f125 1 f88"/>
              <a:gd name="f164" fmla="*/ f126 1 f87"/>
              <a:gd name="f165" fmla="*/ f127 1 f88"/>
              <a:gd name="f166" fmla="*/ f128 1 f87"/>
              <a:gd name="f167" fmla="*/ f129 1 f88"/>
              <a:gd name="f168" fmla="*/ f130 1 f87"/>
              <a:gd name="f169" fmla="*/ f131 1 f88"/>
              <a:gd name="f170" fmla="*/ f132 1 f87"/>
              <a:gd name="f171" fmla="*/ f133 1 f87"/>
              <a:gd name="f172" fmla="*/ f134 1 f88"/>
              <a:gd name="f173" fmla="*/ f135 1 f88"/>
              <a:gd name="f174" fmla="*/ f136 1 f88"/>
              <a:gd name="f175" fmla="*/ f137 1 f88"/>
              <a:gd name="f176" fmla="*/ f138 1 f87"/>
              <a:gd name="f177" fmla="*/ f139 1 f88"/>
              <a:gd name="f178" fmla="*/ f140 1 f87"/>
              <a:gd name="f179" fmla="*/ f141 1 f88"/>
              <a:gd name="f180" fmla="*/ f142 1 f87"/>
              <a:gd name="f181" fmla="*/ f143 1 f87"/>
              <a:gd name="f182" fmla="*/ f144 1 f88"/>
              <a:gd name="f183" fmla="*/ f145 1 f88"/>
              <a:gd name="f184" fmla="*/ f146 1 f87"/>
              <a:gd name="f185" fmla="*/ f147 1 f88"/>
              <a:gd name="f186" fmla="*/ f148 1 f87"/>
              <a:gd name="f187" fmla="*/ f149 1 f87"/>
              <a:gd name="f188" fmla="*/ f150 1 f87"/>
              <a:gd name="f189" fmla="*/ f151 1 f87"/>
              <a:gd name="f190" fmla="*/ f152 1 f87"/>
              <a:gd name="f191" fmla="*/ f153 1 f87"/>
              <a:gd name="f192" fmla="*/ f154 1 f87"/>
              <a:gd name="f193" fmla="*/ f155 1 f87"/>
              <a:gd name="f194" fmla="*/ f156 1 f87"/>
              <a:gd name="f195" fmla="*/ f157 1 f88"/>
              <a:gd name="f196" fmla="*/ f158 f78 1"/>
              <a:gd name="f197" fmla="*/ f159 f78 1"/>
              <a:gd name="f198" fmla="*/ f161 f79 1"/>
              <a:gd name="f199" fmla="*/ f160 f79 1"/>
              <a:gd name="f200" fmla="*/ f162 f78 1"/>
              <a:gd name="f201" fmla="*/ f163 f79 1"/>
              <a:gd name="f202" fmla="*/ f164 f78 1"/>
              <a:gd name="f203" fmla="*/ f165 f79 1"/>
              <a:gd name="f204" fmla="*/ f166 f78 1"/>
              <a:gd name="f205" fmla="*/ f167 f79 1"/>
              <a:gd name="f206" fmla="*/ f168 f78 1"/>
              <a:gd name="f207" fmla="*/ f169 f79 1"/>
              <a:gd name="f208" fmla="*/ f170 f78 1"/>
              <a:gd name="f209" fmla="*/ f171 f78 1"/>
              <a:gd name="f210" fmla="*/ f172 f79 1"/>
              <a:gd name="f211" fmla="*/ f173 f79 1"/>
              <a:gd name="f212" fmla="*/ f174 f79 1"/>
              <a:gd name="f213" fmla="*/ f175 f79 1"/>
              <a:gd name="f214" fmla="*/ f176 f78 1"/>
              <a:gd name="f215" fmla="*/ f177 f79 1"/>
              <a:gd name="f216" fmla="*/ f178 f78 1"/>
              <a:gd name="f217" fmla="*/ f179 f79 1"/>
              <a:gd name="f218" fmla="*/ f180 f78 1"/>
              <a:gd name="f219" fmla="*/ f181 f78 1"/>
              <a:gd name="f220" fmla="*/ f182 f79 1"/>
              <a:gd name="f221" fmla="*/ f183 f79 1"/>
              <a:gd name="f222" fmla="*/ f184 f78 1"/>
              <a:gd name="f223" fmla="*/ f185 f79 1"/>
              <a:gd name="f224" fmla="*/ f186 f78 1"/>
              <a:gd name="f225" fmla="*/ f187 f78 1"/>
              <a:gd name="f226" fmla="*/ f188 f78 1"/>
              <a:gd name="f227" fmla="*/ f189 f78 1"/>
              <a:gd name="f228" fmla="*/ f190 f78 1"/>
              <a:gd name="f229" fmla="*/ f191 f78 1"/>
              <a:gd name="f230" fmla="*/ f192 f78 1"/>
              <a:gd name="f231" fmla="*/ f193 f78 1"/>
              <a:gd name="f232" fmla="*/ f194 f78 1"/>
              <a:gd name="f233" fmla="*/ f195 f79 1"/>
            </a:gdLst>
            <a:ahLst/>
            <a:cxnLst>
              <a:cxn ang="3cd4">
                <a:pos x="hc" y="t"/>
              </a:cxn>
              <a:cxn ang="0">
                <a:pos x="r" y="vc"/>
              </a:cxn>
              <a:cxn ang="cd4">
                <a:pos x="hc" y="b"/>
              </a:cxn>
              <a:cxn ang="cd2">
                <a:pos x="l" y="vc"/>
              </a:cxn>
              <a:cxn ang="f123">
                <a:pos x="f200" y="f201"/>
              </a:cxn>
              <a:cxn ang="f123">
                <a:pos x="f202" y="f201"/>
              </a:cxn>
              <a:cxn ang="f123">
                <a:pos x="f202" y="f203"/>
              </a:cxn>
              <a:cxn ang="f123">
                <a:pos x="f204" y="f205"/>
              </a:cxn>
              <a:cxn ang="f123">
                <a:pos x="f206" y="f207"/>
              </a:cxn>
              <a:cxn ang="f123">
                <a:pos x="f208" y="f207"/>
              </a:cxn>
              <a:cxn ang="f123">
                <a:pos x="f209" y="f210"/>
              </a:cxn>
              <a:cxn ang="f123">
                <a:pos x="f202" y="f211"/>
              </a:cxn>
              <a:cxn ang="f123">
                <a:pos x="f202" y="f207"/>
              </a:cxn>
              <a:cxn ang="f123">
                <a:pos x="f202" y="f212"/>
              </a:cxn>
              <a:cxn ang="f123">
                <a:pos x="f202" y="f213"/>
              </a:cxn>
              <a:cxn ang="f123">
                <a:pos x="f214" y="f215"/>
              </a:cxn>
              <a:cxn ang="f123">
                <a:pos x="f216" y="f217"/>
              </a:cxn>
              <a:cxn ang="f123">
                <a:pos x="f218" y="f212"/>
              </a:cxn>
              <a:cxn ang="f123">
                <a:pos x="f219" y="f220"/>
              </a:cxn>
              <a:cxn ang="f123">
                <a:pos x="f219" y="f221"/>
              </a:cxn>
              <a:cxn ang="f123">
                <a:pos x="f222" y="f221"/>
              </a:cxn>
              <a:cxn ang="f123">
                <a:pos x="f222" y="f223"/>
              </a:cxn>
              <a:cxn ang="f123">
                <a:pos x="f224" y="f223"/>
              </a:cxn>
              <a:cxn ang="f123">
                <a:pos x="f224" y="f221"/>
              </a:cxn>
              <a:cxn ang="f123">
                <a:pos x="f225" y="f221"/>
              </a:cxn>
              <a:cxn ang="f123">
                <a:pos x="f225" y="f220"/>
              </a:cxn>
              <a:cxn ang="f123">
                <a:pos x="f226" y="f212"/>
              </a:cxn>
              <a:cxn ang="f123">
                <a:pos x="f227" y="f217"/>
              </a:cxn>
              <a:cxn ang="f123">
                <a:pos x="f228" y="f215"/>
              </a:cxn>
              <a:cxn ang="f123">
                <a:pos x="f200" y="f213"/>
              </a:cxn>
              <a:cxn ang="f123">
                <a:pos x="f200" y="f212"/>
              </a:cxn>
              <a:cxn ang="f123">
                <a:pos x="f200" y="f207"/>
              </a:cxn>
              <a:cxn ang="f123">
                <a:pos x="f200" y="f211"/>
              </a:cxn>
              <a:cxn ang="f123">
                <a:pos x="f229" y="f210"/>
              </a:cxn>
              <a:cxn ang="f123">
                <a:pos x="f230" y="f207"/>
              </a:cxn>
              <a:cxn ang="f123">
                <a:pos x="f231" y="f207"/>
              </a:cxn>
              <a:cxn ang="f123">
                <a:pos x="f232" y="f233"/>
              </a:cxn>
              <a:cxn ang="f123">
                <a:pos x="f200" y="f203"/>
              </a:cxn>
            </a:cxnLst>
            <a:rect l="f196" t="f199" r="f197" b="f198"/>
            <a:pathLst>
              <a:path w="3239999" h="3032924">
                <a:moveTo>
                  <a:pt x="f8" y="f9"/>
                </a:moveTo>
                <a:cubicBezTo>
                  <a:pt x="f8" y="f10"/>
                  <a:pt x="f11" y="f12"/>
                  <a:pt x="f11" y="f9"/>
                </a:cubicBezTo>
                <a:lnTo>
                  <a:pt x="f11" y="f13"/>
                </a:lnTo>
                <a:cubicBezTo>
                  <a:pt x="f14" y="f15"/>
                  <a:pt x="f16" y="f17"/>
                  <a:pt x="f18" y="f19"/>
                </a:cubicBezTo>
                <a:lnTo>
                  <a:pt x="f20" y="f21"/>
                </a:lnTo>
                <a:lnTo>
                  <a:pt x="f22" y="f21"/>
                </a:lnTo>
                <a:cubicBezTo>
                  <a:pt x="f23" y="f24"/>
                  <a:pt x="f25" y="f26"/>
                  <a:pt x="f27" y="f28"/>
                </a:cubicBezTo>
                <a:cubicBezTo>
                  <a:pt x="f29" y="f30"/>
                  <a:pt x="f31" y="f32"/>
                  <a:pt x="f11" y="f33"/>
                </a:cubicBezTo>
                <a:lnTo>
                  <a:pt x="f11" y="f21"/>
                </a:lnTo>
                <a:lnTo>
                  <a:pt x="f11" y="f34"/>
                </a:lnTo>
                <a:lnTo>
                  <a:pt x="f11" y="f35"/>
                </a:lnTo>
                <a:cubicBezTo>
                  <a:pt x="f36" y="f37"/>
                  <a:pt x="f38" y="f39"/>
                  <a:pt x="f40" y="f41"/>
                </a:cubicBezTo>
                <a:cubicBezTo>
                  <a:pt x="f42" y="f43"/>
                  <a:pt x="f44" y="f45"/>
                  <a:pt x="f46" y="f47"/>
                </a:cubicBezTo>
                <a:cubicBezTo>
                  <a:pt x="f48" y="f49"/>
                  <a:pt x="f50" y="f51"/>
                  <a:pt x="f52" y="f34"/>
                </a:cubicBezTo>
                <a:lnTo>
                  <a:pt x="f53" y="f54"/>
                </a:lnTo>
                <a:lnTo>
                  <a:pt x="f53" y="f55"/>
                </a:lnTo>
                <a:lnTo>
                  <a:pt x="f6" y="f55"/>
                </a:lnTo>
                <a:lnTo>
                  <a:pt x="f6" y="f7"/>
                </a:lnTo>
                <a:lnTo>
                  <a:pt x="f5" y="f7"/>
                </a:lnTo>
                <a:lnTo>
                  <a:pt x="f5" y="f55"/>
                </a:lnTo>
                <a:lnTo>
                  <a:pt x="f56" y="f55"/>
                </a:lnTo>
                <a:lnTo>
                  <a:pt x="f56" y="f54"/>
                </a:lnTo>
                <a:lnTo>
                  <a:pt x="f57" y="f34"/>
                </a:lnTo>
                <a:cubicBezTo>
                  <a:pt x="f58" y="f51"/>
                  <a:pt x="f59" y="f49"/>
                  <a:pt x="f60" y="f47"/>
                </a:cubicBezTo>
                <a:cubicBezTo>
                  <a:pt x="f61" y="f45"/>
                  <a:pt x="f62" y="f43"/>
                  <a:pt x="f63" y="f41"/>
                </a:cubicBezTo>
                <a:cubicBezTo>
                  <a:pt x="f64" y="f39"/>
                  <a:pt x="f65" y="f37"/>
                  <a:pt x="f8" y="f35"/>
                </a:cubicBezTo>
                <a:lnTo>
                  <a:pt x="f8" y="f34"/>
                </a:lnTo>
                <a:lnTo>
                  <a:pt x="f8" y="f21"/>
                </a:lnTo>
                <a:lnTo>
                  <a:pt x="f8" y="f33"/>
                </a:lnTo>
                <a:cubicBezTo>
                  <a:pt x="f66" y="f32"/>
                  <a:pt x="f67" y="f30"/>
                  <a:pt x="f68" y="f28"/>
                </a:cubicBezTo>
                <a:lnTo>
                  <a:pt x="f69" y="f21"/>
                </a:lnTo>
                <a:lnTo>
                  <a:pt x="f70" y="f21"/>
                </a:lnTo>
                <a:lnTo>
                  <a:pt x="f71" y="f72"/>
                </a:lnTo>
                <a:cubicBezTo>
                  <a:pt x="f73" y="f74"/>
                  <a:pt x="f75" y="f76"/>
                  <a:pt x="f8" y="f13"/>
                </a:cubicBezTo>
              </a:path>
            </a:pathLst>
          </a:custGeom>
          <a:noFill/>
          <a:ln cap="flat">
            <a:noFill/>
            <a:prstDash val="solid"/>
          </a:ln>
        </p:spPr>
        <p:txBody>
          <a:bodyPr vert="horz" wrap="square" lIns="91440" tIns="45720" rIns="91440" bIns="45720" anchor="ctr" anchorCtr="1"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FFFFFF"/>
              </a:solidFill>
              <a:uFillTx/>
              <a:latin typeface="Trebuchet MS"/>
              <a:ea typeface="맑은 고딕" pitchFamily="34"/>
              <a:cs typeface="B Nazanin" pitchFamily="2" charset="-78"/>
            </a:endParaRPr>
          </a:p>
        </p:txBody>
      </p:sp>
      <p:pic>
        <p:nvPicPr>
          <p:cNvPr id="20" name="Picture 2" descr="mano izquierda de la persona envuelta con cinta métrica">
            <a:extLst>
              <a:ext uri="{FF2B5EF4-FFF2-40B4-BE49-F238E27FC236}">
                <a16:creationId xmlns:a16="http://schemas.microsoft.com/office/drawing/2014/main" id="{6F9DAB85-11D5-A004-35E6-EC3F771A080C}"/>
              </a:ext>
            </a:extLst>
          </p:cNvPr>
          <p:cNvPicPr>
            <a:picLocks noChangeAspect="1"/>
          </p:cNvPicPr>
          <p:nvPr/>
        </p:nvPicPr>
        <p:blipFill>
          <a:blip r:embed="rId3" cstate="print"/>
          <a:stretch>
            <a:fillRect/>
          </a:stretch>
        </p:blipFill>
        <p:spPr>
          <a:xfrm>
            <a:off x="397270" y="-10652"/>
            <a:ext cx="4578345" cy="6858000"/>
          </a:xfrm>
          <a:prstGeom prst="rect">
            <a:avLst/>
          </a:prstGeom>
          <a:noFill/>
          <a:ln cap="flat">
            <a:noFill/>
          </a:ln>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name="Slide10">
    <p:spTree>
      <p:nvGrpSpPr>
        <p:cNvPr id="1" name=""/>
        <p:cNvGrpSpPr/>
        <p:nvPr/>
      </p:nvGrpSpPr>
      <p:grpSpPr>
        <a:xfrm>
          <a:off x="0" y="0"/>
          <a:ext cx="0" cy="0"/>
          <a:chOff x="0" y="0"/>
          <a:chExt cx="0" cy="0"/>
        </a:xfrm>
      </p:grpSpPr>
      <p:sp>
        <p:nvSpPr>
          <p:cNvPr id="2" name="Rectángulo 14">
            <a:extLst>
              <a:ext uri="{FF2B5EF4-FFF2-40B4-BE49-F238E27FC236}">
                <a16:creationId xmlns:a16="http://schemas.microsoft.com/office/drawing/2014/main" id="{2AE87B06-6AAD-C2DC-114E-7C5B9631B35B}"/>
              </a:ext>
            </a:extLst>
          </p:cNvPr>
          <p:cNvSpPr/>
          <p:nvPr/>
        </p:nvSpPr>
        <p:spPr>
          <a:xfrm>
            <a:off x="6057899" y="546097"/>
            <a:ext cx="6134096" cy="5765804"/>
          </a:xfrm>
          <a:prstGeom prst="rect">
            <a:avLst/>
          </a:prstGeom>
          <a:solidFill>
            <a:srgbClr val="E7ECEF"/>
          </a:solidFill>
          <a:ln w="28575" cap="flat">
            <a:solidFill>
              <a:srgbClr val="92D050"/>
            </a:solidFill>
            <a:prstDash val="solid"/>
            <a:miter/>
          </a:ln>
        </p:spPr>
        <p:txBody>
          <a:bodyPr vert="horz" wrap="square" lIns="91440" tIns="45720" rIns="91440" bIns="45720" anchor="ctr" anchorCtr="1"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Trebuchet MS"/>
              <a:ea typeface="Arial"/>
              <a:cs typeface="B Nazanin" pitchFamily="2" charset="-78"/>
            </a:endParaRPr>
          </a:p>
        </p:txBody>
      </p:sp>
      <p:sp>
        <p:nvSpPr>
          <p:cNvPr id="3" name="Marcador de texto 3">
            <a:extLst>
              <a:ext uri="{FF2B5EF4-FFF2-40B4-BE49-F238E27FC236}">
                <a16:creationId xmlns:a16="http://schemas.microsoft.com/office/drawing/2014/main" id="{A523E0AB-85E0-06E3-E6C4-94EE9FF75E3F}"/>
              </a:ext>
            </a:extLst>
          </p:cNvPr>
          <p:cNvSpPr txBox="1">
            <a:spLocks noGrp="1"/>
          </p:cNvSpPr>
          <p:nvPr>
            <p:ph type="body" idx="4294967295"/>
          </p:nvPr>
        </p:nvSpPr>
        <p:spPr>
          <a:xfrm>
            <a:off x="839784" y="866540"/>
            <a:ext cx="3825200" cy="2385962"/>
          </a:xfrm>
        </p:spPr>
        <p:txBody>
          <a:bodyPr>
            <a:noAutofit/>
          </a:bodyPr>
          <a:lstStyle/>
          <a:p>
            <a:pPr lvl="0" algn="r">
              <a:lnSpc>
                <a:spcPct val="100000"/>
              </a:lnSpc>
            </a:pPr>
            <a:r>
              <a:rPr lang="fa-IR" sz="6000" dirty="0">
                <a:solidFill>
                  <a:srgbClr val="92D050"/>
                </a:solidFill>
                <a:latin typeface="Garamond"/>
                <a:cs typeface="B Nazanin" pitchFamily="2" charset="-78"/>
              </a:rPr>
              <a:t>موضوع شما چیست؟</a:t>
            </a:r>
            <a:endParaRPr lang="es-ES" sz="6000" dirty="0">
              <a:solidFill>
                <a:srgbClr val="202428"/>
              </a:solidFill>
              <a:latin typeface="Garamond"/>
              <a:cs typeface="B Nazanin" pitchFamily="2" charset="-78"/>
            </a:endParaRPr>
          </a:p>
        </p:txBody>
      </p:sp>
      <p:cxnSp>
        <p:nvCxnSpPr>
          <p:cNvPr id="4" name="Conector recto 4">
            <a:extLst>
              <a:ext uri="{FF2B5EF4-FFF2-40B4-BE49-F238E27FC236}">
                <a16:creationId xmlns:a16="http://schemas.microsoft.com/office/drawing/2014/main" id="{8BF4ECAC-A5CA-EF92-917D-8A4EA391DD94}"/>
              </a:ext>
            </a:extLst>
          </p:cNvPr>
          <p:cNvCxnSpPr/>
          <p:nvPr/>
        </p:nvCxnSpPr>
        <p:spPr>
          <a:xfrm flipH="1">
            <a:off x="839784" y="3605488"/>
            <a:ext cx="620375" cy="0"/>
          </a:xfrm>
          <a:prstGeom prst="straightConnector1">
            <a:avLst/>
          </a:prstGeom>
          <a:noFill/>
          <a:ln w="41276" cap="flat">
            <a:solidFill>
              <a:srgbClr val="00B050"/>
            </a:solidFill>
            <a:prstDash val="solid"/>
            <a:miter/>
          </a:ln>
        </p:spPr>
      </p:cxnSp>
      <p:sp>
        <p:nvSpPr>
          <p:cNvPr id="5" name="Rectángulo 1">
            <a:extLst>
              <a:ext uri="{FF2B5EF4-FFF2-40B4-BE49-F238E27FC236}">
                <a16:creationId xmlns:a16="http://schemas.microsoft.com/office/drawing/2014/main" id="{97873528-44C8-DC7D-5F59-C6A1EA36E655}"/>
              </a:ext>
            </a:extLst>
          </p:cNvPr>
          <p:cNvSpPr/>
          <p:nvPr/>
        </p:nvSpPr>
        <p:spPr>
          <a:xfrm>
            <a:off x="935156" y="5914768"/>
            <a:ext cx="2286203" cy="369332"/>
          </a:xfrm>
          <a:prstGeom prst="rect">
            <a:avLst/>
          </a:prstGeom>
          <a:noFill/>
          <a:ln cap="flat">
            <a:noFill/>
            <a:prstDash val="solid"/>
          </a:ln>
        </p:spPr>
        <p:txBody>
          <a:bodyPr vert="horz" wrap="none" lIns="91440" tIns="45720" rIns="91440" bIns="45720" anchor="t" anchorCtr="0" compatLnSpc="1">
            <a:spAutoFit/>
          </a:bodyPr>
          <a:lstStyle/>
          <a:p>
            <a:pPr lvl="0" algn="r">
              <a:defRPr sz="1800" b="0" i="0" u="none" strike="noStrike" kern="0" cap="none" spc="0" baseline="0">
                <a:solidFill>
                  <a:srgbClr val="000000"/>
                </a:solidFill>
                <a:uFillTx/>
              </a:defRPr>
            </a:pPr>
            <a:r>
              <a:rPr lang="fa-IR" dirty="0">
                <a:solidFill>
                  <a:srgbClr val="000000"/>
                </a:solidFill>
                <a:latin typeface="Trebuchet MS"/>
                <a:ea typeface="Arial"/>
                <a:cs typeface="B Nazanin" pitchFamily="2" charset="-78"/>
              </a:rPr>
              <a:t>به نقل از کارشناسان این حوزه</a:t>
            </a:r>
            <a:endParaRPr lang="es-ES" sz="1800" b="0" i="0" u="none" strike="noStrike" kern="1200" cap="none" spc="0" baseline="0" dirty="0">
              <a:solidFill>
                <a:srgbClr val="000000"/>
              </a:solidFill>
              <a:uFillTx/>
              <a:latin typeface="Trebuchet MS"/>
              <a:ea typeface="Arial"/>
              <a:cs typeface="B Nazanin" pitchFamily="2" charset="-78"/>
            </a:endParaRPr>
          </a:p>
        </p:txBody>
      </p:sp>
      <p:cxnSp>
        <p:nvCxnSpPr>
          <p:cNvPr id="6" name="Conector recto 12">
            <a:extLst>
              <a:ext uri="{FF2B5EF4-FFF2-40B4-BE49-F238E27FC236}">
                <a16:creationId xmlns:a16="http://schemas.microsoft.com/office/drawing/2014/main" id="{CC1570F5-95F9-9766-CA29-0F84BD0285A5}"/>
              </a:ext>
            </a:extLst>
          </p:cNvPr>
          <p:cNvCxnSpPr/>
          <p:nvPr/>
        </p:nvCxnSpPr>
        <p:spPr>
          <a:xfrm>
            <a:off x="6057899" y="546097"/>
            <a:ext cx="0" cy="5765805"/>
          </a:xfrm>
          <a:prstGeom prst="straightConnector1">
            <a:avLst/>
          </a:prstGeom>
          <a:noFill/>
          <a:ln w="6345" cap="flat">
            <a:solidFill>
              <a:srgbClr val="E7ECEF"/>
            </a:solidFill>
            <a:prstDash val="solid"/>
            <a:miter/>
          </a:ln>
        </p:spPr>
      </p:cxnSp>
      <p:sp>
        <p:nvSpPr>
          <p:cNvPr id="7" name="Elipse 7">
            <a:extLst>
              <a:ext uri="{FF2B5EF4-FFF2-40B4-BE49-F238E27FC236}">
                <a16:creationId xmlns:a16="http://schemas.microsoft.com/office/drawing/2014/main" id="{F01B1AD0-DE65-1FD9-F764-E1B673A27804}"/>
              </a:ext>
            </a:extLst>
          </p:cNvPr>
          <p:cNvSpPr/>
          <p:nvPr/>
        </p:nvSpPr>
        <p:spPr>
          <a:xfrm>
            <a:off x="4914863" y="3605488"/>
            <a:ext cx="2995318" cy="2995318"/>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blipFill>
            <a:blip r:embed="rId3" cstate="print">
              <a:alphaModFix/>
            </a:blip>
            <a:stretch>
              <a:fillRect/>
            </a:stretch>
          </a:blipFill>
          <a:ln w="38103" cap="flat">
            <a:solidFill>
              <a:srgbClr val="92D050"/>
            </a:solidFill>
            <a:prstDash val="solid"/>
            <a:miter/>
          </a:ln>
        </p:spPr>
        <p:txBody>
          <a:bodyPr vert="horz" wrap="square" lIns="91440" tIns="45720" rIns="91440" bIns="45720" anchor="ctr" anchorCtr="1"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Trebuchet MS"/>
              <a:ea typeface="Arial"/>
              <a:cs typeface="B Nazanin" pitchFamily="2" charset="-78"/>
            </a:endParaRPr>
          </a:p>
        </p:txBody>
      </p:sp>
      <p:sp>
        <p:nvSpPr>
          <p:cNvPr id="8" name="Rectángulo 13">
            <a:extLst>
              <a:ext uri="{FF2B5EF4-FFF2-40B4-BE49-F238E27FC236}">
                <a16:creationId xmlns:a16="http://schemas.microsoft.com/office/drawing/2014/main" id="{94156E46-0394-0C04-5594-EE5477E276E0}"/>
              </a:ext>
            </a:extLst>
          </p:cNvPr>
          <p:cNvSpPr/>
          <p:nvPr/>
        </p:nvSpPr>
        <p:spPr>
          <a:xfrm>
            <a:off x="7152967" y="1175024"/>
            <a:ext cx="4705229" cy="3170099"/>
          </a:xfrm>
          <a:prstGeom prst="rect">
            <a:avLst/>
          </a:prstGeom>
          <a:noFill/>
          <a:ln cap="flat">
            <a:noFill/>
            <a:prstDash val="solid"/>
          </a:ln>
        </p:spPr>
        <p:txBody>
          <a:bodyPr vert="horz" wrap="square" lIns="91440" tIns="45720" rIns="91440" bIns="45720" anchor="t" anchorCtr="1" compatLnSpc="1">
            <a:spAutoFit/>
          </a:bodyPr>
          <a:lstStyle/>
          <a:p>
            <a:pPr lvl="0" algn="r">
              <a:defRPr sz="1800" b="0" i="0" u="none" strike="noStrike" kern="0" cap="none" spc="0" baseline="0">
                <a:solidFill>
                  <a:srgbClr val="000000"/>
                </a:solidFill>
                <a:uFillTx/>
              </a:defRPr>
            </a:pPr>
            <a:r>
              <a:rPr lang="fa-IR" sz="4000" dirty="0">
                <a:solidFill>
                  <a:srgbClr val="495057"/>
                </a:solidFill>
                <a:latin typeface="Garamond"/>
                <a:ea typeface="Arial"/>
                <a:cs typeface="B Nazanin" pitchFamily="2" charset="-78"/>
              </a:rPr>
              <a:t>قالب پاورپوينت حرفه ای ، قابل ویرایش ، جهت استفاده در جلسات دفاع رساله ، پایان نامه ، پروپوزال و سمینار و .... می باشد.</a:t>
            </a:r>
            <a:endParaRPr lang="es-ES" sz="4000" b="0" i="0" u="none" strike="noStrike" kern="1200" cap="none" spc="0" baseline="0" dirty="0">
              <a:solidFill>
                <a:srgbClr val="495057"/>
              </a:solidFill>
              <a:uFillTx/>
              <a:latin typeface="Garamond"/>
              <a:ea typeface="Arial"/>
              <a:cs typeface="B Nazanin" pitchFamily="2" charset="-78"/>
            </a:endParaRPr>
          </a:p>
        </p:txBody>
      </p:sp>
      <p:sp>
        <p:nvSpPr>
          <p:cNvPr id="9" name="Rectángulo 15">
            <a:extLst>
              <a:ext uri="{FF2B5EF4-FFF2-40B4-BE49-F238E27FC236}">
                <a16:creationId xmlns:a16="http://schemas.microsoft.com/office/drawing/2014/main" id="{1A8213C2-187F-9501-C923-5C7D6A0D77CA}"/>
              </a:ext>
            </a:extLst>
          </p:cNvPr>
          <p:cNvSpPr/>
          <p:nvPr/>
        </p:nvSpPr>
        <p:spPr>
          <a:xfrm>
            <a:off x="6412522" y="671160"/>
            <a:ext cx="698162" cy="1862047"/>
          </a:xfrm>
          <a:prstGeom prst="rect">
            <a:avLst/>
          </a:prstGeom>
          <a:noFill/>
          <a:ln cap="flat">
            <a:noFill/>
            <a:prstDash val="solid"/>
          </a:ln>
        </p:spPr>
        <p:txBody>
          <a:bodyPr vert="horz" wrap="square" lIns="91440" tIns="45720" rIns="91440" bIns="45720" anchor="t" anchorCtr="1"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1500" b="1" i="0" u="none" strike="noStrike" kern="1200" cap="none" spc="0" baseline="0">
                <a:solidFill>
                  <a:srgbClr val="92D050"/>
                </a:solidFill>
                <a:uFillTx/>
                <a:latin typeface="Garamond"/>
                <a:ea typeface="Arial"/>
                <a:cs typeface="B Nazanin" pitchFamily="2" charset="-78"/>
              </a:rPr>
              <a:t>“</a:t>
            </a:r>
            <a:endParaRPr lang="es-ES" sz="11500" b="1" i="0" u="none" strike="noStrike" kern="1200" cap="none" spc="0" baseline="0">
              <a:solidFill>
                <a:srgbClr val="92D050"/>
              </a:solidFill>
              <a:uFillTx/>
              <a:latin typeface="Garamond"/>
              <a:ea typeface="Arial"/>
              <a:cs typeface="B Nazanin" pitchFamily="2" charset="-78"/>
            </a:endParaRPr>
          </a:p>
        </p:txBody>
      </p:sp>
      <p:sp>
        <p:nvSpPr>
          <p:cNvPr id="10" name="Rectángulo 16">
            <a:extLst>
              <a:ext uri="{FF2B5EF4-FFF2-40B4-BE49-F238E27FC236}">
                <a16:creationId xmlns:a16="http://schemas.microsoft.com/office/drawing/2014/main" id="{045AA76E-97F2-6939-1131-283F022A86D4}"/>
              </a:ext>
            </a:extLst>
          </p:cNvPr>
          <p:cNvSpPr/>
          <p:nvPr/>
        </p:nvSpPr>
        <p:spPr>
          <a:xfrm>
            <a:off x="11278958" y="3967954"/>
            <a:ext cx="698162" cy="1862047"/>
          </a:xfrm>
          <a:prstGeom prst="rect">
            <a:avLst/>
          </a:prstGeom>
          <a:noFill/>
          <a:ln cap="flat">
            <a:noFill/>
            <a:prstDash val="solid"/>
          </a:ln>
        </p:spPr>
        <p:txBody>
          <a:bodyPr vert="horz" wrap="square" lIns="91440" tIns="45720" rIns="91440" bIns="45720" anchor="t" anchorCtr="1"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1500" b="1" i="0" u="none" strike="noStrike" kern="1200" cap="none" spc="0" baseline="0" dirty="0">
                <a:solidFill>
                  <a:srgbClr val="92D050"/>
                </a:solidFill>
                <a:uFillTx/>
                <a:latin typeface="Garamond"/>
                <a:ea typeface="Arial"/>
                <a:cs typeface="B Nazanin" pitchFamily="2" charset="-78"/>
              </a:rPr>
              <a:t>”</a:t>
            </a:r>
            <a:endParaRPr lang="es-ES" sz="11500" b="1" i="0" u="none" strike="noStrike" kern="1200" cap="none" spc="0" baseline="0" dirty="0">
              <a:solidFill>
                <a:srgbClr val="92D050"/>
              </a:solidFill>
              <a:uFillTx/>
              <a:latin typeface="Garamond"/>
              <a:ea typeface="Arial"/>
              <a:cs typeface="B Nazanin" pitchFamily="2" charset="-78"/>
            </a:endParaRPr>
          </a:p>
        </p:txBody>
      </p:sp>
      <p:sp>
        <p:nvSpPr>
          <p:cNvPr id="11" name="Rectángulo 17">
            <a:extLst>
              <a:ext uri="{FF2B5EF4-FFF2-40B4-BE49-F238E27FC236}">
                <a16:creationId xmlns:a16="http://schemas.microsoft.com/office/drawing/2014/main" id="{2A584D46-4097-FB78-E9B7-5E919FDECD51}"/>
              </a:ext>
            </a:extLst>
          </p:cNvPr>
          <p:cNvSpPr/>
          <p:nvPr/>
        </p:nvSpPr>
        <p:spPr>
          <a:xfrm>
            <a:off x="8796464" y="4949493"/>
            <a:ext cx="984565" cy="338554"/>
          </a:xfrm>
          <a:prstGeom prst="rect">
            <a:avLst/>
          </a:prstGeom>
          <a:noFill/>
          <a:ln cap="flat">
            <a:noFill/>
            <a:prstDash val="solid"/>
          </a:ln>
        </p:spPr>
        <p:txBody>
          <a:bodyPr vert="horz" wrap="non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a-IR" sz="1600" b="0" i="0" u="none" strike="noStrike" kern="1200" cap="none" spc="0" baseline="0" dirty="0">
                <a:solidFill>
                  <a:srgbClr val="495057"/>
                </a:solidFill>
                <a:uFillTx/>
                <a:latin typeface="Trebuchet MS"/>
                <a:ea typeface="Arial"/>
                <a:cs typeface="B Nazanin" pitchFamily="2" charset="-78"/>
              </a:rPr>
              <a:t>عنوان محتوا </a:t>
            </a:r>
            <a:endParaRPr lang="es-ES" sz="1600" b="0" i="0" u="none" strike="noStrike" kern="1200" cap="none" spc="0" baseline="0" dirty="0">
              <a:solidFill>
                <a:srgbClr val="495057"/>
              </a:solidFill>
              <a:uFillTx/>
              <a:latin typeface="Trebuchet MS"/>
              <a:ea typeface="Arial"/>
              <a:cs typeface="B Nazanin" pitchFamily="2" charset="-78"/>
            </a:endParaRPr>
          </a:p>
        </p:txBody>
      </p:sp>
      <p:sp>
        <p:nvSpPr>
          <p:cNvPr id="12" name="Rectángulo 18">
            <a:extLst>
              <a:ext uri="{FF2B5EF4-FFF2-40B4-BE49-F238E27FC236}">
                <a16:creationId xmlns:a16="http://schemas.microsoft.com/office/drawing/2014/main" id="{C390EFC3-FE5E-7AB4-D8CC-233EC0C8F261}"/>
              </a:ext>
            </a:extLst>
          </p:cNvPr>
          <p:cNvSpPr/>
          <p:nvPr/>
        </p:nvSpPr>
        <p:spPr>
          <a:xfrm>
            <a:off x="8416585" y="5334490"/>
            <a:ext cx="1334020" cy="307777"/>
          </a:xfrm>
          <a:prstGeom prst="rect">
            <a:avLst/>
          </a:prstGeom>
          <a:noFill/>
          <a:ln cap="flat">
            <a:noFill/>
            <a:prstDash val="solid"/>
          </a:ln>
        </p:spPr>
        <p:txBody>
          <a:bodyPr vert="horz" wrap="none" lIns="91440" tIns="45720" rIns="91440" bIns="45720" anchor="t" anchorCtr="0" compatLnSpc="1">
            <a:sp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a-IR" sz="1400" b="0" i="0" u="none" strike="noStrike" kern="1200" cap="none" spc="0" baseline="0" dirty="0">
                <a:solidFill>
                  <a:srgbClr val="495057"/>
                </a:solidFill>
                <a:uFillTx/>
                <a:latin typeface="Trebuchet MS"/>
                <a:ea typeface="Arial"/>
                <a:cs typeface="B Nazanin" pitchFamily="2" charset="-78"/>
              </a:rPr>
              <a:t>متن را اینجا بنویسید</a:t>
            </a:r>
            <a:endParaRPr lang="es-ES" sz="1400" b="0" i="0" u="none" strike="noStrike" kern="1200" cap="none" spc="0" baseline="0" dirty="0">
              <a:solidFill>
                <a:srgbClr val="495057"/>
              </a:solidFill>
              <a:uFillTx/>
              <a:latin typeface="Trebuchet MS"/>
              <a:ea typeface="Arial"/>
              <a:cs typeface="B Nazanin" pitchFamily="2" charset="-78"/>
            </a:endParaRPr>
          </a:p>
        </p:txBody>
      </p:sp>
      <p:grpSp>
        <p:nvGrpSpPr>
          <p:cNvPr id="13" name="Grupo 31">
            <a:extLst>
              <a:ext uri="{FF2B5EF4-FFF2-40B4-BE49-F238E27FC236}">
                <a16:creationId xmlns:a16="http://schemas.microsoft.com/office/drawing/2014/main" id="{777E3F32-66E6-B2BF-4660-5BC4C7130459}"/>
              </a:ext>
            </a:extLst>
          </p:cNvPr>
          <p:cNvGrpSpPr/>
          <p:nvPr/>
        </p:nvGrpSpPr>
        <p:grpSpPr>
          <a:xfrm>
            <a:off x="1752603" y="3425827"/>
            <a:ext cx="2068509" cy="2062163"/>
            <a:chOff x="1752603" y="3425827"/>
            <a:chExt cx="2068509" cy="2062163"/>
          </a:xfrm>
        </p:grpSpPr>
        <p:sp>
          <p:nvSpPr>
            <p:cNvPr id="14" name="Freeform 8">
              <a:extLst>
                <a:ext uri="{FF2B5EF4-FFF2-40B4-BE49-F238E27FC236}">
                  <a16:creationId xmlns:a16="http://schemas.microsoft.com/office/drawing/2014/main" id="{DF10A593-9398-E2EE-0835-73F425D9D6EC}"/>
                </a:ext>
              </a:extLst>
            </p:cNvPr>
            <p:cNvSpPr/>
            <p:nvPr/>
          </p:nvSpPr>
          <p:spPr>
            <a:xfrm>
              <a:off x="1752603" y="4294186"/>
              <a:ext cx="1247771" cy="1193804"/>
            </a:xfrm>
            <a:custGeom>
              <a:avLst/>
              <a:gdLst>
                <a:gd name="f0" fmla="val 10800000"/>
                <a:gd name="f1" fmla="val 5400000"/>
                <a:gd name="f2" fmla="val 180"/>
                <a:gd name="f3" fmla="val w"/>
                <a:gd name="f4" fmla="val h"/>
                <a:gd name="f5" fmla="val 0"/>
                <a:gd name="f6" fmla="val 699"/>
                <a:gd name="f7" fmla="val 668"/>
                <a:gd name="f8" fmla="val 635"/>
                <a:gd name="f9" fmla="val 306"/>
                <a:gd name="f10" fmla="val 690"/>
                <a:gd name="f11" fmla="val 315"/>
                <a:gd name="f12" fmla="val 366"/>
                <a:gd name="f13" fmla="val 678"/>
                <a:gd name="f14" fmla="val 394"/>
                <a:gd name="f15" fmla="val 675"/>
                <a:gd name="f16" fmla="val 398"/>
                <a:gd name="f17" fmla="val 672"/>
                <a:gd name="f18" fmla="val 403"/>
                <a:gd name="f19" fmla="val 404"/>
                <a:gd name="f20" fmla="val 644"/>
                <a:gd name="f21" fmla="val 412"/>
                <a:gd name="f22" fmla="val 643"/>
                <a:gd name="f23" fmla="val 432"/>
                <a:gd name="f24" fmla="val 640"/>
                <a:gd name="f25" fmla="val 453"/>
                <a:gd name="f26" fmla="val 631"/>
                <a:gd name="f27" fmla="val 506"/>
                <a:gd name="f28" fmla="val 621"/>
                <a:gd name="f29" fmla="val 560"/>
                <a:gd name="f30" fmla="val 612"/>
                <a:gd name="f31" fmla="val 614"/>
                <a:gd name="f32" fmla="val 605"/>
                <a:gd name="f33" fmla="val 650"/>
                <a:gd name="f34" fmla="val 583"/>
                <a:gd name="f35" fmla="val 547"/>
                <a:gd name="f36" fmla="val 413"/>
                <a:gd name="f37" fmla="val 280"/>
                <a:gd name="f38" fmla="val 147"/>
                <a:gd name="f39" fmla="val 109"/>
                <a:gd name="f40" fmla="val 87"/>
                <a:gd name="f41" fmla="val 649"/>
                <a:gd name="f42" fmla="val 81"/>
                <a:gd name="f43" fmla="val 613"/>
                <a:gd name="f44" fmla="val 70"/>
                <a:gd name="f45" fmla="val 551"/>
                <a:gd name="f46" fmla="val 59"/>
                <a:gd name="f47" fmla="val 489"/>
                <a:gd name="f48" fmla="val 48"/>
                <a:gd name="f49" fmla="val 428"/>
                <a:gd name="f50" fmla="val 47"/>
                <a:gd name="f51" fmla="val 422"/>
                <a:gd name="f52" fmla="val 43"/>
                <a:gd name="f53" fmla="val 416"/>
                <a:gd name="f54" fmla="val 39"/>
                <a:gd name="f55" fmla="val 11"/>
                <a:gd name="f56" fmla="val 395"/>
                <a:gd name="f57" fmla="val 378"/>
                <a:gd name="f58" fmla="val 5"/>
                <a:gd name="f59" fmla="val 353"/>
                <a:gd name="f60" fmla="val 10"/>
                <a:gd name="f61" fmla="val 326"/>
                <a:gd name="f62" fmla="val 28"/>
                <a:gd name="f63" fmla="val 312"/>
                <a:gd name="f64" fmla="val 54"/>
                <a:gd name="f65" fmla="val 307"/>
                <a:gd name="f66" fmla="val 55"/>
                <a:gd name="f67" fmla="val 56"/>
                <a:gd name="f68" fmla="val 53"/>
                <a:gd name="f69" fmla="val 304"/>
                <a:gd name="f70" fmla="val 60"/>
                <a:gd name="f71" fmla="val 281"/>
                <a:gd name="f72" fmla="val 66"/>
                <a:gd name="f73" fmla="val 258"/>
                <a:gd name="f74" fmla="val 74"/>
                <a:gd name="f75" fmla="val 235"/>
                <a:gd name="f76" fmla="val 77"/>
                <a:gd name="f77" fmla="val 227"/>
                <a:gd name="f78" fmla="val 83"/>
                <a:gd name="f79" fmla="val 218"/>
                <a:gd name="f80" fmla="val 90"/>
                <a:gd name="f81" fmla="val 215"/>
                <a:gd name="f82" fmla="val 120"/>
                <a:gd name="f83" fmla="val 201"/>
                <a:gd name="f84" fmla="val 132"/>
                <a:gd name="f85" fmla="val 175"/>
                <a:gd name="f86" fmla="val 144"/>
                <a:gd name="f87" fmla="val 138"/>
                <a:gd name="f88" fmla="val 154"/>
                <a:gd name="f89" fmla="val 129"/>
                <a:gd name="f90" fmla="val 161"/>
                <a:gd name="f91" fmla="val 125"/>
                <a:gd name="f92" fmla="val 187"/>
                <a:gd name="f93" fmla="val 114"/>
                <a:gd name="f94" fmla="val 196"/>
                <a:gd name="f95" fmla="val 92"/>
                <a:gd name="f96" fmla="val 207"/>
                <a:gd name="f97" fmla="val 68"/>
                <a:gd name="f98" fmla="val 233"/>
                <a:gd name="f99" fmla="val 12"/>
                <a:gd name="f100" fmla="val 296"/>
                <a:gd name="f101" fmla="val 4"/>
                <a:gd name="f102" fmla="val 338"/>
                <a:gd name="f103" fmla="val 49"/>
                <a:gd name="f104" fmla="val 340"/>
                <a:gd name="f105" fmla="val 51"/>
                <a:gd name="f106" fmla="val 343"/>
                <a:gd name="f107" fmla="val 346"/>
                <a:gd name="f108" fmla="val 57"/>
                <a:gd name="f109" fmla="val 348"/>
                <a:gd name="f110" fmla="val 350"/>
                <a:gd name="f111" fmla="val 352"/>
                <a:gd name="f112" fmla="val 52"/>
                <a:gd name="f113" fmla="val 393"/>
                <a:gd name="f114" fmla="val 465"/>
                <a:gd name="f115" fmla="val 491"/>
                <a:gd name="f116" fmla="val 498"/>
                <a:gd name="f117" fmla="val 98"/>
                <a:gd name="f118" fmla="val 504"/>
                <a:gd name="f119" fmla="val 521"/>
                <a:gd name="f120" fmla="val 118"/>
                <a:gd name="f121" fmla="val 545"/>
                <a:gd name="f122" fmla="val 130"/>
                <a:gd name="f123" fmla="val 556"/>
                <a:gd name="f124" fmla="val 564"/>
                <a:gd name="f125" fmla="val 179"/>
                <a:gd name="f126" fmla="val 565"/>
                <a:gd name="f127" fmla="val 184"/>
                <a:gd name="f128" fmla="val 567"/>
                <a:gd name="f129" fmla="val 192"/>
                <a:gd name="f130" fmla="val 571"/>
                <a:gd name="f131" fmla="val 193"/>
                <a:gd name="f132" fmla="val 620"/>
                <a:gd name="f133" fmla="val 256"/>
                <a:gd name="f134" fmla="val 609"/>
                <a:gd name="f135" fmla="val 417"/>
                <a:gd name="f136" fmla="val 259"/>
                <a:gd name="f137" fmla="val 85"/>
                <a:gd name="f138" fmla="val 421"/>
                <a:gd name="f139" fmla="val 84"/>
                <a:gd name="f140" fmla="val 424"/>
                <a:gd name="f141" fmla="val 426"/>
                <a:gd name="f142" fmla="val 95"/>
                <a:gd name="f143" fmla="val 486"/>
                <a:gd name="f144" fmla="val 106"/>
                <a:gd name="f145" fmla="val 117"/>
                <a:gd name="f146" fmla="val 607"/>
                <a:gd name="f147" fmla="val 624"/>
                <a:gd name="f148" fmla="val 632"/>
                <a:gd name="f149" fmla="val 148"/>
                <a:gd name="f150" fmla="val 268"/>
                <a:gd name="f151" fmla="val 387"/>
                <a:gd name="f152" fmla="val 575"/>
                <a:gd name="f153" fmla="val 569"/>
                <a:gd name="f154" fmla="val 582"/>
                <a:gd name="f155" fmla="val 570"/>
                <a:gd name="f156" fmla="val 591"/>
                <a:gd name="f157" fmla="val 519"/>
                <a:gd name="f158" fmla="val 600"/>
                <a:gd name="f159" fmla="val 469"/>
                <a:gd name="f160" fmla="val 344"/>
                <a:gd name="f161" fmla="val 380"/>
                <a:gd name="f162" fmla="val 435"/>
                <a:gd name="f163" fmla="val 525"/>
                <a:gd name="f164" fmla="val 616"/>
                <a:gd name="f165" fmla="val 628"/>
                <a:gd name="f166" fmla="val 382"/>
                <a:gd name="f167" fmla="val 379"/>
                <a:gd name="f168" fmla="val 639"/>
                <a:gd name="f169" fmla="val 375"/>
                <a:gd name="f170" fmla="val 645"/>
                <a:gd name="f171" fmla="val 368"/>
                <a:gd name="f172" fmla="val 652"/>
                <a:gd name="f173" fmla="val 362"/>
                <a:gd name="f174" fmla="val 646"/>
                <a:gd name="f175" fmla="val 356"/>
                <a:gd name="f176" fmla="val 630"/>
                <a:gd name="f177" fmla="val 342"/>
                <a:gd name="f178" fmla="val 437"/>
                <a:gd name="f179" fmla="val 254"/>
                <a:gd name="f180" fmla="val 71"/>
                <a:gd name="f181" fmla="val 67"/>
                <a:gd name="f182" fmla="val 62"/>
                <a:gd name="f183" fmla="val 349"/>
                <a:gd name="f184" fmla="val 41"/>
                <a:gd name="f185" fmla="val 69"/>
                <a:gd name="f186" fmla="val 164"/>
                <a:gd name="f187" fmla="val 461"/>
                <a:gd name="f188" fmla="val 466"/>
                <a:gd name="f189" fmla="val 275"/>
                <a:gd name="f190" fmla="val 454"/>
                <a:gd name="f191" fmla="val 245"/>
                <a:gd name="f192" fmla="val 434"/>
                <a:gd name="f193" fmla="val 419"/>
                <a:gd name="f194" fmla="val 225"/>
                <a:gd name="f195" fmla="val 405"/>
                <a:gd name="f196" fmla="val 391"/>
                <a:gd name="f197" fmla="val 371"/>
                <a:gd name="f198" fmla="val 250"/>
                <a:gd name="f199" fmla="val 361"/>
                <a:gd name="f200" fmla="val 279"/>
                <a:gd name="f201" fmla="val 429"/>
                <a:gd name="f202" fmla="val 327"/>
                <a:gd name="f203" fmla="val 308"/>
                <a:gd name="f204" fmla="val 331"/>
                <a:gd name="f205" fmla="val 265"/>
                <a:gd name="f206" fmla="val 231"/>
                <a:gd name="f207" fmla="val 284"/>
                <a:gd name="f208" fmla="val 228"/>
                <a:gd name="f209" fmla="val 251"/>
                <a:gd name="f210" fmla="val 230"/>
                <a:gd name="f211" fmla="val 289"/>
                <a:gd name="f212" fmla="val 229"/>
                <a:gd name="f213" fmla="val 292"/>
                <a:gd name="f214" fmla="val 295"/>
                <a:gd name="f215" fmla="val 297"/>
                <a:gd name="f216" fmla="val 232"/>
                <a:gd name="f217" fmla="val 301"/>
                <a:gd name="f218" fmla="val 237"/>
                <a:gd name="f219" fmla="val 240"/>
                <a:gd name="f220" fmla="val 269"/>
                <a:gd name="f221" fmla="val 191"/>
                <a:gd name="f222" fmla="val 277"/>
                <a:gd name="f223" fmla="val 189"/>
                <a:gd name="f224" fmla="val 252"/>
                <a:gd name="f225" fmla="val 165"/>
                <a:gd name="f226" fmla="val 234"/>
                <a:gd name="f227" fmla="val 151"/>
                <a:gd name="f228" fmla="val 224"/>
                <a:gd name="f229" fmla="val 136"/>
                <a:gd name="f230" fmla="val 122"/>
                <a:gd name="f231" fmla="val 101"/>
                <a:gd name="f232" fmla="val 249"/>
                <a:gd name="f233" fmla="val 91"/>
                <a:gd name="f234" fmla="val 159"/>
                <a:gd name="f235" fmla="val 595"/>
                <a:gd name="f236" fmla="val 601"/>
                <a:gd name="f237" fmla="val 278"/>
                <a:gd name="f238" fmla="val 248"/>
                <a:gd name="f239" fmla="val 541"/>
                <a:gd name="f240" fmla="val 527"/>
                <a:gd name="f241" fmla="val 503"/>
                <a:gd name="f242" fmla="val 253"/>
                <a:gd name="f243" fmla="val 501"/>
                <a:gd name="f244" fmla="val 533"/>
                <a:gd name="f245" fmla="val 414"/>
                <a:gd name="f246" fmla="val 140"/>
                <a:gd name="f247" fmla="val 444"/>
                <a:gd name="f248" fmla="val 104"/>
                <a:gd name="f249" fmla="val 459"/>
                <a:gd name="f250" fmla="val 99"/>
                <a:gd name="f251" fmla="val 458"/>
                <a:gd name="f252" fmla="val 455"/>
                <a:gd name="f253" fmla="val 86"/>
                <a:gd name="f254" fmla="val 445"/>
                <a:gd name="f255" fmla="val 427"/>
                <a:gd name="f256" fmla="val 409"/>
                <a:gd name="f257" fmla="val 392"/>
                <a:gd name="f258" fmla="val 58"/>
                <a:gd name="f259" fmla="val 373"/>
                <a:gd name="f260" fmla="val 369"/>
                <a:gd name="f261" fmla="val 96"/>
                <a:gd name="f262" fmla="val 372"/>
                <a:gd name="f263" fmla="val 108"/>
                <a:gd name="f264" fmla="val 376"/>
                <a:gd name="f265" fmla="val 111"/>
                <a:gd name="f266" fmla="val 388"/>
                <a:gd name="f267" fmla="val 402"/>
                <a:gd name="f268" fmla="val 131"/>
                <a:gd name="f269" fmla="val 190"/>
                <a:gd name="f270" fmla="val 182"/>
                <a:gd name="f271" fmla="val 203"/>
                <a:gd name="f272" fmla="val 197"/>
                <a:gd name="f273" fmla="val 211"/>
                <a:gd name="f274" fmla="val 226"/>
                <a:gd name="f275" fmla="val 214"/>
                <a:gd name="f276" fmla="val 241"/>
                <a:gd name="f277" fmla="val 257"/>
                <a:gd name="f278" fmla="val 236"/>
                <a:gd name="f279" fmla="val 143"/>
                <a:gd name="f280" fmla="val 213"/>
                <a:gd name="f281" fmla="val 141"/>
                <a:gd name="f282" fmla="val 172"/>
                <a:gd name="f283" fmla="val 160"/>
                <a:gd name="f284" fmla="val 528"/>
                <a:gd name="f285" fmla="val 186"/>
                <a:gd name="f286" fmla="val 526"/>
                <a:gd name="f287" fmla="val 524"/>
                <a:gd name="f288" fmla="val 515"/>
                <a:gd name="f289" fmla="val 497"/>
                <a:gd name="f290" fmla="val 479"/>
                <a:gd name="f291" fmla="val 142"/>
                <a:gd name="f292" fmla="val 442"/>
                <a:gd name="f293" fmla="val 181"/>
                <a:gd name="f294" fmla="val 436"/>
                <a:gd name="f295" fmla="val 439"/>
                <a:gd name="f296" fmla="val 195"/>
                <a:gd name="f297" fmla="val 206"/>
                <a:gd name="f298" fmla="val 216"/>
                <a:gd name="f299" fmla="val 482"/>
                <a:gd name="f300" fmla="val 512"/>
                <a:gd name="f301" fmla="val 202"/>
                <a:gd name="f302" fmla="val 291"/>
                <a:gd name="f303" fmla="val 305"/>
                <a:gd name="f304" fmla="val 317"/>
                <a:gd name="f305" fmla="val 321"/>
                <a:gd name="f306" fmla="val 324"/>
                <a:gd name="f307" fmla="val 100"/>
                <a:gd name="f308" fmla="val 323"/>
                <a:gd name="f309" fmla="val 319"/>
                <a:gd name="f310" fmla="val 75"/>
                <a:gd name="f311" fmla="val 298"/>
                <a:gd name="f312" fmla="val 260"/>
                <a:gd name="f313" fmla="val 238"/>
                <a:gd name="f314" fmla="val 97"/>
                <a:gd name="f315" fmla="val 112"/>
                <a:gd name="f316" fmla="val 266"/>
                <a:gd name="f317" fmla="val 359"/>
                <a:gd name="f318" fmla="val 386"/>
                <a:gd name="f319" fmla="val 389"/>
                <a:gd name="f320" fmla="val 194"/>
                <a:gd name="f321" fmla="val 166"/>
                <a:gd name="f322" fmla="val 367"/>
                <a:gd name="f323" fmla="val 347"/>
                <a:gd name="f324" fmla="val 302"/>
                <a:gd name="f325" fmla="val 320"/>
                <a:gd name="f326" fmla="val 334"/>
                <a:gd name="f327" fmla="+- 0 0 -90"/>
                <a:gd name="f328" fmla="*/ f3 1 699"/>
                <a:gd name="f329" fmla="*/ f4 1 668"/>
                <a:gd name="f330" fmla="val f5"/>
                <a:gd name="f331" fmla="val f6"/>
                <a:gd name="f332" fmla="val f7"/>
                <a:gd name="f333" fmla="*/ f327 f0 1"/>
                <a:gd name="f334" fmla="+- f332 0 f330"/>
                <a:gd name="f335" fmla="+- f331 0 f330"/>
                <a:gd name="f336" fmla="*/ f333 1 f2"/>
                <a:gd name="f337" fmla="*/ f335 1 699"/>
                <a:gd name="f338" fmla="*/ f334 1 668"/>
                <a:gd name="f339" fmla="*/ 678 f335 1"/>
                <a:gd name="f340" fmla="*/ 394 f334 1"/>
                <a:gd name="f341" fmla="*/ 640 f335 1"/>
                <a:gd name="f342" fmla="*/ 453 f334 1"/>
                <a:gd name="f343" fmla="*/ 547 f335 1"/>
                <a:gd name="f344" fmla="*/ 668 f334 1"/>
                <a:gd name="f345" fmla="*/ 81 f335 1"/>
                <a:gd name="f346" fmla="*/ 613 f334 1"/>
                <a:gd name="f347" fmla="*/ 39 f335 1"/>
                <a:gd name="f348" fmla="*/ 413 f334 1"/>
                <a:gd name="f349" fmla="*/ 54 f335 1"/>
                <a:gd name="f350" fmla="*/ 307 f334 1"/>
                <a:gd name="f351" fmla="*/ 74 f335 1"/>
                <a:gd name="f352" fmla="*/ 235 f334 1"/>
                <a:gd name="f353" fmla="*/ 144 f335 1"/>
                <a:gd name="f354" fmla="*/ 147 f334 1"/>
                <a:gd name="f355" fmla="*/ 207 f335 1"/>
                <a:gd name="f356" fmla="*/ 68 f334 1"/>
                <a:gd name="f357" fmla="*/ 346 f335 1"/>
                <a:gd name="f358" fmla="*/ 57 f334 1"/>
                <a:gd name="f359" fmla="*/ 491 f335 1"/>
                <a:gd name="f360" fmla="*/ 81 f334 1"/>
                <a:gd name="f361" fmla="*/ 564 f335 1"/>
                <a:gd name="f362" fmla="*/ 179 f334 1"/>
                <a:gd name="f363" fmla="*/ 635 f335 1"/>
                <a:gd name="f364" fmla="*/ 306 f334 1"/>
                <a:gd name="f365" fmla="*/ 85 f335 1"/>
                <a:gd name="f366" fmla="*/ 417 f334 1"/>
                <a:gd name="f367" fmla="*/ 117 f335 1"/>
                <a:gd name="f368" fmla="*/ 607 f334 1"/>
                <a:gd name="f369" fmla="*/ 506 f335 1"/>
                <a:gd name="f370" fmla="*/ 632 f334 1"/>
                <a:gd name="f371" fmla="*/ 609 f335 1"/>
                <a:gd name="f372" fmla="*/ 616 f335 1"/>
                <a:gd name="f373" fmla="*/ 380 f334 1"/>
                <a:gd name="f374" fmla="*/ 652 f335 1"/>
                <a:gd name="f375" fmla="*/ 362 f334 1"/>
                <a:gd name="f376" fmla="*/ 620 f335 1"/>
                <a:gd name="f377" fmla="*/ 344 f334 1"/>
                <a:gd name="f378" fmla="*/ 59 f335 1"/>
                <a:gd name="f379" fmla="*/ 379 f334 1"/>
                <a:gd name="f380" fmla="*/ 344 f335 1"/>
                <a:gd name="f381" fmla="*/ 434 f335 1"/>
                <a:gd name="f382" fmla="*/ 233 f334 1"/>
                <a:gd name="f383" fmla="*/ 368 f335 1"/>
                <a:gd name="f384" fmla="*/ 327 f335 1"/>
                <a:gd name="f385" fmla="*/ 308 f334 1"/>
                <a:gd name="f386" fmla="*/ 230 f335 1"/>
                <a:gd name="f387" fmla="*/ 289 f334 1"/>
                <a:gd name="f388" fmla="*/ 240 f335 1"/>
                <a:gd name="f389" fmla="*/ 191 f335 1"/>
                <a:gd name="f390" fmla="*/ 122 f335 1"/>
                <a:gd name="f391" fmla="*/ 571 f335 1"/>
                <a:gd name="f392" fmla="*/ 501 f335 1"/>
                <a:gd name="f393" fmla="*/ 414 f335 1"/>
                <a:gd name="f394" fmla="*/ 140 f334 1"/>
                <a:gd name="f395" fmla="*/ 455 f335 1"/>
                <a:gd name="f396" fmla="*/ 86 f334 1"/>
                <a:gd name="f397" fmla="*/ 369 f335 1"/>
                <a:gd name="f398" fmla="*/ 96 f334 1"/>
                <a:gd name="f399" fmla="*/ 211 f335 1"/>
                <a:gd name="f400" fmla="*/ 226 f334 1"/>
                <a:gd name="f401" fmla="*/ 213 f335 1"/>
                <a:gd name="f402" fmla="*/ 141 f334 1"/>
                <a:gd name="f403" fmla="*/ 528 f335 1"/>
                <a:gd name="f404" fmla="*/ 190 f334 1"/>
                <a:gd name="f405" fmla="*/ 479 f335 1"/>
                <a:gd name="f406" fmla="*/ 142 f334 1"/>
                <a:gd name="f407" fmla="*/ 439 f335 1"/>
                <a:gd name="f408" fmla="*/ 195 f334 1"/>
                <a:gd name="f409" fmla="*/ 317 f335 1"/>
                <a:gd name="f410" fmla="*/ 111 f334 1"/>
                <a:gd name="f411" fmla="*/ 279 f335 1"/>
                <a:gd name="f412" fmla="*/ 56 f334 1"/>
                <a:gd name="f413" fmla="*/ 241 f335 1"/>
                <a:gd name="f414" fmla="*/ 112 f334 1"/>
                <a:gd name="f415" fmla="*/ 225 f334 1"/>
                <a:gd name="f416" fmla="*/ 392 f335 1"/>
                <a:gd name="f417" fmla="*/ 186 f334 1"/>
                <a:gd name="f418" fmla="*/ 301 f335 1"/>
                <a:gd name="f419" fmla="+- f336 0 f1"/>
                <a:gd name="f420" fmla="*/ f339 1 699"/>
                <a:gd name="f421" fmla="*/ f340 1 668"/>
                <a:gd name="f422" fmla="*/ f341 1 699"/>
                <a:gd name="f423" fmla="*/ f342 1 668"/>
                <a:gd name="f424" fmla="*/ f343 1 699"/>
                <a:gd name="f425" fmla="*/ f344 1 668"/>
                <a:gd name="f426" fmla="*/ f345 1 699"/>
                <a:gd name="f427" fmla="*/ f346 1 668"/>
                <a:gd name="f428" fmla="*/ f347 1 699"/>
                <a:gd name="f429" fmla="*/ f348 1 668"/>
                <a:gd name="f430" fmla="*/ f349 1 699"/>
                <a:gd name="f431" fmla="*/ f350 1 668"/>
                <a:gd name="f432" fmla="*/ f351 1 699"/>
                <a:gd name="f433" fmla="*/ f352 1 668"/>
                <a:gd name="f434" fmla="*/ f353 1 699"/>
                <a:gd name="f435" fmla="*/ f354 1 668"/>
                <a:gd name="f436" fmla="*/ f355 1 699"/>
                <a:gd name="f437" fmla="*/ f356 1 668"/>
                <a:gd name="f438" fmla="*/ f357 1 699"/>
                <a:gd name="f439" fmla="*/ f358 1 668"/>
                <a:gd name="f440" fmla="*/ f359 1 699"/>
                <a:gd name="f441" fmla="*/ f360 1 668"/>
                <a:gd name="f442" fmla="*/ f361 1 699"/>
                <a:gd name="f443" fmla="*/ f362 1 668"/>
                <a:gd name="f444" fmla="*/ f363 1 699"/>
                <a:gd name="f445" fmla="*/ f364 1 668"/>
                <a:gd name="f446" fmla="*/ f365 1 699"/>
                <a:gd name="f447" fmla="*/ f366 1 668"/>
                <a:gd name="f448" fmla="*/ f367 1 699"/>
                <a:gd name="f449" fmla="*/ f368 1 668"/>
                <a:gd name="f450" fmla="*/ f369 1 699"/>
                <a:gd name="f451" fmla="*/ f370 1 668"/>
                <a:gd name="f452" fmla="*/ f371 1 699"/>
                <a:gd name="f453" fmla="*/ f372 1 699"/>
                <a:gd name="f454" fmla="*/ f373 1 668"/>
                <a:gd name="f455" fmla="*/ f374 1 699"/>
                <a:gd name="f456" fmla="*/ f375 1 668"/>
                <a:gd name="f457" fmla="*/ f376 1 699"/>
                <a:gd name="f458" fmla="*/ f377 1 668"/>
                <a:gd name="f459" fmla="*/ f378 1 699"/>
                <a:gd name="f460" fmla="*/ f379 1 668"/>
                <a:gd name="f461" fmla="*/ f380 1 699"/>
                <a:gd name="f462" fmla="*/ f381 1 699"/>
                <a:gd name="f463" fmla="*/ f382 1 668"/>
                <a:gd name="f464" fmla="*/ f383 1 699"/>
                <a:gd name="f465" fmla="*/ f384 1 699"/>
                <a:gd name="f466" fmla="*/ f385 1 668"/>
                <a:gd name="f467" fmla="*/ f386 1 699"/>
                <a:gd name="f468" fmla="*/ f387 1 668"/>
                <a:gd name="f469" fmla="*/ f388 1 699"/>
                <a:gd name="f470" fmla="*/ f389 1 699"/>
                <a:gd name="f471" fmla="*/ f390 1 699"/>
                <a:gd name="f472" fmla="*/ f391 1 699"/>
                <a:gd name="f473" fmla="*/ f392 1 699"/>
                <a:gd name="f474" fmla="*/ f393 1 699"/>
                <a:gd name="f475" fmla="*/ f394 1 668"/>
                <a:gd name="f476" fmla="*/ f395 1 699"/>
                <a:gd name="f477" fmla="*/ f396 1 668"/>
                <a:gd name="f478" fmla="*/ f397 1 699"/>
                <a:gd name="f479" fmla="*/ f398 1 668"/>
                <a:gd name="f480" fmla="*/ f399 1 699"/>
                <a:gd name="f481" fmla="*/ f400 1 668"/>
                <a:gd name="f482" fmla="*/ f401 1 699"/>
                <a:gd name="f483" fmla="*/ f402 1 668"/>
                <a:gd name="f484" fmla="*/ f403 1 699"/>
                <a:gd name="f485" fmla="*/ f404 1 668"/>
                <a:gd name="f486" fmla="*/ f405 1 699"/>
                <a:gd name="f487" fmla="*/ f406 1 668"/>
                <a:gd name="f488" fmla="*/ f407 1 699"/>
                <a:gd name="f489" fmla="*/ f408 1 668"/>
                <a:gd name="f490" fmla="*/ f409 1 699"/>
                <a:gd name="f491" fmla="*/ f410 1 668"/>
                <a:gd name="f492" fmla="*/ f411 1 699"/>
                <a:gd name="f493" fmla="*/ f412 1 668"/>
                <a:gd name="f494" fmla="*/ f413 1 699"/>
                <a:gd name="f495" fmla="*/ f414 1 668"/>
                <a:gd name="f496" fmla="*/ f415 1 668"/>
                <a:gd name="f497" fmla="*/ f416 1 699"/>
                <a:gd name="f498" fmla="*/ f417 1 668"/>
                <a:gd name="f499" fmla="*/ f418 1 699"/>
                <a:gd name="f500" fmla="*/ 0 1 f337"/>
                <a:gd name="f501" fmla="*/ f331 1 f337"/>
                <a:gd name="f502" fmla="*/ 0 1 f338"/>
                <a:gd name="f503" fmla="*/ f332 1 f338"/>
                <a:gd name="f504" fmla="*/ f420 1 f337"/>
                <a:gd name="f505" fmla="*/ f421 1 f338"/>
                <a:gd name="f506" fmla="*/ f422 1 f337"/>
                <a:gd name="f507" fmla="*/ f423 1 f338"/>
                <a:gd name="f508" fmla="*/ f424 1 f337"/>
                <a:gd name="f509" fmla="*/ f425 1 f338"/>
                <a:gd name="f510" fmla="*/ f426 1 f337"/>
                <a:gd name="f511" fmla="*/ f427 1 f338"/>
                <a:gd name="f512" fmla="*/ f428 1 f337"/>
                <a:gd name="f513" fmla="*/ f429 1 f338"/>
                <a:gd name="f514" fmla="*/ f430 1 f337"/>
                <a:gd name="f515" fmla="*/ f431 1 f338"/>
                <a:gd name="f516" fmla="*/ f432 1 f337"/>
                <a:gd name="f517" fmla="*/ f433 1 f338"/>
                <a:gd name="f518" fmla="*/ f434 1 f337"/>
                <a:gd name="f519" fmla="*/ f435 1 f338"/>
                <a:gd name="f520" fmla="*/ f436 1 f337"/>
                <a:gd name="f521" fmla="*/ f437 1 f338"/>
                <a:gd name="f522" fmla="*/ f438 1 f337"/>
                <a:gd name="f523" fmla="*/ f439 1 f338"/>
                <a:gd name="f524" fmla="*/ f440 1 f337"/>
                <a:gd name="f525" fmla="*/ f441 1 f338"/>
                <a:gd name="f526" fmla="*/ f442 1 f337"/>
                <a:gd name="f527" fmla="*/ f443 1 f338"/>
                <a:gd name="f528" fmla="*/ f444 1 f337"/>
                <a:gd name="f529" fmla="*/ f445 1 f338"/>
                <a:gd name="f530" fmla="*/ f446 1 f337"/>
                <a:gd name="f531" fmla="*/ f447 1 f338"/>
                <a:gd name="f532" fmla="*/ f448 1 f337"/>
                <a:gd name="f533" fmla="*/ f449 1 f338"/>
                <a:gd name="f534" fmla="*/ f450 1 f337"/>
                <a:gd name="f535" fmla="*/ f451 1 f338"/>
                <a:gd name="f536" fmla="*/ f452 1 f337"/>
                <a:gd name="f537" fmla="*/ f453 1 f337"/>
                <a:gd name="f538" fmla="*/ f454 1 f338"/>
                <a:gd name="f539" fmla="*/ f455 1 f337"/>
                <a:gd name="f540" fmla="*/ f456 1 f338"/>
                <a:gd name="f541" fmla="*/ f457 1 f337"/>
                <a:gd name="f542" fmla="*/ f458 1 f338"/>
                <a:gd name="f543" fmla="*/ f459 1 f337"/>
                <a:gd name="f544" fmla="*/ f460 1 f338"/>
                <a:gd name="f545" fmla="*/ f461 1 f337"/>
                <a:gd name="f546" fmla="*/ f462 1 f337"/>
                <a:gd name="f547" fmla="*/ f463 1 f338"/>
                <a:gd name="f548" fmla="*/ f464 1 f337"/>
                <a:gd name="f549" fmla="*/ f465 1 f337"/>
                <a:gd name="f550" fmla="*/ f466 1 f338"/>
                <a:gd name="f551" fmla="*/ f467 1 f337"/>
                <a:gd name="f552" fmla="*/ f468 1 f338"/>
                <a:gd name="f553" fmla="*/ f469 1 f337"/>
                <a:gd name="f554" fmla="*/ f470 1 f337"/>
                <a:gd name="f555" fmla="*/ f471 1 f337"/>
                <a:gd name="f556" fmla="*/ f472 1 f337"/>
                <a:gd name="f557" fmla="*/ f473 1 f337"/>
                <a:gd name="f558" fmla="*/ f474 1 f337"/>
                <a:gd name="f559" fmla="*/ f475 1 f338"/>
                <a:gd name="f560" fmla="*/ f476 1 f337"/>
                <a:gd name="f561" fmla="*/ f477 1 f338"/>
                <a:gd name="f562" fmla="*/ f478 1 f337"/>
                <a:gd name="f563" fmla="*/ f479 1 f338"/>
                <a:gd name="f564" fmla="*/ f480 1 f337"/>
                <a:gd name="f565" fmla="*/ f481 1 f338"/>
                <a:gd name="f566" fmla="*/ f482 1 f337"/>
                <a:gd name="f567" fmla="*/ f483 1 f338"/>
                <a:gd name="f568" fmla="*/ f484 1 f337"/>
                <a:gd name="f569" fmla="*/ f485 1 f338"/>
                <a:gd name="f570" fmla="*/ f486 1 f337"/>
                <a:gd name="f571" fmla="*/ f487 1 f338"/>
                <a:gd name="f572" fmla="*/ f488 1 f337"/>
                <a:gd name="f573" fmla="*/ f489 1 f338"/>
                <a:gd name="f574" fmla="*/ f490 1 f337"/>
                <a:gd name="f575" fmla="*/ f491 1 f338"/>
                <a:gd name="f576" fmla="*/ f492 1 f337"/>
                <a:gd name="f577" fmla="*/ f493 1 f338"/>
                <a:gd name="f578" fmla="*/ f494 1 f337"/>
                <a:gd name="f579" fmla="*/ f495 1 f338"/>
                <a:gd name="f580" fmla="*/ f496 1 f338"/>
                <a:gd name="f581" fmla="*/ f497 1 f337"/>
                <a:gd name="f582" fmla="*/ f498 1 f338"/>
                <a:gd name="f583" fmla="*/ f499 1 f337"/>
                <a:gd name="f584" fmla="*/ f500 f328 1"/>
                <a:gd name="f585" fmla="*/ f501 f328 1"/>
                <a:gd name="f586" fmla="*/ f503 f329 1"/>
                <a:gd name="f587" fmla="*/ f502 f329 1"/>
                <a:gd name="f588" fmla="*/ f504 f328 1"/>
                <a:gd name="f589" fmla="*/ f505 f329 1"/>
                <a:gd name="f590" fmla="*/ f506 f328 1"/>
                <a:gd name="f591" fmla="*/ f507 f329 1"/>
                <a:gd name="f592" fmla="*/ f508 f328 1"/>
                <a:gd name="f593" fmla="*/ f509 f329 1"/>
                <a:gd name="f594" fmla="*/ f510 f328 1"/>
                <a:gd name="f595" fmla="*/ f511 f329 1"/>
                <a:gd name="f596" fmla="*/ f512 f328 1"/>
                <a:gd name="f597" fmla="*/ f513 f329 1"/>
                <a:gd name="f598" fmla="*/ f514 f328 1"/>
                <a:gd name="f599" fmla="*/ f515 f329 1"/>
                <a:gd name="f600" fmla="*/ f516 f328 1"/>
                <a:gd name="f601" fmla="*/ f517 f329 1"/>
                <a:gd name="f602" fmla="*/ f518 f328 1"/>
                <a:gd name="f603" fmla="*/ f519 f329 1"/>
                <a:gd name="f604" fmla="*/ f520 f328 1"/>
                <a:gd name="f605" fmla="*/ f521 f329 1"/>
                <a:gd name="f606" fmla="*/ f522 f328 1"/>
                <a:gd name="f607" fmla="*/ f523 f329 1"/>
                <a:gd name="f608" fmla="*/ f524 f328 1"/>
                <a:gd name="f609" fmla="*/ f525 f329 1"/>
                <a:gd name="f610" fmla="*/ f526 f328 1"/>
                <a:gd name="f611" fmla="*/ f527 f329 1"/>
                <a:gd name="f612" fmla="*/ f528 f328 1"/>
                <a:gd name="f613" fmla="*/ f529 f329 1"/>
                <a:gd name="f614" fmla="*/ f530 f328 1"/>
                <a:gd name="f615" fmla="*/ f531 f329 1"/>
                <a:gd name="f616" fmla="*/ f532 f328 1"/>
                <a:gd name="f617" fmla="*/ f533 f329 1"/>
                <a:gd name="f618" fmla="*/ f534 f328 1"/>
                <a:gd name="f619" fmla="*/ f535 f329 1"/>
                <a:gd name="f620" fmla="*/ f536 f328 1"/>
                <a:gd name="f621" fmla="*/ f537 f328 1"/>
                <a:gd name="f622" fmla="*/ f538 f329 1"/>
                <a:gd name="f623" fmla="*/ f539 f328 1"/>
                <a:gd name="f624" fmla="*/ f540 f329 1"/>
                <a:gd name="f625" fmla="*/ f541 f328 1"/>
                <a:gd name="f626" fmla="*/ f542 f329 1"/>
                <a:gd name="f627" fmla="*/ f543 f328 1"/>
                <a:gd name="f628" fmla="*/ f544 f329 1"/>
                <a:gd name="f629" fmla="*/ f545 f328 1"/>
                <a:gd name="f630" fmla="*/ f546 f328 1"/>
                <a:gd name="f631" fmla="*/ f547 f329 1"/>
                <a:gd name="f632" fmla="*/ f548 f328 1"/>
                <a:gd name="f633" fmla="*/ f549 f328 1"/>
                <a:gd name="f634" fmla="*/ f550 f329 1"/>
                <a:gd name="f635" fmla="*/ f551 f328 1"/>
                <a:gd name="f636" fmla="*/ f552 f329 1"/>
                <a:gd name="f637" fmla="*/ f553 f328 1"/>
                <a:gd name="f638" fmla="*/ f554 f328 1"/>
                <a:gd name="f639" fmla="*/ f555 f328 1"/>
                <a:gd name="f640" fmla="*/ f556 f328 1"/>
                <a:gd name="f641" fmla="*/ f557 f328 1"/>
                <a:gd name="f642" fmla="*/ f558 f328 1"/>
                <a:gd name="f643" fmla="*/ f559 f329 1"/>
                <a:gd name="f644" fmla="*/ f560 f328 1"/>
                <a:gd name="f645" fmla="*/ f561 f329 1"/>
                <a:gd name="f646" fmla="*/ f562 f328 1"/>
                <a:gd name="f647" fmla="*/ f563 f329 1"/>
                <a:gd name="f648" fmla="*/ f564 f328 1"/>
                <a:gd name="f649" fmla="*/ f565 f329 1"/>
                <a:gd name="f650" fmla="*/ f566 f328 1"/>
                <a:gd name="f651" fmla="*/ f567 f329 1"/>
                <a:gd name="f652" fmla="*/ f568 f328 1"/>
                <a:gd name="f653" fmla="*/ f569 f329 1"/>
                <a:gd name="f654" fmla="*/ f570 f328 1"/>
                <a:gd name="f655" fmla="*/ f571 f329 1"/>
                <a:gd name="f656" fmla="*/ f572 f328 1"/>
                <a:gd name="f657" fmla="*/ f573 f329 1"/>
                <a:gd name="f658" fmla="*/ f574 f328 1"/>
                <a:gd name="f659" fmla="*/ f575 f329 1"/>
                <a:gd name="f660" fmla="*/ f576 f328 1"/>
                <a:gd name="f661" fmla="*/ f577 f329 1"/>
                <a:gd name="f662" fmla="*/ f578 f328 1"/>
                <a:gd name="f663" fmla="*/ f579 f329 1"/>
                <a:gd name="f664" fmla="*/ f580 f329 1"/>
                <a:gd name="f665" fmla="*/ f581 f328 1"/>
                <a:gd name="f666" fmla="*/ f582 f329 1"/>
                <a:gd name="f667" fmla="*/ f583 f328 1"/>
              </a:gdLst>
              <a:ahLst/>
              <a:cxnLst>
                <a:cxn ang="3cd4">
                  <a:pos x="hc" y="t"/>
                </a:cxn>
                <a:cxn ang="0">
                  <a:pos x="r" y="vc"/>
                </a:cxn>
                <a:cxn ang="cd4">
                  <a:pos x="hc" y="b"/>
                </a:cxn>
                <a:cxn ang="cd2">
                  <a:pos x="l" y="vc"/>
                </a:cxn>
                <a:cxn ang="f419">
                  <a:pos x="f588" y="f589"/>
                </a:cxn>
                <a:cxn ang="f419">
                  <a:pos x="f590" y="f591"/>
                </a:cxn>
                <a:cxn ang="f419">
                  <a:pos x="f592" y="f593"/>
                </a:cxn>
                <a:cxn ang="f419">
                  <a:pos x="f594" y="f595"/>
                </a:cxn>
                <a:cxn ang="f419">
                  <a:pos x="f596" y="f597"/>
                </a:cxn>
                <a:cxn ang="f419">
                  <a:pos x="f598" y="f599"/>
                </a:cxn>
                <a:cxn ang="f419">
                  <a:pos x="f600" y="f601"/>
                </a:cxn>
                <a:cxn ang="f419">
                  <a:pos x="f602" y="f603"/>
                </a:cxn>
                <a:cxn ang="f419">
                  <a:pos x="f604" y="f605"/>
                </a:cxn>
                <a:cxn ang="f419">
                  <a:pos x="f606" y="f607"/>
                </a:cxn>
                <a:cxn ang="f419">
                  <a:pos x="f608" y="f609"/>
                </a:cxn>
                <a:cxn ang="f419">
                  <a:pos x="f610" y="f611"/>
                </a:cxn>
                <a:cxn ang="f419">
                  <a:pos x="f612" y="f613"/>
                </a:cxn>
                <a:cxn ang="f419">
                  <a:pos x="f614" y="f615"/>
                </a:cxn>
                <a:cxn ang="f419">
                  <a:pos x="f616" y="f617"/>
                </a:cxn>
                <a:cxn ang="f419">
                  <a:pos x="f618" y="f619"/>
                </a:cxn>
                <a:cxn ang="f419">
                  <a:pos x="f620" y="f615"/>
                </a:cxn>
                <a:cxn ang="f419">
                  <a:pos x="f621" y="f622"/>
                </a:cxn>
                <a:cxn ang="f419">
                  <a:pos x="f623" y="f624"/>
                </a:cxn>
                <a:cxn ang="f419">
                  <a:pos x="f625" y="f626"/>
                </a:cxn>
                <a:cxn ang="f419">
                  <a:pos x="f627" y="f626"/>
                </a:cxn>
                <a:cxn ang="f419">
                  <a:pos x="f627" y="f628"/>
                </a:cxn>
                <a:cxn ang="f419">
                  <a:pos x="f629" y="f622"/>
                </a:cxn>
                <a:cxn ang="f419">
                  <a:pos x="f630" y="f631"/>
                </a:cxn>
                <a:cxn ang="f419">
                  <a:pos x="f632" y="f599"/>
                </a:cxn>
                <a:cxn ang="f419">
                  <a:pos x="f633" y="f634"/>
                </a:cxn>
                <a:cxn ang="f419">
                  <a:pos x="f635" y="f636"/>
                </a:cxn>
                <a:cxn ang="f419">
                  <a:pos x="f637" y="f599"/>
                </a:cxn>
                <a:cxn ang="f419">
                  <a:pos x="f638" y="f599"/>
                </a:cxn>
                <a:cxn ang="f419">
                  <a:pos x="f639" y="f601"/>
                </a:cxn>
                <a:cxn ang="f419">
                  <a:pos x="f638" y="f599"/>
                </a:cxn>
                <a:cxn ang="f419">
                  <a:pos x="f640" y="f601"/>
                </a:cxn>
                <a:cxn ang="f419">
                  <a:pos x="f641" y="f599"/>
                </a:cxn>
                <a:cxn ang="f419">
                  <a:pos x="f642" y="f643"/>
                </a:cxn>
                <a:cxn ang="f419">
                  <a:pos x="f644" y="f645"/>
                </a:cxn>
                <a:cxn ang="f419">
                  <a:pos x="f646" y="f647"/>
                </a:cxn>
                <a:cxn ang="f419">
                  <a:pos x="f642" y="f643"/>
                </a:cxn>
                <a:cxn ang="f419">
                  <a:pos x="f648" y="f649"/>
                </a:cxn>
                <a:cxn ang="f419">
                  <a:pos x="f650" y="f651"/>
                </a:cxn>
                <a:cxn ang="f419">
                  <a:pos x="f652" y="f653"/>
                </a:cxn>
                <a:cxn ang="f419">
                  <a:pos x="f654" y="f655"/>
                </a:cxn>
                <a:cxn ang="f419">
                  <a:pos x="f656" y="f657"/>
                </a:cxn>
                <a:cxn ang="f419">
                  <a:pos x="f652" y="f653"/>
                </a:cxn>
                <a:cxn ang="f419">
                  <a:pos x="f658" y="f659"/>
                </a:cxn>
                <a:cxn ang="f419">
                  <a:pos x="f660" y="f661"/>
                </a:cxn>
                <a:cxn ang="f419">
                  <a:pos x="f662" y="f663"/>
                </a:cxn>
                <a:cxn ang="f419">
                  <a:pos x="f606" y="f664"/>
                </a:cxn>
                <a:cxn ang="f419">
                  <a:pos x="f665" y="f666"/>
                </a:cxn>
                <a:cxn ang="f419">
                  <a:pos x="f667" y="f666"/>
                </a:cxn>
                <a:cxn ang="f419">
                  <a:pos x="f606" y="f664"/>
                </a:cxn>
              </a:cxnLst>
              <a:rect l="f584" t="f587" r="f585" b="f586"/>
              <a:pathLst>
                <a:path w="699" h="668">
                  <a:moveTo>
                    <a:pt x="f8" y="f9"/>
                  </a:moveTo>
                  <a:cubicBezTo>
                    <a:pt x="f10" y="f11"/>
                    <a:pt x="f6" y="f12"/>
                    <a:pt x="f13" y="f14"/>
                  </a:cubicBezTo>
                  <a:cubicBezTo>
                    <a:pt x="f15" y="f16"/>
                    <a:pt x="f17" y="f18"/>
                    <a:pt x="f7" y="f19"/>
                  </a:cubicBezTo>
                  <a:cubicBezTo>
                    <a:pt x="f20" y="f21"/>
                    <a:pt x="f22" y="f23"/>
                    <a:pt x="f24" y="f25"/>
                  </a:cubicBezTo>
                  <a:cubicBezTo>
                    <a:pt x="f26" y="f27"/>
                    <a:pt x="f28" y="f29"/>
                    <a:pt x="f30" y="f31"/>
                  </a:cubicBezTo>
                  <a:cubicBezTo>
                    <a:pt x="f32" y="f33"/>
                    <a:pt x="f34" y="f7"/>
                    <a:pt x="f35" y="f7"/>
                  </a:cubicBezTo>
                  <a:cubicBezTo>
                    <a:pt x="f36" y="f7"/>
                    <a:pt x="f37" y="f7"/>
                    <a:pt x="f38" y="f7"/>
                  </a:cubicBezTo>
                  <a:cubicBezTo>
                    <a:pt x="f39" y="f7"/>
                    <a:pt x="f40" y="f41"/>
                    <a:pt x="f42" y="f43"/>
                  </a:cubicBezTo>
                  <a:cubicBezTo>
                    <a:pt x="f44" y="f45"/>
                    <a:pt x="f46" y="f47"/>
                    <a:pt x="f48" y="f49"/>
                  </a:cubicBezTo>
                  <a:cubicBezTo>
                    <a:pt x="f50" y="f51"/>
                    <a:pt x="f52" y="f53"/>
                    <a:pt x="f54" y="f36"/>
                  </a:cubicBezTo>
                  <a:cubicBezTo>
                    <a:pt x="f55" y="f56"/>
                    <a:pt x="f5" y="f57"/>
                    <a:pt x="f58" y="f59"/>
                  </a:cubicBezTo>
                  <a:cubicBezTo>
                    <a:pt x="f60" y="f61"/>
                    <a:pt x="f62" y="f63"/>
                    <a:pt x="f64" y="f65"/>
                  </a:cubicBezTo>
                  <a:cubicBezTo>
                    <a:pt x="f66" y="f65"/>
                    <a:pt x="f67" y="f9"/>
                    <a:pt x="f68" y="f69"/>
                  </a:cubicBezTo>
                  <a:cubicBezTo>
                    <a:pt x="f70" y="f71"/>
                    <a:pt x="f72" y="f73"/>
                    <a:pt x="f74" y="f75"/>
                  </a:cubicBezTo>
                  <a:cubicBezTo>
                    <a:pt x="f76" y="f77"/>
                    <a:pt x="f78" y="f79"/>
                    <a:pt x="f80" y="f81"/>
                  </a:cubicBezTo>
                  <a:cubicBezTo>
                    <a:pt x="f82" y="f83"/>
                    <a:pt x="f84" y="f85"/>
                    <a:pt x="f86" y="f38"/>
                  </a:cubicBezTo>
                  <a:cubicBezTo>
                    <a:pt x="f38" y="f87"/>
                    <a:pt x="f88" y="f89"/>
                    <a:pt x="f90" y="f91"/>
                  </a:cubicBezTo>
                  <a:cubicBezTo>
                    <a:pt x="f92" y="f93"/>
                    <a:pt x="f94" y="f95"/>
                    <a:pt x="f96" y="f97"/>
                  </a:cubicBezTo>
                  <a:cubicBezTo>
                    <a:pt x="f98" y="f99"/>
                    <a:pt x="f100" y="f101"/>
                    <a:pt x="f102" y="f103"/>
                  </a:cubicBezTo>
                  <a:cubicBezTo>
                    <a:pt x="f104" y="f105"/>
                    <a:pt x="f106" y="f64"/>
                    <a:pt x="f107" y="f108"/>
                  </a:cubicBezTo>
                  <a:cubicBezTo>
                    <a:pt x="f109" y="f66"/>
                    <a:pt x="f110" y="f64"/>
                    <a:pt x="f111" y="f112"/>
                  </a:cubicBezTo>
                  <a:cubicBezTo>
                    <a:pt x="f113" y="f5"/>
                    <a:pt x="f114" y="f55"/>
                    <a:pt x="f115" y="f42"/>
                  </a:cubicBezTo>
                  <a:cubicBezTo>
                    <a:pt x="f116" y="f117"/>
                    <a:pt x="f118" y="f39"/>
                    <a:pt x="f119" y="f120"/>
                  </a:cubicBezTo>
                  <a:cubicBezTo>
                    <a:pt x="f121" y="f122"/>
                    <a:pt x="f123" y="f88"/>
                    <a:pt x="f124" y="f125"/>
                  </a:cubicBezTo>
                  <a:cubicBezTo>
                    <a:pt x="f126" y="f127"/>
                    <a:pt x="f128" y="f129"/>
                    <a:pt x="f130" y="f131"/>
                  </a:cubicBezTo>
                  <a:cubicBezTo>
                    <a:pt x="f132" y="f81"/>
                    <a:pt x="f8" y="f133"/>
                    <a:pt x="f8" y="f9"/>
                  </a:cubicBezTo>
                  <a:close/>
                  <a:moveTo>
                    <a:pt x="f134" y="f135"/>
                  </a:moveTo>
                  <a:cubicBezTo>
                    <a:pt x="f23" y="f135"/>
                    <a:pt x="f136" y="f135"/>
                    <a:pt x="f137" y="f135"/>
                  </a:cubicBezTo>
                  <a:cubicBezTo>
                    <a:pt x="f137" y="f138"/>
                    <a:pt x="f139" y="f140"/>
                    <a:pt x="f137" y="f141"/>
                  </a:cubicBezTo>
                  <a:cubicBezTo>
                    <a:pt x="f142" y="f143"/>
                    <a:pt x="f144" y="f35"/>
                    <a:pt x="f145" y="f146"/>
                  </a:cubicBezTo>
                  <a:cubicBezTo>
                    <a:pt x="f82" y="f147"/>
                    <a:pt x="f89" y="f148"/>
                    <a:pt x="f149" y="f148"/>
                  </a:cubicBezTo>
                  <a:cubicBezTo>
                    <a:pt x="f150" y="f26"/>
                    <a:pt x="f151" y="f148"/>
                    <a:pt x="f27" y="f148"/>
                  </a:cubicBezTo>
                  <a:cubicBezTo>
                    <a:pt x="f152" y="f26"/>
                    <a:pt x="f153" y="f22"/>
                    <a:pt x="f154" y="f155"/>
                  </a:cubicBezTo>
                  <a:cubicBezTo>
                    <a:pt x="f156" y="f157"/>
                    <a:pt x="f158" y="f159"/>
                    <a:pt x="f134" y="f135"/>
                  </a:cubicBezTo>
                  <a:close/>
                  <a:moveTo>
                    <a:pt x="f160" y="f161"/>
                  </a:moveTo>
                  <a:cubicBezTo>
                    <a:pt x="f162" y="f161"/>
                    <a:pt x="f163" y="f161"/>
                    <a:pt x="f164" y="f161"/>
                  </a:cubicBezTo>
                  <a:cubicBezTo>
                    <a:pt x="f28" y="f161"/>
                    <a:pt x="f165" y="f166"/>
                    <a:pt x="f148" y="f167"/>
                  </a:cubicBezTo>
                  <a:cubicBezTo>
                    <a:pt x="f168" y="f169"/>
                    <a:pt x="f170" y="f171"/>
                    <a:pt x="f172" y="f173"/>
                  </a:cubicBezTo>
                  <a:cubicBezTo>
                    <a:pt x="f174" y="f175"/>
                    <a:pt x="f168" y="f110"/>
                    <a:pt x="f148" y="f160"/>
                  </a:cubicBezTo>
                  <a:cubicBezTo>
                    <a:pt x="f176" y="f177"/>
                    <a:pt x="f147" y="f160"/>
                    <a:pt x="f132" y="f160"/>
                  </a:cubicBezTo>
                  <a:cubicBezTo>
                    <a:pt x="f178" y="f160"/>
                    <a:pt x="f179" y="f160"/>
                    <a:pt x="f180" y="f160"/>
                  </a:cubicBezTo>
                  <a:cubicBezTo>
                    <a:pt x="f181" y="f160"/>
                    <a:pt x="f182" y="f177"/>
                    <a:pt x="f46" y="f160"/>
                  </a:cubicBezTo>
                  <a:cubicBezTo>
                    <a:pt x="f112" y="f183"/>
                    <a:pt x="f50" y="f175"/>
                    <a:pt x="f184" y="f173"/>
                  </a:cubicBezTo>
                  <a:cubicBezTo>
                    <a:pt x="f50" y="f171"/>
                    <a:pt x="f112" y="f169"/>
                    <a:pt x="f46" y="f167"/>
                  </a:cubicBezTo>
                  <a:cubicBezTo>
                    <a:pt x="f182" y="f166"/>
                    <a:pt x="f185" y="f161"/>
                    <a:pt x="f74" y="f161"/>
                  </a:cubicBezTo>
                  <a:cubicBezTo>
                    <a:pt x="f186" y="f161"/>
                    <a:pt x="f179" y="f161"/>
                    <a:pt x="f160" y="f161"/>
                  </a:cubicBezTo>
                  <a:close/>
                  <a:moveTo>
                    <a:pt x="f187" y="f65"/>
                  </a:moveTo>
                  <a:cubicBezTo>
                    <a:pt x="f188" y="f189"/>
                    <a:pt x="f190" y="f191"/>
                    <a:pt x="f192" y="f98"/>
                  </a:cubicBezTo>
                  <a:cubicBezTo>
                    <a:pt x="f193" y="f194"/>
                    <a:pt x="f195" y="f194"/>
                    <a:pt x="f196" y="f75"/>
                  </a:cubicBezTo>
                  <a:cubicBezTo>
                    <a:pt x="f197" y="f198"/>
                    <a:pt x="f199" y="f200"/>
                    <a:pt x="f171" y="f65"/>
                  </a:cubicBezTo>
                  <a:cubicBezTo>
                    <a:pt x="f16" y="f65"/>
                    <a:pt x="f201" y="f65"/>
                    <a:pt x="f187" y="f65"/>
                  </a:cubicBezTo>
                  <a:close/>
                  <a:moveTo>
                    <a:pt x="f202" y="f203"/>
                  </a:moveTo>
                  <a:cubicBezTo>
                    <a:pt x="f204" y="f205"/>
                    <a:pt x="f63" y="f206"/>
                    <a:pt x="f207" y="f208"/>
                  </a:cubicBezTo>
                  <a:cubicBezTo>
                    <a:pt x="f133" y="f194"/>
                    <a:pt x="f98" y="f209"/>
                    <a:pt x="f210" y="f211"/>
                  </a:cubicBezTo>
                  <a:cubicBezTo>
                    <a:pt x="f212" y="f213"/>
                    <a:pt x="f208" y="f214"/>
                    <a:pt x="f212" y="f215"/>
                  </a:cubicBezTo>
                  <a:cubicBezTo>
                    <a:pt x="f216" y="f217"/>
                    <a:pt x="f218" y="f65"/>
                    <a:pt x="f219" y="f65"/>
                  </a:cubicBezTo>
                  <a:cubicBezTo>
                    <a:pt x="f220" y="f203"/>
                    <a:pt x="f215" y="f203"/>
                    <a:pt x="f202" y="f203"/>
                  </a:cubicBezTo>
                  <a:close/>
                  <a:moveTo>
                    <a:pt x="f221" y="f65"/>
                  </a:moveTo>
                  <a:cubicBezTo>
                    <a:pt x="f94" y="f222"/>
                    <a:pt x="f223" y="f224"/>
                    <a:pt x="f225" y="f226"/>
                  </a:cubicBezTo>
                  <a:cubicBezTo>
                    <a:pt x="f227" y="f228"/>
                    <a:pt x="f229" y="f194"/>
                    <a:pt x="f230" y="f75"/>
                  </a:cubicBezTo>
                  <a:cubicBezTo>
                    <a:pt x="f231" y="f232"/>
                    <a:pt x="f233" y="f222"/>
                    <a:pt x="f117" y="f65"/>
                  </a:cubicBezTo>
                  <a:cubicBezTo>
                    <a:pt x="f89" y="f65"/>
                    <a:pt x="f234" y="f65"/>
                    <a:pt x="f221" y="f65"/>
                  </a:cubicBezTo>
                  <a:close/>
                  <a:moveTo>
                    <a:pt x="f235" y="f65"/>
                  </a:moveTo>
                  <a:cubicBezTo>
                    <a:pt x="f236" y="f237"/>
                    <a:pt x="f156" y="f238"/>
                    <a:pt x="f130" y="f75"/>
                  </a:cubicBezTo>
                  <a:cubicBezTo>
                    <a:pt x="f123" y="f194"/>
                    <a:pt x="f239" y="f228"/>
                    <a:pt x="f240" y="f75"/>
                  </a:cubicBezTo>
                  <a:cubicBezTo>
                    <a:pt x="f241" y="f242"/>
                    <a:pt x="f116" y="f237"/>
                    <a:pt x="f243" y="f65"/>
                  </a:cubicBezTo>
                  <a:cubicBezTo>
                    <a:pt x="f244" y="f65"/>
                    <a:pt x="f124" y="f65"/>
                    <a:pt x="f235" y="f65"/>
                  </a:cubicBezTo>
                  <a:close/>
                  <a:moveTo>
                    <a:pt x="f245" y="f246"/>
                  </a:moveTo>
                  <a:cubicBezTo>
                    <a:pt x="f49" y="f89"/>
                    <a:pt x="f247" y="f145"/>
                    <a:pt x="f187" y="f248"/>
                  </a:cubicBezTo>
                  <a:cubicBezTo>
                    <a:pt x="f249" y="f250"/>
                    <a:pt x="f251" y="f95"/>
                    <a:pt x="f252" y="f253"/>
                  </a:cubicBezTo>
                  <a:cubicBezTo>
                    <a:pt x="f254" y="f72"/>
                    <a:pt x="f255" y="f64"/>
                    <a:pt x="f256" y="f67"/>
                  </a:cubicBezTo>
                  <a:cubicBezTo>
                    <a:pt x="f257" y="f258"/>
                    <a:pt x="f259" y="f76"/>
                    <a:pt x="f260" y="f261"/>
                  </a:cubicBezTo>
                  <a:cubicBezTo>
                    <a:pt x="f171" y="f231"/>
                    <a:pt x="f262" y="f263"/>
                    <a:pt x="f264" y="f265"/>
                  </a:cubicBezTo>
                  <a:cubicBezTo>
                    <a:pt x="f266" y="f230"/>
                    <a:pt x="f267" y="f268"/>
                    <a:pt x="f245" y="f246"/>
                  </a:cubicBezTo>
                  <a:close/>
                  <a:moveTo>
                    <a:pt x="f225" y="f269"/>
                  </a:moveTo>
                  <a:cubicBezTo>
                    <a:pt x="f270" y="f271"/>
                    <a:pt x="f272" y="f81"/>
                    <a:pt x="f273" y="f274"/>
                  </a:cubicBezTo>
                  <a:cubicBezTo>
                    <a:pt x="f274" y="f275"/>
                    <a:pt x="f276" y="f271"/>
                    <a:pt x="f277" y="f221"/>
                  </a:cubicBezTo>
                  <a:cubicBezTo>
                    <a:pt x="f179" y="f186"/>
                    <a:pt x="f278" y="f279"/>
                    <a:pt x="f280" y="f281"/>
                  </a:cubicBezTo>
                  <a:cubicBezTo>
                    <a:pt x="f129" y="f246"/>
                    <a:pt x="f282" y="f283"/>
                    <a:pt x="f225" y="f269"/>
                  </a:cubicBezTo>
                  <a:close/>
                  <a:moveTo>
                    <a:pt x="f284" y="f269"/>
                  </a:moveTo>
                  <a:cubicBezTo>
                    <a:pt x="f240" y="f285"/>
                    <a:pt x="f286" y="f2"/>
                    <a:pt x="f287" y="f85"/>
                  </a:cubicBezTo>
                  <a:cubicBezTo>
                    <a:pt x="f288" y="f88"/>
                    <a:pt x="f289" y="f246"/>
                    <a:pt x="f290" y="f291"/>
                  </a:cubicBezTo>
                  <a:cubicBezTo>
                    <a:pt x="f187" y="f279"/>
                    <a:pt x="f292" y="f283"/>
                    <a:pt x="f178" y="f293"/>
                  </a:cubicBezTo>
                  <a:cubicBezTo>
                    <a:pt x="f294" y="f285"/>
                    <a:pt x="f294" y="f131"/>
                    <a:pt x="f295" y="f296"/>
                  </a:cubicBezTo>
                  <a:cubicBezTo>
                    <a:pt x="f25" y="f297"/>
                    <a:pt x="f159" y="f298"/>
                    <a:pt x="f299" y="f194"/>
                  </a:cubicBezTo>
                  <a:cubicBezTo>
                    <a:pt x="f289" y="f275"/>
                    <a:pt x="f300" y="f301"/>
                    <a:pt x="f284" y="f269"/>
                  </a:cubicBezTo>
                  <a:close/>
                  <a:moveTo>
                    <a:pt x="f200" y="f246"/>
                  </a:moveTo>
                  <a:cubicBezTo>
                    <a:pt x="f302" y="f268"/>
                    <a:pt x="f303" y="f230"/>
                    <a:pt x="f304" y="f265"/>
                  </a:cubicBezTo>
                  <a:cubicBezTo>
                    <a:pt x="f305" y="f263"/>
                    <a:pt x="f306" y="f307"/>
                    <a:pt x="f308" y="f261"/>
                  </a:cubicBezTo>
                  <a:cubicBezTo>
                    <a:pt x="f309" y="f310"/>
                    <a:pt x="f311" y="f67"/>
                    <a:pt x="f200" y="f67"/>
                  </a:cubicBezTo>
                  <a:cubicBezTo>
                    <a:pt x="f312" y="f67"/>
                    <a:pt x="f313" y="f310"/>
                    <a:pt x="f226" y="f314"/>
                  </a:cubicBezTo>
                  <a:cubicBezTo>
                    <a:pt x="f98" y="f231"/>
                    <a:pt x="f218" y="f263"/>
                    <a:pt x="f276" y="f315"/>
                  </a:cubicBezTo>
                  <a:cubicBezTo>
                    <a:pt x="f242" y="f230"/>
                    <a:pt x="f316" y="f268"/>
                    <a:pt x="f200" y="f246"/>
                  </a:cubicBezTo>
                  <a:close/>
                  <a:moveTo>
                    <a:pt x="f107" y="f194"/>
                  </a:moveTo>
                  <a:cubicBezTo>
                    <a:pt x="f317" y="f298"/>
                    <a:pt x="f259" y="f297"/>
                    <a:pt x="f318" y="f94"/>
                  </a:cubicBezTo>
                  <a:cubicBezTo>
                    <a:pt x="f319" y="f320"/>
                    <a:pt x="f257" y="f223"/>
                    <a:pt x="f257" y="f285"/>
                  </a:cubicBezTo>
                  <a:cubicBezTo>
                    <a:pt x="f257" y="f321"/>
                    <a:pt x="f322" y="f291"/>
                    <a:pt x="f323" y="f291"/>
                  </a:cubicBezTo>
                  <a:cubicBezTo>
                    <a:pt x="f202" y="f281"/>
                    <a:pt x="f324" y="f186"/>
                    <a:pt x="f217" y="f285"/>
                  </a:cubicBezTo>
                  <a:cubicBezTo>
                    <a:pt x="f217" y="f223"/>
                    <a:pt x="f69" y="f320"/>
                    <a:pt x="f65" y="f94"/>
                  </a:cubicBezTo>
                  <a:cubicBezTo>
                    <a:pt x="f325" y="f297"/>
                    <a:pt x="f326" y="f298"/>
                    <a:pt x="f107" y="f194"/>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15" name="Freeform 9">
              <a:extLst>
                <a:ext uri="{FF2B5EF4-FFF2-40B4-BE49-F238E27FC236}">
                  <a16:creationId xmlns:a16="http://schemas.microsoft.com/office/drawing/2014/main" id="{181F68FF-B456-D98D-4C47-78205240C689}"/>
                </a:ext>
              </a:extLst>
            </p:cNvPr>
            <p:cNvSpPr/>
            <p:nvPr/>
          </p:nvSpPr>
          <p:spPr>
            <a:xfrm>
              <a:off x="2513008" y="4127501"/>
              <a:ext cx="1308104" cy="1358898"/>
            </a:xfrm>
            <a:custGeom>
              <a:avLst/>
              <a:gdLst>
                <a:gd name="f0" fmla="val 10800000"/>
                <a:gd name="f1" fmla="val 5400000"/>
                <a:gd name="f2" fmla="val 180"/>
                <a:gd name="f3" fmla="val w"/>
                <a:gd name="f4" fmla="val h"/>
                <a:gd name="f5" fmla="val 0"/>
                <a:gd name="f6" fmla="val 732"/>
                <a:gd name="f7" fmla="val 760"/>
                <a:gd name="f8" fmla="val 151"/>
                <a:gd name="f9" fmla="val 213"/>
                <a:gd name="f10" fmla="val 150"/>
                <a:gd name="f11" fmla="val 149"/>
                <a:gd name="f12" fmla="val 212"/>
                <a:gd name="f13" fmla="val 129"/>
                <a:gd name="f14" fmla="val 195"/>
                <a:gd name="f15" fmla="val 114"/>
                <a:gd name="f16" fmla="val 177"/>
                <a:gd name="f17" fmla="val 141"/>
                <a:gd name="f18" fmla="val 148"/>
                <a:gd name="f19" fmla="val 123"/>
                <a:gd name="f20" fmla="val 111"/>
                <a:gd name="f21" fmla="val 154"/>
                <a:gd name="f22" fmla="val 98"/>
                <a:gd name="f23" fmla="val 156"/>
                <a:gd name="f24" fmla="val 91"/>
                <a:gd name="f25" fmla="val 143"/>
                <a:gd name="f26" fmla="val 79"/>
                <a:gd name="f27" fmla="val 130"/>
                <a:gd name="f28" fmla="val 77"/>
                <a:gd name="f29" fmla="val 117"/>
                <a:gd name="f30" fmla="val 75"/>
                <a:gd name="f31" fmla="val 103"/>
                <a:gd name="f32" fmla="val 83"/>
                <a:gd name="f33" fmla="val 89"/>
                <a:gd name="f34" fmla="val 87"/>
                <a:gd name="f35" fmla="val 74"/>
                <a:gd name="f36" fmla="val 35"/>
                <a:gd name="f37" fmla="val 88"/>
                <a:gd name="f38" fmla="val 26"/>
                <a:gd name="f39" fmla="val 62"/>
                <a:gd name="f40" fmla="val 48"/>
                <a:gd name="f41" fmla="val 51"/>
                <a:gd name="f42" fmla="val 71"/>
                <a:gd name="f43" fmla="val 40"/>
                <a:gd name="f44" fmla="val 32"/>
                <a:gd name="f45" fmla="val 110"/>
                <a:gd name="f46" fmla="val 106"/>
                <a:gd name="f47" fmla="val 120"/>
                <a:gd name="f48" fmla="val 10"/>
                <a:gd name="f49" fmla="val 17"/>
                <a:gd name="f50" fmla="val 138"/>
                <a:gd name="f51" fmla="val 23"/>
                <a:gd name="f52" fmla="val 164"/>
                <a:gd name="f53" fmla="val 42"/>
                <a:gd name="f54" fmla="val 190"/>
                <a:gd name="f55" fmla="val 217"/>
                <a:gd name="f56" fmla="val 81"/>
                <a:gd name="f57" fmla="val 227"/>
                <a:gd name="f58" fmla="val 231"/>
                <a:gd name="f59" fmla="val 97"/>
                <a:gd name="f60" fmla="val 222"/>
                <a:gd name="f61" fmla="val 194"/>
                <a:gd name="f62" fmla="val 132"/>
                <a:gd name="f63" fmla="val 199"/>
                <a:gd name="f64" fmla="val 159"/>
                <a:gd name="f65" fmla="val 192"/>
                <a:gd name="f66" fmla="val 236"/>
                <a:gd name="f67" fmla="val 243"/>
                <a:gd name="f68" fmla="val 253"/>
                <a:gd name="f69" fmla="val 297"/>
                <a:gd name="f70" fmla="val 273"/>
                <a:gd name="f71" fmla="val 350"/>
                <a:gd name="f72" fmla="val 275"/>
                <a:gd name="f73" fmla="val 356"/>
                <a:gd name="f74" fmla="val 277"/>
                <a:gd name="f75" fmla="val 361"/>
                <a:gd name="f76" fmla="val 281"/>
                <a:gd name="f77" fmla="val 369"/>
                <a:gd name="f78" fmla="val 309"/>
                <a:gd name="f79" fmla="val 294"/>
                <a:gd name="f80" fmla="val 336"/>
                <a:gd name="f81" fmla="val 223"/>
                <a:gd name="f82" fmla="val 364"/>
                <a:gd name="f83" fmla="val 144"/>
                <a:gd name="f84" fmla="val 327"/>
                <a:gd name="f85" fmla="val 94"/>
                <a:gd name="f86" fmla="val 359"/>
                <a:gd name="f87" fmla="val 70"/>
                <a:gd name="f88" fmla="val 389"/>
                <a:gd name="f89" fmla="val 419"/>
                <a:gd name="f90" fmla="val 453"/>
                <a:gd name="f91" fmla="val 1"/>
                <a:gd name="f92" fmla="val 475"/>
                <a:gd name="f93" fmla="val 33"/>
                <a:gd name="f94" fmla="val 493"/>
                <a:gd name="f95" fmla="val 41"/>
                <a:gd name="f96" fmla="val 604"/>
                <a:gd name="f97" fmla="val 687"/>
                <a:gd name="f98" fmla="val 168"/>
                <a:gd name="f99" fmla="val 720"/>
                <a:gd name="f100" fmla="val 290"/>
                <a:gd name="f101" fmla="val 726"/>
                <a:gd name="f102" fmla="val 314"/>
                <a:gd name="f103" fmla="val 730"/>
                <a:gd name="f104" fmla="val 340"/>
                <a:gd name="f105" fmla="val 365"/>
                <a:gd name="f106" fmla="val 731"/>
                <a:gd name="f107" fmla="val 487"/>
                <a:gd name="f108" fmla="val 608"/>
                <a:gd name="f109" fmla="val 736"/>
                <a:gd name="f110" fmla="val 742"/>
                <a:gd name="f111" fmla="val 729"/>
                <a:gd name="f112" fmla="val 746"/>
                <a:gd name="f113" fmla="val 725"/>
                <a:gd name="f114" fmla="val 752"/>
                <a:gd name="f115" fmla="val 718"/>
                <a:gd name="f116" fmla="val 713"/>
                <a:gd name="f117" fmla="val 707"/>
                <a:gd name="f118" fmla="val 759"/>
                <a:gd name="f119" fmla="val 699"/>
                <a:gd name="f120" fmla="val 695"/>
                <a:gd name="f121" fmla="val 745"/>
                <a:gd name="f122" fmla="val 692"/>
                <a:gd name="f123" fmla="val 741"/>
                <a:gd name="f124" fmla="val 694"/>
                <a:gd name="f125" fmla="val 734"/>
                <a:gd name="f126" fmla="val 728"/>
                <a:gd name="f127" fmla="val 612"/>
                <a:gd name="f128" fmla="val 496"/>
                <a:gd name="f129" fmla="val 380"/>
                <a:gd name="f130" fmla="val 697"/>
                <a:gd name="f131" fmla="val 228"/>
                <a:gd name="f132" fmla="val 589"/>
                <a:gd name="f133" fmla="val 473"/>
                <a:gd name="f134" fmla="val 73"/>
                <a:gd name="f135" fmla="val 481"/>
                <a:gd name="f136" fmla="val 489"/>
                <a:gd name="f137" fmla="val 131"/>
                <a:gd name="f138" fmla="val 498"/>
                <a:gd name="f139" fmla="val 471"/>
                <a:gd name="f140" fmla="val 158"/>
                <a:gd name="f141" fmla="val 449"/>
                <a:gd name="f142" fmla="val 423"/>
                <a:gd name="f143" fmla="val 432"/>
                <a:gd name="f144" fmla="val 169"/>
                <a:gd name="f145" fmla="val 441"/>
                <a:gd name="f146" fmla="val 186"/>
                <a:gd name="f147" fmla="val 447"/>
                <a:gd name="f148" fmla="val 205"/>
                <a:gd name="f149" fmla="val 450"/>
                <a:gd name="f150" fmla="val 448"/>
                <a:gd name="f151" fmla="val 224"/>
                <a:gd name="f152" fmla="val 443"/>
                <a:gd name="f153" fmla="val 229"/>
                <a:gd name="f154" fmla="val 391"/>
                <a:gd name="f155" fmla="val 338"/>
                <a:gd name="f156" fmla="val 324"/>
                <a:gd name="f157" fmla="val 286"/>
                <a:gd name="f158" fmla="val 371"/>
                <a:gd name="f159" fmla="val 284"/>
                <a:gd name="f160" fmla="val 372"/>
                <a:gd name="f161" fmla="val 282"/>
                <a:gd name="f162" fmla="val 375"/>
                <a:gd name="f163" fmla="val 260"/>
                <a:gd name="f164" fmla="val 316"/>
                <a:gd name="f165" fmla="val 215"/>
                <a:gd name="f166" fmla="val 301"/>
                <a:gd name="f167" fmla="val 206"/>
                <a:gd name="f168" fmla="val 283"/>
                <a:gd name="f169" fmla="val 191"/>
                <a:gd name="f170" fmla="val 274"/>
                <a:gd name="f171" fmla="val 259"/>
                <a:gd name="f172" fmla="val 162"/>
                <a:gd name="f173" fmla="val 237"/>
                <a:gd name="f174" fmla="val 167"/>
                <a:gd name="f175" fmla="val 226"/>
                <a:gd name="f176" fmla="val 197"/>
                <a:gd name="f177" fmla="val 250"/>
                <a:gd name="f178" fmla="val 178"/>
                <a:gd name="f179" fmla="val 171"/>
                <a:gd name="f180" fmla="val 160"/>
                <a:gd name="f181" fmla="val 188"/>
                <a:gd name="f182" fmla="val 200"/>
                <a:gd name="f183" fmla="val 124"/>
                <a:gd name="f184" fmla="val 119"/>
                <a:gd name="f185" fmla="val 115"/>
                <a:gd name="f186" fmla="val 134"/>
                <a:gd name="f187" fmla="val 113"/>
                <a:gd name="f188" fmla="val 116"/>
                <a:gd name="f189" fmla="val 118"/>
                <a:gd name="f190" fmla="val 172"/>
                <a:gd name="f191" fmla="val 107"/>
                <a:gd name="f192" fmla="val 181"/>
                <a:gd name="f193" fmla="val 100"/>
                <a:gd name="f194" fmla="val 76"/>
                <a:gd name="f195" fmla="val 431"/>
                <a:gd name="f196" fmla="val 412"/>
                <a:gd name="f197" fmla="val 396"/>
                <a:gd name="f198" fmla="val 379"/>
                <a:gd name="f199" fmla="val 385"/>
                <a:gd name="f200" fmla="val 109"/>
                <a:gd name="f201" fmla="val 390"/>
                <a:gd name="f202" fmla="val 392"/>
                <a:gd name="f203" fmla="val 428"/>
                <a:gd name="f204" fmla="val 445"/>
                <a:gd name="f205" fmla="val 437"/>
                <a:gd name="f206" fmla="val 249"/>
                <a:gd name="f207" fmla="val 414"/>
                <a:gd name="f208" fmla="val 416"/>
                <a:gd name="f209" fmla="val 176"/>
                <a:gd name="f210" fmla="val 383"/>
                <a:gd name="f211" fmla="val 221"/>
                <a:gd name="f212" fmla="+- 0 0 -90"/>
                <a:gd name="f213" fmla="*/ f3 1 732"/>
                <a:gd name="f214" fmla="*/ f4 1 760"/>
                <a:gd name="f215" fmla="val f5"/>
                <a:gd name="f216" fmla="val f6"/>
                <a:gd name="f217" fmla="val f7"/>
                <a:gd name="f218" fmla="*/ f212 f0 1"/>
                <a:gd name="f219" fmla="+- f217 0 f215"/>
                <a:gd name="f220" fmla="+- f216 0 f215"/>
                <a:gd name="f221" fmla="*/ f218 1 f2"/>
                <a:gd name="f222" fmla="*/ f220 1 732"/>
                <a:gd name="f223" fmla="*/ f219 1 760"/>
                <a:gd name="f224" fmla="*/ 151 f220 1"/>
                <a:gd name="f225" fmla="*/ 213 f219 1"/>
                <a:gd name="f226" fmla="*/ 149 f220 1"/>
                <a:gd name="f227" fmla="*/ 212 f219 1"/>
                <a:gd name="f228" fmla="*/ 141 f220 1"/>
                <a:gd name="f229" fmla="*/ 148 f219 1"/>
                <a:gd name="f230" fmla="*/ 98 f220 1"/>
                <a:gd name="f231" fmla="*/ 156 f219 1"/>
                <a:gd name="f232" fmla="*/ 77 f220 1"/>
                <a:gd name="f233" fmla="*/ 117 f219 1"/>
                <a:gd name="f234" fmla="*/ 87 f220 1"/>
                <a:gd name="f235" fmla="*/ 74 f219 1"/>
                <a:gd name="f236" fmla="*/ 0 f220 1"/>
                <a:gd name="f237" fmla="*/ 75 f219 1"/>
                <a:gd name="f238" fmla="*/ 71 f220 1"/>
                <a:gd name="f239" fmla="*/ 40 f219 1"/>
                <a:gd name="f240" fmla="*/ 106 f220 1"/>
                <a:gd name="f241" fmla="*/ 0 f219 1"/>
                <a:gd name="f242" fmla="*/ 138 f220 1"/>
                <a:gd name="f243" fmla="*/ 23 f219 1"/>
                <a:gd name="f244" fmla="*/ 217 f220 1"/>
                <a:gd name="f245" fmla="*/ 81 f219 1"/>
                <a:gd name="f246" fmla="*/ 222 f220 1"/>
                <a:gd name="f247" fmla="*/ 106 f219 1"/>
                <a:gd name="f248" fmla="*/ 213 f220 1"/>
                <a:gd name="f249" fmla="*/ 192 f219 1"/>
                <a:gd name="f250" fmla="*/ 273 f220 1"/>
                <a:gd name="f251" fmla="*/ 350 f219 1"/>
                <a:gd name="f252" fmla="*/ 281 f220 1"/>
                <a:gd name="f253" fmla="*/ 369 f219 1"/>
                <a:gd name="f254" fmla="*/ 361 f220 1"/>
                <a:gd name="f255" fmla="*/ 151 f219 1"/>
                <a:gd name="f256" fmla="*/ 350 f220 1"/>
                <a:gd name="f257" fmla="*/ 123 f219 1"/>
                <a:gd name="f258" fmla="*/ 359 f220 1"/>
                <a:gd name="f259" fmla="*/ 70 f219 1"/>
                <a:gd name="f260" fmla="*/ 453 f220 1"/>
                <a:gd name="f261" fmla="*/ 1 f219 1"/>
                <a:gd name="f262" fmla="*/ 493 f220 1"/>
                <a:gd name="f263" fmla="*/ 41 f219 1"/>
                <a:gd name="f264" fmla="*/ 720 f220 1"/>
                <a:gd name="f265" fmla="*/ 290 f219 1"/>
                <a:gd name="f266" fmla="*/ 730 f220 1"/>
                <a:gd name="f267" fmla="*/ 365 f219 1"/>
                <a:gd name="f268" fmla="*/ 730 f219 1"/>
                <a:gd name="f269" fmla="*/ 729 f220 1"/>
                <a:gd name="f270" fmla="*/ 746 f219 1"/>
                <a:gd name="f271" fmla="*/ 713 f220 1"/>
                <a:gd name="f272" fmla="*/ 760 f219 1"/>
                <a:gd name="f273" fmla="*/ 695 f220 1"/>
                <a:gd name="f274" fmla="*/ 745 f219 1"/>
                <a:gd name="f275" fmla="*/ 694 f220 1"/>
                <a:gd name="f276" fmla="*/ 728 f219 1"/>
                <a:gd name="f277" fmla="*/ 380 f219 1"/>
                <a:gd name="f278" fmla="*/ 473 f220 1"/>
                <a:gd name="f279" fmla="*/ 73 f219 1"/>
                <a:gd name="f280" fmla="*/ 498 f220 1"/>
                <a:gd name="f281" fmla="*/ 164 f219 1"/>
                <a:gd name="f282" fmla="*/ 423 f220 1"/>
                <a:gd name="f283" fmla="*/ 447 f220 1"/>
                <a:gd name="f284" fmla="*/ 205 f219 1"/>
                <a:gd name="f285" fmla="*/ 443 f220 1"/>
                <a:gd name="f286" fmla="*/ 229 f219 1"/>
                <a:gd name="f287" fmla="*/ 286 f220 1"/>
                <a:gd name="f288" fmla="*/ 371 f219 1"/>
                <a:gd name="f289" fmla="*/ 275 f220 1"/>
                <a:gd name="f290" fmla="*/ 375 f219 1"/>
                <a:gd name="f291" fmla="*/ 227 f220 1"/>
                <a:gd name="f292" fmla="*/ 316 f219 1"/>
                <a:gd name="f293" fmla="*/ 191 f220 1"/>
                <a:gd name="f294" fmla="*/ 274 f219 1"/>
                <a:gd name="f295" fmla="*/ 154 f220 1"/>
                <a:gd name="f296" fmla="*/ 215 f219 1"/>
                <a:gd name="f297" fmla="*/ 197 f220 1"/>
                <a:gd name="f298" fmla="*/ 250 f219 1"/>
                <a:gd name="f299" fmla="*/ 167 f220 1"/>
                <a:gd name="f300" fmla="*/ 171 f219 1"/>
                <a:gd name="f301" fmla="*/ 129 f220 1"/>
                <a:gd name="f302" fmla="*/ 62 f219 1"/>
                <a:gd name="f303" fmla="*/ 115 f220 1"/>
                <a:gd name="f304" fmla="*/ 111 f219 1"/>
                <a:gd name="f305" fmla="*/ 169 f220 1"/>
                <a:gd name="f306" fmla="*/ 118 f219 1"/>
                <a:gd name="f307" fmla="*/ 181 f220 1"/>
                <a:gd name="f308" fmla="*/ 100 f219 1"/>
                <a:gd name="f309" fmla="*/ 431 f220 1"/>
                <a:gd name="f310" fmla="*/ 379 f220 1"/>
                <a:gd name="f311" fmla="*/ 392 f220 1"/>
                <a:gd name="f312" fmla="*/ 445 f220 1"/>
                <a:gd name="f313" fmla="*/ 365 f220 1"/>
                <a:gd name="f314" fmla="*/ 249 f219 1"/>
                <a:gd name="f315" fmla="*/ 176 f219 1"/>
                <a:gd name="f316" fmla="+- f221 0 f1"/>
                <a:gd name="f317" fmla="*/ f224 1 732"/>
                <a:gd name="f318" fmla="*/ f225 1 760"/>
                <a:gd name="f319" fmla="*/ f226 1 732"/>
                <a:gd name="f320" fmla="*/ f227 1 760"/>
                <a:gd name="f321" fmla="*/ f228 1 732"/>
                <a:gd name="f322" fmla="*/ f229 1 760"/>
                <a:gd name="f323" fmla="*/ f230 1 732"/>
                <a:gd name="f324" fmla="*/ f231 1 760"/>
                <a:gd name="f325" fmla="*/ f232 1 732"/>
                <a:gd name="f326" fmla="*/ f233 1 760"/>
                <a:gd name="f327" fmla="*/ f234 1 732"/>
                <a:gd name="f328" fmla="*/ f235 1 760"/>
                <a:gd name="f329" fmla="*/ f236 1 732"/>
                <a:gd name="f330" fmla="*/ f237 1 760"/>
                <a:gd name="f331" fmla="*/ f238 1 732"/>
                <a:gd name="f332" fmla="*/ f239 1 760"/>
                <a:gd name="f333" fmla="*/ f240 1 732"/>
                <a:gd name="f334" fmla="*/ f241 1 760"/>
                <a:gd name="f335" fmla="*/ f242 1 732"/>
                <a:gd name="f336" fmla="*/ f243 1 760"/>
                <a:gd name="f337" fmla="*/ f244 1 732"/>
                <a:gd name="f338" fmla="*/ f245 1 760"/>
                <a:gd name="f339" fmla="*/ f246 1 732"/>
                <a:gd name="f340" fmla="*/ f247 1 760"/>
                <a:gd name="f341" fmla="*/ f248 1 732"/>
                <a:gd name="f342" fmla="*/ f249 1 760"/>
                <a:gd name="f343" fmla="*/ f250 1 732"/>
                <a:gd name="f344" fmla="*/ f251 1 760"/>
                <a:gd name="f345" fmla="*/ f252 1 732"/>
                <a:gd name="f346" fmla="*/ f253 1 760"/>
                <a:gd name="f347" fmla="*/ f254 1 732"/>
                <a:gd name="f348" fmla="*/ f255 1 760"/>
                <a:gd name="f349" fmla="*/ f256 1 732"/>
                <a:gd name="f350" fmla="*/ f257 1 760"/>
                <a:gd name="f351" fmla="*/ f258 1 732"/>
                <a:gd name="f352" fmla="*/ f259 1 760"/>
                <a:gd name="f353" fmla="*/ f260 1 732"/>
                <a:gd name="f354" fmla="*/ f261 1 760"/>
                <a:gd name="f355" fmla="*/ f262 1 732"/>
                <a:gd name="f356" fmla="*/ f263 1 760"/>
                <a:gd name="f357" fmla="*/ f264 1 732"/>
                <a:gd name="f358" fmla="*/ f265 1 760"/>
                <a:gd name="f359" fmla="*/ f266 1 732"/>
                <a:gd name="f360" fmla="*/ f267 1 760"/>
                <a:gd name="f361" fmla="*/ f268 1 760"/>
                <a:gd name="f362" fmla="*/ f269 1 732"/>
                <a:gd name="f363" fmla="*/ f270 1 760"/>
                <a:gd name="f364" fmla="*/ f271 1 732"/>
                <a:gd name="f365" fmla="*/ f272 1 760"/>
                <a:gd name="f366" fmla="*/ f273 1 732"/>
                <a:gd name="f367" fmla="*/ f274 1 760"/>
                <a:gd name="f368" fmla="*/ f275 1 732"/>
                <a:gd name="f369" fmla="*/ f276 1 760"/>
                <a:gd name="f370" fmla="*/ f277 1 760"/>
                <a:gd name="f371" fmla="*/ f278 1 732"/>
                <a:gd name="f372" fmla="*/ f279 1 760"/>
                <a:gd name="f373" fmla="*/ f280 1 732"/>
                <a:gd name="f374" fmla="*/ f281 1 760"/>
                <a:gd name="f375" fmla="*/ f282 1 732"/>
                <a:gd name="f376" fmla="*/ f283 1 732"/>
                <a:gd name="f377" fmla="*/ f284 1 760"/>
                <a:gd name="f378" fmla="*/ f285 1 732"/>
                <a:gd name="f379" fmla="*/ f286 1 760"/>
                <a:gd name="f380" fmla="*/ f287 1 732"/>
                <a:gd name="f381" fmla="*/ f288 1 760"/>
                <a:gd name="f382" fmla="*/ f289 1 732"/>
                <a:gd name="f383" fmla="*/ f290 1 760"/>
                <a:gd name="f384" fmla="*/ f291 1 732"/>
                <a:gd name="f385" fmla="*/ f292 1 760"/>
                <a:gd name="f386" fmla="*/ f293 1 732"/>
                <a:gd name="f387" fmla="*/ f294 1 760"/>
                <a:gd name="f388" fmla="*/ f295 1 732"/>
                <a:gd name="f389" fmla="*/ f296 1 760"/>
                <a:gd name="f390" fmla="*/ f297 1 732"/>
                <a:gd name="f391" fmla="*/ f298 1 760"/>
                <a:gd name="f392" fmla="*/ f299 1 732"/>
                <a:gd name="f393" fmla="*/ f300 1 760"/>
                <a:gd name="f394" fmla="*/ f301 1 732"/>
                <a:gd name="f395" fmla="*/ f302 1 760"/>
                <a:gd name="f396" fmla="*/ f303 1 732"/>
                <a:gd name="f397" fmla="*/ f304 1 760"/>
                <a:gd name="f398" fmla="*/ f305 1 732"/>
                <a:gd name="f399" fmla="*/ f306 1 760"/>
                <a:gd name="f400" fmla="*/ f307 1 732"/>
                <a:gd name="f401" fmla="*/ f308 1 760"/>
                <a:gd name="f402" fmla="*/ f309 1 732"/>
                <a:gd name="f403" fmla="*/ f310 1 732"/>
                <a:gd name="f404" fmla="*/ f311 1 732"/>
                <a:gd name="f405" fmla="*/ f312 1 732"/>
                <a:gd name="f406" fmla="*/ f313 1 732"/>
                <a:gd name="f407" fmla="*/ f314 1 760"/>
                <a:gd name="f408" fmla="*/ f315 1 760"/>
                <a:gd name="f409" fmla="*/ 0 1 f222"/>
                <a:gd name="f410" fmla="*/ f216 1 f222"/>
                <a:gd name="f411" fmla="*/ 0 1 f223"/>
                <a:gd name="f412" fmla="*/ f217 1 f223"/>
                <a:gd name="f413" fmla="*/ f317 1 f222"/>
                <a:gd name="f414" fmla="*/ f318 1 f223"/>
                <a:gd name="f415" fmla="*/ f319 1 f222"/>
                <a:gd name="f416" fmla="*/ f320 1 f223"/>
                <a:gd name="f417" fmla="*/ f321 1 f222"/>
                <a:gd name="f418" fmla="*/ f322 1 f223"/>
                <a:gd name="f419" fmla="*/ f323 1 f222"/>
                <a:gd name="f420" fmla="*/ f324 1 f223"/>
                <a:gd name="f421" fmla="*/ f325 1 f222"/>
                <a:gd name="f422" fmla="*/ f326 1 f223"/>
                <a:gd name="f423" fmla="*/ f327 1 f222"/>
                <a:gd name="f424" fmla="*/ f328 1 f223"/>
                <a:gd name="f425" fmla="*/ f329 1 f222"/>
                <a:gd name="f426" fmla="*/ f330 1 f223"/>
                <a:gd name="f427" fmla="*/ f331 1 f222"/>
                <a:gd name="f428" fmla="*/ f332 1 f223"/>
                <a:gd name="f429" fmla="*/ f333 1 f222"/>
                <a:gd name="f430" fmla="*/ f334 1 f223"/>
                <a:gd name="f431" fmla="*/ f335 1 f222"/>
                <a:gd name="f432" fmla="*/ f336 1 f223"/>
                <a:gd name="f433" fmla="*/ f337 1 f222"/>
                <a:gd name="f434" fmla="*/ f338 1 f223"/>
                <a:gd name="f435" fmla="*/ f339 1 f222"/>
                <a:gd name="f436" fmla="*/ f340 1 f223"/>
                <a:gd name="f437" fmla="*/ f341 1 f222"/>
                <a:gd name="f438" fmla="*/ f342 1 f223"/>
                <a:gd name="f439" fmla="*/ f343 1 f222"/>
                <a:gd name="f440" fmla="*/ f344 1 f223"/>
                <a:gd name="f441" fmla="*/ f345 1 f222"/>
                <a:gd name="f442" fmla="*/ f346 1 f223"/>
                <a:gd name="f443" fmla="*/ f347 1 f222"/>
                <a:gd name="f444" fmla="*/ f348 1 f223"/>
                <a:gd name="f445" fmla="*/ f349 1 f222"/>
                <a:gd name="f446" fmla="*/ f350 1 f223"/>
                <a:gd name="f447" fmla="*/ f351 1 f222"/>
                <a:gd name="f448" fmla="*/ f352 1 f223"/>
                <a:gd name="f449" fmla="*/ f353 1 f222"/>
                <a:gd name="f450" fmla="*/ f354 1 f223"/>
                <a:gd name="f451" fmla="*/ f355 1 f222"/>
                <a:gd name="f452" fmla="*/ f356 1 f223"/>
                <a:gd name="f453" fmla="*/ f357 1 f222"/>
                <a:gd name="f454" fmla="*/ f358 1 f223"/>
                <a:gd name="f455" fmla="*/ f359 1 f222"/>
                <a:gd name="f456" fmla="*/ f360 1 f223"/>
                <a:gd name="f457" fmla="*/ f361 1 f223"/>
                <a:gd name="f458" fmla="*/ f362 1 f222"/>
                <a:gd name="f459" fmla="*/ f363 1 f223"/>
                <a:gd name="f460" fmla="*/ f364 1 f222"/>
                <a:gd name="f461" fmla="*/ f365 1 f223"/>
                <a:gd name="f462" fmla="*/ f366 1 f222"/>
                <a:gd name="f463" fmla="*/ f367 1 f223"/>
                <a:gd name="f464" fmla="*/ f368 1 f222"/>
                <a:gd name="f465" fmla="*/ f369 1 f223"/>
                <a:gd name="f466" fmla="*/ f370 1 f223"/>
                <a:gd name="f467" fmla="*/ f371 1 f222"/>
                <a:gd name="f468" fmla="*/ f372 1 f223"/>
                <a:gd name="f469" fmla="*/ f373 1 f222"/>
                <a:gd name="f470" fmla="*/ f374 1 f223"/>
                <a:gd name="f471" fmla="*/ f375 1 f222"/>
                <a:gd name="f472" fmla="*/ f376 1 f222"/>
                <a:gd name="f473" fmla="*/ f377 1 f223"/>
                <a:gd name="f474" fmla="*/ f378 1 f222"/>
                <a:gd name="f475" fmla="*/ f379 1 f223"/>
                <a:gd name="f476" fmla="*/ f380 1 f222"/>
                <a:gd name="f477" fmla="*/ f381 1 f223"/>
                <a:gd name="f478" fmla="*/ f382 1 f222"/>
                <a:gd name="f479" fmla="*/ f383 1 f223"/>
                <a:gd name="f480" fmla="*/ f384 1 f222"/>
                <a:gd name="f481" fmla="*/ f385 1 f223"/>
                <a:gd name="f482" fmla="*/ f386 1 f222"/>
                <a:gd name="f483" fmla="*/ f387 1 f223"/>
                <a:gd name="f484" fmla="*/ f388 1 f222"/>
                <a:gd name="f485" fmla="*/ f389 1 f223"/>
                <a:gd name="f486" fmla="*/ f390 1 f222"/>
                <a:gd name="f487" fmla="*/ f391 1 f223"/>
                <a:gd name="f488" fmla="*/ f392 1 f222"/>
                <a:gd name="f489" fmla="*/ f393 1 f223"/>
                <a:gd name="f490" fmla="*/ f394 1 f222"/>
                <a:gd name="f491" fmla="*/ f395 1 f223"/>
                <a:gd name="f492" fmla="*/ f396 1 f222"/>
                <a:gd name="f493" fmla="*/ f397 1 f223"/>
                <a:gd name="f494" fmla="*/ f398 1 f222"/>
                <a:gd name="f495" fmla="*/ f399 1 f223"/>
                <a:gd name="f496" fmla="*/ f400 1 f222"/>
                <a:gd name="f497" fmla="*/ f401 1 f223"/>
                <a:gd name="f498" fmla="*/ f402 1 f222"/>
                <a:gd name="f499" fmla="*/ f403 1 f222"/>
                <a:gd name="f500" fmla="*/ f404 1 f222"/>
                <a:gd name="f501" fmla="*/ f405 1 f222"/>
                <a:gd name="f502" fmla="*/ f406 1 f222"/>
                <a:gd name="f503" fmla="*/ f407 1 f223"/>
                <a:gd name="f504" fmla="*/ f408 1 f223"/>
                <a:gd name="f505" fmla="*/ f409 f213 1"/>
                <a:gd name="f506" fmla="*/ f410 f213 1"/>
                <a:gd name="f507" fmla="*/ f412 f214 1"/>
                <a:gd name="f508" fmla="*/ f411 f214 1"/>
                <a:gd name="f509" fmla="*/ f413 f213 1"/>
                <a:gd name="f510" fmla="*/ f414 f214 1"/>
                <a:gd name="f511" fmla="*/ f415 f213 1"/>
                <a:gd name="f512" fmla="*/ f416 f214 1"/>
                <a:gd name="f513" fmla="*/ f417 f213 1"/>
                <a:gd name="f514" fmla="*/ f418 f214 1"/>
                <a:gd name="f515" fmla="*/ f419 f213 1"/>
                <a:gd name="f516" fmla="*/ f420 f214 1"/>
                <a:gd name="f517" fmla="*/ f421 f213 1"/>
                <a:gd name="f518" fmla="*/ f422 f214 1"/>
                <a:gd name="f519" fmla="*/ f423 f213 1"/>
                <a:gd name="f520" fmla="*/ f424 f214 1"/>
                <a:gd name="f521" fmla="*/ f425 f213 1"/>
                <a:gd name="f522" fmla="*/ f426 f214 1"/>
                <a:gd name="f523" fmla="*/ f427 f213 1"/>
                <a:gd name="f524" fmla="*/ f428 f214 1"/>
                <a:gd name="f525" fmla="*/ f429 f213 1"/>
                <a:gd name="f526" fmla="*/ f430 f214 1"/>
                <a:gd name="f527" fmla="*/ f431 f213 1"/>
                <a:gd name="f528" fmla="*/ f432 f214 1"/>
                <a:gd name="f529" fmla="*/ f433 f213 1"/>
                <a:gd name="f530" fmla="*/ f434 f214 1"/>
                <a:gd name="f531" fmla="*/ f435 f213 1"/>
                <a:gd name="f532" fmla="*/ f436 f214 1"/>
                <a:gd name="f533" fmla="*/ f437 f213 1"/>
                <a:gd name="f534" fmla="*/ f438 f214 1"/>
                <a:gd name="f535" fmla="*/ f439 f213 1"/>
                <a:gd name="f536" fmla="*/ f440 f214 1"/>
                <a:gd name="f537" fmla="*/ f441 f213 1"/>
                <a:gd name="f538" fmla="*/ f442 f214 1"/>
                <a:gd name="f539" fmla="*/ f443 f213 1"/>
                <a:gd name="f540" fmla="*/ f444 f214 1"/>
                <a:gd name="f541" fmla="*/ f445 f213 1"/>
                <a:gd name="f542" fmla="*/ f446 f214 1"/>
                <a:gd name="f543" fmla="*/ f447 f213 1"/>
                <a:gd name="f544" fmla="*/ f448 f214 1"/>
                <a:gd name="f545" fmla="*/ f449 f213 1"/>
                <a:gd name="f546" fmla="*/ f450 f214 1"/>
                <a:gd name="f547" fmla="*/ f451 f213 1"/>
                <a:gd name="f548" fmla="*/ f452 f214 1"/>
                <a:gd name="f549" fmla="*/ f453 f213 1"/>
                <a:gd name="f550" fmla="*/ f454 f214 1"/>
                <a:gd name="f551" fmla="*/ f455 f213 1"/>
                <a:gd name="f552" fmla="*/ f456 f214 1"/>
                <a:gd name="f553" fmla="*/ f457 f214 1"/>
                <a:gd name="f554" fmla="*/ f458 f213 1"/>
                <a:gd name="f555" fmla="*/ f459 f214 1"/>
                <a:gd name="f556" fmla="*/ f460 f213 1"/>
                <a:gd name="f557" fmla="*/ f461 f214 1"/>
                <a:gd name="f558" fmla="*/ f462 f213 1"/>
                <a:gd name="f559" fmla="*/ f463 f214 1"/>
                <a:gd name="f560" fmla="*/ f464 f213 1"/>
                <a:gd name="f561" fmla="*/ f465 f214 1"/>
                <a:gd name="f562" fmla="*/ f466 f214 1"/>
                <a:gd name="f563" fmla="*/ f467 f213 1"/>
                <a:gd name="f564" fmla="*/ f468 f214 1"/>
                <a:gd name="f565" fmla="*/ f469 f213 1"/>
                <a:gd name="f566" fmla="*/ f470 f214 1"/>
                <a:gd name="f567" fmla="*/ f471 f213 1"/>
                <a:gd name="f568" fmla="*/ f472 f213 1"/>
                <a:gd name="f569" fmla="*/ f473 f214 1"/>
                <a:gd name="f570" fmla="*/ f474 f213 1"/>
                <a:gd name="f571" fmla="*/ f475 f214 1"/>
                <a:gd name="f572" fmla="*/ f476 f213 1"/>
                <a:gd name="f573" fmla="*/ f477 f214 1"/>
                <a:gd name="f574" fmla="*/ f478 f213 1"/>
                <a:gd name="f575" fmla="*/ f479 f214 1"/>
                <a:gd name="f576" fmla="*/ f480 f213 1"/>
                <a:gd name="f577" fmla="*/ f481 f214 1"/>
                <a:gd name="f578" fmla="*/ f482 f213 1"/>
                <a:gd name="f579" fmla="*/ f483 f214 1"/>
                <a:gd name="f580" fmla="*/ f484 f213 1"/>
                <a:gd name="f581" fmla="*/ f485 f214 1"/>
                <a:gd name="f582" fmla="*/ f486 f213 1"/>
                <a:gd name="f583" fmla="*/ f487 f214 1"/>
                <a:gd name="f584" fmla="*/ f488 f213 1"/>
                <a:gd name="f585" fmla="*/ f489 f214 1"/>
                <a:gd name="f586" fmla="*/ f490 f213 1"/>
                <a:gd name="f587" fmla="*/ f491 f214 1"/>
                <a:gd name="f588" fmla="*/ f492 f213 1"/>
                <a:gd name="f589" fmla="*/ f493 f214 1"/>
                <a:gd name="f590" fmla="*/ f494 f213 1"/>
                <a:gd name="f591" fmla="*/ f495 f214 1"/>
                <a:gd name="f592" fmla="*/ f496 f213 1"/>
                <a:gd name="f593" fmla="*/ f497 f214 1"/>
                <a:gd name="f594" fmla="*/ f498 f213 1"/>
                <a:gd name="f595" fmla="*/ f499 f213 1"/>
                <a:gd name="f596" fmla="*/ f500 f213 1"/>
                <a:gd name="f597" fmla="*/ f501 f213 1"/>
                <a:gd name="f598" fmla="*/ f502 f213 1"/>
                <a:gd name="f599" fmla="*/ f503 f214 1"/>
                <a:gd name="f600" fmla="*/ f504 f214 1"/>
              </a:gdLst>
              <a:ahLst/>
              <a:cxnLst>
                <a:cxn ang="3cd4">
                  <a:pos x="hc" y="t"/>
                </a:cxn>
                <a:cxn ang="0">
                  <a:pos x="r" y="vc"/>
                </a:cxn>
                <a:cxn ang="cd4">
                  <a:pos x="hc" y="b"/>
                </a:cxn>
                <a:cxn ang="cd2">
                  <a:pos x="l" y="vc"/>
                </a:cxn>
                <a:cxn ang="f316">
                  <a:pos x="f509" y="f510"/>
                </a:cxn>
                <a:cxn ang="f316">
                  <a:pos x="f511" y="f512"/>
                </a:cxn>
                <a:cxn ang="f316">
                  <a:pos x="f513" y="f514"/>
                </a:cxn>
                <a:cxn ang="f316">
                  <a:pos x="f515" y="f516"/>
                </a:cxn>
                <a:cxn ang="f316">
                  <a:pos x="f517" y="f518"/>
                </a:cxn>
                <a:cxn ang="f316">
                  <a:pos x="f519" y="f520"/>
                </a:cxn>
                <a:cxn ang="f316">
                  <a:pos x="f521" y="f522"/>
                </a:cxn>
                <a:cxn ang="f316">
                  <a:pos x="f523" y="f524"/>
                </a:cxn>
                <a:cxn ang="f316">
                  <a:pos x="f525" y="f526"/>
                </a:cxn>
                <a:cxn ang="f316">
                  <a:pos x="f527" y="f528"/>
                </a:cxn>
                <a:cxn ang="f316">
                  <a:pos x="f529" y="f530"/>
                </a:cxn>
                <a:cxn ang="f316">
                  <a:pos x="f531" y="f532"/>
                </a:cxn>
                <a:cxn ang="f316">
                  <a:pos x="f533" y="f534"/>
                </a:cxn>
                <a:cxn ang="f316">
                  <a:pos x="f535" y="f536"/>
                </a:cxn>
                <a:cxn ang="f316">
                  <a:pos x="f537" y="f538"/>
                </a:cxn>
                <a:cxn ang="f316">
                  <a:pos x="f539" y="f540"/>
                </a:cxn>
                <a:cxn ang="f316">
                  <a:pos x="f541" y="f542"/>
                </a:cxn>
                <a:cxn ang="f316">
                  <a:pos x="f543" y="f544"/>
                </a:cxn>
                <a:cxn ang="f316">
                  <a:pos x="f545" y="f546"/>
                </a:cxn>
                <a:cxn ang="f316">
                  <a:pos x="f547" y="f548"/>
                </a:cxn>
                <a:cxn ang="f316">
                  <a:pos x="f549" y="f550"/>
                </a:cxn>
                <a:cxn ang="f316">
                  <a:pos x="f551" y="f552"/>
                </a:cxn>
                <a:cxn ang="f316">
                  <a:pos x="f551" y="f553"/>
                </a:cxn>
                <a:cxn ang="f316">
                  <a:pos x="f554" y="f555"/>
                </a:cxn>
                <a:cxn ang="f316">
                  <a:pos x="f556" y="f557"/>
                </a:cxn>
                <a:cxn ang="f316">
                  <a:pos x="f558" y="f559"/>
                </a:cxn>
                <a:cxn ang="f316">
                  <a:pos x="f560" y="f561"/>
                </a:cxn>
                <a:cxn ang="f316">
                  <a:pos x="f558" y="f562"/>
                </a:cxn>
                <a:cxn ang="f316">
                  <a:pos x="f563" y="f564"/>
                </a:cxn>
                <a:cxn ang="f316">
                  <a:pos x="f565" y="f566"/>
                </a:cxn>
                <a:cxn ang="f316">
                  <a:pos x="f567" y="f514"/>
                </a:cxn>
                <a:cxn ang="f316">
                  <a:pos x="f568" y="f569"/>
                </a:cxn>
                <a:cxn ang="f316">
                  <a:pos x="f570" y="f571"/>
                </a:cxn>
                <a:cxn ang="f316">
                  <a:pos x="f572" y="f573"/>
                </a:cxn>
                <a:cxn ang="f316">
                  <a:pos x="f574" y="f575"/>
                </a:cxn>
                <a:cxn ang="f316">
                  <a:pos x="f576" y="f577"/>
                </a:cxn>
                <a:cxn ang="f316">
                  <a:pos x="f578" y="f579"/>
                </a:cxn>
                <a:cxn ang="f316">
                  <a:pos x="f580" y="f581"/>
                </a:cxn>
                <a:cxn ang="f316">
                  <a:pos x="f582" y="f583"/>
                </a:cxn>
                <a:cxn ang="f316">
                  <a:pos x="f584" y="f585"/>
                </a:cxn>
                <a:cxn ang="f316">
                  <a:pos x="f509" y="f510"/>
                </a:cxn>
                <a:cxn ang="f316">
                  <a:pos x="f586" y="f587"/>
                </a:cxn>
                <a:cxn ang="f316">
                  <a:pos x="f588" y="f589"/>
                </a:cxn>
                <a:cxn ang="f316">
                  <a:pos x="f590" y="f591"/>
                </a:cxn>
                <a:cxn ang="f316">
                  <a:pos x="f592" y="f593"/>
                </a:cxn>
                <a:cxn ang="f316">
                  <a:pos x="f586" y="f587"/>
                </a:cxn>
                <a:cxn ang="f316">
                  <a:pos x="f594" y="f587"/>
                </a:cxn>
                <a:cxn ang="f316">
                  <a:pos x="f595" y="f593"/>
                </a:cxn>
                <a:cxn ang="f316">
                  <a:pos x="f596" y="f591"/>
                </a:cxn>
                <a:cxn ang="f316">
                  <a:pos x="f597" y="f589"/>
                </a:cxn>
                <a:cxn ang="f316">
                  <a:pos x="f594" y="f587"/>
                </a:cxn>
                <a:cxn ang="f316">
                  <a:pos x="f598" y="f599"/>
                </a:cxn>
                <a:cxn ang="f316">
                  <a:pos x="f596" y="f600"/>
                </a:cxn>
                <a:cxn ang="f316">
                  <a:pos x="f598" y="f599"/>
                </a:cxn>
              </a:cxnLst>
              <a:rect l="f505" t="f508" r="f506" b="f507"/>
              <a:pathLst>
                <a:path w="732" h="760">
                  <a:moveTo>
                    <a:pt x="f8" y="f9"/>
                  </a:moveTo>
                  <a:cubicBezTo>
                    <a:pt x="f10" y="f9"/>
                    <a:pt x="f11" y="f9"/>
                    <a:pt x="f11" y="f12"/>
                  </a:cubicBezTo>
                  <a:cubicBezTo>
                    <a:pt x="f13" y="f14"/>
                    <a:pt x="f15" y="f16"/>
                    <a:pt x="f17" y="f18"/>
                  </a:cubicBezTo>
                  <a:cubicBezTo>
                    <a:pt x="f19" y="f8"/>
                    <a:pt x="f20" y="f21"/>
                    <a:pt x="f22" y="f23"/>
                  </a:cubicBezTo>
                  <a:cubicBezTo>
                    <a:pt x="f24" y="f25"/>
                    <a:pt x="f26" y="f27"/>
                    <a:pt x="f28" y="f29"/>
                  </a:cubicBezTo>
                  <a:cubicBezTo>
                    <a:pt x="f30" y="f31"/>
                    <a:pt x="f32" y="f33"/>
                    <a:pt x="f34" y="f35"/>
                  </a:cubicBezTo>
                  <a:cubicBezTo>
                    <a:pt x="f36" y="f37"/>
                    <a:pt x="f36" y="f37"/>
                    <a:pt x="f5" y="f30"/>
                  </a:cubicBezTo>
                  <a:cubicBezTo>
                    <a:pt x="f38" y="f39"/>
                    <a:pt x="f40" y="f41"/>
                    <a:pt x="f42" y="f43"/>
                  </a:cubicBezTo>
                  <a:cubicBezTo>
                    <a:pt x="f34" y="f44"/>
                    <a:pt x="f45" y="f44"/>
                    <a:pt x="f46" y="f5"/>
                  </a:cubicBezTo>
                  <a:cubicBezTo>
                    <a:pt x="f47" y="f48"/>
                    <a:pt x="f13" y="f49"/>
                    <a:pt x="f50" y="f51"/>
                  </a:cubicBezTo>
                  <a:cubicBezTo>
                    <a:pt x="f52" y="f53"/>
                    <a:pt x="f54" y="f39"/>
                    <a:pt x="f55" y="f56"/>
                  </a:cubicBezTo>
                  <a:cubicBezTo>
                    <a:pt x="f57" y="f37"/>
                    <a:pt x="f58" y="f59"/>
                    <a:pt x="f60" y="f46"/>
                  </a:cubicBezTo>
                  <a:cubicBezTo>
                    <a:pt x="f61" y="f62"/>
                    <a:pt x="f63" y="f64"/>
                    <a:pt x="f9" y="f65"/>
                  </a:cubicBezTo>
                  <a:cubicBezTo>
                    <a:pt x="f66" y="f67"/>
                    <a:pt x="f68" y="f69"/>
                    <a:pt x="f70" y="f71"/>
                  </a:cubicBezTo>
                  <a:cubicBezTo>
                    <a:pt x="f72" y="f73"/>
                    <a:pt x="f74" y="f75"/>
                    <a:pt x="f76" y="f77"/>
                  </a:cubicBezTo>
                  <a:cubicBezTo>
                    <a:pt x="f78" y="f79"/>
                    <a:pt x="f80" y="f81"/>
                    <a:pt x="f75" y="f8"/>
                  </a:cubicBezTo>
                  <a:cubicBezTo>
                    <a:pt x="f82" y="f83"/>
                    <a:pt x="f73" y="f62"/>
                    <a:pt x="f71" y="f19"/>
                  </a:cubicBezTo>
                  <a:cubicBezTo>
                    <a:pt x="f84" y="f34"/>
                    <a:pt x="f84" y="f85"/>
                    <a:pt x="f86" y="f87"/>
                  </a:cubicBezTo>
                  <a:cubicBezTo>
                    <a:pt x="f88" y="f40"/>
                    <a:pt x="f89" y="f38"/>
                    <a:pt x="f90" y="f91"/>
                  </a:cubicBezTo>
                  <a:cubicBezTo>
                    <a:pt x="f90" y="f44"/>
                    <a:pt x="f92" y="f93"/>
                    <a:pt x="f94" y="f95"/>
                  </a:cubicBezTo>
                  <a:cubicBezTo>
                    <a:pt x="f96" y="f24"/>
                    <a:pt x="f97" y="f98"/>
                    <a:pt x="f99" y="f100"/>
                  </a:cubicBezTo>
                  <a:cubicBezTo>
                    <a:pt x="f101" y="f102"/>
                    <a:pt x="f103" y="f104"/>
                    <a:pt x="f103" y="f105"/>
                  </a:cubicBezTo>
                  <a:cubicBezTo>
                    <a:pt x="f106" y="f107"/>
                    <a:pt x="f103" y="f108"/>
                    <a:pt x="f103" y="f103"/>
                  </a:cubicBezTo>
                  <a:cubicBezTo>
                    <a:pt x="f103" y="f109"/>
                    <a:pt x="f6" y="f110"/>
                    <a:pt x="f111" y="f112"/>
                  </a:cubicBezTo>
                  <a:cubicBezTo>
                    <a:pt x="f113" y="f114"/>
                    <a:pt x="f115" y="f7"/>
                    <a:pt x="f116" y="f7"/>
                  </a:cubicBezTo>
                  <a:cubicBezTo>
                    <a:pt x="f117" y="f118"/>
                    <a:pt x="f119" y="f114"/>
                    <a:pt x="f120" y="f121"/>
                  </a:cubicBezTo>
                  <a:cubicBezTo>
                    <a:pt x="f122" y="f123"/>
                    <a:pt x="f124" y="f125"/>
                    <a:pt x="f124" y="f126"/>
                  </a:cubicBezTo>
                  <a:cubicBezTo>
                    <a:pt x="f124" y="f127"/>
                    <a:pt x="f122" y="f128"/>
                    <a:pt x="f120" y="f129"/>
                  </a:cubicBezTo>
                  <a:cubicBezTo>
                    <a:pt x="f130" y="f131"/>
                    <a:pt x="f132" y="f29"/>
                    <a:pt x="f133" y="f134"/>
                  </a:cubicBezTo>
                  <a:cubicBezTo>
                    <a:pt x="f135" y="f31"/>
                    <a:pt x="f136" y="f137"/>
                    <a:pt x="f138" y="f52"/>
                  </a:cubicBezTo>
                  <a:cubicBezTo>
                    <a:pt x="f139" y="f140"/>
                    <a:pt x="f141" y="f21"/>
                    <a:pt x="f142" y="f18"/>
                  </a:cubicBezTo>
                  <a:cubicBezTo>
                    <a:pt x="f143" y="f144"/>
                    <a:pt x="f145" y="f146"/>
                    <a:pt x="f147" y="f148"/>
                  </a:cubicBezTo>
                  <a:cubicBezTo>
                    <a:pt x="f149" y="f12"/>
                    <a:pt x="f150" y="f151"/>
                    <a:pt x="f152" y="f153"/>
                  </a:cubicBezTo>
                  <a:cubicBezTo>
                    <a:pt x="f154" y="f74"/>
                    <a:pt x="f155" y="f156"/>
                    <a:pt x="f157" y="f158"/>
                  </a:cubicBezTo>
                  <a:cubicBezTo>
                    <a:pt x="f159" y="f160"/>
                    <a:pt x="f161" y="f160"/>
                    <a:pt x="f72" y="f162"/>
                  </a:cubicBezTo>
                  <a:cubicBezTo>
                    <a:pt x="f163" y="f73"/>
                    <a:pt x="f67" y="f80"/>
                    <a:pt x="f57" y="f164"/>
                  </a:cubicBezTo>
                  <a:cubicBezTo>
                    <a:pt x="f165" y="f166"/>
                    <a:pt x="f167" y="f168"/>
                    <a:pt x="f169" y="f170"/>
                  </a:cubicBezTo>
                  <a:cubicBezTo>
                    <a:pt x="f144" y="f171"/>
                    <a:pt x="f172" y="f173"/>
                    <a:pt x="f21" y="f165"/>
                  </a:cubicBezTo>
                  <a:cubicBezTo>
                    <a:pt x="f174" y="f175"/>
                    <a:pt x="f2" y="f66"/>
                    <a:pt x="f176" y="f177"/>
                  </a:cubicBezTo>
                  <a:cubicBezTo>
                    <a:pt x="f146" y="f81"/>
                    <a:pt x="f178" y="f63"/>
                    <a:pt x="f174" y="f179"/>
                  </a:cubicBezTo>
                  <a:cubicBezTo>
                    <a:pt x="f180" y="f181"/>
                    <a:pt x="f23" y="f182"/>
                    <a:pt x="f8" y="f9"/>
                  </a:cubicBezTo>
                  <a:close/>
                  <a:moveTo>
                    <a:pt x="f13" y="f39"/>
                  </a:moveTo>
                  <a:cubicBezTo>
                    <a:pt x="f183" y="f56"/>
                    <a:pt x="f184" y="f59"/>
                    <a:pt x="f185" y="f20"/>
                  </a:cubicBezTo>
                  <a:cubicBezTo>
                    <a:pt x="f186" y="f187"/>
                    <a:pt x="f8" y="f188"/>
                    <a:pt x="f144" y="f189"/>
                  </a:cubicBezTo>
                  <a:cubicBezTo>
                    <a:pt x="f190" y="f15"/>
                    <a:pt x="f16" y="f191"/>
                    <a:pt x="f192" y="f193"/>
                  </a:cubicBezTo>
                  <a:cubicBezTo>
                    <a:pt x="f52" y="f34"/>
                    <a:pt x="f18" y="f194"/>
                    <a:pt x="f13" y="f39"/>
                  </a:cubicBezTo>
                  <a:close/>
                  <a:moveTo>
                    <a:pt x="f195" y="f39"/>
                  </a:moveTo>
                  <a:cubicBezTo>
                    <a:pt x="f196" y="f194"/>
                    <a:pt x="f197" y="f37"/>
                    <a:pt x="f198" y="f193"/>
                  </a:cubicBezTo>
                  <a:cubicBezTo>
                    <a:pt x="f199" y="f200"/>
                    <a:pt x="f201" y="f185"/>
                    <a:pt x="f202" y="f189"/>
                  </a:cubicBezTo>
                  <a:cubicBezTo>
                    <a:pt x="f196" y="f185"/>
                    <a:pt x="f203" y="f187"/>
                    <a:pt x="f204" y="f20"/>
                  </a:cubicBezTo>
                  <a:cubicBezTo>
                    <a:pt x="f145" y="f59"/>
                    <a:pt x="f205" y="f56"/>
                    <a:pt x="f195" y="f39"/>
                  </a:cubicBezTo>
                  <a:close/>
                  <a:moveTo>
                    <a:pt x="f105" y="f206"/>
                  </a:moveTo>
                  <a:cubicBezTo>
                    <a:pt x="f207" y="f9"/>
                    <a:pt x="f208" y="f167"/>
                    <a:pt x="f202" y="f209"/>
                  </a:cubicBezTo>
                  <a:cubicBezTo>
                    <a:pt x="f210" y="f63"/>
                    <a:pt x="f162" y="f211"/>
                    <a:pt x="f105" y="f206"/>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16" name="Freeform 10">
              <a:extLst>
                <a:ext uri="{FF2B5EF4-FFF2-40B4-BE49-F238E27FC236}">
                  <a16:creationId xmlns:a16="http://schemas.microsoft.com/office/drawing/2014/main" id="{7E5A682D-2341-9CEC-08D9-B2763EB49864}"/>
                </a:ext>
              </a:extLst>
            </p:cNvPr>
            <p:cNvSpPr/>
            <p:nvPr/>
          </p:nvSpPr>
          <p:spPr>
            <a:xfrm>
              <a:off x="2625727" y="3425827"/>
              <a:ext cx="777870" cy="777870"/>
            </a:xfrm>
            <a:custGeom>
              <a:avLst/>
              <a:gdLst>
                <a:gd name="f0" fmla="val 10800000"/>
                <a:gd name="f1" fmla="val 5400000"/>
                <a:gd name="f2" fmla="val 180"/>
                <a:gd name="f3" fmla="val w"/>
                <a:gd name="f4" fmla="val h"/>
                <a:gd name="f5" fmla="val 0"/>
                <a:gd name="f6" fmla="val 435"/>
                <a:gd name="f7" fmla="val 434"/>
                <a:gd name="f8" fmla="val 219"/>
                <a:gd name="f9" fmla="val 335"/>
                <a:gd name="f10" fmla="val 338"/>
                <a:gd name="f11" fmla="val 433"/>
                <a:gd name="f12" fmla="val 221"/>
                <a:gd name="f13" fmla="val 100"/>
                <a:gd name="f14" fmla="val 2"/>
                <a:gd name="f15" fmla="val 340"/>
                <a:gd name="f16" fmla="val 1"/>
                <a:gd name="f17" fmla="val 220"/>
                <a:gd name="f18" fmla="val 102"/>
                <a:gd name="f19" fmla="val 96"/>
                <a:gd name="f20" fmla="val 3"/>
                <a:gd name="f21" fmla="val 213"/>
                <a:gd name="f22" fmla="val 336"/>
                <a:gd name="f23" fmla="val 432"/>
                <a:gd name="f24" fmla="val 95"/>
                <a:gd name="f25" fmla="val 38"/>
                <a:gd name="f26" fmla="val 217"/>
                <a:gd name="f27" fmla="val 37"/>
                <a:gd name="f28" fmla="val 313"/>
                <a:gd name="f29" fmla="val 116"/>
                <a:gd name="f30" fmla="val 396"/>
                <a:gd name="f31" fmla="val 211"/>
                <a:gd name="f32" fmla="val 398"/>
                <a:gd name="f33" fmla="val 400"/>
                <a:gd name="f34" fmla="val 395"/>
                <a:gd name="f35" fmla="val 321"/>
                <a:gd name="f36" fmla="val 397"/>
                <a:gd name="f37" fmla="val 122"/>
                <a:gd name="f38" fmla="val 319"/>
                <a:gd name="f39" fmla="val 40"/>
                <a:gd name="f40" fmla="val 120"/>
                <a:gd name="f41" fmla="val 36"/>
                <a:gd name="f42" fmla="val 39"/>
                <a:gd name="f43" fmla="val 115"/>
                <a:gd name="f44" fmla="+- 0 0 -90"/>
                <a:gd name="f45" fmla="*/ f3 1 435"/>
                <a:gd name="f46" fmla="*/ f4 1 435"/>
                <a:gd name="f47" fmla="val f5"/>
                <a:gd name="f48" fmla="val f6"/>
                <a:gd name="f49" fmla="*/ f44 f0 1"/>
                <a:gd name="f50" fmla="+- f48 0 f47"/>
                <a:gd name="f51" fmla="*/ f49 1 f2"/>
                <a:gd name="f52" fmla="*/ f50 1 435"/>
                <a:gd name="f53" fmla="*/ 434 f50 1"/>
                <a:gd name="f54" fmla="*/ 219 f50 1"/>
                <a:gd name="f55" fmla="*/ 221 f50 1"/>
                <a:gd name="f56" fmla="*/ 1 f50 1"/>
                <a:gd name="f57" fmla="*/ 220 f50 1"/>
                <a:gd name="f58" fmla="*/ 213 f50 1"/>
                <a:gd name="f59" fmla="*/ 2 f50 1"/>
                <a:gd name="f60" fmla="*/ 38 f50 1"/>
                <a:gd name="f61" fmla="*/ 217 f50 1"/>
                <a:gd name="f62" fmla="*/ 211 f50 1"/>
                <a:gd name="f63" fmla="*/ 398 f50 1"/>
                <a:gd name="f64" fmla="*/ 397 f50 1"/>
                <a:gd name="f65" fmla="+- f51 0 f1"/>
                <a:gd name="f66" fmla="*/ f53 1 435"/>
                <a:gd name="f67" fmla="*/ f54 1 435"/>
                <a:gd name="f68" fmla="*/ f55 1 435"/>
                <a:gd name="f69" fmla="*/ f56 1 435"/>
                <a:gd name="f70" fmla="*/ f57 1 435"/>
                <a:gd name="f71" fmla="*/ f58 1 435"/>
                <a:gd name="f72" fmla="*/ f59 1 435"/>
                <a:gd name="f73" fmla="*/ f60 1 435"/>
                <a:gd name="f74" fmla="*/ f61 1 435"/>
                <a:gd name="f75" fmla="*/ f62 1 435"/>
                <a:gd name="f76" fmla="*/ f63 1 435"/>
                <a:gd name="f77" fmla="*/ f64 1 435"/>
                <a:gd name="f78" fmla="*/ 0 1 f52"/>
                <a:gd name="f79" fmla="*/ f48 1 f52"/>
                <a:gd name="f80" fmla="*/ f66 1 f52"/>
                <a:gd name="f81" fmla="*/ f67 1 f52"/>
                <a:gd name="f82" fmla="*/ f68 1 f52"/>
                <a:gd name="f83" fmla="*/ f69 1 f52"/>
                <a:gd name="f84" fmla="*/ f70 1 f52"/>
                <a:gd name="f85" fmla="*/ f71 1 f52"/>
                <a:gd name="f86" fmla="*/ f72 1 f52"/>
                <a:gd name="f87" fmla="*/ f73 1 f52"/>
                <a:gd name="f88" fmla="*/ f74 1 f52"/>
                <a:gd name="f89" fmla="*/ f75 1 f52"/>
                <a:gd name="f90" fmla="*/ f76 1 f52"/>
                <a:gd name="f91" fmla="*/ f77 1 f52"/>
                <a:gd name="f92" fmla="*/ f78 f45 1"/>
                <a:gd name="f93" fmla="*/ f79 f45 1"/>
                <a:gd name="f94" fmla="*/ f79 f46 1"/>
                <a:gd name="f95" fmla="*/ f78 f46 1"/>
                <a:gd name="f96" fmla="*/ f80 f45 1"/>
                <a:gd name="f97" fmla="*/ f81 f46 1"/>
                <a:gd name="f98" fmla="*/ f82 f45 1"/>
                <a:gd name="f99" fmla="*/ f80 f46 1"/>
                <a:gd name="f100" fmla="*/ f83 f45 1"/>
                <a:gd name="f101" fmla="*/ f84 f46 1"/>
                <a:gd name="f102" fmla="*/ f85 f45 1"/>
                <a:gd name="f103" fmla="*/ f86 f46 1"/>
                <a:gd name="f104" fmla="*/ f87 f45 1"/>
                <a:gd name="f105" fmla="*/ f88 f46 1"/>
                <a:gd name="f106" fmla="*/ f89 f45 1"/>
                <a:gd name="f107" fmla="*/ f90 f46 1"/>
                <a:gd name="f108" fmla="*/ f91 f45 1"/>
                <a:gd name="f109" fmla="*/ f82 f46 1"/>
                <a:gd name="f110" fmla="*/ f87 f46 1"/>
              </a:gdLst>
              <a:ahLst/>
              <a:cxnLst>
                <a:cxn ang="3cd4">
                  <a:pos x="hc" y="t"/>
                </a:cxn>
                <a:cxn ang="0">
                  <a:pos x="r" y="vc"/>
                </a:cxn>
                <a:cxn ang="cd4">
                  <a:pos x="hc" y="b"/>
                </a:cxn>
                <a:cxn ang="cd2">
                  <a:pos x="l" y="vc"/>
                </a:cxn>
                <a:cxn ang="f65">
                  <a:pos x="f96" y="f97"/>
                </a:cxn>
                <a:cxn ang="f65">
                  <a:pos x="f98" y="f99"/>
                </a:cxn>
                <a:cxn ang="f65">
                  <a:pos x="f100" y="f101"/>
                </a:cxn>
                <a:cxn ang="f65">
                  <a:pos x="f102" y="f103"/>
                </a:cxn>
                <a:cxn ang="f65">
                  <a:pos x="f96" y="f97"/>
                </a:cxn>
                <a:cxn ang="f65">
                  <a:pos x="f104" y="f105"/>
                </a:cxn>
                <a:cxn ang="f65">
                  <a:pos x="f106" y="f107"/>
                </a:cxn>
                <a:cxn ang="f65">
                  <a:pos x="f108" y="f109"/>
                </a:cxn>
                <a:cxn ang="f65">
                  <a:pos x="f98" y="f110"/>
                </a:cxn>
                <a:cxn ang="f65">
                  <a:pos x="f104" y="f105"/>
                </a:cxn>
              </a:cxnLst>
              <a:rect l="f92" t="f95" r="f93" b="f94"/>
              <a:pathLst>
                <a:path w="435" h="435">
                  <a:moveTo>
                    <a:pt x="f7" y="f8"/>
                  </a:moveTo>
                  <a:cubicBezTo>
                    <a:pt x="f6" y="f9"/>
                    <a:pt x="f10" y="f11"/>
                    <a:pt x="f12" y="f7"/>
                  </a:cubicBezTo>
                  <a:cubicBezTo>
                    <a:pt x="f13" y="f6"/>
                    <a:pt x="f14" y="f15"/>
                    <a:pt x="f16" y="f17"/>
                  </a:cubicBezTo>
                  <a:cubicBezTo>
                    <a:pt x="f5" y="f18"/>
                    <a:pt x="f19" y="f20"/>
                    <a:pt x="f21" y="f14"/>
                  </a:cubicBezTo>
                  <a:cubicBezTo>
                    <a:pt x="f22" y="f5"/>
                    <a:pt x="f23" y="f24"/>
                    <a:pt x="f7" y="f8"/>
                  </a:cubicBezTo>
                  <a:close/>
                  <a:moveTo>
                    <a:pt x="f25" y="f26"/>
                  </a:moveTo>
                  <a:cubicBezTo>
                    <a:pt x="f27" y="f28"/>
                    <a:pt x="f29" y="f30"/>
                    <a:pt x="f31" y="f32"/>
                  </a:cubicBezTo>
                  <a:cubicBezTo>
                    <a:pt x="f28" y="f33"/>
                    <a:pt x="f34" y="f35"/>
                    <a:pt x="f36" y="f12"/>
                  </a:cubicBezTo>
                  <a:cubicBezTo>
                    <a:pt x="f32" y="f37"/>
                    <a:pt x="f38" y="f39"/>
                    <a:pt x="f12" y="f25"/>
                  </a:cubicBezTo>
                  <a:cubicBezTo>
                    <a:pt x="f40" y="f41"/>
                    <a:pt x="f42" y="f43"/>
                    <a:pt x="f25" y="f26"/>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17" name="Freeform 11">
              <a:extLst>
                <a:ext uri="{FF2B5EF4-FFF2-40B4-BE49-F238E27FC236}">
                  <a16:creationId xmlns:a16="http://schemas.microsoft.com/office/drawing/2014/main" id="{78281D0B-4B35-4FCC-FBC7-951E964514D3}"/>
                </a:ext>
              </a:extLst>
            </p:cNvPr>
            <p:cNvSpPr/>
            <p:nvPr/>
          </p:nvSpPr>
          <p:spPr>
            <a:xfrm>
              <a:off x="1754184" y="3552828"/>
              <a:ext cx="495303" cy="682627"/>
            </a:xfrm>
            <a:custGeom>
              <a:avLst/>
              <a:gdLst>
                <a:gd name="f0" fmla="val 10800000"/>
                <a:gd name="f1" fmla="val 5400000"/>
                <a:gd name="f2" fmla="val 360"/>
                <a:gd name="f3" fmla="val 180"/>
                <a:gd name="f4" fmla="val w"/>
                <a:gd name="f5" fmla="val h"/>
                <a:gd name="f6" fmla="val 0"/>
                <a:gd name="f7" fmla="val 277"/>
                <a:gd name="f8" fmla="val 382"/>
                <a:gd name="f9" fmla="val 267"/>
                <a:gd name="f10" fmla="val 271"/>
                <a:gd name="f11" fmla="val 305"/>
                <a:gd name="f12" fmla="val 332"/>
                <a:gd name="f13" fmla="val 263"/>
                <a:gd name="f14" fmla="val 261"/>
                <a:gd name="f15" fmla="val 377"/>
                <a:gd name="f16" fmla="val 251"/>
                <a:gd name="f17" fmla="val 235"/>
                <a:gd name="f18" fmla="val 380"/>
                <a:gd name="f19" fmla="val 124"/>
                <a:gd name="f20" fmla="val 366"/>
                <a:gd name="f21" fmla="val 26"/>
                <a:gd name="f22" fmla="val 295"/>
                <a:gd name="f23" fmla="val 7"/>
                <a:gd name="f24" fmla="val 167"/>
                <a:gd name="f25" fmla="val 119"/>
                <a:gd name="f26" fmla="val 4"/>
                <a:gd name="f27" fmla="val 71"/>
                <a:gd name="f28" fmla="val 12"/>
                <a:gd name="f29" fmla="val 24"/>
                <a:gd name="f30" fmla="val 14"/>
                <a:gd name="f31" fmla="val 10"/>
                <a:gd name="f32" fmla="val 22"/>
                <a:gd name="f33" fmla="val 38"/>
                <a:gd name="f34" fmla="val 132"/>
                <a:gd name="f35" fmla="val 27"/>
                <a:gd name="f36" fmla="val 211"/>
                <a:gd name="f37" fmla="val 73"/>
                <a:gd name="f38" fmla="val 266"/>
                <a:gd name="f39" fmla="val 201"/>
                <a:gd name="f40" fmla="val 270"/>
                <a:gd name="f41" fmla="val 239"/>
                <a:gd name="f42" fmla="val 232"/>
                <a:gd name="f43" fmla="val 314"/>
                <a:gd name="f44" fmla="val 257"/>
                <a:gd name="f45" fmla="val 179"/>
                <a:gd name="f46" fmla="val 170"/>
                <a:gd name="f47" fmla="val 75"/>
                <a:gd name="f48" fmla="val 47"/>
                <a:gd name="f49" fmla="val 46"/>
                <a:gd name="f50" fmla="val 20"/>
                <a:gd name="f51" fmla="val 165"/>
                <a:gd name="f52" fmla="val 60"/>
                <a:gd name="f53" fmla="val 300"/>
                <a:gd name="f54" fmla="val 334"/>
                <a:gd name="f55" fmla="val 188"/>
                <a:gd name="f56" fmla="val 315"/>
                <a:gd name="f57" fmla="val 176"/>
                <a:gd name="f58" fmla="val 298"/>
                <a:gd name="f59" fmla="val 164"/>
                <a:gd name="f60" fmla="val 281"/>
                <a:gd name="f61" fmla="val 156"/>
                <a:gd name="f62" fmla="val 151"/>
                <a:gd name="f63" fmla="val 259"/>
                <a:gd name="f64" fmla="val 250"/>
                <a:gd name="f65" fmla="val 177"/>
                <a:gd name="f66" fmla="val 241"/>
                <a:gd name="f67" fmla="val 186"/>
                <a:gd name="f68" fmla="val 249"/>
                <a:gd name="f69" fmla="val 194"/>
                <a:gd name="f70" fmla="val 260"/>
                <a:gd name="f71" fmla="val 206"/>
                <a:gd name="f72" fmla="val 278"/>
                <a:gd name="f73" fmla="val 219"/>
                <a:gd name="f74" fmla="+- 0 0 -90"/>
                <a:gd name="f75" fmla="*/ f4 1 277"/>
                <a:gd name="f76" fmla="*/ f5 1 382"/>
                <a:gd name="f77" fmla="val f6"/>
                <a:gd name="f78" fmla="val f7"/>
                <a:gd name="f79" fmla="val f8"/>
                <a:gd name="f80" fmla="*/ f74 f0 1"/>
                <a:gd name="f81" fmla="+- f79 0 f77"/>
                <a:gd name="f82" fmla="+- f78 0 f77"/>
                <a:gd name="f83" fmla="*/ f80 1 f3"/>
                <a:gd name="f84" fmla="*/ f82 1 277"/>
                <a:gd name="f85" fmla="*/ f81 1 382"/>
                <a:gd name="f86" fmla="*/ 277 f82 1"/>
                <a:gd name="f87" fmla="*/ 267 f81 1"/>
                <a:gd name="f88" fmla="*/ 263 f82 1"/>
                <a:gd name="f89" fmla="*/ 360 f81 1"/>
                <a:gd name="f90" fmla="*/ 235 f82 1"/>
                <a:gd name="f91" fmla="*/ 380 f81 1"/>
                <a:gd name="f92" fmla="*/ 7 f82 1"/>
                <a:gd name="f93" fmla="*/ 167 f81 1"/>
                <a:gd name="f94" fmla="*/ 12 f82 1"/>
                <a:gd name="f95" fmla="*/ 24 f81 1"/>
                <a:gd name="f96" fmla="*/ 38 f82 1"/>
                <a:gd name="f97" fmla="*/ 4 f81 1"/>
                <a:gd name="f98" fmla="*/ 251 f82 1"/>
                <a:gd name="f99" fmla="*/ 232 f82 1"/>
                <a:gd name="f100" fmla="*/ 314 f81 1"/>
                <a:gd name="f101" fmla="*/ 47 f82 1"/>
                <a:gd name="f102" fmla="*/ 46 f81 1"/>
                <a:gd name="f103" fmla="*/ 201 f82 1"/>
                <a:gd name="f104" fmla="*/ 334 f81 1"/>
                <a:gd name="f105" fmla="*/ 164 f82 1"/>
                <a:gd name="f106" fmla="*/ 281 f81 1"/>
                <a:gd name="f107" fmla="*/ 250 f81 1"/>
                <a:gd name="f108" fmla="*/ 194 f82 1"/>
                <a:gd name="f109" fmla="*/ 260 f81 1"/>
                <a:gd name="f110" fmla="+- f83 0 f1"/>
                <a:gd name="f111" fmla="*/ f86 1 277"/>
                <a:gd name="f112" fmla="*/ f87 1 382"/>
                <a:gd name="f113" fmla="*/ f88 1 277"/>
                <a:gd name="f114" fmla="*/ f89 1 382"/>
                <a:gd name="f115" fmla="*/ f90 1 277"/>
                <a:gd name="f116" fmla="*/ f91 1 382"/>
                <a:gd name="f117" fmla="*/ f92 1 277"/>
                <a:gd name="f118" fmla="*/ f93 1 382"/>
                <a:gd name="f119" fmla="*/ f94 1 277"/>
                <a:gd name="f120" fmla="*/ f95 1 382"/>
                <a:gd name="f121" fmla="*/ f96 1 277"/>
                <a:gd name="f122" fmla="*/ f97 1 382"/>
                <a:gd name="f123" fmla="*/ f98 1 277"/>
                <a:gd name="f124" fmla="*/ f99 1 277"/>
                <a:gd name="f125" fmla="*/ f100 1 382"/>
                <a:gd name="f126" fmla="*/ f101 1 277"/>
                <a:gd name="f127" fmla="*/ f102 1 382"/>
                <a:gd name="f128" fmla="*/ f103 1 277"/>
                <a:gd name="f129" fmla="*/ f104 1 382"/>
                <a:gd name="f130" fmla="*/ f105 1 277"/>
                <a:gd name="f131" fmla="*/ f106 1 382"/>
                <a:gd name="f132" fmla="*/ f107 1 382"/>
                <a:gd name="f133" fmla="*/ f108 1 277"/>
                <a:gd name="f134" fmla="*/ f109 1 382"/>
                <a:gd name="f135" fmla="*/ 0 1 f84"/>
                <a:gd name="f136" fmla="*/ f78 1 f84"/>
                <a:gd name="f137" fmla="*/ 0 1 f85"/>
                <a:gd name="f138" fmla="*/ f79 1 f85"/>
                <a:gd name="f139" fmla="*/ f111 1 f84"/>
                <a:gd name="f140" fmla="*/ f112 1 f85"/>
                <a:gd name="f141" fmla="*/ f113 1 f84"/>
                <a:gd name="f142" fmla="*/ f114 1 f85"/>
                <a:gd name="f143" fmla="*/ f115 1 f84"/>
                <a:gd name="f144" fmla="*/ f116 1 f85"/>
                <a:gd name="f145" fmla="*/ f117 1 f84"/>
                <a:gd name="f146" fmla="*/ f118 1 f85"/>
                <a:gd name="f147" fmla="*/ f119 1 f84"/>
                <a:gd name="f148" fmla="*/ f120 1 f85"/>
                <a:gd name="f149" fmla="*/ f121 1 f84"/>
                <a:gd name="f150" fmla="*/ f122 1 f85"/>
                <a:gd name="f151" fmla="*/ f123 1 f84"/>
                <a:gd name="f152" fmla="*/ f124 1 f84"/>
                <a:gd name="f153" fmla="*/ f125 1 f85"/>
                <a:gd name="f154" fmla="*/ f126 1 f84"/>
                <a:gd name="f155" fmla="*/ f127 1 f85"/>
                <a:gd name="f156" fmla="*/ f128 1 f84"/>
                <a:gd name="f157" fmla="*/ f129 1 f85"/>
                <a:gd name="f158" fmla="*/ f130 1 f84"/>
                <a:gd name="f159" fmla="*/ f131 1 f85"/>
                <a:gd name="f160" fmla="*/ f132 1 f85"/>
                <a:gd name="f161" fmla="*/ f133 1 f84"/>
                <a:gd name="f162" fmla="*/ f134 1 f85"/>
                <a:gd name="f163" fmla="*/ f135 f75 1"/>
                <a:gd name="f164" fmla="*/ f136 f75 1"/>
                <a:gd name="f165" fmla="*/ f138 f76 1"/>
                <a:gd name="f166" fmla="*/ f137 f76 1"/>
                <a:gd name="f167" fmla="*/ f139 f75 1"/>
                <a:gd name="f168" fmla="*/ f140 f76 1"/>
                <a:gd name="f169" fmla="*/ f141 f75 1"/>
                <a:gd name="f170" fmla="*/ f142 f76 1"/>
                <a:gd name="f171" fmla="*/ f143 f75 1"/>
                <a:gd name="f172" fmla="*/ f144 f76 1"/>
                <a:gd name="f173" fmla="*/ f145 f75 1"/>
                <a:gd name="f174" fmla="*/ f146 f76 1"/>
                <a:gd name="f175" fmla="*/ f147 f75 1"/>
                <a:gd name="f176" fmla="*/ f148 f76 1"/>
                <a:gd name="f177" fmla="*/ f149 f75 1"/>
                <a:gd name="f178" fmla="*/ f150 f76 1"/>
                <a:gd name="f179" fmla="*/ f151 f75 1"/>
                <a:gd name="f180" fmla="*/ f152 f75 1"/>
                <a:gd name="f181" fmla="*/ f153 f76 1"/>
                <a:gd name="f182" fmla="*/ f154 f75 1"/>
                <a:gd name="f183" fmla="*/ f155 f76 1"/>
                <a:gd name="f184" fmla="*/ f156 f75 1"/>
                <a:gd name="f185" fmla="*/ f157 f76 1"/>
                <a:gd name="f186" fmla="*/ f158 f75 1"/>
                <a:gd name="f187" fmla="*/ f159 f76 1"/>
                <a:gd name="f188" fmla="*/ f160 f76 1"/>
                <a:gd name="f189" fmla="*/ f161 f75 1"/>
                <a:gd name="f190" fmla="*/ f162 f76 1"/>
              </a:gdLst>
              <a:ahLst/>
              <a:cxnLst>
                <a:cxn ang="3cd4">
                  <a:pos x="hc" y="t"/>
                </a:cxn>
                <a:cxn ang="0">
                  <a:pos x="r" y="vc"/>
                </a:cxn>
                <a:cxn ang="cd4">
                  <a:pos x="hc" y="b"/>
                </a:cxn>
                <a:cxn ang="cd2">
                  <a:pos x="l" y="vc"/>
                </a:cxn>
                <a:cxn ang="f110">
                  <a:pos x="f167" y="f168"/>
                </a:cxn>
                <a:cxn ang="f110">
                  <a:pos x="f169" y="f170"/>
                </a:cxn>
                <a:cxn ang="f110">
                  <a:pos x="f171" y="f172"/>
                </a:cxn>
                <a:cxn ang="f110">
                  <a:pos x="f173" y="f174"/>
                </a:cxn>
                <a:cxn ang="f110">
                  <a:pos x="f175" y="f176"/>
                </a:cxn>
                <a:cxn ang="f110">
                  <a:pos x="f177" y="f178"/>
                </a:cxn>
                <a:cxn ang="f110">
                  <a:pos x="f179" y="f174"/>
                </a:cxn>
                <a:cxn ang="f110">
                  <a:pos x="f167" y="f168"/>
                </a:cxn>
                <a:cxn ang="f110">
                  <a:pos x="f180" y="f181"/>
                </a:cxn>
                <a:cxn ang="f110">
                  <a:pos x="f182" y="f183"/>
                </a:cxn>
                <a:cxn ang="f110">
                  <a:pos x="f184" y="f185"/>
                </a:cxn>
                <a:cxn ang="f110">
                  <a:pos x="f186" y="f187"/>
                </a:cxn>
                <a:cxn ang="f110">
                  <a:pos x="f186" y="f188"/>
                </a:cxn>
                <a:cxn ang="f110">
                  <a:pos x="f189" y="f190"/>
                </a:cxn>
                <a:cxn ang="f110">
                  <a:pos x="f180" y="f181"/>
                </a:cxn>
              </a:cxnLst>
              <a:rect l="f163" t="f166" r="f164" b="f165"/>
              <a:pathLst>
                <a:path w="277" h="382">
                  <a:moveTo>
                    <a:pt x="f7" y="f9"/>
                  </a:moveTo>
                  <a:cubicBezTo>
                    <a:pt x="f10" y="f11"/>
                    <a:pt x="f9" y="f12"/>
                    <a:pt x="f13" y="f2"/>
                  </a:cubicBezTo>
                  <a:cubicBezTo>
                    <a:pt x="f14" y="f15"/>
                    <a:pt x="f16" y="f8"/>
                    <a:pt x="f17" y="f18"/>
                  </a:cubicBezTo>
                  <a:cubicBezTo>
                    <a:pt x="f19" y="f20"/>
                    <a:pt x="f21" y="f22"/>
                    <a:pt x="f23" y="f24"/>
                  </a:cubicBezTo>
                  <a:cubicBezTo>
                    <a:pt x="f6" y="f25"/>
                    <a:pt x="f26" y="f27"/>
                    <a:pt x="f28" y="f29"/>
                  </a:cubicBezTo>
                  <a:cubicBezTo>
                    <a:pt x="f30" y="f31"/>
                    <a:pt x="f32" y="f6"/>
                    <a:pt x="f33" y="f26"/>
                  </a:cubicBezTo>
                  <a:cubicBezTo>
                    <a:pt x="f34" y="f35"/>
                    <a:pt x="f36" y="f37"/>
                    <a:pt x="f16" y="f24"/>
                  </a:cubicBezTo>
                  <a:cubicBezTo>
                    <a:pt x="f38" y="f39"/>
                    <a:pt x="f40" y="f41"/>
                    <a:pt x="f7" y="f9"/>
                  </a:cubicBezTo>
                  <a:close/>
                  <a:moveTo>
                    <a:pt x="f42" y="f43"/>
                  </a:moveTo>
                  <a:cubicBezTo>
                    <a:pt x="f44" y="f45"/>
                    <a:pt x="f46" y="f47"/>
                    <a:pt x="f48" y="f49"/>
                  </a:cubicBezTo>
                  <a:cubicBezTo>
                    <a:pt x="f50" y="f51"/>
                    <a:pt x="f52" y="f53"/>
                    <a:pt x="f39" y="f54"/>
                  </a:cubicBezTo>
                  <a:cubicBezTo>
                    <a:pt x="f55" y="f56"/>
                    <a:pt x="f57" y="f58"/>
                    <a:pt x="f59" y="f60"/>
                  </a:cubicBezTo>
                  <a:cubicBezTo>
                    <a:pt x="f61" y="f40"/>
                    <a:pt x="f62" y="f63"/>
                    <a:pt x="f59" y="f64"/>
                  </a:cubicBezTo>
                  <a:cubicBezTo>
                    <a:pt x="f65" y="f66"/>
                    <a:pt x="f67" y="f68"/>
                    <a:pt x="f69" y="f70"/>
                  </a:cubicBezTo>
                  <a:cubicBezTo>
                    <a:pt x="f71" y="f72"/>
                    <a:pt x="f73" y="f22"/>
                    <a:pt x="f42" y="f43"/>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18" name="Freeform 12">
              <a:extLst>
                <a:ext uri="{FF2B5EF4-FFF2-40B4-BE49-F238E27FC236}">
                  <a16:creationId xmlns:a16="http://schemas.microsoft.com/office/drawing/2014/main" id="{A1B77DF1-F619-4ED6-CAC5-63C43E12D8E7}"/>
                </a:ext>
              </a:extLst>
            </p:cNvPr>
            <p:cNvSpPr/>
            <p:nvPr/>
          </p:nvSpPr>
          <p:spPr>
            <a:xfrm>
              <a:off x="3206745" y="4778370"/>
              <a:ext cx="484183" cy="481010"/>
            </a:xfrm>
            <a:custGeom>
              <a:avLst/>
              <a:gdLst>
                <a:gd name="f0" fmla="val 10800000"/>
                <a:gd name="f1" fmla="val 5400000"/>
                <a:gd name="f2" fmla="val 180"/>
                <a:gd name="f3" fmla="val w"/>
                <a:gd name="f4" fmla="val h"/>
                <a:gd name="f5" fmla="val 0"/>
                <a:gd name="f6" fmla="val 271"/>
                <a:gd name="f7" fmla="val 269"/>
                <a:gd name="f8" fmla="val 135"/>
                <a:gd name="f9" fmla="val 1"/>
                <a:gd name="f10" fmla="val 171"/>
                <a:gd name="f11" fmla="val 208"/>
                <a:gd name="f12" fmla="val 244"/>
                <a:gd name="f13" fmla="val 263"/>
                <a:gd name="f14" fmla="val 8"/>
                <a:gd name="f15" fmla="val 27"/>
                <a:gd name="f16" fmla="val 270"/>
                <a:gd name="f17" fmla="val 82"/>
                <a:gd name="f18" fmla="val 137"/>
                <a:gd name="f19" fmla="val 193"/>
                <a:gd name="f20" fmla="val 206"/>
                <a:gd name="f21" fmla="val 266"/>
                <a:gd name="f22" fmla="val 215"/>
                <a:gd name="f23" fmla="val 253"/>
                <a:gd name="f24" fmla="val 221"/>
                <a:gd name="f25" fmla="val 235"/>
                <a:gd name="f26" fmla="val 190"/>
                <a:gd name="f27" fmla="val 251"/>
                <a:gd name="f28" fmla="val 157"/>
                <a:gd name="f29" fmla="val 265"/>
                <a:gd name="f30" fmla="val 149"/>
                <a:gd name="f31" fmla="val 136"/>
                <a:gd name="f32" fmla="val 128"/>
                <a:gd name="f33" fmla="val 91"/>
                <a:gd name="f34" fmla="val 252"/>
                <a:gd name="f35" fmla="val 55"/>
                <a:gd name="f36" fmla="val 236"/>
                <a:gd name="f37" fmla="val 19"/>
                <a:gd name="f38" fmla="val 5"/>
                <a:gd name="f39" fmla="val 216"/>
                <a:gd name="f40" fmla="val 207"/>
                <a:gd name="f41" fmla="val 192"/>
                <a:gd name="f42" fmla="val 138"/>
                <a:gd name="f43" fmla="val 83"/>
                <a:gd name="f44" fmla="val 28"/>
                <a:gd name="f45" fmla="val 6"/>
                <a:gd name="f46" fmla="val 29"/>
                <a:gd name="f47" fmla="val 64"/>
                <a:gd name="f48" fmla="val 99"/>
                <a:gd name="f49" fmla="val 38"/>
                <a:gd name="f50" fmla="val 37"/>
                <a:gd name="f51" fmla="val 45"/>
                <a:gd name="f52" fmla="val 51"/>
                <a:gd name="f53" fmla="val 57"/>
                <a:gd name="f54" fmla="val 98"/>
                <a:gd name="f55" fmla="val 36"/>
                <a:gd name="f56" fmla="val 179"/>
                <a:gd name="f57" fmla="val 184"/>
                <a:gd name="f58" fmla="val 43"/>
                <a:gd name="f59" fmla="val 191"/>
                <a:gd name="f60" fmla="val 48"/>
                <a:gd name="f61" fmla="val 132"/>
                <a:gd name="f62" fmla="val 238"/>
                <a:gd name="f63" fmla="val 134"/>
                <a:gd name="f64" fmla="val 237"/>
                <a:gd name="f65" fmla="val 219"/>
                <a:gd name="f66" fmla="val 197"/>
                <a:gd name="f67" fmla="val 230"/>
                <a:gd name="f68" fmla="val 186"/>
                <a:gd name="f69" fmla="val 173"/>
                <a:gd name="f70" fmla="val 234"/>
                <a:gd name="f71" fmla="val 139"/>
                <a:gd name="f72" fmla="val 105"/>
                <a:gd name="f73" fmla="val 71"/>
                <a:gd name="f74" fmla="val 60"/>
                <a:gd name="f75" fmla="val 49"/>
                <a:gd name="f76" fmla="val 167"/>
                <a:gd name="f77" fmla="val 104"/>
                <a:gd name="f78" fmla="+- 0 0 -90"/>
                <a:gd name="f79" fmla="*/ f3 1 271"/>
                <a:gd name="f80" fmla="*/ f4 1 269"/>
                <a:gd name="f81" fmla="val f5"/>
                <a:gd name="f82" fmla="val f6"/>
                <a:gd name="f83" fmla="val f7"/>
                <a:gd name="f84" fmla="*/ f78 f0 1"/>
                <a:gd name="f85" fmla="+- f83 0 f81"/>
                <a:gd name="f86" fmla="+- f82 0 f81"/>
                <a:gd name="f87" fmla="*/ f84 1 f2"/>
                <a:gd name="f88" fmla="*/ f86 1 271"/>
                <a:gd name="f89" fmla="*/ f85 1 269"/>
                <a:gd name="f90" fmla="*/ 135 f86 1"/>
                <a:gd name="f91" fmla="*/ 1 f85 1"/>
                <a:gd name="f92" fmla="*/ 244 f86 1"/>
                <a:gd name="f93" fmla="*/ 271 f86 1"/>
                <a:gd name="f94" fmla="*/ 27 f85 1"/>
                <a:gd name="f95" fmla="*/ 193 f85 1"/>
                <a:gd name="f96" fmla="*/ 253 f86 1"/>
                <a:gd name="f97" fmla="*/ 221 f85 1"/>
                <a:gd name="f98" fmla="*/ 157 f86 1"/>
                <a:gd name="f99" fmla="*/ 265 f85 1"/>
                <a:gd name="f100" fmla="*/ 128 f86 1"/>
                <a:gd name="f101" fmla="*/ 266 f85 1"/>
                <a:gd name="f102" fmla="*/ 19 f86 1"/>
                <a:gd name="f103" fmla="*/ 0 f86 1"/>
                <a:gd name="f104" fmla="*/ 192 f85 1"/>
                <a:gd name="f105" fmla="*/ 28 f85 1"/>
                <a:gd name="f106" fmla="*/ 29 f86 1"/>
                <a:gd name="f107" fmla="*/ 38 f86 1"/>
                <a:gd name="f108" fmla="*/ 38 f85 1"/>
                <a:gd name="f109" fmla="*/ 37 f86 1"/>
                <a:gd name="f110" fmla="*/ 57 f85 1"/>
                <a:gd name="f111" fmla="*/ 179 f85 1"/>
                <a:gd name="f112" fmla="*/ 48 f86 1"/>
                <a:gd name="f113" fmla="*/ 219 f86 1"/>
                <a:gd name="f114" fmla="*/ 197 f85 1"/>
                <a:gd name="f115" fmla="*/ 235 f86 1"/>
                <a:gd name="f116" fmla="*/ 173 f85 1"/>
                <a:gd name="f117" fmla="*/ 234 f86 1"/>
                <a:gd name="f118" fmla="*/ 71 f85 1"/>
                <a:gd name="f119" fmla="+- f87 0 f1"/>
                <a:gd name="f120" fmla="*/ f90 1 271"/>
                <a:gd name="f121" fmla="*/ f91 1 269"/>
                <a:gd name="f122" fmla="*/ f92 1 271"/>
                <a:gd name="f123" fmla="*/ f93 1 271"/>
                <a:gd name="f124" fmla="*/ f94 1 269"/>
                <a:gd name="f125" fmla="*/ f95 1 269"/>
                <a:gd name="f126" fmla="*/ f96 1 271"/>
                <a:gd name="f127" fmla="*/ f97 1 269"/>
                <a:gd name="f128" fmla="*/ f98 1 271"/>
                <a:gd name="f129" fmla="*/ f99 1 269"/>
                <a:gd name="f130" fmla="*/ f100 1 271"/>
                <a:gd name="f131" fmla="*/ f101 1 269"/>
                <a:gd name="f132" fmla="*/ f102 1 271"/>
                <a:gd name="f133" fmla="*/ f103 1 271"/>
                <a:gd name="f134" fmla="*/ f104 1 269"/>
                <a:gd name="f135" fmla="*/ f105 1 269"/>
                <a:gd name="f136" fmla="*/ f106 1 271"/>
                <a:gd name="f137" fmla="*/ f107 1 271"/>
                <a:gd name="f138" fmla="*/ f108 1 269"/>
                <a:gd name="f139" fmla="*/ f109 1 271"/>
                <a:gd name="f140" fmla="*/ f110 1 269"/>
                <a:gd name="f141" fmla="*/ f111 1 269"/>
                <a:gd name="f142" fmla="*/ f112 1 271"/>
                <a:gd name="f143" fmla="*/ f113 1 271"/>
                <a:gd name="f144" fmla="*/ f114 1 269"/>
                <a:gd name="f145" fmla="*/ f115 1 271"/>
                <a:gd name="f146" fmla="*/ f116 1 269"/>
                <a:gd name="f147" fmla="*/ f117 1 271"/>
                <a:gd name="f148" fmla="*/ f118 1 269"/>
                <a:gd name="f149" fmla="*/ 0 1 f88"/>
                <a:gd name="f150" fmla="*/ f82 1 f88"/>
                <a:gd name="f151" fmla="*/ 0 1 f89"/>
                <a:gd name="f152" fmla="*/ f83 1 f89"/>
                <a:gd name="f153" fmla="*/ f120 1 f88"/>
                <a:gd name="f154" fmla="*/ f121 1 f89"/>
                <a:gd name="f155" fmla="*/ f122 1 f88"/>
                <a:gd name="f156" fmla="*/ f123 1 f88"/>
                <a:gd name="f157" fmla="*/ f124 1 f89"/>
                <a:gd name="f158" fmla="*/ f125 1 f89"/>
                <a:gd name="f159" fmla="*/ f126 1 f88"/>
                <a:gd name="f160" fmla="*/ f127 1 f89"/>
                <a:gd name="f161" fmla="*/ f128 1 f88"/>
                <a:gd name="f162" fmla="*/ f129 1 f89"/>
                <a:gd name="f163" fmla="*/ f130 1 f88"/>
                <a:gd name="f164" fmla="*/ f131 1 f89"/>
                <a:gd name="f165" fmla="*/ f132 1 f88"/>
                <a:gd name="f166" fmla="*/ f133 1 f88"/>
                <a:gd name="f167" fmla="*/ f134 1 f89"/>
                <a:gd name="f168" fmla="*/ f135 1 f89"/>
                <a:gd name="f169" fmla="*/ f136 1 f88"/>
                <a:gd name="f170" fmla="*/ f137 1 f88"/>
                <a:gd name="f171" fmla="*/ f138 1 f89"/>
                <a:gd name="f172" fmla="*/ f139 1 f88"/>
                <a:gd name="f173" fmla="*/ f140 1 f89"/>
                <a:gd name="f174" fmla="*/ f141 1 f89"/>
                <a:gd name="f175" fmla="*/ f142 1 f88"/>
                <a:gd name="f176" fmla="*/ f143 1 f88"/>
                <a:gd name="f177" fmla="*/ f144 1 f89"/>
                <a:gd name="f178" fmla="*/ f145 1 f88"/>
                <a:gd name="f179" fmla="*/ f146 1 f89"/>
                <a:gd name="f180" fmla="*/ f147 1 f88"/>
                <a:gd name="f181" fmla="*/ f148 1 f89"/>
                <a:gd name="f182" fmla="*/ f149 f79 1"/>
                <a:gd name="f183" fmla="*/ f150 f79 1"/>
                <a:gd name="f184" fmla="*/ f152 f80 1"/>
                <a:gd name="f185" fmla="*/ f151 f80 1"/>
                <a:gd name="f186" fmla="*/ f153 f79 1"/>
                <a:gd name="f187" fmla="*/ f154 f80 1"/>
                <a:gd name="f188" fmla="*/ f155 f79 1"/>
                <a:gd name="f189" fmla="*/ f156 f79 1"/>
                <a:gd name="f190" fmla="*/ f157 f80 1"/>
                <a:gd name="f191" fmla="*/ f158 f80 1"/>
                <a:gd name="f192" fmla="*/ f159 f79 1"/>
                <a:gd name="f193" fmla="*/ f160 f80 1"/>
                <a:gd name="f194" fmla="*/ f161 f79 1"/>
                <a:gd name="f195" fmla="*/ f162 f80 1"/>
                <a:gd name="f196" fmla="*/ f163 f79 1"/>
                <a:gd name="f197" fmla="*/ f164 f80 1"/>
                <a:gd name="f198" fmla="*/ f165 f79 1"/>
                <a:gd name="f199" fmla="*/ f166 f79 1"/>
                <a:gd name="f200" fmla="*/ f167 f80 1"/>
                <a:gd name="f201" fmla="*/ f168 f80 1"/>
                <a:gd name="f202" fmla="*/ f169 f79 1"/>
                <a:gd name="f203" fmla="*/ f170 f79 1"/>
                <a:gd name="f204" fmla="*/ f171 f80 1"/>
                <a:gd name="f205" fmla="*/ f172 f79 1"/>
                <a:gd name="f206" fmla="*/ f173 f80 1"/>
                <a:gd name="f207" fmla="*/ f174 f80 1"/>
                <a:gd name="f208" fmla="*/ f175 f79 1"/>
                <a:gd name="f209" fmla="*/ f176 f79 1"/>
                <a:gd name="f210" fmla="*/ f177 f80 1"/>
                <a:gd name="f211" fmla="*/ f178 f79 1"/>
                <a:gd name="f212" fmla="*/ f179 f80 1"/>
                <a:gd name="f213" fmla="*/ f180 f79 1"/>
                <a:gd name="f214" fmla="*/ f181 f80 1"/>
              </a:gdLst>
              <a:ahLst/>
              <a:cxnLst>
                <a:cxn ang="3cd4">
                  <a:pos x="hc" y="t"/>
                </a:cxn>
                <a:cxn ang="0">
                  <a:pos x="r" y="vc"/>
                </a:cxn>
                <a:cxn ang="cd4">
                  <a:pos x="hc" y="b"/>
                </a:cxn>
                <a:cxn ang="cd2">
                  <a:pos x="l" y="vc"/>
                </a:cxn>
                <a:cxn ang="f119">
                  <a:pos x="f186" y="f187"/>
                </a:cxn>
                <a:cxn ang="f119">
                  <a:pos x="f188" y="f187"/>
                </a:cxn>
                <a:cxn ang="f119">
                  <a:pos x="f189" y="f190"/>
                </a:cxn>
                <a:cxn ang="f119">
                  <a:pos x="f189" y="f191"/>
                </a:cxn>
                <a:cxn ang="f119">
                  <a:pos x="f192" y="f193"/>
                </a:cxn>
                <a:cxn ang="f119">
                  <a:pos x="f194" y="f195"/>
                </a:cxn>
                <a:cxn ang="f119">
                  <a:pos x="f196" y="f197"/>
                </a:cxn>
                <a:cxn ang="f119">
                  <a:pos x="f198" y="f193"/>
                </a:cxn>
                <a:cxn ang="f119">
                  <a:pos x="f199" y="f200"/>
                </a:cxn>
                <a:cxn ang="f119">
                  <a:pos x="f199" y="f201"/>
                </a:cxn>
                <a:cxn ang="f119">
                  <a:pos x="f202" y="f187"/>
                </a:cxn>
                <a:cxn ang="f119">
                  <a:pos x="f186" y="f187"/>
                </a:cxn>
                <a:cxn ang="f119">
                  <a:pos x="f203" y="f204"/>
                </a:cxn>
                <a:cxn ang="f119">
                  <a:pos x="f205" y="f206"/>
                </a:cxn>
                <a:cxn ang="f119">
                  <a:pos x="f205" y="f207"/>
                </a:cxn>
                <a:cxn ang="f119">
                  <a:pos x="f208" y="f191"/>
                </a:cxn>
                <a:cxn ang="f119">
                  <a:pos x="f209" y="f210"/>
                </a:cxn>
                <a:cxn ang="f119">
                  <a:pos x="f211" y="f212"/>
                </a:cxn>
                <a:cxn ang="f119">
                  <a:pos x="f213" y="f214"/>
                </a:cxn>
                <a:cxn ang="f119">
                  <a:pos x="f213" y="f204"/>
                </a:cxn>
                <a:cxn ang="f119">
                  <a:pos x="f203" y="f204"/>
                </a:cxn>
              </a:cxnLst>
              <a:rect l="f182" t="f185" r="f183" b="f184"/>
              <a:pathLst>
                <a:path w="271" h="269">
                  <a:moveTo>
                    <a:pt x="f8" y="f9"/>
                  </a:moveTo>
                  <a:cubicBezTo>
                    <a:pt x="f10" y="f9"/>
                    <a:pt x="f11" y="f9"/>
                    <a:pt x="f12" y="f9"/>
                  </a:cubicBezTo>
                  <a:cubicBezTo>
                    <a:pt x="f13" y="f5"/>
                    <a:pt x="f6" y="f14"/>
                    <a:pt x="f6" y="f15"/>
                  </a:cubicBezTo>
                  <a:cubicBezTo>
                    <a:pt x="f16" y="f17"/>
                    <a:pt x="f16" y="f18"/>
                    <a:pt x="f6" y="f19"/>
                  </a:cubicBezTo>
                  <a:cubicBezTo>
                    <a:pt x="f6" y="f20"/>
                    <a:pt x="f21" y="f22"/>
                    <a:pt x="f23" y="f24"/>
                  </a:cubicBezTo>
                  <a:cubicBezTo>
                    <a:pt x="f24" y="f25"/>
                    <a:pt x="f26" y="f27"/>
                    <a:pt x="f28" y="f29"/>
                  </a:cubicBezTo>
                  <a:cubicBezTo>
                    <a:pt x="f30" y="f7"/>
                    <a:pt x="f31" y="f7"/>
                    <a:pt x="f32" y="f21"/>
                  </a:cubicBezTo>
                  <a:cubicBezTo>
                    <a:pt x="f33" y="f34"/>
                    <a:pt x="f35" y="f36"/>
                    <a:pt x="f37" y="f24"/>
                  </a:cubicBezTo>
                  <a:cubicBezTo>
                    <a:pt x="f38" y="f39"/>
                    <a:pt x="f5" y="f40"/>
                    <a:pt x="f5" y="f41"/>
                  </a:cubicBezTo>
                  <a:cubicBezTo>
                    <a:pt x="f5" y="f42"/>
                    <a:pt x="f5" y="f43"/>
                    <a:pt x="f5" y="f44"/>
                  </a:cubicBezTo>
                  <a:cubicBezTo>
                    <a:pt x="f5" y="f45"/>
                    <a:pt x="f38" y="f9"/>
                    <a:pt x="f46" y="f9"/>
                  </a:cubicBezTo>
                  <a:cubicBezTo>
                    <a:pt x="f47" y="f9"/>
                    <a:pt x="f48" y="f9"/>
                    <a:pt x="f8" y="f9"/>
                  </a:cubicBezTo>
                  <a:close/>
                  <a:moveTo>
                    <a:pt x="f49" y="f49"/>
                  </a:moveTo>
                  <a:cubicBezTo>
                    <a:pt x="f50" y="f51"/>
                    <a:pt x="f50" y="f52"/>
                    <a:pt x="f50" y="f53"/>
                  </a:cubicBezTo>
                  <a:cubicBezTo>
                    <a:pt x="f50" y="f54"/>
                    <a:pt x="f55" y="f42"/>
                    <a:pt x="f50" y="f56"/>
                  </a:cubicBezTo>
                  <a:cubicBezTo>
                    <a:pt x="f50" y="f57"/>
                    <a:pt x="f58" y="f59"/>
                    <a:pt x="f60" y="f19"/>
                  </a:cubicBezTo>
                  <a:cubicBezTo>
                    <a:pt x="f61" y="f62"/>
                    <a:pt x="f63" y="f64"/>
                    <a:pt x="f65" y="f66"/>
                  </a:cubicBezTo>
                  <a:cubicBezTo>
                    <a:pt x="f67" y="f41"/>
                    <a:pt x="f25" y="f68"/>
                    <a:pt x="f25" y="f69"/>
                  </a:cubicBezTo>
                  <a:cubicBezTo>
                    <a:pt x="f70" y="f71"/>
                    <a:pt x="f70" y="f72"/>
                    <a:pt x="f70" y="f73"/>
                  </a:cubicBezTo>
                  <a:cubicBezTo>
                    <a:pt x="f70" y="f74"/>
                    <a:pt x="f70" y="f75"/>
                    <a:pt x="f70" y="f49"/>
                  </a:cubicBezTo>
                  <a:cubicBezTo>
                    <a:pt x="f76" y="f49"/>
                    <a:pt x="f77" y="f49"/>
                    <a:pt x="f49" y="f49"/>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19" name="Freeform 13">
              <a:extLst>
                <a:ext uri="{FF2B5EF4-FFF2-40B4-BE49-F238E27FC236}">
                  <a16:creationId xmlns:a16="http://schemas.microsoft.com/office/drawing/2014/main" id="{6C02FA3E-EDA9-1F93-D9C1-D199B8AAE76F}"/>
                </a:ext>
              </a:extLst>
            </p:cNvPr>
            <p:cNvSpPr/>
            <p:nvPr/>
          </p:nvSpPr>
          <p:spPr>
            <a:xfrm>
              <a:off x="2279654" y="3775072"/>
              <a:ext cx="325434" cy="447671"/>
            </a:xfrm>
            <a:custGeom>
              <a:avLst/>
              <a:gdLst>
                <a:gd name="f0" fmla="val 10800000"/>
                <a:gd name="f1" fmla="val 5400000"/>
                <a:gd name="f2" fmla="val 180"/>
                <a:gd name="f3" fmla="val w"/>
                <a:gd name="f4" fmla="val h"/>
                <a:gd name="f5" fmla="val 0"/>
                <a:gd name="f6" fmla="val 182"/>
                <a:gd name="f7" fmla="val 250"/>
                <a:gd name="f8" fmla="val 5"/>
                <a:gd name="f9" fmla="val 227"/>
                <a:gd name="f10" fmla="val 10"/>
                <a:gd name="f11" fmla="val 212"/>
                <a:gd name="f12" fmla="val 33"/>
                <a:gd name="f13" fmla="val 201"/>
                <a:gd name="f14" fmla="val 103"/>
                <a:gd name="f15" fmla="val 171"/>
                <a:gd name="f16" fmla="val 131"/>
                <a:gd name="f17" fmla="val 116"/>
                <a:gd name="f18" fmla="val 120"/>
                <a:gd name="f19" fmla="val 43"/>
                <a:gd name="f20" fmla="val 77"/>
                <a:gd name="f21" fmla="val 51"/>
                <a:gd name="f22" fmla="val 41"/>
                <a:gd name="f23" fmla="val 70"/>
                <a:gd name="f24" fmla="val 15"/>
                <a:gd name="f25" fmla="val 107"/>
                <a:gd name="f26" fmla="val 67"/>
                <a:gd name="f27" fmla="val 1"/>
                <a:gd name="f28" fmla="val 56"/>
                <a:gd name="f29" fmla="val 35"/>
                <a:gd name="f30" fmla="val 38"/>
                <a:gd name="f31" fmla="val 64"/>
                <a:gd name="f32" fmla="val 24"/>
                <a:gd name="f33" fmla="val 96"/>
                <a:gd name="f34" fmla="val 126"/>
                <a:gd name="f35" fmla="val 142"/>
                <a:gd name="f36" fmla="val 150"/>
                <a:gd name="f37" fmla="val 8"/>
                <a:gd name="f38" fmla="val 154"/>
                <a:gd name="f39" fmla="val 25"/>
                <a:gd name="f40" fmla="val 146"/>
                <a:gd name="f41" fmla="val 226"/>
                <a:gd name="f42" fmla="+- 0 0 -90"/>
                <a:gd name="f43" fmla="*/ f3 1 182"/>
                <a:gd name="f44" fmla="*/ f4 1 250"/>
                <a:gd name="f45" fmla="val f5"/>
                <a:gd name="f46" fmla="val f6"/>
                <a:gd name="f47" fmla="val f7"/>
                <a:gd name="f48" fmla="*/ f42 f0 1"/>
                <a:gd name="f49" fmla="+- f47 0 f45"/>
                <a:gd name="f50" fmla="+- f46 0 f45"/>
                <a:gd name="f51" fmla="*/ f48 1 f2"/>
                <a:gd name="f52" fmla="*/ f50 1 182"/>
                <a:gd name="f53" fmla="*/ f49 1 250"/>
                <a:gd name="f54" fmla="*/ 5 f50 1"/>
                <a:gd name="f55" fmla="*/ 250 f49 1"/>
                <a:gd name="f56" fmla="*/ 33 f50 1"/>
                <a:gd name="f57" fmla="*/ 201 f49 1"/>
                <a:gd name="f58" fmla="*/ 120 f50 1"/>
                <a:gd name="f59" fmla="*/ 43 f49 1"/>
                <a:gd name="f60" fmla="*/ 15 f50 1"/>
                <a:gd name="f61" fmla="*/ 107 f49 1"/>
                <a:gd name="f62" fmla="*/ 35 f50 1"/>
                <a:gd name="f63" fmla="*/ 38 f49 1"/>
                <a:gd name="f64" fmla="*/ 126 f50 1"/>
                <a:gd name="f65" fmla="*/ 5 f49 1"/>
                <a:gd name="f66" fmla="*/ 154 f50 1"/>
                <a:gd name="f67" fmla="*/ 25 f49 1"/>
                <a:gd name="f68" fmla="+- f51 0 f1"/>
                <a:gd name="f69" fmla="*/ f54 1 182"/>
                <a:gd name="f70" fmla="*/ f55 1 250"/>
                <a:gd name="f71" fmla="*/ f56 1 182"/>
                <a:gd name="f72" fmla="*/ f57 1 250"/>
                <a:gd name="f73" fmla="*/ f58 1 182"/>
                <a:gd name="f74" fmla="*/ f59 1 250"/>
                <a:gd name="f75" fmla="*/ f60 1 182"/>
                <a:gd name="f76" fmla="*/ f61 1 250"/>
                <a:gd name="f77" fmla="*/ f62 1 182"/>
                <a:gd name="f78" fmla="*/ f63 1 250"/>
                <a:gd name="f79" fmla="*/ f64 1 182"/>
                <a:gd name="f80" fmla="*/ f65 1 250"/>
                <a:gd name="f81" fmla="*/ f66 1 182"/>
                <a:gd name="f82" fmla="*/ f67 1 250"/>
                <a:gd name="f83" fmla="*/ 0 1 f52"/>
                <a:gd name="f84" fmla="*/ f46 1 f52"/>
                <a:gd name="f85" fmla="*/ 0 1 f53"/>
                <a:gd name="f86" fmla="*/ f47 1 f53"/>
                <a:gd name="f87" fmla="*/ f69 1 f52"/>
                <a:gd name="f88" fmla="*/ f70 1 f53"/>
                <a:gd name="f89" fmla="*/ f71 1 f52"/>
                <a:gd name="f90" fmla="*/ f72 1 f53"/>
                <a:gd name="f91" fmla="*/ f73 1 f52"/>
                <a:gd name="f92" fmla="*/ f74 1 f53"/>
                <a:gd name="f93" fmla="*/ f75 1 f52"/>
                <a:gd name="f94" fmla="*/ f76 1 f53"/>
                <a:gd name="f95" fmla="*/ f77 1 f52"/>
                <a:gd name="f96" fmla="*/ f78 1 f53"/>
                <a:gd name="f97" fmla="*/ f79 1 f52"/>
                <a:gd name="f98" fmla="*/ f80 1 f53"/>
                <a:gd name="f99" fmla="*/ f81 1 f52"/>
                <a:gd name="f100" fmla="*/ f82 1 f53"/>
                <a:gd name="f101" fmla="*/ f83 f43 1"/>
                <a:gd name="f102" fmla="*/ f84 f43 1"/>
                <a:gd name="f103" fmla="*/ f86 f44 1"/>
                <a:gd name="f104" fmla="*/ f85 f44 1"/>
                <a:gd name="f105" fmla="*/ f87 f43 1"/>
                <a:gd name="f106" fmla="*/ f88 f44 1"/>
                <a:gd name="f107" fmla="*/ f89 f43 1"/>
                <a:gd name="f108" fmla="*/ f90 f44 1"/>
                <a:gd name="f109" fmla="*/ f91 f43 1"/>
                <a:gd name="f110" fmla="*/ f92 f44 1"/>
                <a:gd name="f111" fmla="*/ f93 f43 1"/>
                <a:gd name="f112" fmla="*/ f94 f44 1"/>
                <a:gd name="f113" fmla="*/ f95 f43 1"/>
                <a:gd name="f114" fmla="*/ f96 f44 1"/>
                <a:gd name="f115" fmla="*/ f97 f43 1"/>
                <a:gd name="f116" fmla="*/ f98 f44 1"/>
                <a:gd name="f117" fmla="*/ f99 f43 1"/>
                <a:gd name="f118" fmla="*/ f100 f44 1"/>
              </a:gdLst>
              <a:ahLst/>
              <a:cxnLst>
                <a:cxn ang="3cd4">
                  <a:pos x="hc" y="t"/>
                </a:cxn>
                <a:cxn ang="0">
                  <a:pos x="r" y="vc"/>
                </a:cxn>
                <a:cxn ang="cd4">
                  <a:pos x="hc" y="b"/>
                </a:cxn>
                <a:cxn ang="cd2">
                  <a:pos x="l" y="vc"/>
                </a:cxn>
                <a:cxn ang="f68">
                  <a:pos x="f105" y="f106"/>
                </a:cxn>
                <a:cxn ang="f68">
                  <a:pos x="f107" y="f108"/>
                </a:cxn>
                <a:cxn ang="f68">
                  <a:pos x="f109" y="f110"/>
                </a:cxn>
                <a:cxn ang="f68">
                  <a:pos x="f111" y="f112"/>
                </a:cxn>
                <a:cxn ang="f68">
                  <a:pos x="f113" y="f114"/>
                </a:cxn>
                <a:cxn ang="f68">
                  <a:pos x="f115" y="f116"/>
                </a:cxn>
                <a:cxn ang="f68">
                  <a:pos x="f117" y="f118"/>
                </a:cxn>
                <a:cxn ang="f68">
                  <a:pos x="f105" y="f106"/>
                </a:cxn>
              </a:cxnLst>
              <a:rect l="f101" t="f104" r="f102" b="f103"/>
              <a:pathLst>
                <a:path w="182" h="250">
                  <a:moveTo>
                    <a:pt x="f8" y="f7"/>
                  </a:moveTo>
                  <a:cubicBezTo>
                    <a:pt x="f8" y="f9"/>
                    <a:pt x="f10" y="f11"/>
                    <a:pt x="f12" y="f13"/>
                  </a:cubicBezTo>
                  <a:cubicBezTo>
                    <a:pt x="f14" y="f15"/>
                    <a:pt x="f16" y="f17"/>
                    <a:pt x="f18" y="f19"/>
                  </a:cubicBezTo>
                  <a:cubicBezTo>
                    <a:pt x="f20" y="f21"/>
                    <a:pt x="f22" y="f23"/>
                    <a:pt x="f24" y="f25"/>
                  </a:cubicBezTo>
                  <a:cubicBezTo>
                    <a:pt x="f5" y="f26"/>
                    <a:pt x="f27" y="f28"/>
                    <a:pt x="f29" y="f30"/>
                  </a:cubicBezTo>
                  <a:cubicBezTo>
                    <a:pt x="f31" y="f32"/>
                    <a:pt x="f33" y="f24"/>
                    <a:pt x="f34" y="f8"/>
                  </a:cubicBezTo>
                  <a:cubicBezTo>
                    <a:pt x="f35" y="f5"/>
                    <a:pt x="f36" y="f37"/>
                    <a:pt x="f38" y="f39"/>
                  </a:cubicBezTo>
                  <a:cubicBezTo>
                    <a:pt x="f6" y="f40"/>
                    <a:pt x="f14" y="f41"/>
                    <a:pt x="f8" y="f7"/>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20" name="Freeform 14">
              <a:extLst>
                <a:ext uri="{FF2B5EF4-FFF2-40B4-BE49-F238E27FC236}">
                  <a16:creationId xmlns:a16="http://schemas.microsoft.com/office/drawing/2014/main" id="{A6948671-1DB8-D944-7F6B-95EA9D5FBDCD}"/>
                </a:ext>
              </a:extLst>
            </p:cNvPr>
            <p:cNvSpPr/>
            <p:nvPr/>
          </p:nvSpPr>
          <p:spPr>
            <a:xfrm>
              <a:off x="2982909" y="4976814"/>
              <a:ext cx="63495" cy="74615"/>
            </a:xfrm>
            <a:custGeom>
              <a:avLst/>
              <a:gdLst>
                <a:gd name="f0" fmla="val 10800000"/>
                <a:gd name="f1" fmla="val 5400000"/>
                <a:gd name="f2" fmla="val 180"/>
                <a:gd name="f3" fmla="val w"/>
                <a:gd name="f4" fmla="val h"/>
                <a:gd name="f5" fmla="val 0"/>
                <a:gd name="f6" fmla="val 35"/>
                <a:gd name="f7" fmla="val 42"/>
                <a:gd name="f8" fmla="val 18"/>
                <a:gd name="f9" fmla="val 26"/>
                <a:gd name="f10" fmla="val 11"/>
                <a:gd name="f11" fmla="val 34"/>
                <a:gd name="f12" fmla="val 24"/>
                <a:gd name="f13" fmla="val 31"/>
                <a:gd name="f14" fmla="val 23"/>
                <a:gd name="f15" fmla="val 41"/>
                <a:gd name="f16" fmla="val 39"/>
                <a:gd name="f17" fmla="val 2"/>
                <a:gd name="f18" fmla="val 1"/>
                <a:gd name="f19" fmla="val 9"/>
                <a:gd name="f20" fmla="+- 0 0 -90"/>
                <a:gd name="f21" fmla="*/ f3 1 35"/>
                <a:gd name="f22" fmla="*/ f4 1 42"/>
                <a:gd name="f23" fmla="val f5"/>
                <a:gd name="f24" fmla="val f6"/>
                <a:gd name="f25" fmla="val f7"/>
                <a:gd name="f26" fmla="*/ f20 f0 1"/>
                <a:gd name="f27" fmla="+- f25 0 f23"/>
                <a:gd name="f28" fmla="+- f24 0 f23"/>
                <a:gd name="f29" fmla="*/ f26 1 f2"/>
                <a:gd name="f30" fmla="*/ f28 1 35"/>
                <a:gd name="f31" fmla="*/ f27 1 42"/>
                <a:gd name="f32" fmla="*/ 18 f28 1"/>
                <a:gd name="f33" fmla="*/ 0 f27 1"/>
                <a:gd name="f34" fmla="*/ 34 f28 1"/>
                <a:gd name="f35" fmla="*/ 24 f27 1"/>
                <a:gd name="f36" fmla="*/ 41 f27 1"/>
                <a:gd name="f37" fmla="*/ 1 f28 1"/>
                <a:gd name="f38" fmla="+- f29 0 f1"/>
                <a:gd name="f39" fmla="*/ f32 1 35"/>
                <a:gd name="f40" fmla="*/ f33 1 42"/>
                <a:gd name="f41" fmla="*/ f34 1 35"/>
                <a:gd name="f42" fmla="*/ f35 1 42"/>
                <a:gd name="f43" fmla="*/ f36 1 42"/>
                <a:gd name="f44" fmla="*/ f37 1 35"/>
                <a:gd name="f45" fmla="*/ 0 1 f30"/>
                <a:gd name="f46" fmla="*/ f24 1 f30"/>
                <a:gd name="f47" fmla="*/ 0 1 f31"/>
                <a:gd name="f48" fmla="*/ f25 1 f31"/>
                <a:gd name="f49" fmla="*/ f39 1 f30"/>
                <a:gd name="f50" fmla="*/ f40 1 f31"/>
                <a:gd name="f51" fmla="*/ f41 1 f30"/>
                <a:gd name="f52" fmla="*/ f42 1 f31"/>
                <a:gd name="f53" fmla="*/ f43 1 f31"/>
                <a:gd name="f54" fmla="*/ f44 1 f30"/>
                <a:gd name="f55" fmla="*/ f45 f21 1"/>
                <a:gd name="f56" fmla="*/ f46 f21 1"/>
                <a:gd name="f57" fmla="*/ f48 f22 1"/>
                <a:gd name="f58" fmla="*/ f47 f22 1"/>
                <a:gd name="f59" fmla="*/ f49 f21 1"/>
                <a:gd name="f60" fmla="*/ f50 f22 1"/>
                <a:gd name="f61" fmla="*/ f51 f21 1"/>
                <a:gd name="f62" fmla="*/ f52 f22 1"/>
                <a:gd name="f63" fmla="*/ f53 f22 1"/>
                <a:gd name="f64" fmla="*/ f54 f21 1"/>
              </a:gdLst>
              <a:ahLst/>
              <a:cxnLst>
                <a:cxn ang="3cd4">
                  <a:pos x="hc" y="t"/>
                </a:cxn>
                <a:cxn ang="0">
                  <a:pos x="r" y="vc"/>
                </a:cxn>
                <a:cxn ang="cd4">
                  <a:pos x="hc" y="b"/>
                </a:cxn>
                <a:cxn ang="cd2">
                  <a:pos x="l" y="vc"/>
                </a:cxn>
                <a:cxn ang="f38">
                  <a:pos x="f59" y="f60"/>
                </a:cxn>
                <a:cxn ang="f38">
                  <a:pos x="f61" y="f62"/>
                </a:cxn>
                <a:cxn ang="f38">
                  <a:pos x="f59" y="f63"/>
                </a:cxn>
                <a:cxn ang="f38">
                  <a:pos x="f64" y="f62"/>
                </a:cxn>
                <a:cxn ang="f38">
                  <a:pos x="f59" y="f60"/>
                </a:cxn>
              </a:cxnLst>
              <a:rect l="f55" t="f58" r="f56" b="f57"/>
              <a:pathLst>
                <a:path w="35" h="42">
                  <a:moveTo>
                    <a:pt x="f8" y="f5"/>
                  </a:moveTo>
                  <a:cubicBezTo>
                    <a:pt x="f9" y="f10"/>
                    <a:pt x="f6" y="f8"/>
                    <a:pt x="f11" y="f12"/>
                  </a:cubicBezTo>
                  <a:cubicBezTo>
                    <a:pt x="f11" y="f13"/>
                    <a:pt x="f14" y="f7"/>
                    <a:pt x="f8" y="f15"/>
                  </a:cubicBezTo>
                  <a:cubicBezTo>
                    <a:pt x="f10" y="f16"/>
                    <a:pt x="f17" y="f13"/>
                    <a:pt x="f18" y="f12"/>
                  </a:cubicBezTo>
                  <a:cubicBezTo>
                    <a:pt x="f5" y="f8"/>
                    <a:pt x="f19" y="f10"/>
                    <a:pt x="f8" y="f5"/>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21" name="Freeform 15">
              <a:extLst>
                <a:ext uri="{FF2B5EF4-FFF2-40B4-BE49-F238E27FC236}">
                  <a16:creationId xmlns:a16="http://schemas.microsoft.com/office/drawing/2014/main" id="{B22B4E34-C793-047B-6570-A29A1F8FF4E8}"/>
                </a:ext>
              </a:extLst>
            </p:cNvPr>
            <p:cNvSpPr/>
            <p:nvPr/>
          </p:nvSpPr>
          <p:spPr>
            <a:xfrm>
              <a:off x="2982909" y="4860922"/>
              <a:ext cx="63495" cy="76196"/>
            </a:xfrm>
            <a:custGeom>
              <a:avLst/>
              <a:gdLst>
                <a:gd name="f0" fmla="val 10800000"/>
                <a:gd name="f1" fmla="val 5400000"/>
                <a:gd name="f2" fmla="val 180"/>
                <a:gd name="f3" fmla="val w"/>
                <a:gd name="f4" fmla="val h"/>
                <a:gd name="f5" fmla="val 0"/>
                <a:gd name="f6" fmla="val 35"/>
                <a:gd name="f7" fmla="val 43"/>
                <a:gd name="f8" fmla="val 18"/>
                <a:gd name="f9" fmla="val 10"/>
                <a:gd name="f10" fmla="val 32"/>
                <a:gd name="f11" fmla="val 24"/>
                <a:gd name="f12" fmla="val 1"/>
                <a:gd name="f13" fmla="val 19"/>
                <a:gd name="f14" fmla="val 2"/>
                <a:gd name="f15" fmla="val 12"/>
                <a:gd name="f16" fmla="val 6"/>
                <a:gd name="f17" fmla="val 33"/>
                <a:gd name="f18" fmla="val 11"/>
                <a:gd name="f19" fmla="val 34"/>
                <a:gd name="f20" fmla="val 26"/>
                <a:gd name="f21" fmla="val 31"/>
                <a:gd name="f22" fmla="+- 0 0 -90"/>
                <a:gd name="f23" fmla="*/ f3 1 35"/>
                <a:gd name="f24" fmla="*/ f4 1 43"/>
                <a:gd name="f25" fmla="val f5"/>
                <a:gd name="f26" fmla="val f6"/>
                <a:gd name="f27" fmla="val f7"/>
                <a:gd name="f28" fmla="*/ f22 f0 1"/>
                <a:gd name="f29" fmla="+- f27 0 f25"/>
                <a:gd name="f30" fmla="+- f26 0 f25"/>
                <a:gd name="f31" fmla="*/ f28 1 f2"/>
                <a:gd name="f32" fmla="*/ f30 1 35"/>
                <a:gd name="f33" fmla="*/ f29 1 43"/>
                <a:gd name="f34" fmla="*/ 18 f30 1"/>
                <a:gd name="f35" fmla="*/ 43 f29 1"/>
                <a:gd name="f36" fmla="*/ 1 f30 1"/>
                <a:gd name="f37" fmla="*/ 19 f29 1"/>
                <a:gd name="f38" fmla="*/ 0 f29 1"/>
                <a:gd name="f39" fmla="*/ 34 f30 1"/>
                <a:gd name="f40" fmla="*/ 18 f29 1"/>
                <a:gd name="f41" fmla="+- f31 0 f1"/>
                <a:gd name="f42" fmla="*/ f34 1 35"/>
                <a:gd name="f43" fmla="*/ f35 1 43"/>
                <a:gd name="f44" fmla="*/ f36 1 35"/>
                <a:gd name="f45" fmla="*/ f37 1 43"/>
                <a:gd name="f46" fmla="*/ f38 1 43"/>
                <a:gd name="f47" fmla="*/ f39 1 35"/>
                <a:gd name="f48" fmla="*/ f40 1 43"/>
                <a:gd name="f49" fmla="*/ 0 1 f32"/>
                <a:gd name="f50" fmla="*/ f26 1 f32"/>
                <a:gd name="f51" fmla="*/ 0 1 f33"/>
                <a:gd name="f52" fmla="*/ f27 1 f33"/>
                <a:gd name="f53" fmla="*/ f42 1 f32"/>
                <a:gd name="f54" fmla="*/ f43 1 f33"/>
                <a:gd name="f55" fmla="*/ f44 1 f32"/>
                <a:gd name="f56" fmla="*/ f45 1 f33"/>
                <a:gd name="f57" fmla="*/ f46 1 f33"/>
                <a:gd name="f58" fmla="*/ f47 1 f32"/>
                <a:gd name="f59" fmla="*/ f48 1 f33"/>
                <a:gd name="f60" fmla="*/ f49 f23 1"/>
                <a:gd name="f61" fmla="*/ f50 f23 1"/>
                <a:gd name="f62" fmla="*/ f52 f24 1"/>
                <a:gd name="f63" fmla="*/ f51 f24 1"/>
                <a:gd name="f64" fmla="*/ f53 f23 1"/>
                <a:gd name="f65" fmla="*/ f54 f24 1"/>
                <a:gd name="f66" fmla="*/ f55 f23 1"/>
                <a:gd name="f67" fmla="*/ f56 f24 1"/>
                <a:gd name="f68" fmla="*/ f57 f24 1"/>
                <a:gd name="f69" fmla="*/ f58 f23 1"/>
                <a:gd name="f70" fmla="*/ f59 f24 1"/>
              </a:gdLst>
              <a:ahLst/>
              <a:cxnLst>
                <a:cxn ang="3cd4">
                  <a:pos x="hc" y="t"/>
                </a:cxn>
                <a:cxn ang="0">
                  <a:pos x="r" y="vc"/>
                </a:cxn>
                <a:cxn ang="cd4">
                  <a:pos x="hc" y="b"/>
                </a:cxn>
                <a:cxn ang="cd2">
                  <a:pos x="l" y="vc"/>
                </a:cxn>
                <a:cxn ang="f41">
                  <a:pos x="f64" y="f65"/>
                </a:cxn>
                <a:cxn ang="f41">
                  <a:pos x="f66" y="f67"/>
                </a:cxn>
                <a:cxn ang="f41">
                  <a:pos x="f64" y="f68"/>
                </a:cxn>
                <a:cxn ang="f41">
                  <a:pos x="f69" y="f70"/>
                </a:cxn>
                <a:cxn ang="f41">
                  <a:pos x="f64" y="f65"/>
                </a:cxn>
              </a:cxnLst>
              <a:rect l="f60" t="f63" r="f61" b="f62"/>
              <a:pathLst>
                <a:path w="35" h="43">
                  <a:moveTo>
                    <a:pt x="f8" y="f7"/>
                  </a:moveTo>
                  <a:cubicBezTo>
                    <a:pt x="f9" y="f10"/>
                    <a:pt x="f5" y="f11"/>
                    <a:pt x="f12" y="f13"/>
                  </a:cubicBezTo>
                  <a:cubicBezTo>
                    <a:pt x="f14" y="f15"/>
                    <a:pt x="f15" y="f16"/>
                    <a:pt x="f8" y="f5"/>
                  </a:cubicBezTo>
                  <a:cubicBezTo>
                    <a:pt x="f11" y="f16"/>
                    <a:pt x="f17" y="f18"/>
                    <a:pt x="f19" y="f8"/>
                  </a:cubicBezTo>
                  <a:cubicBezTo>
                    <a:pt x="f6" y="f11"/>
                    <a:pt x="f20" y="f21"/>
                    <a:pt x="f8" y="f7"/>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22" name="Freeform 16">
              <a:extLst>
                <a:ext uri="{FF2B5EF4-FFF2-40B4-BE49-F238E27FC236}">
                  <a16:creationId xmlns:a16="http://schemas.microsoft.com/office/drawing/2014/main" id="{65F9D9C1-A603-FBFC-67C6-7AE6259EE20E}"/>
                </a:ext>
              </a:extLst>
            </p:cNvPr>
            <p:cNvSpPr/>
            <p:nvPr/>
          </p:nvSpPr>
          <p:spPr>
            <a:xfrm>
              <a:off x="2981328" y="5105396"/>
              <a:ext cx="63495" cy="74615"/>
            </a:xfrm>
            <a:custGeom>
              <a:avLst/>
              <a:gdLst>
                <a:gd name="f0" fmla="val 10800000"/>
                <a:gd name="f1" fmla="val 5400000"/>
                <a:gd name="f2" fmla="val 180"/>
                <a:gd name="f3" fmla="val w"/>
                <a:gd name="f4" fmla="val h"/>
                <a:gd name="f5" fmla="val 0"/>
                <a:gd name="f6" fmla="val 35"/>
                <a:gd name="f7" fmla="val 42"/>
                <a:gd name="f8" fmla="val 17"/>
                <a:gd name="f9" fmla="val 26"/>
                <a:gd name="f10" fmla="val 11"/>
                <a:gd name="f11" fmla="val 23"/>
                <a:gd name="f12" fmla="val 30"/>
                <a:gd name="f13" fmla="val 36"/>
                <a:gd name="f14" fmla="val 20"/>
                <a:gd name="f15" fmla="val 14"/>
                <a:gd name="f16" fmla="val 37"/>
                <a:gd name="f17" fmla="val 3"/>
                <a:gd name="f18" fmla="val 32"/>
                <a:gd name="f19" fmla="val 2"/>
                <a:gd name="f20" fmla="val 25"/>
                <a:gd name="f21" fmla="val 19"/>
                <a:gd name="f22" fmla="val 10"/>
                <a:gd name="f23" fmla="+- 0 0 -90"/>
                <a:gd name="f24" fmla="*/ f3 1 35"/>
                <a:gd name="f25" fmla="*/ f4 1 42"/>
                <a:gd name="f26" fmla="val f5"/>
                <a:gd name="f27" fmla="val f6"/>
                <a:gd name="f28" fmla="val f7"/>
                <a:gd name="f29" fmla="*/ f23 f0 1"/>
                <a:gd name="f30" fmla="+- f28 0 f26"/>
                <a:gd name="f31" fmla="+- f27 0 f26"/>
                <a:gd name="f32" fmla="*/ f29 1 f2"/>
                <a:gd name="f33" fmla="*/ f31 1 35"/>
                <a:gd name="f34" fmla="*/ f30 1 42"/>
                <a:gd name="f35" fmla="*/ 17 f31 1"/>
                <a:gd name="f36" fmla="*/ 0 f30 1"/>
                <a:gd name="f37" fmla="*/ 35 f31 1"/>
                <a:gd name="f38" fmla="*/ 23 f30 1"/>
                <a:gd name="f39" fmla="*/ 20 f31 1"/>
                <a:gd name="f40" fmla="*/ 42 f30 1"/>
                <a:gd name="f41" fmla="*/ 2 f31 1"/>
                <a:gd name="f42" fmla="*/ 25 f30 1"/>
                <a:gd name="f43" fmla="+- f32 0 f1"/>
                <a:gd name="f44" fmla="*/ f35 1 35"/>
                <a:gd name="f45" fmla="*/ f36 1 42"/>
                <a:gd name="f46" fmla="*/ f37 1 35"/>
                <a:gd name="f47" fmla="*/ f38 1 42"/>
                <a:gd name="f48" fmla="*/ f39 1 35"/>
                <a:gd name="f49" fmla="*/ f40 1 42"/>
                <a:gd name="f50" fmla="*/ f41 1 35"/>
                <a:gd name="f51" fmla="*/ f42 1 42"/>
                <a:gd name="f52" fmla="*/ 0 1 f33"/>
                <a:gd name="f53" fmla="*/ f27 1 f33"/>
                <a:gd name="f54" fmla="*/ 0 1 f34"/>
                <a:gd name="f55" fmla="*/ f28 1 f34"/>
                <a:gd name="f56" fmla="*/ f44 1 f33"/>
                <a:gd name="f57" fmla="*/ f45 1 f34"/>
                <a:gd name="f58" fmla="*/ f46 1 f33"/>
                <a:gd name="f59" fmla="*/ f47 1 f34"/>
                <a:gd name="f60" fmla="*/ f48 1 f33"/>
                <a:gd name="f61" fmla="*/ f49 1 f34"/>
                <a:gd name="f62" fmla="*/ f50 1 f33"/>
                <a:gd name="f63" fmla="*/ f51 1 f34"/>
                <a:gd name="f64" fmla="*/ f52 f24 1"/>
                <a:gd name="f65" fmla="*/ f53 f24 1"/>
                <a:gd name="f66" fmla="*/ f55 f25 1"/>
                <a:gd name="f67" fmla="*/ f54 f25 1"/>
                <a:gd name="f68" fmla="*/ f56 f24 1"/>
                <a:gd name="f69" fmla="*/ f57 f25 1"/>
                <a:gd name="f70" fmla="*/ f58 f24 1"/>
                <a:gd name="f71" fmla="*/ f59 f25 1"/>
                <a:gd name="f72" fmla="*/ f60 f24 1"/>
                <a:gd name="f73" fmla="*/ f61 f25 1"/>
                <a:gd name="f74" fmla="*/ f62 f24 1"/>
                <a:gd name="f75" fmla="*/ f63 f25 1"/>
              </a:gdLst>
              <a:ahLst/>
              <a:cxnLst>
                <a:cxn ang="3cd4">
                  <a:pos x="hc" y="t"/>
                </a:cxn>
                <a:cxn ang="0">
                  <a:pos x="r" y="vc"/>
                </a:cxn>
                <a:cxn ang="cd4">
                  <a:pos x="hc" y="b"/>
                </a:cxn>
                <a:cxn ang="cd2">
                  <a:pos x="l" y="vc"/>
                </a:cxn>
                <a:cxn ang="f43">
                  <a:pos x="f68" y="f69"/>
                </a:cxn>
                <a:cxn ang="f43">
                  <a:pos x="f70" y="f71"/>
                </a:cxn>
                <a:cxn ang="f43">
                  <a:pos x="f72" y="f73"/>
                </a:cxn>
                <a:cxn ang="f43">
                  <a:pos x="f74" y="f75"/>
                </a:cxn>
                <a:cxn ang="f43">
                  <a:pos x="f68" y="f69"/>
                </a:cxn>
              </a:cxnLst>
              <a:rect l="f64" t="f67" r="f65" b="f66"/>
              <a:pathLst>
                <a:path w="35" h="42">
                  <a:moveTo>
                    <a:pt x="f8" y="f5"/>
                  </a:moveTo>
                  <a:cubicBezTo>
                    <a:pt x="f9" y="f10"/>
                    <a:pt x="f6" y="f8"/>
                    <a:pt x="f6" y="f11"/>
                  </a:cubicBezTo>
                  <a:cubicBezTo>
                    <a:pt x="f6" y="f12"/>
                    <a:pt x="f9" y="f13"/>
                    <a:pt x="f14" y="f7"/>
                  </a:cubicBezTo>
                  <a:cubicBezTo>
                    <a:pt x="f15" y="f16"/>
                    <a:pt x="f17" y="f18"/>
                    <a:pt x="f19" y="f20"/>
                  </a:cubicBezTo>
                  <a:cubicBezTo>
                    <a:pt x="f5" y="f21"/>
                    <a:pt x="f22" y="f10"/>
                    <a:pt x="f8" y="f5"/>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23" name="Freeform 17">
              <a:extLst>
                <a:ext uri="{FF2B5EF4-FFF2-40B4-BE49-F238E27FC236}">
                  <a16:creationId xmlns:a16="http://schemas.microsoft.com/office/drawing/2014/main" id="{60A76415-0E65-28E8-9243-251C93FEAC1E}"/>
                </a:ext>
              </a:extLst>
            </p:cNvPr>
            <p:cNvSpPr/>
            <p:nvPr/>
          </p:nvSpPr>
          <p:spPr>
            <a:xfrm>
              <a:off x="2982909" y="5245098"/>
              <a:ext cx="76196" cy="61914"/>
            </a:xfrm>
            <a:custGeom>
              <a:avLst/>
              <a:gdLst>
                <a:gd name="f0" fmla="val 10800000"/>
                <a:gd name="f1" fmla="val 5400000"/>
                <a:gd name="f2" fmla="val 180"/>
                <a:gd name="f3" fmla="val w"/>
                <a:gd name="f4" fmla="val h"/>
                <a:gd name="f5" fmla="val 0"/>
                <a:gd name="f6" fmla="val 42"/>
                <a:gd name="f7" fmla="val 35"/>
                <a:gd name="f8" fmla="val 18"/>
                <a:gd name="f9" fmla="val 31"/>
                <a:gd name="f10" fmla="val 26"/>
                <a:gd name="f11" fmla="val 25"/>
                <a:gd name="f12" fmla="val 19"/>
                <a:gd name="f13" fmla="val 12"/>
                <a:gd name="f14" fmla="val 6"/>
                <a:gd name="f15" fmla="val 21"/>
                <a:gd name="f16" fmla="val 5"/>
                <a:gd name="f17" fmla="val 14"/>
                <a:gd name="f18" fmla="val 10"/>
                <a:gd name="f19" fmla="val 4"/>
                <a:gd name="f20" fmla="val 17"/>
                <a:gd name="f21" fmla="val 2"/>
                <a:gd name="f22" fmla="val 23"/>
                <a:gd name="f23" fmla="+- 0 0 -90"/>
                <a:gd name="f24" fmla="*/ f3 1 42"/>
                <a:gd name="f25" fmla="*/ f4 1 35"/>
                <a:gd name="f26" fmla="val f5"/>
                <a:gd name="f27" fmla="val f6"/>
                <a:gd name="f28" fmla="val f7"/>
                <a:gd name="f29" fmla="*/ f23 f0 1"/>
                <a:gd name="f30" fmla="+- f28 0 f26"/>
                <a:gd name="f31" fmla="+- f27 0 f26"/>
                <a:gd name="f32" fmla="*/ f29 1 f2"/>
                <a:gd name="f33" fmla="*/ f31 1 42"/>
                <a:gd name="f34" fmla="*/ f30 1 35"/>
                <a:gd name="f35" fmla="*/ 42 f31 1"/>
                <a:gd name="f36" fmla="*/ 18 f30 1"/>
                <a:gd name="f37" fmla="*/ 19 f31 1"/>
                <a:gd name="f38" fmla="*/ 35 f30 1"/>
                <a:gd name="f39" fmla="*/ 0 f31 1"/>
                <a:gd name="f40" fmla="*/ 21 f30 1"/>
                <a:gd name="f41" fmla="*/ 17 f31 1"/>
                <a:gd name="f42" fmla="*/ 2 f30 1"/>
                <a:gd name="f43" fmla="+- f32 0 f1"/>
                <a:gd name="f44" fmla="*/ f35 1 42"/>
                <a:gd name="f45" fmla="*/ f36 1 35"/>
                <a:gd name="f46" fmla="*/ f37 1 42"/>
                <a:gd name="f47" fmla="*/ f38 1 35"/>
                <a:gd name="f48" fmla="*/ f39 1 42"/>
                <a:gd name="f49" fmla="*/ f40 1 35"/>
                <a:gd name="f50" fmla="*/ f41 1 42"/>
                <a:gd name="f51" fmla="*/ f42 1 35"/>
                <a:gd name="f52" fmla="*/ 0 1 f33"/>
                <a:gd name="f53" fmla="*/ f27 1 f33"/>
                <a:gd name="f54" fmla="*/ 0 1 f34"/>
                <a:gd name="f55" fmla="*/ f28 1 f34"/>
                <a:gd name="f56" fmla="*/ f44 1 f33"/>
                <a:gd name="f57" fmla="*/ f45 1 f34"/>
                <a:gd name="f58" fmla="*/ f46 1 f33"/>
                <a:gd name="f59" fmla="*/ f47 1 f34"/>
                <a:gd name="f60" fmla="*/ f48 1 f33"/>
                <a:gd name="f61" fmla="*/ f49 1 f34"/>
                <a:gd name="f62" fmla="*/ f50 1 f33"/>
                <a:gd name="f63" fmla="*/ f51 1 f34"/>
                <a:gd name="f64" fmla="*/ f52 f24 1"/>
                <a:gd name="f65" fmla="*/ f53 f24 1"/>
                <a:gd name="f66" fmla="*/ f55 f25 1"/>
                <a:gd name="f67" fmla="*/ f54 f25 1"/>
                <a:gd name="f68" fmla="*/ f56 f24 1"/>
                <a:gd name="f69" fmla="*/ f57 f25 1"/>
                <a:gd name="f70" fmla="*/ f58 f24 1"/>
                <a:gd name="f71" fmla="*/ f59 f25 1"/>
                <a:gd name="f72" fmla="*/ f60 f24 1"/>
                <a:gd name="f73" fmla="*/ f61 f25 1"/>
                <a:gd name="f74" fmla="*/ f62 f24 1"/>
                <a:gd name="f75" fmla="*/ f63 f25 1"/>
              </a:gdLst>
              <a:ahLst/>
              <a:cxnLst>
                <a:cxn ang="3cd4">
                  <a:pos x="hc" y="t"/>
                </a:cxn>
                <a:cxn ang="0">
                  <a:pos x="r" y="vc"/>
                </a:cxn>
                <a:cxn ang="cd4">
                  <a:pos x="hc" y="b"/>
                </a:cxn>
                <a:cxn ang="cd2">
                  <a:pos x="l" y="vc"/>
                </a:cxn>
                <a:cxn ang="f43">
                  <a:pos x="f68" y="f69"/>
                </a:cxn>
                <a:cxn ang="f43">
                  <a:pos x="f70" y="f71"/>
                </a:cxn>
                <a:cxn ang="f43">
                  <a:pos x="f72" y="f73"/>
                </a:cxn>
                <a:cxn ang="f43">
                  <a:pos x="f74" y="f75"/>
                </a:cxn>
                <a:cxn ang="f43">
                  <a:pos x="f68" y="f69"/>
                </a:cxn>
              </a:cxnLst>
              <a:rect l="f64" t="f67" r="f65" b="f66"/>
              <a:pathLst>
                <a:path w="42" h="35">
                  <a:moveTo>
                    <a:pt x="f6" y="f8"/>
                  </a:moveTo>
                  <a:cubicBezTo>
                    <a:pt x="f9" y="f10"/>
                    <a:pt x="f11" y="f7"/>
                    <a:pt x="f12" y="f7"/>
                  </a:cubicBezTo>
                  <a:cubicBezTo>
                    <a:pt x="f13" y="f7"/>
                    <a:pt x="f14" y="f10"/>
                    <a:pt x="f5" y="f15"/>
                  </a:cubicBezTo>
                  <a:cubicBezTo>
                    <a:pt x="f16" y="f17"/>
                    <a:pt x="f18" y="f19"/>
                    <a:pt x="f20" y="f21"/>
                  </a:cubicBezTo>
                  <a:cubicBezTo>
                    <a:pt x="f22" y="f5"/>
                    <a:pt x="f9" y="f18"/>
                    <a:pt x="f6" y="f8"/>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24" name="Freeform 18">
              <a:extLst>
                <a:ext uri="{FF2B5EF4-FFF2-40B4-BE49-F238E27FC236}">
                  <a16:creationId xmlns:a16="http://schemas.microsoft.com/office/drawing/2014/main" id="{6D7245F9-8E17-E434-0537-CCCFDB374302}"/>
                </a:ext>
              </a:extLst>
            </p:cNvPr>
            <p:cNvSpPr/>
            <p:nvPr/>
          </p:nvSpPr>
          <p:spPr>
            <a:xfrm>
              <a:off x="2112958" y="5262564"/>
              <a:ext cx="514350" cy="65086"/>
            </a:xfrm>
            <a:custGeom>
              <a:avLst/>
              <a:gdLst>
                <a:gd name="f0" fmla="val 10800000"/>
                <a:gd name="f1" fmla="val 5400000"/>
                <a:gd name="f2" fmla="val 180"/>
                <a:gd name="f3" fmla="val w"/>
                <a:gd name="f4" fmla="val h"/>
                <a:gd name="f5" fmla="val 0"/>
                <a:gd name="f6" fmla="val 288"/>
                <a:gd name="f7" fmla="val 36"/>
                <a:gd name="f8" fmla="val 146"/>
                <a:gd name="f9" fmla="val 106"/>
                <a:gd name="f10" fmla="val 66"/>
                <a:gd name="f11" fmla="val 26"/>
                <a:gd name="f12" fmla="val 14"/>
                <a:gd name="f13" fmla="val 2"/>
                <a:gd name="f14" fmla="val 34"/>
                <a:gd name="f15" fmla="val 1"/>
                <a:gd name="f16" fmla="val 19"/>
                <a:gd name="f17" fmla="val 6"/>
                <a:gd name="f18" fmla="val 9"/>
                <a:gd name="f19" fmla="val 21"/>
                <a:gd name="f20" fmla="val 103"/>
                <a:gd name="f21" fmla="val 185"/>
                <a:gd name="f22" fmla="val 267"/>
                <a:gd name="f23" fmla="val 280"/>
                <a:gd name="f24" fmla="val 287"/>
                <a:gd name="f25" fmla="val 31"/>
                <a:gd name="f26" fmla="val 278"/>
                <a:gd name="f27" fmla="val 265"/>
                <a:gd name="f28" fmla="val 226"/>
                <a:gd name="f29" fmla="val 186"/>
                <a:gd name="f30" fmla="+- 0 0 -90"/>
                <a:gd name="f31" fmla="*/ f3 1 288"/>
                <a:gd name="f32" fmla="*/ f4 1 36"/>
                <a:gd name="f33" fmla="val f5"/>
                <a:gd name="f34" fmla="val f6"/>
                <a:gd name="f35" fmla="val f7"/>
                <a:gd name="f36" fmla="*/ f30 f0 1"/>
                <a:gd name="f37" fmla="+- f35 0 f33"/>
                <a:gd name="f38" fmla="+- f34 0 f33"/>
                <a:gd name="f39" fmla="*/ f36 1 f2"/>
                <a:gd name="f40" fmla="*/ f38 1 288"/>
                <a:gd name="f41" fmla="*/ f37 1 36"/>
                <a:gd name="f42" fmla="*/ 146 f38 1"/>
                <a:gd name="f43" fmla="*/ 36 f37 1"/>
                <a:gd name="f44" fmla="*/ 26 f38 1"/>
                <a:gd name="f45" fmla="*/ 1 f38 1"/>
                <a:gd name="f46" fmla="*/ 19 f37 1"/>
                <a:gd name="f47" fmla="*/ 21 f38 1"/>
                <a:gd name="f48" fmla="*/ 0 f37 1"/>
                <a:gd name="f49" fmla="*/ 267 f38 1"/>
                <a:gd name="f50" fmla="*/ 288 f38 1"/>
                <a:gd name="f51" fmla="*/ 265 f38 1"/>
                <a:gd name="f52" fmla="+- f39 0 f1"/>
                <a:gd name="f53" fmla="*/ f42 1 288"/>
                <a:gd name="f54" fmla="*/ f43 1 36"/>
                <a:gd name="f55" fmla="*/ f44 1 288"/>
                <a:gd name="f56" fmla="*/ f45 1 288"/>
                <a:gd name="f57" fmla="*/ f46 1 36"/>
                <a:gd name="f58" fmla="*/ f47 1 288"/>
                <a:gd name="f59" fmla="*/ f48 1 36"/>
                <a:gd name="f60" fmla="*/ f49 1 288"/>
                <a:gd name="f61" fmla="*/ f50 1 288"/>
                <a:gd name="f62" fmla="*/ f51 1 288"/>
                <a:gd name="f63" fmla="*/ 0 1 f40"/>
                <a:gd name="f64" fmla="*/ f34 1 f40"/>
                <a:gd name="f65" fmla="*/ 0 1 f41"/>
                <a:gd name="f66" fmla="*/ f35 1 f41"/>
                <a:gd name="f67" fmla="*/ f53 1 f40"/>
                <a:gd name="f68" fmla="*/ f54 1 f41"/>
                <a:gd name="f69" fmla="*/ f55 1 f40"/>
                <a:gd name="f70" fmla="*/ f56 1 f40"/>
                <a:gd name="f71" fmla="*/ f57 1 f41"/>
                <a:gd name="f72" fmla="*/ f58 1 f40"/>
                <a:gd name="f73" fmla="*/ f59 1 f41"/>
                <a:gd name="f74" fmla="*/ f60 1 f40"/>
                <a:gd name="f75" fmla="*/ f61 1 f40"/>
                <a:gd name="f76" fmla="*/ f62 1 f40"/>
                <a:gd name="f77" fmla="*/ f63 f31 1"/>
                <a:gd name="f78" fmla="*/ f64 f31 1"/>
                <a:gd name="f79" fmla="*/ f66 f32 1"/>
                <a:gd name="f80" fmla="*/ f65 f32 1"/>
                <a:gd name="f81" fmla="*/ f67 f31 1"/>
                <a:gd name="f82" fmla="*/ f68 f32 1"/>
                <a:gd name="f83" fmla="*/ f69 f31 1"/>
                <a:gd name="f84" fmla="*/ f70 f31 1"/>
                <a:gd name="f85" fmla="*/ f71 f32 1"/>
                <a:gd name="f86" fmla="*/ f72 f31 1"/>
                <a:gd name="f87" fmla="*/ f73 f32 1"/>
                <a:gd name="f88" fmla="*/ f74 f31 1"/>
                <a:gd name="f89" fmla="*/ f75 f31 1"/>
                <a:gd name="f90" fmla="*/ f76 f31 1"/>
              </a:gdLst>
              <a:ahLst/>
              <a:cxnLst>
                <a:cxn ang="3cd4">
                  <a:pos x="hc" y="t"/>
                </a:cxn>
                <a:cxn ang="0">
                  <a:pos x="r" y="vc"/>
                </a:cxn>
                <a:cxn ang="cd4">
                  <a:pos x="hc" y="b"/>
                </a:cxn>
                <a:cxn ang="cd2">
                  <a:pos x="l" y="vc"/>
                </a:cxn>
                <a:cxn ang="f52">
                  <a:pos x="f81" y="f82"/>
                </a:cxn>
                <a:cxn ang="f52">
                  <a:pos x="f83" y="f82"/>
                </a:cxn>
                <a:cxn ang="f52">
                  <a:pos x="f84" y="f85"/>
                </a:cxn>
                <a:cxn ang="f52">
                  <a:pos x="f86" y="f87"/>
                </a:cxn>
                <a:cxn ang="f52">
                  <a:pos x="f88" y="f87"/>
                </a:cxn>
                <a:cxn ang="f52">
                  <a:pos x="f89" y="f85"/>
                </a:cxn>
                <a:cxn ang="f52">
                  <a:pos x="f90" y="f82"/>
                </a:cxn>
                <a:cxn ang="f52">
                  <a:pos x="f81" y="f82"/>
                </a:cxn>
                <a:cxn ang="f52">
                  <a:pos x="f81" y="f82"/>
                </a:cxn>
              </a:cxnLst>
              <a:rect l="f77" t="f80" r="f78" b="f79"/>
              <a:pathLst>
                <a:path w="288" h="36">
                  <a:moveTo>
                    <a:pt x="f8" y="f7"/>
                  </a:moveTo>
                  <a:cubicBezTo>
                    <a:pt x="f9" y="f7"/>
                    <a:pt x="f10" y="f7"/>
                    <a:pt x="f11" y="f7"/>
                  </a:cubicBezTo>
                  <a:cubicBezTo>
                    <a:pt x="f12" y="f7"/>
                    <a:pt x="f13" y="f14"/>
                    <a:pt x="f15" y="f16"/>
                  </a:cubicBezTo>
                  <a:cubicBezTo>
                    <a:pt x="f5" y="f17"/>
                    <a:pt x="f18" y="f5"/>
                    <a:pt x="f19" y="f5"/>
                  </a:cubicBezTo>
                  <a:cubicBezTo>
                    <a:pt x="f20" y="f5"/>
                    <a:pt x="f21" y="f5"/>
                    <a:pt x="f22" y="f5"/>
                  </a:cubicBezTo>
                  <a:cubicBezTo>
                    <a:pt x="f23" y="f5"/>
                    <a:pt x="f6" y="f17"/>
                    <a:pt x="f6" y="f16"/>
                  </a:cubicBezTo>
                  <a:cubicBezTo>
                    <a:pt x="f24" y="f25"/>
                    <a:pt x="f26" y="f7"/>
                    <a:pt x="f27" y="f7"/>
                  </a:cubicBezTo>
                  <a:cubicBezTo>
                    <a:pt x="f28" y="f7"/>
                    <a:pt x="f29" y="f7"/>
                    <a:pt x="f8" y="f7"/>
                  </a:cubicBezTo>
                  <a:cubicBezTo>
                    <a:pt x="f8" y="f7"/>
                    <a:pt x="f8" y="f7"/>
                    <a:pt x="f8" y="f7"/>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25" name="Freeform 19">
              <a:extLst>
                <a:ext uri="{FF2B5EF4-FFF2-40B4-BE49-F238E27FC236}">
                  <a16:creationId xmlns:a16="http://schemas.microsoft.com/office/drawing/2014/main" id="{063A88AD-6675-4DCB-0EE6-6BD0774C1CD0}"/>
                </a:ext>
              </a:extLst>
            </p:cNvPr>
            <p:cNvSpPr/>
            <p:nvPr/>
          </p:nvSpPr>
          <p:spPr>
            <a:xfrm>
              <a:off x="2274890" y="5130798"/>
              <a:ext cx="192088" cy="69851"/>
            </a:xfrm>
            <a:custGeom>
              <a:avLst/>
              <a:gdLst>
                <a:gd name="f0" fmla="val 10800000"/>
                <a:gd name="f1" fmla="val 5400000"/>
                <a:gd name="f2" fmla="val 180"/>
                <a:gd name="f3" fmla="val w"/>
                <a:gd name="f4" fmla="val h"/>
                <a:gd name="f5" fmla="val 0"/>
                <a:gd name="f6" fmla="val 107"/>
                <a:gd name="f7" fmla="val 39"/>
                <a:gd name="f8" fmla="val 55"/>
                <a:gd name="f9" fmla="val 2"/>
                <a:gd name="f10" fmla="val 67"/>
                <a:gd name="f11" fmla="val 79"/>
                <a:gd name="f12" fmla="val 90"/>
                <a:gd name="f13" fmla="val 3"/>
                <a:gd name="f14" fmla="val 97"/>
                <a:gd name="f15" fmla="val 5"/>
                <a:gd name="f16" fmla="val 14"/>
                <a:gd name="f17" fmla="val 106"/>
                <a:gd name="f18" fmla="val 19"/>
                <a:gd name="f19" fmla="val 105"/>
                <a:gd name="f20" fmla="val 26"/>
                <a:gd name="f21" fmla="val 96"/>
                <a:gd name="f22" fmla="val 36"/>
                <a:gd name="f23" fmla="val 37"/>
                <a:gd name="f24" fmla="val 66"/>
                <a:gd name="f25" fmla="val 41"/>
                <a:gd name="f26" fmla="val 38"/>
                <a:gd name="f27" fmla="val 16"/>
                <a:gd name="f28" fmla="val 10"/>
                <a:gd name="f29" fmla="val 25"/>
                <a:gd name="f30" fmla="val 1"/>
                <a:gd name="f31" fmla="val 21"/>
                <a:gd name="f32" fmla="val 17"/>
                <a:gd name="f33" fmla="val 29"/>
                <a:gd name="f34" fmla="val 42"/>
                <a:gd name="f35" fmla="+- 0 0 -90"/>
                <a:gd name="f36" fmla="*/ f3 1 107"/>
                <a:gd name="f37" fmla="*/ f4 1 39"/>
                <a:gd name="f38" fmla="val f5"/>
                <a:gd name="f39" fmla="val f6"/>
                <a:gd name="f40" fmla="val f7"/>
                <a:gd name="f41" fmla="*/ f35 f0 1"/>
                <a:gd name="f42" fmla="+- f40 0 f38"/>
                <a:gd name="f43" fmla="+- f39 0 f38"/>
                <a:gd name="f44" fmla="*/ f41 1 f2"/>
                <a:gd name="f45" fmla="*/ f43 1 107"/>
                <a:gd name="f46" fmla="*/ f42 1 39"/>
                <a:gd name="f47" fmla="*/ 55 f43 1"/>
                <a:gd name="f48" fmla="*/ 2 f42 1"/>
                <a:gd name="f49" fmla="*/ 90 f43 1"/>
                <a:gd name="f50" fmla="*/ 3 f42 1"/>
                <a:gd name="f51" fmla="*/ 106 f43 1"/>
                <a:gd name="f52" fmla="*/ 19 f42 1"/>
                <a:gd name="f53" fmla="*/ 37 f42 1"/>
                <a:gd name="f54" fmla="*/ 16 f43 1"/>
                <a:gd name="f55" fmla="*/ 1 f43 1"/>
                <a:gd name="f56" fmla="*/ 21 f42 1"/>
                <a:gd name="f57" fmla="*/ 17 f43 1"/>
                <a:gd name="f58" fmla="+- f44 0 f1"/>
                <a:gd name="f59" fmla="*/ f47 1 107"/>
                <a:gd name="f60" fmla="*/ f48 1 39"/>
                <a:gd name="f61" fmla="*/ f49 1 107"/>
                <a:gd name="f62" fmla="*/ f50 1 39"/>
                <a:gd name="f63" fmla="*/ f51 1 107"/>
                <a:gd name="f64" fmla="*/ f52 1 39"/>
                <a:gd name="f65" fmla="*/ f53 1 39"/>
                <a:gd name="f66" fmla="*/ f54 1 107"/>
                <a:gd name="f67" fmla="*/ f55 1 107"/>
                <a:gd name="f68" fmla="*/ f56 1 39"/>
                <a:gd name="f69" fmla="*/ f57 1 107"/>
                <a:gd name="f70" fmla="*/ 0 1 f45"/>
                <a:gd name="f71" fmla="*/ f39 1 f45"/>
                <a:gd name="f72" fmla="*/ 0 1 f46"/>
                <a:gd name="f73" fmla="*/ f40 1 f46"/>
                <a:gd name="f74" fmla="*/ f59 1 f45"/>
                <a:gd name="f75" fmla="*/ f60 1 f46"/>
                <a:gd name="f76" fmla="*/ f61 1 f45"/>
                <a:gd name="f77" fmla="*/ f62 1 f46"/>
                <a:gd name="f78" fmla="*/ f63 1 f45"/>
                <a:gd name="f79" fmla="*/ f64 1 f46"/>
                <a:gd name="f80" fmla="*/ f65 1 f46"/>
                <a:gd name="f81" fmla="*/ f66 1 f45"/>
                <a:gd name="f82" fmla="*/ f67 1 f45"/>
                <a:gd name="f83" fmla="*/ f68 1 f46"/>
                <a:gd name="f84" fmla="*/ f69 1 f45"/>
                <a:gd name="f85" fmla="*/ f70 f36 1"/>
                <a:gd name="f86" fmla="*/ f71 f36 1"/>
                <a:gd name="f87" fmla="*/ f73 f37 1"/>
                <a:gd name="f88" fmla="*/ f72 f37 1"/>
                <a:gd name="f89" fmla="*/ f74 f36 1"/>
                <a:gd name="f90" fmla="*/ f75 f37 1"/>
                <a:gd name="f91" fmla="*/ f76 f36 1"/>
                <a:gd name="f92" fmla="*/ f77 f37 1"/>
                <a:gd name="f93" fmla="*/ f78 f36 1"/>
                <a:gd name="f94" fmla="*/ f79 f37 1"/>
                <a:gd name="f95" fmla="*/ f80 f37 1"/>
                <a:gd name="f96" fmla="*/ f81 f36 1"/>
                <a:gd name="f97" fmla="*/ f82 f36 1"/>
                <a:gd name="f98" fmla="*/ f83 f37 1"/>
                <a:gd name="f99" fmla="*/ f84 f36 1"/>
              </a:gdLst>
              <a:ahLst/>
              <a:cxnLst>
                <a:cxn ang="3cd4">
                  <a:pos x="hc" y="t"/>
                </a:cxn>
                <a:cxn ang="0">
                  <a:pos x="r" y="vc"/>
                </a:cxn>
                <a:cxn ang="cd4">
                  <a:pos x="hc" y="b"/>
                </a:cxn>
                <a:cxn ang="cd2">
                  <a:pos x="l" y="vc"/>
                </a:cxn>
                <a:cxn ang="f58">
                  <a:pos x="f89" y="f90"/>
                </a:cxn>
                <a:cxn ang="f58">
                  <a:pos x="f91" y="f92"/>
                </a:cxn>
                <a:cxn ang="f58">
                  <a:pos x="f93" y="f94"/>
                </a:cxn>
                <a:cxn ang="f58">
                  <a:pos x="f91" y="f95"/>
                </a:cxn>
                <a:cxn ang="f58">
                  <a:pos x="f96" y="f95"/>
                </a:cxn>
                <a:cxn ang="f58">
                  <a:pos x="f97" y="f98"/>
                </a:cxn>
                <a:cxn ang="f58">
                  <a:pos x="f99" y="f92"/>
                </a:cxn>
                <a:cxn ang="f58">
                  <a:pos x="f89" y="f90"/>
                </a:cxn>
              </a:cxnLst>
              <a:rect l="f85" t="f88" r="f86" b="f87"/>
              <a:pathLst>
                <a:path w="107" h="39">
                  <a:moveTo>
                    <a:pt x="f8" y="f9"/>
                  </a:moveTo>
                  <a:cubicBezTo>
                    <a:pt x="f10" y="f9"/>
                    <a:pt x="f11" y="f5"/>
                    <a:pt x="f12" y="f13"/>
                  </a:cubicBezTo>
                  <a:cubicBezTo>
                    <a:pt x="f14" y="f15"/>
                    <a:pt x="f6" y="f16"/>
                    <a:pt x="f17" y="f18"/>
                  </a:cubicBezTo>
                  <a:cubicBezTo>
                    <a:pt x="f19" y="f20"/>
                    <a:pt x="f21" y="f22"/>
                    <a:pt x="f12" y="f23"/>
                  </a:cubicBezTo>
                  <a:cubicBezTo>
                    <a:pt x="f24" y="f7"/>
                    <a:pt x="f25" y="f26"/>
                    <a:pt x="f27" y="f23"/>
                  </a:cubicBezTo>
                  <a:cubicBezTo>
                    <a:pt x="f28" y="f22"/>
                    <a:pt x="f5" y="f29"/>
                    <a:pt x="f30" y="f31"/>
                  </a:cubicBezTo>
                  <a:cubicBezTo>
                    <a:pt x="f9" y="f16"/>
                    <a:pt x="f28" y="f15"/>
                    <a:pt x="f32" y="f13"/>
                  </a:cubicBezTo>
                  <a:cubicBezTo>
                    <a:pt x="f33" y="f5"/>
                    <a:pt x="f34" y="f9"/>
                    <a:pt x="f8" y="f9"/>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26" name="Freeform 20">
              <a:extLst>
                <a:ext uri="{FF2B5EF4-FFF2-40B4-BE49-F238E27FC236}">
                  <a16:creationId xmlns:a16="http://schemas.microsoft.com/office/drawing/2014/main" id="{E01230A6-131E-F527-17B6-CBC98CE19B49}"/>
                </a:ext>
              </a:extLst>
            </p:cNvPr>
            <p:cNvSpPr/>
            <p:nvPr/>
          </p:nvSpPr>
          <p:spPr>
            <a:xfrm>
              <a:off x="1952628" y="3879854"/>
              <a:ext cx="77788" cy="63495"/>
            </a:xfrm>
            <a:custGeom>
              <a:avLst/>
              <a:gdLst>
                <a:gd name="f0" fmla="val 10800000"/>
                <a:gd name="f1" fmla="val 5400000"/>
                <a:gd name="f2" fmla="val 180"/>
                <a:gd name="f3" fmla="val w"/>
                <a:gd name="f4" fmla="val h"/>
                <a:gd name="f5" fmla="val 0"/>
                <a:gd name="f6" fmla="val 44"/>
                <a:gd name="f7" fmla="val 36"/>
                <a:gd name="f8" fmla="val 19"/>
                <a:gd name="f9" fmla="val 32"/>
                <a:gd name="f10" fmla="val 27"/>
                <a:gd name="f11" fmla="val 24"/>
                <a:gd name="f12" fmla="val 18"/>
                <a:gd name="f13" fmla="val 35"/>
                <a:gd name="f14" fmla="val 12"/>
                <a:gd name="f15" fmla="val 34"/>
                <a:gd name="f16" fmla="val 6"/>
                <a:gd name="f17" fmla="val 7"/>
                <a:gd name="f18" fmla="val 13"/>
                <a:gd name="f19" fmla="val 3"/>
                <a:gd name="f20" fmla="val 20"/>
                <a:gd name="f21" fmla="val 1"/>
                <a:gd name="f22" fmla="val 25"/>
                <a:gd name="f23" fmla="val 33"/>
                <a:gd name="f24" fmla="val 10"/>
                <a:gd name="f25" fmla="+- 0 0 -90"/>
                <a:gd name="f26" fmla="*/ f3 1 44"/>
                <a:gd name="f27" fmla="*/ f4 1 36"/>
                <a:gd name="f28" fmla="val f5"/>
                <a:gd name="f29" fmla="val f6"/>
                <a:gd name="f30" fmla="val f7"/>
                <a:gd name="f31" fmla="*/ f25 f0 1"/>
                <a:gd name="f32" fmla="+- f30 0 f28"/>
                <a:gd name="f33" fmla="+- f29 0 f28"/>
                <a:gd name="f34" fmla="*/ f31 1 f2"/>
                <a:gd name="f35" fmla="*/ f33 1 44"/>
                <a:gd name="f36" fmla="*/ f32 1 36"/>
                <a:gd name="f37" fmla="*/ 44 f33 1"/>
                <a:gd name="f38" fmla="*/ 19 f32 1"/>
                <a:gd name="f39" fmla="*/ 18 f33 1"/>
                <a:gd name="f40" fmla="*/ 35 f32 1"/>
                <a:gd name="f41" fmla="*/ 0 f33 1"/>
                <a:gd name="f42" fmla="*/ 18 f32 1"/>
                <a:gd name="f43" fmla="*/ 20 f33 1"/>
                <a:gd name="f44" fmla="*/ 1 f32 1"/>
                <a:gd name="f45" fmla="+- f34 0 f1"/>
                <a:gd name="f46" fmla="*/ f37 1 44"/>
                <a:gd name="f47" fmla="*/ f38 1 36"/>
                <a:gd name="f48" fmla="*/ f39 1 44"/>
                <a:gd name="f49" fmla="*/ f40 1 36"/>
                <a:gd name="f50" fmla="*/ f41 1 44"/>
                <a:gd name="f51" fmla="*/ f42 1 36"/>
                <a:gd name="f52" fmla="*/ f43 1 44"/>
                <a:gd name="f53" fmla="*/ f44 1 36"/>
                <a:gd name="f54" fmla="*/ 0 1 f35"/>
                <a:gd name="f55" fmla="*/ f29 1 f35"/>
                <a:gd name="f56" fmla="*/ 0 1 f36"/>
                <a:gd name="f57" fmla="*/ f30 1 f36"/>
                <a:gd name="f58" fmla="*/ f46 1 f35"/>
                <a:gd name="f59" fmla="*/ f47 1 f36"/>
                <a:gd name="f60" fmla="*/ f48 1 f35"/>
                <a:gd name="f61" fmla="*/ f49 1 f36"/>
                <a:gd name="f62" fmla="*/ f50 1 f35"/>
                <a:gd name="f63" fmla="*/ f51 1 f36"/>
                <a:gd name="f64" fmla="*/ f52 1 f35"/>
                <a:gd name="f65" fmla="*/ f53 1 f36"/>
                <a:gd name="f66" fmla="*/ f54 f26 1"/>
                <a:gd name="f67" fmla="*/ f55 f26 1"/>
                <a:gd name="f68" fmla="*/ f57 f27 1"/>
                <a:gd name="f69" fmla="*/ f56 f27 1"/>
                <a:gd name="f70" fmla="*/ f58 f26 1"/>
                <a:gd name="f71" fmla="*/ f59 f27 1"/>
                <a:gd name="f72" fmla="*/ f60 f26 1"/>
                <a:gd name="f73" fmla="*/ f61 f27 1"/>
                <a:gd name="f74" fmla="*/ f62 f26 1"/>
                <a:gd name="f75" fmla="*/ f63 f27 1"/>
                <a:gd name="f76" fmla="*/ f64 f26 1"/>
                <a:gd name="f77" fmla="*/ f65 f27 1"/>
              </a:gdLst>
              <a:ahLst/>
              <a:cxnLst>
                <a:cxn ang="3cd4">
                  <a:pos x="hc" y="t"/>
                </a:cxn>
                <a:cxn ang="0">
                  <a:pos x="r" y="vc"/>
                </a:cxn>
                <a:cxn ang="cd4">
                  <a:pos x="hc" y="b"/>
                </a:cxn>
                <a:cxn ang="cd2">
                  <a:pos x="l" y="vc"/>
                </a:cxn>
                <a:cxn ang="f45">
                  <a:pos x="f70" y="f71"/>
                </a:cxn>
                <a:cxn ang="f45">
                  <a:pos x="f72" y="f73"/>
                </a:cxn>
                <a:cxn ang="f45">
                  <a:pos x="f74" y="f75"/>
                </a:cxn>
                <a:cxn ang="f45">
                  <a:pos x="f76" y="f77"/>
                </a:cxn>
                <a:cxn ang="f45">
                  <a:pos x="f70" y="f71"/>
                </a:cxn>
              </a:cxnLst>
              <a:rect l="f66" t="f69" r="f67" b="f68"/>
              <a:pathLst>
                <a:path w="44" h="36">
                  <a:moveTo>
                    <a:pt x="f6" y="f8"/>
                  </a:moveTo>
                  <a:cubicBezTo>
                    <a:pt x="f9" y="f10"/>
                    <a:pt x="f11" y="f7"/>
                    <a:pt x="f12" y="f13"/>
                  </a:cubicBezTo>
                  <a:cubicBezTo>
                    <a:pt x="f14" y="f15"/>
                    <a:pt x="f16" y="f11"/>
                    <a:pt x="f5" y="f12"/>
                  </a:cubicBezTo>
                  <a:cubicBezTo>
                    <a:pt x="f17" y="f14"/>
                    <a:pt x="f18" y="f19"/>
                    <a:pt x="f20" y="f21"/>
                  </a:cubicBezTo>
                  <a:cubicBezTo>
                    <a:pt x="f22" y="f5"/>
                    <a:pt x="f23" y="f24"/>
                    <a:pt x="f6" y="f8"/>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27" name="Freeform 21">
              <a:extLst>
                <a:ext uri="{FF2B5EF4-FFF2-40B4-BE49-F238E27FC236}">
                  <a16:creationId xmlns:a16="http://schemas.microsoft.com/office/drawing/2014/main" id="{5ACC5279-68BE-97D1-6104-BA60348707E8}"/>
                </a:ext>
              </a:extLst>
            </p:cNvPr>
            <p:cNvSpPr/>
            <p:nvPr/>
          </p:nvSpPr>
          <p:spPr>
            <a:xfrm>
              <a:off x="3336929" y="4892670"/>
              <a:ext cx="223835" cy="223835"/>
            </a:xfrm>
            <a:custGeom>
              <a:avLst/>
              <a:gdLst>
                <a:gd name="f0" fmla="val 10800000"/>
                <a:gd name="f1" fmla="val 5400000"/>
                <a:gd name="f2" fmla="val 180"/>
                <a:gd name="f3" fmla="val w"/>
                <a:gd name="f4" fmla="val h"/>
                <a:gd name="f5" fmla="val 0"/>
                <a:gd name="f6" fmla="val 125"/>
                <a:gd name="f7" fmla="val 42"/>
                <a:gd name="f8" fmla="val 83"/>
                <a:gd name="f9" fmla="val 27"/>
                <a:gd name="f10" fmla="val 77"/>
                <a:gd name="f11" fmla="val 91"/>
                <a:gd name="f12" fmla="val 62"/>
                <a:gd name="f13" fmla="val 1"/>
                <a:gd name="f14" fmla="val 35"/>
                <a:gd name="f15" fmla="val 49"/>
                <a:gd name="f16" fmla="val 43"/>
                <a:gd name="f17" fmla="val 51"/>
                <a:gd name="f18" fmla="val 30"/>
                <a:gd name="f19" fmla="val 33"/>
                <a:gd name="f20" fmla="val 64"/>
                <a:gd name="f21" fmla="val 90"/>
                <a:gd name="f22" fmla="val 3"/>
                <a:gd name="f23" fmla="val 76"/>
                <a:gd name="f24" fmla="val 29"/>
                <a:gd name="f25" fmla="val 97"/>
                <a:gd name="f26" fmla="val 124"/>
                <a:gd name="f27" fmla="val 82"/>
                <a:gd name="f28" fmla="val 34"/>
                <a:gd name="f29" fmla="val 50"/>
                <a:gd name="f30" fmla="val 98"/>
                <a:gd name="f31" fmla="+- 0 0 -90"/>
                <a:gd name="f32" fmla="*/ f3 1 125"/>
                <a:gd name="f33" fmla="*/ f4 1 125"/>
                <a:gd name="f34" fmla="val f5"/>
                <a:gd name="f35" fmla="val f6"/>
                <a:gd name="f36" fmla="*/ f31 f0 1"/>
                <a:gd name="f37" fmla="+- f35 0 f34"/>
                <a:gd name="f38" fmla="*/ f36 1 f2"/>
                <a:gd name="f39" fmla="*/ f37 1 125"/>
                <a:gd name="f40" fmla="*/ 42 f37 1"/>
                <a:gd name="f41" fmla="*/ 83 f37 1"/>
                <a:gd name="f42" fmla="*/ 0 f37 1"/>
                <a:gd name="f43" fmla="*/ 62 f37 1"/>
                <a:gd name="f44" fmla="*/ 43 f37 1"/>
                <a:gd name="f45" fmla="*/ 64 f37 1"/>
                <a:gd name="f46" fmla="*/ 1 f37 1"/>
                <a:gd name="f47" fmla="*/ 124 f37 1"/>
                <a:gd name="f48" fmla="*/ 82 f37 1"/>
                <a:gd name="f49" fmla="+- f38 0 f1"/>
                <a:gd name="f50" fmla="*/ f40 1 125"/>
                <a:gd name="f51" fmla="*/ f41 1 125"/>
                <a:gd name="f52" fmla="*/ f42 1 125"/>
                <a:gd name="f53" fmla="*/ f43 1 125"/>
                <a:gd name="f54" fmla="*/ f44 1 125"/>
                <a:gd name="f55" fmla="*/ f45 1 125"/>
                <a:gd name="f56" fmla="*/ f46 1 125"/>
                <a:gd name="f57" fmla="*/ f47 1 125"/>
                <a:gd name="f58" fmla="*/ f48 1 125"/>
                <a:gd name="f59" fmla="*/ 0 1 f39"/>
                <a:gd name="f60" fmla="*/ f35 1 f39"/>
                <a:gd name="f61" fmla="*/ f50 1 f39"/>
                <a:gd name="f62" fmla="*/ f51 1 f39"/>
                <a:gd name="f63" fmla="*/ f52 1 f39"/>
                <a:gd name="f64" fmla="*/ f53 1 f39"/>
                <a:gd name="f65" fmla="*/ f54 1 f39"/>
                <a:gd name="f66" fmla="*/ f55 1 f39"/>
                <a:gd name="f67" fmla="*/ f56 1 f39"/>
                <a:gd name="f68" fmla="*/ f57 1 f39"/>
                <a:gd name="f69" fmla="*/ f58 1 f39"/>
                <a:gd name="f70" fmla="*/ f59 f32 1"/>
                <a:gd name="f71" fmla="*/ f60 f32 1"/>
                <a:gd name="f72" fmla="*/ f60 f33 1"/>
                <a:gd name="f73" fmla="*/ f59 f33 1"/>
                <a:gd name="f74" fmla="*/ f61 f32 1"/>
                <a:gd name="f75" fmla="*/ f62 f33 1"/>
                <a:gd name="f76" fmla="*/ f63 f32 1"/>
                <a:gd name="f77" fmla="*/ f64 f33 1"/>
                <a:gd name="f78" fmla="*/ f65 f33 1"/>
                <a:gd name="f79" fmla="*/ f66 f32 1"/>
                <a:gd name="f80" fmla="*/ f67 f33 1"/>
                <a:gd name="f81" fmla="*/ f62 f32 1"/>
                <a:gd name="f82" fmla="*/ f68 f32 1"/>
                <a:gd name="f83" fmla="*/ f66 f33 1"/>
                <a:gd name="f84" fmla="*/ f69 f33 1"/>
                <a:gd name="f85" fmla="*/ f64 f32 1"/>
                <a:gd name="f86" fmla="*/ f68 f33 1"/>
              </a:gdLst>
              <a:ahLst/>
              <a:cxnLst>
                <a:cxn ang="3cd4">
                  <a:pos x="hc" y="t"/>
                </a:cxn>
                <a:cxn ang="0">
                  <a:pos x="r" y="vc"/>
                </a:cxn>
                <a:cxn ang="cd4">
                  <a:pos x="hc" y="b"/>
                </a:cxn>
                <a:cxn ang="cd2">
                  <a:pos x="l" y="vc"/>
                </a:cxn>
                <a:cxn ang="f49">
                  <a:pos x="f74" y="f75"/>
                </a:cxn>
                <a:cxn ang="f49">
                  <a:pos x="f76" y="f77"/>
                </a:cxn>
                <a:cxn ang="f49">
                  <a:pos x="f74" y="f78"/>
                </a:cxn>
                <a:cxn ang="f49">
                  <a:pos x="f79" y="f80"/>
                </a:cxn>
                <a:cxn ang="f49">
                  <a:pos x="f81" y="f78"/>
                </a:cxn>
                <a:cxn ang="f49">
                  <a:pos x="f82" y="f83"/>
                </a:cxn>
                <a:cxn ang="f49">
                  <a:pos x="f81" y="f84"/>
                </a:cxn>
                <a:cxn ang="f49">
                  <a:pos x="f85" y="f86"/>
                </a:cxn>
                <a:cxn ang="f49">
                  <a:pos x="f74" y="f75"/>
                </a:cxn>
              </a:cxnLst>
              <a:rect l="f70" t="f73" r="f71" b="f72"/>
              <a:pathLst>
                <a:path w="125" h="125">
                  <a:moveTo>
                    <a:pt x="f7" y="f8"/>
                  </a:moveTo>
                  <a:cubicBezTo>
                    <a:pt x="f9" y="f10"/>
                    <a:pt x="f5" y="f11"/>
                    <a:pt x="f5" y="f12"/>
                  </a:cubicBezTo>
                  <a:cubicBezTo>
                    <a:pt x="f13" y="f14"/>
                    <a:pt x="f9" y="f15"/>
                    <a:pt x="f7" y="f16"/>
                  </a:cubicBezTo>
                  <a:cubicBezTo>
                    <a:pt x="f17" y="f18"/>
                    <a:pt x="f19" y="f5"/>
                    <a:pt x="f20" y="f13"/>
                  </a:cubicBezTo>
                  <a:cubicBezTo>
                    <a:pt x="f21" y="f22"/>
                    <a:pt x="f23" y="f24"/>
                    <a:pt x="f8" y="f16"/>
                  </a:cubicBezTo>
                  <a:cubicBezTo>
                    <a:pt x="f25" y="f15"/>
                    <a:pt x="f6" y="f14"/>
                    <a:pt x="f26" y="f20"/>
                  </a:cubicBezTo>
                  <a:cubicBezTo>
                    <a:pt x="f26" y="f21"/>
                    <a:pt x="f25" y="f10"/>
                    <a:pt x="f8" y="f27"/>
                  </a:cubicBezTo>
                  <a:cubicBezTo>
                    <a:pt x="f23" y="f25"/>
                    <a:pt x="f11" y="f26"/>
                    <a:pt x="f12" y="f26"/>
                  </a:cubicBezTo>
                  <a:cubicBezTo>
                    <a:pt x="f28" y="f6"/>
                    <a:pt x="f29" y="f30"/>
                    <a:pt x="f7" y="f8"/>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gr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name="Slide11">
    <p:spTree>
      <p:nvGrpSpPr>
        <p:cNvPr id="1" name=""/>
        <p:cNvGrpSpPr/>
        <p:nvPr/>
      </p:nvGrpSpPr>
      <p:grpSpPr>
        <a:xfrm>
          <a:off x="0" y="0"/>
          <a:ext cx="0" cy="0"/>
          <a:chOff x="0" y="0"/>
          <a:chExt cx="0" cy="0"/>
        </a:xfrm>
      </p:grpSpPr>
      <p:sp>
        <p:nvSpPr>
          <p:cNvPr id="2" name="Marcador de texto 3">
            <a:extLst>
              <a:ext uri="{FF2B5EF4-FFF2-40B4-BE49-F238E27FC236}">
                <a16:creationId xmlns:a16="http://schemas.microsoft.com/office/drawing/2014/main" id="{F1D9BC28-464A-A7C3-AAA9-E6A28AE20776}"/>
              </a:ext>
            </a:extLst>
          </p:cNvPr>
          <p:cNvSpPr txBox="1">
            <a:spLocks noGrp="1"/>
          </p:cNvSpPr>
          <p:nvPr>
            <p:ph type="body" idx="4294967295"/>
          </p:nvPr>
        </p:nvSpPr>
        <p:spPr>
          <a:xfrm>
            <a:off x="821534" y="1183279"/>
            <a:ext cx="4532132" cy="992233"/>
          </a:xfrm>
        </p:spPr>
        <p:txBody>
          <a:bodyPr>
            <a:noAutofit/>
          </a:bodyPr>
          <a:lstStyle/>
          <a:p>
            <a:pPr lvl="0" algn="r">
              <a:lnSpc>
                <a:spcPct val="100000"/>
              </a:lnSpc>
            </a:pPr>
            <a:r>
              <a:rPr lang="fa-IR" sz="4000" dirty="0">
                <a:solidFill>
                  <a:srgbClr val="202428"/>
                </a:solidFill>
                <a:latin typeface="Garamond"/>
                <a:cs typeface="B Nazanin" pitchFamily="2" charset="-78"/>
              </a:rPr>
              <a:t>چرا این مهم است؟</a:t>
            </a:r>
            <a:endParaRPr lang="es-ES" sz="4000" dirty="0">
              <a:solidFill>
                <a:srgbClr val="202428"/>
              </a:solidFill>
              <a:latin typeface="Garamond"/>
              <a:cs typeface="B Nazanin" pitchFamily="2" charset="-78"/>
            </a:endParaRPr>
          </a:p>
        </p:txBody>
      </p:sp>
      <p:sp>
        <p:nvSpPr>
          <p:cNvPr id="3" name="CuadroTexto 4">
            <a:extLst>
              <a:ext uri="{FF2B5EF4-FFF2-40B4-BE49-F238E27FC236}">
                <a16:creationId xmlns:a16="http://schemas.microsoft.com/office/drawing/2014/main" id="{705354EF-A413-1D7E-A7F9-FDA1758B56BD}"/>
              </a:ext>
            </a:extLst>
          </p:cNvPr>
          <p:cNvSpPr txBox="1"/>
          <p:nvPr/>
        </p:nvSpPr>
        <p:spPr>
          <a:xfrm>
            <a:off x="839784" y="2499548"/>
            <a:ext cx="4621213" cy="2677656"/>
          </a:xfrm>
          <a:prstGeom prst="rect">
            <a:avLst/>
          </a:prstGeom>
          <a:noFill/>
          <a:ln cap="flat">
            <a:noFill/>
          </a:ln>
        </p:spPr>
        <p:txBody>
          <a:bodyPr vert="horz" wrap="square" lIns="91440" tIns="45720" rIns="91440" bIns="45720" anchor="t" anchorCtr="0" compatLnSpc="1">
            <a:spAutoFit/>
          </a:bodyPr>
          <a:lstStyle/>
          <a:p>
            <a:pPr lvl="0" algn="r">
              <a:lnSpc>
                <a:spcPct val="150000"/>
              </a:lnSpc>
              <a:defRPr sz="1800" b="0" i="0" u="none" strike="noStrike" kern="0" cap="none" spc="0" baseline="0">
                <a:solidFill>
                  <a:srgbClr val="000000"/>
                </a:solidFill>
                <a:uFillTx/>
              </a:defRPr>
            </a:pPr>
            <a:r>
              <a:rPr lang="fa-IR" sz="1600" dirty="0">
                <a:solidFill>
                  <a:srgbClr val="495057"/>
                </a:solidFill>
                <a:latin typeface="Trebuchet MS"/>
                <a:ea typeface="Arial"/>
                <a:cs typeface="B Nazanin" pitchFamily="2" charset="-78"/>
              </a:rPr>
              <a:t>قالب پاورپوینت حرفه ای ویرایش پذیر، ابزاری است بسیار کاربردی برای دانشجویان، محققان و اساتید که به دنبال ارائه یک پروژه، پایان نامه، تز، پروپوزال یا سمینار هستند. این قالب با طراحی شده است که به صورت حرفه ای و جذاب برای مخاطبان شما باشد و بتوانید مفاهیم خود را به شکل بهتری ارائه دهید.</a:t>
            </a:r>
          </a:p>
          <a:p>
            <a:pPr lvl="0" algn="r">
              <a:lnSpc>
                <a:spcPct val="150000"/>
              </a:lnSpc>
              <a:defRPr sz="1800" b="0" i="0" u="none" strike="noStrike" kern="0" cap="none" spc="0" baseline="0">
                <a:solidFill>
                  <a:srgbClr val="000000"/>
                </a:solidFill>
                <a:uFillTx/>
              </a:defRPr>
            </a:pPr>
            <a:endParaRPr lang="fa-IR" sz="1600" b="0" i="0" u="none" strike="noStrike" kern="1200" cap="none" spc="0" baseline="0" dirty="0">
              <a:solidFill>
                <a:srgbClr val="495057"/>
              </a:solidFill>
              <a:uFillTx/>
              <a:latin typeface="Trebuchet MS"/>
              <a:ea typeface="Arial"/>
              <a:cs typeface="B Nazanin" pitchFamily="2" charset="-78"/>
            </a:endParaRPr>
          </a:p>
          <a:p>
            <a:pPr lvl="0" algn="r">
              <a:lnSpc>
                <a:spcPct val="150000"/>
              </a:lnSpc>
              <a:defRPr sz="1800" b="0" i="0" u="none" strike="noStrike" kern="0" cap="none" spc="0" baseline="0">
                <a:solidFill>
                  <a:srgbClr val="000000"/>
                </a:solidFill>
                <a:uFillTx/>
              </a:defRPr>
            </a:pPr>
            <a:endParaRPr lang="es-ES" sz="1600" b="0" i="0" u="none" strike="noStrike" kern="1200" cap="none" spc="0" baseline="0" dirty="0">
              <a:solidFill>
                <a:srgbClr val="495057"/>
              </a:solidFill>
              <a:uFillTx/>
              <a:latin typeface="Trebuchet MS"/>
              <a:ea typeface="Arial"/>
              <a:cs typeface="B Nazanin" pitchFamily="2" charset="-78"/>
            </a:endParaRPr>
          </a:p>
        </p:txBody>
      </p:sp>
      <p:cxnSp>
        <p:nvCxnSpPr>
          <p:cNvPr id="4" name="Conector recto 9">
            <a:extLst>
              <a:ext uri="{FF2B5EF4-FFF2-40B4-BE49-F238E27FC236}">
                <a16:creationId xmlns:a16="http://schemas.microsoft.com/office/drawing/2014/main" id="{2E76D9C3-6A02-1ED2-9841-FF02C5B172DC}"/>
              </a:ext>
            </a:extLst>
          </p:cNvPr>
          <p:cNvCxnSpPr/>
          <p:nvPr/>
        </p:nvCxnSpPr>
        <p:spPr>
          <a:xfrm flipH="1">
            <a:off x="937067" y="2175522"/>
            <a:ext cx="620375" cy="0"/>
          </a:xfrm>
          <a:prstGeom prst="straightConnector1">
            <a:avLst/>
          </a:prstGeom>
          <a:noFill/>
          <a:ln w="41276" cap="flat">
            <a:solidFill>
              <a:srgbClr val="92D050"/>
            </a:solidFill>
            <a:prstDash val="solid"/>
            <a:miter/>
          </a:ln>
        </p:spPr>
      </p:cxnSp>
      <p:pic>
        <p:nvPicPr>
          <p:cNvPr id="5" name="Picture 2" descr="pan con huevo soleado hacia arriba en un plato blanco">
            <a:extLst>
              <a:ext uri="{FF2B5EF4-FFF2-40B4-BE49-F238E27FC236}">
                <a16:creationId xmlns:a16="http://schemas.microsoft.com/office/drawing/2014/main" id="{5A9D6183-8EBE-27B7-0138-B33617C89089}"/>
              </a:ext>
            </a:extLst>
          </p:cNvPr>
          <p:cNvPicPr>
            <a:picLocks noGrp="1" noChangeAspect="1"/>
          </p:cNvPicPr>
          <p:nvPr>
            <p:ph type="pic" idx="4294967295"/>
          </p:nvPr>
        </p:nvPicPr>
        <p:blipFill>
          <a:blip r:embed="rId3" cstate="print"/>
          <a:srcRect t="10182" b="26850"/>
          <a:stretch>
            <a:fillRect/>
          </a:stretch>
        </p:blipFill>
        <p:spPr>
          <a:xfrm>
            <a:off x="6096003" y="554464"/>
            <a:ext cx="6096003" cy="5757419"/>
          </a:xfrm>
        </p:spPr>
      </p:pic>
      <p:grpSp>
        <p:nvGrpSpPr>
          <p:cNvPr id="6" name="Grupo 1">
            <a:extLst>
              <a:ext uri="{FF2B5EF4-FFF2-40B4-BE49-F238E27FC236}">
                <a16:creationId xmlns:a16="http://schemas.microsoft.com/office/drawing/2014/main" id="{7403D60A-6C9A-3549-A189-D6F20AC68C28}"/>
              </a:ext>
            </a:extLst>
          </p:cNvPr>
          <p:cNvGrpSpPr/>
          <p:nvPr/>
        </p:nvGrpSpPr>
        <p:grpSpPr>
          <a:xfrm>
            <a:off x="6116092" y="5674720"/>
            <a:ext cx="5923117" cy="1109285"/>
            <a:chOff x="6116092" y="5674720"/>
            <a:chExt cx="5923117" cy="1109285"/>
          </a:xfrm>
        </p:grpSpPr>
        <p:grpSp>
          <p:nvGrpSpPr>
            <p:cNvPr id="7" name="Grupo 16">
              <a:extLst>
                <a:ext uri="{FF2B5EF4-FFF2-40B4-BE49-F238E27FC236}">
                  <a16:creationId xmlns:a16="http://schemas.microsoft.com/office/drawing/2014/main" id="{392C7457-9920-4A0B-9F1D-3D2CF18A82FE}"/>
                </a:ext>
              </a:extLst>
            </p:cNvPr>
            <p:cNvGrpSpPr/>
            <p:nvPr/>
          </p:nvGrpSpPr>
          <p:grpSpPr>
            <a:xfrm>
              <a:off x="10926494" y="5674720"/>
              <a:ext cx="1112715" cy="1109285"/>
              <a:chOff x="10926494" y="5674720"/>
              <a:chExt cx="1112715" cy="1109285"/>
            </a:xfrm>
          </p:grpSpPr>
          <p:sp>
            <p:nvSpPr>
              <p:cNvPr id="8" name="Freeform 8">
                <a:extLst>
                  <a:ext uri="{FF2B5EF4-FFF2-40B4-BE49-F238E27FC236}">
                    <a16:creationId xmlns:a16="http://schemas.microsoft.com/office/drawing/2014/main" id="{E8D8CED0-3179-7D78-2B6B-481BBA873C97}"/>
                  </a:ext>
                </a:extLst>
              </p:cNvPr>
              <p:cNvSpPr/>
              <p:nvPr/>
            </p:nvSpPr>
            <p:spPr>
              <a:xfrm>
                <a:off x="10926494" y="6141832"/>
                <a:ext cx="671215" cy="642173"/>
              </a:xfrm>
              <a:custGeom>
                <a:avLst/>
                <a:gdLst>
                  <a:gd name="f0" fmla="val 10800000"/>
                  <a:gd name="f1" fmla="val 5400000"/>
                  <a:gd name="f2" fmla="val 180"/>
                  <a:gd name="f3" fmla="val w"/>
                  <a:gd name="f4" fmla="val h"/>
                  <a:gd name="f5" fmla="val 0"/>
                  <a:gd name="f6" fmla="val 699"/>
                  <a:gd name="f7" fmla="val 668"/>
                  <a:gd name="f8" fmla="val 635"/>
                  <a:gd name="f9" fmla="val 306"/>
                  <a:gd name="f10" fmla="val 690"/>
                  <a:gd name="f11" fmla="val 315"/>
                  <a:gd name="f12" fmla="val 366"/>
                  <a:gd name="f13" fmla="val 678"/>
                  <a:gd name="f14" fmla="val 394"/>
                  <a:gd name="f15" fmla="val 675"/>
                  <a:gd name="f16" fmla="val 398"/>
                  <a:gd name="f17" fmla="val 672"/>
                  <a:gd name="f18" fmla="val 403"/>
                  <a:gd name="f19" fmla="val 404"/>
                  <a:gd name="f20" fmla="val 644"/>
                  <a:gd name="f21" fmla="val 412"/>
                  <a:gd name="f22" fmla="val 643"/>
                  <a:gd name="f23" fmla="val 432"/>
                  <a:gd name="f24" fmla="val 640"/>
                  <a:gd name="f25" fmla="val 453"/>
                  <a:gd name="f26" fmla="val 631"/>
                  <a:gd name="f27" fmla="val 506"/>
                  <a:gd name="f28" fmla="val 621"/>
                  <a:gd name="f29" fmla="val 560"/>
                  <a:gd name="f30" fmla="val 612"/>
                  <a:gd name="f31" fmla="val 614"/>
                  <a:gd name="f32" fmla="val 605"/>
                  <a:gd name="f33" fmla="val 650"/>
                  <a:gd name="f34" fmla="val 583"/>
                  <a:gd name="f35" fmla="val 547"/>
                  <a:gd name="f36" fmla="val 413"/>
                  <a:gd name="f37" fmla="val 280"/>
                  <a:gd name="f38" fmla="val 147"/>
                  <a:gd name="f39" fmla="val 109"/>
                  <a:gd name="f40" fmla="val 87"/>
                  <a:gd name="f41" fmla="val 649"/>
                  <a:gd name="f42" fmla="val 81"/>
                  <a:gd name="f43" fmla="val 613"/>
                  <a:gd name="f44" fmla="val 70"/>
                  <a:gd name="f45" fmla="val 551"/>
                  <a:gd name="f46" fmla="val 59"/>
                  <a:gd name="f47" fmla="val 489"/>
                  <a:gd name="f48" fmla="val 48"/>
                  <a:gd name="f49" fmla="val 428"/>
                  <a:gd name="f50" fmla="val 47"/>
                  <a:gd name="f51" fmla="val 422"/>
                  <a:gd name="f52" fmla="val 43"/>
                  <a:gd name="f53" fmla="val 416"/>
                  <a:gd name="f54" fmla="val 39"/>
                  <a:gd name="f55" fmla="val 11"/>
                  <a:gd name="f56" fmla="val 395"/>
                  <a:gd name="f57" fmla="val 378"/>
                  <a:gd name="f58" fmla="val 5"/>
                  <a:gd name="f59" fmla="val 353"/>
                  <a:gd name="f60" fmla="val 10"/>
                  <a:gd name="f61" fmla="val 326"/>
                  <a:gd name="f62" fmla="val 28"/>
                  <a:gd name="f63" fmla="val 312"/>
                  <a:gd name="f64" fmla="val 54"/>
                  <a:gd name="f65" fmla="val 307"/>
                  <a:gd name="f66" fmla="val 55"/>
                  <a:gd name="f67" fmla="val 56"/>
                  <a:gd name="f68" fmla="val 53"/>
                  <a:gd name="f69" fmla="val 304"/>
                  <a:gd name="f70" fmla="val 60"/>
                  <a:gd name="f71" fmla="val 281"/>
                  <a:gd name="f72" fmla="val 66"/>
                  <a:gd name="f73" fmla="val 258"/>
                  <a:gd name="f74" fmla="val 74"/>
                  <a:gd name="f75" fmla="val 235"/>
                  <a:gd name="f76" fmla="val 77"/>
                  <a:gd name="f77" fmla="val 227"/>
                  <a:gd name="f78" fmla="val 83"/>
                  <a:gd name="f79" fmla="val 218"/>
                  <a:gd name="f80" fmla="val 90"/>
                  <a:gd name="f81" fmla="val 215"/>
                  <a:gd name="f82" fmla="val 120"/>
                  <a:gd name="f83" fmla="val 201"/>
                  <a:gd name="f84" fmla="val 132"/>
                  <a:gd name="f85" fmla="val 175"/>
                  <a:gd name="f86" fmla="val 144"/>
                  <a:gd name="f87" fmla="val 138"/>
                  <a:gd name="f88" fmla="val 154"/>
                  <a:gd name="f89" fmla="val 129"/>
                  <a:gd name="f90" fmla="val 161"/>
                  <a:gd name="f91" fmla="val 125"/>
                  <a:gd name="f92" fmla="val 187"/>
                  <a:gd name="f93" fmla="val 114"/>
                  <a:gd name="f94" fmla="val 196"/>
                  <a:gd name="f95" fmla="val 92"/>
                  <a:gd name="f96" fmla="val 207"/>
                  <a:gd name="f97" fmla="val 68"/>
                  <a:gd name="f98" fmla="val 233"/>
                  <a:gd name="f99" fmla="val 12"/>
                  <a:gd name="f100" fmla="val 296"/>
                  <a:gd name="f101" fmla="val 4"/>
                  <a:gd name="f102" fmla="val 338"/>
                  <a:gd name="f103" fmla="val 49"/>
                  <a:gd name="f104" fmla="val 340"/>
                  <a:gd name="f105" fmla="val 51"/>
                  <a:gd name="f106" fmla="val 343"/>
                  <a:gd name="f107" fmla="val 346"/>
                  <a:gd name="f108" fmla="val 57"/>
                  <a:gd name="f109" fmla="val 348"/>
                  <a:gd name="f110" fmla="val 350"/>
                  <a:gd name="f111" fmla="val 352"/>
                  <a:gd name="f112" fmla="val 52"/>
                  <a:gd name="f113" fmla="val 393"/>
                  <a:gd name="f114" fmla="val 465"/>
                  <a:gd name="f115" fmla="val 491"/>
                  <a:gd name="f116" fmla="val 498"/>
                  <a:gd name="f117" fmla="val 98"/>
                  <a:gd name="f118" fmla="val 504"/>
                  <a:gd name="f119" fmla="val 521"/>
                  <a:gd name="f120" fmla="val 118"/>
                  <a:gd name="f121" fmla="val 545"/>
                  <a:gd name="f122" fmla="val 130"/>
                  <a:gd name="f123" fmla="val 556"/>
                  <a:gd name="f124" fmla="val 564"/>
                  <a:gd name="f125" fmla="val 179"/>
                  <a:gd name="f126" fmla="val 565"/>
                  <a:gd name="f127" fmla="val 184"/>
                  <a:gd name="f128" fmla="val 567"/>
                  <a:gd name="f129" fmla="val 192"/>
                  <a:gd name="f130" fmla="val 571"/>
                  <a:gd name="f131" fmla="val 193"/>
                  <a:gd name="f132" fmla="val 620"/>
                  <a:gd name="f133" fmla="val 256"/>
                  <a:gd name="f134" fmla="val 609"/>
                  <a:gd name="f135" fmla="val 417"/>
                  <a:gd name="f136" fmla="val 259"/>
                  <a:gd name="f137" fmla="val 85"/>
                  <a:gd name="f138" fmla="val 421"/>
                  <a:gd name="f139" fmla="val 84"/>
                  <a:gd name="f140" fmla="val 424"/>
                  <a:gd name="f141" fmla="val 426"/>
                  <a:gd name="f142" fmla="val 95"/>
                  <a:gd name="f143" fmla="val 486"/>
                  <a:gd name="f144" fmla="val 106"/>
                  <a:gd name="f145" fmla="val 117"/>
                  <a:gd name="f146" fmla="val 607"/>
                  <a:gd name="f147" fmla="val 624"/>
                  <a:gd name="f148" fmla="val 632"/>
                  <a:gd name="f149" fmla="val 148"/>
                  <a:gd name="f150" fmla="val 268"/>
                  <a:gd name="f151" fmla="val 387"/>
                  <a:gd name="f152" fmla="val 575"/>
                  <a:gd name="f153" fmla="val 569"/>
                  <a:gd name="f154" fmla="val 582"/>
                  <a:gd name="f155" fmla="val 570"/>
                  <a:gd name="f156" fmla="val 591"/>
                  <a:gd name="f157" fmla="val 519"/>
                  <a:gd name="f158" fmla="val 600"/>
                  <a:gd name="f159" fmla="val 469"/>
                  <a:gd name="f160" fmla="val 344"/>
                  <a:gd name="f161" fmla="val 380"/>
                  <a:gd name="f162" fmla="val 435"/>
                  <a:gd name="f163" fmla="val 525"/>
                  <a:gd name="f164" fmla="val 616"/>
                  <a:gd name="f165" fmla="val 628"/>
                  <a:gd name="f166" fmla="val 382"/>
                  <a:gd name="f167" fmla="val 379"/>
                  <a:gd name="f168" fmla="val 639"/>
                  <a:gd name="f169" fmla="val 375"/>
                  <a:gd name="f170" fmla="val 645"/>
                  <a:gd name="f171" fmla="val 368"/>
                  <a:gd name="f172" fmla="val 652"/>
                  <a:gd name="f173" fmla="val 362"/>
                  <a:gd name="f174" fmla="val 646"/>
                  <a:gd name="f175" fmla="val 356"/>
                  <a:gd name="f176" fmla="val 630"/>
                  <a:gd name="f177" fmla="val 342"/>
                  <a:gd name="f178" fmla="val 437"/>
                  <a:gd name="f179" fmla="val 254"/>
                  <a:gd name="f180" fmla="val 71"/>
                  <a:gd name="f181" fmla="val 67"/>
                  <a:gd name="f182" fmla="val 62"/>
                  <a:gd name="f183" fmla="val 349"/>
                  <a:gd name="f184" fmla="val 41"/>
                  <a:gd name="f185" fmla="val 69"/>
                  <a:gd name="f186" fmla="val 164"/>
                  <a:gd name="f187" fmla="val 461"/>
                  <a:gd name="f188" fmla="val 466"/>
                  <a:gd name="f189" fmla="val 275"/>
                  <a:gd name="f190" fmla="val 454"/>
                  <a:gd name="f191" fmla="val 245"/>
                  <a:gd name="f192" fmla="val 434"/>
                  <a:gd name="f193" fmla="val 419"/>
                  <a:gd name="f194" fmla="val 225"/>
                  <a:gd name="f195" fmla="val 405"/>
                  <a:gd name="f196" fmla="val 391"/>
                  <a:gd name="f197" fmla="val 371"/>
                  <a:gd name="f198" fmla="val 250"/>
                  <a:gd name="f199" fmla="val 361"/>
                  <a:gd name="f200" fmla="val 279"/>
                  <a:gd name="f201" fmla="val 429"/>
                  <a:gd name="f202" fmla="val 327"/>
                  <a:gd name="f203" fmla="val 308"/>
                  <a:gd name="f204" fmla="val 331"/>
                  <a:gd name="f205" fmla="val 265"/>
                  <a:gd name="f206" fmla="val 231"/>
                  <a:gd name="f207" fmla="val 284"/>
                  <a:gd name="f208" fmla="val 228"/>
                  <a:gd name="f209" fmla="val 251"/>
                  <a:gd name="f210" fmla="val 230"/>
                  <a:gd name="f211" fmla="val 289"/>
                  <a:gd name="f212" fmla="val 229"/>
                  <a:gd name="f213" fmla="val 292"/>
                  <a:gd name="f214" fmla="val 295"/>
                  <a:gd name="f215" fmla="val 297"/>
                  <a:gd name="f216" fmla="val 232"/>
                  <a:gd name="f217" fmla="val 301"/>
                  <a:gd name="f218" fmla="val 237"/>
                  <a:gd name="f219" fmla="val 240"/>
                  <a:gd name="f220" fmla="val 269"/>
                  <a:gd name="f221" fmla="val 191"/>
                  <a:gd name="f222" fmla="val 277"/>
                  <a:gd name="f223" fmla="val 189"/>
                  <a:gd name="f224" fmla="val 252"/>
                  <a:gd name="f225" fmla="val 165"/>
                  <a:gd name="f226" fmla="val 234"/>
                  <a:gd name="f227" fmla="val 151"/>
                  <a:gd name="f228" fmla="val 224"/>
                  <a:gd name="f229" fmla="val 136"/>
                  <a:gd name="f230" fmla="val 122"/>
                  <a:gd name="f231" fmla="val 101"/>
                  <a:gd name="f232" fmla="val 249"/>
                  <a:gd name="f233" fmla="val 91"/>
                  <a:gd name="f234" fmla="val 159"/>
                  <a:gd name="f235" fmla="val 595"/>
                  <a:gd name="f236" fmla="val 601"/>
                  <a:gd name="f237" fmla="val 278"/>
                  <a:gd name="f238" fmla="val 248"/>
                  <a:gd name="f239" fmla="val 541"/>
                  <a:gd name="f240" fmla="val 527"/>
                  <a:gd name="f241" fmla="val 503"/>
                  <a:gd name="f242" fmla="val 253"/>
                  <a:gd name="f243" fmla="val 501"/>
                  <a:gd name="f244" fmla="val 533"/>
                  <a:gd name="f245" fmla="val 414"/>
                  <a:gd name="f246" fmla="val 140"/>
                  <a:gd name="f247" fmla="val 444"/>
                  <a:gd name="f248" fmla="val 104"/>
                  <a:gd name="f249" fmla="val 459"/>
                  <a:gd name="f250" fmla="val 99"/>
                  <a:gd name="f251" fmla="val 458"/>
                  <a:gd name="f252" fmla="val 455"/>
                  <a:gd name="f253" fmla="val 86"/>
                  <a:gd name="f254" fmla="val 445"/>
                  <a:gd name="f255" fmla="val 427"/>
                  <a:gd name="f256" fmla="val 409"/>
                  <a:gd name="f257" fmla="val 392"/>
                  <a:gd name="f258" fmla="val 58"/>
                  <a:gd name="f259" fmla="val 373"/>
                  <a:gd name="f260" fmla="val 369"/>
                  <a:gd name="f261" fmla="val 96"/>
                  <a:gd name="f262" fmla="val 372"/>
                  <a:gd name="f263" fmla="val 108"/>
                  <a:gd name="f264" fmla="val 376"/>
                  <a:gd name="f265" fmla="val 111"/>
                  <a:gd name="f266" fmla="val 388"/>
                  <a:gd name="f267" fmla="val 402"/>
                  <a:gd name="f268" fmla="val 131"/>
                  <a:gd name="f269" fmla="val 190"/>
                  <a:gd name="f270" fmla="val 182"/>
                  <a:gd name="f271" fmla="val 203"/>
                  <a:gd name="f272" fmla="val 197"/>
                  <a:gd name="f273" fmla="val 211"/>
                  <a:gd name="f274" fmla="val 226"/>
                  <a:gd name="f275" fmla="val 214"/>
                  <a:gd name="f276" fmla="val 241"/>
                  <a:gd name="f277" fmla="val 257"/>
                  <a:gd name="f278" fmla="val 236"/>
                  <a:gd name="f279" fmla="val 143"/>
                  <a:gd name="f280" fmla="val 213"/>
                  <a:gd name="f281" fmla="val 141"/>
                  <a:gd name="f282" fmla="val 172"/>
                  <a:gd name="f283" fmla="val 160"/>
                  <a:gd name="f284" fmla="val 528"/>
                  <a:gd name="f285" fmla="val 186"/>
                  <a:gd name="f286" fmla="val 526"/>
                  <a:gd name="f287" fmla="val 524"/>
                  <a:gd name="f288" fmla="val 515"/>
                  <a:gd name="f289" fmla="val 497"/>
                  <a:gd name="f290" fmla="val 479"/>
                  <a:gd name="f291" fmla="val 142"/>
                  <a:gd name="f292" fmla="val 442"/>
                  <a:gd name="f293" fmla="val 181"/>
                  <a:gd name="f294" fmla="val 436"/>
                  <a:gd name="f295" fmla="val 439"/>
                  <a:gd name="f296" fmla="val 195"/>
                  <a:gd name="f297" fmla="val 206"/>
                  <a:gd name="f298" fmla="val 216"/>
                  <a:gd name="f299" fmla="val 482"/>
                  <a:gd name="f300" fmla="val 512"/>
                  <a:gd name="f301" fmla="val 202"/>
                  <a:gd name="f302" fmla="val 291"/>
                  <a:gd name="f303" fmla="val 305"/>
                  <a:gd name="f304" fmla="val 317"/>
                  <a:gd name="f305" fmla="val 321"/>
                  <a:gd name="f306" fmla="val 324"/>
                  <a:gd name="f307" fmla="val 100"/>
                  <a:gd name="f308" fmla="val 323"/>
                  <a:gd name="f309" fmla="val 319"/>
                  <a:gd name="f310" fmla="val 75"/>
                  <a:gd name="f311" fmla="val 298"/>
                  <a:gd name="f312" fmla="val 260"/>
                  <a:gd name="f313" fmla="val 238"/>
                  <a:gd name="f314" fmla="val 97"/>
                  <a:gd name="f315" fmla="val 112"/>
                  <a:gd name="f316" fmla="val 266"/>
                  <a:gd name="f317" fmla="val 359"/>
                  <a:gd name="f318" fmla="val 386"/>
                  <a:gd name="f319" fmla="val 389"/>
                  <a:gd name="f320" fmla="val 194"/>
                  <a:gd name="f321" fmla="val 166"/>
                  <a:gd name="f322" fmla="val 367"/>
                  <a:gd name="f323" fmla="val 347"/>
                  <a:gd name="f324" fmla="val 302"/>
                  <a:gd name="f325" fmla="val 320"/>
                  <a:gd name="f326" fmla="val 334"/>
                  <a:gd name="f327" fmla="+- 0 0 -90"/>
                  <a:gd name="f328" fmla="*/ f3 1 699"/>
                  <a:gd name="f329" fmla="*/ f4 1 668"/>
                  <a:gd name="f330" fmla="val f5"/>
                  <a:gd name="f331" fmla="val f6"/>
                  <a:gd name="f332" fmla="val f7"/>
                  <a:gd name="f333" fmla="*/ f327 f0 1"/>
                  <a:gd name="f334" fmla="+- f332 0 f330"/>
                  <a:gd name="f335" fmla="+- f331 0 f330"/>
                  <a:gd name="f336" fmla="*/ f333 1 f2"/>
                  <a:gd name="f337" fmla="*/ f335 1 699"/>
                  <a:gd name="f338" fmla="*/ f334 1 668"/>
                  <a:gd name="f339" fmla="*/ 678 f335 1"/>
                  <a:gd name="f340" fmla="*/ 394 f334 1"/>
                  <a:gd name="f341" fmla="*/ 640 f335 1"/>
                  <a:gd name="f342" fmla="*/ 453 f334 1"/>
                  <a:gd name="f343" fmla="*/ 547 f335 1"/>
                  <a:gd name="f344" fmla="*/ 668 f334 1"/>
                  <a:gd name="f345" fmla="*/ 81 f335 1"/>
                  <a:gd name="f346" fmla="*/ 613 f334 1"/>
                  <a:gd name="f347" fmla="*/ 39 f335 1"/>
                  <a:gd name="f348" fmla="*/ 413 f334 1"/>
                  <a:gd name="f349" fmla="*/ 54 f335 1"/>
                  <a:gd name="f350" fmla="*/ 307 f334 1"/>
                  <a:gd name="f351" fmla="*/ 74 f335 1"/>
                  <a:gd name="f352" fmla="*/ 235 f334 1"/>
                  <a:gd name="f353" fmla="*/ 144 f335 1"/>
                  <a:gd name="f354" fmla="*/ 147 f334 1"/>
                  <a:gd name="f355" fmla="*/ 207 f335 1"/>
                  <a:gd name="f356" fmla="*/ 68 f334 1"/>
                  <a:gd name="f357" fmla="*/ 346 f335 1"/>
                  <a:gd name="f358" fmla="*/ 57 f334 1"/>
                  <a:gd name="f359" fmla="*/ 491 f335 1"/>
                  <a:gd name="f360" fmla="*/ 81 f334 1"/>
                  <a:gd name="f361" fmla="*/ 564 f335 1"/>
                  <a:gd name="f362" fmla="*/ 179 f334 1"/>
                  <a:gd name="f363" fmla="*/ 635 f335 1"/>
                  <a:gd name="f364" fmla="*/ 306 f334 1"/>
                  <a:gd name="f365" fmla="*/ 85 f335 1"/>
                  <a:gd name="f366" fmla="*/ 417 f334 1"/>
                  <a:gd name="f367" fmla="*/ 117 f335 1"/>
                  <a:gd name="f368" fmla="*/ 607 f334 1"/>
                  <a:gd name="f369" fmla="*/ 506 f335 1"/>
                  <a:gd name="f370" fmla="*/ 632 f334 1"/>
                  <a:gd name="f371" fmla="*/ 609 f335 1"/>
                  <a:gd name="f372" fmla="*/ 616 f335 1"/>
                  <a:gd name="f373" fmla="*/ 380 f334 1"/>
                  <a:gd name="f374" fmla="*/ 652 f335 1"/>
                  <a:gd name="f375" fmla="*/ 362 f334 1"/>
                  <a:gd name="f376" fmla="*/ 620 f335 1"/>
                  <a:gd name="f377" fmla="*/ 344 f334 1"/>
                  <a:gd name="f378" fmla="*/ 59 f335 1"/>
                  <a:gd name="f379" fmla="*/ 379 f334 1"/>
                  <a:gd name="f380" fmla="*/ 344 f335 1"/>
                  <a:gd name="f381" fmla="*/ 434 f335 1"/>
                  <a:gd name="f382" fmla="*/ 233 f334 1"/>
                  <a:gd name="f383" fmla="*/ 368 f335 1"/>
                  <a:gd name="f384" fmla="*/ 327 f335 1"/>
                  <a:gd name="f385" fmla="*/ 308 f334 1"/>
                  <a:gd name="f386" fmla="*/ 230 f335 1"/>
                  <a:gd name="f387" fmla="*/ 289 f334 1"/>
                  <a:gd name="f388" fmla="*/ 240 f335 1"/>
                  <a:gd name="f389" fmla="*/ 191 f335 1"/>
                  <a:gd name="f390" fmla="*/ 122 f335 1"/>
                  <a:gd name="f391" fmla="*/ 571 f335 1"/>
                  <a:gd name="f392" fmla="*/ 501 f335 1"/>
                  <a:gd name="f393" fmla="*/ 414 f335 1"/>
                  <a:gd name="f394" fmla="*/ 140 f334 1"/>
                  <a:gd name="f395" fmla="*/ 455 f335 1"/>
                  <a:gd name="f396" fmla="*/ 86 f334 1"/>
                  <a:gd name="f397" fmla="*/ 369 f335 1"/>
                  <a:gd name="f398" fmla="*/ 96 f334 1"/>
                  <a:gd name="f399" fmla="*/ 211 f335 1"/>
                  <a:gd name="f400" fmla="*/ 226 f334 1"/>
                  <a:gd name="f401" fmla="*/ 213 f335 1"/>
                  <a:gd name="f402" fmla="*/ 141 f334 1"/>
                  <a:gd name="f403" fmla="*/ 528 f335 1"/>
                  <a:gd name="f404" fmla="*/ 190 f334 1"/>
                  <a:gd name="f405" fmla="*/ 479 f335 1"/>
                  <a:gd name="f406" fmla="*/ 142 f334 1"/>
                  <a:gd name="f407" fmla="*/ 439 f335 1"/>
                  <a:gd name="f408" fmla="*/ 195 f334 1"/>
                  <a:gd name="f409" fmla="*/ 317 f335 1"/>
                  <a:gd name="f410" fmla="*/ 111 f334 1"/>
                  <a:gd name="f411" fmla="*/ 279 f335 1"/>
                  <a:gd name="f412" fmla="*/ 56 f334 1"/>
                  <a:gd name="f413" fmla="*/ 241 f335 1"/>
                  <a:gd name="f414" fmla="*/ 112 f334 1"/>
                  <a:gd name="f415" fmla="*/ 225 f334 1"/>
                  <a:gd name="f416" fmla="*/ 392 f335 1"/>
                  <a:gd name="f417" fmla="*/ 186 f334 1"/>
                  <a:gd name="f418" fmla="*/ 301 f335 1"/>
                  <a:gd name="f419" fmla="+- f336 0 f1"/>
                  <a:gd name="f420" fmla="*/ f339 1 699"/>
                  <a:gd name="f421" fmla="*/ f340 1 668"/>
                  <a:gd name="f422" fmla="*/ f341 1 699"/>
                  <a:gd name="f423" fmla="*/ f342 1 668"/>
                  <a:gd name="f424" fmla="*/ f343 1 699"/>
                  <a:gd name="f425" fmla="*/ f344 1 668"/>
                  <a:gd name="f426" fmla="*/ f345 1 699"/>
                  <a:gd name="f427" fmla="*/ f346 1 668"/>
                  <a:gd name="f428" fmla="*/ f347 1 699"/>
                  <a:gd name="f429" fmla="*/ f348 1 668"/>
                  <a:gd name="f430" fmla="*/ f349 1 699"/>
                  <a:gd name="f431" fmla="*/ f350 1 668"/>
                  <a:gd name="f432" fmla="*/ f351 1 699"/>
                  <a:gd name="f433" fmla="*/ f352 1 668"/>
                  <a:gd name="f434" fmla="*/ f353 1 699"/>
                  <a:gd name="f435" fmla="*/ f354 1 668"/>
                  <a:gd name="f436" fmla="*/ f355 1 699"/>
                  <a:gd name="f437" fmla="*/ f356 1 668"/>
                  <a:gd name="f438" fmla="*/ f357 1 699"/>
                  <a:gd name="f439" fmla="*/ f358 1 668"/>
                  <a:gd name="f440" fmla="*/ f359 1 699"/>
                  <a:gd name="f441" fmla="*/ f360 1 668"/>
                  <a:gd name="f442" fmla="*/ f361 1 699"/>
                  <a:gd name="f443" fmla="*/ f362 1 668"/>
                  <a:gd name="f444" fmla="*/ f363 1 699"/>
                  <a:gd name="f445" fmla="*/ f364 1 668"/>
                  <a:gd name="f446" fmla="*/ f365 1 699"/>
                  <a:gd name="f447" fmla="*/ f366 1 668"/>
                  <a:gd name="f448" fmla="*/ f367 1 699"/>
                  <a:gd name="f449" fmla="*/ f368 1 668"/>
                  <a:gd name="f450" fmla="*/ f369 1 699"/>
                  <a:gd name="f451" fmla="*/ f370 1 668"/>
                  <a:gd name="f452" fmla="*/ f371 1 699"/>
                  <a:gd name="f453" fmla="*/ f372 1 699"/>
                  <a:gd name="f454" fmla="*/ f373 1 668"/>
                  <a:gd name="f455" fmla="*/ f374 1 699"/>
                  <a:gd name="f456" fmla="*/ f375 1 668"/>
                  <a:gd name="f457" fmla="*/ f376 1 699"/>
                  <a:gd name="f458" fmla="*/ f377 1 668"/>
                  <a:gd name="f459" fmla="*/ f378 1 699"/>
                  <a:gd name="f460" fmla="*/ f379 1 668"/>
                  <a:gd name="f461" fmla="*/ f380 1 699"/>
                  <a:gd name="f462" fmla="*/ f381 1 699"/>
                  <a:gd name="f463" fmla="*/ f382 1 668"/>
                  <a:gd name="f464" fmla="*/ f383 1 699"/>
                  <a:gd name="f465" fmla="*/ f384 1 699"/>
                  <a:gd name="f466" fmla="*/ f385 1 668"/>
                  <a:gd name="f467" fmla="*/ f386 1 699"/>
                  <a:gd name="f468" fmla="*/ f387 1 668"/>
                  <a:gd name="f469" fmla="*/ f388 1 699"/>
                  <a:gd name="f470" fmla="*/ f389 1 699"/>
                  <a:gd name="f471" fmla="*/ f390 1 699"/>
                  <a:gd name="f472" fmla="*/ f391 1 699"/>
                  <a:gd name="f473" fmla="*/ f392 1 699"/>
                  <a:gd name="f474" fmla="*/ f393 1 699"/>
                  <a:gd name="f475" fmla="*/ f394 1 668"/>
                  <a:gd name="f476" fmla="*/ f395 1 699"/>
                  <a:gd name="f477" fmla="*/ f396 1 668"/>
                  <a:gd name="f478" fmla="*/ f397 1 699"/>
                  <a:gd name="f479" fmla="*/ f398 1 668"/>
                  <a:gd name="f480" fmla="*/ f399 1 699"/>
                  <a:gd name="f481" fmla="*/ f400 1 668"/>
                  <a:gd name="f482" fmla="*/ f401 1 699"/>
                  <a:gd name="f483" fmla="*/ f402 1 668"/>
                  <a:gd name="f484" fmla="*/ f403 1 699"/>
                  <a:gd name="f485" fmla="*/ f404 1 668"/>
                  <a:gd name="f486" fmla="*/ f405 1 699"/>
                  <a:gd name="f487" fmla="*/ f406 1 668"/>
                  <a:gd name="f488" fmla="*/ f407 1 699"/>
                  <a:gd name="f489" fmla="*/ f408 1 668"/>
                  <a:gd name="f490" fmla="*/ f409 1 699"/>
                  <a:gd name="f491" fmla="*/ f410 1 668"/>
                  <a:gd name="f492" fmla="*/ f411 1 699"/>
                  <a:gd name="f493" fmla="*/ f412 1 668"/>
                  <a:gd name="f494" fmla="*/ f413 1 699"/>
                  <a:gd name="f495" fmla="*/ f414 1 668"/>
                  <a:gd name="f496" fmla="*/ f415 1 668"/>
                  <a:gd name="f497" fmla="*/ f416 1 699"/>
                  <a:gd name="f498" fmla="*/ f417 1 668"/>
                  <a:gd name="f499" fmla="*/ f418 1 699"/>
                  <a:gd name="f500" fmla="*/ 0 1 f337"/>
                  <a:gd name="f501" fmla="*/ f331 1 f337"/>
                  <a:gd name="f502" fmla="*/ 0 1 f338"/>
                  <a:gd name="f503" fmla="*/ f332 1 f338"/>
                  <a:gd name="f504" fmla="*/ f420 1 f337"/>
                  <a:gd name="f505" fmla="*/ f421 1 f338"/>
                  <a:gd name="f506" fmla="*/ f422 1 f337"/>
                  <a:gd name="f507" fmla="*/ f423 1 f338"/>
                  <a:gd name="f508" fmla="*/ f424 1 f337"/>
                  <a:gd name="f509" fmla="*/ f425 1 f338"/>
                  <a:gd name="f510" fmla="*/ f426 1 f337"/>
                  <a:gd name="f511" fmla="*/ f427 1 f338"/>
                  <a:gd name="f512" fmla="*/ f428 1 f337"/>
                  <a:gd name="f513" fmla="*/ f429 1 f338"/>
                  <a:gd name="f514" fmla="*/ f430 1 f337"/>
                  <a:gd name="f515" fmla="*/ f431 1 f338"/>
                  <a:gd name="f516" fmla="*/ f432 1 f337"/>
                  <a:gd name="f517" fmla="*/ f433 1 f338"/>
                  <a:gd name="f518" fmla="*/ f434 1 f337"/>
                  <a:gd name="f519" fmla="*/ f435 1 f338"/>
                  <a:gd name="f520" fmla="*/ f436 1 f337"/>
                  <a:gd name="f521" fmla="*/ f437 1 f338"/>
                  <a:gd name="f522" fmla="*/ f438 1 f337"/>
                  <a:gd name="f523" fmla="*/ f439 1 f338"/>
                  <a:gd name="f524" fmla="*/ f440 1 f337"/>
                  <a:gd name="f525" fmla="*/ f441 1 f338"/>
                  <a:gd name="f526" fmla="*/ f442 1 f337"/>
                  <a:gd name="f527" fmla="*/ f443 1 f338"/>
                  <a:gd name="f528" fmla="*/ f444 1 f337"/>
                  <a:gd name="f529" fmla="*/ f445 1 f338"/>
                  <a:gd name="f530" fmla="*/ f446 1 f337"/>
                  <a:gd name="f531" fmla="*/ f447 1 f338"/>
                  <a:gd name="f532" fmla="*/ f448 1 f337"/>
                  <a:gd name="f533" fmla="*/ f449 1 f338"/>
                  <a:gd name="f534" fmla="*/ f450 1 f337"/>
                  <a:gd name="f535" fmla="*/ f451 1 f338"/>
                  <a:gd name="f536" fmla="*/ f452 1 f337"/>
                  <a:gd name="f537" fmla="*/ f453 1 f337"/>
                  <a:gd name="f538" fmla="*/ f454 1 f338"/>
                  <a:gd name="f539" fmla="*/ f455 1 f337"/>
                  <a:gd name="f540" fmla="*/ f456 1 f338"/>
                  <a:gd name="f541" fmla="*/ f457 1 f337"/>
                  <a:gd name="f542" fmla="*/ f458 1 f338"/>
                  <a:gd name="f543" fmla="*/ f459 1 f337"/>
                  <a:gd name="f544" fmla="*/ f460 1 f338"/>
                  <a:gd name="f545" fmla="*/ f461 1 f337"/>
                  <a:gd name="f546" fmla="*/ f462 1 f337"/>
                  <a:gd name="f547" fmla="*/ f463 1 f338"/>
                  <a:gd name="f548" fmla="*/ f464 1 f337"/>
                  <a:gd name="f549" fmla="*/ f465 1 f337"/>
                  <a:gd name="f550" fmla="*/ f466 1 f338"/>
                  <a:gd name="f551" fmla="*/ f467 1 f337"/>
                  <a:gd name="f552" fmla="*/ f468 1 f338"/>
                  <a:gd name="f553" fmla="*/ f469 1 f337"/>
                  <a:gd name="f554" fmla="*/ f470 1 f337"/>
                  <a:gd name="f555" fmla="*/ f471 1 f337"/>
                  <a:gd name="f556" fmla="*/ f472 1 f337"/>
                  <a:gd name="f557" fmla="*/ f473 1 f337"/>
                  <a:gd name="f558" fmla="*/ f474 1 f337"/>
                  <a:gd name="f559" fmla="*/ f475 1 f338"/>
                  <a:gd name="f560" fmla="*/ f476 1 f337"/>
                  <a:gd name="f561" fmla="*/ f477 1 f338"/>
                  <a:gd name="f562" fmla="*/ f478 1 f337"/>
                  <a:gd name="f563" fmla="*/ f479 1 f338"/>
                  <a:gd name="f564" fmla="*/ f480 1 f337"/>
                  <a:gd name="f565" fmla="*/ f481 1 f338"/>
                  <a:gd name="f566" fmla="*/ f482 1 f337"/>
                  <a:gd name="f567" fmla="*/ f483 1 f338"/>
                  <a:gd name="f568" fmla="*/ f484 1 f337"/>
                  <a:gd name="f569" fmla="*/ f485 1 f338"/>
                  <a:gd name="f570" fmla="*/ f486 1 f337"/>
                  <a:gd name="f571" fmla="*/ f487 1 f338"/>
                  <a:gd name="f572" fmla="*/ f488 1 f337"/>
                  <a:gd name="f573" fmla="*/ f489 1 f338"/>
                  <a:gd name="f574" fmla="*/ f490 1 f337"/>
                  <a:gd name="f575" fmla="*/ f491 1 f338"/>
                  <a:gd name="f576" fmla="*/ f492 1 f337"/>
                  <a:gd name="f577" fmla="*/ f493 1 f338"/>
                  <a:gd name="f578" fmla="*/ f494 1 f337"/>
                  <a:gd name="f579" fmla="*/ f495 1 f338"/>
                  <a:gd name="f580" fmla="*/ f496 1 f338"/>
                  <a:gd name="f581" fmla="*/ f497 1 f337"/>
                  <a:gd name="f582" fmla="*/ f498 1 f338"/>
                  <a:gd name="f583" fmla="*/ f499 1 f337"/>
                  <a:gd name="f584" fmla="*/ f500 f328 1"/>
                  <a:gd name="f585" fmla="*/ f501 f328 1"/>
                  <a:gd name="f586" fmla="*/ f503 f329 1"/>
                  <a:gd name="f587" fmla="*/ f502 f329 1"/>
                  <a:gd name="f588" fmla="*/ f504 f328 1"/>
                  <a:gd name="f589" fmla="*/ f505 f329 1"/>
                  <a:gd name="f590" fmla="*/ f506 f328 1"/>
                  <a:gd name="f591" fmla="*/ f507 f329 1"/>
                  <a:gd name="f592" fmla="*/ f508 f328 1"/>
                  <a:gd name="f593" fmla="*/ f509 f329 1"/>
                  <a:gd name="f594" fmla="*/ f510 f328 1"/>
                  <a:gd name="f595" fmla="*/ f511 f329 1"/>
                  <a:gd name="f596" fmla="*/ f512 f328 1"/>
                  <a:gd name="f597" fmla="*/ f513 f329 1"/>
                  <a:gd name="f598" fmla="*/ f514 f328 1"/>
                  <a:gd name="f599" fmla="*/ f515 f329 1"/>
                  <a:gd name="f600" fmla="*/ f516 f328 1"/>
                  <a:gd name="f601" fmla="*/ f517 f329 1"/>
                  <a:gd name="f602" fmla="*/ f518 f328 1"/>
                  <a:gd name="f603" fmla="*/ f519 f329 1"/>
                  <a:gd name="f604" fmla="*/ f520 f328 1"/>
                  <a:gd name="f605" fmla="*/ f521 f329 1"/>
                  <a:gd name="f606" fmla="*/ f522 f328 1"/>
                  <a:gd name="f607" fmla="*/ f523 f329 1"/>
                  <a:gd name="f608" fmla="*/ f524 f328 1"/>
                  <a:gd name="f609" fmla="*/ f525 f329 1"/>
                  <a:gd name="f610" fmla="*/ f526 f328 1"/>
                  <a:gd name="f611" fmla="*/ f527 f329 1"/>
                  <a:gd name="f612" fmla="*/ f528 f328 1"/>
                  <a:gd name="f613" fmla="*/ f529 f329 1"/>
                  <a:gd name="f614" fmla="*/ f530 f328 1"/>
                  <a:gd name="f615" fmla="*/ f531 f329 1"/>
                  <a:gd name="f616" fmla="*/ f532 f328 1"/>
                  <a:gd name="f617" fmla="*/ f533 f329 1"/>
                  <a:gd name="f618" fmla="*/ f534 f328 1"/>
                  <a:gd name="f619" fmla="*/ f535 f329 1"/>
                  <a:gd name="f620" fmla="*/ f536 f328 1"/>
                  <a:gd name="f621" fmla="*/ f537 f328 1"/>
                  <a:gd name="f622" fmla="*/ f538 f329 1"/>
                  <a:gd name="f623" fmla="*/ f539 f328 1"/>
                  <a:gd name="f624" fmla="*/ f540 f329 1"/>
                  <a:gd name="f625" fmla="*/ f541 f328 1"/>
                  <a:gd name="f626" fmla="*/ f542 f329 1"/>
                  <a:gd name="f627" fmla="*/ f543 f328 1"/>
                  <a:gd name="f628" fmla="*/ f544 f329 1"/>
                  <a:gd name="f629" fmla="*/ f545 f328 1"/>
                  <a:gd name="f630" fmla="*/ f546 f328 1"/>
                  <a:gd name="f631" fmla="*/ f547 f329 1"/>
                  <a:gd name="f632" fmla="*/ f548 f328 1"/>
                  <a:gd name="f633" fmla="*/ f549 f328 1"/>
                  <a:gd name="f634" fmla="*/ f550 f329 1"/>
                  <a:gd name="f635" fmla="*/ f551 f328 1"/>
                  <a:gd name="f636" fmla="*/ f552 f329 1"/>
                  <a:gd name="f637" fmla="*/ f553 f328 1"/>
                  <a:gd name="f638" fmla="*/ f554 f328 1"/>
                  <a:gd name="f639" fmla="*/ f555 f328 1"/>
                  <a:gd name="f640" fmla="*/ f556 f328 1"/>
                  <a:gd name="f641" fmla="*/ f557 f328 1"/>
                  <a:gd name="f642" fmla="*/ f558 f328 1"/>
                  <a:gd name="f643" fmla="*/ f559 f329 1"/>
                  <a:gd name="f644" fmla="*/ f560 f328 1"/>
                  <a:gd name="f645" fmla="*/ f561 f329 1"/>
                  <a:gd name="f646" fmla="*/ f562 f328 1"/>
                  <a:gd name="f647" fmla="*/ f563 f329 1"/>
                  <a:gd name="f648" fmla="*/ f564 f328 1"/>
                  <a:gd name="f649" fmla="*/ f565 f329 1"/>
                  <a:gd name="f650" fmla="*/ f566 f328 1"/>
                  <a:gd name="f651" fmla="*/ f567 f329 1"/>
                  <a:gd name="f652" fmla="*/ f568 f328 1"/>
                  <a:gd name="f653" fmla="*/ f569 f329 1"/>
                  <a:gd name="f654" fmla="*/ f570 f328 1"/>
                  <a:gd name="f655" fmla="*/ f571 f329 1"/>
                  <a:gd name="f656" fmla="*/ f572 f328 1"/>
                  <a:gd name="f657" fmla="*/ f573 f329 1"/>
                  <a:gd name="f658" fmla="*/ f574 f328 1"/>
                  <a:gd name="f659" fmla="*/ f575 f329 1"/>
                  <a:gd name="f660" fmla="*/ f576 f328 1"/>
                  <a:gd name="f661" fmla="*/ f577 f329 1"/>
                  <a:gd name="f662" fmla="*/ f578 f328 1"/>
                  <a:gd name="f663" fmla="*/ f579 f329 1"/>
                  <a:gd name="f664" fmla="*/ f580 f329 1"/>
                  <a:gd name="f665" fmla="*/ f581 f328 1"/>
                  <a:gd name="f666" fmla="*/ f582 f329 1"/>
                  <a:gd name="f667" fmla="*/ f583 f328 1"/>
                </a:gdLst>
                <a:ahLst/>
                <a:cxnLst>
                  <a:cxn ang="3cd4">
                    <a:pos x="hc" y="t"/>
                  </a:cxn>
                  <a:cxn ang="0">
                    <a:pos x="r" y="vc"/>
                  </a:cxn>
                  <a:cxn ang="cd4">
                    <a:pos x="hc" y="b"/>
                  </a:cxn>
                  <a:cxn ang="cd2">
                    <a:pos x="l" y="vc"/>
                  </a:cxn>
                  <a:cxn ang="f419">
                    <a:pos x="f588" y="f589"/>
                  </a:cxn>
                  <a:cxn ang="f419">
                    <a:pos x="f590" y="f591"/>
                  </a:cxn>
                  <a:cxn ang="f419">
                    <a:pos x="f592" y="f593"/>
                  </a:cxn>
                  <a:cxn ang="f419">
                    <a:pos x="f594" y="f595"/>
                  </a:cxn>
                  <a:cxn ang="f419">
                    <a:pos x="f596" y="f597"/>
                  </a:cxn>
                  <a:cxn ang="f419">
                    <a:pos x="f598" y="f599"/>
                  </a:cxn>
                  <a:cxn ang="f419">
                    <a:pos x="f600" y="f601"/>
                  </a:cxn>
                  <a:cxn ang="f419">
                    <a:pos x="f602" y="f603"/>
                  </a:cxn>
                  <a:cxn ang="f419">
                    <a:pos x="f604" y="f605"/>
                  </a:cxn>
                  <a:cxn ang="f419">
                    <a:pos x="f606" y="f607"/>
                  </a:cxn>
                  <a:cxn ang="f419">
                    <a:pos x="f608" y="f609"/>
                  </a:cxn>
                  <a:cxn ang="f419">
                    <a:pos x="f610" y="f611"/>
                  </a:cxn>
                  <a:cxn ang="f419">
                    <a:pos x="f612" y="f613"/>
                  </a:cxn>
                  <a:cxn ang="f419">
                    <a:pos x="f614" y="f615"/>
                  </a:cxn>
                  <a:cxn ang="f419">
                    <a:pos x="f616" y="f617"/>
                  </a:cxn>
                  <a:cxn ang="f419">
                    <a:pos x="f618" y="f619"/>
                  </a:cxn>
                  <a:cxn ang="f419">
                    <a:pos x="f620" y="f615"/>
                  </a:cxn>
                  <a:cxn ang="f419">
                    <a:pos x="f621" y="f622"/>
                  </a:cxn>
                  <a:cxn ang="f419">
                    <a:pos x="f623" y="f624"/>
                  </a:cxn>
                  <a:cxn ang="f419">
                    <a:pos x="f625" y="f626"/>
                  </a:cxn>
                  <a:cxn ang="f419">
                    <a:pos x="f627" y="f626"/>
                  </a:cxn>
                  <a:cxn ang="f419">
                    <a:pos x="f627" y="f628"/>
                  </a:cxn>
                  <a:cxn ang="f419">
                    <a:pos x="f629" y="f622"/>
                  </a:cxn>
                  <a:cxn ang="f419">
                    <a:pos x="f630" y="f631"/>
                  </a:cxn>
                  <a:cxn ang="f419">
                    <a:pos x="f632" y="f599"/>
                  </a:cxn>
                  <a:cxn ang="f419">
                    <a:pos x="f633" y="f634"/>
                  </a:cxn>
                  <a:cxn ang="f419">
                    <a:pos x="f635" y="f636"/>
                  </a:cxn>
                  <a:cxn ang="f419">
                    <a:pos x="f637" y="f599"/>
                  </a:cxn>
                  <a:cxn ang="f419">
                    <a:pos x="f638" y="f599"/>
                  </a:cxn>
                  <a:cxn ang="f419">
                    <a:pos x="f639" y="f601"/>
                  </a:cxn>
                  <a:cxn ang="f419">
                    <a:pos x="f638" y="f599"/>
                  </a:cxn>
                  <a:cxn ang="f419">
                    <a:pos x="f640" y="f601"/>
                  </a:cxn>
                  <a:cxn ang="f419">
                    <a:pos x="f641" y="f599"/>
                  </a:cxn>
                  <a:cxn ang="f419">
                    <a:pos x="f642" y="f643"/>
                  </a:cxn>
                  <a:cxn ang="f419">
                    <a:pos x="f644" y="f645"/>
                  </a:cxn>
                  <a:cxn ang="f419">
                    <a:pos x="f646" y="f647"/>
                  </a:cxn>
                  <a:cxn ang="f419">
                    <a:pos x="f642" y="f643"/>
                  </a:cxn>
                  <a:cxn ang="f419">
                    <a:pos x="f648" y="f649"/>
                  </a:cxn>
                  <a:cxn ang="f419">
                    <a:pos x="f650" y="f651"/>
                  </a:cxn>
                  <a:cxn ang="f419">
                    <a:pos x="f652" y="f653"/>
                  </a:cxn>
                  <a:cxn ang="f419">
                    <a:pos x="f654" y="f655"/>
                  </a:cxn>
                  <a:cxn ang="f419">
                    <a:pos x="f656" y="f657"/>
                  </a:cxn>
                  <a:cxn ang="f419">
                    <a:pos x="f652" y="f653"/>
                  </a:cxn>
                  <a:cxn ang="f419">
                    <a:pos x="f658" y="f659"/>
                  </a:cxn>
                  <a:cxn ang="f419">
                    <a:pos x="f660" y="f661"/>
                  </a:cxn>
                  <a:cxn ang="f419">
                    <a:pos x="f662" y="f663"/>
                  </a:cxn>
                  <a:cxn ang="f419">
                    <a:pos x="f606" y="f664"/>
                  </a:cxn>
                  <a:cxn ang="f419">
                    <a:pos x="f665" y="f666"/>
                  </a:cxn>
                  <a:cxn ang="f419">
                    <a:pos x="f667" y="f666"/>
                  </a:cxn>
                  <a:cxn ang="f419">
                    <a:pos x="f606" y="f664"/>
                  </a:cxn>
                </a:cxnLst>
                <a:rect l="f584" t="f587" r="f585" b="f586"/>
                <a:pathLst>
                  <a:path w="699" h="668">
                    <a:moveTo>
                      <a:pt x="f8" y="f9"/>
                    </a:moveTo>
                    <a:cubicBezTo>
                      <a:pt x="f10" y="f11"/>
                      <a:pt x="f6" y="f12"/>
                      <a:pt x="f13" y="f14"/>
                    </a:cubicBezTo>
                    <a:cubicBezTo>
                      <a:pt x="f15" y="f16"/>
                      <a:pt x="f17" y="f18"/>
                      <a:pt x="f7" y="f19"/>
                    </a:cubicBezTo>
                    <a:cubicBezTo>
                      <a:pt x="f20" y="f21"/>
                      <a:pt x="f22" y="f23"/>
                      <a:pt x="f24" y="f25"/>
                    </a:cubicBezTo>
                    <a:cubicBezTo>
                      <a:pt x="f26" y="f27"/>
                      <a:pt x="f28" y="f29"/>
                      <a:pt x="f30" y="f31"/>
                    </a:cubicBezTo>
                    <a:cubicBezTo>
                      <a:pt x="f32" y="f33"/>
                      <a:pt x="f34" y="f7"/>
                      <a:pt x="f35" y="f7"/>
                    </a:cubicBezTo>
                    <a:cubicBezTo>
                      <a:pt x="f36" y="f7"/>
                      <a:pt x="f37" y="f7"/>
                      <a:pt x="f38" y="f7"/>
                    </a:cubicBezTo>
                    <a:cubicBezTo>
                      <a:pt x="f39" y="f7"/>
                      <a:pt x="f40" y="f41"/>
                      <a:pt x="f42" y="f43"/>
                    </a:cubicBezTo>
                    <a:cubicBezTo>
                      <a:pt x="f44" y="f45"/>
                      <a:pt x="f46" y="f47"/>
                      <a:pt x="f48" y="f49"/>
                    </a:cubicBezTo>
                    <a:cubicBezTo>
                      <a:pt x="f50" y="f51"/>
                      <a:pt x="f52" y="f53"/>
                      <a:pt x="f54" y="f36"/>
                    </a:cubicBezTo>
                    <a:cubicBezTo>
                      <a:pt x="f55" y="f56"/>
                      <a:pt x="f5" y="f57"/>
                      <a:pt x="f58" y="f59"/>
                    </a:cubicBezTo>
                    <a:cubicBezTo>
                      <a:pt x="f60" y="f61"/>
                      <a:pt x="f62" y="f63"/>
                      <a:pt x="f64" y="f65"/>
                    </a:cubicBezTo>
                    <a:cubicBezTo>
                      <a:pt x="f66" y="f65"/>
                      <a:pt x="f67" y="f9"/>
                      <a:pt x="f68" y="f69"/>
                    </a:cubicBezTo>
                    <a:cubicBezTo>
                      <a:pt x="f70" y="f71"/>
                      <a:pt x="f72" y="f73"/>
                      <a:pt x="f74" y="f75"/>
                    </a:cubicBezTo>
                    <a:cubicBezTo>
                      <a:pt x="f76" y="f77"/>
                      <a:pt x="f78" y="f79"/>
                      <a:pt x="f80" y="f81"/>
                    </a:cubicBezTo>
                    <a:cubicBezTo>
                      <a:pt x="f82" y="f83"/>
                      <a:pt x="f84" y="f85"/>
                      <a:pt x="f86" y="f38"/>
                    </a:cubicBezTo>
                    <a:cubicBezTo>
                      <a:pt x="f38" y="f87"/>
                      <a:pt x="f88" y="f89"/>
                      <a:pt x="f90" y="f91"/>
                    </a:cubicBezTo>
                    <a:cubicBezTo>
                      <a:pt x="f92" y="f93"/>
                      <a:pt x="f94" y="f95"/>
                      <a:pt x="f96" y="f97"/>
                    </a:cubicBezTo>
                    <a:cubicBezTo>
                      <a:pt x="f98" y="f99"/>
                      <a:pt x="f100" y="f101"/>
                      <a:pt x="f102" y="f103"/>
                    </a:cubicBezTo>
                    <a:cubicBezTo>
                      <a:pt x="f104" y="f105"/>
                      <a:pt x="f106" y="f64"/>
                      <a:pt x="f107" y="f108"/>
                    </a:cubicBezTo>
                    <a:cubicBezTo>
                      <a:pt x="f109" y="f66"/>
                      <a:pt x="f110" y="f64"/>
                      <a:pt x="f111" y="f112"/>
                    </a:cubicBezTo>
                    <a:cubicBezTo>
                      <a:pt x="f113" y="f5"/>
                      <a:pt x="f114" y="f55"/>
                      <a:pt x="f115" y="f42"/>
                    </a:cubicBezTo>
                    <a:cubicBezTo>
                      <a:pt x="f116" y="f117"/>
                      <a:pt x="f118" y="f39"/>
                      <a:pt x="f119" y="f120"/>
                    </a:cubicBezTo>
                    <a:cubicBezTo>
                      <a:pt x="f121" y="f122"/>
                      <a:pt x="f123" y="f88"/>
                      <a:pt x="f124" y="f125"/>
                    </a:cubicBezTo>
                    <a:cubicBezTo>
                      <a:pt x="f126" y="f127"/>
                      <a:pt x="f128" y="f129"/>
                      <a:pt x="f130" y="f131"/>
                    </a:cubicBezTo>
                    <a:cubicBezTo>
                      <a:pt x="f132" y="f81"/>
                      <a:pt x="f8" y="f133"/>
                      <a:pt x="f8" y="f9"/>
                    </a:cubicBezTo>
                    <a:close/>
                    <a:moveTo>
                      <a:pt x="f134" y="f135"/>
                    </a:moveTo>
                    <a:cubicBezTo>
                      <a:pt x="f23" y="f135"/>
                      <a:pt x="f136" y="f135"/>
                      <a:pt x="f137" y="f135"/>
                    </a:cubicBezTo>
                    <a:cubicBezTo>
                      <a:pt x="f137" y="f138"/>
                      <a:pt x="f139" y="f140"/>
                      <a:pt x="f137" y="f141"/>
                    </a:cubicBezTo>
                    <a:cubicBezTo>
                      <a:pt x="f142" y="f143"/>
                      <a:pt x="f144" y="f35"/>
                      <a:pt x="f145" y="f146"/>
                    </a:cubicBezTo>
                    <a:cubicBezTo>
                      <a:pt x="f82" y="f147"/>
                      <a:pt x="f89" y="f148"/>
                      <a:pt x="f149" y="f148"/>
                    </a:cubicBezTo>
                    <a:cubicBezTo>
                      <a:pt x="f150" y="f26"/>
                      <a:pt x="f151" y="f148"/>
                      <a:pt x="f27" y="f148"/>
                    </a:cubicBezTo>
                    <a:cubicBezTo>
                      <a:pt x="f152" y="f26"/>
                      <a:pt x="f153" y="f22"/>
                      <a:pt x="f154" y="f155"/>
                    </a:cubicBezTo>
                    <a:cubicBezTo>
                      <a:pt x="f156" y="f157"/>
                      <a:pt x="f158" y="f159"/>
                      <a:pt x="f134" y="f135"/>
                    </a:cubicBezTo>
                    <a:close/>
                    <a:moveTo>
                      <a:pt x="f160" y="f161"/>
                    </a:moveTo>
                    <a:cubicBezTo>
                      <a:pt x="f162" y="f161"/>
                      <a:pt x="f163" y="f161"/>
                      <a:pt x="f164" y="f161"/>
                    </a:cubicBezTo>
                    <a:cubicBezTo>
                      <a:pt x="f28" y="f161"/>
                      <a:pt x="f165" y="f166"/>
                      <a:pt x="f148" y="f167"/>
                    </a:cubicBezTo>
                    <a:cubicBezTo>
                      <a:pt x="f168" y="f169"/>
                      <a:pt x="f170" y="f171"/>
                      <a:pt x="f172" y="f173"/>
                    </a:cubicBezTo>
                    <a:cubicBezTo>
                      <a:pt x="f174" y="f175"/>
                      <a:pt x="f168" y="f110"/>
                      <a:pt x="f148" y="f160"/>
                    </a:cubicBezTo>
                    <a:cubicBezTo>
                      <a:pt x="f176" y="f177"/>
                      <a:pt x="f147" y="f160"/>
                      <a:pt x="f132" y="f160"/>
                    </a:cubicBezTo>
                    <a:cubicBezTo>
                      <a:pt x="f178" y="f160"/>
                      <a:pt x="f179" y="f160"/>
                      <a:pt x="f180" y="f160"/>
                    </a:cubicBezTo>
                    <a:cubicBezTo>
                      <a:pt x="f181" y="f160"/>
                      <a:pt x="f182" y="f177"/>
                      <a:pt x="f46" y="f160"/>
                    </a:cubicBezTo>
                    <a:cubicBezTo>
                      <a:pt x="f112" y="f183"/>
                      <a:pt x="f50" y="f175"/>
                      <a:pt x="f184" y="f173"/>
                    </a:cubicBezTo>
                    <a:cubicBezTo>
                      <a:pt x="f50" y="f171"/>
                      <a:pt x="f112" y="f169"/>
                      <a:pt x="f46" y="f167"/>
                    </a:cubicBezTo>
                    <a:cubicBezTo>
                      <a:pt x="f182" y="f166"/>
                      <a:pt x="f185" y="f161"/>
                      <a:pt x="f74" y="f161"/>
                    </a:cubicBezTo>
                    <a:cubicBezTo>
                      <a:pt x="f186" y="f161"/>
                      <a:pt x="f179" y="f161"/>
                      <a:pt x="f160" y="f161"/>
                    </a:cubicBezTo>
                    <a:close/>
                    <a:moveTo>
                      <a:pt x="f187" y="f65"/>
                    </a:moveTo>
                    <a:cubicBezTo>
                      <a:pt x="f188" y="f189"/>
                      <a:pt x="f190" y="f191"/>
                      <a:pt x="f192" y="f98"/>
                    </a:cubicBezTo>
                    <a:cubicBezTo>
                      <a:pt x="f193" y="f194"/>
                      <a:pt x="f195" y="f194"/>
                      <a:pt x="f196" y="f75"/>
                    </a:cubicBezTo>
                    <a:cubicBezTo>
                      <a:pt x="f197" y="f198"/>
                      <a:pt x="f199" y="f200"/>
                      <a:pt x="f171" y="f65"/>
                    </a:cubicBezTo>
                    <a:cubicBezTo>
                      <a:pt x="f16" y="f65"/>
                      <a:pt x="f201" y="f65"/>
                      <a:pt x="f187" y="f65"/>
                    </a:cubicBezTo>
                    <a:close/>
                    <a:moveTo>
                      <a:pt x="f202" y="f203"/>
                    </a:moveTo>
                    <a:cubicBezTo>
                      <a:pt x="f204" y="f205"/>
                      <a:pt x="f63" y="f206"/>
                      <a:pt x="f207" y="f208"/>
                    </a:cubicBezTo>
                    <a:cubicBezTo>
                      <a:pt x="f133" y="f194"/>
                      <a:pt x="f98" y="f209"/>
                      <a:pt x="f210" y="f211"/>
                    </a:cubicBezTo>
                    <a:cubicBezTo>
                      <a:pt x="f212" y="f213"/>
                      <a:pt x="f208" y="f214"/>
                      <a:pt x="f212" y="f215"/>
                    </a:cubicBezTo>
                    <a:cubicBezTo>
                      <a:pt x="f216" y="f217"/>
                      <a:pt x="f218" y="f65"/>
                      <a:pt x="f219" y="f65"/>
                    </a:cubicBezTo>
                    <a:cubicBezTo>
                      <a:pt x="f220" y="f203"/>
                      <a:pt x="f215" y="f203"/>
                      <a:pt x="f202" y="f203"/>
                    </a:cubicBezTo>
                    <a:close/>
                    <a:moveTo>
                      <a:pt x="f221" y="f65"/>
                    </a:moveTo>
                    <a:cubicBezTo>
                      <a:pt x="f94" y="f222"/>
                      <a:pt x="f223" y="f224"/>
                      <a:pt x="f225" y="f226"/>
                    </a:cubicBezTo>
                    <a:cubicBezTo>
                      <a:pt x="f227" y="f228"/>
                      <a:pt x="f229" y="f194"/>
                      <a:pt x="f230" y="f75"/>
                    </a:cubicBezTo>
                    <a:cubicBezTo>
                      <a:pt x="f231" y="f232"/>
                      <a:pt x="f233" y="f222"/>
                      <a:pt x="f117" y="f65"/>
                    </a:cubicBezTo>
                    <a:cubicBezTo>
                      <a:pt x="f89" y="f65"/>
                      <a:pt x="f234" y="f65"/>
                      <a:pt x="f221" y="f65"/>
                    </a:cubicBezTo>
                    <a:close/>
                    <a:moveTo>
                      <a:pt x="f235" y="f65"/>
                    </a:moveTo>
                    <a:cubicBezTo>
                      <a:pt x="f236" y="f237"/>
                      <a:pt x="f156" y="f238"/>
                      <a:pt x="f130" y="f75"/>
                    </a:cubicBezTo>
                    <a:cubicBezTo>
                      <a:pt x="f123" y="f194"/>
                      <a:pt x="f239" y="f228"/>
                      <a:pt x="f240" y="f75"/>
                    </a:cubicBezTo>
                    <a:cubicBezTo>
                      <a:pt x="f241" y="f242"/>
                      <a:pt x="f116" y="f237"/>
                      <a:pt x="f243" y="f65"/>
                    </a:cubicBezTo>
                    <a:cubicBezTo>
                      <a:pt x="f244" y="f65"/>
                      <a:pt x="f124" y="f65"/>
                      <a:pt x="f235" y="f65"/>
                    </a:cubicBezTo>
                    <a:close/>
                    <a:moveTo>
                      <a:pt x="f245" y="f246"/>
                    </a:moveTo>
                    <a:cubicBezTo>
                      <a:pt x="f49" y="f89"/>
                      <a:pt x="f247" y="f145"/>
                      <a:pt x="f187" y="f248"/>
                    </a:cubicBezTo>
                    <a:cubicBezTo>
                      <a:pt x="f249" y="f250"/>
                      <a:pt x="f251" y="f95"/>
                      <a:pt x="f252" y="f253"/>
                    </a:cubicBezTo>
                    <a:cubicBezTo>
                      <a:pt x="f254" y="f72"/>
                      <a:pt x="f255" y="f64"/>
                      <a:pt x="f256" y="f67"/>
                    </a:cubicBezTo>
                    <a:cubicBezTo>
                      <a:pt x="f257" y="f258"/>
                      <a:pt x="f259" y="f76"/>
                      <a:pt x="f260" y="f261"/>
                    </a:cubicBezTo>
                    <a:cubicBezTo>
                      <a:pt x="f171" y="f231"/>
                      <a:pt x="f262" y="f263"/>
                      <a:pt x="f264" y="f265"/>
                    </a:cubicBezTo>
                    <a:cubicBezTo>
                      <a:pt x="f266" y="f230"/>
                      <a:pt x="f267" y="f268"/>
                      <a:pt x="f245" y="f246"/>
                    </a:cubicBezTo>
                    <a:close/>
                    <a:moveTo>
                      <a:pt x="f225" y="f269"/>
                    </a:moveTo>
                    <a:cubicBezTo>
                      <a:pt x="f270" y="f271"/>
                      <a:pt x="f272" y="f81"/>
                      <a:pt x="f273" y="f274"/>
                    </a:cubicBezTo>
                    <a:cubicBezTo>
                      <a:pt x="f274" y="f275"/>
                      <a:pt x="f276" y="f271"/>
                      <a:pt x="f277" y="f221"/>
                    </a:cubicBezTo>
                    <a:cubicBezTo>
                      <a:pt x="f179" y="f186"/>
                      <a:pt x="f278" y="f279"/>
                      <a:pt x="f280" y="f281"/>
                    </a:cubicBezTo>
                    <a:cubicBezTo>
                      <a:pt x="f129" y="f246"/>
                      <a:pt x="f282" y="f283"/>
                      <a:pt x="f225" y="f269"/>
                    </a:cubicBezTo>
                    <a:close/>
                    <a:moveTo>
                      <a:pt x="f284" y="f269"/>
                    </a:moveTo>
                    <a:cubicBezTo>
                      <a:pt x="f240" y="f285"/>
                      <a:pt x="f286" y="f2"/>
                      <a:pt x="f287" y="f85"/>
                    </a:cubicBezTo>
                    <a:cubicBezTo>
                      <a:pt x="f288" y="f88"/>
                      <a:pt x="f289" y="f246"/>
                      <a:pt x="f290" y="f291"/>
                    </a:cubicBezTo>
                    <a:cubicBezTo>
                      <a:pt x="f187" y="f279"/>
                      <a:pt x="f292" y="f283"/>
                      <a:pt x="f178" y="f293"/>
                    </a:cubicBezTo>
                    <a:cubicBezTo>
                      <a:pt x="f294" y="f285"/>
                      <a:pt x="f294" y="f131"/>
                      <a:pt x="f295" y="f296"/>
                    </a:cubicBezTo>
                    <a:cubicBezTo>
                      <a:pt x="f25" y="f297"/>
                      <a:pt x="f159" y="f298"/>
                      <a:pt x="f299" y="f194"/>
                    </a:cubicBezTo>
                    <a:cubicBezTo>
                      <a:pt x="f289" y="f275"/>
                      <a:pt x="f300" y="f301"/>
                      <a:pt x="f284" y="f269"/>
                    </a:cubicBezTo>
                    <a:close/>
                    <a:moveTo>
                      <a:pt x="f200" y="f246"/>
                    </a:moveTo>
                    <a:cubicBezTo>
                      <a:pt x="f302" y="f268"/>
                      <a:pt x="f303" y="f230"/>
                      <a:pt x="f304" y="f265"/>
                    </a:cubicBezTo>
                    <a:cubicBezTo>
                      <a:pt x="f305" y="f263"/>
                      <a:pt x="f306" y="f307"/>
                      <a:pt x="f308" y="f261"/>
                    </a:cubicBezTo>
                    <a:cubicBezTo>
                      <a:pt x="f309" y="f310"/>
                      <a:pt x="f311" y="f67"/>
                      <a:pt x="f200" y="f67"/>
                    </a:cubicBezTo>
                    <a:cubicBezTo>
                      <a:pt x="f312" y="f67"/>
                      <a:pt x="f313" y="f310"/>
                      <a:pt x="f226" y="f314"/>
                    </a:cubicBezTo>
                    <a:cubicBezTo>
                      <a:pt x="f98" y="f231"/>
                      <a:pt x="f218" y="f263"/>
                      <a:pt x="f276" y="f315"/>
                    </a:cubicBezTo>
                    <a:cubicBezTo>
                      <a:pt x="f242" y="f230"/>
                      <a:pt x="f316" y="f268"/>
                      <a:pt x="f200" y="f246"/>
                    </a:cubicBezTo>
                    <a:close/>
                    <a:moveTo>
                      <a:pt x="f107" y="f194"/>
                    </a:moveTo>
                    <a:cubicBezTo>
                      <a:pt x="f317" y="f298"/>
                      <a:pt x="f259" y="f297"/>
                      <a:pt x="f318" y="f94"/>
                    </a:cubicBezTo>
                    <a:cubicBezTo>
                      <a:pt x="f319" y="f320"/>
                      <a:pt x="f257" y="f223"/>
                      <a:pt x="f257" y="f285"/>
                    </a:cubicBezTo>
                    <a:cubicBezTo>
                      <a:pt x="f257" y="f321"/>
                      <a:pt x="f322" y="f291"/>
                      <a:pt x="f323" y="f291"/>
                    </a:cubicBezTo>
                    <a:cubicBezTo>
                      <a:pt x="f202" y="f281"/>
                      <a:pt x="f324" y="f186"/>
                      <a:pt x="f217" y="f285"/>
                    </a:cubicBezTo>
                    <a:cubicBezTo>
                      <a:pt x="f217" y="f223"/>
                      <a:pt x="f69" y="f320"/>
                      <a:pt x="f65" y="f94"/>
                    </a:cubicBezTo>
                    <a:cubicBezTo>
                      <a:pt x="f325" y="f297"/>
                      <a:pt x="f326" y="f298"/>
                      <a:pt x="f107" y="f194"/>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9" name="Freeform 9">
                <a:extLst>
                  <a:ext uri="{FF2B5EF4-FFF2-40B4-BE49-F238E27FC236}">
                    <a16:creationId xmlns:a16="http://schemas.microsoft.com/office/drawing/2014/main" id="{D4029EF3-7F89-D642-870C-E3DC3F26B3D7}"/>
                  </a:ext>
                </a:extLst>
              </p:cNvPr>
              <p:cNvSpPr/>
              <p:nvPr/>
            </p:nvSpPr>
            <p:spPr>
              <a:xfrm>
                <a:off x="11335542" y="6052166"/>
                <a:ext cx="703667" cy="730989"/>
              </a:xfrm>
              <a:custGeom>
                <a:avLst/>
                <a:gdLst>
                  <a:gd name="f0" fmla="val 10800000"/>
                  <a:gd name="f1" fmla="val 5400000"/>
                  <a:gd name="f2" fmla="val 180"/>
                  <a:gd name="f3" fmla="val w"/>
                  <a:gd name="f4" fmla="val h"/>
                  <a:gd name="f5" fmla="val 0"/>
                  <a:gd name="f6" fmla="val 732"/>
                  <a:gd name="f7" fmla="val 760"/>
                  <a:gd name="f8" fmla="val 151"/>
                  <a:gd name="f9" fmla="val 213"/>
                  <a:gd name="f10" fmla="val 150"/>
                  <a:gd name="f11" fmla="val 149"/>
                  <a:gd name="f12" fmla="val 212"/>
                  <a:gd name="f13" fmla="val 129"/>
                  <a:gd name="f14" fmla="val 195"/>
                  <a:gd name="f15" fmla="val 114"/>
                  <a:gd name="f16" fmla="val 177"/>
                  <a:gd name="f17" fmla="val 141"/>
                  <a:gd name="f18" fmla="val 148"/>
                  <a:gd name="f19" fmla="val 123"/>
                  <a:gd name="f20" fmla="val 111"/>
                  <a:gd name="f21" fmla="val 154"/>
                  <a:gd name="f22" fmla="val 98"/>
                  <a:gd name="f23" fmla="val 156"/>
                  <a:gd name="f24" fmla="val 91"/>
                  <a:gd name="f25" fmla="val 143"/>
                  <a:gd name="f26" fmla="val 79"/>
                  <a:gd name="f27" fmla="val 130"/>
                  <a:gd name="f28" fmla="val 77"/>
                  <a:gd name="f29" fmla="val 117"/>
                  <a:gd name="f30" fmla="val 75"/>
                  <a:gd name="f31" fmla="val 103"/>
                  <a:gd name="f32" fmla="val 83"/>
                  <a:gd name="f33" fmla="val 89"/>
                  <a:gd name="f34" fmla="val 87"/>
                  <a:gd name="f35" fmla="val 74"/>
                  <a:gd name="f36" fmla="val 35"/>
                  <a:gd name="f37" fmla="val 88"/>
                  <a:gd name="f38" fmla="val 26"/>
                  <a:gd name="f39" fmla="val 62"/>
                  <a:gd name="f40" fmla="val 48"/>
                  <a:gd name="f41" fmla="val 51"/>
                  <a:gd name="f42" fmla="val 71"/>
                  <a:gd name="f43" fmla="val 40"/>
                  <a:gd name="f44" fmla="val 32"/>
                  <a:gd name="f45" fmla="val 110"/>
                  <a:gd name="f46" fmla="val 106"/>
                  <a:gd name="f47" fmla="val 120"/>
                  <a:gd name="f48" fmla="val 10"/>
                  <a:gd name="f49" fmla="val 17"/>
                  <a:gd name="f50" fmla="val 138"/>
                  <a:gd name="f51" fmla="val 23"/>
                  <a:gd name="f52" fmla="val 164"/>
                  <a:gd name="f53" fmla="val 42"/>
                  <a:gd name="f54" fmla="val 190"/>
                  <a:gd name="f55" fmla="val 217"/>
                  <a:gd name="f56" fmla="val 81"/>
                  <a:gd name="f57" fmla="val 227"/>
                  <a:gd name="f58" fmla="val 231"/>
                  <a:gd name="f59" fmla="val 97"/>
                  <a:gd name="f60" fmla="val 222"/>
                  <a:gd name="f61" fmla="val 194"/>
                  <a:gd name="f62" fmla="val 132"/>
                  <a:gd name="f63" fmla="val 199"/>
                  <a:gd name="f64" fmla="val 159"/>
                  <a:gd name="f65" fmla="val 192"/>
                  <a:gd name="f66" fmla="val 236"/>
                  <a:gd name="f67" fmla="val 243"/>
                  <a:gd name="f68" fmla="val 253"/>
                  <a:gd name="f69" fmla="val 297"/>
                  <a:gd name="f70" fmla="val 273"/>
                  <a:gd name="f71" fmla="val 350"/>
                  <a:gd name="f72" fmla="val 275"/>
                  <a:gd name="f73" fmla="val 356"/>
                  <a:gd name="f74" fmla="val 277"/>
                  <a:gd name="f75" fmla="val 361"/>
                  <a:gd name="f76" fmla="val 281"/>
                  <a:gd name="f77" fmla="val 369"/>
                  <a:gd name="f78" fmla="val 309"/>
                  <a:gd name="f79" fmla="val 294"/>
                  <a:gd name="f80" fmla="val 336"/>
                  <a:gd name="f81" fmla="val 223"/>
                  <a:gd name="f82" fmla="val 364"/>
                  <a:gd name="f83" fmla="val 144"/>
                  <a:gd name="f84" fmla="val 327"/>
                  <a:gd name="f85" fmla="val 94"/>
                  <a:gd name="f86" fmla="val 359"/>
                  <a:gd name="f87" fmla="val 70"/>
                  <a:gd name="f88" fmla="val 389"/>
                  <a:gd name="f89" fmla="val 419"/>
                  <a:gd name="f90" fmla="val 453"/>
                  <a:gd name="f91" fmla="val 1"/>
                  <a:gd name="f92" fmla="val 475"/>
                  <a:gd name="f93" fmla="val 33"/>
                  <a:gd name="f94" fmla="val 493"/>
                  <a:gd name="f95" fmla="val 41"/>
                  <a:gd name="f96" fmla="val 604"/>
                  <a:gd name="f97" fmla="val 687"/>
                  <a:gd name="f98" fmla="val 168"/>
                  <a:gd name="f99" fmla="val 720"/>
                  <a:gd name="f100" fmla="val 290"/>
                  <a:gd name="f101" fmla="val 726"/>
                  <a:gd name="f102" fmla="val 314"/>
                  <a:gd name="f103" fmla="val 730"/>
                  <a:gd name="f104" fmla="val 340"/>
                  <a:gd name="f105" fmla="val 365"/>
                  <a:gd name="f106" fmla="val 731"/>
                  <a:gd name="f107" fmla="val 487"/>
                  <a:gd name="f108" fmla="val 608"/>
                  <a:gd name="f109" fmla="val 736"/>
                  <a:gd name="f110" fmla="val 742"/>
                  <a:gd name="f111" fmla="val 729"/>
                  <a:gd name="f112" fmla="val 746"/>
                  <a:gd name="f113" fmla="val 725"/>
                  <a:gd name="f114" fmla="val 752"/>
                  <a:gd name="f115" fmla="val 718"/>
                  <a:gd name="f116" fmla="val 713"/>
                  <a:gd name="f117" fmla="val 707"/>
                  <a:gd name="f118" fmla="val 759"/>
                  <a:gd name="f119" fmla="val 699"/>
                  <a:gd name="f120" fmla="val 695"/>
                  <a:gd name="f121" fmla="val 745"/>
                  <a:gd name="f122" fmla="val 692"/>
                  <a:gd name="f123" fmla="val 741"/>
                  <a:gd name="f124" fmla="val 694"/>
                  <a:gd name="f125" fmla="val 734"/>
                  <a:gd name="f126" fmla="val 728"/>
                  <a:gd name="f127" fmla="val 612"/>
                  <a:gd name="f128" fmla="val 496"/>
                  <a:gd name="f129" fmla="val 380"/>
                  <a:gd name="f130" fmla="val 697"/>
                  <a:gd name="f131" fmla="val 228"/>
                  <a:gd name="f132" fmla="val 589"/>
                  <a:gd name="f133" fmla="val 473"/>
                  <a:gd name="f134" fmla="val 73"/>
                  <a:gd name="f135" fmla="val 481"/>
                  <a:gd name="f136" fmla="val 489"/>
                  <a:gd name="f137" fmla="val 131"/>
                  <a:gd name="f138" fmla="val 498"/>
                  <a:gd name="f139" fmla="val 471"/>
                  <a:gd name="f140" fmla="val 158"/>
                  <a:gd name="f141" fmla="val 449"/>
                  <a:gd name="f142" fmla="val 423"/>
                  <a:gd name="f143" fmla="val 432"/>
                  <a:gd name="f144" fmla="val 169"/>
                  <a:gd name="f145" fmla="val 441"/>
                  <a:gd name="f146" fmla="val 186"/>
                  <a:gd name="f147" fmla="val 447"/>
                  <a:gd name="f148" fmla="val 205"/>
                  <a:gd name="f149" fmla="val 450"/>
                  <a:gd name="f150" fmla="val 448"/>
                  <a:gd name="f151" fmla="val 224"/>
                  <a:gd name="f152" fmla="val 443"/>
                  <a:gd name="f153" fmla="val 229"/>
                  <a:gd name="f154" fmla="val 391"/>
                  <a:gd name="f155" fmla="val 338"/>
                  <a:gd name="f156" fmla="val 324"/>
                  <a:gd name="f157" fmla="val 286"/>
                  <a:gd name="f158" fmla="val 371"/>
                  <a:gd name="f159" fmla="val 284"/>
                  <a:gd name="f160" fmla="val 372"/>
                  <a:gd name="f161" fmla="val 282"/>
                  <a:gd name="f162" fmla="val 375"/>
                  <a:gd name="f163" fmla="val 260"/>
                  <a:gd name="f164" fmla="val 316"/>
                  <a:gd name="f165" fmla="val 215"/>
                  <a:gd name="f166" fmla="val 301"/>
                  <a:gd name="f167" fmla="val 206"/>
                  <a:gd name="f168" fmla="val 283"/>
                  <a:gd name="f169" fmla="val 191"/>
                  <a:gd name="f170" fmla="val 274"/>
                  <a:gd name="f171" fmla="val 259"/>
                  <a:gd name="f172" fmla="val 162"/>
                  <a:gd name="f173" fmla="val 237"/>
                  <a:gd name="f174" fmla="val 167"/>
                  <a:gd name="f175" fmla="val 226"/>
                  <a:gd name="f176" fmla="val 197"/>
                  <a:gd name="f177" fmla="val 250"/>
                  <a:gd name="f178" fmla="val 178"/>
                  <a:gd name="f179" fmla="val 171"/>
                  <a:gd name="f180" fmla="val 160"/>
                  <a:gd name="f181" fmla="val 188"/>
                  <a:gd name="f182" fmla="val 200"/>
                  <a:gd name="f183" fmla="val 124"/>
                  <a:gd name="f184" fmla="val 119"/>
                  <a:gd name="f185" fmla="val 115"/>
                  <a:gd name="f186" fmla="val 134"/>
                  <a:gd name="f187" fmla="val 113"/>
                  <a:gd name="f188" fmla="val 116"/>
                  <a:gd name="f189" fmla="val 118"/>
                  <a:gd name="f190" fmla="val 172"/>
                  <a:gd name="f191" fmla="val 107"/>
                  <a:gd name="f192" fmla="val 181"/>
                  <a:gd name="f193" fmla="val 100"/>
                  <a:gd name="f194" fmla="val 76"/>
                  <a:gd name="f195" fmla="val 431"/>
                  <a:gd name="f196" fmla="val 412"/>
                  <a:gd name="f197" fmla="val 396"/>
                  <a:gd name="f198" fmla="val 379"/>
                  <a:gd name="f199" fmla="val 385"/>
                  <a:gd name="f200" fmla="val 109"/>
                  <a:gd name="f201" fmla="val 390"/>
                  <a:gd name="f202" fmla="val 392"/>
                  <a:gd name="f203" fmla="val 428"/>
                  <a:gd name="f204" fmla="val 445"/>
                  <a:gd name="f205" fmla="val 437"/>
                  <a:gd name="f206" fmla="val 249"/>
                  <a:gd name="f207" fmla="val 414"/>
                  <a:gd name="f208" fmla="val 416"/>
                  <a:gd name="f209" fmla="val 176"/>
                  <a:gd name="f210" fmla="val 383"/>
                  <a:gd name="f211" fmla="val 221"/>
                  <a:gd name="f212" fmla="+- 0 0 -90"/>
                  <a:gd name="f213" fmla="*/ f3 1 732"/>
                  <a:gd name="f214" fmla="*/ f4 1 760"/>
                  <a:gd name="f215" fmla="val f5"/>
                  <a:gd name="f216" fmla="val f6"/>
                  <a:gd name="f217" fmla="val f7"/>
                  <a:gd name="f218" fmla="*/ f212 f0 1"/>
                  <a:gd name="f219" fmla="+- f217 0 f215"/>
                  <a:gd name="f220" fmla="+- f216 0 f215"/>
                  <a:gd name="f221" fmla="*/ f218 1 f2"/>
                  <a:gd name="f222" fmla="*/ f220 1 732"/>
                  <a:gd name="f223" fmla="*/ f219 1 760"/>
                  <a:gd name="f224" fmla="*/ 151 f220 1"/>
                  <a:gd name="f225" fmla="*/ 213 f219 1"/>
                  <a:gd name="f226" fmla="*/ 149 f220 1"/>
                  <a:gd name="f227" fmla="*/ 212 f219 1"/>
                  <a:gd name="f228" fmla="*/ 141 f220 1"/>
                  <a:gd name="f229" fmla="*/ 148 f219 1"/>
                  <a:gd name="f230" fmla="*/ 98 f220 1"/>
                  <a:gd name="f231" fmla="*/ 156 f219 1"/>
                  <a:gd name="f232" fmla="*/ 77 f220 1"/>
                  <a:gd name="f233" fmla="*/ 117 f219 1"/>
                  <a:gd name="f234" fmla="*/ 87 f220 1"/>
                  <a:gd name="f235" fmla="*/ 74 f219 1"/>
                  <a:gd name="f236" fmla="*/ 0 f220 1"/>
                  <a:gd name="f237" fmla="*/ 75 f219 1"/>
                  <a:gd name="f238" fmla="*/ 71 f220 1"/>
                  <a:gd name="f239" fmla="*/ 40 f219 1"/>
                  <a:gd name="f240" fmla="*/ 106 f220 1"/>
                  <a:gd name="f241" fmla="*/ 0 f219 1"/>
                  <a:gd name="f242" fmla="*/ 138 f220 1"/>
                  <a:gd name="f243" fmla="*/ 23 f219 1"/>
                  <a:gd name="f244" fmla="*/ 217 f220 1"/>
                  <a:gd name="f245" fmla="*/ 81 f219 1"/>
                  <a:gd name="f246" fmla="*/ 222 f220 1"/>
                  <a:gd name="f247" fmla="*/ 106 f219 1"/>
                  <a:gd name="f248" fmla="*/ 213 f220 1"/>
                  <a:gd name="f249" fmla="*/ 192 f219 1"/>
                  <a:gd name="f250" fmla="*/ 273 f220 1"/>
                  <a:gd name="f251" fmla="*/ 350 f219 1"/>
                  <a:gd name="f252" fmla="*/ 281 f220 1"/>
                  <a:gd name="f253" fmla="*/ 369 f219 1"/>
                  <a:gd name="f254" fmla="*/ 361 f220 1"/>
                  <a:gd name="f255" fmla="*/ 151 f219 1"/>
                  <a:gd name="f256" fmla="*/ 350 f220 1"/>
                  <a:gd name="f257" fmla="*/ 123 f219 1"/>
                  <a:gd name="f258" fmla="*/ 359 f220 1"/>
                  <a:gd name="f259" fmla="*/ 70 f219 1"/>
                  <a:gd name="f260" fmla="*/ 453 f220 1"/>
                  <a:gd name="f261" fmla="*/ 1 f219 1"/>
                  <a:gd name="f262" fmla="*/ 493 f220 1"/>
                  <a:gd name="f263" fmla="*/ 41 f219 1"/>
                  <a:gd name="f264" fmla="*/ 720 f220 1"/>
                  <a:gd name="f265" fmla="*/ 290 f219 1"/>
                  <a:gd name="f266" fmla="*/ 730 f220 1"/>
                  <a:gd name="f267" fmla="*/ 365 f219 1"/>
                  <a:gd name="f268" fmla="*/ 730 f219 1"/>
                  <a:gd name="f269" fmla="*/ 729 f220 1"/>
                  <a:gd name="f270" fmla="*/ 746 f219 1"/>
                  <a:gd name="f271" fmla="*/ 713 f220 1"/>
                  <a:gd name="f272" fmla="*/ 760 f219 1"/>
                  <a:gd name="f273" fmla="*/ 695 f220 1"/>
                  <a:gd name="f274" fmla="*/ 745 f219 1"/>
                  <a:gd name="f275" fmla="*/ 694 f220 1"/>
                  <a:gd name="f276" fmla="*/ 728 f219 1"/>
                  <a:gd name="f277" fmla="*/ 380 f219 1"/>
                  <a:gd name="f278" fmla="*/ 473 f220 1"/>
                  <a:gd name="f279" fmla="*/ 73 f219 1"/>
                  <a:gd name="f280" fmla="*/ 498 f220 1"/>
                  <a:gd name="f281" fmla="*/ 164 f219 1"/>
                  <a:gd name="f282" fmla="*/ 423 f220 1"/>
                  <a:gd name="f283" fmla="*/ 447 f220 1"/>
                  <a:gd name="f284" fmla="*/ 205 f219 1"/>
                  <a:gd name="f285" fmla="*/ 443 f220 1"/>
                  <a:gd name="f286" fmla="*/ 229 f219 1"/>
                  <a:gd name="f287" fmla="*/ 286 f220 1"/>
                  <a:gd name="f288" fmla="*/ 371 f219 1"/>
                  <a:gd name="f289" fmla="*/ 275 f220 1"/>
                  <a:gd name="f290" fmla="*/ 375 f219 1"/>
                  <a:gd name="f291" fmla="*/ 227 f220 1"/>
                  <a:gd name="f292" fmla="*/ 316 f219 1"/>
                  <a:gd name="f293" fmla="*/ 191 f220 1"/>
                  <a:gd name="f294" fmla="*/ 274 f219 1"/>
                  <a:gd name="f295" fmla="*/ 154 f220 1"/>
                  <a:gd name="f296" fmla="*/ 215 f219 1"/>
                  <a:gd name="f297" fmla="*/ 197 f220 1"/>
                  <a:gd name="f298" fmla="*/ 250 f219 1"/>
                  <a:gd name="f299" fmla="*/ 167 f220 1"/>
                  <a:gd name="f300" fmla="*/ 171 f219 1"/>
                  <a:gd name="f301" fmla="*/ 129 f220 1"/>
                  <a:gd name="f302" fmla="*/ 62 f219 1"/>
                  <a:gd name="f303" fmla="*/ 115 f220 1"/>
                  <a:gd name="f304" fmla="*/ 111 f219 1"/>
                  <a:gd name="f305" fmla="*/ 169 f220 1"/>
                  <a:gd name="f306" fmla="*/ 118 f219 1"/>
                  <a:gd name="f307" fmla="*/ 181 f220 1"/>
                  <a:gd name="f308" fmla="*/ 100 f219 1"/>
                  <a:gd name="f309" fmla="*/ 431 f220 1"/>
                  <a:gd name="f310" fmla="*/ 379 f220 1"/>
                  <a:gd name="f311" fmla="*/ 392 f220 1"/>
                  <a:gd name="f312" fmla="*/ 445 f220 1"/>
                  <a:gd name="f313" fmla="*/ 365 f220 1"/>
                  <a:gd name="f314" fmla="*/ 249 f219 1"/>
                  <a:gd name="f315" fmla="*/ 176 f219 1"/>
                  <a:gd name="f316" fmla="+- f221 0 f1"/>
                  <a:gd name="f317" fmla="*/ f224 1 732"/>
                  <a:gd name="f318" fmla="*/ f225 1 760"/>
                  <a:gd name="f319" fmla="*/ f226 1 732"/>
                  <a:gd name="f320" fmla="*/ f227 1 760"/>
                  <a:gd name="f321" fmla="*/ f228 1 732"/>
                  <a:gd name="f322" fmla="*/ f229 1 760"/>
                  <a:gd name="f323" fmla="*/ f230 1 732"/>
                  <a:gd name="f324" fmla="*/ f231 1 760"/>
                  <a:gd name="f325" fmla="*/ f232 1 732"/>
                  <a:gd name="f326" fmla="*/ f233 1 760"/>
                  <a:gd name="f327" fmla="*/ f234 1 732"/>
                  <a:gd name="f328" fmla="*/ f235 1 760"/>
                  <a:gd name="f329" fmla="*/ f236 1 732"/>
                  <a:gd name="f330" fmla="*/ f237 1 760"/>
                  <a:gd name="f331" fmla="*/ f238 1 732"/>
                  <a:gd name="f332" fmla="*/ f239 1 760"/>
                  <a:gd name="f333" fmla="*/ f240 1 732"/>
                  <a:gd name="f334" fmla="*/ f241 1 760"/>
                  <a:gd name="f335" fmla="*/ f242 1 732"/>
                  <a:gd name="f336" fmla="*/ f243 1 760"/>
                  <a:gd name="f337" fmla="*/ f244 1 732"/>
                  <a:gd name="f338" fmla="*/ f245 1 760"/>
                  <a:gd name="f339" fmla="*/ f246 1 732"/>
                  <a:gd name="f340" fmla="*/ f247 1 760"/>
                  <a:gd name="f341" fmla="*/ f248 1 732"/>
                  <a:gd name="f342" fmla="*/ f249 1 760"/>
                  <a:gd name="f343" fmla="*/ f250 1 732"/>
                  <a:gd name="f344" fmla="*/ f251 1 760"/>
                  <a:gd name="f345" fmla="*/ f252 1 732"/>
                  <a:gd name="f346" fmla="*/ f253 1 760"/>
                  <a:gd name="f347" fmla="*/ f254 1 732"/>
                  <a:gd name="f348" fmla="*/ f255 1 760"/>
                  <a:gd name="f349" fmla="*/ f256 1 732"/>
                  <a:gd name="f350" fmla="*/ f257 1 760"/>
                  <a:gd name="f351" fmla="*/ f258 1 732"/>
                  <a:gd name="f352" fmla="*/ f259 1 760"/>
                  <a:gd name="f353" fmla="*/ f260 1 732"/>
                  <a:gd name="f354" fmla="*/ f261 1 760"/>
                  <a:gd name="f355" fmla="*/ f262 1 732"/>
                  <a:gd name="f356" fmla="*/ f263 1 760"/>
                  <a:gd name="f357" fmla="*/ f264 1 732"/>
                  <a:gd name="f358" fmla="*/ f265 1 760"/>
                  <a:gd name="f359" fmla="*/ f266 1 732"/>
                  <a:gd name="f360" fmla="*/ f267 1 760"/>
                  <a:gd name="f361" fmla="*/ f268 1 760"/>
                  <a:gd name="f362" fmla="*/ f269 1 732"/>
                  <a:gd name="f363" fmla="*/ f270 1 760"/>
                  <a:gd name="f364" fmla="*/ f271 1 732"/>
                  <a:gd name="f365" fmla="*/ f272 1 760"/>
                  <a:gd name="f366" fmla="*/ f273 1 732"/>
                  <a:gd name="f367" fmla="*/ f274 1 760"/>
                  <a:gd name="f368" fmla="*/ f275 1 732"/>
                  <a:gd name="f369" fmla="*/ f276 1 760"/>
                  <a:gd name="f370" fmla="*/ f277 1 760"/>
                  <a:gd name="f371" fmla="*/ f278 1 732"/>
                  <a:gd name="f372" fmla="*/ f279 1 760"/>
                  <a:gd name="f373" fmla="*/ f280 1 732"/>
                  <a:gd name="f374" fmla="*/ f281 1 760"/>
                  <a:gd name="f375" fmla="*/ f282 1 732"/>
                  <a:gd name="f376" fmla="*/ f283 1 732"/>
                  <a:gd name="f377" fmla="*/ f284 1 760"/>
                  <a:gd name="f378" fmla="*/ f285 1 732"/>
                  <a:gd name="f379" fmla="*/ f286 1 760"/>
                  <a:gd name="f380" fmla="*/ f287 1 732"/>
                  <a:gd name="f381" fmla="*/ f288 1 760"/>
                  <a:gd name="f382" fmla="*/ f289 1 732"/>
                  <a:gd name="f383" fmla="*/ f290 1 760"/>
                  <a:gd name="f384" fmla="*/ f291 1 732"/>
                  <a:gd name="f385" fmla="*/ f292 1 760"/>
                  <a:gd name="f386" fmla="*/ f293 1 732"/>
                  <a:gd name="f387" fmla="*/ f294 1 760"/>
                  <a:gd name="f388" fmla="*/ f295 1 732"/>
                  <a:gd name="f389" fmla="*/ f296 1 760"/>
                  <a:gd name="f390" fmla="*/ f297 1 732"/>
                  <a:gd name="f391" fmla="*/ f298 1 760"/>
                  <a:gd name="f392" fmla="*/ f299 1 732"/>
                  <a:gd name="f393" fmla="*/ f300 1 760"/>
                  <a:gd name="f394" fmla="*/ f301 1 732"/>
                  <a:gd name="f395" fmla="*/ f302 1 760"/>
                  <a:gd name="f396" fmla="*/ f303 1 732"/>
                  <a:gd name="f397" fmla="*/ f304 1 760"/>
                  <a:gd name="f398" fmla="*/ f305 1 732"/>
                  <a:gd name="f399" fmla="*/ f306 1 760"/>
                  <a:gd name="f400" fmla="*/ f307 1 732"/>
                  <a:gd name="f401" fmla="*/ f308 1 760"/>
                  <a:gd name="f402" fmla="*/ f309 1 732"/>
                  <a:gd name="f403" fmla="*/ f310 1 732"/>
                  <a:gd name="f404" fmla="*/ f311 1 732"/>
                  <a:gd name="f405" fmla="*/ f312 1 732"/>
                  <a:gd name="f406" fmla="*/ f313 1 732"/>
                  <a:gd name="f407" fmla="*/ f314 1 760"/>
                  <a:gd name="f408" fmla="*/ f315 1 760"/>
                  <a:gd name="f409" fmla="*/ 0 1 f222"/>
                  <a:gd name="f410" fmla="*/ f216 1 f222"/>
                  <a:gd name="f411" fmla="*/ 0 1 f223"/>
                  <a:gd name="f412" fmla="*/ f217 1 f223"/>
                  <a:gd name="f413" fmla="*/ f317 1 f222"/>
                  <a:gd name="f414" fmla="*/ f318 1 f223"/>
                  <a:gd name="f415" fmla="*/ f319 1 f222"/>
                  <a:gd name="f416" fmla="*/ f320 1 f223"/>
                  <a:gd name="f417" fmla="*/ f321 1 f222"/>
                  <a:gd name="f418" fmla="*/ f322 1 f223"/>
                  <a:gd name="f419" fmla="*/ f323 1 f222"/>
                  <a:gd name="f420" fmla="*/ f324 1 f223"/>
                  <a:gd name="f421" fmla="*/ f325 1 f222"/>
                  <a:gd name="f422" fmla="*/ f326 1 f223"/>
                  <a:gd name="f423" fmla="*/ f327 1 f222"/>
                  <a:gd name="f424" fmla="*/ f328 1 f223"/>
                  <a:gd name="f425" fmla="*/ f329 1 f222"/>
                  <a:gd name="f426" fmla="*/ f330 1 f223"/>
                  <a:gd name="f427" fmla="*/ f331 1 f222"/>
                  <a:gd name="f428" fmla="*/ f332 1 f223"/>
                  <a:gd name="f429" fmla="*/ f333 1 f222"/>
                  <a:gd name="f430" fmla="*/ f334 1 f223"/>
                  <a:gd name="f431" fmla="*/ f335 1 f222"/>
                  <a:gd name="f432" fmla="*/ f336 1 f223"/>
                  <a:gd name="f433" fmla="*/ f337 1 f222"/>
                  <a:gd name="f434" fmla="*/ f338 1 f223"/>
                  <a:gd name="f435" fmla="*/ f339 1 f222"/>
                  <a:gd name="f436" fmla="*/ f340 1 f223"/>
                  <a:gd name="f437" fmla="*/ f341 1 f222"/>
                  <a:gd name="f438" fmla="*/ f342 1 f223"/>
                  <a:gd name="f439" fmla="*/ f343 1 f222"/>
                  <a:gd name="f440" fmla="*/ f344 1 f223"/>
                  <a:gd name="f441" fmla="*/ f345 1 f222"/>
                  <a:gd name="f442" fmla="*/ f346 1 f223"/>
                  <a:gd name="f443" fmla="*/ f347 1 f222"/>
                  <a:gd name="f444" fmla="*/ f348 1 f223"/>
                  <a:gd name="f445" fmla="*/ f349 1 f222"/>
                  <a:gd name="f446" fmla="*/ f350 1 f223"/>
                  <a:gd name="f447" fmla="*/ f351 1 f222"/>
                  <a:gd name="f448" fmla="*/ f352 1 f223"/>
                  <a:gd name="f449" fmla="*/ f353 1 f222"/>
                  <a:gd name="f450" fmla="*/ f354 1 f223"/>
                  <a:gd name="f451" fmla="*/ f355 1 f222"/>
                  <a:gd name="f452" fmla="*/ f356 1 f223"/>
                  <a:gd name="f453" fmla="*/ f357 1 f222"/>
                  <a:gd name="f454" fmla="*/ f358 1 f223"/>
                  <a:gd name="f455" fmla="*/ f359 1 f222"/>
                  <a:gd name="f456" fmla="*/ f360 1 f223"/>
                  <a:gd name="f457" fmla="*/ f361 1 f223"/>
                  <a:gd name="f458" fmla="*/ f362 1 f222"/>
                  <a:gd name="f459" fmla="*/ f363 1 f223"/>
                  <a:gd name="f460" fmla="*/ f364 1 f222"/>
                  <a:gd name="f461" fmla="*/ f365 1 f223"/>
                  <a:gd name="f462" fmla="*/ f366 1 f222"/>
                  <a:gd name="f463" fmla="*/ f367 1 f223"/>
                  <a:gd name="f464" fmla="*/ f368 1 f222"/>
                  <a:gd name="f465" fmla="*/ f369 1 f223"/>
                  <a:gd name="f466" fmla="*/ f370 1 f223"/>
                  <a:gd name="f467" fmla="*/ f371 1 f222"/>
                  <a:gd name="f468" fmla="*/ f372 1 f223"/>
                  <a:gd name="f469" fmla="*/ f373 1 f222"/>
                  <a:gd name="f470" fmla="*/ f374 1 f223"/>
                  <a:gd name="f471" fmla="*/ f375 1 f222"/>
                  <a:gd name="f472" fmla="*/ f376 1 f222"/>
                  <a:gd name="f473" fmla="*/ f377 1 f223"/>
                  <a:gd name="f474" fmla="*/ f378 1 f222"/>
                  <a:gd name="f475" fmla="*/ f379 1 f223"/>
                  <a:gd name="f476" fmla="*/ f380 1 f222"/>
                  <a:gd name="f477" fmla="*/ f381 1 f223"/>
                  <a:gd name="f478" fmla="*/ f382 1 f222"/>
                  <a:gd name="f479" fmla="*/ f383 1 f223"/>
                  <a:gd name="f480" fmla="*/ f384 1 f222"/>
                  <a:gd name="f481" fmla="*/ f385 1 f223"/>
                  <a:gd name="f482" fmla="*/ f386 1 f222"/>
                  <a:gd name="f483" fmla="*/ f387 1 f223"/>
                  <a:gd name="f484" fmla="*/ f388 1 f222"/>
                  <a:gd name="f485" fmla="*/ f389 1 f223"/>
                  <a:gd name="f486" fmla="*/ f390 1 f222"/>
                  <a:gd name="f487" fmla="*/ f391 1 f223"/>
                  <a:gd name="f488" fmla="*/ f392 1 f222"/>
                  <a:gd name="f489" fmla="*/ f393 1 f223"/>
                  <a:gd name="f490" fmla="*/ f394 1 f222"/>
                  <a:gd name="f491" fmla="*/ f395 1 f223"/>
                  <a:gd name="f492" fmla="*/ f396 1 f222"/>
                  <a:gd name="f493" fmla="*/ f397 1 f223"/>
                  <a:gd name="f494" fmla="*/ f398 1 f222"/>
                  <a:gd name="f495" fmla="*/ f399 1 f223"/>
                  <a:gd name="f496" fmla="*/ f400 1 f222"/>
                  <a:gd name="f497" fmla="*/ f401 1 f223"/>
                  <a:gd name="f498" fmla="*/ f402 1 f222"/>
                  <a:gd name="f499" fmla="*/ f403 1 f222"/>
                  <a:gd name="f500" fmla="*/ f404 1 f222"/>
                  <a:gd name="f501" fmla="*/ f405 1 f222"/>
                  <a:gd name="f502" fmla="*/ f406 1 f222"/>
                  <a:gd name="f503" fmla="*/ f407 1 f223"/>
                  <a:gd name="f504" fmla="*/ f408 1 f223"/>
                  <a:gd name="f505" fmla="*/ f409 f213 1"/>
                  <a:gd name="f506" fmla="*/ f410 f213 1"/>
                  <a:gd name="f507" fmla="*/ f412 f214 1"/>
                  <a:gd name="f508" fmla="*/ f411 f214 1"/>
                  <a:gd name="f509" fmla="*/ f413 f213 1"/>
                  <a:gd name="f510" fmla="*/ f414 f214 1"/>
                  <a:gd name="f511" fmla="*/ f415 f213 1"/>
                  <a:gd name="f512" fmla="*/ f416 f214 1"/>
                  <a:gd name="f513" fmla="*/ f417 f213 1"/>
                  <a:gd name="f514" fmla="*/ f418 f214 1"/>
                  <a:gd name="f515" fmla="*/ f419 f213 1"/>
                  <a:gd name="f516" fmla="*/ f420 f214 1"/>
                  <a:gd name="f517" fmla="*/ f421 f213 1"/>
                  <a:gd name="f518" fmla="*/ f422 f214 1"/>
                  <a:gd name="f519" fmla="*/ f423 f213 1"/>
                  <a:gd name="f520" fmla="*/ f424 f214 1"/>
                  <a:gd name="f521" fmla="*/ f425 f213 1"/>
                  <a:gd name="f522" fmla="*/ f426 f214 1"/>
                  <a:gd name="f523" fmla="*/ f427 f213 1"/>
                  <a:gd name="f524" fmla="*/ f428 f214 1"/>
                  <a:gd name="f525" fmla="*/ f429 f213 1"/>
                  <a:gd name="f526" fmla="*/ f430 f214 1"/>
                  <a:gd name="f527" fmla="*/ f431 f213 1"/>
                  <a:gd name="f528" fmla="*/ f432 f214 1"/>
                  <a:gd name="f529" fmla="*/ f433 f213 1"/>
                  <a:gd name="f530" fmla="*/ f434 f214 1"/>
                  <a:gd name="f531" fmla="*/ f435 f213 1"/>
                  <a:gd name="f532" fmla="*/ f436 f214 1"/>
                  <a:gd name="f533" fmla="*/ f437 f213 1"/>
                  <a:gd name="f534" fmla="*/ f438 f214 1"/>
                  <a:gd name="f535" fmla="*/ f439 f213 1"/>
                  <a:gd name="f536" fmla="*/ f440 f214 1"/>
                  <a:gd name="f537" fmla="*/ f441 f213 1"/>
                  <a:gd name="f538" fmla="*/ f442 f214 1"/>
                  <a:gd name="f539" fmla="*/ f443 f213 1"/>
                  <a:gd name="f540" fmla="*/ f444 f214 1"/>
                  <a:gd name="f541" fmla="*/ f445 f213 1"/>
                  <a:gd name="f542" fmla="*/ f446 f214 1"/>
                  <a:gd name="f543" fmla="*/ f447 f213 1"/>
                  <a:gd name="f544" fmla="*/ f448 f214 1"/>
                  <a:gd name="f545" fmla="*/ f449 f213 1"/>
                  <a:gd name="f546" fmla="*/ f450 f214 1"/>
                  <a:gd name="f547" fmla="*/ f451 f213 1"/>
                  <a:gd name="f548" fmla="*/ f452 f214 1"/>
                  <a:gd name="f549" fmla="*/ f453 f213 1"/>
                  <a:gd name="f550" fmla="*/ f454 f214 1"/>
                  <a:gd name="f551" fmla="*/ f455 f213 1"/>
                  <a:gd name="f552" fmla="*/ f456 f214 1"/>
                  <a:gd name="f553" fmla="*/ f457 f214 1"/>
                  <a:gd name="f554" fmla="*/ f458 f213 1"/>
                  <a:gd name="f555" fmla="*/ f459 f214 1"/>
                  <a:gd name="f556" fmla="*/ f460 f213 1"/>
                  <a:gd name="f557" fmla="*/ f461 f214 1"/>
                  <a:gd name="f558" fmla="*/ f462 f213 1"/>
                  <a:gd name="f559" fmla="*/ f463 f214 1"/>
                  <a:gd name="f560" fmla="*/ f464 f213 1"/>
                  <a:gd name="f561" fmla="*/ f465 f214 1"/>
                  <a:gd name="f562" fmla="*/ f466 f214 1"/>
                  <a:gd name="f563" fmla="*/ f467 f213 1"/>
                  <a:gd name="f564" fmla="*/ f468 f214 1"/>
                  <a:gd name="f565" fmla="*/ f469 f213 1"/>
                  <a:gd name="f566" fmla="*/ f470 f214 1"/>
                  <a:gd name="f567" fmla="*/ f471 f213 1"/>
                  <a:gd name="f568" fmla="*/ f472 f213 1"/>
                  <a:gd name="f569" fmla="*/ f473 f214 1"/>
                  <a:gd name="f570" fmla="*/ f474 f213 1"/>
                  <a:gd name="f571" fmla="*/ f475 f214 1"/>
                  <a:gd name="f572" fmla="*/ f476 f213 1"/>
                  <a:gd name="f573" fmla="*/ f477 f214 1"/>
                  <a:gd name="f574" fmla="*/ f478 f213 1"/>
                  <a:gd name="f575" fmla="*/ f479 f214 1"/>
                  <a:gd name="f576" fmla="*/ f480 f213 1"/>
                  <a:gd name="f577" fmla="*/ f481 f214 1"/>
                  <a:gd name="f578" fmla="*/ f482 f213 1"/>
                  <a:gd name="f579" fmla="*/ f483 f214 1"/>
                  <a:gd name="f580" fmla="*/ f484 f213 1"/>
                  <a:gd name="f581" fmla="*/ f485 f214 1"/>
                  <a:gd name="f582" fmla="*/ f486 f213 1"/>
                  <a:gd name="f583" fmla="*/ f487 f214 1"/>
                  <a:gd name="f584" fmla="*/ f488 f213 1"/>
                  <a:gd name="f585" fmla="*/ f489 f214 1"/>
                  <a:gd name="f586" fmla="*/ f490 f213 1"/>
                  <a:gd name="f587" fmla="*/ f491 f214 1"/>
                  <a:gd name="f588" fmla="*/ f492 f213 1"/>
                  <a:gd name="f589" fmla="*/ f493 f214 1"/>
                  <a:gd name="f590" fmla="*/ f494 f213 1"/>
                  <a:gd name="f591" fmla="*/ f495 f214 1"/>
                  <a:gd name="f592" fmla="*/ f496 f213 1"/>
                  <a:gd name="f593" fmla="*/ f497 f214 1"/>
                  <a:gd name="f594" fmla="*/ f498 f213 1"/>
                  <a:gd name="f595" fmla="*/ f499 f213 1"/>
                  <a:gd name="f596" fmla="*/ f500 f213 1"/>
                  <a:gd name="f597" fmla="*/ f501 f213 1"/>
                  <a:gd name="f598" fmla="*/ f502 f213 1"/>
                  <a:gd name="f599" fmla="*/ f503 f214 1"/>
                  <a:gd name="f600" fmla="*/ f504 f214 1"/>
                </a:gdLst>
                <a:ahLst/>
                <a:cxnLst>
                  <a:cxn ang="3cd4">
                    <a:pos x="hc" y="t"/>
                  </a:cxn>
                  <a:cxn ang="0">
                    <a:pos x="r" y="vc"/>
                  </a:cxn>
                  <a:cxn ang="cd4">
                    <a:pos x="hc" y="b"/>
                  </a:cxn>
                  <a:cxn ang="cd2">
                    <a:pos x="l" y="vc"/>
                  </a:cxn>
                  <a:cxn ang="f316">
                    <a:pos x="f509" y="f510"/>
                  </a:cxn>
                  <a:cxn ang="f316">
                    <a:pos x="f511" y="f512"/>
                  </a:cxn>
                  <a:cxn ang="f316">
                    <a:pos x="f513" y="f514"/>
                  </a:cxn>
                  <a:cxn ang="f316">
                    <a:pos x="f515" y="f516"/>
                  </a:cxn>
                  <a:cxn ang="f316">
                    <a:pos x="f517" y="f518"/>
                  </a:cxn>
                  <a:cxn ang="f316">
                    <a:pos x="f519" y="f520"/>
                  </a:cxn>
                  <a:cxn ang="f316">
                    <a:pos x="f521" y="f522"/>
                  </a:cxn>
                  <a:cxn ang="f316">
                    <a:pos x="f523" y="f524"/>
                  </a:cxn>
                  <a:cxn ang="f316">
                    <a:pos x="f525" y="f526"/>
                  </a:cxn>
                  <a:cxn ang="f316">
                    <a:pos x="f527" y="f528"/>
                  </a:cxn>
                  <a:cxn ang="f316">
                    <a:pos x="f529" y="f530"/>
                  </a:cxn>
                  <a:cxn ang="f316">
                    <a:pos x="f531" y="f532"/>
                  </a:cxn>
                  <a:cxn ang="f316">
                    <a:pos x="f533" y="f534"/>
                  </a:cxn>
                  <a:cxn ang="f316">
                    <a:pos x="f535" y="f536"/>
                  </a:cxn>
                  <a:cxn ang="f316">
                    <a:pos x="f537" y="f538"/>
                  </a:cxn>
                  <a:cxn ang="f316">
                    <a:pos x="f539" y="f540"/>
                  </a:cxn>
                  <a:cxn ang="f316">
                    <a:pos x="f541" y="f542"/>
                  </a:cxn>
                  <a:cxn ang="f316">
                    <a:pos x="f543" y="f544"/>
                  </a:cxn>
                  <a:cxn ang="f316">
                    <a:pos x="f545" y="f546"/>
                  </a:cxn>
                  <a:cxn ang="f316">
                    <a:pos x="f547" y="f548"/>
                  </a:cxn>
                  <a:cxn ang="f316">
                    <a:pos x="f549" y="f550"/>
                  </a:cxn>
                  <a:cxn ang="f316">
                    <a:pos x="f551" y="f552"/>
                  </a:cxn>
                  <a:cxn ang="f316">
                    <a:pos x="f551" y="f553"/>
                  </a:cxn>
                  <a:cxn ang="f316">
                    <a:pos x="f554" y="f555"/>
                  </a:cxn>
                  <a:cxn ang="f316">
                    <a:pos x="f556" y="f557"/>
                  </a:cxn>
                  <a:cxn ang="f316">
                    <a:pos x="f558" y="f559"/>
                  </a:cxn>
                  <a:cxn ang="f316">
                    <a:pos x="f560" y="f561"/>
                  </a:cxn>
                  <a:cxn ang="f316">
                    <a:pos x="f558" y="f562"/>
                  </a:cxn>
                  <a:cxn ang="f316">
                    <a:pos x="f563" y="f564"/>
                  </a:cxn>
                  <a:cxn ang="f316">
                    <a:pos x="f565" y="f566"/>
                  </a:cxn>
                  <a:cxn ang="f316">
                    <a:pos x="f567" y="f514"/>
                  </a:cxn>
                  <a:cxn ang="f316">
                    <a:pos x="f568" y="f569"/>
                  </a:cxn>
                  <a:cxn ang="f316">
                    <a:pos x="f570" y="f571"/>
                  </a:cxn>
                  <a:cxn ang="f316">
                    <a:pos x="f572" y="f573"/>
                  </a:cxn>
                  <a:cxn ang="f316">
                    <a:pos x="f574" y="f575"/>
                  </a:cxn>
                  <a:cxn ang="f316">
                    <a:pos x="f576" y="f577"/>
                  </a:cxn>
                  <a:cxn ang="f316">
                    <a:pos x="f578" y="f579"/>
                  </a:cxn>
                  <a:cxn ang="f316">
                    <a:pos x="f580" y="f581"/>
                  </a:cxn>
                  <a:cxn ang="f316">
                    <a:pos x="f582" y="f583"/>
                  </a:cxn>
                  <a:cxn ang="f316">
                    <a:pos x="f584" y="f585"/>
                  </a:cxn>
                  <a:cxn ang="f316">
                    <a:pos x="f509" y="f510"/>
                  </a:cxn>
                  <a:cxn ang="f316">
                    <a:pos x="f586" y="f587"/>
                  </a:cxn>
                  <a:cxn ang="f316">
                    <a:pos x="f588" y="f589"/>
                  </a:cxn>
                  <a:cxn ang="f316">
                    <a:pos x="f590" y="f591"/>
                  </a:cxn>
                  <a:cxn ang="f316">
                    <a:pos x="f592" y="f593"/>
                  </a:cxn>
                  <a:cxn ang="f316">
                    <a:pos x="f586" y="f587"/>
                  </a:cxn>
                  <a:cxn ang="f316">
                    <a:pos x="f594" y="f587"/>
                  </a:cxn>
                  <a:cxn ang="f316">
                    <a:pos x="f595" y="f593"/>
                  </a:cxn>
                  <a:cxn ang="f316">
                    <a:pos x="f596" y="f591"/>
                  </a:cxn>
                  <a:cxn ang="f316">
                    <a:pos x="f597" y="f589"/>
                  </a:cxn>
                  <a:cxn ang="f316">
                    <a:pos x="f594" y="f587"/>
                  </a:cxn>
                  <a:cxn ang="f316">
                    <a:pos x="f598" y="f599"/>
                  </a:cxn>
                  <a:cxn ang="f316">
                    <a:pos x="f596" y="f600"/>
                  </a:cxn>
                  <a:cxn ang="f316">
                    <a:pos x="f598" y="f599"/>
                  </a:cxn>
                </a:cxnLst>
                <a:rect l="f505" t="f508" r="f506" b="f507"/>
                <a:pathLst>
                  <a:path w="732" h="760">
                    <a:moveTo>
                      <a:pt x="f8" y="f9"/>
                    </a:moveTo>
                    <a:cubicBezTo>
                      <a:pt x="f10" y="f9"/>
                      <a:pt x="f11" y="f9"/>
                      <a:pt x="f11" y="f12"/>
                    </a:cubicBezTo>
                    <a:cubicBezTo>
                      <a:pt x="f13" y="f14"/>
                      <a:pt x="f15" y="f16"/>
                      <a:pt x="f17" y="f18"/>
                    </a:cubicBezTo>
                    <a:cubicBezTo>
                      <a:pt x="f19" y="f8"/>
                      <a:pt x="f20" y="f21"/>
                      <a:pt x="f22" y="f23"/>
                    </a:cubicBezTo>
                    <a:cubicBezTo>
                      <a:pt x="f24" y="f25"/>
                      <a:pt x="f26" y="f27"/>
                      <a:pt x="f28" y="f29"/>
                    </a:cubicBezTo>
                    <a:cubicBezTo>
                      <a:pt x="f30" y="f31"/>
                      <a:pt x="f32" y="f33"/>
                      <a:pt x="f34" y="f35"/>
                    </a:cubicBezTo>
                    <a:cubicBezTo>
                      <a:pt x="f36" y="f37"/>
                      <a:pt x="f36" y="f37"/>
                      <a:pt x="f5" y="f30"/>
                    </a:cubicBezTo>
                    <a:cubicBezTo>
                      <a:pt x="f38" y="f39"/>
                      <a:pt x="f40" y="f41"/>
                      <a:pt x="f42" y="f43"/>
                    </a:cubicBezTo>
                    <a:cubicBezTo>
                      <a:pt x="f34" y="f44"/>
                      <a:pt x="f45" y="f44"/>
                      <a:pt x="f46" y="f5"/>
                    </a:cubicBezTo>
                    <a:cubicBezTo>
                      <a:pt x="f47" y="f48"/>
                      <a:pt x="f13" y="f49"/>
                      <a:pt x="f50" y="f51"/>
                    </a:cubicBezTo>
                    <a:cubicBezTo>
                      <a:pt x="f52" y="f53"/>
                      <a:pt x="f54" y="f39"/>
                      <a:pt x="f55" y="f56"/>
                    </a:cubicBezTo>
                    <a:cubicBezTo>
                      <a:pt x="f57" y="f37"/>
                      <a:pt x="f58" y="f59"/>
                      <a:pt x="f60" y="f46"/>
                    </a:cubicBezTo>
                    <a:cubicBezTo>
                      <a:pt x="f61" y="f62"/>
                      <a:pt x="f63" y="f64"/>
                      <a:pt x="f9" y="f65"/>
                    </a:cubicBezTo>
                    <a:cubicBezTo>
                      <a:pt x="f66" y="f67"/>
                      <a:pt x="f68" y="f69"/>
                      <a:pt x="f70" y="f71"/>
                    </a:cubicBezTo>
                    <a:cubicBezTo>
                      <a:pt x="f72" y="f73"/>
                      <a:pt x="f74" y="f75"/>
                      <a:pt x="f76" y="f77"/>
                    </a:cubicBezTo>
                    <a:cubicBezTo>
                      <a:pt x="f78" y="f79"/>
                      <a:pt x="f80" y="f81"/>
                      <a:pt x="f75" y="f8"/>
                    </a:cubicBezTo>
                    <a:cubicBezTo>
                      <a:pt x="f82" y="f83"/>
                      <a:pt x="f73" y="f62"/>
                      <a:pt x="f71" y="f19"/>
                    </a:cubicBezTo>
                    <a:cubicBezTo>
                      <a:pt x="f84" y="f34"/>
                      <a:pt x="f84" y="f85"/>
                      <a:pt x="f86" y="f87"/>
                    </a:cubicBezTo>
                    <a:cubicBezTo>
                      <a:pt x="f88" y="f40"/>
                      <a:pt x="f89" y="f38"/>
                      <a:pt x="f90" y="f91"/>
                    </a:cubicBezTo>
                    <a:cubicBezTo>
                      <a:pt x="f90" y="f44"/>
                      <a:pt x="f92" y="f93"/>
                      <a:pt x="f94" y="f95"/>
                    </a:cubicBezTo>
                    <a:cubicBezTo>
                      <a:pt x="f96" y="f24"/>
                      <a:pt x="f97" y="f98"/>
                      <a:pt x="f99" y="f100"/>
                    </a:cubicBezTo>
                    <a:cubicBezTo>
                      <a:pt x="f101" y="f102"/>
                      <a:pt x="f103" y="f104"/>
                      <a:pt x="f103" y="f105"/>
                    </a:cubicBezTo>
                    <a:cubicBezTo>
                      <a:pt x="f106" y="f107"/>
                      <a:pt x="f103" y="f108"/>
                      <a:pt x="f103" y="f103"/>
                    </a:cubicBezTo>
                    <a:cubicBezTo>
                      <a:pt x="f103" y="f109"/>
                      <a:pt x="f6" y="f110"/>
                      <a:pt x="f111" y="f112"/>
                    </a:cubicBezTo>
                    <a:cubicBezTo>
                      <a:pt x="f113" y="f114"/>
                      <a:pt x="f115" y="f7"/>
                      <a:pt x="f116" y="f7"/>
                    </a:cubicBezTo>
                    <a:cubicBezTo>
                      <a:pt x="f117" y="f118"/>
                      <a:pt x="f119" y="f114"/>
                      <a:pt x="f120" y="f121"/>
                    </a:cubicBezTo>
                    <a:cubicBezTo>
                      <a:pt x="f122" y="f123"/>
                      <a:pt x="f124" y="f125"/>
                      <a:pt x="f124" y="f126"/>
                    </a:cubicBezTo>
                    <a:cubicBezTo>
                      <a:pt x="f124" y="f127"/>
                      <a:pt x="f122" y="f128"/>
                      <a:pt x="f120" y="f129"/>
                    </a:cubicBezTo>
                    <a:cubicBezTo>
                      <a:pt x="f130" y="f131"/>
                      <a:pt x="f132" y="f29"/>
                      <a:pt x="f133" y="f134"/>
                    </a:cubicBezTo>
                    <a:cubicBezTo>
                      <a:pt x="f135" y="f31"/>
                      <a:pt x="f136" y="f137"/>
                      <a:pt x="f138" y="f52"/>
                    </a:cubicBezTo>
                    <a:cubicBezTo>
                      <a:pt x="f139" y="f140"/>
                      <a:pt x="f141" y="f21"/>
                      <a:pt x="f142" y="f18"/>
                    </a:cubicBezTo>
                    <a:cubicBezTo>
                      <a:pt x="f143" y="f144"/>
                      <a:pt x="f145" y="f146"/>
                      <a:pt x="f147" y="f148"/>
                    </a:cubicBezTo>
                    <a:cubicBezTo>
                      <a:pt x="f149" y="f12"/>
                      <a:pt x="f150" y="f151"/>
                      <a:pt x="f152" y="f153"/>
                    </a:cubicBezTo>
                    <a:cubicBezTo>
                      <a:pt x="f154" y="f74"/>
                      <a:pt x="f155" y="f156"/>
                      <a:pt x="f157" y="f158"/>
                    </a:cubicBezTo>
                    <a:cubicBezTo>
                      <a:pt x="f159" y="f160"/>
                      <a:pt x="f161" y="f160"/>
                      <a:pt x="f72" y="f162"/>
                    </a:cubicBezTo>
                    <a:cubicBezTo>
                      <a:pt x="f163" y="f73"/>
                      <a:pt x="f67" y="f80"/>
                      <a:pt x="f57" y="f164"/>
                    </a:cubicBezTo>
                    <a:cubicBezTo>
                      <a:pt x="f165" y="f166"/>
                      <a:pt x="f167" y="f168"/>
                      <a:pt x="f169" y="f170"/>
                    </a:cubicBezTo>
                    <a:cubicBezTo>
                      <a:pt x="f144" y="f171"/>
                      <a:pt x="f172" y="f173"/>
                      <a:pt x="f21" y="f165"/>
                    </a:cubicBezTo>
                    <a:cubicBezTo>
                      <a:pt x="f174" y="f175"/>
                      <a:pt x="f2" y="f66"/>
                      <a:pt x="f176" y="f177"/>
                    </a:cubicBezTo>
                    <a:cubicBezTo>
                      <a:pt x="f146" y="f81"/>
                      <a:pt x="f178" y="f63"/>
                      <a:pt x="f174" y="f179"/>
                    </a:cubicBezTo>
                    <a:cubicBezTo>
                      <a:pt x="f180" y="f181"/>
                      <a:pt x="f23" y="f182"/>
                      <a:pt x="f8" y="f9"/>
                    </a:cubicBezTo>
                    <a:close/>
                    <a:moveTo>
                      <a:pt x="f13" y="f39"/>
                    </a:moveTo>
                    <a:cubicBezTo>
                      <a:pt x="f183" y="f56"/>
                      <a:pt x="f184" y="f59"/>
                      <a:pt x="f185" y="f20"/>
                    </a:cubicBezTo>
                    <a:cubicBezTo>
                      <a:pt x="f186" y="f187"/>
                      <a:pt x="f8" y="f188"/>
                      <a:pt x="f144" y="f189"/>
                    </a:cubicBezTo>
                    <a:cubicBezTo>
                      <a:pt x="f190" y="f15"/>
                      <a:pt x="f16" y="f191"/>
                      <a:pt x="f192" y="f193"/>
                    </a:cubicBezTo>
                    <a:cubicBezTo>
                      <a:pt x="f52" y="f34"/>
                      <a:pt x="f18" y="f194"/>
                      <a:pt x="f13" y="f39"/>
                    </a:cubicBezTo>
                    <a:close/>
                    <a:moveTo>
                      <a:pt x="f195" y="f39"/>
                    </a:moveTo>
                    <a:cubicBezTo>
                      <a:pt x="f196" y="f194"/>
                      <a:pt x="f197" y="f37"/>
                      <a:pt x="f198" y="f193"/>
                    </a:cubicBezTo>
                    <a:cubicBezTo>
                      <a:pt x="f199" y="f200"/>
                      <a:pt x="f201" y="f185"/>
                      <a:pt x="f202" y="f189"/>
                    </a:cubicBezTo>
                    <a:cubicBezTo>
                      <a:pt x="f196" y="f185"/>
                      <a:pt x="f203" y="f187"/>
                      <a:pt x="f204" y="f20"/>
                    </a:cubicBezTo>
                    <a:cubicBezTo>
                      <a:pt x="f145" y="f59"/>
                      <a:pt x="f205" y="f56"/>
                      <a:pt x="f195" y="f39"/>
                    </a:cubicBezTo>
                    <a:close/>
                    <a:moveTo>
                      <a:pt x="f105" y="f206"/>
                    </a:moveTo>
                    <a:cubicBezTo>
                      <a:pt x="f207" y="f9"/>
                      <a:pt x="f208" y="f167"/>
                      <a:pt x="f202" y="f209"/>
                    </a:cubicBezTo>
                    <a:cubicBezTo>
                      <a:pt x="f210" y="f63"/>
                      <a:pt x="f162" y="f211"/>
                      <a:pt x="f105" y="f206"/>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10" name="Freeform 10">
                <a:extLst>
                  <a:ext uri="{FF2B5EF4-FFF2-40B4-BE49-F238E27FC236}">
                    <a16:creationId xmlns:a16="http://schemas.microsoft.com/office/drawing/2014/main" id="{71FDB3D8-7578-40FF-1D56-1C6ED202CAF6}"/>
                  </a:ext>
                </a:extLst>
              </p:cNvPr>
              <p:cNvSpPr/>
              <p:nvPr/>
            </p:nvSpPr>
            <p:spPr>
              <a:xfrm>
                <a:off x="11396167" y="5674720"/>
                <a:ext cx="418438" cy="418438"/>
              </a:xfrm>
              <a:custGeom>
                <a:avLst/>
                <a:gdLst>
                  <a:gd name="f0" fmla="val 10800000"/>
                  <a:gd name="f1" fmla="val 5400000"/>
                  <a:gd name="f2" fmla="val 180"/>
                  <a:gd name="f3" fmla="val w"/>
                  <a:gd name="f4" fmla="val h"/>
                  <a:gd name="f5" fmla="val 0"/>
                  <a:gd name="f6" fmla="val 435"/>
                  <a:gd name="f7" fmla="val 434"/>
                  <a:gd name="f8" fmla="val 219"/>
                  <a:gd name="f9" fmla="val 335"/>
                  <a:gd name="f10" fmla="val 338"/>
                  <a:gd name="f11" fmla="val 433"/>
                  <a:gd name="f12" fmla="val 221"/>
                  <a:gd name="f13" fmla="val 100"/>
                  <a:gd name="f14" fmla="val 2"/>
                  <a:gd name="f15" fmla="val 340"/>
                  <a:gd name="f16" fmla="val 1"/>
                  <a:gd name="f17" fmla="val 220"/>
                  <a:gd name="f18" fmla="val 102"/>
                  <a:gd name="f19" fmla="val 96"/>
                  <a:gd name="f20" fmla="val 3"/>
                  <a:gd name="f21" fmla="val 213"/>
                  <a:gd name="f22" fmla="val 336"/>
                  <a:gd name="f23" fmla="val 432"/>
                  <a:gd name="f24" fmla="val 95"/>
                  <a:gd name="f25" fmla="val 38"/>
                  <a:gd name="f26" fmla="val 217"/>
                  <a:gd name="f27" fmla="val 37"/>
                  <a:gd name="f28" fmla="val 313"/>
                  <a:gd name="f29" fmla="val 116"/>
                  <a:gd name="f30" fmla="val 396"/>
                  <a:gd name="f31" fmla="val 211"/>
                  <a:gd name="f32" fmla="val 398"/>
                  <a:gd name="f33" fmla="val 400"/>
                  <a:gd name="f34" fmla="val 395"/>
                  <a:gd name="f35" fmla="val 321"/>
                  <a:gd name="f36" fmla="val 397"/>
                  <a:gd name="f37" fmla="val 122"/>
                  <a:gd name="f38" fmla="val 319"/>
                  <a:gd name="f39" fmla="val 40"/>
                  <a:gd name="f40" fmla="val 120"/>
                  <a:gd name="f41" fmla="val 36"/>
                  <a:gd name="f42" fmla="val 39"/>
                  <a:gd name="f43" fmla="val 115"/>
                  <a:gd name="f44" fmla="+- 0 0 -90"/>
                  <a:gd name="f45" fmla="*/ f3 1 435"/>
                  <a:gd name="f46" fmla="*/ f4 1 435"/>
                  <a:gd name="f47" fmla="val f5"/>
                  <a:gd name="f48" fmla="val f6"/>
                  <a:gd name="f49" fmla="*/ f44 f0 1"/>
                  <a:gd name="f50" fmla="+- f48 0 f47"/>
                  <a:gd name="f51" fmla="*/ f49 1 f2"/>
                  <a:gd name="f52" fmla="*/ f50 1 435"/>
                  <a:gd name="f53" fmla="*/ 434 f50 1"/>
                  <a:gd name="f54" fmla="*/ 219 f50 1"/>
                  <a:gd name="f55" fmla="*/ 221 f50 1"/>
                  <a:gd name="f56" fmla="*/ 1 f50 1"/>
                  <a:gd name="f57" fmla="*/ 220 f50 1"/>
                  <a:gd name="f58" fmla="*/ 213 f50 1"/>
                  <a:gd name="f59" fmla="*/ 2 f50 1"/>
                  <a:gd name="f60" fmla="*/ 38 f50 1"/>
                  <a:gd name="f61" fmla="*/ 217 f50 1"/>
                  <a:gd name="f62" fmla="*/ 211 f50 1"/>
                  <a:gd name="f63" fmla="*/ 398 f50 1"/>
                  <a:gd name="f64" fmla="*/ 397 f50 1"/>
                  <a:gd name="f65" fmla="+- f51 0 f1"/>
                  <a:gd name="f66" fmla="*/ f53 1 435"/>
                  <a:gd name="f67" fmla="*/ f54 1 435"/>
                  <a:gd name="f68" fmla="*/ f55 1 435"/>
                  <a:gd name="f69" fmla="*/ f56 1 435"/>
                  <a:gd name="f70" fmla="*/ f57 1 435"/>
                  <a:gd name="f71" fmla="*/ f58 1 435"/>
                  <a:gd name="f72" fmla="*/ f59 1 435"/>
                  <a:gd name="f73" fmla="*/ f60 1 435"/>
                  <a:gd name="f74" fmla="*/ f61 1 435"/>
                  <a:gd name="f75" fmla="*/ f62 1 435"/>
                  <a:gd name="f76" fmla="*/ f63 1 435"/>
                  <a:gd name="f77" fmla="*/ f64 1 435"/>
                  <a:gd name="f78" fmla="*/ 0 1 f52"/>
                  <a:gd name="f79" fmla="*/ f48 1 f52"/>
                  <a:gd name="f80" fmla="*/ f66 1 f52"/>
                  <a:gd name="f81" fmla="*/ f67 1 f52"/>
                  <a:gd name="f82" fmla="*/ f68 1 f52"/>
                  <a:gd name="f83" fmla="*/ f69 1 f52"/>
                  <a:gd name="f84" fmla="*/ f70 1 f52"/>
                  <a:gd name="f85" fmla="*/ f71 1 f52"/>
                  <a:gd name="f86" fmla="*/ f72 1 f52"/>
                  <a:gd name="f87" fmla="*/ f73 1 f52"/>
                  <a:gd name="f88" fmla="*/ f74 1 f52"/>
                  <a:gd name="f89" fmla="*/ f75 1 f52"/>
                  <a:gd name="f90" fmla="*/ f76 1 f52"/>
                  <a:gd name="f91" fmla="*/ f77 1 f52"/>
                  <a:gd name="f92" fmla="*/ f78 f45 1"/>
                  <a:gd name="f93" fmla="*/ f79 f45 1"/>
                  <a:gd name="f94" fmla="*/ f79 f46 1"/>
                  <a:gd name="f95" fmla="*/ f78 f46 1"/>
                  <a:gd name="f96" fmla="*/ f80 f45 1"/>
                  <a:gd name="f97" fmla="*/ f81 f46 1"/>
                  <a:gd name="f98" fmla="*/ f82 f45 1"/>
                  <a:gd name="f99" fmla="*/ f80 f46 1"/>
                  <a:gd name="f100" fmla="*/ f83 f45 1"/>
                  <a:gd name="f101" fmla="*/ f84 f46 1"/>
                  <a:gd name="f102" fmla="*/ f85 f45 1"/>
                  <a:gd name="f103" fmla="*/ f86 f46 1"/>
                  <a:gd name="f104" fmla="*/ f87 f45 1"/>
                  <a:gd name="f105" fmla="*/ f88 f46 1"/>
                  <a:gd name="f106" fmla="*/ f89 f45 1"/>
                  <a:gd name="f107" fmla="*/ f90 f46 1"/>
                  <a:gd name="f108" fmla="*/ f91 f45 1"/>
                  <a:gd name="f109" fmla="*/ f82 f46 1"/>
                  <a:gd name="f110" fmla="*/ f87 f46 1"/>
                </a:gdLst>
                <a:ahLst/>
                <a:cxnLst>
                  <a:cxn ang="3cd4">
                    <a:pos x="hc" y="t"/>
                  </a:cxn>
                  <a:cxn ang="0">
                    <a:pos x="r" y="vc"/>
                  </a:cxn>
                  <a:cxn ang="cd4">
                    <a:pos x="hc" y="b"/>
                  </a:cxn>
                  <a:cxn ang="cd2">
                    <a:pos x="l" y="vc"/>
                  </a:cxn>
                  <a:cxn ang="f65">
                    <a:pos x="f96" y="f97"/>
                  </a:cxn>
                  <a:cxn ang="f65">
                    <a:pos x="f98" y="f99"/>
                  </a:cxn>
                  <a:cxn ang="f65">
                    <a:pos x="f100" y="f101"/>
                  </a:cxn>
                  <a:cxn ang="f65">
                    <a:pos x="f102" y="f103"/>
                  </a:cxn>
                  <a:cxn ang="f65">
                    <a:pos x="f96" y="f97"/>
                  </a:cxn>
                  <a:cxn ang="f65">
                    <a:pos x="f104" y="f105"/>
                  </a:cxn>
                  <a:cxn ang="f65">
                    <a:pos x="f106" y="f107"/>
                  </a:cxn>
                  <a:cxn ang="f65">
                    <a:pos x="f108" y="f109"/>
                  </a:cxn>
                  <a:cxn ang="f65">
                    <a:pos x="f98" y="f110"/>
                  </a:cxn>
                  <a:cxn ang="f65">
                    <a:pos x="f104" y="f105"/>
                  </a:cxn>
                </a:cxnLst>
                <a:rect l="f92" t="f95" r="f93" b="f94"/>
                <a:pathLst>
                  <a:path w="435" h="435">
                    <a:moveTo>
                      <a:pt x="f7" y="f8"/>
                    </a:moveTo>
                    <a:cubicBezTo>
                      <a:pt x="f6" y="f9"/>
                      <a:pt x="f10" y="f11"/>
                      <a:pt x="f12" y="f7"/>
                    </a:cubicBezTo>
                    <a:cubicBezTo>
                      <a:pt x="f13" y="f6"/>
                      <a:pt x="f14" y="f15"/>
                      <a:pt x="f16" y="f17"/>
                    </a:cubicBezTo>
                    <a:cubicBezTo>
                      <a:pt x="f5" y="f18"/>
                      <a:pt x="f19" y="f20"/>
                      <a:pt x="f21" y="f14"/>
                    </a:cubicBezTo>
                    <a:cubicBezTo>
                      <a:pt x="f22" y="f5"/>
                      <a:pt x="f23" y="f24"/>
                      <a:pt x="f7" y="f8"/>
                    </a:cubicBezTo>
                    <a:close/>
                    <a:moveTo>
                      <a:pt x="f25" y="f26"/>
                    </a:moveTo>
                    <a:cubicBezTo>
                      <a:pt x="f27" y="f28"/>
                      <a:pt x="f29" y="f30"/>
                      <a:pt x="f31" y="f32"/>
                    </a:cubicBezTo>
                    <a:cubicBezTo>
                      <a:pt x="f28" y="f33"/>
                      <a:pt x="f34" y="f35"/>
                      <a:pt x="f36" y="f12"/>
                    </a:cubicBezTo>
                    <a:cubicBezTo>
                      <a:pt x="f32" y="f37"/>
                      <a:pt x="f38" y="f39"/>
                      <a:pt x="f12" y="f25"/>
                    </a:cubicBezTo>
                    <a:cubicBezTo>
                      <a:pt x="f40" y="f41"/>
                      <a:pt x="f42" y="f43"/>
                      <a:pt x="f25" y="f26"/>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11" name="Freeform 11">
                <a:extLst>
                  <a:ext uri="{FF2B5EF4-FFF2-40B4-BE49-F238E27FC236}">
                    <a16:creationId xmlns:a16="http://schemas.microsoft.com/office/drawing/2014/main" id="{4F741331-3318-298A-FD85-B3E0A3BD6934}"/>
                  </a:ext>
                </a:extLst>
              </p:cNvPr>
              <p:cNvSpPr/>
              <p:nvPr/>
            </p:nvSpPr>
            <p:spPr>
              <a:xfrm>
                <a:off x="10927345" y="5743035"/>
                <a:ext cx="266437" cy="367204"/>
              </a:xfrm>
              <a:custGeom>
                <a:avLst/>
                <a:gdLst>
                  <a:gd name="f0" fmla="val 10800000"/>
                  <a:gd name="f1" fmla="val 5400000"/>
                  <a:gd name="f2" fmla="val 360"/>
                  <a:gd name="f3" fmla="val 180"/>
                  <a:gd name="f4" fmla="val w"/>
                  <a:gd name="f5" fmla="val h"/>
                  <a:gd name="f6" fmla="val 0"/>
                  <a:gd name="f7" fmla="val 277"/>
                  <a:gd name="f8" fmla="val 382"/>
                  <a:gd name="f9" fmla="val 267"/>
                  <a:gd name="f10" fmla="val 271"/>
                  <a:gd name="f11" fmla="val 305"/>
                  <a:gd name="f12" fmla="val 332"/>
                  <a:gd name="f13" fmla="val 263"/>
                  <a:gd name="f14" fmla="val 261"/>
                  <a:gd name="f15" fmla="val 377"/>
                  <a:gd name="f16" fmla="val 251"/>
                  <a:gd name="f17" fmla="val 235"/>
                  <a:gd name="f18" fmla="val 380"/>
                  <a:gd name="f19" fmla="val 124"/>
                  <a:gd name="f20" fmla="val 366"/>
                  <a:gd name="f21" fmla="val 26"/>
                  <a:gd name="f22" fmla="val 295"/>
                  <a:gd name="f23" fmla="val 7"/>
                  <a:gd name="f24" fmla="val 167"/>
                  <a:gd name="f25" fmla="val 119"/>
                  <a:gd name="f26" fmla="val 4"/>
                  <a:gd name="f27" fmla="val 71"/>
                  <a:gd name="f28" fmla="val 12"/>
                  <a:gd name="f29" fmla="val 24"/>
                  <a:gd name="f30" fmla="val 14"/>
                  <a:gd name="f31" fmla="val 10"/>
                  <a:gd name="f32" fmla="val 22"/>
                  <a:gd name="f33" fmla="val 38"/>
                  <a:gd name="f34" fmla="val 132"/>
                  <a:gd name="f35" fmla="val 27"/>
                  <a:gd name="f36" fmla="val 211"/>
                  <a:gd name="f37" fmla="val 73"/>
                  <a:gd name="f38" fmla="val 266"/>
                  <a:gd name="f39" fmla="val 201"/>
                  <a:gd name="f40" fmla="val 270"/>
                  <a:gd name="f41" fmla="val 239"/>
                  <a:gd name="f42" fmla="val 232"/>
                  <a:gd name="f43" fmla="val 314"/>
                  <a:gd name="f44" fmla="val 257"/>
                  <a:gd name="f45" fmla="val 179"/>
                  <a:gd name="f46" fmla="val 170"/>
                  <a:gd name="f47" fmla="val 75"/>
                  <a:gd name="f48" fmla="val 47"/>
                  <a:gd name="f49" fmla="val 46"/>
                  <a:gd name="f50" fmla="val 20"/>
                  <a:gd name="f51" fmla="val 165"/>
                  <a:gd name="f52" fmla="val 60"/>
                  <a:gd name="f53" fmla="val 300"/>
                  <a:gd name="f54" fmla="val 334"/>
                  <a:gd name="f55" fmla="val 188"/>
                  <a:gd name="f56" fmla="val 315"/>
                  <a:gd name="f57" fmla="val 176"/>
                  <a:gd name="f58" fmla="val 298"/>
                  <a:gd name="f59" fmla="val 164"/>
                  <a:gd name="f60" fmla="val 281"/>
                  <a:gd name="f61" fmla="val 156"/>
                  <a:gd name="f62" fmla="val 151"/>
                  <a:gd name="f63" fmla="val 259"/>
                  <a:gd name="f64" fmla="val 250"/>
                  <a:gd name="f65" fmla="val 177"/>
                  <a:gd name="f66" fmla="val 241"/>
                  <a:gd name="f67" fmla="val 186"/>
                  <a:gd name="f68" fmla="val 249"/>
                  <a:gd name="f69" fmla="val 194"/>
                  <a:gd name="f70" fmla="val 260"/>
                  <a:gd name="f71" fmla="val 206"/>
                  <a:gd name="f72" fmla="val 278"/>
                  <a:gd name="f73" fmla="val 219"/>
                  <a:gd name="f74" fmla="+- 0 0 -90"/>
                  <a:gd name="f75" fmla="*/ f4 1 277"/>
                  <a:gd name="f76" fmla="*/ f5 1 382"/>
                  <a:gd name="f77" fmla="val f6"/>
                  <a:gd name="f78" fmla="val f7"/>
                  <a:gd name="f79" fmla="val f8"/>
                  <a:gd name="f80" fmla="*/ f74 f0 1"/>
                  <a:gd name="f81" fmla="+- f79 0 f77"/>
                  <a:gd name="f82" fmla="+- f78 0 f77"/>
                  <a:gd name="f83" fmla="*/ f80 1 f3"/>
                  <a:gd name="f84" fmla="*/ f82 1 277"/>
                  <a:gd name="f85" fmla="*/ f81 1 382"/>
                  <a:gd name="f86" fmla="*/ 277 f82 1"/>
                  <a:gd name="f87" fmla="*/ 267 f81 1"/>
                  <a:gd name="f88" fmla="*/ 263 f82 1"/>
                  <a:gd name="f89" fmla="*/ 360 f81 1"/>
                  <a:gd name="f90" fmla="*/ 235 f82 1"/>
                  <a:gd name="f91" fmla="*/ 380 f81 1"/>
                  <a:gd name="f92" fmla="*/ 7 f82 1"/>
                  <a:gd name="f93" fmla="*/ 167 f81 1"/>
                  <a:gd name="f94" fmla="*/ 12 f82 1"/>
                  <a:gd name="f95" fmla="*/ 24 f81 1"/>
                  <a:gd name="f96" fmla="*/ 38 f82 1"/>
                  <a:gd name="f97" fmla="*/ 4 f81 1"/>
                  <a:gd name="f98" fmla="*/ 251 f82 1"/>
                  <a:gd name="f99" fmla="*/ 232 f82 1"/>
                  <a:gd name="f100" fmla="*/ 314 f81 1"/>
                  <a:gd name="f101" fmla="*/ 47 f82 1"/>
                  <a:gd name="f102" fmla="*/ 46 f81 1"/>
                  <a:gd name="f103" fmla="*/ 201 f82 1"/>
                  <a:gd name="f104" fmla="*/ 334 f81 1"/>
                  <a:gd name="f105" fmla="*/ 164 f82 1"/>
                  <a:gd name="f106" fmla="*/ 281 f81 1"/>
                  <a:gd name="f107" fmla="*/ 250 f81 1"/>
                  <a:gd name="f108" fmla="*/ 194 f82 1"/>
                  <a:gd name="f109" fmla="*/ 260 f81 1"/>
                  <a:gd name="f110" fmla="+- f83 0 f1"/>
                  <a:gd name="f111" fmla="*/ f86 1 277"/>
                  <a:gd name="f112" fmla="*/ f87 1 382"/>
                  <a:gd name="f113" fmla="*/ f88 1 277"/>
                  <a:gd name="f114" fmla="*/ f89 1 382"/>
                  <a:gd name="f115" fmla="*/ f90 1 277"/>
                  <a:gd name="f116" fmla="*/ f91 1 382"/>
                  <a:gd name="f117" fmla="*/ f92 1 277"/>
                  <a:gd name="f118" fmla="*/ f93 1 382"/>
                  <a:gd name="f119" fmla="*/ f94 1 277"/>
                  <a:gd name="f120" fmla="*/ f95 1 382"/>
                  <a:gd name="f121" fmla="*/ f96 1 277"/>
                  <a:gd name="f122" fmla="*/ f97 1 382"/>
                  <a:gd name="f123" fmla="*/ f98 1 277"/>
                  <a:gd name="f124" fmla="*/ f99 1 277"/>
                  <a:gd name="f125" fmla="*/ f100 1 382"/>
                  <a:gd name="f126" fmla="*/ f101 1 277"/>
                  <a:gd name="f127" fmla="*/ f102 1 382"/>
                  <a:gd name="f128" fmla="*/ f103 1 277"/>
                  <a:gd name="f129" fmla="*/ f104 1 382"/>
                  <a:gd name="f130" fmla="*/ f105 1 277"/>
                  <a:gd name="f131" fmla="*/ f106 1 382"/>
                  <a:gd name="f132" fmla="*/ f107 1 382"/>
                  <a:gd name="f133" fmla="*/ f108 1 277"/>
                  <a:gd name="f134" fmla="*/ f109 1 382"/>
                  <a:gd name="f135" fmla="*/ 0 1 f84"/>
                  <a:gd name="f136" fmla="*/ f78 1 f84"/>
                  <a:gd name="f137" fmla="*/ 0 1 f85"/>
                  <a:gd name="f138" fmla="*/ f79 1 f85"/>
                  <a:gd name="f139" fmla="*/ f111 1 f84"/>
                  <a:gd name="f140" fmla="*/ f112 1 f85"/>
                  <a:gd name="f141" fmla="*/ f113 1 f84"/>
                  <a:gd name="f142" fmla="*/ f114 1 f85"/>
                  <a:gd name="f143" fmla="*/ f115 1 f84"/>
                  <a:gd name="f144" fmla="*/ f116 1 f85"/>
                  <a:gd name="f145" fmla="*/ f117 1 f84"/>
                  <a:gd name="f146" fmla="*/ f118 1 f85"/>
                  <a:gd name="f147" fmla="*/ f119 1 f84"/>
                  <a:gd name="f148" fmla="*/ f120 1 f85"/>
                  <a:gd name="f149" fmla="*/ f121 1 f84"/>
                  <a:gd name="f150" fmla="*/ f122 1 f85"/>
                  <a:gd name="f151" fmla="*/ f123 1 f84"/>
                  <a:gd name="f152" fmla="*/ f124 1 f84"/>
                  <a:gd name="f153" fmla="*/ f125 1 f85"/>
                  <a:gd name="f154" fmla="*/ f126 1 f84"/>
                  <a:gd name="f155" fmla="*/ f127 1 f85"/>
                  <a:gd name="f156" fmla="*/ f128 1 f84"/>
                  <a:gd name="f157" fmla="*/ f129 1 f85"/>
                  <a:gd name="f158" fmla="*/ f130 1 f84"/>
                  <a:gd name="f159" fmla="*/ f131 1 f85"/>
                  <a:gd name="f160" fmla="*/ f132 1 f85"/>
                  <a:gd name="f161" fmla="*/ f133 1 f84"/>
                  <a:gd name="f162" fmla="*/ f134 1 f85"/>
                  <a:gd name="f163" fmla="*/ f135 f75 1"/>
                  <a:gd name="f164" fmla="*/ f136 f75 1"/>
                  <a:gd name="f165" fmla="*/ f138 f76 1"/>
                  <a:gd name="f166" fmla="*/ f137 f76 1"/>
                  <a:gd name="f167" fmla="*/ f139 f75 1"/>
                  <a:gd name="f168" fmla="*/ f140 f76 1"/>
                  <a:gd name="f169" fmla="*/ f141 f75 1"/>
                  <a:gd name="f170" fmla="*/ f142 f76 1"/>
                  <a:gd name="f171" fmla="*/ f143 f75 1"/>
                  <a:gd name="f172" fmla="*/ f144 f76 1"/>
                  <a:gd name="f173" fmla="*/ f145 f75 1"/>
                  <a:gd name="f174" fmla="*/ f146 f76 1"/>
                  <a:gd name="f175" fmla="*/ f147 f75 1"/>
                  <a:gd name="f176" fmla="*/ f148 f76 1"/>
                  <a:gd name="f177" fmla="*/ f149 f75 1"/>
                  <a:gd name="f178" fmla="*/ f150 f76 1"/>
                  <a:gd name="f179" fmla="*/ f151 f75 1"/>
                  <a:gd name="f180" fmla="*/ f152 f75 1"/>
                  <a:gd name="f181" fmla="*/ f153 f76 1"/>
                  <a:gd name="f182" fmla="*/ f154 f75 1"/>
                  <a:gd name="f183" fmla="*/ f155 f76 1"/>
                  <a:gd name="f184" fmla="*/ f156 f75 1"/>
                  <a:gd name="f185" fmla="*/ f157 f76 1"/>
                  <a:gd name="f186" fmla="*/ f158 f75 1"/>
                  <a:gd name="f187" fmla="*/ f159 f76 1"/>
                  <a:gd name="f188" fmla="*/ f160 f76 1"/>
                  <a:gd name="f189" fmla="*/ f161 f75 1"/>
                  <a:gd name="f190" fmla="*/ f162 f76 1"/>
                </a:gdLst>
                <a:ahLst/>
                <a:cxnLst>
                  <a:cxn ang="3cd4">
                    <a:pos x="hc" y="t"/>
                  </a:cxn>
                  <a:cxn ang="0">
                    <a:pos x="r" y="vc"/>
                  </a:cxn>
                  <a:cxn ang="cd4">
                    <a:pos x="hc" y="b"/>
                  </a:cxn>
                  <a:cxn ang="cd2">
                    <a:pos x="l" y="vc"/>
                  </a:cxn>
                  <a:cxn ang="f110">
                    <a:pos x="f167" y="f168"/>
                  </a:cxn>
                  <a:cxn ang="f110">
                    <a:pos x="f169" y="f170"/>
                  </a:cxn>
                  <a:cxn ang="f110">
                    <a:pos x="f171" y="f172"/>
                  </a:cxn>
                  <a:cxn ang="f110">
                    <a:pos x="f173" y="f174"/>
                  </a:cxn>
                  <a:cxn ang="f110">
                    <a:pos x="f175" y="f176"/>
                  </a:cxn>
                  <a:cxn ang="f110">
                    <a:pos x="f177" y="f178"/>
                  </a:cxn>
                  <a:cxn ang="f110">
                    <a:pos x="f179" y="f174"/>
                  </a:cxn>
                  <a:cxn ang="f110">
                    <a:pos x="f167" y="f168"/>
                  </a:cxn>
                  <a:cxn ang="f110">
                    <a:pos x="f180" y="f181"/>
                  </a:cxn>
                  <a:cxn ang="f110">
                    <a:pos x="f182" y="f183"/>
                  </a:cxn>
                  <a:cxn ang="f110">
                    <a:pos x="f184" y="f185"/>
                  </a:cxn>
                  <a:cxn ang="f110">
                    <a:pos x="f186" y="f187"/>
                  </a:cxn>
                  <a:cxn ang="f110">
                    <a:pos x="f186" y="f188"/>
                  </a:cxn>
                  <a:cxn ang="f110">
                    <a:pos x="f189" y="f190"/>
                  </a:cxn>
                  <a:cxn ang="f110">
                    <a:pos x="f180" y="f181"/>
                  </a:cxn>
                </a:cxnLst>
                <a:rect l="f163" t="f166" r="f164" b="f165"/>
                <a:pathLst>
                  <a:path w="277" h="382">
                    <a:moveTo>
                      <a:pt x="f7" y="f9"/>
                    </a:moveTo>
                    <a:cubicBezTo>
                      <a:pt x="f10" y="f11"/>
                      <a:pt x="f9" y="f12"/>
                      <a:pt x="f13" y="f2"/>
                    </a:cubicBezTo>
                    <a:cubicBezTo>
                      <a:pt x="f14" y="f15"/>
                      <a:pt x="f16" y="f8"/>
                      <a:pt x="f17" y="f18"/>
                    </a:cubicBezTo>
                    <a:cubicBezTo>
                      <a:pt x="f19" y="f20"/>
                      <a:pt x="f21" y="f22"/>
                      <a:pt x="f23" y="f24"/>
                    </a:cubicBezTo>
                    <a:cubicBezTo>
                      <a:pt x="f6" y="f25"/>
                      <a:pt x="f26" y="f27"/>
                      <a:pt x="f28" y="f29"/>
                    </a:cubicBezTo>
                    <a:cubicBezTo>
                      <a:pt x="f30" y="f31"/>
                      <a:pt x="f32" y="f6"/>
                      <a:pt x="f33" y="f26"/>
                    </a:cubicBezTo>
                    <a:cubicBezTo>
                      <a:pt x="f34" y="f35"/>
                      <a:pt x="f36" y="f37"/>
                      <a:pt x="f16" y="f24"/>
                    </a:cubicBezTo>
                    <a:cubicBezTo>
                      <a:pt x="f38" y="f39"/>
                      <a:pt x="f40" y="f41"/>
                      <a:pt x="f7" y="f9"/>
                    </a:cubicBezTo>
                    <a:close/>
                    <a:moveTo>
                      <a:pt x="f42" y="f43"/>
                    </a:moveTo>
                    <a:cubicBezTo>
                      <a:pt x="f44" y="f45"/>
                      <a:pt x="f46" y="f47"/>
                      <a:pt x="f48" y="f49"/>
                    </a:cubicBezTo>
                    <a:cubicBezTo>
                      <a:pt x="f50" y="f51"/>
                      <a:pt x="f52" y="f53"/>
                      <a:pt x="f39" y="f54"/>
                    </a:cubicBezTo>
                    <a:cubicBezTo>
                      <a:pt x="f55" y="f56"/>
                      <a:pt x="f57" y="f58"/>
                      <a:pt x="f59" y="f60"/>
                    </a:cubicBezTo>
                    <a:cubicBezTo>
                      <a:pt x="f61" y="f40"/>
                      <a:pt x="f62" y="f63"/>
                      <a:pt x="f59" y="f64"/>
                    </a:cubicBezTo>
                    <a:cubicBezTo>
                      <a:pt x="f65" y="f66"/>
                      <a:pt x="f67" y="f68"/>
                      <a:pt x="f69" y="f70"/>
                    </a:cubicBezTo>
                    <a:cubicBezTo>
                      <a:pt x="f71" y="f72"/>
                      <a:pt x="f73" y="f22"/>
                      <a:pt x="f42" y="f43"/>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12" name="Freeform 12">
                <a:extLst>
                  <a:ext uri="{FF2B5EF4-FFF2-40B4-BE49-F238E27FC236}">
                    <a16:creationId xmlns:a16="http://schemas.microsoft.com/office/drawing/2014/main" id="{DA39A76B-1D39-0E59-E7B8-D8D926A1D9AA}"/>
                  </a:ext>
                </a:extLst>
              </p:cNvPr>
              <p:cNvSpPr/>
              <p:nvPr/>
            </p:nvSpPr>
            <p:spPr>
              <a:xfrm>
                <a:off x="11708718" y="6402290"/>
                <a:ext cx="260457" cy="258747"/>
              </a:xfrm>
              <a:custGeom>
                <a:avLst/>
                <a:gdLst>
                  <a:gd name="f0" fmla="val 10800000"/>
                  <a:gd name="f1" fmla="val 5400000"/>
                  <a:gd name="f2" fmla="val 180"/>
                  <a:gd name="f3" fmla="val w"/>
                  <a:gd name="f4" fmla="val h"/>
                  <a:gd name="f5" fmla="val 0"/>
                  <a:gd name="f6" fmla="val 271"/>
                  <a:gd name="f7" fmla="val 269"/>
                  <a:gd name="f8" fmla="val 135"/>
                  <a:gd name="f9" fmla="val 1"/>
                  <a:gd name="f10" fmla="val 171"/>
                  <a:gd name="f11" fmla="val 208"/>
                  <a:gd name="f12" fmla="val 244"/>
                  <a:gd name="f13" fmla="val 263"/>
                  <a:gd name="f14" fmla="val 8"/>
                  <a:gd name="f15" fmla="val 27"/>
                  <a:gd name="f16" fmla="val 270"/>
                  <a:gd name="f17" fmla="val 82"/>
                  <a:gd name="f18" fmla="val 137"/>
                  <a:gd name="f19" fmla="val 193"/>
                  <a:gd name="f20" fmla="val 206"/>
                  <a:gd name="f21" fmla="val 266"/>
                  <a:gd name="f22" fmla="val 215"/>
                  <a:gd name="f23" fmla="val 253"/>
                  <a:gd name="f24" fmla="val 221"/>
                  <a:gd name="f25" fmla="val 235"/>
                  <a:gd name="f26" fmla="val 190"/>
                  <a:gd name="f27" fmla="val 251"/>
                  <a:gd name="f28" fmla="val 157"/>
                  <a:gd name="f29" fmla="val 265"/>
                  <a:gd name="f30" fmla="val 149"/>
                  <a:gd name="f31" fmla="val 136"/>
                  <a:gd name="f32" fmla="val 128"/>
                  <a:gd name="f33" fmla="val 91"/>
                  <a:gd name="f34" fmla="val 252"/>
                  <a:gd name="f35" fmla="val 55"/>
                  <a:gd name="f36" fmla="val 236"/>
                  <a:gd name="f37" fmla="val 19"/>
                  <a:gd name="f38" fmla="val 5"/>
                  <a:gd name="f39" fmla="val 216"/>
                  <a:gd name="f40" fmla="val 207"/>
                  <a:gd name="f41" fmla="val 192"/>
                  <a:gd name="f42" fmla="val 138"/>
                  <a:gd name="f43" fmla="val 83"/>
                  <a:gd name="f44" fmla="val 28"/>
                  <a:gd name="f45" fmla="val 6"/>
                  <a:gd name="f46" fmla="val 29"/>
                  <a:gd name="f47" fmla="val 64"/>
                  <a:gd name="f48" fmla="val 99"/>
                  <a:gd name="f49" fmla="val 38"/>
                  <a:gd name="f50" fmla="val 37"/>
                  <a:gd name="f51" fmla="val 45"/>
                  <a:gd name="f52" fmla="val 51"/>
                  <a:gd name="f53" fmla="val 57"/>
                  <a:gd name="f54" fmla="val 98"/>
                  <a:gd name="f55" fmla="val 36"/>
                  <a:gd name="f56" fmla="val 179"/>
                  <a:gd name="f57" fmla="val 184"/>
                  <a:gd name="f58" fmla="val 43"/>
                  <a:gd name="f59" fmla="val 191"/>
                  <a:gd name="f60" fmla="val 48"/>
                  <a:gd name="f61" fmla="val 132"/>
                  <a:gd name="f62" fmla="val 238"/>
                  <a:gd name="f63" fmla="val 134"/>
                  <a:gd name="f64" fmla="val 237"/>
                  <a:gd name="f65" fmla="val 219"/>
                  <a:gd name="f66" fmla="val 197"/>
                  <a:gd name="f67" fmla="val 230"/>
                  <a:gd name="f68" fmla="val 186"/>
                  <a:gd name="f69" fmla="val 173"/>
                  <a:gd name="f70" fmla="val 234"/>
                  <a:gd name="f71" fmla="val 139"/>
                  <a:gd name="f72" fmla="val 105"/>
                  <a:gd name="f73" fmla="val 71"/>
                  <a:gd name="f74" fmla="val 60"/>
                  <a:gd name="f75" fmla="val 49"/>
                  <a:gd name="f76" fmla="val 167"/>
                  <a:gd name="f77" fmla="val 104"/>
                  <a:gd name="f78" fmla="+- 0 0 -90"/>
                  <a:gd name="f79" fmla="*/ f3 1 271"/>
                  <a:gd name="f80" fmla="*/ f4 1 269"/>
                  <a:gd name="f81" fmla="val f5"/>
                  <a:gd name="f82" fmla="val f6"/>
                  <a:gd name="f83" fmla="val f7"/>
                  <a:gd name="f84" fmla="*/ f78 f0 1"/>
                  <a:gd name="f85" fmla="+- f83 0 f81"/>
                  <a:gd name="f86" fmla="+- f82 0 f81"/>
                  <a:gd name="f87" fmla="*/ f84 1 f2"/>
                  <a:gd name="f88" fmla="*/ f86 1 271"/>
                  <a:gd name="f89" fmla="*/ f85 1 269"/>
                  <a:gd name="f90" fmla="*/ 135 f86 1"/>
                  <a:gd name="f91" fmla="*/ 1 f85 1"/>
                  <a:gd name="f92" fmla="*/ 244 f86 1"/>
                  <a:gd name="f93" fmla="*/ 271 f86 1"/>
                  <a:gd name="f94" fmla="*/ 27 f85 1"/>
                  <a:gd name="f95" fmla="*/ 193 f85 1"/>
                  <a:gd name="f96" fmla="*/ 253 f86 1"/>
                  <a:gd name="f97" fmla="*/ 221 f85 1"/>
                  <a:gd name="f98" fmla="*/ 157 f86 1"/>
                  <a:gd name="f99" fmla="*/ 265 f85 1"/>
                  <a:gd name="f100" fmla="*/ 128 f86 1"/>
                  <a:gd name="f101" fmla="*/ 266 f85 1"/>
                  <a:gd name="f102" fmla="*/ 19 f86 1"/>
                  <a:gd name="f103" fmla="*/ 0 f86 1"/>
                  <a:gd name="f104" fmla="*/ 192 f85 1"/>
                  <a:gd name="f105" fmla="*/ 28 f85 1"/>
                  <a:gd name="f106" fmla="*/ 29 f86 1"/>
                  <a:gd name="f107" fmla="*/ 38 f86 1"/>
                  <a:gd name="f108" fmla="*/ 38 f85 1"/>
                  <a:gd name="f109" fmla="*/ 37 f86 1"/>
                  <a:gd name="f110" fmla="*/ 57 f85 1"/>
                  <a:gd name="f111" fmla="*/ 179 f85 1"/>
                  <a:gd name="f112" fmla="*/ 48 f86 1"/>
                  <a:gd name="f113" fmla="*/ 219 f86 1"/>
                  <a:gd name="f114" fmla="*/ 197 f85 1"/>
                  <a:gd name="f115" fmla="*/ 235 f86 1"/>
                  <a:gd name="f116" fmla="*/ 173 f85 1"/>
                  <a:gd name="f117" fmla="*/ 234 f86 1"/>
                  <a:gd name="f118" fmla="*/ 71 f85 1"/>
                  <a:gd name="f119" fmla="+- f87 0 f1"/>
                  <a:gd name="f120" fmla="*/ f90 1 271"/>
                  <a:gd name="f121" fmla="*/ f91 1 269"/>
                  <a:gd name="f122" fmla="*/ f92 1 271"/>
                  <a:gd name="f123" fmla="*/ f93 1 271"/>
                  <a:gd name="f124" fmla="*/ f94 1 269"/>
                  <a:gd name="f125" fmla="*/ f95 1 269"/>
                  <a:gd name="f126" fmla="*/ f96 1 271"/>
                  <a:gd name="f127" fmla="*/ f97 1 269"/>
                  <a:gd name="f128" fmla="*/ f98 1 271"/>
                  <a:gd name="f129" fmla="*/ f99 1 269"/>
                  <a:gd name="f130" fmla="*/ f100 1 271"/>
                  <a:gd name="f131" fmla="*/ f101 1 269"/>
                  <a:gd name="f132" fmla="*/ f102 1 271"/>
                  <a:gd name="f133" fmla="*/ f103 1 271"/>
                  <a:gd name="f134" fmla="*/ f104 1 269"/>
                  <a:gd name="f135" fmla="*/ f105 1 269"/>
                  <a:gd name="f136" fmla="*/ f106 1 271"/>
                  <a:gd name="f137" fmla="*/ f107 1 271"/>
                  <a:gd name="f138" fmla="*/ f108 1 269"/>
                  <a:gd name="f139" fmla="*/ f109 1 271"/>
                  <a:gd name="f140" fmla="*/ f110 1 269"/>
                  <a:gd name="f141" fmla="*/ f111 1 269"/>
                  <a:gd name="f142" fmla="*/ f112 1 271"/>
                  <a:gd name="f143" fmla="*/ f113 1 271"/>
                  <a:gd name="f144" fmla="*/ f114 1 269"/>
                  <a:gd name="f145" fmla="*/ f115 1 271"/>
                  <a:gd name="f146" fmla="*/ f116 1 269"/>
                  <a:gd name="f147" fmla="*/ f117 1 271"/>
                  <a:gd name="f148" fmla="*/ f118 1 269"/>
                  <a:gd name="f149" fmla="*/ 0 1 f88"/>
                  <a:gd name="f150" fmla="*/ f82 1 f88"/>
                  <a:gd name="f151" fmla="*/ 0 1 f89"/>
                  <a:gd name="f152" fmla="*/ f83 1 f89"/>
                  <a:gd name="f153" fmla="*/ f120 1 f88"/>
                  <a:gd name="f154" fmla="*/ f121 1 f89"/>
                  <a:gd name="f155" fmla="*/ f122 1 f88"/>
                  <a:gd name="f156" fmla="*/ f123 1 f88"/>
                  <a:gd name="f157" fmla="*/ f124 1 f89"/>
                  <a:gd name="f158" fmla="*/ f125 1 f89"/>
                  <a:gd name="f159" fmla="*/ f126 1 f88"/>
                  <a:gd name="f160" fmla="*/ f127 1 f89"/>
                  <a:gd name="f161" fmla="*/ f128 1 f88"/>
                  <a:gd name="f162" fmla="*/ f129 1 f89"/>
                  <a:gd name="f163" fmla="*/ f130 1 f88"/>
                  <a:gd name="f164" fmla="*/ f131 1 f89"/>
                  <a:gd name="f165" fmla="*/ f132 1 f88"/>
                  <a:gd name="f166" fmla="*/ f133 1 f88"/>
                  <a:gd name="f167" fmla="*/ f134 1 f89"/>
                  <a:gd name="f168" fmla="*/ f135 1 f89"/>
                  <a:gd name="f169" fmla="*/ f136 1 f88"/>
                  <a:gd name="f170" fmla="*/ f137 1 f88"/>
                  <a:gd name="f171" fmla="*/ f138 1 f89"/>
                  <a:gd name="f172" fmla="*/ f139 1 f88"/>
                  <a:gd name="f173" fmla="*/ f140 1 f89"/>
                  <a:gd name="f174" fmla="*/ f141 1 f89"/>
                  <a:gd name="f175" fmla="*/ f142 1 f88"/>
                  <a:gd name="f176" fmla="*/ f143 1 f88"/>
                  <a:gd name="f177" fmla="*/ f144 1 f89"/>
                  <a:gd name="f178" fmla="*/ f145 1 f88"/>
                  <a:gd name="f179" fmla="*/ f146 1 f89"/>
                  <a:gd name="f180" fmla="*/ f147 1 f88"/>
                  <a:gd name="f181" fmla="*/ f148 1 f89"/>
                  <a:gd name="f182" fmla="*/ f149 f79 1"/>
                  <a:gd name="f183" fmla="*/ f150 f79 1"/>
                  <a:gd name="f184" fmla="*/ f152 f80 1"/>
                  <a:gd name="f185" fmla="*/ f151 f80 1"/>
                  <a:gd name="f186" fmla="*/ f153 f79 1"/>
                  <a:gd name="f187" fmla="*/ f154 f80 1"/>
                  <a:gd name="f188" fmla="*/ f155 f79 1"/>
                  <a:gd name="f189" fmla="*/ f156 f79 1"/>
                  <a:gd name="f190" fmla="*/ f157 f80 1"/>
                  <a:gd name="f191" fmla="*/ f158 f80 1"/>
                  <a:gd name="f192" fmla="*/ f159 f79 1"/>
                  <a:gd name="f193" fmla="*/ f160 f80 1"/>
                  <a:gd name="f194" fmla="*/ f161 f79 1"/>
                  <a:gd name="f195" fmla="*/ f162 f80 1"/>
                  <a:gd name="f196" fmla="*/ f163 f79 1"/>
                  <a:gd name="f197" fmla="*/ f164 f80 1"/>
                  <a:gd name="f198" fmla="*/ f165 f79 1"/>
                  <a:gd name="f199" fmla="*/ f166 f79 1"/>
                  <a:gd name="f200" fmla="*/ f167 f80 1"/>
                  <a:gd name="f201" fmla="*/ f168 f80 1"/>
                  <a:gd name="f202" fmla="*/ f169 f79 1"/>
                  <a:gd name="f203" fmla="*/ f170 f79 1"/>
                  <a:gd name="f204" fmla="*/ f171 f80 1"/>
                  <a:gd name="f205" fmla="*/ f172 f79 1"/>
                  <a:gd name="f206" fmla="*/ f173 f80 1"/>
                  <a:gd name="f207" fmla="*/ f174 f80 1"/>
                  <a:gd name="f208" fmla="*/ f175 f79 1"/>
                  <a:gd name="f209" fmla="*/ f176 f79 1"/>
                  <a:gd name="f210" fmla="*/ f177 f80 1"/>
                  <a:gd name="f211" fmla="*/ f178 f79 1"/>
                  <a:gd name="f212" fmla="*/ f179 f80 1"/>
                  <a:gd name="f213" fmla="*/ f180 f79 1"/>
                  <a:gd name="f214" fmla="*/ f181 f80 1"/>
                </a:gdLst>
                <a:ahLst/>
                <a:cxnLst>
                  <a:cxn ang="3cd4">
                    <a:pos x="hc" y="t"/>
                  </a:cxn>
                  <a:cxn ang="0">
                    <a:pos x="r" y="vc"/>
                  </a:cxn>
                  <a:cxn ang="cd4">
                    <a:pos x="hc" y="b"/>
                  </a:cxn>
                  <a:cxn ang="cd2">
                    <a:pos x="l" y="vc"/>
                  </a:cxn>
                  <a:cxn ang="f119">
                    <a:pos x="f186" y="f187"/>
                  </a:cxn>
                  <a:cxn ang="f119">
                    <a:pos x="f188" y="f187"/>
                  </a:cxn>
                  <a:cxn ang="f119">
                    <a:pos x="f189" y="f190"/>
                  </a:cxn>
                  <a:cxn ang="f119">
                    <a:pos x="f189" y="f191"/>
                  </a:cxn>
                  <a:cxn ang="f119">
                    <a:pos x="f192" y="f193"/>
                  </a:cxn>
                  <a:cxn ang="f119">
                    <a:pos x="f194" y="f195"/>
                  </a:cxn>
                  <a:cxn ang="f119">
                    <a:pos x="f196" y="f197"/>
                  </a:cxn>
                  <a:cxn ang="f119">
                    <a:pos x="f198" y="f193"/>
                  </a:cxn>
                  <a:cxn ang="f119">
                    <a:pos x="f199" y="f200"/>
                  </a:cxn>
                  <a:cxn ang="f119">
                    <a:pos x="f199" y="f201"/>
                  </a:cxn>
                  <a:cxn ang="f119">
                    <a:pos x="f202" y="f187"/>
                  </a:cxn>
                  <a:cxn ang="f119">
                    <a:pos x="f186" y="f187"/>
                  </a:cxn>
                  <a:cxn ang="f119">
                    <a:pos x="f203" y="f204"/>
                  </a:cxn>
                  <a:cxn ang="f119">
                    <a:pos x="f205" y="f206"/>
                  </a:cxn>
                  <a:cxn ang="f119">
                    <a:pos x="f205" y="f207"/>
                  </a:cxn>
                  <a:cxn ang="f119">
                    <a:pos x="f208" y="f191"/>
                  </a:cxn>
                  <a:cxn ang="f119">
                    <a:pos x="f209" y="f210"/>
                  </a:cxn>
                  <a:cxn ang="f119">
                    <a:pos x="f211" y="f212"/>
                  </a:cxn>
                  <a:cxn ang="f119">
                    <a:pos x="f213" y="f214"/>
                  </a:cxn>
                  <a:cxn ang="f119">
                    <a:pos x="f213" y="f204"/>
                  </a:cxn>
                  <a:cxn ang="f119">
                    <a:pos x="f203" y="f204"/>
                  </a:cxn>
                </a:cxnLst>
                <a:rect l="f182" t="f185" r="f183" b="f184"/>
                <a:pathLst>
                  <a:path w="271" h="269">
                    <a:moveTo>
                      <a:pt x="f8" y="f9"/>
                    </a:moveTo>
                    <a:cubicBezTo>
                      <a:pt x="f10" y="f9"/>
                      <a:pt x="f11" y="f9"/>
                      <a:pt x="f12" y="f9"/>
                    </a:cubicBezTo>
                    <a:cubicBezTo>
                      <a:pt x="f13" y="f5"/>
                      <a:pt x="f6" y="f14"/>
                      <a:pt x="f6" y="f15"/>
                    </a:cubicBezTo>
                    <a:cubicBezTo>
                      <a:pt x="f16" y="f17"/>
                      <a:pt x="f16" y="f18"/>
                      <a:pt x="f6" y="f19"/>
                    </a:cubicBezTo>
                    <a:cubicBezTo>
                      <a:pt x="f6" y="f20"/>
                      <a:pt x="f21" y="f22"/>
                      <a:pt x="f23" y="f24"/>
                    </a:cubicBezTo>
                    <a:cubicBezTo>
                      <a:pt x="f24" y="f25"/>
                      <a:pt x="f26" y="f27"/>
                      <a:pt x="f28" y="f29"/>
                    </a:cubicBezTo>
                    <a:cubicBezTo>
                      <a:pt x="f30" y="f7"/>
                      <a:pt x="f31" y="f7"/>
                      <a:pt x="f32" y="f21"/>
                    </a:cubicBezTo>
                    <a:cubicBezTo>
                      <a:pt x="f33" y="f34"/>
                      <a:pt x="f35" y="f36"/>
                      <a:pt x="f37" y="f24"/>
                    </a:cubicBezTo>
                    <a:cubicBezTo>
                      <a:pt x="f38" y="f39"/>
                      <a:pt x="f5" y="f40"/>
                      <a:pt x="f5" y="f41"/>
                    </a:cubicBezTo>
                    <a:cubicBezTo>
                      <a:pt x="f5" y="f42"/>
                      <a:pt x="f5" y="f43"/>
                      <a:pt x="f5" y="f44"/>
                    </a:cubicBezTo>
                    <a:cubicBezTo>
                      <a:pt x="f5" y="f45"/>
                      <a:pt x="f38" y="f9"/>
                      <a:pt x="f46" y="f9"/>
                    </a:cubicBezTo>
                    <a:cubicBezTo>
                      <a:pt x="f47" y="f9"/>
                      <a:pt x="f48" y="f9"/>
                      <a:pt x="f8" y="f9"/>
                    </a:cubicBezTo>
                    <a:close/>
                    <a:moveTo>
                      <a:pt x="f49" y="f49"/>
                    </a:moveTo>
                    <a:cubicBezTo>
                      <a:pt x="f50" y="f51"/>
                      <a:pt x="f50" y="f52"/>
                      <a:pt x="f50" y="f53"/>
                    </a:cubicBezTo>
                    <a:cubicBezTo>
                      <a:pt x="f50" y="f54"/>
                      <a:pt x="f55" y="f42"/>
                      <a:pt x="f50" y="f56"/>
                    </a:cubicBezTo>
                    <a:cubicBezTo>
                      <a:pt x="f50" y="f57"/>
                      <a:pt x="f58" y="f59"/>
                      <a:pt x="f60" y="f19"/>
                    </a:cubicBezTo>
                    <a:cubicBezTo>
                      <a:pt x="f61" y="f62"/>
                      <a:pt x="f63" y="f64"/>
                      <a:pt x="f65" y="f66"/>
                    </a:cubicBezTo>
                    <a:cubicBezTo>
                      <a:pt x="f67" y="f41"/>
                      <a:pt x="f25" y="f68"/>
                      <a:pt x="f25" y="f69"/>
                    </a:cubicBezTo>
                    <a:cubicBezTo>
                      <a:pt x="f70" y="f71"/>
                      <a:pt x="f70" y="f72"/>
                      <a:pt x="f70" y="f73"/>
                    </a:cubicBezTo>
                    <a:cubicBezTo>
                      <a:pt x="f70" y="f74"/>
                      <a:pt x="f70" y="f75"/>
                      <a:pt x="f70" y="f49"/>
                    </a:cubicBezTo>
                    <a:cubicBezTo>
                      <a:pt x="f76" y="f49"/>
                      <a:pt x="f77" y="f49"/>
                      <a:pt x="f49" y="f49"/>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13" name="Freeform 13">
                <a:extLst>
                  <a:ext uri="{FF2B5EF4-FFF2-40B4-BE49-F238E27FC236}">
                    <a16:creationId xmlns:a16="http://schemas.microsoft.com/office/drawing/2014/main" id="{68941A6B-30F2-77CA-AA13-610DD651C715}"/>
                  </a:ext>
                </a:extLst>
              </p:cNvPr>
              <p:cNvSpPr/>
              <p:nvPr/>
            </p:nvSpPr>
            <p:spPr>
              <a:xfrm>
                <a:off x="11210004" y="5862593"/>
                <a:ext cx="175061" cy="240816"/>
              </a:xfrm>
              <a:custGeom>
                <a:avLst/>
                <a:gdLst>
                  <a:gd name="f0" fmla="val 10800000"/>
                  <a:gd name="f1" fmla="val 5400000"/>
                  <a:gd name="f2" fmla="val 180"/>
                  <a:gd name="f3" fmla="val w"/>
                  <a:gd name="f4" fmla="val h"/>
                  <a:gd name="f5" fmla="val 0"/>
                  <a:gd name="f6" fmla="val 182"/>
                  <a:gd name="f7" fmla="val 250"/>
                  <a:gd name="f8" fmla="val 5"/>
                  <a:gd name="f9" fmla="val 227"/>
                  <a:gd name="f10" fmla="val 10"/>
                  <a:gd name="f11" fmla="val 212"/>
                  <a:gd name="f12" fmla="val 33"/>
                  <a:gd name="f13" fmla="val 201"/>
                  <a:gd name="f14" fmla="val 103"/>
                  <a:gd name="f15" fmla="val 171"/>
                  <a:gd name="f16" fmla="val 131"/>
                  <a:gd name="f17" fmla="val 116"/>
                  <a:gd name="f18" fmla="val 120"/>
                  <a:gd name="f19" fmla="val 43"/>
                  <a:gd name="f20" fmla="val 77"/>
                  <a:gd name="f21" fmla="val 51"/>
                  <a:gd name="f22" fmla="val 41"/>
                  <a:gd name="f23" fmla="val 70"/>
                  <a:gd name="f24" fmla="val 15"/>
                  <a:gd name="f25" fmla="val 107"/>
                  <a:gd name="f26" fmla="val 67"/>
                  <a:gd name="f27" fmla="val 1"/>
                  <a:gd name="f28" fmla="val 56"/>
                  <a:gd name="f29" fmla="val 35"/>
                  <a:gd name="f30" fmla="val 38"/>
                  <a:gd name="f31" fmla="val 64"/>
                  <a:gd name="f32" fmla="val 24"/>
                  <a:gd name="f33" fmla="val 96"/>
                  <a:gd name="f34" fmla="val 126"/>
                  <a:gd name="f35" fmla="val 142"/>
                  <a:gd name="f36" fmla="val 150"/>
                  <a:gd name="f37" fmla="val 8"/>
                  <a:gd name="f38" fmla="val 154"/>
                  <a:gd name="f39" fmla="val 25"/>
                  <a:gd name="f40" fmla="val 146"/>
                  <a:gd name="f41" fmla="val 226"/>
                  <a:gd name="f42" fmla="+- 0 0 -90"/>
                  <a:gd name="f43" fmla="*/ f3 1 182"/>
                  <a:gd name="f44" fmla="*/ f4 1 250"/>
                  <a:gd name="f45" fmla="val f5"/>
                  <a:gd name="f46" fmla="val f6"/>
                  <a:gd name="f47" fmla="val f7"/>
                  <a:gd name="f48" fmla="*/ f42 f0 1"/>
                  <a:gd name="f49" fmla="+- f47 0 f45"/>
                  <a:gd name="f50" fmla="+- f46 0 f45"/>
                  <a:gd name="f51" fmla="*/ f48 1 f2"/>
                  <a:gd name="f52" fmla="*/ f50 1 182"/>
                  <a:gd name="f53" fmla="*/ f49 1 250"/>
                  <a:gd name="f54" fmla="*/ 5 f50 1"/>
                  <a:gd name="f55" fmla="*/ 250 f49 1"/>
                  <a:gd name="f56" fmla="*/ 33 f50 1"/>
                  <a:gd name="f57" fmla="*/ 201 f49 1"/>
                  <a:gd name="f58" fmla="*/ 120 f50 1"/>
                  <a:gd name="f59" fmla="*/ 43 f49 1"/>
                  <a:gd name="f60" fmla="*/ 15 f50 1"/>
                  <a:gd name="f61" fmla="*/ 107 f49 1"/>
                  <a:gd name="f62" fmla="*/ 35 f50 1"/>
                  <a:gd name="f63" fmla="*/ 38 f49 1"/>
                  <a:gd name="f64" fmla="*/ 126 f50 1"/>
                  <a:gd name="f65" fmla="*/ 5 f49 1"/>
                  <a:gd name="f66" fmla="*/ 154 f50 1"/>
                  <a:gd name="f67" fmla="*/ 25 f49 1"/>
                  <a:gd name="f68" fmla="+- f51 0 f1"/>
                  <a:gd name="f69" fmla="*/ f54 1 182"/>
                  <a:gd name="f70" fmla="*/ f55 1 250"/>
                  <a:gd name="f71" fmla="*/ f56 1 182"/>
                  <a:gd name="f72" fmla="*/ f57 1 250"/>
                  <a:gd name="f73" fmla="*/ f58 1 182"/>
                  <a:gd name="f74" fmla="*/ f59 1 250"/>
                  <a:gd name="f75" fmla="*/ f60 1 182"/>
                  <a:gd name="f76" fmla="*/ f61 1 250"/>
                  <a:gd name="f77" fmla="*/ f62 1 182"/>
                  <a:gd name="f78" fmla="*/ f63 1 250"/>
                  <a:gd name="f79" fmla="*/ f64 1 182"/>
                  <a:gd name="f80" fmla="*/ f65 1 250"/>
                  <a:gd name="f81" fmla="*/ f66 1 182"/>
                  <a:gd name="f82" fmla="*/ f67 1 250"/>
                  <a:gd name="f83" fmla="*/ 0 1 f52"/>
                  <a:gd name="f84" fmla="*/ f46 1 f52"/>
                  <a:gd name="f85" fmla="*/ 0 1 f53"/>
                  <a:gd name="f86" fmla="*/ f47 1 f53"/>
                  <a:gd name="f87" fmla="*/ f69 1 f52"/>
                  <a:gd name="f88" fmla="*/ f70 1 f53"/>
                  <a:gd name="f89" fmla="*/ f71 1 f52"/>
                  <a:gd name="f90" fmla="*/ f72 1 f53"/>
                  <a:gd name="f91" fmla="*/ f73 1 f52"/>
                  <a:gd name="f92" fmla="*/ f74 1 f53"/>
                  <a:gd name="f93" fmla="*/ f75 1 f52"/>
                  <a:gd name="f94" fmla="*/ f76 1 f53"/>
                  <a:gd name="f95" fmla="*/ f77 1 f52"/>
                  <a:gd name="f96" fmla="*/ f78 1 f53"/>
                  <a:gd name="f97" fmla="*/ f79 1 f52"/>
                  <a:gd name="f98" fmla="*/ f80 1 f53"/>
                  <a:gd name="f99" fmla="*/ f81 1 f52"/>
                  <a:gd name="f100" fmla="*/ f82 1 f53"/>
                  <a:gd name="f101" fmla="*/ f83 f43 1"/>
                  <a:gd name="f102" fmla="*/ f84 f43 1"/>
                  <a:gd name="f103" fmla="*/ f86 f44 1"/>
                  <a:gd name="f104" fmla="*/ f85 f44 1"/>
                  <a:gd name="f105" fmla="*/ f87 f43 1"/>
                  <a:gd name="f106" fmla="*/ f88 f44 1"/>
                  <a:gd name="f107" fmla="*/ f89 f43 1"/>
                  <a:gd name="f108" fmla="*/ f90 f44 1"/>
                  <a:gd name="f109" fmla="*/ f91 f43 1"/>
                  <a:gd name="f110" fmla="*/ f92 f44 1"/>
                  <a:gd name="f111" fmla="*/ f93 f43 1"/>
                  <a:gd name="f112" fmla="*/ f94 f44 1"/>
                  <a:gd name="f113" fmla="*/ f95 f43 1"/>
                  <a:gd name="f114" fmla="*/ f96 f44 1"/>
                  <a:gd name="f115" fmla="*/ f97 f43 1"/>
                  <a:gd name="f116" fmla="*/ f98 f44 1"/>
                  <a:gd name="f117" fmla="*/ f99 f43 1"/>
                  <a:gd name="f118" fmla="*/ f100 f44 1"/>
                </a:gdLst>
                <a:ahLst/>
                <a:cxnLst>
                  <a:cxn ang="3cd4">
                    <a:pos x="hc" y="t"/>
                  </a:cxn>
                  <a:cxn ang="0">
                    <a:pos x="r" y="vc"/>
                  </a:cxn>
                  <a:cxn ang="cd4">
                    <a:pos x="hc" y="b"/>
                  </a:cxn>
                  <a:cxn ang="cd2">
                    <a:pos x="l" y="vc"/>
                  </a:cxn>
                  <a:cxn ang="f68">
                    <a:pos x="f105" y="f106"/>
                  </a:cxn>
                  <a:cxn ang="f68">
                    <a:pos x="f107" y="f108"/>
                  </a:cxn>
                  <a:cxn ang="f68">
                    <a:pos x="f109" y="f110"/>
                  </a:cxn>
                  <a:cxn ang="f68">
                    <a:pos x="f111" y="f112"/>
                  </a:cxn>
                  <a:cxn ang="f68">
                    <a:pos x="f113" y="f114"/>
                  </a:cxn>
                  <a:cxn ang="f68">
                    <a:pos x="f115" y="f116"/>
                  </a:cxn>
                  <a:cxn ang="f68">
                    <a:pos x="f117" y="f118"/>
                  </a:cxn>
                  <a:cxn ang="f68">
                    <a:pos x="f105" y="f106"/>
                  </a:cxn>
                </a:cxnLst>
                <a:rect l="f101" t="f104" r="f102" b="f103"/>
                <a:pathLst>
                  <a:path w="182" h="250">
                    <a:moveTo>
                      <a:pt x="f8" y="f7"/>
                    </a:moveTo>
                    <a:cubicBezTo>
                      <a:pt x="f8" y="f9"/>
                      <a:pt x="f10" y="f11"/>
                      <a:pt x="f12" y="f13"/>
                    </a:cubicBezTo>
                    <a:cubicBezTo>
                      <a:pt x="f14" y="f15"/>
                      <a:pt x="f16" y="f17"/>
                      <a:pt x="f18" y="f19"/>
                    </a:cubicBezTo>
                    <a:cubicBezTo>
                      <a:pt x="f20" y="f21"/>
                      <a:pt x="f22" y="f23"/>
                      <a:pt x="f24" y="f25"/>
                    </a:cubicBezTo>
                    <a:cubicBezTo>
                      <a:pt x="f5" y="f26"/>
                      <a:pt x="f27" y="f28"/>
                      <a:pt x="f29" y="f30"/>
                    </a:cubicBezTo>
                    <a:cubicBezTo>
                      <a:pt x="f31" y="f32"/>
                      <a:pt x="f33" y="f24"/>
                      <a:pt x="f34" y="f8"/>
                    </a:cubicBezTo>
                    <a:cubicBezTo>
                      <a:pt x="f35" y="f5"/>
                      <a:pt x="f36" y="f37"/>
                      <a:pt x="f38" y="f39"/>
                    </a:cubicBezTo>
                    <a:cubicBezTo>
                      <a:pt x="f6" y="f40"/>
                      <a:pt x="f14" y="f41"/>
                      <a:pt x="f8" y="f7"/>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14" name="Freeform 14">
                <a:extLst>
                  <a:ext uri="{FF2B5EF4-FFF2-40B4-BE49-F238E27FC236}">
                    <a16:creationId xmlns:a16="http://schemas.microsoft.com/office/drawing/2014/main" id="{465B3801-A12F-E75F-8852-C5644355D7AD}"/>
                  </a:ext>
                </a:extLst>
              </p:cNvPr>
              <p:cNvSpPr/>
              <p:nvPr/>
            </p:nvSpPr>
            <p:spPr>
              <a:xfrm>
                <a:off x="11588310" y="6509037"/>
                <a:ext cx="34161" cy="40133"/>
              </a:xfrm>
              <a:custGeom>
                <a:avLst/>
                <a:gdLst>
                  <a:gd name="f0" fmla="val 10800000"/>
                  <a:gd name="f1" fmla="val 5400000"/>
                  <a:gd name="f2" fmla="val 180"/>
                  <a:gd name="f3" fmla="val w"/>
                  <a:gd name="f4" fmla="val h"/>
                  <a:gd name="f5" fmla="val 0"/>
                  <a:gd name="f6" fmla="val 35"/>
                  <a:gd name="f7" fmla="val 42"/>
                  <a:gd name="f8" fmla="val 18"/>
                  <a:gd name="f9" fmla="val 26"/>
                  <a:gd name="f10" fmla="val 11"/>
                  <a:gd name="f11" fmla="val 34"/>
                  <a:gd name="f12" fmla="val 24"/>
                  <a:gd name="f13" fmla="val 31"/>
                  <a:gd name="f14" fmla="val 23"/>
                  <a:gd name="f15" fmla="val 41"/>
                  <a:gd name="f16" fmla="val 39"/>
                  <a:gd name="f17" fmla="val 2"/>
                  <a:gd name="f18" fmla="val 1"/>
                  <a:gd name="f19" fmla="val 9"/>
                  <a:gd name="f20" fmla="+- 0 0 -90"/>
                  <a:gd name="f21" fmla="*/ f3 1 35"/>
                  <a:gd name="f22" fmla="*/ f4 1 42"/>
                  <a:gd name="f23" fmla="val f5"/>
                  <a:gd name="f24" fmla="val f6"/>
                  <a:gd name="f25" fmla="val f7"/>
                  <a:gd name="f26" fmla="*/ f20 f0 1"/>
                  <a:gd name="f27" fmla="+- f25 0 f23"/>
                  <a:gd name="f28" fmla="+- f24 0 f23"/>
                  <a:gd name="f29" fmla="*/ f26 1 f2"/>
                  <a:gd name="f30" fmla="*/ f28 1 35"/>
                  <a:gd name="f31" fmla="*/ f27 1 42"/>
                  <a:gd name="f32" fmla="*/ 18 f28 1"/>
                  <a:gd name="f33" fmla="*/ 0 f27 1"/>
                  <a:gd name="f34" fmla="*/ 34 f28 1"/>
                  <a:gd name="f35" fmla="*/ 24 f27 1"/>
                  <a:gd name="f36" fmla="*/ 41 f27 1"/>
                  <a:gd name="f37" fmla="*/ 1 f28 1"/>
                  <a:gd name="f38" fmla="+- f29 0 f1"/>
                  <a:gd name="f39" fmla="*/ f32 1 35"/>
                  <a:gd name="f40" fmla="*/ f33 1 42"/>
                  <a:gd name="f41" fmla="*/ f34 1 35"/>
                  <a:gd name="f42" fmla="*/ f35 1 42"/>
                  <a:gd name="f43" fmla="*/ f36 1 42"/>
                  <a:gd name="f44" fmla="*/ f37 1 35"/>
                  <a:gd name="f45" fmla="*/ 0 1 f30"/>
                  <a:gd name="f46" fmla="*/ f24 1 f30"/>
                  <a:gd name="f47" fmla="*/ 0 1 f31"/>
                  <a:gd name="f48" fmla="*/ f25 1 f31"/>
                  <a:gd name="f49" fmla="*/ f39 1 f30"/>
                  <a:gd name="f50" fmla="*/ f40 1 f31"/>
                  <a:gd name="f51" fmla="*/ f41 1 f30"/>
                  <a:gd name="f52" fmla="*/ f42 1 f31"/>
                  <a:gd name="f53" fmla="*/ f43 1 f31"/>
                  <a:gd name="f54" fmla="*/ f44 1 f30"/>
                  <a:gd name="f55" fmla="*/ f45 f21 1"/>
                  <a:gd name="f56" fmla="*/ f46 f21 1"/>
                  <a:gd name="f57" fmla="*/ f48 f22 1"/>
                  <a:gd name="f58" fmla="*/ f47 f22 1"/>
                  <a:gd name="f59" fmla="*/ f49 f21 1"/>
                  <a:gd name="f60" fmla="*/ f50 f22 1"/>
                  <a:gd name="f61" fmla="*/ f51 f21 1"/>
                  <a:gd name="f62" fmla="*/ f52 f22 1"/>
                  <a:gd name="f63" fmla="*/ f53 f22 1"/>
                  <a:gd name="f64" fmla="*/ f54 f21 1"/>
                </a:gdLst>
                <a:ahLst/>
                <a:cxnLst>
                  <a:cxn ang="3cd4">
                    <a:pos x="hc" y="t"/>
                  </a:cxn>
                  <a:cxn ang="0">
                    <a:pos x="r" y="vc"/>
                  </a:cxn>
                  <a:cxn ang="cd4">
                    <a:pos x="hc" y="b"/>
                  </a:cxn>
                  <a:cxn ang="cd2">
                    <a:pos x="l" y="vc"/>
                  </a:cxn>
                  <a:cxn ang="f38">
                    <a:pos x="f59" y="f60"/>
                  </a:cxn>
                  <a:cxn ang="f38">
                    <a:pos x="f61" y="f62"/>
                  </a:cxn>
                  <a:cxn ang="f38">
                    <a:pos x="f59" y="f63"/>
                  </a:cxn>
                  <a:cxn ang="f38">
                    <a:pos x="f64" y="f62"/>
                  </a:cxn>
                  <a:cxn ang="f38">
                    <a:pos x="f59" y="f60"/>
                  </a:cxn>
                </a:cxnLst>
                <a:rect l="f55" t="f58" r="f56" b="f57"/>
                <a:pathLst>
                  <a:path w="35" h="42">
                    <a:moveTo>
                      <a:pt x="f8" y="f5"/>
                    </a:moveTo>
                    <a:cubicBezTo>
                      <a:pt x="f9" y="f10"/>
                      <a:pt x="f6" y="f8"/>
                      <a:pt x="f11" y="f12"/>
                    </a:cubicBezTo>
                    <a:cubicBezTo>
                      <a:pt x="f11" y="f13"/>
                      <a:pt x="f14" y="f7"/>
                      <a:pt x="f8" y="f15"/>
                    </a:cubicBezTo>
                    <a:cubicBezTo>
                      <a:pt x="f10" y="f16"/>
                      <a:pt x="f17" y="f13"/>
                      <a:pt x="f18" y="f12"/>
                    </a:cubicBezTo>
                    <a:cubicBezTo>
                      <a:pt x="f5" y="f8"/>
                      <a:pt x="f19" y="f10"/>
                      <a:pt x="f8" y="f5"/>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15" name="Freeform 15">
                <a:extLst>
                  <a:ext uri="{FF2B5EF4-FFF2-40B4-BE49-F238E27FC236}">
                    <a16:creationId xmlns:a16="http://schemas.microsoft.com/office/drawing/2014/main" id="{F41B819D-3D71-D572-25B0-C92C11331CC8}"/>
                  </a:ext>
                </a:extLst>
              </p:cNvPr>
              <p:cNvSpPr/>
              <p:nvPr/>
            </p:nvSpPr>
            <p:spPr>
              <a:xfrm>
                <a:off x="11588310" y="6446702"/>
                <a:ext cx="34161" cy="40992"/>
              </a:xfrm>
              <a:custGeom>
                <a:avLst/>
                <a:gdLst>
                  <a:gd name="f0" fmla="val 10800000"/>
                  <a:gd name="f1" fmla="val 5400000"/>
                  <a:gd name="f2" fmla="val 180"/>
                  <a:gd name="f3" fmla="val w"/>
                  <a:gd name="f4" fmla="val h"/>
                  <a:gd name="f5" fmla="val 0"/>
                  <a:gd name="f6" fmla="val 35"/>
                  <a:gd name="f7" fmla="val 43"/>
                  <a:gd name="f8" fmla="val 18"/>
                  <a:gd name="f9" fmla="val 10"/>
                  <a:gd name="f10" fmla="val 32"/>
                  <a:gd name="f11" fmla="val 24"/>
                  <a:gd name="f12" fmla="val 1"/>
                  <a:gd name="f13" fmla="val 19"/>
                  <a:gd name="f14" fmla="val 2"/>
                  <a:gd name="f15" fmla="val 12"/>
                  <a:gd name="f16" fmla="val 6"/>
                  <a:gd name="f17" fmla="val 33"/>
                  <a:gd name="f18" fmla="val 11"/>
                  <a:gd name="f19" fmla="val 34"/>
                  <a:gd name="f20" fmla="val 26"/>
                  <a:gd name="f21" fmla="val 31"/>
                  <a:gd name="f22" fmla="+- 0 0 -90"/>
                  <a:gd name="f23" fmla="*/ f3 1 35"/>
                  <a:gd name="f24" fmla="*/ f4 1 43"/>
                  <a:gd name="f25" fmla="val f5"/>
                  <a:gd name="f26" fmla="val f6"/>
                  <a:gd name="f27" fmla="val f7"/>
                  <a:gd name="f28" fmla="*/ f22 f0 1"/>
                  <a:gd name="f29" fmla="+- f27 0 f25"/>
                  <a:gd name="f30" fmla="+- f26 0 f25"/>
                  <a:gd name="f31" fmla="*/ f28 1 f2"/>
                  <a:gd name="f32" fmla="*/ f30 1 35"/>
                  <a:gd name="f33" fmla="*/ f29 1 43"/>
                  <a:gd name="f34" fmla="*/ 18 f30 1"/>
                  <a:gd name="f35" fmla="*/ 43 f29 1"/>
                  <a:gd name="f36" fmla="*/ 1 f30 1"/>
                  <a:gd name="f37" fmla="*/ 19 f29 1"/>
                  <a:gd name="f38" fmla="*/ 0 f29 1"/>
                  <a:gd name="f39" fmla="*/ 34 f30 1"/>
                  <a:gd name="f40" fmla="*/ 18 f29 1"/>
                  <a:gd name="f41" fmla="+- f31 0 f1"/>
                  <a:gd name="f42" fmla="*/ f34 1 35"/>
                  <a:gd name="f43" fmla="*/ f35 1 43"/>
                  <a:gd name="f44" fmla="*/ f36 1 35"/>
                  <a:gd name="f45" fmla="*/ f37 1 43"/>
                  <a:gd name="f46" fmla="*/ f38 1 43"/>
                  <a:gd name="f47" fmla="*/ f39 1 35"/>
                  <a:gd name="f48" fmla="*/ f40 1 43"/>
                  <a:gd name="f49" fmla="*/ 0 1 f32"/>
                  <a:gd name="f50" fmla="*/ f26 1 f32"/>
                  <a:gd name="f51" fmla="*/ 0 1 f33"/>
                  <a:gd name="f52" fmla="*/ f27 1 f33"/>
                  <a:gd name="f53" fmla="*/ f42 1 f32"/>
                  <a:gd name="f54" fmla="*/ f43 1 f33"/>
                  <a:gd name="f55" fmla="*/ f44 1 f32"/>
                  <a:gd name="f56" fmla="*/ f45 1 f33"/>
                  <a:gd name="f57" fmla="*/ f46 1 f33"/>
                  <a:gd name="f58" fmla="*/ f47 1 f32"/>
                  <a:gd name="f59" fmla="*/ f48 1 f33"/>
                  <a:gd name="f60" fmla="*/ f49 f23 1"/>
                  <a:gd name="f61" fmla="*/ f50 f23 1"/>
                  <a:gd name="f62" fmla="*/ f52 f24 1"/>
                  <a:gd name="f63" fmla="*/ f51 f24 1"/>
                  <a:gd name="f64" fmla="*/ f53 f23 1"/>
                  <a:gd name="f65" fmla="*/ f54 f24 1"/>
                  <a:gd name="f66" fmla="*/ f55 f23 1"/>
                  <a:gd name="f67" fmla="*/ f56 f24 1"/>
                  <a:gd name="f68" fmla="*/ f57 f24 1"/>
                  <a:gd name="f69" fmla="*/ f58 f23 1"/>
                  <a:gd name="f70" fmla="*/ f59 f24 1"/>
                </a:gdLst>
                <a:ahLst/>
                <a:cxnLst>
                  <a:cxn ang="3cd4">
                    <a:pos x="hc" y="t"/>
                  </a:cxn>
                  <a:cxn ang="0">
                    <a:pos x="r" y="vc"/>
                  </a:cxn>
                  <a:cxn ang="cd4">
                    <a:pos x="hc" y="b"/>
                  </a:cxn>
                  <a:cxn ang="cd2">
                    <a:pos x="l" y="vc"/>
                  </a:cxn>
                  <a:cxn ang="f41">
                    <a:pos x="f64" y="f65"/>
                  </a:cxn>
                  <a:cxn ang="f41">
                    <a:pos x="f66" y="f67"/>
                  </a:cxn>
                  <a:cxn ang="f41">
                    <a:pos x="f64" y="f68"/>
                  </a:cxn>
                  <a:cxn ang="f41">
                    <a:pos x="f69" y="f70"/>
                  </a:cxn>
                  <a:cxn ang="f41">
                    <a:pos x="f64" y="f65"/>
                  </a:cxn>
                </a:cxnLst>
                <a:rect l="f60" t="f63" r="f61" b="f62"/>
                <a:pathLst>
                  <a:path w="35" h="43">
                    <a:moveTo>
                      <a:pt x="f8" y="f7"/>
                    </a:moveTo>
                    <a:cubicBezTo>
                      <a:pt x="f9" y="f10"/>
                      <a:pt x="f5" y="f11"/>
                      <a:pt x="f12" y="f13"/>
                    </a:cubicBezTo>
                    <a:cubicBezTo>
                      <a:pt x="f14" y="f15"/>
                      <a:pt x="f15" y="f16"/>
                      <a:pt x="f8" y="f5"/>
                    </a:cubicBezTo>
                    <a:cubicBezTo>
                      <a:pt x="f11" y="f16"/>
                      <a:pt x="f17" y="f18"/>
                      <a:pt x="f19" y="f8"/>
                    </a:cubicBezTo>
                    <a:cubicBezTo>
                      <a:pt x="f6" y="f11"/>
                      <a:pt x="f20" y="f21"/>
                      <a:pt x="f8" y="f7"/>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16" name="Freeform 16">
                <a:extLst>
                  <a:ext uri="{FF2B5EF4-FFF2-40B4-BE49-F238E27FC236}">
                    <a16:creationId xmlns:a16="http://schemas.microsoft.com/office/drawing/2014/main" id="{73ACE36C-6B1C-3C1F-386F-CA7CFE3D55E3}"/>
                  </a:ext>
                </a:extLst>
              </p:cNvPr>
              <p:cNvSpPr/>
              <p:nvPr/>
            </p:nvSpPr>
            <p:spPr>
              <a:xfrm>
                <a:off x="11587459" y="6578211"/>
                <a:ext cx="34161" cy="40133"/>
              </a:xfrm>
              <a:custGeom>
                <a:avLst/>
                <a:gdLst>
                  <a:gd name="f0" fmla="val 10800000"/>
                  <a:gd name="f1" fmla="val 5400000"/>
                  <a:gd name="f2" fmla="val 180"/>
                  <a:gd name="f3" fmla="val w"/>
                  <a:gd name="f4" fmla="val h"/>
                  <a:gd name="f5" fmla="val 0"/>
                  <a:gd name="f6" fmla="val 35"/>
                  <a:gd name="f7" fmla="val 42"/>
                  <a:gd name="f8" fmla="val 17"/>
                  <a:gd name="f9" fmla="val 26"/>
                  <a:gd name="f10" fmla="val 11"/>
                  <a:gd name="f11" fmla="val 23"/>
                  <a:gd name="f12" fmla="val 30"/>
                  <a:gd name="f13" fmla="val 36"/>
                  <a:gd name="f14" fmla="val 20"/>
                  <a:gd name="f15" fmla="val 14"/>
                  <a:gd name="f16" fmla="val 37"/>
                  <a:gd name="f17" fmla="val 3"/>
                  <a:gd name="f18" fmla="val 32"/>
                  <a:gd name="f19" fmla="val 2"/>
                  <a:gd name="f20" fmla="val 25"/>
                  <a:gd name="f21" fmla="val 19"/>
                  <a:gd name="f22" fmla="val 10"/>
                  <a:gd name="f23" fmla="+- 0 0 -90"/>
                  <a:gd name="f24" fmla="*/ f3 1 35"/>
                  <a:gd name="f25" fmla="*/ f4 1 42"/>
                  <a:gd name="f26" fmla="val f5"/>
                  <a:gd name="f27" fmla="val f6"/>
                  <a:gd name="f28" fmla="val f7"/>
                  <a:gd name="f29" fmla="*/ f23 f0 1"/>
                  <a:gd name="f30" fmla="+- f28 0 f26"/>
                  <a:gd name="f31" fmla="+- f27 0 f26"/>
                  <a:gd name="f32" fmla="*/ f29 1 f2"/>
                  <a:gd name="f33" fmla="*/ f31 1 35"/>
                  <a:gd name="f34" fmla="*/ f30 1 42"/>
                  <a:gd name="f35" fmla="*/ 17 f31 1"/>
                  <a:gd name="f36" fmla="*/ 0 f30 1"/>
                  <a:gd name="f37" fmla="*/ 35 f31 1"/>
                  <a:gd name="f38" fmla="*/ 23 f30 1"/>
                  <a:gd name="f39" fmla="*/ 20 f31 1"/>
                  <a:gd name="f40" fmla="*/ 42 f30 1"/>
                  <a:gd name="f41" fmla="*/ 2 f31 1"/>
                  <a:gd name="f42" fmla="*/ 25 f30 1"/>
                  <a:gd name="f43" fmla="+- f32 0 f1"/>
                  <a:gd name="f44" fmla="*/ f35 1 35"/>
                  <a:gd name="f45" fmla="*/ f36 1 42"/>
                  <a:gd name="f46" fmla="*/ f37 1 35"/>
                  <a:gd name="f47" fmla="*/ f38 1 42"/>
                  <a:gd name="f48" fmla="*/ f39 1 35"/>
                  <a:gd name="f49" fmla="*/ f40 1 42"/>
                  <a:gd name="f50" fmla="*/ f41 1 35"/>
                  <a:gd name="f51" fmla="*/ f42 1 42"/>
                  <a:gd name="f52" fmla="*/ 0 1 f33"/>
                  <a:gd name="f53" fmla="*/ f27 1 f33"/>
                  <a:gd name="f54" fmla="*/ 0 1 f34"/>
                  <a:gd name="f55" fmla="*/ f28 1 f34"/>
                  <a:gd name="f56" fmla="*/ f44 1 f33"/>
                  <a:gd name="f57" fmla="*/ f45 1 f34"/>
                  <a:gd name="f58" fmla="*/ f46 1 f33"/>
                  <a:gd name="f59" fmla="*/ f47 1 f34"/>
                  <a:gd name="f60" fmla="*/ f48 1 f33"/>
                  <a:gd name="f61" fmla="*/ f49 1 f34"/>
                  <a:gd name="f62" fmla="*/ f50 1 f33"/>
                  <a:gd name="f63" fmla="*/ f51 1 f34"/>
                  <a:gd name="f64" fmla="*/ f52 f24 1"/>
                  <a:gd name="f65" fmla="*/ f53 f24 1"/>
                  <a:gd name="f66" fmla="*/ f55 f25 1"/>
                  <a:gd name="f67" fmla="*/ f54 f25 1"/>
                  <a:gd name="f68" fmla="*/ f56 f24 1"/>
                  <a:gd name="f69" fmla="*/ f57 f25 1"/>
                  <a:gd name="f70" fmla="*/ f58 f24 1"/>
                  <a:gd name="f71" fmla="*/ f59 f25 1"/>
                  <a:gd name="f72" fmla="*/ f60 f24 1"/>
                  <a:gd name="f73" fmla="*/ f61 f25 1"/>
                  <a:gd name="f74" fmla="*/ f62 f24 1"/>
                  <a:gd name="f75" fmla="*/ f63 f25 1"/>
                </a:gdLst>
                <a:ahLst/>
                <a:cxnLst>
                  <a:cxn ang="3cd4">
                    <a:pos x="hc" y="t"/>
                  </a:cxn>
                  <a:cxn ang="0">
                    <a:pos x="r" y="vc"/>
                  </a:cxn>
                  <a:cxn ang="cd4">
                    <a:pos x="hc" y="b"/>
                  </a:cxn>
                  <a:cxn ang="cd2">
                    <a:pos x="l" y="vc"/>
                  </a:cxn>
                  <a:cxn ang="f43">
                    <a:pos x="f68" y="f69"/>
                  </a:cxn>
                  <a:cxn ang="f43">
                    <a:pos x="f70" y="f71"/>
                  </a:cxn>
                  <a:cxn ang="f43">
                    <a:pos x="f72" y="f73"/>
                  </a:cxn>
                  <a:cxn ang="f43">
                    <a:pos x="f74" y="f75"/>
                  </a:cxn>
                  <a:cxn ang="f43">
                    <a:pos x="f68" y="f69"/>
                  </a:cxn>
                </a:cxnLst>
                <a:rect l="f64" t="f67" r="f65" b="f66"/>
                <a:pathLst>
                  <a:path w="35" h="42">
                    <a:moveTo>
                      <a:pt x="f8" y="f5"/>
                    </a:moveTo>
                    <a:cubicBezTo>
                      <a:pt x="f9" y="f10"/>
                      <a:pt x="f6" y="f8"/>
                      <a:pt x="f6" y="f11"/>
                    </a:cubicBezTo>
                    <a:cubicBezTo>
                      <a:pt x="f6" y="f12"/>
                      <a:pt x="f9" y="f13"/>
                      <a:pt x="f14" y="f7"/>
                    </a:cubicBezTo>
                    <a:cubicBezTo>
                      <a:pt x="f15" y="f16"/>
                      <a:pt x="f17" y="f18"/>
                      <a:pt x="f19" y="f20"/>
                    </a:cubicBezTo>
                    <a:cubicBezTo>
                      <a:pt x="f5" y="f21"/>
                      <a:pt x="f22" y="f10"/>
                      <a:pt x="f8" y="f5"/>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17" name="Freeform 17">
                <a:extLst>
                  <a:ext uri="{FF2B5EF4-FFF2-40B4-BE49-F238E27FC236}">
                    <a16:creationId xmlns:a16="http://schemas.microsoft.com/office/drawing/2014/main" id="{D396F46E-A872-2534-9964-B0613DB9E911}"/>
                  </a:ext>
                </a:extLst>
              </p:cNvPr>
              <p:cNvSpPr/>
              <p:nvPr/>
            </p:nvSpPr>
            <p:spPr>
              <a:xfrm>
                <a:off x="11588310" y="6653357"/>
                <a:ext cx="40992" cy="33302"/>
              </a:xfrm>
              <a:custGeom>
                <a:avLst/>
                <a:gdLst>
                  <a:gd name="f0" fmla="val 10800000"/>
                  <a:gd name="f1" fmla="val 5400000"/>
                  <a:gd name="f2" fmla="val 180"/>
                  <a:gd name="f3" fmla="val w"/>
                  <a:gd name="f4" fmla="val h"/>
                  <a:gd name="f5" fmla="val 0"/>
                  <a:gd name="f6" fmla="val 42"/>
                  <a:gd name="f7" fmla="val 35"/>
                  <a:gd name="f8" fmla="val 18"/>
                  <a:gd name="f9" fmla="val 31"/>
                  <a:gd name="f10" fmla="val 26"/>
                  <a:gd name="f11" fmla="val 25"/>
                  <a:gd name="f12" fmla="val 19"/>
                  <a:gd name="f13" fmla="val 12"/>
                  <a:gd name="f14" fmla="val 6"/>
                  <a:gd name="f15" fmla="val 21"/>
                  <a:gd name="f16" fmla="val 5"/>
                  <a:gd name="f17" fmla="val 14"/>
                  <a:gd name="f18" fmla="val 10"/>
                  <a:gd name="f19" fmla="val 4"/>
                  <a:gd name="f20" fmla="val 17"/>
                  <a:gd name="f21" fmla="val 2"/>
                  <a:gd name="f22" fmla="val 23"/>
                  <a:gd name="f23" fmla="+- 0 0 -90"/>
                  <a:gd name="f24" fmla="*/ f3 1 42"/>
                  <a:gd name="f25" fmla="*/ f4 1 35"/>
                  <a:gd name="f26" fmla="val f5"/>
                  <a:gd name="f27" fmla="val f6"/>
                  <a:gd name="f28" fmla="val f7"/>
                  <a:gd name="f29" fmla="*/ f23 f0 1"/>
                  <a:gd name="f30" fmla="+- f28 0 f26"/>
                  <a:gd name="f31" fmla="+- f27 0 f26"/>
                  <a:gd name="f32" fmla="*/ f29 1 f2"/>
                  <a:gd name="f33" fmla="*/ f31 1 42"/>
                  <a:gd name="f34" fmla="*/ f30 1 35"/>
                  <a:gd name="f35" fmla="*/ 42 f31 1"/>
                  <a:gd name="f36" fmla="*/ 18 f30 1"/>
                  <a:gd name="f37" fmla="*/ 19 f31 1"/>
                  <a:gd name="f38" fmla="*/ 35 f30 1"/>
                  <a:gd name="f39" fmla="*/ 0 f31 1"/>
                  <a:gd name="f40" fmla="*/ 21 f30 1"/>
                  <a:gd name="f41" fmla="*/ 17 f31 1"/>
                  <a:gd name="f42" fmla="*/ 2 f30 1"/>
                  <a:gd name="f43" fmla="+- f32 0 f1"/>
                  <a:gd name="f44" fmla="*/ f35 1 42"/>
                  <a:gd name="f45" fmla="*/ f36 1 35"/>
                  <a:gd name="f46" fmla="*/ f37 1 42"/>
                  <a:gd name="f47" fmla="*/ f38 1 35"/>
                  <a:gd name="f48" fmla="*/ f39 1 42"/>
                  <a:gd name="f49" fmla="*/ f40 1 35"/>
                  <a:gd name="f50" fmla="*/ f41 1 42"/>
                  <a:gd name="f51" fmla="*/ f42 1 35"/>
                  <a:gd name="f52" fmla="*/ 0 1 f33"/>
                  <a:gd name="f53" fmla="*/ f27 1 f33"/>
                  <a:gd name="f54" fmla="*/ 0 1 f34"/>
                  <a:gd name="f55" fmla="*/ f28 1 f34"/>
                  <a:gd name="f56" fmla="*/ f44 1 f33"/>
                  <a:gd name="f57" fmla="*/ f45 1 f34"/>
                  <a:gd name="f58" fmla="*/ f46 1 f33"/>
                  <a:gd name="f59" fmla="*/ f47 1 f34"/>
                  <a:gd name="f60" fmla="*/ f48 1 f33"/>
                  <a:gd name="f61" fmla="*/ f49 1 f34"/>
                  <a:gd name="f62" fmla="*/ f50 1 f33"/>
                  <a:gd name="f63" fmla="*/ f51 1 f34"/>
                  <a:gd name="f64" fmla="*/ f52 f24 1"/>
                  <a:gd name="f65" fmla="*/ f53 f24 1"/>
                  <a:gd name="f66" fmla="*/ f55 f25 1"/>
                  <a:gd name="f67" fmla="*/ f54 f25 1"/>
                  <a:gd name="f68" fmla="*/ f56 f24 1"/>
                  <a:gd name="f69" fmla="*/ f57 f25 1"/>
                  <a:gd name="f70" fmla="*/ f58 f24 1"/>
                  <a:gd name="f71" fmla="*/ f59 f25 1"/>
                  <a:gd name="f72" fmla="*/ f60 f24 1"/>
                  <a:gd name="f73" fmla="*/ f61 f25 1"/>
                  <a:gd name="f74" fmla="*/ f62 f24 1"/>
                  <a:gd name="f75" fmla="*/ f63 f25 1"/>
                </a:gdLst>
                <a:ahLst/>
                <a:cxnLst>
                  <a:cxn ang="3cd4">
                    <a:pos x="hc" y="t"/>
                  </a:cxn>
                  <a:cxn ang="0">
                    <a:pos x="r" y="vc"/>
                  </a:cxn>
                  <a:cxn ang="cd4">
                    <a:pos x="hc" y="b"/>
                  </a:cxn>
                  <a:cxn ang="cd2">
                    <a:pos x="l" y="vc"/>
                  </a:cxn>
                  <a:cxn ang="f43">
                    <a:pos x="f68" y="f69"/>
                  </a:cxn>
                  <a:cxn ang="f43">
                    <a:pos x="f70" y="f71"/>
                  </a:cxn>
                  <a:cxn ang="f43">
                    <a:pos x="f72" y="f73"/>
                  </a:cxn>
                  <a:cxn ang="f43">
                    <a:pos x="f74" y="f75"/>
                  </a:cxn>
                  <a:cxn ang="f43">
                    <a:pos x="f68" y="f69"/>
                  </a:cxn>
                </a:cxnLst>
                <a:rect l="f64" t="f67" r="f65" b="f66"/>
                <a:pathLst>
                  <a:path w="42" h="35">
                    <a:moveTo>
                      <a:pt x="f6" y="f8"/>
                    </a:moveTo>
                    <a:cubicBezTo>
                      <a:pt x="f9" y="f10"/>
                      <a:pt x="f11" y="f7"/>
                      <a:pt x="f12" y="f7"/>
                    </a:cubicBezTo>
                    <a:cubicBezTo>
                      <a:pt x="f13" y="f7"/>
                      <a:pt x="f14" y="f10"/>
                      <a:pt x="f5" y="f15"/>
                    </a:cubicBezTo>
                    <a:cubicBezTo>
                      <a:pt x="f16" y="f17"/>
                      <a:pt x="f18" y="f19"/>
                      <a:pt x="f20" y="f21"/>
                    </a:cubicBezTo>
                    <a:cubicBezTo>
                      <a:pt x="f22" y="f5"/>
                      <a:pt x="f9" y="f18"/>
                      <a:pt x="f6" y="f8"/>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18" name="Freeform 18">
                <a:extLst>
                  <a:ext uri="{FF2B5EF4-FFF2-40B4-BE49-F238E27FC236}">
                    <a16:creationId xmlns:a16="http://schemas.microsoft.com/office/drawing/2014/main" id="{72548978-EE80-0CC9-5128-43FD31296484}"/>
                  </a:ext>
                </a:extLst>
              </p:cNvPr>
              <p:cNvSpPr/>
              <p:nvPr/>
            </p:nvSpPr>
            <p:spPr>
              <a:xfrm>
                <a:off x="11120338" y="6662748"/>
                <a:ext cx="276679" cy="35012"/>
              </a:xfrm>
              <a:custGeom>
                <a:avLst/>
                <a:gdLst>
                  <a:gd name="f0" fmla="val 10800000"/>
                  <a:gd name="f1" fmla="val 5400000"/>
                  <a:gd name="f2" fmla="val 180"/>
                  <a:gd name="f3" fmla="val w"/>
                  <a:gd name="f4" fmla="val h"/>
                  <a:gd name="f5" fmla="val 0"/>
                  <a:gd name="f6" fmla="val 288"/>
                  <a:gd name="f7" fmla="val 36"/>
                  <a:gd name="f8" fmla="val 146"/>
                  <a:gd name="f9" fmla="val 106"/>
                  <a:gd name="f10" fmla="val 66"/>
                  <a:gd name="f11" fmla="val 26"/>
                  <a:gd name="f12" fmla="val 14"/>
                  <a:gd name="f13" fmla="val 2"/>
                  <a:gd name="f14" fmla="val 34"/>
                  <a:gd name="f15" fmla="val 1"/>
                  <a:gd name="f16" fmla="val 19"/>
                  <a:gd name="f17" fmla="val 6"/>
                  <a:gd name="f18" fmla="val 9"/>
                  <a:gd name="f19" fmla="val 21"/>
                  <a:gd name="f20" fmla="val 103"/>
                  <a:gd name="f21" fmla="val 185"/>
                  <a:gd name="f22" fmla="val 267"/>
                  <a:gd name="f23" fmla="val 280"/>
                  <a:gd name="f24" fmla="val 287"/>
                  <a:gd name="f25" fmla="val 31"/>
                  <a:gd name="f26" fmla="val 278"/>
                  <a:gd name="f27" fmla="val 265"/>
                  <a:gd name="f28" fmla="val 226"/>
                  <a:gd name="f29" fmla="val 186"/>
                  <a:gd name="f30" fmla="+- 0 0 -90"/>
                  <a:gd name="f31" fmla="*/ f3 1 288"/>
                  <a:gd name="f32" fmla="*/ f4 1 36"/>
                  <a:gd name="f33" fmla="val f5"/>
                  <a:gd name="f34" fmla="val f6"/>
                  <a:gd name="f35" fmla="val f7"/>
                  <a:gd name="f36" fmla="*/ f30 f0 1"/>
                  <a:gd name="f37" fmla="+- f35 0 f33"/>
                  <a:gd name="f38" fmla="+- f34 0 f33"/>
                  <a:gd name="f39" fmla="*/ f36 1 f2"/>
                  <a:gd name="f40" fmla="*/ f38 1 288"/>
                  <a:gd name="f41" fmla="*/ f37 1 36"/>
                  <a:gd name="f42" fmla="*/ 146 f38 1"/>
                  <a:gd name="f43" fmla="*/ 36 f37 1"/>
                  <a:gd name="f44" fmla="*/ 26 f38 1"/>
                  <a:gd name="f45" fmla="*/ 1 f38 1"/>
                  <a:gd name="f46" fmla="*/ 19 f37 1"/>
                  <a:gd name="f47" fmla="*/ 21 f38 1"/>
                  <a:gd name="f48" fmla="*/ 0 f37 1"/>
                  <a:gd name="f49" fmla="*/ 267 f38 1"/>
                  <a:gd name="f50" fmla="*/ 288 f38 1"/>
                  <a:gd name="f51" fmla="*/ 265 f38 1"/>
                  <a:gd name="f52" fmla="+- f39 0 f1"/>
                  <a:gd name="f53" fmla="*/ f42 1 288"/>
                  <a:gd name="f54" fmla="*/ f43 1 36"/>
                  <a:gd name="f55" fmla="*/ f44 1 288"/>
                  <a:gd name="f56" fmla="*/ f45 1 288"/>
                  <a:gd name="f57" fmla="*/ f46 1 36"/>
                  <a:gd name="f58" fmla="*/ f47 1 288"/>
                  <a:gd name="f59" fmla="*/ f48 1 36"/>
                  <a:gd name="f60" fmla="*/ f49 1 288"/>
                  <a:gd name="f61" fmla="*/ f50 1 288"/>
                  <a:gd name="f62" fmla="*/ f51 1 288"/>
                  <a:gd name="f63" fmla="*/ 0 1 f40"/>
                  <a:gd name="f64" fmla="*/ f34 1 f40"/>
                  <a:gd name="f65" fmla="*/ 0 1 f41"/>
                  <a:gd name="f66" fmla="*/ f35 1 f41"/>
                  <a:gd name="f67" fmla="*/ f53 1 f40"/>
                  <a:gd name="f68" fmla="*/ f54 1 f41"/>
                  <a:gd name="f69" fmla="*/ f55 1 f40"/>
                  <a:gd name="f70" fmla="*/ f56 1 f40"/>
                  <a:gd name="f71" fmla="*/ f57 1 f41"/>
                  <a:gd name="f72" fmla="*/ f58 1 f40"/>
                  <a:gd name="f73" fmla="*/ f59 1 f41"/>
                  <a:gd name="f74" fmla="*/ f60 1 f40"/>
                  <a:gd name="f75" fmla="*/ f61 1 f40"/>
                  <a:gd name="f76" fmla="*/ f62 1 f40"/>
                  <a:gd name="f77" fmla="*/ f63 f31 1"/>
                  <a:gd name="f78" fmla="*/ f64 f31 1"/>
                  <a:gd name="f79" fmla="*/ f66 f32 1"/>
                  <a:gd name="f80" fmla="*/ f65 f32 1"/>
                  <a:gd name="f81" fmla="*/ f67 f31 1"/>
                  <a:gd name="f82" fmla="*/ f68 f32 1"/>
                  <a:gd name="f83" fmla="*/ f69 f31 1"/>
                  <a:gd name="f84" fmla="*/ f70 f31 1"/>
                  <a:gd name="f85" fmla="*/ f71 f32 1"/>
                  <a:gd name="f86" fmla="*/ f72 f31 1"/>
                  <a:gd name="f87" fmla="*/ f73 f32 1"/>
                  <a:gd name="f88" fmla="*/ f74 f31 1"/>
                  <a:gd name="f89" fmla="*/ f75 f31 1"/>
                  <a:gd name="f90" fmla="*/ f76 f31 1"/>
                </a:gdLst>
                <a:ahLst/>
                <a:cxnLst>
                  <a:cxn ang="3cd4">
                    <a:pos x="hc" y="t"/>
                  </a:cxn>
                  <a:cxn ang="0">
                    <a:pos x="r" y="vc"/>
                  </a:cxn>
                  <a:cxn ang="cd4">
                    <a:pos x="hc" y="b"/>
                  </a:cxn>
                  <a:cxn ang="cd2">
                    <a:pos x="l" y="vc"/>
                  </a:cxn>
                  <a:cxn ang="f52">
                    <a:pos x="f81" y="f82"/>
                  </a:cxn>
                  <a:cxn ang="f52">
                    <a:pos x="f83" y="f82"/>
                  </a:cxn>
                  <a:cxn ang="f52">
                    <a:pos x="f84" y="f85"/>
                  </a:cxn>
                  <a:cxn ang="f52">
                    <a:pos x="f86" y="f87"/>
                  </a:cxn>
                  <a:cxn ang="f52">
                    <a:pos x="f88" y="f87"/>
                  </a:cxn>
                  <a:cxn ang="f52">
                    <a:pos x="f89" y="f85"/>
                  </a:cxn>
                  <a:cxn ang="f52">
                    <a:pos x="f90" y="f82"/>
                  </a:cxn>
                  <a:cxn ang="f52">
                    <a:pos x="f81" y="f82"/>
                  </a:cxn>
                  <a:cxn ang="f52">
                    <a:pos x="f81" y="f82"/>
                  </a:cxn>
                </a:cxnLst>
                <a:rect l="f77" t="f80" r="f78" b="f79"/>
                <a:pathLst>
                  <a:path w="288" h="36">
                    <a:moveTo>
                      <a:pt x="f8" y="f7"/>
                    </a:moveTo>
                    <a:cubicBezTo>
                      <a:pt x="f9" y="f7"/>
                      <a:pt x="f10" y="f7"/>
                      <a:pt x="f11" y="f7"/>
                    </a:cubicBezTo>
                    <a:cubicBezTo>
                      <a:pt x="f12" y="f7"/>
                      <a:pt x="f13" y="f14"/>
                      <a:pt x="f15" y="f16"/>
                    </a:cubicBezTo>
                    <a:cubicBezTo>
                      <a:pt x="f5" y="f17"/>
                      <a:pt x="f18" y="f5"/>
                      <a:pt x="f19" y="f5"/>
                    </a:cubicBezTo>
                    <a:cubicBezTo>
                      <a:pt x="f20" y="f5"/>
                      <a:pt x="f21" y="f5"/>
                      <a:pt x="f22" y="f5"/>
                    </a:cubicBezTo>
                    <a:cubicBezTo>
                      <a:pt x="f23" y="f5"/>
                      <a:pt x="f6" y="f17"/>
                      <a:pt x="f6" y="f16"/>
                    </a:cubicBezTo>
                    <a:cubicBezTo>
                      <a:pt x="f24" y="f25"/>
                      <a:pt x="f26" y="f7"/>
                      <a:pt x="f27" y="f7"/>
                    </a:cubicBezTo>
                    <a:cubicBezTo>
                      <a:pt x="f28" y="f7"/>
                      <a:pt x="f29" y="f7"/>
                      <a:pt x="f8" y="f7"/>
                    </a:cubicBezTo>
                    <a:cubicBezTo>
                      <a:pt x="f8" y="f7"/>
                      <a:pt x="f8" y="f7"/>
                      <a:pt x="f8" y="f7"/>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19" name="Freeform 19">
                <a:extLst>
                  <a:ext uri="{FF2B5EF4-FFF2-40B4-BE49-F238E27FC236}">
                    <a16:creationId xmlns:a16="http://schemas.microsoft.com/office/drawing/2014/main" id="{F91C1F4E-5920-9A60-9A99-A80BC797ADDD}"/>
                  </a:ext>
                </a:extLst>
              </p:cNvPr>
              <p:cNvSpPr/>
              <p:nvPr/>
            </p:nvSpPr>
            <p:spPr>
              <a:xfrm>
                <a:off x="11207444" y="6591873"/>
                <a:ext cx="103327" cy="37572"/>
              </a:xfrm>
              <a:custGeom>
                <a:avLst/>
                <a:gdLst>
                  <a:gd name="f0" fmla="val 10800000"/>
                  <a:gd name="f1" fmla="val 5400000"/>
                  <a:gd name="f2" fmla="val 180"/>
                  <a:gd name="f3" fmla="val w"/>
                  <a:gd name="f4" fmla="val h"/>
                  <a:gd name="f5" fmla="val 0"/>
                  <a:gd name="f6" fmla="val 107"/>
                  <a:gd name="f7" fmla="val 39"/>
                  <a:gd name="f8" fmla="val 55"/>
                  <a:gd name="f9" fmla="val 2"/>
                  <a:gd name="f10" fmla="val 67"/>
                  <a:gd name="f11" fmla="val 79"/>
                  <a:gd name="f12" fmla="val 90"/>
                  <a:gd name="f13" fmla="val 3"/>
                  <a:gd name="f14" fmla="val 97"/>
                  <a:gd name="f15" fmla="val 5"/>
                  <a:gd name="f16" fmla="val 14"/>
                  <a:gd name="f17" fmla="val 106"/>
                  <a:gd name="f18" fmla="val 19"/>
                  <a:gd name="f19" fmla="val 105"/>
                  <a:gd name="f20" fmla="val 26"/>
                  <a:gd name="f21" fmla="val 96"/>
                  <a:gd name="f22" fmla="val 36"/>
                  <a:gd name="f23" fmla="val 37"/>
                  <a:gd name="f24" fmla="val 66"/>
                  <a:gd name="f25" fmla="val 41"/>
                  <a:gd name="f26" fmla="val 38"/>
                  <a:gd name="f27" fmla="val 16"/>
                  <a:gd name="f28" fmla="val 10"/>
                  <a:gd name="f29" fmla="val 25"/>
                  <a:gd name="f30" fmla="val 1"/>
                  <a:gd name="f31" fmla="val 21"/>
                  <a:gd name="f32" fmla="val 17"/>
                  <a:gd name="f33" fmla="val 29"/>
                  <a:gd name="f34" fmla="val 42"/>
                  <a:gd name="f35" fmla="+- 0 0 -90"/>
                  <a:gd name="f36" fmla="*/ f3 1 107"/>
                  <a:gd name="f37" fmla="*/ f4 1 39"/>
                  <a:gd name="f38" fmla="val f5"/>
                  <a:gd name="f39" fmla="val f6"/>
                  <a:gd name="f40" fmla="val f7"/>
                  <a:gd name="f41" fmla="*/ f35 f0 1"/>
                  <a:gd name="f42" fmla="+- f40 0 f38"/>
                  <a:gd name="f43" fmla="+- f39 0 f38"/>
                  <a:gd name="f44" fmla="*/ f41 1 f2"/>
                  <a:gd name="f45" fmla="*/ f43 1 107"/>
                  <a:gd name="f46" fmla="*/ f42 1 39"/>
                  <a:gd name="f47" fmla="*/ 55 f43 1"/>
                  <a:gd name="f48" fmla="*/ 2 f42 1"/>
                  <a:gd name="f49" fmla="*/ 90 f43 1"/>
                  <a:gd name="f50" fmla="*/ 3 f42 1"/>
                  <a:gd name="f51" fmla="*/ 106 f43 1"/>
                  <a:gd name="f52" fmla="*/ 19 f42 1"/>
                  <a:gd name="f53" fmla="*/ 37 f42 1"/>
                  <a:gd name="f54" fmla="*/ 16 f43 1"/>
                  <a:gd name="f55" fmla="*/ 1 f43 1"/>
                  <a:gd name="f56" fmla="*/ 21 f42 1"/>
                  <a:gd name="f57" fmla="*/ 17 f43 1"/>
                  <a:gd name="f58" fmla="+- f44 0 f1"/>
                  <a:gd name="f59" fmla="*/ f47 1 107"/>
                  <a:gd name="f60" fmla="*/ f48 1 39"/>
                  <a:gd name="f61" fmla="*/ f49 1 107"/>
                  <a:gd name="f62" fmla="*/ f50 1 39"/>
                  <a:gd name="f63" fmla="*/ f51 1 107"/>
                  <a:gd name="f64" fmla="*/ f52 1 39"/>
                  <a:gd name="f65" fmla="*/ f53 1 39"/>
                  <a:gd name="f66" fmla="*/ f54 1 107"/>
                  <a:gd name="f67" fmla="*/ f55 1 107"/>
                  <a:gd name="f68" fmla="*/ f56 1 39"/>
                  <a:gd name="f69" fmla="*/ f57 1 107"/>
                  <a:gd name="f70" fmla="*/ 0 1 f45"/>
                  <a:gd name="f71" fmla="*/ f39 1 f45"/>
                  <a:gd name="f72" fmla="*/ 0 1 f46"/>
                  <a:gd name="f73" fmla="*/ f40 1 f46"/>
                  <a:gd name="f74" fmla="*/ f59 1 f45"/>
                  <a:gd name="f75" fmla="*/ f60 1 f46"/>
                  <a:gd name="f76" fmla="*/ f61 1 f45"/>
                  <a:gd name="f77" fmla="*/ f62 1 f46"/>
                  <a:gd name="f78" fmla="*/ f63 1 f45"/>
                  <a:gd name="f79" fmla="*/ f64 1 f46"/>
                  <a:gd name="f80" fmla="*/ f65 1 f46"/>
                  <a:gd name="f81" fmla="*/ f66 1 f45"/>
                  <a:gd name="f82" fmla="*/ f67 1 f45"/>
                  <a:gd name="f83" fmla="*/ f68 1 f46"/>
                  <a:gd name="f84" fmla="*/ f69 1 f45"/>
                  <a:gd name="f85" fmla="*/ f70 f36 1"/>
                  <a:gd name="f86" fmla="*/ f71 f36 1"/>
                  <a:gd name="f87" fmla="*/ f73 f37 1"/>
                  <a:gd name="f88" fmla="*/ f72 f37 1"/>
                  <a:gd name="f89" fmla="*/ f74 f36 1"/>
                  <a:gd name="f90" fmla="*/ f75 f37 1"/>
                  <a:gd name="f91" fmla="*/ f76 f36 1"/>
                  <a:gd name="f92" fmla="*/ f77 f37 1"/>
                  <a:gd name="f93" fmla="*/ f78 f36 1"/>
                  <a:gd name="f94" fmla="*/ f79 f37 1"/>
                  <a:gd name="f95" fmla="*/ f80 f37 1"/>
                  <a:gd name="f96" fmla="*/ f81 f36 1"/>
                  <a:gd name="f97" fmla="*/ f82 f36 1"/>
                  <a:gd name="f98" fmla="*/ f83 f37 1"/>
                  <a:gd name="f99" fmla="*/ f84 f36 1"/>
                </a:gdLst>
                <a:ahLst/>
                <a:cxnLst>
                  <a:cxn ang="3cd4">
                    <a:pos x="hc" y="t"/>
                  </a:cxn>
                  <a:cxn ang="0">
                    <a:pos x="r" y="vc"/>
                  </a:cxn>
                  <a:cxn ang="cd4">
                    <a:pos x="hc" y="b"/>
                  </a:cxn>
                  <a:cxn ang="cd2">
                    <a:pos x="l" y="vc"/>
                  </a:cxn>
                  <a:cxn ang="f58">
                    <a:pos x="f89" y="f90"/>
                  </a:cxn>
                  <a:cxn ang="f58">
                    <a:pos x="f91" y="f92"/>
                  </a:cxn>
                  <a:cxn ang="f58">
                    <a:pos x="f93" y="f94"/>
                  </a:cxn>
                  <a:cxn ang="f58">
                    <a:pos x="f91" y="f95"/>
                  </a:cxn>
                  <a:cxn ang="f58">
                    <a:pos x="f96" y="f95"/>
                  </a:cxn>
                  <a:cxn ang="f58">
                    <a:pos x="f97" y="f98"/>
                  </a:cxn>
                  <a:cxn ang="f58">
                    <a:pos x="f99" y="f92"/>
                  </a:cxn>
                  <a:cxn ang="f58">
                    <a:pos x="f89" y="f90"/>
                  </a:cxn>
                </a:cxnLst>
                <a:rect l="f85" t="f88" r="f86" b="f87"/>
                <a:pathLst>
                  <a:path w="107" h="39">
                    <a:moveTo>
                      <a:pt x="f8" y="f9"/>
                    </a:moveTo>
                    <a:cubicBezTo>
                      <a:pt x="f10" y="f9"/>
                      <a:pt x="f11" y="f5"/>
                      <a:pt x="f12" y="f13"/>
                    </a:cubicBezTo>
                    <a:cubicBezTo>
                      <a:pt x="f14" y="f15"/>
                      <a:pt x="f6" y="f16"/>
                      <a:pt x="f17" y="f18"/>
                    </a:cubicBezTo>
                    <a:cubicBezTo>
                      <a:pt x="f19" y="f20"/>
                      <a:pt x="f21" y="f22"/>
                      <a:pt x="f12" y="f23"/>
                    </a:cubicBezTo>
                    <a:cubicBezTo>
                      <a:pt x="f24" y="f7"/>
                      <a:pt x="f25" y="f26"/>
                      <a:pt x="f27" y="f23"/>
                    </a:cubicBezTo>
                    <a:cubicBezTo>
                      <a:pt x="f28" y="f22"/>
                      <a:pt x="f5" y="f29"/>
                      <a:pt x="f30" y="f31"/>
                    </a:cubicBezTo>
                    <a:cubicBezTo>
                      <a:pt x="f9" y="f16"/>
                      <a:pt x="f28" y="f15"/>
                      <a:pt x="f32" y="f13"/>
                    </a:cubicBezTo>
                    <a:cubicBezTo>
                      <a:pt x="f33" y="f5"/>
                      <a:pt x="f34" y="f9"/>
                      <a:pt x="f8" y="f9"/>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20" name="Freeform 20">
                <a:extLst>
                  <a:ext uri="{FF2B5EF4-FFF2-40B4-BE49-F238E27FC236}">
                    <a16:creationId xmlns:a16="http://schemas.microsoft.com/office/drawing/2014/main" id="{02563B4D-476A-C214-A1C1-8B0BC12C3C26}"/>
                  </a:ext>
                </a:extLst>
              </p:cNvPr>
              <p:cNvSpPr/>
              <p:nvPr/>
            </p:nvSpPr>
            <p:spPr>
              <a:xfrm>
                <a:off x="11034092" y="5918947"/>
                <a:ext cx="41842" cy="34161"/>
              </a:xfrm>
              <a:custGeom>
                <a:avLst/>
                <a:gdLst>
                  <a:gd name="f0" fmla="val 10800000"/>
                  <a:gd name="f1" fmla="val 5400000"/>
                  <a:gd name="f2" fmla="val 180"/>
                  <a:gd name="f3" fmla="val w"/>
                  <a:gd name="f4" fmla="val h"/>
                  <a:gd name="f5" fmla="val 0"/>
                  <a:gd name="f6" fmla="val 44"/>
                  <a:gd name="f7" fmla="val 36"/>
                  <a:gd name="f8" fmla="val 19"/>
                  <a:gd name="f9" fmla="val 32"/>
                  <a:gd name="f10" fmla="val 27"/>
                  <a:gd name="f11" fmla="val 24"/>
                  <a:gd name="f12" fmla="val 18"/>
                  <a:gd name="f13" fmla="val 35"/>
                  <a:gd name="f14" fmla="val 12"/>
                  <a:gd name="f15" fmla="val 34"/>
                  <a:gd name="f16" fmla="val 6"/>
                  <a:gd name="f17" fmla="val 7"/>
                  <a:gd name="f18" fmla="val 13"/>
                  <a:gd name="f19" fmla="val 3"/>
                  <a:gd name="f20" fmla="val 20"/>
                  <a:gd name="f21" fmla="val 1"/>
                  <a:gd name="f22" fmla="val 25"/>
                  <a:gd name="f23" fmla="val 33"/>
                  <a:gd name="f24" fmla="val 10"/>
                  <a:gd name="f25" fmla="+- 0 0 -90"/>
                  <a:gd name="f26" fmla="*/ f3 1 44"/>
                  <a:gd name="f27" fmla="*/ f4 1 36"/>
                  <a:gd name="f28" fmla="val f5"/>
                  <a:gd name="f29" fmla="val f6"/>
                  <a:gd name="f30" fmla="val f7"/>
                  <a:gd name="f31" fmla="*/ f25 f0 1"/>
                  <a:gd name="f32" fmla="+- f30 0 f28"/>
                  <a:gd name="f33" fmla="+- f29 0 f28"/>
                  <a:gd name="f34" fmla="*/ f31 1 f2"/>
                  <a:gd name="f35" fmla="*/ f33 1 44"/>
                  <a:gd name="f36" fmla="*/ f32 1 36"/>
                  <a:gd name="f37" fmla="*/ 44 f33 1"/>
                  <a:gd name="f38" fmla="*/ 19 f32 1"/>
                  <a:gd name="f39" fmla="*/ 18 f33 1"/>
                  <a:gd name="f40" fmla="*/ 35 f32 1"/>
                  <a:gd name="f41" fmla="*/ 0 f33 1"/>
                  <a:gd name="f42" fmla="*/ 18 f32 1"/>
                  <a:gd name="f43" fmla="*/ 20 f33 1"/>
                  <a:gd name="f44" fmla="*/ 1 f32 1"/>
                  <a:gd name="f45" fmla="+- f34 0 f1"/>
                  <a:gd name="f46" fmla="*/ f37 1 44"/>
                  <a:gd name="f47" fmla="*/ f38 1 36"/>
                  <a:gd name="f48" fmla="*/ f39 1 44"/>
                  <a:gd name="f49" fmla="*/ f40 1 36"/>
                  <a:gd name="f50" fmla="*/ f41 1 44"/>
                  <a:gd name="f51" fmla="*/ f42 1 36"/>
                  <a:gd name="f52" fmla="*/ f43 1 44"/>
                  <a:gd name="f53" fmla="*/ f44 1 36"/>
                  <a:gd name="f54" fmla="*/ 0 1 f35"/>
                  <a:gd name="f55" fmla="*/ f29 1 f35"/>
                  <a:gd name="f56" fmla="*/ 0 1 f36"/>
                  <a:gd name="f57" fmla="*/ f30 1 f36"/>
                  <a:gd name="f58" fmla="*/ f46 1 f35"/>
                  <a:gd name="f59" fmla="*/ f47 1 f36"/>
                  <a:gd name="f60" fmla="*/ f48 1 f35"/>
                  <a:gd name="f61" fmla="*/ f49 1 f36"/>
                  <a:gd name="f62" fmla="*/ f50 1 f35"/>
                  <a:gd name="f63" fmla="*/ f51 1 f36"/>
                  <a:gd name="f64" fmla="*/ f52 1 f35"/>
                  <a:gd name="f65" fmla="*/ f53 1 f36"/>
                  <a:gd name="f66" fmla="*/ f54 f26 1"/>
                  <a:gd name="f67" fmla="*/ f55 f26 1"/>
                  <a:gd name="f68" fmla="*/ f57 f27 1"/>
                  <a:gd name="f69" fmla="*/ f56 f27 1"/>
                  <a:gd name="f70" fmla="*/ f58 f26 1"/>
                  <a:gd name="f71" fmla="*/ f59 f27 1"/>
                  <a:gd name="f72" fmla="*/ f60 f26 1"/>
                  <a:gd name="f73" fmla="*/ f61 f27 1"/>
                  <a:gd name="f74" fmla="*/ f62 f26 1"/>
                  <a:gd name="f75" fmla="*/ f63 f27 1"/>
                  <a:gd name="f76" fmla="*/ f64 f26 1"/>
                  <a:gd name="f77" fmla="*/ f65 f27 1"/>
                </a:gdLst>
                <a:ahLst/>
                <a:cxnLst>
                  <a:cxn ang="3cd4">
                    <a:pos x="hc" y="t"/>
                  </a:cxn>
                  <a:cxn ang="0">
                    <a:pos x="r" y="vc"/>
                  </a:cxn>
                  <a:cxn ang="cd4">
                    <a:pos x="hc" y="b"/>
                  </a:cxn>
                  <a:cxn ang="cd2">
                    <a:pos x="l" y="vc"/>
                  </a:cxn>
                  <a:cxn ang="f45">
                    <a:pos x="f70" y="f71"/>
                  </a:cxn>
                  <a:cxn ang="f45">
                    <a:pos x="f72" y="f73"/>
                  </a:cxn>
                  <a:cxn ang="f45">
                    <a:pos x="f74" y="f75"/>
                  </a:cxn>
                  <a:cxn ang="f45">
                    <a:pos x="f76" y="f77"/>
                  </a:cxn>
                  <a:cxn ang="f45">
                    <a:pos x="f70" y="f71"/>
                  </a:cxn>
                </a:cxnLst>
                <a:rect l="f66" t="f69" r="f67" b="f68"/>
                <a:pathLst>
                  <a:path w="44" h="36">
                    <a:moveTo>
                      <a:pt x="f6" y="f8"/>
                    </a:moveTo>
                    <a:cubicBezTo>
                      <a:pt x="f9" y="f10"/>
                      <a:pt x="f11" y="f7"/>
                      <a:pt x="f12" y="f13"/>
                    </a:cubicBezTo>
                    <a:cubicBezTo>
                      <a:pt x="f14" y="f15"/>
                      <a:pt x="f16" y="f11"/>
                      <a:pt x="f5" y="f12"/>
                    </a:cubicBezTo>
                    <a:cubicBezTo>
                      <a:pt x="f17" y="f14"/>
                      <a:pt x="f18" y="f19"/>
                      <a:pt x="f20" y="f21"/>
                    </a:cubicBezTo>
                    <a:cubicBezTo>
                      <a:pt x="f22" y="f5"/>
                      <a:pt x="f23" y="f24"/>
                      <a:pt x="f6" y="f8"/>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21" name="Freeform 21">
                <a:extLst>
                  <a:ext uri="{FF2B5EF4-FFF2-40B4-BE49-F238E27FC236}">
                    <a16:creationId xmlns:a16="http://schemas.microsoft.com/office/drawing/2014/main" id="{F8E430F3-F541-B6DA-9E8C-9909962568E5}"/>
                  </a:ext>
                </a:extLst>
              </p:cNvPr>
              <p:cNvSpPr/>
              <p:nvPr/>
            </p:nvSpPr>
            <p:spPr>
              <a:xfrm>
                <a:off x="11778743" y="6463774"/>
                <a:ext cx="120408" cy="120408"/>
              </a:xfrm>
              <a:custGeom>
                <a:avLst/>
                <a:gdLst>
                  <a:gd name="f0" fmla="val 10800000"/>
                  <a:gd name="f1" fmla="val 5400000"/>
                  <a:gd name="f2" fmla="val 180"/>
                  <a:gd name="f3" fmla="val w"/>
                  <a:gd name="f4" fmla="val h"/>
                  <a:gd name="f5" fmla="val 0"/>
                  <a:gd name="f6" fmla="val 125"/>
                  <a:gd name="f7" fmla="val 42"/>
                  <a:gd name="f8" fmla="val 83"/>
                  <a:gd name="f9" fmla="val 27"/>
                  <a:gd name="f10" fmla="val 77"/>
                  <a:gd name="f11" fmla="val 91"/>
                  <a:gd name="f12" fmla="val 62"/>
                  <a:gd name="f13" fmla="val 1"/>
                  <a:gd name="f14" fmla="val 35"/>
                  <a:gd name="f15" fmla="val 49"/>
                  <a:gd name="f16" fmla="val 43"/>
                  <a:gd name="f17" fmla="val 51"/>
                  <a:gd name="f18" fmla="val 30"/>
                  <a:gd name="f19" fmla="val 33"/>
                  <a:gd name="f20" fmla="val 64"/>
                  <a:gd name="f21" fmla="val 90"/>
                  <a:gd name="f22" fmla="val 3"/>
                  <a:gd name="f23" fmla="val 76"/>
                  <a:gd name="f24" fmla="val 29"/>
                  <a:gd name="f25" fmla="val 97"/>
                  <a:gd name="f26" fmla="val 124"/>
                  <a:gd name="f27" fmla="val 82"/>
                  <a:gd name="f28" fmla="val 34"/>
                  <a:gd name="f29" fmla="val 50"/>
                  <a:gd name="f30" fmla="val 98"/>
                  <a:gd name="f31" fmla="+- 0 0 -90"/>
                  <a:gd name="f32" fmla="*/ f3 1 125"/>
                  <a:gd name="f33" fmla="*/ f4 1 125"/>
                  <a:gd name="f34" fmla="val f5"/>
                  <a:gd name="f35" fmla="val f6"/>
                  <a:gd name="f36" fmla="*/ f31 f0 1"/>
                  <a:gd name="f37" fmla="+- f35 0 f34"/>
                  <a:gd name="f38" fmla="*/ f36 1 f2"/>
                  <a:gd name="f39" fmla="*/ f37 1 125"/>
                  <a:gd name="f40" fmla="*/ 42 f37 1"/>
                  <a:gd name="f41" fmla="*/ 83 f37 1"/>
                  <a:gd name="f42" fmla="*/ 0 f37 1"/>
                  <a:gd name="f43" fmla="*/ 62 f37 1"/>
                  <a:gd name="f44" fmla="*/ 43 f37 1"/>
                  <a:gd name="f45" fmla="*/ 64 f37 1"/>
                  <a:gd name="f46" fmla="*/ 1 f37 1"/>
                  <a:gd name="f47" fmla="*/ 124 f37 1"/>
                  <a:gd name="f48" fmla="*/ 82 f37 1"/>
                  <a:gd name="f49" fmla="+- f38 0 f1"/>
                  <a:gd name="f50" fmla="*/ f40 1 125"/>
                  <a:gd name="f51" fmla="*/ f41 1 125"/>
                  <a:gd name="f52" fmla="*/ f42 1 125"/>
                  <a:gd name="f53" fmla="*/ f43 1 125"/>
                  <a:gd name="f54" fmla="*/ f44 1 125"/>
                  <a:gd name="f55" fmla="*/ f45 1 125"/>
                  <a:gd name="f56" fmla="*/ f46 1 125"/>
                  <a:gd name="f57" fmla="*/ f47 1 125"/>
                  <a:gd name="f58" fmla="*/ f48 1 125"/>
                  <a:gd name="f59" fmla="*/ 0 1 f39"/>
                  <a:gd name="f60" fmla="*/ f35 1 f39"/>
                  <a:gd name="f61" fmla="*/ f50 1 f39"/>
                  <a:gd name="f62" fmla="*/ f51 1 f39"/>
                  <a:gd name="f63" fmla="*/ f52 1 f39"/>
                  <a:gd name="f64" fmla="*/ f53 1 f39"/>
                  <a:gd name="f65" fmla="*/ f54 1 f39"/>
                  <a:gd name="f66" fmla="*/ f55 1 f39"/>
                  <a:gd name="f67" fmla="*/ f56 1 f39"/>
                  <a:gd name="f68" fmla="*/ f57 1 f39"/>
                  <a:gd name="f69" fmla="*/ f58 1 f39"/>
                  <a:gd name="f70" fmla="*/ f59 f32 1"/>
                  <a:gd name="f71" fmla="*/ f60 f32 1"/>
                  <a:gd name="f72" fmla="*/ f60 f33 1"/>
                  <a:gd name="f73" fmla="*/ f59 f33 1"/>
                  <a:gd name="f74" fmla="*/ f61 f32 1"/>
                  <a:gd name="f75" fmla="*/ f62 f33 1"/>
                  <a:gd name="f76" fmla="*/ f63 f32 1"/>
                  <a:gd name="f77" fmla="*/ f64 f33 1"/>
                  <a:gd name="f78" fmla="*/ f65 f33 1"/>
                  <a:gd name="f79" fmla="*/ f66 f32 1"/>
                  <a:gd name="f80" fmla="*/ f67 f33 1"/>
                  <a:gd name="f81" fmla="*/ f62 f32 1"/>
                  <a:gd name="f82" fmla="*/ f68 f32 1"/>
                  <a:gd name="f83" fmla="*/ f66 f33 1"/>
                  <a:gd name="f84" fmla="*/ f69 f33 1"/>
                  <a:gd name="f85" fmla="*/ f64 f32 1"/>
                  <a:gd name="f86" fmla="*/ f68 f33 1"/>
                </a:gdLst>
                <a:ahLst/>
                <a:cxnLst>
                  <a:cxn ang="3cd4">
                    <a:pos x="hc" y="t"/>
                  </a:cxn>
                  <a:cxn ang="0">
                    <a:pos x="r" y="vc"/>
                  </a:cxn>
                  <a:cxn ang="cd4">
                    <a:pos x="hc" y="b"/>
                  </a:cxn>
                  <a:cxn ang="cd2">
                    <a:pos x="l" y="vc"/>
                  </a:cxn>
                  <a:cxn ang="f49">
                    <a:pos x="f74" y="f75"/>
                  </a:cxn>
                  <a:cxn ang="f49">
                    <a:pos x="f76" y="f77"/>
                  </a:cxn>
                  <a:cxn ang="f49">
                    <a:pos x="f74" y="f78"/>
                  </a:cxn>
                  <a:cxn ang="f49">
                    <a:pos x="f79" y="f80"/>
                  </a:cxn>
                  <a:cxn ang="f49">
                    <a:pos x="f81" y="f78"/>
                  </a:cxn>
                  <a:cxn ang="f49">
                    <a:pos x="f82" y="f83"/>
                  </a:cxn>
                  <a:cxn ang="f49">
                    <a:pos x="f81" y="f84"/>
                  </a:cxn>
                  <a:cxn ang="f49">
                    <a:pos x="f85" y="f86"/>
                  </a:cxn>
                  <a:cxn ang="f49">
                    <a:pos x="f74" y="f75"/>
                  </a:cxn>
                </a:cxnLst>
                <a:rect l="f70" t="f73" r="f71" b="f72"/>
                <a:pathLst>
                  <a:path w="125" h="125">
                    <a:moveTo>
                      <a:pt x="f7" y="f8"/>
                    </a:moveTo>
                    <a:cubicBezTo>
                      <a:pt x="f9" y="f10"/>
                      <a:pt x="f5" y="f11"/>
                      <a:pt x="f5" y="f12"/>
                    </a:cubicBezTo>
                    <a:cubicBezTo>
                      <a:pt x="f13" y="f14"/>
                      <a:pt x="f9" y="f15"/>
                      <a:pt x="f7" y="f16"/>
                    </a:cubicBezTo>
                    <a:cubicBezTo>
                      <a:pt x="f17" y="f18"/>
                      <a:pt x="f19" y="f5"/>
                      <a:pt x="f20" y="f13"/>
                    </a:cubicBezTo>
                    <a:cubicBezTo>
                      <a:pt x="f21" y="f22"/>
                      <a:pt x="f23" y="f24"/>
                      <a:pt x="f8" y="f16"/>
                    </a:cubicBezTo>
                    <a:cubicBezTo>
                      <a:pt x="f25" y="f15"/>
                      <a:pt x="f6" y="f14"/>
                      <a:pt x="f26" y="f20"/>
                    </a:cubicBezTo>
                    <a:cubicBezTo>
                      <a:pt x="f26" y="f21"/>
                      <a:pt x="f25" y="f10"/>
                      <a:pt x="f8" y="f27"/>
                    </a:cubicBezTo>
                    <a:cubicBezTo>
                      <a:pt x="f23" y="f25"/>
                      <a:pt x="f11" y="f26"/>
                      <a:pt x="f12" y="f26"/>
                    </a:cubicBezTo>
                    <a:cubicBezTo>
                      <a:pt x="f28" y="f6"/>
                      <a:pt x="f29" y="f30"/>
                      <a:pt x="f7" y="f8"/>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grpSp>
        <p:sp>
          <p:nvSpPr>
            <p:cNvPr id="22" name="Rectángulo 31">
              <a:extLst>
                <a:ext uri="{FF2B5EF4-FFF2-40B4-BE49-F238E27FC236}">
                  <a16:creationId xmlns:a16="http://schemas.microsoft.com/office/drawing/2014/main" id="{3F94D24B-24F1-E7CC-D480-897796FBA0F3}"/>
                </a:ext>
              </a:extLst>
            </p:cNvPr>
            <p:cNvSpPr/>
            <p:nvPr/>
          </p:nvSpPr>
          <p:spPr>
            <a:xfrm rot="5400013">
              <a:off x="8430155" y="4338005"/>
              <a:ext cx="85340" cy="4713466"/>
            </a:xfrm>
            <a:prstGeom prst="rect">
              <a:avLst/>
            </a:prstGeom>
            <a:solidFill>
              <a:srgbClr val="92D050"/>
            </a:solidFill>
            <a:ln w="12701" cap="flat">
              <a:solidFill>
                <a:srgbClr val="AAADB0"/>
              </a:solidFill>
              <a:prstDash val="solid"/>
              <a:miter/>
            </a:ln>
          </p:spPr>
          <p:txBody>
            <a:bodyPr vert="horz" wrap="square" lIns="91440" tIns="45720" rIns="91440" bIns="45720" anchor="ctr" anchorCtr="1"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Trebuchet MS"/>
                <a:ea typeface="Arial"/>
                <a:cs typeface="B Nazanin" pitchFamily="2" charset="-78"/>
              </a:endParaRPr>
            </a:p>
          </p:txBody>
        </p:sp>
      </p:grpSp>
      <p:sp>
        <p:nvSpPr>
          <p:cNvPr id="23" name="Rectangle 22"/>
          <p:cNvSpPr/>
          <p:nvPr/>
        </p:nvSpPr>
        <p:spPr>
          <a:xfrm>
            <a:off x="688259" y="4542503"/>
            <a:ext cx="4945625" cy="1477328"/>
          </a:xfrm>
          <a:prstGeom prst="rect">
            <a:avLst/>
          </a:prstGeom>
        </p:spPr>
        <p:txBody>
          <a:bodyPr wrap="square">
            <a:spAutoFit/>
          </a:bodyPr>
          <a:lstStyle/>
          <a:p>
            <a:pPr algn="r"/>
            <a:r>
              <a:rPr lang="fa-IR" dirty="0">
                <a:cs typeface="B Nazanin" pitchFamily="2" charset="-78"/>
              </a:rPr>
              <a:t>این قالب شامل اسلایدهایی با طراحی زیبا و جذاب، تصاویر بیانی، نمودارها، جداول و فهرست منابع است که به شما کمک می کند تا مفاهیم خود را به طور روان و قابل درک ارائه دهید. همچنین، این قالب حاوی گزینه های ویرایش پذیری است و شما می توانید آن را به صورتی که می خواهید ویرایش کنید.</a:t>
            </a:r>
            <a:endParaRPr lang="en-US" dirty="0">
              <a:cs typeface="B Nazanin" pitchFamily="2" charset="-78"/>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name="Slide13">
    <p:spTree>
      <p:nvGrpSpPr>
        <p:cNvPr id="1" name=""/>
        <p:cNvGrpSpPr/>
        <p:nvPr/>
      </p:nvGrpSpPr>
      <p:grpSpPr>
        <a:xfrm>
          <a:off x="0" y="0"/>
          <a:ext cx="0" cy="0"/>
          <a:chOff x="0" y="0"/>
          <a:chExt cx="0" cy="0"/>
        </a:xfrm>
      </p:grpSpPr>
      <p:sp>
        <p:nvSpPr>
          <p:cNvPr id="2" name="Marcador de texto 8">
            <a:extLst>
              <a:ext uri="{FF2B5EF4-FFF2-40B4-BE49-F238E27FC236}">
                <a16:creationId xmlns:a16="http://schemas.microsoft.com/office/drawing/2014/main" id="{817BD36A-11B2-AC02-FF2F-3EBAFAD17763}"/>
              </a:ext>
            </a:extLst>
          </p:cNvPr>
          <p:cNvSpPr txBox="1">
            <a:spLocks noGrp="1"/>
          </p:cNvSpPr>
          <p:nvPr>
            <p:ph type="body" idx="4294967295"/>
          </p:nvPr>
        </p:nvSpPr>
        <p:spPr>
          <a:xfrm>
            <a:off x="399967" y="207705"/>
            <a:ext cx="5434014" cy="1425577"/>
          </a:xfrm>
        </p:spPr>
        <p:txBody>
          <a:bodyPr>
            <a:normAutofit/>
          </a:bodyPr>
          <a:lstStyle/>
          <a:p>
            <a:pPr lvl="0" algn="r" rtl="1">
              <a:lnSpc>
                <a:spcPct val="140000"/>
              </a:lnSpc>
            </a:pPr>
            <a:r>
              <a:rPr lang="fa-IR" sz="6600" dirty="0">
                <a:solidFill>
                  <a:srgbClr val="202428"/>
                </a:solidFill>
                <a:latin typeface="Garamond"/>
                <a:cs typeface="B Nazanin" pitchFamily="2" charset="-78"/>
              </a:rPr>
              <a:t>تاریخچه پروژه</a:t>
            </a:r>
            <a:endParaRPr lang="es-ES" sz="6600" dirty="0">
              <a:solidFill>
                <a:srgbClr val="202428"/>
              </a:solidFill>
              <a:latin typeface="Garamond"/>
              <a:cs typeface="B Nazanin" pitchFamily="2" charset="-78"/>
            </a:endParaRPr>
          </a:p>
        </p:txBody>
      </p:sp>
      <p:cxnSp>
        <p:nvCxnSpPr>
          <p:cNvPr id="3" name="Conector recto 9">
            <a:extLst>
              <a:ext uri="{FF2B5EF4-FFF2-40B4-BE49-F238E27FC236}">
                <a16:creationId xmlns:a16="http://schemas.microsoft.com/office/drawing/2014/main" id="{BFB86E2A-331A-F193-3E33-866273F09ABB}"/>
              </a:ext>
            </a:extLst>
          </p:cNvPr>
          <p:cNvCxnSpPr/>
          <p:nvPr/>
        </p:nvCxnSpPr>
        <p:spPr>
          <a:xfrm>
            <a:off x="6388140" y="568601"/>
            <a:ext cx="0" cy="5765795"/>
          </a:xfrm>
          <a:prstGeom prst="straightConnector1">
            <a:avLst/>
          </a:prstGeom>
          <a:noFill/>
          <a:ln w="6345" cap="flat">
            <a:solidFill>
              <a:srgbClr val="E7ECEF"/>
            </a:solidFill>
            <a:prstDash val="solid"/>
            <a:miter/>
          </a:ln>
        </p:spPr>
      </p:cxnSp>
      <p:sp>
        <p:nvSpPr>
          <p:cNvPr id="4" name="Elipse 10">
            <a:extLst>
              <a:ext uri="{FF2B5EF4-FFF2-40B4-BE49-F238E27FC236}">
                <a16:creationId xmlns:a16="http://schemas.microsoft.com/office/drawing/2014/main" id="{2E8D28E0-1649-CD7C-6556-AE86E222F2A4}"/>
              </a:ext>
            </a:extLst>
          </p:cNvPr>
          <p:cNvSpPr/>
          <p:nvPr/>
        </p:nvSpPr>
        <p:spPr>
          <a:xfrm>
            <a:off x="5990879" y="1593416"/>
            <a:ext cx="175098" cy="175098"/>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2400" b="0" i="0" u="none" strike="noStrike" kern="1200" cap="none" spc="0" baseline="0">
              <a:solidFill>
                <a:srgbClr val="FFFFFF"/>
              </a:solidFill>
              <a:uFillTx/>
              <a:latin typeface="Trebuchet MS"/>
              <a:ea typeface="Arial"/>
              <a:cs typeface="B Nazanin" pitchFamily="2" charset="-78"/>
            </a:endParaRPr>
          </a:p>
        </p:txBody>
      </p:sp>
      <p:sp>
        <p:nvSpPr>
          <p:cNvPr id="5" name="CuadroTexto 11">
            <a:extLst>
              <a:ext uri="{FF2B5EF4-FFF2-40B4-BE49-F238E27FC236}">
                <a16:creationId xmlns:a16="http://schemas.microsoft.com/office/drawing/2014/main" id="{04B8F049-B23F-6F6B-24D4-EE20733F456D}"/>
              </a:ext>
            </a:extLst>
          </p:cNvPr>
          <p:cNvSpPr txBox="1"/>
          <p:nvPr/>
        </p:nvSpPr>
        <p:spPr>
          <a:xfrm>
            <a:off x="6324900" y="1474388"/>
            <a:ext cx="4796512" cy="856645"/>
          </a:xfrm>
          <a:prstGeom prst="rect">
            <a:avLst/>
          </a:prstGeom>
          <a:noFill/>
          <a:ln cap="flat">
            <a:noFill/>
          </a:ln>
        </p:spPr>
        <p:txBody>
          <a:bodyPr vert="horz" wrap="square" lIns="91440" tIns="45720" rIns="91440" bIns="45720" anchor="t" anchorCtr="0" compatLnSpc="1">
            <a:spAutoFit/>
          </a:bodyPr>
          <a:lstStyle/>
          <a:p>
            <a:pPr marL="0" marR="0" lvl="0" indent="0" algn="r" defTabSz="914400" rtl="1" fontAlgn="auto" hangingPunct="1">
              <a:lnSpc>
                <a:spcPct val="150000"/>
              </a:lnSpc>
              <a:spcBef>
                <a:spcPts val="0"/>
              </a:spcBef>
              <a:spcAft>
                <a:spcPts val="200"/>
              </a:spcAft>
              <a:buNone/>
              <a:tabLst/>
              <a:defRPr sz="1800" b="0" i="0" u="none" strike="noStrike" kern="0" cap="none" spc="0" baseline="0">
                <a:solidFill>
                  <a:srgbClr val="000000"/>
                </a:solidFill>
                <a:uFillTx/>
              </a:defRPr>
            </a:pPr>
            <a:r>
              <a:rPr lang="es-ES" sz="1800" b="1" i="0" u="none" strike="noStrike" kern="1200" cap="none" spc="0" baseline="0" dirty="0">
                <a:solidFill>
                  <a:srgbClr val="00B050"/>
                </a:solidFill>
                <a:uFillTx/>
                <a:latin typeface="Trebuchet MS"/>
                <a:ea typeface="Arial"/>
                <a:cs typeface="B Nazanin" pitchFamily="2" charset="-78"/>
              </a:rPr>
              <a:t>2017</a:t>
            </a:r>
            <a:endParaRPr lang="es-ES" sz="2000" b="1" i="0" u="none" strike="noStrike" kern="1200" cap="none" spc="0" baseline="0" dirty="0">
              <a:solidFill>
                <a:srgbClr val="00B050"/>
              </a:solidFill>
              <a:uFillTx/>
              <a:latin typeface="Trebuchet MS"/>
              <a:ea typeface="Arial"/>
              <a:cs typeface="B Nazanin" pitchFamily="2" charset="-78"/>
            </a:endParaRPr>
          </a:p>
          <a:p>
            <a:pPr lvl="0" algn="r" rtl="1">
              <a:lnSpc>
                <a:spcPct val="150000"/>
              </a:lnSpc>
              <a:spcAft>
                <a:spcPts val="200"/>
              </a:spcAft>
              <a:defRPr sz="1800" b="0" i="0" u="none" strike="noStrike" kern="0" cap="none" spc="0" baseline="0">
                <a:solidFill>
                  <a:srgbClr val="000000"/>
                </a:solidFill>
                <a:uFillTx/>
              </a:defRPr>
            </a:pPr>
            <a:r>
              <a:rPr lang="fa-IR" sz="1400" dirty="0">
                <a:solidFill>
                  <a:srgbClr val="6C757D"/>
                </a:solidFill>
                <a:latin typeface="Trebuchet MS"/>
                <a:ea typeface="Arial"/>
                <a:cs typeface="B Nazanin" pitchFamily="2" charset="-78"/>
              </a:rPr>
              <a:t>پیشینه تحقیقات را آغاز کنید</a:t>
            </a:r>
            <a:endParaRPr lang="es-ES" sz="1400" b="0" i="0" u="none" strike="noStrike" kern="1200" cap="none" spc="0" baseline="0" dirty="0">
              <a:solidFill>
                <a:srgbClr val="6C757D"/>
              </a:solidFill>
              <a:uFillTx/>
              <a:latin typeface="Trebuchet MS"/>
              <a:ea typeface="Arial"/>
              <a:cs typeface="B Nazanin" pitchFamily="2" charset="-78"/>
            </a:endParaRPr>
          </a:p>
        </p:txBody>
      </p:sp>
      <p:sp>
        <p:nvSpPr>
          <p:cNvPr id="6" name="Elipse 12">
            <a:extLst>
              <a:ext uri="{FF2B5EF4-FFF2-40B4-BE49-F238E27FC236}">
                <a16:creationId xmlns:a16="http://schemas.microsoft.com/office/drawing/2014/main" id="{3E8FCB57-4222-FDC0-9755-5520DFC6036A}"/>
              </a:ext>
            </a:extLst>
          </p:cNvPr>
          <p:cNvSpPr/>
          <p:nvPr/>
        </p:nvSpPr>
        <p:spPr>
          <a:xfrm>
            <a:off x="5990879" y="2472301"/>
            <a:ext cx="175098" cy="175098"/>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2400" b="0" i="0" u="none" strike="noStrike" kern="1200" cap="none" spc="0" baseline="0">
              <a:solidFill>
                <a:srgbClr val="FFFFFF"/>
              </a:solidFill>
              <a:uFillTx/>
              <a:latin typeface="Trebuchet MS"/>
              <a:ea typeface="Arial"/>
              <a:cs typeface="B Nazanin" pitchFamily="2" charset="-78"/>
            </a:endParaRPr>
          </a:p>
        </p:txBody>
      </p:sp>
      <p:sp>
        <p:nvSpPr>
          <p:cNvPr id="7" name="CuadroTexto 13">
            <a:extLst>
              <a:ext uri="{FF2B5EF4-FFF2-40B4-BE49-F238E27FC236}">
                <a16:creationId xmlns:a16="http://schemas.microsoft.com/office/drawing/2014/main" id="{D05AFBEA-3CA9-527A-EA8A-60B26A667E99}"/>
              </a:ext>
            </a:extLst>
          </p:cNvPr>
          <p:cNvSpPr txBox="1"/>
          <p:nvPr/>
        </p:nvSpPr>
        <p:spPr>
          <a:xfrm>
            <a:off x="6324900" y="2353273"/>
            <a:ext cx="4796512" cy="856645"/>
          </a:xfrm>
          <a:prstGeom prst="rect">
            <a:avLst/>
          </a:prstGeom>
          <a:noFill/>
          <a:ln cap="flat">
            <a:noFill/>
          </a:ln>
        </p:spPr>
        <p:txBody>
          <a:bodyPr vert="horz" wrap="square" lIns="91440" tIns="45720" rIns="91440" bIns="45720" anchor="t" anchorCtr="0" compatLnSpc="1">
            <a:spAutoFit/>
          </a:bodyPr>
          <a:lstStyle/>
          <a:p>
            <a:pPr marL="0" marR="0" lvl="0" indent="0" algn="r" defTabSz="914400" rtl="1" fontAlgn="auto" hangingPunct="1">
              <a:lnSpc>
                <a:spcPct val="150000"/>
              </a:lnSpc>
              <a:spcBef>
                <a:spcPts val="0"/>
              </a:spcBef>
              <a:spcAft>
                <a:spcPts val="200"/>
              </a:spcAft>
              <a:buNone/>
              <a:tabLst/>
              <a:defRPr sz="1800" b="0" i="0" u="none" strike="noStrike" kern="0" cap="none" spc="0" baseline="0">
                <a:solidFill>
                  <a:srgbClr val="000000"/>
                </a:solidFill>
                <a:uFillTx/>
              </a:defRPr>
            </a:pPr>
            <a:r>
              <a:rPr lang="es-ES" sz="1800" b="1" i="0" u="none" strike="noStrike" kern="1200" cap="none" spc="0" baseline="0" dirty="0">
                <a:solidFill>
                  <a:srgbClr val="00B050"/>
                </a:solidFill>
                <a:uFillTx/>
                <a:latin typeface="Trebuchet MS"/>
                <a:ea typeface="Arial"/>
                <a:cs typeface="B Nazanin" pitchFamily="2" charset="-78"/>
              </a:rPr>
              <a:t>2018</a:t>
            </a:r>
            <a:endParaRPr lang="es-ES" sz="2000" b="1" i="0" u="none" strike="noStrike" kern="1200" cap="none" spc="0" baseline="0" dirty="0">
              <a:solidFill>
                <a:srgbClr val="00B050"/>
              </a:solidFill>
              <a:uFillTx/>
              <a:latin typeface="Trebuchet MS"/>
              <a:ea typeface="Arial"/>
              <a:cs typeface="B Nazanin" pitchFamily="2" charset="-78"/>
            </a:endParaRPr>
          </a:p>
          <a:p>
            <a:pPr lvl="0" algn="r" rtl="1">
              <a:lnSpc>
                <a:spcPct val="150000"/>
              </a:lnSpc>
              <a:spcAft>
                <a:spcPts val="200"/>
              </a:spcAft>
              <a:defRPr sz="1800" b="0" i="0" u="none" strike="noStrike" kern="0" cap="none" spc="0" baseline="0">
                <a:solidFill>
                  <a:srgbClr val="000000"/>
                </a:solidFill>
                <a:uFillTx/>
              </a:defRPr>
            </a:pPr>
            <a:r>
              <a:rPr lang="fa-IR" sz="1400" dirty="0">
                <a:solidFill>
                  <a:srgbClr val="6C757D"/>
                </a:solidFill>
                <a:latin typeface="Trebuchet MS"/>
                <a:ea typeface="Arial"/>
                <a:cs typeface="B Nazanin" pitchFamily="2" charset="-78"/>
              </a:rPr>
              <a:t>بیان تحقیقات انجام شده در مورد موضوع</a:t>
            </a:r>
            <a:endParaRPr lang="en-US" sz="1400" b="0" i="0" u="none" strike="noStrike" kern="1200" cap="none" spc="0" baseline="0" dirty="0">
              <a:solidFill>
                <a:srgbClr val="6C757D"/>
              </a:solidFill>
              <a:uFillTx/>
              <a:latin typeface="Trebuchet MS"/>
              <a:ea typeface="Arial"/>
              <a:cs typeface="B Nazanin" pitchFamily="2" charset="-78"/>
            </a:endParaRPr>
          </a:p>
        </p:txBody>
      </p:sp>
      <p:sp>
        <p:nvSpPr>
          <p:cNvPr id="8" name="Elipse 14">
            <a:extLst>
              <a:ext uri="{FF2B5EF4-FFF2-40B4-BE49-F238E27FC236}">
                <a16:creationId xmlns:a16="http://schemas.microsoft.com/office/drawing/2014/main" id="{ACA3C64F-18D8-021E-353E-CE94C973E2BB}"/>
              </a:ext>
            </a:extLst>
          </p:cNvPr>
          <p:cNvSpPr/>
          <p:nvPr/>
        </p:nvSpPr>
        <p:spPr>
          <a:xfrm>
            <a:off x="5990879" y="3351176"/>
            <a:ext cx="175098" cy="175098"/>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2400" b="0" i="0" u="none" strike="noStrike" kern="1200" cap="none" spc="0" baseline="0">
              <a:solidFill>
                <a:srgbClr val="FFFFFF"/>
              </a:solidFill>
              <a:uFillTx/>
              <a:latin typeface="Trebuchet MS"/>
              <a:ea typeface="Arial"/>
              <a:cs typeface="B Nazanin" pitchFamily="2" charset="-78"/>
            </a:endParaRPr>
          </a:p>
        </p:txBody>
      </p:sp>
      <p:sp>
        <p:nvSpPr>
          <p:cNvPr id="9" name="CuadroTexto 15">
            <a:extLst>
              <a:ext uri="{FF2B5EF4-FFF2-40B4-BE49-F238E27FC236}">
                <a16:creationId xmlns:a16="http://schemas.microsoft.com/office/drawing/2014/main" id="{A48DF35F-09D2-B7C3-AFEB-1A66F79EC5D3}"/>
              </a:ext>
            </a:extLst>
          </p:cNvPr>
          <p:cNvSpPr txBox="1"/>
          <p:nvPr/>
        </p:nvSpPr>
        <p:spPr>
          <a:xfrm>
            <a:off x="6324900" y="3232158"/>
            <a:ext cx="4796512" cy="1903085"/>
          </a:xfrm>
          <a:prstGeom prst="rect">
            <a:avLst/>
          </a:prstGeom>
          <a:noFill/>
          <a:ln cap="flat">
            <a:noFill/>
          </a:ln>
        </p:spPr>
        <p:txBody>
          <a:bodyPr vert="horz" wrap="square" lIns="91440" tIns="45720" rIns="91440" bIns="45720" anchor="t" anchorCtr="0" compatLnSpc="1">
            <a:spAutoFit/>
          </a:bodyPr>
          <a:lstStyle/>
          <a:p>
            <a:pPr marL="0" marR="0" lvl="0" indent="0" algn="r" defTabSz="914400" rtl="1" fontAlgn="auto" hangingPunct="1">
              <a:lnSpc>
                <a:spcPct val="150000"/>
              </a:lnSpc>
              <a:spcBef>
                <a:spcPts val="0"/>
              </a:spcBef>
              <a:spcAft>
                <a:spcPts val="200"/>
              </a:spcAft>
              <a:buNone/>
              <a:tabLst/>
              <a:defRPr sz="1800" b="0" i="0" u="none" strike="noStrike" kern="0" cap="none" spc="0" baseline="0">
                <a:solidFill>
                  <a:srgbClr val="000000"/>
                </a:solidFill>
                <a:uFillTx/>
              </a:defRPr>
            </a:pPr>
            <a:r>
              <a:rPr lang="es-ES" sz="1800" b="1" i="0" u="none" strike="noStrike" kern="1200" cap="none" spc="0" baseline="0" dirty="0">
                <a:solidFill>
                  <a:srgbClr val="00B050"/>
                </a:solidFill>
                <a:uFillTx/>
                <a:latin typeface="Trebuchet MS"/>
                <a:ea typeface="Arial"/>
                <a:cs typeface="B Nazanin" pitchFamily="2" charset="-78"/>
              </a:rPr>
              <a:t>2019</a:t>
            </a:r>
            <a:endParaRPr lang="es-ES" sz="2000" b="1" i="0" u="none" strike="noStrike" kern="1200" cap="none" spc="0" baseline="0" dirty="0">
              <a:solidFill>
                <a:srgbClr val="00B050"/>
              </a:solidFill>
              <a:uFillTx/>
              <a:latin typeface="Trebuchet MS"/>
              <a:ea typeface="Arial"/>
              <a:cs typeface="B Nazanin" pitchFamily="2" charset="-78"/>
            </a:endParaRPr>
          </a:p>
          <a:p>
            <a:pPr marL="171450" lvl="0" indent="-171450" algn="r" rtl="1">
              <a:lnSpc>
                <a:spcPct val="150000"/>
              </a:lnSpc>
              <a:spcAft>
                <a:spcPts val="200"/>
              </a:spcAft>
              <a:buSzPct val="100000"/>
              <a:buFont typeface="Arial" pitchFamily="34"/>
              <a:buChar char="•"/>
              <a:defRPr sz="1800" b="0" i="0" u="none" strike="noStrike" kern="0" cap="none" spc="0" baseline="0">
                <a:solidFill>
                  <a:srgbClr val="000000"/>
                </a:solidFill>
                <a:uFillTx/>
              </a:defRPr>
            </a:pPr>
            <a:r>
              <a:rPr lang="fa-IR" sz="1400" dirty="0">
                <a:solidFill>
                  <a:srgbClr val="6C757D"/>
                </a:solidFill>
                <a:latin typeface="Trebuchet MS"/>
                <a:ea typeface="Arial"/>
                <a:cs typeface="B Nazanin" pitchFamily="2" charset="-78"/>
              </a:rPr>
              <a:t>قالب پاورپوینت رژیم غذایی قابل ویرایش می باشد</a:t>
            </a:r>
          </a:p>
          <a:p>
            <a:pPr marL="171450" lvl="0" indent="-171450" algn="r" rtl="1">
              <a:lnSpc>
                <a:spcPct val="150000"/>
              </a:lnSpc>
              <a:spcAft>
                <a:spcPts val="200"/>
              </a:spcAft>
              <a:buSzPct val="100000"/>
              <a:buFont typeface="Arial" pitchFamily="34"/>
              <a:buChar char="•"/>
              <a:defRPr sz="1800" b="0" i="0" u="none" strike="noStrike" kern="0" cap="none" spc="0" baseline="0">
                <a:solidFill>
                  <a:srgbClr val="000000"/>
                </a:solidFill>
                <a:uFillTx/>
              </a:defRPr>
            </a:pPr>
            <a:r>
              <a:rPr lang="fa-IR" sz="1400" dirty="0">
                <a:solidFill>
                  <a:srgbClr val="6C757D"/>
                </a:solidFill>
                <a:latin typeface="Trebuchet MS"/>
                <a:ea typeface="Arial"/>
                <a:cs typeface="B Nazanin" pitchFamily="2" charset="-78"/>
              </a:rPr>
              <a:t>قالب پاورپوینت رژیم غذایی قابل ویرایش می باشد</a:t>
            </a:r>
          </a:p>
          <a:p>
            <a:pPr marL="171450" lvl="0" indent="-171450" algn="r" rtl="1">
              <a:lnSpc>
                <a:spcPct val="150000"/>
              </a:lnSpc>
              <a:spcAft>
                <a:spcPts val="200"/>
              </a:spcAft>
              <a:buSzPct val="100000"/>
              <a:buFont typeface="Arial" pitchFamily="34"/>
              <a:buChar char="•"/>
              <a:defRPr sz="1800" b="0" i="0" u="none" strike="noStrike" kern="0" cap="none" spc="0" baseline="0">
                <a:solidFill>
                  <a:srgbClr val="000000"/>
                </a:solidFill>
                <a:uFillTx/>
              </a:defRPr>
            </a:pPr>
            <a:r>
              <a:rPr lang="fa-IR" sz="1400" dirty="0">
                <a:solidFill>
                  <a:srgbClr val="6C757D"/>
                </a:solidFill>
                <a:latin typeface="Trebuchet MS"/>
                <a:ea typeface="Arial"/>
                <a:cs typeface="B Nazanin" pitchFamily="2" charset="-78"/>
              </a:rPr>
              <a:t>قالب پاورپوینت رژیم غذایی قابل ویرایش می باشد</a:t>
            </a:r>
          </a:p>
          <a:p>
            <a:pPr marL="171450" lvl="0" indent="-171450" algn="r" rtl="1">
              <a:lnSpc>
                <a:spcPct val="150000"/>
              </a:lnSpc>
              <a:spcAft>
                <a:spcPts val="200"/>
              </a:spcAft>
              <a:buSzPct val="100000"/>
              <a:buFont typeface="Arial" pitchFamily="34"/>
              <a:buChar char="•"/>
              <a:defRPr sz="1800" b="0" i="0" u="none" strike="noStrike" kern="0" cap="none" spc="0" baseline="0">
                <a:solidFill>
                  <a:srgbClr val="000000"/>
                </a:solidFill>
                <a:uFillTx/>
              </a:defRPr>
            </a:pPr>
            <a:r>
              <a:rPr lang="fa-IR" sz="1400" dirty="0">
                <a:solidFill>
                  <a:srgbClr val="6C757D"/>
                </a:solidFill>
                <a:latin typeface="Trebuchet MS"/>
                <a:ea typeface="Arial"/>
                <a:cs typeface="B Nazanin" pitchFamily="2" charset="-78"/>
              </a:rPr>
              <a:t>قالب پاورپوینت رژیم غذایی قابل ویرایش می باشد</a:t>
            </a:r>
            <a:endParaRPr lang="en-US" sz="1400" b="0" i="0" u="none" strike="noStrike" kern="1200" cap="none" spc="0" baseline="0" dirty="0">
              <a:solidFill>
                <a:srgbClr val="000000"/>
              </a:solidFill>
              <a:uFillTx/>
              <a:latin typeface="Trebuchet MS"/>
              <a:ea typeface="Arial"/>
              <a:cs typeface="B Nazanin" pitchFamily="2" charset="-78"/>
            </a:endParaRPr>
          </a:p>
        </p:txBody>
      </p:sp>
      <p:sp>
        <p:nvSpPr>
          <p:cNvPr id="10" name="Elipse 16">
            <a:extLst>
              <a:ext uri="{FF2B5EF4-FFF2-40B4-BE49-F238E27FC236}">
                <a16:creationId xmlns:a16="http://schemas.microsoft.com/office/drawing/2014/main" id="{FB0CED9D-53E1-1D2F-0C08-6A76485A349F}"/>
              </a:ext>
            </a:extLst>
          </p:cNvPr>
          <p:cNvSpPr/>
          <p:nvPr/>
        </p:nvSpPr>
        <p:spPr>
          <a:xfrm>
            <a:off x="5990879" y="5287427"/>
            <a:ext cx="175098" cy="175098"/>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2400" b="0" i="0" u="none" strike="noStrike" kern="1200" cap="none" spc="0" baseline="0">
              <a:solidFill>
                <a:srgbClr val="FFFFFF"/>
              </a:solidFill>
              <a:uFillTx/>
              <a:latin typeface="Trebuchet MS"/>
              <a:ea typeface="Arial"/>
              <a:cs typeface="B Nazanin" pitchFamily="2" charset="-78"/>
            </a:endParaRPr>
          </a:p>
        </p:txBody>
      </p:sp>
      <p:sp>
        <p:nvSpPr>
          <p:cNvPr id="11" name="CuadroTexto 17">
            <a:extLst>
              <a:ext uri="{FF2B5EF4-FFF2-40B4-BE49-F238E27FC236}">
                <a16:creationId xmlns:a16="http://schemas.microsoft.com/office/drawing/2014/main" id="{DD1E8362-92C5-EF12-A515-9AC52FAE9CC7}"/>
              </a:ext>
            </a:extLst>
          </p:cNvPr>
          <p:cNvSpPr txBox="1"/>
          <p:nvPr/>
        </p:nvSpPr>
        <p:spPr>
          <a:xfrm>
            <a:off x="6133171" y="5153661"/>
            <a:ext cx="4796512" cy="856645"/>
          </a:xfrm>
          <a:prstGeom prst="rect">
            <a:avLst/>
          </a:prstGeom>
          <a:noFill/>
          <a:ln cap="flat">
            <a:noFill/>
          </a:ln>
        </p:spPr>
        <p:txBody>
          <a:bodyPr vert="horz" wrap="square" lIns="91440" tIns="45720" rIns="91440" bIns="45720" anchor="t" anchorCtr="0" compatLnSpc="1">
            <a:spAutoFit/>
          </a:bodyPr>
          <a:lstStyle/>
          <a:p>
            <a:pPr marL="0" marR="0" lvl="0" indent="0" algn="r" defTabSz="914400" rtl="1" fontAlgn="auto" hangingPunct="1">
              <a:lnSpc>
                <a:spcPct val="150000"/>
              </a:lnSpc>
              <a:spcBef>
                <a:spcPts val="0"/>
              </a:spcBef>
              <a:spcAft>
                <a:spcPts val="200"/>
              </a:spcAft>
              <a:buNone/>
              <a:tabLst/>
              <a:defRPr sz="1800" b="0" i="0" u="none" strike="noStrike" kern="0" cap="none" spc="0" baseline="0">
                <a:solidFill>
                  <a:srgbClr val="000000"/>
                </a:solidFill>
                <a:uFillTx/>
              </a:defRPr>
            </a:pPr>
            <a:r>
              <a:rPr lang="es-ES" sz="1800" b="1" i="0" u="none" strike="noStrike" kern="1200" cap="none" spc="0" baseline="0" dirty="0">
                <a:solidFill>
                  <a:srgbClr val="00B050"/>
                </a:solidFill>
                <a:uFillTx/>
                <a:latin typeface="Trebuchet MS"/>
                <a:ea typeface="Arial"/>
                <a:cs typeface="B Nazanin" pitchFamily="2" charset="-78"/>
              </a:rPr>
              <a:t>2021</a:t>
            </a:r>
            <a:endParaRPr lang="es-ES" sz="2000" b="1" i="0" u="none" strike="noStrike" kern="1200" cap="none" spc="0" baseline="0" dirty="0">
              <a:solidFill>
                <a:srgbClr val="00B050"/>
              </a:solidFill>
              <a:uFillTx/>
              <a:latin typeface="Trebuchet MS"/>
              <a:ea typeface="Arial"/>
              <a:cs typeface="B Nazanin" pitchFamily="2" charset="-78"/>
            </a:endParaRPr>
          </a:p>
          <a:p>
            <a:pPr lvl="0" algn="r" rtl="1">
              <a:lnSpc>
                <a:spcPct val="150000"/>
              </a:lnSpc>
              <a:spcAft>
                <a:spcPts val="200"/>
              </a:spcAft>
              <a:defRPr sz="1800" b="0" i="0" u="none" strike="noStrike" kern="0" cap="none" spc="0" baseline="0">
                <a:solidFill>
                  <a:srgbClr val="000000"/>
                </a:solidFill>
                <a:uFillTx/>
              </a:defRPr>
            </a:pPr>
            <a:r>
              <a:rPr lang="fa-IR" sz="1400" dirty="0">
                <a:solidFill>
                  <a:srgbClr val="6C757D"/>
                </a:solidFill>
                <a:latin typeface="Trebuchet MS"/>
                <a:ea typeface="Arial"/>
                <a:cs typeface="B Nazanin" pitchFamily="2" charset="-78"/>
              </a:rPr>
              <a:t> نتیجه پروژه تحقیقاتی انجام شده</a:t>
            </a:r>
            <a:endParaRPr lang="en-US" sz="1400" b="0" i="0" u="none" strike="noStrike" kern="1200" cap="none" spc="0" baseline="0" dirty="0">
              <a:solidFill>
                <a:srgbClr val="6C757D"/>
              </a:solidFill>
              <a:uFillTx/>
              <a:latin typeface="Trebuchet MS"/>
              <a:ea typeface="Arial"/>
              <a:cs typeface="B Nazanin" pitchFamily="2" charset="-78"/>
            </a:endParaRPr>
          </a:p>
        </p:txBody>
      </p:sp>
      <p:pic>
        <p:nvPicPr>
          <p:cNvPr id="12" name="Picture 4" descr="ensalada de verduras en cuenco de cerámica blanca">
            <a:extLst>
              <a:ext uri="{FF2B5EF4-FFF2-40B4-BE49-F238E27FC236}">
                <a16:creationId xmlns:a16="http://schemas.microsoft.com/office/drawing/2014/main" id="{9E6D05CC-8C91-AD46-D273-ED6980B247EB}"/>
              </a:ext>
            </a:extLst>
          </p:cNvPr>
          <p:cNvPicPr>
            <a:picLocks noGrp="1" noChangeAspect="1"/>
          </p:cNvPicPr>
          <p:nvPr>
            <p:ph type="pic" idx="4294967295"/>
          </p:nvPr>
        </p:nvPicPr>
        <p:blipFill>
          <a:blip r:embed="rId3" cstate="print"/>
          <a:srcRect t="12491" b="12491"/>
          <a:stretch>
            <a:fillRect/>
          </a:stretch>
        </p:blipFill>
        <p:spPr>
          <a:xfrm>
            <a:off x="1336596" y="2170593"/>
            <a:ext cx="4497384" cy="4497384"/>
          </a:xfrm>
        </p:spPr>
      </p:pic>
      <p:sp>
        <p:nvSpPr>
          <p:cNvPr id="13" name="Rectángulo 20">
            <a:extLst>
              <a:ext uri="{FF2B5EF4-FFF2-40B4-BE49-F238E27FC236}">
                <a16:creationId xmlns:a16="http://schemas.microsoft.com/office/drawing/2014/main" id="{92FB6D88-BC1C-752F-B665-B234ED394C16}"/>
              </a:ext>
            </a:extLst>
          </p:cNvPr>
          <p:cNvSpPr/>
          <p:nvPr/>
        </p:nvSpPr>
        <p:spPr>
          <a:xfrm>
            <a:off x="11177730" y="0"/>
            <a:ext cx="499875" cy="1645920"/>
          </a:xfrm>
          <a:prstGeom prst="rect">
            <a:avLst/>
          </a:prstGeom>
          <a:solidFill>
            <a:srgbClr val="00B050"/>
          </a:solidFill>
          <a:ln w="12701" cap="flat">
            <a:solidFill>
              <a:srgbClr val="AAADB0"/>
            </a:solidFill>
            <a:prstDash val="solid"/>
            <a:miter/>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Trebuchet MS"/>
              <a:ea typeface="Arial"/>
              <a:cs typeface="B Nazanin" pitchFamily="2" charset="-78"/>
            </a:endParaRPr>
          </a:p>
        </p:txBody>
      </p:sp>
      <p:sp>
        <p:nvSpPr>
          <p:cNvPr id="14" name="Rectángulo 21">
            <a:extLst>
              <a:ext uri="{FF2B5EF4-FFF2-40B4-BE49-F238E27FC236}">
                <a16:creationId xmlns:a16="http://schemas.microsoft.com/office/drawing/2014/main" id="{10B42552-6ABD-CE13-CD9E-CF71323B5783}"/>
              </a:ext>
            </a:extLst>
          </p:cNvPr>
          <p:cNvSpPr/>
          <p:nvPr/>
        </p:nvSpPr>
        <p:spPr>
          <a:xfrm flipH="1">
            <a:off x="11121413" y="2078532"/>
            <a:ext cx="163375" cy="3365961"/>
          </a:xfrm>
          <a:prstGeom prst="rect">
            <a:avLst/>
          </a:prstGeom>
          <a:solidFill>
            <a:srgbClr val="92D050"/>
          </a:solidFill>
          <a:ln w="12701" cap="flat">
            <a:solidFill>
              <a:srgbClr val="AAADB0"/>
            </a:solidFill>
            <a:prstDash val="solid"/>
            <a:miter/>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Trebuchet MS"/>
              <a:ea typeface="Arial"/>
              <a:cs typeface="B Nazanin" pitchFamily="2" charset="-78"/>
            </a:endParaRPr>
          </a:p>
        </p:txBody>
      </p:sp>
      <p:cxnSp>
        <p:nvCxnSpPr>
          <p:cNvPr id="15" name="Conector recto 7">
            <a:extLst>
              <a:ext uri="{FF2B5EF4-FFF2-40B4-BE49-F238E27FC236}">
                <a16:creationId xmlns:a16="http://schemas.microsoft.com/office/drawing/2014/main" id="{8D73FFBE-D5A0-BF6E-E376-FCC34DBAF7B5}"/>
              </a:ext>
            </a:extLst>
          </p:cNvPr>
          <p:cNvCxnSpPr/>
          <p:nvPr/>
        </p:nvCxnSpPr>
        <p:spPr>
          <a:xfrm>
            <a:off x="254002" y="2170593"/>
            <a:ext cx="6087517" cy="0"/>
          </a:xfrm>
          <a:prstGeom prst="straightConnector1">
            <a:avLst/>
          </a:prstGeom>
          <a:noFill/>
          <a:ln w="28575" cap="flat">
            <a:solidFill>
              <a:srgbClr val="00B050"/>
            </a:solidFill>
            <a:prstDash val="solid"/>
            <a:miter/>
          </a:ln>
        </p:spPr>
      </p:cxn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name="Slide15">
    <p:spTree>
      <p:nvGrpSpPr>
        <p:cNvPr id="1" name=""/>
        <p:cNvGrpSpPr/>
        <p:nvPr/>
      </p:nvGrpSpPr>
      <p:grpSpPr>
        <a:xfrm>
          <a:off x="0" y="0"/>
          <a:ext cx="0" cy="0"/>
          <a:chOff x="0" y="0"/>
          <a:chExt cx="0" cy="0"/>
        </a:xfrm>
      </p:grpSpPr>
      <p:cxnSp>
        <p:nvCxnSpPr>
          <p:cNvPr id="2" name="Conector recto 6">
            <a:extLst>
              <a:ext uri="{FF2B5EF4-FFF2-40B4-BE49-F238E27FC236}">
                <a16:creationId xmlns:a16="http://schemas.microsoft.com/office/drawing/2014/main" id="{4AC6EFE0-AF15-50BF-9773-E2BDB46C7AC1}"/>
              </a:ext>
            </a:extLst>
          </p:cNvPr>
          <p:cNvCxnSpPr/>
          <p:nvPr/>
        </p:nvCxnSpPr>
        <p:spPr>
          <a:xfrm>
            <a:off x="3433864" y="546097"/>
            <a:ext cx="0" cy="5765805"/>
          </a:xfrm>
          <a:prstGeom prst="straightConnector1">
            <a:avLst/>
          </a:prstGeom>
          <a:noFill/>
          <a:ln w="6345" cap="flat">
            <a:solidFill>
              <a:srgbClr val="E7ECEF"/>
            </a:solidFill>
            <a:prstDash val="solid"/>
            <a:miter/>
          </a:ln>
        </p:spPr>
      </p:cxnSp>
      <p:sp>
        <p:nvSpPr>
          <p:cNvPr id="3" name="Marcador de texto 3">
            <a:extLst>
              <a:ext uri="{FF2B5EF4-FFF2-40B4-BE49-F238E27FC236}">
                <a16:creationId xmlns:a16="http://schemas.microsoft.com/office/drawing/2014/main" id="{8007C08F-64A6-776C-2226-48EF3894EA0B}"/>
              </a:ext>
            </a:extLst>
          </p:cNvPr>
          <p:cNvSpPr txBox="1">
            <a:spLocks noGrp="1"/>
          </p:cNvSpPr>
          <p:nvPr>
            <p:ph type="body" idx="4294967295"/>
          </p:nvPr>
        </p:nvSpPr>
        <p:spPr>
          <a:xfrm>
            <a:off x="1259068" y="330282"/>
            <a:ext cx="10932932" cy="992233"/>
          </a:xfrm>
        </p:spPr>
        <p:txBody>
          <a:bodyPr>
            <a:noAutofit/>
          </a:bodyPr>
          <a:lstStyle/>
          <a:p>
            <a:pPr lvl="0" algn="r" rtl="1">
              <a:lnSpc>
                <a:spcPct val="100000"/>
              </a:lnSpc>
            </a:pPr>
            <a:r>
              <a:rPr lang="fa-IR" sz="6600" dirty="0">
                <a:solidFill>
                  <a:srgbClr val="92D050"/>
                </a:solidFill>
                <a:latin typeface="Garamond"/>
                <a:cs typeface="B Nazanin" pitchFamily="2" charset="-78"/>
              </a:rPr>
              <a:t>اسلاید متنی را برای ارائه تنظیم کنید</a:t>
            </a:r>
            <a:endParaRPr lang="es-ES" sz="6600" dirty="0">
              <a:solidFill>
                <a:srgbClr val="202428"/>
              </a:solidFill>
              <a:latin typeface="Garamond"/>
              <a:cs typeface="B Nazanin" pitchFamily="2" charset="-78"/>
            </a:endParaRPr>
          </a:p>
        </p:txBody>
      </p:sp>
      <p:sp>
        <p:nvSpPr>
          <p:cNvPr id="4" name="CuadroTexto 4">
            <a:extLst>
              <a:ext uri="{FF2B5EF4-FFF2-40B4-BE49-F238E27FC236}">
                <a16:creationId xmlns:a16="http://schemas.microsoft.com/office/drawing/2014/main" id="{9A15A8EC-AF58-1124-C541-59A434555787}"/>
              </a:ext>
            </a:extLst>
          </p:cNvPr>
          <p:cNvSpPr txBox="1"/>
          <p:nvPr/>
        </p:nvSpPr>
        <p:spPr>
          <a:xfrm>
            <a:off x="529045" y="2179225"/>
            <a:ext cx="2616599" cy="3970318"/>
          </a:xfrm>
          <a:prstGeom prst="rect">
            <a:avLst/>
          </a:prstGeom>
          <a:noFill/>
          <a:ln cap="flat">
            <a:noFill/>
          </a:ln>
        </p:spPr>
        <p:txBody>
          <a:bodyPr vert="horz" wrap="square" lIns="91440" tIns="45720" rIns="91440" bIns="45720" anchor="t" anchorCtr="0" compatLnSpc="1">
            <a:spAutoFit/>
          </a:bodyPr>
          <a:lstStyle/>
          <a:p>
            <a:pPr lvl="0" algn="r" rtl="1">
              <a:lnSpc>
                <a:spcPct val="150000"/>
              </a:lnSpc>
              <a:defRPr sz="1800" b="0" i="0" u="none" strike="noStrike" kern="0" cap="none" spc="0" baseline="0">
                <a:solidFill>
                  <a:srgbClr val="000000"/>
                </a:solidFill>
                <a:uFillTx/>
              </a:defRPr>
            </a:pPr>
            <a:r>
              <a:rPr lang="fa-IR" sz="1400" dirty="0">
                <a:solidFill>
                  <a:srgbClr val="000000"/>
                </a:solidFill>
                <a:latin typeface="Trebuchet MS"/>
                <a:ea typeface="Arial"/>
                <a:cs typeface="B Nazanin" pitchFamily="2" charset="-78"/>
              </a:rPr>
              <a:t>با نمودارها و چند جمله کوتاه طرح </a:t>
            </a:r>
          </a:p>
          <a:p>
            <a:pPr lvl="0" algn="r" rtl="1">
              <a:lnSpc>
                <a:spcPct val="150000"/>
              </a:lnSpc>
              <a:defRPr sz="1800" b="0" i="0" u="none" strike="noStrike" kern="0" cap="none" spc="0" baseline="0">
                <a:solidFill>
                  <a:srgbClr val="000000"/>
                </a:solidFill>
                <a:uFillTx/>
              </a:defRPr>
            </a:pPr>
            <a:r>
              <a:rPr lang="fa-IR" sz="1400" dirty="0">
                <a:solidFill>
                  <a:srgbClr val="000000"/>
                </a:solidFill>
                <a:latin typeface="Trebuchet MS"/>
                <a:ea typeface="Arial"/>
                <a:cs typeface="B Nazanin" pitchFamily="2" charset="-78"/>
              </a:rPr>
              <a:t>آزمایش را توضیح دهید.</a:t>
            </a:r>
          </a:p>
          <a:p>
            <a:pPr lvl="0" algn="r" rtl="1">
              <a:lnSpc>
                <a:spcPct val="150000"/>
              </a:lnSpc>
              <a:defRPr sz="1800" b="0" i="0" u="none" strike="noStrike" kern="0" cap="none" spc="0" baseline="0">
                <a:solidFill>
                  <a:srgbClr val="000000"/>
                </a:solidFill>
                <a:uFillTx/>
              </a:defRPr>
            </a:pPr>
            <a:endParaRPr lang="es-ES" sz="1400" b="0" i="0" u="none" strike="noStrike" kern="1200" cap="none" spc="0" baseline="0" dirty="0">
              <a:solidFill>
                <a:srgbClr val="000000"/>
              </a:solidFill>
              <a:uFillTx/>
              <a:latin typeface="Trebuchet MS"/>
              <a:ea typeface="Arial"/>
              <a:cs typeface="B Nazanin" pitchFamily="2" charset="-78"/>
            </a:endParaRPr>
          </a:p>
          <a:p>
            <a:pPr lvl="0" algn="r" rtl="1">
              <a:lnSpc>
                <a:spcPct val="150000"/>
              </a:lnSpc>
              <a:defRPr sz="1800" b="0" i="0" u="none" strike="noStrike" kern="0" cap="none" spc="0" baseline="0">
                <a:solidFill>
                  <a:srgbClr val="000000"/>
                </a:solidFill>
                <a:uFillTx/>
              </a:defRPr>
            </a:pPr>
            <a:r>
              <a:rPr lang="fa-IR" sz="1400" dirty="0">
                <a:solidFill>
                  <a:srgbClr val="000000"/>
                </a:solidFill>
                <a:latin typeface="Trebuchet MS"/>
                <a:ea typeface="Arial"/>
                <a:cs typeface="B Nazanin" pitchFamily="2" charset="-78"/>
              </a:rPr>
              <a:t>قالب پاورپوینت حرفه ای ویرایش پذیر، ابزاری است بسیار کاربردی برای دانشجویان، محققان و اساتید که به دنبال ارائه یک پروژه، پایان نامه، تز، پروپوزال یا سمینار هستند. این قالب با طراحی شده است که به صورت حرفه ای و جذاب برای مخاطبان شما باشد و بتوانید مفاهیم خود را به شکل بهتری ارائه دهید.</a:t>
            </a:r>
            <a:endParaRPr lang="es-ES" sz="1400" b="0" i="0" u="none" strike="noStrike" kern="1200" cap="none" spc="0" baseline="0" dirty="0">
              <a:solidFill>
                <a:srgbClr val="000000"/>
              </a:solidFill>
              <a:uFillTx/>
              <a:latin typeface="Trebuchet MS"/>
              <a:ea typeface="Arial"/>
              <a:cs typeface="B Nazanin" pitchFamily="2" charset="-78"/>
            </a:endParaRPr>
          </a:p>
        </p:txBody>
      </p:sp>
      <p:graphicFrame>
        <p:nvGraphicFramePr>
          <p:cNvPr id="5" name="Table 6">
            <a:extLst>
              <a:ext uri="{FF2B5EF4-FFF2-40B4-BE49-F238E27FC236}">
                <a16:creationId xmlns:a16="http://schemas.microsoft.com/office/drawing/2014/main" id="{F5037F13-A57A-6324-0F88-759C80D609BC}"/>
              </a:ext>
            </a:extLst>
          </p:cNvPr>
          <p:cNvGraphicFramePr>
            <a:graphicFrameLocks noGrp="1"/>
          </p:cNvGraphicFramePr>
          <p:nvPr/>
        </p:nvGraphicFramePr>
        <p:xfrm>
          <a:off x="3775586" y="2114156"/>
          <a:ext cx="5493963" cy="1076522"/>
        </p:xfrm>
        <a:graphic>
          <a:graphicData uri="http://schemas.openxmlformats.org/drawingml/2006/table">
            <a:tbl>
              <a:tblPr firstCol="1" bandRow="1">
                <a:effectLst/>
                <a:tableStyleId>{6E25E649-3F16-4E02-A733-19D2CDBF48F0}</a:tableStyleId>
              </a:tblPr>
              <a:tblGrid>
                <a:gridCol w="1085524">
                  <a:extLst>
                    <a:ext uri="{9D8B030D-6E8A-4147-A177-3AD203B41FA5}">
                      <a16:colId xmlns:a16="http://schemas.microsoft.com/office/drawing/2014/main" val="3274704421"/>
                    </a:ext>
                  </a:extLst>
                </a:gridCol>
                <a:gridCol w="1175156">
                  <a:extLst>
                    <a:ext uri="{9D8B030D-6E8A-4147-A177-3AD203B41FA5}">
                      <a16:colId xmlns:a16="http://schemas.microsoft.com/office/drawing/2014/main" val="2604107084"/>
                    </a:ext>
                  </a:extLst>
                </a:gridCol>
                <a:gridCol w="1135326">
                  <a:extLst>
                    <a:ext uri="{9D8B030D-6E8A-4147-A177-3AD203B41FA5}">
                      <a16:colId xmlns:a16="http://schemas.microsoft.com/office/drawing/2014/main" val="650911747"/>
                    </a:ext>
                  </a:extLst>
                </a:gridCol>
                <a:gridCol w="1105443">
                  <a:extLst>
                    <a:ext uri="{9D8B030D-6E8A-4147-A177-3AD203B41FA5}">
                      <a16:colId xmlns:a16="http://schemas.microsoft.com/office/drawing/2014/main" val="777942453"/>
                    </a:ext>
                  </a:extLst>
                </a:gridCol>
                <a:gridCol w="992514">
                  <a:extLst>
                    <a:ext uri="{9D8B030D-6E8A-4147-A177-3AD203B41FA5}">
                      <a16:colId xmlns:a16="http://schemas.microsoft.com/office/drawing/2014/main" val="1110132337"/>
                    </a:ext>
                  </a:extLst>
                </a:gridCol>
              </a:tblGrid>
              <a:tr h="538261">
                <a:tc>
                  <a:txBody>
                    <a:bodyPr/>
                    <a:lstStyle/>
                    <a:p>
                      <a:pPr marL="0" marR="0" lvl="0" indent="0" algn="r">
                        <a:lnSpc>
                          <a:spcPts val="1800"/>
                        </a:lnSpc>
                        <a:spcBef>
                          <a:spcPts val="600"/>
                        </a:spcBef>
                        <a:spcAft>
                          <a:spcPts val="600"/>
                        </a:spcAft>
                      </a:pPr>
                      <a:endParaRPr lang="en-US" sz="1200" dirty="0">
                        <a:solidFill>
                          <a:srgbClr val="000000"/>
                        </a:solidFill>
                        <a:latin typeface="Trebuchet MS"/>
                        <a:ea typeface="Times New Roman" pitchFamily="18"/>
                        <a:cs typeface="Times New Roman" pitchFamily="18"/>
                      </a:endParaRPr>
                    </a:p>
                  </a:txBody>
                  <a:tcPr marL="68580" marR="68580" marT="0" marB="0" anchor="ctr">
                    <a:lnR w="12701" cap="flat" cmpd="sng" algn="ctr">
                      <a:solidFill>
                        <a:srgbClr val="DEE1E5"/>
                      </a:solidFill>
                      <a:prstDash val="solid"/>
                      <a:round/>
                      <a:headEnd type="none" w="med" len="med"/>
                      <a:tailEnd type="none" w="med" len="med"/>
                    </a:lnR>
                    <a:lnT w="12701" cap="flat" cmpd="sng" algn="ctr">
                      <a:solidFill>
                        <a:srgbClr val="E7ECEF"/>
                      </a:solidFill>
                      <a:prstDash val="solid"/>
                      <a:round/>
                      <a:headEnd type="none" w="med" len="med"/>
                      <a:tailEnd type="none" w="med" len="med"/>
                    </a:lnT>
                    <a:lnB w="12701" cap="flat" cmpd="sng" algn="ctr">
                      <a:solidFill>
                        <a:srgbClr val="DEE1E5"/>
                      </a:solidFill>
                      <a:prstDash val="solid"/>
                      <a:round/>
                      <a:headEnd type="none" w="med" len="med"/>
                      <a:tailEnd type="none" w="med" len="med"/>
                    </a:lnB>
                    <a:solidFill>
                      <a:srgbClr val="E7ECEF"/>
                    </a:solidFill>
                  </a:tcPr>
                </a:tc>
                <a:tc>
                  <a:txBody>
                    <a:bodyPr/>
                    <a:lstStyle/>
                    <a:p>
                      <a:pPr marL="0" marR="0" lvl="0" indent="0" algn="r">
                        <a:lnSpc>
                          <a:spcPts val="1800"/>
                        </a:lnSpc>
                        <a:spcBef>
                          <a:spcPts val="600"/>
                        </a:spcBef>
                        <a:spcAft>
                          <a:spcPts val="600"/>
                        </a:spcAft>
                      </a:pPr>
                      <a:endParaRPr lang="en-US" sz="1200" dirty="0">
                        <a:solidFill>
                          <a:srgbClr val="000000"/>
                        </a:solidFill>
                        <a:latin typeface="Trebuchet MS"/>
                        <a:ea typeface="Times New Roman" pitchFamily="18"/>
                        <a:cs typeface="Times New Roman" pitchFamily="18"/>
                      </a:endParaRPr>
                    </a:p>
                  </a:txBody>
                  <a:tcPr marL="68580" marR="68580" marT="0" marB="0" anchor="ctr">
                    <a:lnL w="12701" cap="flat" cmpd="sng" algn="ctr">
                      <a:solidFill>
                        <a:srgbClr val="DEE1E5"/>
                      </a:solidFill>
                      <a:prstDash val="solid"/>
                      <a:round/>
                      <a:headEnd type="none" w="med" len="med"/>
                      <a:tailEnd type="none" w="med" len="med"/>
                    </a:lnL>
                    <a:lnR w="12701" cap="flat" cmpd="sng" algn="ctr">
                      <a:solidFill>
                        <a:srgbClr val="DEE1E5"/>
                      </a:solidFill>
                      <a:prstDash val="solid"/>
                      <a:round/>
                      <a:headEnd type="none" w="med" len="med"/>
                      <a:tailEnd type="none" w="med" len="med"/>
                    </a:lnR>
                    <a:lnT w="12701" cap="flat" cmpd="sng" algn="ctr">
                      <a:solidFill>
                        <a:srgbClr val="E7ECEF"/>
                      </a:solidFill>
                      <a:prstDash val="solid"/>
                      <a:round/>
                      <a:headEnd type="none" w="med" len="med"/>
                      <a:tailEnd type="none" w="med" len="med"/>
                    </a:lnT>
                    <a:lnB w="12701" cap="flat" cmpd="sng" algn="ctr">
                      <a:solidFill>
                        <a:srgbClr val="DEE1E5"/>
                      </a:solidFill>
                      <a:prstDash val="solid"/>
                      <a:round/>
                      <a:headEnd type="none" w="med" len="med"/>
                      <a:tailEnd type="none" w="med" len="med"/>
                    </a:lnB>
                    <a:solidFill>
                      <a:srgbClr val="E7ECEF"/>
                    </a:solidFill>
                  </a:tcPr>
                </a:tc>
                <a:tc>
                  <a:txBody>
                    <a:bodyPr/>
                    <a:lstStyle/>
                    <a:p>
                      <a:pPr marL="0" marR="0" lvl="0" indent="0" algn="r">
                        <a:lnSpc>
                          <a:spcPts val="1800"/>
                        </a:lnSpc>
                        <a:spcBef>
                          <a:spcPts val="600"/>
                        </a:spcBef>
                        <a:spcAft>
                          <a:spcPts val="600"/>
                        </a:spcAft>
                      </a:pPr>
                      <a:endParaRPr lang="en-US" sz="1200">
                        <a:solidFill>
                          <a:srgbClr val="000000"/>
                        </a:solidFill>
                        <a:latin typeface="Trebuchet MS"/>
                        <a:ea typeface="Times New Roman" pitchFamily="18"/>
                        <a:cs typeface="Times New Roman" pitchFamily="18"/>
                      </a:endParaRPr>
                    </a:p>
                  </a:txBody>
                  <a:tcPr marL="68580" marR="68580" marT="0" marB="0" anchor="ctr">
                    <a:lnL w="12701" cap="flat" cmpd="sng" algn="ctr">
                      <a:solidFill>
                        <a:srgbClr val="DEE1E5"/>
                      </a:solidFill>
                      <a:prstDash val="solid"/>
                      <a:round/>
                      <a:headEnd type="none" w="med" len="med"/>
                      <a:tailEnd type="none" w="med" len="med"/>
                    </a:lnL>
                    <a:lnR w="12701" cap="flat" cmpd="sng" algn="ctr">
                      <a:solidFill>
                        <a:srgbClr val="DEE1E5"/>
                      </a:solidFill>
                      <a:prstDash val="solid"/>
                      <a:round/>
                      <a:headEnd type="none" w="med" len="med"/>
                      <a:tailEnd type="none" w="med" len="med"/>
                    </a:lnR>
                    <a:lnT w="12701" cap="flat" cmpd="sng" algn="ctr">
                      <a:solidFill>
                        <a:srgbClr val="E7ECEF"/>
                      </a:solidFill>
                      <a:prstDash val="solid"/>
                      <a:round/>
                      <a:headEnd type="none" w="med" len="med"/>
                      <a:tailEnd type="none" w="med" len="med"/>
                    </a:lnT>
                    <a:lnB w="12701" cap="flat" cmpd="sng" algn="ctr">
                      <a:solidFill>
                        <a:srgbClr val="DEE1E5"/>
                      </a:solidFill>
                      <a:prstDash val="solid"/>
                      <a:round/>
                      <a:headEnd type="none" w="med" len="med"/>
                      <a:tailEnd type="none" w="med" len="med"/>
                    </a:lnB>
                    <a:solidFill>
                      <a:srgbClr val="E7ECEF"/>
                    </a:solidFill>
                  </a:tcPr>
                </a:tc>
                <a:tc>
                  <a:txBody>
                    <a:bodyPr/>
                    <a:lstStyle/>
                    <a:p>
                      <a:pPr marL="0" marR="0" lvl="0" indent="0" algn="r">
                        <a:lnSpc>
                          <a:spcPts val="1800"/>
                        </a:lnSpc>
                        <a:spcBef>
                          <a:spcPts val="600"/>
                        </a:spcBef>
                        <a:spcAft>
                          <a:spcPts val="600"/>
                        </a:spcAft>
                      </a:pPr>
                      <a:endParaRPr lang="en-US" sz="1200">
                        <a:solidFill>
                          <a:srgbClr val="000000"/>
                        </a:solidFill>
                        <a:latin typeface="Trebuchet MS"/>
                        <a:ea typeface="Times New Roman" pitchFamily="18"/>
                        <a:cs typeface="Times New Roman" pitchFamily="18"/>
                      </a:endParaRPr>
                    </a:p>
                  </a:txBody>
                  <a:tcPr marL="68580" marR="68580" marT="0" marB="0" anchor="ctr">
                    <a:lnL w="12701" cap="flat" cmpd="sng" algn="ctr">
                      <a:solidFill>
                        <a:srgbClr val="DEE1E5"/>
                      </a:solidFill>
                      <a:prstDash val="solid"/>
                      <a:round/>
                      <a:headEnd type="none" w="med" len="med"/>
                      <a:tailEnd type="none" w="med" len="med"/>
                    </a:lnL>
                    <a:lnR w="12701" cap="flat" cmpd="sng" algn="ctr">
                      <a:solidFill>
                        <a:srgbClr val="DEE1E5"/>
                      </a:solidFill>
                      <a:prstDash val="solid"/>
                      <a:round/>
                      <a:headEnd type="none" w="med" len="med"/>
                      <a:tailEnd type="none" w="med" len="med"/>
                    </a:lnR>
                    <a:lnT w="12701" cap="flat" cmpd="sng" algn="ctr">
                      <a:solidFill>
                        <a:srgbClr val="E7ECEF"/>
                      </a:solidFill>
                      <a:prstDash val="solid"/>
                      <a:round/>
                      <a:headEnd type="none" w="med" len="med"/>
                      <a:tailEnd type="none" w="med" len="med"/>
                    </a:lnT>
                    <a:lnB w="12701" cap="flat" cmpd="sng" algn="ctr">
                      <a:solidFill>
                        <a:srgbClr val="DEE1E5"/>
                      </a:solidFill>
                      <a:prstDash val="solid"/>
                      <a:round/>
                      <a:headEnd type="none" w="med" len="med"/>
                      <a:tailEnd type="none" w="med" len="med"/>
                    </a:lnB>
                    <a:solidFill>
                      <a:srgbClr val="E7ECEF"/>
                    </a:solidFill>
                  </a:tcPr>
                </a:tc>
                <a:tc>
                  <a:txBody>
                    <a:bodyPr/>
                    <a:lstStyle/>
                    <a:p>
                      <a:pPr marL="0" marR="0" lvl="0" indent="0" algn="r">
                        <a:lnSpc>
                          <a:spcPts val="1800"/>
                        </a:lnSpc>
                        <a:spcBef>
                          <a:spcPts val="600"/>
                        </a:spcBef>
                        <a:spcAft>
                          <a:spcPts val="600"/>
                        </a:spcAft>
                      </a:pPr>
                      <a:endParaRPr lang="en-US" sz="1200" dirty="0">
                        <a:solidFill>
                          <a:srgbClr val="000000"/>
                        </a:solidFill>
                        <a:latin typeface="Trebuchet MS"/>
                        <a:ea typeface="Times New Roman" pitchFamily="18"/>
                        <a:cs typeface="Times New Roman" pitchFamily="18"/>
                      </a:endParaRPr>
                    </a:p>
                  </a:txBody>
                  <a:tcPr marL="68580" marR="68580" marT="0" marB="0" anchor="ctr">
                    <a:lnL w="12701" cap="flat" cmpd="sng" algn="ctr">
                      <a:solidFill>
                        <a:srgbClr val="DEE1E5"/>
                      </a:solidFill>
                      <a:prstDash val="solid"/>
                      <a:round/>
                      <a:headEnd type="none" w="med" len="med"/>
                      <a:tailEnd type="none" w="med" len="med"/>
                    </a:lnL>
                    <a:lnR w="12701" cap="flat" cmpd="sng" algn="ctr">
                      <a:solidFill>
                        <a:srgbClr val="E7ECEF"/>
                      </a:solidFill>
                      <a:prstDash val="solid"/>
                      <a:round/>
                      <a:headEnd type="none" w="med" len="med"/>
                      <a:tailEnd type="none" w="med" len="med"/>
                    </a:lnR>
                    <a:lnT w="12701" cap="flat" cmpd="sng" algn="ctr">
                      <a:solidFill>
                        <a:srgbClr val="E7ECEF"/>
                      </a:solidFill>
                      <a:prstDash val="solid"/>
                      <a:round/>
                      <a:headEnd type="none" w="med" len="med"/>
                      <a:tailEnd type="none" w="med" len="med"/>
                    </a:lnT>
                    <a:lnB w="12701" cap="flat" cmpd="sng" algn="ctr">
                      <a:solidFill>
                        <a:srgbClr val="DEE1E5"/>
                      </a:solidFill>
                      <a:prstDash val="solid"/>
                      <a:round/>
                      <a:headEnd type="none" w="med" len="med"/>
                      <a:tailEnd type="none" w="med" len="med"/>
                    </a:lnB>
                    <a:solidFill>
                      <a:srgbClr val="E7ECEF"/>
                    </a:solidFill>
                  </a:tcPr>
                </a:tc>
                <a:extLst>
                  <a:ext uri="{0D108BD9-81ED-4DB2-BD59-A6C34878D82A}">
                    <a16:rowId xmlns:a16="http://schemas.microsoft.com/office/drawing/2014/main" val="2328766314"/>
                  </a:ext>
                </a:extLst>
              </a:tr>
              <a:tr h="538261">
                <a:tc>
                  <a:txBody>
                    <a:bodyPr/>
                    <a:lstStyle/>
                    <a:p>
                      <a:pPr marL="0" marR="0" lvl="0" indent="0" algn="r">
                        <a:lnSpc>
                          <a:spcPts val="1800"/>
                        </a:lnSpc>
                        <a:spcBef>
                          <a:spcPts val="600"/>
                        </a:spcBef>
                        <a:spcAft>
                          <a:spcPts val="600"/>
                        </a:spcAft>
                      </a:pPr>
                      <a:endParaRPr lang="en-US" sz="1200" dirty="0">
                        <a:solidFill>
                          <a:srgbClr val="000000"/>
                        </a:solidFill>
                        <a:latin typeface="Trebuchet MS"/>
                        <a:ea typeface="Times New Roman" pitchFamily="18"/>
                        <a:cs typeface="Times New Roman" pitchFamily="18"/>
                      </a:endParaRPr>
                    </a:p>
                  </a:txBody>
                  <a:tcPr marL="68580" marR="68580" marT="0" marB="0" anchor="ctr">
                    <a:lnR w="12701" cap="flat" cmpd="sng" algn="ctr">
                      <a:solidFill>
                        <a:srgbClr val="DEE1E5"/>
                      </a:solidFill>
                      <a:prstDash val="solid"/>
                      <a:round/>
                      <a:headEnd type="none" w="med" len="med"/>
                      <a:tailEnd type="none" w="med" len="med"/>
                    </a:lnR>
                    <a:lnT w="12701" cap="flat" cmpd="sng" algn="ctr">
                      <a:solidFill>
                        <a:srgbClr val="DEE1E5"/>
                      </a:solidFill>
                      <a:prstDash val="solid"/>
                      <a:round/>
                      <a:headEnd type="none" w="med" len="med"/>
                      <a:tailEnd type="none" w="med" len="med"/>
                    </a:lnT>
                    <a:lnB w="12701" cap="flat" cmpd="sng" algn="ctr">
                      <a:solidFill>
                        <a:srgbClr val="E7ECEF"/>
                      </a:solidFill>
                      <a:prstDash val="solid"/>
                      <a:round/>
                      <a:headEnd type="none" w="med" len="med"/>
                      <a:tailEnd type="none" w="med" len="med"/>
                    </a:lnB>
                  </a:tcPr>
                </a:tc>
                <a:tc>
                  <a:txBody>
                    <a:bodyPr/>
                    <a:lstStyle/>
                    <a:p>
                      <a:pPr marL="0" marR="0" lvl="0" indent="0" algn="r">
                        <a:lnSpc>
                          <a:spcPts val="1800"/>
                        </a:lnSpc>
                        <a:spcBef>
                          <a:spcPts val="600"/>
                        </a:spcBef>
                        <a:spcAft>
                          <a:spcPts val="600"/>
                        </a:spcAft>
                      </a:pPr>
                      <a:endParaRPr lang="en-US" sz="1200" dirty="0">
                        <a:solidFill>
                          <a:srgbClr val="000000"/>
                        </a:solidFill>
                        <a:latin typeface="Trebuchet MS"/>
                        <a:ea typeface="Times New Roman" pitchFamily="18"/>
                        <a:cs typeface="Times New Roman" pitchFamily="18"/>
                      </a:endParaRPr>
                    </a:p>
                  </a:txBody>
                  <a:tcPr marL="68580" marR="68580" marT="0" marB="0" anchor="ctr">
                    <a:lnL w="12701" cap="flat" cmpd="sng" algn="ctr">
                      <a:solidFill>
                        <a:srgbClr val="DEE1E5"/>
                      </a:solidFill>
                      <a:prstDash val="solid"/>
                      <a:round/>
                      <a:headEnd type="none" w="med" len="med"/>
                      <a:tailEnd type="none" w="med" len="med"/>
                    </a:lnL>
                    <a:lnR w="12701" cap="flat" cmpd="sng" algn="ctr">
                      <a:solidFill>
                        <a:srgbClr val="DEE1E5"/>
                      </a:solidFill>
                      <a:prstDash val="solid"/>
                      <a:round/>
                      <a:headEnd type="none" w="med" len="med"/>
                      <a:tailEnd type="none" w="med" len="med"/>
                    </a:lnR>
                    <a:lnT w="12701" cap="flat" cmpd="sng" algn="ctr">
                      <a:solidFill>
                        <a:srgbClr val="DEE1E5"/>
                      </a:solidFill>
                      <a:prstDash val="solid"/>
                      <a:round/>
                      <a:headEnd type="none" w="med" len="med"/>
                      <a:tailEnd type="none" w="med" len="med"/>
                    </a:lnT>
                    <a:lnB w="12701" cap="flat" cmpd="sng" algn="ctr">
                      <a:solidFill>
                        <a:srgbClr val="E7ECEF"/>
                      </a:solidFill>
                      <a:prstDash val="solid"/>
                      <a:round/>
                      <a:headEnd type="none" w="med" len="med"/>
                      <a:tailEnd type="none" w="med" len="med"/>
                    </a:lnB>
                  </a:tcPr>
                </a:tc>
                <a:tc>
                  <a:txBody>
                    <a:bodyPr/>
                    <a:lstStyle/>
                    <a:p>
                      <a:pPr marL="0" marR="0" lvl="0" indent="0" algn="r">
                        <a:lnSpc>
                          <a:spcPts val="1800"/>
                        </a:lnSpc>
                        <a:spcBef>
                          <a:spcPts val="600"/>
                        </a:spcBef>
                        <a:spcAft>
                          <a:spcPts val="600"/>
                        </a:spcAft>
                      </a:pPr>
                      <a:endParaRPr lang="en-US" sz="1200" dirty="0">
                        <a:solidFill>
                          <a:srgbClr val="000000"/>
                        </a:solidFill>
                        <a:latin typeface="Trebuchet MS"/>
                        <a:ea typeface="Times New Roman" pitchFamily="18"/>
                        <a:cs typeface="Times New Roman" pitchFamily="18"/>
                      </a:endParaRPr>
                    </a:p>
                  </a:txBody>
                  <a:tcPr marL="68580" marR="68580" marT="0" marB="0" anchor="ctr">
                    <a:lnL w="12701" cap="flat" cmpd="sng" algn="ctr">
                      <a:solidFill>
                        <a:srgbClr val="DEE1E5"/>
                      </a:solidFill>
                      <a:prstDash val="solid"/>
                      <a:round/>
                      <a:headEnd type="none" w="med" len="med"/>
                      <a:tailEnd type="none" w="med" len="med"/>
                    </a:lnL>
                    <a:lnR w="12701" cap="flat" cmpd="sng" algn="ctr">
                      <a:solidFill>
                        <a:srgbClr val="DEE1E5"/>
                      </a:solidFill>
                      <a:prstDash val="solid"/>
                      <a:round/>
                      <a:headEnd type="none" w="med" len="med"/>
                      <a:tailEnd type="none" w="med" len="med"/>
                    </a:lnR>
                    <a:lnT w="12701" cap="flat" cmpd="sng" algn="ctr">
                      <a:solidFill>
                        <a:srgbClr val="DEE1E5"/>
                      </a:solidFill>
                      <a:prstDash val="solid"/>
                      <a:round/>
                      <a:headEnd type="none" w="med" len="med"/>
                      <a:tailEnd type="none" w="med" len="med"/>
                    </a:lnT>
                    <a:lnB w="12701" cap="flat" cmpd="sng" algn="ctr">
                      <a:solidFill>
                        <a:srgbClr val="E7ECEF"/>
                      </a:solidFill>
                      <a:prstDash val="solid"/>
                      <a:round/>
                      <a:headEnd type="none" w="med" len="med"/>
                      <a:tailEnd type="none" w="med" len="med"/>
                    </a:lnB>
                  </a:tcPr>
                </a:tc>
                <a:tc>
                  <a:txBody>
                    <a:bodyPr/>
                    <a:lstStyle/>
                    <a:p>
                      <a:pPr marL="0" marR="0" lvl="0" indent="0" algn="r">
                        <a:lnSpc>
                          <a:spcPts val="1800"/>
                        </a:lnSpc>
                        <a:spcBef>
                          <a:spcPts val="600"/>
                        </a:spcBef>
                        <a:spcAft>
                          <a:spcPts val="600"/>
                        </a:spcAft>
                      </a:pPr>
                      <a:endParaRPr lang="en-US" sz="1200" dirty="0">
                        <a:solidFill>
                          <a:srgbClr val="000000"/>
                        </a:solidFill>
                        <a:latin typeface="Trebuchet MS"/>
                        <a:ea typeface="Times New Roman" pitchFamily="18"/>
                        <a:cs typeface="Times New Roman" pitchFamily="18"/>
                      </a:endParaRPr>
                    </a:p>
                  </a:txBody>
                  <a:tcPr marL="68580" marR="68580" marT="0" marB="0" anchor="ctr">
                    <a:lnL w="12701" cap="flat" cmpd="sng" algn="ctr">
                      <a:solidFill>
                        <a:srgbClr val="DEE1E5"/>
                      </a:solidFill>
                      <a:prstDash val="solid"/>
                      <a:round/>
                      <a:headEnd type="none" w="med" len="med"/>
                      <a:tailEnd type="none" w="med" len="med"/>
                    </a:lnL>
                    <a:lnR w="12701" cap="flat" cmpd="sng" algn="ctr">
                      <a:solidFill>
                        <a:srgbClr val="DEE1E5"/>
                      </a:solidFill>
                      <a:prstDash val="solid"/>
                      <a:round/>
                      <a:headEnd type="none" w="med" len="med"/>
                      <a:tailEnd type="none" w="med" len="med"/>
                    </a:lnR>
                    <a:lnT w="12701" cap="flat" cmpd="sng" algn="ctr">
                      <a:solidFill>
                        <a:srgbClr val="DEE1E5"/>
                      </a:solidFill>
                      <a:prstDash val="solid"/>
                      <a:round/>
                      <a:headEnd type="none" w="med" len="med"/>
                      <a:tailEnd type="none" w="med" len="med"/>
                    </a:lnT>
                    <a:lnB w="12701" cap="flat" cmpd="sng" algn="ctr">
                      <a:solidFill>
                        <a:srgbClr val="E7ECEF"/>
                      </a:solidFill>
                      <a:prstDash val="solid"/>
                      <a:round/>
                      <a:headEnd type="none" w="med" len="med"/>
                      <a:tailEnd type="none" w="med" len="med"/>
                    </a:lnB>
                  </a:tcPr>
                </a:tc>
                <a:tc>
                  <a:txBody>
                    <a:bodyPr/>
                    <a:lstStyle/>
                    <a:p>
                      <a:pPr marL="0" marR="0" lvl="0" indent="0" algn="r">
                        <a:lnSpc>
                          <a:spcPts val="1800"/>
                        </a:lnSpc>
                        <a:spcBef>
                          <a:spcPts val="600"/>
                        </a:spcBef>
                        <a:spcAft>
                          <a:spcPts val="600"/>
                        </a:spcAft>
                      </a:pPr>
                      <a:endParaRPr lang="en-US" sz="1200" dirty="0">
                        <a:solidFill>
                          <a:srgbClr val="000000"/>
                        </a:solidFill>
                        <a:latin typeface="Trebuchet MS"/>
                        <a:ea typeface="Times New Roman" pitchFamily="18"/>
                        <a:cs typeface="Times New Roman" pitchFamily="18"/>
                      </a:endParaRPr>
                    </a:p>
                  </a:txBody>
                  <a:tcPr marL="68580" marR="68580" marT="0" marB="0" anchor="ctr">
                    <a:lnL w="12701" cap="flat" cmpd="sng" algn="ctr">
                      <a:solidFill>
                        <a:srgbClr val="DEE1E5"/>
                      </a:solidFill>
                      <a:prstDash val="solid"/>
                      <a:round/>
                      <a:headEnd type="none" w="med" len="med"/>
                      <a:tailEnd type="none" w="med" len="med"/>
                    </a:lnL>
                    <a:lnR w="12701" cap="flat" cmpd="sng" algn="ctr">
                      <a:solidFill>
                        <a:srgbClr val="E7ECEF"/>
                      </a:solidFill>
                      <a:prstDash val="solid"/>
                      <a:round/>
                      <a:headEnd type="none" w="med" len="med"/>
                      <a:tailEnd type="none" w="med" len="med"/>
                    </a:lnR>
                    <a:lnT w="12701" cap="flat" cmpd="sng" algn="ctr">
                      <a:solidFill>
                        <a:srgbClr val="DEE1E5"/>
                      </a:solidFill>
                      <a:prstDash val="solid"/>
                      <a:round/>
                      <a:headEnd type="none" w="med" len="med"/>
                      <a:tailEnd type="none" w="med" len="med"/>
                    </a:lnT>
                    <a:lnB w="12701" cap="flat" cmpd="sng" algn="ctr">
                      <a:solidFill>
                        <a:srgbClr val="E7ECEF"/>
                      </a:solidFill>
                      <a:prstDash val="solid"/>
                      <a:round/>
                      <a:headEnd type="none" w="med" len="med"/>
                      <a:tailEnd type="none" w="med" len="med"/>
                    </a:lnB>
                  </a:tcPr>
                </a:tc>
                <a:extLst>
                  <a:ext uri="{0D108BD9-81ED-4DB2-BD59-A6C34878D82A}">
                    <a16:rowId xmlns:a16="http://schemas.microsoft.com/office/drawing/2014/main" val="266060583"/>
                  </a:ext>
                </a:extLst>
              </a:tr>
            </a:tbl>
          </a:graphicData>
        </a:graphic>
      </p:graphicFrame>
      <p:grpSp>
        <p:nvGrpSpPr>
          <p:cNvPr id="6" name="Diagrama 8">
            <a:extLst>
              <a:ext uri="{FF2B5EF4-FFF2-40B4-BE49-F238E27FC236}">
                <a16:creationId xmlns:a16="http://schemas.microsoft.com/office/drawing/2014/main" id="{5622BC82-996D-0540-0306-B3C470B1B4D0}"/>
              </a:ext>
            </a:extLst>
          </p:cNvPr>
          <p:cNvGrpSpPr/>
          <p:nvPr/>
        </p:nvGrpSpPr>
        <p:grpSpPr>
          <a:xfrm>
            <a:off x="3780358" y="3862197"/>
            <a:ext cx="4631280" cy="2083798"/>
            <a:chOff x="3780358" y="3862197"/>
            <a:chExt cx="4631280" cy="2083798"/>
          </a:xfrm>
        </p:grpSpPr>
        <p:sp>
          <p:nvSpPr>
            <p:cNvPr id="7" name="Rectángulo 6">
              <a:extLst>
                <a:ext uri="{FF2B5EF4-FFF2-40B4-BE49-F238E27FC236}">
                  <a16:creationId xmlns:a16="http://schemas.microsoft.com/office/drawing/2014/main" id="{D1021213-78F7-D5E7-0E3F-DB0BB8FFCABB}"/>
                </a:ext>
              </a:extLst>
            </p:cNvPr>
            <p:cNvSpPr/>
            <p:nvPr/>
          </p:nvSpPr>
          <p:spPr>
            <a:xfrm>
              <a:off x="3780358" y="3862197"/>
              <a:ext cx="4631280" cy="2083798"/>
            </a:xfrm>
            <a:prstGeom prst="rect">
              <a:avLst/>
            </a:prstGeom>
            <a:noFill/>
            <a:ln cap="flat">
              <a:noFill/>
              <a:prstDash val="solid"/>
            </a:ln>
          </p:spPr>
          <p:txBody>
            <a:bodyPr lIns="0" tIns="0" rIns="0" bIns="0"/>
            <a:lstStyle/>
            <a:p>
              <a:pPr algn="r" rtl="1"/>
              <a:endParaRPr lang="es-PE">
                <a:cs typeface="B Nazanin" pitchFamily="2" charset="-78"/>
              </a:endParaRPr>
            </a:p>
          </p:txBody>
        </p:sp>
        <p:sp>
          <p:nvSpPr>
            <p:cNvPr id="8" name="Forma libre: forma 7">
              <a:extLst>
                <a:ext uri="{FF2B5EF4-FFF2-40B4-BE49-F238E27FC236}">
                  <a16:creationId xmlns:a16="http://schemas.microsoft.com/office/drawing/2014/main" id="{EE3C220C-443A-4CCA-00EC-6332D584E4BA}"/>
                </a:ext>
              </a:extLst>
            </p:cNvPr>
            <p:cNvSpPr/>
            <p:nvPr/>
          </p:nvSpPr>
          <p:spPr>
            <a:xfrm>
              <a:off x="3783869" y="4774804"/>
              <a:ext cx="1216910" cy="608450"/>
            </a:xfrm>
            <a:custGeom>
              <a:avLst/>
              <a:gdLst>
                <a:gd name="f0" fmla="val 10800000"/>
                <a:gd name="f1" fmla="val 5400000"/>
                <a:gd name="f2" fmla="val 180"/>
                <a:gd name="f3" fmla="val w"/>
                <a:gd name="f4" fmla="val h"/>
                <a:gd name="f5" fmla="val 0"/>
                <a:gd name="f6" fmla="val 1216908"/>
                <a:gd name="f7" fmla="val 608454"/>
                <a:gd name="f8" fmla="val 60845"/>
                <a:gd name="f9" fmla="val 27241"/>
                <a:gd name="f10" fmla="val 1156063"/>
                <a:gd name="f11" fmla="val 1189667"/>
                <a:gd name="f12" fmla="val 547609"/>
                <a:gd name="f13" fmla="val 581213"/>
                <a:gd name="f14" fmla="+- 0 0 -90"/>
                <a:gd name="f15" fmla="*/ f3 1 1216908"/>
                <a:gd name="f16" fmla="*/ f4 1 608454"/>
                <a:gd name="f17" fmla="val f5"/>
                <a:gd name="f18" fmla="val f6"/>
                <a:gd name="f19" fmla="val f7"/>
                <a:gd name="f20" fmla="*/ f14 f0 1"/>
                <a:gd name="f21" fmla="+- f19 0 f17"/>
                <a:gd name="f22" fmla="+- f18 0 f17"/>
                <a:gd name="f23" fmla="*/ f20 1 f2"/>
                <a:gd name="f24" fmla="*/ f22 1 1216908"/>
                <a:gd name="f25" fmla="*/ f21 1 608454"/>
                <a:gd name="f26" fmla="*/ 0 f22 1"/>
                <a:gd name="f27" fmla="*/ 60845 f21 1"/>
                <a:gd name="f28" fmla="*/ 60845 f22 1"/>
                <a:gd name="f29" fmla="*/ 0 f21 1"/>
                <a:gd name="f30" fmla="*/ 1156063 f22 1"/>
                <a:gd name="f31" fmla="*/ 1216908 f22 1"/>
                <a:gd name="f32" fmla="*/ 547609 f21 1"/>
                <a:gd name="f33" fmla="*/ 608454 f21 1"/>
                <a:gd name="f34" fmla="+- f23 0 f1"/>
                <a:gd name="f35" fmla="*/ f26 1 1216908"/>
                <a:gd name="f36" fmla="*/ f27 1 608454"/>
                <a:gd name="f37" fmla="*/ f28 1 1216908"/>
                <a:gd name="f38" fmla="*/ f29 1 608454"/>
                <a:gd name="f39" fmla="*/ f30 1 1216908"/>
                <a:gd name="f40" fmla="*/ f31 1 1216908"/>
                <a:gd name="f41" fmla="*/ f32 1 608454"/>
                <a:gd name="f42" fmla="*/ f33 1 608454"/>
                <a:gd name="f43" fmla="*/ f17 1 f24"/>
                <a:gd name="f44" fmla="*/ f18 1 f24"/>
                <a:gd name="f45" fmla="*/ f17 1 f25"/>
                <a:gd name="f46" fmla="*/ f19 1 f25"/>
                <a:gd name="f47" fmla="*/ f35 1 f24"/>
                <a:gd name="f48" fmla="*/ f36 1 f25"/>
                <a:gd name="f49" fmla="*/ f37 1 f24"/>
                <a:gd name="f50" fmla="*/ f38 1 f25"/>
                <a:gd name="f51" fmla="*/ f39 1 f24"/>
                <a:gd name="f52" fmla="*/ f40 1 f24"/>
                <a:gd name="f53" fmla="*/ f41 1 f25"/>
                <a:gd name="f54" fmla="*/ f42 1 f25"/>
                <a:gd name="f55" fmla="*/ f43 f15 1"/>
                <a:gd name="f56" fmla="*/ f44 f15 1"/>
                <a:gd name="f57" fmla="*/ f46 f16 1"/>
                <a:gd name="f58" fmla="*/ f45 f16 1"/>
                <a:gd name="f59" fmla="*/ f47 f15 1"/>
                <a:gd name="f60" fmla="*/ f48 f16 1"/>
                <a:gd name="f61" fmla="*/ f49 f15 1"/>
                <a:gd name="f62" fmla="*/ f50 f16 1"/>
                <a:gd name="f63" fmla="*/ f51 f15 1"/>
                <a:gd name="f64" fmla="*/ f52 f15 1"/>
                <a:gd name="f65" fmla="*/ f53 f16 1"/>
                <a:gd name="f66" fmla="*/ f54 f16 1"/>
              </a:gdLst>
              <a:ahLst/>
              <a:cxnLst>
                <a:cxn ang="3cd4">
                  <a:pos x="hc" y="t"/>
                </a:cxn>
                <a:cxn ang="0">
                  <a:pos x="r" y="vc"/>
                </a:cxn>
                <a:cxn ang="cd4">
                  <a:pos x="hc" y="b"/>
                </a:cxn>
                <a:cxn ang="cd2">
                  <a:pos x="l" y="vc"/>
                </a:cxn>
                <a:cxn ang="f34">
                  <a:pos x="f59" y="f60"/>
                </a:cxn>
                <a:cxn ang="f34">
                  <a:pos x="f61" y="f62"/>
                </a:cxn>
                <a:cxn ang="f34">
                  <a:pos x="f63" y="f62"/>
                </a:cxn>
                <a:cxn ang="f34">
                  <a:pos x="f64" y="f60"/>
                </a:cxn>
                <a:cxn ang="f34">
                  <a:pos x="f64" y="f65"/>
                </a:cxn>
                <a:cxn ang="f34">
                  <a:pos x="f63" y="f66"/>
                </a:cxn>
                <a:cxn ang="f34">
                  <a:pos x="f61" y="f66"/>
                </a:cxn>
                <a:cxn ang="f34">
                  <a:pos x="f59" y="f65"/>
                </a:cxn>
                <a:cxn ang="f34">
                  <a:pos x="f59" y="f60"/>
                </a:cxn>
              </a:cxnLst>
              <a:rect l="f55" t="f58" r="f56" b="f57"/>
              <a:pathLst>
                <a:path w="1216908" h="608454">
                  <a:moveTo>
                    <a:pt x="f5" y="f8"/>
                  </a:moveTo>
                  <a:cubicBezTo>
                    <a:pt x="f5" y="f9"/>
                    <a:pt x="f9" y="f5"/>
                    <a:pt x="f8" y="f5"/>
                  </a:cubicBezTo>
                  <a:lnTo>
                    <a:pt x="f10" y="f5"/>
                  </a:lnTo>
                  <a:cubicBezTo>
                    <a:pt x="f11" y="f5"/>
                    <a:pt x="f6" y="f9"/>
                    <a:pt x="f6" y="f8"/>
                  </a:cubicBezTo>
                  <a:lnTo>
                    <a:pt x="f6" y="f12"/>
                  </a:lnTo>
                  <a:cubicBezTo>
                    <a:pt x="f6" y="f13"/>
                    <a:pt x="f11" y="f7"/>
                    <a:pt x="f10" y="f7"/>
                  </a:cubicBezTo>
                  <a:lnTo>
                    <a:pt x="f8" y="f7"/>
                  </a:lnTo>
                  <a:cubicBezTo>
                    <a:pt x="f9" y="f7"/>
                    <a:pt x="f5" y="f13"/>
                    <a:pt x="f5" y="f12"/>
                  </a:cubicBezTo>
                  <a:lnTo>
                    <a:pt x="f5" y="f8"/>
                  </a:lnTo>
                  <a:close/>
                </a:path>
              </a:pathLst>
            </a:custGeom>
            <a:solidFill>
              <a:srgbClr val="E7ECEF"/>
            </a:solidFill>
            <a:ln w="12701" cap="flat">
              <a:solidFill>
                <a:srgbClr val="FFFFFF"/>
              </a:solidFill>
              <a:prstDash val="solid"/>
              <a:miter/>
            </a:ln>
          </p:spPr>
          <p:txBody>
            <a:bodyPr vert="horz" wrap="square" lIns="24807" tIns="24807" rIns="24807" bIns="24807" anchor="ctr" anchorCtr="1" compatLnSpc="1">
              <a:noAutofit/>
            </a:bodyPr>
            <a:lstStyle/>
            <a:p>
              <a:pPr marL="0" marR="0" lvl="0" indent="0" algn="ctr" defTabSz="466728" rtl="1" fontAlgn="auto" hangingPunct="1">
                <a:lnSpc>
                  <a:spcPct val="90000"/>
                </a:lnSpc>
                <a:spcBef>
                  <a:spcPts val="0"/>
                </a:spcBef>
                <a:spcAft>
                  <a:spcPts val="400"/>
                </a:spcAft>
                <a:buNone/>
                <a:tabLst/>
                <a:defRPr sz="1800" b="0" i="0" u="none" strike="noStrike" kern="0" cap="none" spc="0" baseline="0">
                  <a:solidFill>
                    <a:srgbClr val="000000"/>
                  </a:solidFill>
                  <a:uFillTx/>
                </a:defRPr>
              </a:pPr>
              <a:endParaRPr lang="es-ES" sz="1050" b="0" i="0" u="none" strike="noStrike" kern="1200" cap="none" spc="0" baseline="0">
                <a:solidFill>
                  <a:srgbClr val="44546A"/>
                </a:solidFill>
                <a:uFillTx/>
                <a:latin typeface="Trebuchet MS"/>
                <a:ea typeface="Arial"/>
                <a:cs typeface="B Nazanin" pitchFamily="2" charset="-78"/>
              </a:endParaRPr>
            </a:p>
          </p:txBody>
        </p:sp>
        <p:sp>
          <p:nvSpPr>
            <p:cNvPr id="9" name="Forma libre: forma 8">
              <a:extLst>
                <a:ext uri="{FF2B5EF4-FFF2-40B4-BE49-F238E27FC236}">
                  <a16:creationId xmlns:a16="http://schemas.microsoft.com/office/drawing/2014/main" id="{5B56E029-5108-66FC-1A49-F6F76A16080D}"/>
                </a:ext>
              </a:extLst>
            </p:cNvPr>
            <p:cNvSpPr/>
            <p:nvPr/>
          </p:nvSpPr>
          <p:spPr>
            <a:xfrm rot="18770819">
              <a:off x="4886278" y="4790355"/>
              <a:ext cx="715783" cy="52559"/>
            </a:xfrm>
            <a:custGeom>
              <a:avLst/>
              <a:gdLst>
                <a:gd name="f0" fmla="val 10800000"/>
                <a:gd name="f1" fmla="val 5400000"/>
                <a:gd name="f2" fmla="val 180"/>
                <a:gd name="f3" fmla="val w"/>
                <a:gd name="f4" fmla="val h"/>
                <a:gd name="f5" fmla="val 0"/>
                <a:gd name="f6" fmla="val 715782"/>
                <a:gd name="f7" fmla="val 52558"/>
                <a:gd name="f8" fmla="val 26279"/>
                <a:gd name="f9" fmla="+- 0 0 -90"/>
                <a:gd name="f10" fmla="*/ f3 1 715782"/>
                <a:gd name="f11" fmla="*/ f4 1 52558"/>
                <a:gd name="f12" fmla="val f5"/>
                <a:gd name="f13" fmla="val f6"/>
                <a:gd name="f14" fmla="val f7"/>
                <a:gd name="f15" fmla="*/ f9 f0 1"/>
                <a:gd name="f16" fmla="+- f14 0 f12"/>
                <a:gd name="f17" fmla="+- f13 0 f12"/>
                <a:gd name="f18" fmla="*/ f15 1 f2"/>
                <a:gd name="f19" fmla="*/ f17 1 715782"/>
                <a:gd name="f20" fmla="*/ f16 1 52558"/>
                <a:gd name="f21" fmla="*/ 0 f17 1"/>
                <a:gd name="f22" fmla="*/ 26279 f16 1"/>
                <a:gd name="f23" fmla="*/ 715782 f17 1"/>
                <a:gd name="f24" fmla="+- f18 0 f1"/>
                <a:gd name="f25" fmla="*/ f21 1 715782"/>
                <a:gd name="f26" fmla="*/ f22 1 52558"/>
                <a:gd name="f27" fmla="*/ f23 1 715782"/>
                <a:gd name="f28" fmla="*/ f12 1 f19"/>
                <a:gd name="f29" fmla="*/ f13 1 f19"/>
                <a:gd name="f30" fmla="*/ f12 1 f20"/>
                <a:gd name="f31" fmla="*/ f14 1 f20"/>
                <a:gd name="f32" fmla="*/ f25 1 f19"/>
                <a:gd name="f33" fmla="*/ f26 1 f20"/>
                <a:gd name="f34" fmla="*/ f27 1 f19"/>
                <a:gd name="f35" fmla="*/ f28 f10 1"/>
                <a:gd name="f36" fmla="*/ f29 f10 1"/>
                <a:gd name="f37" fmla="*/ f31 f11 1"/>
                <a:gd name="f38" fmla="*/ f30 f11 1"/>
                <a:gd name="f39" fmla="*/ f32 f10 1"/>
                <a:gd name="f40" fmla="*/ f33 f11 1"/>
                <a:gd name="f41" fmla="*/ f34 f10 1"/>
              </a:gdLst>
              <a:ahLst/>
              <a:cxnLst>
                <a:cxn ang="3cd4">
                  <a:pos x="hc" y="t"/>
                </a:cxn>
                <a:cxn ang="0">
                  <a:pos x="r" y="vc"/>
                </a:cxn>
                <a:cxn ang="cd4">
                  <a:pos x="hc" y="b"/>
                </a:cxn>
                <a:cxn ang="cd2">
                  <a:pos x="l" y="vc"/>
                </a:cxn>
                <a:cxn ang="f24">
                  <a:pos x="f39" y="f40"/>
                </a:cxn>
                <a:cxn ang="f24">
                  <a:pos x="f41" y="f40"/>
                </a:cxn>
              </a:cxnLst>
              <a:rect l="f35" t="f38" r="f36" b="f37"/>
              <a:pathLst>
                <a:path w="715782" h="52558">
                  <a:moveTo>
                    <a:pt x="f5" y="f8"/>
                  </a:moveTo>
                  <a:lnTo>
                    <a:pt x="f6" y="f8"/>
                  </a:lnTo>
                </a:path>
              </a:pathLst>
            </a:custGeom>
            <a:noFill/>
            <a:ln w="12701" cap="flat">
              <a:solidFill>
                <a:srgbClr val="B8BCBE"/>
              </a:solidFill>
              <a:prstDash val="solid"/>
              <a:miter/>
            </a:ln>
          </p:spPr>
          <p:txBody>
            <a:bodyPr vert="horz" wrap="square" lIns="352693" tIns="8385" rIns="352693" bIns="8385" anchor="ctr" anchorCtr="1" compatLnSpc="1">
              <a:noAutofit/>
            </a:bodyPr>
            <a:lstStyle/>
            <a:p>
              <a:pPr marL="0" marR="0" lvl="0" indent="0" algn="ctr" defTabSz="44448" rtl="1" fontAlgn="auto" hangingPunct="1">
                <a:lnSpc>
                  <a:spcPct val="90000"/>
                </a:lnSpc>
                <a:spcBef>
                  <a:spcPts val="0"/>
                </a:spcBef>
                <a:spcAft>
                  <a:spcPts val="0"/>
                </a:spcAft>
                <a:buNone/>
                <a:tabLst/>
                <a:defRPr sz="1800" b="0" i="0" u="none" strike="noStrike" kern="0" cap="none" spc="0" baseline="0">
                  <a:solidFill>
                    <a:srgbClr val="000000"/>
                  </a:solidFill>
                  <a:uFillTx/>
                </a:defRPr>
              </a:pPr>
              <a:endParaRPr lang="es-ES" sz="100" b="0" i="0" u="none" strike="noStrike" kern="1200" cap="none" spc="0" baseline="0">
                <a:solidFill>
                  <a:srgbClr val="44546A"/>
                </a:solidFill>
                <a:uFillTx/>
                <a:latin typeface="Trebuchet MS"/>
                <a:ea typeface="Arial"/>
                <a:cs typeface="B Nazanin" pitchFamily="2" charset="-78"/>
              </a:endParaRPr>
            </a:p>
          </p:txBody>
        </p:sp>
        <p:sp>
          <p:nvSpPr>
            <p:cNvPr id="10" name="Forma libre: forma 9">
              <a:extLst>
                <a:ext uri="{FF2B5EF4-FFF2-40B4-BE49-F238E27FC236}">
                  <a16:creationId xmlns:a16="http://schemas.microsoft.com/office/drawing/2014/main" id="{851F7E1F-2899-01E9-9F1D-772F5CCAAC6C}"/>
                </a:ext>
              </a:extLst>
            </p:cNvPr>
            <p:cNvSpPr/>
            <p:nvPr/>
          </p:nvSpPr>
          <p:spPr>
            <a:xfrm>
              <a:off x="5487543" y="4250012"/>
              <a:ext cx="1216910" cy="608450"/>
            </a:xfrm>
            <a:custGeom>
              <a:avLst/>
              <a:gdLst>
                <a:gd name="f0" fmla="val 10800000"/>
                <a:gd name="f1" fmla="val 5400000"/>
                <a:gd name="f2" fmla="val 180"/>
                <a:gd name="f3" fmla="val w"/>
                <a:gd name="f4" fmla="val h"/>
                <a:gd name="f5" fmla="val 0"/>
                <a:gd name="f6" fmla="val 1216908"/>
                <a:gd name="f7" fmla="val 608454"/>
                <a:gd name="f8" fmla="val 60845"/>
                <a:gd name="f9" fmla="val 27241"/>
                <a:gd name="f10" fmla="val 1156063"/>
                <a:gd name="f11" fmla="val 1189667"/>
                <a:gd name="f12" fmla="val 547609"/>
                <a:gd name="f13" fmla="val 581213"/>
                <a:gd name="f14" fmla="+- 0 0 -90"/>
                <a:gd name="f15" fmla="*/ f3 1 1216908"/>
                <a:gd name="f16" fmla="*/ f4 1 608454"/>
                <a:gd name="f17" fmla="val f5"/>
                <a:gd name="f18" fmla="val f6"/>
                <a:gd name="f19" fmla="val f7"/>
                <a:gd name="f20" fmla="*/ f14 f0 1"/>
                <a:gd name="f21" fmla="+- f19 0 f17"/>
                <a:gd name="f22" fmla="+- f18 0 f17"/>
                <a:gd name="f23" fmla="*/ f20 1 f2"/>
                <a:gd name="f24" fmla="*/ f22 1 1216908"/>
                <a:gd name="f25" fmla="*/ f21 1 608454"/>
                <a:gd name="f26" fmla="*/ 0 f22 1"/>
                <a:gd name="f27" fmla="*/ 60845 f21 1"/>
                <a:gd name="f28" fmla="*/ 60845 f22 1"/>
                <a:gd name="f29" fmla="*/ 0 f21 1"/>
                <a:gd name="f30" fmla="*/ 1156063 f22 1"/>
                <a:gd name="f31" fmla="*/ 1216908 f22 1"/>
                <a:gd name="f32" fmla="*/ 547609 f21 1"/>
                <a:gd name="f33" fmla="*/ 608454 f21 1"/>
                <a:gd name="f34" fmla="+- f23 0 f1"/>
                <a:gd name="f35" fmla="*/ f26 1 1216908"/>
                <a:gd name="f36" fmla="*/ f27 1 608454"/>
                <a:gd name="f37" fmla="*/ f28 1 1216908"/>
                <a:gd name="f38" fmla="*/ f29 1 608454"/>
                <a:gd name="f39" fmla="*/ f30 1 1216908"/>
                <a:gd name="f40" fmla="*/ f31 1 1216908"/>
                <a:gd name="f41" fmla="*/ f32 1 608454"/>
                <a:gd name="f42" fmla="*/ f33 1 608454"/>
                <a:gd name="f43" fmla="*/ f17 1 f24"/>
                <a:gd name="f44" fmla="*/ f18 1 f24"/>
                <a:gd name="f45" fmla="*/ f17 1 f25"/>
                <a:gd name="f46" fmla="*/ f19 1 f25"/>
                <a:gd name="f47" fmla="*/ f35 1 f24"/>
                <a:gd name="f48" fmla="*/ f36 1 f25"/>
                <a:gd name="f49" fmla="*/ f37 1 f24"/>
                <a:gd name="f50" fmla="*/ f38 1 f25"/>
                <a:gd name="f51" fmla="*/ f39 1 f24"/>
                <a:gd name="f52" fmla="*/ f40 1 f24"/>
                <a:gd name="f53" fmla="*/ f41 1 f25"/>
                <a:gd name="f54" fmla="*/ f42 1 f25"/>
                <a:gd name="f55" fmla="*/ f43 f15 1"/>
                <a:gd name="f56" fmla="*/ f44 f15 1"/>
                <a:gd name="f57" fmla="*/ f46 f16 1"/>
                <a:gd name="f58" fmla="*/ f45 f16 1"/>
                <a:gd name="f59" fmla="*/ f47 f15 1"/>
                <a:gd name="f60" fmla="*/ f48 f16 1"/>
                <a:gd name="f61" fmla="*/ f49 f15 1"/>
                <a:gd name="f62" fmla="*/ f50 f16 1"/>
                <a:gd name="f63" fmla="*/ f51 f15 1"/>
                <a:gd name="f64" fmla="*/ f52 f15 1"/>
                <a:gd name="f65" fmla="*/ f53 f16 1"/>
                <a:gd name="f66" fmla="*/ f54 f16 1"/>
              </a:gdLst>
              <a:ahLst/>
              <a:cxnLst>
                <a:cxn ang="3cd4">
                  <a:pos x="hc" y="t"/>
                </a:cxn>
                <a:cxn ang="0">
                  <a:pos x="r" y="vc"/>
                </a:cxn>
                <a:cxn ang="cd4">
                  <a:pos x="hc" y="b"/>
                </a:cxn>
                <a:cxn ang="cd2">
                  <a:pos x="l" y="vc"/>
                </a:cxn>
                <a:cxn ang="f34">
                  <a:pos x="f59" y="f60"/>
                </a:cxn>
                <a:cxn ang="f34">
                  <a:pos x="f61" y="f62"/>
                </a:cxn>
                <a:cxn ang="f34">
                  <a:pos x="f63" y="f62"/>
                </a:cxn>
                <a:cxn ang="f34">
                  <a:pos x="f64" y="f60"/>
                </a:cxn>
                <a:cxn ang="f34">
                  <a:pos x="f64" y="f65"/>
                </a:cxn>
                <a:cxn ang="f34">
                  <a:pos x="f63" y="f66"/>
                </a:cxn>
                <a:cxn ang="f34">
                  <a:pos x="f61" y="f66"/>
                </a:cxn>
                <a:cxn ang="f34">
                  <a:pos x="f59" y="f65"/>
                </a:cxn>
                <a:cxn ang="f34">
                  <a:pos x="f59" y="f60"/>
                </a:cxn>
              </a:cxnLst>
              <a:rect l="f55" t="f58" r="f56" b="f57"/>
              <a:pathLst>
                <a:path w="1216908" h="608454">
                  <a:moveTo>
                    <a:pt x="f5" y="f8"/>
                  </a:moveTo>
                  <a:cubicBezTo>
                    <a:pt x="f5" y="f9"/>
                    <a:pt x="f9" y="f5"/>
                    <a:pt x="f8" y="f5"/>
                  </a:cubicBezTo>
                  <a:lnTo>
                    <a:pt x="f10" y="f5"/>
                  </a:lnTo>
                  <a:cubicBezTo>
                    <a:pt x="f11" y="f5"/>
                    <a:pt x="f6" y="f9"/>
                    <a:pt x="f6" y="f8"/>
                  </a:cubicBezTo>
                  <a:lnTo>
                    <a:pt x="f6" y="f12"/>
                  </a:lnTo>
                  <a:cubicBezTo>
                    <a:pt x="f6" y="f13"/>
                    <a:pt x="f11" y="f7"/>
                    <a:pt x="f10" y="f7"/>
                  </a:cubicBezTo>
                  <a:lnTo>
                    <a:pt x="f8" y="f7"/>
                  </a:lnTo>
                  <a:cubicBezTo>
                    <a:pt x="f9" y="f7"/>
                    <a:pt x="f5" y="f13"/>
                    <a:pt x="f5" y="f12"/>
                  </a:cubicBezTo>
                  <a:lnTo>
                    <a:pt x="f5" y="f8"/>
                  </a:lnTo>
                  <a:close/>
                </a:path>
              </a:pathLst>
            </a:custGeom>
            <a:solidFill>
              <a:srgbClr val="E7ECEF"/>
            </a:solidFill>
            <a:ln w="12701" cap="flat">
              <a:solidFill>
                <a:srgbClr val="FFFFFF"/>
              </a:solidFill>
              <a:prstDash val="solid"/>
              <a:miter/>
            </a:ln>
          </p:spPr>
          <p:txBody>
            <a:bodyPr vert="horz" wrap="square" lIns="25438" tIns="25438" rIns="25438" bIns="25438" anchor="ctr" anchorCtr="1" compatLnSpc="1">
              <a:noAutofit/>
            </a:bodyPr>
            <a:lstStyle/>
            <a:p>
              <a:pPr marL="0" marR="0" lvl="0" indent="0" algn="ctr" defTabSz="533396" rtl="1" fontAlgn="auto" hangingPunct="1">
                <a:lnSpc>
                  <a:spcPct val="90000"/>
                </a:lnSpc>
                <a:spcBef>
                  <a:spcPts val="0"/>
                </a:spcBef>
                <a:spcAft>
                  <a:spcPts val="500"/>
                </a:spcAft>
                <a:buNone/>
                <a:tabLst/>
                <a:defRPr sz="1800" b="0" i="0" u="none" strike="noStrike" kern="0" cap="none" spc="0" baseline="0">
                  <a:solidFill>
                    <a:srgbClr val="000000"/>
                  </a:solidFill>
                  <a:uFillTx/>
                </a:defRPr>
              </a:pPr>
              <a:endParaRPr lang="es-ES" sz="1200" b="0" i="0" u="none" strike="noStrike" kern="1200" cap="none" spc="0" baseline="0">
                <a:solidFill>
                  <a:srgbClr val="44546A"/>
                </a:solidFill>
                <a:uFillTx/>
                <a:latin typeface="Trebuchet MS"/>
                <a:ea typeface="Arial"/>
                <a:cs typeface="B Nazanin" pitchFamily="2" charset="-78"/>
              </a:endParaRPr>
            </a:p>
          </p:txBody>
        </p:sp>
        <p:sp>
          <p:nvSpPr>
            <p:cNvPr id="11" name="Forma libre: forma 10">
              <a:extLst>
                <a:ext uri="{FF2B5EF4-FFF2-40B4-BE49-F238E27FC236}">
                  <a16:creationId xmlns:a16="http://schemas.microsoft.com/office/drawing/2014/main" id="{B7EC8FCD-6008-AD02-8249-BE85D5E73BF9}"/>
                </a:ext>
              </a:extLst>
            </p:cNvPr>
            <p:cNvSpPr/>
            <p:nvPr/>
          </p:nvSpPr>
          <p:spPr>
            <a:xfrm rot="19457612">
              <a:off x="6648107" y="4353027"/>
              <a:ext cx="599453" cy="52559"/>
            </a:xfrm>
            <a:custGeom>
              <a:avLst/>
              <a:gdLst>
                <a:gd name="f0" fmla="val 10800000"/>
                <a:gd name="f1" fmla="val 5400000"/>
                <a:gd name="f2" fmla="val 180"/>
                <a:gd name="f3" fmla="val w"/>
                <a:gd name="f4" fmla="val h"/>
                <a:gd name="f5" fmla="val 0"/>
                <a:gd name="f6" fmla="val 599450"/>
                <a:gd name="f7" fmla="val 52558"/>
                <a:gd name="f8" fmla="val 26279"/>
                <a:gd name="f9" fmla="+- 0 0 -90"/>
                <a:gd name="f10" fmla="*/ f3 1 599450"/>
                <a:gd name="f11" fmla="*/ f4 1 52558"/>
                <a:gd name="f12" fmla="val f5"/>
                <a:gd name="f13" fmla="val f6"/>
                <a:gd name="f14" fmla="val f7"/>
                <a:gd name="f15" fmla="*/ f9 f0 1"/>
                <a:gd name="f16" fmla="+- f14 0 f12"/>
                <a:gd name="f17" fmla="+- f13 0 f12"/>
                <a:gd name="f18" fmla="*/ f15 1 f2"/>
                <a:gd name="f19" fmla="*/ f17 1 599450"/>
                <a:gd name="f20" fmla="*/ f16 1 52558"/>
                <a:gd name="f21" fmla="*/ 0 f17 1"/>
                <a:gd name="f22" fmla="*/ 26279 f16 1"/>
                <a:gd name="f23" fmla="*/ 599450 f17 1"/>
                <a:gd name="f24" fmla="+- f18 0 f1"/>
                <a:gd name="f25" fmla="*/ f21 1 599450"/>
                <a:gd name="f26" fmla="*/ f22 1 52558"/>
                <a:gd name="f27" fmla="*/ f23 1 599450"/>
                <a:gd name="f28" fmla="*/ f12 1 f19"/>
                <a:gd name="f29" fmla="*/ f13 1 f19"/>
                <a:gd name="f30" fmla="*/ f12 1 f20"/>
                <a:gd name="f31" fmla="*/ f14 1 f20"/>
                <a:gd name="f32" fmla="*/ f25 1 f19"/>
                <a:gd name="f33" fmla="*/ f26 1 f20"/>
                <a:gd name="f34" fmla="*/ f27 1 f19"/>
                <a:gd name="f35" fmla="*/ f28 f10 1"/>
                <a:gd name="f36" fmla="*/ f29 f10 1"/>
                <a:gd name="f37" fmla="*/ f31 f11 1"/>
                <a:gd name="f38" fmla="*/ f30 f11 1"/>
                <a:gd name="f39" fmla="*/ f32 f10 1"/>
                <a:gd name="f40" fmla="*/ f33 f11 1"/>
                <a:gd name="f41" fmla="*/ f34 f10 1"/>
              </a:gdLst>
              <a:ahLst/>
              <a:cxnLst>
                <a:cxn ang="3cd4">
                  <a:pos x="hc" y="t"/>
                </a:cxn>
                <a:cxn ang="0">
                  <a:pos x="r" y="vc"/>
                </a:cxn>
                <a:cxn ang="cd4">
                  <a:pos x="hc" y="b"/>
                </a:cxn>
                <a:cxn ang="cd2">
                  <a:pos x="l" y="vc"/>
                </a:cxn>
                <a:cxn ang="f24">
                  <a:pos x="f39" y="f40"/>
                </a:cxn>
                <a:cxn ang="f24">
                  <a:pos x="f41" y="f40"/>
                </a:cxn>
              </a:cxnLst>
              <a:rect l="f35" t="f38" r="f36" b="f37"/>
              <a:pathLst>
                <a:path w="599450" h="52558">
                  <a:moveTo>
                    <a:pt x="f5" y="f8"/>
                  </a:moveTo>
                  <a:lnTo>
                    <a:pt x="f6" y="f8"/>
                  </a:lnTo>
                </a:path>
              </a:pathLst>
            </a:custGeom>
            <a:noFill/>
            <a:ln w="12701" cap="flat">
              <a:solidFill>
                <a:srgbClr val="D1D6D9"/>
              </a:solidFill>
              <a:prstDash val="solid"/>
              <a:miter/>
            </a:ln>
          </p:spPr>
          <p:txBody>
            <a:bodyPr vert="horz" wrap="square" lIns="297436" tIns="11292" rIns="297436" bIns="11292" anchor="ctr" anchorCtr="1" compatLnSpc="1">
              <a:noAutofit/>
            </a:bodyPr>
            <a:lstStyle/>
            <a:p>
              <a:pPr marL="0" marR="0" lvl="0" indent="0" algn="ctr" defTabSz="44448" rtl="1" fontAlgn="auto" hangingPunct="1">
                <a:lnSpc>
                  <a:spcPct val="90000"/>
                </a:lnSpc>
                <a:spcBef>
                  <a:spcPts val="0"/>
                </a:spcBef>
                <a:spcAft>
                  <a:spcPts val="0"/>
                </a:spcAft>
                <a:buNone/>
                <a:tabLst/>
                <a:defRPr sz="1800" b="0" i="0" u="none" strike="noStrike" kern="0" cap="none" spc="0" baseline="0">
                  <a:solidFill>
                    <a:srgbClr val="000000"/>
                  </a:solidFill>
                  <a:uFillTx/>
                </a:defRPr>
              </a:pPr>
              <a:endParaRPr lang="es-ES" sz="100" b="0" i="0" u="none" strike="noStrike" kern="1200" cap="none" spc="0" baseline="0">
                <a:solidFill>
                  <a:srgbClr val="44546A"/>
                </a:solidFill>
                <a:uFillTx/>
                <a:latin typeface="Trebuchet MS"/>
                <a:ea typeface="Arial"/>
                <a:cs typeface="B Nazanin" pitchFamily="2" charset="-78"/>
              </a:endParaRPr>
            </a:p>
          </p:txBody>
        </p:sp>
        <p:sp>
          <p:nvSpPr>
            <p:cNvPr id="12" name="Forma libre: forma 11">
              <a:extLst>
                <a:ext uri="{FF2B5EF4-FFF2-40B4-BE49-F238E27FC236}">
                  <a16:creationId xmlns:a16="http://schemas.microsoft.com/office/drawing/2014/main" id="{0F7F7958-15CD-898A-3BE6-4906BFB86A7F}"/>
                </a:ext>
              </a:extLst>
            </p:cNvPr>
            <p:cNvSpPr/>
            <p:nvPr/>
          </p:nvSpPr>
          <p:spPr>
            <a:xfrm>
              <a:off x="7191216" y="3900153"/>
              <a:ext cx="1216910" cy="608450"/>
            </a:xfrm>
            <a:custGeom>
              <a:avLst/>
              <a:gdLst>
                <a:gd name="f0" fmla="val 10800000"/>
                <a:gd name="f1" fmla="val 5400000"/>
                <a:gd name="f2" fmla="val 180"/>
                <a:gd name="f3" fmla="val w"/>
                <a:gd name="f4" fmla="val h"/>
                <a:gd name="f5" fmla="val 0"/>
                <a:gd name="f6" fmla="val 1216908"/>
                <a:gd name="f7" fmla="val 608454"/>
                <a:gd name="f8" fmla="val 60845"/>
                <a:gd name="f9" fmla="val 27241"/>
                <a:gd name="f10" fmla="val 1156063"/>
                <a:gd name="f11" fmla="val 1189667"/>
                <a:gd name="f12" fmla="val 547609"/>
                <a:gd name="f13" fmla="val 581213"/>
                <a:gd name="f14" fmla="+- 0 0 -90"/>
                <a:gd name="f15" fmla="*/ f3 1 1216908"/>
                <a:gd name="f16" fmla="*/ f4 1 608454"/>
                <a:gd name="f17" fmla="val f5"/>
                <a:gd name="f18" fmla="val f6"/>
                <a:gd name="f19" fmla="val f7"/>
                <a:gd name="f20" fmla="*/ f14 f0 1"/>
                <a:gd name="f21" fmla="+- f19 0 f17"/>
                <a:gd name="f22" fmla="+- f18 0 f17"/>
                <a:gd name="f23" fmla="*/ f20 1 f2"/>
                <a:gd name="f24" fmla="*/ f22 1 1216908"/>
                <a:gd name="f25" fmla="*/ f21 1 608454"/>
                <a:gd name="f26" fmla="*/ 0 f22 1"/>
                <a:gd name="f27" fmla="*/ 60845 f21 1"/>
                <a:gd name="f28" fmla="*/ 60845 f22 1"/>
                <a:gd name="f29" fmla="*/ 0 f21 1"/>
                <a:gd name="f30" fmla="*/ 1156063 f22 1"/>
                <a:gd name="f31" fmla="*/ 1216908 f22 1"/>
                <a:gd name="f32" fmla="*/ 547609 f21 1"/>
                <a:gd name="f33" fmla="*/ 608454 f21 1"/>
                <a:gd name="f34" fmla="+- f23 0 f1"/>
                <a:gd name="f35" fmla="*/ f26 1 1216908"/>
                <a:gd name="f36" fmla="*/ f27 1 608454"/>
                <a:gd name="f37" fmla="*/ f28 1 1216908"/>
                <a:gd name="f38" fmla="*/ f29 1 608454"/>
                <a:gd name="f39" fmla="*/ f30 1 1216908"/>
                <a:gd name="f40" fmla="*/ f31 1 1216908"/>
                <a:gd name="f41" fmla="*/ f32 1 608454"/>
                <a:gd name="f42" fmla="*/ f33 1 608454"/>
                <a:gd name="f43" fmla="*/ f17 1 f24"/>
                <a:gd name="f44" fmla="*/ f18 1 f24"/>
                <a:gd name="f45" fmla="*/ f17 1 f25"/>
                <a:gd name="f46" fmla="*/ f19 1 f25"/>
                <a:gd name="f47" fmla="*/ f35 1 f24"/>
                <a:gd name="f48" fmla="*/ f36 1 f25"/>
                <a:gd name="f49" fmla="*/ f37 1 f24"/>
                <a:gd name="f50" fmla="*/ f38 1 f25"/>
                <a:gd name="f51" fmla="*/ f39 1 f24"/>
                <a:gd name="f52" fmla="*/ f40 1 f24"/>
                <a:gd name="f53" fmla="*/ f41 1 f25"/>
                <a:gd name="f54" fmla="*/ f42 1 f25"/>
                <a:gd name="f55" fmla="*/ f43 f15 1"/>
                <a:gd name="f56" fmla="*/ f44 f15 1"/>
                <a:gd name="f57" fmla="*/ f46 f16 1"/>
                <a:gd name="f58" fmla="*/ f45 f16 1"/>
                <a:gd name="f59" fmla="*/ f47 f15 1"/>
                <a:gd name="f60" fmla="*/ f48 f16 1"/>
                <a:gd name="f61" fmla="*/ f49 f15 1"/>
                <a:gd name="f62" fmla="*/ f50 f16 1"/>
                <a:gd name="f63" fmla="*/ f51 f15 1"/>
                <a:gd name="f64" fmla="*/ f52 f15 1"/>
                <a:gd name="f65" fmla="*/ f53 f16 1"/>
                <a:gd name="f66" fmla="*/ f54 f16 1"/>
              </a:gdLst>
              <a:ahLst/>
              <a:cxnLst>
                <a:cxn ang="3cd4">
                  <a:pos x="hc" y="t"/>
                </a:cxn>
                <a:cxn ang="0">
                  <a:pos x="r" y="vc"/>
                </a:cxn>
                <a:cxn ang="cd4">
                  <a:pos x="hc" y="b"/>
                </a:cxn>
                <a:cxn ang="cd2">
                  <a:pos x="l" y="vc"/>
                </a:cxn>
                <a:cxn ang="f34">
                  <a:pos x="f59" y="f60"/>
                </a:cxn>
                <a:cxn ang="f34">
                  <a:pos x="f61" y="f62"/>
                </a:cxn>
                <a:cxn ang="f34">
                  <a:pos x="f63" y="f62"/>
                </a:cxn>
                <a:cxn ang="f34">
                  <a:pos x="f64" y="f60"/>
                </a:cxn>
                <a:cxn ang="f34">
                  <a:pos x="f64" y="f65"/>
                </a:cxn>
                <a:cxn ang="f34">
                  <a:pos x="f63" y="f66"/>
                </a:cxn>
                <a:cxn ang="f34">
                  <a:pos x="f61" y="f66"/>
                </a:cxn>
                <a:cxn ang="f34">
                  <a:pos x="f59" y="f65"/>
                </a:cxn>
                <a:cxn ang="f34">
                  <a:pos x="f59" y="f60"/>
                </a:cxn>
              </a:cxnLst>
              <a:rect l="f55" t="f58" r="f56" b="f57"/>
              <a:pathLst>
                <a:path w="1216908" h="608454">
                  <a:moveTo>
                    <a:pt x="f5" y="f8"/>
                  </a:moveTo>
                  <a:cubicBezTo>
                    <a:pt x="f5" y="f9"/>
                    <a:pt x="f9" y="f5"/>
                    <a:pt x="f8" y="f5"/>
                  </a:cubicBezTo>
                  <a:lnTo>
                    <a:pt x="f10" y="f5"/>
                  </a:lnTo>
                  <a:cubicBezTo>
                    <a:pt x="f11" y="f5"/>
                    <a:pt x="f6" y="f9"/>
                    <a:pt x="f6" y="f8"/>
                  </a:cubicBezTo>
                  <a:lnTo>
                    <a:pt x="f6" y="f12"/>
                  </a:lnTo>
                  <a:cubicBezTo>
                    <a:pt x="f6" y="f13"/>
                    <a:pt x="f11" y="f7"/>
                    <a:pt x="f10" y="f7"/>
                  </a:cubicBezTo>
                  <a:lnTo>
                    <a:pt x="f8" y="f7"/>
                  </a:lnTo>
                  <a:cubicBezTo>
                    <a:pt x="f9" y="f7"/>
                    <a:pt x="f5" y="f13"/>
                    <a:pt x="f5" y="f12"/>
                  </a:cubicBezTo>
                  <a:lnTo>
                    <a:pt x="f5" y="f8"/>
                  </a:lnTo>
                  <a:close/>
                </a:path>
              </a:pathLst>
            </a:custGeom>
            <a:solidFill>
              <a:srgbClr val="E7ECEF"/>
            </a:solidFill>
            <a:ln w="12701" cap="flat">
              <a:solidFill>
                <a:srgbClr val="FFFFFF"/>
              </a:solidFill>
              <a:prstDash val="solid"/>
              <a:miter/>
            </a:ln>
          </p:spPr>
          <p:txBody>
            <a:bodyPr vert="horz" wrap="square" lIns="25438" tIns="25438" rIns="25438" bIns="25438" anchor="ctr" anchorCtr="1" compatLnSpc="1">
              <a:noAutofit/>
            </a:bodyPr>
            <a:lstStyle/>
            <a:p>
              <a:pPr marL="0" marR="0" lvl="0" indent="0" algn="ctr" defTabSz="533396" rtl="1" fontAlgn="auto" hangingPunct="1">
                <a:lnSpc>
                  <a:spcPct val="90000"/>
                </a:lnSpc>
                <a:spcBef>
                  <a:spcPts val="0"/>
                </a:spcBef>
                <a:spcAft>
                  <a:spcPts val="500"/>
                </a:spcAft>
                <a:buNone/>
                <a:tabLst/>
                <a:defRPr sz="1800" b="0" i="0" u="none" strike="noStrike" kern="0" cap="none" spc="0" baseline="0">
                  <a:solidFill>
                    <a:srgbClr val="000000"/>
                  </a:solidFill>
                  <a:uFillTx/>
                </a:defRPr>
              </a:pPr>
              <a:endParaRPr lang="es-ES" sz="1200" b="0" i="0" u="none" strike="noStrike" kern="1200" cap="none" spc="0" baseline="0">
                <a:solidFill>
                  <a:srgbClr val="44546A"/>
                </a:solidFill>
                <a:uFillTx/>
                <a:latin typeface="Trebuchet MS"/>
                <a:ea typeface="Arial"/>
                <a:cs typeface="B Nazanin" pitchFamily="2" charset="-78"/>
              </a:endParaRPr>
            </a:p>
          </p:txBody>
        </p:sp>
        <p:sp>
          <p:nvSpPr>
            <p:cNvPr id="13" name="Forma libre: forma 12">
              <a:extLst>
                <a:ext uri="{FF2B5EF4-FFF2-40B4-BE49-F238E27FC236}">
                  <a16:creationId xmlns:a16="http://schemas.microsoft.com/office/drawing/2014/main" id="{D7D72F04-5588-A7E8-A303-92FB0F9411BF}"/>
                </a:ext>
              </a:extLst>
            </p:cNvPr>
            <p:cNvSpPr/>
            <p:nvPr/>
          </p:nvSpPr>
          <p:spPr>
            <a:xfrm rot="2142404">
              <a:off x="6648107" y="4702890"/>
              <a:ext cx="599453" cy="52559"/>
            </a:xfrm>
            <a:custGeom>
              <a:avLst/>
              <a:gdLst>
                <a:gd name="f0" fmla="val 10800000"/>
                <a:gd name="f1" fmla="val 5400000"/>
                <a:gd name="f2" fmla="val 180"/>
                <a:gd name="f3" fmla="val w"/>
                <a:gd name="f4" fmla="val h"/>
                <a:gd name="f5" fmla="val 0"/>
                <a:gd name="f6" fmla="val 599450"/>
                <a:gd name="f7" fmla="val 52558"/>
                <a:gd name="f8" fmla="val 26279"/>
                <a:gd name="f9" fmla="+- 0 0 -90"/>
                <a:gd name="f10" fmla="*/ f3 1 599450"/>
                <a:gd name="f11" fmla="*/ f4 1 52558"/>
                <a:gd name="f12" fmla="val f5"/>
                <a:gd name="f13" fmla="val f6"/>
                <a:gd name="f14" fmla="val f7"/>
                <a:gd name="f15" fmla="*/ f9 f0 1"/>
                <a:gd name="f16" fmla="+- f14 0 f12"/>
                <a:gd name="f17" fmla="+- f13 0 f12"/>
                <a:gd name="f18" fmla="*/ f15 1 f2"/>
                <a:gd name="f19" fmla="*/ f17 1 599450"/>
                <a:gd name="f20" fmla="*/ f16 1 52558"/>
                <a:gd name="f21" fmla="*/ 0 f17 1"/>
                <a:gd name="f22" fmla="*/ 26279 f16 1"/>
                <a:gd name="f23" fmla="*/ 599450 f17 1"/>
                <a:gd name="f24" fmla="+- f18 0 f1"/>
                <a:gd name="f25" fmla="*/ f21 1 599450"/>
                <a:gd name="f26" fmla="*/ f22 1 52558"/>
                <a:gd name="f27" fmla="*/ f23 1 599450"/>
                <a:gd name="f28" fmla="*/ f12 1 f19"/>
                <a:gd name="f29" fmla="*/ f13 1 f19"/>
                <a:gd name="f30" fmla="*/ f12 1 f20"/>
                <a:gd name="f31" fmla="*/ f14 1 f20"/>
                <a:gd name="f32" fmla="*/ f25 1 f19"/>
                <a:gd name="f33" fmla="*/ f26 1 f20"/>
                <a:gd name="f34" fmla="*/ f27 1 f19"/>
                <a:gd name="f35" fmla="*/ f28 f10 1"/>
                <a:gd name="f36" fmla="*/ f29 f10 1"/>
                <a:gd name="f37" fmla="*/ f31 f11 1"/>
                <a:gd name="f38" fmla="*/ f30 f11 1"/>
                <a:gd name="f39" fmla="*/ f32 f10 1"/>
                <a:gd name="f40" fmla="*/ f33 f11 1"/>
                <a:gd name="f41" fmla="*/ f34 f10 1"/>
              </a:gdLst>
              <a:ahLst/>
              <a:cxnLst>
                <a:cxn ang="3cd4">
                  <a:pos x="hc" y="t"/>
                </a:cxn>
                <a:cxn ang="0">
                  <a:pos x="r" y="vc"/>
                </a:cxn>
                <a:cxn ang="cd4">
                  <a:pos x="hc" y="b"/>
                </a:cxn>
                <a:cxn ang="cd2">
                  <a:pos x="l" y="vc"/>
                </a:cxn>
                <a:cxn ang="f24">
                  <a:pos x="f39" y="f40"/>
                </a:cxn>
                <a:cxn ang="f24">
                  <a:pos x="f41" y="f40"/>
                </a:cxn>
              </a:cxnLst>
              <a:rect l="f35" t="f38" r="f36" b="f37"/>
              <a:pathLst>
                <a:path w="599450" h="52558">
                  <a:moveTo>
                    <a:pt x="f5" y="f8"/>
                  </a:moveTo>
                  <a:lnTo>
                    <a:pt x="f6" y="f8"/>
                  </a:lnTo>
                </a:path>
              </a:pathLst>
            </a:custGeom>
            <a:noFill/>
            <a:ln w="12701" cap="flat">
              <a:solidFill>
                <a:srgbClr val="D1D6D9"/>
              </a:solidFill>
              <a:prstDash val="solid"/>
              <a:miter/>
            </a:ln>
          </p:spPr>
          <p:txBody>
            <a:bodyPr vert="horz" wrap="square" lIns="297436" tIns="11292" rIns="297436" bIns="11292" anchor="ctr" anchorCtr="1" compatLnSpc="1">
              <a:noAutofit/>
            </a:bodyPr>
            <a:lstStyle/>
            <a:p>
              <a:pPr marL="0" marR="0" lvl="0" indent="0" algn="ctr" defTabSz="44448" rtl="1" fontAlgn="auto" hangingPunct="1">
                <a:lnSpc>
                  <a:spcPct val="90000"/>
                </a:lnSpc>
                <a:spcBef>
                  <a:spcPts val="0"/>
                </a:spcBef>
                <a:spcAft>
                  <a:spcPts val="0"/>
                </a:spcAft>
                <a:buNone/>
                <a:tabLst/>
                <a:defRPr sz="1800" b="0" i="0" u="none" strike="noStrike" kern="0" cap="none" spc="0" baseline="0">
                  <a:solidFill>
                    <a:srgbClr val="000000"/>
                  </a:solidFill>
                  <a:uFillTx/>
                </a:defRPr>
              </a:pPr>
              <a:endParaRPr lang="es-ES" sz="100" b="0" i="0" u="none" strike="noStrike" kern="1200" cap="none" spc="0" baseline="0">
                <a:solidFill>
                  <a:srgbClr val="44546A"/>
                </a:solidFill>
                <a:uFillTx/>
                <a:latin typeface="Trebuchet MS"/>
                <a:ea typeface="Arial"/>
                <a:cs typeface="B Nazanin" pitchFamily="2" charset="-78"/>
              </a:endParaRPr>
            </a:p>
          </p:txBody>
        </p:sp>
        <p:sp>
          <p:nvSpPr>
            <p:cNvPr id="14" name="Forma libre: forma 13">
              <a:extLst>
                <a:ext uri="{FF2B5EF4-FFF2-40B4-BE49-F238E27FC236}">
                  <a16:creationId xmlns:a16="http://schemas.microsoft.com/office/drawing/2014/main" id="{F180474C-B7C4-6605-8E6C-1B4A887CF522}"/>
                </a:ext>
              </a:extLst>
            </p:cNvPr>
            <p:cNvSpPr/>
            <p:nvPr/>
          </p:nvSpPr>
          <p:spPr>
            <a:xfrm>
              <a:off x="7191216" y="4599870"/>
              <a:ext cx="1216910" cy="608450"/>
            </a:xfrm>
            <a:custGeom>
              <a:avLst/>
              <a:gdLst>
                <a:gd name="f0" fmla="val 10800000"/>
                <a:gd name="f1" fmla="val 5400000"/>
                <a:gd name="f2" fmla="val 180"/>
                <a:gd name="f3" fmla="val w"/>
                <a:gd name="f4" fmla="val h"/>
                <a:gd name="f5" fmla="val 0"/>
                <a:gd name="f6" fmla="val 1216908"/>
                <a:gd name="f7" fmla="val 608454"/>
                <a:gd name="f8" fmla="val 60845"/>
                <a:gd name="f9" fmla="val 27241"/>
                <a:gd name="f10" fmla="val 1156063"/>
                <a:gd name="f11" fmla="val 1189667"/>
                <a:gd name="f12" fmla="val 547609"/>
                <a:gd name="f13" fmla="val 581213"/>
                <a:gd name="f14" fmla="+- 0 0 -90"/>
                <a:gd name="f15" fmla="*/ f3 1 1216908"/>
                <a:gd name="f16" fmla="*/ f4 1 608454"/>
                <a:gd name="f17" fmla="val f5"/>
                <a:gd name="f18" fmla="val f6"/>
                <a:gd name="f19" fmla="val f7"/>
                <a:gd name="f20" fmla="*/ f14 f0 1"/>
                <a:gd name="f21" fmla="+- f19 0 f17"/>
                <a:gd name="f22" fmla="+- f18 0 f17"/>
                <a:gd name="f23" fmla="*/ f20 1 f2"/>
                <a:gd name="f24" fmla="*/ f22 1 1216908"/>
                <a:gd name="f25" fmla="*/ f21 1 608454"/>
                <a:gd name="f26" fmla="*/ 0 f22 1"/>
                <a:gd name="f27" fmla="*/ 60845 f21 1"/>
                <a:gd name="f28" fmla="*/ 60845 f22 1"/>
                <a:gd name="f29" fmla="*/ 0 f21 1"/>
                <a:gd name="f30" fmla="*/ 1156063 f22 1"/>
                <a:gd name="f31" fmla="*/ 1216908 f22 1"/>
                <a:gd name="f32" fmla="*/ 547609 f21 1"/>
                <a:gd name="f33" fmla="*/ 608454 f21 1"/>
                <a:gd name="f34" fmla="+- f23 0 f1"/>
                <a:gd name="f35" fmla="*/ f26 1 1216908"/>
                <a:gd name="f36" fmla="*/ f27 1 608454"/>
                <a:gd name="f37" fmla="*/ f28 1 1216908"/>
                <a:gd name="f38" fmla="*/ f29 1 608454"/>
                <a:gd name="f39" fmla="*/ f30 1 1216908"/>
                <a:gd name="f40" fmla="*/ f31 1 1216908"/>
                <a:gd name="f41" fmla="*/ f32 1 608454"/>
                <a:gd name="f42" fmla="*/ f33 1 608454"/>
                <a:gd name="f43" fmla="*/ f17 1 f24"/>
                <a:gd name="f44" fmla="*/ f18 1 f24"/>
                <a:gd name="f45" fmla="*/ f17 1 f25"/>
                <a:gd name="f46" fmla="*/ f19 1 f25"/>
                <a:gd name="f47" fmla="*/ f35 1 f24"/>
                <a:gd name="f48" fmla="*/ f36 1 f25"/>
                <a:gd name="f49" fmla="*/ f37 1 f24"/>
                <a:gd name="f50" fmla="*/ f38 1 f25"/>
                <a:gd name="f51" fmla="*/ f39 1 f24"/>
                <a:gd name="f52" fmla="*/ f40 1 f24"/>
                <a:gd name="f53" fmla="*/ f41 1 f25"/>
                <a:gd name="f54" fmla="*/ f42 1 f25"/>
                <a:gd name="f55" fmla="*/ f43 f15 1"/>
                <a:gd name="f56" fmla="*/ f44 f15 1"/>
                <a:gd name="f57" fmla="*/ f46 f16 1"/>
                <a:gd name="f58" fmla="*/ f45 f16 1"/>
                <a:gd name="f59" fmla="*/ f47 f15 1"/>
                <a:gd name="f60" fmla="*/ f48 f16 1"/>
                <a:gd name="f61" fmla="*/ f49 f15 1"/>
                <a:gd name="f62" fmla="*/ f50 f16 1"/>
                <a:gd name="f63" fmla="*/ f51 f15 1"/>
                <a:gd name="f64" fmla="*/ f52 f15 1"/>
                <a:gd name="f65" fmla="*/ f53 f16 1"/>
                <a:gd name="f66" fmla="*/ f54 f16 1"/>
              </a:gdLst>
              <a:ahLst/>
              <a:cxnLst>
                <a:cxn ang="3cd4">
                  <a:pos x="hc" y="t"/>
                </a:cxn>
                <a:cxn ang="0">
                  <a:pos x="r" y="vc"/>
                </a:cxn>
                <a:cxn ang="cd4">
                  <a:pos x="hc" y="b"/>
                </a:cxn>
                <a:cxn ang="cd2">
                  <a:pos x="l" y="vc"/>
                </a:cxn>
                <a:cxn ang="f34">
                  <a:pos x="f59" y="f60"/>
                </a:cxn>
                <a:cxn ang="f34">
                  <a:pos x="f61" y="f62"/>
                </a:cxn>
                <a:cxn ang="f34">
                  <a:pos x="f63" y="f62"/>
                </a:cxn>
                <a:cxn ang="f34">
                  <a:pos x="f64" y="f60"/>
                </a:cxn>
                <a:cxn ang="f34">
                  <a:pos x="f64" y="f65"/>
                </a:cxn>
                <a:cxn ang="f34">
                  <a:pos x="f63" y="f66"/>
                </a:cxn>
                <a:cxn ang="f34">
                  <a:pos x="f61" y="f66"/>
                </a:cxn>
                <a:cxn ang="f34">
                  <a:pos x="f59" y="f65"/>
                </a:cxn>
                <a:cxn ang="f34">
                  <a:pos x="f59" y="f60"/>
                </a:cxn>
              </a:cxnLst>
              <a:rect l="f55" t="f58" r="f56" b="f57"/>
              <a:pathLst>
                <a:path w="1216908" h="608454">
                  <a:moveTo>
                    <a:pt x="f5" y="f8"/>
                  </a:moveTo>
                  <a:cubicBezTo>
                    <a:pt x="f5" y="f9"/>
                    <a:pt x="f9" y="f5"/>
                    <a:pt x="f8" y="f5"/>
                  </a:cubicBezTo>
                  <a:lnTo>
                    <a:pt x="f10" y="f5"/>
                  </a:lnTo>
                  <a:cubicBezTo>
                    <a:pt x="f11" y="f5"/>
                    <a:pt x="f6" y="f9"/>
                    <a:pt x="f6" y="f8"/>
                  </a:cubicBezTo>
                  <a:lnTo>
                    <a:pt x="f6" y="f12"/>
                  </a:lnTo>
                  <a:cubicBezTo>
                    <a:pt x="f6" y="f13"/>
                    <a:pt x="f11" y="f7"/>
                    <a:pt x="f10" y="f7"/>
                  </a:cubicBezTo>
                  <a:lnTo>
                    <a:pt x="f8" y="f7"/>
                  </a:lnTo>
                  <a:cubicBezTo>
                    <a:pt x="f9" y="f7"/>
                    <a:pt x="f5" y="f13"/>
                    <a:pt x="f5" y="f12"/>
                  </a:cubicBezTo>
                  <a:lnTo>
                    <a:pt x="f5" y="f8"/>
                  </a:lnTo>
                  <a:close/>
                </a:path>
              </a:pathLst>
            </a:custGeom>
            <a:solidFill>
              <a:srgbClr val="E7ECEF"/>
            </a:solidFill>
            <a:ln w="12701" cap="flat">
              <a:solidFill>
                <a:srgbClr val="FFFFFF"/>
              </a:solidFill>
              <a:prstDash val="solid"/>
              <a:miter/>
            </a:ln>
          </p:spPr>
          <p:txBody>
            <a:bodyPr vert="horz" wrap="square" lIns="25438" tIns="25438" rIns="25438" bIns="25438" anchor="ctr" anchorCtr="1" compatLnSpc="1">
              <a:noAutofit/>
            </a:bodyPr>
            <a:lstStyle/>
            <a:p>
              <a:pPr marL="0" marR="0" lvl="0" indent="0" algn="ctr" defTabSz="533396" rtl="1" fontAlgn="auto" hangingPunct="1">
                <a:lnSpc>
                  <a:spcPct val="90000"/>
                </a:lnSpc>
                <a:spcBef>
                  <a:spcPts val="0"/>
                </a:spcBef>
                <a:spcAft>
                  <a:spcPts val="500"/>
                </a:spcAft>
                <a:buNone/>
                <a:tabLst/>
                <a:defRPr sz="1800" b="0" i="0" u="none" strike="noStrike" kern="0" cap="none" spc="0" baseline="0">
                  <a:solidFill>
                    <a:srgbClr val="000000"/>
                  </a:solidFill>
                  <a:uFillTx/>
                </a:defRPr>
              </a:pPr>
              <a:endParaRPr lang="es-ES" sz="1200" b="0" i="0" u="none" strike="noStrike" kern="1200" cap="none" spc="0" baseline="0">
                <a:solidFill>
                  <a:srgbClr val="44546A"/>
                </a:solidFill>
                <a:uFillTx/>
                <a:latin typeface="Trebuchet MS"/>
                <a:ea typeface="Arial"/>
                <a:cs typeface="B Nazanin" pitchFamily="2" charset="-78"/>
              </a:endParaRPr>
            </a:p>
          </p:txBody>
        </p:sp>
        <p:sp>
          <p:nvSpPr>
            <p:cNvPr id="15" name="Forma libre: forma 14">
              <a:extLst>
                <a:ext uri="{FF2B5EF4-FFF2-40B4-BE49-F238E27FC236}">
                  <a16:creationId xmlns:a16="http://schemas.microsoft.com/office/drawing/2014/main" id="{837C0ECE-B9E9-28CF-BECE-5644D75B0876}"/>
                </a:ext>
              </a:extLst>
            </p:cNvPr>
            <p:cNvSpPr/>
            <p:nvPr/>
          </p:nvSpPr>
          <p:spPr>
            <a:xfrm rot="2829162">
              <a:off x="4886277" y="5315156"/>
              <a:ext cx="715783" cy="52559"/>
            </a:xfrm>
            <a:custGeom>
              <a:avLst/>
              <a:gdLst>
                <a:gd name="f0" fmla="val 10800000"/>
                <a:gd name="f1" fmla="val 5400000"/>
                <a:gd name="f2" fmla="val 180"/>
                <a:gd name="f3" fmla="val w"/>
                <a:gd name="f4" fmla="val h"/>
                <a:gd name="f5" fmla="val 0"/>
                <a:gd name="f6" fmla="val 715782"/>
                <a:gd name="f7" fmla="val 52558"/>
                <a:gd name="f8" fmla="val 26279"/>
                <a:gd name="f9" fmla="+- 0 0 -90"/>
                <a:gd name="f10" fmla="*/ f3 1 715782"/>
                <a:gd name="f11" fmla="*/ f4 1 52558"/>
                <a:gd name="f12" fmla="val f5"/>
                <a:gd name="f13" fmla="val f6"/>
                <a:gd name="f14" fmla="val f7"/>
                <a:gd name="f15" fmla="*/ f9 f0 1"/>
                <a:gd name="f16" fmla="+- f14 0 f12"/>
                <a:gd name="f17" fmla="+- f13 0 f12"/>
                <a:gd name="f18" fmla="*/ f15 1 f2"/>
                <a:gd name="f19" fmla="*/ f17 1 715782"/>
                <a:gd name="f20" fmla="*/ f16 1 52558"/>
                <a:gd name="f21" fmla="*/ 0 f17 1"/>
                <a:gd name="f22" fmla="*/ 26279 f16 1"/>
                <a:gd name="f23" fmla="*/ 715782 f17 1"/>
                <a:gd name="f24" fmla="+- f18 0 f1"/>
                <a:gd name="f25" fmla="*/ f21 1 715782"/>
                <a:gd name="f26" fmla="*/ f22 1 52558"/>
                <a:gd name="f27" fmla="*/ f23 1 715782"/>
                <a:gd name="f28" fmla="*/ f12 1 f19"/>
                <a:gd name="f29" fmla="*/ f13 1 f19"/>
                <a:gd name="f30" fmla="*/ f12 1 f20"/>
                <a:gd name="f31" fmla="*/ f14 1 f20"/>
                <a:gd name="f32" fmla="*/ f25 1 f19"/>
                <a:gd name="f33" fmla="*/ f26 1 f20"/>
                <a:gd name="f34" fmla="*/ f27 1 f19"/>
                <a:gd name="f35" fmla="*/ f28 f10 1"/>
                <a:gd name="f36" fmla="*/ f29 f10 1"/>
                <a:gd name="f37" fmla="*/ f31 f11 1"/>
                <a:gd name="f38" fmla="*/ f30 f11 1"/>
                <a:gd name="f39" fmla="*/ f32 f10 1"/>
                <a:gd name="f40" fmla="*/ f33 f11 1"/>
                <a:gd name="f41" fmla="*/ f34 f10 1"/>
              </a:gdLst>
              <a:ahLst/>
              <a:cxnLst>
                <a:cxn ang="3cd4">
                  <a:pos x="hc" y="t"/>
                </a:cxn>
                <a:cxn ang="0">
                  <a:pos x="r" y="vc"/>
                </a:cxn>
                <a:cxn ang="cd4">
                  <a:pos x="hc" y="b"/>
                </a:cxn>
                <a:cxn ang="cd2">
                  <a:pos x="l" y="vc"/>
                </a:cxn>
                <a:cxn ang="f24">
                  <a:pos x="f39" y="f40"/>
                </a:cxn>
                <a:cxn ang="f24">
                  <a:pos x="f41" y="f40"/>
                </a:cxn>
              </a:cxnLst>
              <a:rect l="f35" t="f38" r="f36" b="f37"/>
              <a:pathLst>
                <a:path w="715782" h="52558">
                  <a:moveTo>
                    <a:pt x="f5" y="f8"/>
                  </a:moveTo>
                  <a:lnTo>
                    <a:pt x="f6" y="f8"/>
                  </a:lnTo>
                </a:path>
              </a:pathLst>
            </a:custGeom>
            <a:noFill/>
            <a:ln w="12701" cap="flat">
              <a:solidFill>
                <a:srgbClr val="B8BCBE"/>
              </a:solidFill>
              <a:prstDash val="solid"/>
              <a:miter/>
            </a:ln>
          </p:spPr>
          <p:txBody>
            <a:bodyPr vert="horz" wrap="square" lIns="352693" tIns="8385" rIns="352693" bIns="8385" anchor="ctr" anchorCtr="1" compatLnSpc="1">
              <a:noAutofit/>
            </a:bodyPr>
            <a:lstStyle/>
            <a:p>
              <a:pPr marL="0" marR="0" lvl="0" indent="0" algn="ctr" defTabSz="44448" rtl="1" fontAlgn="auto" hangingPunct="1">
                <a:lnSpc>
                  <a:spcPct val="90000"/>
                </a:lnSpc>
                <a:spcBef>
                  <a:spcPts val="0"/>
                </a:spcBef>
                <a:spcAft>
                  <a:spcPts val="0"/>
                </a:spcAft>
                <a:buNone/>
                <a:tabLst/>
                <a:defRPr sz="1800" b="0" i="0" u="none" strike="noStrike" kern="0" cap="none" spc="0" baseline="0">
                  <a:solidFill>
                    <a:srgbClr val="000000"/>
                  </a:solidFill>
                  <a:uFillTx/>
                </a:defRPr>
              </a:pPr>
              <a:endParaRPr lang="es-ES" sz="100" b="0" i="0" u="none" strike="noStrike" kern="1200" cap="none" spc="0" baseline="0">
                <a:solidFill>
                  <a:srgbClr val="44546A"/>
                </a:solidFill>
                <a:uFillTx/>
                <a:latin typeface="Trebuchet MS"/>
                <a:ea typeface="Arial"/>
                <a:cs typeface="B Nazanin" pitchFamily="2" charset="-78"/>
              </a:endParaRPr>
            </a:p>
          </p:txBody>
        </p:sp>
        <p:sp>
          <p:nvSpPr>
            <p:cNvPr id="16" name="Forma libre: forma 15">
              <a:extLst>
                <a:ext uri="{FF2B5EF4-FFF2-40B4-BE49-F238E27FC236}">
                  <a16:creationId xmlns:a16="http://schemas.microsoft.com/office/drawing/2014/main" id="{1E928ECD-6E10-BCF6-E515-D7D1CDB9E256}"/>
                </a:ext>
              </a:extLst>
            </p:cNvPr>
            <p:cNvSpPr/>
            <p:nvPr/>
          </p:nvSpPr>
          <p:spPr>
            <a:xfrm>
              <a:off x="5487543" y="5299597"/>
              <a:ext cx="1216910" cy="608450"/>
            </a:xfrm>
            <a:custGeom>
              <a:avLst/>
              <a:gdLst>
                <a:gd name="f0" fmla="val 10800000"/>
                <a:gd name="f1" fmla="val 5400000"/>
                <a:gd name="f2" fmla="val 180"/>
                <a:gd name="f3" fmla="val w"/>
                <a:gd name="f4" fmla="val h"/>
                <a:gd name="f5" fmla="val 0"/>
                <a:gd name="f6" fmla="val 1216908"/>
                <a:gd name="f7" fmla="val 608454"/>
                <a:gd name="f8" fmla="val 60845"/>
                <a:gd name="f9" fmla="val 27241"/>
                <a:gd name="f10" fmla="val 1156063"/>
                <a:gd name="f11" fmla="val 1189667"/>
                <a:gd name="f12" fmla="val 547609"/>
                <a:gd name="f13" fmla="val 581213"/>
                <a:gd name="f14" fmla="+- 0 0 -90"/>
                <a:gd name="f15" fmla="*/ f3 1 1216908"/>
                <a:gd name="f16" fmla="*/ f4 1 608454"/>
                <a:gd name="f17" fmla="val f5"/>
                <a:gd name="f18" fmla="val f6"/>
                <a:gd name="f19" fmla="val f7"/>
                <a:gd name="f20" fmla="*/ f14 f0 1"/>
                <a:gd name="f21" fmla="+- f19 0 f17"/>
                <a:gd name="f22" fmla="+- f18 0 f17"/>
                <a:gd name="f23" fmla="*/ f20 1 f2"/>
                <a:gd name="f24" fmla="*/ f22 1 1216908"/>
                <a:gd name="f25" fmla="*/ f21 1 608454"/>
                <a:gd name="f26" fmla="*/ 0 f22 1"/>
                <a:gd name="f27" fmla="*/ 60845 f21 1"/>
                <a:gd name="f28" fmla="*/ 60845 f22 1"/>
                <a:gd name="f29" fmla="*/ 0 f21 1"/>
                <a:gd name="f30" fmla="*/ 1156063 f22 1"/>
                <a:gd name="f31" fmla="*/ 1216908 f22 1"/>
                <a:gd name="f32" fmla="*/ 547609 f21 1"/>
                <a:gd name="f33" fmla="*/ 608454 f21 1"/>
                <a:gd name="f34" fmla="+- f23 0 f1"/>
                <a:gd name="f35" fmla="*/ f26 1 1216908"/>
                <a:gd name="f36" fmla="*/ f27 1 608454"/>
                <a:gd name="f37" fmla="*/ f28 1 1216908"/>
                <a:gd name="f38" fmla="*/ f29 1 608454"/>
                <a:gd name="f39" fmla="*/ f30 1 1216908"/>
                <a:gd name="f40" fmla="*/ f31 1 1216908"/>
                <a:gd name="f41" fmla="*/ f32 1 608454"/>
                <a:gd name="f42" fmla="*/ f33 1 608454"/>
                <a:gd name="f43" fmla="*/ f17 1 f24"/>
                <a:gd name="f44" fmla="*/ f18 1 f24"/>
                <a:gd name="f45" fmla="*/ f17 1 f25"/>
                <a:gd name="f46" fmla="*/ f19 1 f25"/>
                <a:gd name="f47" fmla="*/ f35 1 f24"/>
                <a:gd name="f48" fmla="*/ f36 1 f25"/>
                <a:gd name="f49" fmla="*/ f37 1 f24"/>
                <a:gd name="f50" fmla="*/ f38 1 f25"/>
                <a:gd name="f51" fmla="*/ f39 1 f24"/>
                <a:gd name="f52" fmla="*/ f40 1 f24"/>
                <a:gd name="f53" fmla="*/ f41 1 f25"/>
                <a:gd name="f54" fmla="*/ f42 1 f25"/>
                <a:gd name="f55" fmla="*/ f43 f15 1"/>
                <a:gd name="f56" fmla="*/ f44 f15 1"/>
                <a:gd name="f57" fmla="*/ f46 f16 1"/>
                <a:gd name="f58" fmla="*/ f45 f16 1"/>
                <a:gd name="f59" fmla="*/ f47 f15 1"/>
                <a:gd name="f60" fmla="*/ f48 f16 1"/>
                <a:gd name="f61" fmla="*/ f49 f15 1"/>
                <a:gd name="f62" fmla="*/ f50 f16 1"/>
                <a:gd name="f63" fmla="*/ f51 f15 1"/>
                <a:gd name="f64" fmla="*/ f52 f15 1"/>
                <a:gd name="f65" fmla="*/ f53 f16 1"/>
                <a:gd name="f66" fmla="*/ f54 f16 1"/>
              </a:gdLst>
              <a:ahLst/>
              <a:cxnLst>
                <a:cxn ang="3cd4">
                  <a:pos x="hc" y="t"/>
                </a:cxn>
                <a:cxn ang="0">
                  <a:pos x="r" y="vc"/>
                </a:cxn>
                <a:cxn ang="cd4">
                  <a:pos x="hc" y="b"/>
                </a:cxn>
                <a:cxn ang="cd2">
                  <a:pos x="l" y="vc"/>
                </a:cxn>
                <a:cxn ang="f34">
                  <a:pos x="f59" y="f60"/>
                </a:cxn>
                <a:cxn ang="f34">
                  <a:pos x="f61" y="f62"/>
                </a:cxn>
                <a:cxn ang="f34">
                  <a:pos x="f63" y="f62"/>
                </a:cxn>
                <a:cxn ang="f34">
                  <a:pos x="f64" y="f60"/>
                </a:cxn>
                <a:cxn ang="f34">
                  <a:pos x="f64" y="f65"/>
                </a:cxn>
                <a:cxn ang="f34">
                  <a:pos x="f63" y="f66"/>
                </a:cxn>
                <a:cxn ang="f34">
                  <a:pos x="f61" y="f66"/>
                </a:cxn>
                <a:cxn ang="f34">
                  <a:pos x="f59" y="f65"/>
                </a:cxn>
                <a:cxn ang="f34">
                  <a:pos x="f59" y="f60"/>
                </a:cxn>
              </a:cxnLst>
              <a:rect l="f55" t="f58" r="f56" b="f57"/>
              <a:pathLst>
                <a:path w="1216908" h="608454">
                  <a:moveTo>
                    <a:pt x="f5" y="f8"/>
                  </a:moveTo>
                  <a:cubicBezTo>
                    <a:pt x="f5" y="f9"/>
                    <a:pt x="f9" y="f5"/>
                    <a:pt x="f8" y="f5"/>
                  </a:cubicBezTo>
                  <a:lnTo>
                    <a:pt x="f10" y="f5"/>
                  </a:lnTo>
                  <a:cubicBezTo>
                    <a:pt x="f11" y="f5"/>
                    <a:pt x="f6" y="f9"/>
                    <a:pt x="f6" y="f8"/>
                  </a:cubicBezTo>
                  <a:lnTo>
                    <a:pt x="f6" y="f12"/>
                  </a:lnTo>
                  <a:cubicBezTo>
                    <a:pt x="f6" y="f13"/>
                    <a:pt x="f11" y="f7"/>
                    <a:pt x="f10" y="f7"/>
                  </a:cubicBezTo>
                  <a:lnTo>
                    <a:pt x="f8" y="f7"/>
                  </a:lnTo>
                  <a:cubicBezTo>
                    <a:pt x="f9" y="f7"/>
                    <a:pt x="f5" y="f13"/>
                    <a:pt x="f5" y="f12"/>
                  </a:cubicBezTo>
                  <a:lnTo>
                    <a:pt x="f5" y="f8"/>
                  </a:lnTo>
                  <a:close/>
                </a:path>
              </a:pathLst>
            </a:custGeom>
            <a:solidFill>
              <a:srgbClr val="E7ECEF"/>
            </a:solidFill>
            <a:ln w="12701" cap="flat">
              <a:solidFill>
                <a:srgbClr val="FFFFFF"/>
              </a:solidFill>
              <a:prstDash val="solid"/>
              <a:miter/>
            </a:ln>
          </p:spPr>
          <p:txBody>
            <a:bodyPr vert="horz" wrap="square" lIns="25438" tIns="25438" rIns="25438" bIns="25438" anchor="ctr" anchorCtr="1" compatLnSpc="1">
              <a:noAutofit/>
            </a:bodyPr>
            <a:lstStyle/>
            <a:p>
              <a:pPr marL="0" marR="0" lvl="0" indent="0" algn="ctr" defTabSz="533396" rtl="1" fontAlgn="auto" hangingPunct="1">
                <a:lnSpc>
                  <a:spcPct val="90000"/>
                </a:lnSpc>
                <a:spcBef>
                  <a:spcPts val="0"/>
                </a:spcBef>
                <a:spcAft>
                  <a:spcPts val="500"/>
                </a:spcAft>
                <a:buNone/>
                <a:tabLst/>
                <a:defRPr sz="1800" b="0" i="0" u="none" strike="noStrike" kern="0" cap="none" spc="0" baseline="0">
                  <a:solidFill>
                    <a:srgbClr val="000000"/>
                  </a:solidFill>
                  <a:uFillTx/>
                </a:defRPr>
              </a:pPr>
              <a:endParaRPr lang="es-ES" sz="1200" b="0" i="0" u="none" strike="noStrike" kern="1200" cap="none" spc="0" baseline="0">
                <a:solidFill>
                  <a:srgbClr val="44546A"/>
                </a:solidFill>
                <a:uFillTx/>
                <a:latin typeface="Trebuchet MS"/>
                <a:ea typeface="Arial"/>
                <a:cs typeface="B Nazanin" pitchFamily="2" charset="-78"/>
              </a:endParaRPr>
            </a:p>
          </p:txBody>
        </p:sp>
        <p:sp>
          <p:nvSpPr>
            <p:cNvPr id="17" name="Forma libre: forma 16">
              <a:extLst>
                <a:ext uri="{FF2B5EF4-FFF2-40B4-BE49-F238E27FC236}">
                  <a16:creationId xmlns:a16="http://schemas.microsoft.com/office/drawing/2014/main" id="{952482E1-C26E-1524-10D4-16B1AB2E8C42}"/>
                </a:ext>
              </a:extLst>
            </p:cNvPr>
            <p:cNvSpPr/>
            <p:nvPr/>
          </p:nvSpPr>
          <p:spPr>
            <a:xfrm>
              <a:off x="6704453" y="5577547"/>
              <a:ext cx="486762" cy="52559"/>
            </a:xfrm>
            <a:custGeom>
              <a:avLst/>
              <a:gdLst>
                <a:gd name="f0" fmla="val 10800000"/>
                <a:gd name="f1" fmla="val 5400000"/>
                <a:gd name="f2" fmla="val 180"/>
                <a:gd name="f3" fmla="val w"/>
                <a:gd name="f4" fmla="val h"/>
                <a:gd name="f5" fmla="val 0"/>
                <a:gd name="f6" fmla="val 486763"/>
                <a:gd name="f7" fmla="val 52558"/>
                <a:gd name="f8" fmla="val 26279"/>
                <a:gd name="f9" fmla="+- 0 0 -90"/>
                <a:gd name="f10" fmla="*/ f3 1 486763"/>
                <a:gd name="f11" fmla="*/ f4 1 52558"/>
                <a:gd name="f12" fmla="val f5"/>
                <a:gd name="f13" fmla="val f6"/>
                <a:gd name="f14" fmla="val f7"/>
                <a:gd name="f15" fmla="*/ f9 f0 1"/>
                <a:gd name="f16" fmla="+- f14 0 f12"/>
                <a:gd name="f17" fmla="+- f13 0 f12"/>
                <a:gd name="f18" fmla="*/ f15 1 f2"/>
                <a:gd name="f19" fmla="*/ f17 1 486763"/>
                <a:gd name="f20" fmla="*/ f16 1 52558"/>
                <a:gd name="f21" fmla="*/ 0 f17 1"/>
                <a:gd name="f22" fmla="*/ 26279 f16 1"/>
                <a:gd name="f23" fmla="*/ 486763 f17 1"/>
                <a:gd name="f24" fmla="+- f18 0 f1"/>
                <a:gd name="f25" fmla="*/ f21 1 486763"/>
                <a:gd name="f26" fmla="*/ f22 1 52558"/>
                <a:gd name="f27" fmla="*/ f23 1 486763"/>
                <a:gd name="f28" fmla="*/ f12 1 f19"/>
                <a:gd name="f29" fmla="*/ f13 1 f19"/>
                <a:gd name="f30" fmla="*/ f12 1 f20"/>
                <a:gd name="f31" fmla="*/ f14 1 f20"/>
                <a:gd name="f32" fmla="*/ f25 1 f19"/>
                <a:gd name="f33" fmla="*/ f26 1 f20"/>
                <a:gd name="f34" fmla="*/ f27 1 f19"/>
                <a:gd name="f35" fmla="*/ f28 f10 1"/>
                <a:gd name="f36" fmla="*/ f29 f10 1"/>
                <a:gd name="f37" fmla="*/ f31 f11 1"/>
                <a:gd name="f38" fmla="*/ f30 f11 1"/>
                <a:gd name="f39" fmla="*/ f32 f10 1"/>
                <a:gd name="f40" fmla="*/ f33 f11 1"/>
                <a:gd name="f41" fmla="*/ f34 f10 1"/>
              </a:gdLst>
              <a:ahLst/>
              <a:cxnLst>
                <a:cxn ang="3cd4">
                  <a:pos x="hc" y="t"/>
                </a:cxn>
                <a:cxn ang="0">
                  <a:pos x="r" y="vc"/>
                </a:cxn>
                <a:cxn ang="cd4">
                  <a:pos x="hc" y="b"/>
                </a:cxn>
                <a:cxn ang="cd2">
                  <a:pos x="l" y="vc"/>
                </a:cxn>
                <a:cxn ang="f24">
                  <a:pos x="f39" y="f40"/>
                </a:cxn>
                <a:cxn ang="f24">
                  <a:pos x="f41" y="f40"/>
                </a:cxn>
              </a:cxnLst>
              <a:rect l="f35" t="f38" r="f36" b="f37"/>
              <a:pathLst>
                <a:path w="486763" h="52558">
                  <a:moveTo>
                    <a:pt x="f5" y="f8"/>
                  </a:moveTo>
                  <a:lnTo>
                    <a:pt x="f6" y="f8"/>
                  </a:lnTo>
                </a:path>
              </a:pathLst>
            </a:custGeom>
            <a:noFill/>
            <a:ln w="12701" cap="flat">
              <a:solidFill>
                <a:srgbClr val="D1D6D9"/>
              </a:solidFill>
              <a:prstDash val="solid"/>
              <a:miter/>
            </a:ln>
          </p:spPr>
          <p:txBody>
            <a:bodyPr vert="horz" wrap="square" lIns="243916" tIns="14109" rIns="243916" bIns="14109" anchor="ctr" anchorCtr="1" compatLnSpc="1">
              <a:noAutofit/>
            </a:bodyPr>
            <a:lstStyle/>
            <a:p>
              <a:pPr marL="0" marR="0" lvl="0" indent="0" algn="ctr" defTabSz="44448" rtl="1" fontAlgn="auto" hangingPunct="1">
                <a:lnSpc>
                  <a:spcPct val="90000"/>
                </a:lnSpc>
                <a:spcBef>
                  <a:spcPts val="0"/>
                </a:spcBef>
                <a:spcAft>
                  <a:spcPts val="0"/>
                </a:spcAft>
                <a:buNone/>
                <a:tabLst/>
                <a:defRPr sz="1800" b="0" i="0" u="none" strike="noStrike" kern="0" cap="none" spc="0" baseline="0">
                  <a:solidFill>
                    <a:srgbClr val="000000"/>
                  </a:solidFill>
                  <a:uFillTx/>
                </a:defRPr>
              </a:pPr>
              <a:endParaRPr lang="es-ES" sz="100" b="0" i="0" u="none" strike="noStrike" kern="1200" cap="none" spc="0" baseline="0">
                <a:solidFill>
                  <a:srgbClr val="44546A"/>
                </a:solidFill>
                <a:uFillTx/>
                <a:latin typeface="Trebuchet MS"/>
                <a:ea typeface="Arial"/>
                <a:cs typeface="B Nazanin" pitchFamily="2" charset="-78"/>
              </a:endParaRPr>
            </a:p>
          </p:txBody>
        </p:sp>
        <p:sp>
          <p:nvSpPr>
            <p:cNvPr id="18" name="Forma libre: forma 17">
              <a:extLst>
                <a:ext uri="{FF2B5EF4-FFF2-40B4-BE49-F238E27FC236}">
                  <a16:creationId xmlns:a16="http://schemas.microsoft.com/office/drawing/2014/main" id="{5C74F35F-F2FE-828C-6832-32DEF924233F}"/>
                </a:ext>
              </a:extLst>
            </p:cNvPr>
            <p:cNvSpPr/>
            <p:nvPr/>
          </p:nvSpPr>
          <p:spPr>
            <a:xfrm>
              <a:off x="7191216" y="5299597"/>
              <a:ext cx="1216910" cy="608450"/>
            </a:xfrm>
            <a:custGeom>
              <a:avLst/>
              <a:gdLst>
                <a:gd name="f0" fmla="val 10800000"/>
                <a:gd name="f1" fmla="val 5400000"/>
                <a:gd name="f2" fmla="val 180"/>
                <a:gd name="f3" fmla="val w"/>
                <a:gd name="f4" fmla="val h"/>
                <a:gd name="f5" fmla="val 0"/>
                <a:gd name="f6" fmla="val 1216908"/>
                <a:gd name="f7" fmla="val 608454"/>
                <a:gd name="f8" fmla="val 60845"/>
                <a:gd name="f9" fmla="val 27241"/>
                <a:gd name="f10" fmla="val 1156063"/>
                <a:gd name="f11" fmla="val 1189667"/>
                <a:gd name="f12" fmla="val 547609"/>
                <a:gd name="f13" fmla="val 581213"/>
                <a:gd name="f14" fmla="+- 0 0 -90"/>
                <a:gd name="f15" fmla="*/ f3 1 1216908"/>
                <a:gd name="f16" fmla="*/ f4 1 608454"/>
                <a:gd name="f17" fmla="val f5"/>
                <a:gd name="f18" fmla="val f6"/>
                <a:gd name="f19" fmla="val f7"/>
                <a:gd name="f20" fmla="*/ f14 f0 1"/>
                <a:gd name="f21" fmla="+- f19 0 f17"/>
                <a:gd name="f22" fmla="+- f18 0 f17"/>
                <a:gd name="f23" fmla="*/ f20 1 f2"/>
                <a:gd name="f24" fmla="*/ f22 1 1216908"/>
                <a:gd name="f25" fmla="*/ f21 1 608454"/>
                <a:gd name="f26" fmla="*/ 0 f22 1"/>
                <a:gd name="f27" fmla="*/ 60845 f21 1"/>
                <a:gd name="f28" fmla="*/ 60845 f22 1"/>
                <a:gd name="f29" fmla="*/ 0 f21 1"/>
                <a:gd name="f30" fmla="*/ 1156063 f22 1"/>
                <a:gd name="f31" fmla="*/ 1216908 f22 1"/>
                <a:gd name="f32" fmla="*/ 547609 f21 1"/>
                <a:gd name="f33" fmla="*/ 608454 f21 1"/>
                <a:gd name="f34" fmla="+- f23 0 f1"/>
                <a:gd name="f35" fmla="*/ f26 1 1216908"/>
                <a:gd name="f36" fmla="*/ f27 1 608454"/>
                <a:gd name="f37" fmla="*/ f28 1 1216908"/>
                <a:gd name="f38" fmla="*/ f29 1 608454"/>
                <a:gd name="f39" fmla="*/ f30 1 1216908"/>
                <a:gd name="f40" fmla="*/ f31 1 1216908"/>
                <a:gd name="f41" fmla="*/ f32 1 608454"/>
                <a:gd name="f42" fmla="*/ f33 1 608454"/>
                <a:gd name="f43" fmla="*/ f17 1 f24"/>
                <a:gd name="f44" fmla="*/ f18 1 f24"/>
                <a:gd name="f45" fmla="*/ f17 1 f25"/>
                <a:gd name="f46" fmla="*/ f19 1 f25"/>
                <a:gd name="f47" fmla="*/ f35 1 f24"/>
                <a:gd name="f48" fmla="*/ f36 1 f25"/>
                <a:gd name="f49" fmla="*/ f37 1 f24"/>
                <a:gd name="f50" fmla="*/ f38 1 f25"/>
                <a:gd name="f51" fmla="*/ f39 1 f24"/>
                <a:gd name="f52" fmla="*/ f40 1 f24"/>
                <a:gd name="f53" fmla="*/ f41 1 f25"/>
                <a:gd name="f54" fmla="*/ f42 1 f25"/>
                <a:gd name="f55" fmla="*/ f43 f15 1"/>
                <a:gd name="f56" fmla="*/ f44 f15 1"/>
                <a:gd name="f57" fmla="*/ f46 f16 1"/>
                <a:gd name="f58" fmla="*/ f45 f16 1"/>
                <a:gd name="f59" fmla="*/ f47 f15 1"/>
                <a:gd name="f60" fmla="*/ f48 f16 1"/>
                <a:gd name="f61" fmla="*/ f49 f15 1"/>
                <a:gd name="f62" fmla="*/ f50 f16 1"/>
                <a:gd name="f63" fmla="*/ f51 f15 1"/>
                <a:gd name="f64" fmla="*/ f52 f15 1"/>
                <a:gd name="f65" fmla="*/ f53 f16 1"/>
                <a:gd name="f66" fmla="*/ f54 f16 1"/>
              </a:gdLst>
              <a:ahLst/>
              <a:cxnLst>
                <a:cxn ang="3cd4">
                  <a:pos x="hc" y="t"/>
                </a:cxn>
                <a:cxn ang="0">
                  <a:pos x="r" y="vc"/>
                </a:cxn>
                <a:cxn ang="cd4">
                  <a:pos x="hc" y="b"/>
                </a:cxn>
                <a:cxn ang="cd2">
                  <a:pos x="l" y="vc"/>
                </a:cxn>
                <a:cxn ang="f34">
                  <a:pos x="f59" y="f60"/>
                </a:cxn>
                <a:cxn ang="f34">
                  <a:pos x="f61" y="f62"/>
                </a:cxn>
                <a:cxn ang="f34">
                  <a:pos x="f63" y="f62"/>
                </a:cxn>
                <a:cxn ang="f34">
                  <a:pos x="f64" y="f60"/>
                </a:cxn>
                <a:cxn ang="f34">
                  <a:pos x="f64" y="f65"/>
                </a:cxn>
                <a:cxn ang="f34">
                  <a:pos x="f63" y="f66"/>
                </a:cxn>
                <a:cxn ang="f34">
                  <a:pos x="f61" y="f66"/>
                </a:cxn>
                <a:cxn ang="f34">
                  <a:pos x="f59" y="f65"/>
                </a:cxn>
                <a:cxn ang="f34">
                  <a:pos x="f59" y="f60"/>
                </a:cxn>
              </a:cxnLst>
              <a:rect l="f55" t="f58" r="f56" b="f57"/>
              <a:pathLst>
                <a:path w="1216908" h="608454">
                  <a:moveTo>
                    <a:pt x="f5" y="f8"/>
                  </a:moveTo>
                  <a:cubicBezTo>
                    <a:pt x="f5" y="f9"/>
                    <a:pt x="f9" y="f5"/>
                    <a:pt x="f8" y="f5"/>
                  </a:cubicBezTo>
                  <a:lnTo>
                    <a:pt x="f10" y="f5"/>
                  </a:lnTo>
                  <a:cubicBezTo>
                    <a:pt x="f11" y="f5"/>
                    <a:pt x="f6" y="f9"/>
                    <a:pt x="f6" y="f8"/>
                  </a:cubicBezTo>
                  <a:lnTo>
                    <a:pt x="f6" y="f12"/>
                  </a:lnTo>
                  <a:cubicBezTo>
                    <a:pt x="f6" y="f13"/>
                    <a:pt x="f11" y="f7"/>
                    <a:pt x="f10" y="f7"/>
                  </a:cubicBezTo>
                  <a:lnTo>
                    <a:pt x="f8" y="f7"/>
                  </a:lnTo>
                  <a:cubicBezTo>
                    <a:pt x="f9" y="f7"/>
                    <a:pt x="f5" y="f13"/>
                    <a:pt x="f5" y="f12"/>
                  </a:cubicBezTo>
                  <a:lnTo>
                    <a:pt x="f5" y="f8"/>
                  </a:lnTo>
                  <a:close/>
                </a:path>
              </a:pathLst>
            </a:custGeom>
            <a:solidFill>
              <a:srgbClr val="E7ECEF"/>
            </a:solidFill>
            <a:ln w="12701" cap="flat">
              <a:solidFill>
                <a:srgbClr val="FFFFFF"/>
              </a:solidFill>
              <a:prstDash val="solid"/>
              <a:miter/>
            </a:ln>
          </p:spPr>
          <p:txBody>
            <a:bodyPr vert="horz" wrap="square" lIns="25438" tIns="25438" rIns="25438" bIns="25438" anchor="ctr" anchorCtr="1" compatLnSpc="1">
              <a:noAutofit/>
            </a:bodyPr>
            <a:lstStyle/>
            <a:p>
              <a:pPr marL="0" marR="0" lvl="0" indent="0" algn="ctr" defTabSz="533396" rtl="1" fontAlgn="auto" hangingPunct="1">
                <a:lnSpc>
                  <a:spcPct val="90000"/>
                </a:lnSpc>
                <a:spcBef>
                  <a:spcPts val="0"/>
                </a:spcBef>
                <a:spcAft>
                  <a:spcPts val="500"/>
                </a:spcAft>
                <a:buNone/>
                <a:tabLst/>
                <a:defRPr sz="1800" b="0" i="0" u="none" strike="noStrike" kern="0" cap="none" spc="0" baseline="0">
                  <a:solidFill>
                    <a:srgbClr val="000000"/>
                  </a:solidFill>
                  <a:uFillTx/>
                </a:defRPr>
              </a:pPr>
              <a:endParaRPr lang="es-ES" sz="1200" b="0" i="0" u="none" strike="noStrike" kern="1200" cap="none" spc="0" baseline="0">
                <a:solidFill>
                  <a:srgbClr val="44546A"/>
                </a:solidFill>
                <a:uFillTx/>
                <a:latin typeface="Trebuchet MS"/>
                <a:ea typeface="Arial"/>
                <a:cs typeface="B Nazanin" pitchFamily="2" charset="-78"/>
              </a:endParaRPr>
            </a:p>
          </p:txBody>
        </p:sp>
      </p:grpSp>
      <p:cxnSp>
        <p:nvCxnSpPr>
          <p:cNvPr id="19" name="Conector recto 9">
            <a:extLst>
              <a:ext uri="{FF2B5EF4-FFF2-40B4-BE49-F238E27FC236}">
                <a16:creationId xmlns:a16="http://schemas.microsoft.com/office/drawing/2014/main" id="{BC27C8F3-C539-5F54-A2A8-415A6DB51055}"/>
              </a:ext>
            </a:extLst>
          </p:cNvPr>
          <p:cNvCxnSpPr/>
          <p:nvPr/>
        </p:nvCxnSpPr>
        <p:spPr>
          <a:xfrm flipH="1">
            <a:off x="3433864" y="3591424"/>
            <a:ext cx="8758132" cy="0"/>
          </a:xfrm>
          <a:prstGeom prst="straightConnector1">
            <a:avLst/>
          </a:prstGeom>
          <a:noFill/>
          <a:ln w="6345" cap="flat">
            <a:solidFill>
              <a:srgbClr val="E7ECEF"/>
            </a:solidFill>
            <a:prstDash val="solid"/>
            <a:miter/>
          </a:ln>
        </p:spPr>
      </p:cxnSp>
      <p:sp>
        <p:nvSpPr>
          <p:cNvPr id="20" name="Rectángulo 20">
            <a:extLst>
              <a:ext uri="{FF2B5EF4-FFF2-40B4-BE49-F238E27FC236}">
                <a16:creationId xmlns:a16="http://schemas.microsoft.com/office/drawing/2014/main" id="{44DD6936-F7FA-5ABB-EAC4-48F06992BC92}"/>
              </a:ext>
            </a:extLst>
          </p:cNvPr>
          <p:cNvSpPr/>
          <p:nvPr/>
        </p:nvSpPr>
        <p:spPr>
          <a:xfrm>
            <a:off x="182011" y="128217"/>
            <a:ext cx="499875" cy="1645920"/>
          </a:xfrm>
          <a:prstGeom prst="rect">
            <a:avLst/>
          </a:prstGeom>
          <a:solidFill>
            <a:srgbClr val="00B050"/>
          </a:solidFill>
          <a:ln w="12701" cap="flat">
            <a:solidFill>
              <a:srgbClr val="AAADB0"/>
            </a:solidFill>
            <a:prstDash val="solid"/>
            <a:miter/>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Trebuchet MS"/>
              <a:ea typeface="Arial"/>
              <a:cs typeface="B Nazanin" pitchFamily="2" charset="-78"/>
            </a:endParaRPr>
          </a:p>
        </p:txBody>
      </p:sp>
      <p:sp>
        <p:nvSpPr>
          <p:cNvPr id="21" name="Rectángulo 21">
            <a:extLst>
              <a:ext uri="{FF2B5EF4-FFF2-40B4-BE49-F238E27FC236}">
                <a16:creationId xmlns:a16="http://schemas.microsoft.com/office/drawing/2014/main" id="{9EC459F5-6DA8-D156-3A3A-91E5D496B077}"/>
              </a:ext>
            </a:extLst>
          </p:cNvPr>
          <p:cNvSpPr/>
          <p:nvPr/>
        </p:nvSpPr>
        <p:spPr>
          <a:xfrm flipH="1">
            <a:off x="203536" y="1926531"/>
            <a:ext cx="81692" cy="4803251"/>
          </a:xfrm>
          <a:prstGeom prst="rect">
            <a:avLst/>
          </a:prstGeom>
          <a:solidFill>
            <a:srgbClr val="92D050"/>
          </a:solidFill>
          <a:ln w="12701" cap="flat">
            <a:solidFill>
              <a:srgbClr val="AAADB0"/>
            </a:solidFill>
            <a:prstDash val="solid"/>
            <a:miter/>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Trebuchet MS"/>
              <a:ea typeface="Arial"/>
              <a:cs typeface="B Nazanin" pitchFamily="2" charset="-78"/>
            </a:endParaRPr>
          </a:p>
        </p:txBody>
      </p:sp>
      <p:grpSp>
        <p:nvGrpSpPr>
          <p:cNvPr id="22" name="Grupo 22">
            <a:extLst>
              <a:ext uri="{FF2B5EF4-FFF2-40B4-BE49-F238E27FC236}">
                <a16:creationId xmlns:a16="http://schemas.microsoft.com/office/drawing/2014/main" id="{30C40F3C-FFD8-8346-D83B-E814B848A7DF}"/>
              </a:ext>
            </a:extLst>
          </p:cNvPr>
          <p:cNvGrpSpPr/>
          <p:nvPr/>
        </p:nvGrpSpPr>
        <p:grpSpPr>
          <a:xfrm>
            <a:off x="8807829" y="3903162"/>
            <a:ext cx="2895110" cy="2408730"/>
            <a:chOff x="8807829" y="3903162"/>
            <a:chExt cx="2895110" cy="2408730"/>
          </a:xfrm>
        </p:grpSpPr>
        <p:sp>
          <p:nvSpPr>
            <p:cNvPr id="23" name="Freeform 68">
              <a:extLst>
                <a:ext uri="{FF2B5EF4-FFF2-40B4-BE49-F238E27FC236}">
                  <a16:creationId xmlns:a16="http://schemas.microsoft.com/office/drawing/2014/main" id="{1E8F8699-0C69-A5FD-CD23-9CC98019BDDC}"/>
                </a:ext>
              </a:extLst>
            </p:cNvPr>
            <p:cNvSpPr/>
            <p:nvPr/>
          </p:nvSpPr>
          <p:spPr>
            <a:xfrm>
              <a:off x="8807829" y="3903162"/>
              <a:ext cx="1018861" cy="1261076"/>
            </a:xfrm>
            <a:custGeom>
              <a:avLst/>
              <a:gdLst>
                <a:gd name="f0" fmla="val 10800000"/>
                <a:gd name="f1" fmla="val 5400000"/>
                <a:gd name="f2" fmla="val 180"/>
                <a:gd name="f3" fmla="val w"/>
                <a:gd name="f4" fmla="val h"/>
                <a:gd name="f5" fmla="val 0"/>
                <a:gd name="f6" fmla="val 99"/>
                <a:gd name="f7" fmla="val 122"/>
                <a:gd name="f8" fmla="val 47"/>
                <a:gd name="f9" fmla="val 29"/>
                <a:gd name="f10" fmla="val 64"/>
                <a:gd name="f11" fmla="val 2"/>
                <a:gd name="f12" fmla="val 70"/>
                <a:gd name="f13" fmla="val 16"/>
                <a:gd name="f14" fmla="val 81"/>
                <a:gd name="f15" fmla="val 23"/>
                <a:gd name="f16" fmla="val 67"/>
                <a:gd name="f17" fmla="val 56"/>
                <a:gd name="f18" fmla="val 33"/>
                <a:gd name="f19" fmla="val 65"/>
                <a:gd name="f20" fmla="val 39"/>
                <a:gd name="f21" fmla="val 79"/>
                <a:gd name="f22" fmla="val 43"/>
                <a:gd name="f23" fmla="val 88"/>
                <a:gd name="f24" fmla="val 52"/>
                <a:gd name="f25" fmla="val 93"/>
                <a:gd name="f26" fmla="val 58"/>
                <a:gd name="f27" fmla="val 91"/>
                <a:gd name="f28" fmla="val 71"/>
                <a:gd name="f29" fmla="val 89"/>
                <a:gd name="f30" fmla="val 80"/>
                <a:gd name="f31" fmla="val 113"/>
                <a:gd name="f32" fmla="val 66"/>
                <a:gd name="f33" fmla="val 32"/>
                <a:gd name="f34" fmla="val 117"/>
                <a:gd name="f35" fmla="val 115"/>
                <a:gd name="f36" fmla="val 86"/>
                <a:gd name="f37" fmla="val 1"/>
                <a:gd name="f38" fmla="val 45"/>
                <a:gd name="f39" fmla="val 12"/>
                <a:gd name="f40" fmla="val 38"/>
                <a:gd name="f41" fmla="val 41"/>
                <a:gd name="f42" fmla="val 37"/>
                <a:gd name="f43" fmla="val 36"/>
                <a:gd name="f44" fmla="val 28"/>
                <a:gd name="f45" fmla="val 31"/>
                <a:gd name="f46" fmla="val 20"/>
                <a:gd name="f47" fmla="val 10"/>
                <a:gd name="f48" fmla="val 35"/>
                <a:gd name="f49" fmla="val 40"/>
                <a:gd name="f50" fmla="val 22"/>
                <a:gd name="f51" fmla="+- 0 0 -90"/>
                <a:gd name="f52" fmla="*/ f3 1 99"/>
                <a:gd name="f53" fmla="*/ f4 1 122"/>
                <a:gd name="f54" fmla="val f5"/>
                <a:gd name="f55" fmla="val f6"/>
                <a:gd name="f56" fmla="val f7"/>
                <a:gd name="f57" fmla="*/ f51 f0 1"/>
                <a:gd name="f58" fmla="+- f56 0 f54"/>
                <a:gd name="f59" fmla="+- f55 0 f54"/>
                <a:gd name="f60" fmla="*/ f57 1 f2"/>
                <a:gd name="f61" fmla="*/ f59 1 99"/>
                <a:gd name="f62" fmla="*/ f58 1 122"/>
                <a:gd name="f63" fmla="*/ 47 f59 1"/>
                <a:gd name="f64" fmla="*/ 29 f58 1"/>
                <a:gd name="f65" fmla="*/ 99 f59 1"/>
                <a:gd name="f66" fmla="*/ 16 f58 1"/>
                <a:gd name="f67" fmla="*/ 56 f59 1"/>
                <a:gd name="f68" fmla="*/ 33 f58 1"/>
                <a:gd name="f69" fmla="*/ 88 f59 1"/>
                <a:gd name="f70" fmla="*/ 52 f58 1"/>
                <a:gd name="f71" fmla="*/ 89 f59 1"/>
                <a:gd name="f72" fmla="*/ 80 f58 1"/>
                <a:gd name="f73" fmla="*/ 32 f59 1"/>
                <a:gd name="f74" fmla="*/ 117 f58 1"/>
                <a:gd name="f75" fmla="*/ 1 f59 1"/>
                <a:gd name="f76" fmla="*/ 64 f58 1"/>
                <a:gd name="f77" fmla="*/ 41 f59 1"/>
                <a:gd name="f78" fmla="*/ 37 f58 1"/>
                <a:gd name="f79" fmla="*/ 33 f59 1"/>
                <a:gd name="f80" fmla="*/ 23 f58 1"/>
                <a:gd name="f81" fmla="*/ 29 f59 1"/>
                <a:gd name="f82" fmla="*/ 10 f58 1"/>
                <a:gd name="f83" fmla="+- f60 0 f1"/>
                <a:gd name="f84" fmla="*/ f63 1 99"/>
                <a:gd name="f85" fmla="*/ f64 1 122"/>
                <a:gd name="f86" fmla="*/ f65 1 99"/>
                <a:gd name="f87" fmla="*/ f66 1 122"/>
                <a:gd name="f88" fmla="*/ f67 1 99"/>
                <a:gd name="f89" fmla="*/ f68 1 122"/>
                <a:gd name="f90" fmla="*/ f69 1 99"/>
                <a:gd name="f91" fmla="*/ f70 1 122"/>
                <a:gd name="f92" fmla="*/ f71 1 99"/>
                <a:gd name="f93" fmla="*/ f72 1 122"/>
                <a:gd name="f94" fmla="*/ f73 1 99"/>
                <a:gd name="f95" fmla="*/ f74 1 122"/>
                <a:gd name="f96" fmla="*/ f75 1 99"/>
                <a:gd name="f97" fmla="*/ f76 1 122"/>
                <a:gd name="f98" fmla="*/ f77 1 99"/>
                <a:gd name="f99" fmla="*/ f78 1 122"/>
                <a:gd name="f100" fmla="*/ f79 1 99"/>
                <a:gd name="f101" fmla="*/ f80 1 122"/>
                <a:gd name="f102" fmla="*/ f81 1 99"/>
                <a:gd name="f103" fmla="*/ f82 1 122"/>
                <a:gd name="f104" fmla="*/ 0 1 f61"/>
                <a:gd name="f105" fmla="*/ f55 1 f61"/>
                <a:gd name="f106" fmla="*/ 0 1 f62"/>
                <a:gd name="f107" fmla="*/ f56 1 f62"/>
                <a:gd name="f108" fmla="*/ f84 1 f61"/>
                <a:gd name="f109" fmla="*/ f85 1 f62"/>
                <a:gd name="f110" fmla="*/ f86 1 f61"/>
                <a:gd name="f111" fmla="*/ f87 1 f62"/>
                <a:gd name="f112" fmla="*/ f88 1 f61"/>
                <a:gd name="f113" fmla="*/ f89 1 f62"/>
                <a:gd name="f114" fmla="*/ f90 1 f61"/>
                <a:gd name="f115" fmla="*/ f91 1 f62"/>
                <a:gd name="f116" fmla="*/ f92 1 f61"/>
                <a:gd name="f117" fmla="*/ f93 1 f62"/>
                <a:gd name="f118" fmla="*/ f94 1 f61"/>
                <a:gd name="f119" fmla="*/ f95 1 f62"/>
                <a:gd name="f120" fmla="*/ f96 1 f61"/>
                <a:gd name="f121" fmla="*/ f97 1 f62"/>
                <a:gd name="f122" fmla="*/ f98 1 f61"/>
                <a:gd name="f123" fmla="*/ f99 1 f62"/>
                <a:gd name="f124" fmla="*/ f100 1 f61"/>
                <a:gd name="f125" fmla="*/ f101 1 f62"/>
                <a:gd name="f126" fmla="*/ f102 1 f61"/>
                <a:gd name="f127" fmla="*/ f103 1 f62"/>
                <a:gd name="f128" fmla="*/ f104 f52 1"/>
                <a:gd name="f129" fmla="*/ f105 f52 1"/>
                <a:gd name="f130" fmla="*/ f107 f53 1"/>
                <a:gd name="f131" fmla="*/ f106 f53 1"/>
                <a:gd name="f132" fmla="*/ f108 f52 1"/>
                <a:gd name="f133" fmla="*/ f109 f53 1"/>
                <a:gd name="f134" fmla="*/ f110 f52 1"/>
                <a:gd name="f135" fmla="*/ f111 f53 1"/>
                <a:gd name="f136" fmla="*/ f112 f52 1"/>
                <a:gd name="f137" fmla="*/ f113 f53 1"/>
                <a:gd name="f138" fmla="*/ f114 f52 1"/>
                <a:gd name="f139" fmla="*/ f115 f53 1"/>
                <a:gd name="f140" fmla="*/ f116 f52 1"/>
                <a:gd name="f141" fmla="*/ f117 f53 1"/>
                <a:gd name="f142" fmla="*/ f118 f52 1"/>
                <a:gd name="f143" fmla="*/ f119 f53 1"/>
                <a:gd name="f144" fmla="*/ f120 f52 1"/>
                <a:gd name="f145" fmla="*/ f121 f53 1"/>
                <a:gd name="f146" fmla="*/ f122 f52 1"/>
                <a:gd name="f147" fmla="*/ f123 f53 1"/>
                <a:gd name="f148" fmla="*/ f124 f52 1"/>
                <a:gd name="f149" fmla="*/ f125 f53 1"/>
                <a:gd name="f150" fmla="*/ f126 f52 1"/>
                <a:gd name="f151" fmla="*/ f127 f53 1"/>
              </a:gdLst>
              <a:ahLst/>
              <a:cxnLst>
                <a:cxn ang="3cd4">
                  <a:pos x="hc" y="t"/>
                </a:cxn>
                <a:cxn ang="0">
                  <a:pos x="r" y="vc"/>
                </a:cxn>
                <a:cxn ang="cd4">
                  <a:pos x="hc" y="b"/>
                </a:cxn>
                <a:cxn ang="cd2">
                  <a:pos x="l" y="vc"/>
                </a:cxn>
                <a:cxn ang="f83">
                  <a:pos x="f132" y="f133"/>
                </a:cxn>
                <a:cxn ang="f83">
                  <a:pos x="f134" y="f135"/>
                </a:cxn>
                <a:cxn ang="f83">
                  <a:pos x="f136" y="f137"/>
                </a:cxn>
                <a:cxn ang="f83">
                  <a:pos x="f138" y="f139"/>
                </a:cxn>
                <a:cxn ang="f83">
                  <a:pos x="f140" y="f141"/>
                </a:cxn>
                <a:cxn ang="f83">
                  <a:pos x="f142" y="f143"/>
                </a:cxn>
                <a:cxn ang="f83">
                  <a:pos x="f144" y="f145"/>
                </a:cxn>
                <a:cxn ang="f83">
                  <a:pos x="f146" y="f147"/>
                </a:cxn>
                <a:cxn ang="f83">
                  <a:pos x="f148" y="f149"/>
                </a:cxn>
                <a:cxn ang="f83">
                  <a:pos x="f150" y="f151"/>
                </a:cxn>
                <a:cxn ang="f83">
                  <a:pos x="f132" y="f133"/>
                </a:cxn>
              </a:cxnLst>
              <a:rect l="f128" t="f131" r="f129" b="f130"/>
              <a:pathLst>
                <a:path w="99" h="122">
                  <a:moveTo>
                    <a:pt x="f8" y="f9"/>
                  </a:moveTo>
                  <a:cubicBezTo>
                    <a:pt x="f10" y="f11"/>
                    <a:pt x="f12" y="f5"/>
                    <a:pt x="f6" y="f13"/>
                  </a:cubicBezTo>
                  <a:cubicBezTo>
                    <a:pt x="f14" y="f15"/>
                    <a:pt x="f16" y="f9"/>
                    <a:pt x="f17" y="f18"/>
                  </a:cubicBezTo>
                  <a:cubicBezTo>
                    <a:pt x="f19" y="f20"/>
                    <a:pt x="f21" y="f22"/>
                    <a:pt x="f23" y="f24"/>
                  </a:cubicBezTo>
                  <a:cubicBezTo>
                    <a:pt x="f25" y="f26"/>
                    <a:pt x="f27" y="f28"/>
                    <a:pt x="f29" y="f30"/>
                  </a:cubicBezTo>
                  <a:cubicBezTo>
                    <a:pt x="f14" y="f31"/>
                    <a:pt x="f32" y="f7"/>
                    <a:pt x="f33" y="f34"/>
                  </a:cubicBezTo>
                  <a:cubicBezTo>
                    <a:pt x="f13" y="f35"/>
                    <a:pt x="f5" y="f36"/>
                    <a:pt x="f37" y="f10"/>
                  </a:cubicBezTo>
                  <a:cubicBezTo>
                    <a:pt x="f11" y="f38"/>
                    <a:pt x="f39" y="f40"/>
                    <a:pt x="f41" y="f42"/>
                  </a:cubicBezTo>
                  <a:cubicBezTo>
                    <a:pt x="f40" y="f33"/>
                    <a:pt x="f43" y="f44"/>
                    <a:pt x="f18" y="f15"/>
                  </a:cubicBezTo>
                  <a:cubicBezTo>
                    <a:pt x="f45" y="f46"/>
                    <a:pt x="f44" y="f13"/>
                    <a:pt x="f9" y="f47"/>
                  </a:cubicBezTo>
                  <a:cubicBezTo>
                    <a:pt x="f48" y="f13"/>
                    <a:pt x="f49" y="f50"/>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24" name="Freeform 69">
              <a:extLst>
                <a:ext uri="{FF2B5EF4-FFF2-40B4-BE49-F238E27FC236}">
                  <a16:creationId xmlns:a16="http://schemas.microsoft.com/office/drawing/2014/main" id="{BE262E63-D155-6A5A-3050-002111D4D68C}"/>
                </a:ext>
              </a:extLst>
            </p:cNvPr>
            <p:cNvSpPr/>
            <p:nvPr/>
          </p:nvSpPr>
          <p:spPr>
            <a:xfrm>
              <a:off x="10570656" y="4068485"/>
              <a:ext cx="1132283" cy="991950"/>
            </a:xfrm>
            <a:custGeom>
              <a:avLst/>
              <a:gdLst>
                <a:gd name="f0" fmla="val 10800000"/>
                <a:gd name="f1" fmla="val 5400000"/>
                <a:gd name="f2" fmla="val 180"/>
                <a:gd name="f3" fmla="val w"/>
                <a:gd name="f4" fmla="val h"/>
                <a:gd name="f5" fmla="val 0"/>
                <a:gd name="f6" fmla="val 110"/>
                <a:gd name="f7" fmla="val 96"/>
                <a:gd name="f8" fmla="val 1"/>
                <a:gd name="f9" fmla="val 36"/>
                <a:gd name="f10" fmla="val 14"/>
                <a:gd name="f11" fmla="val 19"/>
                <a:gd name="f12" fmla="val 41"/>
                <a:gd name="f13" fmla="val 5"/>
                <a:gd name="f14" fmla="val 49"/>
                <a:gd name="f15" fmla="val 7"/>
                <a:gd name="f16" fmla="val 58"/>
                <a:gd name="f17" fmla="val 65"/>
                <a:gd name="f18" fmla="val 80"/>
                <a:gd name="f19" fmla="val 3"/>
                <a:gd name="f20" fmla="val 92"/>
                <a:gd name="f21" fmla="val 4"/>
                <a:gd name="f22" fmla="val 101"/>
                <a:gd name="f23" fmla="val 17"/>
                <a:gd name="f24" fmla="val 30"/>
                <a:gd name="f25" fmla="val 44"/>
                <a:gd name="f26" fmla="val 100"/>
                <a:gd name="f27" fmla="val 56"/>
                <a:gd name="f28" fmla="val 88"/>
                <a:gd name="f29" fmla="val 69"/>
                <a:gd name="f30" fmla="val 74"/>
                <a:gd name="f31" fmla="val 81"/>
                <a:gd name="f32" fmla="val 61"/>
                <a:gd name="f33" fmla="val 93"/>
                <a:gd name="f34" fmla="val 59"/>
                <a:gd name="f35" fmla="val 95"/>
                <a:gd name="f36" fmla="val 55"/>
                <a:gd name="f37" fmla="val 52"/>
                <a:gd name="f38" fmla="val 37"/>
                <a:gd name="f39" fmla="+- 0 0 -90"/>
                <a:gd name="f40" fmla="*/ f3 1 110"/>
                <a:gd name="f41" fmla="*/ f4 1 96"/>
                <a:gd name="f42" fmla="val f5"/>
                <a:gd name="f43" fmla="val f6"/>
                <a:gd name="f44" fmla="val f7"/>
                <a:gd name="f45" fmla="*/ f39 f0 1"/>
                <a:gd name="f46" fmla="+- f44 0 f42"/>
                <a:gd name="f47" fmla="+- f43 0 f42"/>
                <a:gd name="f48" fmla="*/ f45 1 f2"/>
                <a:gd name="f49" fmla="*/ f47 1 110"/>
                <a:gd name="f50" fmla="*/ f46 1 96"/>
                <a:gd name="f51" fmla="*/ 1 f47 1"/>
                <a:gd name="f52" fmla="*/ 36 f46 1"/>
                <a:gd name="f53" fmla="*/ 41 f47 1"/>
                <a:gd name="f54" fmla="*/ 5 f46 1"/>
                <a:gd name="f55" fmla="*/ 65 f47 1"/>
                <a:gd name="f56" fmla="*/ 101 f47 1"/>
                <a:gd name="f57" fmla="*/ 17 f46 1"/>
                <a:gd name="f58" fmla="*/ 100 f47 1"/>
                <a:gd name="f59" fmla="*/ 56 f46 1"/>
                <a:gd name="f60" fmla="*/ 61 f47 1"/>
                <a:gd name="f61" fmla="*/ 93 f46 1"/>
                <a:gd name="f62" fmla="*/ 52 f47 1"/>
                <a:gd name="f63" fmla="*/ 96 f46 1"/>
                <a:gd name="f64" fmla="+- f48 0 f1"/>
                <a:gd name="f65" fmla="*/ f51 1 110"/>
                <a:gd name="f66" fmla="*/ f52 1 96"/>
                <a:gd name="f67" fmla="*/ f53 1 110"/>
                <a:gd name="f68" fmla="*/ f54 1 96"/>
                <a:gd name="f69" fmla="*/ f55 1 110"/>
                <a:gd name="f70" fmla="*/ f56 1 110"/>
                <a:gd name="f71" fmla="*/ f57 1 96"/>
                <a:gd name="f72" fmla="*/ f58 1 110"/>
                <a:gd name="f73" fmla="*/ f59 1 96"/>
                <a:gd name="f74" fmla="*/ f60 1 110"/>
                <a:gd name="f75" fmla="*/ f61 1 96"/>
                <a:gd name="f76" fmla="*/ f62 1 110"/>
                <a:gd name="f77" fmla="*/ f63 1 96"/>
                <a:gd name="f78" fmla="*/ 0 1 f49"/>
                <a:gd name="f79" fmla="*/ f43 1 f49"/>
                <a:gd name="f80" fmla="*/ 0 1 f50"/>
                <a:gd name="f81" fmla="*/ f44 1 f50"/>
                <a:gd name="f82" fmla="*/ f65 1 f49"/>
                <a:gd name="f83" fmla="*/ f66 1 f50"/>
                <a:gd name="f84" fmla="*/ f67 1 f49"/>
                <a:gd name="f85" fmla="*/ f68 1 f50"/>
                <a:gd name="f86" fmla="*/ f69 1 f49"/>
                <a:gd name="f87" fmla="*/ f70 1 f49"/>
                <a:gd name="f88" fmla="*/ f71 1 f50"/>
                <a:gd name="f89" fmla="*/ f72 1 f49"/>
                <a:gd name="f90" fmla="*/ f73 1 f50"/>
                <a:gd name="f91" fmla="*/ f74 1 f49"/>
                <a:gd name="f92" fmla="*/ f75 1 f50"/>
                <a:gd name="f93" fmla="*/ f76 1 f49"/>
                <a:gd name="f94" fmla="*/ f77 1 f50"/>
                <a:gd name="f95" fmla="*/ f78 f40 1"/>
                <a:gd name="f96" fmla="*/ f79 f40 1"/>
                <a:gd name="f97" fmla="*/ f81 f41 1"/>
                <a:gd name="f98" fmla="*/ f80 f41 1"/>
                <a:gd name="f99" fmla="*/ f82 f40 1"/>
                <a:gd name="f100" fmla="*/ f83 f41 1"/>
                <a:gd name="f101" fmla="*/ f84 f40 1"/>
                <a:gd name="f102" fmla="*/ f85 f41 1"/>
                <a:gd name="f103" fmla="*/ f86 f40 1"/>
                <a:gd name="f104" fmla="*/ f87 f40 1"/>
                <a:gd name="f105" fmla="*/ f88 f41 1"/>
                <a:gd name="f106" fmla="*/ f89 f40 1"/>
                <a:gd name="f107" fmla="*/ f90 f41 1"/>
                <a:gd name="f108" fmla="*/ f91 f40 1"/>
                <a:gd name="f109" fmla="*/ f92 f41 1"/>
                <a:gd name="f110" fmla="*/ f93 f40 1"/>
                <a:gd name="f111" fmla="*/ f94 f41 1"/>
              </a:gdLst>
              <a:ahLst/>
              <a:cxnLst>
                <a:cxn ang="3cd4">
                  <a:pos x="hc" y="t"/>
                </a:cxn>
                <a:cxn ang="0">
                  <a:pos x="r" y="vc"/>
                </a:cxn>
                <a:cxn ang="cd4">
                  <a:pos x="hc" y="b"/>
                </a:cxn>
                <a:cxn ang="cd2">
                  <a:pos x="l" y="vc"/>
                </a:cxn>
                <a:cxn ang="f64">
                  <a:pos x="f99" y="f100"/>
                </a:cxn>
                <a:cxn ang="f64">
                  <a:pos x="f101" y="f102"/>
                </a:cxn>
                <a:cxn ang="f64">
                  <a:pos x="f103" y="f102"/>
                </a:cxn>
                <a:cxn ang="f64">
                  <a:pos x="f104" y="f105"/>
                </a:cxn>
                <a:cxn ang="f64">
                  <a:pos x="f106" y="f107"/>
                </a:cxn>
                <a:cxn ang="f64">
                  <a:pos x="f108" y="f109"/>
                </a:cxn>
                <a:cxn ang="f64">
                  <a:pos x="f110" y="f111"/>
                </a:cxn>
                <a:cxn ang="f64">
                  <a:pos x="f99" y="f100"/>
                </a:cxn>
              </a:cxnLst>
              <a:rect l="f95" t="f98" r="f96" b="f97"/>
              <a:pathLst>
                <a:path w="110" h="96">
                  <a:moveTo>
                    <a:pt x="f8" y="f9"/>
                  </a:moveTo>
                  <a:cubicBezTo>
                    <a:pt x="f5" y="f10"/>
                    <a:pt x="f11" y="f5"/>
                    <a:pt x="f12" y="f13"/>
                  </a:cubicBezTo>
                  <a:cubicBezTo>
                    <a:pt x="f14" y="f15"/>
                    <a:pt x="f16" y="f15"/>
                    <a:pt x="f17" y="f13"/>
                  </a:cubicBezTo>
                  <a:cubicBezTo>
                    <a:pt x="f18" y="f19"/>
                    <a:pt x="f20" y="f21"/>
                    <a:pt x="f22" y="f23"/>
                  </a:cubicBezTo>
                  <a:cubicBezTo>
                    <a:pt x="f6" y="f24"/>
                    <a:pt x="f6" y="f25"/>
                    <a:pt x="f26" y="f27"/>
                  </a:cubicBezTo>
                  <a:cubicBezTo>
                    <a:pt x="f28" y="f29"/>
                    <a:pt x="f30" y="f31"/>
                    <a:pt x="f32" y="f33"/>
                  </a:cubicBezTo>
                  <a:cubicBezTo>
                    <a:pt x="f34" y="f35"/>
                    <a:pt x="f36" y="f7"/>
                    <a:pt x="f37" y="f7"/>
                  </a:cubicBezTo>
                  <a:cubicBezTo>
                    <a:pt x="f38" y="f35"/>
                    <a:pt x="f8" y="f37"/>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25" name="Freeform 70">
              <a:extLst>
                <a:ext uri="{FF2B5EF4-FFF2-40B4-BE49-F238E27FC236}">
                  <a16:creationId xmlns:a16="http://schemas.microsoft.com/office/drawing/2014/main" id="{CDD05E15-E2A9-17C1-8591-72ADC30BDBB5}"/>
                </a:ext>
              </a:extLst>
            </p:cNvPr>
            <p:cNvSpPr/>
            <p:nvPr/>
          </p:nvSpPr>
          <p:spPr>
            <a:xfrm>
              <a:off x="9611386" y="5577547"/>
              <a:ext cx="1257235" cy="734345"/>
            </a:xfrm>
            <a:custGeom>
              <a:avLst/>
              <a:gdLst>
                <a:gd name="f0" fmla="val 10800000"/>
                <a:gd name="f1" fmla="val 5400000"/>
                <a:gd name="f2" fmla="val 180"/>
                <a:gd name="f3" fmla="val w"/>
                <a:gd name="f4" fmla="val h"/>
                <a:gd name="f5" fmla="val 0"/>
                <a:gd name="f6" fmla="val 122"/>
                <a:gd name="f7" fmla="val 71"/>
                <a:gd name="f8" fmla="val 79"/>
                <a:gd name="f9" fmla="val 43"/>
                <a:gd name="f10" fmla="val 21"/>
                <a:gd name="f11" fmla="val 46"/>
                <a:gd name="f12" fmla="val 40"/>
                <a:gd name="f13" fmla="val 24"/>
                <a:gd name="f14" fmla="val 61"/>
                <a:gd name="f15" fmla="val 81"/>
                <a:gd name="f16" fmla="val 100"/>
                <a:gd name="f17" fmla="val 45"/>
                <a:gd name="f18" fmla="+- 0 0 -90"/>
                <a:gd name="f19" fmla="*/ f3 1 122"/>
                <a:gd name="f20" fmla="*/ f4 1 71"/>
                <a:gd name="f21" fmla="val f5"/>
                <a:gd name="f22" fmla="val f6"/>
                <a:gd name="f23" fmla="val f7"/>
                <a:gd name="f24" fmla="*/ f18 f0 1"/>
                <a:gd name="f25" fmla="+- f23 0 f21"/>
                <a:gd name="f26" fmla="+- f22 0 f21"/>
                <a:gd name="f27" fmla="*/ f24 1 f2"/>
                <a:gd name="f28" fmla="*/ f26 1 122"/>
                <a:gd name="f29" fmla="*/ f25 1 71"/>
                <a:gd name="f30" fmla="*/ 122 f26 1"/>
                <a:gd name="f31" fmla="*/ 71 f25 1"/>
                <a:gd name="f32" fmla="*/ 0 f26 1"/>
                <a:gd name="f33" fmla="*/ 61 f26 1"/>
                <a:gd name="f34" fmla="*/ 0 f25 1"/>
                <a:gd name="f35" fmla="+- f27 0 f1"/>
                <a:gd name="f36" fmla="*/ f30 1 122"/>
                <a:gd name="f37" fmla="*/ f31 1 71"/>
                <a:gd name="f38" fmla="*/ f32 1 122"/>
                <a:gd name="f39" fmla="*/ f33 1 122"/>
                <a:gd name="f40" fmla="*/ f34 1 71"/>
                <a:gd name="f41" fmla="*/ 0 1 f28"/>
                <a:gd name="f42" fmla="*/ f22 1 f28"/>
                <a:gd name="f43" fmla="*/ 0 1 f29"/>
                <a:gd name="f44" fmla="*/ f23 1 f29"/>
                <a:gd name="f45" fmla="*/ f36 1 f28"/>
                <a:gd name="f46" fmla="*/ f37 1 f29"/>
                <a:gd name="f47" fmla="*/ f38 1 f28"/>
                <a:gd name="f48" fmla="*/ f39 1 f28"/>
                <a:gd name="f49" fmla="*/ f40 1 f29"/>
                <a:gd name="f50" fmla="*/ f41 f19 1"/>
                <a:gd name="f51" fmla="*/ f42 f19 1"/>
                <a:gd name="f52" fmla="*/ f44 f20 1"/>
                <a:gd name="f53" fmla="*/ f43 f20 1"/>
                <a:gd name="f54" fmla="*/ f45 f19 1"/>
                <a:gd name="f55" fmla="*/ f46 f20 1"/>
                <a:gd name="f56" fmla="*/ f47 f19 1"/>
                <a:gd name="f57" fmla="*/ f48 f19 1"/>
                <a:gd name="f58" fmla="*/ f49 f20 1"/>
              </a:gdLst>
              <a:ahLst/>
              <a:cxnLst>
                <a:cxn ang="3cd4">
                  <a:pos x="hc" y="t"/>
                </a:cxn>
                <a:cxn ang="0">
                  <a:pos x="r" y="vc"/>
                </a:cxn>
                <a:cxn ang="cd4">
                  <a:pos x="hc" y="b"/>
                </a:cxn>
                <a:cxn ang="cd2">
                  <a:pos x="l" y="vc"/>
                </a:cxn>
                <a:cxn ang="f35">
                  <a:pos x="f54" y="f55"/>
                </a:cxn>
                <a:cxn ang="f35">
                  <a:pos x="f56" y="f55"/>
                </a:cxn>
                <a:cxn ang="f35">
                  <a:pos x="f57" y="f58"/>
                </a:cxn>
                <a:cxn ang="f35">
                  <a:pos x="f54" y="f55"/>
                </a:cxn>
              </a:cxnLst>
              <a:rect l="f50" t="f53" r="f51" b="f52"/>
              <a:pathLst>
                <a:path w="122" h="71">
                  <a:moveTo>
                    <a:pt x="f6" y="f7"/>
                  </a:moveTo>
                  <a:cubicBezTo>
                    <a:pt x="f8" y="f7"/>
                    <a:pt x="f9" y="f7"/>
                    <a:pt x="f5" y="f7"/>
                  </a:cubicBezTo>
                  <a:cubicBezTo>
                    <a:pt x="f10" y="f11"/>
                    <a:pt x="f12" y="f13"/>
                    <a:pt x="f14" y="f5"/>
                  </a:cubicBezTo>
                  <a:cubicBezTo>
                    <a:pt x="f15" y="f13"/>
                    <a:pt x="f16" y="f17"/>
                    <a:pt x="f6" y="f7"/>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26" name="Freeform 71">
              <a:extLst>
                <a:ext uri="{FF2B5EF4-FFF2-40B4-BE49-F238E27FC236}">
                  <a16:creationId xmlns:a16="http://schemas.microsoft.com/office/drawing/2014/main" id="{92D372DC-2A10-755B-259E-632EA8AFE9ED}"/>
                </a:ext>
              </a:extLst>
            </p:cNvPr>
            <p:cNvSpPr/>
            <p:nvPr/>
          </p:nvSpPr>
          <p:spPr>
            <a:xfrm>
              <a:off x="8869350" y="5329562"/>
              <a:ext cx="2741316" cy="155713"/>
            </a:xfrm>
            <a:custGeom>
              <a:avLst/>
              <a:gdLst>
                <a:gd name="f0" fmla="val 10800000"/>
                <a:gd name="f1" fmla="val 5400000"/>
                <a:gd name="f2" fmla="val 180"/>
                <a:gd name="f3" fmla="val w"/>
                <a:gd name="f4" fmla="val h"/>
                <a:gd name="f5" fmla="val 0"/>
                <a:gd name="f6" fmla="val 266"/>
                <a:gd name="f7" fmla="val 15"/>
                <a:gd name="f8" fmla="val 135"/>
                <a:gd name="f9" fmla="val 95"/>
                <a:gd name="f10" fmla="val 55"/>
                <a:gd name="f11" fmla="val 14"/>
                <a:gd name="f12" fmla="val 10"/>
                <a:gd name="f13" fmla="val 5"/>
                <a:gd name="f14" fmla="val 7"/>
                <a:gd name="f15" fmla="val 94"/>
                <a:gd name="f16" fmla="val 172"/>
                <a:gd name="f17" fmla="val 251"/>
                <a:gd name="f18" fmla="val 256"/>
                <a:gd name="f19" fmla="val 261"/>
                <a:gd name="f20" fmla="val 8"/>
                <a:gd name="f21" fmla="val 250"/>
                <a:gd name="f22" fmla="val 212"/>
                <a:gd name="f23" fmla="val 173"/>
                <a:gd name="f24" fmla="+- 0 0 -90"/>
                <a:gd name="f25" fmla="*/ f3 1 266"/>
                <a:gd name="f26" fmla="*/ f4 1 15"/>
                <a:gd name="f27" fmla="val f5"/>
                <a:gd name="f28" fmla="val f6"/>
                <a:gd name="f29" fmla="val f7"/>
                <a:gd name="f30" fmla="*/ f24 f0 1"/>
                <a:gd name="f31" fmla="+- f29 0 f27"/>
                <a:gd name="f32" fmla="+- f28 0 f27"/>
                <a:gd name="f33" fmla="*/ f30 1 f2"/>
                <a:gd name="f34" fmla="*/ f32 1 266"/>
                <a:gd name="f35" fmla="*/ f31 1 15"/>
                <a:gd name="f36" fmla="*/ 135 f32 1"/>
                <a:gd name="f37" fmla="*/ 15 f31 1"/>
                <a:gd name="f38" fmla="*/ 15 f32 1"/>
                <a:gd name="f39" fmla="*/ 14 f31 1"/>
                <a:gd name="f40" fmla="*/ 0 f32 1"/>
                <a:gd name="f41" fmla="*/ 7 f31 1"/>
                <a:gd name="f42" fmla="*/ 0 f31 1"/>
                <a:gd name="f43" fmla="*/ 251 f32 1"/>
                <a:gd name="f44" fmla="*/ 266 f32 1"/>
                <a:gd name="f45" fmla="*/ 8 f31 1"/>
                <a:gd name="f46" fmla="*/ 250 f32 1"/>
                <a:gd name="f47" fmla="+- f33 0 f1"/>
                <a:gd name="f48" fmla="*/ f36 1 266"/>
                <a:gd name="f49" fmla="*/ f37 1 15"/>
                <a:gd name="f50" fmla="*/ f38 1 266"/>
                <a:gd name="f51" fmla="*/ f39 1 15"/>
                <a:gd name="f52" fmla="*/ f40 1 266"/>
                <a:gd name="f53" fmla="*/ f41 1 15"/>
                <a:gd name="f54" fmla="*/ f42 1 15"/>
                <a:gd name="f55" fmla="*/ f43 1 266"/>
                <a:gd name="f56" fmla="*/ f44 1 266"/>
                <a:gd name="f57" fmla="*/ f45 1 15"/>
                <a:gd name="f58" fmla="*/ f46 1 266"/>
                <a:gd name="f59" fmla="*/ 0 1 f34"/>
                <a:gd name="f60" fmla="*/ f28 1 f34"/>
                <a:gd name="f61" fmla="*/ 0 1 f35"/>
                <a:gd name="f62" fmla="*/ f29 1 f35"/>
                <a:gd name="f63" fmla="*/ f48 1 f34"/>
                <a:gd name="f64" fmla="*/ f49 1 f35"/>
                <a:gd name="f65" fmla="*/ f50 1 f34"/>
                <a:gd name="f66" fmla="*/ f51 1 f35"/>
                <a:gd name="f67" fmla="*/ f52 1 f34"/>
                <a:gd name="f68" fmla="*/ f53 1 f35"/>
                <a:gd name="f69" fmla="*/ f54 1 f35"/>
                <a:gd name="f70" fmla="*/ f55 1 f34"/>
                <a:gd name="f71" fmla="*/ f56 1 f34"/>
                <a:gd name="f72" fmla="*/ f57 1 f35"/>
                <a:gd name="f73" fmla="*/ f58 1 f34"/>
                <a:gd name="f74" fmla="*/ f59 f25 1"/>
                <a:gd name="f75" fmla="*/ f60 f25 1"/>
                <a:gd name="f76" fmla="*/ f62 f26 1"/>
                <a:gd name="f77" fmla="*/ f61 f26 1"/>
                <a:gd name="f78" fmla="*/ f63 f25 1"/>
                <a:gd name="f79" fmla="*/ f64 f26 1"/>
                <a:gd name="f80" fmla="*/ f65 f25 1"/>
                <a:gd name="f81" fmla="*/ f66 f26 1"/>
                <a:gd name="f82" fmla="*/ f67 f25 1"/>
                <a:gd name="f83" fmla="*/ f68 f26 1"/>
                <a:gd name="f84" fmla="*/ f69 f26 1"/>
                <a:gd name="f85" fmla="*/ f70 f25 1"/>
                <a:gd name="f86" fmla="*/ f71 f25 1"/>
                <a:gd name="f87" fmla="*/ f72 f26 1"/>
                <a:gd name="f88" fmla="*/ f73 f25 1"/>
              </a:gdLst>
              <a:ahLst/>
              <a:cxnLst>
                <a:cxn ang="3cd4">
                  <a:pos x="hc" y="t"/>
                </a:cxn>
                <a:cxn ang="0">
                  <a:pos x="r" y="vc"/>
                </a:cxn>
                <a:cxn ang="cd4">
                  <a:pos x="hc" y="b"/>
                </a:cxn>
                <a:cxn ang="cd2">
                  <a:pos x="l" y="vc"/>
                </a:cxn>
                <a:cxn ang="f47">
                  <a:pos x="f78" y="f79"/>
                </a:cxn>
                <a:cxn ang="f47">
                  <a:pos x="f80" y="f81"/>
                </a:cxn>
                <a:cxn ang="f47">
                  <a:pos x="f82" y="f83"/>
                </a:cxn>
                <a:cxn ang="f47">
                  <a:pos x="f80" y="f84"/>
                </a:cxn>
                <a:cxn ang="f47">
                  <a:pos x="f85" y="f84"/>
                </a:cxn>
                <a:cxn ang="f47">
                  <a:pos x="f86" y="f87"/>
                </a:cxn>
                <a:cxn ang="f47">
                  <a:pos x="f88" y="f81"/>
                </a:cxn>
                <a:cxn ang="f47">
                  <a:pos x="f78" y="f79"/>
                </a:cxn>
              </a:cxnLst>
              <a:rect l="f74" t="f77" r="f75" b="f76"/>
              <a:pathLst>
                <a:path w="266" h="15">
                  <a:moveTo>
                    <a:pt x="f8" y="f7"/>
                  </a:moveTo>
                  <a:cubicBezTo>
                    <a:pt x="f9" y="f7"/>
                    <a:pt x="f10" y="f7"/>
                    <a:pt x="f7" y="f11"/>
                  </a:cubicBezTo>
                  <a:cubicBezTo>
                    <a:pt x="f12" y="f11"/>
                    <a:pt x="f13" y="f12"/>
                    <a:pt x="f5" y="f14"/>
                  </a:cubicBezTo>
                  <a:cubicBezTo>
                    <a:pt x="f13" y="f13"/>
                    <a:pt x="f12" y="f5"/>
                    <a:pt x="f7" y="f5"/>
                  </a:cubicBezTo>
                  <a:cubicBezTo>
                    <a:pt x="f15" y="f5"/>
                    <a:pt x="f16" y="f5"/>
                    <a:pt x="f17" y="f5"/>
                  </a:cubicBezTo>
                  <a:cubicBezTo>
                    <a:pt x="f18" y="f5"/>
                    <a:pt x="f19" y="f13"/>
                    <a:pt x="f6" y="f20"/>
                  </a:cubicBezTo>
                  <a:cubicBezTo>
                    <a:pt x="f19" y="f12"/>
                    <a:pt x="f18" y="f11"/>
                    <a:pt x="f21" y="f11"/>
                  </a:cubicBezTo>
                  <a:cubicBezTo>
                    <a:pt x="f22" y="f7"/>
                    <a:pt x="f23" y="f7"/>
                    <a:pt x="f8" y="f7"/>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grpSp>
      <p:graphicFrame>
        <p:nvGraphicFramePr>
          <p:cNvPr id="27" name="Table 26"/>
          <p:cNvGraphicFramePr>
            <a:graphicFrameLocks noGrp="1"/>
          </p:cNvGraphicFramePr>
          <p:nvPr/>
        </p:nvGraphicFramePr>
        <p:xfrm>
          <a:off x="9243961" y="2109020"/>
          <a:ext cx="1935316" cy="1120877"/>
        </p:xfrm>
        <a:graphic>
          <a:graphicData uri="http://schemas.openxmlformats.org/drawingml/2006/table">
            <a:tbl>
              <a:tblPr firstCol="1" bandRow="1">
                <a:effectLst/>
                <a:tableStyleId>{6E25E649-3F16-4E02-A733-19D2CDBF48F0}</a:tableStyleId>
              </a:tblPr>
              <a:tblGrid>
                <a:gridCol w="1935316">
                  <a:extLst>
                    <a:ext uri="{9D8B030D-6E8A-4147-A177-3AD203B41FA5}">
                      <a16:colId xmlns:a16="http://schemas.microsoft.com/office/drawing/2014/main" val="20000"/>
                    </a:ext>
                  </a:extLst>
                </a:gridCol>
              </a:tblGrid>
              <a:tr h="544357">
                <a:tc>
                  <a:txBody>
                    <a:bodyPr/>
                    <a:lstStyle/>
                    <a:p>
                      <a:pPr marL="0" marR="0" lvl="0" indent="0" algn="ctr">
                        <a:lnSpc>
                          <a:spcPts val="1800"/>
                        </a:lnSpc>
                        <a:spcBef>
                          <a:spcPts val="600"/>
                        </a:spcBef>
                        <a:spcAft>
                          <a:spcPts val="600"/>
                        </a:spcAft>
                      </a:pPr>
                      <a:r>
                        <a:rPr lang="fa-IR" sz="1200" dirty="0">
                          <a:latin typeface="Trebuchet MS"/>
                        </a:rPr>
                        <a:t>گروه آزمایشی:</a:t>
                      </a:r>
                      <a:endParaRPr lang="en-US" sz="1200" b="0" i="1" dirty="0">
                        <a:solidFill>
                          <a:srgbClr val="FFFFFF"/>
                        </a:solidFill>
                        <a:latin typeface="Trebuchet MS"/>
                        <a:ea typeface="Times New Roman" pitchFamily="18"/>
                        <a:cs typeface="Times New Roman" pitchFamily="18"/>
                      </a:endParaRPr>
                    </a:p>
                  </a:txBody>
                  <a:tcPr marL="137160" marR="137160" marT="137160" marB="137160" anchor="ctr">
                    <a:lnL w="12701" cap="flat" cmpd="sng" algn="ctr">
                      <a:solidFill>
                        <a:srgbClr val="E7ECEF"/>
                      </a:solidFill>
                      <a:prstDash val="solid"/>
                      <a:round/>
                      <a:headEnd type="none" w="med" len="med"/>
                      <a:tailEnd type="none" w="med" len="med"/>
                    </a:lnL>
                    <a:lnT w="12701" cap="flat" cmpd="sng" algn="ctr">
                      <a:solidFill>
                        <a:srgbClr val="E7ECEF"/>
                      </a:solidFill>
                      <a:prstDash val="solid"/>
                      <a:round/>
                      <a:headEnd type="none" w="med" len="med"/>
                      <a:tailEnd type="none" w="med" len="med"/>
                    </a:lnT>
                    <a:solidFill>
                      <a:srgbClr val="00B050"/>
                    </a:solidFill>
                  </a:tcPr>
                </a:tc>
                <a:extLst>
                  <a:ext uri="{0D108BD9-81ED-4DB2-BD59-A6C34878D82A}">
                    <a16:rowId xmlns:a16="http://schemas.microsoft.com/office/drawing/2014/main" val="10000"/>
                  </a:ext>
                </a:extLst>
              </a:tr>
              <a:tr h="576520">
                <a:tc>
                  <a:txBody>
                    <a:bodyPr/>
                    <a:lstStyle/>
                    <a:p>
                      <a:pPr marL="0" marR="0" lvl="0" indent="0" algn="ctr">
                        <a:lnSpc>
                          <a:spcPts val="1800"/>
                        </a:lnSpc>
                        <a:spcBef>
                          <a:spcPts val="600"/>
                        </a:spcBef>
                        <a:spcAft>
                          <a:spcPts val="600"/>
                        </a:spcAft>
                      </a:pPr>
                      <a:r>
                        <a:rPr lang="fa-IR" sz="1200" dirty="0">
                          <a:latin typeface="Trebuchet MS"/>
                        </a:rPr>
                        <a:t>گروه کنترل:</a:t>
                      </a:r>
                      <a:endParaRPr lang="en-US" sz="1200" b="0" i="1" dirty="0">
                        <a:solidFill>
                          <a:srgbClr val="FFFFFF"/>
                        </a:solidFill>
                        <a:latin typeface="Trebuchet MS"/>
                        <a:ea typeface="Times New Roman" pitchFamily="18"/>
                        <a:cs typeface="Times New Roman" pitchFamily="18"/>
                      </a:endParaRPr>
                    </a:p>
                  </a:txBody>
                  <a:tcPr marL="137160" marR="137160" marT="137160" marB="137160" anchor="ctr">
                    <a:lnL w="12701" cap="flat" cmpd="sng" algn="ctr">
                      <a:solidFill>
                        <a:srgbClr val="E7ECEF"/>
                      </a:solidFill>
                      <a:prstDash val="solid"/>
                      <a:round/>
                      <a:headEnd type="none" w="med" len="med"/>
                      <a:tailEnd type="none" w="med" len="med"/>
                    </a:lnL>
                    <a:lnB w="12701" cap="flat" cmpd="sng" algn="ctr">
                      <a:solidFill>
                        <a:srgbClr val="E7ECEF"/>
                      </a:solidFill>
                      <a:prstDash val="solid"/>
                      <a:round/>
                      <a:headEnd type="none" w="med" len="med"/>
                      <a:tailEnd type="none" w="med" len="med"/>
                    </a:lnB>
                    <a:solidFill>
                      <a:srgbClr val="44546A"/>
                    </a:solidFill>
                  </a:tcPr>
                </a:tc>
                <a:extLst>
                  <a:ext uri="{0D108BD9-81ED-4DB2-BD59-A6C34878D82A}">
                    <a16:rowId xmlns:a16="http://schemas.microsoft.com/office/drawing/2014/main" val="10001"/>
                  </a:ext>
                </a:extLst>
              </a:tr>
            </a:tbl>
          </a:graphicData>
        </a:graphic>
      </p:graphicFrame>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name="Slide1010">
    <p:bg>
      <p:bgPr>
        <a:solidFill>
          <a:srgbClr val="FFFFFF"/>
        </a:solidFill>
        <a:effectLst/>
      </p:bgPr>
    </p:bg>
    <p:spTree>
      <p:nvGrpSpPr>
        <p:cNvPr id="1" name=""/>
        <p:cNvGrpSpPr/>
        <p:nvPr/>
      </p:nvGrpSpPr>
      <p:grpSpPr>
        <a:xfrm>
          <a:off x="0" y="0"/>
          <a:ext cx="0" cy="0"/>
          <a:chOff x="0" y="0"/>
          <a:chExt cx="0" cy="0"/>
        </a:xfrm>
      </p:grpSpPr>
      <p:pic>
        <p:nvPicPr>
          <p:cNvPr id="2" name="Picture 2" descr="sandía en rodajas con fondo blanco">
            <a:extLst>
              <a:ext uri="{FF2B5EF4-FFF2-40B4-BE49-F238E27FC236}">
                <a16:creationId xmlns:a16="http://schemas.microsoft.com/office/drawing/2014/main" id="{34198694-E9CA-1645-2A8D-32482374BDD3}"/>
              </a:ext>
            </a:extLst>
          </p:cNvPr>
          <p:cNvPicPr>
            <a:picLocks noChangeAspect="1"/>
          </p:cNvPicPr>
          <p:nvPr/>
        </p:nvPicPr>
        <p:blipFill>
          <a:blip r:embed="rId3" cstate="print"/>
          <a:stretch>
            <a:fillRect/>
          </a:stretch>
        </p:blipFill>
        <p:spPr>
          <a:xfrm>
            <a:off x="0" y="0"/>
            <a:ext cx="4572000" cy="6858000"/>
          </a:xfrm>
          <a:prstGeom prst="rect">
            <a:avLst/>
          </a:prstGeom>
          <a:noFill/>
          <a:ln cap="flat">
            <a:noFill/>
          </a:ln>
        </p:spPr>
      </p:pic>
      <p:sp>
        <p:nvSpPr>
          <p:cNvPr id="3" name="Rectángulo 1">
            <a:extLst>
              <a:ext uri="{FF2B5EF4-FFF2-40B4-BE49-F238E27FC236}">
                <a16:creationId xmlns:a16="http://schemas.microsoft.com/office/drawing/2014/main" id="{1642A3F5-7E2E-27FC-D42A-8C7563CB51E4}"/>
              </a:ext>
            </a:extLst>
          </p:cNvPr>
          <p:cNvSpPr/>
          <p:nvPr/>
        </p:nvSpPr>
        <p:spPr>
          <a:xfrm>
            <a:off x="5432326" y="0"/>
            <a:ext cx="6096003" cy="6858000"/>
          </a:xfrm>
          <a:prstGeom prst="rect">
            <a:avLst/>
          </a:prstGeom>
          <a:solidFill>
            <a:srgbClr val="FFFFFF">
              <a:alpha val="76000"/>
            </a:srgbClr>
          </a:solidFill>
          <a:ln cap="flat">
            <a:noFill/>
            <a:prstDash val="solid"/>
          </a:ln>
        </p:spPr>
        <p:txBody>
          <a:bodyPr vert="horz" wrap="square" lIns="91440" tIns="45720" rIns="91440" bIns="45720" anchor="ctr" anchorCtr="1" compatLnSpc="1">
            <a:noAutofit/>
          </a:bodyPr>
          <a:lstStyle/>
          <a:p>
            <a:pPr marL="0" marR="0" lvl="0" indent="0" algn="r" defTabSz="91440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Trebuchet MS"/>
              <a:ea typeface="Arial"/>
              <a:cs typeface="B Nazanin" pitchFamily="2" charset="-78"/>
            </a:endParaRPr>
          </a:p>
        </p:txBody>
      </p:sp>
      <p:sp>
        <p:nvSpPr>
          <p:cNvPr id="4" name="TextBox 2">
            <a:extLst>
              <a:ext uri="{FF2B5EF4-FFF2-40B4-BE49-F238E27FC236}">
                <a16:creationId xmlns:a16="http://schemas.microsoft.com/office/drawing/2014/main" id="{06AC70A8-B777-2B56-E66D-E3DF60ED3298}"/>
              </a:ext>
            </a:extLst>
          </p:cNvPr>
          <p:cNvSpPr txBox="1"/>
          <p:nvPr/>
        </p:nvSpPr>
        <p:spPr>
          <a:xfrm>
            <a:off x="9927220" y="2743483"/>
            <a:ext cx="1562682" cy="333527"/>
          </a:xfrm>
          <a:prstGeom prst="rect">
            <a:avLst/>
          </a:prstGeom>
          <a:noFill/>
          <a:ln cap="flat">
            <a:noFill/>
          </a:ln>
        </p:spPr>
        <p:txBody>
          <a:bodyPr vert="horz" wrap="square" lIns="0" tIns="45720" rIns="91440" bIns="45720" anchor="ctr" anchorCtr="0" compatLnSpc="1">
            <a:noAutofit/>
          </a:bodyPr>
          <a:lstStyle/>
          <a:p>
            <a:pPr marL="0" marR="0" lvl="0" indent="0" algn="r" defTabSz="914400" fontAlgn="auto" hangingPunct="1">
              <a:lnSpc>
                <a:spcPct val="100000"/>
              </a:lnSpc>
              <a:spcBef>
                <a:spcPts val="700"/>
              </a:spcBef>
              <a:spcAft>
                <a:spcPts val="0"/>
              </a:spcAft>
              <a:buNone/>
              <a:tabLst/>
              <a:defRPr sz="1800" b="0" i="0" u="none" strike="noStrike" kern="0" cap="none" spc="0" baseline="0">
                <a:solidFill>
                  <a:srgbClr val="000000"/>
                </a:solidFill>
                <a:uFillTx/>
              </a:defRPr>
            </a:pPr>
            <a:r>
              <a:rPr lang="fa-IR" sz="2800" b="1" i="0" u="none" strike="noStrike" kern="1200" cap="none" spc="0" baseline="0" dirty="0">
                <a:solidFill>
                  <a:srgbClr val="00B050"/>
                </a:solidFill>
                <a:uFillTx/>
                <a:latin typeface="Trebuchet MS"/>
                <a:ea typeface="맑은 고딕" pitchFamily="34"/>
                <a:cs typeface="B Nazanin" pitchFamily="2" charset="-78"/>
              </a:rPr>
              <a:t>ارئه</a:t>
            </a:r>
            <a:endParaRPr lang="en-US" sz="2800" b="1" i="0" u="none" strike="noStrike" kern="1200" cap="none" spc="0" baseline="0" dirty="0">
              <a:solidFill>
                <a:srgbClr val="00B050"/>
              </a:solidFill>
              <a:uFillTx/>
              <a:latin typeface="Trebuchet MS"/>
              <a:ea typeface="맑은 고딕" pitchFamily="34"/>
              <a:cs typeface="B Nazanin" pitchFamily="2" charset="-78"/>
            </a:endParaRPr>
          </a:p>
        </p:txBody>
      </p:sp>
      <p:sp>
        <p:nvSpPr>
          <p:cNvPr id="5" name="직사각형 34">
            <a:extLst>
              <a:ext uri="{FF2B5EF4-FFF2-40B4-BE49-F238E27FC236}">
                <a16:creationId xmlns:a16="http://schemas.microsoft.com/office/drawing/2014/main" id="{B661DFEF-85C2-C2E7-E1E3-AF399380CB49}"/>
              </a:ext>
            </a:extLst>
          </p:cNvPr>
          <p:cNvSpPr/>
          <p:nvPr/>
        </p:nvSpPr>
        <p:spPr>
          <a:xfrm>
            <a:off x="9030158" y="3143439"/>
            <a:ext cx="2282763" cy="333527"/>
          </a:xfrm>
          <a:prstGeom prst="rect">
            <a:avLst/>
          </a:prstGeom>
          <a:noFill/>
          <a:ln cap="flat">
            <a:noFill/>
            <a:prstDash val="solid"/>
          </a:ln>
        </p:spPr>
        <p:txBody>
          <a:bodyPr vert="horz" wrap="square" lIns="0" tIns="45720" rIns="91440" bIns="45720" anchor="ctr" anchorCtr="0" compatLnSpc="1">
            <a:noAutofit/>
          </a:bodyPr>
          <a:lstStyle/>
          <a:p>
            <a:pPr marL="0" marR="0" lvl="0" indent="0" algn="r" defTabSz="91440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a-IR" sz="2800" b="1" i="0" u="none" strike="noStrike" kern="1200" cap="none" spc="0" baseline="0" dirty="0">
                <a:solidFill>
                  <a:srgbClr val="00B050"/>
                </a:solidFill>
                <a:uFillTx/>
                <a:latin typeface="Trebuchet MS"/>
                <a:ea typeface="맑은 고딕" pitchFamily="34"/>
                <a:cs typeface="B Nazanin" pitchFamily="2" charset="-78"/>
              </a:rPr>
              <a:t>نمونه</a:t>
            </a:r>
            <a:r>
              <a:rPr lang="fa-IR" sz="2800" b="1" i="0" u="none" strike="noStrike" kern="1200" cap="none" spc="0" dirty="0">
                <a:solidFill>
                  <a:srgbClr val="00B050"/>
                </a:solidFill>
                <a:uFillTx/>
                <a:latin typeface="Trebuchet MS"/>
                <a:ea typeface="맑은 고딕" pitchFamily="34"/>
                <a:cs typeface="B Nazanin" pitchFamily="2" charset="-78"/>
              </a:rPr>
              <a:t> کارهای </a:t>
            </a:r>
            <a:endParaRPr lang="en-US" sz="2800" b="1" i="0" u="none" strike="noStrike" kern="1200" cap="none" spc="0" baseline="0" dirty="0">
              <a:solidFill>
                <a:srgbClr val="00B050"/>
              </a:solidFill>
              <a:uFillTx/>
              <a:latin typeface="Trebuchet MS"/>
              <a:ea typeface="맑은 고딕" pitchFamily="34"/>
              <a:cs typeface="B Nazanin" pitchFamily="2" charset="-78"/>
            </a:endParaRPr>
          </a:p>
        </p:txBody>
      </p:sp>
      <p:sp>
        <p:nvSpPr>
          <p:cNvPr id="6" name="직사각형 35">
            <a:extLst>
              <a:ext uri="{FF2B5EF4-FFF2-40B4-BE49-F238E27FC236}">
                <a16:creationId xmlns:a16="http://schemas.microsoft.com/office/drawing/2014/main" id="{4C781604-ED8A-96BB-ECEA-1CB14E7B116C}"/>
              </a:ext>
            </a:extLst>
          </p:cNvPr>
          <p:cNvSpPr/>
          <p:nvPr/>
        </p:nvSpPr>
        <p:spPr>
          <a:xfrm>
            <a:off x="6964508" y="3499152"/>
            <a:ext cx="2858825" cy="333527"/>
          </a:xfrm>
          <a:prstGeom prst="rect">
            <a:avLst/>
          </a:prstGeom>
          <a:noFill/>
          <a:ln cap="flat">
            <a:noFill/>
            <a:prstDash val="solid"/>
          </a:ln>
        </p:spPr>
        <p:txBody>
          <a:bodyPr vert="horz" wrap="square" lIns="0" tIns="45720" rIns="91440" bIns="45720" anchor="ctr" anchorCtr="0" compatLnSpc="1">
            <a:noAutofit/>
          </a:bodyPr>
          <a:lstStyle/>
          <a:p>
            <a:pPr marL="0" marR="0" lvl="0" indent="0" algn="r" defTabSz="91440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a-IR" sz="2800" b="1" i="0" u="none" strike="noStrike" kern="1200" cap="none" spc="0" baseline="0" dirty="0">
                <a:solidFill>
                  <a:srgbClr val="00B050"/>
                </a:solidFill>
                <a:uFillTx/>
                <a:latin typeface="Trebuchet MS"/>
                <a:ea typeface="맑은 고딕" pitchFamily="34"/>
                <a:cs typeface="B Nazanin" pitchFamily="2" charset="-78"/>
              </a:rPr>
              <a:t>ساده</a:t>
            </a:r>
            <a:endParaRPr lang="en-US" sz="2800" b="1" i="0" u="none" strike="noStrike" kern="1200" cap="none" spc="0" baseline="0" dirty="0">
              <a:solidFill>
                <a:srgbClr val="00B050"/>
              </a:solidFill>
              <a:uFillTx/>
              <a:latin typeface="Trebuchet MS"/>
              <a:ea typeface="맑은 고딕" pitchFamily="34"/>
              <a:cs typeface="B Nazanin" pitchFamily="2" charset="-78"/>
            </a:endParaRPr>
          </a:p>
        </p:txBody>
      </p:sp>
      <p:sp>
        <p:nvSpPr>
          <p:cNvPr id="7" name="Text Placeholder 20">
            <a:extLst>
              <a:ext uri="{FF2B5EF4-FFF2-40B4-BE49-F238E27FC236}">
                <a16:creationId xmlns:a16="http://schemas.microsoft.com/office/drawing/2014/main" id="{8F2BCC01-0A6F-CE7C-F009-FB3B9DBEA627}"/>
              </a:ext>
            </a:extLst>
          </p:cNvPr>
          <p:cNvSpPr txBox="1"/>
          <p:nvPr/>
        </p:nvSpPr>
        <p:spPr>
          <a:xfrm>
            <a:off x="6718847" y="3832679"/>
            <a:ext cx="4771055" cy="2207288"/>
          </a:xfrm>
          <a:prstGeom prst="rect">
            <a:avLst/>
          </a:prstGeom>
          <a:noFill/>
          <a:ln cap="flat">
            <a:noFill/>
          </a:ln>
        </p:spPr>
        <p:txBody>
          <a:bodyPr vert="horz" wrap="square" lIns="0" tIns="45720" rIns="91440" bIns="45720" anchor="t" anchorCtr="0" compatLnSpc="1">
            <a:noAutofit/>
          </a:bodyPr>
          <a:lstStyle/>
          <a:p>
            <a:pPr lvl="0" algn="r">
              <a:lnSpc>
                <a:spcPct val="150000"/>
              </a:lnSpc>
              <a:spcBef>
                <a:spcPts val="400"/>
              </a:spcBef>
              <a:defRPr sz="1800" b="0" i="0" u="none" strike="noStrike" kern="0" cap="none" spc="0" baseline="0">
                <a:solidFill>
                  <a:srgbClr val="000000"/>
                </a:solidFill>
                <a:uFillTx/>
              </a:defRPr>
            </a:pPr>
            <a:r>
              <a:rPr lang="fa-IR" sz="1600" dirty="0">
                <a:solidFill>
                  <a:srgbClr val="000000"/>
                </a:solidFill>
                <a:latin typeface="Trebuchet MS"/>
                <a:ea typeface="맑은 고딕" pitchFamily="34"/>
                <a:cs typeface="B Nazanin" pitchFamily="2" charset="-78"/>
              </a:rPr>
              <a:t>ارائه پاورپوینت مدرنی را دریافت کنید که به زیبایی طراحی شده است. من امیدوارم و معتقدم که این الگو وقت شما را خواهد داشت. ارائه پاورپوینت مدرنی را دریافت کنید که به زیبایی طراحی شده است. آسان برای تغییر رنگ، عکس و متن. شما به سادگی می توانید مخاطبان خود را تحت تاثیر قرار دهید و به ارائه های خود جذابیت و زیبایی بی نظیری اضافه کنید. ارائه پاورپوینت مدرنی را دریافت کنید که به زیبایی طراحی شده است. آسان برای تغییر رنگ، عکس و متن.</a:t>
            </a:r>
            <a:endParaRPr lang="en-US" sz="1600" b="0" i="0" u="none" strike="noStrike" kern="1200" cap="none" spc="0" baseline="0" dirty="0">
              <a:solidFill>
                <a:srgbClr val="000000"/>
              </a:solidFill>
              <a:uFillTx/>
              <a:latin typeface="Trebuchet MS"/>
              <a:ea typeface="맑은 고딕" pitchFamily="34"/>
              <a:cs typeface="B Nazanin" pitchFamily="2" charset="-78"/>
            </a:endParaRPr>
          </a:p>
        </p:txBody>
      </p:sp>
      <p:sp>
        <p:nvSpPr>
          <p:cNvPr id="8" name="TextBox 6">
            <a:extLst>
              <a:ext uri="{FF2B5EF4-FFF2-40B4-BE49-F238E27FC236}">
                <a16:creationId xmlns:a16="http://schemas.microsoft.com/office/drawing/2014/main" id="{EB54C4D8-6266-D346-AAF3-0192A68F41CF}"/>
              </a:ext>
            </a:extLst>
          </p:cNvPr>
          <p:cNvSpPr txBox="1"/>
          <p:nvPr/>
        </p:nvSpPr>
        <p:spPr>
          <a:xfrm>
            <a:off x="6570988" y="720638"/>
            <a:ext cx="4918923" cy="1754322"/>
          </a:xfrm>
          <a:prstGeom prst="rect">
            <a:avLst/>
          </a:prstGeom>
          <a:noFill/>
          <a:ln cap="flat">
            <a:noFill/>
          </a:ln>
        </p:spPr>
        <p:txBody>
          <a:bodyPr vert="horz" wrap="square" lIns="91440" tIns="45720" rIns="91440" bIns="45720" anchor="ctr" anchorCtr="0" compatLnSpc="1">
            <a:spAutoFit/>
          </a:bodyPr>
          <a:lstStyle/>
          <a:p>
            <a:pPr lvl="0" algn="r">
              <a:defRPr sz="1800" b="0" i="0" u="none" strike="noStrike" kern="0" cap="none" spc="0" baseline="0">
                <a:solidFill>
                  <a:srgbClr val="000000"/>
                </a:solidFill>
                <a:uFillTx/>
              </a:defRPr>
            </a:pPr>
            <a:r>
              <a:rPr lang="fa-IR" sz="3600" dirty="0">
                <a:solidFill>
                  <a:srgbClr val="92D050"/>
                </a:solidFill>
                <a:latin typeface="Garamond"/>
                <a:ea typeface="맑은 고딕" pitchFamily="34"/>
                <a:cs typeface="B Nazanin" pitchFamily="2" charset="-78"/>
              </a:rPr>
              <a:t>چیدمان</a:t>
            </a:r>
          </a:p>
          <a:p>
            <a:pPr lvl="0" algn="r">
              <a:defRPr sz="1800" b="0" i="0" u="none" strike="noStrike" kern="0" cap="none" spc="0" baseline="0">
                <a:solidFill>
                  <a:srgbClr val="000000"/>
                </a:solidFill>
                <a:uFillTx/>
              </a:defRPr>
            </a:pPr>
            <a:r>
              <a:rPr lang="fa-IR" sz="3600" dirty="0">
                <a:solidFill>
                  <a:srgbClr val="92D050"/>
                </a:solidFill>
                <a:latin typeface="Garamond"/>
                <a:ea typeface="맑은 고딕" pitchFamily="34"/>
                <a:cs typeface="B Nazanin" pitchFamily="2" charset="-78"/>
              </a:rPr>
              <a:t>اسلاید متن را پاک کنید</a:t>
            </a:r>
          </a:p>
          <a:p>
            <a:pPr lvl="0" algn="r">
              <a:defRPr sz="1800" b="0" i="0" u="none" strike="noStrike" kern="0" cap="none" spc="0" baseline="0">
                <a:solidFill>
                  <a:srgbClr val="000000"/>
                </a:solidFill>
                <a:uFillTx/>
              </a:defRPr>
            </a:pPr>
            <a:r>
              <a:rPr lang="fa-IR" sz="3600" dirty="0">
                <a:solidFill>
                  <a:srgbClr val="92D050"/>
                </a:solidFill>
                <a:latin typeface="Garamond"/>
                <a:ea typeface="맑은 고딕" pitchFamily="34"/>
                <a:cs typeface="B Nazanin" pitchFamily="2" charset="-78"/>
              </a:rPr>
              <a:t>برای ارائه شما</a:t>
            </a:r>
            <a:endParaRPr lang="en-US" sz="3600" b="0" i="0" u="none" strike="noStrike" kern="1200" cap="none" spc="0" baseline="0" dirty="0">
              <a:solidFill>
                <a:srgbClr val="92D050"/>
              </a:solidFill>
              <a:uFillTx/>
              <a:latin typeface="Garamond"/>
              <a:ea typeface="맑은 고딕" pitchFamily="34"/>
              <a:cs typeface="B Nazanin" pitchFamily="2" charset="-78"/>
            </a:endParaRPr>
          </a:p>
        </p:txBody>
      </p:sp>
      <p:sp>
        <p:nvSpPr>
          <p:cNvPr id="9" name="Rectángulo 8">
            <a:extLst>
              <a:ext uri="{FF2B5EF4-FFF2-40B4-BE49-F238E27FC236}">
                <a16:creationId xmlns:a16="http://schemas.microsoft.com/office/drawing/2014/main" id="{9E2AEC8C-6B78-1A28-0A49-3CF64C84DBA6}"/>
              </a:ext>
            </a:extLst>
          </p:cNvPr>
          <p:cNvSpPr/>
          <p:nvPr/>
        </p:nvSpPr>
        <p:spPr>
          <a:xfrm>
            <a:off x="5868893" y="97539"/>
            <a:ext cx="499875" cy="1645920"/>
          </a:xfrm>
          <a:prstGeom prst="rect">
            <a:avLst/>
          </a:prstGeom>
          <a:solidFill>
            <a:srgbClr val="00B050"/>
          </a:solidFill>
          <a:ln w="12701" cap="flat">
            <a:solidFill>
              <a:srgbClr val="AAADB0"/>
            </a:solidFill>
            <a:prstDash val="solid"/>
            <a:miter/>
          </a:ln>
        </p:spPr>
        <p:txBody>
          <a:bodyPr vert="horz" wrap="square" lIns="91440" tIns="45720" rIns="91440" bIns="45720" anchor="ctr" anchorCtr="1" compatLnSpc="1">
            <a:noAutofit/>
          </a:bodyPr>
          <a:lstStyle/>
          <a:p>
            <a:pPr marL="0" marR="0" lvl="0" indent="0" algn="r" defTabSz="91440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Trebuchet MS"/>
              <a:ea typeface="Arial"/>
              <a:cs typeface="B Nazanin" pitchFamily="2" charset="-78"/>
            </a:endParaRPr>
          </a:p>
        </p:txBody>
      </p:sp>
      <p:sp>
        <p:nvSpPr>
          <p:cNvPr id="10" name="Rectángulo 9">
            <a:extLst>
              <a:ext uri="{FF2B5EF4-FFF2-40B4-BE49-F238E27FC236}">
                <a16:creationId xmlns:a16="http://schemas.microsoft.com/office/drawing/2014/main" id="{0C01DCD9-EB2F-8AC7-62CD-D75DC07587C5}"/>
              </a:ext>
            </a:extLst>
          </p:cNvPr>
          <p:cNvSpPr/>
          <p:nvPr/>
        </p:nvSpPr>
        <p:spPr>
          <a:xfrm>
            <a:off x="5921306" y="1895852"/>
            <a:ext cx="85340" cy="4713466"/>
          </a:xfrm>
          <a:prstGeom prst="rect">
            <a:avLst/>
          </a:prstGeom>
          <a:solidFill>
            <a:srgbClr val="92D050"/>
          </a:solidFill>
          <a:ln w="12701" cap="flat">
            <a:solidFill>
              <a:srgbClr val="AAADB0"/>
            </a:solidFill>
            <a:prstDash val="solid"/>
            <a:miter/>
          </a:ln>
        </p:spPr>
        <p:txBody>
          <a:bodyPr vert="horz" wrap="square" lIns="91440" tIns="45720" rIns="91440" bIns="45720" anchor="ctr" anchorCtr="1" compatLnSpc="1">
            <a:noAutofit/>
          </a:bodyPr>
          <a:lstStyle/>
          <a:p>
            <a:pPr marL="0" marR="0" lvl="0" indent="0" algn="r" defTabSz="91440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Trebuchet MS"/>
              <a:ea typeface="Arial"/>
              <a:cs typeface="B Nazanin" pitchFamily="2" charset="-78"/>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name="Slide4">
    <p:spTree>
      <p:nvGrpSpPr>
        <p:cNvPr id="1" name=""/>
        <p:cNvGrpSpPr/>
        <p:nvPr/>
      </p:nvGrpSpPr>
      <p:grpSpPr>
        <a:xfrm>
          <a:off x="0" y="0"/>
          <a:ext cx="0" cy="0"/>
          <a:chOff x="0" y="0"/>
          <a:chExt cx="0" cy="0"/>
        </a:xfrm>
      </p:grpSpPr>
      <p:sp>
        <p:nvSpPr>
          <p:cNvPr id="2" name="Marcador de texto 16">
            <a:extLst>
              <a:ext uri="{FF2B5EF4-FFF2-40B4-BE49-F238E27FC236}">
                <a16:creationId xmlns:a16="http://schemas.microsoft.com/office/drawing/2014/main" id="{97F63A0B-EC3B-FDFE-7B42-1F2654F233AA}"/>
              </a:ext>
            </a:extLst>
          </p:cNvPr>
          <p:cNvSpPr txBox="1">
            <a:spLocks noGrp="1"/>
          </p:cNvSpPr>
          <p:nvPr>
            <p:ph type="body" idx="4294967295"/>
          </p:nvPr>
        </p:nvSpPr>
        <p:spPr>
          <a:xfrm>
            <a:off x="839784" y="3172"/>
            <a:ext cx="548402" cy="542925"/>
          </a:xfrm>
        </p:spPr>
        <p:txBody>
          <a:bodyPr>
            <a:normAutofit/>
          </a:bodyPr>
          <a:lstStyle/>
          <a:p>
            <a:pPr lvl="0" algn="r" rtl="1">
              <a:lnSpc>
                <a:spcPct val="150000"/>
              </a:lnSpc>
            </a:pPr>
            <a:r>
              <a:rPr lang="es-ES" dirty="0">
                <a:cs typeface="B Nazanin" pitchFamily="2" charset="-78"/>
              </a:rPr>
              <a:t>  </a:t>
            </a:r>
          </a:p>
        </p:txBody>
      </p:sp>
      <p:sp>
        <p:nvSpPr>
          <p:cNvPr id="3" name="Marcador de texto 24">
            <a:extLst>
              <a:ext uri="{FF2B5EF4-FFF2-40B4-BE49-F238E27FC236}">
                <a16:creationId xmlns:a16="http://schemas.microsoft.com/office/drawing/2014/main" id="{BF209A75-AA59-59ED-6E3B-417C15099E13}"/>
              </a:ext>
            </a:extLst>
          </p:cNvPr>
          <p:cNvSpPr txBox="1">
            <a:spLocks noGrp="1"/>
          </p:cNvSpPr>
          <p:nvPr>
            <p:ph type="body" idx="4294967295"/>
          </p:nvPr>
        </p:nvSpPr>
        <p:spPr>
          <a:xfrm>
            <a:off x="1710842" y="-132002"/>
            <a:ext cx="5434014" cy="1425577"/>
          </a:xfrm>
        </p:spPr>
        <p:txBody>
          <a:bodyPr>
            <a:normAutofit/>
          </a:bodyPr>
          <a:lstStyle/>
          <a:p>
            <a:pPr lvl="0" algn="r" rtl="1">
              <a:lnSpc>
                <a:spcPct val="150000"/>
              </a:lnSpc>
            </a:pPr>
            <a:r>
              <a:rPr lang="fa-IR" sz="6000" dirty="0">
                <a:solidFill>
                  <a:srgbClr val="202428"/>
                </a:solidFill>
                <a:latin typeface="Garamond"/>
                <a:cs typeface="B Nazanin" pitchFamily="2" charset="-78"/>
              </a:rPr>
              <a:t>درمورد </a:t>
            </a:r>
            <a:r>
              <a:rPr lang="fa-IR" sz="6000" dirty="0">
                <a:solidFill>
                  <a:srgbClr val="00B050"/>
                </a:solidFill>
                <a:latin typeface="Garamond"/>
                <a:cs typeface="B Nazanin" pitchFamily="2" charset="-78"/>
              </a:rPr>
              <a:t>من</a:t>
            </a:r>
            <a:endParaRPr lang="es-ES" sz="6000" dirty="0">
              <a:solidFill>
                <a:srgbClr val="00B050"/>
              </a:solidFill>
              <a:latin typeface="Garamond"/>
              <a:cs typeface="B Nazanin" pitchFamily="2" charset="-78"/>
            </a:endParaRPr>
          </a:p>
        </p:txBody>
      </p:sp>
      <p:cxnSp>
        <p:nvCxnSpPr>
          <p:cNvPr id="4" name="Conector recto 20">
            <a:extLst>
              <a:ext uri="{FF2B5EF4-FFF2-40B4-BE49-F238E27FC236}">
                <a16:creationId xmlns:a16="http://schemas.microsoft.com/office/drawing/2014/main" id="{DCBA6C6E-B27A-FC1A-3CC5-5D4A7CF0F6CE}"/>
              </a:ext>
            </a:extLst>
          </p:cNvPr>
          <p:cNvCxnSpPr/>
          <p:nvPr/>
        </p:nvCxnSpPr>
        <p:spPr>
          <a:xfrm>
            <a:off x="6057899" y="546097"/>
            <a:ext cx="0" cy="5765805"/>
          </a:xfrm>
          <a:prstGeom prst="straightConnector1">
            <a:avLst/>
          </a:prstGeom>
          <a:noFill/>
          <a:ln w="6345" cap="flat">
            <a:solidFill>
              <a:srgbClr val="E7ECEF"/>
            </a:solidFill>
            <a:prstDash val="solid"/>
            <a:miter/>
          </a:ln>
        </p:spPr>
      </p:cxnSp>
      <p:sp>
        <p:nvSpPr>
          <p:cNvPr id="5" name="Rectángulo 21">
            <a:extLst>
              <a:ext uri="{FF2B5EF4-FFF2-40B4-BE49-F238E27FC236}">
                <a16:creationId xmlns:a16="http://schemas.microsoft.com/office/drawing/2014/main" id="{E0647B41-C4E7-2C32-6DCA-2456A57F4446}"/>
              </a:ext>
            </a:extLst>
          </p:cNvPr>
          <p:cNvSpPr/>
          <p:nvPr/>
        </p:nvSpPr>
        <p:spPr>
          <a:xfrm>
            <a:off x="6201240" y="1328639"/>
            <a:ext cx="4683070" cy="5201424"/>
          </a:xfrm>
          <a:prstGeom prst="rect">
            <a:avLst/>
          </a:prstGeom>
          <a:noFill/>
          <a:ln cap="flat">
            <a:noFill/>
            <a:prstDash val="solid"/>
          </a:ln>
        </p:spPr>
        <p:txBody>
          <a:bodyPr vert="horz" wrap="square" lIns="91440" tIns="45720" rIns="91440" bIns="45720" anchor="t" anchorCtr="0" compatLnSpc="1">
            <a:spAutoFit/>
          </a:bodyPr>
          <a:lstStyle/>
          <a:p>
            <a:pPr lvl="0" algn="r" rtl="1">
              <a:lnSpc>
                <a:spcPct val="150000"/>
              </a:lnSpc>
              <a:spcAft>
                <a:spcPts val="2400"/>
              </a:spcAft>
              <a:defRPr sz="1800" b="0" i="0" u="none" strike="noStrike" kern="0" cap="none" spc="0" baseline="0">
                <a:solidFill>
                  <a:srgbClr val="000000"/>
                </a:solidFill>
                <a:uFillTx/>
              </a:defRPr>
            </a:pPr>
            <a:r>
              <a:rPr lang="fa-IR" sz="1400" dirty="0">
                <a:solidFill>
                  <a:srgbClr val="6C757D"/>
                </a:solidFill>
                <a:latin typeface="Trebuchet MS"/>
                <a:ea typeface="Arial"/>
                <a:cs typeface="B Nazanin" pitchFamily="2" charset="-78"/>
              </a:rPr>
              <a:t>قالب پاورپوینت حرفه ای ویرایش پذیر، ابزاری است بسیار کاربردی برای دانشجویان، محققان و اساتید که به دنبال ارائه یک پروژه، پایان نامه، تز، پروپوزال یا سمینار هستند.</a:t>
            </a:r>
            <a:r>
              <a:rPr lang="es-ES" sz="1400" b="0" i="0" u="none" strike="noStrike" kern="1200" cap="none" spc="0" baseline="0" dirty="0">
                <a:solidFill>
                  <a:srgbClr val="6C757D"/>
                </a:solidFill>
                <a:uFillTx/>
                <a:latin typeface="Trebuchet MS"/>
                <a:ea typeface="Arial"/>
                <a:cs typeface="B Nazanin" pitchFamily="2" charset="-78"/>
              </a:rPr>
              <a:t>.</a:t>
            </a:r>
          </a:p>
          <a:p>
            <a:pPr lvl="0" algn="r" rtl="1">
              <a:lnSpc>
                <a:spcPct val="150000"/>
              </a:lnSpc>
              <a:spcAft>
                <a:spcPts val="2400"/>
              </a:spcAft>
              <a:defRPr sz="1800" b="0" i="0" u="none" strike="noStrike" kern="0" cap="none" spc="0" baseline="0">
                <a:solidFill>
                  <a:srgbClr val="000000"/>
                </a:solidFill>
                <a:uFillTx/>
              </a:defRPr>
            </a:pPr>
            <a:r>
              <a:rPr lang="fa-IR" sz="1400" dirty="0">
                <a:solidFill>
                  <a:srgbClr val="6C757D"/>
                </a:solidFill>
                <a:latin typeface="Trebuchet MS"/>
                <a:ea typeface="Arial"/>
                <a:cs typeface="B Nazanin" pitchFamily="2" charset="-78"/>
              </a:rPr>
              <a:t>این قالب با طراحی شده است که به صورت حرفه ای و جذاب برای مخاطبان شما باشد و بتوانید مفاهیم خود را به شکل بهتری ارائه دهید.</a:t>
            </a:r>
            <a:endParaRPr lang="en-US" sz="1400" dirty="0">
              <a:solidFill>
                <a:srgbClr val="6C757D"/>
              </a:solidFill>
              <a:latin typeface="Trebuchet MS"/>
              <a:ea typeface="Arial"/>
              <a:cs typeface="B Nazanin" pitchFamily="2" charset="-78"/>
            </a:endParaRPr>
          </a:p>
          <a:p>
            <a:pPr lvl="0" algn="r" rtl="1">
              <a:lnSpc>
                <a:spcPct val="150000"/>
              </a:lnSpc>
              <a:spcAft>
                <a:spcPts val="2400"/>
              </a:spcAft>
              <a:defRPr sz="1800" b="0" i="0" u="none" strike="noStrike" kern="0" cap="none" spc="0" baseline="0">
                <a:solidFill>
                  <a:srgbClr val="000000"/>
                </a:solidFill>
                <a:uFillTx/>
              </a:defRPr>
            </a:pPr>
            <a:r>
              <a:rPr lang="fa-IR" sz="1400" dirty="0">
                <a:solidFill>
                  <a:srgbClr val="6C757D"/>
                </a:solidFill>
                <a:latin typeface="Trebuchet MS"/>
                <a:ea typeface="Arial"/>
                <a:cs typeface="B Nazanin" pitchFamily="2" charset="-78"/>
              </a:rPr>
              <a:t>این قالب شامل اسلایدهایی با طراحی زیبا و جذاب، تصاویر بیانی، نمودارها، جداول و فهرست منابع است که به شما کمک می کند تا مفاهیم خود را به طور روان و قابل درک ارائه دهید.</a:t>
            </a:r>
            <a:endParaRPr lang="en-US" sz="1400" dirty="0">
              <a:solidFill>
                <a:srgbClr val="6C757D"/>
              </a:solidFill>
              <a:latin typeface="Trebuchet MS"/>
              <a:ea typeface="Arial"/>
              <a:cs typeface="B Nazanin" pitchFamily="2" charset="-78"/>
            </a:endParaRPr>
          </a:p>
          <a:p>
            <a:pPr lvl="0" algn="r" rtl="1">
              <a:lnSpc>
                <a:spcPct val="150000"/>
              </a:lnSpc>
              <a:spcAft>
                <a:spcPts val="2400"/>
              </a:spcAft>
              <a:defRPr sz="1800" b="0" i="0" u="none" strike="noStrike" kern="0" cap="none" spc="0" baseline="0">
                <a:solidFill>
                  <a:srgbClr val="000000"/>
                </a:solidFill>
                <a:uFillTx/>
              </a:defRPr>
            </a:pPr>
            <a:r>
              <a:rPr lang="fa-IR" sz="1400" dirty="0">
                <a:solidFill>
                  <a:srgbClr val="6C757D"/>
                </a:solidFill>
                <a:latin typeface="Trebuchet MS"/>
                <a:ea typeface="Arial"/>
                <a:cs typeface="B Nazanin" pitchFamily="2" charset="-78"/>
              </a:rPr>
              <a:t>همچنین، این قالب حاوی گزینه های ویرایش پذیری است و شما می توانید آن را به صورتی که می خواهید ویرایش کنید.</a:t>
            </a:r>
            <a:endParaRPr lang="en-US" sz="1400" dirty="0">
              <a:solidFill>
                <a:srgbClr val="6C757D"/>
              </a:solidFill>
              <a:latin typeface="Trebuchet MS"/>
              <a:ea typeface="Arial"/>
              <a:cs typeface="B Nazanin" pitchFamily="2" charset="-78"/>
            </a:endParaRPr>
          </a:p>
          <a:p>
            <a:pPr lvl="0" algn="r" rtl="1">
              <a:lnSpc>
                <a:spcPct val="150000"/>
              </a:lnSpc>
              <a:spcAft>
                <a:spcPts val="2400"/>
              </a:spcAft>
              <a:defRPr sz="1800" b="0" i="0" u="none" strike="noStrike" kern="0" cap="none" spc="0" baseline="0">
                <a:solidFill>
                  <a:srgbClr val="000000"/>
                </a:solidFill>
                <a:uFillTx/>
              </a:defRPr>
            </a:pPr>
            <a:r>
              <a:rPr lang="fa-IR" sz="1400" dirty="0">
                <a:solidFill>
                  <a:srgbClr val="6C757D"/>
                </a:solidFill>
                <a:latin typeface="Trebuchet MS"/>
                <a:ea typeface="Arial"/>
                <a:cs typeface="B Nazanin" pitchFamily="2" charset="-78"/>
              </a:rPr>
              <a:t>این قالب با طراحی شده است که به صورت حرفه ای و جذاب برای مخاطبان شما باشد و بتوانید مفاهیم خود را به شکل بهتری ارائه دهید.</a:t>
            </a:r>
            <a:endParaRPr lang="en-US" sz="1400" dirty="0">
              <a:solidFill>
                <a:srgbClr val="6C757D"/>
              </a:solidFill>
              <a:latin typeface="Trebuchet MS"/>
              <a:ea typeface="Arial"/>
              <a:cs typeface="B Nazanin" pitchFamily="2" charset="-78"/>
            </a:endParaRPr>
          </a:p>
        </p:txBody>
      </p:sp>
      <p:pic>
        <p:nvPicPr>
          <p:cNvPr id="6" name="Picture 2" descr="mujer con camisa negra de manga larga sentada en una silla">
            <a:extLst>
              <a:ext uri="{FF2B5EF4-FFF2-40B4-BE49-F238E27FC236}">
                <a16:creationId xmlns:a16="http://schemas.microsoft.com/office/drawing/2014/main" id="{FF79C2B5-F92D-6161-6123-1C7DEC81DD76}"/>
              </a:ext>
            </a:extLst>
          </p:cNvPr>
          <p:cNvPicPr>
            <a:picLocks noGrp="1" noChangeAspect="1"/>
          </p:cNvPicPr>
          <p:nvPr>
            <p:ph type="pic" idx="4294967295"/>
          </p:nvPr>
        </p:nvPicPr>
        <p:blipFill>
          <a:blip r:embed="rId3" cstate="print"/>
          <a:srcRect t="10254" b="10254"/>
          <a:stretch>
            <a:fillRect/>
          </a:stretch>
        </p:blipFill>
        <p:spPr>
          <a:xfrm>
            <a:off x="1388187" y="1879156"/>
            <a:ext cx="4432746" cy="4432746"/>
          </a:xfrm>
        </p:spPr>
      </p:pic>
      <p:grpSp>
        <p:nvGrpSpPr>
          <p:cNvPr id="7" name="Grupo 10">
            <a:extLst>
              <a:ext uri="{FF2B5EF4-FFF2-40B4-BE49-F238E27FC236}">
                <a16:creationId xmlns:a16="http://schemas.microsoft.com/office/drawing/2014/main" id="{9E79CE3E-DB58-6465-4ABE-9F298104E952}"/>
              </a:ext>
            </a:extLst>
          </p:cNvPr>
          <p:cNvGrpSpPr/>
          <p:nvPr/>
        </p:nvGrpSpPr>
        <p:grpSpPr>
          <a:xfrm>
            <a:off x="0" y="0"/>
            <a:ext cx="11799435" cy="1106616"/>
            <a:chOff x="0" y="0"/>
            <a:chExt cx="11799435" cy="1106616"/>
          </a:xfrm>
        </p:grpSpPr>
        <p:sp>
          <p:nvSpPr>
            <p:cNvPr id="8" name="Paralelogramo 11">
              <a:extLst>
                <a:ext uri="{FF2B5EF4-FFF2-40B4-BE49-F238E27FC236}">
                  <a16:creationId xmlns:a16="http://schemas.microsoft.com/office/drawing/2014/main" id="{A2B918C8-3621-1F18-157F-25312540364F}"/>
                </a:ext>
              </a:extLst>
            </p:cNvPr>
            <p:cNvSpPr/>
            <p:nvPr/>
          </p:nvSpPr>
          <p:spPr>
            <a:xfrm>
              <a:off x="0" y="0"/>
              <a:ext cx="1019693" cy="1106616"/>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90"/>
                <a:gd name="f11" fmla="+- 0 0 -180"/>
                <a:gd name="f12" fmla="+- 0 0 -27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5 f17 1"/>
                <a:gd name="f26" fmla="*/ f18 1 f3"/>
                <a:gd name="f27" fmla="*/ f19 1 f3"/>
                <a:gd name="f28" fmla="*/ f20 1 f3"/>
                <a:gd name="f29" fmla="*/ f21 1 f3"/>
                <a:gd name="f30" fmla="*/ f22 1 21600"/>
                <a:gd name="f31" fmla="*/ f23 1 21600"/>
                <a:gd name="f32" fmla="*/ 21600 f22 1"/>
                <a:gd name="f33" fmla="*/ 21600 f23 1"/>
                <a:gd name="f34" fmla="+- f26 0 f2"/>
                <a:gd name="f35" fmla="+- f27 0 f2"/>
                <a:gd name="f36" fmla="+- f28 0 f2"/>
                <a:gd name="f37" fmla="+- f29 0 f2"/>
                <a:gd name="f38" fmla="min f31 f30"/>
                <a:gd name="f39" fmla="*/ f32 1 f24"/>
                <a:gd name="f40" fmla="*/ f33 1 f24"/>
                <a:gd name="f41" fmla="val f39"/>
                <a:gd name="f42" fmla="val f40"/>
                <a:gd name="f43" fmla="*/ f16 f38 1"/>
                <a:gd name="f44" fmla="+- f42 0 f16"/>
                <a:gd name="f45" fmla="+- f41 0 f16"/>
                <a:gd name="f46" fmla="*/ f42 f38 1"/>
                <a:gd name="f47" fmla="*/ f41 f38 1"/>
                <a:gd name="f48" fmla="*/ f44 1 2"/>
                <a:gd name="f49" fmla="*/ f45 1 2"/>
                <a:gd name="f50" fmla="min f45 f44"/>
                <a:gd name="f51" fmla="*/ 100000 f45 1"/>
                <a:gd name="f52" fmla="+- f16 f48 0"/>
                <a:gd name="f53" fmla="+- f16 f49 0"/>
                <a:gd name="f54" fmla="*/ f51 1 f50"/>
                <a:gd name="f55" fmla="*/ f50 f17 1"/>
                <a:gd name="f56" fmla="*/ f55 1 200000"/>
                <a:gd name="f57" fmla="*/ f55 1 100000"/>
                <a:gd name="f58" fmla="*/ f25 1 f54"/>
                <a:gd name="f59" fmla="*/ f44 f53 1"/>
                <a:gd name="f60" fmla="*/ f53 f38 1"/>
                <a:gd name="f61" fmla="*/ f52 f38 1"/>
                <a:gd name="f62" fmla="+- f41 0 f56"/>
                <a:gd name="f63" fmla="+- f41 0 f57"/>
                <a:gd name="f64" fmla="+- 1 f58 0"/>
                <a:gd name="f65" fmla="*/ f59 1 f57"/>
                <a:gd name="f66" fmla="*/ f57 f38 1"/>
                <a:gd name="f67" fmla="*/ f56 f38 1"/>
                <a:gd name="f68" fmla="*/ f63 1 2"/>
                <a:gd name="f69" fmla="*/ f64 1 12"/>
                <a:gd name="f70" fmla="val f65"/>
                <a:gd name="f71" fmla="*/ f63 f38 1"/>
                <a:gd name="f72" fmla="*/ f62 f38 1"/>
                <a:gd name="f73" fmla="+- f41 0 f68"/>
                <a:gd name="f74" fmla="*/ f69 f45 1"/>
                <a:gd name="f75" fmla="*/ f69 f44 1"/>
                <a:gd name="f76" fmla="+- f42 0 f70"/>
                <a:gd name="f77" fmla="*/ f68 f38 1"/>
                <a:gd name="f78" fmla="*/ f70 f38 1"/>
                <a:gd name="f79" fmla="+- f41 0 f74"/>
                <a:gd name="f80" fmla="+- f42 0 f75"/>
                <a:gd name="f81" fmla="*/ f74 f38 1"/>
                <a:gd name="f82" fmla="*/ f75 f38 1"/>
                <a:gd name="f83" fmla="*/ f76 f38 1"/>
                <a:gd name="f84" fmla="*/ f73 f38 1"/>
                <a:gd name="f85" fmla="*/ f79 f38 1"/>
                <a:gd name="f86" fmla="*/ f80 f38 1"/>
              </a:gdLst>
              <a:ahLst/>
              <a:cxnLst>
                <a:cxn ang="3cd4">
                  <a:pos x="hc" y="t"/>
                </a:cxn>
                <a:cxn ang="0">
                  <a:pos x="r" y="vc"/>
                </a:cxn>
                <a:cxn ang="cd4">
                  <a:pos x="hc" y="b"/>
                </a:cxn>
                <a:cxn ang="cd2">
                  <a:pos x="l" y="vc"/>
                </a:cxn>
                <a:cxn ang="f34">
                  <a:pos x="f60" y="f83"/>
                </a:cxn>
                <a:cxn ang="f34">
                  <a:pos x="f84" y="f43"/>
                </a:cxn>
                <a:cxn ang="f35">
                  <a:pos x="f72" y="f61"/>
                </a:cxn>
                <a:cxn ang="f36">
                  <a:pos x="f77" y="f46"/>
                </a:cxn>
                <a:cxn ang="f36">
                  <a:pos x="f60" y="f78"/>
                </a:cxn>
                <a:cxn ang="f37">
                  <a:pos x="f67" y="f61"/>
                </a:cxn>
              </a:cxnLst>
              <a:rect l="f81" t="f82" r="f85" b="f86"/>
              <a:pathLst>
                <a:path>
                  <a:moveTo>
                    <a:pt x="f43" y="f46"/>
                  </a:moveTo>
                  <a:lnTo>
                    <a:pt x="f66" y="f43"/>
                  </a:lnTo>
                  <a:lnTo>
                    <a:pt x="f47" y="f43"/>
                  </a:lnTo>
                  <a:lnTo>
                    <a:pt x="f71" y="f46"/>
                  </a:lnTo>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Trebuchet MS"/>
                <a:ea typeface="Arial"/>
                <a:cs typeface="B Nazanin" pitchFamily="2" charset="-78"/>
              </a:endParaRPr>
            </a:p>
          </p:txBody>
        </p:sp>
        <p:cxnSp>
          <p:nvCxnSpPr>
            <p:cNvPr id="9" name="Conector recto 12">
              <a:extLst>
                <a:ext uri="{FF2B5EF4-FFF2-40B4-BE49-F238E27FC236}">
                  <a16:creationId xmlns:a16="http://schemas.microsoft.com/office/drawing/2014/main" id="{387F6E0D-7241-728E-9D3C-D0AE7438F323}"/>
                </a:ext>
              </a:extLst>
            </p:cNvPr>
            <p:cNvCxnSpPr/>
            <p:nvPr/>
          </p:nvCxnSpPr>
          <p:spPr>
            <a:xfrm>
              <a:off x="1716228" y="1084944"/>
              <a:ext cx="8759540" cy="0"/>
            </a:xfrm>
            <a:prstGeom prst="straightConnector1">
              <a:avLst/>
            </a:prstGeom>
            <a:noFill/>
            <a:ln w="6345" cap="flat">
              <a:solidFill>
                <a:srgbClr val="00B050"/>
              </a:solidFill>
              <a:prstDash val="solid"/>
              <a:miter/>
            </a:ln>
          </p:spPr>
        </p:cxnSp>
        <p:grpSp>
          <p:nvGrpSpPr>
            <p:cNvPr id="10" name="Grupo 13">
              <a:extLst>
                <a:ext uri="{FF2B5EF4-FFF2-40B4-BE49-F238E27FC236}">
                  <a16:creationId xmlns:a16="http://schemas.microsoft.com/office/drawing/2014/main" id="{D9602F01-02AE-AC79-AD37-8ECE17B2FBF2}"/>
                </a:ext>
              </a:extLst>
            </p:cNvPr>
            <p:cNvGrpSpPr/>
            <p:nvPr/>
          </p:nvGrpSpPr>
          <p:grpSpPr>
            <a:xfrm>
              <a:off x="10993072" y="25072"/>
              <a:ext cx="806363" cy="1059862"/>
              <a:chOff x="10993072" y="25072"/>
              <a:chExt cx="806363" cy="1059862"/>
            </a:xfrm>
          </p:grpSpPr>
          <p:sp>
            <p:nvSpPr>
              <p:cNvPr id="11" name="Freeform 5">
                <a:extLst>
                  <a:ext uri="{FF2B5EF4-FFF2-40B4-BE49-F238E27FC236}">
                    <a16:creationId xmlns:a16="http://schemas.microsoft.com/office/drawing/2014/main" id="{4703065C-8CDE-2A6A-43A5-C73D76252C81}"/>
                  </a:ext>
                </a:extLst>
              </p:cNvPr>
              <p:cNvSpPr/>
              <p:nvPr/>
            </p:nvSpPr>
            <p:spPr>
              <a:xfrm>
                <a:off x="10993072" y="266437"/>
                <a:ext cx="806363" cy="818497"/>
              </a:xfrm>
              <a:custGeom>
                <a:avLst/>
                <a:gdLst>
                  <a:gd name="f0" fmla="val 10800000"/>
                  <a:gd name="f1" fmla="val 5400000"/>
                  <a:gd name="f2" fmla="val 180"/>
                  <a:gd name="f3" fmla="val w"/>
                  <a:gd name="f4" fmla="val h"/>
                  <a:gd name="f5" fmla="val 0"/>
                  <a:gd name="f6" fmla="val 289"/>
                  <a:gd name="f7" fmla="val 294"/>
                  <a:gd name="f8" fmla="val 132"/>
                  <a:gd name="f9" fmla="val 190"/>
                  <a:gd name="f10" fmla="val 241"/>
                  <a:gd name="f11" fmla="val 267"/>
                  <a:gd name="f12" fmla="val 187"/>
                  <a:gd name="f13" fmla="val 285"/>
                  <a:gd name="f14" fmla="val 159"/>
                  <a:gd name="f15" fmla="val 127"/>
                  <a:gd name="f16" fmla="val 287"/>
                  <a:gd name="f17" fmla="val 97"/>
                  <a:gd name="f18" fmla="val 93"/>
                  <a:gd name="f19" fmla="val 89"/>
                  <a:gd name="f20" fmla="val 284"/>
                  <a:gd name="f21" fmla="val 86"/>
                  <a:gd name="f22" fmla="val 282"/>
                  <a:gd name="f23" fmla="val 32"/>
                  <a:gd name="f24" fmla="val 247"/>
                  <a:gd name="f25" fmla="val 148"/>
                  <a:gd name="f26" fmla="val 23"/>
                  <a:gd name="f27" fmla="val 87"/>
                  <a:gd name="f28" fmla="val 41"/>
                  <a:gd name="f29" fmla="val 81"/>
                  <a:gd name="f30" fmla="val 22"/>
                  <a:gd name="f31" fmla="val 129"/>
                  <a:gd name="f32" fmla="val 37"/>
                  <a:gd name="f33" fmla="val 137"/>
                  <a:gd name="f34" fmla="val 40"/>
                  <a:gd name="f35" fmla="val 156"/>
                  <a:gd name="f36" fmla="val 36"/>
                  <a:gd name="f37" fmla="val 234"/>
                  <a:gd name="f38" fmla="val 288"/>
                  <a:gd name="f39" fmla="val 65"/>
                  <a:gd name="f40" fmla="+- 0 0 -90"/>
                  <a:gd name="f41" fmla="*/ f3 1 289"/>
                  <a:gd name="f42" fmla="*/ f4 1 294"/>
                  <a:gd name="f43" fmla="val f5"/>
                  <a:gd name="f44" fmla="val f6"/>
                  <a:gd name="f45" fmla="val f7"/>
                  <a:gd name="f46" fmla="*/ f40 f0 1"/>
                  <a:gd name="f47" fmla="+- f45 0 f43"/>
                  <a:gd name="f48" fmla="+- f44 0 f43"/>
                  <a:gd name="f49" fmla="*/ f46 1 f2"/>
                  <a:gd name="f50" fmla="*/ f48 1 289"/>
                  <a:gd name="f51" fmla="*/ f47 1 294"/>
                  <a:gd name="f52" fmla="*/ 289 f48 1"/>
                  <a:gd name="f53" fmla="*/ 132 f47 1"/>
                  <a:gd name="f54" fmla="*/ 187 f48 1"/>
                  <a:gd name="f55" fmla="*/ 285 f47 1"/>
                  <a:gd name="f56" fmla="*/ 97 f48 1"/>
                  <a:gd name="f57" fmla="*/ 287 f47 1"/>
                  <a:gd name="f58" fmla="*/ 86 f48 1"/>
                  <a:gd name="f59" fmla="*/ 282 f47 1"/>
                  <a:gd name="f60" fmla="*/ 23 f48 1"/>
                  <a:gd name="f61" fmla="*/ 87 f47 1"/>
                  <a:gd name="f62" fmla="*/ 129 f48 1"/>
                  <a:gd name="f63" fmla="*/ 37 f47 1"/>
                  <a:gd name="f64" fmla="*/ 156 f48 1"/>
                  <a:gd name="f65" fmla="*/ 36 f47 1"/>
                  <a:gd name="f66" fmla="+- f49 0 f1"/>
                  <a:gd name="f67" fmla="*/ f52 1 289"/>
                  <a:gd name="f68" fmla="*/ f53 1 294"/>
                  <a:gd name="f69" fmla="*/ f54 1 289"/>
                  <a:gd name="f70" fmla="*/ f55 1 294"/>
                  <a:gd name="f71" fmla="*/ f56 1 289"/>
                  <a:gd name="f72" fmla="*/ f57 1 294"/>
                  <a:gd name="f73" fmla="*/ f58 1 289"/>
                  <a:gd name="f74" fmla="*/ f59 1 294"/>
                  <a:gd name="f75" fmla="*/ f60 1 289"/>
                  <a:gd name="f76" fmla="*/ f61 1 294"/>
                  <a:gd name="f77" fmla="*/ f62 1 289"/>
                  <a:gd name="f78" fmla="*/ f63 1 294"/>
                  <a:gd name="f79" fmla="*/ f64 1 289"/>
                  <a:gd name="f80" fmla="*/ f65 1 294"/>
                  <a:gd name="f81" fmla="*/ 0 1 f50"/>
                  <a:gd name="f82" fmla="*/ f44 1 f50"/>
                  <a:gd name="f83" fmla="*/ 0 1 f51"/>
                  <a:gd name="f84" fmla="*/ f45 1 f51"/>
                  <a:gd name="f85" fmla="*/ f67 1 f50"/>
                  <a:gd name="f86" fmla="*/ f68 1 f51"/>
                  <a:gd name="f87" fmla="*/ f69 1 f50"/>
                  <a:gd name="f88" fmla="*/ f70 1 f51"/>
                  <a:gd name="f89" fmla="*/ f71 1 f50"/>
                  <a:gd name="f90" fmla="*/ f72 1 f51"/>
                  <a:gd name="f91" fmla="*/ f73 1 f50"/>
                  <a:gd name="f92" fmla="*/ f74 1 f51"/>
                  <a:gd name="f93" fmla="*/ f75 1 f50"/>
                  <a:gd name="f94" fmla="*/ f76 1 f51"/>
                  <a:gd name="f95" fmla="*/ f77 1 f50"/>
                  <a:gd name="f96" fmla="*/ f78 1 f51"/>
                  <a:gd name="f97" fmla="*/ f79 1 f50"/>
                  <a:gd name="f98" fmla="*/ f80 1 f51"/>
                  <a:gd name="f99" fmla="*/ f81 f41 1"/>
                  <a:gd name="f100" fmla="*/ f82 f41 1"/>
                  <a:gd name="f101" fmla="*/ f84 f42 1"/>
                  <a:gd name="f102" fmla="*/ f83 f42 1"/>
                  <a:gd name="f103" fmla="*/ f85 f41 1"/>
                  <a:gd name="f104" fmla="*/ f86 f42 1"/>
                  <a:gd name="f105" fmla="*/ f87 f41 1"/>
                  <a:gd name="f106" fmla="*/ f88 f42 1"/>
                  <a:gd name="f107" fmla="*/ f89 f41 1"/>
                  <a:gd name="f108" fmla="*/ f90 f42 1"/>
                  <a:gd name="f109" fmla="*/ f91 f41 1"/>
                  <a:gd name="f110" fmla="*/ f92 f42 1"/>
                  <a:gd name="f111" fmla="*/ f93 f41 1"/>
                  <a:gd name="f112" fmla="*/ f94 f42 1"/>
                  <a:gd name="f113" fmla="*/ f95 f41 1"/>
                  <a:gd name="f114" fmla="*/ f96 f42 1"/>
                  <a:gd name="f115" fmla="*/ f97 f41 1"/>
                  <a:gd name="f116" fmla="*/ f98 f42 1"/>
                </a:gdLst>
                <a:ahLst/>
                <a:cxnLst>
                  <a:cxn ang="3cd4">
                    <a:pos x="hc" y="t"/>
                  </a:cxn>
                  <a:cxn ang="0">
                    <a:pos x="r" y="vc"/>
                  </a:cxn>
                  <a:cxn ang="cd4">
                    <a:pos x="hc" y="b"/>
                  </a:cxn>
                  <a:cxn ang="cd2">
                    <a:pos x="l" y="vc"/>
                  </a:cxn>
                  <a:cxn ang="f66">
                    <a:pos x="f103" y="f104"/>
                  </a:cxn>
                  <a:cxn ang="f66">
                    <a:pos x="f105" y="f106"/>
                  </a:cxn>
                  <a:cxn ang="f66">
                    <a:pos x="f107" y="f108"/>
                  </a:cxn>
                  <a:cxn ang="f66">
                    <a:pos x="f109" y="f110"/>
                  </a:cxn>
                  <a:cxn ang="f66">
                    <a:pos x="f111" y="f112"/>
                  </a:cxn>
                  <a:cxn ang="f66">
                    <a:pos x="f113" y="f114"/>
                  </a:cxn>
                  <a:cxn ang="f66">
                    <a:pos x="f115" y="f116"/>
                  </a:cxn>
                  <a:cxn ang="f66">
                    <a:pos x="f103" y="f104"/>
                  </a:cxn>
                </a:cxnLst>
                <a:rect l="f99" t="f102" r="f100" b="f101"/>
                <a:pathLst>
                  <a:path w="289" h="294">
                    <a:moveTo>
                      <a:pt x="f6" y="f8"/>
                    </a:moveTo>
                    <a:cubicBezTo>
                      <a:pt x="f6" y="f9"/>
                      <a:pt x="f10" y="f11"/>
                      <a:pt x="f12" y="f13"/>
                    </a:cubicBezTo>
                    <a:cubicBezTo>
                      <a:pt x="f14" y="f7"/>
                      <a:pt x="f15" y="f16"/>
                      <a:pt x="f17" y="f16"/>
                    </a:cubicBezTo>
                    <a:cubicBezTo>
                      <a:pt x="f18" y="f16"/>
                      <a:pt x="f19" y="f20"/>
                      <a:pt x="f21" y="f22"/>
                    </a:cubicBezTo>
                    <a:cubicBezTo>
                      <a:pt x="f23" y="f24"/>
                      <a:pt x="f5" y="f25"/>
                      <a:pt x="f26" y="f27"/>
                    </a:cubicBezTo>
                    <a:cubicBezTo>
                      <a:pt x="f28" y="f28"/>
                      <a:pt x="f29" y="f30"/>
                      <a:pt x="f31" y="f32"/>
                    </a:cubicBezTo>
                    <a:cubicBezTo>
                      <a:pt x="f33" y="f34"/>
                      <a:pt x="f25" y="f34"/>
                      <a:pt x="f35" y="f36"/>
                    </a:cubicBezTo>
                    <a:cubicBezTo>
                      <a:pt x="f37" y="f5"/>
                      <a:pt x="f38" y="f39"/>
                      <a:pt x="f6" y="f8"/>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12" name="Freeform 6">
                <a:extLst>
                  <a:ext uri="{FF2B5EF4-FFF2-40B4-BE49-F238E27FC236}">
                    <a16:creationId xmlns:a16="http://schemas.microsoft.com/office/drawing/2014/main" id="{23B72F9B-3F29-172D-FCB0-860327F35D7D}"/>
                  </a:ext>
                </a:extLst>
              </p:cNvPr>
              <p:cNvSpPr/>
              <p:nvPr/>
            </p:nvSpPr>
            <p:spPr>
              <a:xfrm>
                <a:off x="11442106" y="25072"/>
                <a:ext cx="271037" cy="285868"/>
              </a:xfrm>
              <a:custGeom>
                <a:avLst/>
                <a:gdLst>
                  <a:gd name="f0" fmla="val 10800000"/>
                  <a:gd name="f1" fmla="val 5400000"/>
                  <a:gd name="f2" fmla="val 180"/>
                  <a:gd name="f3" fmla="val w"/>
                  <a:gd name="f4" fmla="val h"/>
                  <a:gd name="f5" fmla="val 0"/>
                  <a:gd name="f6" fmla="val 97"/>
                  <a:gd name="f7" fmla="val 103"/>
                  <a:gd name="f8" fmla="val 26"/>
                  <a:gd name="f9" fmla="val 7"/>
                  <a:gd name="f10" fmla="val 95"/>
                  <a:gd name="f11" fmla="val 5"/>
                  <a:gd name="f12" fmla="val 77"/>
                  <a:gd name="f13" fmla="val 13"/>
                  <a:gd name="f14" fmla="val 44"/>
                  <a:gd name="f15" fmla="val 31"/>
                  <a:gd name="f16" fmla="val 19"/>
                  <a:gd name="f17" fmla="val 65"/>
                  <a:gd name="f18" fmla="val 8"/>
                  <a:gd name="f19" fmla="val 90"/>
                  <a:gd name="f20" fmla="val 6"/>
                  <a:gd name="f21" fmla="val 94"/>
                  <a:gd name="f22" fmla="val 32"/>
                  <a:gd name="f23" fmla="val 71"/>
                  <a:gd name="f24" fmla="val 60"/>
                  <a:gd name="f25" fmla="+- 0 0 -90"/>
                  <a:gd name="f26" fmla="*/ f3 1 97"/>
                  <a:gd name="f27" fmla="*/ f4 1 103"/>
                  <a:gd name="f28" fmla="val f5"/>
                  <a:gd name="f29" fmla="val f6"/>
                  <a:gd name="f30" fmla="val f7"/>
                  <a:gd name="f31" fmla="*/ f25 f0 1"/>
                  <a:gd name="f32" fmla="+- f30 0 f28"/>
                  <a:gd name="f33" fmla="+- f29 0 f28"/>
                  <a:gd name="f34" fmla="*/ f31 1 f2"/>
                  <a:gd name="f35" fmla="*/ f33 1 97"/>
                  <a:gd name="f36" fmla="*/ f32 1 103"/>
                  <a:gd name="f37" fmla="*/ 26 f33 1"/>
                  <a:gd name="f38" fmla="*/ 103 f32 1"/>
                  <a:gd name="f39" fmla="*/ 5 f33 1"/>
                  <a:gd name="f40" fmla="*/ 77 f32 1"/>
                  <a:gd name="f41" fmla="*/ 65 f33 1"/>
                  <a:gd name="f42" fmla="*/ 8 f32 1"/>
                  <a:gd name="f43" fmla="*/ 94 f33 1"/>
                  <a:gd name="f44" fmla="*/ 32 f32 1"/>
                  <a:gd name="f45" fmla="+- f34 0 f1"/>
                  <a:gd name="f46" fmla="*/ f37 1 97"/>
                  <a:gd name="f47" fmla="*/ f38 1 103"/>
                  <a:gd name="f48" fmla="*/ f39 1 97"/>
                  <a:gd name="f49" fmla="*/ f40 1 103"/>
                  <a:gd name="f50" fmla="*/ f41 1 97"/>
                  <a:gd name="f51" fmla="*/ f42 1 103"/>
                  <a:gd name="f52" fmla="*/ f43 1 97"/>
                  <a:gd name="f53" fmla="*/ f44 1 103"/>
                  <a:gd name="f54" fmla="*/ 0 1 f35"/>
                  <a:gd name="f55" fmla="*/ f29 1 f35"/>
                  <a:gd name="f56" fmla="*/ 0 1 f36"/>
                  <a:gd name="f57" fmla="*/ f30 1 f36"/>
                  <a:gd name="f58" fmla="*/ f46 1 f35"/>
                  <a:gd name="f59" fmla="*/ f47 1 f36"/>
                  <a:gd name="f60" fmla="*/ f48 1 f35"/>
                  <a:gd name="f61" fmla="*/ f49 1 f36"/>
                  <a:gd name="f62" fmla="*/ f50 1 f35"/>
                  <a:gd name="f63" fmla="*/ f51 1 f36"/>
                  <a:gd name="f64" fmla="*/ f52 1 f35"/>
                  <a:gd name="f65" fmla="*/ f53 1 f36"/>
                  <a:gd name="f66" fmla="*/ f54 f26 1"/>
                  <a:gd name="f67" fmla="*/ f55 f26 1"/>
                  <a:gd name="f68" fmla="*/ f57 f27 1"/>
                  <a:gd name="f69" fmla="*/ f56 f27 1"/>
                  <a:gd name="f70" fmla="*/ f58 f26 1"/>
                  <a:gd name="f71" fmla="*/ f59 f27 1"/>
                  <a:gd name="f72" fmla="*/ f60 f26 1"/>
                  <a:gd name="f73" fmla="*/ f61 f27 1"/>
                  <a:gd name="f74" fmla="*/ f62 f26 1"/>
                  <a:gd name="f75" fmla="*/ f63 f27 1"/>
                  <a:gd name="f76" fmla="*/ f64 f26 1"/>
                  <a:gd name="f77" fmla="*/ f65 f27 1"/>
                </a:gdLst>
                <a:ahLst/>
                <a:cxnLst>
                  <a:cxn ang="3cd4">
                    <a:pos x="hc" y="t"/>
                  </a:cxn>
                  <a:cxn ang="0">
                    <a:pos x="r" y="vc"/>
                  </a:cxn>
                  <a:cxn ang="cd4">
                    <a:pos x="hc" y="b"/>
                  </a:cxn>
                  <a:cxn ang="cd2">
                    <a:pos x="l" y="vc"/>
                  </a:cxn>
                  <a:cxn ang="f45">
                    <a:pos x="f70" y="f71"/>
                  </a:cxn>
                  <a:cxn ang="f45">
                    <a:pos x="f72" y="f73"/>
                  </a:cxn>
                  <a:cxn ang="f45">
                    <a:pos x="f74" y="f75"/>
                  </a:cxn>
                  <a:cxn ang="f45">
                    <a:pos x="f76" y="f77"/>
                  </a:cxn>
                  <a:cxn ang="f45">
                    <a:pos x="f70" y="f71"/>
                  </a:cxn>
                </a:cxnLst>
                <a:rect l="f66" t="f69" r="f67" b="f68"/>
                <a:pathLst>
                  <a:path w="97" h="103">
                    <a:moveTo>
                      <a:pt x="f8" y="f7"/>
                    </a:moveTo>
                    <a:cubicBezTo>
                      <a:pt x="f9" y="f7"/>
                      <a:pt x="f5" y="f10"/>
                      <a:pt x="f11" y="f12"/>
                    </a:cubicBezTo>
                    <a:cubicBezTo>
                      <a:pt x="f13" y="f14"/>
                      <a:pt x="f15" y="f16"/>
                      <a:pt x="f17" y="f18"/>
                    </a:cubicBezTo>
                    <a:cubicBezTo>
                      <a:pt x="f19" y="f5"/>
                      <a:pt x="f6" y="f20"/>
                      <a:pt x="f21" y="f22"/>
                    </a:cubicBezTo>
                    <a:cubicBezTo>
                      <a:pt x="f19" y="f23"/>
                      <a:pt x="f24" y="f7"/>
                      <a:pt x="f8" y="f7"/>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13" name="Freeform 7">
                <a:extLst>
                  <a:ext uri="{FF2B5EF4-FFF2-40B4-BE49-F238E27FC236}">
                    <a16:creationId xmlns:a16="http://schemas.microsoft.com/office/drawing/2014/main" id="{7AEBC6BC-9E11-4962-8382-06A5D049B3F0}"/>
                  </a:ext>
                </a:extLst>
              </p:cNvPr>
              <p:cNvSpPr/>
              <p:nvPr/>
            </p:nvSpPr>
            <p:spPr>
              <a:xfrm>
                <a:off x="11369292" y="197665"/>
                <a:ext cx="67418" cy="164509"/>
              </a:xfrm>
              <a:custGeom>
                <a:avLst/>
                <a:gdLst>
                  <a:gd name="f0" fmla="val 10800000"/>
                  <a:gd name="f1" fmla="val 5400000"/>
                  <a:gd name="f2" fmla="val 180"/>
                  <a:gd name="f3" fmla="val w"/>
                  <a:gd name="f4" fmla="val h"/>
                  <a:gd name="f5" fmla="val 0"/>
                  <a:gd name="f6" fmla="val 24"/>
                  <a:gd name="f7" fmla="val 59"/>
                  <a:gd name="f8" fmla="val 2"/>
                  <a:gd name="f9" fmla="val 6"/>
                  <a:gd name="f10" fmla="val 1"/>
                  <a:gd name="f11" fmla="val 11"/>
                  <a:gd name="f12" fmla="val 15"/>
                  <a:gd name="f13" fmla="val 8"/>
                  <a:gd name="f14" fmla="val 20"/>
                  <a:gd name="f15" fmla="val 46"/>
                  <a:gd name="f16" fmla="val 10"/>
                  <a:gd name="f17" fmla="val 7"/>
                  <a:gd name="f18" fmla="val 40"/>
                  <a:gd name="f19" fmla="val 4"/>
                  <a:gd name="f20" fmla="val 22"/>
                  <a:gd name="f21" fmla="+- 0 0 -90"/>
                  <a:gd name="f22" fmla="*/ f3 1 24"/>
                  <a:gd name="f23" fmla="*/ f4 1 59"/>
                  <a:gd name="f24" fmla="val f5"/>
                  <a:gd name="f25" fmla="val f6"/>
                  <a:gd name="f26" fmla="val f7"/>
                  <a:gd name="f27" fmla="*/ f21 f0 1"/>
                  <a:gd name="f28" fmla="+- f26 0 f24"/>
                  <a:gd name="f29" fmla="+- f25 0 f24"/>
                  <a:gd name="f30" fmla="*/ f27 1 f2"/>
                  <a:gd name="f31" fmla="*/ f29 1 24"/>
                  <a:gd name="f32" fmla="*/ f28 1 59"/>
                  <a:gd name="f33" fmla="*/ 0 f29 1"/>
                  <a:gd name="f34" fmla="*/ 2 f28 1"/>
                  <a:gd name="f35" fmla="*/ 15 f29 1"/>
                  <a:gd name="f36" fmla="*/ 0 f28 1"/>
                  <a:gd name="f37" fmla="*/ 10 f29 1"/>
                  <a:gd name="f38" fmla="*/ 59 f28 1"/>
                  <a:gd name="f39" fmla="+- f30 0 f1"/>
                  <a:gd name="f40" fmla="*/ f33 1 24"/>
                  <a:gd name="f41" fmla="*/ f34 1 59"/>
                  <a:gd name="f42" fmla="*/ f35 1 24"/>
                  <a:gd name="f43" fmla="*/ f36 1 59"/>
                  <a:gd name="f44" fmla="*/ f37 1 24"/>
                  <a:gd name="f45" fmla="*/ f38 1 59"/>
                  <a:gd name="f46" fmla="*/ 0 1 f31"/>
                  <a:gd name="f47" fmla="*/ f25 1 f31"/>
                  <a:gd name="f48" fmla="*/ 0 1 f32"/>
                  <a:gd name="f49" fmla="*/ f26 1 f32"/>
                  <a:gd name="f50" fmla="*/ f40 1 f31"/>
                  <a:gd name="f51" fmla="*/ f41 1 f32"/>
                  <a:gd name="f52" fmla="*/ f42 1 f31"/>
                  <a:gd name="f53" fmla="*/ f43 1 f32"/>
                  <a:gd name="f54" fmla="*/ f44 1 f31"/>
                  <a:gd name="f55" fmla="*/ f45 1 f32"/>
                  <a:gd name="f56" fmla="*/ f46 f22 1"/>
                  <a:gd name="f57" fmla="*/ f47 f22 1"/>
                  <a:gd name="f58" fmla="*/ f49 f23 1"/>
                  <a:gd name="f59" fmla="*/ f48 f23 1"/>
                  <a:gd name="f60" fmla="*/ f50 f22 1"/>
                  <a:gd name="f61" fmla="*/ f51 f23 1"/>
                  <a:gd name="f62" fmla="*/ f52 f22 1"/>
                  <a:gd name="f63" fmla="*/ f53 f23 1"/>
                  <a:gd name="f64" fmla="*/ f54 f22 1"/>
                  <a:gd name="f65" fmla="*/ f55 f23 1"/>
                </a:gdLst>
                <a:ahLst/>
                <a:cxnLst>
                  <a:cxn ang="3cd4">
                    <a:pos x="hc" y="t"/>
                  </a:cxn>
                  <a:cxn ang="0">
                    <a:pos x="r" y="vc"/>
                  </a:cxn>
                  <a:cxn ang="cd4">
                    <a:pos x="hc" y="b"/>
                  </a:cxn>
                  <a:cxn ang="cd2">
                    <a:pos x="l" y="vc"/>
                  </a:cxn>
                  <a:cxn ang="f39">
                    <a:pos x="f60" y="f61"/>
                  </a:cxn>
                  <a:cxn ang="f39">
                    <a:pos x="f62" y="f63"/>
                  </a:cxn>
                  <a:cxn ang="f39">
                    <a:pos x="f64" y="f65"/>
                  </a:cxn>
                  <a:cxn ang="f39">
                    <a:pos x="f60" y="f61"/>
                  </a:cxn>
                </a:cxnLst>
                <a:rect l="f56" t="f59" r="f57" b="f58"/>
                <a:pathLst>
                  <a:path w="24" h="59">
                    <a:moveTo>
                      <a:pt x="f5" y="f8"/>
                    </a:moveTo>
                    <a:cubicBezTo>
                      <a:pt x="f9" y="f10"/>
                      <a:pt x="f11" y="f5"/>
                      <a:pt x="f12" y="f5"/>
                    </a:cubicBezTo>
                    <a:cubicBezTo>
                      <a:pt x="f6" y="f13"/>
                      <a:pt x="f14" y="f15"/>
                      <a:pt x="f16" y="f7"/>
                    </a:cubicBezTo>
                    <a:cubicBezTo>
                      <a:pt x="f17" y="f18"/>
                      <a:pt x="f19" y="f20"/>
                      <a:pt x="f5" y="f8"/>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grpSp>
      </p:gr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name="Slide1007">
    <p:spTree>
      <p:nvGrpSpPr>
        <p:cNvPr id="1" name=""/>
        <p:cNvGrpSpPr/>
        <p:nvPr/>
      </p:nvGrpSpPr>
      <p:grpSpPr>
        <a:xfrm>
          <a:off x="0" y="0"/>
          <a:ext cx="0" cy="0"/>
          <a:chOff x="0" y="0"/>
          <a:chExt cx="0" cy="0"/>
        </a:xfrm>
      </p:grpSpPr>
      <p:sp>
        <p:nvSpPr>
          <p:cNvPr id="2" name="TextBox 10">
            <a:extLst>
              <a:ext uri="{FF2B5EF4-FFF2-40B4-BE49-F238E27FC236}">
                <a16:creationId xmlns:a16="http://schemas.microsoft.com/office/drawing/2014/main" id="{4AD63ECE-F131-9C9C-8827-5891C5F67727}"/>
              </a:ext>
            </a:extLst>
          </p:cNvPr>
          <p:cNvSpPr txBox="1"/>
          <p:nvPr/>
        </p:nvSpPr>
        <p:spPr>
          <a:xfrm rot="16200004">
            <a:off x="-1848496" y="3044284"/>
            <a:ext cx="5183578" cy="769440"/>
          </a:xfrm>
          <a:prstGeom prst="rect">
            <a:avLst/>
          </a:prstGeom>
          <a:noFill/>
          <a:ln cap="flat">
            <a:noFill/>
          </a:ln>
        </p:spPr>
        <p:txBody>
          <a:bodyPr vert="horz" wrap="square" lIns="91440" tIns="45720" rIns="91440" bIns="45720" anchor="t" anchorCtr="1" compatLnSpc="1">
            <a:spAutoFit/>
          </a:bodyPr>
          <a:lstStyle/>
          <a:p>
            <a:pPr lvl="0" algn="ctr" rtl="1">
              <a:defRPr sz="1800" b="0" i="0" u="none" strike="noStrike" kern="0" cap="none" spc="0" baseline="0">
                <a:solidFill>
                  <a:srgbClr val="000000"/>
                </a:solidFill>
                <a:uFillTx/>
              </a:defRPr>
            </a:pPr>
            <a:r>
              <a:rPr lang="fa-IR" sz="4400" b="1" dirty="0">
                <a:solidFill>
                  <a:srgbClr val="FFFFFF"/>
                </a:solidFill>
                <a:latin typeface="Garamond"/>
                <a:ea typeface="맑은 고딕" pitchFamily="34"/>
                <a:cs typeface="B Nazanin" pitchFamily="2" charset="-78"/>
              </a:rPr>
              <a:t>سبک تیمی ما</a:t>
            </a:r>
            <a:endParaRPr lang="en-US" sz="4400" b="1" i="0" u="none" strike="noStrike" kern="1200" cap="none" spc="0" baseline="0" dirty="0">
              <a:solidFill>
                <a:srgbClr val="FFFFFF"/>
              </a:solidFill>
              <a:uFillTx/>
              <a:latin typeface="Garamond"/>
              <a:ea typeface="맑은 고딕" pitchFamily="34"/>
              <a:cs typeface="B Nazanin" pitchFamily="2" charset="-78"/>
            </a:endParaRPr>
          </a:p>
        </p:txBody>
      </p:sp>
      <p:sp>
        <p:nvSpPr>
          <p:cNvPr id="3" name="Rectangle 12">
            <a:extLst>
              <a:ext uri="{FF2B5EF4-FFF2-40B4-BE49-F238E27FC236}">
                <a16:creationId xmlns:a16="http://schemas.microsoft.com/office/drawing/2014/main" id="{5B63E700-941C-C994-B29F-5154EBB0F25E}"/>
              </a:ext>
            </a:extLst>
          </p:cNvPr>
          <p:cNvSpPr/>
          <p:nvPr/>
        </p:nvSpPr>
        <p:spPr>
          <a:xfrm>
            <a:off x="5375922" y="571902"/>
            <a:ext cx="5920557" cy="359999"/>
          </a:xfrm>
          <a:prstGeom prst="rect">
            <a:avLst/>
          </a:prstGeom>
          <a:solidFill>
            <a:srgbClr val="E7ECEF"/>
          </a:solidFill>
          <a:ln cap="flat">
            <a:noFill/>
            <a:prstDash val="solid"/>
          </a:ln>
        </p:spPr>
        <p:txBody>
          <a:bodyPr vert="horz" wrap="square" lIns="91440" tIns="45720" rIns="91440" bIns="45720"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FFFFFF"/>
              </a:solidFill>
              <a:uFillTx/>
              <a:latin typeface="Trebuchet MS"/>
              <a:ea typeface="맑은 고딕" pitchFamily="34"/>
              <a:cs typeface="B Nazanin" pitchFamily="2" charset="-78"/>
            </a:endParaRPr>
          </a:p>
        </p:txBody>
      </p:sp>
      <p:sp>
        <p:nvSpPr>
          <p:cNvPr id="4" name="Rectangle 13">
            <a:extLst>
              <a:ext uri="{FF2B5EF4-FFF2-40B4-BE49-F238E27FC236}">
                <a16:creationId xmlns:a16="http://schemas.microsoft.com/office/drawing/2014/main" id="{0CB08077-95FB-8BE0-38CF-060006E3657C}"/>
              </a:ext>
            </a:extLst>
          </p:cNvPr>
          <p:cNvSpPr/>
          <p:nvPr/>
        </p:nvSpPr>
        <p:spPr>
          <a:xfrm>
            <a:off x="5375922" y="2540248"/>
            <a:ext cx="5920557" cy="359999"/>
          </a:xfrm>
          <a:prstGeom prst="rect">
            <a:avLst/>
          </a:prstGeom>
          <a:solidFill>
            <a:srgbClr val="92D050"/>
          </a:solidFill>
          <a:ln cap="flat">
            <a:noFill/>
            <a:prstDash val="solid"/>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FFFFFF"/>
              </a:solidFill>
              <a:uFillTx/>
              <a:latin typeface="Trebuchet MS"/>
              <a:ea typeface="맑은 고딕" pitchFamily="34"/>
              <a:cs typeface="B Nazanin" pitchFamily="2" charset="-78"/>
            </a:endParaRPr>
          </a:p>
        </p:txBody>
      </p:sp>
      <p:sp>
        <p:nvSpPr>
          <p:cNvPr id="5" name="Rectangle 14">
            <a:extLst>
              <a:ext uri="{FF2B5EF4-FFF2-40B4-BE49-F238E27FC236}">
                <a16:creationId xmlns:a16="http://schemas.microsoft.com/office/drawing/2014/main" id="{5A7FDC88-B47E-22E4-8E77-FBAF2ED216BC}"/>
              </a:ext>
            </a:extLst>
          </p:cNvPr>
          <p:cNvSpPr/>
          <p:nvPr/>
        </p:nvSpPr>
        <p:spPr>
          <a:xfrm>
            <a:off x="5375922" y="4508604"/>
            <a:ext cx="5920557" cy="359999"/>
          </a:xfrm>
          <a:prstGeom prst="rect">
            <a:avLst/>
          </a:prstGeom>
          <a:solidFill>
            <a:srgbClr val="ADB5BD"/>
          </a:solidFill>
          <a:ln cap="flat">
            <a:noFill/>
            <a:prstDash val="solid"/>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FFFFFF"/>
              </a:solidFill>
              <a:uFillTx/>
              <a:latin typeface="Trebuchet MS"/>
              <a:ea typeface="맑은 고딕" pitchFamily="34"/>
              <a:cs typeface="B Nazanin" pitchFamily="2" charset="-78"/>
            </a:endParaRPr>
          </a:p>
        </p:txBody>
      </p:sp>
      <p:sp>
        <p:nvSpPr>
          <p:cNvPr id="6" name="Text Placeholder 15">
            <a:extLst>
              <a:ext uri="{FF2B5EF4-FFF2-40B4-BE49-F238E27FC236}">
                <a16:creationId xmlns:a16="http://schemas.microsoft.com/office/drawing/2014/main" id="{BCEDF70D-396B-F3B8-5D60-B0E382643AE9}"/>
              </a:ext>
            </a:extLst>
          </p:cNvPr>
          <p:cNvSpPr txBox="1"/>
          <p:nvPr/>
        </p:nvSpPr>
        <p:spPr>
          <a:xfrm>
            <a:off x="7992219" y="607883"/>
            <a:ext cx="3312368" cy="288036"/>
          </a:xfrm>
          <a:prstGeom prst="rect">
            <a:avLst/>
          </a:prstGeom>
          <a:noFill/>
          <a:ln cap="flat">
            <a:noFill/>
          </a:ln>
        </p:spPr>
        <p:txBody>
          <a:bodyPr vert="horz" wrap="square" lIns="91440" tIns="45720" rIns="91440" bIns="45720" anchor="ctr" anchorCtr="0" compatLnSpc="1">
            <a:noAutofit/>
          </a:bodyPr>
          <a:lstStyle/>
          <a:p>
            <a:pPr lvl="0" algn="r" rtl="1">
              <a:spcBef>
                <a:spcPts val="300"/>
              </a:spcBef>
              <a:defRPr sz="1800" b="0" i="0" u="none" strike="noStrike" kern="0" cap="none" spc="0" baseline="0">
                <a:solidFill>
                  <a:srgbClr val="000000"/>
                </a:solidFill>
                <a:uFillTx/>
              </a:defRPr>
            </a:pPr>
            <a:r>
              <a:rPr lang="fa-IR" sz="1400" b="1" dirty="0">
                <a:solidFill>
                  <a:srgbClr val="FFFFFF"/>
                </a:solidFill>
                <a:latin typeface="Trebuchet MS"/>
                <a:ea typeface="맑은 고딕" pitchFamily="34"/>
                <a:cs typeface="B Nazanin" pitchFamily="2" charset="-78"/>
              </a:rPr>
              <a:t>یک پاورپوینت مدرن دریافت کنید</a:t>
            </a:r>
            <a:endParaRPr lang="en-US" sz="1400" b="1" i="0" u="none" strike="noStrike" kern="1200" cap="none" spc="0" baseline="0" dirty="0">
              <a:solidFill>
                <a:srgbClr val="FFFFFF"/>
              </a:solidFill>
              <a:uFillTx/>
              <a:latin typeface="Trebuchet MS"/>
              <a:ea typeface="맑은 고딕" pitchFamily="34"/>
              <a:cs typeface="B Nazanin" pitchFamily="2" charset="-78"/>
            </a:endParaRPr>
          </a:p>
        </p:txBody>
      </p:sp>
      <p:sp>
        <p:nvSpPr>
          <p:cNvPr id="7" name="Text Placeholder 15">
            <a:extLst>
              <a:ext uri="{FF2B5EF4-FFF2-40B4-BE49-F238E27FC236}">
                <a16:creationId xmlns:a16="http://schemas.microsoft.com/office/drawing/2014/main" id="{37005A86-4702-B856-03A3-92D0B8906E6D}"/>
              </a:ext>
            </a:extLst>
          </p:cNvPr>
          <p:cNvSpPr txBox="1"/>
          <p:nvPr/>
        </p:nvSpPr>
        <p:spPr>
          <a:xfrm>
            <a:off x="7992219" y="2576239"/>
            <a:ext cx="3312368" cy="288036"/>
          </a:xfrm>
          <a:prstGeom prst="rect">
            <a:avLst/>
          </a:prstGeom>
          <a:noFill/>
          <a:ln cap="flat">
            <a:noFill/>
          </a:ln>
        </p:spPr>
        <p:txBody>
          <a:bodyPr vert="horz" wrap="square" lIns="91440" tIns="45720" rIns="91440" bIns="45720" anchor="ctr" anchorCtr="0" compatLnSpc="1">
            <a:noAutofit/>
          </a:bodyPr>
          <a:lstStyle/>
          <a:p>
            <a:pPr lvl="0" algn="r" rtl="1">
              <a:spcBef>
                <a:spcPts val="300"/>
              </a:spcBef>
              <a:defRPr sz="1800" b="0" i="0" u="none" strike="noStrike" kern="0" cap="none" spc="0" baseline="0">
                <a:solidFill>
                  <a:srgbClr val="000000"/>
                </a:solidFill>
                <a:uFillTx/>
              </a:defRPr>
            </a:pPr>
            <a:r>
              <a:rPr lang="fa-IR" sz="1400" b="1" dirty="0">
                <a:solidFill>
                  <a:srgbClr val="FFFFFF"/>
                </a:solidFill>
                <a:latin typeface="Trebuchet MS"/>
                <a:ea typeface="맑은 고딕" pitchFamily="34"/>
                <a:cs typeface="B Nazanin" pitchFamily="2" charset="-78"/>
              </a:rPr>
              <a:t>یک پاورپوینت مدرن دریافت کنید</a:t>
            </a:r>
            <a:endParaRPr lang="en-US" sz="1400" b="1" i="0" u="none" strike="noStrike" kern="1200" cap="none" spc="0" baseline="0" dirty="0">
              <a:solidFill>
                <a:srgbClr val="FFFFFF"/>
              </a:solidFill>
              <a:uFillTx/>
              <a:latin typeface="Trebuchet MS"/>
              <a:ea typeface="맑은 고딕" pitchFamily="34"/>
              <a:cs typeface="B Nazanin" pitchFamily="2" charset="-78"/>
            </a:endParaRPr>
          </a:p>
        </p:txBody>
      </p:sp>
      <p:sp>
        <p:nvSpPr>
          <p:cNvPr id="8" name="Text Placeholder 15">
            <a:extLst>
              <a:ext uri="{FF2B5EF4-FFF2-40B4-BE49-F238E27FC236}">
                <a16:creationId xmlns:a16="http://schemas.microsoft.com/office/drawing/2014/main" id="{46B28354-36D3-5221-7734-DD3222D8BCA4}"/>
              </a:ext>
            </a:extLst>
          </p:cNvPr>
          <p:cNvSpPr txBox="1"/>
          <p:nvPr/>
        </p:nvSpPr>
        <p:spPr>
          <a:xfrm>
            <a:off x="7992219" y="4544586"/>
            <a:ext cx="3312368" cy="288036"/>
          </a:xfrm>
          <a:prstGeom prst="rect">
            <a:avLst/>
          </a:prstGeom>
          <a:noFill/>
          <a:ln cap="flat">
            <a:noFill/>
          </a:ln>
        </p:spPr>
        <p:txBody>
          <a:bodyPr vert="horz" wrap="square" lIns="91440" tIns="45720" rIns="91440" bIns="45720" anchor="ctr" anchorCtr="0" compatLnSpc="1">
            <a:noAutofit/>
          </a:bodyPr>
          <a:lstStyle/>
          <a:p>
            <a:pPr lvl="0" algn="r" rtl="1">
              <a:spcBef>
                <a:spcPts val="300"/>
              </a:spcBef>
              <a:defRPr sz="1800" b="0" i="0" u="none" strike="noStrike" kern="0" cap="none" spc="0" baseline="0">
                <a:solidFill>
                  <a:srgbClr val="000000"/>
                </a:solidFill>
                <a:uFillTx/>
              </a:defRPr>
            </a:pPr>
            <a:r>
              <a:rPr lang="fa-IR" sz="1400" b="1" dirty="0">
                <a:solidFill>
                  <a:srgbClr val="FFFFFF"/>
                </a:solidFill>
                <a:latin typeface="Trebuchet MS"/>
                <a:ea typeface="맑은 고딕" pitchFamily="34"/>
                <a:cs typeface="B Nazanin" pitchFamily="2" charset="-78"/>
              </a:rPr>
              <a:t>یک پاورپوینت مدرن دریافت کنید</a:t>
            </a:r>
            <a:endParaRPr lang="en-US" sz="1400" b="1" i="0" u="none" strike="noStrike" kern="1200" cap="none" spc="0" baseline="0" dirty="0">
              <a:solidFill>
                <a:srgbClr val="FFFFFF"/>
              </a:solidFill>
              <a:uFillTx/>
              <a:latin typeface="Trebuchet MS"/>
              <a:ea typeface="맑은 고딕" pitchFamily="34"/>
              <a:cs typeface="B Nazanin" pitchFamily="2" charset="-78"/>
            </a:endParaRPr>
          </a:p>
        </p:txBody>
      </p:sp>
      <p:sp>
        <p:nvSpPr>
          <p:cNvPr id="9" name="TextBox 62">
            <a:extLst>
              <a:ext uri="{FF2B5EF4-FFF2-40B4-BE49-F238E27FC236}">
                <a16:creationId xmlns:a16="http://schemas.microsoft.com/office/drawing/2014/main" id="{121A3532-A371-0473-BC14-2C12CC23AC1C}"/>
              </a:ext>
            </a:extLst>
          </p:cNvPr>
          <p:cNvSpPr txBox="1"/>
          <p:nvPr/>
        </p:nvSpPr>
        <p:spPr>
          <a:xfrm>
            <a:off x="5664991" y="989353"/>
            <a:ext cx="5742075" cy="276999"/>
          </a:xfrm>
          <a:prstGeom prst="rect">
            <a:avLst/>
          </a:prstGeom>
          <a:noFill/>
          <a:ln cap="flat">
            <a:noFill/>
          </a:ln>
        </p:spPr>
        <p:txBody>
          <a:bodyPr vert="horz" wrap="square" lIns="91440" tIns="45720" rIns="91440" bIns="45720" anchor="t" anchorCtr="0" compatLnSpc="1">
            <a:spAutoFit/>
          </a:bodyPr>
          <a:lstStyle/>
          <a:p>
            <a:pPr lvl="0" algn="r" rtl="1">
              <a:defRPr sz="1800" b="0" i="0" u="none" strike="noStrike" kern="0" cap="none" spc="0" baseline="0">
                <a:solidFill>
                  <a:srgbClr val="000000"/>
                </a:solidFill>
                <a:uFillTx/>
              </a:defRPr>
            </a:pPr>
            <a:r>
              <a:rPr lang="fa-IR" sz="1200" dirty="0">
                <a:solidFill>
                  <a:srgbClr val="000000"/>
                </a:solidFill>
                <a:latin typeface="Trebuchet MS"/>
                <a:ea typeface="맑은 고딕" pitchFamily="34"/>
                <a:cs typeface="B Nazanin" pitchFamily="2" charset="-78"/>
              </a:rPr>
              <a:t>ارائه پاورپوینت مدرنی را دریافت کنید که به زیبایی طراحی شده است.</a:t>
            </a:r>
            <a:endParaRPr lang="en-US" sz="1200" b="0" i="0" u="none" strike="noStrike" kern="1200" cap="none" spc="0" baseline="0" dirty="0">
              <a:solidFill>
                <a:srgbClr val="404040"/>
              </a:solidFill>
              <a:uFillTx/>
              <a:latin typeface="Trebuchet MS"/>
              <a:ea typeface="맑은 고딕" pitchFamily="34"/>
              <a:cs typeface="B Nazanin" pitchFamily="2" charset="-78"/>
            </a:endParaRPr>
          </a:p>
        </p:txBody>
      </p:sp>
      <p:sp>
        <p:nvSpPr>
          <p:cNvPr id="10" name="TextBox 63">
            <a:extLst>
              <a:ext uri="{FF2B5EF4-FFF2-40B4-BE49-F238E27FC236}">
                <a16:creationId xmlns:a16="http://schemas.microsoft.com/office/drawing/2014/main" id="{C9180EE7-4D1E-4265-7BCF-3344FA3312F2}"/>
              </a:ext>
            </a:extLst>
          </p:cNvPr>
          <p:cNvSpPr txBox="1"/>
          <p:nvPr/>
        </p:nvSpPr>
        <p:spPr>
          <a:xfrm>
            <a:off x="5664991" y="1354948"/>
            <a:ext cx="5739377" cy="276999"/>
          </a:xfrm>
          <a:prstGeom prst="rect">
            <a:avLst/>
          </a:prstGeom>
          <a:noFill/>
          <a:ln cap="flat">
            <a:noFill/>
          </a:ln>
        </p:spPr>
        <p:txBody>
          <a:bodyPr vert="horz" wrap="square" lIns="91440" tIns="45720" rIns="91440" bIns="45720" anchor="t" anchorCtr="0" compatLnSpc="1">
            <a:spAutoFit/>
          </a:bodyPr>
          <a:lstStyle/>
          <a:p>
            <a:pPr lvl="0" algn="r" rtl="1">
              <a:defRPr sz="1800" b="0" i="0" u="none" strike="noStrike" kern="0" cap="none" spc="0" baseline="0">
                <a:solidFill>
                  <a:srgbClr val="000000"/>
                </a:solidFill>
                <a:uFillTx/>
              </a:defRPr>
            </a:pPr>
            <a:r>
              <a:rPr lang="fa-IR" sz="1200" dirty="0">
                <a:solidFill>
                  <a:srgbClr val="595959"/>
                </a:solidFill>
                <a:latin typeface="Trebuchet MS"/>
                <a:ea typeface="맑은 고딕" pitchFamily="34"/>
                <a:cs typeface="B Nazanin" pitchFamily="2" charset="-78"/>
              </a:rPr>
              <a:t>آسان برای تغییر رنگ، عکس و متن..</a:t>
            </a:r>
            <a:endParaRPr lang="en-US" sz="1200" b="0" i="0" u="none" strike="noStrike" kern="1200" cap="none" spc="0" baseline="0" dirty="0">
              <a:solidFill>
                <a:srgbClr val="404040"/>
              </a:solidFill>
              <a:uFillTx/>
              <a:latin typeface="Trebuchet MS"/>
              <a:ea typeface="맑은 고딕" pitchFamily="34"/>
              <a:cs typeface="B Nazanin" pitchFamily="2" charset="-78"/>
            </a:endParaRPr>
          </a:p>
        </p:txBody>
      </p:sp>
      <p:sp>
        <p:nvSpPr>
          <p:cNvPr id="11" name="TextBox 64">
            <a:extLst>
              <a:ext uri="{FF2B5EF4-FFF2-40B4-BE49-F238E27FC236}">
                <a16:creationId xmlns:a16="http://schemas.microsoft.com/office/drawing/2014/main" id="{BC4D83BA-784C-0B8A-950A-E0629C4911E7}"/>
              </a:ext>
            </a:extLst>
          </p:cNvPr>
          <p:cNvSpPr txBox="1"/>
          <p:nvPr/>
        </p:nvSpPr>
        <p:spPr>
          <a:xfrm>
            <a:off x="5664991" y="1720544"/>
            <a:ext cx="5739377" cy="276999"/>
          </a:xfrm>
          <a:prstGeom prst="rect">
            <a:avLst/>
          </a:prstGeom>
          <a:noFill/>
          <a:ln cap="flat">
            <a:noFill/>
          </a:ln>
        </p:spPr>
        <p:txBody>
          <a:bodyPr vert="horz" wrap="square" lIns="91440" tIns="45720" rIns="91440" bIns="45720" anchor="t" anchorCtr="0" compatLnSpc="1">
            <a:spAutoFit/>
          </a:bodyPr>
          <a:lstStyle/>
          <a:p>
            <a:pPr lvl="0" algn="r" rtl="1">
              <a:defRPr sz="1800" b="0" i="0" u="none" strike="noStrike" kern="0" cap="none" spc="0" baseline="0">
                <a:solidFill>
                  <a:srgbClr val="000000"/>
                </a:solidFill>
                <a:uFillTx/>
              </a:defRPr>
            </a:pPr>
            <a:r>
              <a:rPr lang="fa-IR" sz="1200" dirty="0">
                <a:solidFill>
                  <a:srgbClr val="404040"/>
                </a:solidFill>
                <a:latin typeface="Trebuchet MS"/>
                <a:ea typeface="맑은 고딕" pitchFamily="34"/>
                <a:cs typeface="B Nazanin" pitchFamily="2" charset="-78"/>
              </a:rPr>
              <a:t>این متن را می توان با متن خود جایگزین کرد</a:t>
            </a:r>
            <a:endParaRPr lang="en-US" sz="1200" b="0" i="0" u="none" strike="noStrike" kern="1200" cap="none" spc="0" baseline="0" dirty="0">
              <a:solidFill>
                <a:srgbClr val="404040"/>
              </a:solidFill>
              <a:uFillTx/>
              <a:latin typeface="Trebuchet MS"/>
              <a:ea typeface="맑은 고딕" pitchFamily="34"/>
              <a:cs typeface="B Nazanin" pitchFamily="2" charset="-78"/>
            </a:endParaRPr>
          </a:p>
        </p:txBody>
      </p:sp>
      <p:sp>
        <p:nvSpPr>
          <p:cNvPr id="12" name="Oval 20">
            <a:extLst>
              <a:ext uri="{FF2B5EF4-FFF2-40B4-BE49-F238E27FC236}">
                <a16:creationId xmlns:a16="http://schemas.microsoft.com/office/drawing/2014/main" id="{77D1A838-4A82-C19C-4642-E774E6E99F32}"/>
              </a:ext>
            </a:extLst>
          </p:cNvPr>
          <p:cNvSpPr/>
          <p:nvPr/>
        </p:nvSpPr>
        <p:spPr>
          <a:xfrm>
            <a:off x="11551487" y="1020408"/>
            <a:ext cx="143999" cy="14399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E7ECEF"/>
          </a:solidFill>
          <a:ln cap="flat">
            <a:noFill/>
            <a:prstDash val="solid"/>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200" b="0" i="0" u="none" strike="noStrike" kern="1200" cap="none" spc="0" baseline="0">
              <a:solidFill>
                <a:srgbClr val="FFFFFF"/>
              </a:solidFill>
              <a:uFillTx/>
              <a:latin typeface="Trebuchet MS"/>
              <a:ea typeface="맑은 고딕" pitchFamily="34"/>
              <a:cs typeface="B Nazanin" pitchFamily="2" charset="-78"/>
            </a:endParaRPr>
          </a:p>
        </p:txBody>
      </p:sp>
      <p:sp>
        <p:nvSpPr>
          <p:cNvPr id="13" name="Oval 21">
            <a:extLst>
              <a:ext uri="{FF2B5EF4-FFF2-40B4-BE49-F238E27FC236}">
                <a16:creationId xmlns:a16="http://schemas.microsoft.com/office/drawing/2014/main" id="{6DF43762-34D1-B9DA-93EF-61C84541106C}"/>
              </a:ext>
            </a:extLst>
          </p:cNvPr>
          <p:cNvSpPr/>
          <p:nvPr/>
        </p:nvSpPr>
        <p:spPr>
          <a:xfrm>
            <a:off x="11551487" y="1386003"/>
            <a:ext cx="143999" cy="14399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E7ECEF"/>
          </a:solidFill>
          <a:ln cap="flat">
            <a:noFill/>
            <a:prstDash val="solid"/>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200" b="0" i="0" u="none" strike="noStrike" kern="1200" cap="none" spc="0" baseline="0">
              <a:solidFill>
                <a:srgbClr val="FFFFFF"/>
              </a:solidFill>
              <a:uFillTx/>
              <a:latin typeface="Trebuchet MS"/>
              <a:ea typeface="맑은 고딕" pitchFamily="34"/>
              <a:cs typeface="B Nazanin" pitchFamily="2" charset="-78"/>
            </a:endParaRPr>
          </a:p>
        </p:txBody>
      </p:sp>
      <p:sp>
        <p:nvSpPr>
          <p:cNvPr id="14" name="Oval 22">
            <a:extLst>
              <a:ext uri="{FF2B5EF4-FFF2-40B4-BE49-F238E27FC236}">
                <a16:creationId xmlns:a16="http://schemas.microsoft.com/office/drawing/2014/main" id="{36FE96C0-CD3A-06E9-B26C-90FD0123C50E}"/>
              </a:ext>
            </a:extLst>
          </p:cNvPr>
          <p:cNvSpPr/>
          <p:nvPr/>
        </p:nvSpPr>
        <p:spPr>
          <a:xfrm>
            <a:off x="11551487" y="1751589"/>
            <a:ext cx="143999" cy="14399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E7ECEF"/>
          </a:solidFill>
          <a:ln cap="flat">
            <a:noFill/>
            <a:prstDash val="solid"/>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200" b="0" i="0" u="none" strike="noStrike" kern="1200" cap="none" spc="0" baseline="0">
              <a:solidFill>
                <a:srgbClr val="FFFFFF"/>
              </a:solidFill>
              <a:uFillTx/>
              <a:latin typeface="Trebuchet MS"/>
              <a:ea typeface="맑은 고딕" pitchFamily="34"/>
              <a:cs typeface="B Nazanin" pitchFamily="2" charset="-78"/>
            </a:endParaRPr>
          </a:p>
        </p:txBody>
      </p:sp>
      <p:sp>
        <p:nvSpPr>
          <p:cNvPr id="15" name="TextBox 68">
            <a:extLst>
              <a:ext uri="{FF2B5EF4-FFF2-40B4-BE49-F238E27FC236}">
                <a16:creationId xmlns:a16="http://schemas.microsoft.com/office/drawing/2014/main" id="{7FD9336A-7862-D17B-F196-E8EBEB3C1EA4}"/>
              </a:ext>
            </a:extLst>
          </p:cNvPr>
          <p:cNvSpPr txBox="1"/>
          <p:nvPr/>
        </p:nvSpPr>
        <p:spPr>
          <a:xfrm>
            <a:off x="5664991" y="2086130"/>
            <a:ext cx="5742075" cy="276999"/>
          </a:xfrm>
          <a:prstGeom prst="rect">
            <a:avLst/>
          </a:prstGeom>
          <a:noFill/>
          <a:ln cap="flat">
            <a:noFill/>
          </a:ln>
        </p:spPr>
        <p:txBody>
          <a:bodyPr vert="horz" wrap="square" lIns="91440" tIns="45720" rIns="91440" bIns="45720" anchor="t" anchorCtr="0" compatLnSpc="1">
            <a:spAutoFit/>
          </a:bodyPr>
          <a:lstStyle/>
          <a:p>
            <a:pPr lvl="0" algn="r" rtl="1">
              <a:defRPr sz="1800" b="0" i="0" u="none" strike="noStrike" kern="0" cap="none" spc="0" baseline="0">
                <a:solidFill>
                  <a:srgbClr val="000000"/>
                </a:solidFill>
                <a:uFillTx/>
              </a:defRPr>
            </a:pPr>
            <a:r>
              <a:rPr lang="fa-IR" sz="1200" dirty="0">
                <a:solidFill>
                  <a:srgbClr val="000000"/>
                </a:solidFill>
                <a:latin typeface="Trebuchet MS"/>
                <a:ea typeface="맑은 고딕" pitchFamily="34"/>
                <a:cs typeface="B Nazanin" pitchFamily="2" charset="-78"/>
              </a:rPr>
              <a:t>من امیدوارم و معتقدم که این الگو زمان، پول و اعتبار شما را جلب کند.</a:t>
            </a:r>
            <a:endParaRPr lang="en-US" sz="1200" b="0" i="0" u="none" strike="noStrike" kern="1200" cap="none" spc="0" baseline="0" dirty="0">
              <a:solidFill>
                <a:srgbClr val="404040"/>
              </a:solidFill>
              <a:uFillTx/>
              <a:latin typeface="Trebuchet MS"/>
              <a:ea typeface="맑은 고딕" pitchFamily="34"/>
              <a:cs typeface="B Nazanin" pitchFamily="2" charset="-78"/>
            </a:endParaRPr>
          </a:p>
        </p:txBody>
      </p:sp>
      <p:sp>
        <p:nvSpPr>
          <p:cNvPr id="16" name="Oval 39">
            <a:extLst>
              <a:ext uri="{FF2B5EF4-FFF2-40B4-BE49-F238E27FC236}">
                <a16:creationId xmlns:a16="http://schemas.microsoft.com/office/drawing/2014/main" id="{688ABEA6-EE36-1570-50D7-73B7E3D69CF0}"/>
              </a:ext>
            </a:extLst>
          </p:cNvPr>
          <p:cNvSpPr/>
          <p:nvPr/>
        </p:nvSpPr>
        <p:spPr>
          <a:xfrm>
            <a:off x="11551487" y="2117185"/>
            <a:ext cx="143999" cy="14399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E7ECEF"/>
          </a:solidFill>
          <a:ln cap="flat">
            <a:noFill/>
            <a:prstDash val="solid"/>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200" b="0" i="0" u="none" strike="noStrike" kern="1200" cap="none" spc="0" baseline="0">
              <a:solidFill>
                <a:srgbClr val="FFFFFF"/>
              </a:solidFill>
              <a:uFillTx/>
              <a:latin typeface="Trebuchet MS"/>
              <a:ea typeface="맑은 고딕" pitchFamily="34"/>
              <a:cs typeface="B Nazanin" pitchFamily="2" charset="-78"/>
            </a:endParaRPr>
          </a:p>
        </p:txBody>
      </p:sp>
      <p:sp>
        <p:nvSpPr>
          <p:cNvPr id="17" name="TextBox 70">
            <a:extLst>
              <a:ext uri="{FF2B5EF4-FFF2-40B4-BE49-F238E27FC236}">
                <a16:creationId xmlns:a16="http://schemas.microsoft.com/office/drawing/2014/main" id="{18E31FBB-2B57-A044-B932-27FC9EF59858}"/>
              </a:ext>
            </a:extLst>
          </p:cNvPr>
          <p:cNvSpPr txBox="1"/>
          <p:nvPr/>
        </p:nvSpPr>
        <p:spPr>
          <a:xfrm>
            <a:off x="5664991" y="2965454"/>
            <a:ext cx="5739377" cy="276999"/>
          </a:xfrm>
          <a:prstGeom prst="rect">
            <a:avLst/>
          </a:prstGeom>
          <a:noFill/>
          <a:ln cap="flat">
            <a:noFill/>
          </a:ln>
        </p:spPr>
        <p:txBody>
          <a:bodyPr vert="horz" wrap="square" lIns="91440" tIns="45720" rIns="91440" bIns="45720" anchor="t" anchorCtr="0" compatLnSpc="1">
            <a:spAutoFit/>
          </a:bodyPr>
          <a:lstStyle/>
          <a:p>
            <a:pPr lvl="0" algn="r" rtl="1">
              <a:defRPr sz="1800" b="0" i="0" u="none" strike="noStrike" kern="0" cap="none" spc="0" baseline="0">
                <a:solidFill>
                  <a:srgbClr val="000000"/>
                </a:solidFill>
                <a:uFillTx/>
              </a:defRPr>
            </a:pPr>
            <a:r>
              <a:rPr lang="fa-IR" sz="1200" dirty="0">
                <a:solidFill>
                  <a:srgbClr val="000000"/>
                </a:solidFill>
                <a:latin typeface="Trebuchet MS"/>
                <a:ea typeface="맑은 고딕" pitchFamily="34"/>
                <a:cs typeface="B Nazanin" pitchFamily="2" charset="-78"/>
              </a:rPr>
              <a:t>ارائه پاورپوینت مدرنی را دریافت کنید که به زیبایی طراحی شده است.</a:t>
            </a:r>
            <a:endParaRPr lang="en-US" sz="1200" b="0" i="0" u="none" strike="noStrike" kern="1200" cap="none" spc="0" baseline="0" dirty="0">
              <a:solidFill>
                <a:srgbClr val="404040"/>
              </a:solidFill>
              <a:uFillTx/>
              <a:latin typeface="Trebuchet MS"/>
              <a:ea typeface="맑은 고딕" pitchFamily="34"/>
              <a:cs typeface="B Nazanin" pitchFamily="2" charset="-78"/>
            </a:endParaRPr>
          </a:p>
        </p:txBody>
      </p:sp>
      <p:sp>
        <p:nvSpPr>
          <p:cNvPr id="18" name="TextBox 71">
            <a:extLst>
              <a:ext uri="{FF2B5EF4-FFF2-40B4-BE49-F238E27FC236}">
                <a16:creationId xmlns:a16="http://schemas.microsoft.com/office/drawing/2014/main" id="{953133D7-F2DE-780A-0A8E-CEF5DAE95C92}"/>
              </a:ext>
            </a:extLst>
          </p:cNvPr>
          <p:cNvSpPr txBox="1"/>
          <p:nvPr/>
        </p:nvSpPr>
        <p:spPr>
          <a:xfrm>
            <a:off x="5664991" y="3331040"/>
            <a:ext cx="5739377" cy="276999"/>
          </a:xfrm>
          <a:prstGeom prst="rect">
            <a:avLst/>
          </a:prstGeom>
          <a:noFill/>
          <a:ln cap="flat">
            <a:noFill/>
          </a:ln>
        </p:spPr>
        <p:txBody>
          <a:bodyPr vert="horz" wrap="square" lIns="91440" tIns="45720" rIns="91440" bIns="45720" anchor="t" anchorCtr="0" compatLnSpc="1">
            <a:spAutoFit/>
          </a:bodyPr>
          <a:lstStyle/>
          <a:p>
            <a:pPr lvl="0" algn="r" rtl="1">
              <a:defRPr sz="1800" b="0" i="0" u="none" strike="noStrike" kern="0" cap="none" spc="0" baseline="0">
                <a:solidFill>
                  <a:srgbClr val="000000"/>
                </a:solidFill>
                <a:uFillTx/>
              </a:defRPr>
            </a:pPr>
            <a:r>
              <a:rPr lang="fa-IR" sz="1200" dirty="0">
                <a:solidFill>
                  <a:srgbClr val="595959"/>
                </a:solidFill>
                <a:latin typeface="Trebuchet MS"/>
                <a:ea typeface="맑은 고딕" pitchFamily="34"/>
                <a:cs typeface="B Nazanin" pitchFamily="2" charset="-78"/>
              </a:rPr>
              <a:t>آسان برای تغییر رنگ، عکس و متن..</a:t>
            </a:r>
            <a:endParaRPr lang="en-US" sz="1200" b="0" i="0" u="none" strike="noStrike" kern="1200" cap="none" spc="0" baseline="0" dirty="0">
              <a:solidFill>
                <a:srgbClr val="404040"/>
              </a:solidFill>
              <a:uFillTx/>
              <a:latin typeface="Trebuchet MS"/>
              <a:ea typeface="맑은 고딕" pitchFamily="34"/>
              <a:cs typeface="B Nazanin" pitchFamily="2" charset="-78"/>
            </a:endParaRPr>
          </a:p>
        </p:txBody>
      </p:sp>
      <p:sp>
        <p:nvSpPr>
          <p:cNvPr id="19" name="TextBox 72">
            <a:extLst>
              <a:ext uri="{FF2B5EF4-FFF2-40B4-BE49-F238E27FC236}">
                <a16:creationId xmlns:a16="http://schemas.microsoft.com/office/drawing/2014/main" id="{1270C4EB-4508-49AA-7DCA-75AEF203B109}"/>
              </a:ext>
            </a:extLst>
          </p:cNvPr>
          <p:cNvSpPr txBox="1"/>
          <p:nvPr/>
        </p:nvSpPr>
        <p:spPr>
          <a:xfrm>
            <a:off x="5664991" y="3696635"/>
            <a:ext cx="5739377" cy="276999"/>
          </a:xfrm>
          <a:prstGeom prst="rect">
            <a:avLst/>
          </a:prstGeom>
          <a:noFill/>
          <a:ln cap="flat">
            <a:noFill/>
          </a:ln>
        </p:spPr>
        <p:txBody>
          <a:bodyPr vert="horz" wrap="square" lIns="91440" tIns="45720" rIns="91440" bIns="45720" anchor="t" anchorCtr="0" compatLnSpc="1">
            <a:spAutoFit/>
          </a:bodyPr>
          <a:lstStyle/>
          <a:p>
            <a:pPr lvl="0" algn="r" rtl="1">
              <a:defRPr sz="1800" b="0" i="0" u="none" strike="noStrike" kern="0" cap="none" spc="0" baseline="0">
                <a:solidFill>
                  <a:srgbClr val="000000"/>
                </a:solidFill>
                <a:uFillTx/>
              </a:defRPr>
            </a:pPr>
            <a:r>
              <a:rPr lang="fa-IR" sz="1200" dirty="0">
                <a:solidFill>
                  <a:srgbClr val="404040"/>
                </a:solidFill>
                <a:latin typeface="Trebuchet MS"/>
                <a:ea typeface="맑은 고딕" pitchFamily="34"/>
                <a:cs typeface="B Nazanin" pitchFamily="2" charset="-78"/>
              </a:rPr>
              <a:t>این متن را می توان با متن خود جایگزین کرد</a:t>
            </a:r>
            <a:endParaRPr lang="en-US" sz="1200" b="0" i="0" u="none" strike="noStrike" kern="1200" cap="none" spc="0" baseline="0" dirty="0">
              <a:solidFill>
                <a:srgbClr val="404040"/>
              </a:solidFill>
              <a:uFillTx/>
              <a:latin typeface="Trebuchet MS"/>
              <a:ea typeface="맑은 고딕" pitchFamily="34"/>
              <a:cs typeface="B Nazanin" pitchFamily="2" charset="-78"/>
            </a:endParaRPr>
          </a:p>
        </p:txBody>
      </p:sp>
      <p:sp>
        <p:nvSpPr>
          <p:cNvPr id="20" name="Oval 45">
            <a:extLst>
              <a:ext uri="{FF2B5EF4-FFF2-40B4-BE49-F238E27FC236}">
                <a16:creationId xmlns:a16="http://schemas.microsoft.com/office/drawing/2014/main" id="{633B5A31-8445-8B5C-C779-B6FB0DE62882}"/>
              </a:ext>
            </a:extLst>
          </p:cNvPr>
          <p:cNvSpPr/>
          <p:nvPr/>
        </p:nvSpPr>
        <p:spPr>
          <a:xfrm>
            <a:off x="11551487" y="2996499"/>
            <a:ext cx="143999" cy="14399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2667FF"/>
          </a:solidFill>
          <a:ln cap="flat">
            <a:noFill/>
            <a:prstDash val="solid"/>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200" b="0" i="0" u="none" strike="noStrike" kern="1200" cap="none" spc="0" baseline="0">
              <a:solidFill>
                <a:srgbClr val="FFFFFF"/>
              </a:solidFill>
              <a:uFillTx/>
              <a:latin typeface="Trebuchet MS"/>
              <a:ea typeface="맑은 고딕" pitchFamily="34"/>
              <a:cs typeface="B Nazanin" pitchFamily="2" charset="-78"/>
            </a:endParaRPr>
          </a:p>
        </p:txBody>
      </p:sp>
      <p:sp>
        <p:nvSpPr>
          <p:cNvPr id="21" name="Oval 46">
            <a:extLst>
              <a:ext uri="{FF2B5EF4-FFF2-40B4-BE49-F238E27FC236}">
                <a16:creationId xmlns:a16="http://schemas.microsoft.com/office/drawing/2014/main" id="{0DA25B74-8D9E-05A5-692E-515F79337E1E}"/>
              </a:ext>
            </a:extLst>
          </p:cNvPr>
          <p:cNvSpPr/>
          <p:nvPr/>
        </p:nvSpPr>
        <p:spPr>
          <a:xfrm>
            <a:off x="11551487" y="3362095"/>
            <a:ext cx="143999" cy="14399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2667FF"/>
          </a:solidFill>
          <a:ln cap="flat">
            <a:noFill/>
            <a:prstDash val="solid"/>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200" b="0" i="0" u="none" strike="noStrike" kern="1200" cap="none" spc="0" baseline="0">
              <a:solidFill>
                <a:srgbClr val="FFFFFF"/>
              </a:solidFill>
              <a:uFillTx/>
              <a:latin typeface="Trebuchet MS"/>
              <a:ea typeface="맑은 고딕" pitchFamily="34"/>
              <a:cs typeface="B Nazanin" pitchFamily="2" charset="-78"/>
            </a:endParaRPr>
          </a:p>
        </p:txBody>
      </p:sp>
      <p:sp>
        <p:nvSpPr>
          <p:cNvPr id="22" name="Oval 47">
            <a:extLst>
              <a:ext uri="{FF2B5EF4-FFF2-40B4-BE49-F238E27FC236}">
                <a16:creationId xmlns:a16="http://schemas.microsoft.com/office/drawing/2014/main" id="{AFD64B39-8D16-E48A-E494-CD36C1097F8E}"/>
              </a:ext>
            </a:extLst>
          </p:cNvPr>
          <p:cNvSpPr/>
          <p:nvPr/>
        </p:nvSpPr>
        <p:spPr>
          <a:xfrm>
            <a:off x="11551487" y="3727690"/>
            <a:ext cx="143999" cy="14399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2667FF"/>
          </a:solidFill>
          <a:ln cap="flat">
            <a:noFill/>
            <a:prstDash val="solid"/>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200" b="0" i="0" u="none" strike="noStrike" kern="1200" cap="none" spc="0" baseline="0">
              <a:solidFill>
                <a:srgbClr val="FFFFFF"/>
              </a:solidFill>
              <a:uFillTx/>
              <a:latin typeface="Trebuchet MS"/>
              <a:ea typeface="맑은 고딕" pitchFamily="34"/>
              <a:cs typeface="B Nazanin" pitchFamily="2" charset="-78"/>
            </a:endParaRPr>
          </a:p>
        </p:txBody>
      </p:sp>
      <p:sp>
        <p:nvSpPr>
          <p:cNvPr id="23" name="TextBox 76">
            <a:extLst>
              <a:ext uri="{FF2B5EF4-FFF2-40B4-BE49-F238E27FC236}">
                <a16:creationId xmlns:a16="http://schemas.microsoft.com/office/drawing/2014/main" id="{2A5ABCCF-E1EC-F0E2-AF59-9A023C90D385}"/>
              </a:ext>
            </a:extLst>
          </p:cNvPr>
          <p:cNvSpPr txBox="1"/>
          <p:nvPr/>
        </p:nvSpPr>
        <p:spPr>
          <a:xfrm>
            <a:off x="5664991" y="4062231"/>
            <a:ext cx="5739377" cy="276999"/>
          </a:xfrm>
          <a:prstGeom prst="rect">
            <a:avLst/>
          </a:prstGeom>
          <a:noFill/>
          <a:ln cap="flat">
            <a:noFill/>
          </a:ln>
        </p:spPr>
        <p:txBody>
          <a:bodyPr vert="horz" wrap="square" lIns="91440" tIns="45720" rIns="91440" bIns="45720" anchor="t" anchorCtr="0" compatLnSpc="1">
            <a:spAutoFit/>
          </a:bodyPr>
          <a:lstStyle/>
          <a:p>
            <a:pPr lvl="0" algn="r" rtl="1">
              <a:defRPr sz="1800" b="0" i="0" u="none" strike="noStrike" kern="0" cap="none" spc="0" baseline="0">
                <a:solidFill>
                  <a:srgbClr val="000000"/>
                </a:solidFill>
                <a:uFillTx/>
              </a:defRPr>
            </a:pPr>
            <a:r>
              <a:rPr lang="fa-IR" sz="1200" dirty="0">
                <a:solidFill>
                  <a:srgbClr val="000000"/>
                </a:solidFill>
                <a:latin typeface="Trebuchet MS"/>
                <a:ea typeface="맑은 고딕" pitchFamily="34"/>
                <a:cs typeface="B Nazanin" pitchFamily="2" charset="-78"/>
              </a:rPr>
              <a:t>من امیدوارم و معتقدم که این الگو زمان، پول و اعتبار شما را جلب کند.</a:t>
            </a:r>
            <a:endParaRPr lang="en-US" sz="1200" b="0" i="0" u="none" strike="noStrike" kern="1200" cap="none" spc="0" baseline="0" dirty="0">
              <a:solidFill>
                <a:srgbClr val="404040"/>
              </a:solidFill>
              <a:uFillTx/>
              <a:latin typeface="Trebuchet MS"/>
              <a:ea typeface="맑은 고딕" pitchFamily="34"/>
              <a:cs typeface="B Nazanin" pitchFamily="2" charset="-78"/>
            </a:endParaRPr>
          </a:p>
        </p:txBody>
      </p:sp>
      <p:sp>
        <p:nvSpPr>
          <p:cNvPr id="24" name="Oval 49">
            <a:extLst>
              <a:ext uri="{FF2B5EF4-FFF2-40B4-BE49-F238E27FC236}">
                <a16:creationId xmlns:a16="http://schemas.microsoft.com/office/drawing/2014/main" id="{9F29E722-1B6D-F043-68AE-083CB49D155E}"/>
              </a:ext>
            </a:extLst>
          </p:cNvPr>
          <p:cNvSpPr/>
          <p:nvPr/>
        </p:nvSpPr>
        <p:spPr>
          <a:xfrm>
            <a:off x="11551487" y="4093276"/>
            <a:ext cx="143999" cy="14399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2667FF"/>
          </a:solidFill>
          <a:ln cap="flat">
            <a:noFill/>
            <a:prstDash val="solid"/>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200" b="0" i="0" u="none" strike="noStrike" kern="1200" cap="none" spc="0" baseline="0">
              <a:solidFill>
                <a:srgbClr val="FFFFFF"/>
              </a:solidFill>
              <a:uFillTx/>
              <a:latin typeface="Trebuchet MS"/>
              <a:ea typeface="맑은 고딕" pitchFamily="34"/>
              <a:cs typeface="B Nazanin" pitchFamily="2" charset="-78"/>
            </a:endParaRPr>
          </a:p>
        </p:txBody>
      </p:sp>
      <p:sp>
        <p:nvSpPr>
          <p:cNvPr id="25" name="TextBox 78">
            <a:extLst>
              <a:ext uri="{FF2B5EF4-FFF2-40B4-BE49-F238E27FC236}">
                <a16:creationId xmlns:a16="http://schemas.microsoft.com/office/drawing/2014/main" id="{6E66C19E-CAF0-DCC0-A75F-DE1E65FC0F3D}"/>
              </a:ext>
            </a:extLst>
          </p:cNvPr>
          <p:cNvSpPr txBox="1"/>
          <p:nvPr/>
        </p:nvSpPr>
        <p:spPr>
          <a:xfrm>
            <a:off x="5664991" y="4941170"/>
            <a:ext cx="5739377" cy="276999"/>
          </a:xfrm>
          <a:prstGeom prst="rect">
            <a:avLst/>
          </a:prstGeom>
          <a:noFill/>
          <a:ln cap="flat">
            <a:noFill/>
          </a:ln>
        </p:spPr>
        <p:txBody>
          <a:bodyPr vert="horz" wrap="square" lIns="91440" tIns="45720" rIns="91440" bIns="45720" anchor="t" anchorCtr="0" compatLnSpc="1">
            <a:spAutoFit/>
          </a:bodyPr>
          <a:lstStyle/>
          <a:p>
            <a:pPr lvl="0" algn="r" rtl="1">
              <a:defRPr sz="1800" b="0" i="0" u="none" strike="noStrike" kern="0" cap="none" spc="0" baseline="0">
                <a:solidFill>
                  <a:srgbClr val="000000"/>
                </a:solidFill>
                <a:uFillTx/>
              </a:defRPr>
            </a:pPr>
            <a:r>
              <a:rPr lang="fa-IR" sz="1200" dirty="0">
                <a:solidFill>
                  <a:srgbClr val="000000"/>
                </a:solidFill>
                <a:latin typeface="Trebuchet MS"/>
                <a:ea typeface="맑은 고딕" pitchFamily="34"/>
                <a:cs typeface="B Nazanin" pitchFamily="2" charset="-78"/>
              </a:rPr>
              <a:t>ارائه پاورپوینت مدرنی را دریافت کنید که به زیبایی طراحی شده است.</a:t>
            </a:r>
            <a:endParaRPr lang="en-US" sz="1200" b="0" i="0" u="none" strike="noStrike" kern="1200" cap="none" spc="0" baseline="0" dirty="0">
              <a:solidFill>
                <a:srgbClr val="404040"/>
              </a:solidFill>
              <a:uFillTx/>
              <a:latin typeface="Trebuchet MS"/>
              <a:ea typeface="맑은 고딕" pitchFamily="34"/>
              <a:cs typeface="B Nazanin" pitchFamily="2" charset="-78"/>
            </a:endParaRPr>
          </a:p>
        </p:txBody>
      </p:sp>
      <p:sp>
        <p:nvSpPr>
          <p:cNvPr id="26" name="TextBox 79">
            <a:extLst>
              <a:ext uri="{FF2B5EF4-FFF2-40B4-BE49-F238E27FC236}">
                <a16:creationId xmlns:a16="http://schemas.microsoft.com/office/drawing/2014/main" id="{0FB675C0-07FF-A3FB-B6EF-B3A7C0B3C963}"/>
              </a:ext>
            </a:extLst>
          </p:cNvPr>
          <p:cNvSpPr txBox="1"/>
          <p:nvPr/>
        </p:nvSpPr>
        <p:spPr>
          <a:xfrm>
            <a:off x="5664991" y="5306766"/>
            <a:ext cx="5739377" cy="276999"/>
          </a:xfrm>
          <a:prstGeom prst="rect">
            <a:avLst/>
          </a:prstGeom>
          <a:noFill/>
          <a:ln cap="flat">
            <a:noFill/>
          </a:ln>
        </p:spPr>
        <p:txBody>
          <a:bodyPr vert="horz" wrap="square" lIns="91440" tIns="45720" rIns="91440" bIns="45720" anchor="t" anchorCtr="0" compatLnSpc="1">
            <a:spAutoFit/>
          </a:bodyPr>
          <a:lstStyle/>
          <a:p>
            <a:pPr lvl="0" algn="r" rtl="1">
              <a:defRPr sz="1800" b="0" i="0" u="none" strike="noStrike" kern="0" cap="none" spc="0" baseline="0">
                <a:solidFill>
                  <a:srgbClr val="000000"/>
                </a:solidFill>
                <a:uFillTx/>
              </a:defRPr>
            </a:pPr>
            <a:r>
              <a:rPr lang="fa-IR" sz="1200" dirty="0">
                <a:solidFill>
                  <a:srgbClr val="595959"/>
                </a:solidFill>
                <a:latin typeface="Trebuchet MS"/>
                <a:ea typeface="맑은 고딕" pitchFamily="34"/>
                <a:cs typeface="B Nazanin" pitchFamily="2" charset="-78"/>
              </a:rPr>
              <a:t>آسان برای تغییر رنگ، عکس و متن..</a:t>
            </a:r>
            <a:endParaRPr lang="en-US" sz="1200" b="0" i="0" u="none" strike="noStrike" kern="1200" cap="none" spc="0" baseline="0" dirty="0">
              <a:solidFill>
                <a:srgbClr val="404040"/>
              </a:solidFill>
              <a:uFillTx/>
              <a:latin typeface="Trebuchet MS"/>
              <a:ea typeface="맑은 고딕" pitchFamily="34"/>
              <a:cs typeface="B Nazanin" pitchFamily="2" charset="-78"/>
            </a:endParaRPr>
          </a:p>
        </p:txBody>
      </p:sp>
      <p:sp>
        <p:nvSpPr>
          <p:cNvPr id="27" name="TextBox 80">
            <a:extLst>
              <a:ext uri="{FF2B5EF4-FFF2-40B4-BE49-F238E27FC236}">
                <a16:creationId xmlns:a16="http://schemas.microsoft.com/office/drawing/2014/main" id="{95E5D810-E537-8CE8-B998-8670D3BE13C5}"/>
              </a:ext>
            </a:extLst>
          </p:cNvPr>
          <p:cNvSpPr txBox="1"/>
          <p:nvPr/>
        </p:nvSpPr>
        <p:spPr>
          <a:xfrm>
            <a:off x="5664991" y="5672352"/>
            <a:ext cx="5739377" cy="276999"/>
          </a:xfrm>
          <a:prstGeom prst="rect">
            <a:avLst/>
          </a:prstGeom>
          <a:noFill/>
          <a:ln cap="flat">
            <a:noFill/>
          </a:ln>
        </p:spPr>
        <p:txBody>
          <a:bodyPr vert="horz" wrap="square" lIns="91440" tIns="45720" rIns="91440" bIns="45720" anchor="t" anchorCtr="0" compatLnSpc="1">
            <a:spAutoFit/>
          </a:bodyPr>
          <a:lstStyle/>
          <a:p>
            <a:pPr lvl="0" algn="r" rtl="1">
              <a:defRPr sz="1800" b="0" i="0" u="none" strike="noStrike" kern="0" cap="none" spc="0" baseline="0">
                <a:solidFill>
                  <a:srgbClr val="000000"/>
                </a:solidFill>
                <a:uFillTx/>
              </a:defRPr>
            </a:pPr>
            <a:r>
              <a:rPr lang="fa-IR" sz="1200" dirty="0">
                <a:solidFill>
                  <a:srgbClr val="404040"/>
                </a:solidFill>
                <a:latin typeface="Trebuchet MS"/>
                <a:ea typeface="맑은 고딕" pitchFamily="34"/>
                <a:cs typeface="B Nazanin" pitchFamily="2" charset="-78"/>
              </a:rPr>
              <a:t>این متن را می توان با متن خود جایگزین کرد</a:t>
            </a:r>
            <a:endParaRPr lang="en-US" sz="1200" b="0" i="0" u="none" strike="noStrike" kern="1200" cap="none" spc="0" baseline="0" dirty="0">
              <a:solidFill>
                <a:srgbClr val="404040"/>
              </a:solidFill>
              <a:uFillTx/>
              <a:latin typeface="Trebuchet MS"/>
              <a:ea typeface="맑은 고딕" pitchFamily="34"/>
              <a:cs typeface="B Nazanin" pitchFamily="2" charset="-78"/>
            </a:endParaRPr>
          </a:p>
        </p:txBody>
      </p:sp>
      <p:sp>
        <p:nvSpPr>
          <p:cNvPr id="28" name="Oval 54">
            <a:extLst>
              <a:ext uri="{FF2B5EF4-FFF2-40B4-BE49-F238E27FC236}">
                <a16:creationId xmlns:a16="http://schemas.microsoft.com/office/drawing/2014/main" id="{EB324FE0-89CF-127F-59FF-94C5305F7C5A}"/>
              </a:ext>
            </a:extLst>
          </p:cNvPr>
          <p:cNvSpPr/>
          <p:nvPr/>
        </p:nvSpPr>
        <p:spPr>
          <a:xfrm>
            <a:off x="11551487" y="4972225"/>
            <a:ext cx="143999" cy="14399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ADB5BD"/>
          </a:solidFill>
          <a:ln cap="flat">
            <a:noFill/>
            <a:prstDash val="solid"/>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200" b="0" i="0" u="none" strike="noStrike" kern="1200" cap="none" spc="0" baseline="0">
              <a:solidFill>
                <a:srgbClr val="FFFFFF"/>
              </a:solidFill>
              <a:uFillTx/>
              <a:latin typeface="Trebuchet MS"/>
              <a:ea typeface="맑은 고딕" pitchFamily="34"/>
              <a:cs typeface="B Nazanin" pitchFamily="2" charset="-78"/>
            </a:endParaRPr>
          </a:p>
        </p:txBody>
      </p:sp>
      <p:sp>
        <p:nvSpPr>
          <p:cNvPr id="29" name="Oval 55">
            <a:extLst>
              <a:ext uri="{FF2B5EF4-FFF2-40B4-BE49-F238E27FC236}">
                <a16:creationId xmlns:a16="http://schemas.microsoft.com/office/drawing/2014/main" id="{E2B38AD1-2E28-6321-5DF2-6C90DB505885}"/>
              </a:ext>
            </a:extLst>
          </p:cNvPr>
          <p:cNvSpPr/>
          <p:nvPr/>
        </p:nvSpPr>
        <p:spPr>
          <a:xfrm>
            <a:off x="11551487" y="5337811"/>
            <a:ext cx="143999" cy="14399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ADB5BD"/>
          </a:solidFill>
          <a:ln cap="flat">
            <a:noFill/>
            <a:prstDash val="solid"/>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200" b="0" i="0" u="none" strike="noStrike" kern="1200" cap="none" spc="0" baseline="0">
              <a:solidFill>
                <a:srgbClr val="FFFFFF"/>
              </a:solidFill>
              <a:uFillTx/>
              <a:latin typeface="Trebuchet MS"/>
              <a:ea typeface="맑은 고딕" pitchFamily="34"/>
              <a:cs typeface="B Nazanin" pitchFamily="2" charset="-78"/>
            </a:endParaRPr>
          </a:p>
        </p:txBody>
      </p:sp>
      <p:sp>
        <p:nvSpPr>
          <p:cNvPr id="30" name="Oval 56">
            <a:extLst>
              <a:ext uri="{FF2B5EF4-FFF2-40B4-BE49-F238E27FC236}">
                <a16:creationId xmlns:a16="http://schemas.microsoft.com/office/drawing/2014/main" id="{61D60367-6FA2-1636-D33F-5C13CD5884E3}"/>
              </a:ext>
            </a:extLst>
          </p:cNvPr>
          <p:cNvSpPr/>
          <p:nvPr/>
        </p:nvSpPr>
        <p:spPr>
          <a:xfrm>
            <a:off x="11551487" y="5703407"/>
            <a:ext cx="143999" cy="14399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ADB5BD"/>
          </a:solidFill>
          <a:ln cap="flat">
            <a:noFill/>
            <a:prstDash val="solid"/>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200" b="0" i="0" u="none" strike="noStrike" kern="1200" cap="none" spc="0" baseline="0">
              <a:solidFill>
                <a:srgbClr val="FFFFFF"/>
              </a:solidFill>
              <a:uFillTx/>
              <a:latin typeface="Trebuchet MS"/>
              <a:ea typeface="맑은 고딕" pitchFamily="34"/>
              <a:cs typeface="B Nazanin" pitchFamily="2" charset="-78"/>
            </a:endParaRPr>
          </a:p>
        </p:txBody>
      </p:sp>
      <p:sp>
        <p:nvSpPr>
          <p:cNvPr id="31" name="TextBox 84">
            <a:extLst>
              <a:ext uri="{FF2B5EF4-FFF2-40B4-BE49-F238E27FC236}">
                <a16:creationId xmlns:a16="http://schemas.microsoft.com/office/drawing/2014/main" id="{91CAB185-4BBA-DD48-E17A-ADD5255822E3}"/>
              </a:ext>
            </a:extLst>
          </p:cNvPr>
          <p:cNvSpPr txBox="1"/>
          <p:nvPr/>
        </p:nvSpPr>
        <p:spPr>
          <a:xfrm>
            <a:off x="5664991" y="6037947"/>
            <a:ext cx="5739377" cy="276999"/>
          </a:xfrm>
          <a:prstGeom prst="rect">
            <a:avLst/>
          </a:prstGeom>
          <a:noFill/>
          <a:ln cap="flat">
            <a:noFill/>
          </a:ln>
        </p:spPr>
        <p:txBody>
          <a:bodyPr vert="horz" wrap="square" lIns="91440" tIns="45720" rIns="91440" bIns="45720" anchor="t" anchorCtr="0" compatLnSpc="1">
            <a:spAutoFit/>
          </a:bodyPr>
          <a:lstStyle/>
          <a:p>
            <a:pPr lvl="0" algn="r" rtl="1">
              <a:defRPr sz="1800" b="0" i="0" u="none" strike="noStrike" kern="0" cap="none" spc="0" baseline="0">
                <a:solidFill>
                  <a:srgbClr val="000000"/>
                </a:solidFill>
                <a:uFillTx/>
              </a:defRPr>
            </a:pPr>
            <a:r>
              <a:rPr lang="fa-IR" sz="1200" dirty="0">
                <a:solidFill>
                  <a:srgbClr val="000000"/>
                </a:solidFill>
                <a:latin typeface="Trebuchet MS"/>
                <a:ea typeface="맑은 고딕" pitchFamily="34"/>
                <a:cs typeface="B Nazanin" pitchFamily="2" charset="-78"/>
              </a:rPr>
              <a:t>من امیدوارم و معتقدم که این الگو زمان، پول و اعتبار شما را جلب کند.</a:t>
            </a:r>
            <a:endParaRPr lang="en-US" sz="1200" b="0" i="0" u="none" strike="noStrike" kern="1200" cap="none" spc="0" baseline="0" dirty="0">
              <a:solidFill>
                <a:srgbClr val="404040"/>
              </a:solidFill>
              <a:uFillTx/>
              <a:latin typeface="Trebuchet MS"/>
              <a:ea typeface="맑은 고딕" pitchFamily="34"/>
              <a:cs typeface="B Nazanin" pitchFamily="2" charset="-78"/>
            </a:endParaRPr>
          </a:p>
        </p:txBody>
      </p:sp>
      <p:sp>
        <p:nvSpPr>
          <p:cNvPr id="32" name="Oval 58">
            <a:extLst>
              <a:ext uri="{FF2B5EF4-FFF2-40B4-BE49-F238E27FC236}">
                <a16:creationId xmlns:a16="http://schemas.microsoft.com/office/drawing/2014/main" id="{C33ECC31-A819-C695-6567-C08F0AACB5C6}"/>
              </a:ext>
            </a:extLst>
          </p:cNvPr>
          <p:cNvSpPr/>
          <p:nvPr/>
        </p:nvSpPr>
        <p:spPr>
          <a:xfrm>
            <a:off x="11551487" y="6069002"/>
            <a:ext cx="143999" cy="14399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ADB5BD"/>
          </a:solidFill>
          <a:ln cap="flat">
            <a:noFill/>
            <a:prstDash val="solid"/>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200" b="0" i="0" u="none" strike="noStrike" kern="1200" cap="none" spc="0" baseline="0">
              <a:solidFill>
                <a:srgbClr val="FFFFFF"/>
              </a:solidFill>
              <a:uFillTx/>
              <a:latin typeface="Trebuchet MS"/>
              <a:ea typeface="맑은 고딕" pitchFamily="34"/>
              <a:cs typeface="B Nazanin" pitchFamily="2" charset="-78"/>
            </a:endParaRPr>
          </a:p>
        </p:txBody>
      </p:sp>
      <p:sp>
        <p:nvSpPr>
          <p:cNvPr id="33" name="Picture Placeholder 2">
            <a:extLst>
              <a:ext uri="{FF2B5EF4-FFF2-40B4-BE49-F238E27FC236}">
                <a16:creationId xmlns:a16="http://schemas.microsoft.com/office/drawing/2014/main" id="{53FE4F57-FD12-845B-09D7-2A3CD4802DDA}"/>
              </a:ext>
            </a:extLst>
          </p:cNvPr>
          <p:cNvSpPr txBox="1">
            <a:spLocks noGrp="1"/>
          </p:cNvSpPr>
          <p:nvPr>
            <p:ph type="pic" idx="4294967295"/>
          </p:nvPr>
        </p:nvSpPr>
        <p:spPr>
          <a:xfrm>
            <a:off x="1650008" y="559487"/>
            <a:ext cx="3311965" cy="1799996"/>
          </a:xfrm>
          <a:solidFill>
            <a:srgbClr val="F2F2F2"/>
          </a:solidFill>
        </p:spPr>
        <p:txBody>
          <a:bodyPr anchor="ctr" anchorCtr="1"/>
          <a:lstStyle/>
          <a:p>
            <a:pPr algn="r" rtl="1"/>
            <a:endParaRPr lang="es-PE">
              <a:cs typeface="B Nazanin" pitchFamily="2" charset="-78"/>
            </a:endParaRPr>
          </a:p>
        </p:txBody>
      </p:sp>
      <p:sp>
        <p:nvSpPr>
          <p:cNvPr id="34" name="Picture Placeholder 4">
            <a:extLst>
              <a:ext uri="{FF2B5EF4-FFF2-40B4-BE49-F238E27FC236}">
                <a16:creationId xmlns:a16="http://schemas.microsoft.com/office/drawing/2014/main" id="{2CBAAAC1-EE3B-E7DE-262D-A8B86B72BED4}"/>
              </a:ext>
            </a:extLst>
          </p:cNvPr>
          <p:cNvSpPr txBox="1">
            <a:spLocks noGrp="1"/>
          </p:cNvSpPr>
          <p:nvPr>
            <p:ph type="pic" idx="4294967295"/>
          </p:nvPr>
        </p:nvSpPr>
        <p:spPr>
          <a:xfrm>
            <a:off x="1650008" y="2527834"/>
            <a:ext cx="3311965" cy="1799996"/>
          </a:xfrm>
          <a:solidFill>
            <a:srgbClr val="F2F2F2"/>
          </a:solidFill>
        </p:spPr>
        <p:txBody>
          <a:bodyPr anchor="ctr" anchorCtr="1"/>
          <a:lstStyle/>
          <a:p>
            <a:pPr algn="r" rtl="1"/>
            <a:endParaRPr lang="es-PE">
              <a:cs typeface="B Nazanin" pitchFamily="2" charset="-78"/>
            </a:endParaRPr>
          </a:p>
        </p:txBody>
      </p:sp>
      <p:sp>
        <p:nvSpPr>
          <p:cNvPr id="35" name="Picture Placeholder 6">
            <a:extLst>
              <a:ext uri="{FF2B5EF4-FFF2-40B4-BE49-F238E27FC236}">
                <a16:creationId xmlns:a16="http://schemas.microsoft.com/office/drawing/2014/main" id="{243A7BBE-7D79-A629-F53D-9B31913AD035}"/>
              </a:ext>
            </a:extLst>
          </p:cNvPr>
          <p:cNvSpPr txBox="1">
            <a:spLocks noGrp="1"/>
          </p:cNvSpPr>
          <p:nvPr>
            <p:ph type="pic" idx="4294967295"/>
          </p:nvPr>
        </p:nvSpPr>
        <p:spPr>
          <a:xfrm>
            <a:off x="1650008" y="4496189"/>
            <a:ext cx="3311965" cy="1799996"/>
          </a:xfrm>
          <a:solidFill>
            <a:srgbClr val="F2F2F2"/>
          </a:solidFill>
        </p:spPr>
        <p:txBody>
          <a:bodyPr anchor="ctr" anchorCtr="1"/>
          <a:lstStyle/>
          <a:p>
            <a:pPr algn="r" rtl="1"/>
            <a:endParaRPr lang="es-PE">
              <a:cs typeface="B Nazanin" pitchFamily="2" charset="-78"/>
            </a:endParaRPr>
          </a:p>
        </p:txBody>
      </p:sp>
      <p:pic>
        <p:nvPicPr>
          <p:cNvPr id="36" name="Picture 2" descr="Psicólogo Clínico en CDMX- Mariana Martínez - TuMenteSana.com.mx">
            <a:extLst>
              <a:ext uri="{FF2B5EF4-FFF2-40B4-BE49-F238E27FC236}">
                <a16:creationId xmlns:a16="http://schemas.microsoft.com/office/drawing/2014/main" id="{8416EFFB-8698-1F30-B892-A5A4D338B130}"/>
              </a:ext>
            </a:extLst>
          </p:cNvPr>
          <p:cNvPicPr>
            <a:picLocks noChangeAspect="1"/>
          </p:cNvPicPr>
          <p:nvPr/>
        </p:nvPicPr>
        <p:blipFill>
          <a:blip r:embed="rId3" cstate="print"/>
          <a:srcRect l="45485" r="16724"/>
          <a:stretch>
            <a:fillRect/>
          </a:stretch>
        </p:blipFill>
        <p:spPr>
          <a:xfrm>
            <a:off x="1604170" y="298344"/>
            <a:ext cx="3599645" cy="6353178"/>
          </a:xfrm>
          <a:prstGeom prst="rect">
            <a:avLst/>
          </a:prstGeom>
          <a:noFill/>
          <a:ln cap="flat">
            <a:noFill/>
          </a:ln>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name="Slide16">
    <p:spTree>
      <p:nvGrpSpPr>
        <p:cNvPr id="1" name=""/>
        <p:cNvGrpSpPr/>
        <p:nvPr/>
      </p:nvGrpSpPr>
      <p:grpSpPr>
        <a:xfrm>
          <a:off x="0" y="0"/>
          <a:ext cx="0" cy="0"/>
          <a:chOff x="0" y="0"/>
          <a:chExt cx="0" cy="0"/>
        </a:xfrm>
      </p:grpSpPr>
      <p:sp>
        <p:nvSpPr>
          <p:cNvPr id="2" name="Rectángulo 7">
            <a:extLst>
              <a:ext uri="{FF2B5EF4-FFF2-40B4-BE49-F238E27FC236}">
                <a16:creationId xmlns:a16="http://schemas.microsoft.com/office/drawing/2014/main" id="{22FAE884-ABB3-6CD7-0990-7C149E8A48D1}"/>
              </a:ext>
            </a:extLst>
          </p:cNvPr>
          <p:cNvSpPr/>
          <p:nvPr/>
        </p:nvSpPr>
        <p:spPr>
          <a:xfrm>
            <a:off x="2001639" y="2041955"/>
            <a:ext cx="2947934" cy="1933901"/>
          </a:xfrm>
          <a:prstGeom prst="rect">
            <a:avLst/>
          </a:prstGeom>
          <a:noFill/>
          <a:ln w="12701" cap="flat">
            <a:solidFill>
              <a:srgbClr val="DEE1E5"/>
            </a:solidFill>
            <a:prstDash val="solid"/>
            <a:miter/>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Trebuchet MS"/>
              <a:ea typeface="Arial"/>
              <a:cs typeface="B Nazanin" pitchFamily="2" charset="-78"/>
            </a:endParaRPr>
          </a:p>
        </p:txBody>
      </p:sp>
      <p:sp>
        <p:nvSpPr>
          <p:cNvPr id="3" name="Marcador de texto 3">
            <a:extLst>
              <a:ext uri="{FF2B5EF4-FFF2-40B4-BE49-F238E27FC236}">
                <a16:creationId xmlns:a16="http://schemas.microsoft.com/office/drawing/2014/main" id="{080C25E9-3902-B2AD-F0E0-DD51D1A78DF3}"/>
              </a:ext>
            </a:extLst>
          </p:cNvPr>
          <p:cNvSpPr txBox="1">
            <a:spLocks noGrp="1"/>
          </p:cNvSpPr>
          <p:nvPr>
            <p:ph type="body" idx="4294967295"/>
          </p:nvPr>
        </p:nvSpPr>
        <p:spPr>
          <a:xfrm>
            <a:off x="303968" y="367341"/>
            <a:ext cx="10548939" cy="992233"/>
          </a:xfrm>
        </p:spPr>
        <p:txBody>
          <a:bodyPr/>
          <a:lstStyle/>
          <a:p>
            <a:pPr lvl="0" algn="ctr" rtl="1">
              <a:lnSpc>
                <a:spcPct val="100000"/>
              </a:lnSpc>
            </a:pPr>
            <a:r>
              <a:rPr lang="fa-IR" sz="4800" dirty="0">
                <a:solidFill>
                  <a:srgbClr val="202428"/>
                </a:solidFill>
                <a:latin typeface="Garamond"/>
                <a:cs typeface="B Nazanin" pitchFamily="2" charset="-78"/>
              </a:rPr>
              <a:t>بررسی متغیرها</a:t>
            </a:r>
            <a:endParaRPr lang="es-ES" sz="4800" dirty="0">
              <a:solidFill>
                <a:srgbClr val="00B050"/>
              </a:solidFill>
              <a:latin typeface="Garamond"/>
              <a:cs typeface="B Nazanin" pitchFamily="2" charset="-78"/>
            </a:endParaRPr>
          </a:p>
        </p:txBody>
      </p:sp>
      <p:sp>
        <p:nvSpPr>
          <p:cNvPr id="4" name="Content Placeholder 2">
            <a:extLst>
              <a:ext uri="{FF2B5EF4-FFF2-40B4-BE49-F238E27FC236}">
                <a16:creationId xmlns:a16="http://schemas.microsoft.com/office/drawing/2014/main" id="{C3ED57A3-7DB9-8B93-24EA-6194C266929E}"/>
              </a:ext>
            </a:extLst>
          </p:cNvPr>
          <p:cNvSpPr txBox="1"/>
          <p:nvPr/>
        </p:nvSpPr>
        <p:spPr>
          <a:xfrm>
            <a:off x="2356911" y="2127836"/>
            <a:ext cx="2592662" cy="1614565"/>
          </a:xfrm>
          <a:prstGeom prst="rect">
            <a:avLst/>
          </a:prstGeom>
          <a:noFill/>
          <a:ln cap="flat">
            <a:noFill/>
          </a:ln>
        </p:spPr>
        <p:txBody>
          <a:bodyPr vert="horz" wrap="square" lIns="91440" tIns="45720" rIns="91440" bIns="45720" anchor="t" anchorCtr="0" compatLnSpc="1">
            <a:normAutofit fontScale="92500" lnSpcReduction="20000"/>
          </a:bodyPr>
          <a:lstStyle/>
          <a:p>
            <a:pPr lvl="0" algn="r" rtl="1">
              <a:lnSpc>
                <a:spcPct val="150000"/>
              </a:lnSpc>
              <a:spcAft>
                <a:spcPts val="800"/>
              </a:spcAft>
              <a:defRPr sz="1800" b="0" i="0" u="none" strike="noStrike" kern="0" cap="none" spc="0" baseline="0">
                <a:solidFill>
                  <a:srgbClr val="000000"/>
                </a:solidFill>
                <a:uFillTx/>
              </a:defRPr>
            </a:pPr>
            <a:r>
              <a:rPr lang="fa-IR" sz="2000" dirty="0">
                <a:solidFill>
                  <a:srgbClr val="00B050"/>
                </a:solidFill>
                <a:latin typeface="Garamond"/>
                <a:ea typeface="Arial"/>
                <a:cs typeface="B Nazanin" pitchFamily="2" charset="-78"/>
              </a:rPr>
              <a:t>متغیرهای مستقل:</a:t>
            </a:r>
            <a:endParaRPr lang="en-US" sz="2000" b="0" i="0" u="none" strike="noStrike" kern="1200" cap="none" spc="0" baseline="0" dirty="0">
              <a:solidFill>
                <a:srgbClr val="2667FF"/>
              </a:solidFill>
              <a:uFillTx/>
              <a:latin typeface="Garamond"/>
              <a:ea typeface="Arial"/>
              <a:cs typeface="B Nazanin" pitchFamily="2" charset="-78"/>
            </a:endParaRPr>
          </a:p>
          <a:p>
            <a:pPr marL="171450" lvl="0" indent="-171450" algn="r" rtl="1">
              <a:lnSpc>
                <a:spcPct val="150000"/>
              </a:lnSpc>
              <a:spcAft>
                <a:spcPts val="800"/>
              </a:spcAft>
              <a:buClr>
                <a:srgbClr val="2667FF"/>
              </a:buClr>
              <a:buSzPct val="120000"/>
              <a:buFont typeface="Wingdings" pitchFamily="2"/>
              <a:buChar char="§"/>
              <a:defRPr sz="1800" b="0" i="0" u="none" strike="noStrike" kern="0" cap="none" spc="0" baseline="0">
                <a:solidFill>
                  <a:srgbClr val="000000"/>
                </a:solidFill>
                <a:uFillTx/>
              </a:defRPr>
            </a:pPr>
            <a:r>
              <a:rPr lang="fa-IR" sz="1500" dirty="0">
                <a:solidFill>
                  <a:srgbClr val="6C757D"/>
                </a:solidFill>
                <a:latin typeface="Trebuchet MS"/>
                <a:ea typeface="Arial"/>
                <a:cs typeface="B Nazanin" pitchFamily="2" charset="-78"/>
              </a:rPr>
              <a:t>نام متغیر</a:t>
            </a:r>
          </a:p>
          <a:p>
            <a:pPr marL="171450" lvl="0" indent="-171450" algn="r" rtl="1">
              <a:lnSpc>
                <a:spcPct val="150000"/>
              </a:lnSpc>
              <a:spcAft>
                <a:spcPts val="800"/>
              </a:spcAft>
              <a:buClr>
                <a:srgbClr val="2667FF"/>
              </a:buClr>
              <a:buSzPct val="120000"/>
              <a:buFont typeface="Wingdings" pitchFamily="2"/>
              <a:buChar char="§"/>
              <a:defRPr sz="1800" b="0" i="0" u="none" strike="noStrike" kern="0" cap="none" spc="0" baseline="0">
                <a:solidFill>
                  <a:srgbClr val="000000"/>
                </a:solidFill>
                <a:uFillTx/>
              </a:defRPr>
            </a:pPr>
            <a:r>
              <a:rPr lang="fa-IR" sz="1500" dirty="0">
                <a:solidFill>
                  <a:srgbClr val="6C757D"/>
                </a:solidFill>
                <a:latin typeface="Trebuchet MS"/>
                <a:ea typeface="Arial"/>
                <a:cs typeface="B Nazanin" pitchFamily="2" charset="-78"/>
              </a:rPr>
              <a:t>نام متغیر</a:t>
            </a:r>
          </a:p>
          <a:p>
            <a:pPr marL="171450" lvl="0" indent="-171450" algn="r" rtl="1">
              <a:lnSpc>
                <a:spcPct val="150000"/>
              </a:lnSpc>
              <a:spcAft>
                <a:spcPts val="800"/>
              </a:spcAft>
              <a:buClr>
                <a:srgbClr val="2667FF"/>
              </a:buClr>
              <a:buSzPct val="120000"/>
              <a:buFont typeface="Wingdings" pitchFamily="2"/>
              <a:buChar char="§"/>
              <a:defRPr sz="1800" b="0" i="0" u="none" strike="noStrike" kern="0" cap="none" spc="0" baseline="0">
                <a:solidFill>
                  <a:srgbClr val="000000"/>
                </a:solidFill>
                <a:uFillTx/>
              </a:defRPr>
            </a:pPr>
            <a:r>
              <a:rPr lang="fa-IR" sz="1500" dirty="0">
                <a:solidFill>
                  <a:srgbClr val="6C757D"/>
                </a:solidFill>
                <a:latin typeface="Trebuchet MS"/>
                <a:ea typeface="Arial"/>
                <a:cs typeface="B Nazanin" pitchFamily="2" charset="-78"/>
              </a:rPr>
              <a:t>نام متغیر</a:t>
            </a:r>
            <a:endParaRPr lang="en-US" sz="1100" b="0" i="0" u="none" strike="noStrike" kern="1200" cap="none" spc="0" baseline="0" dirty="0">
              <a:solidFill>
                <a:srgbClr val="6C757D"/>
              </a:solidFill>
              <a:uFillTx/>
              <a:latin typeface="Trebuchet MS"/>
              <a:ea typeface="Arial"/>
              <a:cs typeface="B Nazanin" pitchFamily="2" charset="-78"/>
            </a:endParaRPr>
          </a:p>
        </p:txBody>
      </p:sp>
      <p:sp>
        <p:nvSpPr>
          <p:cNvPr id="5" name="Rectángulo 8">
            <a:extLst>
              <a:ext uri="{FF2B5EF4-FFF2-40B4-BE49-F238E27FC236}">
                <a16:creationId xmlns:a16="http://schemas.microsoft.com/office/drawing/2014/main" id="{34FDFD47-B98A-5A96-8BF0-E3D28298171D}"/>
              </a:ext>
            </a:extLst>
          </p:cNvPr>
          <p:cNvSpPr/>
          <p:nvPr/>
        </p:nvSpPr>
        <p:spPr>
          <a:xfrm>
            <a:off x="1598919" y="2225110"/>
            <a:ext cx="587968" cy="593930"/>
          </a:xfrm>
          <a:prstGeom prst="rect">
            <a:avLst/>
          </a:prstGeom>
          <a:solidFill>
            <a:srgbClr val="92D050"/>
          </a:solidFill>
          <a:ln cap="flat">
            <a:noFill/>
            <a:prstDash val="solid"/>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Trebuchet MS"/>
              <a:ea typeface="Arial"/>
              <a:cs typeface="B Nazanin" pitchFamily="2" charset="-78"/>
            </a:endParaRPr>
          </a:p>
        </p:txBody>
      </p:sp>
      <p:sp>
        <p:nvSpPr>
          <p:cNvPr id="6" name="Rectángulo 12">
            <a:extLst>
              <a:ext uri="{FF2B5EF4-FFF2-40B4-BE49-F238E27FC236}">
                <a16:creationId xmlns:a16="http://schemas.microsoft.com/office/drawing/2014/main" id="{7AA73475-EA9A-7A9F-F0DD-B20C775287E5}"/>
              </a:ext>
            </a:extLst>
          </p:cNvPr>
          <p:cNvSpPr/>
          <p:nvPr/>
        </p:nvSpPr>
        <p:spPr>
          <a:xfrm>
            <a:off x="2001639" y="4201494"/>
            <a:ext cx="2947934" cy="1933901"/>
          </a:xfrm>
          <a:prstGeom prst="rect">
            <a:avLst/>
          </a:prstGeom>
          <a:noFill/>
          <a:ln w="12701" cap="flat">
            <a:solidFill>
              <a:srgbClr val="DEE1E5"/>
            </a:solidFill>
            <a:prstDash val="solid"/>
            <a:miter/>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Trebuchet MS"/>
              <a:ea typeface="Arial"/>
              <a:cs typeface="B Nazanin" pitchFamily="2" charset="-78"/>
            </a:endParaRPr>
          </a:p>
        </p:txBody>
      </p:sp>
      <p:sp>
        <p:nvSpPr>
          <p:cNvPr id="7" name="Content Placeholder 2">
            <a:extLst>
              <a:ext uri="{FF2B5EF4-FFF2-40B4-BE49-F238E27FC236}">
                <a16:creationId xmlns:a16="http://schemas.microsoft.com/office/drawing/2014/main" id="{B6B80A9A-1746-10F4-A024-B2335F69B7D7}"/>
              </a:ext>
            </a:extLst>
          </p:cNvPr>
          <p:cNvSpPr txBox="1"/>
          <p:nvPr/>
        </p:nvSpPr>
        <p:spPr>
          <a:xfrm>
            <a:off x="2356911" y="4287374"/>
            <a:ext cx="2592662" cy="1614565"/>
          </a:xfrm>
          <a:prstGeom prst="rect">
            <a:avLst/>
          </a:prstGeom>
          <a:noFill/>
          <a:ln cap="flat">
            <a:noFill/>
          </a:ln>
        </p:spPr>
        <p:txBody>
          <a:bodyPr vert="horz" wrap="square" lIns="91440" tIns="45720" rIns="91440" bIns="45720" anchor="t" anchorCtr="0" compatLnSpc="1">
            <a:normAutofit/>
          </a:bodyPr>
          <a:lstStyle/>
          <a:p>
            <a:pPr lvl="0" algn="r" rtl="1">
              <a:lnSpc>
                <a:spcPct val="150000"/>
              </a:lnSpc>
              <a:spcAft>
                <a:spcPts val="800"/>
              </a:spcAft>
              <a:defRPr sz="1800" b="0" i="0" u="none" strike="noStrike" kern="0" cap="none" spc="0" baseline="0">
                <a:solidFill>
                  <a:srgbClr val="000000"/>
                </a:solidFill>
                <a:uFillTx/>
              </a:defRPr>
            </a:pPr>
            <a:r>
              <a:rPr lang="fa-IR" sz="2000" dirty="0">
                <a:solidFill>
                  <a:srgbClr val="00B050"/>
                </a:solidFill>
                <a:latin typeface="Garamond"/>
                <a:ea typeface="Arial"/>
                <a:cs typeface="B Nazanin" pitchFamily="2" charset="-78"/>
              </a:rPr>
              <a:t>متغیرهای وابسته:</a:t>
            </a:r>
            <a:r>
              <a:rPr lang="fa-IR" sz="2000" b="0" i="0" u="none" strike="noStrike" kern="1200" cap="none" spc="0" baseline="0" dirty="0">
                <a:solidFill>
                  <a:srgbClr val="2667FF"/>
                </a:solidFill>
                <a:uFillTx/>
                <a:latin typeface="Garamond"/>
                <a:ea typeface="Arial"/>
                <a:cs typeface="B Nazanin" pitchFamily="2" charset="-78"/>
              </a:rPr>
              <a:t> </a:t>
            </a:r>
            <a:r>
              <a:rPr lang="en-US" sz="2000" b="0" i="0" u="none" strike="noStrike" kern="1200" cap="none" spc="0" baseline="0" dirty="0">
                <a:solidFill>
                  <a:srgbClr val="2667FF"/>
                </a:solidFill>
                <a:uFillTx/>
                <a:latin typeface="Garamond"/>
                <a:ea typeface="Arial"/>
                <a:cs typeface="B Nazanin" pitchFamily="2" charset="-78"/>
              </a:rPr>
              <a:t> </a:t>
            </a:r>
          </a:p>
          <a:p>
            <a:pPr marL="171450" lvl="0" indent="-171450" algn="r" rtl="1">
              <a:lnSpc>
                <a:spcPct val="150000"/>
              </a:lnSpc>
              <a:spcAft>
                <a:spcPts val="800"/>
              </a:spcAft>
              <a:buClr>
                <a:srgbClr val="2667FF"/>
              </a:buClr>
              <a:buSzPct val="120000"/>
              <a:buFont typeface="Wingdings" pitchFamily="2"/>
              <a:buChar char="§"/>
              <a:defRPr sz="1800" b="0" i="0" u="none" strike="noStrike" kern="0" cap="none" spc="0" baseline="0">
                <a:solidFill>
                  <a:srgbClr val="000000"/>
                </a:solidFill>
                <a:uFillTx/>
              </a:defRPr>
            </a:pPr>
            <a:r>
              <a:rPr lang="fa-IR" sz="1100" dirty="0">
                <a:solidFill>
                  <a:srgbClr val="6C757D"/>
                </a:solidFill>
                <a:latin typeface="Trebuchet MS"/>
                <a:ea typeface="Arial"/>
                <a:cs typeface="B Nazanin" pitchFamily="2" charset="-78"/>
              </a:rPr>
              <a:t>نام متغیر</a:t>
            </a:r>
          </a:p>
          <a:p>
            <a:pPr marL="171450" lvl="0" indent="-171450" algn="r" rtl="1">
              <a:lnSpc>
                <a:spcPct val="150000"/>
              </a:lnSpc>
              <a:spcAft>
                <a:spcPts val="800"/>
              </a:spcAft>
              <a:buClr>
                <a:srgbClr val="2667FF"/>
              </a:buClr>
              <a:buSzPct val="120000"/>
              <a:buFont typeface="Wingdings" pitchFamily="2"/>
              <a:buChar char="§"/>
              <a:defRPr sz="1800" b="0" i="0" u="none" strike="noStrike" kern="0" cap="none" spc="0" baseline="0">
                <a:solidFill>
                  <a:srgbClr val="000000"/>
                </a:solidFill>
                <a:uFillTx/>
              </a:defRPr>
            </a:pPr>
            <a:r>
              <a:rPr lang="fa-IR" sz="1100" dirty="0">
                <a:solidFill>
                  <a:srgbClr val="6C757D"/>
                </a:solidFill>
                <a:latin typeface="Trebuchet MS"/>
                <a:ea typeface="Arial"/>
                <a:cs typeface="B Nazanin" pitchFamily="2" charset="-78"/>
              </a:rPr>
              <a:t>نام متغیر</a:t>
            </a:r>
          </a:p>
          <a:p>
            <a:pPr marL="171450" lvl="0" indent="-171450" algn="r" rtl="1">
              <a:lnSpc>
                <a:spcPct val="150000"/>
              </a:lnSpc>
              <a:spcAft>
                <a:spcPts val="800"/>
              </a:spcAft>
              <a:buClr>
                <a:srgbClr val="2667FF"/>
              </a:buClr>
              <a:buSzPct val="120000"/>
              <a:buFont typeface="Wingdings" pitchFamily="2"/>
              <a:buChar char="§"/>
              <a:defRPr sz="1800" b="0" i="0" u="none" strike="noStrike" kern="0" cap="none" spc="0" baseline="0">
                <a:solidFill>
                  <a:srgbClr val="000000"/>
                </a:solidFill>
                <a:uFillTx/>
              </a:defRPr>
            </a:pPr>
            <a:r>
              <a:rPr lang="fa-IR" sz="1100" dirty="0">
                <a:solidFill>
                  <a:srgbClr val="6C757D"/>
                </a:solidFill>
                <a:latin typeface="Trebuchet MS"/>
                <a:ea typeface="Arial"/>
                <a:cs typeface="B Nazanin" pitchFamily="2" charset="-78"/>
              </a:rPr>
              <a:t>نام متغیر</a:t>
            </a:r>
            <a:endParaRPr lang="en-US" sz="1100" b="0" i="0" u="none" strike="noStrike" kern="1200" cap="none" spc="0" baseline="0" dirty="0">
              <a:solidFill>
                <a:srgbClr val="6C757D"/>
              </a:solidFill>
              <a:uFillTx/>
              <a:latin typeface="Trebuchet MS"/>
              <a:ea typeface="Arial"/>
              <a:cs typeface="B Nazanin" pitchFamily="2" charset="-78"/>
            </a:endParaRPr>
          </a:p>
        </p:txBody>
      </p:sp>
      <p:sp>
        <p:nvSpPr>
          <p:cNvPr id="8" name="Rectángulo 14">
            <a:extLst>
              <a:ext uri="{FF2B5EF4-FFF2-40B4-BE49-F238E27FC236}">
                <a16:creationId xmlns:a16="http://schemas.microsoft.com/office/drawing/2014/main" id="{588DA614-98F9-F32B-6008-41C3DFDED8B4}"/>
              </a:ext>
            </a:extLst>
          </p:cNvPr>
          <p:cNvSpPr/>
          <p:nvPr/>
        </p:nvSpPr>
        <p:spPr>
          <a:xfrm>
            <a:off x="1598919" y="4384648"/>
            <a:ext cx="587968" cy="593930"/>
          </a:xfrm>
          <a:prstGeom prst="rect">
            <a:avLst/>
          </a:prstGeom>
          <a:solidFill>
            <a:srgbClr val="92D050"/>
          </a:solidFill>
          <a:ln cap="flat">
            <a:noFill/>
            <a:prstDash val="solid"/>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Trebuchet MS"/>
              <a:ea typeface="Arial"/>
              <a:cs typeface="B Nazanin" pitchFamily="2" charset="-78"/>
            </a:endParaRPr>
          </a:p>
        </p:txBody>
      </p:sp>
      <p:sp>
        <p:nvSpPr>
          <p:cNvPr id="9" name="Forma libre 24">
            <a:extLst>
              <a:ext uri="{FF2B5EF4-FFF2-40B4-BE49-F238E27FC236}">
                <a16:creationId xmlns:a16="http://schemas.microsoft.com/office/drawing/2014/main" id="{DE487F3E-3DFE-B4AD-6432-31B839346F2F}"/>
              </a:ext>
            </a:extLst>
          </p:cNvPr>
          <p:cNvSpPr/>
          <p:nvPr/>
        </p:nvSpPr>
        <p:spPr>
          <a:xfrm>
            <a:off x="1726981" y="2392363"/>
            <a:ext cx="301340" cy="259415"/>
          </a:xfrm>
          <a:custGeom>
            <a:avLst/>
            <a:gdLst>
              <a:gd name="f0" fmla="val 10800000"/>
              <a:gd name="f1" fmla="val 5400000"/>
              <a:gd name="f2" fmla="val 180"/>
              <a:gd name="f3" fmla="val w"/>
              <a:gd name="f4" fmla="val h"/>
              <a:gd name="f5" fmla="val 0"/>
              <a:gd name="f6" fmla="val 5819775"/>
              <a:gd name="f7" fmla="val 5010150"/>
              <a:gd name="f8" fmla="val 5694531"/>
              <a:gd name="f9" fmla="val 1985629"/>
              <a:gd name="f10" fmla="val 4662783"/>
              <a:gd name="f11" fmla="val 4592127"/>
              <a:gd name="f12" fmla="val 4535862"/>
              <a:gd name="f13" fmla="val 2041893"/>
              <a:gd name="f14" fmla="val 2112550"/>
              <a:gd name="f15" fmla="val 4797562"/>
              <a:gd name="f16" fmla="val 4090978"/>
              <a:gd name="f17" fmla="val 664054"/>
              <a:gd name="f18" fmla="val 593398"/>
              <a:gd name="f19" fmla="val 4034714"/>
              <a:gd name="f20" fmla="val 537134"/>
              <a:gd name="f21" fmla="val 3964058"/>
              <a:gd name="f22" fmla="val 2925118"/>
              <a:gd name="f23" fmla="val 2854462"/>
              <a:gd name="f24" fmla="val 2798197"/>
              <a:gd name="f25" fmla="val 4804762"/>
              <a:gd name="f26" fmla="val 2353313"/>
              <a:gd name="f27" fmla="val 2805389"/>
              <a:gd name="f28" fmla="val 2734733"/>
              <a:gd name="f29" fmla="val 2297049"/>
              <a:gd name="f30" fmla="val 2678468"/>
              <a:gd name="f31" fmla="val 2226393"/>
              <a:gd name="f32" fmla="val 1186796"/>
              <a:gd name="f33" fmla="val 1116140"/>
              <a:gd name="f34" fmla="val 1059875"/>
              <a:gd name="f35" fmla="val 791632"/>
              <a:gd name="f36" fmla="val 784431"/>
              <a:gd name="f37" fmla="val 777240"/>
              <a:gd name="f38" fmla="val 727520"/>
              <a:gd name="f39" fmla="val 699383"/>
              <a:gd name="f40" fmla="val 4776626"/>
              <a:gd name="f41" fmla="val 4748498"/>
              <a:gd name="f42" fmla="val 656854"/>
              <a:gd name="f43" fmla="val 4685034"/>
              <a:gd name="f44" fmla="val 4635313"/>
              <a:gd name="f45" fmla="val 126921"/>
              <a:gd name="f46" fmla="val 56264"/>
              <a:gd name="f47" fmla="val 600589"/>
              <a:gd name="f48" fmla="val 529933"/>
              <a:gd name="f49" fmla="val 197577"/>
              <a:gd name="f50" fmla="val 253841"/>
              <a:gd name="f51" fmla="val 402355"/>
              <a:gd name="f52" fmla="val 826961"/>
              <a:gd name="f53" fmla="val 883225"/>
              <a:gd name="f54" fmla="val 953891"/>
              <a:gd name="f55" fmla="val 1024547"/>
              <a:gd name="f56" fmla="val 1080811"/>
              <a:gd name="f57" fmla="val 1653273"/>
              <a:gd name="f58" fmla="val 1709538"/>
              <a:gd name="f59" fmla="val 1780194"/>
              <a:gd name="f60" fmla="val 1850850"/>
              <a:gd name="f61" fmla="val 1907115"/>
              <a:gd name="f62" fmla="val 2479577"/>
              <a:gd name="f63" fmla="val 2535841"/>
              <a:gd name="f64" fmla="val 2606507"/>
              <a:gd name="f65" fmla="val 2677163"/>
              <a:gd name="f66" fmla="val 2733427"/>
              <a:gd name="f67" fmla="val 3306547"/>
              <a:gd name="f68" fmla="val 3362811"/>
              <a:gd name="f69" fmla="val 3433467"/>
              <a:gd name="f70" fmla="val 3504124"/>
              <a:gd name="f71" fmla="val 3560388"/>
              <a:gd name="f72" fmla="val 4132850"/>
              <a:gd name="f73" fmla="val 4189114"/>
              <a:gd name="f74" fmla="val 4259771"/>
              <a:gd name="f75" fmla="val 4330427"/>
              <a:gd name="f76" fmla="val 4386691"/>
              <a:gd name="f77" fmla="val 4584268"/>
              <a:gd name="f78" fmla="val 4732783"/>
              <a:gd name="f79" fmla="val 444884"/>
              <a:gd name="f80" fmla="val 4845968"/>
              <a:gd name="f81" fmla="val 529276"/>
              <a:gd name="f82" fmla="val 4923168"/>
              <a:gd name="f83" fmla="val 620868"/>
              <a:gd name="f84" fmla="val 5001025"/>
              <a:gd name="f85" fmla="val 726853"/>
              <a:gd name="f86" fmla="val 5014760"/>
              <a:gd name="f87" fmla="val 776583"/>
              <a:gd name="f88" fmla="val 783784"/>
              <a:gd name="f89" fmla="val 797519"/>
              <a:gd name="f90" fmla="val 1193340"/>
              <a:gd name="f91" fmla="val 2225078"/>
              <a:gd name="f92" fmla="val 2931662"/>
              <a:gd name="f93" fmla="val 3963400"/>
              <a:gd name="f94" fmla="val 4669984"/>
              <a:gd name="f95" fmla="val 5701723"/>
              <a:gd name="f96" fmla="val 5772379"/>
              <a:gd name="f97" fmla="val 5828643"/>
              <a:gd name="f98" fmla="val 4958496"/>
              <a:gd name="f99" fmla="val 4887840"/>
              <a:gd name="f100" fmla="val 2119751"/>
              <a:gd name="f101" fmla="val 5822109"/>
              <a:gd name="f102" fmla="val 5765187"/>
              <a:gd name="f103" fmla="val 1320918"/>
              <a:gd name="f104" fmla="val 2932319"/>
              <a:gd name="f105" fmla="val 2090957"/>
              <a:gd name="f106" fmla="val 3059240"/>
              <a:gd name="f107" fmla="val 3829279"/>
              <a:gd name="f108" fmla="val 4798209"/>
              <a:gd name="f109" fmla="val 2246671"/>
              <a:gd name="f110" fmla="val 5567601"/>
              <a:gd name="f111" fmla="+- 0 0 -90"/>
              <a:gd name="f112" fmla="*/ f3 1 5819775"/>
              <a:gd name="f113" fmla="*/ f4 1 5010150"/>
              <a:gd name="f114" fmla="val f5"/>
              <a:gd name="f115" fmla="val f6"/>
              <a:gd name="f116" fmla="val f7"/>
              <a:gd name="f117" fmla="*/ f111 f0 1"/>
              <a:gd name="f118" fmla="+- f116 0 f114"/>
              <a:gd name="f119" fmla="+- f115 0 f114"/>
              <a:gd name="f120" fmla="*/ f117 1 f2"/>
              <a:gd name="f121" fmla="*/ f119 1 5819775"/>
              <a:gd name="f122" fmla="*/ f118 1 5010150"/>
              <a:gd name="f123" fmla="*/ 5694531 f119 1"/>
              <a:gd name="f124" fmla="*/ 1985629 f118 1"/>
              <a:gd name="f125" fmla="*/ 4662783 f119 1"/>
              <a:gd name="f126" fmla="*/ 4535862 f119 1"/>
              <a:gd name="f127" fmla="*/ 2112550 f118 1"/>
              <a:gd name="f128" fmla="*/ 4797562 f118 1"/>
              <a:gd name="f129" fmla="*/ 4090978 f119 1"/>
              <a:gd name="f130" fmla="*/ 664054 f118 1"/>
              <a:gd name="f131" fmla="*/ 3964058 f119 1"/>
              <a:gd name="f132" fmla="*/ 537134 f118 1"/>
              <a:gd name="f133" fmla="*/ 2925118 f119 1"/>
              <a:gd name="f134" fmla="*/ 2798197 f119 1"/>
              <a:gd name="f135" fmla="*/ 4804762 f118 1"/>
              <a:gd name="f136" fmla="*/ 2353313 f119 1"/>
              <a:gd name="f137" fmla="*/ 2805389 f118 1"/>
              <a:gd name="f138" fmla="*/ 2226393 f119 1"/>
              <a:gd name="f139" fmla="*/ 2678468 f118 1"/>
              <a:gd name="f140" fmla="*/ 1186796 f119 1"/>
              <a:gd name="f141" fmla="*/ 1059875 f119 1"/>
              <a:gd name="f142" fmla="*/ 791632 f119 1"/>
              <a:gd name="f143" fmla="*/ 777240 f119 1"/>
              <a:gd name="f144" fmla="*/ 699383 f119 1"/>
              <a:gd name="f145" fmla="*/ 4776626 f118 1"/>
              <a:gd name="f146" fmla="*/ 656854 f119 1"/>
              <a:gd name="f147" fmla="*/ 4635313 f118 1"/>
              <a:gd name="f148" fmla="*/ 126921 f118 1"/>
              <a:gd name="f149" fmla="*/ 529933 f119 1"/>
              <a:gd name="f150" fmla="*/ 0 f118 1"/>
              <a:gd name="f151" fmla="*/ 126921 f119 1"/>
              <a:gd name="f152" fmla="*/ 0 f119 1"/>
              <a:gd name="f153" fmla="*/ 253841 f118 1"/>
              <a:gd name="f154" fmla="*/ 402355 f119 1"/>
              <a:gd name="f155" fmla="*/ 826961 f118 1"/>
              <a:gd name="f156" fmla="*/ 953891 f118 1"/>
              <a:gd name="f157" fmla="*/ 1080811 f118 1"/>
              <a:gd name="f158" fmla="*/ 1653273 f118 1"/>
              <a:gd name="f159" fmla="*/ 1780194 f118 1"/>
              <a:gd name="f160" fmla="*/ 1907115 f118 1"/>
              <a:gd name="f161" fmla="*/ 2479577 f118 1"/>
              <a:gd name="f162" fmla="*/ 2606507 f118 1"/>
              <a:gd name="f163" fmla="*/ 2733427 f118 1"/>
              <a:gd name="f164" fmla="*/ 3306547 f118 1"/>
              <a:gd name="f165" fmla="*/ 3433467 f118 1"/>
              <a:gd name="f166" fmla="*/ 3560388 f118 1"/>
              <a:gd name="f167" fmla="*/ 4132850 f118 1"/>
              <a:gd name="f168" fmla="*/ 4259771 f118 1"/>
              <a:gd name="f169" fmla="*/ 4386691 f118 1"/>
              <a:gd name="f170" fmla="*/ 4584268 f118 1"/>
              <a:gd name="f171" fmla="*/ 529276 f119 1"/>
              <a:gd name="f172" fmla="*/ 4923168 f118 1"/>
              <a:gd name="f173" fmla="*/ 776583 f119 1"/>
              <a:gd name="f174" fmla="*/ 5014760 f118 1"/>
              <a:gd name="f175" fmla="*/ 797519 f119 1"/>
              <a:gd name="f176" fmla="*/ 1193340 f119 1"/>
              <a:gd name="f177" fmla="*/ 2225078 f119 1"/>
              <a:gd name="f178" fmla="*/ 2931662 f119 1"/>
              <a:gd name="f179" fmla="*/ 3963400 f119 1"/>
              <a:gd name="f180" fmla="*/ 4669984 f119 1"/>
              <a:gd name="f181" fmla="*/ 5701723 f119 1"/>
              <a:gd name="f182" fmla="*/ 5828643 f119 1"/>
              <a:gd name="f183" fmla="*/ 4887840 f118 1"/>
              <a:gd name="f184" fmla="*/ 2119751 f118 1"/>
              <a:gd name="f185" fmla="*/ 1320918 f119 1"/>
              <a:gd name="f186" fmla="*/ 2932319 f118 1"/>
              <a:gd name="f187" fmla="*/ 2090957 f119 1"/>
              <a:gd name="f188" fmla="*/ 3059240 f119 1"/>
              <a:gd name="f189" fmla="*/ 791632 f118 1"/>
              <a:gd name="f190" fmla="*/ 3829279 f119 1"/>
              <a:gd name="f191" fmla="*/ 4798209 f118 1"/>
              <a:gd name="f192" fmla="*/ 4797562 f119 1"/>
              <a:gd name="f193" fmla="*/ 2246671 f118 1"/>
              <a:gd name="f194" fmla="*/ 5567601 f119 1"/>
              <a:gd name="f195" fmla="+- f120 0 f1"/>
              <a:gd name="f196" fmla="*/ f123 1 5819775"/>
              <a:gd name="f197" fmla="*/ f124 1 5010150"/>
              <a:gd name="f198" fmla="*/ f125 1 5819775"/>
              <a:gd name="f199" fmla="*/ f126 1 5819775"/>
              <a:gd name="f200" fmla="*/ f127 1 5010150"/>
              <a:gd name="f201" fmla="*/ f128 1 5010150"/>
              <a:gd name="f202" fmla="*/ f129 1 5819775"/>
              <a:gd name="f203" fmla="*/ f130 1 5010150"/>
              <a:gd name="f204" fmla="*/ f131 1 5819775"/>
              <a:gd name="f205" fmla="*/ f132 1 5010150"/>
              <a:gd name="f206" fmla="*/ f133 1 5819775"/>
              <a:gd name="f207" fmla="*/ f134 1 5819775"/>
              <a:gd name="f208" fmla="*/ f135 1 5010150"/>
              <a:gd name="f209" fmla="*/ f136 1 5819775"/>
              <a:gd name="f210" fmla="*/ f137 1 5010150"/>
              <a:gd name="f211" fmla="*/ f138 1 5819775"/>
              <a:gd name="f212" fmla="*/ f139 1 5010150"/>
              <a:gd name="f213" fmla="*/ f140 1 5819775"/>
              <a:gd name="f214" fmla="*/ f141 1 5819775"/>
              <a:gd name="f215" fmla="*/ f142 1 5819775"/>
              <a:gd name="f216" fmla="*/ f143 1 5819775"/>
              <a:gd name="f217" fmla="*/ f144 1 5819775"/>
              <a:gd name="f218" fmla="*/ f145 1 5010150"/>
              <a:gd name="f219" fmla="*/ f146 1 5819775"/>
              <a:gd name="f220" fmla="*/ f147 1 5010150"/>
              <a:gd name="f221" fmla="*/ f148 1 5010150"/>
              <a:gd name="f222" fmla="*/ f149 1 5819775"/>
              <a:gd name="f223" fmla="*/ f150 1 5010150"/>
              <a:gd name="f224" fmla="*/ f151 1 5819775"/>
              <a:gd name="f225" fmla="*/ f152 1 5819775"/>
              <a:gd name="f226" fmla="*/ f153 1 5010150"/>
              <a:gd name="f227" fmla="*/ f154 1 5819775"/>
              <a:gd name="f228" fmla="*/ f155 1 5010150"/>
              <a:gd name="f229" fmla="*/ f156 1 5010150"/>
              <a:gd name="f230" fmla="*/ f157 1 5010150"/>
              <a:gd name="f231" fmla="*/ f158 1 5010150"/>
              <a:gd name="f232" fmla="*/ f159 1 5010150"/>
              <a:gd name="f233" fmla="*/ f160 1 5010150"/>
              <a:gd name="f234" fmla="*/ f161 1 5010150"/>
              <a:gd name="f235" fmla="*/ f162 1 5010150"/>
              <a:gd name="f236" fmla="*/ f163 1 5010150"/>
              <a:gd name="f237" fmla="*/ f164 1 5010150"/>
              <a:gd name="f238" fmla="*/ f165 1 5010150"/>
              <a:gd name="f239" fmla="*/ f166 1 5010150"/>
              <a:gd name="f240" fmla="*/ f167 1 5010150"/>
              <a:gd name="f241" fmla="*/ f168 1 5010150"/>
              <a:gd name="f242" fmla="*/ f169 1 5010150"/>
              <a:gd name="f243" fmla="*/ f170 1 5010150"/>
              <a:gd name="f244" fmla="*/ f171 1 5819775"/>
              <a:gd name="f245" fmla="*/ f172 1 5010150"/>
              <a:gd name="f246" fmla="*/ f173 1 5819775"/>
              <a:gd name="f247" fmla="*/ f174 1 5010150"/>
              <a:gd name="f248" fmla="*/ f175 1 5819775"/>
              <a:gd name="f249" fmla="*/ f176 1 5819775"/>
              <a:gd name="f250" fmla="*/ f177 1 5819775"/>
              <a:gd name="f251" fmla="*/ f178 1 5819775"/>
              <a:gd name="f252" fmla="*/ f179 1 5819775"/>
              <a:gd name="f253" fmla="*/ f180 1 5819775"/>
              <a:gd name="f254" fmla="*/ f181 1 5819775"/>
              <a:gd name="f255" fmla="*/ f182 1 5819775"/>
              <a:gd name="f256" fmla="*/ f183 1 5010150"/>
              <a:gd name="f257" fmla="*/ f184 1 5010150"/>
              <a:gd name="f258" fmla="*/ f185 1 5819775"/>
              <a:gd name="f259" fmla="*/ f186 1 5010150"/>
              <a:gd name="f260" fmla="*/ f187 1 5819775"/>
              <a:gd name="f261" fmla="*/ f188 1 5819775"/>
              <a:gd name="f262" fmla="*/ f189 1 5010150"/>
              <a:gd name="f263" fmla="*/ f190 1 5819775"/>
              <a:gd name="f264" fmla="*/ f191 1 5010150"/>
              <a:gd name="f265" fmla="*/ f192 1 5819775"/>
              <a:gd name="f266" fmla="*/ f193 1 5010150"/>
              <a:gd name="f267" fmla="*/ f194 1 5819775"/>
              <a:gd name="f268" fmla="*/ f114 1 f121"/>
              <a:gd name="f269" fmla="*/ f115 1 f121"/>
              <a:gd name="f270" fmla="*/ f114 1 f122"/>
              <a:gd name="f271" fmla="*/ f116 1 f122"/>
              <a:gd name="f272" fmla="*/ f196 1 f121"/>
              <a:gd name="f273" fmla="*/ f197 1 f122"/>
              <a:gd name="f274" fmla="*/ f198 1 f121"/>
              <a:gd name="f275" fmla="*/ f199 1 f121"/>
              <a:gd name="f276" fmla="*/ f200 1 f122"/>
              <a:gd name="f277" fmla="*/ f201 1 f122"/>
              <a:gd name="f278" fmla="*/ f202 1 f121"/>
              <a:gd name="f279" fmla="*/ f203 1 f122"/>
              <a:gd name="f280" fmla="*/ f204 1 f121"/>
              <a:gd name="f281" fmla="*/ f205 1 f122"/>
              <a:gd name="f282" fmla="*/ f206 1 f121"/>
              <a:gd name="f283" fmla="*/ f207 1 f121"/>
              <a:gd name="f284" fmla="*/ f208 1 f122"/>
              <a:gd name="f285" fmla="*/ f209 1 f121"/>
              <a:gd name="f286" fmla="*/ f210 1 f122"/>
              <a:gd name="f287" fmla="*/ f211 1 f121"/>
              <a:gd name="f288" fmla="*/ f212 1 f122"/>
              <a:gd name="f289" fmla="*/ f213 1 f121"/>
              <a:gd name="f290" fmla="*/ f214 1 f121"/>
              <a:gd name="f291" fmla="*/ f215 1 f121"/>
              <a:gd name="f292" fmla="*/ f216 1 f121"/>
              <a:gd name="f293" fmla="*/ f217 1 f121"/>
              <a:gd name="f294" fmla="*/ f218 1 f122"/>
              <a:gd name="f295" fmla="*/ f219 1 f121"/>
              <a:gd name="f296" fmla="*/ f220 1 f122"/>
              <a:gd name="f297" fmla="*/ f221 1 f122"/>
              <a:gd name="f298" fmla="*/ f222 1 f121"/>
              <a:gd name="f299" fmla="*/ f223 1 f122"/>
              <a:gd name="f300" fmla="*/ f224 1 f121"/>
              <a:gd name="f301" fmla="*/ f225 1 f121"/>
              <a:gd name="f302" fmla="*/ f226 1 f122"/>
              <a:gd name="f303" fmla="*/ f227 1 f121"/>
              <a:gd name="f304" fmla="*/ f228 1 f122"/>
              <a:gd name="f305" fmla="*/ f229 1 f122"/>
              <a:gd name="f306" fmla="*/ f230 1 f122"/>
              <a:gd name="f307" fmla="*/ f231 1 f122"/>
              <a:gd name="f308" fmla="*/ f232 1 f122"/>
              <a:gd name="f309" fmla="*/ f233 1 f122"/>
              <a:gd name="f310" fmla="*/ f234 1 f122"/>
              <a:gd name="f311" fmla="*/ f235 1 f122"/>
              <a:gd name="f312" fmla="*/ f236 1 f122"/>
              <a:gd name="f313" fmla="*/ f237 1 f122"/>
              <a:gd name="f314" fmla="*/ f238 1 f122"/>
              <a:gd name="f315" fmla="*/ f239 1 f122"/>
              <a:gd name="f316" fmla="*/ f240 1 f122"/>
              <a:gd name="f317" fmla="*/ f241 1 f122"/>
              <a:gd name="f318" fmla="*/ f242 1 f122"/>
              <a:gd name="f319" fmla="*/ f243 1 f122"/>
              <a:gd name="f320" fmla="*/ f244 1 f121"/>
              <a:gd name="f321" fmla="*/ f245 1 f122"/>
              <a:gd name="f322" fmla="*/ f246 1 f121"/>
              <a:gd name="f323" fmla="*/ f247 1 f122"/>
              <a:gd name="f324" fmla="*/ f248 1 f121"/>
              <a:gd name="f325" fmla="*/ f249 1 f121"/>
              <a:gd name="f326" fmla="*/ f250 1 f121"/>
              <a:gd name="f327" fmla="*/ f251 1 f121"/>
              <a:gd name="f328" fmla="*/ f252 1 f121"/>
              <a:gd name="f329" fmla="*/ f253 1 f121"/>
              <a:gd name="f330" fmla="*/ f254 1 f121"/>
              <a:gd name="f331" fmla="*/ f255 1 f121"/>
              <a:gd name="f332" fmla="*/ f256 1 f122"/>
              <a:gd name="f333" fmla="*/ f257 1 f122"/>
              <a:gd name="f334" fmla="*/ f258 1 f121"/>
              <a:gd name="f335" fmla="*/ f259 1 f122"/>
              <a:gd name="f336" fmla="*/ f260 1 f121"/>
              <a:gd name="f337" fmla="*/ f261 1 f121"/>
              <a:gd name="f338" fmla="*/ f262 1 f122"/>
              <a:gd name="f339" fmla="*/ f263 1 f121"/>
              <a:gd name="f340" fmla="*/ f264 1 f122"/>
              <a:gd name="f341" fmla="*/ f265 1 f121"/>
              <a:gd name="f342" fmla="*/ f266 1 f122"/>
              <a:gd name="f343" fmla="*/ f267 1 f121"/>
              <a:gd name="f344" fmla="*/ f268 f112 1"/>
              <a:gd name="f345" fmla="*/ f269 f112 1"/>
              <a:gd name="f346" fmla="*/ f271 f113 1"/>
              <a:gd name="f347" fmla="*/ f270 f113 1"/>
              <a:gd name="f348" fmla="*/ f272 f112 1"/>
              <a:gd name="f349" fmla="*/ f273 f113 1"/>
              <a:gd name="f350" fmla="*/ f274 f112 1"/>
              <a:gd name="f351" fmla="*/ f275 f112 1"/>
              <a:gd name="f352" fmla="*/ f276 f113 1"/>
              <a:gd name="f353" fmla="*/ f277 f113 1"/>
              <a:gd name="f354" fmla="*/ f278 f112 1"/>
              <a:gd name="f355" fmla="*/ f279 f113 1"/>
              <a:gd name="f356" fmla="*/ f280 f112 1"/>
              <a:gd name="f357" fmla="*/ f281 f113 1"/>
              <a:gd name="f358" fmla="*/ f282 f112 1"/>
              <a:gd name="f359" fmla="*/ f283 f112 1"/>
              <a:gd name="f360" fmla="*/ f284 f113 1"/>
              <a:gd name="f361" fmla="*/ f285 f112 1"/>
              <a:gd name="f362" fmla="*/ f286 f113 1"/>
              <a:gd name="f363" fmla="*/ f287 f112 1"/>
              <a:gd name="f364" fmla="*/ f288 f113 1"/>
              <a:gd name="f365" fmla="*/ f289 f112 1"/>
              <a:gd name="f366" fmla="*/ f290 f112 1"/>
              <a:gd name="f367" fmla="*/ f291 f112 1"/>
              <a:gd name="f368" fmla="*/ f292 f112 1"/>
              <a:gd name="f369" fmla="*/ f293 f112 1"/>
              <a:gd name="f370" fmla="*/ f294 f113 1"/>
              <a:gd name="f371" fmla="*/ f295 f112 1"/>
              <a:gd name="f372" fmla="*/ f296 f113 1"/>
              <a:gd name="f373" fmla="*/ f297 f113 1"/>
              <a:gd name="f374" fmla="*/ f298 f112 1"/>
              <a:gd name="f375" fmla="*/ f299 f113 1"/>
              <a:gd name="f376" fmla="*/ f300 f112 1"/>
              <a:gd name="f377" fmla="*/ f301 f112 1"/>
              <a:gd name="f378" fmla="*/ f302 f113 1"/>
              <a:gd name="f379" fmla="*/ f303 f112 1"/>
              <a:gd name="f380" fmla="*/ f304 f113 1"/>
              <a:gd name="f381" fmla="*/ f305 f113 1"/>
              <a:gd name="f382" fmla="*/ f306 f113 1"/>
              <a:gd name="f383" fmla="*/ f307 f113 1"/>
              <a:gd name="f384" fmla="*/ f308 f113 1"/>
              <a:gd name="f385" fmla="*/ f309 f113 1"/>
              <a:gd name="f386" fmla="*/ f310 f113 1"/>
              <a:gd name="f387" fmla="*/ f311 f113 1"/>
              <a:gd name="f388" fmla="*/ f312 f113 1"/>
              <a:gd name="f389" fmla="*/ f313 f113 1"/>
              <a:gd name="f390" fmla="*/ f314 f113 1"/>
              <a:gd name="f391" fmla="*/ f315 f113 1"/>
              <a:gd name="f392" fmla="*/ f316 f113 1"/>
              <a:gd name="f393" fmla="*/ f317 f113 1"/>
              <a:gd name="f394" fmla="*/ f318 f113 1"/>
              <a:gd name="f395" fmla="*/ f319 f113 1"/>
              <a:gd name="f396" fmla="*/ f320 f112 1"/>
              <a:gd name="f397" fmla="*/ f321 f113 1"/>
              <a:gd name="f398" fmla="*/ f322 f112 1"/>
              <a:gd name="f399" fmla="*/ f323 f113 1"/>
              <a:gd name="f400" fmla="*/ f324 f112 1"/>
              <a:gd name="f401" fmla="*/ f325 f112 1"/>
              <a:gd name="f402" fmla="*/ f326 f112 1"/>
              <a:gd name="f403" fmla="*/ f327 f112 1"/>
              <a:gd name="f404" fmla="*/ f328 f112 1"/>
              <a:gd name="f405" fmla="*/ f329 f112 1"/>
              <a:gd name="f406" fmla="*/ f330 f112 1"/>
              <a:gd name="f407" fmla="*/ f331 f112 1"/>
              <a:gd name="f408" fmla="*/ f332 f113 1"/>
              <a:gd name="f409" fmla="*/ f333 f113 1"/>
              <a:gd name="f410" fmla="*/ f334 f112 1"/>
              <a:gd name="f411" fmla="*/ f335 f113 1"/>
              <a:gd name="f412" fmla="*/ f336 f112 1"/>
              <a:gd name="f413" fmla="*/ f337 f112 1"/>
              <a:gd name="f414" fmla="*/ f338 f113 1"/>
              <a:gd name="f415" fmla="*/ f339 f112 1"/>
              <a:gd name="f416" fmla="*/ f340 f113 1"/>
              <a:gd name="f417" fmla="*/ f341 f112 1"/>
              <a:gd name="f418" fmla="*/ f342 f113 1"/>
              <a:gd name="f419" fmla="*/ f343 f112 1"/>
            </a:gdLst>
            <a:ahLst/>
            <a:cxnLst>
              <a:cxn ang="3cd4">
                <a:pos x="hc" y="t"/>
              </a:cxn>
              <a:cxn ang="0">
                <a:pos x="r" y="vc"/>
              </a:cxn>
              <a:cxn ang="cd4">
                <a:pos x="hc" y="b"/>
              </a:cxn>
              <a:cxn ang="cd2">
                <a:pos x="l" y="vc"/>
              </a:cxn>
              <a:cxn ang="f195">
                <a:pos x="f348" y="f349"/>
              </a:cxn>
              <a:cxn ang="f195">
                <a:pos x="f350" y="f349"/>
              </a:cxn>
              <a:cxn ang="f195">
                <a:pos x="f351" y="f352"/>
              </a:cxn>
              <a:cxn ang="f195">
                <a:pos x="f351" y="f353"/>
              </a:cxn>
              <a:cxn ang="f195">
                <a:pos x="f354" y="f353"/>
              </a:cxn>
              <a:cxn ang="f195">
                <a:pos x="f354" y="f355"/>
              </a:cxn>
              <a:cxn ang="f195">
                <a:pos x="f356" y="f357"/>
              </a:cxn>
              <a:cxn ang="f195">
                <a:pos x="f358" y="f357"/>
              </a:cxn>
              <a:cxn ang="f195">
                <a:pos x="f359" y="f355"/>
              </a:cxn>
              <a:cxn ang="f195">
                <a:pos x="f359" y="f360"/>
              </a:cxn>
              <a:cxn ang="f195">
                <a:pos x="f361" y="f360"/>
              </a:cxn>
              <a:cxn ang="f195">
                <a:pos x="f361" y="f362"/>
              </a:cxn>
              <a:cxn ang="f195">
                <a:pos x="f363" y="f364"/>
              </a:cxn>
              <a:cxn ang="f195">
                <a:pos x="f365" y="f364"/>
              </a:cxn>
              <a:cxn ang="f195">
                <a:pos x="f366" y="f362"/>
              </a:cxn>
              <a:cxn ang="f195">
                <a:pos x="f366" y="f360"/>
              </a:cxn>
              <a:cxn ang="f195">
                <a:pos x="f367" y="f360"/>
              </a:cxn>
              <a:cxn ang="f195">
                <a:pos x="f368" y="f360"/>
              </a:cxn>
              <a:cxn ang="f195">
                <a:pos x="f369" y="f370"/>
              </a:cxn>
              <a:cxn ang="f195">
                <a:pos x="f371" y="f372"/>
              </a:cxn>
              <a:cxn ang="f195">
                <a:pos x="f371" y="f373"/>
              </a:cxn>
              <a:cxn ang="f195">
                <a:pos x="f374" y="f375"/>
              </a:cxn>
              <a:cxn ang="f195">
                <a:pos x="f376" y="f375"/>
              </a:cxn>
              <a:cxn ang="f195">
                <a:pos x="f377" y="f373"/>
              </a:cxn>
              <a:cxn ang="f195">
                <a:pos x="f376" y="f378"/>
              </a:cxn>
              <a:cxn ang="f195">
                <a:pos x="f379" y="f378"/>
              </a:cxn>
              <a:cxn ang="f195">
                <a:pos x="f379" y="f380"/>
              </a:cxn>
              <a:cxn ang="f195">
                <a:pos x="f376" y="f380"/>
              </a:cxn>
              <a:cxn ang="f195">
                <a:pos x="f377" y="f381"/>
              </a:cxn>
              <a:cxn ang="f195">
                <a:pos x="f376" y="f382"/>
              </a:cxn>
              <a:cxn ang="f195">
                <a:pos x="f379" y="f382"/>
              </a:cxn>
              <a:cxn ang="f195">
                <a:pos x="f379" y="f383"/>
              </a:cxn>
              <a:cxn ang="f195">
                <a:pos x="f376" y="f383"/>
              </a:cxn>
              <a:cxn ang="f195">
                <a:pos x="f377" y="f384"/>
              </a:cxn>
              <a:cxn ang="f195">
                <a:pos x="f376" y="f385"/>
              </a:cxn>
              <a:cxn ang="f195">
                <a:pos x="f379" y="f385"/>
              </a:cxn>
              <a:cxn ang="f195">
                <a:pos x="f379" y="f386"/>
              </a:cxn>
              <a:cxn ang="f195">
                <a:pos x="f376" y="f386"/>
              </a:cxn>
              <a:cxn ang="f195">
                <a:pos x="f377" y="f387"/>
              </a:cxn>
              <a:cxn ang="f195">
                <a:pos x="f376" y="f388"/>
              </a:cxn>
              <a:cxn ang="f195">
                <a:pos x="f379" y="f388"/>
              </a:cxn>
              <a:cxn ang="f195">
                <a:pos x="f379" y="f389"/>
              </a:cxn>
              <a:cxn ang="f195">
                <a:pos x="f376" y="f389"/>
              </a:cxn>
              <a:cxn ang="f195">
                <a:pos x="f377" y="f390"/>
              </a:cxn>
              <a:cxn ang="f195">
                <a:pos x="f376" y="f391"/>
              </a:cxn>
              <a:cxn ang="f195">
                <a:pos x="f379" y="f391"/>
              </a:cxn>
              <a:cxn ang="f195">
                <a:pos x="f379" y="f392"/>
              </a:cxn>
              <a:cxn ang="f195">
                <a:pos x="f376" y="f392"/>
              </a:cxn>
              <a:cxn ang="f195">
                <a:pos x="f377" y="f393"/>
              </a:cxn>
              <a:cxn ang="f195">
                <a:pos x="f376" y="f394"/>
              </a:cxn>
              <a:cxn ang="f195">
                <a:pos x="f379" y="f394"/>
              </a:cxn>
              <a:cxn ang="f195">
                <a:pos x="f379" y="f395"/>
              </a:cxn>
              <a:cxn ang="f195">
                <a:pos x="f396" y="f397"/>
              </a:cxn>
              <a:cxn ang="f195">
                <a:pos x="f398" y="f399"/>
              </a:cxn>
              <a:cxn ang="f195">
                <a:pos x="f400" y="f399"/>
              </a:cxn>
              <a:cxn ang="f195">
                <a:pos x="f401" y="f399"/>
              </a:cxn>
              <a:cxn ang="f195">
                <a:pos x="f402" y="f399"/>
              </a:cxn>
              <a:cxn ang="f195">
                <a:pos x="f403" y="f399"/>
              </a:cxn>
              <a:cxn ang="f195">
                <a:pos x="f404" y="f399"/>
              </a:cxn>
              <a:cxn ang="f195">
                <a:pos x="f405" y="f399"/>
              </a:cxn>
              <a:cxn ang="f195">
                <a:pos x="f406" y="f399"/>
              </a:cxn>
              <a:cxn ang="f195">
                <a:pos x="f407" y="f408"/>
              </a:cxn>
              <a:cxn ang="f195">
                <a:pos x="f407" y="f409"/>
              </a:cxn>
              <a:cxn ang="f195">
                <a:pos x="f348" y="f349"/>
              </a:cxn>
              <a:cxn ang="f195">
                <a:pos x="f410" y="f360"/>
              </a:cxn>
              <a:cxn ang="f195">
                <a:pos x="f410" y="f411"/>
              </a:cxn>
              <a:cxn ang="f195">
                <a:pos x="f412" y="f411"/>
              </a:cxn>
              <a:cxn ang="f195">
                <a:pos x="f412" y="f353"/>
              </a:cxn>
              <a:cxn ang="f195">
                <a:pos x="f410" y="f353"/>
              </a:cxn>
              <a:cxn ang="f195">
                <a:pos x="f410" y="f360"/>
              </a:cxn>
              <a:cxn ang="f195">
                <a:pos x="f413" y="f360"/>
              </a:cxn>
              <a:cxn ang="f195">
                <a:pos x="f413" y="f414"/>
              </a:cxn>
              <a:cxn ang="f195">
                <a:pos x="f415" y="f414"/>
              </a:cxn>
              <a:cxn ang="f195">
                <a:pos x="f415" y="f416"/>
              </a:cxn>
              <a:cxn ang="f195">
                <a:pos x="f413" y="f416"/>
              </a:cxn>
              <a:cxn ang="f195">
                <a:pos x="f413" y="f360"/>
              </a:cxn>
              <a:cxn ang="f195">
                <a:pos x="f417" y="f360"/>
              </a:cxn>
              <a:cxn ang="f195">
                <a:pos x="f417" y="f418"/>
              </a:cxn>
              <a:cxn ang="f195">
                <a:pos x="f419" y="f418"/>
              </a:cxn>
              <a:cxn ang="f195">
                <a:pos x="f419" y="f360"/>
              </a:cxn>
              <a:cxn ang="f195">
                <a:pos x="f417" y="f360"/>
              </a:cxn>
            </a:cxnLst>
            <a:rect l="f344" t="f347" r="f345" b="f346"/>
            <a:pathLst>
              <a:path w="5819775" h="5010150">
                <a:moveTo>
                  <a:pt x="f8" y="f9"/>
                </a:moveTo>
                <a:lnTo>
                  <a:pt x="f10" y="f9"/>
                </a:lnTo>
                <a:cubicBezTo>
                  <a:pt x="f11" y="f9"/>
                  <a:pt x="f12" y="f13"/>
                  <a:pt x="f12" y="f14"/>
                </a:cubicBezTo>
                <a:lnTo>
                  <a:pt x="f12" y="f15"/>
                </a:lnTo>
                <a:lnTo>
                  <a:pt x="f16" y="f15"/>
                </a:lnTo>
                <a:lnTo>
                  <a:pt x="f16" y="f17"/>
                </a:lnTo>
                <a:cubicBezTo>
                  <a:pt x="f16" y="f18"/>
                  <a:pt x="f19" y="f20"/>
                  <a:pt x="f21" y="f20"/>
                </a:cubicBezTo>
                <a:lnTo>
                  <a:pt x="f22" y="f20"/>
                </a:lnTo>
                <a:cubicBezTo>
                  <a:pt x="f23" y="f20"/>
                  <a:pt x="f24" y="f18"/>
                  <a:pt x="f24" y="f17"/>
                </a:cubicBezTo>
                <a:lnTo>
                  <a:pt x="f24" y="f25"/>
                </a:lnTo>
                <a:lnTo>
                  <a:pt x="f26" y="f25"/>
                </a:lnTo>
                <a:lnTo>
                  <a:pt x="f26" y="f27"/>
                </a:lnTo>
                <a:cubicBezTo>
                  <a:pt x="f26" y="f28"/>
                  <a:pt x="f29" y="f30"/>
                  <a:pt x="f31" y="f30"/>
                </a:cubicBezTo>
                <a:lnTo>
                  <a:pt x="f32" y="f30"/>
                </a:lnTo>
                <a:cubicBezTo>
                  <a:pt x="f33" y="f30"/>
                  <a:pt x="f34" y="f28"/>
                  <a:pt x="f34" y="f27"/>
                </a:cubicBezTo>
                <a:lnTo>
                  <a:pt x="f34" y="f25"/>
                </a:lnTo>
                <a:lnTo>
                  <a:pt x="f35" y="f25"/>
                </a:lnTo>
                <a:cubicBezTo>
                  <a:pt x="f36" y="f25"/>
                  <a:pt x="f36" y="f25"/>
                  <a:pt x="f37" y="f25"/>
                </a:cubicBezTo>
                <a:cubicBezTo>
                  <a:pt x="f37" y="f25"/>
                  <a:pt x="f38" y="f25"/>
                  <a:pt x="f39" y="f40"/>
                </a:cubicBezTo>
                <a:cubicBezTo>
                  <a:pt x="f17" y="f41"/>
                  <a:pt x="f42" y="f43"/>
                  <a:pt x="f42" y="f44"/>
                </a:cubicBezTo>
                <a:lnTo>
                  <a:pt x="f42" y="f45"/>
                </a:lnTo>
                <a:cubicBezTo>
                  <a:pt x="f42" y="f46"/>
                  <a:pt x="f47" y="f5"/>
                  <a:pt x="f48" y="f5"/>
                </a:cubicBezTo>
                <a:lnTo>
                  <a:pt x="f45" y="f5"/>
                </a:lnTo>
                <a:cubicBezTo>
                  <a:pt x="f46" y="f5"/>
                  <a:pt x="f5" y="f46"/>
                  <a:pt x="f5" y="f45"/>
                </a:cubicBezTo>
                <a:cubicBezTo>
                  <a:pt x="f5" y="f49"/>
                  <a:pt x="f46" y="f50"/>
                  <a:pt x="f45" y="f50"/>
                </a:cubicBezTo>
                <a:lnTo>
                  <a:pt x="f51" y="f50"/>
                </a:lnTo>
                <a:lnTo>
                  <a:pt x="f51" y="f52"/>
                </a:lnTo>
                <a:lnTo>
                  <a:pt x="f45" y="f52"/>
                </a:lnTo>
                <a:cubicBezTo>
                  <a:pt x="f46" y="f52"/>
                  <a:pt x="f5" y="f53"/>
                  <a:pt x="f5" y="f54"/>
                </a:cubicBezTo>
                <a:cubicBezTo>
                  <a:pt x="f5" y="f55"/>
                  <a:pt x="f46" y="f56"/>
                  <a:pt x="f45" y="f56"/>
                </a:cubicBezTo>
                <a:lnTo>
                  <a:pt x="f51" y="f56"/>
                </a:lnTo>
                <a:lnTo>
                  <a:pt x="f51" y="f57"/>
                </a:lnTo>
                <a:lnTo>
                  <a:pt x="f45" y="f57"/>
                </a:lnTo>
                <a:cubicBezTo>
                  <a:pt x="f46" y="f57"/>
                  <a:pt x="f5" y="f58"/>
                  <a:pt x="f5" y="f59"/>
                </a:cubicBezTo>
                <a:cubicBezTo>
                  <a:pt x="f5" y="f60"/>
                  <a:pt x="f46" y="f61"/>
                  <a:pt x="f45" y="f61"/>
                </a:cubicBezTo>
                <a:lnTo>
                  <a:pt x="f51" y="f61"/>
                </a:lnTo>
                <a:lnTo>
                  <a:pt x="f51" y="f62"/>
                </a:lnTo>
                <a:lnTo>
                  <a:pt x="f45" y="f62"/>
                </a:lnTo>
                <a:cubicBezTo>
                  <a:pt x="f46" y="f62"/>
                  <a:pt x="f5" y="f63"/>
                  <a:pt x="f5" y="f64"/>
                </a:cubicBezTo>
                <a:cubicBezTo>
                  <a:pt x="f5" y="f65"/>
                  <a:pt x="f46" y="f66"/>
                  <a:pt x="f45" y="f66"/>
                </a:cubicBezTo>
                <a:lnTo>
                  <a:pt x="f51" y="f66"/>
                </a:lnTo>
                <a:lnTo>
                  <a:pt x="f51" y="f67"/>
                </a:lnTo>
                <a:lnTo>
                  <a:pt x="f45" y="f67"/>
                </a:lnTo>
                <a:cubicBezTo>
                  <a:pt x="f46" y="f67"/>
                  <a:pt x="f5" y="f68"/>
                  <a:pt x="f5" y="f69"/>
                </a:cubicBezTo>
                <a:cubicBezTo>
                  <a:pt x="f5" y="f70"/>
                  <a:pt x="f46" y="f71"/>
                  <a:pt x="f45" y="f71"/>
                </a:cubicBezTo>
                <a:lnTo>
                  <a:pt x="f51" y="f71"/>
                </a:lnTo>
                <a:lnTo>
                  <a:pt x="f51" y="f72"/>
                </a:lnTo>
                <a:lnTo>
                  <a:pt x="f45" y="f72"/>
                </a:lnTo>
                <a:cubicBezTo>
                  <a:pt x="f46" y="f72"/>
                  <a:pt x="f5" y="f73"/>
                  <a:pt x="f5" y="f74"/>
                </a:cubicBezTo>
                <a:cubicBezTo>
                  <a:pt x="f5" y="f75"/>
                  <a:pt x="f46" y="f76"/>
                  <a:pt x="f45" y="f76"/>
                </a:cubicBezTo>
                <a:lnTo>
                  <a:pt x="f51" y="f76"/>
                </a:lnTo>
                <a:lnTo>
                  <a:pt x="f51" y="f77"/>
                </a:lnTo>
                <a:cubicBezTo>
                  <a:pt x="f51" y="f78"/>
                  <a:pt x="f79" y="f80"/>
                  <a:pt x="f81" y="f82"/>
                </a:cubicBezTo>
                <a:cubicBezTo>
                  <a:pt x="f83" y="f84"/>
                  <a:pt x="f85" y="f86"/>
                  <a:pt x="f87" y="f86"/>
                </a:cubicBezTo>
                <a:cubicBezTo>
                  <a:pt x="f88" y="f86"/>
                  <a:pt x="f89" y="f86"/>
                  <a:pt x="f89" y="f86"/>
                </a:cubicBezTo>
                <a:lnTo>
                  <a:pt x="f90" y="f86"/>
                </a:lnTo>
                <a:lnTo>
                  <a:pt x="f91" y="f86"/>
                </a:lnTo>
                <a:lnTo>
                  <a:pt x="f92" y="f86"/>
                </a:lnTo>
                <a:lnTo>
                  <a:pt x="f93" y="f86"/>
                </a:lnTo>
                <a:lnTo>
                  <a:pt x="f94" y="f86"/>
                </a:lnTo>
                <a:lnTo>
                  <a:pt x="f95" y="f86"/>
                </a:lnTo>
                <a:cubicBezTo>
                  <a:pt x="f96" y="f86"/>
                  <a:pt x="f97" y="f98"/>
                  <a:pt x="f97" y="f99"/>
                </a:cubicBezTo>
                <a:lnTo>
                  <a:pt x="f97" y="f100"/>
                </a:lnTo>
                <a:cubicBezTo>
                  <a:pt x="f101" y="f13"/>
                  <a:pt x="f102" y="f9"/>
                  <a:pt x="f8" y="f9"/>
                </a:cubicBezTo>
                <a:close/>
                <a:moveTo>
                  <a:pt x="f103" y="f25"/>
                </a:moveTo>
                <a:lnTo>
                  <a:pt x="f103" y="f104"/>
                </a:lnTo>
                <a:lnTo>
                  <a:pt x="f105" y="f104"/>
                </a:lnTo>
                <a:lnTo>
                  <a:pt x="f105" y="f15"/>
                </a:lnTo>
                <a:lnTo>
                  <a:pt x="f103" y="f15"/>
                </a:lnTo>
                <a:lnTo>
                  <a:pt x="f103" y="f25"/>
                </a:lnTo>
                <a:close/>
                <a:moveTo>
                  <a:pt x="f106" y="f25"/>
                </a:moveTo>
                <a:lnTo>
                  <a:pt x="f106" y="f35"/>
                </a:lnTo>
                <a:lnTo>
                  <a:pt x="f107" y="f35"/>
                </a:lnTo>
                <a:lnTo>
                  <a:pt x="f107" y="f108"/>
                </a:lnTo>
                <a:lnTo>
                  <a:pt x="f106" y="f108"/>
                </a:lnTo>
                <a:lnTo>
                  <a:pt x="f106" y="f25"/>
                </a:lnTo>
                <a:close/>
                <a:moveTo>
                  <a:pt x="f15" y="f25"/>
                </a:moveTo>
                <a:lnTo>
                  <a:pt x="f15" y="f109"/>
                </a:lnTo>
                <a:lnTo>
                  <a:pt x="f110" y="f109"/>
                </a:lnTo>
                <a:lnTo>
                  <a:pt x="f110" y="f25"/>
                </a:lnTo>
                <a:lnTo>
                  <a:pt x="f15" y="f25"/>
                </a:lnTo>
                <a:close/>
              </a:path>
            </a:pathLst>
          </a:custGeom>
          <a:solidFill>
            <a:srgbClr val="FFFFFF"/>
          </a:solidFill>
          <a:ln cap="flat">
            <a:noFill/>
            <a:prstDash val="solid"/>
          </a:ln>
        </p:spPr>
        <p:txBody>
          <a:bodyPr vert="horz" wrap="square" lIns="91440" tIns="45720" rIns="91440" bIns="45720"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10" name="Forma libre 27">
            <a:extLst>
              <a:ext uri="{FF2B5EF4-FFF2-40B4-BE49-F238E27FC236}">
                <a16:creationId xmlns:a16="http://schemas.microsoft.com/office/drawing/2014/main" id="{1855144F-844F-B34B-DA16-E8EB1D9810EF}"/>
              </a:ext>
            </a:extLst>
          </p:cNvPr>
          <p:cNvSpPr/>
          <p:nvPr/>
        </p:nvSpPr>
        <p:spPr>
          <a:xfrm>
            <a:off x="1726981" y="4538660"/>
            <a:ext cx="301340" cy="259415"/>
          </a:xfrm>
          <a:custGeom>
            <a:avLst/>
            <a:gdLst>
              <a:gd name="f0" fmla="val 10800000"/>
              <a:gd name="f1" fmla="val 5400000"/>
              <a:gd name="f2" fmla="val 180"/>
              <a:gd name="f3" fmla="val w"/>
              <a:gd name="f4" fmla="val h"/>
              <a:gd name="f5" fmla="val 0"/>
              <a:gd name="f6" fmla="val 5819775"/>
              <a:gd name="f7" fmla="val 5010150"/>
              <a:gd name="f8" fmla="val 5694531"/>
              <a:gd name="f9" fmla="val 1985629"/>
              <a:gd name="f10" fmla="val 4662783"/>
              <a:gd name="f11" fmla="val 4592127"/>
              <a:gd name="f12" fmla="val 4535862"/>
              <a:gd name="f13" fmla="val 2041893"/>
              <a:gd name="f14" fmla="val 2112550"/>
              <a:gd name="f15" fmla="val 4797562"/>
              <a:gd name="f16" fmla="val 4090978"/>
              <a:gd name="f17" fmla="val 664054"/>
              <a:gd name="f18" fmla="val 593398"/>
              <a:gd name="f19" fmla="val 4034714"/>
              <a:gd name="f20" fmla="val 537134"/>
              <a:gd name="f21" fmla="val 3964058"/>
              <a:gd name="f22" fmla="val 2925118"/>
              <a:gd name="f23" fmla="val 2854462"/>
              <a:gd name="f24" fmla="val 2798197"/>
              <a:gd name="f25" fmla="val 4804762"/>
              <a:gd name="f26" fmla="val 2353313"/>
              <a:gd name="f27" fmla="val 2805389"/>
              <a:gd name="f28" fmla="val 2734733"/>
              <a:gd name="f29" fmla="val 2297049"/>
              <a:gd name="f30" fmla="val 2678468"/>
              <a:gd name="f31" fmla="val 2226393"/>
              <a:gd name="f32" fmla="val 1186796"/>
              <a:gd name="f33" fmla="val 1116140"/>
              <a:gd name="f34" fmla="val 1059875"/>
              <a:gd name="f35" fmla="val 791632"/>
              <a:gd name="f36" fmla="val 784431"/>
              <a:gd name="f37" fmla="val 777240"/>
              <a:gd name="f38" fmla="val 727520"/>
              <a:gd name="f39" fmla="val 699383"/>
              <a:gd name="f40" fmla="val 4776626"/>
              <a:gd name="f41" fmla="val 4748498"/>
              <a:gd name="f42" fmla="val 656854"/>
              <a:gd name="f43" fmla="val 4685034"/>
              <a:gd name="f44" fmla="val 4635313"/>
              <a:gd name="f45" fmla="val 126921"/>
              <a:gd name="f46" fmla="val 56264"/>
              <a:gd name="f47" fmla="val 600589"/>
              <a:gd name="f48" fmla="val 529933"/>
              <a:gd name="f49" fmla="val 197577"/>
              <a:gd name="f50" fmla="val 253841"/>
              <a:gd name="f51" fmla="val 402355"/>
              <a:gd name="f52" fmla="val 826961"/>
              <a:gd name="f53" fmla="val 883225"/>
              <a:gd name="f54" fmla="val 953891"/>
              <a:gd name="f55" fmla="val 1024547"/>
              <a:gd name="f56" fmla="val 1080811"/>
              <a:gd name="f57" fmla="val 1653273"/>
              <a:gd name="f58" fmla="val 1709538"/>
              <a:gd name="f59" fmla="val 1780194"/>
              <a:gd name="f60" fmla="val 1850850"/>
              <a:gd name="f61" fmla="val 1907115"/>
              <a:gd name="f62" fmla="val 2479577"/>
              <a:gd name="f63" fmla="val 2535841"/>
              <a:gd name="f64" fmla="val 2606507"/>
              <a:gd name="f65" fmla="val 2677163"/>
              <a:gd name="f66" fmla="val 2733427"/>
              <a:gd name="f67" fmla="val 3306547"/>
              <a:gd name="f68" fmla="val 3362811"/>
              <a:gd name="f69" fmla="val 3433467"/>
              <a:gd name="f70" fmla="val 3504124"/>
              <a:gd name="f71" fmla="val 3560388"/>
              <a:gd name="f72" fmla="val 4132850"/>
              <a:gd name="f73" fmla="val 4189114"/>
              <a:gd name="f74" fmla="val 4259771"/>
              <a:gd name="f75" fmla="val 4330427"/>
              <a:gd name="f76" fmla="val 4386691"/>
              <a:gd name="f77" fmla="val 4584268"/>
              <a:gd name="f78" fmla="val 4732783"/>
              <a:gd name="f79" fmla="val 444884"/>
              <a:gd name="f80" fmla="val 4845968"/>
              <a:gd name="f81" fmla="val 529276"/>
              <a:gd name="f82" fmla="val 4923168"/>
              <a:gd name="f83" fmla="val 620868"/>
              <a:gd name="f84" fmla="val 5001025"/>
              <a:gd name="f85" fmla="val 726853"/>
              <a:gd name="f86" fmla="val 5014760"/>
              <a:gd name="f87" fmla="val 776583"/>
              <a:gd name="f88" fmla="val 783784"/>
              <a:gd name="f89" fmla="val 797519"/>
              <a:gd name="f90" fmla="val 1193340"/>
              <a:gd name="f91" fmla="val 2225078"/>
              <a:gd name="f92" fmla="val 2931662"/>
              <a:gd name="f93" fmla="val 3963400"/>
              <a:gd name="f94" fmla="val 4669984"/>
              <a:gd name="f95" fmla="val 5701723"/>
              <a:gd name="f96" fmla="val 5772379"/>
              <a:gd name="f97" fmla="val 5828643"/>
              <a:gd name="f98" fmla="val 4958496"/>
              <a:gd name="f99" fmla="val 4887840"/>
              <a:gd name="f100" fmla="val 2119751"/>
              <a:gd name="f101" fmla="val 5822109"/>
              <a:gd name="f102" fmla="val 5765187"/>
              <a:gd name="f103" fmla="val 1320918"/>
              <a:gd name="f104" fmla="val 2932319"/>
              <a:gd name="f105" fmla="val 2090957"/>
              <a:gd name="f106" fmla="val 3059240"/>
              <a:gd name="f107" fmla="val 3829279"/>
              <a:gd name="f108" fmla="val 4798209"/>
              <a:gd name="f109" fmla="val 2246671"/>
              <a:gd name="f110" fmla="val 5567601"/>
              <a:gd name="f111" fmla="+- 0 0 -90"/>
              <a:gd name="f112" fmla="*/ f3 1 5819775"/>
              <a:gd name="f113" fmla="*/ f4 1 5010150"/>
              <a:gd name="f114" fmla="val f5"/>
              <a:gd name="f115" fmla="val f6"/>
              <a:gd name="f116" fmla="val f7"/>
              <a:gd name="f117" fmla="*/ f111 f0 1"/>
              <a:gd name="f118" fmla="+- f116 0 f114"/>
              <a:gd name="f119" fmla="+- f115 0 f114"/>
              <a:gd name="f120" fmla="*/ f117 1 f2"/>
              <a:gd name="f121" fmla="*/ f119 1 5819775"/>
              <a:gd name="f122" fmla="*/ f118 1 5010150"/>
              <a:gd name="f123" fmla="*/ 5694531 f119 1"/>
              <a:gd name="f124" fmla="*/ 1985629 f118 1"/>
              <a:gd name="f125" fmla="*/ 4662783 f119 1"/>
              <a:gd name="f126" fmla="*/ 4535862 f119 1"/>
              <a:gd name="f127" fmla="*/ 2112550 f118 1"/>
              <a:gd name="f128" fmla="*/ 4797562 f118 1"/>
              <a:gd name="f129" fmla="*/ 4090978 f119 1"/>
              <a:gd name="f130" fmla="*/ 664054 f118 1"/>
              <a:gd name="f131" fmla="*/ 3964058 f119 1"/>
              <a:gd name="f132" fmla="*/ 537134 f118 1"/>
              <a:gd name="f133" fmla="*/ 2925118 f119 1"/>
              <a:gd name="f134" fmla="*/ 2798197 f119 1"/>
              <a:gd name="f135" fmla="*/ 4804762 f118 1"/>
              <a:gd name="f136" fmla="*/ 2353313 f119 1"/>
              <a:gd name="f137" fmla="*/ 2805389 f118 1"/>
              <a:gd name="f138" fmla="*/ 2226393 f119 1"/>
              <a:gd name="f139" fmla="*/ 2678468 f118 1"/>
              <a:gd name="f140" fmla="*/ 1186796 f119 1"/>
              <a:gd name="f141" fmla="*/ 1059875 f119 1"/>
              <a:gd name="f142" fmla="*/ 791632 f119 1"/>
              <a:gd name="f143" fmla="*/ 777240 f119 1"/>
              <a:gd name="f144" fmla="*/ 699383 f119 1"/>
              <a:gd name="f145" fmla="*/ 4776626 f118 1"/>
              <a:gd name="f146" fmla="*/ 656854 f119 1"/>
              <a:gd name="f147" fmla="*/ 4635313 f118 1"/>
              <a:gd name="f148" fmla="*/ 126921 f118 1"/>
              <a:gd name="f149" fmla="*/ 529933 f119 1"/>
              <a:gd name="f150" fmla="*/ 0 f118 1"/>
              <a:gd name="f151" fmla="*/ 126921 f119 1"/>
              <a:gd name="f152" fmla="*/ 0 f119 1"/>
              <a:gd name="f153" fmla="*/ 253841 f118 1"/>
              <a:gd name="f154" fmla="*/ 402355 f119 1"/>
              <a:gd name="f155" fmla="*/ 826961 f118 1"/>
              <a:gd name="f156" fmla="*/ 953891 f118 1"/>
              <a:gd name="f157" fmla="*/ 1080811 f118 1"/>
              <a:gd name="f158" fmla="*/ 1653273 f118 1"/>
              <a:gd name="f159" fmla="*/ 1780194 f118 1"/>
              <a:gd name="f160" fmla="*/ 1907115 f118 1"/>
              <a:gd name="f161" fmla="*/ 2479577 f118 1"/>
              <a:gd name="f162" fmla="*/ 2606507 f118 1"/>
              <a:gd name="f163" fmla="*/ 2733427 f118 1"/>
              <a:gd name="f164" fmla="*/ 3306547 f118 1"/>
              <a:gd name="f165" fmla="*/ 3433467 f118 1"/>
              <a:gd name="f166" fmla="*/ 3560388 f118 1"/>
              <a:gd name="f167" fmla="*/ 4132850 f118 1"/>
              <a:gd name="f168" fmla="*/ 4259771 f118 1"/>
              <a:gd name="f169" fmla="*/ 4386691 f118 1"/>
              <a:gd name="f170" fmla="*/ 4584268 f118 1"/>
              <a:gd name="f171" fmla="*/ 529276 f119 1"/>
              <a:gd name="f172" fmla="*/ 4923168 f118 1"/>
              <a:gd name="f173" fmla="*/ 776583 f119 1"/>
              <a:gd name="f174" fmla="*/ 5014760 f118 1"/>
              <a:gd name="f175" fmla="*/ 797519 f119 1"/>
              <a:gd name="f176" fmla="*/ 1193340 f119 1"/>
              <a:gd name="f177" fmla="*/ 2225078 f119 1"/>
              <a:gd name="f178" fmla="*/ 2931662 f119 1"/>
              <a:gd name="f179" fmla="*/ 3963400 f119 1"/>
              <a:gd name="f180" fmla="*/ 4669984 f119 1"/>
              <a:gd name="f181" fmla="*/ 5701723 f119 1"/>
              <a:gd name="f182" fmla="*/ 5828643 f119 1"/>
              <a:gd name="f183" fmla="*/ 4887840 f118 1"/>
              <a:gd name="f184" fmla="*/ 2119751 f118 1"/>
              <a:gd name="f185" fmla="*/ 1320918 f119 1"/>
              <a:gd name="f186" fmla="*/ 2932319 f118 1"/>
              <a:gd name="f187" fmla="*/ 2090957 f119 1"/>
              <a:gd name="f188" fmla="*/ 3059240 f119 1"/>
              <a:gd name="f189" fmla="*/ 791632 f118 1"/>
              <a:gd name="f190" fmla="*/ 3829279 f119 1"/>
              <a:gd name="f191" fmla="*/ 4798209 f118 1"/>
              <a:gd name="f192" fmla="*/ 4797562 f119 1"/>
              <a:gd name="f193" fmla="*/ 2246671 f118 1"/>
              <a:gd name="f194" fmla="*/ 5567601 f119 1"/>
              <a:gd name="f195" fmla="+- f120 0 f1"/>
              <a:gd name="f196" fmla="*/ f123 1 5819775"/>
              <a:gd name="f197" fmla="*/ f124 1 5010150"/>
              <a:gd name="f198" fmla="*/ f125 1 5819775"/>
              <a:gd name="f199" fmla="*/ f126 1 5819775"/>
              <a:gd name="f200" fmla="*/ f127 1 5010150"/>
              <a:gd name="f201" fmla="*/ f128 1 5010150"/>
              <a:gd name="f202" fmla="*/ f129 1 5819775"/>
              <a:gd name="f203" fmla="*/ f130 1 5010150"/>
              <a:gd name="f204" fmla="*/ f131 1 5819775"/>
              <a:gd name="f205" fmla="*/ f132 1 5010150"/>
              <a:gd name="f206" fmla="*/ f133 1 5819775"/>
              <a:gd name="f207" fmla="*/ f134 1 5819775"/>
              <a:gd name="f208" fmla="*/ f135 1 5010150"/>
              <a:gd name="f209" fmla="*/ f136 1 5819775"/>
              <a:gd name="f210" fmla="*/ f137 1 5010150"/>
              <a:gd name="f211" fmla="*/ f138 1 5819775"/>
              <a:gd name="f212" fmla="*/ f139 1 5010150"/>
              <a:gd name="f213" fmla="*/ f140 1 5819775"/>
              <a:gd name="f214" fmla="*/ f141 1 5819775"/>
              <a:gd name="f215" fmla="*/ f142 1 5819775"/>
              <a:gd name="f216" fmla="*/ f143 1 5819775"/>
              <a:gd name="f217" fmla="*/ f144 1 5819775"/>
              <a:gd name="f218" fmla="*/ f145 1 5010150"/>
              <a:gd name="f219" fmla="*/ f146 1 5819775"/>
              <a:gd name="f220" fmla="*/ f147 1 5010150"/>
              <a:gd name="f221" fmla="*/ f148 1 5010150"/>
              <a:gd name="f222" fmla="*/ f149 1 5819775"/>
              <a:gd name="f223" fmla="*/ f150 1 5010150"/>
              <a:gd name="f224" fmla="*/ f151 1 5819775"/>
              <a:gd name="f225" fmla="*/ f152 1 5819775"/>
              <a:gd name="f226" fmla="*/ f153 1 5010150"/>
              <a:gd name="f227" fmla="*/ f154 1 5819775"/>
              <a:gd name="f228" fmla="*/ f155 1 5010150"/>
              <a:gd name="f229" fmla="*/ f156 1 5010150"/>
              <a:gd name="f230" fmla="*/ f157 1 5010150"/>
              <a:gd name="f231" fmla="*/ f158 1 5010150"/>
              <a:gd name="f232" fmla="*/ f159 1 5010150"/>
              <a:gd name="f233" fmla="*/ f160 1 5010150"/>
              <a:gd name="f234" fmla="*/ f161 1 5010150"/>
              <a:gd name="f235" fmla="*/ f162 1 5010150"/>
              <a:gd name="f236" fmla="*/ f163 1 5010150"/>
              <a:gd name="f237" fmla="*/ f164 1 5010150"/>
              <a:gd name="f238" fmla="*/ f165 1 5010150"/>
              <a:gd name="f239" fmla="*/ f166 1 5010150"/>
              <a:gd name="f240" fmla="*/ f167 1 5010150"/>
              <a:gd name="f241" fmla="*/ f168 1 5010150"/>
              <a:gd name="f242" fmla="*/ f169 1 5010150"/>
              <a:gd name="f243" fmla="*/ f170 1 5010150"/>
              <a:gd name="f244" fmla="*/ f171 1 5819775"/>
              <a:gd name="f245" fmla="*/ f172 1 5010150"/>
              <a:gd name="f246" fmla="*/ f173 1 5819775"/>
              <a:gd name="f247" fmla="*/ f174 1 5010150"/>
              <a:gd name="f248" fmla="*/ f175 1 5819775"/>
              <a:gd name="f249" fmla="*/ f176 1 5819775"/>
              <a:gd name="f250" fmla="*/ f177 1 5819775"/>
              <a:gd name="f251" fmla="*/ f178 1 5819775"/>
              <a:gd name="f252" fmla="*/ f179 1 5819775"/>
              <a:gd name="f253" fmla="*/ f180 1 5819775"/>
              <a:gd name="f254" fmla="*/ f181 1 5819775"/>
              <a:gd name="f255" fmla="*/ f182 1 5819775"/>
              <a:gd name="f256" fmla="*/ f183 1 5010150"/>
              <a:gd name="f257" fmla="*/ f184 1 5010150"/>
              <a:gd name="f258" fmla="*/ f185 1 5819775"/>
              <a:gd name="f259" fmla="*/ f186 1 5010150"/>
              <a:gd name="f260" fmla="*/ f187 1 5819775"/>
              <a:gd name="f261" fmla="*/ f188 1 5819775"/>
              <a:gd name="f262" fmla="*/ f189 1 5010150"/>
              <a:gd name="f263" fmla="*/ f190 1 5819775"/>
              <a:gd name="f264" fmla="*/ f191 1 5010150"/>
              <a:gd name="f265" fmla="*/ f192 1 5819775"/>
              <a:gd name="f266" fmla="*/ f193 1 5010150"/>
              <a:gd name="f267" fmla="*/ f194 1 5819775"/>
              <a:gd name="f268" fmla="*/ f114 1 f121"/>
              <a:gd name="f269" fmla="*/ f115 1 f121"/>
              <a:gd name="f270" fmla="*/ f114 1 f122"/>
              <a:gd name="f271" fmla="*/ f116 1 f122"/>
              <a:gd name="f272" fmla="*/ f196 1 f121"/>
              <a:gd name="f273" fmla="*/ f197 1 f122"/>
              <a:gd name="f274" fmla="*/ f198 1 f121"/>
              <a:gd name="f275" fmla="*/ f199 1 f121"/>
              <a:gd name="f276" fmla="*/ f200 1 f122"/>
              <a:gd name="f277" fmla="*/ f201 1 f122"/>
              <a:gd name="f278" fmla="*/ f202 1 f121"/>
              <a:gd name="f279" fmla="*/ f203 1 f122"/>
              <a:gd name="f280" fmla="*/ f204 1 f121"/>
              <a:gd name="f281" fmla="*/ f205 1 f122"/>
              <a:gd name="f282" fmla="*/ f206 1 f121"/>
              <a:gd name="f283" fmla="*/ f207 1 f121"/>
              <a:gd name="f284" fmla="*/ f208 1 f122"/>
              <a:gd name="f285" fmla="*/ f209 1 f121"/>
              <a:gd name="f286" fmla="*/ f210 1 f122"/>
              <a:gd name="f287" fmla="*/ f211 1 f121"/>
              <a:gd name="f288" fmla="*/ f212 1 f122"/>
              <a:gd name="f289" fmla="*/ f213 1 f121"/>
              <a:gd name="f290" fmla="*/ f214 1 f121"/>
              <a:gd name="f291" fmla="*/ f215 1 f121"/>
              <a:gd name="f292" fmla="*/ f216 1 f121"/>
              <a:gd name="f293" fmla="*/ f217 1 f121"/>
              <a:gd name="f294" fmla="*/ f218 1 f122"/>
              <a:gd name="f295" fmla="*/ f219 1 f121"/>
              <a:gd name="f296" fmla="*/ f220 1 f122"/>
              <a:gd name="f297" fmla="*/ f221 1 f122"/>
              <a:gd name="f298" fmla="*/ f222 1 f121"/>
              <a:gd name="f299" fmla="*/ f223 1 f122"/>
              <a:gd name="f300" fmla="*/ f224 1 f121"/>
              <a:gd name="f301" fmla="*/ f225 1 f121"/>
              <a:gd name="f302" fmla="*/ f226 1 f122"/>
              <a:gd name="f303" fmla="*/ f227 1 f121"/>
              <a:gd name="f304" fmla="*/ f228 1 f122"/>
              <a:gd name="f305" fmla="*/ f229 1 f122"/>
              <a:gd name="f306" fmla="*/ f230 1 f122"/>
              <a:gd name="f307" fmla="*/ f231 1 f122"/>
              <a:gd name="f308" fmla="*/ f232 1 f122"/>
              <a:gd name="f309" fmla="*/ f233 1 f122"/>
              <a:gd name="f310" fmla="*/ f234 1 f122"/>
              <a:gd name="f311" fmla="*/ f235 1 f122"/>
              <a:gd name="f312" fmla="*/ f236 1 f122"/>
              <a:gd name="f313" fmla="*/ f237 1 f122"/>
              <a:gd name="f314" fmla="*/ f238 1 f122"/>
              <a:gd name="f315" fmla="*/ f239 1 f122"/>
              <a:gd name="f316" fmla="*/ f240 1 f122"/>
              <a:gd name="f317" fmla="*/ f241 1 f122"/>
              <a:gd name="f318" fmla="*/ f242 1 f122"/>
              <a:gd name="f319" fmla="*/ f243 1 f122"/>
              <a:gd name="f320" fmla="*/ f244 1 f121"/>
              <a:gd name="f321" fmla="*/ f245 1 f122"/>
              <a:gd name="f322" fmla="*/ f246 1 f121"/>
              <a:gd name="f323" fmla="*/ f247 1 f122"/>
              <a:gd name="f324" fmla="*/ f248 1 f121"/>
              <a:gd name="f325" fmla="*/ f249 1 f121"/>
              <a:gd name="f326" fmla="*/ f250 1 f121"/>
              <a:gd name="f327" fmla="*/ f251 1 f121"/>
              <a:gd name="f328" fmla="*/ f252 1 f121"/>
              <a:gd name="f329" fmla="*/ f253 1 f121"/>
              <a:gd name="f330" fmla="*/ f254 1 f121"/>
              <a:gd name="f331" fmla="*/ f255 1 f121"/>
              <a:gd name="f332" fmla="*/ f256 1 f122"/>
              <a:gd name="f333" fmla="*/ f257 1 f122"/>
              <a:gd name="f334" fmla="*/ f258 1 f121"/>
              <a:gd name="f335" fmla="*/ f259 1 f122"/>
              <a:gd name="f336" fmla="*/ f260 1 f121"/>
              <a:gd name="f337" fmla="*/ f261 1 f121"/>
              <a:gd name="f338" fmla="*/ f262 1 f122"/>
              <a:gd name="f339" fmla="*/ f263 1 f121"/>
              <a:gd name="f340" fmla="*/ f264 1 f122"/>
              <a:gd name="f341" fmla="*/ f265 1 f121"/>
              <a:gd name="f342" fmla="*/ f266 1 f122"/>
              <a:gd name="f343" fmla="*/ f267 1 f121"/>
              <a:gd name="f344" fmla="*/ f268 f112 1"/>
              <a:gd name="f345" fmla="*/ f269 f112 1"/>
              <a:gd name="f346" fmla="*/ f271 f113 1"/>
              <a:gd name="f347" fmla="*/ f270 f113 1"/>
              <a:gd name="f348" fmla="*/ f272 f112 1"/>
              <a:gd name="f349" fmla="*/ f273 f113 1"/>
              <a:gd name="f350" fmla="*/ f274 f112 1"/>
              <a:gd name="f351" fmla="*/ f275 f112 1"/>
              <a:gd name="f352" fmla="*/ f276 f113 1"/>
              <a:gd name="f353" fmla="*/ f277 f113 1"/>
              <a:gd name="f354" fmla="*/ f278 f112 1"/>
              <a:gd name="f355" fmla="*/ f279 f113 1"/>
              <a:gd name="f356" fmla="*/ f280 f112 1"/>
              <a:gd name="f357" fmla="*/ f281 f113 1"/>
              <a:gd name="f358" fmla="*/ f282 f112 1"/>
              <a:gd name="f359" fmla="*/ f283 f112 1"/>
              <a:gd name="f360" fmla="*/ f284 f113 1"/>
              <a:gd name="f361" fmla="*/ f285 f112 1"/>
              <a:gd name="f362" fmla="*/ f286 f113 1"/>
              <a:gd name="f363" fmla="*/ f287 f112 1"/>
              <a:gd name="f364" fmla="*/ f288 f113 1"/>
              <a:gd name="f365" fmla="*/ f289 f112 1"/>
              <a:gd name="f366" fmla="*/ f290 f112 1"/>
              <a:gd name="f367" fmla="*/ f291 f112 1"/>
              <a:gd name="f368" fmla="*/ f292 f112 1"/>
              <a:gd name="f369" fmla="*/ f293 f112 1"/>
              <a:gd name="f370" fmla="*/ f294 f113 1"/>
              <a:gd name="f371" fmla="*/ f295 f112 1"/>
              <a:gd name="f372" fmla="*/ f296 f113 1"/>
              <a:gd name="f373" fmla="*/ f297 f113 1"/>
              <a:gd name="f374" fmla="*/ f298 f112 1"/>
              <a:gd name="f375" fmla="*/ f299 f113 1"/>
              <a:gd name="f376" fmla="*/ f300 f112 1"/>
              <a:gd name="f377" fmla="*/ f301 f112 1"/>
              <a:gd name="f378" fmla="*/ f302 f113 1"/>
              <a:gd name="f379" fmla="*/ f303 f112 1"/>
              <a:gd name="f380" fmla="*/ f304 f113 1"/>
              <a:gd name="f381" fmla="*/ f305 f113 1"/>
              <a:gd name="f382" fmla="*/ f306 f113 1"/>
              <a:gd name="f383" fmla="*/ f307 f113 1"/>
              <a:gd name="f384" fmla="*/ f308 f113 1"/>
              <a:gd name="f385" fmla="*/ f309 f113 1"/>
              <a:gd name="f386" fmla="*/ f310 f113 1"/>
              <a:gd name="f387" fmla="*/ f311 f113 1"/>
              <a:gd name="f388" fmla="*/ f312 f113 1"/>
              <a:gd name="f389" fmla="*/ f313 f113 1"/>
              <a:gd name="f390" fmla="*/ f314 f113 1"/>
              <a:gd name="f391" fmla="*/ f315 f113 1"/>
              <a:gd name="f392" fmla="*/ f316 f113 1"/>
              <a:gd name="f393" fmla="*/ f317 f113 1"/>
              <a:gd name="f394" fmla="*/ f318 f113 1"/>
              <a:gd name="f395" fmla="*/ f319 f113 1"/>
              <a:gd name="f396" fmla="*/ f320 f112 1"/>
              <a:gd name="f397" fmla="*/ f321 f113 1"/>
              <a:gd name="f398" fmla="*/ f322 f112 1"/>
              <a:gd name="f399" fmla="*/ f323 f113 1"/>
              <a:gd name="f400" fmla="*/ f324 f112 1"/>
              <a:gd name="f401" fmla="*/ f325 f112 1"/>
              <a:gd name="f402" fmla="*/ f326 f112 1"/>
              <a:gd name="f403" fmla="*/ f327 f112 1"/>
              <a:gd name="f404" fmla="*/ f328 f112 1"/>
              <a:gd name="f405" fmla="*/ f329 f112 1"/>
              <a:gd name="f406" fmla="*/ f330 f112 1"/>
              <a:gd name="f407" fmla="*/ f331 f112 1"/>
              <a:gd name="f408" fmla="*/ f332 f113 1"/>
              <a:gd name="f409" fmla="*/ f333 f113 1"/>
              <a:gd name="f410" fmla="*/ f334 f112 1"/>
              <a:gd name="f411" fmla="*/ f335 f113 1"/>
              <a:gd name="f412" fmla="*/ f336 f112 1"/>
              <a:gd name="f413" fmla="*/ f337 f112 1"/>
              <a:gd name="f414" fmla="*/ f338 f113 1"/>
              <a:gd name="f415" fmla="*/ f339 f112 1"/>
              <a:gd name="f416" fmla="*/ f340 f113 1"/>
              <a:gd name="f417" fmla="*/ f341 f112 1"/>
              <a:gd name="f418" fmla="*/ f342 f113 1"/>
              <a:gd name="f419" fmla="*/ f343 f112 1"/>
            </a:gdLst>
            <a:ahLst/>
            <a:cxnLst>
              <a:cxn ang="3cd4">
                <a:pos x="hc" y="t"/>
              </a:cxn>
              <a:cxn ang="0">
                <a:pos x="r" y="vc"/>
              </a:cxn>
              <a:cxn ang="cd4">
                <a:pos x="hc" y="b"/>
              </a:cxn>
              <a:cxn ang="cd2">
                <a:pos x="l" y="vc"/>
              </a:cxn>
              <a:cxn ang="f195">
                <a:pos x="f348" y="f349"/>
              </a:cxn>
              <a:cxn ang="f195">
                <a:pos x="f350" y="f349"/>
              </a:cxn>
              <a:cxn ang="f195">
                <a:pos x="f351" y="f352"/>
              </a:cxn>
              <a:cxn ang="f195">
                <a:pos x="f351" y="f353"/>
              </a:cxn>
              <a:cxn ang="f195">
                <a:pos x="f354" y="f353"/>
              </a:cxn>
              <a:cxn ang="f195">
                <a:pos x="f354" y="f355"/>
              </a:cxn>
              <a:cxn ang="f195">
                <a:pos x="f356" y="f357"/>
              </a:cxn>
              <a:cxn ang="f195">
                <a:pos x="f358" y="f357"/>
              </a:cxn>
              <a:cxn ang="f195">
                <a:pos x="f359" y="f355"/>
              </a:cxn>
              <a:cxn ang="f195">
                <a:pos x="f359" y="f360"/>
              </a:cxn>
              <a:cxn ang="f195">
                <a:pos x="f361" y="f360"/>
              </a:cxn>
              <a:cxn ang="f195">
                <a:pos x="f361" y="f362"/>
              </a:cxn>
              <a:cxn ang="f195">
                <a:pos x="f363" y="f364"/>
              </a:cxn>
              <a:cxn ang="f195">
                <a:pos x="f365" y="f364"/>
              </a:cxn>
              <a:cxn ang="f195">
                <a:pos x="f366" y="f362"/>
              </a:cxn>
              <a:cxn ang="f195">
                <a:pos x="f366" y="f360"/>
              </a:cxn>
              <a:cxn ang="f195">
                <a:pos x="f367" y="f360"/>
              </a:cxn>
              <a:cxn ang="f195">
                <a:pos x="f368" y="f360"/>
              </a:cxn>
              <a:cxn ang="f195">
                <a:pos x="f369" y="f370"/>
              </a:cxn>
              <a:cxn ang="f195">
                <a:pos x="f371" y="f372"/>
              </a:cxn>
              <a:cxn ang="f195">
                <a:pos x="f371" y="f373"/>
              </a:cxn>
              <a:cxn ang="f195">
                <a:pos x="f374" y="f375"/>
              </a:cxn>
              <a:cxn ang="f195">
                <a:pos x="f376" y="f375"/>
              </a:cxn>
              <a:cxn ang="f195">
                <a:pos x="f377" y="f373"/>
              </a:cxn>
              <a:cxn ang="f195">
                <a:pos x="f376" y="f378"/>
              </a:cxn>
              <a:cxn ang="f195">
                <a:pos x="f379" y="f378"/>
              </a:cxn>
              <a:cxn ang="f195">
                <a:pos x="f379" y="f380"/>
              </a:cxn>
              <a:cxn ang="f195">
                <a:pos x="f376" y="f380"/>
              </a:cxn>
              <a:cxn ang="f195">
                <a:pos x="f377" y="f381"/>
              </a:cxn>
              <a:cxn ang="f195">
                <a:pos x="f376" y="f382"/>
              </a:cxn>
              <a:cxn ang="f195">
                <a:pos x="f379" y="f382"/>
              </a:cxn>
              <a:cxn ang="f195">
                <a:pos x="f379" y="f383"/>
              </a:cxn>
              <a:cxn ang="f195">
                <a:pos x="f376" y="f383"/>
              </a:cxn>
              <a:cxn ang="f195">
                <a:pos x="f377" y="f384"/>
              </a:cxn>
              <a:cxn ang="f195">
                <a:pos x="f376" y="f385"/>
              </a:cxn>
              <a:cxn ang="f195">
                <a:pos x="f379" y="f385"/>
              </a:cxn>
              <a:cxn ang="f195">
                <a:pos x="f379" y="f386"/>
              </a:cxn>
              <a:cxn ang="f195">
                <a:pos x="f376" y="f386"/>
              </a:cxn>
              <a:cxn ang="f195">
                <a:pos x="f377" y="f387"/>
              </a:cxn>
              <a:cxn ang="f195">
                <a:pos x="f376" y="f388"/>
              </a:cxn>
              <a:cxn ang="f195">
                <a:pos x="f379" y="f388"/>
              </a:cxn>
              <a:cxn ang="f195">
                <a:pos x="f379" y="f389"/>
              </a:cxn>
              <a:cxn ang="f195">
                <a:pos x="f376" y="f389"/>
              </a:cxn>
              <a:cxn ang="f195">
                <a:pos x="f377" y="f390"/>
              </a:cxn>
              <a:cxn ang="f195">
                <a:pos x="f376" y="f391"/>
              </a:cxn>
              <a:cxn ang="f195">
                <a:pos x="f379" y="f391"/>
              </a:cxn>
              <a:cxn ang="f195">
                <a:pos x="f379" y="f392"/>
              </a:cxn>
              <a:cxn ang="f195">
                <a:pos x="f376" y="f392"/>
              </a:cxn>
              <a:cxn ang="f195">
                <a:pos x="f377" y="f393"/>
              </a:cxn>
              <a:cxn ang="f195">
                <a:pos x="f376" y="f394"/>
              </a:cxn>
              <a:cxn ang="f195">
                <a:pos x="f379" y="f394"/>
              </a:cxn>
              <a:cxn ang="f195">
                <a:pos x="f379" y="f395"/>
              </a:cxn>
              <a:cxn ang="f195">
                <a:pos x="f396" y="f397"/>
              </a:cxn>
              <a:cxn ang="f195">
                <a:pos x="f398" y="f399"/>
              </a:cxn>
              <a:cxn ang="f195">
                <a:pos x="f400" y="f399"/>
              </a:cxn>
              <a:cxn ang="f195">
                <a:pos x="f401" y="f399"/>
              </a:cxn>
              <a:cxn ang="f195">
                <a:pos x="f402" y="f399"/>
              </a:cxn>
              <a:cxn ang="f195">
                <a:pos x="f403" y="f399"/>
              </a:cxn>
              <a:cxn ang="f195">
                <a:pos x="f404" y="f399"/>
              </a:cxn>
              <a:cxn ang="f195">
                <a:pos x="f405" y="f399"/>
              </a:cxn>
              <a:cxn ang="f195">
                <a:pos x="f406" y="f399"/>
              </a:cxn>
              <a:cxn ang="f195">
                <a:pos x="f407" y="f408"/>
              </a:cxn>
              <a:cxn ang="f195">
                <a:pos x="f407" y="f409"/>
              </a:cxn>
              <a:cxn ang="f195">
                <a:pos x="f348" y="f349"/>
              </a:cxn>
              <a:cxn ang="f195">
                <a:pos x="f410" y="f360"/>
              </a:cxn>
              <a:cxn ang="f195">
                <a:pos x="f410" y="f411"/>
              </a:cxn>
              <a:cxn ang="f195">
                <a:pos x="f412" y="f411"/>
              </a:cxn>
              <a:cxn ang="f195">
                <a:pos x="f412" y="f353"/>
              </a:cxn>
              <a:cxn ang="f195">
                <a:pos x="f410" y="f353"/>
              </a:cxn>
              <a:cxn ang="f195">
                <a:pos x="f410" y="f360"/>
              </a:cxn>
              <a:cxn ang="f195">
                <a:pos x="f413" y="f360"/>
              </a:cxn>
              <a:cxn ang="f195">
                <a:pos x="f413" y="f414"/>
              </a:cxn>
              <a:cxn ang="f195">
                <a:pos x="f415" y="f414"/>
              </a:cxn>
              <a:cxn ang="f195">
                <a:pos x="f415" y="f416"/>
              </a:cxn>
              <a:cxn ang="f195">
                <a:pos x="f413" y="f416"/>
              </a:cxn>
              <a:cxn ang="f195">
                <a:pos x="f413" y="f360"/>
              </a:cxn>
              <a:cxn ang="f195">
                <a:pos x="f417" y="f360"/>
              </a:cxn>
              <a:cxn ang="f195">
                <a:pos x="f417" y="f418"/>
              </a:cxn>
              <a:cxn ang="f195">
                <a:pos x="f419" y="f418"/>
              </a:cxn>
              <a:cxn ang="f195">
                <a:pos x="f419" y="f360"/>
              </a:cxn>
              <a:cxn ang="f195">
                <a:pos x="f417" y="f360"/>
              </a:cxn>
            </a:cxnLst>
            <a:rect l="f344" t="f347" r="f345" b="f346"/>
            <a:pathLst>
              <a:path w="5819775" h="5010150">
                <a:moveTo>
                  <a:pt x="f8" y="f9"/>
                </a:moveTo>
                <a:lnTo>
                  <a:pt x="f10" y="f9"/>
                </a:lnTo>
                <a:cubicBezTo>
                  <a:pt x="f11" y="f9"/>
                  <a:pt x="f12" y="f13"/>
                  <a:pt x="f12" y="f14"/>
                </a:cubicBezTo>
                <a:lnTo>
                  <a:pt x="f12" y="f15"/>
                </a:lnTo>
                <a:lnTo>
                  <a:pt x="f16" y="f15"/>
                </a:lnTo>
                <a:lnTo>
                  <a:pt x="f16" y="f17"/>
                </a:lnTo>
                <a:cubicBezTo>
                  <a:pt x="f16" y="f18"/>
                  <a:pt x="f19" y="f20"/>
                  <a:pt x="f21" y="f20"/>
                </a:cubicBezTo>
                <a:lnTo>
                  <a:pt x="f22" y="f20"/>
                </a:lnTo>
                <a:cubicBezTo>
                  <a:pt x="f23" y="f20"/>
                  <a:pt x="f24" y="f18"/>
                  <a:pt x="f24" y="f17"/>
                </a:cubicBezTo>
                <a:lnTo>
                  <a:pt x="f24" y="f25"/>
                </a:lnTo>
                <a:lnTo>
                  <a:pt x="f26" y="f25"/>
                </a:lnTo>
                <a:lnTo>
                  <a:pt x="f26" y="f27"/>
                </a:lnTo>
                <a:cubicBezTo>
                  <a:pt x="f26" y="f28"/>
                  <a:pt x="f29" y="f30"/>
                  <a:pt x="f31" y="f30"/>
                </a:cubicBezTo>
                <a:lnTo>
                  <a:pt x="f32" y="f30"/>
                </a:lnTo>
                <a:cubicBezTo>
                  <a:pt x="f33" y="f30"/>
                  <a:pt x="f34" y="f28"/>
                  <a:pt x="f34" y="f27"/>
                </a:cubicBezTo>
                <a:lnTo>
                  <a:pt x="f34" y="f25"/>
                </a:lnTo>
                <a:lnTo>
                  <a:pt x="f35" y="f25"/>
                </a:lnTo>
                <a:cubicBezTo>
                  <a:pt x="f36" y="f25"/>
                  <a:pt x="f36" y="f25"/>
                  <a:pt x="f37" y="f25"/>
                </a:cubicBezTo>
                <a:cubicBezTo>
                  <a:pt x="f37" y="f25"/>
                  <a:pt x="f38" y="f25"/>
                  <a:pt x="f39" y="f40"/>
                </a:cubicBezTo>
                <a:cubicBezTo>
                  <a:pt x="f17" y="f41"/>
                  <a:pt x="f42" y="f43"/>
                  <a:pt x="f42" y="f44"/>
                </a:cubicBezTo>
                <a:lnTo>
                  <a:pt x="f42" y="f45"/>
                </a:lnTo>
                <a:cubicBezTo>
                  <a:pt x="f42" y="f46"/>
                  <a:pt x="f47" y="f5"/>
                  <a:pt x="f48" y="f5"/>
                </a:cubicBezTo>
                <a:lnTo>
                  <a:pt x="f45" y="f5"/>
                </a:lnTo>
                <a:cubicBezTo>
                  <a:pt x="f46" y="f5"/>
                  <a:pt x="f5" y="f46"/>
                  <a:pt x="f5" y="f45"/>
                </a:cubicBezTo>
                <a:cubicBezTo>
                  <a:pt x="f5" y="f49"/>
                  <a:pt x="f46" y="f50"/>
                  <a:pt x="f45" y="f50"/>
                </a:cubicBezTo>
                <a:lnTo>
                  <a:pt x="f51" y="f50"/>
                </a:lnTo>
                <a:lnTo>
                  <a:pt x="f51" y="f52"/>
                </a:lnTo>
                <a:lnTo>
                  <a:pt x="f45" y="f52"/>
                </a:lnTo>
                <a:cubicBezTo>
                  <a:pt x="f46" y="f52"/>
                  <a:pt x="f5" y="f53"/>
                  <a:pt x="f5" y="f54"/>
                </a:cubicBezTo>
                <a:cubicBezTo>
                  <a:pt x="f5" y="f55"/>
                  <a:pt x="f46" y="f56"/>
                  <a:pt x="f45" y="f56"/>
                </a:cubicBezTo>
                <a:lnTo>
                  <a:pt x="f51" y="f56"/>
                </a:lnTo>
                <a:lnTo>
                  <a:pt x="f51" y="f57"/>
                </a:lnTo>
                <a:lnTo>
                  <a:pt x="f45" y="f57"/>
                </a:lnTo>
                <a:cubicBezTo>
                  <a:pt x="f46" y="f57"/>
                  <a:pt x="f5" y="f58"/>
                  <a:pt x="f5" y="f59"/>
                </a:cubicBezTo>
                <a:cubicBezTo>
                  <a:pt x="f5" y="f60"/>
                  <a:pt x="f46" y="f61"/>
                  <a:pt x="f45" y="f61"/>
                </a:cubicBezTo>
                <a:lnTo>
                  <a:pt x="f51" y="f61"/>
                </a:lnTo>
                <a:lnTo>
                  <a:pt x="f51" y="f62"/>
                </a:lnTo>
                <a:lnTo>
                  <a:pt x="f45" y="f62"/>
                </a:lnTo>
                <a:cubicBezTo>
                  <a:pt x="f46" y="f62"/>
                  <a:pt x="f5" y="f63"/>
                  <a:pt x="f5" y="f64"/>
                </a:cubicBezTo>
                <a:cubicBezTo>
                  <a:pt x="f5" y="f65"/>
                  <a:pt x="f46" y="f66"/>
                  <a:pt x="f45" y="f66"/>
                </a:cubicBezTo>
                <a:lnTo>
                  <a:pt x="f51" y="f66"/>
                </a:lnTo>
                <a:lnTo>
                  <a:pt x="f51" y="f67"/>
                </a:lnTo>
                <a:lnTo>
                  <a:pt x="f45" y="f67"/>
                </a:lnTo>
                <a:cubicBezTo>
                  <a:pt x="f46" y="f67"/>
                  <a:pt x="f5" y="f68"/>
                  <a:pt x="f5" y="f69"/>
                </a:cubicBezTo>
                <a:cubicBezTo>
                  <a:pt x="f5" y="f70"/>
                  <a:pt x="f46" y="f71"/>
                  <a:pt x="f45" y="f71"/>
                </a:cubicBezTo>
                <a:lnTo>
                  <a:pt x="f51" y="f71"/>
                </a:lnTo>
                <a:lnTo>
                  <a:pt x="f51" y="f72"/>
                </a:lnTo>
                <a:lnTo>
                  <a:pt x="f45" y="f72"/>
                </a:lnTo>
                <a:cubicBezTo>
                  <a:pt x="f46" y="f72"/>
                  <a:pt x="f5" y="f73"/>
                  <a:pt x="f5" y="f74"/>
                </a:cubicBezTo>
                <a:cubicBezTo>
                  <a:pt x="f5" y="f75"/>
                  <a:pt x="f46" y="f76"/>
                  <a:pt x="f45" y="f76"/>
                </a:cubicBezTo>
                <a:lnTo>
                  <a:pt x="f51" y="f76"/>
                </a:lnTo>
                <a:lnTo>
                  <a:pt x="f51" y="f77"/>
                </a:lnTo>
                <a:cubicBezTo>
                  <a:pt x="f51" y="f78"/>
                  <a:pt x="f79" y="f80"/>
                  <a:pt x="f81" y="f82"/>
                </a:cubicBezTo>
                <a:cubicBezTo>
                  <a:pt x="f83" y="f84"/>
                  <a:pt x="f85" y="f86"/>
                  <a:pt x="f87" y="f86"/>
                </a:cubicBezTo>
                <a:cubicBezTo>
                  <a:pt x="f88" y="f86"/>
                  <a:pt x="f89" y="f86"/>
                  <a:pt x="f89" y="f86"/>
                </a:cubicBezTo>
                <a:lnTo>
                  <a:pt x="f90" y="f86"/>
                </a:lnTo>
                <a:lnTo>
                  <a:pt x="f91" y="f86"/>
                </a:lnTo>
                <a:lnTo>
                  <a:pt x="f92" y="f86"/>
                </a:lnTo>
                <a:lnTo>
                  <a:pt x="f93" y="f86"/>
                </a:lnTo>
                <a:lnTo>
                  <a:pt x="f94" y="f86"/>
                </a:lnTo>
                <a:lnTo>
                  <a:pt x="f95" y="f86"/>
                </a:lnTo>
                <a:cubicBezTo>
                  <a:pt x="f96" y="f86"/>
                  <a:pt x="f97" y="f98"/>
                  <a:pt x="f97" y="f99"/>
                </a:cubicBezTo>
                <a:lnTo>
                  <a:pt x="f97" y="f100"/>
                </a:lnTo>
                <a:cubicBezTo>
                  <a:pt x="f101" y="f13"/>
                  <a:pt x="f102" y="f9"/>
                  <a:pt x="f8" y="f9"/>
                </a:cubicBezTo>
                <a:close/>
                <a:moveTo>
                  <a:pt x="f103" y="f25"/>
                </a:moveTo>
                <a:lnTo>
                  <a:pt x="f103" y="f104"/>
                </a:lnTo>
                <a:lnTo>
                  <a:pt x="f105" y="f104"/>
                </a:lnTo>
                <a:lnTo>
                  <a:pt x="f105" y="f15"/>
                </a:lnTo>
                <a:lnTo>
                  <a:pt x="f103" y="f15"/>
                </a:lnTo>
                <a:lnTo>
                  <a:pt x="f103" y="f25"/>
                </a:lnTo>
                <a:close/>
                <a:moveTo>
                  <a:pt x="f106" y="f25"/>
                </a:moveTo>
                <a:lnTo>
                  <a:pt x="f106" y="f35"/>
                </a:lnTo>
                <a:lnTo>
                  <a:pt x="f107" y="f35"/>
                </a:lnTo>
                <a:lnTo>
                  <a:pt x="f107" y="f108"/>
                </a:lnTo>
                <a:lnTo>
                  <a:pt x="f106" y="f108"/>
                </a:lnTo>
                <a:lnTo>
                  <a:pt x="f106" y="f25"/>
                </a:lnTo>
                <a:close/>
                <a:moveTo>
                  <a:pt x="f15" y="f25"/>
                </a:moveTo>
                <a:lnTo>
                  <a:pt x="f15" y="f109"/>
                </a:lnTo>
                <a:lnTo>
                  <a:pt x="f110" y="f109"/>
                </a:lnTo>
                <a:lnTo>
                  <a:pt x="f110" y="f25"/>
                </a:lnTo>
                <a:lnTo>
                  <a:pt x="f15" y="f25"/>
                </a:lnTo>
                <a:close/>
              </a:path>
            </a:pathLst>
          </a:custGeom>
          <a:solidFill>
            <a:srgbClr val="FFFFFF"/>
          </a:solidFill>
          <a:ln cap="flat">
            <a:noFill/>
            <a:prstDash val="solid"/>
          </a:ln>
        </p:spPr>
        <p:txBody>
          <a:bodyPr vert="horz" wrap="square" lIns="91440" tIns="45720" rIns="91440" bIns="45720"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pic>
        <p:nvPicPr>
          <p:cNvPr id="11" name="Picture 4" descr="vaso transparente">
            <a:extLst>
              <a:ext uri="{FF2B5EF4-FFF2-40B4-BE49-F238E27FC236}">
                <a16:creationId xmlns:a16="http://schemas.microsoft.com/office/drawing/2014/main" id="{A7C3DEAD-C5B2-1111-CE28-BA81EB29E015}"/>
              </a:ext>
            </a:extLst>
          </p:cNvPr>
          <p:cNvPicPr>
            <a:picLocks noGrp="1" noChangeAspect="1"/>
          </p:cNvPicPr>
          <p:nvPr>
            <p:ph type="pic" idx="4294967295"/>
          </p:nvPr>
        </p:nvPicPr>
        <p:blipFill>
          <a:blip r:embed="rId3" cstate="print"/>
          <a:srcRect t="18516" b="18516"/>
          <a:stretch>
            <a:fillRect/>
          </a:stretch>
        </p:blipFill>
        <p:spPr>
          <a:xfrm>
            <a:off x="6376412" y="1161397"/>
            <a:ext cx="5815583" cy="5492581"/>
          </a:xfrm>
        </p:spPr>
      </p:pic>
      <p:sp>
        <p:nvSpPr>
          <p:cNvPr id="12" name="Rectángulo 29">
            <a:extLst>
              <a:ext uri="{FF2B5EF4-FFF2-40B4-BE49-F238E27FC236}">
                <a16:creationId xmlns:a16="http://schemas.microsoft.com/office/drawing/2014/main" id="{4FB5EFDA-C41B-6BAF-AA2E-C37907EF9902}"/>
              </a:ext>
            </a:extLst>
          </p:cNvPr>
          <p:cNvSpPr/>
          <p:nvPr/>
        </p:nvSpPr>
        <p:spPr>
          <a:xfrm>
            <a:off x="280419" y="231644"/>
            <a:ext cx="11582403" cy="6412988"/>
          </a:xfrm>
          <a:prstGeom prst="rect">
            <a:avLst/>
          </a:prstGeom>
          <a:noFill/>
          <a:ln w="38103" cap="flat">
            <a:solidFill>
              <a:srgbClr val="92D050"/>
            </a:solidFill>
            <a:prstDash val="solid"/>
            <a:miter/>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Trebuchet MS"/>
              <a:ea typeface="Arial"/>
              <a:cs typeface="B Nazanin" pitchFamily="2" charset="-78"/>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name="Slide25">
    <p:spTree>
      <p:nvGrpSpPr>
        <p:cNvPr id="1" name=""/>
        <p:cNvGrpSpPr/>
        <p:nvPr/>
      </p:nvGrpSpPr>
      <p:grpSpPr>
        <a:xfrm>
          <a:off x="0" y="0"/>
          <a:ext cx="0" cy="0"/>
          <a:chOff x="0" y="0"/>
          <a:chExt cx="0" cy="0"/>
        </a:xfrm>
      </p:grpSpPr>
      <p:sp>
        <p:nvSpPr>
          <p:cNvPr id="2" name="Marcador de texto 7">
            <a:extLst>
              <a:ext uri="{FF2B5EF4-FFF2-40B4-BE49-F238E27FC236}">
                <a16:creationId xmlns:a16="http://schemas.microsoft.com/office/drawing/2014/main" id="{BD62800F-B1FC-D2AC-8729-6FBCFB730D5F}"/>
              </a:ext>
            </a:extLst>
          </p:cNvPr>
          <p:cNvSpPr txBox="1">
            <a:spLocks noGrp="1"/>
          </p:cNvSpPr>
          <p:nvPr>
            <p:ph type="body" idx="4294967295"/>
          </p:nvPr>
        </p:nvSpPr>
        <p:spPr>
          <a:xfrm>
            <a:off x="456017" y="361985"/>
            <a:ext cx="3716594" cy="992233"/>
          </a:xfrm>
        </p:spPr>
        <p:txBody>
          <a:bodyPr>
            <a:noAutofit/>
          </a:bodyPr>
          <a:lstStyle/>
          <a:p>
            <a:pPr lvl="0" algn="r" rtl="1">
              <a:lnSpc>
                <a:spcPct val="100000"/>
              </a:lnSpc>
            </a:pPr>
            <a:r>
              <a:rPr lang="fa-IR" sz="4000" dirty="0">
                <a:solidFill>
                  <a:srgbClr val="00B050"/>
                </a:solidFill>
                <a:latin typeface="Garamond"/>
                <a:cs typeface="B Nazanin" pitchFamily="2" charset="-78"/>
              </a:rPr>
              <a:t>تحقیقات آینده</a:t>
            </a:r>
          </a:p>
          <a:p>
            <a:pPr lvl="0" algn="r" rtl="1">
              <a:lnSpc>
                <a:spcPct val="100000"/>
              </a:lnSpc>
            </a:pPr>
            <a:r>
              <a:rPr lang="fa-IR" sz="4000" dirty="0">
                <a:solidFill>
                  <a:srgbClr val="00B050"/>
                </a:solidFill>
                <a:latin typeface="Garamond"/>
                <a:cs typeface="B Nazanin" pitchFamily="2" charset="-78"/>
              </a:rPr>
              <a:t>طرح</a:t>
            </a:r>
            <a:endParaRPr lang="es-ES" sz="4000" dirty="0">
              <a:solidFill>
                <a:srgbClr val="202428"/>
              </a:solidFill>
              <a:latin typeface="Garamond"/>
              <a:cs typeface="B Nazanin" pitchFamily="2" charset="-78"/>
            </a:endParaRPr>
          </a:p>
        </p:txBody>
      </p:sp>
      <p:sp>
        <p:nvSpPr>
          <p:cNvPr id="3" name="CuadroTexto 8">
            <a:extLst>
              <a:ext uri="{FF2B5EF4-FFF2-40B4-BE49-F238E27FC236}">
                <a16:creationId xmlns:a16="http://schemas.microsoft.com/office/drawing/2014/main" id="{F2A0F3CD-B48E-C6DE-9F98-66ADCB5F61D1}"/>
              </a:ext>
            </a:extLst>
          </p:cNvPr>
          <p:cNvSpPr txBox="1"/>
          <p:nvPr/>
        </p:nvSpPr>
        <p:spPr>
          <a:xfrm>
            <a:off x="839784" y="2179225"/>
            <a:ext cx="3266703" cy="800219"/>
          </a:xfrm>
          <a:prstGeom prst="rect">
            <a:avLst/>
          </a:prstGeom>
          <a:noFill/>
          <a:ln cap="flat">
            <a:noFill/>
          </a:ln>
        </p:spPr>
        <p:txBody>
          <a:bodyPr vert="horz" wrap="square" lIns="91440" tIns="45720" rIns="91440" bIns="45720" anchor="t" anchorCtr="0" compatLnSpc="1">
            <a:spAutoFit/>
          </a:bodyPr>
          <a:lstStyle/>
          <a:p>
            <a:pPr lvl="0" algn="r" rtl="1">
              <a:lnSpc>
                <a:spcPct val="150000"/>
              </a:lnSpc>
              <a:defRPr sz="1800" b="0" i="0" u="none" strike="noStrike" kern="0" cap="none" spc="0" baseline="0">
                <a:solidFill>
                  <a:srgbClr val="000000"/>
                </a:solidFill>
                <a:uFillTx/>
              </a:defRPr>
            </a:pPr>
            <a:r>
              <a:rPr lang="fa-IR" sz="1600" dirty="0">
                <a:solidFill>
                  <a:srgbClr val="495057"/>
                </a:solidFill>
                <a:latin typeface="Trebuchet MS"/>
                <a:ea typeface="Arial"/>
                <a:cs typeface="B Nazanin" pitchFamily="2" charset="-78"/>
              </a:rPr>
              <a:t>برای ساده‌تر شدن تحقیق، پیشنهاد می‌شود طرح اصلی  با نمونه جایگزین کنید.</a:t>
            </a:r>
            <a:endParaRPr lang="es-ES" sz="1600" b="0" i="0" u="none" strike="noStrike" kern="1200" cap="none" spc="0" baseline="0" dirty="0">
              <a:solidFill>
                <a:srgbClr val="495057"/>
              </a:solidFill>
              <a:uFillTx/>
              <a:latin typeface="Trebuchet MS"/>
              <a:ea typeface="Arial"/>
              <a:cs typeface="B Nazanin" pitchFamily="2" charset="-78"/>
            </a:endParaRPr>
          </a:p>
        </p:txBody>
      </p:sp>
      <p:sp>
        <p:nvSpPr>
          <p:cNvPr id="4" name="CuadroTexto 9">
            <a:extLst>
              <a:ext uri="{FF2B5EF4-FFF2-40B4-BE49-F238E27FC236}">
                <a16:creationId xmlns:a16="http://schemas.microsoft.com/office/drawing/2014/main" id="{C2499A86-88D9-A67D-53C5-3E86C619DA8E}"/>
              </a:ext>
            </a:extLst>
          </p:cNvPr>
          <p:cNvSpPr txBox="1"/>
          <p:nvPr/>
        </p:nvSpPr>
        <p:spPr>
          <a:xfrm>
            <a:off x="839784" y="3521930"/>
            <a:ext cx="3266703" cy="1723549"/>
          </a:xfrm>
          <a:prstGeom prst="rect">
            <a:avLst/>
          </a:prstGeom>
          <a:noFill/>
          <a:ln cap="flat">
            <a:noFill/>
          </a:ln>
        </p:spPr>
        <p:txBody>
          <a:bodyPr vert="horz" wrap="square" lIns="91440" tIns="45720" rIns="91440" bIns="45720" anchor="t" anchorCtr="0" compatLnSpc="1">
            <a:spAutoFit/>
          </a:bodyPr>
          <a:lstStyle/>
          <a:p>
            <a:pPr lvl="0" algn="r" rtl="1">
              <a:lnSpc>
                <a:spcPct val="150000"/>
              </a:lnSpc>
              <a:defRPr sz="1800" b="0" i="0" u="none" strike="noStrike" kern="0" cap="none" spc="0" baseline="0">
                <a:solidFill>
                  <a:srgbClr val="000000"/>
                </a:solidFill>
                <a:uFillTx/>
              </a:defRPr>
            </a:pPr>
            <a:r>
              <a:rPr lang="fa-IR" sz="2400" dirty="0">
                <a:solidFill>
                  <a:srgbClr val="00B050"/>
                </a:solidFill>
                <a:latin typeface="Garamond"/>
                <a:ea typeface="Arial"/>
                <a:cs typeface="B Nazanin" pitchFamily="2" charset="-78"/>
              </a:rPr>
              <a:t>فرضیه:</a:t>
            </a:r>
          </a:p>
          <a:p>
            <a:pPr lvl="0" algn="r" rtl="1">
              <a:lnSpc>
                <a:spcPct val="150000"/>
              </a:lnSpc>
              <a:defRPr sz="1800" b="0" i="0" u="none" strike="noStrike" kern="0" cap="none" spc="0" baseline="0">
                <a:solidFill>
                  <a:srgbClr val="000000"/>
                </a:solidFill>
                <a:uFillTx/>
              </a:defRPr>
            </a:pPr>
            <a:r>
              <a:rPr lang="fa-IR" sz="1600" dirty="0">
                <a:solidFill>
                  <a:srgbClr val="495057"/>
                </a:solidFill>
                <a:latin typeface="Trebuchet MS"/>
                <a:ea typeface="Arial"/>
                <a:cs typeface="B Nazanin" pitchFamily="2" charset="-78"/>
              </a:rPr>
              <a:t>قالب پاورپوينت حرفه ای ، قابل ویرایش ، جهت استفاده در جلسات دفاع رساله ، پایان نامه ، پروپوزال و سمینار و .... می باشد.</a:t>
            </a:r>
            <a:endParaRPr lang="en-US" sz="1600" b="0" i="0" u="none" strike="noStrike" kern="1200" cap="none" spc="0" baseline="0" dirty="0">
              <a:solidFill>
                <a:srgbClr val="495057"/>
              </a:solidFill>
              <a:uFillTx/>
              <a:latin typeface="Trebuchet MS"/>
              <a:ea typeface="Arial"/>
              <a:cs typeface="B Nazanin" pitchFamily="2" charset="-78"/>
            </a:endParaRPr>
          </a:p>
        </p:txBody>
      </p:sp>
      <p:grpSp>
        <p:nvGrpSpPr>
          <p:cNvPr id="5" name="Grupo 12">
            <a:extLst>
              <a:ext uri="{FF2B5EF4-FFF2-40B4-BE49-F238E27FC236}">
                <a16:creationId xmlns:a16="http://schemas.microsoft.com/office/drawing/2014/main" id="{3CCD7245-F23D-3127-92AA-C2E5C1AADC9C}"/>
              </a:ext>
            </a:extLst>
          </p:cNvPr>
          <p:cNvGrpSpPr/>
          <p:nvPr/>
        </p:nvGrpSpPr>
        <p:grpSpPr>
          <a:xfrm>
            <a:off x="10926494" y="5674720"/>
            <a:ext cx="1112715" cy="1109285"/>
            <a:chOff x="10926494" y="5674720"/>
            <a:chExt cx="1112715" cy="1109285"/>
          </a:xfrm>
        </p:grpSpPr>
        <p:sp>
          <p:nvSpPr>
            <p:cNvPr id="6" name="Freeform 8">
              <a:extLst>
                <a:ext uri="{FF2B5EF4-FFF2-40B4-BE49-F238E27FC236}">
                  <a16:creationId xmlns:a16="http://schemas.microsoft.com/office/drawing/2014/main" id="{EC96312D-BF24-61EE-B229-D6001061CD30}"/>
                </a:ext>
              </a:extLst>
            </p:cNvPr>
            <p:cNvSpPr/>
            <p:nvPr/>
          </p:nvSpPr>
          <p:spPr>
            <a:xfrm>
              <a:off x="10926494" y="6141832"/>
              <a:ext cx="671215" cy="642173"/>
            </a:xfrm>
            <a:custGeom>
              <a:avLst/>
              <a:gdLst>
                <a:gd name="f0" fmla="val 10800000"/>
                <a:gd name="f1" fmla="val 5400000"/>
                <a:gd name="f2" fmla="val 180"/>
                <a:gd name="f3" fmla="val w"/>
                <a:gd name="f4" fmla="val h"/>
                <a:gd name="f5" fmla="val 0"/>
                <a:gd name="f6" fmla="val 699"/>
                <a:gd name="f7" fmla="val 668"/>
                <a:gd name="f8" fmla="val 635"/>
                <a:gd name="f9" fmla="val 306"/>
                <a:gd name="f10" fmla="val 690"/>
                <a:gd name="f11" fmla="val 315"/>
                <a:gd name="f12" fmla="val 366"/>
                <a:gd name="f13" fmla="val 678"/>
                <a:gd name="f14" fmla="val 394"/>
                <a:gd name="f15" fmla="val 675"/>
                <a:gd name="f16" fmla="val 398"/>
                <a:gd name="f17" fmla="val 672"/>
                <a:gd name="f18" fmla="val 403"/>
                <a:gd name="f19" fmla="val 404"/>
                <a:gd name="f20" fmla="val 644"/>
                <a:gd name="f21" fmla="val 412"/>
                <a:gd name="f22" fmla="val 643"/>
                <a:gd name="f23" fmla="val 432"/>
                <a:gd name="f24" fmla="val 640"/>
                <a:gd name="f25" fmla="val 453"/>
                <a:gd name="f26" fmla="val 631"/>
                <a:gd name="f27" fmla="val 506"/>
                <a:gd name="f28" fmla="val 621"/>
                <a:gd name="f29" fmla="val 560"/>
                <a:gd name="f30" fmla="val 612"/>
                <a:gd name="f31" fmla="val 614"/>
                <a:gd name="f32" fmla="val 605"/>
                <a:gd name="f33" fmla="val 650"/>
                <a:gd name="f34" fmla="val 583"/>
                <a:gd name="f35" fmla="val 547"/>
                <a:gd name="f36" fmla="val 413"/>
                <a:gd name="f37" fmla="val 280"/>
                <a:gd name="f38" fmla="val 147"/>
                <a:gd name="f39" fmla="val 109"/>
                <a:gd name="f40" fmla="val 87"/>
                <a:gd name="f41" fmla="val 649"/>
                <a:gd name="f42" fmla="val 81"/>
                <a:gd name="f43" fmla="val 613"/>
                <a:gd name="f44" fmla="val 70"/>
                <a:gd name="f45" fmla="val 551"/>
                <a:gd name="f46" fmla="val 59"/>
                <a:gd name="f47" fmla="val 489"/>
                <a:gd name="f48" fmla="val 48"/>
                <a:gd name="f49" fmla="val 428"/>
                <a:gd name="f50" fmla="val 47"/>
                <a:gd name="f51" fmla="val 422"/>
                <a:gd name="f52" fmla="val 43"/>
                <a:gd name="f53" fmla="val 416"/>
                <a:gd name="f54" fmla="val 39"/>
                <a:gd name="f55" fmla="val 11"/>
                <a:gd name="f56" fmla="val 395"/>
                <a:gd name="f57" fmla="val 378"/>
                <a:gd name="f58" fmla="val 5"/>
                <a:gd name="f59" fmla="val 353"/>
                <a:gd name="f60" fmla="val 10"/>
                <a:gd name="f61" fmla="val 326"/>
                <a:gd name="f62" fmla="val 28"/>
                <a:gd name="f63" fmla="val 312"/>
                <a:gd name="f64" fmla="val 54"/>
                <a:gd name="f65" fmla="val 307"/>
                <a:gd name="f66" fmla="val 55"/>
                <a:gd name="f67" fmla="val 56"/>
                <a:gd name="f68" fmla="val 53"/>
                <a:gd name="f69" fmla="val 304"/>
                <a:gd name="f70" fmla="val 60"/>
                <a:gd name="f71" fmla="val 281"/>
                <a:gd name="f72" fmla="val 66"/>
                <a:gd name="f73" fmla="val 258"/>
                <a:gd name="f74" fmla="val 74"/>
                <a:gd name="f75" fmla="val 235"/>
                <a:gd name="f76" fmla="val 77"/>
                <a:gd name="f77" fmla="val 227"/>
                <a:gd name="f78" fmla="val 83"/>
                <a:gd name="f79" fmla="val 218"/>
                <a:gd name="f80" fmla="val 90"/>
                <a:gd name="f81" fmla="val 215"/>
                <a:gd name="f82" fmla="val 120"/>
                <a:gd name="f83" fmla="val 201"/>
                <a:gd name="f84" fmla="val 132"/>
                <a:gd name="f85" fmla="val 175"/>
                <a:gd name="f86" fmla="val 144"/>
                <a:gd name="f87" fmla="val 138"/>
                <a:gd name="f88" fmla="val 154"/>
                <a:gd name="f89" fmla="val 129"/>
                <a:gd name="f90" fmla="val 161"/>
                <a:gd name="f91" fmla="val 125"/>
                <a:gd name="f92" fmla="val 187"/>
                <a:gd name="f93" fmla="val 114"/>
                <a:gd name="f94" fmla="val 196"/>
                <a:gd name="f95" fmla="val 92"/>
                <a:gd name="f96" fmla="val 207"/>
                <a:gd name="f97" fmla="val 68"/>
                <a:gd name="f98" fmla="val 233"/>
                <a:gd name="f99" fmla="val 12"/>
                <a:gd name="f100" fmla="val 296"/>
                <a:gd name="f101" fmla="val 4"/>
                <a:gd name="f102" fmla="val 338"/>
                <a:gd name="f103" fmla="val 49"/>
                <a:gd name="f104" fmla="val 340"/>
                <a:gd name="f105" fmla="val 51"/>
                <a:gd name="f106" fmla="val 343"/>
                <a:gd name="f107" fmla="val 346"/>
                <a:gd name="f108" fmla="val 57"/>
                <a:gd name="f109" fmla="val 348"/>
                <a:gd name="f110" fmla="val 350"/>
                <a:gd name="f111" fmla="val 352"/>
                <a:gd name="f112" fmla="val 52"/>
                <a:gd name="f113" fmla="val 393"/>
                <a:gd name="f114" fmla="val 465"/>
                <a:gd name="f115" fmla="val 491"/>
                <a:gd name="f116" fmla="val 498"/>
                <a:gd name="f117" fmla="val 98"/>
                <a:gd name="f118" fmla="val 504"/>
                <a:gd name="f119" fmla="val 521"/>
                <a:gd name="f120" fmla="val 118"/>
                <a:gd name="f121" fmla="val 545"/>
                <a:gd name="f122" fmla="val 130"/>
                <a:gd name="f123" fmla="val 556"/>
                <a:gd name="f124" fmla="val 564"/>
                <a:gd name="f125" fmla="val 179"/>
                <a:gd name="f126" fmla="val 565"/>
                <a:gd name="f127" fmla="val 184"/>
                <a:gd name="f128" fmla="val 567"/>
                <a:gd name="f129" fmla="val 192"/>
                <a:gd name="f130" fmla="val 571"/>
                <a:gd name="f131" fmla="val 193"/>
                <a:gd name="f132" fmla="val 620"/>
                <a:gd name="f133" fmla="val 256"/>
                <a:gd name="f134" fmla="val 609"/>
                <a:gd name="f135" fmla="val 417"/>
                <a:gd name="f136" fmla="val 259"/>
                <a:gd name="f137" fmla="val 85"/>
                <a:gd name="f138" fmla="val 421"/>
                <a:gd name="f139" fmla="val 84"/>
                <a:gd name="f140" fmla="val 424"/>
                <a:gd name="f141" fmla="val 426"/>
                <a:gd name="f142" fmla="val 95"/>
                <a:gd name="f143" fmla="val 486"/>
                <a:gd name="f144" fmla="val 106"/>
                <a:gd name="f145" fmla="val 117"/>
                <a:gd name="f146" fmla="val 607"/>
                <a:gd name="f147" fmla="val 624"/>
                <a:gd name="f148" fmla="val 632"/>
                <a:gd name="f149" fmla="val 148"/>
                <a:gd name="f150" fmla="val 268"/>
                <a:gd name="f151" fmla="val 387"/>
                <a:gd name="f152" fmla="val 575"/>
                <a:gd name="f153" fmla="val 569"/>
                <a:gd name="f154" fmla="val 582"/>
                <a:gd name="f155" fmla="val 570"/>
                <a:gd name="f156" fmla="val 591"/>
                <a:gd name="f157" fmla="val 519"/>
                <a:gd name="f158" fmla="val 600"/>
                <a:gd name="f159" fmla="val 469"/>
                <a:gd name="f160" fmla="val 344"/>
                <a:gd name="f161" fmla="val 380"/>
                <a:gd name="f162" fmla="val 435"/>
                <a:gd name="f163" fmla="val 525"/>
                <a:gd name="f164" fmla="val 616"/>
                <a:gd name="f165" fmla="val 628"/>
                <a:gd name="f166" fmla="val 382"/>
                <a:gd name="f167" fmla="val 379"/>
                <a:gd name="f168" fmla="val 639"/>
                <a:gd name="f169" fmla="val 375"/>
                <a:gd name="f170" fmla="val 645"/>
                <a:gd name="f171" fmla="val 368"/>
                <a:gd name="f172" fmla="val 652"/>
                <a:gd name="f173" fmla="val 362"/>
                <a:gd name="f174" fmla="val 646"/>
                <a:gd name="f175" fmla="val 356"/>
                <a:gd name="f176" fmla="val 630"/>
                <a:gd name="f177" fmla="val 342"/>
                <a:gd name="f178" fmla="val 437"/>
                <a:gd name="f179" fmla="val 254"/>
                <a:gd name="f180" fmla="val 71"/>
                <a:gd name="f181" fmla="val 67"/>
                <a:gd name="f182" fmla="val 62"/>
                <a:gd name="f183" fmla="val 349"/>
                <a:gd name="f184" fmla="val 41"/>
                <a:gd name="f185" fmla="val 69"/>
                <a:gd name="f186" fmla="val 164"/>
                <a:gd name="f187" fmla="val 461"/>
                <a:gd name="f188" fmla="val 466"/>
                <a:gd name="f189" fmla="val 275"/>
                <a:gd name="f190" fmla="val 454"/>
                <a:gd name="f191" fmla="val 245"/>
                <a:gd name="f192" fmla="val 434"/>
                <a:gd name="f193" fmla="val 419"/>
                <a:gd name="f194" fmla="val 225"/>
                <a:gd name="f195" fmla="val 405"/>
                <a:gd name="f196" fmla="val 391"/>
                <a:gd name="f197" fmla="val 371"/>
                <a:gd name="f198" fmla="val 250"/>
                <a:gd name="f199" fmla="val 361"/>
                <a:gd name="f200" fmla="val 279"/>
                <a:gd name="f201" fmla="val 429"/>
                <a:gd name="f202" fmla="val 327"/>
                <a:gd name="f203" fmla="val 308"/>
                <a:gd name="f204" fmla="val 331"/>
                <a:gd name="f205" fmla="val 265"/>
                <a:gd name="f206" fmla="val 231"/>
                <a:gd name="f207" fmla="val 284"/>
                <a:gd name="f208" fmla="val 228"/>
                <a:gd name="f209" fmla="val 251"/>
                <a:gd name="f210" fmla="val 230"/>
                <a:gd name="f211" fmla="val 289"/>
                <a:gd name="f212" fmla="val 229"/>
                <a:gd name="f213" fmla="val 292"/>
                <a:gd name="f214" fmla="val 295"/>
                <a:gd name="f215" fmla="val 297"/>
                <a:gd name="f216" fmla="val 232"/>
                <a:gd name="f217" fmla="val 301"/>
                <a:gd name="f218" fmla="val 237"/>
                <a:gd name="f219" fmla="val 240"/>
                <a:gd name="f220" fmla="val 269"/>
                <a:gd name="f221" fmla="val 191"/>
                <a:gd name="f222" fmla="val 277"/>
                <a:gd name="f223" fmla="val 189"/>
                <a:gd name="f224" fmla="val 252"/>
                <a:gd name="f225" fmla="val 165"/>
                <a:gd name="f226" fmla="val 234"/>
                <a:gd name="f227" fmla="val 151"/>
                <a:gd name="f228" fmla="val 224"/>
                <a:gd name="f229" fmla="val 136"/>
                <a:gd name="f230" fmla="val 122"/>
                <a:gd name="f231" fmla="val 101"/>
                <a:gd name="f232" fmla="val 249"/>
                <a:gd name="f233" fmla="val 91"/>
                <a:gd name="f234" fmla="val 159"/>
                <a:gd name="f235" fmla="val 595"/>
                <a:gd name="f236" fmla="val 601"/>
                <a:gd name="f237" fmla="val 278"/>
                <a:gd name="f238" fmla="val 248"/>
                <a:gd name="f239" fmla="val 541"/>
                <a:gd name="f240" fmla="val 527"/>
                <a:gd name="f241" fmla="val 503"/>
                <a:gd name="f242" fmla="val 253"/>
                <a:gd name="f243" fmla="val 501"/>
                <a:gd name="f244" fmla="val 533"/>
                <a:gd name="f245" fmla="val 414"/>
                <a:gd name="f246" fmla="val 140"/>
                <a:gd name="f247" fmla="val 444"/>
                <a:gd name="f248" fmla="val 104"/>
                <a:gd name="f249" fmla="val 459"/>
                <a:gd name="f250" fmla="val 99"/>
                <a:gd name="f251" fmla="val 458"/>
                <a:gd name="f252" fmla="val 455"/>
                <a:gd name="f253" fmla="val 86"/>
                <a:gd name="f254" fmla="val 445"/>
                <a:gd name="f255" fmla="val 427"/>
                <a:gd name="f256" fmla="val 409"/>
                <a:gd name="f257" fmla="val 392"/>
                <a:gd name="f258" fmla="val 58"/>
                <a:gd name="f259" fmla="val 373"/>
                <a:gd name="f260" fmla="val 369"/>
                <a:gd name="f261" fmla="val 96"/>
                <a:gd name="f262" fmla="val 372"/>
                <a:gd name="f263" fmla="val 108"/>
                <a:gd name="f264" fmla="val 376"/>
                <a:gd name="f265" fmla="val 111"/>
                <a:gd name="f266" fmla="val 388"/>
                <a:gd name="f267" fmla="val 402"/>
                <a:gd name="f268" fmla="val 131"/>
                <a:gd name="f269" fmla="val 190"/>
                <a:gd name="f270" fmla="val 182"/>
                <a:gd name="f271" fmla="val 203"/>
                <a:gd name="f272" fmla="val 197"/>
                <a:gd name="f273" fmla="val 211"/>
                <a:gd name="f274" fmla="val 226"/>
                <a:gd name="f275" fmla="val 214"/>
                <a:gd name="f276" fmla="val 241"/>
                <a:gd name="f277" fmla="val 257"/>
                <a:gd name="f278" fmla="val 236"/>
                <a:gd name="f279" fmla="val 143"/>
                <a:gd name="f280" fmla="val 213"/>
                <a:gd name="f281" fmla="val 141"/>
                <a:gd name="f282" fmla="val 172"/>
                <a:gd name="f283" fmla="val 160"/>
                <a:gd name="f284" fmla="val 528"/>
                <a:gd name="f285" fmla="val 186"/>
                <a:gd name="f286" fmla="val 526"/>
                <a:gd name="f287" fmla="val 524"/>
                <a:gd name="f288" fmla="val 515"/>
                <a:gd name="f289" fmla="val 497"/>
                <a:gd name="f290" fmla="val 479"/>
                <a:gd name="f291" fmla="val 142"/>
                <a:gd name="f292" fmla="val 442"/>
                <a:gd name="f293" fmla="val 181"/>
                <a:gd name="f294" fmla="val 436"/>
                <a:gd name="f295" fmla="val 439"/>
                <a:gd name="f296" fmla="val 195"/>
                <a:gd name="f297" fmla="val 206"/>
                <a:gd name="f298" fmla="val 216"/>
                <a:gd name="f299" fmla="val 482"/>
                <a:gd name="f300" fmla="val 512"/>
                <a:gd name="f301" fmla="val 202"/>
                <a:gd name="f302" fmla="val 291"/>
                <a:gd name="f303" fmla="val 305"/>
                <a:gd name="f304" fmla="val 317"/>
                <a:gd name="f305" fmla="val 321"/>
                <a:gd name="f306" fmla="val 324"/>
                <a:gd name="f307" fmla="val 100"/>
                <a:gd name="f308" fmla="val 323"/>
                <a:gd name="f309" fmla="val 319"/>
                <a:gd name="f310" fmla="val 75"/>
                <a:gd name="f311" fmla="val 298"/>
                <a:gd name="f312" fmla="val 260"/>
                <a:gd name="f313" fmla="val 238"/>
                <a:gd name="f314" fmla="val 97"/>
                <a:gd name="f315" fmla="val 112"/>
                <a:gd name="f316" fmla="val 266"/>
                <a:gd name="f317" fmla="val 359"/>
                <a:gd name="f318" fmla="val 386"/>
                <a:gd name="f319" fmla="val 389"/>
                <a:gd name="f320" fmla="val 194"/>
                <a:gd name="f321" fmla="val 166"/>
                <a:gd name="f322" fmla="val 367"/>
                <a:gd name="f323" fmla="val 347"/>
                <a:gd name="f324" fmla="val 302"/>
                <a:gd name="f325" fmla="val 320"/>
                <a:gd name="f326" fmla="val 334"/>
                <a:gd name="f327" fmla="+- 0 0 -90"/>
                <a:gd name="f328" fmla="*/ f3 1 699"/>
                <a:gd name="f329" fmla="*/ f4 1 668"/>
                <a:gd name="f330" fmla="val f5"/>
                <a:gd name="f331" fmla="val f6"/>
                <a:gd name="f332" fmla="val f7"/>
                <a:gd name="f333" fmla="*/ f327 f0 1"/>
                <a:gd name="f334" fmla="+- f332 0 f330"/>
                <a:gd name="f335" fmla="+- f331 0 f330"/>
                <a:gd name="f336" fmla="*/ f333 1 f2"/>
                <a:gd name="f337" fmla="*/ f335 1 699"/>
                <a:gd name="f338" fmla="*/ f334 1 668"/>
                <a:gd name="f339" fmla="*/ 678 f335 1"/>
                <a:gd name="f340" fmla="*/ 394 f334 1"/>
                <a:gd name="f341" fmla="*/ 640 f335 1"/>
                <a:gd name="f342" fmla="*/ 453 f334 1"/>
                <a:gd name="f343" fmla="*/ 547 f335 1"/>
                <a:gd name="f344" fmla="*/ 668 f334 1"/>
                <a:gd name="f345" fmla="*/ 81 f335 1"/>
                <a:gd name="f346" fmla="*/ 613 f334 1"/>
                <a:gd name="f347" fmla="*/ 39 f335 1"/>
                <a:gd name="f348" fmla="*/ 413 f334 1"/>
                <a:gd name="f349" fmla="*/ 54 f335 1"/>
                <a:gd name="f350" fmla="*/ 307 f334 1"/>
                <a:gd name="f351" fmla="*/ 74 f335 1"/>
                <a:gd name="f352" fmla="*/ 235 f334 1"/>
                <a:gd name="f353" fmla="*/ 144 f335 1"/>
                <a:gd name="f354" fmla="*/ 147 f334 1"/>
                <a:gd name="f355" fmla="*/ 207 f335 1"/>
                <a:gd name="f356" fmla="*/ 68 f334 1"/>
                <a:gd name="f357" fmla="*/ 346 f335 1"/>
                <a:gd name="f358" fmla="*/ 57 f334 1"/>
                <a:gd name="f359" fmla="*/ 491 f335 1"/>
                <a:gd name="f360" fmla="*/ 81 f334 1"/>
                <a:gd name="f361" fmla="*/ 564 f335 1"/>
                <a:gd name="f362" fmla="*/ 179 f334 1"/>
                <a:gd name="f363" fmla="*/ 635 f335 1"/>
                <a:gd name="f364" fmla="*/ 306 f334 1"/>
                <a:gd name="f365" fmla="*/ 85 f335 1"/>
                <a:gd name="f366" fmla="*/ 417 f334 1"/>
                <a:gd name="f367" fmla="*/ 117 f335 1"/>
                <a:gd name="f368" fmla="*/ 607 f334 1"/>
                <a:gd name="f369" fmla="*/ 506 f335 1"/>
                <a:gd name="f370" fmla="*/ 632 f334 1"/>
                <a:gd name="f371" fmla="*/ 609 f335 1"/>
                <a:gd name="f372" fmla="*/ 616 f335 1"/>
                <a:gd name="f373" fmla="*/ 380 f334 1"/>
                <a:gd name="f374" fmla="*/ 652 f335 1"/>
                <a:gd name="f375" fmla="*/ 362 f334 1"/>
                <a:gd name="f376" fmla="*/ 620 f335 1"/>
                <a:gd name="f377" fmla="*/ 344 f334 1"/>
                <a:gd name="f378" fmla="*/ 59 f335 1"/>
                <a:gd name="f379" fmla="*/ 379 f334 1"/>
                <a:gd name="f380" fmla="*/ 344 f335 1"/>
                <a:gd name="f381" fmla="*/ 434 f335 1"/>
                <a:gd name="f382" fmla="*/ 233 f334 1"/>
                <a:gd name="f383" fmla="*/ 368 f335 1"/>
                <a:gd name="f384" fmla="*/ 327 f335 1"/>
                <a:gd name="f385" fmla="*/ 308 f334 1"/>
                <a:gd name="f386" fmla="*/ 230 f335 1"/>
                <a:gd name="f387" fmla="*/ 289 f334 1"/>
                <a:gd name="f388" fmla="*/ 240 f335 1"/>
                <a:gd name="f389" fmla="*/ 191 f335 1"/>
                <a:gd name="f390" fmla="*/ 122 f335 1"/>
                <a:gd name="f391" fmla="*/ 571 f335 1"/>
                <a:gd name="f392" fmla="*/ 501 f335 1"/>
                <a:gd name="f393" fmla="*/ 414 f335 1"/>
                <a:gd name="f394" fmla="*/ 140 f334 1"/>
                <a:gd name="f395" fmla="*/ 455 f335 1"/>
                <a:gd name="f396" fmla="*/ 86 f334 1"/>
                <a:gd name="f397" fmla="*/ 369 f335 1"/>
                <a:gd name="f398" fmla="*/ 96 f334 1"/>
                <a:gd name="f399" fmla="*/ 211 f335 1"/>
                <a:gd name="f400" fmla="*/ 226 f334 1"/>
                <a:gd name="f401" fmla="*/ 213 f335 1"/>
                <a:gd name="f402" fmla="*/ 141 f334 1"/>
                <a:gd name="f403" fmla="*/ 528 f335 1"/>
                <a:gd name="f404" fmla="*/ 190 f334 1"/>
                <a:gd name="f405" fmla="*/ 479 f335 1"/>
                <a:gd name="f406" fmla="*/ 142 f334 1"/>
                <a:gd name="f407" fmla="*/ 439 f335 1"/>
                <a:gd name="f408" fmla="*/ 195 f334 1"/>
                <a:gd name="f409" fmla="*/ 317 f335 1"/>
                <a:gd name="f410" fmla="*/ 111 f334 1"/>
                <a:gd name="f411" fmla="*/ 279 f335 1"/>
                <a:gd name="f412" fmla="*/ 56 f334 1"/>
                <a:gd name="f413" fmla="*/ 241 f335 1"/>
                <a:gd name="f414" fmla="*/ 112 f334 1"/>
                <a:gd name="f415" fmla="*/ 225 f334 1"/>
                <a:gd name="f416" fmla="*/ 392 f335 1"/>
                <a:gd name="f417" fmla="*/ 186 f334 1"/>
                <a:gd name="f418" fmla="*/ 301 f335 1"/>
                <a:gd name="f419" fmla="+- f336 0 f1"/>
                <a:gd name="f420" fmla="*/ f339 1 699"/>
                <a:gd name="f421" fmla="*/ f340 1 668"/>
                <a:gd name="f422" fmla="*/ f341 1 699"/>
                <a:gd name="f423" fmla="*/ f342 1 668"/>
                <a:gd name="f424" fmla="*/ f343 1 699"/>
                <a:gd name="f425" fmla="*/ f344 1 668"/>
                <a:gd name="f426" fmla="*/ f345 1 699"/>
                <a:gd name="f427" fmla="*/ f346 1 668"/>
                <a:gd name="f428" fmla="*/ f347 1 699"/>
                <a:gd name="f429" fmla="*/ f348 1 668"/>
                <a:gd name="f430" fmla="*/ f349 1 699"/>
                <a:gd name="f431" fmla="*/ f350 1 668"/>
                <a:gd name="f432" fmla="*/ f351 1 699"/>
                <a:gd name="f433" fmla="*/ f352 1 668"/>
                <a:gd name="f434" fmla="*/ f353 1 699"/>
                <a:gd name="f435" fmla="*/ f354 1 668"/>
                <a:gd name="f436" fmla="*/ f355 1 699"/>
                <a:gd name="f437" fmla="*/ f356 1 668"/>
                <a:gd name="f438" fmla="*/ f357 1 699"/>
                <a:gd name="f439" fmla="*/ f358 1 668"/>
                <a:gd name="f440" fmla="*/ f359 1 699"/>
                <a:gd name="f441" fmla="*/ f360 1 668"/>
                <a:gd name="f442" fmla="*/ f361 1 699"/>
                <a:gd name="f443" fmla="*/ f362 1 668"/>
                <a:gd name="f444" fmla="*/ f363 1 699"/>
                <a:gd name="f445" fmla="*/ f364 1 668"/>
                <a:gd name="f446" fmla="*/ f365 1 699"/>
                <a:gd name="f447" fmla="*/ f366 1 668"/>
                <a:gd name="f448" fmla="*/ f367 1 699"/>
                <a:gd name="f449" fmla="*/ f368 1 668"/>
                <a:gd name="f450" fmla="*/ f369 1 699"/>
                <a:gd name="f451" fmla="*/ f370 1 668"/>
                <a:gd name="f452" fmla="*/ f371 1 699"/>
                <a:gd name="f453" fmla="*/ f372 1 699"/>
                <a:gd name="f454" fmla="*/ f373 1 668"/>
                <a:gd name="f455" fmla="*/ f374 1 699"/>
                <a:gd name="f456" fmla="*/ f375 1 668"/>
                <a:gd name="f457" fmla="*/ f376 1 699"/>
                <a:gd name="f458" fmla="*/ f377 1 668"/>
                <a:gd name="f459" fmla="*/ f378 1 699"/>
                <a:gd name="f460" fmla="*/ f379 1 668"/>
                <a:gd name="f461" fmla="*/ f380 1 699"/>
                <a:gd name="f462" fmla="*/ f381 1 699"/>
                <a:gd name="f463" fmla="*/ f382 1 668"/>
                <a:gd name="f464" fmla="*/ f383 1 699"/>
                <a:gd name="f465" fmla="*/ f384 1 699"/>
                <a:gd name="f466" fmla="*/ f385 1 668"/>
                <a:gd name="f467" fmla="*/ f386 1 699"/>
                <a:gd name="f468" fmla="*/ f387 1 668"/>
                <a:gd name="f469" fmla="*/ f388 1 699"/>
                <a:gd name="f470" fmla="*/ f389 1 699"/>
                <a:gd name="f471" fmla="*/ f390 1 699"/>
                <a:gd name="f472" fmla="*/ f391 1 699"/>
                <a:gd name="f473" fmla="*/ f392 1 699"/>
                <a:gd name="f474" fmla="*/ f393 1 699"/>
                <a:gd name="f475" fmla="*/ f394 1 668"/>
                <a:gd name="f476" fmla="*/ f395 1 699"/>
                <a:gd name="f477" fmla="*/ f396 1 668"/>
                <a:gd name="f478" fmla="*/ f397 1 699"/>
                <a:gd name="f479" fmla="*/ f398 1 668"/>
                <a:gd name="f480" fmla="*/ f399 1 699"/>
                <a:gd name="f481" fmla="*/ f400 1 668"/>
                <a:gd name="f482" fmla="*/ f401 1 699"/>
                <a:gd name="f483" fmla="*/ f402 1 668"/>
                <a:gd name="f484" fmla="*/ f403 1 699"/>
                <a:gd name="f485" fmla="*/ f404 1 668"/>
                <a:gd name="f486" fmla="*/ f405 1 699"/>
                <a:gd name="f487" fmla="*/ f406 1 668"/>
                <a:gd name="f488" fmla="*/ f407 1 699"/>
                <a:gd name="f489" fmla="*/ f408 1 668"/>
                <a:gd name="f490" fmla="*/ f409 1 699"/>
                <a:gd name="f491" fmla="*/ f410 1 668"/>
                <a:gd name="f492" fmla="*/ f411 1 699"/>
                <a:gd name="f493" fmla="*/ f412 1 668"/>
                <a:gd name="f494" fmla="*/ f413 1 699"/>
                <a:gd name="f495" fmla="*/ f414 1 668"/>
                <a:gd name="f496" fmla="*/ f415 1 668"/>
                <a:gd name="f497" fmla="*/ f416 1 699"/>
                <a:gd name="f498" fmla="*/ f417 1 668"/>
                <a:gd name="f499" fmla="*/ f418 1 699"/>
                <a:gd name="f500" fmla="*/ 0 1 f337"/>
                <a:gd name="f501" fmla="*/ f331 1 f337"/>
                <a:gd name="f502" fmla="*/ 0 1 f338"/>
                <a:gd name="f503" fmla="*/ f332 1 f338"/>
                <a:gd name="f504" fmla="*/ f420 1 f337"/>
                <a:gd name="f505" fmla="*/ f421 1 f338"/>
                <a:gd name="f506" fmla="*/ f422 1 f337"/>
                <a:gd name="f507" fmla="*/ f423 1 f338"/>
                <a:gd name="f508" fmla="*/ f424 1 f337"/>
                <a:gd name="f509" fmla="*/ f425 1 f338"/>
                <a:gd name="f510" fmla="*/ f426 1 f337"/>
                <a:gd name="f511" fmla="*/ f427 1 f338"/>
                <a:gd name="f512" fmla="*/ f428 1 f337"/>
                <a:gd name="f513" fmla="*/ f429 1 f338"/>
                <a:gd name="f514" fmla="*/ f430 1 f337"/>
                <a:gd name="f515" fmla="*/ f431 1 f338"/>
                <a:gd name="f516" fmla="*/ f432 1 f337"/>
                <a:gd name="f517" fmla="*/ f433 1 f338"/>
                <a:gd name="f518" fmla="*/ f434 1 f337"/>
                <a:gd name="f519" fmla="*/ f435 1 f338"/>
                <a:gd name="f520" fmla="*/ f436 1 f337"/>
                <a:gd name="f521" fmla="*/ f437 1 f338"/>
                <a:gd name="f522" fmla="*/ f438 1 f337"/>
                <a:gd name="f523" fmla="*/ f439 1 f338"/>
                <a:gd name="f524" fmla="*/ f440 1 f337"/>
                <a:gd name="f525" fmla="*/ f441 1 f338"/>
                <a:gd name="f526" fmla="*/ f442 1 f337"/>
                <a:gd name="f527" fmla="*/ f443 1 f338"/>
                <a:gd name="f528" fmla="*/ f444 1 f337"/>
                <a:gd name="f529" fmla="*/ f445 1 f338"/>
                <a:gd name="f530" fmla="*/ f446 1 f337"/>
                <a:gd name="f531" fmla="*/ f447 1 f338"/>
                <a:gd name="f532" fmla="*/ f448 1 f337"/>
                <a:gd name="f533" fmla="*/ f449 1 f338"/>
                <a:gd name="f534" fmla="*/ f450 1 f337"/>
                <a:gd name="f535" fmla="*/ f451 1 f338"/>
                <a:gd name="f536" fmla="*/ f452 1 f337"/>
                <a:gd name="f537" fmla="*/ f453 1 f337"/>
                <a:gd name="f538" fmla="*/ f454 1 f338"/>
                <a:gd name="f539" fmla="*/ f455 1 f337"/>
                <a:gd name="f540" fmla="*/ f456 1 f338"/>
                <a:gd name="f541" fmla="*/ f457 1 f337"/>
                <a:gd name="f542" fmla="*/ f458 1 f338"/>
                <a:gd name="f543" fmla="*/ f459 1 f337"/>
                <a:gd name="f544" fmla="*/ f460 1 f338"/>
                <a:gd name="f545" fmla="*/ f461 1 f337"/>
                <a:gd name="f546" fmla="*/ f462 1 f337"/>
                <a:gd name="f547" fmla="*/ f463 1 f338"/>
                <a:gd name="f548" fmla="*/ f464 1 f337"/>
                <a:gd name="f549" fmla="*/ f465 1 f337"/>
                <a:gd name="f550" fmla="*/ f466 1 f338"/>
                <a:gd name="f551" fmla="*/ f467 1 f337"/>
                <a:gd name="f552" fmla="*/ f468 1 f338"/>
                <a:gd name="f553" fmla="*/ f469 1 f337"/>
                <a:gd name="f554" fmla="*/ f470 1 f337"/>
                <a:gd name="f555" fmla="*/ f471 1 f337"/>
                <a:gd name="f556" fmla="*/ f472 1 f337"/>
                <a:gd name="f557" fmla="*/ f473 1 f337"/>
                <a:gd name="f558" fmla="*/ f474 1 f337"/>
                <a:gd name="f559" fmla="*/ f475 1 f338"/>
                <a:gd name="f560" fmla="*/ f476 1 f337"/>
                <a:gd name="f561" fmla="*/ f477 1 f338"/>
                <a:gd name="f562" fmla="*/ f478 1 f337"/>
                <a:gd name="f563" fmla="*/ f479 1 f338"/>
                <a:gd name="f564" fmla="*/ f480 1 f337"/>
                <a:gd name="f565" fmla="*/ f481 1 f338"/>
                <a:gd name="f566" fmla="*/ f482 1 f337"/>
                <a:gd name="f567" fmla="*/ f483 1 f338"/>
                <a:gd name="f568" fmla="*/ f484 1 f337"/>
                <a:gd name="f569" fmla="*/ f485 1 f338"/>
                <a:gd name="f570" fmla="*/ f486 1 f337"/>
                <a:gd name="f571" fmla="*/ f487 1 f338"/>
                <a:gd name="f572" fmla="*/ f488 1 f337"/>
                <a:gd name="f573" fmla="*/ f489 1 f338"/>
                <a:gd name="f574" fmla="*/ f490 1 f337"/>
                <a:gd name="f575" fmla="*/ f491 1 f338"/>
                <a:gd name="f576" fmla="*/ f492 1 f337"/>
                <a:gd name="f577" fmla="*/ f493 1 f338"/>
                <a:gd name="f578" fmla="*/ f494 1 f337"/>
                <a:gd name="f579" fmla="*/ f495 1 f338"/>
                <a:gd name="f580" fmla="*/ f496 1 f338"/>
                <a:gd name="f581" fmla="*/ f497 1 f337"/>
                <a:gd name="f582" fmla="*/ f498 1 f338"/>
                <a:gd name="f583" fmla="*/ f499 1 f337"/>
                <a:gd name="f584" fmla="*/ f500 f328 1"/>
                <a:gd name="f585" fmla="*/ f501 f328 1"/>
                <a:gd name="f586" fmla="*/ f503 f329 1"/>
                <a:gd name="f587" fmla="*/ f502 f329 1"/>
                <a:gd name="f588" fmla="*/ f504 f328 1"/>
                <a:gd name="f589" fmla="*/ f505 f329 1"/>
                <a:gd name="f590" fmla="*/ f506 f328 1"/>
                <a:gd name="f591" fmla="*/ f507 f329 1"/>
                <a:gd name="f592" fmla="*/ f508 f328 1"/>
                <a:gd name="f593" fmla="*/ f509 f329 1"/>
                <a:gd name="f594" fmla="*/ f510 f328 1"/>
                <a:gd name="f595" fmla="*/ f511 f329 1"/>
                <a:gd name="f596" fmla="*/ f512 f328 1"/>
                <a:gd name="f597" fmla="*/ f513 f329 1"/>
                <a:gd name="f598" fmla="*/ f514 f328 1"/>
                <a:gd name="f599" fmla="*/ f515 f329 1"/>
                <a:gd name="f600" fmla="*/ f516 f328 1"/>
                <a:gd name="f601" fmla="*/ f517 f329 1"/>
                <a:gd name="f602" fmla="*/ f518 f328 1"/>
                <a:gd name="f603" fmla="*/ f519 f329 1"/>
                <a:gd name="f604" fmla="*/ f520 f328 1"/>
                <a:gd name="f605" fmla="*/ f521 f329 1"/>
                <a:gd name="f606" fmla="*/ f522 f328 1"/>
                <a:gd name="f607" fmla="*/ f523 f329 1"/>
                <a:gd name="f608" fmla="*/ f524 f328 1"/>
                <a:gd name="f609" fmla="*/ f525 f329 1"/>
                <a:gd name="f610" fmla="*/ f526 f328 1"/>
                <a:gd name="f611" fmla="*/ f527 f329 1"/>
                <a:gd name="f612" fmla="*/ f528 f328 1"/>
                <a:gd name="f613" fmla="*/ f529 f329 1"/>
                <a:gd name="f614" fmla="*/ f530 f328 1"/>
                <a:gd name="f615" fmla="*/ f531 f329 1"/>
                <a:gd name="f616" fmla="*/ f532 f328 1"/>
                <a:gd name="f617" fmla="*/ f533 f329 1"/>
                <a:gd name="f618" fmla="*/ f534 f328 1"/>
                <a:gd name="f619" fmla="*/ f535 f329 1"/>
                <a:gd name="f620" fmla="*/ f536 f328 1"/>
                <a:gd name="f621" fmla="*/ f537 f328 1"/>
                <a:gd name="f622" fmla="*/ f538 f329 1"/>
                <a:gd name="f623" fmla="*/ f539 f328 1"/>
                <a:gd name="f624" fmla="*/ f540 f329 1"/>
                <a:gd name="f625" fmla="*/ f541 f328 1"/>
                <a:gd name="f626" fmla="*/ f542 f329 1"/>
                <a:gd name="f627" fmla="*/ f543 f328 1"/>
                <a:gd name="f628" fmla="*/ f544 f329 1"/>
                <a:gd name="f629" fmla="*/ f545 f328 1"/>
                <a:gd name="f630" fmla="*/ f546 f328 1"/>
                <a:gd name="f631" fmla="*/ f547 f329 1"/>
                <a:gd name="f632" fmla="*/ f548 f328 1"/>
                <a:gd name="f633" fmla="*/ f549 f328 1"/>
                <a:gd name="f634" fmla="*/ f550 f329 1"/>
                <a:gd name="f635" fmla="*/ f551 f328 1"/>
                <a:gd name="f636" fmla="*/ f552 f329 1"/>
                <a:gd name="f637" fmla="*/ f553 f328 1"/>
                <a:gd name="f638" fmla="*/ f554 f328 1"/>
                <a:gd name="f639" fmla="*/ f555 f328 1"/>
                <a:gd name="f640" fmla="*/ f556 f328 1"/>
                <a:gd name="f641" fmla="*/ f557 f328 1"/>
                <a:gd name="f642" fmla="*/ f558 f328 1"/>
                <a:gd name="f643" fmla="*/ f559 f329 1"/>
                <a:gd name="f644" fmla="*/ f560 f328 1"/>
                <a:gd name="f645" fmla="*/ f561 f329 1"/>
                <a:gd name="f646" fmla="*/ f562 f328 1"/>
                <a:gd name="f647" fmla="*/ f563 f329 1"/>
                <a:gd name="f648" fmla="*/ f564 f328 1"/>
                <a:gd name="f649" fmla="*/ f565 f329 1"/>
                <a:gd name="f650" fmla="*/ f566 f328 1"/>
                <a:gd name="f651" fmla="*/ f567 f329 1"/>
                <a:gd name="f652" fmla="*/ f568 f328 1"/>
                <a:gd name="f653" fmla="*/ f569 f329 1"/>
                <a:gd name="f654" fmla="*/ f570 f328 1"/>
                <a:gd name="f655" fmla="*/ f571 f329 1"/>
                <a:gd name="f656" fmla="*/ f572 f328 1"/>
                <a:gd name="f657" fmla="*/ f573 f329 1"/>
                <a:gd name="f658" fmla="*/ f574 f328 1"/>
                <a:gd name="f659" fmla="*/ f575 f329 1"/>
                <a:gd name="f660" fmla="*/ f576 f328 1"/>
                <a:gd name="f661" fmla="*/ f577 f329 1"/>
                <a:gd name="f662" fmla="*/ f578 f328 1"/>
                <a:gd name="f663" fmla="*/ f579 f329 1"/>
                <a:gd name="f664" fmla="*/ f580 f329 1"/>
                <a:gd name="f665" fmla="*/ f581 f328 1"/>
                <a:gd name="f666" fmla="*/ f582 f329 1"/>
                <a:gd name="f667" fmla="*/ f583 f328 1"/>
              </a:gdLst>
              <a:ahLst/>
              <a:cxnLst>
                <a:cxn ang="3cd4">
                  <a:pos x="hc" y="t"/>
                </a:cxn>
                <a:cxn ang="0">
                  <a:pos x="r" y="vc"/>
                </a:cxn>
                <a:cxn ang="cd4">
                  <a:pos x="hc" y="b"/>
                </a:cxn>
                <a:cxn ang="cd2">
                  <a:pos x="l" y="vc"/>
                </a:cxn>
                <a:cxn ang="f419">
                  <a:pos x="f588" y="f589"/>
                </a:cxn>
                <a:cxn ang="f419">
                  <a:pos x="f590" y="f591"/>
                </a:cxn>
                <a:cxn ang="f419">
                  <a:pos x="f592" y="f593"/>
                </a:cxn>
                <a:cxn ang="f419">
                  <a:pos x="f594" y="f595"/>
                </a:cxn>
                <a:cxn ang="f419">
                  <a:pos x="f596" y="f597"/>
                </a:cxn>
                <a:cxn ang="f419">
                  <a:pos x="f598" y="f599"/>
                </a:cxn>
                <a:cxn ang="f419">
                  <a:pos x="f600" y="f601"/>
                </a:cxn>
                <a:cxn ang="f419">
                  <a:pos x="f602" y="f603"/>
                </a:cxn>
                <a:cxn ang="f419">
                  <a:pos x="f604" y="f605"/>
                </a:cxn>
                <a:cxn ang="f419">
                  <a:pos x="f606" y="f607"/>
                </a:cxn>
                <a:cxn ang="f419">
                  <a:pos x="f608" y="f609"/>
                </a:cxn>
                <a:cxn ang="f419">
                  <a:pos x="f610" y="f611"/>
                </a:cxn>
                <a:cxn ang="f419">
                  <a:pos x="f612" y="f613"/>
                </a:cxn>
                <a:cxn ang="f419">
                  <a:pos x="f614" y="f615"/>
                </a:cxn>
                <a:cxn ang="f419">
                  <a:pos x="f616" y="f617"/>
                </a:cxn>
                <a:cxn ang="f419">
                  <a:pos x="f618" y="f619"/>
                </a:cxn>
                <a:cxn ang="f419">
                  <a:pos x="f620" y="f615"/>
                </a:cxn>
                <a:cxn ang="f419">
                  <a:pos x="f621" y="f622"/>
                </a:cxn>
                <a:cxn ang="f419">
                  <a:pos x="f623" y="f624"/>
                </a:cxn>
                <a:cxn ang="f419">
                  <a:pos x="f625" y="f626"/>
                </a:cxn>
                <a:cxn ang="f419">
                  <a:pos x="f627" y="f626"/>
                </a:cxn>
                <a:cxn ang="f419">
                  <a:pos x="f627" y="f628"/>
                </a:cxn>
                <a:cxn ang="f419">
                  <a:pos x="f629" y="f622"/>
                </a:cxn>
                <a:cxn ang="f419">
                  <a:pos x="f630" y="f631"/>
                </a:cxn>
                <a:cxn ang="f419">
                  <a:pos x="f632" y="f599"/>
                </a:cxn>
                <a:cxn ang="f419">
                  <a:pos x="f633" y="f634"/>
                </a:cxn>
                <a:cxn ang="f419">
                  <a:pos x="f635" y="f636"/>
                </a:cxn>
                <a:cxn ang="f419">
                  <a:pos x="f637" y="f599"/>
                </a:cxn>
                <a:cxn ang="f419">
                  <a:pos x="f638" y="f599"/>
                </a:cxn>
                <a:cxn ang="f419">
                  <a:pos x="f639" y="f601"/>
                </a:cxn>
                <a:cxn ang="f419">
                  <a:pos x="f638" y="f599"/>
                </a:cxn>
                <a:cxn ang="f419">
                  <a:pos x="f640" y="f601"/>
                </a:cxn>
                <a:cxn ang="f419">
                  <a:pos x="f641" y="f599"/>
                </a:cxn>
                <a:cxn ang="f419">
                  <a:pos x="f642" y="f643"/>
                </a:cxn>
                <a:cxn ang="f419">
                  <a:pos x="f644" y="f645"/>
                </a:cxn>
                <a:cxn ang="f419">
                  <a:pos x="f646" y="f647"/>
                </a:cxn>
                <a:cxn ang="f419">
                  <a:pos x="f642" y="f643"/>
                </a:cxn>
                <a:cxn ang="f419">
                  <a:pos x="f648" y="f649"/>
                </a:cxn>
                <a:cxn ang="f419">
                  <a:pos x="f650" y="f651"/>
                </a:cxn>
                <a:cxn ang="f419">
                  <a:pos x="f652" y="f653"/>
                </a:cxn>
                <a:cxn ang="f419">
                  <a:pos x="f654" y="f655"/>
                </a:cxn>
                <a:cxn ang="f419">
                  <a:pos x="f656" y="f657"/>
                </a:cxn>
                <a:cxn ang="f419">
                  <a:pos x="f652" y="f653"/>
                </a:cxn>
                <a:cxn ang="f419">
                  <a:pos x="f658" y="f659"/>
                </a:cxn>
                <a:cxn ang="f419">
                  <a:pos x="f660" y="f661"/>
                </a:cxn>
                <a:cxn ang="f419">
                  <a:pos x="f662" y="f663"/>
                </a:cxn>
                <a:cxn ang="f419">
                  <a:pos x="f606" y="f664"/>
                </a:cxn>
                <a:cxn ang="f419">
                  <a:pos x="f665" y="f666"/>
                </a:cxn>
                <a:cxn ang="f419">
                  <a:pos x="f667" y="f666"/>
                </a:cxn>
                <a:cxn ang="f419">
                  <a:pos x="f606" y="f664"/>
                </a:cxn>
              </a:cxnLst>
              <a:rect l="f584" t="f587" r="f585" b="f586"/>
              <a:pathLst>
                <a:path w="699" h="668">
                  <a:moveTo>
                    <a:pt x="f8" y="f9"/>
                  </a:moveTo>
                  <a:cubicBezTo>
                    <a:pt x="f10" y="f11"/>
                    <a:pt x="f6" y="f12"/>
                    <a:pt x="f13" y="f14"/>
                  </a:cubicBezTo>
                  <a:cubicBezTo>
                    <a:pt x="f15" y="f16"/>
                    <a:pt x="f17" y="f18"/>
                    <a:pt x="f7" y="f19"/>
                  </a:cubicBezTo>
                  <a:cubicBezTo>
                    <a:pt x="f20" y="f21"/>
                    <a:pt x="f22" y="f23"/>
                    <a:pt x="f24" y="f25"/>
                  </a:cubicBezTo>
                  <a:cubicBezTo>
                    <a:pt x="f26" y="f27"/>
                    <a:pt x="f28" y="f29"/>
                    <a:pt x="f30" y="f31"/>
                  </a:cubicBezTo>
                  <a:cubicBezTo>
                    <a:pt x="f32" y="f33"/>
                    <a:pt x="f34" y="f7"/>
                    <a:pt x="f35" y="f7"/>
                  </a:cubicBezTo>
                  <a:cubicBezTo>
                    <a:pt x="f36" y="f7"/>
                    <a:pt x="f37" y="f7"/>
                    <a:pt x="f38" y="f7"/>
                  </a:cubicBezTo>
                  <a:cubicBezTo>
                    <a:pt x="f39" y="f7"/>
                    <a:pt x="f40" y="f41"/>
                    <a:pt x="f42" y="f43"/>
                  </a:cubicBezTo>
                  <a:cubicBezTo>
                    <a:pt x="f44" y="f45"/>
                    <a:pt x="f46" y="f47"/>
                    <a:pt x="f48" y="f49"/>
                  </a:cubicBezTo>
                  <a:cubicBezTo>
                    <a:pt x="f50" y="f51"/>
                    <a:pt x="f52" y="f53"/>
                    <a:pt x="f54" y="f36"/>
                  </a:cubicBezTo>
                  <a:cubicBezTo>
                    <a:pt x="f55" y="f56"/>
                    <a:pt x="f5" y="f57"/>
                    <a:pt x="f58" y="f59"/>
                  </a:cubicBezTo>
                  <a:cubicBezTo>
                    <a:pt x="f60" y="f61"/>
                    <a:pt x="f62" y="f63"/>
                    <a:pt x="f64" y="f65"/>
                  </a:cubicBezTo>
                  <a:cubicBezTo>
                    <a:pt x="f66" y="f65"/>
                    <a:pt x="f67" y="f9"/>
                    <a:pt x="f68" y="f69"/>
                  </a:cubicBezTo>
                  <a:cubicBezTo>
                    <a:pt x="f70" y="f71"/>
                    <a:pt x="f72" y="f73"/>
                    <a:pt x="f74" y="f75"/>
                  </a:cubicBezTo>
                  <a:cubicBezTo>
                    <a:pt x="f76" y="f77"/>
                    <a:pt x="f78" y="f79"/>
                    <a:pt x="f80" y="f81"/>
                  </a:cubicBezTo>
                  <a:cubicBezTo>
                    <a:pt x="f82" y="f83"/>
                    <a:pt x="f84" y="f85"/>
                    <a:pt x="f86" y="f38"/>
                  </a:cubicBezTo>
                  <a:cubicBezTo>
                    <a:pt x="f38" y="f87"/>
                    <a:pt x="f88" y="f89"/>
                    <a:pt x="f90" y="f91"/>
                  </a:cubicBezTo>
                  <a:cubicBezTo>
                    <a:pt x="f92" y="f93"/>
                    <a:pt x="f94" y="f95"/>
                    <a:pt x="f96" y="f97"/>
                  </a:cubicBezTo>
                  <a:cubicBezTo>
                    <a:pt x="f98" y="f99"/>
                    <a:pt x="f100" y="f101"/>
                    <a:pt x="f102" y="f103"/>
                  </a:cubicBezTo>
                  <a:cubicBezTo>
                    <a:pt x="f104" y="f105"/>
                    <a:pt x="f106" y="f64"/>
                    <a:pt x="f107" y="f108"/>
                  </a:cubicBezTo>
                  <a:cubicBezTo>
                    <a:pt x="f109" y="f66"/>
                    <a:pt x="f110" y="f64"/>
                    <a:pt x="f111" y="f112"/>
                  </a:cubicBezTo>
                  <a:cubicBezTo>
                    <a:pt x="f113" y="f5"/>
                    <a:pt x="f114" y="f55"/>
                    <a:pt x="f115" y="f42"/>
                  </a:cubicBezTo>
                  <a:cubicBezTo>
                    <a:pt x="f116" y="f117"/>
                    <a:pt x="f118" y="f39"/>
                    <a:pt x="f119" y="f120"/>
                  </a:cubicBezTo>
                  <a:cubicBezTo>
                    <a:pt x="f121" y="f122"/>
                    <a:pt x="f123" y="f88"/>
                    <a:pt x="f124" y="f125"/>
                  </a:cubicBezTo>
                  <a:cubicBezTo>
                    <a:pt x="f126" y="f127"/>
                    <a:pt x="f128" y="f129"/>
                    <a:pt x="f130" y="f131"/>
                  </a:cubicBezTo>
                  <a:cubicBezTo>
                    <a:pt x="f132" y="f81"/>
                    <a:pt x="f8" y="f133"/>
                    <a:pt x="f8" y="f9"/>
                  </a:cubicBezTo>
                  <a:close/>
                  <a:moveTo>
                    <a:pt x="f134" y="f135"/>
                  </a:moveTo>
                  <a:cubicBezTo>
                    <a:pt x="f23" y="f135"/>
                    <a:pt x="f136" y="f135"/>
                    <a:pt x="f137" y="f135"/>
                  </a:cubicBezTo>
                  <a:cubicBezTo>
                    <a:pt x="f137" y="f138"/>
                    <a:pt x="f139" y="f140"/>
                    <a:pt x="f137" y="f141"/>
                  </a:cubicBezTo>
                  <a:cubicBezTo>
                    <a:pt x="f142" y="f143"/>
                    <a:pt x="f144" y="f35"/>
                    <a:pt x="f145" y="f146"/>
                  </a:cubicBezTo>
                  <a:cubicBezTo>
                    <a:pt x="f82" y="f147"/>
                    <a:pt x="f89" y="f148"/>
                    <a:pt x="f149" y="f148"/>
                  </a:cubicBezTo>
                  <a:cubicBezTo>
                    <a:pt x="f150" y="f26"/>
                    <a:pt x="f151" y="f148"/>
                    <a:pt x="f27" y="f148"/>
                  </a:cubicBezTo>
                  <a:cubicBezTo>
                    <a:pt x="f152" y="f26"/>
                    <a:pt x="f153" y="f22"/>
                    <a:pt x="f154" y="f155"/>
                  </a:cubicBezTo>
                  <a:cubicBezTo>
                    <a:pt x="f156" y="f157"/>
                    <a:pt x="f158" y="f159"/>
                    <a:pt x="f134" y="f135"/>
                  </a:cubicBezTo>
                  <a:close/>
                  <a:moveTo>
                    <a:pt x="f160" y="f161"/>
                  </a:moveTo>
                  <a:cubicBezTo>
                    <a:pt x="f162" y="f161"/>
                    <a:pt x="f163" y="f161"/>
                    <a:pt x="f164" y="f161"/>
                  </a:cubicBezTo>
                  <a:cubicBezTo>
                    <a:pt x="f28" y="f161"/>
                    <a:pt x="f165" y="f166"/>
                    <a:pt x="f148" y="f167"/>
                  </a:cubicBezTo>
                  <a:cubicBezTo>
                    <a:pt x="f168" y="f169"/>
                    <a:pt x="f170" y="f171"/>
                    <a:pt x="f172" y="f173"/>
                  </a:cubicBezTo>
                  <a:cubicBezTo>
                    <a:pt x="f174" y="f175"/>
                    <a:pt x="f168" y="f110"/>
                    <a:pt x="f148" y="f160"/>
                  </a:cubicBezTo>
                  <a:cubicBezTo>
                    <a:pt x="f176" y="f177"/>
                    <a:pt x="f147" y="f160"/>
                    <a:pt x="f132" y="f160"/>
                  </a:cubicBezTo>
                  <a:cubicBezTo>
                    <a:pt x="f178" y="f160"/>
                    <a:pt x="f179" y="f160"/>
                    <a:pt x="f180" y="f160"/>
                  </a:cubicBezTo>
                  <a:cubicBezTo>
                    <a:pt x="f181" y="f160"/>
                    <a:pt x="f182" y="f177"/>
                    <a:pt x="f46" y="f160"/>
                  </a:cubicBezTo>
                  <a:cubicBezTo>
                    <a:pt x="f112" y="f183"/>
                    <a:pt x="f50" y="f175"/>
                    <a:pt x="f184" y="f173"/>
                  </a:cubicBezTo>
                  <a:cubicBezTo>
                    <a:pt x="f50" y="f171"/>
                    <a:pt x="f112" y="f169"/>
                    <a:pt x="f46" y="f167"/>
                  </a:cubicBezTo>
                  <a:cubicBezTo>
                    <a:pt x="f182" y="f166"/>
                    <a:pt x="f185" y="f161"/>
                    <a:pt x="f74" y="f161"/>
                  </a:cubicBezTo>
                  <a:cubicBezTo>
                    <a:pt x="f186" y="f161"/>
                    <a:pt x="f179" y="f161"/>
                    <a:pt x="f160" y="f161"/>
                  </a:cubicBezTo>
                  <a:close/>
                  <a:moveTo>
                    <a:pt x="f187" y="f65"/>
                  </a:moveTo>
                  <a:cubicBezTo>
                    <a:pt x="f188" y="f189"/>
                    <a:pt x="f190" y="f191"/>
                    <a:pt x="f192" y="f98"/>
                  </a:cubicBezTo>
                  <a:cubicBezTo>
                    <a:pt x="f193" y="f194"/>
                    <a:pt x="f195" y="f194"/>
                    <a:pt x="f196" y="f75"/>
                  </a:cubicBezTo>
                  <a:cubicBezTo>
                    <a:pt x="f197" y="f198"/>
                    <a:pt x="f199" y="f200"/>
                    <a:pt x="f171" y="f65"/>
                  </a:cubicBezTo>
                  <a:cubicBezTo>
                    <a:pt x="f16" y="f65"/>
                    <a:pt x="f201" y="f65"/>
                    <a:pt x="f187" y="f65"/>
                  </a:cubicBezTo>
                  <a:close/>
                  <a:moveTo>
                    <a:pt x="f202" y="f203"/>
                  </a:moveTo>
                  <a:cubicBezTo>
                    <a:pt x="f204" y="f205"/>
                    <a:pt x="f63" y="f206"/>
                    <a:pt x="f207" y="f208"/>
                  </a:cubicBezTo>
                  <a:cubicBezTo>
                    <a:pt x="f133" y="f194"/>
                    <a:pt x="f98" y="f209"/>
                    <a:pt x="f210" y="f211"/>
                  </a:cubicBezTo>
                  <a:cubicBezTo>
                    <a:pt x="f212" y="f213"/>
                    <a:pt x="f208" y="f214"/>
                    <a:pt x="f212" y="f215"/>
                  </a:cubicBezTo>
                  <a:cubicBezTo>
                    <a:pt x="f216" y="f217"/>
                    <a:pt x="f218" y="f65"/>
                    <a:pt x="f219" y="f65"/>
                  </a:cubicBezTo>
                  <a:cubicBezTo>
                    <a:pt x="f220" y="f203"/>
                    <a:pt x="f215" y="f203"/>
                    <a:pt x="f202" y="f203"/>
                  </a:cubicBezTo>
                  <a:close/>
                  <a:moveTo>
                    <a:pt x="f221" y="f65"/>
                  </a:moveTo>
                  <a:cubicBezTo>
                    <a:pt x="f94" y="f222"/>
                    <a:pt x="f223" y="f224"/>
                    <a:pt x="f225" y="f226"/>
                  </a:cubicBezTo>
                  <a:cubicBezTo>
                    <a:pt x="f227" y="f228"/>
                    <a:pt x="f229" y="f194"/>
                    <a:pt x="f230" y="f75"/>
                  </a:cubicBezTo>
                  <a:cubicBezTo>
                    <a:pt x="f231" y="f232"/>
                    <a:pt x="f233" y="f222"/>
                    <a:pt x="f117" y="f65"/>
                  </a:cubicBezTo>
                  <a:cubicBezTo>
                    <a:pt x="f89" y="f65"/>
                    <a:pt x="f234" y="f65"/>
                    <a:pt x="f221" y="f65"/>
                  </a:cubicBezTo>
                  <a:close/>
                  <a:moveTo>
                    <a:pt x="f235" y="f65"/>
                  </a:moveTo>
                  <a:cubicBezTo>
                    <a:pt x="f236" y="f237"/>
                    <a:pt x="f156" y="f238"/>
                    <a:pt x="f130" y="f75"/>
                  </a:cubicBezTo>
                  <a:cubicBezTo>
                    <a:pt x="f123" y="f194"/>
                    <a:pt x="f239" y="f228"/>
                    <a:pt x="f240" y="f75"/>
                  </a:cubicBezTo>
                  <a:cubicBezTo>
                    <a:pt x="f241" y="f242"/>
                    <a:pt x="f116" y="f237"/>
                    <a:pt x="f243" y="f65"/>
                  </a:cubicBezTo>
                  <a:cubicBezTo>
                    <a:pt x="f244" y="f65"/>
                    <a:pt x="f124" y="f65"/>
                    <a:pt x="f235" y="f65"/>
                  </a:cubicBezTo>
                  <a:close/>
                  <a:moveTo>
                    <a:pt x="f245" y="f246"/>
                  </a:moveTo>
                  <a:cubicBezTo>
                    <a:pt x="f49" y="f89"/>
                    <a:pt x="f247" y="f145"/>
                    <a:pt x="f187" y="f248"/>
                  </a:cubicBezTo>
                  <a:cubicBezTo>
                    <a:pt x="f249" y="f250"/>
                    <a:pt x="f251" y="f95"/>
                    <a:pt x="f252" y="f253"/>
                  </a:cubicBezTo>
                  <a:cubicBezTo>
                    <a:pt x="f254" y="f72"/>
                    <a:pt x="f255" y="f64"/>
                    <a:pt x="f256" y="f67"/>
                  </a:cubicBezTo>
                  <a:cubicBezTo>
                    <a:pt x="f257" y="f258"/>
                    <a:pt x="f259" y="f76"/>
                    <a:pt x="f260" y="f261"/>
                  </a:cubicBezTo>
                  <a:cubicBezTo>
                    <a:pt x="f171" y="f231"/>
                    <a:pt x="f262" y="f263"/>
                    <a:pt x="f264" y="f265"/>
                  </a:cubicBezTo>
                  <a:cubicBezTo>
                    <a:pt x="f266" y="f230"/>
                    <a:pt x="f267" y="f268"/>
                    <a:pt x="f245" y="f246"/>
                  </a:cubicBezTo>
                  <a:close/>
                  <a:moveTo>
                    <a:pt x="f225" y="f269"/>
                  </a:moveTo>
                  <a:cubicBezTo>
                    <a:pt x="f270" y="f271"/>
                    <a:pt x="f272" y="f81"/>
                    <a:pt x="f273" y="f274"/>
                  </a:cubicBezTo>
                  <a:cubicBezTo>
                    <a:pt x="f274" y="f275"/>
                    <a:pt x="f276" y="f271"/>
                    <a:pt x="f277" y="f221"/>
                  </a:cubicBezTo>
                  <a:cubicBezTo>
                    <a:pt x="f179" y="f186"/>
                    <a:pt x="f278" y="f279"/>
                    <a:pt x="f280" y="f281"/>
                  </a:cubicBezTo>
                  <a:cubicBezTo>
                    <a:pt x="f129" y="f246"/>
                    <a:pt x="f282" y="f283"/>
                    <a:pt x="f225" y="f269"/>
                  </a:cubicBezTo>
                  <a:close/>
                  <a:moveTo>
                    <a:pt x="f284" y="f269"/>
                  </a:moveTo>
                  <a:cubicBezTo>
                    <a:pt x="f240" y="f285"/>
                    <a:pt x="f286" y="f2"/>
                    <a:pt x="f287" y="f85"/>
                  </a:cubicBezTo>
                  <a:cubicBezTo>
                    <a:pt x="f288" y="f88"/>
                    <a:pt x="f289" y="f246"/>
                    <a:pt x="f290" y="f291"/>
                  </a:cubicBezTo>
                  <a:cubicBezTo>
                    <a:pt x="f187" y="f279"/>
                    <a:pt x="f292" y="f283"/>
                    <a:pt x="f178" y="f293"/>
                  </a:cubicBezTo>
                  <a:cubicBezTo>
                    <a:pt x="f294" y="f285"/>
                    <a:pt x="f294" y="f131"/>
                    <a:pt x="f295" y="f296"/>
                  </a:cubicBezTo>
                  <a:cubicBezTo>
                    <a:pt x="f25" y="f297"/>
                    <a:pt x="f159" y="f298"/>
                    <a:pt x="f299" y="f194"/>
                  </a:cubicBezTo>
                  <a:cubicBezTo>
                    <a:pt x="f289" y="f275"/>
                    <a:pt x="f300" y="f301"/>
                    <a:pt x="f284" y="f269"/>
                  </a:cubicBezTo>
                  <a:close/>
                  <a:moveTo>
                    <a:pt x="f200" y="f246"/>
                  </a:moveTo>
                  <a:cubicBezTo>
                    <a:pt x="f302" y="f268"/>
                    <a:pt x="f303" y="f230"/>
                    <a:pt x="f304" y="f265"/>
                  </a:cubicBezTo>
                  <a:cubicBezTo>
                    <a:pt x="f305" y="f263"/>
                    <a:pt x="f306" y="f307"/>
                    <a:pt x="f308" y="f261"/>
                  </a:cubicBezTo>
                  <a:cubicBezTo>
                    <a:pt x="f309" y="f310"/>
                    <a:pt x="f311" y="f67"/>
                    <a:pt x="f200" y="f67"/>
                  </a:cubicBezTo>
                  <a:cubicBezTo>
                    <a:pt x="f312" y="f67"/>
                    <a:pt x="f313" y="f310"/>
                    <a:pt x="f226" y="f314"/>
                  </a:cubicBezTo>
                  <a:cubicBezTo>
                    <a:pt x="f98" y="f231"/>
                    <a:pt x="f218" y="f263"/>
                    <a:pt x="f276" y="f315"/>
                  </a:cubicBezTo>
                  <a:cubicBezTo>
                    <a:pt x="f242" y="f230"/>
                    <a:pt x="f316" y="f268"/>
                    <a:pt x="f200" y="f246"/>
                  </a:cubicBezTo>
                  <a:close/>
                  <a:moveTo>
                    <a:pt x="f107" y="f194"/>
                  </a:moveTo>
                  <a:cubicBezTo>
                    <a:pt x="f317" y="f298"/>
                    <a:pt x="f259" y="f297"/>
                    <a:pt x="f318" y="f94"/>
                  </a:cubicBezTo>
                  <a:cubicBezTo>
                    <a:pt x="f319" y="f320"/>
                    <a:pt x="f257" y="f223"/>
                    <a:pt x="f257" y="f285"/>
                  </a:cubicBezTo>
                  <a:cubicBezTo>
                    <a:pt x="f257" y="f321"/>
                    <a:pt x="f322" y="f291"/>
                    <a:pt x="f323" y="f291"/>
                  </a:cubicBezTo>
                  <a:cubicBezTo>
                    <a:pt x="f202" y="f281"/>
                    <a:pt x="f324" y="f186"/>
                    <a:pt x="f217" y="f285"/>
                  </a:cubicBezTo>
                  <a:cubicBezTo>
                    <a:pt x="f217" y="f223"/>
                    <a:pt x="f69" y="f320"/>
                    <a:pt x="f65" y="f94"/>
                  </a:cubicBezTo>
                  <a:cubicBezTo>
                    <a:pt x="f325" y="f297"/>
                    <a:pt x="f326" y="f298"/>
                    <a:pt x="f107" y="f194"/>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7" name="Freeform 9">
              <a:extLst>
                <a:ext uri="{FF2B5EF4-FFF2-40B4-BE49-F238E27FC236}">
                  <a16:creationId xmlns:a16="http://schemas.microsoft.com/office/drawing/2014/main" id="{BEA04E13-17A9-55EB-0CA9-D5C67CFC555E}"/>
                </a:ext>
              </a:extLst>
            </p:cNvPr>
            <p:cNvSpPr/>
            <p:nvPr/>
          </p:nvSpPr>
          <p:spPr>
            <a:xfrm>
              <a:off x="11335542" y="6052166"/>
              <a:ext cx="703667" cy="730989"/>
            </a:xfrm>
            <a:custGeom>
              <a:avLst/>
              <a:gdLst>
                <a:gd name="f0" fmla="val 10800000"/>
                <a:gd name="f1" fmla="val 5400000"/>
                <a:gd name="f2" fmla="val 180"/>
                <a:gd name="f3" fmla="val w"/>
                <a:gd name="f4" fmla="val h"/>
                <a:gd name="f5" fmla="val 0"/>
                <a:gd name="f6" fmla="val 732"/>
                <a:gd name="f7" fmla="val 760"/>
                <a:gd name="f8" fmla="val 151"/>
                <a:gd name="f9" fmla="val 213"/>
                <a:gd name="f10" fmla="val 150"/>
                <a:gd name="f11" fmla="val 149"/>
                <a:gd name="f12" fmla="val 212"/>
                <a:gd name="f13" fmla="val 129"/>
                <a:gd name="f14" fmla="val 195"/>
                <a:gd name="f15" fmla="val 114"/>
                <a:gd name="f16" fmla="val 177"/>
                <a:gd name="f17" fmla="val 141"/>
                <a:gd name="f18" fmla="val 148"/>
                <a:gd name="f19" fmla="val 123"/>
                <a:gd name="f20" fmla="val 111"/>
                <a:gd name="f21" fmla="val 154"/>
                <a:gd name="f22" fmla="val 98"/>
                <a:gd name="f23" fmla="val 156"/>
                <a:gd name="f24" fmla="val 91"/>
                <a:gd name="f25" fmla="val 143"/>
                <a:gd name="f26" fmla="val 79"/>
                <a:gd name="f27" fmla="val 130"/>
                <a:gd name="f28" fmla="val 77"/>
                <a:gd name="f29" fmla="val 117"/>
                <a:gd name="f30" fmla="val 75"/>
                <a:gd name="f31" fmla="val 103"/>
                <a:gd name="f32" fmla="val 83"/>
                <a:gd name="f33" fmla="val 89"/>
                <a:gd name="f34" fmla="val 87"/>
                <a:gd name="f35" fmla="val 74"/>
                <a:gd name="f36" fmla="val 35"/>
                <a:gd name="f37" fmla="val 88"/>
                <a:gd name="f38" fmla="val 26"/>
                <a:gd name="f39" fmla="val 62"/>
                <a:gd name="f40" fmla="val 48"/>
                <a:gd name="f41" fmla="val 51"/>
                <a:gd name="f42" fmla="val 71"/>
                <a:gd name="f43" fmla="val 40"/>
                <a:gd name="f44" fmla="val 32"/>
                <a:gd name="f45" fmla="val 110"/>
                <a:gd name="f46" fmla="val 106"/>
                <a:gd name="f47" fmla="val 120"/>
                <a:gd name="f48" fmla="val 10"/>
                <a:gd name="f49" fmla="val 17"/>
                <a:gd name="f50" fmla="val 138"/>
                <a:gd name="f51" fmla="val 23"/>
                <a:gd name="f52" fmla="val 164"/>
                <a:gd name="f53" fmla="val 42"/>
                <a:gd name="f54" fmla="val 190"/>
                <a:gd name="f55" fmla="val 217"/>
                <a:gd name="f56" fmla="val 81"/>
                <a:gd name="f57" fmla="val 227"/>
                <a:gd name="f58" fmla="val 231"/>
                <a:gd name="f59" fmla="val 97"/>
                <a:gd name="f60" fmla="val 222"/>
                <a:gd name="f61" fmla="val 194"/>
                <a:gd name="f62" fmla="val 132"/>
                <a:gd name="f63" fmla="val 199"/>
                <a:gd name="f64" fmla="val 159"/>
                <a:gd name="f65" fmla="val 192"/>
                <a:gd name="f66" fmla="val 236"/>
                <a:gd name="f67" fmla="val 243"/>
                <a:gd name="f68" fmla="val 253"/>
                <a:gd name="f69" fmla="val 297"/>
                <a:gd name="f70" fmla="val 273"/>
                <a:gd name="f71" fmla="val 350"/>
                <a:gd name="f72" fmla="val 275"/>
                <a:gd name="f73" fmla="val 356"/>
                <a:gd name="f74" fmla="val 277"/>
                <a:gd name="f75" fmla="val 361"/>
                <a:gd name="f76" fmla="val 281"/>
                <a:gd name="f77" fmla="val 369"/>
                <a:gd name="f78" fmla="val 309"/>
                <a:gd name="f79" fmla="val 294"/>
                <a:gd name="f80" fmla="val 336"/>
                <a:gd name="f81" fmla="val 223"/>
                <a:gd name="f82" fmla="val 364"/>
                <a:gd name="f83" fmla="val 144"/>
                <a:gd name="f84" fmla="val 327"/>
                <a:gd name="f85" fmla="val 94"/>
                <a:gd name="f86" fmla="val 359"/>
                <a:gd name="f87" fmla="val 70"/>
                <a:gd name="f88" fmla="val 389"/>
                <a:gd name="f89" fmla="val 419"/>
                <a:gd name="f90" fmla="val 453"/>
                <a:gd name="f91" fmla="val 1"/>
                <a:gd name="f92" fmla="val 475"/>
                <a:gd name="f93" fmla="val 33"/>
                <a:gd name="f94" fmla="val 493"/>
                <a:gd name="f95" fmla="val 41"/>
                <a:gd name="f96" fmla="val 604"/>
                <a:gd name="f97" fmla="val 687"/>
                <a:gd name="f98" fmla="val 168"/>
                <a:gd name="f99" fmla="val 720"/>
                <a:gd name="f100" fmla="val 290"/>
                <a:gd name="f101" fmla="val 726"/>
                <a:gd name="f102" fmla="val 314"/>
                <a:gd name="f103" fmla="val 730"/>
                <a:gd name="f104" fmla="val 340"/>
                <a:gd name="f105" fmla="val 365"/>
                <a:gd name="f106" fmla="val 731"/>
                <a:gd name="f107" fmla="val 487"/>
                <a:gd name="f108" fmla="val 608"/>
                <a:gd name="f109" fmla="val 736"/>
                <a:gd name="f110" fmla="val 742"/>
                <a:gd name="f111" fmla="val 729"/>
                <a:gd name="f112" fmla="val 746"/>
                <a:gd name="f113" fmla="val 725"/>
                <a:gd name="f114" fmla="val 752"/>
                <a:gd name="f115" fmla="val 718"/>
                <a:gd name="f116" fmla="val 713"/>
                <a:gd name="f117" fmla="val 707"/>
                <a:gd name="f118" fmla="val 759"/>
                <a:gd name="f119" fmla="val 699"/>
                <a:gd name="f120" fmla="val 695"/>
                <a:gd name="f121" fmla="val 745"/>
                <a:gd name="f122" fmla="val 692"/>
                <a:gd name="f123" fmla="val 741"/>
                <a:gd name="f124" fmla="val 694"/>
                <a:gd name="f125" fmla="val 734"/>
                <a:gd name="f126" fmla="val 728"/>
                <a:gd name="f127" fmla="val 612"/>
                <a:gd name="f128" fmla="val 496"/>
                <a:gd name="f129" fmla="val 380"/>
                <a:gd name="f130" fmla="val 697"/>
                <a:gd name="f131" fmla="val 228"/>
                <a:gd name="f132" fmla="val 589"/>
                <a:gd name="f133" fmla="val 473"/>
                <a:gd name="f134" fmla="val 73"/>
                <a:gd name="f135" fmla="val 481"/>
                <a:gd name="f136" fmla="val 489"/>
                <a:gd name="f137" fmla="val 131"/>
                <a:gd name="f138" fmla="val 498"/>
                <a:gd name="f139" fmla="val 471"/>
                <a:gd name="f140" fmla="val 158"/>
                <a:gd name="f141" fmla="val 449"/>
                <a:gd name="f142" fmla="val 423"/>
                <a:gd name="f143" fmla="val 432"/>
                <a:gd name="f144" fmla="val 169"/>
                <a:gd name="f145" fmla="val 441"/>
                <a:gd name="f146" fmla="val 186"/>
                <a:gd name="f147" fmla="val 447"/>
                <a:gd name="f148" fmla="val 205"/>
                <a:gd name="f149" fmla="val 450"/>
                <a:gd name="f150" fmla="val 448"/>
                <a:gd name="f151" fmla="val 224"/>
                <a:gd name="f152" fmla="val 443"/>
                <a:gd name="f153" fmla="val 229"/>
                <a:gd name="f154" fmla="val 391"/>
                <a:gd name="f155" fmla="val 338"/>
                <a:gd name="f156" fmla="val 324"/>
                <a:gd name="f157" fmla="val 286"/>
                <a:gd name="f158" fmla="val 371"/>
                <a:gd name="f159" fmla="val 284"/>
                <a:gd name="f160" fmla="val 372"/>
                <a:gd name="f161" fmla="val 282"/>
                <a:gd name="f162" fmla="val 375"/>
                <a:gd name="f163" fmla="val 260"/>
                <a:gd name="f164" fmla="val 316"/>
                <a:gd name="f165" fmla="val 215"/>
                <a:gd name="f166" fmla="val 301"/>
                <a:gd name="f167" fmla="val 206"/>
                <a:gd name="f168" fmla="val 283"/>
                <a:gd name="f169" fmla="val 191"/>
                <a:gd name="f170" fmla="val 274"/>
                <a:gd name="f171" fmla="val 259"/>
                <a:gd name="f172" fmla="val 162"/>
                <a:gd name="f173" fmla="val 237"/>
                <a:gd name="f174" fmla="val 167"/>
                <a:gd name="f175" fmla="val 226"/>
                <a:gd name="f176" fmla="val 197"/>
                <a:gd name="f177" fmla="val 250"/>
                <a:gd name="f178" fmla="val 178"/>
                <a:gd name="f179" fmla="val 171"/>
                <a:gd name="f180" fmla="val 160"/>
                <a:gd name="f181" fmla="val 188"/>
                <a:gd name="f182" fmla="val 200"/>
                <a:gd name="f183" fmla="val 124"/>
                <a:gd name="f184" fmla="val 119"/>
                <a:gd name="f185" fmla="val 115"/>
                <a:gd name="f186" fmla="val 134"/>
                <a:gd name="f187" fmla="val 113"/>
                <a:gd name="f188" fmla="val 116"/>
                <a:gd name="f189" fmla="val 118"/>
                <a:gd name="f190" fmla="val 172"/>
                <a:gd name="f191" fmla="val 107"/>
                <a:gd name="f192" fmla="val 181"/>
                <a:gd name="f193" fmla="val 100"/>
                <a:gd name="f194" fmla="val 76"/>
                <a:gd name="f195" fmla="val 431"/>
                <a:gd name="f196" fmla="val 412"/>
                <a:gd name="f197" fmla="val 396"/>
                <a:gd name="f198" fmla="val 379"/>
                <a:gd name="f199" fmla="val 385"/>
                <a:gd name="f200" fmla="val 109"/>
                <a:gd name="f201" fmla="val 390"/>
                <a:gd name="f202" fmla="val 392"/>
                <a:gd name="f203" fmla="val 428"/>
                <a:gd name="f204" fmla="val 445"/>
                <a:gd name="f205" fmla="val 437"/>
                <a:gd name="f206" fmla="val 249"/>
                <a:gd name="f207" fmla="val 414"/>
                <a:gd name="f208" fmla="val 416"/>
                <a:gd name="f209" fmla="val 176"/>
                <a:gd name="f210" fmla="val 383"/>
                <a:gd name="f211" fmla="val 221"/>
                <a:gd name="f212" fmla="+- 0 0 -90"/>
                <a:gd name="f213" fmla="*/ f3 1 732"/>
                <a:gd name="f214" fmla="*/ f4 1 760"/>
                <a:gd name="f215" fmla="val f5"/>
                <a:gd name="f216" fmla="val f6"/>
                <a:gd name="f217" fmla="val f7"/>
                <a:gd name="f218" fmla="*/ f212 f0 1"/>
                <a:gd name="f219" fmla="+- f217 0 f215"/>
                <a:gd name="f220" fmla="+- f216 0 f215"/>
                <a:gd name="f221" fmla="*/ f218 1 f2"/>
                <a:gd name="f222" fmla="*/ f220 1 732"/>
                <a:gd name="f223" fmla="*/ f219 1 760"/>
                <a:gd name="f224" fmla="*/ 151 f220 1"/>
                <a:gd name="f225" fmla="*/ 213 f219 1"/>
                <a:gd name="f226" fmla="*/ 149 f220 1"/>
                <a:gd name="f227" fmla="*/ 212 f219 1"/>
                <a:gd name="f228" fmla="*/ 141 f220 1"/>
                <a:gd name="f229" fmla="*/ 148 f219 1"/>
                <a:gd name="f230" fmla="*/ 98 f220 1"/>
                <a:gd name="f231" fmla="*/ 156 f219 1"/>
                <a:gd name="f232" fmla="*/ 77 f220 1"/>
                <a:gd name="f233" fmla="*/ 117 f219 1"/>
                <a:gd name="f234" fmla="*/ 87 f220 1"/>
                <a:gd name="f235" fmla="*/ 74 f219 1"/>
                <a:gd name="f236" fmla="*/ 0 f220 1"/>
                <a:gd name="f237" fmla="*/ 75 f219 1"/>
                <a:gd name="f238" fmla="*/ 71 f220 1"/>
                <a:gd name="f239" fmla="*/ 40 f219 1"/>
                <a:gd name="f240" fmla="*/ 106 f220 1"/>
                <a:gd name="f241" fmla="*/ 0 f219 1"/>
                <a:gd name="f242" fmla="*/ 138 f220 1"/>
                <a:gd name="f243" fmla="*/ 23 f219 1"/>
                <a:gd name="f244" fmla="*/ 217 f220 1"/>
                <a:gd name="f245" fmla="*/ 81 f219 1"/>
                <a:gd name="f246" fmla="*/ 222 f220 1"/>
                <a:gd name="f247" fmla="*/ 106 f219 1"/>
                <a:gd name="f248" fmla="*/ 213 f220 1"/>
                <a:gd name="f249" fmla="*/ 192 f219 1"/>
                <a:gd name="f250" fmla="*/ 273 f220 1"/>
                <a:gd name="f251" fmla="*/ 350 f219 1"/>
                <a:gd name="f252" fmla="*/ 281 f220 1"/>
                <a:gd name="f253" fmla="*/ 369 f219 1"/>
                <a:gd name="f254" fmla="*/ 361 f220 1"/>
                <a:gd name="f255" fmla="*/ 151 f219 1"/>
                <a:gd name="f256" fmla="*/ 350 f220 1"/>
                <a:gd name="f257" fmla="*/ 123 f219 1"/>
                <a:gd name="f258" fmla="*/ 359 f220 1"/>
                <a:gd name="f259" fmla="*/ 70 f219 1"/>
                <a:gd name="f260" fmla="*/ 453 f220 1"/>
                <a:gd name="f261" fmla="*/ 1 f219 1"/>
                <a:gd name="f262" fmla="*/ 493 f220 1"/>
                <a:gd name="f263" fmla="*/ 41 f219 1"/>
                <a:gd name="f264" fmla="*/ 720 f220 1"/>
                <a:gd name="f265" fmla="*/ 290 f219 1"/>
                <a:gd name="f266" fmla="*/ 730 f220 1"/>
                <a:gd name="f267" fmla="*/ 365 f219 1"/>
                <a:gd name="f268" fmla="*/ 730 f219 1"/>
                <a:gd name="f269" fmla="*/ 729 f220 1"/>
                <a:gd name="f270" fmla="*/ 746 f219 1"/>
                <a:gd name="f271" fmla="*/ 713 f220 1"/>
                <a:gd name="f272" fmla="*/ 760 f219 1"/>
                <a:gd name="f273" fmla="*/ 695 f220 1"/>
                <a:gd name="f274" fmla="*/ 745 f219 1"/>
                <a:gd name="f275" fmla="*/ 694 f220 1"/>
                <a:gd name="f276" fmla="*/ 728 f219 1"/>
                <a:gd name="f277" fmla="*/ 380 f219 1"/>
                <a:gd name="f278" fmla="*/ 473 f220 1"/>
                <a:gd name="f279" fmla="*/ 73 f219 1"/>
                <a:gd name="f280" fmla="*/ 498 f220 1"/>
                <a:gd name="f281" fmla="*/ 164 f219 1"/>
                <a:gd name="f282" fmla="*/ 423 f220 1"/>
                <a:gd name="f283" fmla="*/ 447 f220 1"/>
                <a:gd name="f284" fmla="*/ 205 f219 1"/>
                <a:gd name="f285" fmla="*/ 443 f220 1"/>
                <a:gd name="f286" fmla="*/ 229 f219 1"/>
                <a:gd name="f287" fmla="*/ 286 f220 1"/>
                <a:gd name="f288" fmla="*/ 371 f219 1"/>
                <a:gd name="f289" fmla="*/ 275 f220 1"/>
                <a:gd name="f290" fmla="*/ 375 f219 1"/>
                <a:gd name="f291" fmla="*/ 227 f220 1"/>
                <a:gd name="f292" fmla="*/ 316 f219 1"/>
                <a:gd name="f293" fmla="*/ 191 f220 1"/>
                <a:gd name="f294" fmla="*/ 274 f219 1"/>
                <a:gd name="f295" fmla="*/ 154 f220 1"/>
                <a:gd name="f296" fmla="*/ 215 f219 1"/>
                <a:gd name="f297" fmla="*/ 197 f220 1"/>
                <a:gd name="f298" fmla="*/ 250 f219 1"/>
                <a:gd name="f299" fmla="*/ 167 f220 1"/>
                <a:gd name="f300" fmla="*/ 171 f219 1"/>
                <a:gd name="f301" fmla="*/ 129 f220 1"/>
                <a:gd name="f302" fmla="*/ 62 f219 1"/>
                <a:gd name="f303" fmla="*/ 115 f220 1"/>
                <a:gd name="f304" fmla="*/ 111 f219 1"/>
                <a:gd name="f305" fmla="*/ 169 f220 1"/>
                <a:gd name="f306" fmla="*/ 118 f219 1"/>
                <a:gd name="f307" fmla="*/ 181 f220 1"/>
                <a:gd name="f308" fmla="*/ 100 f219 1"/>
                <a:gd name="f309" fmla="*/ 431 f220 1"/>
                <a:gd name="f310" fmla="*/ 379 f220 1"/>
                <a:gd name="f311" fmla="*/ 392 f220 1"/>
                <a:gd name="f312" fmla="*/ 445 f220 1"/>
                <a:gd name="f313" fmla="*/ 365 f220 1"/>
                <a:gd name="f314" fmla="*/ 249 f219 1"/>
                <a:gd name="f315" fmla="*/ 176 f219 1"/>
                <a:gd name="f316" fmla="+- f221 0 f1"/>
                <a:gd name="f317" fmla="*/ f224 1 732"/>
                <a:gd name="f318" fmla="*/ f225 1 760"/>
                <a:gd name="f319" fmla="*/ f226 1 732"/>
                <a:gd name="f320" fmla="*/ f227 1 760"/>
                <a:gd name="f321" fmla="*/ f228 1 732"/>
                <a:gd name="f322" fmla="*/ f229 1 760"/>
                <a:gd name="f323" fmla="*/ f230 1 732"/>
                <a:gd name="f324" fmla="*/ f231 1 760"/>
                <a:gd name="f325" fmla="*/ f232 1 732"/>
                <a:gd name="f326" fmla="*/ f233 1 760"/>
                <a:gd name="f327" fmla="*/ f234 1 732"/>
                <a:gd name="f328" fmla="*/ f235 1 760"/>
                <a:gd name="f329" fmla="*/ f236 1 732"/>
                <a:gd name="f330" fmla="*/ f237 1 760"/>
                <a:gd name="f331" fmla="*/ f238 1 732"/>
                <a:gd name="f332" fmla="*/ f239 1 760"/>
                <a:gd name="f333" fmla="*/ f240 1 732"/>
                <a:gd name="f334" fmla="*/ f241 1 760"/>
                <a:gd name="f335" fmla="*/ f242 1 732"/>
                <a:gd name="f336" fmla="*/ f243 1 760"/>
                <a:gd name="f337" fmla="*/ f244 1 732"/>
                <a:gd name="f338" fmla="*/ f245 1 760"/>
                <a:gd name="f339" fmla="*/ f246 1 732"/>
                <a:gd name="f340" fmla="*/ f247 1 760"/>
                <a:gd name="f341" fmla="*/ f248 1 732"/>
                <a:gd name="f342" fmla="*/ f249 1 760"/>
                <a:gd name="f343" fmla="*/ f250 1 732"/>
                <a:gd name="f344" fmla="*/ f251 1 760"/>
                <a:gd name="f345" fmla="*/ f252 1 732"/>
                <a:gd name="f346" fmla="*/ f253 1 760"/>
                <a:gd name="f347" fmla="*/ f254 1 732"/>
                <a:gd name="f348" fmla="*/ f255 1 760"/>
                <a:gd name="f349" fmla="*/ f256 1 732"/>
                <a:gd name="f350" fmla="*/ f257 1 760"/>
                <a:gd name="f351" fmla="*/ f258 1 732"/>
                <a:gd name="f352" fmla="*/ f259 1 760"/>
                <a:gd name="f353" fmla="*/ f260 1 732"/>
                <a:gd name="f354" fmla="*/ f261 1 760"/>
                <a:gd name="f355" fmla="*/ f262 1 732"/>
                <a:gd name="f356" fmla="*/ f263 1 760"/>
                <a:gd name="f357" fmla="*/ f264 1 732"/>
                <a:gd name="f358" fmla="*/ f265 1 760"/>
                <a:gd name="f359" fmla="*/ f266 1 732"/>
                <a:gd name="f360" fmla="*/ f267 1 760"/>
                <a:gd name="f361" fmla="*/ f268 1 760"/>
                <a:gd name="f362" fmla="*/ f269 1 732"/>
                <a:gd name="f363" fmla="*/ f270 1 760"/>
                <a:gd name="f364" fmla="*/ f271 1 732"/>
                <a:gd name="f365" fmla="*/ f272 1 760"/>
                <a:gd name="f366" fmla="*/ f273 1 732"/>
                <a:gd name="f367" fmla="*/ f274 1 760"/>
                <a:gd name="f368" fmla="*/ f275 1 732"/>
                <a:gd name="f369" fmla="*/ f276 1 760"/>
                <a:gd name="f370" fmla="*/ f277 1 760"/>
                <a:gd name="f371" fmla="*/ f278 1 732"/>
                <a:gd name="f372" fmla="*/ f279 1 760"/>
                <a:gd name="f373" fmla="*/ f280 1 732"/>
                <a:gd name="f374" fmla="*/ f281 1 760"/>
                <a:gd name="f375" fmla="*/ f282 1 732"/>
                <a:gd name="f376" fmla="*/ f283 1 732"/>
                <a:gd name="f377" fmla="*/ f284 1 760"/>
                <a:gd name="f378" fmla="*/ f285 1 732"/>
                <a:gd name="f379" fmla="*/ f286 1 760"/>
                <a:gd name="f380" fmla="*/ f287 1 732"/>
                <a:gd name="f381" fmla="*/ f288 1 760"/>
                <a:gd name="f382" fmla="*/ f289 1 732"/>
                <a:gd name="f383" fmla="*/ f290 1 760"/>
                <a:gd name="f384" fmla="*/ f291 1 732"/>
                <a:gd name="f385" fmla="*/ f292 1 760"/>
                <a:gd name="f386" fmla="*/ f293 1 732"/>
                <a:gd name="f387" fmla="*/ f294 1 760"/>
                <a:gd name="f388" fmla="*/ f295 1 732"/>
                <a:gd name="f389" fmla="*/ f296 1 760"/>
                <a:gd name="f390" fmla="*/ f297 1 732"/>
                <a:gd name="f391" fmla="*/ f298 1 760"/>
                <a:gd name="f392" fmla="*/ f299 1 732"/>
                <a:gd name="f393" fmla="*/ f300 1 760"/>
                <a:gd name="f394" fmla="*/ f301 1 732"/>
                <a:gd name="f395" fmla="*/ f302 1 760"/>
                <a:gd name="f396" fmla="*/ f303 1 732"/>
                <a:gd name="f397" fmla="*/ f304 1 760"/>
                <a:gd name="f398" fmla="*/ f305 1 732"/>
                <a:gd name="f399" fmla="*/ f306 1 760"/>
                <a:gd name="f400" fmla="*/ f307 1 732"/>
                <a:gd name="f401" fmla="*/ f308 1 760"/>
                <a:gd name="f402" fmla="*/ f309 1 732"/>
                <a:gd name="f403" fmla="*/ f310 1 732"/>
                <a:gd name="f404" fmla="*/ f311 1 732"/>
                <a:gd name="f405" fmla="*/ f312 1 732"/>
                <a:gd name="f406" fmla="*/ f313 1 732"/>
                <a:gd name="f407" fmla="*/ f314 1 760"/>
                <a:gd name="f408" fmla="*/ f315 1 760"/>
                <a:gd name="f409" fmla="*/ 0 1 f222"/>
                <a:gd name="f410" fmla="*/ f216 1 f222"/>
                <a:gd name="f411" fmla="*/ 0 1 f223"/>
                <a:gd name="f412" fmla="*/ f217 1 f223"/>
                <a:gd name="f413" fmla="*/ f317 1 f222"/>
                <a:gd name="f414" fmla="*/ f318 1 f223"/>
                <a:gd name="f415" fmla="*/ f319 1 f222"/>
                <a:gd name="f416" fmla="*/ f320 1 f223"/>
                <a:gd name="f417" fmla="*/ f321 1 f222"/>
                <a:gd name="f418" fmla="*/ f322 1 f223"/>
                <a:gd name="f419" fmla="*/ f323 1 f222"/>
                <a:gd name="f420" fmla="*/ f324 1 f223"/>
                <a:gd name="f421" fmla="*/ f325 1 f222"/>
                <a:gd name="f422" fmla="*/ f326 1 f223"/>
                <a:gd name="f423" fmla="*/ f327 1 f222"/>
                <a:gd name="f424" fmla="*/ f328 1 f223"/>
                <a:gd name="f425" fmla="*/ f329 1 f222"/>
                <a:gd name="f426" fmla="*/ f330 1 f223"/>
                <a:gd name="f427" fmla="*/ f331 1 f222"/>
                <a:gd name="f428" fmla="*/ f332 1 f223"/>
                <a:gd name="f429" fmla="*/ f333 1 f222"/>
                <a:gd name="f430" fmla="*/ f334 1 f223"/>
                <a:gd name="f431" fmla="*/ f335 1 f222"/>
                <a:gd name="f432" fmla="*/ f336 1 f223"/>
                <a:gd name="f433" fmla="*/ f337 1 f222"/>
                <a:gd name="f434" fmla="*/ f338 1 f223"/>
                <a:gd name="f435" fmla="*/ f339 1 f222"/>
                <a:gd name="f436" fmla="*/ f340 1 f223"/>
                <a:gd name="f437" fmla="*/ f341 1 f222"/>
                <a:gd name="f438" fmla="*/ f342 1 f223"/>
                <a:gd name="f439" fmla="*/ f343 1 f222"/>
                <a:gd name="f440" fmla="*/ f344 1 f223"/>
                <a:gd name="f441" fmla="*/ f345 1 f222"/>
                <a:gd name="f442" fmla="*/ f346 1 f223"/>
                <a:gd name="f443" fmla="*/ f347 1 f222"/>
                <a:gd name="f444" fmla="*/ f348 1 f223"/>
                <a:gd name="f445" fmla="*/ f349 1 f222"/>
                <a:gd name="f446" fmla="*/ f350 1 f223"/>
                <a:gd name="f447" fmla="*/ f351 1 f222"/>
                <a:gd name="f448" fmla="*/ f352 1 f223"/>
                <a:gd name="f449" fmla="*/ f353 1 f222"/>
                <a:gd name="f450" fmla="*/ f354 1 f223"/>
                <a:gd name="f451" fmla="*/ f355 1 f222"/>
                <a:gd name="f452" fmla="*/ f356 1 f223"/>
                <a:gd name="f453" fmla="*/ f357 1 f222"/>
                <a:gd name="f454" fmla="*/ f358 1 f223"/>
                <a:gd name="f455" fmla="*/ f359 1 f222"/>
                <a:gd name="f456" fmla="*/ f360 1 f223"/>
                <a:gd name="f457" fmla="*/ f361 1 f223"/>
                <a:gd name="f458" fmla="*/ f362 1 f222"/>
                <a:gd name="f459" fmla="*/ f363 1 f223"/>
                <a:gd name="f460" fmla="*/ f364 1 f222"/>
                <a:gd name="f461" fmla="*/ f365 1 f223"/>
                <a:gd name="f462" fmla="*/ f366 1 f222"/>
                <a:gd name="f463" fmla="*/ f367 1 f223"/>
                <a:gd name="f464" fmla="*/ f368 1 f222"/>
                <a:gd name="f465" fmla="*/ f369 1 f223"/>
                <a:gd name="f466" fmla="*/ f370 1 f223"/>
                <a:gd name="f467" fmla="*/ f371 1 f222"/>
                <a:gd name="f468" fmla="*/ f372 1 f223"/>
                <a:gd name="f469" fmla="*/ f373 1 f222"/>
                <a:gd name="f470" fmla="*/ f374 1 f223"/>
                <a:gd name="f471" fmla="*/ f375 1 f222"/>
                <a:gd name="f472" fmla="*/ f376 1 f222"/>
                <a:gd name="f473" fmla="*/ f377 1 f223"/>
                <a:gd name="f474" fmla="*/ f378 1 f222"/>
                <a:gd name="f475" fmla="*/ f379 1 f223"/>
                <a:gd name="f476" fmla="*/ f380 1 f222"/>
                <a:gd name="f477" fmla="*/ f381 1 f223"/>
                <a:gd name="f478" fmla="*/ f382 1 f222"/>
                <a:gd name="f479" fmla="*/ f383 1 f223"/>
                <a:gd name="f480" fmla="*/ f384 1 f222"/>
                <a:gd name="f481" fmla="*/ f385 1 f223"/>
                <a:gd name="f482" fmla="*/ f386 1 f222"/>
                <a:gd name="f483" fmla="*/ f387 1 f223"/>
                <a:gd name="f484" fmla="*/ f388 1 f222"/>
                <a:gd name="f485" fmla="*/ f389 1 f223"/>
                <a:gd name="f486" fmla="*/ f390 1 f222"/>
                <a:gd name="f487" fmla="*/ f391 1 f223"/>
                <a:gd name="f488" fmla="*/ f392 1 f222"/>
                <a:gd name="f489" fmla="*/ f393 1 f223"/>
                <a:gd name="f490" fmla="*/ f394 1 f222"/>
                <a:gd name="f491" fmla="*/ f395 1 f223"/>
                <a:gd name="f492" fmla="*/ f396 1 f222"/>
                <a:gd name="f493" fmla="*/ f397 1 f223"/>
                <a:gd name="f494" fmla="*/ f398 1 f222"/>
                <a:gd name="f495" fmla="*/ f399 1 f223"/>
                <a:gd name="f496" fmla="*/ f400 1 f222"/>
                <a:gd name="f497" fmla="*/ f401 1 f223"/>
                <a:gd name="f498" fmla="*/ f402 1 f222"/>
                <a:gd name="f499" fmla="*/ f403 1 f222"/>
                <a:gd name="f500" fmla="*/ f404 1 f222"/>
                <a:gd name="f501" fmla="*/ f405 1 f222"/>
                <a:gd name="f502" fmla="*/ f406 1 f222"/>
                <a:gd name="f503" fmla="*/ f407 1 f223"/>
                <a:gd name="f504" fmla="*/ f408 1 f223"/>
                <a:gd name="f505" fmla="*/ f409 f213 1"/>
                <a:gd name="f506" fmla="*/ f410 f213 1"/>
                <a:gd name="f507" fmla="*/ f412 f214 1"/>
                <a:gd name="f508" fmla="*/ f411 f214 1"/>
                <a:gd name="f509" fmla="*/ f413 f213 1"/>
                <a:gd name="f510" fmla="*/ f414 f214 1"/>
                <a:gd name="f511" fmla="*/ f415 f213 1"/>
                <a:gd name="f512" fmla="*/ f416 f214 1"/>
                <a:gd name="f513" fmla="*/ f417 f213 1"/>
                <a:gd name="f514" fmla="*/ f418 f214 1"/>
                <a:gd name="f515" fmla="*/ f419 f213 1"/>
                <a:gd name="f516" fmla="*/ f420 f214 1"/>
                <a:gd name="f517" fmla="*/ f421 f213 1"/>
                <a:gd name="f518" fmla="*/ f422 f214 1"/>
                <a:gd name="f519" fmla="*/ f423 f213 1"/>
                <a:gd name="f520" fmla="*/ f424 f214 1"/>
                <a:gd name="f521" fmla="*/ f425 f213 1"/>
                <a:gd name="f522" fmla="*/ f426 f214 1"/>
                <a:gd name="f523" fmla="*/ f427 f213 1"/>
                <a:gd name="f524" fmla="*/ f428 f214 1"/>
                <a:gd name="f525" fmla="*/ f429 f213 1"/>
                <a:gd name="f526" fmla="*/ f430 f214 1"/>
                <a:gd name="f527" fmla="*/ f431 f213 1"/>
                <a:gd name="f528" fmla="*/ f432 f214 1"/>
                <a:gd name="f529" fmla="*/ f433 f213 1"/>
                <a:gd name="f530" fmla="*/ f434 f214 1"/>
                <a:gd name="f531" fmla="*/ f435 f213 1"/>
                <a:gd name="f532" fmla="*/ f436 f214 1"/>
                <a:gd name="f533" fmla="*/ f437 f213 1"/>
                <a:gd name="f534" fmla="*/ f438 f214 1"/>
                <a:gd name="f535" fmla="*/ f439 f213 1"/>
                <a:gd name="f536" fmla="*/ f440 f214 1"/>
                <a:gd name="f537" fmla="*/ f441 f213 1"/>
                <a:gd name="f538" fmla="*/ f442 f214 1"/>
                <a:gd name="f539" fmla="*/ f443 f213 1"/>
                <a:gd name="f540" fmla="*/ f444 f214 1"/>
                <a:gd name="f541" fmla="*/ f445 f213 1"/>
                <a:gd name="f542" fmla="*/ f446 f214 1"/>
                <a:gd name="f543" fmla="*/ f447 f213 1"/>
                <a:gd name="f544" fmla="*/ f448 f214 1"/>
                <a:gd name="f545" fmla="*/ f449 f213 1"/>
                <a:gd name="f546" fmla="*/ f450 f214 1"/>
                <a:gd name="f547" fmla="*/ f451 f213 1"/>
                <a:gd name="f548" fmla="*/ f452 f214 1"/>
                <a:gd name="f549" fmla="*/ f453 f213 1"/>
                <a:gd name="f550" fmla="*/ f454 f214 1"/>
                <a:gd name="f551" fmla="*/ f455 f213 1"/>
                <a:gd name="f552" fmla="*/ f456 f214 1"/>
                <a:gd name="f553" fmla="*/ f457 f214 1"/>
                <a:gd name="f554" fmla="*/ f458 f213 1"/>
                <a:gd name="f555" fmla="*/ f459 f214 1"/>
                <a:gd name="f556" fmla="*/ f460 f213 1"/>
                <a:gd name="f557" fmla="*/ f461 f214 1"/>
                <a:gd name="f558" fmla="*/ f462 f213 1"/>
                <a:gd name="f559" fmla="*/ f463 f214 1"/>
                <a:gd name="f560" fmla="*/ f464 f213 1"/>
                <a:gd name="f561" fmla="*/ f465 f214 1"/>
                <a:gd name="f562" fmla="*/ f466 f214 1"/>
                <a:gd name="f563" fmla="*/ f467 f213 1"/>
                <a:gd name="f564" fmla="*/ f468 f214 1"/>
                <a:gd name="f565" fmla="*/ f469 f213 1"/>
                <a:gd name="f566" fmla="*/ f470 f214 1"/>
                <a:gd name="f567" fmla="*/ f471 f213 1"/>
                <a:gd name="f568" fmla="*/ f472 f213 1"/>
                <a:gd name="f569" fmla="*/ f473 f214 1"/>
                <a:gd name="f570" fmla="*/ f474 f213 1"/>
                <a:gd name="f571" fmla="*/ f475 f214 1"/>
                <a:gd name="f572" fmla="*/ f476 f213 1"/>
                <a:gd name="f573" fmla="*/ f477 f214 1"/>
                <a:gd name="f574" fmla="*/ f478 f213 1"/>
                <a:gd name="f575" fmla="*/ f479 f214 1"/>
                <a:gd name="f576" fmla="*/ f480 f213 1"/>
                <a:gd name="f577" fmla="*/ f481 f214 1"/>
                <a:gd name="f578" fmla="*/ f482 f213 1"/>
                <a:gd name="f579" fmla="*/ f483 f214 1"/>
                <a:gd name="f580" fmla="*/ f484 f213 1"/>
                <a:gd name="f581" fmla="*/ f485 f214 1"/>
                <a:gd name="f582" fmla="*/ f486 f213 1"/>
                <a:gd name="f583" fmla="*/ f487 f214 1"/>
                <a:gd name="f584" fmla="*/ f488 f213 1"/>
                <a:gd name="f585" fmla="*/ f489 f214 1"/>
                <a:gd name="f586" fmla="*/ f490 f213 1"/>
                <a:gd name="f587" fmla="*/ f491 f214 1"/>
                <a:gd name="f588" fmla="*/ f492 f213 1"/>
                <a:gd name="f589" fmla="*/ f493 f214 1"/>
                <a:gd name="f590" fmla="*/ f494 f213 1"/>
                <a:gd name="f591" fmla="*/ f495 f214 1"/>
                <a:gd name="f592" fmla="*/ f496 f213 1"/>
                <a:gd name="f593" fmla="*/ f497 f214 1"/>
                <a:gd name="f594" fmla="*/ f498 f213 1"/>
                <a:gd name="f595" fmla="*/ f499 f213 1"/>
                <a:gd name="f596" fmla="*/ f500 f213 1"/>
                <a:gd name="f597" fmla="*/ f501 f213 1"/>
                <a:gd name="f598" fmla="*/ f502 f213 1"/>
                <a:gd name="f599" fmla="*/ f503 f214 1"/>
                <a:gd name="f600" fmla="*/ f504 f214 1"/>
              </a:gdLst>
              <a:ahLst/>
              <a:cxnLst>
                <a:cxn ang="3cd4">
                  <a:pos x="hc" y="t"/>
                </a:cxn>
                <a:cxn ang="0">
                  <a:pos x="r" y="vc"/>
                </a:cxn>
                <a:cxn ang="cd4">
                  <a:pos x="hc" y="b"/>
                </a:cxn>
                <a:cxn ang="cd2">
                  <a:pos x="l" y="vc"/>
                </a:cxn>
                <a:cxn ang="f316">
                  <a:pos x="f509" y="f510"/>
                </a:cxn>
                <a:cxn ang="f316">
                  <a:pos x="f511" y="f512"/>
                </a:cxn>
                <a:cxn ang="f316">
                  <a:pos x="f513" y="f514"/>
                </a:cxn>
                <a:cxn ang="f316">
                  <a:pos x="f515" y="f516"/>
                </a:cxn>
                <a:cxn ang="f316">
                  <a:pos x="f517" y="f518"/>
                </a:cxn>
                <a:cxn ang="f316">
                  <a:pos x="f519" y="f520"/>
                </a:cxn>
                <a:cxn ang="f316">
                  <a:pos x="f521" y="f522"/>
                </a:cxn>
                <a:cxn ang="f316">
                  <a:pos x="f523" y="f524"/>
                </a:cxn>
                <a:cxn ang="f316">
                  <a:pos x="f525" y="f526"/>
                </a:cxn>
                <a:cxn ang="f316">
                  <a:pos x="f527" y="f528"/>
                </a:cxn>
                <a:cxn ang="f316">
                  <a:pos x="f529" y="f530"/>
                </a:cxn>
                <a:cxn ang="f316">
                  <a:pos x="f531" y="f532"/>
                </a:cxn>
                <a:cxn ang="f316">
                  <a:pos x="f533" y="f534"/>
                </a:cxn>
                <a:cxn ang="f316">
                  <a:pos x="f535" y="f536"/>
                </a:cxn>
                <a:cxn ang="f316">
                  <a:pos x="f537" y="f538"/>
                </a:cxn>
                <a:cxn ang="f316">
                  <a:pos x="f539" y="f540"/>
                </a:cxn>
                <a:cxn ang="f316">
                  <a:pos x="f541" y="f542"/>
                </a:cxn>
                <a:cxn ang="f316">
                  <a:pos x="f543" y="f544"/>
                </a:cxn>
                <a:cxn ang="f316">
                  <a:pos x="f545" y="f546"/>
                </a:cxn>
                <a:cxn ang="f316">
                  <a:pos x="f547" y="f548"/>
                </a:cxn>
                <a:cxn ang="f316">
                  <a:pos x="f549" y="f550"/>
                </a:cxn>
                <a:cxn ang="f316">
                  <a:pos x="f551" y="f552"/>
                </a:cxn>
                <a:cxn ang="f316">
                  <a:pos x="f551" y="f553"/>
                </a:cxn>
                <a:cxn ang="f316">
                  <a:pos x="f554" y="f555"/>
                </a:cxn>
                <a:cxn ang="f316">
                  <a:pos x="f556" y="f557"/>
                </a:cxn>
                <a:cxn ang="f316">
                  <a:pos x="f558" y="f559"/>
                </a:cxn>
                <a:cxn ang="f316">
                  <a:pos x="f560" y="f561"/>
                </a:cxn>
                <a:cxn ang="f316">
                  <a:pos x="f558" y="f562"/>
                </a:cxn>
                <a:cxn ang="f316">
                  <a:pos x="f563" y="f564"/>
                </a:cxn>
                <a:cxn ang="f316">
                  <a:pos x="f565" y="f566"/>
                </a:cxn>
                <a:cxn ang="f316">
                  <a:pos x="f567" y="f514"/>
                </a:cxn>
                <a:cxn ang="f316">
                  <a:pos x="f568" y="f569"/>
                </a:cxn>
                <a:cxn ang="f316">
                  <a:pos x="f570" y="f571"/>
                </a:cxn>
                <a:cxn ang="f316">
                  <a:pos x="f572" y="f573"/>
                </a:cxn>
                <a:cxn ang="f316">
                  <a:pos x="f574" y="f575"/>
                </a:cxn>
                <a:cxn ang="f316">
                  <a:pos x="f576" y="f577"/>
                </a:cxn>
                <a:cxn ang="f316">
                  <a:pos x="f578" y="f579"/>
                </a:cxn>
                <a:cxn ang="f316">
                  <a:pos x="f580" y="f581"/>
                </a:cxn>
                <a:cxn ang="f316">
                  <a:pos x="f582" y="f583"/>
                </a:cxn>
                <a:cxn ang="f316">
                  <a:pos x="f584" y="f585"/>
                </a:cxn>
                <a:cxn ang="f316">
                  <a:pos x="f509" y="f510"/>
                </a:cxn>
                <a:cxn ang="f316">
                  <a:pos x="f586" y="f587"/>
                </a:cxn>
                <a:cxn ang="f316">
                  <a:pos x="f588" y="f589"/>
                </a:cxn>
                <a:cxn ang="f316">
                  <a:pos x="f590" y="f591"/>
                </a:cxn>
                <a:cxn ang="f316">
                  <a:pos x="f592" y="f593"/>
                </a:cxn>
                <a:cxn ang="f316">
                  <a:pos x="f586" y="f587"/>
                </a:cxn>
                <a:cxn ang="f316">
                  <a:pos x="f594" y="f587"/>
                </a:cxn>
                <a:cxn ang="f316">
                  <a:pos x="f595" y="f593"/>
                </a:cxn>
                <a:cxn ang="f316">
                  <a:pos x="f596" y="f591"/>
                </a:cxn>
                <a:cxn ang="f316">
                  <a:pos x="f597" y="f589"/>
                </a:cxn>
                <a:cxn ang="f316">
                  <a:pos x="f594" y="f587"/>
                </a:cxn>
                <a:cxn ang="f316">
                  <a:pos x="f598" y="f599"/>
                </a:cxn>
                <a:cxn ang="f316">
                  <a:pos x="f596" y="f600"/>
                </a:cxn>
                <a:cxn ang="f316">
                  <a:pos x="f598" y="f599"/>
                </a:cxn>
              </a:cxnLst>
              <a:rect l="f505" t="f508" r="f506" b="f507"/>
              <a:pathLst>
                <a:path w="732" h="760">
                  <a:moveTo>
                    <a:pt x="f8" y="f9"/>
                  </a:moveTo>
                  <a:cubicBezTo>
                    <a:pt x="f10" y="f9"/>
                    <a:pt x="f11" y="f9"/>
                    <a:pt x="f11" y="f12"/>
                  </a:cubicBezTo>
                  <a:cubicBezTo>
                    <a:pt x="f13" y="f14"/>
                    <a:pt x="f15" y="f16"/>
                    <a:pt x="f17" y="f18"/>
                  </a:cubicBezTo>
                  <a:cubicBezTo>
                    <a:pt x="f19" y="f8"/>
                    <a:pt x="f20" y="f21"/>
                    <a:pt x="f22" y="f23"/>
                  </a:cubicBezTo>
                  <a:cubicBezTo>
                    <a:pt x="f24" y="f25"/>
                    <a:pt x="f26" y="f27"/>
                    <a:pt x="f28" y="f29"/>
                  </a:cubicBezTo>
                  <a:cubicBezTo>
                    <a:pt x="f30" y="f31"/>
                    <a:pt x="f32" y="f33"/>
                    <a:pt x="f34" y="f35"/>
                  </a:cubicBezTo>
                  <a:cubicBezTo>
                    <a:pt x="f36" y="f37"/>
                    <a:pt x="f36" y="f37"/>
                    <a:pt x="f5" y="f30"/>
                  </a:cubicBezTo>
                  <a:cubicBezTo>
                    <a:pt x="f38" y="f39"/>
                    <a:pt x="f40" y="f41"/>
                    <a:pt x="f42" y="f43"/>
                  </a:cubicBezTo>
                  <a:cubicBezTo>
                    <a:pt x="f34" y="f44"/>
                    <a:pt x="f45" y="f44"/>
                    <a:pt x="f46" y="f5"/>
                  </a:cubicBezTo>
                  <a:cubicBezTo>
                    <a:pt x="f47" y="f48"/>
                    <a:pt x="f13" y="f49"/>
                    <a:pt x="f50" y="f51"/>
                  </a:cubicBezTo>
                  <a:cubicBezTo>
                    <a:pt x="f52" y="f53"/>
                    <a:pt x="f54" y="f39"/>
                    <a:pt x="f55" y="f56"/>
                  </a:cubicBezTo>
                  <a:cubicBezTo>
                    <a:pt x="f57" y="f37"/>
                    <a:pt x="f58" y="f59"/>
                    <a:pt x="f60" y="f46"/>
                  </a:cubicBezTo>
                  <a:cubicBezTo>
                    <a:pt x="f61" y="f62"/>
                    <a:pt x="f63" y="f64"/>
                    <a:pt x="f9" y="f65"/>
                  </a:cubicBezTo>
                  <a:cubicBezTo>
                    <a:pt x="f66" y="f67"/>
                    <a:pt x="f68" y="f69"/>
                    <a:pt x="f70" y="f71"/>
                  </a:cubicBezTo>
                  <a:cubicBezTo>
                    <a:pt x="f72" y="f73"/>
                    <a:pt x="f74" y="f75"/>
                    <a:pt x="f76" y="f77"/>
                  </a:cubicBezTo>
                  <a:cubicBezTo>
                    <a:pt x="f78" y="f79"/>
                    <a:pt x="f80" y="f81"/>
                    <a:pt x="f75" y="f8"/>
                  </a:cubicBezTo>
                  <a:cubicBezTo>
                    <a:pt x="f82" y="f83"/>
                    <a:pt x="f73" y="f62"/>
                    <a:pt x="f71" y="f19"/>
                  </a:cubicBezTo>
                  <a:cubicBezTo>
                    <a:pt x="f84" y="f34"/>
                    <a:pt x="f84" y="f85"/>
                    <a:pt x="f86" y="f87"/>
                  </a:cubicBezTo>
                  <a:cubicBezTo>
                    <a:pt x="f88" y="f40"/>
                    <a:pt x="f89" y="f38"/>
                    <a:pt x="f90" y="f91"/>
                  </a:cubicBezTo>
                  <a:cubicBezTo>
                    <a:pt x="f90" y="f44"/>
                    <a:pt x="f92" y="f93"/>
                    <a:pt x="f94" y="f95"/>
                  </a:cubicBezTo>
                  <a:cubicBezTo>
                    <a:pt x="f96" y="f24"/>
                    <a:pt x="f97" y="f98"/>
                    <a:pt x="f99" y="f100"/>
                  </a:cubicBezTo>
                  <a:cubicBezTo>
                    <a:pt x="f101" y="f102"/>
                    <a:pt x="f103" y="f104"/>
                    <a:pt x="f103" y="f105"/>
                  </a:cubicBezTo>
                  <a:cubicBezTo>
                    <a:pt x="f106" y="f107"/>
                    <a:pt x="f103" y="f108"/>
                    <a:pt x="f103" y="f103"/>
                  </a:cubicBezTo>
                  <a:cubicBezTo>
                    <a:pt x="f103" y="f109"/>
                    <a:pt x="f6" y="f110"/>
                    <a:pt x="f111" y="f112"/>
                  </a:cubicBezTo>
                  <a:cubicBezTo>
                    <a:pt x="f113" y="f114"/>
                    <a:pt x="f115" y="f7"/>
                    <a:pt x="f116" y="f7"/>
                  </a:cubicBezTo>
                  <a:cubicBezTo>
                    <a:pt x="f117" y="f118"/>
                    <a:pt x="f119" y="f114"/>
                    <a:pt x="f120" y="f121"/>
                  </a:cubicBezTo>
                  <a:cubicBezTo>
                    <a:pt x="f122" y="f123"/>
                    <a:pt x="f124" y="f125"/>
                    <a:pt x="f124" y="f126"/>
                  </a:cubicBezTo>
                  <a:cubicBezTo>
                    <a:pt x="f124" y="f127"/>
                    <a:pt x="f122" y="f128"/>
                    <a:pt x="f120" y="f129"/>
                  </a:cubicBezTo>
                  <a:cubicBezTo>
                    <a:pt x="f130" y="f131"/>
                    <a:pt x="f132" y="f29"/>
                    <a:pt x="f133" y="f134"/>
                  </a:cubicBezTo>
                  <a:cubicBezTo>
                    <a:pt x="f135" y="f31"/>
                    <a:pt x="f136" y="f137"/>
                    <a:pt x="f138" y="f52"/>
                  </a:cubicBezTo>
                  <a:cubicBezTo>
                    <a:pt x="f139" y="f140"/>
                    <a:pt x="f141" y="f21"/>
                    <a:pt x="f142" y="f18"/>
                  </a:cubicBezTo>
                  <a:cubicBezTo>
                    <a:pt x="f143" y="f144"/>
                    <a:pt x="f145" y="f146"/>
                    <a:pt x="f147" y="f148"/>
                  </a:cubicBezTo>
                  <a:cubicBezTo>
                    <a:pt x="f149" y="f12"/>
                    <a:pt x="f150" y="f151"/>
                    <a:pt x="f152" y="f153"/>
                  </a:cubicBezTo>
                  <a:cubicBezTo>
                    <a:pt x="f154" y="f74"/>
                    <a:pt x="f155" y="f156"/>
                    <a:pt x="f157" y="f158"/>
                  </a:cubicBezTo>
                  <a:cubicBezTo>
                    <a:pt x="f159" y="f160"/>
                    <a:pt x="f161" y="f160"/>
                    <a:pt x="f72" y="f162"/>
                  </a:cubicBezTo>
                  <a:cubicBezTo>
                    <a:pt x="f163" y="f73"/>
                    <a:pt x="f67" y="f80"/>
                    <a:pt x="f57" y="f164"/>
                  </a:cubicBezTo>
                  <a:cubicBezTo>
                    <a:pt x="f165" y="f166"/>
                    <a:pt x="f167" y="f168"/>
                    <a:pt x="f169" y="f170"/>
                  </a:cubicBezTo>
                  <a:cubicBezTo>
                    <a:pt x="f144" y="f171"/>
                    <a:pt x="f172" y="f173"/>
                    <a:pt x="f21" y="f165"/>
                  </a:cubicBezTo>
                  <a:cubicBezTo>
                    <a:pt x="f174" y="f175"/>
                    <a:pt x="f2" y="f66"/>
                    <a:pt x="f176" y="f177"/>
                  </a:cubicBezTo>
                  <a:cubicBezTo>
                    <a:pt x="f146" y="f81"/>
                    <a:pt x="f178" y="f63"/>
                    <a:pt x="f174" y="f179"/>
                  </a:cubicBezTo>
                  <a:cubicBezTo>
                    <a:pt x="f180" y="f181"/>
                    <a:pt x="f23" y="f182"/>
                    <a:pt x="f8" y="f9"/>
                  </a:cubicBezTo>
                  <a:close/>
                  <a:moveTo>
                    <a:pt x="f13" y="f39"/>
                  </a:moveTo>
                  <a:cubicBezTo>
                    <a:pt x="f183" y="f56"/>
                    <a:pt x="f184" y="f59"/>
                    <a:pt x="f185" y="f20"/>
                  </a:cubicBezTo>
                  <a:cubicBezTo>
                    <a:pt x="f186" y="f187"/>
                    <a:pt x="f8" y="f188"/>
                    <a:pt x="f144" y="f189"/>
                  </a:cubicBezTo>
                  <a:cubicBezTo>
                    <a:pt x="f190" y="f15"/>
                    <a:pt x="f16" y="f191"/>
                    <a:pt x="f192" y="f193"/>
                  </a:cubicBezTo>
                  <a:cubicBezTo>
                    <a:pt x="f52" y="f34"/>
                    <a:pt x="f18" y="f194"/>
                    <a:pt x="f13" y="f39"/>
                  </a:cubicBezTo>
                  <a:close/>
                  <a:moveTo>
                    <a:pt x="f195" y="f39"/>
                  </a:moveTo>
                  <a:cubicBezTo>
                    <a:pt x="f196" y="f194"/>
                    <a:pt x="f197" y="f37"/>
                    <a:pt x="f198" y="f193"/>
                  </a:cubicBezTo>
                  <a:cubicBezTo>
                    <a:pt x="f199" y="f200"/>
                    <a:pt x="f201" y="f185"/>
                    <a:pt x="f202" y="f189"/>
                  </a:cubicBezTo>
                  <a:cubicBezTo>
                    <a:pt x="f196" y="f185"/>
                    <a:pt x="f203" y="f187"/>
                    <a:pt x="f204" y="f20"/>
                  </a:cubicBezTo>
                  <a:cubicBezTo>
                    <a:pt x="f145" y="f59"/>
                    <a:pt x="f205" y="f56"/>
                    <a:pt x="f195" y="f39"/>
                  </a:cubicBezTo>
                  <a:close/>
                  <a:moveTo>
                    <a:pt x="f105" y="f206"/>
                  </a:moveTo>
                  <a:cubicBezTo>
                    <a:pt x="f207" y="f9"/>
                    <a:pt x="f208" y="f167"/>
                    <a:pt x="f202" y="f209"/>
                  </a:cubicBezTo>
                  <a:cubicBezTo>
                    <a:pt x="f210" y="f63"/>
                    <a:pt x="f162" y="f211"/>
                    <a:pt x="f105" y="f206"/>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8" name="Freeform 10">
              <a:extLst>
                <a:ext uri="{FF2B5EF4-FFF2-40B4-BE49-F238E27FC236}">
                  <a16:creationId xmlns:a16="http://schemas.microsoft.com/office/drawing/2014/main" id="{0A617EFC-1EE0-4DEA-79D6-DF4230A194FD}"/>
                </a:ext>
              </a:extLst>
            </p:cNvPr>
            <p:cNvSpPr/>
            <p:nvPr/>
          </p:nvSpPr>
          <p:spPr>
            <a:xfrm>
              <a:off x="11396167" y="5674720"/>
              <a:ext cx="418438" cy="418438"/>
            </a:xfrm>
            <a:custGeom>
              <a:avLst/>
              <a:gdLst>
                <a:gd name="f0" fmla="val 10800000"/>
                <a:gd name="f1" fmla="val 5400000"/>
                <a:gd name="f2" fmla="val 180"/>
                <a:gd name="f3" fmla="val w"/>
                <a:gd name="f4" fmla="val h"/>
                <a:gd name="f5" fmla="val 0"/>
                <a:gd name="f6" fmla="val 435"/>
                <a:gd name="f7" fmla="val 434"/>
                <a:gd name="f8" fmla="val 219"/>
                <a:gd name="f9" fmla="val 335"/>
                <a:gd name="f10" fmla="val 338"/>
                <a:gd name="f11" fmla="val 433"/>
                <a:gd name="f12" fmla="val 221"/>
                <a:gd name="f13" fmla="val 100"/>
                <a:gd name="f14" fmla="val 2"/>
                <a:gd name="f15" fmla="val 340"/>
                <a:gd name="f16" fmla="val 1"/>
                <a:gd name="f17" fmla="val 220"/>
                <a:gd name="f18" fmla="val 102"/>
                <a:gd name="f19" fmla="val 96"/>
                <a:gd name="f20" fmla="val 3"/>
                <a:gd name="f21" fmla="val 213"/>
                <a:gd name="f22" fmla="val 336"/>
                <a:gd name="f23" fmla="val 432"/>
                <a:gd name="f24" fmla="val 95"/>
                <a:gd name="f25" fmla="val 38"/>
                <a:gd name="f26" fmla="val 217"/>
                <a:gd name="f27" fmla="val 37"/>
                <a:gd name="f28" fmla="val 313"/>
                <a:gd name="f29" fmla="val 116"/>
                <a:gd name="f30" fmla="val 396"/>
                <a:gd name="f31" fmla="val 211"/>
                <a:gd name="f32" fmla="val 398"/>
                <a:gd name="f33" fmla="val 400"/>
                <a:gd name="f34" fmla="val 395"/>
                <a:gd name="f35" fmla="val 321"/>
                <a:gd name="f36" fmla="val 397"/>
                <a:gd name="f37" fmla="val 122"/>
                <a:gd name="f38" fmla="val 319"/>
                <a:gd name="f39" fmla="val 40"/>
                <a:gd name="f40" fmla="val 120"/>
                <a:gd name="f41" fmla="val 36"/>
                <a:gd name="f42" fmla="val 39"/>
                <a:gd name="f43" fmla="val 115"/>
                <a:gd name="f44" fmla="+- 0 0 -90"/>
                <a:gd name="f45" fmla="*/ f3 1 435"/>
                <a:gd name="f46" fmla="*/ f4 1 435"/>
                <a:gd name="f47" fmla="val f5"/>
                <a:gd name="f48" fmla="val f6"/>
                <a:gd name="f49" fmla="*/ f44 f0 1"/>
                <a:gd name="f50" fmla="+- f48 0 f47"/>
                <a:gd name="f51" fmla="*/ f49 1 f2"/>
                <a:gd name="f52" fmla="*/ f50 1 435"/>
                <a:gd name="f53" fmla="*/ 434 f50 1"/>
                <a:gd name="f54" fmla="*/ 219 f50 1"/>
                <a:gd name="f55" fmla="*/ 221 f50 1"/>
                <a:gd name="f56" fmla="*/ 1 f50 1"/>
                <a:gd name="f57" fmla="*/ 220 f50 1"/>
                <a:gd name="f58" fmla="*/ 213 f50 1"/>
                <a:gd name="f59" fmla="*/ 2 f50 1"/>
                <a:gd name="f60" fmla="*/ 38 f50 1"/>
                <a:gd name="f61" fmla="*/ 217 f50 1"/>
                <a:gd name="f62" fmla="*/ 211 f50 1"/>
                <a:gd name="f63" fmla="*/ 398 f50 1"/>
                <a:gd name="f64" fmla="*/ 397 f50 1"/>
                <a:gd name="f65" fmla="+- f51 0 f1"/>
                <a:gd name="f66" fmla="*/ f53 1 435"/>
                <a:gd name="f67" fmla="*/ f54 1 435"/>
                <a:gd name="f68" fmla="*/ f55 1 435"/>
                <a:gd name="f69" fmla="*/ f56 1 435"/>
                <a:gd name="f70" fmla="*/ f57 1 435"/>
                <a:gd name="f71" fmla="*/ f58 1 435"/>
                <a:gd name="f72" fmla="*/ f59 1 435"/>
                <a:gd name="f73" fmla="*/ f60 1 435"/>
                <a:gd name="f74" fmla="*/ f61 1 435"/>
                <a:gd name="f75" fmla="*/ f62 1 435"/>
                <a:gd name="f76" fmla="*/ f63 1 435"/>
                <a:gd name="f77" fmla="*/ f64 1 435"/>
                <a:gd name="f78" fmla="*/ 0 1 f52"/>
                <a:gd name="f79" fmla="*/ f48 1 f52"/>
                <a:gd name="f80" fmla="*/ f66 1 f52"/>
                <a:gd name="f81" fmla="*/ f67 1 f52"/>
                <a:gd name="f82" fmla="*/ f68 1 f52"/>
                <a:gd name="f83" fmla="*/ f69 1 f52"/>
                <a:gd name="f84" fmla="*/ f70 1 f52"/>
                <a:gd name="f85" fmla="*/ f71 1 f52"/>
                <a:gd name="f86" fmla="*/ f72 1 f52"/>
                <a:gd name="f87" fmla="*/ f73 1 f52"/>
                <a:gd name="f88" fmla="*/ f74 1 f52"/>
                <a:gd name="f89" fmla="*/ f75 1 f52"/>
                <a:gd name="f90" fmla="*/ f76 1 f52"/>
                <a:gd name="f91" fmla="*/ f77 1 f52"/>
                <a:gd name="f92" fmla="*/ f78 f45 1"/>
                <a:gd name="f93" fmla="*/ f79 f45 1"/>
                <a:gd name="f94" fmla="*/ f79 f46 1"/>
                <a:gd name="f95" fmla="*/ f78 f46 1"/>
                <a:gd name="f96" fmla="*/ f80 f45 1"/>
                <a:gd name="f97" fmla="*/ f81 f46 1"/>
                <a:gd name="f98" fmla="*/ f82 f45 1"/>
                <a:gd name="f99" fmla="*/ f80 f46 1"/>
                <a:gd name="f100" fmla="*/ f83 f45 1"/>
                <a:gd name="f101" fmla="*/ f84 f46 1"/>
                <a:gd name="f102" fmla="*/ f85 f45 1"/>
                <a:gd name="f103" fmla="*/ f86 f46 1"/>
                <a:gd name="f104" fmla="*/ f87 f45 1"/>
                <a:gd name="f105" fmla="*/ f88 f46 1"/>
                <a:gd name="f106" fmla="*/ f89 f45 1"/>
                <a:gd name="f107" fmla="*/ f90 f46 1"/>
                <a:gd name="f108" fmla="*/ f91 f45 1"/>
                <a:gd name="f109" fmla="*/ f82 f46 1"/>
                <a:gd name="f110" fmla="*/ f87 f46 1"/>
              </a:gdLst>
              <a:ahLst/>
              <a:cxnLst>
                <a:cxn ang="3cd4">
                  <a:pos x="hc" y="t"/>
                </a:cxn>
                <a:cxn ang="0">
                  <a:pos x="r" y="vc"/>
                </a:cxn>
                <a:cxn ang="cd4">
                  <a:pos x="hc" y="b"/>
                </a:cxn>
                <a:cxn ang="cd2">
                  <a:pos x="l" y="vc"/>
                </a:cxn>
                <a:cxn ang="f65">
                  <a:pos x="f96" y="f97"/>
                </a:cxn>
                <a:cxn ang="f65">
                  <a:pos x="f98" y="f99"/>
                </a:cxn>
                <a:cxn ang="f65">
                  <a:pos x="f100" y="f101"/>
                </a:cxn>
                <a:cxn ang="f65">
                  <a:pos x="f102" y="f103"/>
                </a:cxn>
                <a:cxn ang="f65">
                  <a:pos x="f96" y="f97"/>
                </a:cxn>
                <a:cxn ang="f65">
                  <a:pos x="f104" y="f105"/>
                </a:cxn>
                <a:cxn ang="f65">
                  <a:pos x="f106" y="f107"/>
                </a:cxn>
                <a:cxn ang="f65">
                  <a:pos x="f108" y="f109"/>
                </a:cxn>
                <a:cxn ang="f65">
                  <a:pos x="f98" y="f110"/>
                </a:cxn>
                <a:cxn ang="f65">
                  <a:pos x="f104" y="f105"/>
                </a:cxn>
              </a:cxnLst>
              <a:rect l="f92" t="f95" r="f93" b="f94"/>
              <a:pathLst>
                <a:path w="435" h="435">
                  <a:moveTo>
                    <a:pt x="f7" y="f8"/>
                  </a:moveTo>
                  <a:cubicBezTo>
                    <a:pt x="f6" y="f9"/>
                    <a:pt x="f10" y="f11"/>
                    <a:pt x="f12" y="f7"/>
                  </a:cubicBezTo>
                  <a:cubicBezTo>
                    <a:pt x="f13" y="f6"/>
                    <a:pt x="f14" y="f15"/>
                    <a:pt x="f16" y="f17"/>
                  </a:cubicBezTo>
                  <a:cubicBezTo>
                    <a:pt x="f5" y="f18"/>
                    <a:pt x="f19" y="f20"/>
                    <a:pt x="f21" y="f14"/>
                  </a:cubicBezTo>
                  <a:cubicBezTo>
                    <a:pt x="f22" y="f5"/>
                    <a:pt x="f23" y="f24"/>
                    <a:pt x="f7" y="f8"/>
                  </a:cubicBezTo>
                  <a:close/>
                  <a:moveTo>
                    <a:pt x="f25" y="f26"/>
                  </a:moveTo>
                  <a:cubicBezTo>
                    <a:pt x="f27" y="f28"/>
                    <a:pt x="f29" y="f30"/>
                    <a:pt x="f31" y="f32"/>
                  </a:cubicBezTo>
                  <a:cubicBezTo>
                    <a:pt x="f28" y="f33"/>
                    <a:pt x="f34" y="f35"/>
                    <a:pt x="f36" y="f12"/>
                  </a:cubicBezTo>
                  <a:cubicBezTo>
                    <a:pt x="f32" y="f37"/>
                    <a:pt x="f38" y="f39"/>
                    <a:pt x="f12" y="f25"/>
                  </a:cubicBezTo>
                  <a:cubicBezTo>
                    <a:pt x="f40" y="f41"/>
                    <a:pt x="f42" y="f43"/>
                    <a:pt x="f25" y="f26"/>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9" name="Freeform 11">
              <a:extLst>
                <a:ext uri="{FF2B5EF4-FFF2-40B4-BE49-F238E27FC236}">
                  <a16:creationId xmlns:a16="http://schemas.microsoft.com/office/drawing/2014/main" id="{6F0AEC3B-69D1-E5A3-7D63-ECA00B939537}"/>
                </a:ext>
              </a:extLst>
            </p:cNvPr>
            <p:cNvSpPr/>
            <p:nvPr/>
          </p:nvSpPr>
          <p:spPr>
            <a:xfrm>
              <a:off x="10927345" y="5743035"/>
              <a:ext cx="266437" cy="367204"/>
            </a:xfrm>
            <a:custGeom>
              <a:avLst/>
              <a:gdLst>
                <a:gd name="f0" fmla="val 10800000"/>
                <a:gd name="f1" fmla="val 5400000"/>
                <a:gd name="f2" fmla="val 360"/>
                <a:gd name="f3" fmla="val 180"/>
                <a:gd name="f4" fmla="val w"/>
                <a:gd name="f5" fmla="val h"/>
                <a:gd name="f6" fmla="val 0"/>
                <a:gd name="f7" fmla="val 277"/>
                <a:gd name="f8" fmla="val 382"/>
                <a:gd name="f9" fmla="val 267"/>
                <a:gd name="f10" fmla="val 271"/>
                <a:gd name="f11" fmla="val 305"/>
                <a:gd name="f12" fmla="val 332"/>
                <a:gd name="f13" fmla="val 263"/>
                <a:gd name="f14" fmla="val 261"/>
                <a:gd name="f15" fmla="val 377"/>
                <a:gd name="f16" fmla="val 251"/>
                <a:gd name="f17" fmla="val 235"/>
                <a:gd name="f18" fmla="val 380"/>
                <a:gd name="f19" fmla="val 124"/>
                <a:gd name="f20" fmla="val 366"/>
                <a:gd name="f21" fmla="val 26"/>
                <a:gd name="f22" fmla="val 295"/>
                <a:gd name="f23" fmla="val 7"/>
                <a:gd name="f24" fmla="val 167"/>
                <a:gd name="f25" fmla="val 119"/>
                <a:gd name="f26" fmla="val 4"/>
                <a:gd name="f27" fmla="val 71"/>
                <a:gd name="f28" fmla="val 12"/>
                <a:gd name="f29" fmla="val 24"/>
                <a:gd name="f30" fmla="val 14"/>
                <a:gd name="f31" fmla="val 10"/>
                <a:gd name="f32" fmla="val 22"/>
                <a:gd name="f33" fmla="val 38"/>
                <a:gd name="f34" fmla="val 132"/>
                <a:gd name="f35" fmla="val 27"/>
                <a:gd name="f36" fmla="val 211"/>
                <a:gd name="f37" fmla="val 73"/>
                <a:gd name="f38" fmla="val 266"/>
                <a:gd name="f39" fmla="val 201"/>
                <a:gd name="f40" fmla="val 270"/>
                <a:gd name="f41" fmla="val 239"/>
                <a:gd name="f42" fmla="val 232"/>
                <a:gd name="f43" fmla="val 314"/>
                <a:gd name="f44" fmla="val 257"/>
                <a:gd name="f45" fmla="val 179"/>
                <a:gd name="f46" fmla="val 170"/>
                <a:gd name="f47" fmla="val 75"/>
                <a:gd name="f48" fmla="val 47"/>
                <a:gd name="f49" fmla="val 46"/>
                <a:gd name="f50" fmla="val 20"/>
                <a:gd name="f51" fmla="val 165"/>
                <a:gd name="f52" fmla="val 60"/>
                <a:gd name="f53" fmla="val 300"/>
                <a:gd name="f54" fmla="val 334"/>
                <a:gd name="f55" fmla="val 188"/>
                <a:gd name="f56" fmla="val 315"/>
                <a:gd name="f57" fmla="val 176"/>
                <a:gd name="f58" fmla="val 298"/>
                <a:gd name="f59" fmla="val 164"/>
                <a:gd name="f60" fmla="val 281"/>
                <a:gd name="f61" fmla="val 156"/>
                <a:gd name="f62" fmla="val 151"/>
                <a:gd name="f63" fmla="val 259"/>
                <a:gd name="f64" fmla="val 250"/>
                <a:gd name="f65" fmla="val 177"/>
                <a:gd name="f66" fmla="val 241"/>
                <a:gd name="f67" fmla="val 186"/>
                <a:gd name="f68" fmla="val 249"/>
                <a:gd name="f69" fmla="val 194"/>
                <a:gd name="f70" fmla="val 260"/>
                <a:gd name="f71" fmla="val 206"/>
                <a:gd name="f72" fmla="val 278"/>
                <a:gd name="f73" fmla="val 219"/>
                <a:gd name="f74" fmla="+- 0 0 -90"/>
                <a:gd name="f75" fmla="*/ f4 1 277"/>
                <a:gd name="f76" fmla="*/ f5 1 382"/>
                <a:gd name="f77" fmla="val f6"/>
                <a:gd name="f78" fmla="val f7"/>
                <a:gd name="f79" fmla="val f8"/>
                <a:gd name="f80" fmla="*/ f74 f0 1"/>
                <a:gd name="f81" fmla="+- f79 0 f77"/>
                <a:gd name="f82" fmla="+- f78 0 f77"/>
                <a:gd name="f83" fmla="*/ f80 1 f3"/>
                <a:gd name="f84" fmla="*/ f82 1 277"/>
                <a:gd name="f85" fmla="*/ f81 1 382"/>
                <a:gd name="f86" fmla="*/ 277 f82 1"/>
                <a:gd name="f87" fmla="*/ 267 f81 1"/>
                <a:gd name="f88" fmla="*/ 263 f82 1"/>
                <a:gd name="f89" fmla="*/ 360 f81 1"/>
                <a:gd name="f90" fmla="*/ 235 f82 1"/>
                <a:gd name="f91" fmla="*/ 380 f81 1"/>
                <a:gd name="f92" fmla="*/ 7 f82 1"/>
                <a:gd name="f93" fmla="*/ 167 f81 1"/>
                <a:gd name="f94" fmla="*/ 12 f82 1"/>
                <a:gd name="f95" fmla="*/ 24 f81 1"/>
                <a:gd name="f96" fmla="*/ 38 f82 1"/>
                <a:gd name="f97" fmla="*/ 4 f81 1"/>
                <a:gd name="f98" fmla="*/ 251 f82 1"/>
                <a:gd name="f99" fmla="*/ 232 f82 1"/>
                <a:gd name="f100" fmla="*/ 314 f81 1"/>
                <a:gd name="f101" fmla="*/ 47 f82 1"/>
                <a:gd name="f102" fmla="*/ 46 f81 1"/>
                <a:gd name="f103" fmla="*/ 201 f82 1"/>
                <a:gd name="f104" fmla="*/ 334 f81 1"/>
                <a:gd name="f105" fmla="*/ 164 f82 1"/>
                <a:gd name="f106" fmla="*/ 281 f81 1"/>
                <a:gd name="f107" fmla="*/ 250 f81 1"/>
                <a:gd name="f108" fmla="*/ 194 f82 1"/>
                <a:gd name="f109" fmla="*/ 260 f81 1"/>
                <a:gd name="f110" fmla="+- f83 0 f1"/>
                <a:gd name="f111" fmla="*/ f86 1 277"/>
                <a:gd name="f112" fmla="*/ f87 1 382"/>
                <a:gd name="f113" fmla="*/ f88 1 277"/>
                <a:gd name="f114" fmla="*/ f89 1 382"/>
                <a:gd name="f115" fmla="*/ f90 1 277"/>
                <a:gd name="f116" fmla="*/ f91 1 382"/>
                <a:gd name="f117" fmla="*/ f92 1 277"/>
                <a:gd name="f118" fmla="*/ f93 1 382"/>
                <a:gd name="f119" fmla="*/ f94 1 277"/>
                <a:gd name="f120" fmla="*/ f95 1 382"/>
                <a:gd name="f121" fmla="*/ f96 1 277"/>
                <a:gd name="f122" fmla="*/ f97 1 382"/>
                <a:gd name="f123" fmla="*/ f98 1 277"/>
                <a:gd name="f124" fmla="*/ f99 1 277"/>
                <a:gd name="f125" fmla="*/ f100 1 382"/>
                <a:gd name="f126" fmla="*/ f101 1 277"/>
                <a:gd name="f127" fmla="*/ f102 1 382"/>
                <a:gd name="f128" fmla="*/ f103 1 277"/>
                <a:gd name="f129" fmla="*/ f104 1 382"/>
                <a:gd name="f130" fmla="*/ f105 1 277"/>
                <a:gd name="f131" fmla="*/ f106 1 382"/>
                <a:gd name="f132" fmla="*/ f107 1 382"/>
                <a:gd name="f133" fmla="*/ f108 1 277"/>
                <a:gd name="f134" fmla="*/ f109 1 382"/>
                <a:gd name="f135" fmla="*/ 0 1 f84"/>
                <a:gd name="f136" fmla="*/ f78 1 f84"/>
                <a:gd name="f137" fmla="*/ 0 1 f85"/>
                <a:gd name="f138" fmla="*/ f79 1 f85"/>
                <a:gd name="f139" fmla="*/ f111 1 f84"/>
                <a:gd name="f140" fmla="*/ f112 1 f85"/>
                <a:gd name="f141" fmla="*/ f113 1 f84"/>
                <a:gd name="f142" fmla="*/ f114 1 f85"/>
                <a:gd name="f143" fmla="*/ f115 1 f84"/>
                <a:gd name="f144" fmla="*/ f116 1 f85"/>
                <a:gd name="f145" fmla="*/ f117 1 f84"/>
                <a:gd name="f146" fmla="*/ f118 1 f85"/>
                <a:gd name="f147" fmla="*/ f119 1 f84"/>
                <a:gd name="f148" fmla="*/ f120 1 f85"/>
                <a:gd name="f149" fmla="*/ f121 1 f84"/>
                <a:gd name="f150" fmla="*/ f122 1 f85"/>
                <a:gd name="f151" fmla="*/ f123 1 f84"/>
                <a:gd name="f152" fmla="*/ f124 1 f84"/>
                <a:gd name="f153" fmla="*/ f125 1 f85"/>
                <a:gd name="f154" fmla="*/ f126 1 f84"/>
                <a:gd name="f155" fmla="*/ f127 1 f85"/>
                <a:gd name="f156" fmla="*/ f128 1 f84"/>
                <a:gd name="f157" fmla="*/ f129 1 f85"/>
                <a:gd name="f158" fmla="*/ f130 1 f84"/>
                <a:gd name="f159" fmla="*/ f131 1 f85"/>
                <a:gd name="f160" fmla="*/ f132 1 f85"/>
                <a:gd name="f161" fmla="*/ f133 1 f84"/>
                <a:gd name="f162" fmla="*/ f134 1 f85"/>
                <a:gd name="f163" fmla="*/ f135 f75 1"/>
                <a:gd name="f164" fmla="*/ f136 f75 1"/>
                <a:gd name="f165" fmla="*/ f138 f76 1"/>
                <a:gd name="f166" fmla="*/ f137 f76 1"/>
                <a:gd name="f167" fmla="*/ f139 f75 1"/>
                <a:gd name="f168" fmla="*/ f140 f76 1"/>
                <a:gd name="f169" fmla="*/ f141 f75 1"/>
                <a:gd name="f170" fmla="*/ f142 f76 1"/>
                <a:gd name="f171" fmla="*/ f143 f75 1"/>
                <a:gd name="f172" fmla="*/ f144 f76 1"/>
                <a:gd name="f173" fmla="*/ f145 f75 1"/>
                <a:gd name="f174" fmla="*/ f146 f76 1"/>
                <a:gd name="f175" fmla="*/ f147 f75 1"/>
                <a:gd name="f176" fmla="*/ f148 f76 1"/>
                <a:gd name="f177" fmla="*/ f149 f75 1"/>
                <a:gd name="f178" fmla="*/ f150 f76 1"/>
                <a:gd name="f179" fmla="*/ f151 f75 1"/>
                <a:gd name="f180" fmla="*/ f152 f75 1"/>
                <a:gd name="f181" fmla="*/ f153 f76 1"/>
                <a:gd name="f182" fmla="*/ f154 f75 1"/>
                <a:gd name="f183" fmla="*/ f155 f76 1"/>
                <a:gd name="f184" fmla="*/ f156 f75 1"/>
                <a:gd name="f185" fmla="*/ f157 f76 1"/>
                <a:gd name="f186" fmla="*/ f158 f75 1"/>
                <a:gd name="f187" fmla="*/ f159 f76 1"/>
                <a:gd name="f188" fmla="*/ f160 f76 1"/>
                <a:gd name="f189" fmla="*/ f161 f75 1"/>
                <a:gd name="f190" fmla="*/ f162 f76 1"/>
              </a:gdLst>
              <a:ahLst/>
              <a:cxnLst>
                <a:cxn ang="3cd4">
                  <a:pos x="hc" y="t"/>
                </a:cxn>
                <a:cxn ang="0">
                  <a:pos x="r" y="vc"/>
                </a:cxn>
                <a:cxn ang="cd4">
                  <a:pos x="hc" y="b"/>
                </a:cxn>
                <a:cxn ang="cd2">
                  <a:pos x="l" y="vc"/>
                </a:cxn>
                <a:cxn ang="f110">
                  <a:pos x="f167" y="f168"/>
                </a:cxn>
                <a:cxn ang="f110">
                  <a:pos x="f169" y="f170"/>
                </a:cxn>
                <a:cxn ang="f110">
                  <a:pos x="f171" y="f172"/>
                </a:cxn>
                <a:cxn ang="f110">
                  <a:pos x="f173" y="f174"/>
                </a:cxn>
                <a:cxn ang="f110">
                  <a:pos x="f175" y="f176"/>
                </a:cxn>
                <a:cxn ang="f110">
                  <a:pos x="f177" y="f178"/>
                </a:cxn>
                <a:cxn ang="f110">
                  <a:pos x="f179" y="f174"/>
                </a:cxn>
                <a:cxn ang="f110">
                  <a:pos x="f167" y="f168"/>
                </a:cxn>
                <a:cxn ang="f110">
                  <a:pos x="f180" y="f181"/>
                </a:cxn>
                <a:cxn ang="f110">
                  <a:pos x="f182" y="f183"/>
                </a:cxn>
                <a:cxn ang="f110">
                  <a:pos x="f184" y="f185"/>
                </a:cxn>
                <a:cxn ang="f110">
                  <a:pos x="f186" y="f187"/>
                </a:cxn>
                <a:cxn ang="f110">
                  <a:pos x="f186" y="f188"/>
                </a:cxn>
                <a:cxn ang="f110">
                  <a:pos x="f189" y="f190"/>
                </a:cxn>
                <a:cxn ang="f110">
                  <a:pos x="f180" y="f181"/>
                </a:cxn>
              </a:cxnLst>
              <a:rect l="f163" t="f166" r="f164" b="f165"/>
              <a:pathLst>
                <a:path w="277" h="382">
                  <a:moveTo>
                    <a:pt x="f7" y="f9"/>
                  </a:moveTo>
                  <a:cubicBezTo>
                    <a:pt x="f10" y="f11"/>
                    <a:pt x="f9" y="f12"/>
                    <a:pt x="f13" y="f2"/>
                  </a:cubicBezTo>
                  <a:cubicBezTo>
                    <a:pt x="f14" y="f15"/>
                    <a:pt x="f16" y="f8"/>
                    <a:pt x="f17" y="f18"/>
                  </a:cubicBezTo>
                  <a:cubicBezTo>
                    <a:pt x="f19" y="f20"/>
                    <a:pt x="f21" y="f22"/>
                    <a:pt x="f23" y="f24"/>
                  </a:cubicBezTo>
                  <a:cubicBezTo>
                    <a:pt x="f6" y="f25"/>
                    <a:pt x="f26" y="f27"/>
                    <a:pt x="f28" y="f29"/>
                  </a:cubicBezTo>
                  <a:cubicBezTo>
                    <a:pt x="f30" y="f31"/>
                    <a:pt x="f32" y="f6"/>
                    <a:pt x="f33" y="f26"/>
                  </a:cubicBezTo>
                  <a:cubicBezTo>
                    <a:pt x="f34" y="f35"/>
                    <a:pt x="f36" y="f37"/>
                    <a:pt x="f16" y="f24"/>
                  </a:cubicBezTo>
                  <a:cubicBezTo>
                    <a:pt x="f38" y="f39"/>
                    <a:pt x="f40" y="f41"/>
                    <a:pt x="f7" y="f9"/>
                  </a:cubicBezTo>
                  <a:close/>
                  <a:moveTo>
                    <a:pt x="f42" y="f43"/>
                  </a:moveTo>
                  <a:cubicBezTo>
                    <a:pt x="f44" y="f45"/>
                    <a:pt x="f46" y="f47"/>
                    <a:pt x="f48" y="f49"/>
                  </a:cubicBezTo>
                  <a:cubicBezTo>
                    <a:pt x="f50" y="f51"/>
                    <a:pt x="f52" y="f53"/>
                    <a:pt x="f39" y="f54"/>
                  </a:cubicBezTo>
                  <a:cubicBezTo>
                    <a:pt x="f55" y="f56"/>
                    <a:pt x="f57" y="f58"/>
                    <a:pt x="f59" y="f60"/>
                  </a:cubicBezTo>
                  <a:cubicBezTo>
                    <a:pt x="f61" y="f40"/>
                    <a:pt x="f62" y="f63"/>
                    <a:pt x="f59" y="f64"/>
                  </a:cubicBezTo>
                  <a:cubicBezTo>
                    <a:pt x="f65" y="f66"/>
                    <a:pt x="f67" y="f68"/>
                    <a:pt x="f69" y="f70"/>
                  </a:cubicBezTo>
                  <a:cubicBezTo>
                    <a:pt x="f71" y="f72"/>
                    <a:pt x="f73" y="f22"/>
                    <a:pt x="f42" y="f43"/>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10" name="Freeform 12">
              <a:extLst>
                <a:ext uri="{FF2B5EF4-FFF2-40B4-BE49-F238E27FC236}">
                  <a16:creationId xmlns:a16="http://schemas.microsoft.com/office/drawing/2014/main" id="{ED08DDB7-C870-F027-E7E1-D1CDE9974926}"/>
                </a:ext>
              </a:extLst>
            </p:cNvPr>
            <p:cNvSpPr/>
            <p:nvPr/>
          </p:nvSpPr>
          <p:spPr>
            <a:xfrm>
              <a:off x="11708718" y="6402290"/>
              <a:ext cx="260457" cy="258747"/>
            </a:xfrm>
            <a:custGeom>
              <a:avLst/>
              <a:gdLst>
                <a:gd name="f0" fmla="val 10800000"/>
                <a:gd name="f1" fmla="val 5400000"/>
                <a:gd name="f2" fmla="val 180"/>
                <a:gd name="f3" fmla="val w"/>
                <a:gd name="f4" fmla="val h"/>
                <a:gd name="f5" fmla="val 0"/>
                <a:gd name="f6" fmla="val 271"/>
                <a:gd name="f7" fmla="val 269"/>
                <a:gd name="f8" fmla="val 135"/>
                <a:gd name="f9" fmla="val 1"/>
                <a:gd name="f10" fmla="val 171"/>
                <a:gd name="f11" fmla="val 208"/>
                <a:gd name="f12" fmla="val 244"/>
                <a:gd name="f13" fmla="val 263"/>
                <a:gd name="f14" fmla="val 8"/>
                <a:gd name="f15" fmla="val 27"/>
                <a:gd name="f16" fmla="val 270"/>
                <a:gd name="f17" fmla="val 82"/>
                <a:gd name="f18" fmla="val 137"/>
                <a:gd name="f19" fmla="val 193"/>
                <a:gd name="f20" fmla="val 206"/>
                <a:gd name="f21" fmla="val 266"/>
                <a:gd name="f22" fmla="val 215"/>
                <a:gd name="f23" fmla="val 253"/>
                <a:gd name="f24" fmla="val 221"/>
                <a:gd name="f25" fmla="val 235"/>
                <a:gd name="f26" fmla="val 190"/>
                <a:gd name="f27" fmla="val 251"/>
                <a:gd name="f28" fmla="val 157"/>
                <a:gd name="f29" fmla="val 265"/>
                <a:gd name="f30" fmla="val 149"/>
                <a:gd name="f31" fmla="val 136"/>
                <a:gd name="f32" fmla="val 128"/>
                <a:gd name="f33" fmla="val 91"/>
                <a:gd name="f34" fmla="val 252"/>
                <a:gd name="f35" fmla="val 55"/>
                <a:gd name="f36" fmla="val 236"/>
                <a:gd name="f37" fmla="val 19"/>
                <a:gd name="f38" fmla="val 5"/>
                <a:gd name="f39" fmla="val 216"/>
                <a:gd name="f40" fmla="val 207"/>
                <a:gd name="f41" fmla="val 192"/>
                <a:gd name="f42" fmla="val 138"/>
                <a:gd name="f43" fmla="val 83"/>
                <a:gd name="f44" fmla="val 28"/>
                <a:gd name="f45" fmla="val 6"/>
                <a:gd name="f46" fmla="val 29"/>
                <a:gd name="f47" fmla="val 64"/>
                <a:gd name="f48" fmla="val 99"/>
                <a:gd name="f49" fmla="val 38"/>
                <a:gd name="f50" fmla="val 37"/>
                <a:gd name="f51" fmla="val 45"/>
                <a:gd name="f52" fmla="val 51"/>
                <a:gd name="f53" fmla="val 57"/>
                <a:gd name="f54" fmla="val 98"/>
                <a:gd name="f55" fmla="val 36"/>
                <a:gd name="f56" fmla="val 179"/>
                <a:gd name="f57" fmla="val 184"/>
                <a:gd name="f58" fmla="val 43"/>
                <a:gd name="f59" fmla="val 191"/>
                <a:gd name="f60" fmla="val 48"/>
                <a:gd name="f61" fmla="val 132"/>
                <a:gd name="f62" fmla="val 238"/>
                <a:gd name="f63" fmla="val 134"/>
                <a:gd name="f64" fmla="val 237"/>
                <a:gd name="f65" fmla="val 219"/>
                <a:gd name="f66" fmla="val 197"/>
                <a:gd name="f67" fmla="val 230"/>
                <a:gd name="f68" fmla="val 186"/>
                <a:gd name="f69" fmla="val 173"/>
                <a:gd name="f70" fmla="val 234"/>
                <a:gd name="f71" fmla="val 139"/>
                <a:gd name="f72" fmla="val 105"/>
                <a:gd name="f73" fmla="val 71"/>
                <a:gd name="f74" fmla="val 60"/>
                <a:gd name="f75" fmla="val 49"/>
                <a:gd name="f76" fmla="val 167"/>
                <a:gd name="f77" fmla="val 104"/>
                <a:gd name="f78" fmla="+- 0 0 -90"/>
                <a:gd name="f79" fmla="*/ f3 1 271"/>
                <a:gd name="f80" fmla="*/ f4 1 269"/>
                <a:gd name="f81" fmla="val f5"/>
                <a:gd name="f82" fmla="val f6"/>
                <a:gd name="f83" fmla="val f7"/>
                <a:gd name="f84" fmla="*/ f78 f0 1"/>
                <a:gd name="f85" fmla="+- f83 0 f81"/>
                <a:gd name="f86" fmla="+- f82 0 f81"/>
                <a:gd name="f87" fmla="*/ f84 1 f2"/>
                <a:gd name="f88" fmla="*/ f86 1 271"/>
                <a:gd name="f89" fmla="*/ f85 1 269"/>
                <a:gd name="f90" fmla="*/ 135 f86 1"/>
                <a:gd name="f91" fmla="*/ 1 f85 1"/>
                <a:gd name="f92" fmla="*/ 244 f86 1"/>
                <a:gd name="f93" fmla="*/ 271 f86 1"/>
                <a:gd name="f94" fmla="*/ 27 f85 1"/>
                <a:gd name="f95" fmla="*/ 193 f85 1"/>
                <a:gd name="f96" fmla="*/ 253 f86 1"/>
                <a:gd name="f97" fmla="*/ 221 f85 1"/>
                <a:gd name="f98" fmla="*/ 157 f86 1"/>
                <a:gd name="f99" fmla="*/ 265 f85 1"/>
                <a:gd name="f100" fmla="*/ 128 f86 1"/>
                <a:gd name="f101" fmla="*/ 266 f85 1"/>
                <a:gd name="f102" fmla="*/ 19 f86 1"/>
                <a:gd name="f103" fmla="*/ 0 f86 1"/>
                <a:gd name="f104" fmla="*/ 192 f85 1"/>
                <a:gd name="f105" fmla="*/ 28 f85 1"/>
                <a:gd name="f106" fmla="*/ 29 f86 1"/>
                <a:gd name="f107" fmla="*/ 38 f86 1"/>
                <a:gd name="f108" fmla="*/ 38 f85 1"/>
                <a:gd name="f109" fmla="*/ 37 f86 1"/>
                <a:gd name="f110" fmla="*/ 57 f85 1"/>
                <a:gd name="f111" fmla="*/ 179 f85 1"/>
                <a:gd name="f112" fmla="*/ 48 f86 1"/>
                <a:gd name="f113" fmla="*/ 219 f86 1"/>
                <a:gd name="f114" fmla="*/ 197 f85 1"/>
                <a:gd name="f115" fmla="*/ 235 f86 1"/>
                <a:gd name="f116" fmla="*/ 173 f85 1"/>
                <a:gd name="f117" fmla="*/ 234 f86 1"/>
                <a:gd name="f118" fmla="*/ 71 f85 1"/>
                <a:gd name="f119" fmla="+- f87 0 f1"/>
                <a:gd name="f120" fmla="*/ f90 1 271"/>
                <a:gd name="f121" fmla="*/ f91 1 269"/>
                <a:gd name="f122" fmla="*/ f92 1 271"/>
                <a:gd name="f123" fmla="*/ f93 1 271"/>
                <a:gd name="f124" fmla="*/ f94 1 269"/>
                <a:gd name="f125" fmla="*/ f95 1 269"/>
                <a:gd name="f126" fmla="*/ f96 1 271"/>
                <a:gd name="f127" fmla="*/ f97 1 269"/>
                <a:gd name="f128" fmla="*/ f98 1 271"/>
                <a:gd name="f129" fmla="*/ f99 1 269"/>
                <a:gd name="f130" fmla="*/ f100 1 271"/>
                <a:gd name="f131" fmla="*/ f101 1 269"/>
                <a:gd name="f132" fmla="*/ f102 1 271"/>
                <a:gd name="f133" fmla="*/ f103 1 271"/>
                <a:gd name="f134" fmla="*/ f104 1 269"/>
                <a:gd name="f135" fmla="*/ f105 1 269"/>
                <a:gd name="f136" fmla="*/ f106 1 271"/>
                <a:gd name="f137" fmla="*/ f107 1 271"/>
                <a:gd name="f138" fmla="*/ f108 1 269"/>
                <a:gd name="f139" fmla="*/ f109 1 271"/>
                <a:gd name="f140" fmla="*/ f110 1 269"/>
                <a:gd name="f141" fmla="*/ f111 1 269"/>
                <a:gd name="f142" fmla="*/ f112 1 271"/>
                <a:gd name="f143" fmla="*/ f113 1 271"/>
                <a:gd name="f144" fmla="*/ f114 1 269"/>
                <a:gd name="f145" fmla="*/ f115 1 271"/>
                <a:gd name="f146" fmla="*/ f116 1 269"/>
                <a:gd name="f147" fmla="*/ f117 1 271"/>
                <a:gd name="f148" fmla="*/ f118 1 269"/>
                <a:gd name="f149" fmla="*/ 0 1 f88"/>
                <a:gd name="f150" fmla="*/ f82 1 f88"/>
                <a:gd name="f151" fmla="*/ 0 1 f89"/>
                <a:gd name="f152" fmla="*/ f83 1 f89"/>
                <a:gd name="f153" fmla="*/ f120 1 f88"/>
                <a:gd name="f154" fmla="*/ f121 1 f89"/>
                <a:gd name="f155" fmla="*/ f122 1 f88"/>
                <a:gd name="f156" fmla="*/ f123 1 f88"/>
                <a:gd name="f157" fmla="*/ f124 1 f89"/>
                <a:gd name="f158" fmla="*/ f125 1 f89"/>
                <a:gd name="f159" fmla="*/ f126 1 f88"/>
                <a:gd name="f160" fmla="*/ f127 1 f89"/>
                <a:gd name="f161" fmla="*/ f128 1 f88"/>
                <a:gd name="f162" fmla="*/ f129 1 f89"/>
                <a:gd name="f163" fmla="*/ f130 1 f88"/>
                <a:gd name="f164" fmla="*/ f131 1 f89"/>
                <a:gd name="f165" fmla="*/ f132 1 f88"/>
                <a:gd name="f166" fmla="*/ f133 1 f88"/>
                <a:gd name="f167" fmla="*/ f134 1 f89"/>
                <a:gd name="f168" fmla="*/ f135 1 f89"/>
                <a:gd name="f169" fmla="*/ f136 1 f88"/>
                <a:gd name="f170" fmla="*/ f137 1 f88"/>
                <a:gd name="f171" fmla="*/ f138 1 f89"/>
                <a:gd name="f172" fmla="*/ f139 1 f88"/>
                <a:gd name="f173" fmla="*/ f140 1 f89"/>
                <a:gd name="f174" fmla="*/ f141 1 f89"/>
                <a:gd name="f175" fmla="*/ f142 1 f88"/>
                <a:gd name="f176" fmla="*/ f143 1 f88"/>
                <a:gd name="f177" fmla="*/ f144 1 f89"/>
                <a:gd name="f178" fmla="*/ f145 1 f88"/>
                <a:gd name="f179" fmla="*/ f146 1 f89"/>
                <a:gd name="f180" fmla="*/ f147 1 f88"/>
                <a:gd name="f181" fmla="*/ f148 1 f89"/>
                <a:gd name="f182" fmla="*/ f149 f79 1"/>
                <a:gd name="f183" fmla="*/ f150 f79 1"/>
                <a:gd name="f184" fmla="*/ f152 f80 1"/>
                <a:gd name="f185" fmla="*/ f151 f80 1"/>
                <a:gd name="f186" fmla="*/ f153 f79 1"/>
                <a:gd name="f187" fmla="*/ f154 f80 1"/>
                <a:gd name="f188" fmla="*/ f155 f79 1"/>
                <a:gd name="f189" fmla="*/ f156 f79 1"/>
                <a:gd name="f190" fmla="*/ f157 f80 1"/>
                <a:gd name="f191" fmla="*/ f158 f80 1"/>
                <a:gd name="f192" fmla="*/ f159 f79 1"/>
                <a:gd name="f193" fmla="*/ f160 f80 1"/>
                <a:gd name="f194" fmla="*/ f161 f79 1"/>
                <a:gd name="f195" fmla="*/ f162 f80 1"/>
                <a:gd name="f196" fmla="*/ f163 f79 1"/>
                <a:gd name="f197" fmla="*/ f164 f80 1"/>
                <a:gd name="f198" fmla="*/ f165 f79 1"/>
                <a:gd name="f199" fmla="*/ f166 f79 1"/>
                <a:gd name="f200" fmla="*/ f167 f80 1"/>
                <a:gd name="f201" fmla="*/ f168 f80 1"/>
                <a:gd name="f202" fmla="*/ f169 f79 1"/>
                <a:gd name="f203" fmla="*/ f170 f79 1"/>
                <a:gd name="f204" fmla="*/ f171 f80 1"/>
                <a:gd name="f205" fmla="*/ f172 f79 1"/>
                <a:gd name="f206" fmla="*/ f173 f80 1"/>
                <a:gd name="f207" fmla="*/ f174 f80 1"/>
                <a:gd name="f208" fmla="*/ f175 f79 1"/>
                <a:gd name="f209" fmla="*/ f176 f79 1"/>
                <a:gd name="f210" fmla="*/ f177 f80 1"/>
                <a:gd name="f211" fmla="*/ f178 f79 1"/>
                <a:gd name="f212" fmla="*/ f179 f80 1"/>
                <a:gd name="f213" fmla="*/ f180 f79 1"/>
                <a:gd name="f214" fmla="*/ f181 f80 1"/>
              </a:gdLst>
              <a:ahLst/>
              <a:cxnLst>
                <a:cxn ang="3cd4">
                  <a:pos x="hc" y="t"/>
                </a:cxn>
                <a:cxn ang="0">
                  <a:pos x="r" y="vc"/>
                </a:cxn>
                <a:cxn ang="cd4">
                  <a:pos x="hc" y="b"/>
                </a:cxn>
                <a:cxn ang="cd2">
                  <a:pos x="l" y="vc"/>
                </a:cxn>
                <a:cxn ang="f119">
                  <a:pos x="f186" y="f187"/>
                </a:cxn>
                <a:cxn ang="f119">
                  <a:pos x="f188" y="f187"/>
                </a:cxn>
                <a:cxn ang="f119">
                  <a:pos x="f189" y="f190"/>
                </a:cxn>
                <a:cxn ang="f119">
                  <a:pos x="f189" y="f191"/>
                </a:cxn>
                <a:cxn ang="f119">
                  <a:pos x="f192" y="f193"/>
                </a:cxn>
                <a:cxn ang="f119">
                  <a:pos x="f194" y="f195"/>
                </a:cxn>
                <a:cxn ang="f119">
                  <a:pos x="f196" y="f197"/>
                </a:cxn>
                <a:cxn ang="f119">
                  <a:pos x="f198" y="f193"/>
                </a:cxn>
                <a:cxn ang="f119">
                  <a:pos x="f199" y="f200"/>
                </a:cxn>
                <a:cxn ang="f119">
                  <a:pos x="f199" y="f201"/>
                </a:cxn>
                <a:cxn ang="f119">
                  <a:pos x="f202" y="f187"/>
                </a:cxn>
                <a:cxn ang="f119">
                  <a:pos x="f186" y="f187"/>
                </a:cxn>
                <a:cxn ang="f119">
                  <a:pos x="f203" y="f204"/>
                </a:cxn>
                <a:cxn ang="f119">
                  <a:pos x="f205" y="f206"/>
                </a:cxn>
                <a:cxn ang="f119">
                  <a:pos x="f205" y="f207"/>
                </a:cxn>
                <a:cxn ang="f119">
                  <a:pos x="f208" y="f191"/>
                </a:cxn>
                <a:cxn ang="f119">
                  <a:pos x="f209" y="f210"/>
                </a:cxn>
                <a:cxn ang="f119">
                  <a:pos x="f211" y="f212"/>
                </a:cxn>
                <a:cxn ang="f119">
                  <a:pos x="f213" y="f214"/>
                </a:cxn>
                <a:cxn ang="f119">
                  <a:pos x="f213" y="f204"/>
                </a:cxn>
                <a:cxn ang="f119">
                  <a:pos x="f203" y="f204"/>
                </a:cxn>
              </a:cxnLst>
              <a:rect l="f182" t="f185" r="f183" b="f184"/>
              <a:pathLst>
                <a:path w="271" h="269">
                  <a:moveTo>
                    <a:pt x="f8" y="f9"/>
                  </a:moveTo>
                  <a:cubicBezTo>
                    <a:pt x="f10" y="f9"/>
                    <a:pt x="f11" y="f9"/>
                    <a:pt x="f12" y="f9"/>
                  </a:cubicBezTo>
                  <a:cubicBezTo>
                    <a:pt x="f13" y="f5"/>
                    <a:pt x="f6" y="f14"/>
                    <a:pt x="f6" y="f15"/>
                  </a:cubicBezTo>
                  <a:cubicBezTo>
                    <a:pt x="f16" y="f17"/>
                    <a:pt x="f16" y="f18"/>
                    <a:pt x="f6" y="f19"/>
                  </a:cubicBezTo>
                  <a:cubicBezTo>
                    <a:pt x="f6" y="f20"/>
                    <a:pt x="f21" y="f22"/>
                    <a:pt x="f23" y="f24"/>
                  </a:cubicBezTo>
                  <a:cubicBezTo>
                    <a:pt x="f24" y="f25"/>
                    <a:pt x="f26" y="f27"/>
                    <a:pt x="f28" y="f29"/>
                  </a:cubicBezTo>
                  <a:cubicBezTo>
                    <a:pt x="f30" y="f7"/>
                    <a:pt x="f31" y="f7"/>
                    <a:pt x="f32" y="f21"/>
                  </a:cubicBezTo>
                  <a:cubicBezTo>
                    <a:pt x="f33" y="f34"/>
                    <a:pt x="f35" y="f36"/>
                    <a:pt x="f37" y="f24"/>
                  </a:cubicBezTo>
                  <a:cubicBezTo>
                    <a:pt x="f38" y="f39"/>
                    <a:pt x="f5" y="f40"/>
                    <a:pt x="f5" y="f41"/>
                  </a:cubicBezTo>
                  <a:cubicBezTo>
                    <a:pt x="f5" y="f42"/>
                    <a:pt x="f5" y="f43"/>
                    <a:pt x="f5" y="f44"/>
                  </a:cubicBezTo>
                  <a:cubicBezTo>
                    <a:pt x="f5" y="f45"/>
                    <a:pt x="f38" y="f9"/>
                    <a:pt x="f46" y="f9"/>
                  </a:cubicBezTo>
                  <a:cubicBezTo>
                    <a:pt x="f47" y="f9"/>
                    <a:pt x="f48" y="f9"/>
                    <a:pt x="f8" y="f9"/>
                  </a:cubicBezTo>
                  <a:close/>
                  <a:moveTo>
                    <a:pt x="f49" y="f49"/>
                  </a:moveTo>
                  <a:cubicBezTo>
                    <a:pt x="f50" y="f51"/>
                    <a:pt x="f50" y="f52"/>
                    <a:pt x="f50" y="f53"/>
                  </a:cubicBezTo>
                  <a:cubicBezTo>
                    <a:pt x="f50" y="f54"/>
                    <a:pt x="f55" y="f42"/>
                    <a:pt x="f50" y="f56"/>
                  </a:cubicBezTo>
                  <a:cubicBezTo>
                    <a:pt x="f50" y="f57"/>
                    <a:pt x="f58" y="f59"/>
                    <a:pt x="f60" y="f19"/>
                  </a:cubicBezTo>
                  <a:cubicBezTo>
                    <a:pt x="f61" y="f62"/>
                    <a:pt x="f63" y="f64"/>
                    <a:pt x="f65" y="f66"/>
                  </a:cubicBezTo>
                  <a:cubicBezTo>
                    <a:pt x="f67" y="f41"/>
                    <a:pt x="f25" y="f68"/>
                    <a:pt x="f25" y="f69"/>
                  </a:cubicBezTo>
                  <a:cubicBezTo>
                    <a:pt x="f70" y="f71"/>
                    <a:pt x="f70" y="f72"/>
                    <a:pt x="f70" y="f73"/>
                  </a:cubicBezTo>
                  <a:cubicBezTo>
                    <a:pt x="f70" y="f74"/>
                    <a:pt x="f70" y="f75"/>
                    <a:pt x="f70" y="f49"/>
                  </a:cubicBezTo>
                  <a:cubicBezTo>
                    <a:pt x="f76" y="f49"/>
                    <a:pt x="f77" y="f49"/>
                    <a:pt x="f49" y="f49"/>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11" name="Freeform 13">
              <a:extLst>
                <a:ext uri="{FF2B5EF4-FFF2-40B4-BE49-F238E27FC236}">
                  <a16:creationId xmlns:a16="http://schemas.microsoft.com/office/drawing/2014/main" id="{3358EDD6-0B4D-A478-D276-8A1002ED10AC}"/>
                </a:ext>
              </a:extLst>
            </p:cNvPr>
            <p:cNvSpPr/>
            <p:nvPr/>
          </p:nvSpPr>
          <p:spPr>
            <a:xfrm>
              <a:off x="11210004" y="5862593"/>
              <a:ext cx="175061" cy="240816"/>
            </a:xfrm>
            <a:custGeom>
              <a:avLst/>
              <a:gdLst>
                <a:gd name="f0" fmla="val 10800000"/>
                <a:gd name="f1" fmla="val 5400000"/>
                <a:gd name="f2" fmla="val 180"/>
                <a:gd name="f3" fmla="val w"/>
                <a:gd name="f4" fmla="val h"/>
                <a:gd name="f5" fmla="val 0"/>
                <a:gd name="f6" fmla="val 182"/>
                <a:gd name="f7" fmla="val 250"/>
                <a:gd name="f8" fmla="val 5"/>
                <a:gd name="f9" fmla="val 227"/>
                <a:gd name="f10" fmla="val 10"/>
                <a:gd name="f11" fmla="val 212"/>
                <a:gd name="f12" fmla="val 33"/>
                <a:gd name="f13" fmla="val 201"/>
                <a:gd name="f14" fmla="val 103"/>
                <a:gd name="f15" fmla="val 171"/>
                <a:gd name="f16" fmla="val 131"/>
                <a:gd name="f17" fmla="val 116"/>
                <a:gd name="f18" fmla="val 120"/>
                <a:gd name="f19" fmla="val 43"/>
                <a:gd name="f20" fmla="val 77"/>
                <a:gd name="f21" fmla="val 51"/>
                <a:gd name="f22" fmla="val 41"/>
                <a:gd name="f23" fmla="val 70"/>
                <a:gd name="f24" fmla="val 15"/>
                <a:gd name="f25" fmla="val 107"/>
                <a:gd name="f26" fmla="val 67"/>
                <a:gd name="f27" fmla="val 1"/>
                <a:gd name="f28" fmla="val 56"/>
                <a:gd name="f29" fmla="val 35"/>
                <a:gd name="f30" fmla="val 38"/>
                <a:gd name="f31" fmla="val 64"/>
                <a:gd name="f32" fmla="val 24"/>
                <a:gd name="f33" fmla="val 96"/>
                <a:gd name="f34" fmla="val 126"/>
                <a:gd name="f35" fmla="val 142"/>
                <a:gd name="f36" fmla="val 150"/>
                <a:gd name="f37" fmla="val 8"/>
                <a:gd name="f38" fmla="val 154"/>
                <a:gd name="f39" fmla="val 25"/>
                <a:gd name="f40" fmla="val 146"/>
                <a:gd name="f41" fmla="val 226"/>
                <a:gd name="f42" fmla="+- 0 0 -90"/>
                <a:gd name="f43" fmla="*/ f3 1 182"/>
                <a:gd name="f44" fmla="*/ f4 1 250"/>
                <a:gd name="f45" fmla="val f5"/>
                <a:gd name="f46" fmla="val f6"/>
                <a:gd name="f47" fmla="val f7"/>
                <a:gd name="f48" fmla="*/ f42 f0 1"/>
                <a:gd name="f49" fmla="+- f47 0 f45"/>
                <a:gd name="f50" fmla="+- f46 0 f45"/>
                <a:gd name="f51" fmla="*/ f48 1 f2"/>
                <a:gd name="f52" fmla="*/ f50 1 182"/>
                <a:gd name="f53" fmla="*/ f49 1 250"/>
                <a:gd name="f54" fmla="*/ 5 f50 1"/>
                <a:gd name="f55" fmla="*/ 250 f49 1"/>
                <a:gd name="f56" fmla="*/ 33 f50 1"/>
                <a:gd name="f57" fmla="*/ 201 f49 1"/>
                <a:gd name="f58" fmla="*/ 120 f50 1"/>
                <a:gd name="f59" fmla="*/ 43 f49 1"/>
                <a:gd name="f60" fmla="*/ 15 f50 1"/>
                <a:gd name="f61" fmla="*/ 107 f49 1"/>
                <a:gd name="f62" fmla="*/ 35 f50 1"/>
                <a:gd name="f63" fmla="*/ 38 f49 1"/>
                <a:gd name="f64" fmla="*/ 126 f50 1"/>
                <a:gd name="f65" fmla="*/ 5 f49 1"/>
                <a:gd name="f66" fmla="*/ 154 f50 1"/>
                <a:gd name="f67" fmla="*/ 25 f49 1"/>
                <a:gd name="f68" fmla="+- f51 0 f1"/>
                <a:gd name="f69" fmla="*/ f54 1 182"/>
                <a:gd name="f70" fmla="*/ f55 1 250"/>
                <a:gd name="f71" fmla="*/ f56 1 182"/>
                <a:gd name="f72" fmla="*/ f57 1 250"/>
                <a:gd name="f73" fmla="*/ f58 1 182"/>
                <a:gd name="f74" fmla="*/ f59 1 250"/>
                <a:gd name="f75" fmla="*/ f60 1 182"/>
                <a:gd name="f76" fmla="*/ f61 1 250"/>
                <a:gd name="f77" fmla="*/ f62 1 182"/>
                <a:gd name="f78" fmla="*/ f63 1 250"/>
                <a:gd name="f79" fmla="*/ f64 1 182"/>
                <a:gd name="f80" fmla="*/ f65 1 250"/>
                <a:gd name="f81" fmla="*/ f66 1 182"/>
                <a:gd name="f82" fmla="*/ f67 1 250"/>
                <a:gd name="f83" fmla="*/ 0 1 f52"/>
                <a:gd name="f84" fmla="*/ f46 1 f52"/>
                <a:gd name="f85" fmla="*/ 0 1 f53"/>
                <a:gd name="f86" fmla="*/ f47 1 f53"/>
                <a:gd name="f87" fmla="*/ f69 1 f52"/>
                <a:gd name="f88" fmla="*/ f70 1 f53"/>
                <a:gd name="f89" fmla="*/ f71 1 f52"/>
                <a:gd name="f90" fmla="*/ f72 1 f53"/>
                <a:gd name="f91" fmla="*/ f73 1 f52"/>
                <a:gd name="f92" fmla="*/ f74 1 f53"/>
                <a:gd name="f93" fmla="*/ f75 1 f52"/>
                <a:gd name="f94" fmla="*/ f76 1 f53"/>
                <a:gd name="f95" fmla="*/ f77 1 f52"/>
                <a:gd name="f96" fmla="*/ f78 1 f53"/>
                <a:gd name="f97" fmla="*/ f79 1 f52"/>
                <a:gd name="f98" fmla="*/ f80 1 f53"/>
                <a:gd name="f99" fmla="*/ f81 1 f52"/>
                <a:gd name="f100" fmla="*/ f82 1 f53"/>
                <a:gd name="f101" fmla="*/ f83 f43 1"/>
                <a:gd name="f102" fmla="*/ f84 f43 1"/>
                <a:gd name="f103" fmla="*/ f86 f44 1"/>
                <a:gd name="f104" fmla="*/ f85 f44 1"/>
                <a:gd name="f105" fmla="*/ f87 f43 1"/>
                <a:gd name="f106" fmla="*/ f88 f44 1"/>
                <a:gd name="f107" fmla="*/ f89 f43 1"/>
                <a:gd name="f108" fmla="*/ f90 f44 1"/>
                <a:gd name="f109" fmla="*/ f91 f43 1"/>
                <a:gd name="f110" fmla="*/ f92 f44 1"/>
                <a:gd name="f111" fmla="*/ f93 f43 1"/>
                <a:gd name="f112" fmla="*/ f94 f44 1"/>
                <a:gd name="f113" fmla="*/ f95 f43 1"/>
                <a:gd name="f114" fmla="*/ f96 f44 1"/>
                <a:gd name="f115" fmla="*/ f97 f43 1"/>
                <a:gd name="f116" fmla="*/ f98 f44 1"/>
                <a:gd name="f117" fmla="*/ f99 f43 1"/>
                <a:gd name="f118" fmla="*/ f100 f44 1"/>
              </a:gdLst>
              <a:ahLst/>
              <a:cxnLst>
                <a:cxn ang="3cd4">
                  <a:pos x="hc" y="t"/>
                </a:cxn>
                <a:cxn ang="0">
                  <a:pos x="r" y="vc"/>
                </a:cxn>
                <a:cxn ang="cd4">
                  <a:pos x="hc" y="b"/>
                </a:cxn>
                <a:cxn ang="cd2">
                  <a:pos x="l" y="vc"/>
                </a:cxn>
                <a:cxn ang="f68">
                  <a:pos x="f105" y="f106"/>
                </a:cxn>
                <a:cxn ang="f68">
                  <a:pos x="f107" y="f108"/>
                </a:cxn>
                <a:cxn ang="f68">
                  <a:pos x="f109" y="f110"/>
                </a:cxn>
                <a:cxn ang="f68">
                  <a:pos x="f111" y="f112"/>
                </a:cxn>
                <a:cxn ang="f68">
                  <a:pos x="f113" y="f114"/>
                </a:cxn>
                <a:cxn ang="f68">
                  <a:pos x="f115" y="f116"/>
                </a:cxn>
                <a:cxn ang="f68">
                  <a:pos x="f117" y="f118"/>
                </a:cxn>
                <a:cxn ang="f68">
                  <a:pos x="f105" y="f106"/>
                </a:cxn>
              </a:cxnLst>
              <a:rect l="f101" t="f104" r="f102" b="f103"/>
              <a:pathLst>
                <a:path w="182" h="250">
                  <a:moveTo>
                    <a:pt x="f8" y="f7"/>
                  </a:moveTo>
                  <a:cubicBezTo>
                    <a:pt x="f8" y="f9"/>
                    <a:pt x="f10" y="f11"/>
                    <a:pt x="f12" y="f13"/>
                  </a:cubicBezTo>
                  <a:cubicBezTo>
                    <a:pt x="f14" y="f15"/>
                    <a:pt x="f16" y="f17"/>
                    <a:pt x="f18" y="f19"/>
                  </a:cubicBezTo>
                  <a:cubicBezTo>
                    <a:pt x="f20" y="f21"/>
                    <a:pt x="f22" y="f23"/>
                    <a:pt x="f24" y="f25"/>
                  </a:cubicBezTo>
                  <a:cubicBezTo>
                    <a:pt x="f5" y="f26"/>
                    <a:pt x="f27" y="f28"/>
                    <a:pt x="f29" y="f30"/>
                  </a:cubicBezTo>
                  <a:cubicBezTo>
                    <a:pt x="f31" y="f32"/>
                    <a:pt x="f33" y="f24"/>
                    <a:pt x="f34" y="f8"/>
                  </a:cubicBezTo>
                  <a:cubicBezTo>
                    <a:pt x="f35" y="f5"/>
                    <a:pt x="f36" y="f37"/>
                    <a:pt x="f38" y="f39"/>
                  </a:cubicBezTo>
                  <a:cubicBezTo>
                    <a:pt x="f6" y="f40"/>
                    <a:pt x="f14" y="f41"/>
                    <a:pt x="f8" y="f7"/>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12" name="Freeform 14">
              <a:extLst>
                <a:ext uri="{FF2B5EF4-FFF2-40B4-BE49-F238E27FC236}">
                  <a16:creationId xmlns:a16="http://schemas.microsoft.com/office/drawing/2014/main" id="{224A86AA-74B1-75A7-E8E7-EB56DC14BB4F}"/>
                </a:ext>
              </a:extLst>
            </p:cNvPr>
            <p:cNvSpPr/>
            <p:nvPr/>
          </p:nvSpPr>
          <p:spPr>
            <a:xfrm>
              <a:off x="11588310" y="6509037"/>
              <a:ext cx="34161" cy="40133"/>
            </a:xfrm>
            <a:custGeom>
              <a:avLst/>
              <a:gdLst>
                <a:gd name="f0" fmla="val 10800000"/>
                <a:gd name="f1" fmla="val 5400000"/>
                <a:gd name="f2" fmla="val 180"/>
                <a:gd name="f3" fmla="val w"/>
                <a:gd name="f4" fmla="val h"/>
                <a:gd name="f5" fmla="val 0"/>
                <a:gd name="f6" fmla="val 35"/>
                <a:gd name="f7" fmla="val 42"/>
                <a:gd name="f8" fmla="val 18"/>
                <a:gd name="f9" fmla="val 26"/>
                <a:gd name="f10" fmla="val 11"/>
                <a:gd name="f11" fmla="val 34"/>
                <a:gd name="f12" fmla="val 24"/>
                <a:gd name="f13" fmla="val 31"/>
                <a:gd name="f14" fmla="val 23"/>
                <a:gd name="f15" fmla="val 41"/>
                <a:gd name="f16" fmla="val 39"/>
                <a:gd name="f17" fmla="val 2"/>
                <a:gd name="f18" fmla="val 1"/>
                <a:gd name="f19" fmla="val 9"/>
                <a:gd name="f20" fmla="+- 0 0 -90"/>
                <a:gd name="f21" fmla="*/ f3 1 35"/>
                <a:gd name="f22" fmla="*/ f4 1 42"/>
                <a:gd name="f23" fmla="val f5"/>
                <a:gd name="f24" fmla="val f6"/>
                <a:gd name="f25" fmla="val f7"/>
                <a:gd name="f26" fmla="*/ f20 f0 1"/>
                <a:gd name="f27" fmla="+- f25 0 f23"/>
                <a:gd name="f28" fmla="+- f24 0 f23"/>
                <a:gd name="f29" fmla="*/ f26 1 f2"/>
                <a:gd name="f30" fmla="*/ f28 1 35"/>
                <a:gd name="f31" fmla="*/ f27 1 42"/>
                <a:gd name="f32" fmla="*/ 18 f28 1"/>
                <a:gd name="f33" fmla="*/ 0 f27 1"/>
                <a:gd name="f34" fmla="*/ 34 f28 1"/>
                <a:gd name="f35" fmla="*/ 24 f27 1"/>
                <a:gd name="f36" fmla="*/ 41 f27 1"/>
                <a:gd name="f37" fmla="*/ 1 f28 1"/>
                <a:gd name="f38" fmla="+- f29 0 f1"/>
                <a:gd name="f39" fmla="*/ f32 1 35"/>
                <a:gd name="f40" fmla="*/ f33 1 42"/>
                <a:gd name="f41" fmla="*/ f34 1 35"/>
                <a:gd name="f42" fmla="*/ f35 1 42"/>
                <a:gd name="f43" fmla="*/ f36 1 42"/>
                <a:gd name="f44" fmla="*/ f37 1 35"/>
                <a:gd name="f45" fmla="*/ 0 1 f30"/>
                <a:gd name="f46" fmla="*/ f24 1 f30"/>
                <a:gd name="f47" fmla="*/ 0 1 f31"/>
                <a:gd name="f48" fmla="*/ f25 1 f31"/>
                <a:gd name="f49" fmla="*/ f39 1 f30"/>
                <a:gd name="f50" fmla="*/ f40 1 f31"/>
                <a:gd name="f51" fmla="*/ f41 1 f30"/>
                <a:gd name="f52" fmla="*/ f42 1 f31"/>
                <a:gd name="f53" fmla="*/ f43 1 f31"/>
                <a:gd name="f54" fmla="*/ f44 1 f30"/>
                <a:gd name="f55" fmla="*/ f45 f21 1"/>
                <a:gd name="f56" fmla="*/ f46 f21 1"/>
                <a:gd name="f57" fmla="*/ f48 f22 1"/>
                <a:gd name="f58" fmla="*/ f47 f22 1"/>
                <a:gd name="f59" fmla="*/ f49 f21 1"/>
                <a:gd name="f60" fmla="*/ f50 f22 1"/>
                <a:gd name="f61" fmla="*/ f51 f21 1"/>
                <a:gd name="f62" fmla="*/ f52 f22 1"/>
                <a:gd name="f63" fmla="*/ f53 f22 1"/>
                <a:gd name="f64" fmla="*/ f54 f21 1"/>
              </a:gdLst>
              <a:ahLst/>
              <a:cxnLst>
                <a:cxn ang="3cd4">
                  <a:pos x="hc" y="t"/>
                </a:cxn>
                <a:cxn ang="0">
                  <a:pos x="r" y="vc"/>
                </a:cxn>
                <a:cxn ang="cd4">
                  <a:pos x="hc" y="b"/>
                </a:cxn>
                <a:cxn ang="cd2">
                  <a:pos x="l" y="vc"/>
                </a:cxn>
                <a:cxn ang="f38">
                  <a:pos x="f59" y="f60"/>
                </a:cxn>
                <a:cxn ang="f38">
                  <a:pos x="f61" y="f62"/>
                </a:cxn>
                <a:cxn ang="f38">
                  <a:pos x="f59" y="f63"/>
                </a:cxn>
                <a:cxn ang="f38">
                  <a:pos x="f64" y="f62"/>
                </a:cxn>
                <a:cxn ang="f38">
                  <a:pos x="f59" y="f60"/>
                </a:cxn>
              </a:cxnLst>
              <a:rect l="f55" t="f58" r="f56" b="f57"/>
              <a:pathLst>
                <a:path w="35" h="42">
                  <a:moveTo>
                    <a:pt x="f8" y="f5"/>
                  </a:moveTo>
                  <a:cubicBezTo>
                    <a:pt x="f9" y="f10"/>
                    <a:pt x="f6" y="f8"/>
                    <a:pt x="f11" y="f12"/>
                  </a:cubicBezTo>
                  <a:cubicBezTo>
                    <a:pt x="f11" y="f13"/>
                    <a:pt x="f14" y="f7"/>
                    <a:pt x="f8" y="f15"/>
                  </a:cubicBezTo>
                  <a:cubicBezTo>
                    <a:pt x="f10" y="f16"/>
                    <a:pt x="f17" y="f13"/>
                    <a:pt x="f18" y="f12"/>
                  </a:cubicBezTo>
                  <a:cubicBezTo>
                    <a:pt x="f5" y="f8"/>
                    <a:pt x="f19" y="f10"/>
                    <a:pt x="f8" y="f5"/>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13" name="Freeform 15">
              <a:extLst>
                <a:ext uri="{FF2B5EF4-FFF2-40B4-BE49-F238E27FC236}">
                  <a16:creationId xmlns:a16="http://schemas.microsoft.com/office/drawing/2014/main" id="{0EE2EFB1-FF54-7AF5-9BD3-26B0141A7A59}"/>
                </a:ext>
              </a:extLst>
            </p:cNvPr>
            <p:cNvSpPr/>
            <p:nvPr/>
          </p:nvSpPr>
          <p:spPr>
            <a:xfrm>
              <a:off x="11588310" y="6446702"/>
              <a:ext cx="34161" cy="40992"/>
            </a:xfrm>
            <a:custGeom>
              <a:avLst/>
              <a:gdLst>
                <a:gd name="f0" fmla="val 10800000"/>
                <a:gd name="f1" fmla="val 5400000"/>
                <a:gd name="f2" fmla="val 180"/>
                <a:gd name="f3" fmla="val w"/>
                <a:gd name="f4" fmla="val h"/>
                <a:gd name="f5" fmla="val 0"/>
                <a:gd name="f6" fmla="val 35"/>
                <a:gd name="f7" fmla="val 43"/>
                <a:gd name="f8" fmla="val 18"/>
                <a:gd name="f9" fmla="val 10"/>
                <a:gd name="f10" fmla="val 32"/>
                <a:gd name="f11" fmla="val 24"/>
                <a:gd name="f12" fmla="val 1"/>
                <a:gd name="f13" fmla="val 19"/>
                <a:gd name="f14" fmla="val 2"/>
                <a:gd name="f15" fmla="val 12"/>
                <a:gd name="f16" fmla="val 6"/>
                <a:gd name="f17" fmla="val 33"/>
                <a:gd name="f18" fmla="val 11"/>
                <a:gd name="f19" fmla="val 34"/>
                <a:gd name="f20" fmla="val 26"/>
                <a:gd name="f21" fmla="val 31"/>
                <a:gd name="f22" fmla="+- 0 0 -90"/>
                <a:gd name="f23" fmla="*/ f3 1 35"/>
                <a:gd name="f24" fmla="*/ f4 1 43"/>
                <a:gd name="f25" fmla="val f5"/>
                <a:gd name="f26" fmla="val f6"/>
                <a:gd name="f27" fmla="val f7"/>
                <a:gd name="f28" fmla="*/ f22 f0 1"/>
                <a:gd name="f29" fmla="+- f27 0 f25"/>
                <a:gd name="f30" fmla="+- f26 0 f25"/>
                <a:gd name="f31" fmla="*/ f28 1 f2"/>
                <a:gd name="f32" fmla="*/ f30 1 35"/>
                <a:gd name="f33" fmla="*/ f29 1 43"/>
                <a:gd name="f34" fmla="*/ 18 f30 1"/>
                <a:gd name="f35" fmla="*/ 43 f29 1"/>
                <a:gd name="f36" fmla="*/ 1 f30 1"/>
                <a:gd name="f37" fmla="*/ 19 f29 1"/>
                <a:gd name="f38" fmla="*/ 0 f29 1"/>
                <a:gd name="f39" fmla="*/ 34 f30 1"/>
                <a:gd name="f40" fmla="*/ 18 f29 1"/>
                <a:gd name="f41" fmla="+- f31 0 f1"/>
                <a:gd name="f42" fmla="*/ f34 1 35"/>
                <a:gd name="f43" fmla="*/ f35 1 43"/>
                <a:gd name="f44" fmla="*/ f36 1 35"/>
                <a:gd name="f45" fmla="*/ f37 1 43"/>
                <a:gd name="f46" fmla="*/ f38 1 43"/>
                <a:gd name="f47" fmla="*/ f39 1 35"/>
                <a:gd name="f48" fmla="*/ f40 1 43"/>
                <a:gd name="f49" fmla="*/ 0 1 f32"/>
                <a:gd name="f50" fmla="*/ f26 1 f32"/>
                <a:gd name="f51" fmla="*/ 0 1 f33"/>
                <a:gd name="f52" fmla="*/ f27 1 f33"/>
                <a:gd name="f53" fmla="*/ f42 1 f32"/>
                <a:gd name="f54" fmla="*/ f43 1 f33"/>
                <a:gd name="f55" fmla="*/ f44 1 f32"/>
                <a:gd name="f56" fmla="*/ f45 1 f33"/>
                <a:gd name="f57" fmla="*/ f46 1 f33"/>
                <a:gd name="f58" fmla="*/ f47 1 f32"/>
                <a:gd name="f59" fmla="*/ f48 1 f33"/>
                <a:gd name="f60" fmla="*/ f49 f23 1"/>
                <a:gd name="f61" fmla="*/ f50 f23 1"/>
                <a:gd name="f62" fmla="*/ f52 f24 1"/>
                <a:gd name="f63" fmla="*/ f51 f24 1"/>
                <a:gd name="f64" fmla="*/ f53 f23 1"/>
                <a:gd name="f65" fmla="*/ f54 f24 1"/>
                <a:gd name="f66" fmla="*/ f55 f23 1"/>
                <a:gd name="f67" fmla="*/ f56 f24 1"/>
                <a:gd name="f68" fmla="*/ f57 f24 1"/>
                <a:gd name="f69" fmla="*/ f58 f23 1"/>
                <a:gd name="f70" fmla="*/ f59 f24 1"/>
              </a:gdLst>
              <a:ahLst/>
              <a:cxnLst>
                <a:cxn ang="3cd4">
                  <a:pos x="hc" y="t"/>
                </a:cxn>
                <a:cxn ang="0">
                  <a:pos x="r" y="vc"/>
                </a:cxn>
                <a:cxn ang="cd4">
                  <a:pos x="hc" y="b"/>
                </a:cxn>
                <a:cxn ang="cd2">
                  <a:pos x="l" y="vc"/>
                </a:cxn>
                <a:cxn ang="f41">
                  <a:pos x="f64" y="f65"/>
                </a:cxn>
                <a:cxn ang="f41">
                  <a:pos x="f66" y="f67"/>
                </a:cxn>
                <a:cxn ang="f41">
                  <a:pos x="f64" y="f68"/>
                </a:cxn>
                <a:cxn ang="f41">
                  <a:pos x="f69" y="f70"/>
                </a:cxn>
                <a:cxn ang="f41">
                  <a:pos x="f64" y="f65"/>
                </a:cxn>
              </a:cxnLst>
              <a:rect l="f60" t="f63" r="f61" b="f62"/>
              <a:pathLst>
                <a:path w="35" h="43">
                  <a:moveTo>
                    <a:pt x="f8" y="f7"/>
                  </a:moveTo>
                  <a:cubicBezTo>
                    <a:pt x="f9" y="f10"/>
                    <a:pt x="f5" y="f11"/>
                    <a:pt x="f12" y="f13"/>
                  </a:cubicBezTo>
                  <a:cubicBezTo>
                    <a:pt x="f14" y="f15"/>
                    <a:pt x="f15" y="f16"/>
                    <a:pt x="f8" y="f5"/>
                  </a:cubicBezTo>
                  <a:cubicBezTo>
                    <a:pt x="f11" y="f16"/>
                    <a:pt x="f17" y="f18"/>
                    <a:pt x="f19" y="f8"/>
                  </a:cubicBezTo>
                  <a:cubicBezTo>
                    <a:pt x="f6" y="f11"/>
                    <a:pt x="f20" y="f21"/>
                    <a:pt x="f8" y="f7"/>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14" name="Freeform 16">
              <a:extLst>
                <a:ext uri="{FF2B5EF4-FFF2-40B4-BE49-F238E27FC236}">
                  <a16:creationId xmlns:a16="http://schemas.microsoft.com/office/drawing/2014/main" id="{8BD0A172-7E8A-F3A0-C0E3-4B6CB02603F5}"/>
                </a:ext>
              </a:extLst>
            </p:cNvPr>
            <p:cNvSpPr/>
            <p:nvPr/>
          </p:nvSpPr>
          <p:spPr>
            <a:xfrm>
              <a:off x="11587459" y="6578211"/>
              <a:ext cx="34161" cy="40133"/>
            </a:xfrm>
            <a:custGeom>
              <a:avLst/>
              <a:gdLst>
                <a:gd name="f0" fmla="val 10800000"/>
                <a:gd name="f1" fmla="val 5400000"/>
                <a:gd name="f2" fmla="val 180"/>
                <a:gd name="f3" fmla="val w"/>
                <a:gd name="f4" fmla="val h"/>
                <a:gd name="f5" fmla="val 0"/>
                <a:gd name="f6" fmla="val 35"/>
                <a:gd name="f7" fmla="val 42"/>
                <a:gd name="f8" fmla="val 17"/>
                <a:gd name="f9" fmla="val 26"/>
                <a:gd name="f10" fmla="val 11"/>
                <a:gd name="f11" fmla="val 23"/>
                <a:gd name="f12" fmla="val 30"/>
                <a:gd name="f13" fmla="val 36"/>
                <a:gd name="f14" fmla="val 20"/>
                <a:gd name="f15" fmla="val 14"/>
                <a:gd name="f16" fmla="val 37"/>
                <a:gd name="f17" fmla="val 3"/>
                <a:gd name="f18" fmla="val 32"/>
                <a:gd name="f19" fmla="val 2"/>
                <a:gd name="f20" fmla="val 25"/>
                <a:gd name="f21" fmla="val 19"/>
                <a:gd name="f22" fmla="val 10"/>
                <a:gd name="f23" fmla="+- 0 0 -90"/>
                <a:gd name="f24" fmla="*/ f3 1 35"/>
                <a:gd name="f25" fmla="*/ f4 1 42"/>
                <a:gd name="f26" fmla="val f5"/>
                <a:gd name="f27" fmla="val f6"/>
                <a:gd name="f28" fmla="val f7"/>
                <a:gd name="f29" fmla="*/ f23 f0 1"/>
                <a:gd name="f30" fmla="+- f28 0 f26"/>
                <a:gd name="f31" fmla="+- f27 0 f26"/>
                <a:gd name="f32" fmla="*/ f29 1 f2"/>
                <a:gd name="f33" fmla="*/ f31 1 35"/>
                <a:gd name="f34" fmla="*/ f30 1 42"/>
                <a:gd name="f35" fmla="*/ 17 f31 1"/>
                <a:gd name="f36" fmla="*/ 0 f30 1"/>
                <a:gd name="f37" fmla="*/ 35 f31 1"/>
                <a:gd name="f38" fmla="*/ 23 f30 1"/>
                <a:gd name="f39" fmla="*/ 20 f31 1"/>
                <a:gd name="f40" fmla="*/ 42 f30 1"/>
                <a:gd name="f41" fmla="*/ 2 f31 1"/>
                <a:gd name="f42" fmla="*/ 25 f30 1"/>
                <a:gd name="f43" fmla="+- f32 0 f1"/>
                <a:gd name="f44" fmla="*/ f35 1 35"/>
                <a:gd name="f45" fmla="*/ f36 1 42"/>
                <a:gd name="f46" fmla="*/ f37 1 35"/>
                <a:gd name="f47" fmla="*/ f38 1 42"/>
                <a:gd name="f48" fmla="*/ f39 1 35"/>
                <a:gd name="f49" fmla="*/ f40 1 42"/>
                <a:gd name="f50" fmla="*/ f41 1 35"/>
                <a:gd name="f51" fmla="*/ f42 1 42"/>
                <a:gd name="f52" fmla="*/ 0 1 f33"/>
                <a:gd name="f53" fmla="*/ f27 1 f33"/>
                <a:gd name="f54" fmla="*/ 0 1 f34"/>
                <a:gd name="f55" fmla="*/ f28 1 f34"/>
                <a:gd name="f56" fmla="*/ f44 1 f33"/>
                <a:gd name="f57" fmla="*/ f45 1 f34"/>
                <a:gd name="f58" fmla="*/ f46 1 f33"/>
                <a:gd name="f59" fmla="*/ f47 1 f34"/>
                <a:gd name="f60" fmla="*/ f48 1 f33"/>
                <a:gd name="f61" fmla="*/ f49 1 f34"/>
                <a:gd name="f62" fmla="*/ f50 1 f33"/>
                <a:gd name="f63" fmla="*/ f51 1 f34"/>
                <a:gd name="f64" fmla="*/ f52 f24 1"/>
                <a:gd name="f65" fmla="*/ f53 f24 1"/>
                <a:gd name="f66" fmla="*/ f55 f25 1"/>
                <a:gd name="f67" fmla="*/ f54 f25 1"/>
                <a:gd name="f68" fmla="*/ f56 f24 1"/>
                <a:gd name="f69" fmla="*/ f57 f25 1"/>
                <a:gd name="f70" fmla="*/ f58 f24 1"/>
                <a:gd name="f71" fmla="*/ f59 f25 1"/>
                <a:gd name="f72" fmla="*/ f60 f24 1"/>
                <a:gd name="f73" fmla="*/ f61 f25 1"/>
                <a:gd name="f74" fmla="*/ f62 f24 1"/>
                <a:gd name="f75" fmla="*/ f63 f25 1"/>
              </a:gdLst>
              <a:ahLst/>
              <a:cxnLst>
                <a:cxn ang="3cd4">
                  <a:pos x="hc" y="t"/>
                </a:cxn>
                <a:cxn ang="0">
                  <a:pos x="r" y="vc"/>
                </a:cxn>
                <a:cxn ang="cd4">
                  <a:pos x="hc" y="b"/>
                </a:cxn>
                <a:cxn ang="cd2">
                  <a:pos x="l" y="vc"/>
                </a:cxn>
                <a:cxn ang="f43">
                  <a:pos x="f68" y="f69"/>
                </a:cxn>
                <a:cxn ang="f43">
                  <a:pos x="f70" y="f71"/>
                </a:cxn>
                <a:cxn ang="f43">
                  <a:pos x="f72" y="f73"/>
                </a:cxn>
                <a:cxn ang="f43">
                  <a:pos x="f74" y="f75"/>
                </a:cxn>
                <a:cxn ang="f43">
                  <a:pos x="f68" y="f69"/>
                </a:cxn>
              </a:cxnLst>
              <a:rect l="f64" t="f67" r="f65" b="f66"/>
              <a:pathLst>
                <a:path w="35" h="42">
                  <a:moveTo>
                    <a:pt x="f8" y="f5"/>
                  </a:moveTo>
                  <a:cubicBezTo>
                    <a:pt x="f9" y="f10"/>
                    <a:pt x="f6" y="f8"/>
                    <a:pt x="f6" y="f11"/>
                  </a:cubicBezTo>
                  <a:cubicBezTo>
                    <a:pt x="f6" y="f12"/>
                    <a:pt x="f9" y="f13"/>
                    <a:pt x="f14" y="f7"/>
                  </a:cubicBezTo>
                  <a:cubicBezTo>
                    <a:pt x="f15" y="f16"/>
                    <a:pt x="f17" y="f18"/>
                    <a:pt x="f19" y="f20"/>
                  </a:cubicBezTo>
                  <a:cubicBezTo>
                    <a:pt x="f5" y="f21"/>
                    <a:pt x="f22" y="f10"/>
                    <a:pt x="f8" y="f5"/>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15" name="Freeform 17">
              <a:extLst>
                <a:ext uri="{FF2B5EF4-FFF2-40B4-BE49-F238E27FC236}">
                  <a16:creationId xmlns:a16="http://schemas.microsoft.com/office/drawing/2014/main" id="{023174BF-FC9B-56AD-D511-C2A05B9048F4}"/>
                </a:ext>
              </a:extLst>
            </p:cNvPr>
            <p:cNvSpPr/>
            <p:nvPr/>
          </p:nvSpPr>
          <p:spPr>
            <a:xfrm>
              <a:off x="11588310" y="6653357"/>
              <a:ext cx="40992" cy="33302"/>
            </a:xfrm>
            <a:custGeom>
              <a:avLst/>
              <a:gdLst>
                <a:gd name="f0" fmla="val 10800000"/>
                <a:gd name="f1" fmla="val 5400000"/>
                <a:gd name="f2" fmla="val 180"/>
                <a:gd name="f3" fmla="val w"/>
                <a:gd name="f4" fmla="val h"/>
                <a:gd name="f5" fmla="val 0"/>
                <a:gd name="f6" fmla="val 42"/>
                <a:gd name="f7" fmla="val 35"/>
                <a:gd name="f8" fmla="val 18"/>
                <a:gd name="f9" fmla="val 31"/>
                <a:gd name="f10" fmla="val 26"/>
                <a:gd name="f11" fmla="val 25"/>
                <a:gd name="f12" fmla="val 19"/>
                <a:gd name="f13" fmla="val 12"/>
                <a:gd name="f14" fmla="val 6"/>
                <a:gd name="f15" fmla="val 21"/>
                <a:gd name="f16" fmla="val 5"/>
                <a:gd name="f17" fmla="val 14"/>
                <a:gd name="f18" fmla="val 10"/>
                <a:gd name="f19" fmla="val 4"/>
                <a:gd name="f20" fmla="val 17"/>
                <a:gd name="f21" fmla="val 2"/>
                <a:gd name="f22" fmla="val 23"/>
                <a:gd name="f23" fmla="+- 0 0 -90"/>
                <a:gd name="f24" fmla="*/ f3 1 42"/>
                <a:gd name="f25" fmla="*/ f4 1 35"/>
                <a:gd name="f26" fmla="val f5"/>
                <a:gd name="f27" fmla="val f6"/>
                <a:gd name="f28" fmla="val f7"/>
                <a:gd name="f29" fmla="*/ f23 f0 1"/>
                <a:gd name="f30" fmla="+- f28 0 f26"/>
                <a:gd name="f31" fmla="+- f27 0 f26"/>
                <a:gd name="f32" fmla="*/ f29 1 f2"/>
                <a:gd name="f33" fmla="*/ f31 1 42"/>
                <a:gd name="f34" fmla="*/ f30 1 35"/>
                <a:gd name="f35" fmla="*/ 42 f31 1"/>
                <a:gd name="f36" fmla="*/ 18 f30 1"/>
                <a:gd name="f37" fmla="*/ 19 f31 1"/>
                <a:gd name="f38" fmla="*/ 35 f30 1"/>
                <a:gd name="f39" fmla="*/ 0 f31 1"/>
                <a:gd name="f40" fmla="*/ 21 f30 1"/>
                <a:gd name="f41" fmla="*/ 17 f31 1"/>
                <a:gd name="f42" fmla="*/ 2 f30 1"/>
                <a:gd name="f43" fmla="+- f32 0 f1"/>
                <a:gd name="f44" fmla="*/ f35 1 42"/>
                <a:gd name="f45" fmla="*/ f36 1 35"/>
                <a:gd name="f46" fmla="*/ f37 1 42"/>
                <a:gd name="f47" fmla="*/ f38 1 35"/>
                <a:gd name="f48" fmla="*/ f39 1 42"/>
                <a:gd name="f49" fmla="*/ f40 1 35"/>
                <a:gd name="f50" fmla="*/ f41 1 42"/>
                <a:gd name="f51" fmla="*/ f42 1 35"/>
                <a:gd name="f52" fmla="*/ 0 1 f33"/>
                <a:gd name="f53" fmla="*/ f27 1 f33"/>
                <a:gd name="f54" fmla="*/ 0 1 f34"/>
                <a:gd name="f55" fmla="*/ f28 1 f34"/>
                <a:gd name="f56" fmla="*/ f44 1 f33"/>
                <a:gd name="f57" fmla="*/ f45 1 f34"/>
                <a:gd name="f58" fmla="*/ f46 1 f33"/>
                <a:gd name="f59" fmla="*/ f47 1 f34"/>
                <a:gd name="f60" fmla="*/ f48 1 f33"/>
                <a:gd name="f61" fmla="*/ f49 1 f34"/>
                <a:gd name="f62" fmla="*/ f50 1 f33"/>
                <a:gd name="f63" fmla="*/ f51 1 f34"/>
                <a:gd name="f64" fmla="*/ f52 f24 1"/>
                <a:gd name="f65" fmla="*/ f53 f24 1"/>
                <a:gd name="f66" fmla="*/ f55 f25 1"/>
                <a:gd name="f67" fmla="*/ f54 f25 1"/>
                <a:gd name="f68" fmla="*/ f56 f24 1"/>
                <a:gd name="f69" fmla="*/ f57 f25 1"/>
                <a:gd name="f70" fmla="*/ f58 f24 1"/>
                <a:gd name="f71" fmla="*/ f59 f25 1"/>
                <a:gd name="f72" fmla="*/ f60 f24 1"/>
                <a:gd name="f73" fmla="*/ f61 f25 1"/>
                <a:gd name="f74" fmla="*/ f62 f24 1"/>
                <a:gd name="f75" fmla="*/ f63 f25 1"/>
              </a:gdLst>
              <a:ahLst/>
              <a:cxnLst>
                <a:cxn ang="3cd4">
                  <a:pos x="hc" y="t"/>
                </a:cxn>
                <a:cxn ang="0">
                  <a:pos x="r" y="vc"/>
                </a:cxn>
                <a:cxn ang="cd4">
                  <a:pos x="hc" y="b"/>
                </a:cxn>
                <a:cxn ang="cd2">
                  <a:pos x="l" y="vc"/>
                </a:cxn>
                <a:cxn ang="f43">
                  <a:pos x="f68" y="f69"/>
                </a:cxn>
                <a:cxn ang="f43">
                  <a:pos x="f70" y="f71"/>
                </a:cxn>
                <a:cxn ang="f43">
                  <a:pos x="f72" y="f73"/>
                </a:cxn>
                <a:cxn ang="f43">
                  <a:pos x="f74" y="f75"/>
                </a:cxn>
                <a:cxn ang="f43">
                  <a:pos x="f68" y="f69"/>
                </a:cxn>
              </a:cxnLst>
              <a:rect l="f64" t="f67" r="f65" b="f66"/>
              <a:pathLst>
                <a:path w="42" h="35">
                  <a:moveTo>
                    <a:pt x="f6" y="f8"/>
                  </a:moveTo>
                  <a:cubicBezTo>
                    <a:pt x="f9" y="f10"/>
                    <a:pt x="f11" y="f7"/>
                    <a:pt x="f12" y="f7"/>
                  </a:cubicBezTo>
                  <a:cubicBezTo>
                    <a:pt x="f13" y="f7"/>
                    <a:pt x="f14" y="f10"/>
                    <a:pt x="f5" y="f15"/>
                  </a:cubicBezTo>
                  <a:cubicBezTo>
                    <a:pt x="f16" y="f17"/>
                    <a:pt x="f18" y="f19"/>
                    <a:pt x="f20" y="f21"/>
                  </a:cubicBezTo>
                  <a:cubicBezTo>
                    <a:pt x="f22" y="f5"/>
                    <a:pt x="f9" y="f18"/>
                    <a:pt x="f6" y="f8"/>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16" name="Freeform 18">
              <a:extLst>
                <a:ext uri="{FF2B5EF4-FFF2-40B4-BE49-F238E27FC236}">
                  <a16:creationId xmlns:a16="http://schemas.microsoft.com/office/drawing/2014/main" id="{55FBF55F-CE32-B387-5115-1E6893B41D43}"/>
                </a:ext>
              </a:extLst>
            </p:cNvPr>
            <p:cNvSpPr/>
            <p:nvPr/>
          </p:nvSpPr>
          <p:spPr>
            <a:xfrm>
              <a:off x="11120338" y="6662748"/>
              <a:ext cx="276679" cy="35012"/>
            </a:xfrm>
            <a:custGeom>
              <a:avLst/>
              <a:gdLst>
                <a:gd name="f0" fmla="val 10800000"/>
                <a:gd name="f1" fmla="val 5400000"/>
                <a:gd name="f2" fmla="val 180"/>
                <a:gd name="f3" fmla="val w"/>
                <a:gd name="f4" fmla="val h"/>
                <a:gd name="f5" fmla="val 0"/>
                <a:gd name="f6" fmla="val 288"/>
                <a:gd name="f7" fmla="val 36"/>
                <a:gd name="f8" fmla="val 146"/>
                <a:gd name="f9" fmla="val 106"/>
                <a:gd name="f10" fmla="val 66"/>
                <a:gd name="f11" fmla="val 26"/>
                <a:gd name="f12" fmla="val 14"/>
                <a:gd name="f13" fmla="val 2"/>
                <a:gd name="f14" fmla="val 34"/>
                <a:gd name="f15" fmla="val 1"/>
                <a:gd name="f16" fmla="val 19"/>
                <a:gd name="f17" fmla="val 6"/>
                <a:gd name="f18" fmla="val 9"/>
                <a:gd name="f19" fmla="val 21"/>
                <a:gd name="f20" fmla="val 103"/>
                <a:gd name="f21" fmla="val 185"/>
                <a:gd name="f22" fmla="val 267"/>
                <a:gd name="f23" fmla="val 280"/>
                <a:gd name="f24" fmla="val 287"/>
                <a:gd name="f25" fmla="val 31"/>
                <a:gd name="f26" fmla="val 278"/>
                <a:gd name="f27" fmla="val 265"/>
                <a:gd name="f28" fmla="val 226"/>
                <a:gd name="f29" fmla="val 186"/>
                <a:gd name="f30" fmla="+- 0 0 -90"/>
                <a:gd name="f31" fmla="*/ f3 1 288"/>
                <a:gd name="f32" fmla="*/ f4 1 36"/>
                <a:gd name="f33" fmla="val f5"/>
                <a:gd name="f34" fmla="val f6"/>
                <a:gd name="f35" fmla="val f7"/>
                <a:gd name="f36" fmla="*/ f30 f0 1"/>
                <a:gd name="f37" fmla="+- f35 0 f33"/>
                <a:gd name="f38" fmla="+- f34 0 f33"/>
                <a:gd name="f39" fmla="*/ f36 1 f2"/>
                <a:gd name="f40" fmla="*/ f38 1 288"/>
                <a:gd name="f41" fmla="*/ f37 1 36"/>
                <a:gd name="f42" fmla="*/ 146 f38 1"/>
                <a:gd name="f43" fmla="*/ 36 f37 1"/>
                <a:gd name="f44" fmla="*/ 26 f38 1"/>
                <a:gd name="f45" fmla="*/ 1 f38 1"/>
                <a:gd name="f46" fmla="*/ 19 f37 1"/>
                <a:gd name="f47" fmla="*/ 21 f38 1"/>
                <a:gd name="f48" fmla="*/ 0 f37 1"/>
                <a:gd name="f49" fmla="*/ 267 f38 1"/>
                <a:gd name="f50" fmla="*/ 288 f38 1"/>
                <a:gd name="f51" fmla="*/ 265 f38 1"/>
                <a:gd name="f52" fmla="+- f39 0 f1"/>
                <a:gd name="f53" fmla="*/ f42 1 288"/>
                <a:gd name="f54" fmla="*/ f43 1 36"/>
                <a:gd name="f55" fmla="*/ f44 1 288"/>
                <a:gd name="f56" fmla="*/ f45 1 288"/>
                <a:gd name="f57" fmla="*/ f46 1 36"/>
                <a:gd name="f58" fmla="*/ f47 1 288"/>
                <a:gd name="f59" fmla="*/ f48 1 36"/>
                <a:gd name="f60" fmla="*/ f49 1 288"/>
                <a:gd name="f61" fmla="*/ f50 1 288"/>
                <a:gd name="f62" fmla="*/ f51 1 288"/>
                <a:gd name="f63" fmla="*/ 0 1 f40"/>
                <a:gd name="f64" fmla="*/ f34 1 f40"/>
                <a:gd name="f65" fmla="*/ 0 1 f41"/>
                <a:gd name="f66" fmla="*/ f35 1 f41"/>
                <a:gd name="f67" fmla="*/ f53 1 f40"/>
                <a:gd name="f68" fmla="*/ f54 1 f41"/>
                <a:gd name="f69" fmla="*/ f55 1 f40"/>
                <a:gd name="f70" fmla="*/ f56 1 f40"/>
                <a:gd name="f71" fmla="*/ f57 1 f41"/>
                <a:gd name="f72" fmla="*/ f58 1 f40"/>
                <a:gd name="f73" fmla="*/ f59 1 f41"/>
                <a:gd name="f74" fmla="*/ f60 1 f40"/>
                <a:gd name="f75" fmla="*/ f61 1 f40"/>
                <a:gd name="f76" fmla="*/ f62 1 f40"/>
                <a:gd name="f77" fmla="*/ f63 f31 1"/>
                <a:gd name="f78" fmla="*/ f64 f31 1"/>
                <a:gd name="f79" fmla="*/ f66 f32 1"/>
                <a:gd name="f80" fmla="*/ f65 f32 1"/>
                <a:gd name="f81" fmla="*/ f67 f31 1"/>
                <a:gd name="f82" fmla="*/ f68 f32 1"/>
                <a:gd name="f83" fmla="*/ f69 f31 1"/>
                <a:gd name="f84" fmla="*/ f70 f31 1"/>
                <a:gd name="f85" fmla="*/ f71 f32 1"/>
                <a:gd name="f86" fmla="*/ f72 f31 1"/>
                <a:gd name="f87" fmla="*/ f73 f32 1"/>
                <a:gd name="f88" fmla="*/ f74 f31 1"/>
                <a:gd name="f89" fmla="*/ f75 f31 1"/>
                <a:gd name="f90" fmla="*/ f76 f31 1"/>
              </a:gdLst>
              <a:ahLst/>
              <a:cxnLst>
                <a:cxn ang="3cd4">
                  <a:pos x="hc" y="t"/>
                </a:cxn>
                <a:cxn ang="0">
                  <a:pos x="r" y="vc"/>
                </a:cxn>
                <a:cxn ang="cd4">
                  <a:pos x="hc" y="b"/>
                </a:cxn>
                <a:cxn ang="cd2">
                  <a:pos x="l" y="vc"/>
                </a:cxn>
                <a:cxn ang="f52">
                  <a:pos x="f81" y="f82"/>
                </a:cxn>
                <a:cxn ang="f52">
                  <a:pos x="f83" y="f82"/>
                </a:cxn>
                <a:cxn ang="f52">
                  <a:pos x="f84" y="f85"/>
                </a:cxn>
                <a:cxn ang="f52">
                  <a:pos x="f86" y="f87"/>
                </a:cxn>
                <a:cxn ang="f52">
                  <a:pos x="f88" y="f87"/>
                </a:cxn>
                <a:cxn ang="f52">
                  <a:pos x="f89" y="f85"/>
                </a:cxn>
                <a:cxn ang="f52">
                  <a:pos x="f90" y="f82"/>
                </a:cxn>
                <a:cxn ang="f52">
                  <a:pos x="f81" y="f82"/>
                </a:cxn>
                <a:cxn ang="f52">
                  <a:pos x="f81" y="f82"/>
                </a:cxn>
              </a:cxnLst>
              <a:rect l="f77" t="f80" r="f78" b="f79"/>
              <a:pathLst>
                <a:path w="288" h="36">
                  <a:moveTo>
                    <a:pt x="f8" y="f7"/>
                  </a:moveTo>
                  <a:cubicBezTo>
                    <a:pt x="f9" y="f7"/>
                    <a:pt x="f10" y="f7"/>
                    <a:pt x="f11" y="f7"/>
                  </a:cubicBezTo>
                  <a:cubicBezTo>
                    <a:pt x="f12" y="f7"/>
                    <a:pt x="f13" y="f14"/>
                    <a:pt x="f15" y="f16"/>
                  </a:cubicBezTo>
                  <a:cubicBezTo>
                    <a:pt x="f5" y="f17"/>
                    <a:pt x="f18" y="f5"/>
                    <a:pt x="f19" y="f5"/>
                  </a:cubicBezTo>
                  <a:cubicBezTo>
                    <a:pt x="f20" y="f5"/>
                    <a:pt x="f21" y="f5"/>
                    <a:pt x="f22" y="f5"/>
                  </a:cubicBezTo>
                  <a:cubicBezTo>
                    <a:pt x="f23" y="f5"/>
                    <a:pt x="f6" y="f17"/>
                    <a:pt x="f6" y="f16"/>
                  </a:cubicBezTo>
                  <a:cubicBezTo>
                    <a:pt x="f24" y="f25"/>
                    <a:pt x="f26" y="f7"/>
                    <a:pt x="f27" y="f7"/>
                  </a:cubicBezTo>
                  <a:cubicBezTo>
                    <a:pt x="f28" y="f7"/>
                    <a:pt x="f29" y="f7"/>
                    <a:pt x="f8" y="f7"/>
                  </a:cubicBezTo>
                  <a:cubicBezTo>
                    <a:pt x="f8" y="f7"/>
                    <a:pt x="f8" y="f7"/>
                    <a:pt x="f8" y="f7"/>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17" name="Freeform 19">
              <a:extLst>
                <a:ext uri="{FF2B5EF4-FFF2-40B4-BE49-F238E27FC236}">
                  <a16:creationId xmlns:a16="http://schemas.microsoft.com/office/drawing/2014/main" id="{2A234BFD-EB01-7751-E22C-6058ECDC2206}"/>
                </a:ext>
              </a:extLst>
            </p:cNvPr>
            <p:cNvSpPr/>
            <p:nvPr/>
          </p:nvSpPr>
          <p:spPr>
            <a:xfrm>
              <a:off x="11207444" y="6591873"/>
              <a:ext cx="103327" cy="37572"/>
            </a:xfrm>
            <a:custGeom>
              <a:avLst/>
              <a:gdLst>
                <a:gd name="f0" fmla="val 10800000"/>
                <a:gd name="f1" fmla="val 5400000"/>
                <a:gd name="f2" fmla="val 180"/>
                <a:gd name="f3" fmla="val w"/>
                <a:gd name="f4" fmla="val h"/>
                <a:gd name="f5" fmla="val 0"/>
                <a:gd name="f6" fmla="val 107"/>
                <a:gd name="f7" fmla="val 39"/>
                <a:gd name="f8" fmla="val 55"/>
                <a:gd name="f9" fmla="val 2"/>
                <a:gd name="f10" fmla="val 67"/>
                <a:gd name="f11" fmla="val 79"/>
                <a:gd name="f12" fmla="val 90"/>
                <a:gd name="f13" fmla="val 3"/>
                <a:gd name="f14" fmla="val 97"/>
                <a:gd name="f15" fmla="val 5"/>
                <a:gd name="f16" fmla="val 14"/>
                <a:gd name="f17" fmla="val 106"/>
                <a:gd name="f18" fmla="val 19"/>
                <a:gd name="f19" fmla="val 105"/>
                <a:gd name="f20" fmla="val 26"/>
                <a:gd name="f21" fmla="val 96"/>
                <a:gd name="f22" fmla="val 36"/>
                <a:gd name="f23" fmla="val 37"/>
                <a:gd name="f24" fmla="val 66"/>
                <a:gd name="f25" fmla="val 41"/>
                <a:gd name="f26" fmla="val 38"/>
                <a:gd name="f27" fmla="val 16"/>
                <a:gd name="f28" fmla="val 10"/>
                <a:gd name="f29" fmla="val 25"/>
                <a:gd name="f30" fmla="val 1"/>
                <a:gd name="f31" fmla="val 21"/>
                <a:gd name="f32" fmla="val 17"/>
                <a:gd name="f33" fmla="val 29"/>
                <a:gd name="f34" fmla="val 42"/>
                <a:gd name="f35" fmla="+- 0 0 -90"/>
                <a:gd name="f36" fmla="*/ f3 1 107"/>
                <a:gd name="f37" fmla="*/ f4 1 39"/>
                <a:gd name="f38" fmla="val f5"/>
                <a:gd name="f39" fmla="val f6"/>
                <a:gd name="f40" fmla="val f7"/>
                <a:gd name="f41" fmla="*/ f35 f0 1"/>
                <a:gd name="f42" fmla="+- f40 0 f38"/>
                <a:gd name="f43" fmla="+- f39 0 f38"/>
                <a:gd name="f44" fmla="*/ f41 1 f2"/>
                <a:gd name="f45" fmla="*/ f43 1 107"/>
                <a:gd name="f46" fmla="*/ f42 1 39"/>
                <a:gd name="f47" fmla="*/ 55 f43 1"/>
                <a:gd name="f48" fmla="*/ 2 f42 1"/>
                <a:gd name="f49" fmla="*/ 90 f43 1"/>
                <a:gd name="f50" fmla="*/ 3 f42 1"/>
                <a:gd name="f51" fmla="*/ 106 f43 1"/>
                <a:gd name="f52" fmla="*/ 19 f42 1"/>
                <a:gd name="f53" fmla="*/ 37 f42 1"/>
                <a:gd name="f54" fmla="*/ 16 f43 1"/>
                <a:gd name="f55" fmla="*/ 1 f43 1"/>
                <a:gd name="f56" fmla="*/ 21 f42 1"/>
                <a:gd name="f57" fmla="*/ 17 f43 1"/>
                <a:gd name="f58" fmla="+- f44 0 f1"/>
                <a:gd name="f59" fmla="*/ f47 1 107"/>
                <a:gd name="f60" fmla="*/ f48 1 39"/>
                <a:gd name="f61" fmla="*/ f49 1 107"/>
                <a:gd name="f62" fmla="*/ f50 1 39"/>
                <a:gd name="f63" fmla="*/ f51 1 107"/>
                <a:gd name="f64" fmla="*/ f52 1 39"/>
                <a:gd name="f65" fmla="*/ f53 1 39"/>
                <a:gd name="f66" fmla="*/ f54 1 107"/>
                <a:gd name="f67" fmla="*/ f55 1 107"/>
                <a:gd name="f68" fmla="*/ f56 1 39"/>
                <a:gd name="f69" fmla="*/ f57 1 107"/>
                <a:gd name="f70" fmla="*/ 0 1 f45"/>
                <a:gd name="f71" fmla="*/ f39 1 f45"/>
                <a:gd name="f72" fmla="*/ 0 1 f46"/>
                <a:gd name="f73" fmla="*/ f40 1 f46"/>
                <a:gd name="f74" fmla="*/ f59 1 f45"/>
                <a:gd name="f75" fmla="*/ f60 1 f46"/>
                <a:gd name="f76" fmla="*/ f61 1 f45"/>
                <a:gd name="f77" fmla="*/ f62 1 f46"/>
                <a:gd name="f78" fmla="*/ f63 1 f45"/>
                <a:gd name="f79" fmla="*/ f64 1 f46"/>
                <a:gd name="f80" fmla="*/ f65 1 f46"/>
                <a:gd name="f81" fmla="*/ f66 1 f45"/>
                <a:gd name="f82" fmla="*/ f67 1 f45"/>
                <a:gd name="f83" fmla="*/ f68 1 f46"/>
                <a:gd name="f84" fmla="*/ f69 1 f45"/>
                <a:gd name="f85" fmla="*/ f70 f36 1"/>
                <a:gd name="f86" fmla="*/ f71 f36 1"/>
                <a:gd name="f87" fmla="*/ f73 f37 1"/>
                <a:gd name="f88" fmla="*/ f72 f37 1"/>
                <a:gd name="f89" fmla="*/ f74 f36 1"/>
                <a:gd name="f90" fmla="*/ f75 f37 1"/>
                <a:gd name="f91" fmla="*/ f76 f36 1"/>
                <a:gd name="f92" fmla="*/ f77 f37 1"/>
                <a:gd name="f93" fmla="*/ f78 f36 1"/>
                <a:gd name="f94" fmla="*/ f79 f37 1"/>
                <a:gd name="f95" fmla="*/ f80 f37 1"/>
                <a:gd name="f96" fmla="*/ f81 f36 1"/>
                <a:gd name="f97" fmla="*/ f82 f36 1"/>
                <a:gd name="f98" fmla="*/ f83 f37 1"/>
                <a:gd name="f99" fmla="*/ f84 f36 1"/>
              </a:gdLst>
              <a:ahLst/>
              <a:cxnLst>
                <a:cxn ang="3cd4">
                  <a:pos x="hc" y="t"/>
                </a:cxn>
                <a:cxn ang="0">
                  <a:pos x="r" y="vc"/>
                </a:cxn>
                <a:cxn ang="cd4">
                  <a:pos x="hc" y="b"/>
                </a:cxn>
                <a:cxn ang="cd2">
                  <a:pos x="l" y="vc"/>
                </a:cxn>
                <a:cxn ang="f58">
                  <a:pos x="f89" y="f90"/>
                </a:cxn>
                <a:cxn ang="f58">
                  <a:pos x="f91" y="f92"/>
                </a:cxn>
                <a:cxn ang="f58">
                  <a:pos x="f93" y="f94"/>
                </a:cxn>
                <a:cxn ang="f58">
                  <a:pos x="f91" y="f95"/>
                </a:cxn>
                <a:cxn ang="f58">
                  <a:pos x="f96" y="f95"/>
                </a:cxn>
                <a:cxn ang="f58">
                  <a:pos x="f97" y="f98"/>
                </a:cxn>
                <a:cxn ang="f58">
                  <a:pos x="f99" y="f92"/>
                </a:cxn>
                <a:cxn ang="f58">
                  <a:pos x="f89" y="f90"/>
                </a:cxn>
              </a:cxnLst>
              <a:rect l="f85" t="f88" r="f86" b="f87"/>
              <a:pathLst>
                <a:path w="107" h="39">
                  <a:moveTo>
                    <a:pt x="f8" y="f9"/>
                  </a:moveTo>
                  <a:cubicBezTo>
                    <a:pt x="f10" y="f9"/>
                    <a:pt x="f11" y="f5"/>
                    <a:pt x="f12" y="f13"/>
                  </a:cubicBezTo>
                  <a:cubicBezTo>
                    <a:pt x="f14" y="f15"/>
                    <a:pt x="f6" y="f16"/>
                    <a:pt x="f17" y="f18"/>
                  </a:cubicBezTo>
                  <a:cubicBezTo>
                    <a:pt x="f19" y="f20"/>
                    <a:pt x="f21" y="f22"/>
                    <a:pt x="f12" y="f23"/>
                  </a:cubicBezTo>
                  <a:cubicBezTo>
                    <a:pt x="f24" y="f7"/>
                    <a:pt x="f25" y="f26"/>
                    <a:pt x="f27" y="f23"/>
                  </a:cubicBezTo>
                  <a:cubicBezTo>
                    <a:pt x="f28" y="f22"/>
                    <a:pt x="f5" y="f29"/>
                    <a:pt x="f30" y="f31"/>
                  </a:cubicBezTo>
                  <a:cubicBezTo>
                    <a:pt x="f9" y="f16"/>
                    <a:pt x="f28" y="f15"/>
                    <a:pt x="f32" y="f13"/>
                  </a:cubicBezTo>
                  <a:cubicBezTo>
                    <a:pt x="f33" y="f5"/>
                    <a:pt x="f34" y="f9"/>
                    <a:pt x="f8" y="f9"/>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18" name="Freeform 20">
              <a:extLst>
                <a:ext uri="{FF2B5EF4-FFF2-40B4-BE49-F238E27FC236}">
                  <a16:creationId xmlns:a16="http://schemas.microsoft.com/office/drawing/2014/main" id="{CC48D244-2A62-3E08-A955-55B50CBB9496}"/>
                </a:ext>
              </a:extLst>
            </p:cNvPr>
            <p:cNvSpPr/>
            <p:nvPr/>
          </p:nvSpPr>
          <p:spPr>
            <a:xfrm>
              <a:off x="11034092" y="5918947"/>
              <a:ext cx="41842" cy="34161"/>
            </a:xfrm>
            <a:custGeom>
              <a:avLst/>
              <a:gdLst>
                <a:gd name="f0" fmla="val 10800000"/>
                <a:gd name="f1" fmla="val 5400000"/>
                <a:gd name="f2" fmla="val 180"/>
                <a:gd name="f3" fmla="val w"/>
                <a:gd name="f4" fmla="val h"/>
                <a:gd name="f5" fmla="val 0"/>
                <a:gd name="f6" fmla="val 44"/>
                <a:gd name="f7" fmla="val 36"/>
                <a:gd name="f8" fmla="val 19"/>
                <a:gd name="f9" fmla="val 32"/>
                <a:gd name="f10" fmla="val 27"/>
                <a:gd name="f11" fmla="val 24"/>
                <a:gd name="f12" fmla="val 18"/>
                <a:gd name="f13" fmla="val 35"/>
                <a:gd name="f14" fmla="val 12"/>
                <a:gd name="f15" fmla="val 34"/>
                <a:gd name="f16" fmla="val 6"/>
                <a:gd name="f17" fmla="val 7"/>
                <a:gd name="f18" fmla="val 13"/>
                <a:gd name="f19" fmla="val 3"/>
                <a:gd name="f20" fmla="val 20"/>
                <a:gd name="f21" fmla="val 1"/>
                <a:gd name="f22" fmla="val 25"/>
                <a:gd name="f23" fmla="val 33"/>
                <a:gd name="f24" fmla="val 10"/>
                <a:gd name="f25" fmla="+- 0 0 -90"/>
                <a:gd name="f26" fmla="*/ f3 1 44"/>
                <a:gd name="f27" fmla="*/ f4 1 36"/>
                <a:gd name="f28" fmla="val f5"/>
                <a:gd name="f29" fmla="val f6"/>
                <a:gd name="f30" fmla="val f7"/>
                <a:gd name="f31" fmla="*/ f25 f0 1"/>
                <a:gd name="f32" fmla="+- f30 0 f28"/>
                <a:gd name="f33" fmla="+- f29 0 f28"/>
                <a:gd name="f34" fmla="*/ f31 1 f2"/>
                <a:gd name="f35" fmla="*/ f33 1 44"/>
                <a:gd name="f36" fmla="*/ f32 1 36"/>
                <a:gd name="f37" fmla="*/ 44 f33 1"/>
                <a:gd name="f38" fmla="*/ 19 f32 1"/>
                <a:gd name="f39" fmla="*/ 18 f33 1"/>
                <a:gd name="f40" fmla="*/ 35 f32 1"/>
                <a:gd name="f41" fmla="*/ 0 f33 1"/>
                <a:gd name="f42" fmla="*/ 18 f32 1"/>
                <a:gd name="f43" fmla="*/ 20 f33 1"/>
                <a:gd name="f44" fmla="*/ 1 f32 1"/>
                <a:gd name="f45" fmla="+- f34 0 f1"/>
                <a:gd name="f46" fmla="*/ f37 1 44"/>
                <a:gd name="f47" fmla="*/ f38 1 36"/>
                <a:gd name="f48" fmla="*/ f39 1 44"/>
                <a:gd name="f49" fmla="*/ f40 1 36"/>
                <a:gd name="f50" fmla="*/ f41 1 44"/>
                <a:gd name="f51" fmla="*/ f42 1 36"/>
                <a:gd name="f52" fmla="*/ f43 1 44"/>
                <a:gd name="f53" fmla="*/ f44 1 36"/>
                <a:gd name="f54" fmla="*/ 0 1 f35"/>
                <a:gd name="f55" fmla="*/ f29 1 f35"/>
                <a:gd name="f56" fmla="*/ 0 1 f36"/>
                <a:gd name="f57" fmla="*/ f30 1 f36"/>
                <a:gd name="f58" fmla="*/ f46 1 f35"/>
                <a:gd name="f59" fmla="*/ f47 1 f36"/>
                <a:gd name="f60" fmla="*/ f48 1 f35"/>
                <a:gd name="f61" fmla="*/ f49 1 f36"/>
                <a:gd name="f62" fmla="*/ f50 1 f35"/>
                <a:gd name="f63" fmla="*/ f51 1 f36"/>
                <a:gd name="f64" fmla="*/ f52 1 f35"/>
                <a:gd name="f65" fmla="*/ f53 1 f36"/>
                <a:gd name="f66" fmla="*/ f54 f26 1"/>
                <a:gd name="f67" fmla="*/ f55 f26 1"/>
                <a:gd name="f68" fmla="*/ f57 f27 1"/>
                <a:gd name="f69" fmla="*/ f56 f27 1"/>
                <a:gd name="f70" fmla="*/ f58 f26 1"/>
                <a:gd name="f71" fmla="*/ f59 f27 1"/>
                <a:gd name="f72" fmla="*/ f60 f26 1"/>
                <a:gd name="f73" fmla="*/ f61 f27 1"/>
                <a:gd name="f74" fmla="*/ f62 f26 1"/>
                <a:gd name="f75" fmla="*/ f63 f27 1"/>
                <a:gd name="f76" fmla="*/ f64 f26 1"/>
                <a:gd name="f77" fmla="*/ f65 f27 1"/>
              </a:gdLst>
              <a:ahLst/>
              <a:cxnLst>
                <a:cxn ang="3cd4">
                  <a:pos x="hc" y="t"/>
                </a:cxn>
                <a:cxn ang="0">
                  <a:pos x="r" y="vc"/>
                </a:cxn>
                <a:cxn ang="cd4">
                  <a:pos x="hc" y="b"/>
                </a:cxn>
                <a:cxn ang="cd2">
                  <a:pos x="l" y="vc"/>
                </a:cxn>
                <a:cxn ang="f45">
                  <a:pos x="f70" y="f71"/>
                </a:cxn>
                <a:cxn ang="f45">
                  <a:pos x="f72" y="f73"/>
                </a:cxn>
                <a:cxn ang="f45">
                  <a:pos x="f74" y="f75"/>
                </a:cxn>
                <a:cxn ang="f45">
                  <a:pos x="f76" y="f77"/>
                </a:cxn>
                <a:cxn ang="f45">
                  <a:pos x="f70" y="f71"/>
                </a:cxn>
              </a:cxnLst>
              <a:rect l="f66" t="f69" r="f67" b="f68"/>
              <a:pathLst>
                <a:path w="44" h="36">
                  <a:moveTo>
                    <a:pt x="f6" y="f8"/>
                  </a:moveTo>
                  <a:cubicBezTo>
                    <a:pt x="f9" y="f10"/>
                    <a:pt x="f11" y="f7"/>
                    <a:pt x="f12" y="f13"/>
                  </a:cubicBezTo>
                  <a:cubicBezTo>
                    <a:pt x="f14" y="f15"/>
                    <a:pt x="f16" y="f11"/>
                    <a:pt x="f5" y="f12"/>
                  </a:cubicBezTo>
                  <a:cubicBezTo>
                    <a:pt x="f17" y="f14"/>
                    <a:pt x="f18" y="f19"/>
                    <a:pt x="f20" y="f21"/>
                  </a:cubicBezTo>
                  <a:cubicBezTo>
                    <a:pt x="f22" y="f5"/>
                    <a:pt x="f23" y="f24"/>
                    <a:pt x="f6" y="f8"/>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19" name="Freeform 21">
              <a:extLst>
                <a:ext uri="{FF2B5EF4-FFF2-40B4-BE49-F238E27FC236}">
                  <a16:creationId xmlns:a16="http://schemas.microsoft.com/office/drawing/2014/main" id="{76595615-0161-5E35-7313-879C34539784}"/>
                </a:ext>
              </a:extLst>
            </p:cNvPr>
            <p:cNvSpPr/>
            <p:nvPr/>
          </p:nvSpPr>
          <p:spPr>
            <a:xfrm>
              <a:off x="11778743" y="6463774"/>
              <a:ext cx="120408" cy="120408"/>
            </a:xfrm>
            <a:custGeom>
              <a:avLst/>
              <a:gdLst>
                <a:gd name="f0" fmla="val 10800000"/>
                <a:gd name="f1" fmla="val 5400000"/>
                <a:gd name="f2" fmla="val 180"/>
                <a:gd name="f3" fmla="val w"/>
                <a:gd name="f4" fmla="val h"/>
                <a:gd name="f5" fmla="val 0"/>
                <a:gd name="f6" fmla="val 125"/>
                <a:gd name="f7" fmla="val 42"/>
                <a:gd name="f8" fmla="val 83"/>
                <a:gd name="f9" fmla="val 27"/>
                <a:gd name="f10" fmla="val 77"/>
                <a:gd name="f11" fmla="val 91"/>
                <a:gd name="f12" fmla="val 62"/>
                <a:gd name="f13" fmla="val 1"/>
                <a:gd name="f14" fmla="val 35"/>
                <a:gd name="f15" fmla="val 49"/>
                <a:gd name="f16" fmla="val 43"/>
                <a:gd name="f17" fmla="val 51"/>
                <a:gd name="f18" fmla="val 30"/>
                <a:gd name="f19" fmla="val 33"/>
                <a:gd name="f20" fmla="val 64"/>
                <a:gd name="f21" fmla="val 90"/>
                <a:gd name="f22" fmla="val 3"/>
                <a:gd name="f23" fmla="val 76"/>
                <a:gd name="f24" fmla="val 29"/>
                <a:gd name="f25" fmla="val 97"/>
                <a:gd name="f26" fmla="val 124"/>
                <a:gd name="f27" fmla="val 82"/>
                <a:gd name="f28" fmla="val 34"/>
                <a:gd name="f29" fmla="val 50"/>
                <a:gd name="f30" fmla="val 98"/>
                <a:gd name="f31" fmla="+- 0 0 -90"/>
                <a:gd name="f32" fmla="*/ f3 1 125"/>
                <a:gd name="f33" fmla="*/ f4 1 125"/>
                <a:gd name="f34" fmla="val f5"/>
                <a:gd name="f35" fmla="val f6"/>
                <a:gd name="f36" fmla="*/ f31 f0 1"/>
                <a:gd name="f37" fmla="+- f35 0 f34"/>
                <a:gd name="f38" fmla="*/ f36 1 f2"/>
                <a:gd name="f39" fmla="*/ f37 1 125"/>
                <a:gd name="f40" fmla="*/ 42 f37 1"/>
                <a:gd name="f41" fmla="*/ 83 f37 1"/>
                <a:gd name="f42" fmla="*/ 0 f37 1"/>
                <a:gd name="f43" fmla="*/ 62 f37 1"/>
                <a:gd name="f44" fmla="*/ 43 f37 1"/>
                <a:gd name="f45" fmla="*/ 64 f37 1"/>
                <a:gd name="f46" fmla="*/ 1 f37 1"/>
                <a:gd name="f47" fmla="*/ 124 f37 1"/>
                <a:gd name="f48" fmla="*/ 82 f37 1"/>
                <a:gd name="f49" fmla="+- f38 0 f1"/>
                <a:gd name="f50" fmla="*/ f40 1 125"/>
                <a:gd name="f51" fmla="*/ f41 1 125"/>
                <a:gd name="f52" fmla="*/ f42 1 125"/>
                <a:gd name="f53" fmla="*/ f43 1 125"/>
                <a:gd name="f54" fmla="*/ f44 1 125"/>
                <a:gd name="f55" fmla="*/ f45 1 125"/>
                <a:gd name="f56" fmla="*/ f46 1 125"/>
                <a:gd name="f57" fmla="*/ f47 1 125"/>
                <a:gd name="f58" fmla="*/ f48 1 125"/>
                <a:gd name="f59" fmla="*/ 0 1 f39"/>
                <a:gd name="f60" fmla="*/ f35 1 f39"/>
                <a:gd name="f61" fmla="*/ f50 1 f39"/>
                <a:gd name="f62" fmla="*/ f51 1 f39"/>
                <a:gd name="f63" fmla="*/ f52 1 f39"/>
                <a:gd name="f64" fmla="*/ f53 1 f39"/>
                <a:gd name="f65" fmla="*/ f54 1 f39"/>
                <a:gd name="f66" fmla="*/ f55 1 f39"/>
                <a:gd name="f67" fmla="*/ f56 1 f39"/>
                <a:gd name="f68" fmla="*/ f57 1 f39"/>
                <a:gd name="f69" fmla="*/ f58 1 f39"/>
                <a:gd name="f70" fmla="*/ f59 f32 1"/>
                <a:gd name="f71" fmla="*/ f60 f32 1"/>
                <a:gd name="f72" fmla="*/ f60 f33 1"/>
                <a:gd name="f73" fmla="*/ f59 f33 1"/>
                <a:gd name="f74" fmla="*/ f61 f32 1"/>
                <a:gd name="f75" fmla="*/ f62 f33 1"/>
                <a:gd name="f76" fmla="*/ f63 f32 1"/>
                <a:gd name="f77" fmla="*/ f64 f33 1"/>
                <a:gd name="f78" fmla="*/ f65 f33 1"/>
                <a:gd name="f79" fmla="*/ f66 f32 1"/>
                <a:gd name="f80" fmla="*/ f67 f33 1"/>
                <a:gd name="f81" fmla="*/ f62 f32 1"/>
                <a:gd name="f82" fmla="*/ f68 f32 1"/>
                <a:gd name="f83" fmla="*/ f66 f33 1"/>
                <a:gd name="f84" fmla="*/ f69 f33 1"/>
                <a:gd name="f85" fmla="*/ f64 f32 1"/>
                <a:gd name="f86" fmla="*/ f68 f33 1"/>
              </a:gdLst>
              <a:ahLst/>
              <a:cxnLst>
                <a:cxn ang="3cd4">
                  <a:pos x="hc" y="t"/>
                </a:cxn>
                <a:cxn ang="0">
                  <a:pos x="r" y="vc"/>
                </a:cxn>
                <a:cxn ang="cd4">
                  <a:pos x="hc" y="b"/>
                </a:cxn>
                <a:cxn ang="cd2">
                  <a:pos x="l" y="vc"/>
                </a:cxn>
                <a:cxn ang="f49">
                  <a:pos x="f74" y="f75"/>
                </a:cxn>
                <a:cxn ang="f49">
                  <a:pos x="f76" y="f77"/>
                </a:cxn>
                <a:cxn ang="f49">
                  <a:pos x="f74" y="f78"/>
                </a:cxn>
                <a:cxn ang="f49">
                  <a:pos x="f79" y="f80"/>
                </a:cxn>
                <a:cxn ang="f49">
                  <a:pos x="f81" y="f78"/>
                </a:cxn>
                <a:cxn ang="f49">
                  <a:pos x="f82" y="f83"/>
                </a:cxn>
                <a:cxn ang="f49">
                  <a:pos x="f81" y="f84"/>
                </a:cxn>
                <a:cxn ang="f49">
                  <a:pos x="f85" y="f86"/>
                </a:cxn>
                <a:cxn ang="f49">
                  <a:pos x="f74" y="f75"/>
                </a:cxn>
              </a:cxnLst>
              <a:rect l="f70" t="f73" r="f71" b="f72"/>
              <a:pathLst>
                <a:path w="125" h="125">
                  <a:moveTo>
                    <a:pt x="f7" y="f8"/>
                  </a:moveTo>
                  <a:cubicBezTo>
                    <a:pt x="f9" y="f10"/>
                    <a:pt x="f5" y="f11"/>
                    <a:pt x="f5" y="f12"/>
                  </a:cubicBezTo>
                  <a:cubicBezTo>
                    <a:pt x="f13" y="f14"/>
                    <a:pt x="f9" y="f15"/>
                    <a:pt x="f7" y="f16"/>
                  </a:cubicBezTo>
                  <a:cubicBezTo>
                    <a:pt x="f17" y="f18"/>
                    <a:pt x="f19" y="f5"/>
                    <a:pt x="f20" y="f13"/>
                  </a:cubicBezTo>
                  <a:cubicBezTo>
                    <a:pt x="f21" y="f22"/>
                    <a:pt x="f23" y="f24"/>
                    <a:pt x="f8" y="f16"/>
                  </a:cubicBezTo>
                  <a:cubicBezTo>
                    <a:pt x="f25" y="f15"/>
                    <a:pt x="f6" y="f14"/>
                    <a:pt x="f26" y="f20"/>
                  </a:cubicBezTo>
                  <a:cubicBezTo>
                    <a:pt x="f26" y="f21"/>
                    <a:pt x="f25" y="f10"/>
                    <a:pt x="f8" y="f27"/>
                  </a:cubicBezTo>
                  <a:cubicBezTo>
                    <a:pt x="f23" y="f25"/>
                    <a:pt x="f11" y="f26"/>
                    <a:pt x="f12" y="f26"/>
                  </a:cubicBezTo>
                  <a:cubicBezTo>
                    <a:pt x="f28" y="f6"/>
                    <a:pt x="f29" y="f30"/>
                    <a:pt x="f7" y="f8"/>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grpSp>
      <p:sp>
        <p:nvSpPr>
          <p:cNvPr id="20" name="Rectángulo 27">
            <a:extLst>
              <a:ext uri="{FF2B5EF4-FFF2-40B4-BE49-F238E27FC236}">
                <a16:creationId xmlns:a16="http://schemas.microsoft.com/office/drawing/2014/main" id="{965B82BD-C46E-810B-C722-5C6652F71BF4}"/>
              </a:ext>
            </a:extLst>
          </p:cNvPr>
          <p:cNvSpPr/>
          <p:nvPr/>
        </p:nvSpPr>
        <p:spPr>
          <a:xfrm rot="5400013">
            <a:off x="8430155" y="4338005"/>
            <a:ext cx="85340" cy="4713466"/>
          </a:xfrm>
          <a:prstGeom prst="rect">
            <a:avLst/>
          </a:prstGeom>
          <a:solidFill>
            <a:srgbClr val="92D050"/>
          </a:solidFill>
          <a:ln w="12701" cap="flat">
            <a:solidFill>
              <a:srgbClr val="AAADB0"/>
            </a:solidFill>
            <a:prstDash val="solid"/>
            <a:miter/>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Trebuchet MS"/>
              <a:ea typeface="Arial"/>
              <a:cs typeface="B Nazanin" pitchFamily="2" charset="-78"/>
            </a:endParaRPr>
          </a:p>
        </p:txBody>
      </p:sp>
      <p:pic>
        <p:nvPicPr>
          <p:cNvPr id="21" name="Picture 4" descr="comida en un tazón blanco sobre una tabla de madera marrón">
            <a:extLst>
              <a:ext uri="{FF2B5EF4-FFF2-40B4-BE49-F238E27FC236}">
                <a16:creationId xmlns:a16="http://schemas.microsoft.com/office/drawing/2014/main" id="{C6E66FA4-60E1-1C2D-EFE1-CF8718F23B5A}"/>
              </a:ext>
            </a:extLst>
          </p:cNvPr>
          <p:cNvPicPr>
            <a:picLocks noChangeAspect="1"/>
          </p:cNvPicPr>
          <p:nvPr/>
        </p:nvPicPr>
        <p:blipFill>
          <a:blip r:embed="rId3" cstate="print"/>
          <a:srcRect r="32051"/>
          <a:stretch>
            <a:fillRect/>
          </a:stretch>
        </p:blipFill>
        <p:spPr>
          <a:xfrm>
            <a:off x="4343400" y="300636"/>
            <a:ext cx="6472077" cy="6353178"/>
          </a:xfrm>
          <a:prstGeom prst="rect">
            <a:avLst/>
          </a:prstGeom>
          <a:noFill/>
          <a:ln cap="flat">
            <a:noFill/>
          </a:ln>
        </p:spPr>
      </p:pic>
      <p:sp>
        <p:nvSpPr>
          <p:cNvPr id="22" name="Rectángulo 30">
            <a:extLst>
              <a:ext uri="{FF2B5EF4-FFF2-40B4-BE49-F238E27FC236}">
                <a16:creationId xmlns:a16="http://schemas.microsoft.com/office/drawing/2014/main" id="{0D471470-0E89-99A2-2901-ED55022E52C2}"/>
              </a:ext>
            </a:extLst>
          </p:cNvPr>
          <p:cNvSpPr/>
          <p:nvPr/>
        </p:nvSpPr>
        <p:spPr>
          <a:xfrm>
            <a:off x="182011" y="128217"/>
            <a:ext cx="499875" cy="1645920"/>
          </a:xfrm>
          <a:prstGeom prst="rect">
            <a:avLst/>
          </a:prstGeom>
          <a:solidFill>
            <a:srgbClr val="00B050"/>
          </a:solidFill>
          <a:ln w="12701" cap="flat">
            <a:solidFill>
              <a:srgbClr val="AAADB0"/>
            </a:solidFill>
            <a:prstDash val="solid"/>
            <a:miter/>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Trebuchet MS"/>
              <a:ea typeface="Arial"/>
              <a:cs typeface="B Nazanin" pitchFamily="2" charset="-78"/>
            </a:endParaRPr>
          </a:p>
        </p:txBody>
      </p:sp>
      <p:sp>
        <p:nvSpPr>
          <p:cNvPr id="23" name="Rectángulo 31">
            <a:extLst>
              <a:ext uri="{FF2B5EF4-FFF2-40B4-BE49-F238E27FC236}">
                <a16:creationId xmlns:a16="http://schemas.microsoft.com/office/drawing/2014/main" id="{C2B08B26-90F1-5DE2-7BD0-C515DCCF9D9A}"/>
              </a:ext>
            </a:extLst>
          </p:cNvPr>
          <p:cNvSpPr/>
          <p:nvPr/>
        </p:nvSpPr>
        <p:spPr>
          <a:xfrm flipH="1">
            <a:off x="203536" y="1926531"/>
            <a:ext cx="81692" cy="4803251"/>
          </a:xfrm>
          <a:prstGeom prst="rect">
            <a:avLst/>
          </a:prstGeom>
          <a:solidFill>
            <a:srgbClr val="92D050"/>
          </a:solidFill>
          <a:ln w="12701" cap="flat">
            <a:solidFill>
              <a:srgbClr val="AAADB0"/>
            </a:solidFill>
            <a:prstDash val="solid"/>
            <a:miter/>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Trebuchet MS"/>
              <a:ea typeface="Arial"/>
              <a:cs typeface="B Nazanin" pitchFamily="2" charset="-78"/>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name="Slide1008">
    <p:spTree>
      <p:nvGrpSpPr>
        <p:cNvPr id="1" name=""/>
        <p:cNvGrpSpPr/>
        <p:nvPr/>
      </p:nvGrpSpPr>
      <p:grpSpPr>
        <a:xfrm>
          <a:off x="0" y="0"/>
          <a:ext cx="0" cy="0"/>
          <a:chOff x="0" y="0"/>
          <a:chExt cx="0" cy="0"/>
        </a:xfrm>
      </p:grpSpPr>
      <p:sp>
        <p:nvSpPr>
          <p:cNvPr id="2" name="Rectángulo redondeado 21">
            <a:extLst>
              <a:ext uri="{FF2B5EF4-FFF2-40B4-BE49-F238E27FC236}">
                <a16:creationId xmlns:a16="http://schemas.microsoft.com/office/drawing/2014/main" id="{1E5D09B8-6088-9A42-40B2-FD331267513E}"/>
              </a:ext>
            </a:extLst>
          </p:cNvPr>
          <p:cNvSpPr/>
          <p:nvPr/>
        </p:nvSpPr>
        <p:spPr>
          <a:xfrm>
            <a:off x="799450" y="4336871"/>
            <a:ext cx="2043839" cy="1926649"/>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CO" sz="1800" b="0" i="0" u="none" strike="noStrike" kern="1200" cap="none" spc="0" baseline="0">
              <a:solidFill>
                <a:srgbClr val="FFFFFF"/>
              </a:solidFill>
              <a:uFillTx/>
              <a:latin typeface="Trebuchet MS"/>
              <a:ea typeface="Arial"/>
              <a:cs typeface="B Nazanin" pitchFamily="2" charset="-78"/>
            </a:endParaRPr>
          </a:p>
        </p:txBody>
      </p:sp>
      <p:sp>
        <p:nvSpPr>
          <p:cNvPr id="3" name="Rectángulo redondeado 22">
            <a:extLst>
              <a:ext uri="{FF2B5EF4-FFF2-40B4-BE49-F238E27FC236}">
                <a16:creationId xmlns:a16="http://schemas.microsoft.com/office/drawing/2014/main" id="{F18D39CF-BAB9-A9CA-D88F-B2D95D38B119}"/>
              </a:ext>
            </a:extLst>
          </p:cNvPr>
          <p:cNvSpPr/>
          <p:nvPr/>
        </p:nvSpPr>
        <p:spPr>
          <a:xfrm>
            <a:off x="3185550" y="4336871"/>
            <a:ext cx="2043839" cy="1926649"/>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CO" sz="1800" b="0" i="0" u="none" strike="noStrike" kern="1200" cap="none" spc="0" baseline="0">
              <a:solidFill>
                <a:srgbClr val="FFFFFF"/>
              </a:solidFill>
              <a:uFillTx/>
              <a:latin typeface="Trebuchet MS"/>
              <a:ea typeface="Arial"/>
              <a:cs typeface="B Nazanin" pitchFamily="2" charset="-78"/>
            </a:endParaRPr>
          </a:p>
        </p:txBody>
      </p:sp>
      <p:sp>
        <p:nvSpPr>
          <p:cNvPr id="4" name="Rectángulo redondeado 23">
            <a:extLst>
              <a:ext uri="{FF2B5EF4-FFF2-40B4-BE49-F238E27FC236}">
                <a16:creationId xmlns:a16="http://schemas.microsoft.com/office/drawing/2014/main" id="{2DA8D668-9688-B4AD-B99B-03FB769AF626}"/>
              </a:ext>
            </a:extLst>
          </p:cNvPr>
          <p:cNvSpPr/>
          <p:nvPr/>
        </p:nvSpPr>
        <p:spPr>
          <a:xfrm>
            <a:off x="5694654" y="4336871"/>
            <a:ext cx="2043839" cy="1926649"/>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CO" sz="1800" b="0" i="0" u="none" strike="noStrike" kern="1200" cap="none" spc="0" baseline="0">
              <a:solidFill>
                <a:srgbClr val="FFFFFF"/>
              </a:solidFill>
              <a:uFillTx/>
              <a:latin typeface="Trebuchet MS"/>
              <a:ea typeface="Arial"/>
              <a:cs typeface="B Nazanin" pitchFamily="2" charset="-78"/>
            </a:endParaRPr>
          </a:p>
        </p:txBody>
      </p:sp>
      <p:sp>
        <p:nvSpPr>
          <p:cNvPr id="5" name="Rectángulo 5">
            <a:extLst>
              <a:ext uri="{FF2B5EF4-FFF2-40B4-BE49-F238E27FC236}">
                <a16:creationId xmlns:a16="http://schemas.microsoft.com/office/drawing/2014/main" id="{ABE502FC-D941-1405-E865-B3F4347689AD}"/>
              </a:ext>
            </a:extLst>
          </p:cNvPr>
          <p:cNvSpPr/>
          <p:nvPr/>
        </p:nvSpPr>
        <p:spPr>
          <a:xfrm>
            <a:off x="8360679" y="0"/>
            <a:ext cx="3831317" cy="6858000"/>
          </a:xfrm>
          <a:prstGeom prst="rect">
            <a:avLst/>
          </a:prstGeom>
          <a:solidFill>
            <a:srgbClr val="00B050"/>
          </a:solidFill>
          <a:ln cap="flat">
            <a:noFill/>
            <a:prstDash val="solid"/>
          </a:ln>
        </p:spPr>
        <p:txBody>
          <a:bodyPr vert="horz" wrap="square" lIns="91440" tIns="45720" rIns="91440" bIns="45720" anchor="ctr" anchorCtr="1"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CO" sz="1800" b="0" i="0" u="none" strike="noStrike" kern="1200" cap="none" spc="0" baseline="0">
              <a:solidFill>
                <a:srgbClr val="24416C"/>
              </a:solidFill>
              <a:uFillTx/>
              <a:latin typeface="Trebuchet MS"/>
              <a:ea typeface="Arial"/>
              <a:cs typeface="B Nazanin" pitchFamily="2" charset="-78"/>
            </a:endParaRPr>
          </a:p>
        </p:txBody>
      </p:sp>
      <p:sp>
        <p:nvSpPr>
          <p:cNvPr id="6" name="Rectángulo 12">
            <a:extLst>
              <a:ext uri="{FF2B5EF4-FFF2-40B4-BE49-F238E27FC236}">
                <a16:creationId xmlns:a16="http://schemas.microsoft.com/office/drawing/2014/main" id="{92CF4CF6-44F6-9EE8-5A3B-AD27F2CDC92C}"/>
              </a:ext>
            </a:extLst>
          </p:cNvPr>
          <p:cNvSpPr/>
          <p:nvPr/>
        </p:nvSpPr>
        <p:spPr>
          <a:xfrm>
            <a:off x="714859" y="1290035"/>
            <a:ext cx="5245098" cy="507831"/>
          </a:xfrm>
          <a:prstGeom prst="rect">
            <a:avLst/>
          </a:prstGeom>
          <a:noFill/>
          <a:ln cap="flat">
            <a:noFill/>
            <a:prstDash val="solid"/>
          </a:ln>
        </p:spPr>
        <p:txBody>
          <a:bodyPr vert="horz" wrap="square" lIns="91440" tIns="45720" rIns="91440" bIns="45720" anchor="ctr" anchorCtr="0" compatLnSpc="1">
            <a:spAutoFit/>
          </a:bodyPr>
          <a:lstStyle/>
          <a:p>
            <a:pPr marL="107954" lvl="0" algn="r" rtl="1">
              <a:lnSpc>
                <a:spcPct val="50000"/>
              </a:lnSpc>
              <a:spcBef>
                <a:spcPts val="2400"/>
              </a:spcBef>
              <a:defRPr sz="1800" b="0" i="0" u="none" strike="noStrike" kern="0" cap="none" spc="0" baseline="0">
                <a:solidFill>
                  <a:srgbClr val="000000"/>
                </a:solidFill>
                <a:uFillTx/>
              </a:defRPr>
            </a:pPr>
            <a:r>
              <a:rPr lang="fa-IR" sz="5400" b="1" dirty="0">
                <a:solidFill>
                  <a:srgbClr val="00B050"/>
                </a:solidFill>
                <a:latin typeface="Bebas" pitchFamily="2"/>
                <a:ea typeface="Arial"/>
                <a:cs typeface="B Nazanin" pitchFamily="2" charset="-78"/>
              </a:rPr>
              <a:t>اسلاید عنوان</a:t>
            </a:r>
            <a:endParaRPr lang="es-CO" sz="5400" b="1" i="0" u="none" strike="noStrike" kern="1200" cap="none" spc="-150" baseline="0" dirty="0">
              <a:solidFill>
                <a:srgbClr val="00B050"/>
              </a:solidFill>
              <a:uFillTx/>
              <a:latin typeface="Bebas" pitchFamily="2"/>
              <a:ea typeface="Arial"/>
              <a:cs typeface="B Nazanin" pitchFamily="2" charset="-78"/>
            </a:endParaRPr>
          </a:p>
        </p:txBody>
      </p:sp>
      <p:sp>
        <p:nvSpPr>
          <p:cNvPr id="7" name="Forma libre 17">
            <a:extLst>
              <a:ext uri="{FF2B5EF4-FFF2-40B4-BE49-F238E27FC236}">
                <a16:creationId xmlns:a16="http://schemas.microsoft.com/office/drawing/2014/main" id="{584563B4-0A4F-F455-AE76-4238DA5C112B}"/>
              </a:ext>
            </a:extLst>
          </p:cNvPr>
          <p:cNvSpPr/>
          <p:nvPr/>
        </p:nvSpPr>
        <p:spPr>
          <a:xfrm>
            <a:off x="0" y="3105622"/>
            <a:ext cx="8099151" cy="2024966"/>
          </a:xfrm>
          <a:custGeom>
            <a:avLst/>
            <a:gdLst>
              <a:gd name="f0" fmla="val 10800000"/>
              <a:gd name="f1" fmla="val 5400000"/>
              <a:gd name="f2" fmla="val 180"/>
              <a:gd name="f3" fmla="val w"/>
              <a:gd name="f4" fmla="val h"/>
              <a:gd name="f5" fmla="val 0"/>
              <a:gd name="f6" fmla="val 2043840"/>
              <a:gd name="f7" fmla="val 1255603"/>
              <a:gd name="f8" fmla="val 170170"/>
              <a:gd name="f9" fmla="val 1873670"/>
              <a:gd name="f10" fmla="val 1967652"/>
              <a:gd name="f11" fmla="val 76188"/>
              <a:gd name="f12" fmla="+- 0 0 -90"/>
              <a:gd name="f13" fmla="*/ f3 1 2043840"/>
              <a:gd name="f14" fmla="*/ f4 1 1255603"/>
              <a:gd name="f15" fmla="val f5"/>
              <a:gd name="f16" fmla="val f6"/>
              <a:gd name="f17" fmla="val f7"/>
              <a:gd name="f18" fmla="*/ f12 f0 1"/>
              <a:gd name="f19" fmla="+- f17 0 f15"/>
              <a:gd name="f20" fmla="+- f16 0 f15"/>
              <a:gd name="f21" fmla="*/ f18 1 f2"/>
              <a:gd name="f22" fmla="*/ f20 1 2043840"/>
              <a:gd name="f23" fmla="*/ f19 1 1255603"/>
              <a:gd name="f24" fmla="*/ 170170 f20 1"/>
              <a:gd name="f25" fmla="*/ 0 f19 1"/>
              <a:gd name="f26" fmla="*/ 1873670 f20 1"/>
              <a:gd name="f27" fmla="*/ 2043840 f20 1"/>
              <a:gd name="f28" fmla="*/ 170170 f19 1"/>
              <a:gd name="f29" fmla="*/ 1255603 f19 1"/>
              <a:gd name="f30" fmla="*/ 0 f20 1"/>
              <a:gd name="f31" fmla="+- f21 0 f1"/>
              <a:gd name="f32" fmla="*/ f24 1 2043840"/>
              <a:gd name="f33" fmla="*/ f25 1 1255603"/>
              <a:gd name="f34" fmla="*/ f26 1 2043840"/>
              <a:gd name="f35" fmla="*/ f27 1 2043840"/>
              <a:gd name="f36" fmla="*/ f28 1 1255603"/>
              <a:gd name="f37" fmla="*/ f29 1 1255603"/>
              <a:gd name="f38" fmla="*/ f30 1 2043840"/>
              <a:gd name="f39" fmla="*/ f15 1 f22"/>
              <a:gd name="f40" fmla="*/ f16 1 f22"/>
              <a:gd name="f41" fmla="*/ f15 1 f23"/>
              <a:gd name="f42" fmla="*/ f17 1 f23"/>
              <a:gd name="f43" fmla="*/ f32 1 f22"/>
              <a:gd name="f44" fmla="*/ f33 1 f23"/>
              <a:gd name="f45" fmla="*/ f34 1 f22"/>
              <a:gd name="f46" fmla="*/ f35 1 f22"/>
              <a:gd name="f47" fmla="*/ f36 1 f23"/>
              <a:gd name="f48" fmla="*/ f37 1 f23"/>
              <a:gd name="f49" fmla="*/ f38 1 f22"/>
              <a:gd name="f50" fmla="*/ f39 f13 1"/>
              <a:gd name="f51" fmla="*/ f40 f13 1"/>
              <a:gd name="f52" fmla="*/ f42 f14 1"/>
              <a:gd name="f53" fmla="*/ f41 f14 1"/>
              <a:gd name="f54" fmla="*/ f43 f13 1"/>
              <a:gd name="f55" fmla="*/ f44 f14 1"/>
              <a:gd name="f56" fmla="*/ f45 f13 1"/>
              <a:gd name="f57" fmla="*/ f46 f13 1"/>
              <a:gd name="f58" fmla="*/ f47 f14 1"/>
              <a:gd name="f59" fmla="*/ f48 f14 1"/>
              <a:gd name="f60" fmla="*/ f49 f13 1"/>
            </a:gdLst>
            <a:ahLst/>
            <a:cxnLst>
              <a:cxn ang="3cd4">
                <a:pos x="hc" y="t"/>
              </a:cxn>
              <a:cxn ang="0">
                <a:pos x="r" y="vc"/>
              </a:cxn>
              <a:cxn ang="cd4">
                <a:pos x="hc" y="b"/>
              </a:cxn>
              <a:cxn ang="cd2">
                <a:pos x="l" y="vc"/>
              </a:cxn>
              <a:cxn ang="f31">
                <a:pos x="f54" y="f55"/>
              </a:cxn>
              <a:cxn ang="f31">
                <a:pos x="f56" y="f55"/>
              </a:cxn>
              <a:cxn ang="f31">
                <a:pos x="f57" y="f58"/>
              </a:cxn>
              <a:cxn ang="f31">
                <a:pos x="f57" y="f59"/>
              </a:cxn>
              <a:cxn ang="f31">
                <a:pos x="f60" y="f59"/>
              </a:cxn>
              <a:cxn ang="f31">
                <a:pos x="f60" y="f58"/>
              </a:cxn>
              <a:cxn ang="f31">
                <a:pos x="f54" y="f55"/>
              </a:cxn>
            </a:cxnLst>
            <a:rect l="f50" t="f53" r="f51" b="f52"/>
            <a:pathLst>
              <a:path w="2043840" h="1255603">
                <a:moveTo>
                  <a:pt x="f8" y="f5"/>
                </a:moveTo>
                <a:lnTo>
                  <a:pt x="f9" y="f5"/>
                </a:lnTo>
                <a:cubicBezTo>
                  <a:pt x="f10" y="f5"/>
                  <a:pt x="f6" y="f11"/>
                  <a:pt x="f6" y="f8"/>
                </a:cubicBezTo>
                <a:lnTo>
                  <a:pt x="f6" y="f7"/>
                </a:lnTo>
                <a:lnTo>
                  <a:pt x="f5" y="f7"/>
                </a:lnTo>
                <a:lnTo>
                  <a:pt x="f5" y="f8"/>
                </a:lnTo>
                <a:cubicBezTo>
                  <a:pt x="f5" y="f11"/>
                  <a:pt x="f11" y="f5"/>
                  <a:pt x="f8" y="f5"/>
                </a:cubicBezTo>
                <a:close/>
              </a:path>
            </a:pathLst>
          </a:custGeom>
          <a:solidFill>
            <a:srgbClr val="FFFFFF"/>
          </a:solidFill>
          <a:ln cap="flat">
            <a:noFill/>
            <a:prstDash val="solid"/>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CO" sz="1800" b="0" i="0" u="none" strike="noStrike" kern="1200" cap="none" spc="0" baseline="0">
              <a:solidFill>
                <a:srgbClr val="FFFFFF"/>
              </a:solidFill>
              <a:uFillTx/>
              <a:latin typeface="Trebuchet MS"/>
              <a:ea typeface="Arial"/>
              <a:cs typeface="B Nazanin" pitchFamily="2" charset="-78"/>
            </a:endParaRPr>
          </a:p>
        </p:txBody>
      </p:sp>
      <p:sp>
        <p:nvSpPr>
          <p:cNvPr id="8" name="CuadroTexto 5">
            <a:extLst>
              <a:ext uri="{FF2B5EF4-FFF2-40B4-BE49-F238E27FC236}">
                <a16:creationId xmlns:a16="http://schemas.microsoft.com/office/drawing/2014/main" id="{0B06843A-1714-0915-33B2-56B15538732B}"/>
              </a:ext>
            </a:extLst>
          </p:cNvPr>
          <p:cNvSpPr txBox="1"/>
          <p:nvPr/>
        </p:nvSpPr>
        <p:spPr>
          <a:xfrm>
            <a:off x="860249" y="4622868"/>
            <a:ext cx="1946236" cy="400114"/>
          </a:xfrm>
          <a:prstGeom prst="rect">
            <a:avLst/>
          </a:prstGeom>
          <a:noFill/>
          <a:ln cap="flat">
            <a:noFill/>
          </a:ln>
        </p:spPr>
        <p:txBody>
          <a:bodyPr vert="horz" wrap="square" lIns="91440" tIns="45720" rIns="91440" bIns="45720" anchor="t" anchorCtr="0" compatLnSpc="1">
            <a:spAutoFit/>
          </a:bodyPr>
          <a:lstStyle/>
          <a:p>
            <a:pPr lvl="0" algn="r" rtl="1">
              <a:defRPr sz="1800" b="0" i="0" u="none" strike="noStrike" kern="0" cap="none" spc="0" baseline="0">
                <a:solidFill>
                  <a:srgbClr val="000000"/>
                </a:solidFill>
                <a:uFillTx/>
              </a:defRPr>
            </a:pPr>
            <a:r>
              <a:rPr lang="fa-IR" sz="2000" b="1" dirty="0">
                <a:solidFill>
                  <a:srgbClr val="24416C"/>
                </a:solidFill>
                <a:latin typeface="Open Sans" pitchFamily="34"/>
                <a:ea typeface="Open Sans" pitchFamily="34"/>
                <a:cs typeface="B Nazanin" pitchFamily="2" charset="-78"/>
              </a:rPr>
              <a:t>مثال عنوان</a:t>
            </a:r>
            <a:endParaRPr lang="es-CO" sz="2000" b="1" i="0" u="none" strike="noStrike" kern="1200" cap="none" spc="0" baseline="0" dirty="0">
              <a:solidFill>
                <a:srgbClr val="24416C"/>
              </a:solidFill>
              <a:uFillTx/>
              <a:latin typeface="Open Sans" pitchFamily="34"/>
              <a:ea typeface="Open Sans" pitchFamily="34"/>
              <a:cs typeface="B Nazanin" pitchFamily="2" charset="-78"/>
            </a:endParaRPr>
          </a:p>
        </p:txBody>
      </p:sp>
      <p:sp>
        <p:nvSpPr>
          <p:cNvPr id="9" name="Rectángulo 14">
            <a:extLst>
              <a:ext uri="{FF2B5EF4-FFF2-40B4-BE49-F238E27FC236}">
                <a16:creationId xmlns:a16="http://schemas.microsoft.com/office/drawing/2014/main" id="{17C5B893-24EA-C84A-A904-EF964A999626}"/>
              </a:ext>
            </a:extLst>
          </p:cNvPr>
          <p:cNvSpPr/>
          <p:nvPr/>
        </p:nvSpPr>
        <p:spPr>
          <a:xfrm>
            <a:off x="5694654" y="5272924"/>
            <a:ext cx="2200760" cy="800219"/>
          </a:xfrm>
          <a:prstGeom prst="rect">
            <a:avLst/>
          </a:prstGeom>
          <a:noFill/>
          <a:ln cap="flat">
            <a:noFill/>
            <a:prstDash val="solid"/>
          </a:ln>
        </p:spPr>
        <p:txBody>
          <a:bodyPr vert="horz" wrap="square" lIns="91440" tIns="45720" rIns="91440" bIns="45720" anchor="t" anchorCtr="1" compatLnSpc="1">
            <a:spAutoFit/>
          </a:bodyPr>
          <a:lstStyle/>
          <a:p>
            <a:pPr lvl="0" algn="ctr" rtl="1">
              <a:lnSpc>
                <a:spcPct val="150000"/>
              </a:lnSpc>
              <a:spcBef>
                <a:spcPts val="1800"/>
              </a:spcBef>
              <a:defRPr sz="1800" b="0" i="0" u="none" strike="noStrike" kern="0" cap="none" spc="0" baseline="0">
                <a:solidFill>
                  <a:srgbClr val="000000"/>
                </a:solidFill>
                <a:uFillTx/>
              </a:defRPr>
            </a:pPr>
            <a:r>
              <a:rPr lang="fa-IR" sz="1600" dirty="0">
                <a:solidFill>
                  <a:srgbClr val="FFFFFF"/>
                </a:solidFill>
                <a:latin typeface="Open Sans" pitchFamily="34"/>
                <a:ea typeface="Open Sans" pitchFamily="34"/>
                <a:cs typeface="B Nazanin" pitchFamily="2" charset="-78"/>
              </a:rPr>
              <a:t>این یک متن نمونه در پاراگراف است</a:t>
            </a:r>
            <a:endParaRPr lang="es-CO" sz="1600" b="0" i="0" u="none" strike="noStrike" kern="1200" cap="none" spc="0" baseline="0" dirty="0">
              <a:solidFill>
                <a:srgbClr val="FFFFFF"/>
              </a:solidFill>
              <a:uFillTx/>
              <a:latin typeface="Open Sans" pitchFamily="34"/>
              <a:ea typeface="Open Sans" pitchFamily="34"/>
              <a:cs typeface="B Nazanin" pitchFamily="2" charset="-78"/>
            </a:endParaRPr>
          </a:p>
        </p:txBody>
      </p:sp>
      <p:sp>
        <p:nvSpPr>
          <p:cNvPr id="10" name="Rectángulo 15">
            <a:extLst>
              <a:ext uri="{FF2B5EF4-FFF2-40B4-BE49-F238E27FC236}">
                <a16:creationId xmlns:a16="http://schemas.microsoft.com/office/drawing/2014/main" id="{4A011C70-D408-D1AF-833F-5D18F23EB349}"/>
              </a:ext>
            </a:extLst>
          </p:cNvPr>
          <p:cNvSpPr/>
          <p:nvPr/>
        </p:nvSpPr>
        <p:spPr>
          <a:xfrm>
            <a:off x="3185550" y="5272924"/>
            <a:ext cx="2208440" cy="800219"/>
          </a:xfrm>
          <a:prstGeom prst="rect">
            <a:avLst/>
          </a:prstGeom>
          <a:noFill/>
          <a:ln cap="flat">
            <a:noFill/>
            <a:prstDash val="solid"/>
          </a:ln>
        </p:spPr>
        <p:txBody>
          <a:bodyPr vert="horz" wrap="square" lIns="91440" tIns="45720" rIns="91440" bIns="45720" anchor="t" anchorCtr="1" compatLnSpc="1">
            <a:spAutoFit/>
          </a:bodyPr>
          <a:lstStyle/>
          <a:p>
            <a:pPr lvl="0" algn="ctr" rtl="1">
              <a:lnSpc>
                <a:spcPct val="150000"/>
              </a:lnSpc>
              <a:spcBef>
                <a:spcPts val="1800"/>
              </a:spcBef>
              <a:defRPr sz="1800" b="0" i="0" u="none" strike="noStrike" kern="0" cap="none" spc="0" baseline="0">
                <a:solidFill>
                  <a:srgbClr val="000000"/>
                </a:solidFill>
                <a:uFillTx/>
              </a:defRPr>
            </a:pPr>
            <a:r>
              <a:rPr lang="fa-IR" sz="1600" dirty="0">
                <a:solidFill>
                  <a:srgbClr val="FFFFFF"/>
                </a:solidFill>
                <a:latin typeface="Open Sans" pitchFamily="34"/>
                <a:ea typeface="Open Sans" pitchFamily="34"/>
                <a:cs typeface="B Nazanin" pitchFamily="2" charset="-78"/>
              </a:rPr>
              <a:t>این یک متن نمونه در پاراگراف است</a:t>
            </a:r>
            <a:endParaRPr lang="es-CO" sz="1600" b="0" i="0" u="none" strike="noStrike" kern="1200" cap="none" spc="0" baseline="0" dirty="0">
              <a:solidFill>
                <a:srgbClr val="FFFFFF"/>
              </a:solidFill>
              <a:uFillTx/>
              <a:latin typeface="Open Sans" pitchFamily="34"/>
              <a:ea typeface="Open Sans" pitchFamily="34"/>
              <a:cs typeface="B Nazanin" pitchFamily="2" charset="-78"/>
            </a:endParaRPr>
          </a:p>
        </p:txBody>
      </p:sp>
      <p:sp>
        <p:nvSpPr>
          <p:cNvPr id="11" name="Rectángulo 16">
            <a:extLst>
              <a:ext uri="{FF2B5EF4-FFF2-40B4-BE49-F238E27FC236}">
                <a16:creationId xmlns:a16="http://schemas.microsoft.com/office/drawing/2014/main" id="{7C65AE7C-1A23-7C65-9247-947BC43D681E}"/>
              </a:ext>
            </a:extLst>
          </p:cNvPr>
          <p:cNvSpPr/>
          <p:nvPr/>
        </p:nvSpPr>
        <p:spPr>
          <a:xfrm>
            <a:off x="860249" y="5272924"/>
            <a:ext cx="2173949" cy="800219"/>
          </a:xfrm>
          <a:prstGeom prst="rect">
            <a:avLst/>
          </a:prstGeom>
          <a:noFill/>
          <a:ln cap="flat">
            <a:noFill/>
            <a:prstDash val="solid"/>
          </a:ln>
        </p:spPr>
        <p:txBody>
          <a:bodyPr vert="horz" wrap="square" lIns="91440" tIns="45720" rIns="91440" bIns="45720" anchor="t" anchorCtr="1" compatLnSpc="1">
            <a:spAutoFit/>
          </a:bodyPr>
          <a:lstStyle/>
          <a:p>
            <a:pPr lvl="0" algn="ctr" rtl="1">
              <a:lnSpc>
                <a:spcPct val="150000"/>
              </a:lnSpc>
              <a:spcBef>
                <a:spcPts val="1800"/>
              </a:spcBef>
              <a:defRPr sz="1800" b="0" i="0" u="none" strike="noStrike" kern="0" cap="none" spc="0" baseline="0">
                <a:solidFill>
                  <a:srgbClr val="000000"/>
                </a:solidFill>
                <a:uFillTx/>
              </a:defRPr>
            </a:pPr>
            <a:r>
              <a:rPr lang="fa-IR" sz="1600" dirty="0">
                <a:solidFill>
                  <a:srgbClr val="FFFFFF"/>
                </a:solidFill>
                <a:latin typeface="Open Sans" pitchFamily="34"/>
                <a:ea typeface="Open Sans" pitchFamily="34"/>
                <a:cs typeface="B Nazanin" pitchFamily="2" charset="-78"/>
              </a:rPr>
              <a:t>این یک متن نمونه در پاراگراف است</a:t>
            </a:r>
            <a:endParaRPr lang="es-CO" sz="1600" b="0" i="0" u="none" strike="noStrike" kern="1200" cap="none" spc="0" baseline="0" dirty="0">
              <a:solidFill>
                <a:srgbClr val="FFFFFF"/>
              </a:solidFill>
              <a:uFillTx/>
              <a:latin typeface="Open Sans" pitchFamily="34"/>
              <a:ea typeface="Open Sans" pitchFamily="34"/>
              <a:cs typeface="B Nazanin" pitchFamily="2" charset="-78"/>
            </a:endParaRPr>
          </a:p>
        </p:txBody>
      </p:sp>
      <p:sp>
        <p:nvSpPr>
          <p:cNvPr id="12" name="Rectángulo 17">
            <a:extLst>
              <a:ext uri="{FF2B5EF4-FFF2-40B4-BE49-F238E27FC236}">
                <a16:creationId xmlns:a16="http://schemas.microsoft.com/office/drawing/2014/main" id="{7CB5E70E-5D5E-5F7E-5782-FBD7969C08BF}"/>
              </a:ext>
            </a:extLst>
          </p:cNvPr>
          <p:cNvSpPr/>
          <p:nvPr/>
        </p:nvSpPr>
        <p:spPr>
          <a:xfrm>
            <a:off x="878656" y="1797948"/>
            <a:ext cx="2355695" cy="45720"/>
          </a:xfrm>
          <a:prstGeom prst="rect">
            <a:avLst/>
          </a:prstGeom>
          <a:solidFill>
            <a:srgbClr val="92D050"/>
          </a:solidFill>
          <a:ln cap="flat">
            <a:noFill/>
            <a:prstDash val="solid"/>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CO" sz="1800" b="0" i="0" u="none" strike="noStrike" kern="1200" cap="none" spc="0" baseline="0">
              <a:solidFill>
                <a:srgbClr val="FFFFFF"/>
              </a:solidFill>
              <a:uFillTx/>
              <a:latin typeface="Trebuchet MS"/>
              <a:ea typeface="Arial"/>
              <a:cs typeface="B Nazanin" pitchFamily="2" charset="-78"/>
            </a:endParaRPr>
          </a:p>
        </p:txBody>
      </p:sp>
      <p:sp>
        <p:nvSpPr>
          <p:cNvPr id="13" name="Rectángulo 18">
            <a:extLst>
              <a:ext uri="{FF2B5EF4-FFF2-40B4-BE49-F238E27FC236}">
                <a16:creationId xmlns:a16="http://schemas.microsoft.com/office/drawing/2014/main" id="{223F41CC-87CE-06DB-2BB1-C022F54AD056}"/>
              </a:ext>
            </a:extLst>
          </p:cNvPr>
          <p:cNvSpPr/>
          <p:nvPr/>
        </p:nvSpPr>
        <p:spPr>
          <a:xfrm>
            <a:off x="8898601" y="3180167"/>
            <a:ext cx="2726100" cy="3285515"/>
          </a:xfrm>
          <a:prstGeom prst="rect">
            <a:avLst/>
          </a:prstGeom>
          <a:noFill/>
          <a:ln cap="flat">
            <a:noFill/>
            <a:prstDash val="solid"/>
          </a:ln>
        </p:spPr>
        <p:txBody>
          <a:bodyPr vert="horz" wrap="square" lIns="91440" tIns="45720" rIns="91440" bIns="45720" anchor="t" anchorCtr="0" compatLnSpc="1">
            <a:spAutoFit/>
          </a:bodyPr>
          <a:lstStyle/>
          <a:p>
            <a:pPr lvl="0" algn="ctr" rtl="1">
              <a:lnSpc>
                <a:spcPct val="150000"/>
              </a:lnSpc>
              <a:defRPr sz="1800" b="0" i="0" u="none" strike="noStrike" kern="0" cap="none" spc="0" baseline="0">
                <a:solidFill>
                  <a:srgbClr val="000000"/>
                </a:solidFill>
                <a:uFillTx/>
              </a:defRPr>
            </a:pPr>
            <a:r>
              <a:rPr lang="fa-IR" sz="2000" dirty="0">
                <a:solidFill>
                  <a:srgbClr val="FFFFFF"/>
                </a:solidFill>
                <a:latin typeface="Open Sans Light" pitchFamily="34"/>
                <a:ea typeface="Open Sans Light" pitchFamily="34"/>
                <a:cs typeface="B Nazanin" pitchFamily="2" charset="-78"/>
              </a:rPr>
              <a:t>این یک متن نمونه است. در این پاراگراف، ایده ها را از سر بگیرید. به یاد داشته باشید که اسلایدها پشتیبانی بصری برای ارائه شما هستند، به همین دلیل باید مختصر باشند.</a:t>
            </a:r>
            <a:endParaRPr lang="es-CO" sz="2000" b="0" i="0" u="none" strike="noStrike" kern="1200" cap="none" spc="0" baseline="0" dirty="0">
              <a:solidFill>
                <a:srgbClr val="FFFFFF"/>
              </a:solidFill>
              <a:uFillTx/>
              <a:latin typeface="Open Sans Light" pitchFamily="34"/>
              <a:ea typeface="Open Sans Light" pitchFamily="34"/>
              <a:cs typeface="B Nazanin" pitchFamily="2" charset="-78"/>
            </a:endParaRPr>
          </a:p>
        </p:txBody>
      </p:sp>
      <p:sp>
        <p:nvSpPr>
          <p:cNvPr id="14" name="CuadroTexto 5">
            <a:extLst>
              <a:ext uri="{FF2B5EF4-FFF2-40B4-BE49-F238E27FC236}">
                <a16:creationId xmlns:a16="http://schemas.microsoft.com/office/drawing/2014/main" id="{EC95B07D-17ED-BDBB-68C4-28CA20B088A6}"/>
              </a:ext>
            </a:extLst>
          </p:cNvPr>
          <p:cNvSpPr txBox="1"/>
          <p:nvPr/>
        </p:nvSpPr>
        <p:spPr>
          <a:xfrm>
            <a:off x="8898601" y="1997909"/>
            <a:ext cx="2713033" cy="523219"/>
          </a:xfrm>
          <a:prstGeom prst="rect">
            <a:avLst/>
          </a:prstGeom>
          <a:noFill/>
          <a:ln cap="flat">
            <a:noFill/>
          </a:ln>
        </p:spPr>
        <p:txBody>
          <a:bodyPr vert="horz" wrap="square" lIns="91440" tIns="45720" rIns="91440" bIns="45720" anchor="t" anchorCtr="0" compatLnSpc="1">
            <a:spAutoFit/>
          </a:bodyPr>
          <a:lstStyle/>
          <a:p>
            <a:pPr lvl="0" algn="r" rtl="1">
              <a:defRPr sz="1800" b="0" i="0" u="none" strike="noStrike" kern="0" cap="none" spc="0" baseline="0">
                <a:solidFill>
                  <a:srgbClr val="000000"/>
                </a:solidFill>
                <a:uFillTx/>
              </a:defRPr>
            </a:pPr>
            <a:r>
              <a:rPr lang="fa-IR" sz="2800" b="1" dirty="0">
                <a:solidFill>
                  <a:srgbClr val="FFFFFF"/>
                </a:solidFill>
                <a:latin typeface="Bebas" pitchFamily="2"/>
                <a:ea typeface="Arial"/>
                <a:cs typeface="B Nazanin" pitchFamily="2" charset="-78"/>
              </a:rPr>
              <a:t>مثال عنوان</a:t>
            </a:r>
            <a:endParaRPr lang="es-CO" sz="2800" b="1" i="0" u="none" strike="noStrike" kern="1200" cap="none" spc="0" baseline="0" dirty="0">
              <a:solidFill>
                <a:srgbClr val="FFFFFF"/>
              </a:solidFill>
              <a:uFillTx/>
              <a:latin typeface="Bebas" pitchFamily="2"/>
              <a:ea typeface="Arial"/>
              <a:cs typeface="B Nazanin" pitchFamily="2" charset="-78"/>
            </a:endParaRPr>
          </a:p>
        </p:txBody>
      </p:sp>
      <p:sp>
        <p:nvSpPr>
          <p:cNvPr id="15" name="CuadroTexto 5">
            <a:extLst>
              <a:ext uri="{FF2B5EF4-FFF2-40B4-BE49-F238E27FC236}">
                <a16:creationId xmlns:a16="http://schemas.microsoft.com/office/drawing/2014/main" id="{D6DA0FB5-566F-27AB-DCEE-48261ACC1B91}"/>
              </a:ext>
            </a:extLst>
          </p:cNvPr>
          <p:cNvSpPr txBox="1"/>
          <p:nvPr/>
        </p:nvSpPr>
        <p:spPr>
          <a:xfrm>
            <a:off x="3234351" y="4622868"/>
            <a:ext cx="1946236" cy="400114"/>
          </a:xfrm>
          <a:prstGeom prst="rect">
            <a:avLst/>
          </a:prstGeom>
          <a:noFill/>
          <a:ln cap="flat">
            <a:noFill/>
          </a:ln>
        </p:spPr>
        <p:txBody>
          <a:bodyPr vert="horz" wrap="square" lIns="91440" tIns="45720" rIns="91440" bIns="45720" anchor="t" anchorCtr="0" compatLnSpc="1">
            <a:spAutoFit/>
          </a:bodyPr>
          <a:lstStyle/>
          <a:p>
            <a:pPr lvl="0" algn="r" rtl="1">
              <a:defRPr sz="1800" b="0" i="0" u="none" strike="noStrike" kern="0" cap="none" spc="0" baseline="0">
                <a:solidFill>
                  <a:srgbClr val="000000"/>
                </a:solidFill>
                <a:uFillTx/>
              </a:defRPr>
            </a:pPr>
            <a:r>
              <a:rPr lang="fa-IR" sz="2000" b="1" dirty="0">
                <a:solidFill>
                  <a:srgbClr val="24416C"/>
                </a:solidFill>
                <a:latin typeface="Open Sans" pitchFamily="34"/>
                <a:ea typeface="Open Sans" pitchFamily="34"/>
                <a:cs typeface="B Nazanin" pitchFamily="2" charset="-78"/>
              </a:rPr>
              <a:t>مثال عنوان</a:t>
            </a:r>
            <a:endParaRPr lang="es-CO" sz="2000" b="1" i="0" u="none" strike="noStrike" kern="1200" cap="none" spc="0" baseline="0" dirty="0">
              <a:solidFill>
                <a:srgbClr val="24416C"/>
              </a:solidFill>
              <a:uFillTx/>
              <a:latin typeface="Open Sans" pitchFamily="34"/>
              <a:ea typeface="Open Sans" pitchFamily="34"/>
              <a:cs typeface="B Nazanin" pitchFamily="2" charset="-78"/>
            </a:endParaRPr>
          </a:p>
        </p:txBody>
      </p:sp>
      <p:sp>
        <p:nvSpPr>
          <p:cNvPr id="16" name="CuadroTexto 5">
            <a:extLst>
              <a:ext uri="{FF2B5EF4-FFF2-40B4-BE49-F238E27FC236}">
                <a16:creationId xmlns:a16="http://schemas.microsoft.com/office/drawing/2014/main" id="{B6360DD7-AE6D-F634-2449-4AD2B76119B8}"/>
              </a:ext>
            </a:extLst>
          </p:cNvPr>
          <p:cNvSpPr txBox="1"/>
          <p:nvPr/>
        </p:nvSpPr>
        <p:spPr>
          <a:xfrm>
            <a:off x="5742998" y="4622868"/>
            <a:ext cx="1946236" cy="400114"/>
          </a:xfrm>
          <a:prstGeom prst="rect">
            <a:avLst/>
          </a:prstGeom>
          <a:noFill/>
          <a:ln cap="flat">
            <a:noFill/>
          </a:ln>
        </p:spPr>
        <p:txBody>
          <a:bodyPr vert="horz" wrap="square" lIns="91440" tIns="45720" rIns="91440" bIns="45720" anchor="t" anchorCtr="0" compatLnSpc="1">
            <a:spAutoFit/>
          </a:bodyPr>
          <a:lstStyle/>
          <a:p>
            <a:pPr lvl="0" algn="r" rtl="1">
              <a:defRPr sz="1800" b="0" i="0" u="none" strike="noStrike" kern="0" cap="none" spc="0" baseline="0">
                <a:solidFill>
                  <a:srgbClr val="000000"/>
                </a:solidFill>
                <a:uFillTx/>
              </a:defRPr>
            </a:pPr>
            <a:r>
              <a:rPr lang="fa-IR" sz="2000" b="1" dirty="0">
                <a:solidFill>
                  <a:srgbClr val="24416C"/>
                </a:solidFill>
                <a:latin typeface="Open Sans" pitchFamily="34"/>
                <a:ea typeface="Open Sans" pitchFamily="34"/>
                <a:cs typeface="B Nazanin" pitchFamily="2" charset="-78"/>
              </a:rPr>
              <a:t>مثال عنوان</a:t>
            </a:r>
            <a:endParaRPr lang="es-CO" sz="2000" b="1" i="0" u="none" strike="noStrike" kern="1200" cap="none" spc="0" baseline="0" dirty="0">
              <a:solidFill>
                <a:srgbClr val="24416C"/>
              </a:solidFill>
              <a:uFillTx/>
              <a:latin typeface="Open Sans" pitchFamily="34"/>
              <a:ea typeface="Open Sans" pitchFamily="34"/>
              <a:cs typeface="B Nazanin" pitchFamily="2" charset="-78"/>
            </a:endParaRPr>
          </a:p>
        </p:txBody>
      </p:sp>
      <p:sp>
        <p:nvSpPr>
          <p:cNvPr id="17" name="Freeform 5">
            <a:extLst>
              <a:ext uri="{FF2B5EF4-FFF2-40B4-BE49-F238E27FC236}">
                <a16:creationId xmlns:a16="http://schemas.microsoft.com/office/drawing/2014/main" id="{EB6740EF-49A7-E468-1845-8FD24F23A950}"/>
              </a:ext>
            </a:extLst>
          </p:cNvPr>
          <p:cNvSpPr/>
          <p:nvPr/>
        </p:nvSpPr>
        <p:spPr>
          <a:xfrm rot="5400013">
            <a:off x="11285553" y="100173"/>
            <a:ext cx="806445" cy="814382"/>
          </a:xfrm>
          <a:custGeom>
            <a:avLst/>
            <a:gdLst>
              <a:gd name="f0" fmla="val 10800000"/>
              <a:gd name="f1" fmla="val 5400000"/>
              <a:gd name="f2" fmla="val 180"/>
              <a:gd name="f3" fmla="val w"/>
              <a:gd name="f4" fmla="val h"/>
              <a:gd name="f5" fmla="val 0"/>
              <a:gd name="f6" fmla="val 481"/>
              <a:gd name="f7" fmla="val 486"/>
              <a:gd name="f8" fmla="val 162"/>
              <a:gd name="f9" fmla="val 323"/>
              <a:gd name="f10" fmla="val 322"/>
              <a:gd name="f11" fmla="val 160"/>
              <a:gd name="f12" fmla="val 324"/>
              <a:gd name="f13" fmla="val 163"/>
              <a:gd name="f14" fmla="val 72"/>
              <a:gd name="f15" fmla="val 306"/>
              <a:gd name="f16" fmla="val 150"/>
              <a:gd name="f17" fmla="val 227"/>
              <a:gd name="f18" fmla="val 149"/>
              <a:gd name="f19" fmla="val 302"/>
              <a:gd name="f20" fmla="val 73"/>
              <a:gd name="f21" fmla="val 228"/>
              <a:gd name="f22" fmla="val 151"/>
              <a:gd name="f23" fmla="val 152"/>
              <a:gd name="f24" fmla="val 229"/>
              <a:gd name="f25" fmla="+- 0 0 -90"/>
              <a:gd name="f26" fmla="*/ f3 1 481"/>
              <a:gd name="f27" fmla="*/ f4 1 486"/>
              <a:gd name="f28" fmla="val f5"/>
              <a:gd name="f29" fmla="val f6"/>
              <a:gd name="f30" fmla="val f7"/>
              <a:gd name="f31" fmla="*/ f25 f0 1"/>
              <a:gd name="f32" fmla="+- f30 0 f28"/>
              <a:gd name="f33" fmla="+- f29 0 f28"/>
              <a:gd name="f34" fmla="*/ f31 1 f2"/>
              <a:gd name="f35" fmla="*/ f33 1 481"/>
              <a:gd name="f36" fmla="*/ f32 1 486"/>
              <a:gd name="f37" fmla="*/ 0 f33 1"/>
              <a:gd name="f38" fmla="*/ 0 f32 1"/>
              <a:gd name="f39" fmla="*/ 481 f33 1"/>
              <a:gd name="f40" fmla="*/ 486 f32 1"/>
              <a:gd name="f41" fmla="*/ 72 f33 1"/>
              <a:gd name="f42" fmla="*/ 306 f32 1"/>
              <a:gd name="f43" fmla="*/ 302 f33 1"/>
              <a:gd name="f44" fmla="*/ 73 f32 1"/>
              <a:gd name="f45" fmla="+- f34 0 f1"/>
              <a:gd name="f46" fmla="*/ f37 1 481"/>
              <a:gd name="f47" fmla="*/ f38 1 486"/>
              <a:gd name="f48" fmla="*/ f39 1 481"/>
              <a:gd name="f49" fmla="*/ f40 1 486"/>
              <a:gd name="f50" fmla="*/ f41 1 481"/>
              <a:gd name="f51" fmla="*/ f42 1 486"/>
              <a:gd name="f52" fmla="*/ f43 1 481"/>
              <a:gd name="f53" fmla="*/ f44 1 486"/>
              <a:gd name="f54" fmla="*/ 0 1 f35"/>
              <a:gd name="f55" fmla="*/ f29 1 f35"/>
              <a:gd name="f56" fmla="*/ 0 1 f36"/>
              <a:gd name="f57" fmla="*/ f30 1 f36"/>
              <a:gd name="f58" fmla="*/ f46 1 f35"/>
              <a:gd name="f59" fmla="*/ f47 1 f36"/>
              <a:gd name="f60" fmla="*/ f48 1 f35"/>
              <a:gd name="f61" fmla="*/ f49 1 f36"/>
              <a:gd name="f62" fmla="*/ f50 1 f35"/>
              <a:gd name="f63" fmla="*/ f51 1 f36"/>
              <a:gd name="f64" fmla="*/ f52 1 f35"/>
              <a:gd name="f65" fmla="*/ f53 1 f36"/>
              <a:gd name="f66" fmla="*/ f54 f26 1"/>
              <a:gd name="f67" fmla="*/ f55 f26 1"/>
              <a:gd name="f68" fmla="*/ f57 f27 1"/>
              <a:gd name="f69" fmla="*/ f56 f27 1"/>
              <a:gd name="f70" fmla="*/ f58 f26 1"/>
              <a:gd name="f71" fmla="*/ f59 f27 1"/>
              <a:gd name="f72" fmla="*/ f60 f26 1"/>
              <a:gd name="f73" fmla="*/ f61 f27 1"/>
              <a:gd name="f74" fmla="*/ f62 f26 1"/>
              <a:gd name="f75" fmla="*/ f63 f27 1"/>
              <a:gd name="f76" fmla="*/ f64 f26 1"/>
              <a:gd name="f77" fmla="*/ f65 f27 1"/>
            </a:gdLst>
            <a:ahLst/>
            <a:cxnLst>
              <a:cxn ang="3cd4">
                <a:pos x="hc" y="t"/>
              </a:cxn>
              <a:cxn ang="0">
                <a:pos x="r" y="vc"/>
              </a:cxn>
              <a:cxn ang="cd4">
                <a:pos x="hc" y="b"/>
              </a:cxn>
              <a:cxn ang="cd2">
                <a:pos x="l" y="vc"/>
              </a:cxn>
              <a:cxn ang="f45">
                <a:pos x="f70" y="f71"/>
              </a:cxn>
              <a:cxn ang="f45">
                <a:pos x="f72" y="f71"/>
              </a:cxn>
              <a:cxn ang="f45">
                <a:pos x="f70" y="f73"/>
              </a:cxn>
              <a:cxn ang="f45">
                <a:pos x="f70" y="f71"/>
              </a:cxn>
              <a:cxn ang="f45">
                <a:pos x="f74" y="f75"/>
              </a:cxn>
              <a:cxn ang="f45">
                <a:pos x="f76" y="f77"/>
              </a:cxn>
              <a:cxn ang="f45">
                <a:pos x="f74" y="f77"/>
              </a:cxn>
              <a:cxn ang="f45">
                <a:pos x="f74" y="f75"/>
              </a:cxn>
            </a:cxnLst>
            <a:rect l="f66" t="f69" r="f67" b="f68"/>
            <a:pathLst>
              <a:path w="481" h="486">
                <a:moveTo>
                  <a:pt x="f5" y="f5"/>
                </a:moveTo>
                <a:cubicBezTo>
                  <a:pt x="f8" y="f5"/>
                  <a:pt x="f9" y="f5"/>
                  <a:pt x="f6" y="f5"/>
                </a:cubicBezTo>
                <a:cubicBezTo>
                  <a:pt x="f10" y="f11"/>
                  <a:pt x="f8" y="f9"/>
                  <a:pt x="f5" y="f7"/>
                </a:cubicBezTo>
                <a:cubicBezTo>
                  <a:pt x="f5" y="f12"/>
                  <a:pt x="f5" y="f13"/>
                  <a:pt x="f5" y="f5"/>
                </a:cubicBezTo>
                <a:close/>
                <a:moveTo>
                  <a:pt x="f14" y="f15"/>
                </a:moveTo>
                <a:cubicBezTo>
                  <a:pt x="f16" y="f17"/>
                  <a:pt x="f17" y="f18"/>
                  <a:pt x="f19" y="f20"/>
                </a:cubicBezTo>
                <a:cubicBezTo>
                  <a:pt x="f21" y="f20"/>
                  <a:pt x="f22" y="f20"/>
                  <a:pt x="f14" y="f20"/>
                </a:cubicBezTo>
                <a:cubicBezTo>
                  <a:pt x="f14" y="f23"/>
                  <a:pt x="f14" y="f24"/>
                  <a:pt x="f14" y="f15"/>
                </a:cubicBezTo>
                <a:close/>
              </a:path>
            </a:pathLst>
          </a:custGeom>
          <a:solidFill>
            <a:srgbClr val="FFFFFF"/>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18" name="Elipse 1">
            <a:extLst>
              <a:ext uri="{FF2B5EF4-FFF2-40B4-BE49-F238E27FC236}">
                <a16:creationId xmlns:a16="http://schemas.microsoft.com/office/drawing/2014/main" id="{426D7D89-9ADB-CCD0-6F84-C189C778A11A}"/>
              </a:ext>
            </a:extLst>
          </p:cNvPr>
          <p:cNvSpPr/>
          <p:nvPr/>
        </p:nvSpPr>
        <p:spPr>
          <a:xfrm>
            <a:off x="885825" y="2477438"/>
            <a:ext cx="1925424" cy="1925424"/>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blipFill>
            <a:blip r:embed="rId3" cstate="print">
              <a:alphaModFix/>
            </a:blip>
            <a:stretch>
              <a:fillRect/>
            </a:stretch>
          </a:blipFill>
          <a:ln w="12701" cap="flat">
            <a:solidFill>
              <a:srgbClr val="92D050"/>
            </a:solidFill>
            <a:prstDash val="solid"/>
            <a:miter/>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Trebuchet MS"/>
              <a:ea typeface="Arial"/>
              <a:cs typeface="B Nazanin" pitchFamily="2" charset="-78"/>
            </a:endParaRPr>
          </a:p>
        </p:txBody>
      </p:sp>
      <p:sp>
        <p:nvSpPr>
          <p:cNvPr id="19" name="Elipse 23">
            <a:extLst>
              <a:ext uri="{FF2B5EF4-FFF2-40B4-BE49-F238E27FC236}">
                <a16:creationId xmlns:a16="http://schemas.microsoft.com/office/drawing/2014/main" id="{A46973A0-F0B4-2B11-DFF2-5BB721F461BA}"/>
              </a:ext>
            </a:extLst>
          </p:cNvPr>
          <p:cNvSpPr/>
          <p:nvPr/>
        </p:nvSpPr>
        <p:spPr>
          <a:xfrm>
            <a:off x="3233098" y="2521128"/>
            <a:ext cx="1925424" cy="1925424"/>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blipFill>
            <a:blip r:embed="rId4" cstate="print">
              <a:alphaModFix/>
            </a:blip>
            <a:stretch>
              <a:fillRect/>
            </a:stretch>
          </a:blipFill>
          <a:ln w="12701" cap="flat">
            <a:solidFill>
              <a:srgbClr val="92D050"/>
            </a:solidFill>
            <a:prstDash val="solid"/>
            <a:miter/>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Trebuchet MS"/>
              <a:ea typeface="Arial"/>
              <a:cs typeface="B Nazanin" pitchFamily="2" charset="-78"/>
            </a:endParaRPr>
          </a:p>
        </p:txBody>
      </p:sp>
      <p:sp>
        <p:nvSpPr>
          <p:cNvPr id="20" name="Elipse 25">
            <a:extLst>
              <a:ext uri="{FF2B5EF4-FFF2-40B4-BE49-F238E27FC236}">
                <a16:creationId xmlns:a16="http://schemas.microsoft.com/office/drawing/2014/main" id="{574E9A99-9AC9-B67D-EC77-FBBA64569699}"/>
              </a:ext>
            </a:extLst>
          </p:cNvPr>
          <p:cNvSpPr/>
          <p:nvPr/>
        </p:nvSpPr>
        <p:spPr>
          <a:xfrm>
            <a:off x="5694654" y="2405192"/>
            <a:ext cx="1925424" cy="1925424"/>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blipFill>
            <a:blip r:embed="rId5" cstate="print">
              <a:alphaModFix/>
            </a:blip>
            <a:stretch>
              <a:fillRect/>
            </a:stretch>
          </a:blipFill>
          <a:ln w="12701" cap="flat">
            <a:solidFill>
              <a:srgbClr val="92D050"/>
            </a:solidFill>
            <a:prstDash val="solid"/>
            <a:miter/>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Trebuchet MS"/>
              <a:ea typeface="Arial"/>
              <a:cs typeface="B Nazanin" pitchFamily="2" charset="-78"/>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name="Slide77">
    <p:spTree>
      <p:nvGrpSpPr>
        <p:cNvPr id="1" name=""/>
        <p:cNvGrpSpPr/>
        <p:nvPr/>
      </p:nvGrpSpPr>
      <p:grpSpPr>
        <a:xfrm>
          <a:off x="0" y="0"/>
          <a:ext cx="0" cy="0"/>
          <a:chOff x="0" y="0"/>
          <a:chExt cx="0" cy="0"/>
        </a:xfrm>
      </p:grpSpPr>
      <p:sp>
        <p:nvSpPr>
          <p:cNvPr id="2" name="Subtitle 2">
            <a:extLst>
              <a:ext uri="{FF2B5EF4-FFF2-40B4-BE49-F238E27FC236}">
                <a16:creationId xmlns:a16="http://schemas.microsoft.com/office/drawing/2014/main" id="{BE8AA1A3-33D7-36E1-13EE-5F4B2C5E888B}"/>
              </a:ext>
            </a:extLst>
          </p:cNvPr>
          <p:cNvSpPr txBox="1"/>
          <p:nvPr/>
        </p:nvSpPr>
        <p:spPr>
          <a:xfrm>
            <a:off x="1387420" y="1420017"/>
            <a:ext cx="1722543" cy="1184926"/>
          </a:xfrm>
          <a:prstGeom prst="rect">
            <a:avLst/>
          </a:prstGeom>
          <a:noFill/>
          <a:ln cap="flat">
            <a:noFill/>
          </a:ln>
        </p:spPr>
        <p:txBody>
          <a:bodyPr vert="horz" wrap="none" lIns="121898" tIns="60953" rIns="121898" bIns="60953" anchor="t" anchorCtr="1" compatLnSpc="1">
            <a:spAutoFit/>
          </a:bodyPr>
          <a:lstStyle/>
          <a:p>
            <a:pPr marL="0" marR="0" lvl="0" indent="0" algn="ctr" defTabSz="457200" rtl="1" fontAlgn="auto" hangingPunct="1">
              <a:lnSpc>
                <a:spcPct val="120000"/>
              </a:lnSpc>
              <a:spcBef>
                <a:spcPts val="1400"/>
              </a:spcBef>
              <a:spcAft>
                <a:spcPts val="0"/>
              </a:spcAft>
              <a:buNone/>
              <a:tabLst/>
              <a:defRPr sz="1800" b="0" i="0" u="none" strike="noStrike" kern="0" cap="none" spc="0" baseline="0">
                <a:solidFill>
                  <a:srgbClr val="000000"/>
                </a:solidFill>
                <a:uFillTx/>
              </a:defRPr>
            </a:pPr>
            <a:r>
              <a:rPr lang="en-US" sz="5750" b="1" i="0" u="none" strike="noStrike" kern="1200" cap="none" spc="0" baseline="0">
                <a:solidFill>
                  <a:srgbClr val="000000"/>
                </a:solidFill>
                <a:uFillTx/>
                <a:latin typeface="Source Sans Pro" pitchFamily="34"/>
                <a:ea typeface="MS PGothic" pitchFamily="34"/>
                <a:cs typeface="B Nazanin" pitchFamily="2" charset="-78"/>
              </a:rPr>
              <a:t>86%</a:t>
            </a:r>
            <a:endParaRPr lang="en-US" sz="4400" b="1" i="0" u="none" strike="noStrike" kern="1200" cap="none" spc="0" baseline="0">
              <a:solidFill>
                <a:srgbClr val="000000"/>
              </a:solidFill>
              <a:uFillTx/>
              <a:latin typeface="Source Sans Pro" pitchFamily="34"/>
              <a:ea typeface="MS PGothic" pitchFamily="34"/>
              <a:cs typeface="B Nazanin" pitchFamily="2" charset="-78"/>
            </a:endParaRPr>
          </a:p>
        </p:txBody>
      </p:sp>
      <p:sp>
        <p:nvSpPr>
          <p:cNvPr id="3" name="Freeform 121">
            <a:extLst>
              <a:ext uri="{FF2B5EF4-FFF2-40B4-BE49-F238E27FC236}">
                <a16:creationId xmlns:a16="http://schemas.microsoft.com/office/drawing/2014/main" id="{A38E2EF8-8109-AD29-5963-C0AE206839CC}"/>
              </a:ext>
            </a:extLst>
          </p:cNvPr>
          <p:cNvSpPr/>
          <p:nvPr/>
        </p:nvSpPr>
        <p:spPr>
          <a:xfrm rot="16200004">
            <a:off x="969557" y="1882375"/>
            <a:ext cx="544516" cy="391317"/>
          </a:xfrm>
          <a:custGeom>
            <a:avLst/>
            <a:gdLst>
              <a:gd name="f0" fmla="val 10800000"/>
              <a:gd name="f1" fmla="val 5400000"/>
              <a:gd name="f2" fmla="val 180"/>
              <a:gd name="f3" fmla="val w"/>
              <a:gd name="f4" fmla="val h"/>
              <a:gd name="f5" fmla="val 0"/>
              <a:gd name="f6" fmla="val 517"/>
              <a:gd name="f7" fmla="val 245"/>
              <a:gd name="f8" fmla="val 516"/>
              <a:gd name="f9" fmla="val 119"/>
              <a:gd name="f10" fmla="val 386"/>
              <a:gd name="f11" fmla="val 76"/>
              <a:gd name="f12" fmla="val 168"/>
              <a:gd name="f13" fmla="val 244"/>
              <a:gd name="f14" fmla="+- 0 0 -90"/>
              <a:gd name="f15" fmla="*/ f3 1 517"/>
              <a:gd name="f16" fmla="*/ f4 1 245"/>
              <a:gd name="f17" fmla="val f5"/>
              <a:gd name="f18" fmla="val f6"/>
              <a:gd name="f19" fmla="val f7"/>
              <a:gd name="f20" fmla="*/ f14 f0 1"/>
              <a:gd name="f21" fmla="+- f19 0 f17"/>
              <a:gd name="f22" fmla="+- f18 0 f17"/>
              <a:gd name="f23" fmla="*/ f20 1 f2"/>
              <a:gd name="f24" fmla="*/ f22 1 517"/>
              <a:gd name="f25" fmla="*/ f21 1 245"/>
              <a:gd name="f26" fmla="*/ 1086447 f22 1"/>
              <a:gd name="f27" fmla="*/ 380215 f21 1"/>
              <a:gd name="f28" fmla="*/ 812730 f22 1"/>
              <a:gd name="f29" fmla="*/ 0 f21 1"/>
              <a:gd name="f30" fmla="*/ 242827 f21 1"/>
              <a:gd name="f31" fmla="*/ 0 f22 1"/>
              <a:gd name="f32" fmla="*/ 536774 f21 1"/>
              <a:gd name="f33" fmla="*/ 779601 f21 1"/>
              <a:gd name="f34" fmla="+- f23 0 f1"/>
              <a:gd name="f35" fmla="*/ f26 1 517"/>
              <a:gd name="f36" fmla="*/ f27 1 245"/>
              <a:gd name="f37" fmla="*/ f28 1 517"/>
              <a:gd name="f38" fmla="*/ f29 1 245"/>
              <a:gd name="f39" fmla="*/ f30 1 245"/>
              <a:gd name="f40" fmla="*/ f31 1 517"/>
              <a:gd name="f41" fmla="*/ f32 1 245"/>
              <a:gd name="f42" fmla="*/ f33 1 245"/>
              <a:gd name="f43" fmla="*/ 0 1 f24"/>
              <a:gd name="f44" fmla="*/ f18 1 f24"/>
              <a:gd name="f45" fmla="*/ 0 1 f25"/>
              <a:gd name="f46" fmla="*/ f19 1 f25"/>
              <a:gd name="f47" fmla="*/ f35 1 f24"/>
              <a:gd name="f48" fmla="*/ f36 1 f25"/>
              <a:gd name="f49" fmla="*/ f37 1 f24"/>
              <a:gd name="f50" fmla="*/ f38 1 f25"/>
              <a:gd name="f51" fmla="*/ f39 1 f25"/>
              <a:gd name="f52" fmla="*/ f40 1 f24"/>
              <a:gd name="f53" fmla="*/ f41 1 f25"/>
              <a:gd name="f54" fmla="*/ f42 1 f25"/>
              <a:gd name="f55" fmla="*/ f43 f15 1"/>
              <a:gd name="f56" fmla="*/ f44 f15 1"/>
              <a:gd name="f57" fmla="*/ f46 f16 1"/>
              <a:gd name="f58" fmla="*/ f45 f16 1"/>
              <a:gd name="f59" fmla="*/ f47 f15 1"/>
              <a:gd name="f60" fmla="*/ f48 f16 1"/>
              <a:gd name="f61" fmla="*/ f49 f15 1"/>
              <a:gd name="f62" fmla="*/ f50 f16 1"/>
              <a:gd name="f63" fmla="*/ f51 f16 1"/>
              <a:gd name="f64" fmla="*/ f52 f15 1"/>
              <a:gd name="f65" fmla="*/ f53 f16 1"/>
              <a:gd name="f66" fmla="*/ f54 f16 1"/>
            </a:gdLst>
            <a:ahLst/>
            <a:cxnLst>
              <a:cxn ang="3cd4">
                <a:pos x="hc" y="t"/>
              </a:cxn>
              <a:cxn ang="0">
                <a:pos x="r" y="vc"/>
              </a:cxn>
              <a:cxn ang="cd4">
                <a:pos x="hc" y="b"/>
              </a:cxn>
              <a:cxn ang="cd2">
                <a:pos x="l" y="vc"/>
              </a:cxn>
              <a:cxn ang="f34">
                <a:pos x="f59" y="f60"/>
              </a:cxn>
              <a:cxn ang="f34">
                <a:pos x="f61" y="f62"/>
              </a:cxn>
              <a:cxn ang="f34">
                <a:pos x="f61" y="f63"/>
              </a:cxn>
              <a:cxn ang="f34">
                <a:pos x="f64" y="f63"/>
              </a:cxn>
              <a:cxn ang="f34">
                <a:pos x="f64" y="f65"/>
              </a:cxn>
              <a:cxn ang="f34">
                <a:pos x="f61" y="f65"/>
              </a:cxn>
              <a:cxn ang="f34">
                <a:pos x="f61" y="f66"/>
              </a:cxn>
              <a:cxn ang="f34">
                <a:pos x="f59" y="f60"/>
              </a:cxn>
            </a:cxnLst>
            <a:rect l="f55" t="f58" r="f56" b="f57"/>
            <a:pathLst>
              <a:path w="517" h="245">
                <a:moveTo>
                  <a:pt x="f8" y="f9"/>
                </a:moveTo>
                <a:lnTo>
                  <a:pt x="f10" y="f5"/>
                </a:lnTo>
                <a:lnTo>
                  <a:pt x="f10" y="f11"/>
                </a:lnTo>
                <a:lnTo>
                  <a:pt x="f5" y="f11"/>
                </a:lnTo>
                <a:lnTo>
                  <a:pt x="f5" y="f12"/>
                </a:lnTo>
                <a:lnTo>
                  <a:pt x="f10" y="f12"/>
                </a:lnTo>
                <a:lnTo>
                  <a:pt x="f10" y="f13"/>
                </a:lnTo>
                <a:lnTo>
                  <a:pt x="f8" y="f9"/>
                </a:lnTo>
              </a:path>
            </a:pathLst>
          </a:custGeom>
          <a:noFill/>
          <a:ln cap="flat">
            <a:noFill/>
            <a:prstDash val="solid"/>
          </a:ln>
        </p:spPr>
        <p:txBody>
          <a:bodyPr vert="horz" wrap="none" lIns="60926" tIns="30458" rIns="60926" bIns="30458"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MX" sz="900" b="0" i="0" u="none" strike="noStrike" kern="1200" cap="none" spc="0" baseline="0">
              <a:solidFill>
                <a:srgbClr val="000000"/>
              </a:solidFill>
              <a:uFillTx/>
              <a:latin typeface="Trebuchet MS"/>
              <a:ea typeface="Arial"/>
              <a:cs typeface="B Nazanin" pitchFamily="2" charset="-78"/>
            </a:endParaRPr>
          </a:p>
        </p:txBody>
      </p:sp>
      <p:sp>
        <p:nvSpPr>
          <p:cNvPr id="4" name="TextBox 157">
            <a:extLst>
              <a:ext uri="{FF2B5EF4-FFF2-40B4-BE49-F238E27FC236}">
                <a16:creationId xmlns:a16="http://schemas.microsoft.com/office/drawing/2014/main" id="{532A232D-8FA9-A486-B83C-B1051179F17D}"/>
              </a:ext>
            </a:extLst>
          </p:cNvPr>
          <p:cNvSpPr txBox="1"/>
          <p:nvPr/>
        </p:nvSpPr>
        <p:spPr>
          <a:xfrm>
            <a:off x="3109963" y="1367555"/>
            <a:ext cx="8726603" cy="1169531"/>
          </a:xfrm>
          <a:prstGeom prst="rect">
            <a:avLst/>
          </a:prstGeom>
          <a:noFill/>
          <a:ln cap="flat">
            <a:noFill/>
          </a:ln>
        </p:spPr>
        <p:txBody>
          <a:bodyPr vert="horz" wrap="square" lIns="91421" tIns="45710" rIns="91421" bIns="45710" anchor="t" anchorCtr="0" compatLnSpc="1">
            <a:spAutoFit/>
          </a:bodyPr>
          <a:lstStyle/>
          <a:p>
            <a:pPr lvl="0" algn="r" rtl="1">
              <a:lnSpc>
                <a:spcPct val="150000"/>
              </a:lnSpc>
              <a:defRPr sz="1800" b="0" i="0" u="none" strike="noStrike" kern="0" cap="none" spc="0" baseline="0">
                <a:solidFill>
                  <a:srgbClr val="000000"/>
                </a:solidFill>
                <a:uFillTx/>
              </a:defRPr>
            </a:pPr>
            <a:r>
              <a:rPr lang="fa-IR" sz="1600" b="1" dirty="0">
                <a:solidFill>
                  <a:srgbClr val="000000"/>
                </a:solidFill>
                <a:latin typeface="Trebuchet MS"/>
                <a:ea typeface="MS PGothic" pitchFamily="34"/>
                <a:cs typeface="B Nazanin" pitchFamily="2" charset="-78"/>
              </a:rPr>
              <a:t>این قالب شامل اسلایدهایی با طراحی زیبا و جذاب، تصاویر بیانی، نمودارها، جداول و فهرست منابع است که به شما کمک می کند تا مفاهیم خود را به طور روان و قابل درک ارائه دهید. همچنین، این قالب حاوی گزینه های ویرایش پذیری است و شما می توانید آن را به صورتی که می خواهید ویرایش کنید.</a:t>
            </a:r>
            <a:endParaRPr lang="pt-BR" sz="1600" b="0" i="0" u="none" strike="noStrike" kern="1200" cap="none" spc="0" baseline="0" dirty="0">
              <a:solidFill>
                <a:srgbClr val="000000"/>
              </a:solidFill>
              <a:uFillTx/>
              <a:latin typeface="Trebuchet MS"/>
              <a:ea typeface="MS PGothic" pitchFamily="34"/>
              <a:cs typeface="B Nazanin" pitchFamily="2" charset="-78"/>
            </a:endParaRPr>
          </a:p>
        </p:txBody>
      </p:sp>
      <p:sp>
        <p:nvSpPr>
          <p:cNvPr id="5" name="TextBox 19">
            <a:extLst>
              <a:ext uri="{FF2B5EF4-FFF2-40B4-BE49-F238E27FC236}">
                <a16:creationId xmlns:a16="http://schemas.microsoft.com/office/drawing/2014/main" id="{4943B433-B192-242C-79CD-B0A93B5DFCEF}"/>
              </a:ext>
            </a:extLst>
          </p:cNvPr>
          <p:cNvSpPr txBox="1"/>
          <p:nvPr/>
        </p:nvSpPr>
        <p:spPr>
          <a:xfrm>
            <a:off x="806473" y="245900"/>
            <a:ext cx="7544366" cy="830997"/>
          </a:xfrm>
          <a:prstGeom prst="rect">
            <a:avLst/>
          </a:prstGeom>
          <a:noFill/>
          <a:ln cap="flat">
            <a:noFill/>
          </a:ln>
        </p:spPr>
        <p:txBody>
          <a:bodyPr vert="horz" wrap="square" lIns="91440" tIns="45720" rIns="91440" bIns="45720" anchor="ctr" anchorCtr="0" compatLnSpc="1">
            <a:spAutoFit/>
          </a:bodyPr>
          <a:lstStyle/>
          <a:p>
            <a:pPr lvl="0" algn="r" rtl="1">
              <a:defRPr sz="1800" b="0" i="0" u="none" strike="noStrike" kern="0" cap="none" spc="0" baseline="0">
                <a:solidFill>
                  <a:srgbClr val="000000"/>
                </a:solidFill>
                <a:uFillTx/>
              </a:defRPr>
            </a:pPr>
            <a:r>
              <a:rPr lang="fa-IR" sz="4800" b="1" dirty="0">
                <a:solidFill>
                  <a:srgbClr val="262626"/>
                </a:solidFill>
                <a:latin typeface="Trebuchet MS"/>
                <a:ea typeface="맑은 고딕" pitchFamily="34"/>
                <a:cs typeface="B Nazanin" pitchFamily="2" charset="-78"/>
              </a:rPr>
              <a:t>آسان برای تغییر رنگ</a:t>
            </a:r>
            <a:endParaRPr lang="en-US" sz="4800" b="1" i="0" u="none" strike="noStrike" kern="1200" cap="none" spc="0" baseline="0" dirty="0">
              <a:solidFill>
                <a:srgbClr val="262626"/>
              </a:solidFill>
              <a:uFillTx/>
              <a:latin typeface="Trebuchet MS"/>
              <a:ea typeface="맑은 고딕" pitchFamily="34"/>
              <a:cs typeface="B Nazanin" pitchFamily="2" charset="-78"/>
            </a:endParaRPr>
          </a:p>
        </p:txBody>
      </p:sp>
      <p:pic>
        <p:nvPicPr>
          <p:cNvPr id="6" name="Picture 2" descr="cuenco de aguacates">
            <a:extLst>
              <a:ext uri="{FF2B5EF4-FFF2-40B4-BE49-F238E27FC236}">
                <a16:creationId xmlns:a16="http://schemas.microsoft.com/office/drawing/2014/main" id="{49B1C7CA-D290-B2D9-C797-802762F5D411}"/>
              </a:ext>
            </a:extLst>
          </p:cNvPr>
          <p:cNvPicPr>
            <a:picLocks noChangeAspect="1"/>
          </p:cNvPicPr>
          <p:nvPr/>
        </p:nvPicPr>
        <p:blipFill>
          <a:blip r:embed="rId3" cstate="print"/>
          <a:srcRect t="42133" b="30071"/>
          <a:stretch>
            <a:fillRect/>
          </a:stretch>
        </p:blipFill>
        <p:spPr>
          <a:xfrm>
            <a:off x="1194727" y="2827745"/>
            <a:ext cx="7889845" cy="3338328"/>
          </a:xfrm>
          <a:prstGeom prst="rect">
            <a:avLst/>
          </a:prstGeom>
          <a:noFill/>
          <a:ln cap="flat">
            <a:noFill/>
          </a:ln>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name="Slide76">
    <p:spTree>
      <p:nvGrpSpPr>
        <p:cNvPr id="1" name=""/>
        <p:cNvGrpSpPr/>
        <p:nvPr/>
      </p:nvGrpSpPr>
      <p:grpSpPr>
        <a:xfrm>
          <a:off x="0" y="0"/>
          <a:ext cx="0" cy="0"/>
          <a:chOff x="0" y="0"/>
          <a:chExt cx="0" cy="0"/>
        </a:xfrm>
      </p:grpSpPr>
      <p:sp>
        <p:nvSpPr>
          <p:cNvPr id="2" name="TextBox 41">
            <a:extLst>
              <a:ext uri="{FF2B5EF4-FFF2-40B4-BE49-F238E27FC236}">
                <a16:creationId xmlns:a16="http://schemas.microsoft.com/office/drawing/2014/main" id="{AF8303D8-507F-EB8C-986D-034D700348B8}"/>
              </a:ext>
            </a:extLst>
          </p:cNvPr>
          <p:cNvSpPr txBox="1"/>
          <p:nvPr/>
        </p:nvSpPr>
        <p:spPr>
          <a:xfrm>
            <a:off x="7883170" y="3014136"/>
            <a:ext cx="3524253" cy="821743"/>
          </a:xfrm>
          <a:prstGeom prst="rect">
            <a:avLst/>
          </a:prstGeom>
          <a:noFill/>
          <a:ln cap="flat">
            <a:noFill/>
          </a:ln>
        </p:spPr>
        <p:txBody>
          <a:bodyPr vert="horz" wrap="square" lIns="109709" tIns="54854" rIns="109709" bIns="54854" anchor="t" anchorCtr="0" compatLnSpc="1">
            <a:spAutoFit/>
          </a:bodyPr>
          <a:lstStyle/>
          <a:p>
            <a:pPr lvl="0" algn="r" rtl="1">
              <a:lnSpc>
                <a:spcPct val="110000"/>
              </a:lnSpc>
              <a:defRPr sz="1800" b="0" i="0" u="none" strike="noStrike" kern="0" cap="none" spc="0" baseline="0">
                <a:solidFill>
                  <a:srgbClr val="000000"/>
                </a:solidFill>
                <a:uFillTx/>
              </a:defRPr>
            </a:pPr>
            <a:r>
              <a:rPr lang="fa-IR" sz="1400" dirty="0">
                <a:solidFill>
                  <a:srgbClr val="44546A"/>
                </a:solidFill>
                <a:latin typeface="Trebuchet MS"/>
                <a:ea typeface="MS PGothic" pitchFamily="34"/>
                <a:cs typeface="B Nazanin" pitchFamily="2" charset="-78"/>
              </a:rPr>
              <a:t>این قالب شامل اسلایدهایی با طراحی زیبا و جذاب، تصاویر بیانی، نمودارها، جداول و فهرست منابع است که به شما کمک می کند تا مفاهیم خود را به طور روان و قابل درک ارائه دهید.</a:t>
            </a:r>
            <a:endParaRPr lang="en-US" sz="1400" b="0" i="0" u="none" strike="noStrike" kern="1200" cap="none" spc="0" baseline="0" dirty="0">
              <a:solidFill>
                <a:srgbClr val="44546A"/>
              </a:solidFill>
              <a:uFillTx/>
              <a:latin typeface="Trebuchet MS"/>
              <a:ea typeface="MS PGothic" pitchFamily="34"/>
              <a:cs typeface="B Nazanin" pitchFamily="2" charset="-78"/>
            </a:endParaRPr>
          </a:p>
        </p:txBody>
      </p:sp>
      <p:sp>
        <p:nvSpPr>
          <p:cNvPr id="3" name="TextBox 41">
            <a:extLst>
              <a:ext uri="{FF2B5EF4-FFF2-40B4-BE49-F238E27FC236}">
                <a16:creationId xmlns:a16="http://schemas.microsoft.com/office/drawing/2014/main" id="{5E8255A8-D928-0681-3688-E122A2BA779B}"/>
              </a:ext>
            </a:extLst>
          </p:cNvPr>
          <p:cNvSpPr txBox="1"/>
          <p:nvPr/>
        </p:nvSpPr>
        <p:spPr>
          <a:xfrm>
            <a:off x="7861270" y="4577495"/>
            <a:ext cx="3524253" cy="821743"/>
          </a:xfrm>
          <a:prstGeom prst="rect">
            <a:avLst/>
          </a:prstGeom>
          <a:noFill/>
          <a:ln cap="flat">
            <a:noFill/>
          </a:ln>
        </p:spPr>
        <p:txBody>
          <a:bodyPr vert="horz" wrap="square" lIns="109709" tIns="54854" rIns="109709" bIns="54854" anchor="t" anchorCtr="0" compatLnSpc="1">
            <a:spAutoFit/>
          </a:bodyPr>
          <a:lstStyle/>
          <a:p>
            <a:pPr lvl="0" algn="r" rtl="1">
              <a:lnSpc>
                <a:spcPct val="110000"/>
              </a:lnSpc>
              <a:defRPr sz="1800" b="0" i="0" u="none" strike="noStrike" kern="0" cap="none" spc="0" baseline="0">
                <a:solidFill>
                  <a:srgbClr val="000000"/>
                </a:solidFill>
                <a:uFillTx/>
              </a:defRPr>
            </a:pPr>
            <a:r>
              <a:rPr lang="fa-IR" sz="1400" dirty="0">
                <a:solidFill>
                  <a:srgbClr val="44546A"/>
                </a:solidFill>
                <a:latin typeface="Trebuchet MS"/>
                <a:ea typeface="MS PGothic" pitchFamily="34"/>
                <a:cs typeface="B Nazanin" pitchFamily="2" charset="-78"/>
              </a:rPr>
              <a:t>این قالب شامل اسلایدهایی با طراحی زیبا و جذاب، تصاویر بیانی، نمودارها، جداول و فهرست منابع است که به شما کمک می کند تا مفاهیم خود را به طور روان و قابل درک ارائه دهید.</a:t>
            </a:r>
            <a:endParaRPr lang="en-US" sz="1400" b="0" i="0" u="none" strike="noStrike" kern="1200" cap="none" spc="0" baseline="0" dirty="0">
              <a:solidFill>
                <a:srgbClr val="44546A"/>
              </a:solidFill>
              <a:uFillTx/>
              <a:latin typeface="Trebuchet MS"/>
              <a:ea typeface="MS PGothic" pitchFamily="34"/>
              <a:cs typeface="B Nazanin" pitchFamily="2" charset="-78"/>
            </a:endParaRPr>
          </a:p>
        </p:txBody>
      </p:sp>
      <p:sp>
        <p:nvSpPr>
          <p:cNvPr id="4" name="TextBox 41">
            <a:extLst>
              <a:ext uri="{FF2B5EF4-FFF2-40B4-BE49-F238E27FC236}">
                <a16:creationId xmlns:a16="http://schemas.microsoft.com/office/drawing/2014/main" id="{A74AE3FE-6791-6CC4-B5EB-DCF1AF837CB2}"/>
              </a:ext>
            </a:extLst>
          </p:cNvPr>
          <p:cNvSpPr txBox="1"/>
          <p:nvPr/>
        </p:nvSpPr>
        <p:spPr>
          <a:xfrm>
            <a:off x="622304" y="3141997"/>
            <a:ext cx="3524253" cy="821743"/>
          </a:xfrm>
          <a:prstGeom prst="rect">
            <a:avLst/>
          </a:prstGeom>
          <a:noFill/>
          <a:ln cap="flat">
            <a:noFill/>
          </a:ln>
        </p:spPr>
        <p:txBody>
          <a:bodyPr vert="horz" wrap="square" lIns="109709" tIns="54854" rIns="109709" bIns="54854" anchor="t" anchorCtr="0" compatLnSpc="1">
            <a:spAutoFit/>
          </a:bodyPr>
          <a:lstStyle/>
          <a:p>
            <a:pPr lvl="0" algn="r" rtl="1">
              <a:lnSpc>
                <a:spcPct val="110000"/>
              </a:lnSpc>
              <a:defRPr sz="1800" b="0" i="0" u="none" strike="noStrike" kern="0" cap="none" spc="0" baseline="0">
                <a:solidFill>
                  <a:srgbClr val="000000"/>
                </a:solidFill>
                <a:uFillTx/>
              </a:defRPr>
            </a:pPr>
            <a:r>
              <a:rPr lang="fa-IR" sz="1400" dirty="0">
                <a:solidFill>
                  <a:srgbClr val="44546A"/>
                </a:solidFill>
                <a:latin typeface="Trebuchet MS"/>
                <a:ea typeface="MS PGothic" pitchFamily="34"/>
                <a:cs typeface="B Nazanin" pitchFamily="2" charset="-78"/>
              </a:rPr>
              <a:t>این قالب شامل اسلایدهایی با طراحی زیبا و جذاب، تصاویر بیانی، نمودارها، جداول و فهرست منابع است که به شما کمک می کند تا مفاهیم خود را به طور روان و قابل درک ارائه دهید.</a:t>
            </a:r>
            <a:endParaRPr lang="en-US" sz="1400" b="0" i="0" u="none" strike="noStrike" kern="1200" cap="none" spc="0" baseline="0" dirty="0">
              <a:solidFill>
                <a:srgbClr val="44546A"/>
              </a:solidFill>
              <a:uFillTx/>
              <a:latin typeface="Trebuchet MS"/>
              <a:ea typeface="MS PGothic" pitchFamily="34"/>
              <a:cs typeface="B Nazanin" pitchFamily="2" charset="-78"/>
            </a:endParaRPr>
          </a:p>
        </p:txBody>
      </p:sp>
      <p:sp>
        <p:nvSpPr>
          <p:cNvPr id="5" name="TextBox 41">
            <a:extLst>
              <a:ext uri="{FF2B5EF4-FFF2-40B4-BE49-F238E27FC236}">
                <a16:creationId xmlns:a16="http://schemas.microsoft.com/office/drawing/2014/main" id="{22527FD3-400E-2B64-45E6-CCF401A47D29}"/>
              </a:ext>
            </a:extLst>
          </p:cNvPr>
          <p:cNvSpPr txBox="1"/>
          <p:nvPr/>
        </p:nvSpPr>
        <p:spPr>
          <a:xfrm>
            <a:off x="598886" y="4596505"/>
            <a:ext cx="3524253" cy="821743"/>
          </a:xfrm>
          <a:prstGeom prst="rect">
            <a:avLst/>
          </a:prstGeom>
          <a:noFill/>
          <a:ln cap="flat">
            <a:noFill/>
          </a:ln>
        </p:spPr>
        <p:txBody>
          <a:bodyPr vert="horz" wrap="square" lIns="109709" tIns="54854" rIns="109709" bIns="54854" anchor="t" anchorCtr="0" compatLnSpc="1">
            <a:spAutoFit/>
          </a:bodyPr>
          <a:lstStyle/>
          <a:p>
            <a:pPr lvl="0" algn="r" rtl="1">
              <a:lnSpc>
                <a:spcPct val="110000"/>
              </a:lnSpc>
              <a:defRPr sz="1800" b="0" i="0" u="none" strike="noStrike" kern="0" cap="none" spc="0" baseline="0">
                <a:solidFill>
                  <a:srgbClr val="000000"/>
                </a:solidFill>
                <a:uFillTx/>
              </a:defRPr>
            </a:pPr>
            <a:r>
              <a:rPr lang="fa-IR" sz="1400" dirty="0">
                <a:solidFill>
                  <a:srgbClr val="44546A"/>
                </a:solidFill>
                <a:latin typeface="Trebuchet MS"/>
                <a:ea typeface="MS PGothic" pitchFamily="34"/>
                <a:cs typeface="B Nazanin" pitchFamily="2" charset="-78"/>
              </a:rPr>
              <a:t>این قالب شامل اسلایدهایی با طراحی زیبا و جذاب، تصاویر بیانی، نمودارها، جداول و فهرست منابع است که به شما کمک می کند تا مفاهیم خود را به طور روان و قابل درک ارائه دهید.</a:t>
            </a:r>
            <a:endParaRPr lang="en-US" sz="1400" b="0" i="0" u="none" strike="noStrike" kern="1200" cap="none" spc="0" baseline="0" dirty="0">
              <a:solidFill>
                <a:srgbClr val="44546A"/>
              </a:solidFill>
              <a:uFillTx/>
              <a:latin typeface="Trebuchet MS"/>
              <a:ea typeface="MS PGothic" pitchFamily="34"/>
              <a:cs typeface="B Nazanin" pitchFamily="2" charset="-78"/>
            </a:endParaRPr>
          </a:p>
        </p:txBody>
      </p:sp>
      <p:sp>
        <p:nvSpPr>
          <p:cNvPr id="6" name="TextBox 42">
            <a:extLst>
              <a:ext uri="{FF2B5EF4-FFF2-40B4-BE49-F238E27FC236}">
                <a16:creationId xmlns:a16="http://schemas.microsoft.com/office/drawing/2014/main" id="{9B0FEE5E-8739-CE2F-5E9B-26644A3344E8}"/>
              </a:ext>
            </a:extLst>
          </p:cNvPr>
          <p:cNvSpPr txBox="1"/>
          <p:nvPr/>
        </p:nvSpPr>
        <p:spPr>
          <a:xfrm>
            <a:off x="10464715" y="2622431"/>
            <a:ext cx="750488" cy="338534"/>
          </a:xfrm>
          <a:prstGeom prst="rect">
            <a:avLst/>
          </a:prstGeom>
          <a:noFill/>
          <a:ln cap="flat">
            <a:noFill/>
          </a:ln>
        </p:spPr>
        <p:txBody>
          <a:bodyPr vert="horz" wrap="none" lIns="91421" tIns="45710" rIns="91421" bIns="45710" anchor="t" anchorCtr="0" compatLnSpc="1">
            <a:spAutoFit/>
          </a:bodyPr>
          <a:lstStyle/>
          <a:p>
            <a:pPr lvl="0" algn="r" rtl="1">
              <a:defRPr sz="1800" b="0" i="0" u="none" strike="noStrike" kern="0" cap="none" spc="0" baseline="0">
                <a:solidFill>
                  <a:srgbClr val="000000"/>
                </a:solidFill>
                <a:uFillTx/>
              </a:defRPr>
            </a:pPr>
            <a:r>
              <a:rPr lang="fa-IR" sz="1600" b="1" dirty="0">
                <a:solidFill>
                  <a:srgbClr val="00B050"/>
                </a:solidFill>
                <a:latin typeface="Source Sans Pro" pitchFamily="34"/>
                <a:ea typeface="MS PGothic" pitchFamily="34"/>
                <a:cs typeface="B Nazanin" pitchFamily="2" charset="-78"/>
              </a:rPr>
              <a:t>گزینه</a:t>
            </a:r>
            <a:r>
              <a:rPr lang="en-US" sz="1600" b="1" dirty="0">
                <a:solidFill>
                  <a:srgbClr val="00B050"/>
                </a:solidFill>
                <a:latin typeface="Source Sans Pro" pitchFamily="34"/>
                <a:ea typeface="MS PGothic" pitchFamily="34"/>
                <a:cs typeface="B Nazanin" pitchFamily="2" charset="-78"/>
              </a:rPr>
              <a:t> 3</a:t>
            </a:r>
            <a:endParaRPr lang="es-CO" sz="1600" b="1" i="0" u="none" strike="noStrike" kern="1200" cap="none" spc="0" baseline="0" dirty="0">
              <a:solidFill>
                <a:srgbClr val="00B050"/>
              </a:solidFill>
              <a:uFillTx/>
              <a:latin typeface="Source Sans Pro" pitchFamily="34"/>
              <a:ea typeface="MS PGothic" pitchFamily="34"/>
              <a:cs typeface="B Nazanin" pitchFamily="2" charset="-78"/>
            </a:endParaRPr>
          </a:p>
        </p:txBody>
      </p:sp>
      <p:sp>
        <p:nvSpPr>
          <p:cNvPr id="7" name="TextBox 44">
            <a:extLst>
              <a:ext uri="{FF2B5EF4-FFF2-40B4-BE49-F238E27FC236}">
                <a16:creationId xmlns:a16="http://schemas.microsoft.com/office/drawing/2014/main" id="{0EAAB25B-636F-EF36-2341-0DB5ABD5BB4B}"/>
              </a:ext>
            </a:extLst>
          </p:cNvPr>
          <p:cNvSpPr txBox="1"/>
          <p:nvPr/>
        </p:nvSpPr>
        <p:spPr>
          <a:xfrm>
            <a:off x="3431334" y="2746171"/>
            <a:ext cx="750488" cy="338534"/>
          </a:xfrm>
          <a:prstGeom prst="rect">
            <a:avLst/>
          </a:prstGeom>
          <a:noFill/>
          <a:ln cap="flat">
            <a:noFill/>
          </a:ln>
        </p:spPr>
        <p:txBody>
          <a:bodyPr vert="horz" wrap="none" lIns="91421" tIns="45710" rIns="91421" bIns="45710" anchor="t" anchorCtr="0" compatLnSpc="1">
            <a:spAutoFit/>
          </a:bodyPr>
          <a:lstStyle/>
          <a:p>
            <a:pPr lvl="0" algn="r" rtl="1">
              <a:defRPr sz="1800" b="0" i="0" u="none" strike="noStrike" kern="0" cap="none" spc="0" baseline="0">
                <a:solidFill>
                  <a:srgbClr val="000000"/>
                </a:solidFill>
                <a:uFillTx/>
              </a:defRPr>
            </a:pPr>
            <a:r>
              <a:rPr lang="fa-IR" sz="1600" b="1" dirty="0">
                <a:solidFill>
                  <a:srgbClr val="00B050"/>
                </a:solidFill>
                <a:latin typeface="Source Sans Pro" pitchFamily="34"/>
                <a:ea typeface="MS PGothic" pitchFamily="34"/>
                <a:cs typeface="B Nazanin" pitchFamily="2" charset="-78"/>
              </a:rPr>
              <a:t>گزینه</a:t>
            </a:r>
            <a:r>
              <a:rPr lang="en-US" sz="1600" b="1" dirty="0">
                <a:solidFill>
                  <a:srgbClr val="00B050"/>
                </a:solidFill>
                <a:latin typeface="Source Sans Pro" pitchFamily="34"/>
                <a:ea typeface="MS PGothic" pitchFamily="34"/>
                <a:cs typeface="B Nazanin" pitchFamily="2" charset="-78"/>
              </a:rPr>
              <a:t> 2</a:t>
            </a:r>
            <a:endParaRPr lang="es-CO" sz="1600" b="1" i="0" u="none" strike="noStrike" kern="1200" cap="none" spc="0" baseline="0" dirty="0">
              <a:solidFill>
                <a:srgbClr val="00B050"/>
              </a:solidFill>
              <a:uFillTx/>
              <a:latin typeface="Source Sans Pro" pitchFamily="34"/>
              <a:ea typeface="MS PGothic" pitchFamily="34"/>
              <a:cs typeface="B Nazanin" pitchFamily="2" charset="-78"/>
            </a:endParaRPr>
          </a:p>
        </p:txBody>
      </p:sp>
      <p:sp>
        <p:nvSpPr>
          <p:cNvPr id="8" name="TextBox 46">
            <a:extLst>
              <a:ext uri="{FF2B5EF4-FFF2-40B4-BE49-F238E27FC236}">
                <a16:creationId xmlns:a16="http://schemas.microsoft.com/office/drawing/2014/main" id="{7BCC2FCF-6207-E651-6BA5-E2E8BCC211C4}"/>
              </a:ext>
            </a:extLst>
          </p:cNvPr>
          <p:cNvSpPr txBox="1"/>
          <p:nvPr/>
        </p:nvSpPr>
        <p:spPr>
          <a:xfrm>
            <a:off x="3431334" y="4121145"/>
            <a:ext cx="750488" cy="338534"/>
          </a:xfrm>
          <a:prstGeom prst="rect">
            <a:avLst/>
          </a:prstGeom>
          <a:noFill/>
          <a:ln cap="flat">
            <a:noFill/>
          </a:ln>
        </p:spPr>
        <p:txBody>
          <a:bodyPr vert="horz" wrap="none" lIns="91421" tIns="45710" rIns="91421" bIns="45710" anchor="t" anchorCtr="0" compatLnSpc="1">
            <a:spAutoFit/>
          </a:bodyPr>
          <a:lstStyle/>
          <a:p>
            <a:pPr lvl="0" algn="r" rtl="1">
              <a:defRPr sz="1800" b="0" i="0" u="none" strike="noStrike" kern="0" cap="none" spc="0" baseline="0">
                <a:solidFill>
                  <a:srgbClr val="000000"/>
                </a:solidFill>
                <a:uFillTx/>
              </a:defRPr>
            </a:pPr>
            <a:r>
              <a:rPr lang="fa-IR" sz="1600" b="1" dirty="0">
                <a:solidFill>
                  <a:srgbClr val="00B050"/>
                </a:solidFill>
                <a:latin typeface="Source Sans Pro" pitchFamily="34"/>
                <a:ea typeface="MS PGothic" pitchFamily="34"/>
                <a:cs typeface="B Nazanin" pitchFamily="2" charset="-78"/>
              </a:rPr>
              <a:t>گزینه</a:t>
            </a:r>
            <a:r>
              <a:rPr lang="en-US" sz="1600" b="1" dirty="0">
                <a:solidFill>
                  <a:srgbClr val="00B050"/>
                </a:solidFill>
                <a:latin typeface="Source Sans Pro" pitchFamily="34"/>
                <a:ea typeface="MS PGothic" pitchFamily="34"/>
                <a:cs typeface="B Nazanin" pitchFamily="2" charset="-78"/>
              </a:rPr>
              <a:t> 1</a:t>
            </a:r>
            <a:endParaRPr lang="es-CO" sz="1600" b="1" i="0" u="none" strike="noStrike" kern="1200" cap="none" spc="0" baseline="0" dirty="0">
              <a:solidFill>
                <a:srgbClr val="00B050"/>
              </a:solidFill>
              <a:uFillTx/>
              <a:latin typeface="Source Sans Pro" pitchFamily="34"/>
              <a:ea typeface="MS PGothic" pitchFamily="34"/>
              <a:cs typeface="B Nazanin" pitchFamily="2" charset="-78"/>
            </a:endParaRPr>
          </a:p>
        </p:txBody>
      </p:sp>
      <p:sp>
        <p:nvSpPr>
          <p:cNvPr id="9" name="TextBox 48">
            <a:extLst>
              <a:ext uri="{FF2B5EF4-FFF2-40B4-BE49-F238E27FC236}">
                <a16:creationId xmlns:a16="http://schemas.microsoft.com/office/drawing/2014/main" id="{74AF1445-A4CC-C621-90BB-2CC6872EC591}"/>
              </a:ext>
            </a:extLst>
          </p:cNvPr>
          <p:cNvSpPr txBox="1"/>
          <p:nvPr/>
        </p:nvSpPr>
        <p:spPr>
          <a:xfrm>
            <a:off x="10370405" y="4259182"/>
            <a:ext cx="808196" cy="338534"/>
          </a:xfrm>
          <a:prstGeom prst="rect">
            <a:avLst/>
          </a:prstGeom>
          <a:noFill/>
          <a:ln cap="flat">
            <a:noFill/>
          </a:ln>
        </p:spPr>
        <p:txBody>
          <a:bodyPr vert="horz" wrap="none" lIns="91421" tIns="45710" rIns="91421" bIns="45710" anchor="t" anchorCtr="0" compatLnSpc="1">
            <a:spAutoFit/>
          </a:bodyPr>
          <a:lstStyle/>
          <a:p>
            <a:pPr lvl="0" algn="r" rtl="1">
              <a:defRPr sz="1800" b="0" i="0" u="none" strike="noStrike" kern="0" cap="none" spc="0" baseline="0">
                <a:solidFill>
                  <a:srgbClr val="000000"/>
                </a:solidFill>
                <a:uFillTx/>
              </a:defRPr>
            </a:pPr>
            <a:r>
              <a:rPr lang="fa-IR" sz="1600" b="1" dirty="0">
                <a:solidFill>
                  <a:srgbClr val="00B050"/>
                </a:solidFill>
                <a:latin typeface="Source Sans Pro" pitchFamily="34"/>
                <a:ea typeface="MS PGothic" pitchFamily="34"/>
                <a:cs typeface="B Nazanin" pitchFamily="2" charset="-78"/>
              </a:rPr>
              <a:t>گزینه</a:t>
            </a:r>
            <a:r>
              <a:rPr lang="en-US" sz="1600" b="1" dirty="0">
                <a:solidFill>
                  <a:srgbClr val="00B050"/>
                </a:solidFill>
                <a:latin typeface="Source Sans Pro" pitchFamily="34"/>
                <a:ea typeface="MS PGothic" pitchFamily="34"/>
                <a:cs typeface="B Nazanin" pitchFamily="2" charset="-78"/>
              </a:rPr>
              <a:t>  4</a:t>
            </a:r>
            <a:endParaRPr lang="es-CO" sz="1600" b="1" i="0" u="none" strike="noStrike" kern="1200" cap="none" spc="0" baseline="0" dirty="0">
              <a:solidFill>
                <a:srgbClr val="00B050"/>
              </a:solidFill>
              <a:uFillTx/>
              <a:latin typeface="Source Sans Pro" pitchFamily="34"/>
              <a:ea typeface="MS PGothic" pitchFamily="34"/>
              <a:cs typeface="B Nazanin" pitchFamily="2" charset="-78"/>
            </a:endParaRPr>
          </a:p>
        </p:txBody>
      </p:sp>
      <p:sp>
        <p:nvSpPr>
          <p:cNvPr id="10" name="TextBox 19">
            <a:extLst>
              <a:ext uri="{FF2B5EF4-FFF2-40B4-BE49-F238E27FC236}">
                <a16:creationId xmlns:a16="http://schemas.microsoft.com/office/drawing/2014/main" id="{8D08B508-DAEF-920E-0F52-F0FDAB6A6A33}"/>
              </a:ext>
            </a:extLst>
          </p:cNvPr>
          <p:cNvSpPr txBox="1"/>
          <p:nvPr/>
        </p:nvSpPr>
        <p:spPr>
          <a:xfrm>
            <a:off x="4647634" y="310012"/>
            <a:ext cx="7544366" cy="584777"/>
          </a:xfrm>
          <a:prstGeom prst="rect">
            <a:avLst/>
          </a:prstGeom>
          <a:noFill/>
          <a:ln cap="flat">
            <a:noFill/>
          </a:ln>
        </p:spPr>
        <p:txBody>
          <a:bodyPr vert="horz" wrap="square" lIns="91440" tIns="45720" rIns="91440" bIns="45720" anchor="ctr" anchorCtr="0" compatLnSpc="1">
            <a:spAutoFit/>
          </a:bodyPr>
          <a:lstStyle/>
          <a:p>
            <a:pPr lvl="0" algn="ctr" rtl="1">
              <a:defRPr sz="1800" b="0" i="0" u="none" strike="noStrike" kern="0" cap="none" spc="0" baseline="0">
                <a:solidFill>
                  <a:srgbClr val="000000"/>
                </a:solidFill>
                <a:uFillTx/>
              </a:defRPr>
            </a:pPr>
            <a:r>
              <a:rPr lang="fa-IR" sz="3200" b="1" dirty="0">
                <a:solidFill>
                  <a:srgbClr val="262626"/>
                </a:solidFill>
                <a:latin typeface="Trebuchet MS"/>
                <a:ea typeface="맑은 고딕" pitchFamily="34"/>
                <a:cs typeface="B Nazanin" pitchFamily="2" charset="-78"/>
              </a:rPr>
              <a:t>ارائه عالی</a:t>
            </a:r>
            <a:endParaRPr lang="en-US" sz="3200" b="1" i="0" u="none" strike="noStrike" kern="1200" cap="none" spc="0" baseline="0" dirty="0">
              <a:solidFill>
                <a:srgbClr val="262626"/>
              </a:solidFill>
              <a:uFillTx/>
              <a:latin typeface="Trebuchet MS"/>
              <a:ea typeface="맑은 고딕" pitchFamily="34"/>
              <a:cs typeface="B Nazanin" pitchFamily="2" charset="-78"/>
            </a:endParaRPr>
          </a:p>
        </p:txBody>
      </p:sp>
      <p:cxnSp>
        <p:nvCxnSpPr>
          <p:cNvPr id="11" name="Conector recto 43">
            <a:extLst>
              <a:ext uri="{FF2B5EF4-FFF2-40B4-BE49-F238E27FC236}">
                <a16:creationId xmlns:a16="http://schemas.microsoft.com/office/drawing/2014/main" id="{05220078-5780-5C71-7F3A-C7DFE2F1A4FE}"/>
              </a:ext>
            </a:extLst>
          </p:cNvPr>
          <p:cNvCxnSpPr/>
          <p:nvPr/>
        </p:nvCxnSpPr>
        <p:spPr>
          <a:xfrm>
            <a:off x="806473" y="1063264"/>
            <a:ext cx="11269642" cy="0"/>
          </a:xfrm>
          <a:prstGeom prst="straightConnector1">
            <a:avLst/>
          </a:prstGeom>
          <a:noFill/>
          <a:ln w="6345" cap="flat">
            <a:solidFill>
              <a:srgbClr val="00B050"/>
            </a:solidFill>
            <a:prstDash val="solid"/>
            <a:miter/>
          </a:ln>
        </p:spPr>
      </p:cxnSp>
      <p:pic>
        <p:nvPicPr>
          <p:cNvPr id="12" name="Picture 4" descr="plátano amarillo y bayas azules en cuenco de cerámica azul">
            <a:extLst>
              <a:ext uri="{FF2B5EF4-FFF2-40B4-BE49-F238E27FC236}">
                <a16:creationId xmlns:a16="http://schemas.microsoft.com/office/drawing/2014/main" id="{1D1F243A-FFC0-6FFA-AF1D-A97BB5B92FB7}"/>
              </a:ext>
            </a:extLst>
          </p:cNvPr>
          <p:cNvPicPr>
            <a:picLocks noChangeAspect="1"/>
          </p:cNvPicPr>
          <p:nvPr/>
        </p:nvPicPr>
        <p:blipFill>
          <a:blip r:embed="rId3" cstate="print"/>
          <a:srcRect l="6542" r="6800"/>
          <a:stretch>
            <a:fillRect/>
          </a:stretch>
        </p:blipFill>
        <p:spPr>
          <a:xfrm>
            <a:off x="4210848" y="1063264"/>
            <a:ext cx="3594012" cy="5637596"/>
          </a:xfrm>
          <a:prstGeom prst="rect">
            <a:avLst/>
          </a:prstGeom>
          <a:noFill/>
          <a:ln cap="flat">
            <a:noFill/>
          </a:ln>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name="Slide58">
    <p:spTree>
      <p:nvGrpSpPr>
        <p:cNvPr id="1" name=""/>
        <p:cNvGrpSpPr/>
        <p:nvPr/>
      </p:nvGrpSpPr>
      <p:grpSpPr>
        <a:xfrm>
          <a:off x="0" y="0"/>
          <a:ext cx="0" cy="0"/>
          <a:chOff x="0" y="0"/>
          <a:chExt cx="0" cy="0"/>
        </a:xfrm>
      </p:grpSpPr>
      <p:sp>
        <p:nvSpPr>
          <p:cNvPr id="2" name="이등변 삼각형 2">
            <a:extLst>
              <a:ext uri="{FF2B5EF4-FFF2-40B4-BE49-F238E27FC236}">
                <a16:creationId xmlns:a16="http://schemas.microsoft.com/office/drawing/2014/main" id="{4B0A8B3F-54EF-4902-4690-0E893642EAD5}"/>
              </a:ext>
            </a:extLst>
          </p:cNvPr>
          <p:cNvSpPr/>
          <p:nvPr/>
        </p:nvSpPr>
        <p:spPr>
          <a:xfrm rot="5400013">
            <a:off x="-1466436" y="4024828"/>
            <a:ext cx="4124529" cy="1191636"/>
          </a:xfrm>
          <a:custGeom>
            <a:avLst>
              <a:gd name="f8" fmla="val 50000"/>
            </a:avLst>
            <a:gdLst>
              <a:gd name="f1" fmla="val 10800000"/>
              <a:gd name="f2" fmla="val 5400000"/>
              <a:gd name="f3" fmla="val 180"/>
              <a:gd name="f4" fmla="val w"/>
              <a:gd name="f5" fmla="val h"/>
              <a:gd name="f6" fmla="val ss"/>
              <a:gd name="f7" fmla="val 0"/>
              <a:gd name="f8" fmla="val 50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 f43 1 2"/>
              <a:gd name="f48" fmla="*/ f44 1 2"/>
              <a:gd name="f49" fmla="*/ f44 f17 1"/>
              <a:gd name="f50" fmla="+- f16 f47 0"/>
              <a:gd name="f51" fmla="*/ f49 1 200000"/>
              <a:gd name="f52" fmla="*/ f49 1 100000"/>
              <a:gd name="f53" fmla="+- f51 f48 0"/>
              <a:gd name="f54" fmla="*/ f51 f37 1"/>
              <a:gd name="f55" fmla="*/ f50 f37 1"/>
              <a:gd name="f56" fmla="*/ f52 f37 1"/>
              <a:gd name="f57" fmla="*/ f53 f37 1"/>
            </a:gdLst>
            <a:ahLst/>
            <a:cxnLst>
              <a:cxn ang="3cd4">
                <a:pos x="hc" y="t"/>
              </a:cxn>
              <a:cxn ang="0">
                <a:pos x="r" y="vc"/>
              </a:cxn>
              <a:cxn ang="cd4">
                <a:pos x="hc" y="b"/>
              </a:cxn>
              <a:cxn ang="cd2">
                <a:pos x="l" y="vc"/>
              </a:cxn>
              <a:cxn ang="f33">
                <a:pos x="f56" y="f42"/>
              </a:cxn>
              <a:cxn ang="f34">
                <a:pos x="f54" y="f55"/>
              </a:cxn>
              <a:cxn ang="f35">
                <a:pos x="f42" y="f45"/>
              </a:cxn>
              <a:cxn ang="f35">
                <a:pos x="f56" y="f45"/>
              </a:cxn>
              <a:cxn ang="f35">
                <a:pos x="f46" y="f45"/>
              </a:cxn>
              <a:cxn ang="f36">
                <a:pos x="f57" y="f55"/>
              </a:cxn>
            </a:cxnLst>
            <a:rect l="f54" t="f55" r="f57" b="f45"/>
            <a:pathLst>
              <a:path>
                <a:moveTo>
                  <a:pt x="f42" y="f45"/>
                </a:moveTo>
                <a:lnTo>
                  <a:pt x="f56" y="f42"/>
                </a:lnTo>
                <a:lnTo>
                  <a:pt x="f46" y="f45"/>
                </a:lnTo>
                <a:close/>
              </a:path>
            </a:pathLst>
          </a:custGeom>
          <a:solidFill>
            <a:srgbClr val="00B050">
              <a:alpha val="60000"/>
            </a:srgbClr>
          </a:solidFill>
          <a:ln cap="flat">
            <a:noFill/>
            <a:prstDash val="solid"/>
          </a:ln>
        </p:spPr>
        <p:txBody>
          <a:bodyPr vert="horz" wrap="square" lIns="91440" tIns="45720" rIns="91440" bIns="45720" anchor="ctr" anchorCtr="1"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FFFFFF"/>
              </a:solidFill>
              <a:uFillTx/>
              <a:latin typeface="Trebuchet MS"/>
              <a:ea typeface="맑은 고딕" pitchFamily="34"/>
              <a:cs typeface="B Nazanin" pitchFamily="2" charset="-78"/>
            </a:endParaRPr>
          </a:p>
        </p:txBody>
      </p:sp>
      <p:sp>
        <p:nvSpPr>
          <p:cNvPr id="3" name="이등변 삼각형 3">
            <a:extLst>
              <a:ext uri="{FF2B5EF4-FFF2-40B4-BE49-F238E27FC236}">
                <a16:creationId xmlns:a16="http://schemas.microsoft.com/office/drawing/2014/main" id="{CE16D8ED-9F5B-8F2F-D826-96982ABC6379}"/>
              </a:ext>
            </a:extLst>
          </p:cNvPr>
          <p:cNvSpPr/>
          <p:nvPr/>
        </p:nvSpPr>
        <p:spPr>
          <a:xfrm rot="10799991">
            <a:off x="1408148" y="-1"/>
            <a:ext cx="2550206" cy="2198455"/>
          </a:xfrm>
          <a:custGeom>
            <a:avLst>
              <a:gd name="f8" fmla="val 50000"/>
            </a:avLst>
            <a:gdLst>
              <a:gd name="f1" fmla="val 10800000"/>
              <a:gd name="f2" fmla="val 5400000"/>
              <a:gd name="f3" fmla="val 180"/>
              <a:gd name="f4" fmla="val w"/>
              <a:gd name="f5" fmla="val h"/>
              <a:gd name="f6" fmla="val ss"/>
              <a:gd name="f7" fmla="val 0"/>
              <a:gd name="f8" fmla="val 50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 f43 1 2"/>
              <a:gd name="f48" fmla="*/ f44 1 2"/>
              <a:gd name="f49" fmla="*/ f44 f17 1"/>
              <a:gd name="f50" fmla="+- f16 f47 0"/>
              <a:gd name="f51" fmla="*/ f49 1 200000"/>
              <a:gd name="f52" fmla="*/ f49 1 100000"/>
              <a:gd name="f53" fmla="+- f51 f48 0"/>
              <a:gd name="f54" fmla="*/ f51 f37 1"/>
              <a:gd name="f55" fmla="*/ f50 f37 1"/>
              <a:gd name="f56" fmla="*/ f52 f37 1"/>
              <a:gd name="f57" fmla="*/ f53 f37 1"/>
            </a:gdLst>
            <a:ahLst/>
            <a:cxnLst>
              <a:cxn ang="3cd4">
                <a:pos x="hc" y="t"/>
              </a:cxn>
              <a:cxn ang="0">
                <a:pos x="r" y="vc"/>
              </a:cxn>
              <a:cxn ang="cd4">
                <a:pos x="hc" y="b"/>
              </a:cxn>
              <a:cxn ang="cd2">
                <a:pos x="l" y="vc"/>
              </a:cxn>
              <a:cxn ang="f33">
                <a:pos x="f56" y="f42"/>
              </a:cxn>
              <a:cxn ang="f34">
                <a:pos x="f54" y="f55"/>
              </a:cxn>
              <a:cxn ang="f35">
                <a:pos x="f42" y="f45"/>
              </a:cxn>
              <a:cxn ang="f35">
                <a:pos x="f56" y="f45"/>
              </a:cxn>
              <a:cxn ang="f35">
                <a:pos x="f46" y="f45"/>
              </a:cxn>
              <a:cxn ang="f36">
                <a:pos x="f57" y="f55"/>
              </a:cxn>
            </a:cxnLst>
            <a:rect l="f54" t="f55" r="f57" b="f45"/>
            <a:pathLst>
              <a:path>
                <a:moveTo>
                  <a:pt x="f42" y="f45"/>
                </a:moveTo>
                <a:lnTo>
                  <a:pt x="f56" y="f42"/>
                </a:lnTo>
                <a:lnTo>
                  <a:pt x="f46" y="f45"/>
                </a:lnTo>
                <a:close/>
              </a:path>
            </a:pathLst>
          </a:custGeom>
          <a:solidFill>
            <a:srgbClr val="E7ECEF">
              <a:alpha val="60000"/>
            </a:srgbClr>
          </a:solidFill>
          <a:ln cap="flat">
            <a:noFill/>
            <a:prstDash val="solid"/>
          </a:ln>
        </p:spPr>
        <p:txBody>
          <a:bodyPr vert="horz" wrap="square" lIns="91440" tIns="45720" rIns="91440" bIns="45720" anchor="ctr" anchorCtr="1"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FFFFFF"/>
              </a:solidFill>
              <a:uFillTx/>
              <a:latin typeface="Trebuchet MS"/>
              <a:ea typeface="맑은 고딕" pitchFamily="34"/>
              <a:cs typeface="B Nazanin" pitchFamily="2" charset="-78"/>
            </a:endParaRPr>
          </a:p>
        </p:txBody>
      </p:sp>
      <p:sp>
        <p:nvSpPr>
          <p:cNvPr id="4" name="이등변 삼각형 5">
            <a:extLst>
              <a:ext uri="{FF2B5EF4-FFF2-40B4-BE49-F238E27FC236}">
                <a16:creationId xmlns:a16="http://schemas.microsoft.com/office/drawing/2014/main" id="{59976D9F-7092-777F-76D5-C55423AB7D6D}"/>
              </a:ext>
            </a:extLst>
          </p:cNvPr>
          <p:cNvSpPr/>
          <p:nvPr/>
        </p:nvSpPr>
        <p:spPr>
          <a:xfrm rot="10799991">
            <a:off x="4216198" y="4659544"/>
            <a:ext cx="2550206" cy="2198455"/>
          </a:xfrm>
          <a:custGeom>
            <a:avLst>
              <a:gd name="f8" fmla="val 50000"/>
            </a:avLst>
            <a:gdLst>
              <a:gd name="f1" fmla="val 10800000"/>
              <a:gd name="f2" fmla="val 5400000"/>
              <a:gd name="f3" fmla="val 180"/>
              <a:gd name="f4" fmla="val w"/>
              <a:gd name="f5" fmla="val h"/>
              <a:gd name="f6" fmla="val ss"/>
              <a:gd name="f7" fmla="val 0"/>
              <a:gd name="f8" fmla="val 50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 f43 1 2"/>
              <a:gd name="f48" fmla="*/ f44 1 2"/>
              <a:gd name="f49" fmla="*/ f44 f17 1"/>
              <a:gd name="f50" fmla="+- f16 f47 0"/>
              <a:gd name="f51" fmla="*/ f49 1 200000"/>
              <a:gd name="f52" fmla="*/ f49 1 100000"/>
              <a:gd name="f53" fmla="+- f51 f48 0"/>
              <a:gd name="f54" fmla="*/ f51 f37 1"/>
              <a:gd name="f55" fmla="*/ f50 f37 1"/>
              <a:gd name="f56" fmla="*/ f52 f37 1"/>
              <a:gd name="f57" fmla="*/ f53 f37 1"/>
            </a:gdLst>
            <a:ahLst/>
            <a:cxnLst>
              <a:cxn ang="3cd4">
                <a:pos x="hc" y="t"/>
              </a:cxn>
              <a:cxn ang="0">
                <a:pos x="r" y="vc"/>
              </a:cxn>
              <a:cxn ang="cd4">
                <a:pos x="hc" y="b"/>
              </a:cxn>
              <a:cxn ang="cd2">
                <a:pos x="l" y="vc"/>
              </a:cxn>
              <a:cxn ang="f33">
                <a:pos x="f56" y="f42"/>
              </a:cxn>
              <a:cxn ang="f34">
                <a:pos x="f54" y="f55"/>
              </a:cxn>
              <a:cxn ang="f35">
                <a:pos x="f42" y="f45"/>
              </a:cxn>
              <a:cxn ang="f35">
                <a:pos x="f56" y="f45"/>
              </a:cxn>
              <a:cxn ang="f35">
                <a:pos x="f46" y="f45"/>
              </a:cxn>
              <a:cxn ang="f36">
                <a:pos x="f57" y="f55"/>
              </a:cxn>
            </a:cxnLst>
            <a:rect l="f54" t="f55" r="f57" b="f45"/>
            <a:pathLst>
              <a:path>
                <a:moveTo>
                  <a:pt x="f42" y="f45"/>
                </a:moveTo>
                <a:lnTo>
                  <a:pt x="f56" y="f42"/>
                </a:lnTo>
                <a:lnTo>
                  <a:pt x="f46" y="f45"/>
                </a:lnTo>
                <a:close/>
              </a:path>
            </a:pathLst>
          </a:custGeom>
          <a:solidFill>
            <a:srgbClr val="E7ECEF">
              <a:alpha val="60000"/>
            </a:srgbClr>
          </a:solidFill>
          <a:ln cap="flat">
            <a:noFill/>
            <a:prstDash val="solid"/>
          </a:ln>
        </p:spPr>
        <p:txBody>
          <a:bodyPr vert="horz" wrap="square" lIns="91440" tIns="45720" rIns="91440" bIns="45720" anchor="ctr" anchorCtr="1"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FFFFFF"/>
              </a:solidFill>
              <a:uFillTx/>
              <a:latin typeface="Trebuchet MS"/>
              <a:ea typeface="맑은 고딕" pitchFamily="34"/>
              <a:cs typeface="B Nazanin" pitchFamily="2" charset="-78"/>
            </a:endParaRPr>
          </a:p>
        </p:txBody>
      </p:sp>
      <p:sp>
        <p:nvSpPr>
          <p:cNvPr id="5" name="이등변 삼각형 9">
            <a:extLst>
              <a:ext uri="{FF2B5EF4-FFF2-40B4-BE49-F238E27FC236}">
                <a16:creationId xmlns:a16="http://schemas.microsoft.com/office/drawing/2014/main" id="{7FF9D04A-6231-A2B5-4537-B4D35F0845DD}"/>
              </a:ext>
            </a:extLst>
          </p:cNvPr>
          <p:cNvSpPr/>
          <p:nvPr/>
        </p:nvSpPr>
        <p:spPr>
          <a:xfrm rot="16200004">
            <a:off x="4108312" y="1668290"/>
            <a:ext cx="4124529" cy="1191636"/>
          </a:xfrm>
          <a:custGeom>
            <a:avLst>
              <a:gd name="f8" fmla="val 50000"/>
            </a:avLst>
            <a:gdLst>
              <a:gd name="f1" fmla="val 10800000"/>
              <a:gd name="f2" fmla="val 5400000"/>
              <a:gd name="f3" fmla="val 180"/>
              <a:gd name="f4" fmla="val w"/>
              <a:gd name="f5" fmla="val h"/>
              <a:gd name="f6" fmla="val ss"/>
              <a:gd name="f7" fmla="val 0"/>
              <a:gd name="f8" fmla="val 50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 f43 1 2"/>
              <a:gd name="f48" fmla="*/ f44 1 2"/>
              <a:gd name="f49" fmla="*/ f44 f17 1"/>
              <a:gd name="f50" fmla="+- f16 f47 0"/>
              <a:gd name="f51" fmla="*/ f49 1 200000"/>
              <a:gd name="f52" fmla="*/ f49 1 100000"/>
              <a:gd name="f53" fmla="+- f51 f48 0"/>
              <a:gd name="f54" fmla="*/ f51 f37 1"/>
              <a:gd name="f55" fmla="*/ f50 f37 1"/>
              <a:gd name="f56" fmla="*/ f52 f37 1"/>
              <a:gd name="f57" fmla="*/ f53 f37 1"/>
            </a:gdLst>
            <a:ahLst/>
            <a:cxnLst>
              <a:cxn ang="3cd4">
                <a:pos x="hc" y="t"/>
              </a:cxn>
              <a:cxn ang="0">
                <a:pos x="r" y="vc"/>
              </a:cxn>
              <a:cxn ang="cd4">
                <a:pos x="hc" y="b"/>
              </a:cxn>
              <a:cxn ang="cd2">
                <a:pos x="l" y="vc"/>
              </a:cxn>
              <a:cxn ang="f33">
                <a:pos x="f56" y="f42"/>
              </a:cxn>
              <a:cxn ang="f34">
                <a:pos x="f54" y="f55"/>
              </a:cxn>
              <a:cxn ang="f35">
                <a:pos x="f42" y="f45"/>
              </a:cxn>
              <a:cxn ang="f35">
                <a:pos x="f56" y="f45"/>
              </a:cxn>
              <a:cxn ang="f35">
                <a:pos x="f46" y="f45"/>
              </a:cxn>
              <a:cxn ang="f36">
                <a:pos x="f57" y="f55"/>
              </a:cxn>
            </a:cxnLst>
            <a:rect l="f54" t="f55" r="f57" b="f45"/>
            <a:pathLst>
              <a:path>
                <a:moveTo>
                  <a:pt x="f42" y="f45"/>
                </a:moveTo>
                <a:lnTo>
                  <a:pt x="f56" y="f42"/>
                </a:lnTo>
                <a:lnTo>
                  <a:pt x="f46" y="f45"/>
                </a:lnTo>
                <a:close/>
              </a:path>
            </a:pathLst>
          </a:custGeom>
          <a:solidFill>
            <a:srgbClr val="00B050">
              <a:alpha val="60000"/>
            </a:srgbClr>
          </a:solidFill>
          <a:ln cap="flat">
            <a:noFill/>
            <a:prstDash val="solid"/>
          </a:ln>
        </p:spPr>
        <p:txBody>
          <a:bodyPr vert="horz" wrap="square" lIns="91440" tIns="45720" rIns="91440" bIns="45720" anchor="ctr" anchorCtr="1"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FFFFFF"/>
              </a:solidFill>
              <a:uFillTx/>
              <a:latin typeface="Trebuchet MS"/>
              <a:ea typeface="맑은 고딕" pitchFamily="34"/>
              <a:cs typeface="B Nazanin" pitchFamily="2" charset="-78"/>
            </a:endParaRPr>
          </a:p>
        </p:txBody>
      </p:sp>
      <p:sp>
        <p:nvSpPr>
          <p:cNvPr id="6" name="직사각형 4">
            <a:extLst>
              <a:ext uri="{FF2B5EF4-FFF2-40B4-BE49-F238E27FC236}">
                <a16:creationId xmlns:a16="http://schemas.microsoft.com/office/drawing/2014/main" id="{9424FAAC-AB34-162D-40BE-565779430252}"/>
              </a:ext>
            </a:extLst>
          </p:cNvPr>
          <p:cNvSpPr/>
          <p:nvPr/>
        </p:nvSpPr>
        <p:spPr>
          <a:xfrm>
            <a:off x="11070073" y="0"/>
            <a:ext cx="1121923" cy="6858000"/>
          </a:xfrm>
          <a:prstGeom prst="rect">
            <a:avLst/>
          </a:prstGeom>
          <a:solidFill>
            <a:srgbClr val="00B050"/>
          </a:solidFill>
          <a:ln cap="flat">
            <a:noFill/>
            <a:prstDash val="solid"/>
          </a:ln>
        </p:spPr>
        <p:txBody>
          <a:bodyPr vert="horz" wrap="square" lIns="91440" tIns="45720" rIns="91440" bIns="45720" anchor="ctr" anchorCtr="1"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FFFFFF"/>
              </a:solidFill>
              <a:uFillTx/>
              <a:latin typeface="Trebuchet MS"/>
              <a:ea typeface="맑은 고딕" pitchFamily="34"/>
              <a:cs typeface="B Nazanin" pitchFamily="2" charset="-78"/>
            </a:endParaRPr>
          </a:p>
        </p:txBody>
      </p:sp>
      <p:sp>
        <p:nvSpPr>
          <p:cNvPr id="7" name="Text Placeholder 13">
            <a:extLst>
              <a:ext uri="{FF2B5EF4-FFF2-40B4-BE49-F238E27FC236}">
                <a16:creationId xmlns:a16="http://schemas.microsoft.com/office/drawing/2014/main" id="{FC771608-9A76-9E3F-3B51-D22DDECACC82}"/>
              </a:ext>
            </a:extLst>
          </p:cNvPr>
          <p:cNvSpPr txBox="1"/>
          <p:nvPr/>
        </p:nvSpPr>
        <p:spPr>
          <a:xfrm rot="5400013">
            <a:off x="8388614" y="2962766"/>
            <a:ext cx="6454301" cy="932459"/>
          </a:xfrm>
          <a:prstGeom prst="rect">
            <a:avLst/>
          </a:prstGeom>
          <a:noFill/>
          <a:ln cap="flat">
            <a:noFill/>
          </a:ln>
        </p:spPr>
        <p:txBody>
          <a:bodyPr vert="horz" wrap="square" lIns="91440" tIns="45720" rIns="91440" bIns="45720" anchor="ctr" anchorCtr="0" compatLnSpc="1">
            <a:noAutofit/>
          </a:bodyPr>
          <a:lstStyle/>
          <a:p>
            <a:pPr lvl="0" algn="ctr">
              <a:lnSpc>
                <a:spcPct val="80000"/>
              </a:lnSpc>
              <a:spcBef>
                <a:spcPts val="900"/>
              </a:spcBef>
              <a:defRPr sz="1800" b="0" i="0" u="none" strike="noStrike" kern="0" cap="none" spc="0" baseline="0">
                <a:solidFill>
                  <a:srgbClr val="000000"/>
                </a:solidFill>
                <a:uFillTx/>
              </a:defRPr>
            </a:pPr>
            <a:r>
              <a:rPr lang="fa-IR" sz="3600" b="1" dirty="0">
                <a:solidFill>
                  <a:srgbClr val="FFFFFF"/>
                </a:solidFill>
                <a:latin typeface="Garamond"/>
                <a:ea typeface="맑은 고딕" pitchFamily="34"/>
                <a:cs typeface="B Nazanin" pitchFamily="2" charset="-78"/>
              </a:rPr>
              <a:t>ارائه نمونه کارها</a:t>
            </a:r>
            <a:endParaRPr lang="en-US" sz="3600" b="1" i="0" u="none" strike="noStrike" kern="1200" cap="none" spc="0" baseline="0" dirty="0">
              <a:solidFill>
                <a:srgbClr val="FFFFFF"/>
              </a:solidFill>
              <a:uFillTx/>
              <a:latin typeface="Garamond"/>
              <a:ea typeface="맑은 고딕" pitchFamily="34"/>
              <a:cs typeface="B Nazanin" pitchFamily="2" charset="-78"/>
            </a:endParaRPr>
          </a:p>
        </p:txBody>
      </p:sp>
      <p:grpSp>
        <p:nvGrpSpPr>
          <p:cNvPr id="8" name="그룹 15">
            <a:extLst>
              <a:ext uri="{FF2B5EF4-FFF2-40B4-BE49-F238E27FC236}">
                <a16:creationId xmlns:a16="http://schemas.microsoft.com/office/drawing/2014/main" id="{23278F6B-8713-0597-58E7-157116EBB5FB}"/>
              </a:ext>
            </a:extLst>
          </p:cNvPr>
          <p:cNvGrpSpPr/>
          <p:nvPr/>
        </p:nvGrpSpPr>
        <p:grpSpPr>
          <a:xfrm>
            <a:off x="4595106" y="1150342"/>
            <a:ext cx="6410004" cy="2895072"/>
            <a:chOff x="7521186" y="876022"/>
            <a:chExt cx="6410004" cy="2895072"/>
          </a:xfrm>
        </p:grpSpPr>
        <p:sp>
          <p:nvSpPr>
            <p:cNvPr id="9" name="자유형: 도형 13">
              <a:extLst>
                <a:ext uri="{FF2B5EF4-FFF2-40B4-BE49-F238E27FC236}">
                  <a16:creationId xmlns:a16="http://schemas.microsoft.com/office/drawing/2014/main" id="{D3B574ED-AFCB-F164-0124-DB3C7ED1C078}"/>
                </a:ext>
              </a:extLst>
            </p:cNvPr>
            <p:cNvSpPr/>
            <p:nvPr/>
          </p:nvSpPr>
          <p:spPr>
            <a:xfrm>
              <a:off x="7521186" y="876022"/>
              <a:ext cx="304440" cy="281571"/>
            </a:xfrm>
            <a:custGeom>
              <a:avLst/>
              <a:gdLst>
                <a:gd name="f0" fmla="val w"/>
                <a:gd name="f1" fmla="val h"/>
                <a:gd name="f2" fmla="val 0"/>
                <a:gd name="f3" fmla="val 282415"/>
                <a:gd name="f4" fmla="val 261193"/>
                <a:gd name="f5" fmla="val 258472"/>
                <a:gd name="f6" fmla="val 38091"/>
                <a:gd name="f7" fmla="val 262463"/>
                <a:gd name="f8" fmla="val 46435"/>
                <a:gd name="f9" fmla="val 247771"/>
                <a:gd name="f10" fmla="val 58859"/>
                <a:gd name="f11" fmla="val 238339"/>
                <a:gd name="f12" fmla="val 75365"/>
                <a:gd name="f13" fmla="val 228907"/>
                <a:gd name="f14" fmla="val 91871"/>
                <a:gd name="f15" fmla="val 223647"/>
                <a:gd name="f16" fmla="val 115905"/>
                <a:gd name="f17" fmla="val 222558"/>
                <a:gd name="f18" fmla="val 147466"/>
                <a:gd name="f19" fmla="val 273709"/>
                <a:gd name="f20" fmla="val 261194"/>
                <a:gd name="f21" fmla="val 168687"/>
                <a:gd name="f22" fmla="val 171408"/>
                <a:gd name="f23" fmla="val 122797"/>
                <a:gd name="f24" fmla="val 174491"/>
                <a:gd name="f25" fmla="val 87609"/>
                <a:gd name="f26" fmla="val 186100"/>
                <a:gd name="f27" fmla="val 65843"/>
                <a:gd name="f28" fmla="val 201336"/>
                <a:gd name="f29" fmla="val 36821"/>
                <a:gd name="f30" fmla="val 225460"/>
                <a:gd name="f31" fmla="val 14874"/>
                <a:gd name="f32" fmla="val 89785"/>
                <a:gd name="f33" fmla="val 113728"/>
                <a:gd name="f34" fmla="val 93775"/>
                <a:gd name="f35" fmla="val 79083"/>
                <a:gd name="f36" fmla="val 69651"/>
                <a:gd name="f37" fmla="val 60219"/>
                <a:gd name="f38" fmla="val 54959"/>
                <a:gd name="f39" fmla="val 53871"/>
                <a:gd name="f40" fmla="val 105021"/>
                <a:gd name="f41" fmla="val 5804"/>
                <a:gd name="f42" fmla="val 17413"/>
                <a:gd name="f43" fmla="val 32649"/>
                <a:gd name="f44" fmla="val 56773"/>
                <a:gd name="f45" fmla="*/ f0 1 282415"/>
                <a:gd name="f46" fmla="*/ f1 1 261193"/>
                <a:gd name="f47" fmla="val f2"/>
                <a:gd name="f48" fmla="val f3"/>
                <a:gd name="f49" fmla="val f4"/>
                <a:gd name="f50" fmla="+- f49 0 f47"/>
                <a:gd name="f51" fmla="+- f48 0 f47"/>
                <a:gd name="f52" fmla="*/ f51 1 282415"/>
                <a:gd name="f53" fmla="*/ f50 1 261193"/>
                <a:gd name="f54" fmla="*/ f47 1 f52"/>
                <a:gd name="f55" fmla="*/ f48 1 f52"/>
                <a:gd name="f56" fmla="*/ f47 1 f53"/>
                <a:gd name="f57" fmla="*/ f49 1 f53"/>
                <a:gd name="f58" fmla="*/ f54 f45 1"/>
                <a:gd name="f59" fmla="*/ f55 f45 1"/>
                <a:gd name="f60" fmla="*/ f57 f46 1"/>
                <a:gd name="f61" fmla="*/ f56 f46 1"/>
              </a:gdLst>
              <a:ahLst/>
              <a:cxnLst>
                <a:cxn ang="3cd4">
                  <a:pos x="hc" y="t"/>
                </a:cxn>
                <a:cxn ang="0">
                  <a:pos x="r" y="vc"/>
                </a:cxn>
                <a:cxn ang="cd4">
                  <a:pos x="hc" y="b"/>
                </a:cxn>
                <a:cxn ang="cd2">
                  <a:pos x="l" y="vc"/>
                </a:cxn>
              </a:cxnLst>
              <a:rect l="f58" t="f61" r="f59" b="f60"/>
              <a:pathLst>
                <a:path w="282415" h="261193">
                  <a:moveTo>
                    <a:pt x="f5" y="f2"/>
                  </a:moveTo>
                  <a:lnTo>
                    <a:pt x="f3" y="f6"/>
                  </a:lnTo>
                  <a:cubicBezTo>
                    <a:pt x="f7" y="f8"/>
                    <a:pt x="f9" y="f10"/>
                    <a:pt x="f11" y="f12"/>
                  </a:cubicBezTo>
                  <a:cubicBezTo>
                    <a:pt x="f13" y="f14"/>
                    <a:pt x="f15" y="f16"/>
                    <a:pt x="f17" y="f18"/>
                  </a:cubicBezTo>
                  <a:lnTo>
                    <a:pt x="f19" y="f18"/>
                  </a:lnTo>
                  <a:lnTo>
                    <a:pt x="f19" y="f20"/>
                  </a:lnTo>
                  <a:lnTo>
                    <a:pt x="f21" y="f20"/>
                  </a:lnTo>
                  <a:lnTo>
                    <a:pt x="f21" y="f22"/>
                  </a:lnTo>
                  <a:cubicBezTo>
                    <a:pt x="f21" y="f23"/>
                    <a:pt x="f24" y="f25"/>
                    <a:pt x="f26" y="f27"/>
                  </a:cubicBezTo>
                  <a:cubicBezTo>
                    <a:pt x="f28" y="f29"/>
                    <a:pt x="f30" y="f31"/>
                    <a:pt x="f5" y="f2"/>
                  </a:cubicBezTo>
                  <a:close/>
                  <a:moveTo>
                    <a:pt x="f32" y="f2"/>
                  </a:moveTo>
                  <a:lnTo>
                    <a:pt x="f33" y="f6"/>
                  </a:lnTo>
                  <a:cubicBezTo>
                    <a:pt x="f34" y="f8"/>
                    <a:pt x="f35" y="f10"/>
                    <a:pt x="f36" y="f12"/>
                  </a:cubicBezTo>
                  <a:cubicBezTo>
                    <a:pt x="f37" y="f14"/>
                    <a:pt x="f38" y="f16"/>
                    <a:pt x="f39" y="f18"/>
                  </a:cubicBezTo>
                  <a:lnTo>
                    <a:pt x="f40" y="f18"/>
                  </a:lnTo>
                  <a:lnTo>
                    <a:pt x="f40" y="f20"/>
                  </a:lnTo>
                  <a:lnTo>
                    <a:pt x="f2" y="f20"/>
                  </a:lnTo>
                  <a:lnTo>
                    <a:pt x="f2" y="f22"/>
                  </a:lnTo>
                  <a:cubicBezTo>
                    <a:pt x="f2" y="f23"/>
                    <a:pt x="f41" y="f25"/>
                    <a:pt x="f42" y="f27"/>
                  </a:cubicBezTo>
                  <a:cubicBezTo>
                    <a:pt x="f43" y="f29"/>
                    <a:pt x="f44" y="f31"/>
                    <a:pt x="f32" y="f2"/>
                  </a:cubicBezTo>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FFFFFF"/>
                </a:solidFill>
                <a:uFillTx/>
                <a:latin typeface="Trebuchet MS"/>
                <a:ea typeface="맑은 고딕" pitchFamily="34"/>
                <a:cs typeface="B Nazanin" pitchFamily="2" charset="-78"/>
              </a:endParaRPr>
            </a:p>
          </p:txBody>
        </p:sp>
        <p:sp>
          <p:nvSpPr>
            <p:cNvPr id="10" name="TextBox 8">
              <a:extLst>
                <a:ext uri="{FF2B5EF4-FFF2-40B4-BE49-F238E27FC236}">
                  <a16:creationId xmlns:a16="http://schemas.microsoft.com/office/drawing/2014/main" id="{AD07A786-1ABF-F100-1468-0D525A552881}"/>
                </a:ext>
              </a:extLst>
            </p:cNvPr>
            <p:cNvSpPr txBox="1"/>
            <p:nvPr/>
          </p:nvSpPr>
          <p:spPr>
            <a:xfrm>
              <a:off x="11052824" y="1093438"/>
              <a:ext cx="2878366" cy="2677656"/>
            </a:xfrm>
            <a:prstGeom prst="rect">
              <a:avLst/>
            </a:prstGeom>
            <a:noFill/>
            <a:ln cap="flat">
              <a:noFill/>
            </a:ln>
          </p:spPr>
          <p:txBody>
            <a:bodyPr vert="horz" wrap="square" lIns="91440" tIns="45720" rIns="91440" bIns="45720" anchor="t" anchorCtr="0" compatLnSpc="1">
              <a:spAutoFit/>
            </a:bodyPr>
            <a:lstStyle/>
            <a:p>
              <a:pPr lvl="0" algn="r">
                <a:defRPr sz="1800" b="0" i="0" u="none" strike="noStrike" kern="0" cap="none" spc="0" baseline="0">
                  <a:solidFill>
                    <a:srgbClr val="000000"/>
                  </a:solidFill>
                  <a:uFillTx/>
                </a:defRPr>
              </a:pPr>
              <a:r>
                <a:rPr lang="fa-IR" sz="2800" dirty="0">
                  <a:solidFill>
                    <a:srgbClr val="404040"/>
                  </a:solidFill>
                  <a:latin typeface="Trebuchet MS"/>
                  <a:ea typeface="맑은 고딕" pitchFamily="34"/>
                  <a:cs typeface="B Nazanin" pitchFamily="2" charset="-78"/>
                </a:rPr>
                <a:t>شما به سادگی می توانید مخاطبان خود را تحت تاثیر قرار دهید و به ارائه های خود جذابیت و زیبایی بی نظیری اضافه کنید.</a:t>
              </a:r>
              <a:endParaRPr lang="en-US" sz="2800" b="0" i="0" u="none" strike="noStrike" kern="1200" cap="none" spc="0" baseline="0" dirty="0">
                <a:solidFill>
                  <a:srgbClr val="404040"/>
                </a:solidFill>
                <a:uFillTx/>
                <a:latin typeface="Trebuchet MS"/>
                <a:ea typeface="맑은 고딕" pitchFamily="34"/>
                <a:cs typeface="B Nazanin" pitchFamily="2" charset="-78"/>
              </a:endParaRPr>
            </a:p>
          </p:txBody>
        </p:sp>
        <p:sp>
          <p:nvSpPr>
            <p:cNvPr id="11" name="자유형: 도형 14">
              <a:extLst>
                <a:ext uri="{FF2B5EF4-FFF2-40B4-BE49-F238E27FC236}">
                  <a16:creationId xmlns:a16="http://schemas.microsoft.com/office/drawing/2014/main" id="{C3CB90A8-8E30-3304-0345-91F12FD28816}"/>
                </a:ext>
              </a:extLst>
            </p:cNvPr>
            <p:cNvSpPr/>
            <p:nvPr/>
          </p:nvSpPr>
          <p:spPr>
            <a:xfrm rot="10799991">
              <a:off x="10093613" y="3383088"/>
              <a:ext cx="304440" cy="281571"/>
            </a:xfrm>
            <a:custGeom>
              <a:avLst/>
              <a:gdLst>
                <a:gd name="f0" fmla="val w"/>
                <a:gd name="f1" fmla="val h"/>
                <a:gd name="f2" fmla="val 0"/>
                <a:gd name="f3" fmla="val 282415"/>
                <a:gd name="f4" fmla="val 261193"/>
                <a:gd name="f5" fmla="val 258472"/>
                <a:gd name="f6" fmla="val 38091"/>
                <a:gd name="f7" fmla="val 262463"/>
                <a:gd name="f8" fmla="val 46435"/>
                <a:gd name="f9" fmla="val 247771"/>
                <a:gd name="f10" fmla="val 58859"/>
                <a:gd name="f11" fmla="val 238339"/>
                <a:gd name="f12" fmla="val 75365"/>
                <a:gd name="f13" fmla="val 228907"/>
                <a:gd name="f14" fmla="val 91871"/>
                <a:gd name="f15" fmla="val 223647"/>
                <a:gd name="f16" fmla="val 115905"/>
                <a:gd name="f17" fmla="val 222558"/>
                <a:gd name="f18" fmla="val 147466"/>
                <a:gd name="f19" fmla="val 273709"/>
                <a:gd name="f20" fmla="val 261194"/>
                <a:gd name="f21" fmla="val 168687"/>
                <a:gd name="f22" fmla="val 171408"/>
                <a:gd name="f23" fmla="val 122797"/>
                <a:gd name="f24" fmla="val 174491"/>
                <a:gd name="f25" fmla="val 87609"/>
                <a:gd name="f26" fmla="val 186100"/>
                <a:gd name="f27" fmla="val 65843"/>
                <a:gd name="f28" fmla="val 201336"/>
                <a:gd name="f29" fmla="val 36821"/>
                <a:gd name="f30" fmla="val 225460"/>
                <a:gd name="f31" fmla="val 14874"/>
                <a:gd name="f32" fmla="val 89785"/>
                <a:gd name="f33" fmla="val 113728"/>
                <a:gd name="f34" fmla="val 93775"/>
                <a:gd name="f35" fmla="val 79083"/>
                <a:gd name="f36" fmla="val 69651"/>
                <a:gd name="f37" fmla="val 60219"/>
                <a:gd name="f38" fmla="val 54959"/>
                <a:gd name="f39" fmla="val 53871"/>
                <a:gd name="f40" fmla="val 105021"/>
                <a:gd name="f41" fmla="val 5804"/>
                <a:gd name="f42" fmla="val 17413"/>
                <a:gd name="f43" fmla="val 32649"/>
                <a:gd name="f44" fmla="val 56773"/>
                <a:gd name="f45" fmla="*/ f0 1 282415"/>
                <a:gd name="f46" fmla="*/ f1 1 261193"/>
                <a:gd name="f47" fmla="val f2"/>
                <a:gd name="f48" fmla="val f3"/>
                <a:gd name="f49" fmla="val f4"/>
                <a:gd name="f50" fmla="+- f49 0 f47"/>
                <a:gd name="f51" fmla="+- f48 0 f47"/>
                <a:gd name="f52" fmla="*/ f51 1 282415"/>
                <a:gd name="f53" fmla="*/ f50 1 261193"/>
                <a:gd name="f54" fmla="*/ f47 1 f52"/>
                <a:gd name="f55" fmla="*/ f48 1 f52"/>
                <a:gd name="f56" fmla="*/ f47 1 f53"/>
                <a:gd name="f57" fmla="*/ f49 1 f53"/>
                <a:gd name="f58" fmla="*/ f54 f45 1"/>
                <a:gd name="f59" fmla="*/ f55 f45 1"/>
                <a:gd name="f60" fmla="*/ f57 f46 1"/>
                <a:gd name="f61" fmla="*/ f56 f46 1"/>
              </a:gdLst>
              <a:ahLst/>
              <a:cxnLst>
                <a:cxn ang="3cd4">
                  <a:pos x="hc" y="t"/>
                </a:cxn>
                <a:cxn ang="0">
                  <a:pos x="r" y="vc"/>
                </a:cxn>
                <a:cxn ang="cd4">
                  <a:pos x="hc" y="b"/>
                </a:cxn>
                <a:cxn ang="cd2">
                  <a:pos x="l" y="vc"/>
                </a:cxn>
              </a:cxnLst>
              <a:rect l="f58" t="f61" r="f59" b="f60"/>
              <a:pathLst>
                <a:path w="282415" h="261193">
                  <a:moveTo>
                    <a:pt x="f5" y="f2"/>
                  </a:moveTo>
                  <a:lnTo>
                    <a:pt x="f3" y="f6"/>
                  </a:lnTo>
                  <a:cubicBezTo>
                    <a:pt x="f7" y="f8"/>
                    <a:pt x="f9" y="f10"/>
                    <a:pt x="f11" y="f12"/>
                  </a:cubicBezTo>
                  <a:cubicBezTo>
                    <a:pt x="f13" y="f14"/>
                    <a:pt x="f15" y="f16"/>
                    <a:pt x="f17" y="f18"/>
                  </a:cubicBezTo>
                  <a:lnTo>
                    <a:pt x="f19" y="f18"/>
                  </a:lnTo>
                  <a:lnTo>
                    <a:pt x="f19" y="f20"/>
                  </a:lnTo>
                  <a:lnTo>
                    <a:pt x="f21" y="f20"/>
                  </a:lnTo>
                  <a:lnTo>
                    <a:pt x="f21" y="f22"/>
                  </a:lnTo>
                  <a:cubicBezTo>
                    <a:pt x="f21" y="f23"/>
                    <a:pt x="f24" y="f25"/>
                    <a:pt x="f26" y="f27"/>
                  </a:cubicBezTo>
                  <a:cubicBezTo>
                    <a:pt x="f28" y="f29"/>
                    <a:pt x="f30" y="f31"/>
                    <a:pt x="f5" y="f2"/>
                  </a:cubicBezTo>
                  <a:close/>
                  <a:moveTo>
                    <a:pt x="f32" y="f2"/>
                  </a:moveTo>
                  <a:lnTo>
                    <a:pt x="f33" y="f6"/>
                  </a:lnTo>
                  <a:cubicBezTo>
                    <a:pt x="f34" y="f8"/>
                    <a:pt x="f35" y="f10"/>
                    <a:pt x="f36" y="f12"/>
                  </a:cubicBezTo>
                  <a:cubicBezTo>
                    <a:pt x="f37" y="f14"/>
                    <a:pt x="f38" y="f16"/>
                    <a:pt x="f39" y="f18"/>
                  </a:cubicBezTo>
                  <a:lnTo>
                    <a:pt x="f40" y="f18"/>
                  </a:lnTo>
                  <a:lnTo>
                    <a:pt x="f40" y="f20"/>
                  </a:lnTo>
                  <a:lnTo>
                    <a:pt x="f2" y="f20"/>
                  </a:lnTo>
                  <a:lnTo>
                    <a:pt x="f2" y="f22"/>
                  </a:lnTo>
                  <a:cubicBezTo>
                    <a:pt x="f2" y="f23"/>
                    <a:pt x="f41" y="f25"/>
                    <a:pt x="f42" y="f27"/>
                  </a:cubicBezTo>
                  <a:cubicBezTo>
                    <a:pt x="f43" y="f29"/>
                    <a:pt x="f44" y="f31"/>
                    <a:pt x="f32" y="f2"/>
                  </a:cubicBezTo>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00B050"/>
                </a:solidFill>
                <a:uFillTx/>
                <a:latin typeface="Trebuchet MS"/>
                <a:ea typeface="맑은 고딕" pitchFamily="34"/>
                <a:cs typeface="B Nazanin" pitchFamily="2" charset="-78"/>
              </a:endParaRPr>
            </a:p>
          </p:txBody>
        </p:sp>
      </p:grpSp>
      <p:pic>
        <p:nvPicPr>
          <p:cNvPr id="12" name="Marcador de posición de imagen 12">
            <a:extLst>
              <a:ext uri="{FF2B5EF4-FFF2-40B4-BE49-F238E27FC236}">
                <a16:creationId xmlns:a16="http://schemas.microsoft.com/office/drawing/2014/main" id="{B3D8DB92-3FEC-AB3A-3280-1CE1BAC1DCAE}"/>
              </a:ext>
            </a:extLst>
          </p:cNvPr>
          <p:cNvPicPr>
            <a:picLocks noGrp="1" noChangeAspect="1"/>
          </p:cNvPicPr>
          <p:nvPr>
            <p:ph type="pic" idx="4294967295"/>
          </p:nvPr>
        </p:nvPicPr>
        <p:blipFill>
          <a:blip r:embed="rId3" cstate="print"/>
          <a:srcRect l="17070" r="17070"/>
          <a:stretch>
            <a:fillRect/>
          </a:stretch>
        </p:blipFill>
        <p:spPr>
          <a:xfrm>
            <a:off x="1203960" y="1554480"/>
            <a:ext cx="6398031" cy="4587240"/>
          </a:xfrm>
          <a:solidFill>
            <a:srgbClr val="F2F2F2"/>
          </a:solidFill>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name="Slide996">
    <p:spTree>
      <p:nvGrpSpPr>
        <p:cNvPr id="1" name=""/>
        <p:cNvGrpSpPr/>
        <p:nvPr/>
      </p:nvGrpSpPr>
      <p:grpSpPr>
        <a:xfrm>
          <a:off x="0" y="0"/>
          <a:ext cx="0" cy="0"/>
          <a:chOff x="0" y="0"/>
          <a:chExt cx="0" cy="0"/>
        </a:xfrm>
      </p:grpSpPr>
      <p:sp>
        <p:nvSpPr>
          <p:cNvPr id="2" name="Título 4">
            <a:extLst>
              <a:ext uri="{FF2B5EF4-FFF2-40B4-BE49-F238E27FC236}">
                <a16:creationId xmlns:a16="http://schemas.microsoft.com/office/drawing/2014/main" id="{95E4C9CE-7EC7-080E-3C5B-28BF4B0FD816}"/>
              </a:ext>
            </a:extLst>
          </p:cNvPr>
          <p:cNvSpPr txBox="1">
            <a:spLocks noGrp="1"/>
          </p:cNvSpPr>
          <p:nvPr>
            <p:ph type="title"/>
          </p:nvPr>
        </p:nvSpPr>
        <p:spPr>
          <a:xfrm>
            <a:off x="2872119" y="1344073"/>
            <a:ext cx="6699523" cy="1539877"/>
          </a:xfrm>
        </p:spPr>
        <p:txBody>
          <a:bodyPr>
            <a:noAutofit/>
          </a:bodyPr>
          <a:lstStyle/>
          <a:p>
            <a:pPr lvl="0"/>
            <a:r>
              <a:rPr lang="fa-IR" sz="3600" dirty="0">
                <a:cs typeface="B Nazanin" pitchFamily="2" charset="-78"/>
              </a:rPr>
              <a:t>با تشکر از همکاری شما دوستان عزیز... !</a:t>
            </a:r>
            <a:endParaRPr lang="es-ES" sz="3600" dirty="0">
              <a:cs typeface="B Nazanin" pitchFamily="2" charset="-78"/>
            </a:endParaRPr>
          </a:p>
        </p:txBody>
      </p:sp>
      <p:sp>
        <p:nvSpPr>
          <p:cNvPr id="3" name="CuadroTexto 8">
            <a:extLst>
              <a:ext uri="{FF2B5EF4-FFF2-40B4-BE49-F238E27FC236}">
                <a16:creationId xmlns:a16="http://schemas.microsoft.com/office/drawing/2014/main" id="{519B29C2-990B-1703-5E37-58F026DE6A1C}"/>
              </a:ext>
            </a:extLst>
          </p:cNvPr>
          <p:cNvSpPr txBox="1"/>
          <p:nvPr/>
        </p:nvSpPr>
        <p:spPr>
          <a:xfrm>
            <a:off x="-12188" y="2854775"/>
            <a:ext cx="12204195" cy="523219"/>
          </a:xfrm>
          <a:prstGeom prst="rect">
            <a:avLst/>
          </a:prstGeom>
          <a:noFill/>
          <a:ln cap="flat">
            <a:noFill/>
          </a:ln>
        </p:spPr>
        <p:txBody>
          <a:bodyPr vert="horz" wrap="square" lIns="91440" tIns="45720" rIns="91440" bIns="45720" anchor="t" anchorCtr="1" compatLnSpc="1">
            <a:spAutoFit/>
          </a:bodyPr>
          <a:lstStyle/>
          <a:p>
            <a:pPr lvl="0" algn="ctr">
              <a:defRPr sz="1800" b="0" i="0" u="none" strike="noStrike" kern="0" cap="none" spc="0" baseline="0">
                <a:solidFill>
                  <a:srgbClr val="000000"/>
                </a:solidFill>
                <a:uFillTx/>
              </a:defRPr>
            </a:pPr>
            <a:r>
              <a:rPr lang="fa-IR" sz="2800" dirty="0">
                <a:solidFill>
                  <a:srgbClr val="6C757D"/>
                </a:solidFill>
                <a:latin typeface="Garamond"/>
                <a:ea typeface="Arial"/>
                <a:cs typeface="B Nazanin" pitchFamily="2" charset="-78"/>
              </a:rPr>
              <a:t>قالب رایگان</a:t>
            </a:r>
            <a:endParaRPr lang="es-ES" sz="2800" b="0" i="0" u="none" strike="noStrike" kern="1200" cap="none" spc="0" baseline="0" dirty="0">
              <a:solidFill>
                <a:srgbClr val="6C757D"/>
              </a:solidFill>
              <a:uFillTx/>
              <a:latin typeface="Garamond"/>
              <a:ea typeface="Arial"/>
              <a:cs typeface="B Nazanin" pitchFamily="2" charset="-78"/>
            </a:endParaRPr>
          </a:p>
        </p:txBody>
      </p:sp>
      <p:cxnSp>
        <p:nvCxnSpPr>
          <p:cNvPr id="4" name="Conector recto 13">
            <a:extLst>
              <a:ext uri="{FF2B5EF4-FFF2-40B4-BE49-F238E27FC236}">
                <a16:creationId xmlns:a16="http://schemas.microsoft.com/office/drawing/2014/main" id="{AD256A85-3F3A-CF6E-A204-8E53D41A27D5}"/>
              </a:ext>
            </a:extLst>
          </p:cNvPr>
          <p:cNvCxnSpPr/>
          <p:nvPr/>
        </p:nvCxnSpPr>
        <p:spPr>
          <a:xfrm flipV="1">
            <a:off x="6096003" y="0"/>
            <a:ext cx="0" cy="1295403"/>
          </a:xfrm>
          <a:prstGeom prst="straightConnector1">
            <a:avLst/>
          </a:prstGeom>
          <a:noFill/>
          <a:ln w="76196" cap="flat">
            <a:solidFill>
              <a:srgbClr val="00B050"/>
            </a:solidFill>
            <a:prstDash val="solid"/>
            <a:miter/>
          </a:ln>
        </p:spPr>
      </p:cxnSp>
      <p:cxnSp>
        <p:nvCxnSpPr>
          <p:cNvPr id="5" name="Conector recto 15">
            <a:extLst>
              <a:ext uri="{FF2B5EF4-FFF2-40B4-BE49-F238E27FC236}">
                <a16:creationId xmlns:a16="http://schemas.microsoft.com/office/drawing/2014/main" id="{DD9C3806-F56A-7B81-8432-DEE54D7A15D0}"/>
              </a:ext>
            </a:extLst>
          </p:cNvPr>
          <p:cNvCxnSpPr/>
          <p:nvPr/>
        </p:nvCxnSpPr>
        <p:spPr>
          <a:xfrm flipV="1">
            <a:off x="6096003" y="3644898"/>
            <a:ext cx="0" cy="622305"/>
          </a:xfrm>
          <a:prstGeom prst="straightConnector1">
            <a:avLst/>
          </a:prstGeom>
          <a:noFill/>
          <a:ln w="41276" cap="flat">
            <a:solidFill>
              <a:srgbClr val="00B050"/>
            </a:solidFill>
            <a:prstDash val="solid"/>
            <a:miter/>
          </a:ln>
        </p:spPr>
      </p:cxnSp>
      <p:pic>
        <p:nvPicPr>
          <p:cNvPr id="6" name="Picture 4" descr="2 mujeres en bikini amarillo y negro sentadas en la playa durante el día">
            <a:extLst>
              <a:ext uri="{FF2B5EF4-FFF2-40B4-BE49-F238E27FC236}">
                <a16:creationId xmlns:a16="http://schemas.microsoft.com/office/drawing/2014/main" id="{50EEDA81-95B5-AFB8-BCB1-763F66D89D1C}"/>
              </a:ext>
            </a:extLst>
          </p:cNvPr>
          <p:cNvPicPr>
            <a:picLocks noGrp="1" noChangeAspect="1"/>
          </p:cNvPicPr>
          <p:nvPr>
            <p:ph type="pic" idx="4294967295"/>
          </p:nvPr>
        </p:nvPicPr>
        <p:blipFill>
          <a:blip r:embed="rId3" cstate="print"/>
          <a:srcRect l="50000" t="260" r="12020" b="2247"/>
          <a:stretch>
            <a:fillRect/>
          </a:stretch>
        </p:blipFill>
        <p:spPr>
          <a:xfrm>
            <a:off x="9496318" y="124138"/>
            <a:ext cx="2578086" cy="4413689"/>
          </a:xfrm>
          <a:ln w="28575">
            <a:solidFill>
              <a:srgbClr val="00B050"/>
            </a:solidFill>
            <a:prstDash val="solid"/>
          </a:ln>
        </p:spPr>
      </p:pic>
      <p:grpSp>
        <p:nvGrpSpPr>
          <p:cNvPr id="7" name="Grupo 14">
            <a:extLst>
              <a:ext uri="{FF2B5EF4-FFF2-40B4-BE49-F238E27FC236}">
                <a16:creationId xmlns:a16="http://schemas.microsoft.com/office/drawing/2014/main" id="{A4F3C018-CB52-4C72-84BD-ADEBBD75A0B0}"/>
              </a:ext>
            </a:extLst>
          </p:cNvPr>
          <p:cNvGrpSpPr/>
          <p:nvPr/>
        </p:nvGrpSpPr>
        <p:grpSpPr>
          <a:xfrm>
            <a:off x="4520372" y="5724784"/>
            <a:ext cx="3171331" cy="456651"/>
            <a:chOff x="4520372" y="5724784"/>
            <a:chExt cx="3171331" cy="456651"/>
          </a:xfrm>
        </p:grpSpPr>
        <p:sp>
          <p:nvSpPr>
            <p:cNvPr id="8" name="Rounded Rectangle 2">
              <a:extLst>
                <a:ext uri="{FF2B5EF4-FFF2-40B4-BE49-F238E27FC236}">
                  <a16:creationId xmlns:a16="http://schemas.microsoft.com/office/drawing/2014/main" id="{9BB12279-CEAE-A3A8-2C5D-782F89DFF1B3}"/>
                </a:ext>
              </a:extLst>
            </p:cNvPr>
            <p:cNvSpPr/>
            <p:nvPr/>
          </p:nvSpPr>
          <p:spPr>
            <a:xfrm>
              <a:off x="5205359" y="5733873"/>
              <a:ext cx="419929" cy="447562"/>
            </a:xfrm>
            <a:custGeom>
              <a:avLst/>
              <a:gdLst>
                <a:gd name="f0" fmla="val 10800000"/>
                <a:gd name="f1" fmla="val 5400000"/>
                <a:gd name="f2" fmla="val 180"/>
                <a:gd name="f3" fmla="val w"/>
                <a:gd name="f4" fmla="val h"/>
                <a:gd name="f5" fmla="val 0"/>
                <a:gd name="f6" fmla="val 3960440"/>
                <a:gd name="f7" fmla="val 3960000"/>
                <a:gd name="f8" fmla="val 1979373"/>
                <a:gd name="f9" fmla="val 472350"/>
                <a:gd name="f10" fmla="val 1228307"/>
                <a:gd name="f11" fmla="val 485871"/>
                <a:gd name="f12" fmla="val 850011"/>
                <a:gd name="f13" fmla="val 1078219"/>
                <a:gd name="f14" fmla="val 813783"/>
                <a:gd name="f15" fmla="val 1434034"/>
                <a:gd name="f16" fmla="val 787561"/>
                <a:gd name="f17" fmla="val 1781828"/>
                <a:gd name="f18" fmla="val 889690"/>
                <a:gd name="f19" fmla="val 2005359"/>
                <a:gd name="f20" fmla="val 1119009"/>
                <a:gd name="f21" fmla="val 2222584"/>
                <a:gd name="f22" fmla="val 1178964"/>
                <a:gd name="f23" fmla="val 2123026"/>
                <a:gd name="f24" fmla="val 1260199"/>
                <a:gd name="f25" fmla="val 1908547"/>
                <a:gd name="f26" fmla="val 1328015"/>
                <a:gd name="f27" fmla="val 1812920"/>
                <a:gd name="f28" fmla="val 1222115"/>
                <a:gd name="f29" fmla="val 1647651"/>
                <a:gd name="f30" fmla="val 1255483"/>
                <a:gd name="f31" fmla="val 1756375"/>
                <a:gd name="f32" fmla="val 1234998"/>
                <a:gd name="f33" fmla="val 1431771"/>
                <a:gd name="f34" fmla="val 1331609"/>
                <a:gd name="f35" fmla="val 922504"/>
                <a:gd name="f36" fmla="val 1719145"/>
                <a:gd name="f37" fmla="val 812633"/>
                <a:gd name="f38" fmla="val 2217373"/>
                <a:gd name="f39" fmla="val 891303"/>
                <a:gd name="f40" fmla="val 2693518"/>
                <a:gd name="f41" fmla="val 1016895"/>
                <a:gd name="f42" fmla="val 2787642"/>
                <a:gd name="f43" fmla="val 1344599"/>
                <a:gd name="f44" fmla="val 2783502"/>
                <a:gd name="f45" fmla="val 1606823"/>
                <a:gd name="f46" fmla="val 2771081"/>
                <a:gd name="f47" fmla="val 1743454"/>
                <a:gd name="f48" fmla="val 2679609"/>
                <a:gd name="f49" fmla="val 2064482"/>
                <a:gd name="f50" fmla="val 2456028"/>
                <a:gd name="f51" fmla="val 2225955"/>
                <a:gd name="f52" fmla="val 2192422"/>
                <a:gd name="f53" fmla="val 2399851"/>
                <a:gd name="f54" fmla="val 2004893"/>
                <a:gd name="f55" fmla="val 2209395"/>
                <a:gd name="f56" fmla="val 2026974"/>
                <a:gd name="f57" fmla="val 2018938"/>
                <a:gd name="f58" fmla="val 2072519"/>
                <a:gd name="f59" fmla="val 1810540"/>
                <a:gd name="f60" fmla="val 2086043"/>
                <a:gd name="f61" fmla="val 1754994"/>
                <a:gd name="f62" fmla="val 2135727"/>
                <a:gd name="f63" fmla="val 1554876"/>
                <a:gd name="f64" fmla="val 2195073"/>
                <a:gd name="f65" fmla="val 1382360"/>
                <a:gd name="f66" fmla="val 2084273"/>
                <a:gd name="f67" fmla="val 1259912"/>
                <a:gd name="f68" fmla="val 1915898"/>
                <a:gd name="f69" fmla="val 1219889"/>
                <a:gd name="f70" fmla="val 1750283"/>
                <a:gd name="f71" fmla="val 1186766"/>
                <a:gd name="f72" fmla="val 1626460"/>
                <a:gd name="f73" fmla="val 1331294"/>
                <a:gd name="f74" fmla="val 1589196"/>
                <a:gd name="f75" fmla="val 1434803"/>
                <a:gd name="f76" fmla="val 1499489"/>
                <a:gd name="f77" fmla="val 1732912"/>
                <a:gd name="f78" fmla="val 1614533"/>
                <a:gd name="f79" fmla="val 1824000"/>
                <a:gd name="f80" fmla="val 1574511"/>
                <a:gd name="f81" fmla="val 1939931"/>
                <a:gd name="f82" fmla="val 1332991"/>
                <a:gd name="f83" fmla="val 2671400"/>
                <a:gd name="f84" fmla="val 1220920"/>
                <a:gd name="f85" fmla="val 3468343"/>
                <a:gd name="f86" fmla="val 1339611"/>
                <a:gd name="f87" fmla="val 3487664"/>
                <a:gd name="f88" fmla="val 1434840"/>
                <a:gd name="f89" fmla="val 3497327"/>
                <a:gd name="f90" fmla="val 1730357"/>
                <a:gd name="f91" fmla="val 3129057"/>
                <a:gd name="f92" fmla="val 1887692"/>
                <a:gd name="f93" fmla="val 2422431"/>
                <a:gd name="f94" fmla="val 1985681"/>
                <a:gd name="f95" fmla="val 2531460"/>
                <a:gd name="f96" fmla="val 2093439"/>
                <a:gd name="f97" fmla="val 2747804"/>
                <a:gd name="f98" fmla="val 2336342"/>
                <a:gd name="f99" fmla="val 2720202"/>
                <a:gd name="f100" fmla="val 2693796"/>
                <a:gd name="f101" fmla="val 2666377"/>
                <a:gd name="f102" fmla="val 3092265"/>
                <a:gd name="f103" fmla="val 2401394"/>
                <a:gd name="f104" fmla="val 3176454"/>
                <a:gd name="f105" fmla="val 1627140"/>
                <a:gd name="f106" fmla="val 3254038"/>
                <a:gd name="f107" fmla="val 999456"/>
                <a:gd name="f108" fmla="val 2816023"/>
                <a:gd name="f109" fmla="val 430731"/>
                <a:gd name="f110" fmla="val 436907"/>
                <a:gd name="f111" fmla="val 3523533"/>
                <a:gd name="f112" fmla="val 3764830"/>
                <a:gd name="f113" fmla="val 195610"/>
                <a:gd name="f114" fmla="val 3523093"/>
                <a:gd name="f115" fmla="val 3764390"/>
                <a:gd name="f116" fmla="+- 0 0 -90"/>
                <a:gd name="f117" fmla="*/ f3 1 3960440"/>
                <a:gd name="f118" fmla="*/ f4 1 3960000"/>
                <a:gd name="f119" fmla="val f5"/>
                <a:gd name="f120" fmla="val f6"/>
                <a:gd name="f121" fmla="val f7"/>
                <a:gd name="f122" fmla="*/ f116 f0 1"/>
                <a:gd name="f123" fmla="+- f121 0 f119"/>
                <a:gd name="f124" fmla="+- f120 0 f119"/>
                <a:gd name="f125" fmla="*/ f122 1 f2"/>
                <a:gd name="f126" fmla="*/ f124 1 3960440"/>
                <a:gd name="f127" fmla="*/ f123 1 3960000"/>
                <a:gd name="f128" fmla="*/ 1979373 f124 1"/>
                <a:gd name="f129" fmla="*/ 472350 f123 1"/>
                <a:gd name="f130" fmla="*/ 813783 f124 1"/>
                <a:gd name="f131" fmla="*/ 1434034 f123 1"/>
                <a:gd name="f132" fmla="*/ 1119009 f124 1"/>
                <a:gd name="f133" fmla="*/ 2222584 f123 1"/>
                <a:gd name="f134" fmla="*/ 1328015 f124 1"/>
                <a:gd name="f135" fmla="*/ 1812920 f123 1"/>
                <a:gd name="f136" fmla="*/ 1234998 f124 1"/>
                <a:gd name="f137" fmla="*/ 1431771 f123 1"/>
                <a:gd name="f138" fmla="*/ 2217373 f124 1"/>
                <a:gd name="f139" fmla="*/ 891303 f123 1"/>
                <a:gd name="f140" fmla="*/ 2783502 f124 1"/>
                <a:gd name="f141" fmla="*/ 1606823 f123 1"/>
                <a:gd name="f142" fmla="*/ 2456028 f124 1"/>
                <a:gd name="f143" fmla="*/ 2225955 f123 1"/>
                <a:gd name="f144" fmla="*/ 2026974 f124 1"/>
                <a:gd name="f145" fmla="*/ 2018938 f123 1"/>
                <a:gd name="f146" fmla="*/ 2135727 f124 1"/>
                <a:gd name="f147" fmla="*/ 1554876 f123 1"/>
                <a:gd name="f148" fmla="*/ 1915898 f124 1"/>
                <a:gd name="f149" fmla="*/ 1219889 f123 1"/>
                <a:gd name="f150" fmla="*/ 1589196 f124 1"/>
                <a:gd name="f151" fmla="*/ 1434803 f123 1"/>
                <a:gd name="f152" fmla="*/ 1574511 f124 1"/>
                <a:gd name="f153" fmla="*/ 1939931 f123 1"/>
                <a:gd name="f154" fmla="*/ 1339611 f124 1"/>
                <a:gd name="f155" fmla="*/ 3487664 f123 1"/>
                <a:gd name="f156" fmla="*/ 1887692 f124 1"/>
                <a:gd name="f157" fmla="*/ 2422431 f123 1"/>
                <a:gd name="f158" fmla="*/ 2336342 f124 1"/>
                <a:gd name="f159" fmla="*/ 2720202 f123 1"/>
                <a:gd name="f160" fmla="*/ 3176454 f124 1"/>
                <a:gd name="f161" fmla="*/ 1627140 f123 1"/>
                <a:gd name="f162" fmla="*/ 436907 f124 1"/>
                <a:gd name="f163" fmla="*/ 0 f123 1"/>
                <a:gd name="f164" fmla="*/ 3523533 f124 1"/>
                <a:gd name="f165" fmla="*/ 3960440 f124 1"/>
                <a:gd name="f166" fmla="*/ 436907 f123 1"/>
                <a:gd name="f167" fmla="*/ 3523093 f123 1"/>
                <a:gd name="f168" fmla="*/ 3960000 f123 1"/>
                <a:gd name="f169" fmla="*/ 0 f124 1"/>
                <a:gd name="f170" fmla="+- f125 0 f1"/>
                <a:gd name="f171" fmla="*/ f128 1 3960440"/>
                <a:gd name="f172" fmla="*/ f129 1 3960000"/>
                <a:gd name="f173" fmla="*/ f130 1 3960440"/>
                <a:gd name="f174" fmla="*/ f131 1 3960000"/>
                <a:gd name="f175" fmla="*/ f132 1 3960440"/>
                <a:gd name="f176" fmla="*/ f133 1 3960000"/>
                <a:gd name="f177" fmla="*/ f134 1 3960440"/>
                <a:gd name="f178" fmla="*/ f135 1 3960000"/>
                <a:gd name="f179" fmla="*/ f136 1 3960440"/>
                <a:gd name="f180" fmla="*/ f137 1 3960000"/>
                <a:gd name="f181" fmla="*/ f138 1 3960440"/>
                <a:gd name="f182" fmla="*/ f139 1 3960000"/>
                <a:gd name="f183" fmla="*/ f140 1 3960440"/>
                <a:gd name="f184" fmla="*/ f141 1 3960000"/>
                <a:gd name="f185" fmla="*/ f142 1 3960440"/>
                <a:gd name="f186" fmla="*/ f143 1 3960000"/>
                <a:gd name="f187" fmla="*/ f144 1 3960440"/>
                <a:gd name="f188" fmla="*/ f145 1 3960000"/>
                <a:gd name="f189" fmla="*/ f146 1 3960440"/>
                <a:gd name="f190" fmla="*/ f147 1 3960000"/>
                <a:gd name="f191" fmla="*/ f148 1 3960440"/>
                <a:gd name="f192" fmla="*/ f149 1 3960000"/>
                <a:gd name="f193" fmla="*/ f150 1 3960440"/>
                <a:gd name="f194" fmla="*/ f151 1 3960000"/>
                <a:gd name="f195" fmla="*/ f152 1 3960440"/>
                <a:gd name="f196" fmla="*/ f153 1 3960000"/>
                <a:gd name="f197" fmla="*/ f154 1 3960440"/>
                <a:gd name="f198" fmla="*/ f155 1 3960000"/>
                <a:gd name="f199" fmla="*/ f156 1 3960440"/>
                <a:gd name="f200" fmla="*/ f157 1 3960000"/>
                <a:gd name="f201" fmla="*/ f158 1 3960440"/>
                <a:gd name="f202" fmla="*/ f159 1 3960000"/>
                <a:gd name="f203" fmla="*/ f160 1 3960440"/>
                <a:gd name="f204" fmla="*/ f161 1 3960000"/>
                <a:gd name="f205" fmla="*/ f162 1 3960440"/>
                <a:gd name="f206" fmla="*/ f163 1 3960000"/>
                <a:gd name="f207" fmla="*/ f164 1 3960440"/>
                <a:gd name="f208" fmla="*/ f165 1 3960440"/>
                <a:gd name="f209" fmla="*/ f166 1 3960000"/>
                <a:gd name="f210" fmla="*/ f167 1 3960000"/>
                <a:gd name="f211" fmla="*/ f168 1 3960000"/>
                <a:gd name="f212" fmla="*/ f169 1 3960440"/>
                <a:gd name="f213" fmla="*/ f119 1 f126"/>
                <a:gd name="f214" fmla="*/ f120 1 f126"/>
                <a:gd name="f215" fmla="*/ f119 1 f127"/>
                <a:gd name="f216" fmla="*/ f121 1 f127"/>
                <a:gd name="f217" fmla="*/ f171 1 f126"/>
                <a:gd name="f218" fmla="*/ f172 1 f127"/>
                <a:gd name="f219" fmla="*/ f173 1 f126"/>
                <a:gd name="f220" fmla="*/ f174 1 f127"/>
                <a:gd name="f221" fmla="*/ f175 1 f126"/>
                <a:gd name="f222" fmla="*/ f176 1 f127"/>
                <a:gd name="f223" fmla="*/ f177 1 f126"/>
                <a:gd name="f224" fmla="*/ f178 1 f127"/>
                <a:gd name="f225" fmla="*/ f179 1 f126"/>
                <a:gd name="f226" fmla="*/ f180 1 f127"/>
                <a:gd name="f227" fmla="*/ f181 1 f126"/>
                <a:gd name="f228" fmla="*/ f182 1 f127"/>
                <a:gd name="f229" fmla="*/ f183 1 f126"/>
                <a:gd name="f230" fmla="*/ f184 1 f127"/>
                <a:gd name="f231" fmla="*/ f185 1 f126"/>
                <a:gd name="f232" fmla="*/ f186 1 f127"/>
                <a:gd name="f233" fmla="*/ f187 1 f126"/>
                <a:gd name="f234" fmla="*/ f188 1 f127"/>
                <a:gd name="f235" fmla="*/ f189 1 f126"/>
                <a:gd name="f236" fmla="*/ f190 1 f127"/>
                <a:gd name="f237" fmla="*/ f191 1 f126"/>
                <a:gd name="f238" fmla="*/ f192 1 f127"/>
                <a:gd name="f239" fmla="*/ f193 1 f126"/>
                <a:gd name="f240" fmla="*/ f194 1 f127"/>
                <a:gd name="f241" fmla="*/ f195 1 f126"/>
                <a:gd name="f242" fmla="*/ f196 1 f127"/>
                <a:gd name="f243" fmla="*/ f197 1 f126"/>
                <a:gd name="f244" fmla="*/ f198 1 f127"/>
                <a:gd name="f245" fmla="*/ f199 1 f126"/>
                <a:gd name="f246" fmla="*/ f200 1 f127"/>
                <a:gd name="f247" fmla="*/ f201 1 f126"/>
                <a:gd name="f248" fmla="*/ f202 1 f127"/>
                <a:gd name="f249" fmla="*/ f203 1 f126"/>
                <a:gd name="f250" fmla="*/ f204 1 f127"/>
                <a:gd name="f251" fmla="*/ f205 1 f126"/>
                <a:gd name="f252" fmla="*/ f206 1 f127"/>
                <a:gd name="f253" fmla="*/ f207 1 f126"/>
                <a:gd name="f254" fmla="*/ f208 1 f126"/>
                <a:gd name="f255" fmla="*/ f209 1 f127"/>
                <a:gd name="f256" fmla="*/ f210 1 f127"/>
                <a:gd name="f257" fmla="*/ f211 1 f127"/>
                <a:gd name="f258" fmla="*/ f212 1 f126"/>
                <a:gd name="f259" fmla="*/ f213 f117 1"/>
                <a:gd name="f260" fmla="*/ f214 f117 1"/>
                <a:gd name="f261" fmla="*/ f216 f118 1"/>
                <a:gd name="f262" fmla="*/ f215 f118 1"/>
                <a:gd name="f263" fmla="*/ f217 f117 1"/>
                <a:gd name="f264" fmla="*/ f218 f118 1"/>
                <a:gd name="f265" fmla="*/ f219 f117 1"/>
                <a:gd name="f266" fmla="*/ f220 f118 1"/>
                <a:gd name="f267" fmla="*/ f221 f117 1"/>
                <a:gd name="f268" fmla="*/ f222 f118 1"/>
                <a:gd name="f269" fmla="*/ f223 f117 1"/>
                <a:gd name="f270" fmla="*/ f224 f118 1"/>
                <a:gd name="f271" fmla="*/ f225 f117 1"/>
                <a:gd name="f272" fmla="*/ f226 f118 1"/>
                <a:gd name="f273" fmla="*/ f227 f117 1"/>
                <a:gd name="f274" fmla="*/ f228 f118 1"/>
                <a:gd name="f275" fmla="*/ f229 f117 1"/>
                <a:gd name="f276" fmla="*/ f230 f118 1"/>
                <a:gd name="f277" fmla="*/ f231 f117 1"/>
                <a:gd name="f278" fmla="*/ f232 f118 1"/>
                <a:gd name="f279" fmla="*/ f233 f117 1"/>
                <a:gd name="f280" fmla="*/ f234 f118 1"/>
                <a:gd name="f281" fmla="*/ f235 f117 1"/>
                <a:gd name="f282" fmla="*/ f236 f118 1"/>
                <a:gd name="f283" fmla="*/ f237 f117 1"/>
                <a:gd name="f284" fmla="*/ f238 f118 1"/>
                <a:gd name="f285" fmla="*/ f239 f117 1"/>
                <a:gd name="f286" fmla="*/ f240 f118 1"/>
                <a:gd name="f287" fmla="*/ f241 f117 1"/>
                <a:gd name="f288" fmla="*/ f242 f118 1"/>
                <a:gd name="f289" fmla="*/ f243 f117 1"/>
                <a:gd name="f290" fmla="*/ f244 f118 1"/>
                <a:gd name="f291" fmla="*/ f245 f117 1"/>
                <a:gd name="f292" fmla="*/ f246 f118 1"/>
                <a:gd name="f293" fmla="*/ f247 f117 1"/>
                <a:gd name="f294" fmla="*/ f248 f118 1"/>
                <a:gd name="f295" fmla="*/ f249 f117 1"/>
                <a:gd name="f296" fmla="*/ f250 f118 1"/>
                <a:gd name="f297" fmla="*/ f251 f117 1"/>
                <a:gd name="f298" fmla="*/ f252 f118 1"/>
                <a:gd name="f299" fmla="*/ f253 f117 1"/>
                <a:gd name="f300" fmla="*/ f254 f117 1"/>
                <a:gd name="f301" fmla="*/ f255 f118 1"/>
                <a:gd name="f302" fmla="*/ f256 f118 1"/>
                <a:gd name="f303" fmla="*/ f257 f118 1"/>
                <a:gd name="f304" fmla="*/ f258 f117 1"/>
              </a:gdLst>
              <a:ahLst/>
              <a:cxnLst>
                <a:cxn ang="3cd4">
                  <a:pos x="hc" y="t"/>
                </a:cxn>
                <a:cxn ang="0">
                  <a:pos x="r" y="vc"/>
                </a:cxn>
                <a:cxn ang="cd4">
                  <a:pos x="hc" y="b"/>
                </a:cxn>
                <a:cxn ang="cd2">
                  <a:pos x="l" y="vc"/>
                </a:cxn>
                <a:cxn ang="f170">
                  <a:pos x="f263" y="f264"/>
                </a:cxn>
                <a:cxn ang="f170">
                  <a:pos x="f265" y="f266"/>
                </a:cxn>
                <a:cxn ang="f170">
                  <a:pos x="f267" y="f268"/>
                </a:cxn>
                <a:cxn ang="f170">
                  <a:pos x="f269" y="f270"/>
                </a:cxn>
                <a:cxn ang="f170">
                  <a:pos x="f271" y="f272"/>
                </a:cxn>
                <a:cxn ang="f170">
                  <a:pos x="f273" y="f274"/>
                </a:cxn>
                <a:cxn ang="f170">
                  <a:pos x="f275" y="f276"/>
                </a:cxn>
                <a:cxn ang="f170">
                  <a:pos x="f277" y="f278"/>
                </a:cxn>
                <a:cxn ang="f170">
                  <a:pos x="f279" y="f280"/>
                </a:cxn>
                <a:cxn ang="f170">
                  <a:pos x="f281" y="f282"/>
                </a:cxn>
                <a:cxn ang="f170">
                  <a:pos x="f283" y="f284"/>
                </a:cxn>
                <a:cxn ang="f170">
                  <a:pos x="f285" y="f286"/>
                </a:cxn>
                <a:cxn ang="f170">
                  <a:pos x="f287" y="f288"/>
                </a:cxn>
                <a:cxn ang="f170">
                  <a:pos x="f289" y="f290"/>
                </a:cxn>
                <a:cxn ang="f170">
                  <a:pos x="f291" y="f292"/>
                </a:cxn>
                <a:cxn ang="f170">
                  <a:pos x="f293" y="f294"/>
                </a:cxn>
                <a:cxn ang="f170">
                  <a:pos x="f295" y="f296"/>
                </a:cxn>
                <a:cxn ang="f170">
                  <a:pos x="f263" y="f264"/>
                </a:cxn>
                <a:cxn ang="f170">
                  <a:pos x="f297" y="f298"/>
                </a:cxn>
                <a:cxn ang="f170">
                  <a:pos x="f299" y="f298"/>
                </a:cxn>
                <a:cxn ang="f170">
                  <a:pos x="f300" y="f301"/>
                </a:cxn>
                <a:cxn ang="f170">
                  <a:pos x="f300" y="f302"/>
                </a:cxn>
                <a:cxn ang="f170">
                  <a:pos x="f299" y="f303"/>
                </a:cxn>
                <a:cxn ang="f170">
                  <a:pos x="f297" y="f303"/>
                </a:cxn>
                <a:cxn ang="f170">
                  <a:pos x="f304" y="f302"/>
                </a:cxn>
                <a:cxn ang="f170">
                  <a:pos x="f304" y="f301"/>
                </a:cxn>
                <a:cxn ang="f170">
                  <a:pos x="f297" y="f298"/>
                </a:cxn>
              </a:cxnLst>
              <a:rect l="f259" t="f262" r="f260" b="f261"/>
              <a:pathLst>
                <a:path w="3960440" h="3960000">
                  <a:moveTo>
                    <a:pt x="f8" y="f9"/>
                  </a:moveTo>
                  <a:cubicBezTo>
                    <a:pt x="f10" y="f11"/>
                    <a:pt x="f12" y="f13"/>
                    <a:pt x="f14" y="f15"/>
                  </a:cubicBezTo>
                  <a:cubicBezTo>
                    <a:pt x="f16" y="f17"/>
                    <a:pt x="f18" y="f19"/>
                    <a:pt x="f20" y="f21"/>
                  </a:cubicBezTo>
                  <a:cubicBezTo>
                    <a:pt x="f22" y="f23"/>
                    <a:pt x="f24" y="f25"/>
                    <a:pt x="f26" y="f27"/>
                  </a:cubicBezTo>
                  <a:cubicBezTo>
                    <a:pt x="f28" y="f29"/>
                    <a:pt x="f30" y="f31"/>
                    <a:pt x="f32" y="f33"/>
                  </a:cubicBezTo>
                  <a:cubicBezTo>
                    <a:pt x="f34" y="f35"/>
                    <a:pt x="f36" y="f37"/>
                    <a:pt x="f38" y="f39"/>
                  </a:cubicBezTo>
                  <a:cubicBezTo>
                    <a:pt x="f40" y="f41"/>
                    <a:pt x="f42" y="f43"/>
                    <a:pt x="f44" y="f45"/>
                  </a:cubicBezTo>
                  <a:cubicBezTo>
                    <a:pt x="f46" y="f47"/>
                    <a:pt x="f48" y="f49"/>
                    <a:pt x="f50" y="f51"/>
                  </a:cubicBezTo>
                  <a:cubicBezTo>
                    <a:pt x="f52" y="f53"/>
                    <a:pt x="f54" y="f55"/>
                    <a:pt x="f56" y="f57"/>
                  </a:cubicBezTo>
                  <a:cubicBezTo>
                    <a:pt x="f58" y="f59"/>
                    <a:pt x="f60" y="f61"/>
                    <a:pt x="f62" y="f63"/>
                  </a:cubicBezTo>
                  <a:cubicBezTo>
                    <a:pt x="f64" y="f65"/>
                    <a:pt x="f66" y="f67"/>
                    <a:pt x="f68" y="f69"/>
                  </a:cubicBezTo>
                  <a:cubicBezTo>
                    <a:pt x="f70" y="f71"/>
                    <a:pt x="f72" y="f73"/>
                    <a:pt x="f74" y="f75"/>
                  </a:cubicBezTo>
                  <a:cubicBezTo>
                    <a:pt x="f76" y="f77"/>
                    <a:pt x="f78" y="f79"/>
                    <a:pt x="f80" y="f81"/>
                  </a:cubicBezTo>
                  <a:cubicBezTo>
                    <a:pt x="f82" y="f83"/>
                    <a:pt x="f84" y="f85"/>
                    <a:pt x="f86" y="f87"/>
                  </a:cubicBezTo>
                  <a:cubicBezTo>
                    <a:pt x="f88" y="f89"/>
                    <a:pt x="f90" y="f91"/>
                    <a:pt x="f92" y="f93"/>
                  </a:cubicBezTo>
                  <a:cubicBezTo>
                    <a:pt x="f94" y="f95"/>
                    <a:pt x="f96" y="f97"/>
                    <a:pt x="f98" y="f99"/>
                  </a:cubicBezTo>
                  <a:cubicBezTo>
                    <a:pt x="f100" y="f101"/>
                    <a:pt x="f102" y="f103"/>
                    <a:pt x="f104" y="f105"/>
                  </a:cubicBezTo>
                  <a:cubicBezTo>
                    <a:pt x="f106" y="f107"/>
                    <a:pt x="f108" y="f109"/>
                    <a:pt x="f8" y="f9"/>
                  </a:cubicBezTo>
                  <a:close/>
                  <a:moveTo>
                    <a:pt x="f110" y="f5"/>
                  </a:moveTo>
                  <a:lnTo>
                    <a:pt x="f111" y="f5"/>
                  </a:lnTo>
                  <a:cubicBezTo>
                    <a:pt x="f112" y="f5"/>
                    <a:pt x="f6" y="f113"/>
                    <a:pt x="f6" y="f110"/>
                  </a:cubicBezTo>
                  <a:lnTo>
                    <a:pt x="f6" y="f114"/>
                  </a:lnTo>
                  <a:cubicBezTo>
                    <a:pt x="f6" y="f115"/>
                    <a:pt x="f112" y="f7"/>
                    <a:pt x="f111" y="f7"/>
                  </a:cubicBezTo>
                  <a:lnTo>
                    <a:pt x="f110" y="f7"/>
                  </a:lnTo>
                  <a:cubicBezTo>
                    <a:pt x="f113" y="f7"/>
                    <a:pt x="f5" y="f115"/>
                    <a:pt x="f5" y="f114"/>
                  </a:cubicBezTo>
                  <a:lnTo>
                    <a:pt x="f5" y="f110"/>
                  </a:lnTo>
                  <a:cubicBezTo>
                    <a:pt x="f5" y="f113"/>
                    <a:pt x="f113" y="f5"/>
                    <a:pt x="f110" y="f5"/>
                  </a:cubicBezTo>
                  <a:close/>
                </a:path>
              </a:pathLst>
            </a:custGeom>
            <a:solidFill>
              <a:srgbClr val="92D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400" b="0" i="0" u="none" strike="noStrike" kern="1200" cap="none" spc="0" baseline="0">
                <a:solidFill>
                  <a:srgbClr val="000000"/>
                </a:solidFill>
                <a:uFillTx/>
                <a:latin typeface="Trebuchet MS"/>
                <a:ea typeface="맑은 고딕" pitchFamily="34"/>
                <a:cs typeface="B Nazanin" pitchFamily="2" charset="-78"/>
              </a:endParaRPr>
            </a:p>
          </p:txBody>
        </p:sp>
        <p:sp>
          <p:nvSpPr>
            <p:cNvPr id="9" name="Rounded Rectangle 8">
              <a:extLst>
                <a:ext uri="{FF2B5EF4-FFF2-40B4-BE49-F238E27FC236}">
                  <a16:creationId xmlns:a16="http://schemas.microsoft.com/office/drawing/2014/main" id="{657DAD5F-E29D-A910-0FA3-31CA0B80BFE4}"/>
                </a:ext>
              </a:extLst>
            </p:cNvPr>
            <p:cNvSpPr/>
            <p:nvPr/>
          </p:nvSpPr>
          <p:spPr>
            <a:xfrm>
              <a:off x="4520372" y="5733873"/>
              <a:ext cx="419983" cy="447562"/>
            </a:xfrm>
            <a:custGeom>
              <a:avLst/>
              <a:gdLst>
                <a:gd name="f0" fmla="val 10800000"/>
                <a:gd name="f1" fmla="val 5400000"/>
                <a:gd name="f2" fmla="val 180"/>
                <a:gd name="f3" fmla="val w"/>
                <a:gd name="f4" fmla="val h"/>
                <a:gd name="f5" fmla="val 0"/>
                <a:gd name="f6" fmla="val 3888432"/>
                <a:gd name="f7" fmla="val 3960440"/>
                <a:gd name="f8" fmla="val 554477"/>
                <a:gd name="f9" fmla="val 1512168"/>
                <a:gd name="f10" fmla="val 3312368"/>
                <a:gd name="f11" fmla="val 1201638"/>
                <a:gd name="f12" fmla="val 2840340"/>
                <a:gd name="f13" fmla="val 1479943"/>
                <a:gd name="f14" fmla="val 2293254"/>
                <a:gd name="f15" fmla="val 1484797"/>
                <a:gd name="f16" fmla="val 2254084"/>
                <a:gd name="f17" fmla="val 1780470"/>
                <a:gd name="f18" fmla="val 2136833"/>
                <a:gd name="f19" fmla="val 1785510"/>
                <a:gd name="f20" fmla="val 1510185"/>
                <a:gd name="f21" fmla="val 1489672"/>
                <a:gd name="f22" fmla="val 3310385"/>
                <a:gd name="f23" fmla="val 2140283"/>
                <a:gd name="f24" fmla="val 2925445"/>
                <a:gd name="f25" fmla="val 2133383"/>
                <a:gd name="f26" fmla="val 2560917"/>
                <a:gd name="f27" fmla="val 2147184"/>
                <a:gd name="f28" fmla="val 2155564"/>
                <a:gd name="f29" fmla="val 2187272"/>
                <a:gd name="f30" fmla="val 1842063"/>
                <a:gd name="f31" fmla="val 2668986"/>
                <a:gd name="f32" fmla="val 1938990"/>
                <a:gd name="f33" fmla="val 2673919"/>
                <a:gd name="f34" fmla="val 2138897"/>
                <a:gd name="f35" fmla="val 2679688"/>
                <a:gd name="f36" fmla="val 3312366"/>
                <a:gd name="f37" fmla="val 3326849"/>
                <a:gd name="f38" fmla="val 3329155"/>
                <a:gd name="f39" fmla="val 2917782"/>
                <a:gd name="f40" fmla="val 3331462"/>
                <a:gd name="f41" fmla="val 2523197"/>
                <a:gd name="f42" fmla="val 3333768"/>
                <a:gd name="f43" fmla="val 2128613"/>
                <a:gd name="f44" fmla="val 3339026"/>
                <a:gd name="f45" fmla="val 1942962"/>
                <a:gd name="f46" fmla="val 3184753"/>
                <a:gd name="f47" fmla="val 1475890"/>
                <a:gd name="f48" fmla="val 878058"/>
                <a:gd name="f49" fmla="val 648072"/>
                <a:gd name="f50" fmla="val 699349"/>
                <a:gd name="f51" fmla="val 792944"/>
                <a:gd name="f52" fmla="val 971653"/>
                <a:gd name="f53" fmla="val 1150362"/>
                <a:gd name="f54" fmla="val 1295234"/>
                <a:gd name="f55" fmla="val 1056767"/>
                <a:gd name="f56" fmla="val 1201639"/>
                <a:gd name="f57" fmla="val 333511"/>
                <a:gd name="f58" fmla="val 3554921"/>
                <a:gd name="f59" fmla="val 3739114"/>
                <a:gd name="f60" fmla="val 149318"/>
                <a:gd name="f61" fmla="val 3626929"/>
                <a:gd name="f62" fmla="val 3811122"/>
                <a:gd name="f63" fmla="+- 0 0 -90"/>
                <a:gd name="f64" fmla="*/ f3 1 3888432"/>
                <a:gd name="f65" fmla="*/ f4 1 3960440"/>
                <a:gd name="f66" fmla="val f5"/>
                <a:gd name="f67" fmla="val f6"/>
                <a:gd name="f68" fmla="val f7"/>
                <a:gd name="f69" fmla="*/ f63 f0 1"/>
                <a:gd name="f70" fmla="+- f68 0 f66"/>
                <a:gd name="f71" fmla="+- f67 0 f66"/>
                <a:gd name="f72" fmla="*/ f69 1 f2"/>
                <a:gd name="f73" fmla="*/ f71 1 3888432"/>
                <a:gd name="f74" fmla="*/ f70 1 3960440"/>
                <a:gd name="f75" fmla="*/ 554477 f71 1"/>
                <a:gd name="f76" fmla="*/ 1512168 f70 1"/>
                <a:gd name="f77" fmla="*/ 3312368 f70 1"/>
                <a:gd name="f78" fmla="*/ 1201638 f71 1"/>
                <a:gd name="f79" fmla="*/ 2840340 f71 1"/>
                <a:gd name="f80" fmla="*/ 1479943 f70 1"/>
                <a:gd name="f81" fmla="*/ 2136833 f71 1"/>
                <a:gd name="f82" fmla="*/ 1785510 f70 1"/>
                <a:gd name="f83" fmla="*/ 1510185 f70 1"/>
                <a:gd name="f84" fmla="*/ 1489672 f71 1"/>
                <a:gd name="f85" fmla="*/ 3310385 f70 1"/>
                <a:gd name="f86" fmla="*/ 2147184 f71 1"/>
                <a:gd name="f87" fmla="*/ 2155564 f70 1"/>
                <a:gd name="f88" fmla="*/ 2673919 f71 1"/>
                <a:gd name="f89" fmla="*/ 2138897 f70 1"/>
                <a:gd name="f90" fmla="*/ 2679688 f71 1"/>
                <a:gd name="f91" fmla="*/ 3312366 f70 1"/>
                <a:gd name="f92" fmla="*/ 3326849 f71 1"/>
                <a:gd name="f93" fmla="*/ 3333768 f71 1"/>
                <a:gd name="f94" fmla="*/ 2128613 f70 1"/>
                <a:gd name="f95" fmla="*/ 878058 f71 1"/>
                <a:gd name="f96" fmla="*/ 648072 f70 1"/>
                <a:gd name="f97" fmla="*/ 971653 f70 1"/>
                <a:gd name="f98" fmla="*/ 1295234 f70 1"/>
                <a:gd name="f99" fmla="*/ 1201639 f71 1"/>
                <a:gd name="f100" fmla="*/ 333511 f71 1"/>
                <a:gd name="f101" fmla="*/ 0 f70 1"/>
                <a:gd name="f102" fmla="*/ 3554921 f71 1"/>
                <a:gd name="f103" fmla="*/ 3888432 f71 1"/>
                <a:gd name="f104" fmla="*/ 333511 f70 1"/>
                <a:gd name="f105" fmla="*/ 3626929 f70 1"/>
                <a:gd name="f106" fmla="*/ 3960440 f70 1"/>
                <a:gd name="f107" fmla="*/ 0 f71 1"/>
                <a:gd name="f108" fmla="+- f72 0 f1"/>
                <a:gd name="f109" fmla="*/ f75 1 3888432"/>
                <a:gd name="f110" fmla="*/ f76 1 3960440"/>
                <a:gd name="f111" fmla="*/ f77 1 3960440"/>
                <a:gd name="f112" fmla="*/ f78 1 3888432"/>
                <a:gd name="f113" fmla="*/ f79 1 3888432"/>
                <a:gd name="f114" fmla="*/ f80 1 3960440"/>
                <a:gd name="f115" fmla="*/ f81 1 3888432"/>
                <a:gd name="f116" fmla="*/ f82 1 3960440"/>
                <a:gd name="f117" fmla="*/ f83 1 3960440"/>
                <a:gd name="f118" fmla="*/ f84 1 3888432"/>
                <a:gd name="f119" fmla="*/ f85 1 3960440"/>
                <a:gd name="f120" fmla="*/ f86 1 3888432"/>
                <a:gd name="f121" fmla="*/ f87 1 3960440"/>
                <a:gd name="f122" fmla="*/ f88 1 3888432"/>
                <a:gd name="f123" fmla="*/ f89 1 3960440"/>
                <a:gd name="f124" fmla="*/ f90 1 3888432"/>
                <a:gd name="f125" fmla="*/ f91 1 3960440"/>
                <a:gd name="f126" fmla="*/ f92 1 3888432"/>
                <a:gd name="f127" fmla="*/ f93 1 3888432"/>
                <a:gd name="f128" fmla="*/ f94 1 3960440"/>
                <a:gd name="f129" fmla="*/ f95 1 3888432"/>
                <a:gd name="f130" fmla="*/ f96 1 3960440"/>
                <a:gd name="f131" fmla="*/ f97 1 3960440"/>
                <a:gd name="f132" fmla="*/ f98 1 3960440"/>
                <a:gd name="f133" fmla="*/ f99 1 3888432"/>
                <a:gd name="f134" fmla="*/ f100 1 3888432"/>
                <a:gd name="f135" fmla="*/ f101 1 3960440"/>
                <a:gd name="f136" fmla="*/ f102 1 3888432"/>
                <a:gd name="f137" fmla="*/ f103 1 3888432"/>
                <a:gd name="f138" fmla="*/ f104 1 3960440"/>
                <a:gd name="f139" fmla="*/ f105 1 3960440"/>
                <a:gd name="f140" fmla="*/ f106 1 3960440"/>
                <a:gd name="f141" fmla="*/ f107 1 3888432"/>
                <a:gd name="f142" fmla="*/ f66 1 f73"/>
                <a:gd name="f143" fmla="*/ f67 1 f73"/>
                <a:gd name="f144" fmla="*/ f66 1 f74"/>
                <a:gd name="f145" fmla="*/ f68 1 f74"/>
                <a:gd name="f146" fmla="*/ f109 1 f73"/>
                <a:gd name="f147" fmla="*/ f110 1 f74"/>
                <a:gd name="f148" fmla="*/ f111 1 f74"/>
                <a:gd name="f149" fmla="*/ f112 1 f73"/>
                <a:gd name="f150" fmla="*/ f113 1 f73"/>
                <a:gd name="f151" fmla="*/ f114 1 f74"/>
                <a:gd name="f152" fmla="*/ f115 1 f73"/>
                <a:gd name="f153" fmla="*/ f116 1 f74"/>
                <a:gd name="f154" fmla="*/ f117 1 f74"/>
                <a:gd name="f155" fmla="*/ f118 1 f73"/>
                <a:gd name="f156" fmla="*/ f119 1 f74"/>
                <a:gd name="f157" fmla="*/ f120 1 f73"/>
                <a:gd name="f158" fmla="*/ f121 1 f74"/>
                <a:gd name="f159" fmla="*/ f122 1 f73"/>
                <a:gd name="f160" fmla="*/ f123 1 f74"/>
                <a:gd name="f161" fmla="*/ f124 1 f73"/>
                <a:gd name="f162" fmla="*/ f125 1 f74"/>
                <a:gd name="f163" fmla="*/ f126 1 f73"/>
                <a:gd name="f164" fmla="*/ f127 1 f73"/>
                <a:gd name="f165" fmla="*/ f128 1 f74"/>
                <a:gd name="f166" fmla="*/ f129 1 f73"/>
                <a:gd name="f167" fmla="*/ f130 1 f74"/>
                <a:gd name="f168" fmla="*/ f131 1 f74"/>
                <a:gd name="f169" fmla="*/ f132 1 f74"/>
                <a:gd name="f170" fmla="*/ f133 1 f73"/>
                <a:gd name="f171" fmla="*/ f134 1 f73"/>
                <a:gd name="f172" fmla="*/ f135 1 f74"/>
                <a:gd name="f173" fmla="*/ f136 1 f73"/>
                <a:gd name="f174" fmla="*/ f137 1 f73"/>
                <a:gd name="f175" fmla="*/ f138 1 f74"/>
                <a:gd name="f176" fmla="*/ f139 1 f74"/>
                <a:gd name="f177" fmla="*/ f140 1 f74"/>
                <a:gd name="f178" fmla="*/ f141 1 f73"/>
                <a:gd name="f179" fmla="*/ f142 f64 1"/>
                <a:gd name="f180" fmla="*/ f143 f64 1"/>
                <a:gd name="f181" fmla="*/ f145 f65 1"/>
                <a:gd name="f182" fmla="*/ f144 f65 1"/>
                <a:gd name="f183" fmla="*/ f146 f64 1"/>
                <a:gd name="f184" fmla="*/ f147 f65 1"/>
                <a:gd name="f185" fmla="*/ f148 f65 1"/>
                <a:gd name="f186" fmla="*/ f149 f64 1"/>
                <a:gd name="f187" fmla="*/ f150 f64 1"/>
                <a:gd name="f188" fmla="*/ f151 f65 1"/>
                <a:gd name="f189" fmla="*/ f152 f64 1"/>
                <a:gd name="f190" fmla="*/ f153 f65 1"/>
                <a:gd name="f191" fmla="*/ f154 f65 1"/>
                <a:gd name="f192" fmla="*/ f155 f64 1"/>
                <a:gd name="f193" fmla="*/ f156 f65 1"/>
                <a:gd name="f194" fmla="*/ f157 f64 1"/>
                <a:gd name="f195" fmla="*/ f158 f65 1"/>
                <a:gd name="f196" fmla="*/ f159 f64 1"/>
                <a:gd name="f197" fmla="*/ f160 f65 1"/>
                <a:gd name="f198" fmla="*/ f161 f64 1"/>
                <a:gd name="f199" fmla="*/ f162 f65 1"/>
                <a:gd name="f200" fmla="*/ f163 f64 1"/>
                <a:gd name="f201" fmla="*/ f164 f64 1"/>
                <a:gd name="f202" fmla="*/ f165 f65 1"/>
                <a:gd name="f203" fmla="*/ f166 f64 1"/>
                <a:gd name="f204" fmla="*/ f167 f65 1"/>
                <a:gd name="f205" fmla="*/ f168 f65 1"/>
                <a:gd name="f206" fmla="*/ f169 f65 1"/>
                <a:gd name="f207" fmla="*/ f170 f64 1"/>
                <a:gd name="f208" fmla="*/ f171 f64 1"/>
                <a:gd name="f209" fmla="*/ f172 f65 1"/>
                <a:gd name="f210" fmla="*/ f173 f64 1"/>
                <a:gd name="f211" fmla="*/ f174 f64 1"/>
                <a:gd name="f212" fmla="*/ f175 f65 1"/>
                <a:gd name="f213" fmla="*/ f176 f65 1"/>
                <a:gd name="f214" fmla="*/ f177 f65 1"/>
                <a:gd name="f215" fmla="*/ f178 f64 1"/>
              </a:gdLst>
              <a:ahLst/>
              <a:cxnLst>
                <a:cxn ang="3cd4">
                  <a:pos x="hc" y="t"/>
                </a:cxn>
                <a:cxn ang="0">
                  <a:pos x="r" y="vc"/>
                </a:cxn>
                <a:cxn ang="cd4">
                  <a:pos x="hc" y="b"/>
                </a:cxn>
                <a:cxn ang="cd2">
                  <a:pos x="l" y="vc"/>
                </a:cxn>
                <a:cxn ang="f108">
                  <a:pos x="f183" y="f184"/>
                </a:cxn>
                <a:cxn ang="f108">
                  <a:pos x="f183" y="f185"/>
                </a:cxn>
                <a:cxn ang="f108">
                  <a:pos x="f186" y="f185"/>
                </a:cxn>
                <a:cxn ang="f108">
                  <a:pos x="f186" y="f184"/>
                </a:cxn>
                <a:cxn ang="f108">
                  <a:pos x="f183" y="f184"/>
                </a:cxn>
                <a:cxn ang="f108">
                  <a:pos x="f187" y="f188"/>
                </a:cxn>
                <a:cxn ang="f108">
                  <a:pos x="f189" y="f190"/>
                </a:cxn>
                <a:cxn ang="f108">
                  <a:pos x="f189" y="f191"/>
                </a:cxn>
                <a:cxn ang="f108">
                  <a:pos x="f192" y="f191"/>
                </a:cxn>
                <a:cxn ang="f108">
                  <a:pos x="f192" y="f193"/>
                </a:cxn>
                <a:cxn ang="f108">
                  <a:pos x="f189" y="f193"/>
                </a:cxn>
                <a:cxn ang="f108">
                  <a:pos x="f194" y="f195"/>
                </a:cxn>
                <a:cxn ang="f108">
                  <a:pos x="f196" y="f197"/>
                </a:cxn>
                <a:cxn ang="f108">
                  <a:pos x="f198" y="f199"/>
                </a:cxn>
                <a:cxn ang="f108">
                  <a:pos x="f200" y="f199"/>
                </a:cxn>
                <a:cxn ang="f108">
                  <a:pos x="f201" y="f202"/>
                </a:cxn>
                <a:cxn ang="f108">
                  <a:pos x="f187" y="f188"/>
                </a:cxn>
                <a:cxn ang="f108">
                  <a:pos x="f203" y="f204"/>
                </a:cxn>
                <a:cxn ang="f108">
                  <a:pos x="f183" y="f205"/>
                </a:cxn>
                <a:cxn ang="f108">
                  <a:pos x="f203" y="f206"/>
                </a:cxn>
                <a:cxn ang="f108">
                  <a:pos x="f207" y="f205"/>
                </a:cxn>
                <a:cxn ang="f108">
                  <a:pos x="f203" y="f204"/>
                </a:cxn>
                <a:cxn ang="f108">
                  <a:pos x="f208" y="f209"/>
                </a:cxn>
                <a:cxn ang="f108">
                  <a:pos x="f210" y="f209"/>
                </a:cxn>
                <a:cxn ang="f108">
                  <a:pos x="f211" y="f212"/>
                </a:cxn>
                <a:cxn ang="f108">
                  <a:pos x="f211" y="f213"/>
                </a:cxn>
                <a:cxn ang="f108">
                  <a:pos x="f210" y="f214"/>
                </a:cxn>
                <a:cxn ang="f108">
                  <a:pos x="f208" y="f214"/>
                </a:cxn>
                <a:cxn ang="f108">
                  <a:pos x="f215" y="f213"/>
                </a:cxn>
                <a:cxn ang="f108">
                  <a:pos x="f215" y="f212"/>
                </a:cxn>
                <a:cxn ang="f108">
                  <a:pos x="f208" y="f209"/>
                </a:cxn>
              </a:cxnLst>
              <a:rect l="f179" t="f182" r="f180" b="f181"/>
              <a:pathLst>
                <a:path w="3888432" h="3960440">
                  <a:moveTo>
                    <a:pt x="f8" y="f9"/>
                  </a:moveTo>
                  <a:lnTo>
                    <a:pt x="f8" y="f10"/>
                  </a:lnTo>
                  <a:lnTo>
                    <a:pt x="f11" y="f10"/>
                  </a:lnTo>
                  <a:lnTo>
                    <a:pt x="f11" y="f9"/>
                  </a:lnTo>
                  <a:lnTo>
                    <a:pt x="f8" y="f9"/>
                  </a:lnTo>
                  <a:close/>
                  <a:moveTo>
                    <a:pt x="f12" y="f13"/>
                  </a:moveTo>
                  <a:cubicBezTo>
                    <a:pt x="f14" y="f15"/>
                    <a:pt x="f16" y="f17"/>
                    <a:pt x="f18" y="f19"/>
                  </a:cubicBezTo>
                  <a:lnTo>
                    <a:pt x="f18" y="f20"/>
                  </a:lnTo>
                  <a:lnTo>
                    <a:pt x="f21" y="f20"/>
                  </a:lnTo>
                  <a:lnTo>
                    <a:pt x="f21" y="f22"/>
                  </a:lnTo>
                  <a:lnTo>
                    <a:pt x="f18" y="f22"/>
                  </a:lnTo>
                  <a:cubicBezTo>
                    <a:pt x="f23" y="f24"/>
                    <a:pt x="f25" y="f26"/>
                    <a:pt x="f27" y="f28"/>
                  </a:cubicBezTo>
                  <a:cubicBezTo>
                    <a:pt x="f29" y="f30"/>
                    <a:pt x="f31" y="f32"/>
                    <a:pt x="f33" y="f34"/>
                  </a:cubicBezTo>
                  <a:lnTo>
                    <a:pt x="f35" y="f36"/>
                  </a:lnTo>
                  <a:lnTo>
                    <a:pt x="f37" y="f36"/>
                  </a:lnTo>
                  <a:cubicBezTo>
                    <a:pt x="f38" y="f39"/>
                    <a:pt x="f40" y="f41"/>
                    <a:pt x="f42" y="f43"/>
                  </a:cubicBezTo>
                  <a:cubicBezTo>
                    <a:pt x="f44" y="f45"/>
                    <a:pt x="f46" y="f47"/>
                    <a:pt x="f12" y="f13"/>
                  </a:cubicBezTo>
                  <a:close/>
                  <a:moveTo>
                    <a:pt x="f48" y="f49"/>
                  </a:moveTo>
                  <a:cubicBezTo>
                    <a:pt x="f50" y="f49"/>
                    <a:pt x="f8" y="f51"/>
                    <a:pt x="f8" y="f52"/>
                  </a:cubicBezTo>
                  <a:cubicBezTo>
                    <a:pt x="f8" y="f53"/>
                    <a:pt x="f50" y="f54"/>
                    <a:pt x="f48" y="f54"/>
                  </a:cubicBezTo>
                  <a:cubicBezTo>
                    <a:pt x="f55" y="f54"/>
                    <a:pt x="f56" y="f53"/>
                    <a:pt x="f56" y="f52"/>
                  </a:cubicBezTo>
                  <a:cubicBezTo>
                    <a:pt x="f56" y="f51"/>
                    <a:pt x="f55" y="f49"/>
                    <a:pt x="f48" y="f49"/>
                  </a:cubicBezTo>
                  <a:close/>
                  <a:moveTo>
                    <a:pt x="f57" y="f5"/>
                  </a:moveTo>
                  <a:lnTo>
                    <a:pt x="f58" y="f5"/>
                  </a:lnTo>
                  <a:cubicBezTo>
                    <a:pt x="f59" y="f5"/>
                    <a:pt x="f6" y="f60"/>
                    <a:pt x="f6" y="f57"/>
                  </a:cubicBezTo>
                  <a:lnTo>
                    <a:pt x="f6" y="f61"/>
                  </a:lnTo>
                  <a:cubicBezTo>
                    <a:pt x="f6" y="f62"/>
                    <a:pt x="f59" y="f7"/>
                    <a:pt x="f58" y="f7"/>
                  </a:cubicBezTo>
                  <a:lnTo>
                    <a:pt x="f57" y="f7"/>
                  </a:lnTo>
                  <a:cubicBezTo>
                    <a:pt x="f60" y="f7"/>
                    <a:pt x="f5" y="f62"/>
                    <a:pt x="f5" y="f61"/>
                  </a:cubicBezTo>
                  <a:lnTo>
                    <a:pt x="f5" y="f57"/>
                  </a:lnTo>
                  <a:cubicBezTo>
                    <a:pt x="f5" y="f60"/>
                    <a:pt x="f60" y="f5"/>
                    <a:pt x="f57" y="f5"/>
                  </a:cubicBezTo>
                  <a:close/>
                </a:path>
              </a:pathLst>
            </a:custGeom>
            <a:solidFill>
              <a:srgbClr val="92D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400" b="0" i="0" u="none" strike="noStrike" kern="1200" cap="none" spc="0" baseline="0">
                <a:solidFill>
                  <a:srgbClr val="000000"/>
                </a:solidFill>
                <a:uFillTx/>
                <a:latin typeface="Trebuchet MS"/>
                <a:ea typeface="맑은 고딕" pitchFamily="34"/>
                <a:cs typeface="B Nazanin" pitchFamily="2" charset="-78"/>
              </a:endParaRPr>
            </a:p>
          </p:txBody>
        </p:sp>
        <p:sp>
          <p:nvSpPr>
            <p:cNvPr id="10" name="Rounded Rectangle 2">
              <a:extLst>
                <a:ext uri="{FF2B5EF4-FFF2-40B4-BE49-F238E27FC236}">
                  <a16:creationId xmlns:a16="http://schemas.microsoft.com/office/drawing/2014/main" id="{D38A10F6-1483-5DAF-955C-7F2F3A3FBFBC}"/>
                </a:ext>
              </a:extLst>
            </p:cNvPr>
            <p:cNvSpPr/>
            <p:nvPr/>
          </p:nvSpPr>
          <p:spPr>
            <a:xfrm>
              <a:off x="6570439" y="5733873"/>
              <a:ext cx="419929" cy="447562"/>
            </a:xfrm>
            <a:custGeom>
              <a:avLst/>
              <a:gdLst>
                <a:gd name="f0" fmla="val 10800000"/>
                <a:gd name="f1" fmla="val 5400000"/>
                <a:gd name="f2" fmla="val 180"/>
                <a:gd name="f3" fmla="val w"/>
                <a:gd name="f4" fmla="val h"/>
                <a:gd name="f5" fmla="val 0"/>
                <a:gd name="f6" fmla="val 3960000"/>
                <a:gd name="f7" fmla="val 3160999"/>
                <a:gd name="f8" fmla="val 1374274"/>
                <a:gd name="f9" fmla="val 3155132"/>
                <a:gd name="f10" fmla="val 1419362"/>
                <a:gd name="f11" fmla="val 2496208"/>
                <a:gd name="f12" fmla="val 770986"/>
                <a:gd name="f13" fmla="val 2113414"/>
                <a:gd name="f14" fmla="val 1929581"/>
                <a:gd name="f15" fmla="val 1106902"/>
                <a:gd name="f16" fmla="val 1921633"/>
                <a:gd name="f17" fmla="val 1292845"/>
                <a:gd name="f18" fmla="val 1914712"/>
                <a:gd name="f19" fmla="val 1454769"/>
                <a:gd name="f20" fmla="val 1928136"/>
                <a:gd name="f21" fmla="val 1522392"/>
                <a:gd name="f22" fmla="val 1942445"/>
                <a:gd name="f23" fmla="val 1570340"/>
                <a:gd name="f24" fmla="val 1547199"/>
                <a:gd name="f25" fmla="val 1510736"/>
                <a:gd name="f26" fmla="val 1237189"/>
                <a:gd name="f27" fmla="val 1330681"/>
                <a:gd name="f28" fmla="val 815277"/>
                <a:gd name="f29" fmla="val 836121"/>
                <a:gd name="f30" fmla="val 618819"/>
                <a:gd name="f31" fmla="val 1229038"/>
                <a:gd name="f32" fmla="val 733086"/>
                <a:gd name="f33" fmla="val 1558961"/>
                <a:gd name="f34" fmla="val 965659"/>
                <a:gd name="f35" fmla="val 1735195"/>
                <a:gd name="f36" fmla="val 864541"/>
                <a:gd name="f37" fmla="val 1716416"/>
                <a:gd name="f38" fmla="val 662904"/>
                <a:gd name="f39" fmla="val 1695759"/>
                <a:gd name="f40" fmla="val 570453"/>
                <a:gd name="f41" fmla="val 1629310"/>
                <a:gd name="f42" fmla="val 597898"/>
                <a:gd name="f43" fmla="val 2016450"/>
                <a:gd name="f44" fmla="val 990931"/>
                <a:gd name="f45" fmla="val 2177657"/>
                <a:gd name="f46" fmla="val 1196057"/>
                <a:gd name="f47" fmla="val 2257108"/>
                <a:gd name="f48" fmla="val 1113718"/>
                <a:gd name="f49" fmla="val 2275887"/>
                <a:gd name="f50" fmla="val 943857"/>
                <a:gd name="f51" fmla="val 2321380"/>
                <a:gd name="f52" fmla="val 813848"/>
                <a:gd name="f53" fmla="val 2296824"/>
                <a:gd name="f54" fmla="val 926523"/>
                <a:gd name="f55" fmla="val 2634848"/>
                <a:gd name="f56" fmla="val 1326064"/>
                <a:gd name="f57" fmla="val 2611755"/>
                <a:gd name="f58" fmla="val 1486410"/>
                <a:gd name="f59" fmla="val 2607420"/>
                <a:gd name="f60" fmla="val 1297174"/>
                <a:gd name="f61" fmla="val 2749708"/>
                <a:gd name="f62" fmla="val 1000058"/>
                <a:gd name="f63" fmla="val 2795794"/>
                <a:gd name="f64" fmla="val 489408"/>
                <a:gd name="f65" fmla="val 2829018"/>
                <a:gd name="f66" fmla="val 914827"/>
                <a:gd name="f67" fmla="val 3139596"/>
                <a:gd name="f68" fmla="val 1734874"/>
                <a:gd name="f69" fmla="val 3242281"/>
                <a:gd name="f70" fmla="val 2062787"/>
                <a:gd name="f71" fmla="val 3146219"/>
                <a:gd name="f72" fmla="val 2763394"/>
                <a:gd name="f73" fmla="val 2903535"/>
                <a:gd name="f74" fmla="val 2915370"/>
                <a:gd name="f75" fmla="val 2621267"/>
                <a:gd name="f76" fmla="val 3074271"/>
                <a:gd name="f77" fmla="val 2105563"/>
                <a:gd name="f78" fmla="val 3173740"/>
                <a:gd name="f79" fmla="val 1733406"/>
                <a:gd name="f80" fmla="val 3145310"/>
                <a:gd name="f81" fmla="val 1648999"/>
                <a:gd name="f82" fmla="val 3207849"/>
                <a:gd name="f83" fmla="val 1493166"/>
                <a:gd name="f84" fmla="val 3270388"/>
                <a:gd name="f85" fmla="val 1337333"/>
                <a:gd name="f86" fmla="val 3414210"/>
                <a:gd name="f87" fmla="val 1276468"/>
                <a:gd name="f88" fmla="val 3449507"/>
                <a:gd name="f89" fmla="val 1170564"/>
                <a:gd name="f90" fmla="val 3349883"/>
                <a:gd name="f91" fmla="val 1192977"/>
                <a:gd name="f92" fmla="val 3252716"/>
                <a:gd name="f93" fmla="val 1239516"/>
                <a:gd name="f94" fmla="val 3140091"/>
                <a:gd name="f95" fmla="val 1227260"/>
                <a:gd name="f96" fmla="val 3219995"/>
                <a:gd name="f97" fmla="val 1183499"/>
                <a:gd name="f98" fmla="val 3274317"/>
                <a:gd name="f99" fmla="val 996523"/>
                <a:gd name="f100" fmla="val 3324107"/>
                <a:gd name="f101" fmla="val 851504"/>
                <a:gd name="f102" fmla="val 3215037"/>
                <a:gd name="f103" fmla="val 921165"/>
                <a:gd name="f104" fmla="val 3152155"/>
                <a:gd name="f105" fmla="val 998691"/>
                <a:gd name="f106" fmla="val 2995677"/>
                <a:gd name="f107" fmla="val 1008938"/>
                <a:gd name="f108" fmla="val 2884471"/>
                <a:gd name="f109" fmla="val 881691"/>
                <a:gd name="f110" fmla="val 2678487"/>
                <a:gd name="f111" fmla="val 308009"/>
                <a:gd name="f112" fmla="val 3651991"/>
                <a:gd name="f113" fmla="val 3822100"/>
                <a:gd name="f114" fmla="val 137900"/>
                <a:gd name="f115" fmla="+- 0 0 -90"/>
                <a:gd name="f116" fmla="*/ f3 1 3960000"/>
                <a:gd name="f117" fmla="*/ f4 1 3960000"/>
                <a:gd name="f118" fmla="val f5"/>
                <a:gd name="f119" fmla="val f6"/>
                <a:gd name="f120" fmla="*/ f115 f0 1"/>
                <a:gd name="f121" fmla="+- f119 0 f118"/>
                <a:gd name="f122" fmla="*/ f120 1 f2"/>
                <a:gd name="f123" fmla="*/ f121 1 3960000"/>
                <a:gd name="f124" fmla="*/ 3160999 f121 1"/>
                <a:gd name="f125" fmla="*/ 1374274 f121 1"/>
                <a:gd name="f126" fmla="*/ 3155132 f121 1"/>
                <a:gd name="f127" fmla="*/ 1419362 f121 1"/>
                <a:gd name="f128" fmla="*/ 2496208 f121 1"/>
                <a:gd name="f129" fmla="*/ 770986 f121 1"/>
                <a:gd name="f130" fmla="*/ 1921633 f121 1"/>
                <a:gd name="f131" fmla="*/ 1292845 f121 1"/>
                <a:gd name="f132" fmla="*/ 1942445 f121 1"/>
                <a:gd name="f133" fmla="*/ 1570340 f121 1"/>
                <a:gd name="f134" fmla="*/ 815277 f121 1"/>
                <a:gd name="f135" fmla="*/ 836121 f121 1"/>
                <a:gd name="f136" fmla="*/ 965659 f121 1"/>
                <a:gd name="f137" fmla="*/ 1735195 f121 1"/>
                <a:gd name="f138" fmla="*/ 570453 f121 1"/>
                <a:gd name="f139" fmla="*/ 1629310 f121 1"/>
                <a:gd name="f140" fmla="*/ 1196057 f121 1"/>
                <a:gd name="f141" fmla="*/ 2257108 f121 1"/>
                <a:gd name="f142" fmla="*/ 813848 f121 1"/>
                <a:gd name="f143" fmla="*/ 2296824 f121 1"/>
                <a:gd name="f144" fmla="*/ 1486410 f121 1"/>
                <a:gd name="f145" fmla="*/ 2607420 f121 1"/>
                <a:gd name="f146" fmla="*/ 489408 f121 1"/>
                <a:gd name="f147" fmla="*/ 2829018 f121 1"/>
                <a:gd name="f148" fmla="*/ 2062787 f121 1"/>
                <a:gd name="f149" fmla="*/ 3146219 f121 1"/>
                <a:gd name="f150" fmla="*/ 3074271 f121 1"/>
                <a:gd name="f151" fmla="*/ 2105563 f121 1"/>
                <a:gd name="f152" fmla="*/ 3207849 f121 1"/>
                <a:gd name="f153" fmla="*/ 1493166 f121 1"/>
                <a:gd name="f154" fmla="*/ 3449507 f121 1"/>
                <a:gd name="f155" fmla="*/ 1170564 f121 1"/>
                <a:gd name="f156" fmla="*/ 3140091 f121 1"/>
                <a:gd name="f157" fmla="*/ 1227260 f121 1"/>
                <a:gd name="f158" fmla="*/ 3324107 f121 1"/>
                <a:gd name="f159" fmla="*/ 851504 f121 1"/>
                <a:gd name="f160" fmla="*/ 2995677 f121 1"/>
                <a:gd name="f161" fmla="*/ 1008938 f121 1"/>
                <a:gd name="f162" fmla="*/ 308009 f121 1"/>
                <a:gd name="f163" fmla="*/ 0 f121 1"/>
                <a:gd name="f164" fmla="*/ 3651991 f121 1"/>
                <a:gd name="f165" fmla="*/ 3960000 f121 1"/>
                <a:gd name="f166" fmla="+- f122 0 f1"/>
                <a:gd name="f167" fmla="*/ f124 1 3960000"/>
                <a:gd name="f168" fmla="*/ f125 1 3960000"/>
                <a:gd name="f169" fmla="*/ f126 1 3960000"/>
                <a:gd name="f170" fmla="*/ f127 1 3960000"/>
                <a:gd name="f171" fmla="*/ f128 1 3960000"/>
                <a:gd name="f172" fmla="*/ f129 1 3960000"/>
                <a:gd name="f173" fmla="*/ f130 1 3960000"/>
                <a:gd name="f174" fmla="*/ f131 1 3960000"/>
                <a:gd name="f175" fmla="*/ f132 1 3960000"/>
                <a:gd name="f176" fmla="*/ f133 1 3960000"/>
                <a:gd name="f177" fmla="*/ f134 1 3960000"/>
                <a:gd name="f178" fmla="*/ f135 1 3960000"/>
                <a:gd name="f179" fmla="*/ f136 1 3960000"/>
                <a:gd name="f180" fmla="*/ f137 1 3960000"/>
                <a:gd name="f181" fmla="*/ f138 1 3960000"/>
                <a:gd name="f182" fmla="*/ f139 1 3960000"/>
                <a:gd name="f183" fmla="*/ f140 1 3960000"/>
                <a:gd name="f184" fmla="*/ f141 1 3960000"/>
                <a:gd name="f185" fmla="*/ f142 1 3960000"/>
                <a:gd name="f186" fmla="*/ f143 1 3960000"/>
                <a:gd name="f187" fmla="*/ f144 1 3960000"/>
                <a:gd name="f188" fmla="*/ f145 1 3960000"/>
                <a:gd name="f189" fmla="*/ f146 1 3960000"/>
                <a:gd name="f190" fmla="*/ f147 1 3960000"/>
                <a:gd name="f191" fmla="*/ f148 1 3960000"/>
                <a:gd name="f192" fmla="*/ f149 1 3960000"/>
                <a:gd name="f193" fmla="*/ f150 1 3960000"/>
                <a:gd name="f194" fmla="*/ f151 1 3960000"/>
                <a:gd name="f195" fmla="*/ f152 1 3960000"/>
                <a:gd name="f196" fmla="*/ f153 1 3960000"/>
                <a:gd name="f197" fmla="*/ f154 1 3960000"/>
                <a:gd name="f198" fmla="*/ f155 1 3960000"/>
                <a:gd name="f199" fmla="*/ f156 1 3960000"/>
                <a:gd name="f200" fmla="*/ f157 1 3960000"/>
                <a:gd name="f201" fmla="*/ f158 1 3960000"/>
                <a:gd name="f202" fmla="*/ f159 1 3960000"/>
                <a:gd name="f203" fmla="*/ f160 1 3960000"/>
                <a:gd name="f204" fmla="*/ f161 1 3960000"/>
                <a:gd name="f205" fmla="*/ f162 1 3960000"/>
                <a:gd name="f206" fmla="*/ f163 1 3960000"/>
                <a:gd name="f207" fmla="*/ f164 1 3960000"/>
                <a:gd name="f208" fmla="*/ f165 1 3960000"/>
                <a:gd name="f209" fmla="*/ f118 1 f123"/>
                <a:gd name="f210" fmla="*/ f119 1 f123"/>
                <a:gd name="f211" fmla="*/ f167 1 f123"/>
                <a:gd name="f212" fmla="*/ f168 1 f123"/>
                <a:gd name="f213" fmla="*/ f169 1 f123"/>
                <a:gd name="f214" fmla="*/ f170 1 f123"/>
                <a:gd name="f215" fmla="*/ f171 1 f123"/>
                <a:gd name="f216" fmla="*/ f172 1 f123"/>
                <a:gd name="f217" fmla="*/ f173 1 f123"/>
                <a:gd name="f218" fmla="*/ f174 1 f123"/>
                <a:gd name="f219" fmla="*/ f175 1 f123"/>
                <a:gd name="f220" fmla="*/ f176 1 f123"/>
                <a:gd name="f221" fmla="*/ f177 1 f123"/>
                <a:gd name="f222" fmla="*/ f178 1 f123"/>
                <a:gd name="f223" fmla="*/ f179 1 f123"/>
                <a:gd name="f224" fmla="*/ f180 1 f123"/>
                <a:gd name="f225" fmla="*/ f181 1 f123"/>
                <a:gd name="f226" fmla="*/ f182 1 f123"/>
                <a:gd name="f227" fmla="*/ f183 1 f123"/>
                <a:gd name="f228" fmla="*/ f184 1 f123"/>
                <a:gd name="f229" fmla="*/ f185 1 f123"/>
                <a:gd name="f230" fmla="*/ f186 1 f123"/>
                <a:gd name="f231" fmla="*/ f187 1 f123"/>
                <a:gd name="f232" fmla="*/ f188 1 f123"/>
                <a:gd name="f233" fmla="*/ f189 1 f123"/>
                <a:gd name="f234" fmla="*/ f190 1 f123"/>
                <a:gd name="f235" fmla="*/ f191 1 f123"/>
                <a:gd name="f236" fmla="*/ f192 1 f123"/>
                <a:gd name="f237" fmla="*/ f193 1 f123"/>
                <a:gd name="f238" fmla="*/ f194 1 f123"/>
                <a:gd name="f239" fmla="*/ f195 1 f123"/>
                <a:gd name="f240" fmla="*/ f196 1 f123"/>
                <a:gd name="f241" fmla="*/ f197 1 f123"/>
                <a:gd name="f242" fmla="*/ f198 1 f123"/>
                <a:gd name="f243" fmla="*/ f199 1 f123"/>
                <a:gd name="f244" fmla="*/ f200 1 f123"/>
                <a:gd name="f245" fmla="*/ f201 1 f123"/>
                <a:gd name="f246" fmla="*/ f202 1 f123"/>
                <a:gd name="f247" fmla="*/ f203 1 f123"/>
                <a:gd name="f248" fmla="*/ f204 1 f123"/>
                <a:gd name="f249" fmla="*/ f205 1 f123"/>
                <a:gd name="f250" fmla="*/ f206 1 f123"/>
                <a:gd name="f251" fmla="*/ f207 1 f123"/>
                <a:gd name="f252" fmla="*/ f208 1 f123"/>
                <a:gd name="f253" fmla="*/ f209 f116 1"/>
                <a:gd name="f254" fmla="*/ f210 f116 1"/>
                <a:gd name="f255" fmla="*/ f210 f117 1"/>
                <a:gd name="f256" fmla="*/ f209 f117 1"/>
                <a:gd name="f257" fmla="*/ f211 f116 1"/>
                <a:gd name="f258" fmla="*/ f212 f117 1"/>
                <a:gd name="f259" fmla="*/ f213 f116 1"/>
                <a:gd name="f260" fmla="*/ f214 f117 1"/>
                <a:gd name="f261" fmla="*/ f215 f116 1"/>
                <a:gd name="f262" fmla="*/ f216 f117 1"/>
                <a:gd name="f263" fmla="*/ f217 f116 1"/>
                <a:gd name="f264" fmla="*/ f218 f117 1"/>
                <a:gd name="f265" fmla="*/ f219 f116 1"/>
                <a:gd name="f266" fmla="*/ f220 f117 1"/>
                <a:gd name="f267" fmla="*/ f221 f116 1"/>
                <a:gd name="f268" fmla="*/ f222 f117 1"/>
                <a:gd name="f269" fmla="*/ f223 f116 1"/>
                <a:gd name="f270" fmla="*/ f224 f117 1"/>
                <a:gd name="f271" fmla="*/ f225 f116 1"/>
                <a:gd name="f272" fmla="*/ f226 f117 1"/>
                <a:gd name="f273" fmla="*/ f227 f116 1"/>
                <a:gd name="f274" fmla="*/ f228 f117 1"/>
                <a:gd name="f275" fmla="*/ f229 f116 1"/>
                <a:gd name="f276" fmla="*/ f230 f117 1"/>
                <a:gd name="f277" fmla="*/ f231 f116 1"/>
                <a:gd name="f278" fmla="*/ f232 f117 1"/>
                <a:gd name="f279" fmla="*/ f233 f116 1"/>
                <a:gd name="f280" fmla="*/ f234 f117 1"/>
                <a:gd name="f281" fmla="*/ f235 f116 1"/>
                <a:gd name="f282" fmla="*/ f236 f117 1"/>
                <a:gd name="f283" fmla="*/ f237 f116 1"/>
                <a:gd name="f284" fmla="*/ f238 f117 1"/>
                <a:gd name="f285" fmla="*/ f239 f116 1"/>
                <a:gd name="f286" fmla="*/ f240 f117 1"/>
                <a:gd name="f287" fmla="*/ f241 f116 1"/>
                <a:gd name="f288" fmla="*/ f242 f117 1"/>
                <a:gd name="f289" fmla="*/ f243 f116 1"/>
                <a:gd name="f290" fmla="*/ f244 f117 1"/>
                <a:gd name="f291" fmla="*/ f245 f116 1"/>
                <a:gd name="f292" fmla="*/ f246 f117 1"/>
                <a:gd name="f293" fmla="*/ f247 f116 1"/>
                <a:gd name="f294" fmla="*/ f248 f117 1"/>
                <a:gd name="f295" fmla="*/ f249 f116 1"/>
                <a:gd name="f296" fmla="*/ f250 f117 1"/>
                <a:gd name="f297" fmla="*/ f251 f116 1"/>
                <a:gd name="f298" fmla="*/ f252 f116 1"/>
                <a:gd name="f299" fmla="*/ f249 f117 1"/>
                <a:gd name="f300" fmla="*/ f251 f117 1"/>
                <a:gd name="f301" fmla="*/ f252 f117 1"/>
                <a:gd name="f302" fmla="*/ f250 f116 1"/>
              </a:gdLst>
              <a:ahLst/>
              <a:cxnLst>
                <a:cxn ang="3cd4">
                  <a:pos x="hc" y="t"/>
                </a:cxn>
                <a:cxn ang="0">
                  <a:pos x="r" y="vc"/>
                </a:cxn>
                <a:cxn ang="cd4">
                  <a:pos x="hc" y="b"/>
                </a:cxn>
                <a:cxn ang="cd2">
                  <a:pos x="l" y="vc"/>
                </a:cxn>
                <a:cxn ang="f166">
                  <a:pos x="f257" y="f258"/>
                </a:cxn>
                <a:cxn ang="f166">
                  <a:pos x="f259" y="f260"/>
                </a:cxn>
                <a:cxn ang="f166">
                  <a:pos x="f257" y="f258"/>
                </a:cxn>
                <a:cxn ang="f166">
                  <a:pos x="f261" y="f262"/>
                </a:cxn>
                <a:cxn ang="f166">
                  <a:pos x="f263" y="f264"/>
                </a:cxn>
                <a:cxn ang="f166">
                  <a:pos x="f265" y="f266"/>
                </a:cxn>
                <a:cxn ang="f166">
                  <a:pos x="f267" y="f268"/>
                </a:cxn>
                <a:cxn ang="f166">
                  <a:pos x="f269" y="f270"/>
                </a:cxn>
                <a:cxn ang="f166">
                  <a:pos x="f271" y="f272"/>
                </a:cxn>
                <a:cxn ang="f166">
                  <a:pos x="f273" y="f274"/>
                </a:cxn>
                <a:cxn ang="f166">
                  <a:pos x="f275" y="f276"/>
                </a:cxn>
                <a:cxn ang="f166">
                  <a:pos x="f277" y="f278"/>
                </a:cxn>
                <a:cxn ang="f166">
                  <a:pos x="f279" y="f280"/>
                </a:cxn>
                <a:cxn ang="f166">
                  <a:pos x="f281" y="f282"/>
                </a:cxn>
                <a:cxn ang="f166">
                  <a:pos x="f283" y="f284"/>
                </a:cxn>
                <a:cxn ang="f166">
                  <a:pos x="f285" y="f286"/>
                </a:cxn>
                <a:cxn ang="f166">
                  <a:pos x="f287" y="f288"/>
                </a:cxn>
                <a:cxn ang="f166">
                  <a:pos x="f289" y="f290"/>
                </a:cxn>
                <a:cxn ang="f166">
                  <a:pos x="f291" y="f292"/>
                </a:cxn>
                <a:cxn ang="f166">
                  <a:pos x="f293" y="f294"/>
                </a:cxn>
                <a:cxn ang="f166">
                  <a:pos x="f261" y="f262"/>
                </a:cxn>
                <a:cxn ang="f166">
                  <a:pos x="f295" y="f296"/>
                </a:cxn>
                <a:cxn ang="f166">
                  <a:pos x="f297" y="f296"/>
                </a:cxn>
                <a:cxn ang="f166">
                  <a:pos x="f298" y="f299"/>
                </a:cxn>
                <a:cxn ang="f166">
                  <a:pos x="f298" y="f300"/>
                </a:cxn>
                <a:cxn ang="f166">
                  <a:pos x="f297" y="f301"/>
                </a:cxn>
                <a:cxn ang="f166">
                  <a:pos x="f295" y="f301"/>
                </a:cxn>
                <a:cxn ang="f166">
                  <a:pos x="f302" y="f300"/>
                </a:cxn>
                <a:cxn ang="f166">
                  <a:pos x="f302" y="f299"/>
                </a:cxn>
                <a:cxn ang="f166">
                  <a:pos x="f295" y="f296"/>
                </a:cxn>
              </a:cxnLst>
              <a:rect l="f253" t="f256" r="f254" b="f255"/>
              <a:pathLst>
                <a:path w="3960000" h="3960000">
                  <a:moveTo>
                    <a:pt x="f7" y="f8"/>
                  </a:moveTo>
                  <a:lnTo>
                    <a:pt x="f9" y="f10"/>
                  </a:lnTo>
                  <a:lnTo>
                    <a:pt x="f7" y="f8"/>
                  </a:lnTo>
                  <a:close/>
                  <a:moveTo>
                    <a:pt x="f11" y="f12"/>
                  </a:moveTo>
                  <a:cubicBezTo>
                    <a:pt x="f13" y="f12"/>
                    <a:pt x="f14" y="f15"/>
                    <a:pt x="f16" y="f17"/>
                  </a:cubicBezTo>
                  <a:cubicBezTo>
                    <a:pt x="f18" y="f19"/>
                    <a:pt x="f20" y="f21"/>
                    <a:pt x="f22" y="f23"/>
                  </a:cubicBezTo>
                  <a:cubicBezTo>
                    <a:pt x="f24" y="f25"/>
                    <a:pt x="f26" y="f27"/>
                    <a:pt x="f28" y="f29"/>
                  </a:cubicBezTo>
                  <a:cubicBezTo>
                    <a:pt x="f30" y="f31"/>
                    <a:pt x="f32" y="f33"/>
                    <a:pt x="f34" y="f35"/>
                  </a:cubicBezTo>
                  <a:cubicBezTo>
                    <a:pt x="f36" y="f37"/>
                    <a:pt x="f38" y="f39"/>
                    <a:pt x="f40" y="f41"/>
                  </a:cubicBezTo>
                  <a:cubicBezTo>
                    <a:pt x="f42" y="f43"/>
                    <a:pt x="f44" y="f45"/>
                    <a:pt x="f46" y="f47"/>
                  </a:cubicBezTo>
                  <a:cubicBezTo>
                    <a:pt x="f48" y="f49"/>
                    <a:pt x="f50" y="f51"/>
                    <a:pt x="f52" y="f53"/>
                  </a:cubicBezTo>
                  <a:cubicBezTo>
                    <a:pt x="f54" y="f55"/>
                    <a:pt x="f56" y="f57"/>
                    <a:pt x="f58" y="f59"/>
                  </a:cubicBezTo>
                  <a:cubicBezTo>
                    <a:pt x="f60" y="f61"/>
                    <a:pt x="f62" y="f63"/>
                    <a:pt x="f64" y="f65"/>
                  </a:cubicBezTo>
                  <a:cubicBezTo>
                    <a:pt x="f66" y="f67"/>
                    <a:pt x="f68" y="f69"/>
                    <a:pt x="f70" y="f71"/>
                  </a:cubicBezTo>
                  <a:cubicBezTo>
                    <a:pt x="f72" y="f73"/>
                    <a:pt x="f74" y="f75"/>
                    <a:pt x="f76" y="f77"/>
                  </a:cubicBezTo>
                  <a:cubicBezTo>
                    <a:pt x="f78" y="f79"/>
                    <a:pt x="f80" y="f81"/>
                    <a:pt x="f82" y="f83"/>
                  </a:cubicBezTo>
                  <a:cubicBezTo>
                    <a:pt x="f84" y="f85"/>
                    <a:pt x="f86" y="f87"/>
                    <a:pt x="f88" y="f89"/>
                  </a:cubicBezTo>
                  <a:cubicBezTo>
                    <a:pt x="f90" y="f91"/>
                    <a:pt x="f92" y="f93"/>
                    <a:pt x="f94" y="f95"/>
                  </a:cubicBezTo>
                  <a:cubicBezTo>
                    <a:pt x="f96" y="f97"/>
                    <a:pt x="f98" y="f99"/>
                    <a:pt x="f100" y="f101"/>
                  </a:cubicBezTo>
                  <a:cubicBezTo>
                    <a:pt x="f102" y="f103"/>
                    <a:pt x="f104" y="f105"/>
                    <a:pt x="f106" y="f107"/>
                  </a:cubicBezTo>
                  <a:cubicBezTo>
                    <a:pt x="f108" y="f109"/>
                    <a:pt x="f110" y="f12"/>
                    <a:pt x="f11" y="f12"/>
                  </a:cubicBezTo>
                  <a:close/>
                  <a:moveTo>
                    <a:pt x="f111" y="f5"/>
                  </a:moveTo>
                  <a:lnTo>
                    <a:pt x="f112" y="f5"/>
                  </a:lnTo>
                  <a:cubicBezTo>
                    <a:pt x="f113" y="f5"/>
                    <a:pt x="f6" y="f114"/>
                    <a:pt x="f6" y="f111"/>
                  </a:cubicBezTo>
                  <a:lnTo>
                    <a:pt x="f6" y="f112"/>
                  </a:lnTo>
                  <a:cubicBezTo>
                    <a:pt x="f6" y="f113"/>
                    <a:pt x="f113" y="f6"/>
                    <a:pt x="f112" y="f6"/>
                  </a:cubicBezTo>
                  <a:lnTo>
                    <a:pt x="f111" y="f6"/>
                  </a:lnTo>
                  <a:cubicBezTo>
                    <a:pt x="f114" y="f6"/>
                    <a:pt x="f5" y="f113"/>
                    <a:pt x="f5" y="f112"/>
                  </a:cubicBezTo>
                  <a:lnTo>
                    <a:pt x="f5" y="f111"/>
                  </a:lnTo>
                  <a:cubicBezTo>
                    <a:pt x="f5" y="f114"/>
                    <a:pt x="f114" y="f5"/>
                    <a:pt x="f111" y="f5"/>
                  </a:cubicBezTo>
                  <a:close/>
                </a:path>
              </a:pathLst>
            </a:custGeom>
            <a:solidFill>
              <a:srgbClr val="92D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400" b="0" i="0" u="none" strike="noStrike" kern="1200" cap="none" spc="0" baseline="0">
                <a:solidFill>
                  <a:srgbClr val="000000"/>
                </a:solidFill>
                <a:uFillTx/>
                <a:latin typeface="Trebuchet MS"/>
                <a:ea typeface="맑은 고딕" pitchFamily="34"/>
                <a:cs typeface="B Nazanin" pitchFamily="2" charset="-78"/>
              </a:endParaRPr>
            </a:p>
          </p:txBody>
        </p:sp>
        <p:sp>
          <p:nvSpPr>
            <p:cNvPr id="11" name="Rounded Rectangle 3">
              <a:extLst>
                <a:ext uri="{FF2B5EF4-FFF2-40B4-BE49-F238E27FC236}">
                  <a16:creationId xmlns:a16="http://schemas.microsoft.com/office/drawing/2014/main" id="{798BA0E0-3D38-1F24-A89B-F081C4AE31EC}"/>
                </a:ext>
              </a:extLst>
            </p:cNvPr>
            <p:cNvSpPr/>
            <p:nvPr/>
          </p:nvSpPr>
          <p:spPr>
            <a:xfrm>
              <a:off x="5883048" y="5733873"/>
              <a:ext cx="419929" cy="447562"/>
            </a:xfrm>
            <a:custGeom>
              <a:avLst/>
              <a:gdLst>
                <a:gd name="f0" fmla="val 10800000"/>
                <a:gd name="f1" fmla="val 5400000"/>
                <a:gd name="f2" fmla="val 180"/>
                <a:gd name="f3" fmla="val w"/>
                <a:gd name="f4" fmla="val h"/>
                <a:gd name="f5" fmla="val 0"/>
                <a:gd name="f6" fmla="val 3960000"/>
                <a:gd name="f7" fmla="val 2841893"/>
                <a:gd name="f8" fmla="val 181064"/>
                <a:gd name="f9" fmla="val 2485731"/>
                <a:gd name="f10" fmla="val 190239"/>
                <a:gd name="f11" fmla="val 2106781"/>
                <a:gd name="f12" fmla="val 339266"/>
                <a:gd name="f13" fmla="val 2105790"/>
                <a:gd name="f14" fmla="val 859562"/>
                <a:gd name="f15" fmla="val 2106860"/>
                <a:gd name="f16" fmla="val 863292"/>
                <a:gd name="f17" fmla="val 1248172"/>
                <a:gd name="f18" fmla="val 1691968"/>
                <a:gd name="f19" fmla="val 1824236"/>
                <a:gd name="f20" fmla="val 3779396"/>
                <a:gd name="f21" fmla="val 2754932"/>
                <a:gd name="f22" fmla="val 3305869"/>
                <a:gd name="f23" fmla="val 1813665"/>
                <a:gd name="f24" fmla="val 3348152"/>
                <a:gd name="f25" fmla="val 907124"/>
                <a:gd name="f26" fmla="val 2746287"/>
                <a:gd name="f27" fmla="val 682909"/>
                <a:gd name="f28" fmla="val 3126764"/>
                <a:gd name="f29" fmla="val 685506"/>
                <a:gd name="f30" fmla="val 3369037"/>
                <a:gd name="f31" fmla="val 704441"/>
                <a:gd name="f32" fmla="val 3391941"/>
                <a:gd name="f33" fmla="val 556446"/>
                <a:gd name="f34" fmla="val 3409927"/>
                <a:gd name="f35" fmla="val 381656"/>
                <a:gd name="f36" fmla="val 3410216"/>
                <a:gd name="f37" fmla="val 195189"/>
                <a:gd name="f38" fmla="val 3239930"/>
                <a:gd name="f39" fmla="val 163882"/>
                <a:gd name="f40" fmla="val 3118909"/>
                <a:gd name="f41" fmla="val 173928"/>
                <a:gd name="f42" fmla="val 308009"/>
                <a:gd name="f43" fmla="val 3651991"/>
                <a:gd name="f44" fmla="val 3822100"/>
                <a:gd name="f45" fmla="val 137900"/>
                <a:gd name="f46" fmla="+- 0 0 -90"/>
                <a:gd name="f47" fmla="*/ f3 1 3960000"/>
                <a:gd name="f48" fmla="*/ f4 1 3960000"/>
                <a:gd name="f49" fmla="val f5"/>
                <a:gd name="f50" fmla="val f6"/>
                <a:gd name="f51" fmla="*/ f46 f0 1"/>
                <a:gd name="f52" fmla="+- f50 0 f49"/>
                <a:gd name="f53" fmla="*/ f51 1 f2"/>
                <a:gd name="f54" fmla="*/ f52 1 3960000"/>
                <a:gd name="f55" fmla="*/ 2841893 f52 1"/>
                <a:gd name="f56" fmla="*/ 181064 f52 1"/>
                <a:gd name="f57" fmla="*/ 2105790 f52 1"/>
                <a:gd name="f58" fmla="*/ 859562 f52 1"/>
                <a:gd name="f59" fmla="*/ 2106860 f52 1"/>
                <a:gd name="f60" fmla="*/ 863292 f52 1"/>
                <a:gd name="f61" fmla="*/ 1248172 f52 1"/>
                <a:gd name="f62" fmla="*/ 1691968 f52 1"/>
                <a:gd name="f63" fmla="*/ 1824236 f52 1"/>
                <a:gd name="f64" fmla="*/ 3779396 f52 1"/>
                <a:gd name="f65" fmla="*/ 2754932 f52 1"/>
                <a:gd name="f66" fmla="*/ 3305869 f52 1"/>
                <a:gd name="f67" fmla="*/ 1813665 f52 1"/>
                <a:gd name="f68" fmla="*/ 3348152 f52 1"/>
                <a:gd name="f69" fmla="*/ 907124 f52 1"/>
                <a:gd name="f70" fmla="*/ 3369037 f52 1"/>
                <a:gd name="f71" fmla="*/ 704441 f52 1"/>
                <a:gd name="f72" fmla="*/ 3410216 f52 1"/>
                <a:gd name="f73" fmla="*/ 195189 f52 1"/>
                <a:gd name="f74" fmla="*/ 308009 f52 1"/>
                <a:gd name="f75" fmla="*/ 0 f52 1"/>
                <a:gd name="f76" fmla="*/ 3651991 f52 1"/>
                <a:gd name="f77" fmla="*/ 3960000 f52 1"/>
                <a:gd name="f78" fmla="+- f53 0 f1"/>
                <a:gd name="f79" fmla="*/ f55 1 3960000"/>
                <a:gd name="f80" fmla="*/ f56 1 3960000"/>
                <a:gd name="f81" fmla="*/ f57 1 3960000"/>
                <a:gd name="f82" fmla="*/ f58 1 3960000"/>
                <a:gd name="f83" fmla="*/ f59 1 3960000"/>
                <a:gd name="f84" fmla="*/ f60 1 3960000"/>
                <a:gd name="f85" fmla="*/ f61 1 3960000"/>
                <a:gd name="f86" fmla="*/ f62 1 3960000"/>
                <a:gd name="f87" fmla="*/ f63 1 3960000"/>
                <a:gd name="f88" fmla="*/ f64 1 3960000"/>
                <a:gd name="f89" fmla="*/ f65 1 3960000"/>
                <a:gd name="f90" fmla="*/ f66 1 3960000"/>
                <a:gd name="f91" fmla="*/ f67 1 3960000"/>
                <a:gd name="f92" fmla="*/ f68 1 3960000"/>
                <a:gd name="f93" fmla="*/ f69 1 3960000"/>
                <a:gd name="f94" fmla="*/ f70 1 3960000"/>
                <a:gd name="f95" fmla="*/ f71 1 3960000"/>
                <a:gd name="f96" fmla="*/ f72 1 3960000"/>
                <a:gd name="f97" fmla="*/ f73 1 3960000"/>
                <a:gd name="f98" fmla="*/ f74 1 3960000"/>
                <a:gd name="f99" fmla="*/ f75 1 3960000"/>
                <a:gd name="f100" fmla="*/ f76 1 3960000"/>
                <a:gd name="f101" fmla="*/ f77 1 3960000"/>
                <a:gd name="f102" fmla="*/ f49 1 f54"/>
                <a:gd name="f103" fmla="*/ f50 1 f54"/>
                <a:gd name="f104" fmla="*/ f79 1 f54"/>
                <a:gd name="f105" fmla="*/ f80 1 f54"/>
                <a:gd name="f106" fmla="*/ f81 1 f54"/>
                <a:gd name="f107" fmla="*/ f82 1 f54"/>
                <a:gd name="f108" fmla="*/ f83 1 f54"/>
                <a:gd name="f109" fmla="*/ f84 1 f54"/>
                <a:gd name="f110" fmla="*/ f85 1 f54"/>
                <a:gd name="f111" fmla="*/ f86 1 f54"/>
                <a:gd name="f112" fmla="*/ f87 1 f54"/>
                <a:gd name="f113" fmla="*/ f88 1 f54"/>
                <a:gd name="f114" fmla="*/ f89 1 f54"/>
                <a:gd name="f115" fmla="*/ f90 1 f54"/>
                <a:gd name="f116" fmla="*/ f91 1 f54"/>
                <a:gd name="f117" fmla="*/ f92 1 f54"/>
                <a:gd name="f118" fmla="*/ f93 1 f54"/>
                <a:gd name="f119" fmla="*/ f94 1 f54"/>
                <a:gd name="f120" fmla="*/ f95 1 f54"/>
                <a:gd name="f121" fmla="*/ f96 1 f54"/>
                <a:gd name="f122" fmla="*/ f97 1 f54"/>
                <a:gd name="f123" fmla="*/ f98 1 f54"/>
                <a:gd name="f124" fmla="*/ f99 1 f54"/>
                <a:gd name="f125" fmla="*/ f100 1 f54"/>
                <a:gd name="f126" fmla="*/ f101 1 f54"/>
                <a:gd name="f127" fmla="*/ f102 f47 1"/>
                <a:gd name="f128" fmla="*/ f103 f47 1"/>
                <a:gd name="f129" fmla="*/ f103 f48 1"/>
                <a:gd name="f130" fmla="*/ f102 f48 1"/>
                <a:gd name="f131" fmla="*/ f104 f47 1"/>
                <a:gd name="f132" fmla="*/ f105 f48 1"/>
                <a:gd name="f133" fmla="*/ f106 f47 1"/>
                <a:gd name="f134" fmla="*/ f107 f48 1"/>
                <a:gd name="f135" fmla="*/ f108 f47 1"/>
                <a:gd name="f136" fmla="*/ f109 f48 1"/>
                <a:gd name="f137" fmla="*/ f110 f48 1"/>
                <a:gd name="f138" fmla="*/ f111 f47 1"/>
                <a:gd name="f139" fmla="*/ f112 f48 1"/>
                <a:gd name="f140" fmla="*/ f113 f48 1"/>
                <a:gd name="f141" fmla="*/ f114 f47 1"/>
                <a:gd name="f142" fmla="*/ f115 f47 1"/>
                <a:gd name="f143" fmla="*/ f116 f48 1"/>
                <a:gd name="f144" fmla="*/ f117 f47 1"/>
                <a:gd name="f145" fmla="*/ f118 f48 1"/>
                <a:gd name="f146" fmla="*/ f119 f47 1"/>
                <a:gd name="f147" fmla="*/ f120 f48 1"/>
                <a:gd name="f148" fmla="*/ f121 f47 1"/>
                <a:gd name="f149" fmla="*/ f122 f48 1"/>
                <a:gd name="f150" fmla="*/ f123 f47 1"/>
                <a:gd name="f151" fmla="*/ f124 f48 1"/>
                <a:gd name="f152" fmla="*/ f125 f47 1"/>
                <a:gd name="f153" fmla="*/ f126 f47 1"/>
                <a:gd name="f154" fmla="*/ f123 f48 1"/>
                <a:gd name="f155" fmla="*/ f125 f48 1"/>
                <a:gd name="f156" fmla="*/ f126 f48 1"/>
                <a:gd name="f157" fmla="*/ f124 f47 1"/>
              </a:gdLst>
              <a:ahLst/>
              <a:cxnLst>
                <a:cxn ang="3cd4">
                  <a:pos x="hc" y="t"/>
                </a:cxn>
                <a:cxn ang="0">
                  <a:pos x="r" y="vc"/>
                </a:cxn>
                <a:cxn ang="cd4">
                  <a:pos x="hc" y="b"/>
                </a:cxn>
                <a:cxn ang="cd2">
                  <a:pos x="l" y="vc"/>
                </a:cxn>
                <a:cxn ang="f78">
                  <a:pos x="f131" y="f132"/>
                </a:cxn>
                <a:cxn ang="f78">
                  <a:pos x="f133" y="f134"/>
                </a:cxn>
                <a:cxn ang="f78">
                  <a:pos x="f135" y="f136"/>
                </a:cxn>
                <a:cxn ang="f78">
                  <a:pos x="f135" y="f137"/>
                </a:cxn>
                <a:cxn ang="f78">
                  <a:pos x="f138" y="f137"/>
                </a:cxn>
                <a:cxn ang="f78">
                  <a:pos x="f138" y="f139"/>
                </a:cxn>
                <a:cxn ang="f78">
                  <a:pos x="f135" y="f139"/>
                </a:cxn>
                <a:cxn ang="f78">
                  <a:pos x="f135" y="f140"/>
                </a:cxn>
                <a:cxn ang="f78">
                  <a:pos x="f141" y="f140"/>
                </a:cxn>
                <a:cxn ang="f78">
                  <a:pos x="f141" y="f139"/>
                </a:cxn>
                <a:cxn ang="f78">
                  <a:pos x="f142" y="f143"/>
                </a:cxn>
                <a:cxn ang="f78">
                  <a:pos x="f144" y="f137"/>
                </a:cxn>
                <a:cxn ang="f78">
                  <a:pos x="f141" y="f137"/>
                </a:cxn>
                <a:cxn ang="f78">
                  <a:pos x="f141" y="f145"/>
                </a:cxn>
                <a:cxn ang="f78">
                  <a:pos x="f146" y="f147"/>
                </a:cxn>
                <a:cxn ang="f78">
                  <a:pos x="f148" y="f149"/>
                </a:cxn>
                <a:cxn ang="f78">
                  <a:pos x="f131" y="f132"/>
                </a:cxn>
                <a:cxn ang="f78">
                  <a:pos x="f150" y="f151"/>
                </a:cxn>
                <a:cxn ang="f78">
                  <a:pos x="f152" y="f151"/>
                </a:cxn>
                <a:cxn ang="f78">
                  <a:pos x="f153" y="f154"/>
                </a:cxn>
                <a:cxn ang="f78">
                  <a:pos x="f153" y="f155"/>
                </a:cxn>
                <a:cxn ang="f78">
                  <a:pos x="f152" y="f156"/>
                </a:cxn>
                <a:cxn ang="f78">
                  <a:pos x="f150" y="f156"/>
                </a:cxn>
                <a:cxn ang="f78">
                  <a:pos x="f157" y="f155"/>
                </a:cxn>
                <a:cxn ang="f78">
                  <a:pos x="f157" y="f154"/>
                </a:cxn>
                <a:cxn ang="f78">
                  <a:pos x="f150" y="f151"/>
                </a:cxn>
              </a:cxnLst>
              <a:rect l="f127" t="f130" r="f128" b="f129"/>
              <a:pathLst>
                <a:path w="3960000" h="3960000">
                  <a:moveTo>
                    <a:pt x="f7" y="f8"/>
                  </a:moveTo>
                  <a:cubicBezTo>
                    <a:pt x="f9" y="f10"/>
                    <a:pt x="f11" y="f12"/>
                    <a:pt x="f13" y="f14"/>
                  </a:cubicBezTo>
                  <a:lnTo>
                    <a:pt x="f15" y="f16"/>
                  </a:lnTo>
                  <a:lnTo>
                    <a:pt x="f15" y="f17"/>
                  </a:lnTo>
                  <a:lnTo>
                    <a:pt x="f18" y="f17"/>
                  </a:lnTo>
                  <a:lnTo>
                    <a:pt x="f18" y="f19"/>
                  </a:lnTo>
                  <a:lnTo>
                    <a:pt x="f15" y="f19"/>
                  </a:lnTo>
                  <a:lnTo>
                    <a:pt x="f15" y="f20"/>
                  </a:lnTo>
                  <a:lnTo>
                    <a:pt x="f21" y="f20"/>
                  </a:lnTo>
                  <a:lnTo>
                    <a:pt x="f21" y="f19"/>
                  </a:lnTo>
                  <a:lnTo>
                    <a:pt x="f22" y="f23"/>
                  </a:lnTo>
                  <a:lnTo>
                    <a:pt x="f24" y="f17"/>
                  </a:lnTo>
                  <a:lnTo>
                    <a:pt x="f21" y="f17"/>
                  </a:lnTo>
                  <a:lnTo>
                    <a:pt x="f21" y="f25"/>
                  </a:lnTo>
                  <a:cubicBezTo>
                    <a:pt x="f26" y="f27"/>
                    <a:pt x="f28" y="f29"/>
                    <a:pt x="f30" y="f31"/>
                  </a:cubicBezTo>
                  <a:cubicBezTo>
                    <a:pt x="f32" y="f33"/>
                    <a:pt x="f34" y="f35"/>
                    <a:pt x="f36" y="f37"/>
                  </a:cubicBezTo>
                  <a:cubicBezTo>
                    <a:pt x="f38" y="f39"/>
                    <a:pt x="f40" y="f41"/>
                    <a:pt x="f7" y="f8"/>
                  </a:cubicBezTo>
                  <a:close/>
                  <a:moveTo>
                    <a:pt x="f42" y="f5"/>
                  </a:moveTo>
                  <a:lnTo>
                    <a:pt x="f43" y="f5"/>
                  </a:lnTo>
                  <a:cubicBezTo>
                    <a:pt x="f44" y="f5"/>
                    <a:pt x="f6" y="f45"/>
                    <a:pt x="f6" y="f42"/>
                  </a:cubicBezTo>
                  <a:lnTo>
                    <a:pt x="f6" y="f43"/>
                  </a:lnTo>
                  <a:cubicBezTo>
                    <a:pt x="f6" y="f44"/>
                    <a:pt x="f44" y="f6"/>
                    <a:pt x="f43" y="f6"/>
                  </a:cubicBezTo>
                  <a:lnTo>
                    <a:pt x="f42" y="f6"/>
                  </a:lnTo>
                  <a:cubicBezTo>
                    <a:pt x="f45" y="f6"/>
                    <a:pt x="f5" y="f44"/>
                    <a:pt x="f5" y="f43"/>
                  </a:cubicBezTo>
                  <a:lnTo>
                    <a:pt x="f5" y="f42"/>
                  </a:lnTo>
                  <a:cubicBezTo>
                    <a:pt x="f5" y="f45"/>
                    <a:pt x="f45" y="f5"/>
                    <a:pt x="f42" y="f5"/>
                  </a:cubicBezTo>
                  <a:close/>
                </a:path>
              </a:pathLst>
            </a:custGeom>
            <a:solidFill>
              <a:srgbClr val="92D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400" b="0" i="0" u="none" strike="noStrike" kern="1200" cap="none" spc="0" baseline="0">
                <a:solidFill>
                  <a:srgbClr val="000000"/>
                </a:solidFill>
                <a:uFillTx/>
                <a:latin typeface="Trebuchet MS"/>
                <a:ea typeface="맑은 고딕" pitchFamily="34"/>
                <a:cs typeface="B Nazanin" pitchFamily="2" charset="-78"/>
              </a:endParaRPr>
            </a:p>
          </p:txBody>
        </p:sp>
        <p:sp>
          <p:nvSpPr>
            <p:cNvPr id="12" name="Rounded Rectangle 10">
              <a:extLst>
                <a:ext uri="{FF2B5EF4-FFF2-40B4-BE49-F238E27FC236}">
                  <a16:creationId xmlns:a16="http://schemas.microsoft.com/office/drawing/2014/main" id="{C91F8533-78B4-C088-C38E-C37DBEE37D96}"/>
                </a:ext>
              </a:extLst>
            </p:cNvPr>
            <p:cNvSpPr/>
            <p:nvPr/>
          </p:nvSpPr>
          <p:spPr>
            <a:xfrm>
              <a:off x="7270275" y="5724784"/>
              <a:ext cx="421428" cy="456651"/>
            </a:xfrm>
            <a:custGeom>
              <a:avLst/>
              <a:gdLst>
                <a:gd name="f0" fmla="val w"/>
                <a:gd name="f1" fmla="val h"/>
                <a:gd name="f2" fmla="val 0"/>
                <a:gd name="f3" fmla="val 3186824"/>
                <a:gd name="f4" fmla="val 3240000"/>
                <a:gd name="f5" fmla="val 2141174"/>
                <a:gd name="f6" fmla="val 1384899"/>
                <a:gd name="f7" fmla="val 1528887"/>
                <a:gd name="f8" fmla="val 1997174"/>
                <a:gd name="f9" fmla="val 1744911"/>
                <a:gd name="f10" fmla="val 1888899"/>
                <a:gd name="f11" fmla="val 2357174"/>
                <a:gd name="f12" fmla="val 2501174"/>
                <a:gd name="f13" fmla="val 1286582"/>
                <a:gd name="f14" fmla="val 1008157"/>
                <a:gd name="f15" fmla="val 1148208"/>
                <a:gd name="f16" fmla="val 1006486"/>
                <a:gd name="f17" fmla="val 1009270"/>
                <a:gd name="f18" fmla="val 1051569"/>
                <a:gd name="f19" fmla="val 894997"/>
                <a:gd name="f20" fmla="val 1143711"/>
                <a:gd name="f21" fmla="val 666451"/>
                <a:gd name="f22" fmla="val 1327995"/>
                <a:gd name="f23" fmla="val 600947"/>
                <a:gd name="f24" fmla="val 1648602"/>
                <a:gd name="f25" fmla="val 738892"/>
                <a:gd name="f26" fmla="val 1907765"/>
                <a:gd name="f27" fmla="val 876837"/>
                <a:gd name="f28" fmla="val 2166928"/>
                <a:gd name="f29" fmla="val 1179371"/>
                <a:gd name="f30" fmla="val 2291639"/>
                <a:gd name="f31" fmla="val 1459875"/>
                <a:gd name="f32" fmla="val 2204971"/>
                <a:gd name="f33" fmla="val 1676459"/>
                <a:gd name="f34" fmla="val 2138053"/>
                <a:gd name="f35" fmla="val 1832801"/>
                <a:gd name="f36" fmla="val 1959669"/>
                <a:gd name="f37" fmla="val 1876637"/>
                <a:gd name="f38" fmla="val 1747242"/>
                <a:gd name="f39" fmla="val 1879565"/>
                <a:gd name="f40" fmla="val 1728291"/>
                <a:gd name="f41" fmla="val 1891883"/>
                <a:gd name="f42" fmla="val 1671800"/>
                <a:gd name="f43" fmla="val 1894168"/>
                <a:gd name="f44" fmla="val 1612713"/>
                <a:gd name="f45" fmla="val 1887545"/>
                <a:gd name="f46" fmla="val 1552862"/>
                <a:gd name="f47" fmla="val 1553745"/>
                <a:gd name="f48" fmla="val 1531218"/>
                <a:gd name="f49" fmla="val 1231565"/>
                <a:gd name="f50" fmla="val 1565835"/>
                <a:gd name="f51" fmla="val 1530201"/>
                <a:gd name="f52" fmla="val 1827940"/>
                <a:gd name="f53" fmla="val 1460959"/>
                <a:gd name="f54" fmla="val 1892348"/>
                <a:gd name="f55" fmla="val 1371795"/>
                <a:gd name="f56" fmla="val 1919897"/>
                <a:gd name="f57" fmla="val 1228031"/>
                <a:gd name="f58" fmla="val 1964316"/>
                <a:gd name="f59" fmla="val 1072976"/>
                <a:gd name="f60" fmla="val 1900399"/>
                <a:gd name="f61" fmla="val 1002277"/>
                <a:gd name="f62" fmla="val 1767573"/>
                <a:gd name="f63" fmla="val 931578"/>
                <a:gd name="f64" fmla="val 1634747"/>
                <a:gd name="f65" fmla="val 965150"/>
                <a:gd name="f66" fmla="val 1470429"/>
                <a:gd name="f67" fmla="val 1082284"/>
                <a:gd name="f68" fmla="val 1375980"/>
                <a:gd name="f69" fmla="val 1199418"/>
                <a:gd name="f70" fmla="val 1281531"/>
                <a:gd name="f71" fmla="val 1367118"/>
                <a:gd name="f72" fmla="val 1283556"/>
                <a:gd name="f73" fmla="val 1481937"/>
                <a:gd name="f74" fmla="val 1380807"/>
                <a:gd name="f75" fmla="val 1674778"/>
                <a:gd name="f76" fmla="val 1153129"/>
                <a:gd name="f77" fmla="val 1562764"/>
                <a:gd name="f78" fmla="val 1058254"/>
                <a:gd name="f79" fmla="val 1424955"/>
                <a:gd name="f80" fmla="val 1009828"/>
                <a:gd name="f81" fmla="val 293028"/>
                <a:gd name="f82" fmla="val 2893796"/>
                <a:gd name="f83" fmla="val 3055631"/>
                <a:gd name="f84" fmla="val 131193"/>
                <a:gd name="f85" fmla="val 2946972"/>
                <a:gd name="f86" fmla="val 3108807"/>
                <a:gd name="f87" fmla="*/ f0 1 3186824"/>
                <a:gd name="f88" fmla="*/ f1 1 3240000"/>
                <a:gd name="f89" fmla="val f2"/>
                <a:gd name="f90" fmla="val f3"/>
                <a:gd name="f91" fmla="val f4"/>
                <a:gd name="f92" fmla="+- f91 0 f89"/>
                <a:gd name="f93" fmla="+- f90 0 f89"/>
                <a:gd name="f94" fmla="*/ f93 1 3186824"/>
                <a:gd name="f95" fmla="*/ f92 1 3240000"/>
                <a:gd name="f96" fmla="*/ f89 1 f94"/>
                <a:gd name="f97" fmla="*/ f90 1 f94"/>
                <a:gd name="f98" fmla="*/ f89 1 f95"/>
                <a:gd name="f99" fmla="*/ f91 1 f95"/>
                <a:gd name="f100" fmla="*/ f96 f87 1"/>
                <a:gd name="f101" fmla="*/ f97 f87 1"/>
                <a:gd name="f102" fmla="*/ f99 f88 1"/>
                <a:gd name="f103" fmla="*/ f98 f88 1"/>
              </a:gdLst>
              <a:ahLst/>
              <a:cxnLst>
                <a:cxn ang="3cd4">
                  <a:pos x="hc" y="t"/>
                </a:cxn>
                <a:cxn ang="0">
                  <a:pos x="r" y="vc"/>
                </a:cxn>
                <a:cxn ang="cd4">
                  <a:pos x="hc" y="b"/>
                </a:cxn>
                <a:cxn ang="cd2">
                  <a:pos x="l" y="vc"/>
                </a:cxn>
              </a:cxnLst>
              <a:rect l="f100" t="f103" r="f101" b="f102"/>
              <a:pathLst>
                <a:path w="3186824" h="3240000">
                  <a:moveTo>
                    <a:pt x="f5" y="f6"/>
                  </a:moveTo>
                  <a:lnTo>
                    <a:pt x="f5" y="f7"/>
                  </a:lnTo>
                  <a:lnTo>
                    <a:pt x="f8" y="f7"/>
                  </a:lnTo>
                  <a:lnTo>
                    <a:pt x="f8" y="f9"/>
                  </a:lnTo>
                  <a:lnTo>
                    <a:pt x="f5" y="f9"/>
                  </a:lnTo>
                  <a:lnTo>
                    <a:pt x="f5" y="f10"/>
                  </a:lnTo>
                  <a:lnTo>
                    <a:pt x="f11" y="f10"/>
                  </a:lnTo>
                  <a:lnTo>
                    <a:pt x="f11" y="f9"/>
                  </a:lnTo>
                  <a:lnTo>
                    <a:pt x="f12" y="f9"/>
                  </a:lnTo>
                  <a:lnTo>
                    <a:pt x="f12" y="f7"/>
                  </a:lnTo>
                  <a:lnTo>
                    <a:pt x="f11" y="f7"/>
                  </a:lnTo>
                  <a:lnTo>
                    <a:pt x="f11" y="f6"/>
                  </a:lnTo>
                  <a:close/>
                  <a:moveTo>
                    <a:pt x="f13" y="f14"/>
                  </a:moveTo>
                  <a:cubicBezTo>
                    <a:pt x="f15" y="f16"/>
                    <a:pt x="f17" y="f18"/>
                    <a:pt x="f19" y="f20"/>
                  </a:cubicBezTo>
                  <a:cubicBezTo>
                    <a:pt x="f21" y="f22"/>
                    <a:pt x="f23" y="f24"/>
                    <a:pt x="f25" y="f26"/>
                  </a:cubicBezTo>
                  <a:cubicBezTo>
                    <a:pt x="f27" y="f28"/>
                    <a:pt x="f29" y="f30"/>
                    <a:pt x="f31" y="f32"/>
                  </a:cubicBezTo>
                  <a:cubicBezTo>
                    <a:pt x="f33" y="f34"/>
                    <a:pt x="f35" y="f36"/>
                    <a:pt x="f37" y="f38"/>
                  </a:cubicBezTo>
                  <a:lnTo>
                    <a:pt x="f39" y="f38"/>
                  </a:lnTo>
                  <a:lnTo>
                    <a:pt x="f39" y="f40"/>
                  </a:lnTo>
                  <a:cubicBezTo>
                    <a:pt x="f41" y="f42"/>
                    <a:pt x="f43" y="f44"/>
                    <a:pt x="f45" y="f46"/>
                  </a:cubicBezTo>
                  <a:lnTo>
                    <a:pt x="f39" y="f47"/>
                  </a:lnTo>
                  <a:lnTo>
                    <a:pt x="f39" y="f48"/>
                  </a:lnTo>
                  <a:lnTo>
                    <a:pt x="f49" y="f48"/>
                  </a:lnTo>
                  <a:lnTo>
                    <a:pt x="f49" y="f38"/>
                  </a:lnTo>
                  <a:lnTo>
                    <a:pt x="f50" y="f38"/>
                  </a:lnTo>
                  <a:cubicBezTo>
                    <a:pt x="f51" y="f52"/>
                    <a:pt x="f53" y="f54"/>
                    <a:pt x="f55" y="f56"/>
                  </a:cubicBezTo>
                  <a:cubicBezTo>
                    <a:pt x="f57" y="f58"/>
                    <a:pt x="f59" y="f60"/>
                    <a:pt x="f61" y="f62"/>
                  </a:cubicBezTo>
                  <a:cubicBezTo>
                    <a:pt x="f63" y="f64"/>
                    <a:pt x="f65" y="f66"/>
                    <a:pt x="f67" y="f68"/>
                  </a:cubicBezTo>
                  <a:cubicBezTo>
                    <a:pt x="f69" y="f70"/>
                    <a:pt x="f71" y="f72"/>
                    <a:pt x="f73" y="f74"/>
                  </a:cubicBezTo>
                  <a:lnTo>
                    <a:pt x="f75" y="f76"/>
                  </a:lnTo>
                  <a:cubicBezTo>
                    <a:pt x="f77" y="f78"/>
                    <a:pt x="f79" y="f80"/>
                    <a:pt x="f13" y="f14"/>
                  </a:cubicBezTo>
                  <a:close/>
                  <a:moveTo>
                    <a:pt x="f81" y="f2"/>
                  </a:moveTo>
                  <a:lnTo>
                    <a:pt x="f82" y="f2"/>
                  </a:lnTo>
                  <a:cubicBezTo>
                    <a:pt x="f83" y="f2"/>
                    <a:pt x="f3" y="f84"/>
                    <a:pt x="f3" y="f81"/>
                  </a:cubicBezTo>
                  <a:lnTo>
                    <a:pt x="f3" y="f85"/>
                  </a:lnTo>
                  <a:cubicBezTo>
                    <a:pt x="f3" y="f86"/>
                    <a:pt x="f83" y="f4"/>
                    <a:pt x="f82" y="f4"/>
                  </a:cubicBezTo>
                  <a:lnTo>
                    <a:pt x="f81" y="f4"/>
                  </a:lnTo>
                  <a:cubicBezTo>
                    <a:pt x="f84" y="f4"/>
                    <a:pt x="f2" y="f86"/>
                    <a:pt x="f2" y="f85"/>
                  </a:cubicBezTo>
                  <a:lnTo>
                    <a:pt x="f2" y="f81"/>
                  </a:lnTo>
                  <a:cubicBezTo>
                    <a:pt x="f2" y="f84"/>
                    <a:pt x="f84" y="f2"/>
                    <a:pt x="f81" y="f2"/>
                  </a:cubicBezTo>
                  <a:close/>
                </a:path>
              </a:pathLst>
            </a:custGeom>
            <a:solidFill>
              <a:srgbClr val="92D05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400" b="0" i="0" u="none" strike="noStrike" kern="1200" cap="none" spc="0" baseline="0">
                <a:solidFill>
                  <a:srgbClr val="FFFFFF"/>
                </a:solidFill>
                <a:uFillTx/>
                <a:latin typeface="Trebuchet MS"/>
                <a:ea typeface="맑은 고딕" pitchFamily="34"/>
                <a:cs typeface="B Nazanin" pitchFamily="2" charset="-78"/>
              </a:endParaRPr>
            </a:p>
          </p:txBody>
        </p:sp>
      </p:grpSp>
      <p:pic>
        <p:nvPicPr>
          <p:cNvPr id="14" name="Picture 6" descr="persona sosteniendo un recipiente de plástico negro con comida">
            <a:extLst>
              <a:ext uri="{FF2B5EF4-FFF2-40B4-BE49-F238E27FC236}">
                <a16:creationId xmlns:a16="http://schemas.microsoft.com/office/drawing/2014/main" id="{371B77B1-0FF7-C37C-223D-E6CA559FC7DC}"/>
              </a:ext>
            </a:extLst>
          </p:cNvPr>
          <p:cNvPicPr>
            <a:picLocks noGrp="1" noChangeAspect="1"/>
          </p:cNvPicPr>
          <p:nvPr>
            <p:ph type="pic" idx="4294967295"/>
          </p:nvPr>
        </p:nvPicPr>
        <p:blipFill>
          <a:blip r:embed="rId4" cstate="print"/>
          <a:srcRect l="6835" r="6835"/>
          <a:stretch>
            <a:fillRect/>
          </a:stretch>
        </p:blipFill>
        <p:spPr>
          <a:xfrm>
            <a:off x="0" y="1328742"/>
            <a:ext cx="2667003" cy="4633914"/>
          </a:xfrm>
          <a:ln w="57150">
            <a:solidFill>
              <a:srgbClr val="00B050"/>
            </a:solidFill>
            <a:prstDash val="solid"/>
          </a:ln>
        </p:spPr>
      </p:pic>
      <p:grpSp>
        <p:nvGrpSpPr>
          <p:cNvPr id="15" name="Grupo 28">
            <a:extLst>
              <a:ext uri="{FF2B5EF4-FFF2-40B4-BE49-F238E27FC236}">
                <a16:creationId xmlns:a16="http://schemas.microsoft.com/office/drawing/2014/main" id="{33909879-00FF-25F1-48FB-EA5549827550}"/>
              </a:ext>
            </a:extLst>
          </p:cNvPr>
          <p:cNvGrpSpPr/>
          <p:nvPr/>
        </p:nvGrpSpPr>
        <p:grpSpPr>
          <a:xfrm>
            <a:off x="10926494" y="5674720"/>
            <a:ext cx="1112715" cy="1109285"/>
            <a:chOff x="10926494" y="5674720"/>
            <a:chExt cx="1112715" cy="1109285"/>
          </a:xfrm>
        </p:grpSpPr>
        <p:sp>
          <p:nvSpPr>
            <p:cNvPr id="16" name="Freeform 8">
              <a:extLst>
                <a:ext uri="{FF2B5EF4-FFF2-40B4-BE49-F238E27FC236}">
                  <a16:creationId xmlns:a16="http://schemas.microsoft.com/office/drawing/2014/main" id="{DFB2AF10-725C-96A7-DAA1-6E7DE3F69435}"/>
                </a:ext>
              </a:extLst>
            </p:cNvPr>
            <p:cNvSpPr/>
            <p:nvPr/>
          </p:nvSpPr>
          <p:spPr>
            <a:xfrm>
              <a:off x="10926494" y="6141832"/>
              <a:ext cx="671215" cy="642173"/>
            </a:xfrm>
            <a:custGeom>
              <a:avLst/>
              <a:gdLst>
                <a:gd name="f0" fmla="val 10800000"/>
                <a:gd name="f1" fmla="val 5400000"/>
                <a:gd name="f2" fmla="val 180"/>
                <a:gd name="f3" fmla="val w"/>
                <a:gd name="f4" fmla="val h"/>
                <a:gd name="f5" fmla="val 0"/>
                <a:gd name="f6" fmla="val 699"/>
                <a:gd name="f7" fmla="val 668"/>
                <a:gd name="f8" fmla="val 635"/>
                <a:gd name="f9" fmla="val 306"/>
                <a:gd name="f10" fmla="val 690"/>
                <a:gd name="f11" fmla="val 315"/>
                <a:gd name="f12" fmla="val 366"/>
                <a:gd name="f13" fmla="val 678"/>
                <a:gd name="f14" fmla="val 394"/>
                <a:gd name="f15" fmla="val 675"/>
                <a:gd name="f16" fmla="val 398"/>
                <a:gd name="f17" fmla="val 672"/>
                <a:gd name="f18" fmla="val 403"/>
                <a:gd name="f19" fmla="val 404"/>
                <a:gd name="f20" fmla="val 644"/>
                <a:gd name="f21" fmla="val 412"/>
                <a:gd name="f22" fmla="val 643"/>
                <a:gd name="f23" fmla="val 432"/>
                <a:gd name="f24" fmla="val 640"/>
                <a:gd name="f25" fmla="val 453"/>
                <a:gd name="f26" fmla="val 631"/>
                <a:gd name="f27" fmla="val 506"/>
                <a:gd name="f28" fmla="val 621"/>
                <a:gd name="f29" fmla="val 560"/>
                <a:gd name="f30" fmla="val 612"/>
                <a:gd name="f31" fmla="val 614"/>
                <a:gd name="f32" fmla="val 605"/>
                <a:gd name="f33" fmla="val 650"/>
                <a:gd name="f34" fmla="val 583"/>
                <a:gd name="f35" fmla="val 547"/>
                <a:gd name="f36" fmla="val 413"/>
                <a:gd name="f37" fmla="val 280"/>
                <a:gd name="f38" fmla="val 147"/>
                <a:gd name="f39" fmla="val 109"/>
                <a:gd name="f40" fmla="val 87"/>
                <a:gd name="f41" fmla="val 649"/>
                <a:gd name="f42" fmla="val 81"/>
                <a:gd name="f43" fmla="val 613"/>
                <a:gd name="f44" fmla="val 70"/>
                <a:gd name="f45" fmla="val 551"/>
                <a:gd name="f46" fmla="val 59"/>
                <a:gd name="f47" fmla="val 489"/>
                <a:gd name="f48" fmla="val 48"/>
                <a:gd name="f49" fmla="val 428"/>
                <a:gd name="f50" fmla="val 47"/>
                <a:gd name="f51" fmla="val 422"/>
                <a:gd name="f52" fmla="val 43"/>
                <a:gd name="f53" fmla="val 416"/>
                <a:gd name="f54" fmla="val 39"/>
                <a:gd name="f55" fmla="val 11"/>
                <a:gd name="f56" fmla="val 395"/>
                <a:gd name="f57" fmla="val 378"/>
                <a:gd name="f58" fmla="val 5"/>
                <a:gd name="f59" fmla="val 353"/>
                <a:gd name="f60" fmla="val 10"/>
                <a:gd name="f61" fmla="val 326"/>
                <a:gd name="f62" fmla="val 28"/>
                <a:gd name="f63" fmla="val 312"/>
                <a:gd name="f64" fmla="val 54"/>
                <a:gd name="f65" fmla="val 307"/>
                <a:gd name="f66" fmla="val 55"/>
                <a:gd name="f67" fmla="val 56"/>
                <a:gd name="f68" fmla="val 53"/>
                <a:gd name="f69" fmla="val 304"/>
                <a:gd name="f70" fmla="val 60"/>
                <a:gd name="f71" fmla="val 281"/>
                <a:gd name="f72" fmla="val 66"/>
                <a:gd name="f73" fmla="val 258"/>
                <a:gd name="f74" fmla="val 74"/>
                <a:gd name="f75" fmla="val 235"/>
                <a:gd name="f76" fmla="val 77"/>
                <a:gd name="f77" fmla="val 227"/>
                <a:gd name="f78" fmla="val 83"/>
                <a:gd name="f79" fmla="val 218"/>
                <a:gd name="f80" fmla="val 90"/>
                <a:gd name="f81" fmla="val 215"/>
                <a:gd name="f82" fmla="val 120"/>
                <a:gd name="f83" fmla="val 201"/>
                <a:gd name="f84" fmla="val 132"/>
                <a:gd name="f85" fmla="val 175"/>
                <a:gd name="f86" fmla="val 144"/>
                <a:gd name="f87" fmla="val 138"/>
                <a:gd name="f88" fmla="val 154"/>
                <a:gd name="f89" fmla="val 129"/>
                <a:gd name="f90" fmla="val 161"/>
                <a:gd name="f91" fmla="val 125"/>
                <a:gd name="f92" fmla="val 187"/>
                <a:gd name="f93" fmla="val 114"/>
                <a:gd name="f94" fmla="val 196"/>
                <a:gd name="f95" fmla="val 92"/>
                <a:gd name="f96" fmla="val 207"/>
                <a:gd name="f97" fmla="val 68"/>
                <a:gd name="f98" fmla="val 233"/>
                <a:gd name="f99" fmla="val 12"/>
                <a:gd name="f100" fmla="val 296"/>
                <a:gd name="f101" fmla="val 4"/>
                <a:gd name="f102" fmla="val 338"/>
                <a:gd name="f103" fmla="val 49"/>
                <a:gd name="f104" fmla="val 340"/>
                <a:gd name="f105" fmla="val 51"/>
                <a:gd name="f106" fmla="val 343"/>
                <a:gd name="f107" fmla="val 346"/>
                <a:gd name="f108" fmla="val 57"/>
                <a:gd name="f109" fmla="val 348"/>
                <a:gd name="f110" fmla="val 350"/>
                <a:gd name="f111" fmla="val 352"/>
                <a:gd name="f112" fmla="val 52"/>
                <a:gd name="f113" fmla="val 393"/>
                <a:gd name="f114" fmla="val 465"/>
                <a:gd name="f115" fmla="val 491"/>
                <a:gd name="f116" fmla="val 498"/>
                <a:gd name="f117" fmla="val 98"/>
                <a:gd name="f118" fmla="val 504"/>
                <a:gd name="f119" fmla="val 521"/>
                <a:gd name="f120" fmla="val 118"/>
                <a:gd name="f121" fmla="val 545"/>
                <a:gd name="f122" fmla="val 130"/>
                <a:gd name="f123" fmla="val 556"/>
                <a:gd name="f124" fmla="val 564"/>
                <a:gd name="f125" fmla="val 179"/>
                <a:gd name="f126" fmla="val 565"/>
                <a:gd name="f127" fmla="val 184"/>
                <a:gd name="f128" fmla="val 567"/>
                <a:gd name="f129" fmla="val 192"/>
                <a:gd name="f130" fmla="val 571"/>
                <a:gd name="f131" fmla="val 193"/>
                <a:gd name="f132" fmla="val 620"/>
                <a:gd name="f133" fmla="val 256"/>
                <a:gd name="f134" fmla="val 609"/>
                <a:gd name="f135" fmla="val 417"/>
                <a:gd name="f136" fmla="val 259"/>
                <a:gd name="f137" fmla="val 85"/>
                <a:gd name="f138" fmla="val 421"/>
                <a:gd name="f139" fmla="val 84"/>
                <a:gd name="f140" fmla="val 424"/>
                <a:gd name="f141" fmla="val 426"/>
                <a:gd name="f142" fmla="val 95"/>
                <a:gd name="f143" fmla="val 486"/>
                <a:gd name="f144" fmla="val 106"/>
                <a:gd name="f145" fmla="val 117"/>
                <a:gd name="f146" fmla="val 607"/>
                <a:gd name="f147" fmla="val 624"/>
                <a:gd name="f148" fmla="val 632"/>
                <a:gd name="f149" fmla="val 148"/>
                <a:gd name="f150" fmla="val 268"/>
                <a:gd name="f151" fmla="val 387"/>
                <a:gd name="f152" fmla="val 575"/>
                <a:gd name="f153" fmla="val 569"/>
                <a:gd name="f154" fmla="val 582"/>
                <a:gd name="f155" fmla="val 570"/>
                <a:gd name="f156" fmla="val 591"/>
                <a:gd name="f157" fmla="val 519"/>
                <a:gd name="f158" fmla="val 600"/>
                <a:gd name="f159" fmla="val 469"/>
                <a:gd name="f160" fmla="val 344"/>
                <a:gd name="f161" fmla="val 380"/>
                <a:gd name="f162" fmla="val 435"/>
                <a:gd name="f163" fmla="val 525"/>
                <a:gd name="f164" fmla="val 616"/>
                <a:gd name="f165" fmla="val 628"/>
                <a:gd name="f166" fmla="val 382"/>
                <a:gd name="f167" fmla="val 379"/>
                <a:gd name="f168" fmla="val 639"/>
                <a:gd name="f169" fmla="val 375"/>
                <a:gd name="f170" fmla="val 645"/>
                <a:gd name="f171" fmla="val 368"/>
                <a:gd name="f172" fmla="val 652"/>
                <a:gd name="f173" fmla="val 362"/>
                <a:gd name="f174" fmla="val 646"/>
                <a:gd name="f175" fmla="val 356"/>
                <a:gd name="f176" fmla="val 630"/>
                <a:gd name="f177" fmla="val 342"/>
                <a:gd name="f178" fmla="val 437"/>
                <a:gd name="f179" fmla="val 254"/>
                <a:gd name="f180" fmla="val 71"/>
                <a:gd name="f181" fmla="val 67"/>
                <a:gd name="f182" fmla="val 62"/>
                <a:gd name="f183" fmla="val 349"/>
                <a:gd name="f184" fmla="val 41"/>
                <a:gd name="f185" fmla="val 69"/>
                <a:gd name="f186" fmla="val 164"/>
                <a:gd name="f187" fmla="val 461"/>
                <a:gd name="f188" fmla="val 466"/>
                <a:gd name="f189" fmla="val 275"/>
                <a:gd name="f190" fmla="val 454"/>
                <a:gd name="f191" fmla="val 245"/>
                <a:gd name="f192" fmla="val 434"/>
                <a:gd name="f193" fmla="val 419"/>
                <a:gd name="f194" fmla="val 225"/>
                <a:gd name="f195" fmla="val 405"/>
                <a:gd name="f196" fmla="val 391"/>
                <a:gd name="f197" fmla="val 371"/>
                <a:gd name="f198" fmla="val 250"/>
                <a:gd name="f199" fmla="val 361"/>
                <a:gd name="f200" fmla="val 279"/>
                <a:gd name="f201" fmla="val 429"/>
                <a:gd name="f202" fmla="val 327"/>
                <a:gd name="f203" fmla="val 308"/>
                <a:gd name="f204" fmla="val 331"/>
                <a:gd name="f205" fmla="val 265"/>
                <a:gd name="f206" fmla="val 231"/>
                <a:gd name="f207" fmla="val 284"/>
                <a:gd name="f208" fmla="val 228"/>
                <a:gd name="f209" fmla="val 251"/>
                <a:gd name="f210" fmla="val 230"/>
                <a:gd name="f211" fmla="val 289"/>
                <a:gd name="f212" fmla="val 229"/>
                <a:gd name="f213" fmla="val 292"/>
                <a:gd name="f214" fmla="val 295"/>
                <a:gd name="f215" fmla="val 297"/>
                <a:gd name="f216" fmla="val 232"/>
                <a:gd name="f217" fmla="val 301"/>
                <a:gd name="f218" fmla="val 237"/>
                <a:gd name="f219" fmla="val 240"/>
                <a:gd name="f220" fmla="val 269"/>
                <a:gd name="f221" fmla="val 191"/>
                <a:gd name="f222" fmla="val 277"/>
                <a:gd name="f223" fmla="val 189"/>
                <a:gd name="f224" fmla="val 252"/>
                <a:gd name="f225" fmla="val 165"/>
                <a:gd name="f226" fmla="val 234"/>
                <a:gd name="f227" fmla="val 151"/>
                <a:gd name="f228" fmla="val 224"/>
                <a:gd name="f229" fmla="val 136"/>
                <a:gd name="f230" fmla="val 122"/>
                <a:gd name="f231" fmla="val 101"/>
                <a:gd name="f232" fmla="val 249"/>
                <a:gd name="f233" fmla="val 91"/>
                <a:gd name="f234" fmla="val 159"/>
                <a:gd name="f235" fmla="val 595"/>
                <a:gd name="f236" fmla="val 601"/>
                <a:gd name="f237" fmla="val 278"/>
                <a:gd name="f238" fmla="val 248"/>
                <a:gd name="f239" fmla="val 541"/>
                <a:gd name="f240" fmla="val 527"/>
                <a:gd name="f241" fmla="val 503"/>
                <a:gd name="f242" fmla="val 253"/>
                <a:gd name="f243" fmla="val 501"/>
                <a:gd name="f244" fmla="val 533"/>
                <a:gd name="f245" fmla="val 414"/>
                <a:gd name="f246" fmla="val 140"/>
                <a:gd name="f247" fmla="val 444"/>
                <a:gd name="f248" fmla="val 104"/>
                <a:gd name="f249" fmla="val 459"/>
                <a:gd name="f250" fmla="val 99"/>
                <a:gd name="f251" fmla="val 458"/>
                <a:gd name="f252" fmla="val 455"/>
                <a:gd name="f253" fmla="val 86"/>
                <a:gd name="f254" fmla="val 445"/>
                <a:gd name="f255" fmla="val 427"/>
                <a:gd name="f256" fmla="val 409"/>
                <a:gd name="f257" fmla="val 392"/>
                <a:gd name="f258" fmla="val 58"/>
                <a:gd name="f259" fmla="val 373"/>
                <a:gd name="f260" fmla="val 369"/>
                <a:gd name="f261" fmla="val 96"/>
                <a:gd name="f262" fmla="val 372"/>
                <a:gd name="f263" fmla="val 108"/>
                <a:gd name="f264" fmla="val 376"/>
                <a:gd name="f265" fmla="val 111"/>
                <a:gd name="f266" fmla="val 388"/>
                <a:gd name="f267" fmla="val 402"/>
                <a:gd name="f268" fmla="val 131"/>
                <a:gd name="f269" fmla="val 190"/>
                <a:gd name="f270" fmla="val 182"/>
                <a:gd name="f271" fmla="val 203"/>
                <a:gd name="f272" fmla="val 197"/>
                <a:gd name="f273" fmla="val 211"/>
                <a:gd name="f274" fmla="val 226"/>
                <a:gd name="f275" fmla="val 214"/>
                <a:gd name="f276" fmla="val 241"/>
                <a:gd name="f277" fmla="val 257"/>
                <a:gd name="f278" fmla="val 236"/>
                <a:gd name="f279" fmla="val 143"/>
                <a:gd name="f280" fmla="val 213"/>
                <a:gd name="f281" fmla="val 141"/>
                <a:gd name="f282" fmla="val 172"/>
                <a:gd name="f283" fmla="val 160"/>
                <a:gd name="f284" fmla="val 528"/>
                <a:gd name="f285" fmla="val 186"/>
                <a:gd name="f286" fmla="val 526"/>
                <a:gd name="f287" fmla="val 524"/>
                <a:gd name="f288" fmla="val 515"/>
                <a:gd name="f289" fmla="val 497"/>
                <a:gd name="f290" fmla="val 479"/>
                <a:gd name="f291" fmla="val 142"/>
                <a:gd name="f292" fmla="val 442"/>
                <a:gd name="f293" fmla="val 181"/>
                <a:gd name="f294" fmla="val 436"/>
                <a:gd name="f295" fmla="val 439"/>
                <a:gd name="f296" fmla="val 195"/>
                <a:gd name="f297" fmla="val 206"/>
                <a:gd name="f298" fmla="val 216"/>
                <a:gd name="f299" fmla="val 482"/>
                <a:gd name="f300" fmla="val 512"/>
                <a:gd name="f301" fmla="val 202"/>
                <a:gd name="f302" fmla="val 291"/>
                <a:gd name="f303" fmla="val 305"/>
                <a:gd name="f304" fmla="val 317"/>
                <a:gd name="f305" fmla="val 321"/>
                <a:gd name="f306" fmla="val 324"/>
                <a:gd name="f307" fmla="val 100"/>
                <a:gd name="f308" fmla="val 323"/>
                <a:gd name="f309" fmla="val 319"/>
                <a:gd name="f310" fmla="val 75"/>
                <a:gd name="f311" fmla="val 298"/>
                <a:gd name="f312" fmla="val 260"/>
                <a:gd name="f313" fmla="val 238"/>
                <a:gd name="f314" fmla="val 97"/>
                <a:gd name="f315" fmla="val 112"/>
                <a:gd name="f316" fmla="val 266"/>
                <a:gd name="f317" fmla="val 359"/>
                <a:gd name="f318" fmla="val 386"/>
                <a:gd name="f319" fmla="val 389"/>
                <a:gd name="f320" fmla="val 194"/>
                <a:gd name="f321" fmla="val 166"/>
                <a:gd name="f322" fmla="val 367"/>
                <a:gd name="f323" fmla="val 347"/>
                <a:gd name="f324" fmla="val 302"/>
                <a:gd name="f325" fmla="val 320"/>
                <a:gd name="f326" fmla="val 334"/>
                <a:gd name="f327" fmla="+- 0 0 -90"/>
                <a:gd name="f328" fmla="*/ f3 1 699"/>
                <a:gd name="f329" fmla="*/ f4 1 668"/>
                <a:gd name="f330" fmla="val f5"/>
                <a:gd name="f331" fmla="val f6"/>
                <a:gd name="f332" fmla="val f7"/>
                <a:gd name="f333" fmla="*/ f327 f0 1"/>
                <a:gd name="f334" fmla="+- f332 0 f330"/>
                <a:gd name="f335" fmla="+- f331 0 f330"/>
                <a:gd name="f336" fmla="*/ f333 1 f2"/>
                <a:gd name="f337" fmla="*/ f335 1 699"/>
                <a:gd name="f338" fmla="*/ f334 1 668"/>
                <a:gd name="f339" fmla="*/ 678 f335 1"/>
                <a:gd name="f340" fmla="*/ 394 f334 1"/>
                <a:gd name="f341" fmla="*/ 640 f335 1"/>
                <a:gd name="f342" fmla="*/ 453 f334 1"/>
                <a:gd name="f343" fmla="*/ 547 f335 1"/>
                <a:gd name="f344" fmla="*/ 668 f334 1"/>
                <a:gd name="f345" fmla="*/ 81 f335 1"/>
                <a:gd name="f346" fmla="*/ 613 f334 1"/>
                <a:gd name="f347" fmla="*/ 39 f335 1"/>
                <a:gd name="f348" fmla="*/ 413 f334 1"/>
                <a:gd name="f349" fmla="*/ 54 f335 1"/>
                <a:gd name="f350" fmla="*/ 307 f334 1"/>
                <a:gd name="f351" fmla="*/ 74 f335 1"/>
                <a:gd name="f352" fmla="*/ 235 f334 1"/>
                <a:gd name="f353" fmla="*/ 144 f335 1"/>
                <a:gd name="f354" fmla="*/ 147 f334 1"/>
                <a:gd name="f355" fmla="*/ 207 f335 1"/>
                <a:gd name="f356" fmla="*/ 68 f334 1"/>
                <a:gd name="f357" fmla="*/ 346 f335 1"/>
                <a:gd name="f358" fmla="*/ 57 f334 1"/>
                <a:gd name="f359" fmla="*/ 491 f335 1"/>
                <a:gd name="f360" fmla="*/ 81 f334 1"/>
                <a:gd name="f361" fmla="*/ 564 f335 1"/>
                <a:gd name="f362" fmla="*/ 179 f334 1"/>
                <a:gd name="f363" fmla="*/ 635 f335 1"/>
                <a:gd name="f364" fmla="*/ 306 f334 1"/>
                <a:gd name="f365" fmla="*/ 85 f335 1"/>
                <a:gd name="f366" fmla="*/ 417 f334 1"/>
                <a:gd name="f367" fmla="*/ 117 f335 1"/>
                <a:gd name="f368" fmla="*/ 607 f334 1"/>
                <a:gd name="f369" fmla="*/ 506 f335 1"/>
                <a:gd name="f370" fmla="*/ 632 f334 1"/>
                <a:gd name="f371" fmla="*/ 609 f335 1"/>
                <a:gd name="f372" fmla="*/ 616 f335 1"/>
                <a:gd name="f373" fmla="*/ 380 f334 1"/>
                <a:gd name="f374" fmla="*/ 652 f335 1"/>
                <a:gd name="f375" fmla="*/ 362 f334 1"/>
                <a:gd name="f376" fmla="*/ 620 f335 1"/>
                <a:gd name="f377" fmla="*/ 344 f334 1"/>
                <a:gd name="f378" fmla="*/ 59 f335 1"/>
                <a:gd name="f379" fmla="*/ 379 f334 1"/>
                <a:gd name="f380" fmla="*/ 344 f335 1"/>
                <a:gd name="f381" fmla="*/ 434 f335 1"/>
                <a:gd name="f382" fmla="*/ 233 f334 1"/>
                <a:gd name="f383" fmla="*/ 368 f335 1"/>
                <a:gd name="f384" fmla="*/ 327 f335 1"/>
                <a:gd name="f385" fmla="*/ 308 f334 1"/>
                <a:gd name="f386" fmla="*/ 230 f335 1"/>
                <a:gd name="f387" fmla="*/ 289 f334 1"/>
                <a:gd name="f388" fmla="*/ 240 f335 1"/>
                <a:gd name="f389" fmla="*/ 191 f335 1"/>
                <a:gd name="f390" fmla="*/ 122 f335 1"/>
                <a:gd name="f391" fmla="*/ 571 f335 1"/>
                <a:gd name="f392" fmla="*/ 501 f335 1"/>
                <a:gd name="f393" fmla="*/ 414 f335 1"/>
                <a:gd name="f394" fmla="*/ 140 f334 1"/>
                <a:gd name="f395" fmla="*/ 455 f335 1"/>
                <a:gd name="f396" fmla="*/ 86 f334 1"/>
                <a:gd name="f397" fmla="*/ 369 f335 1"/>
                <a:gd name="f398" fmla="*/ 96 f334 1"/>
                <a:gd name="f399" fmla="*/ 211 f335 1"/>
                <a:gd name="f400" fmla="*/ 226 f334 1"/>
                <a:gd name="f401" fmla="*/ 213 f335 1"/>
                <a:gd name="f402" fmla="*/ 141 f334 1"/>
                <a:gd name="f403" fmla="*/ 528 f335 1"/>
                <a:gd name="f404" fmla="*/ 190 f334 1"/>
                <a:gd name="f405" fmla="*/ 479 f335 1"/>
                <a:gd name="f406" fmla="*/ 142 f334 1"/>
                <a:gd name="f407" fmla="*/ 439 f335 1"/>
                <a:gd name="f408" fmla="*/ 195 f334 1"/>
                <a:gd name="f409" fmla="*/ 317 f335 1"/>
                <a:gd name="f410" fmla="*/ 111 f334 1"/>
                <a:gd name="f411" fmla="*/ 279 f335 1"/>
                <a:gd name="f412" fmla="*/ 56 f334 1"/>
                <a:gd name="f413" fmla="*/ 241 f335 1"/>
                <a:gd name="f414" fmla="*/ 112 f334 1"/>
                <a:gd name="f415" fmla="*/ 225 f334 1"/>
                <a:gd name="f416" fmla="*/ 392 f335 1"/>
                <a:gd name="f417" fmla="*/ 186 f334 1"/>
                <a:gd name="f418" fmla="*/ 301 f335 1"/>
                <a:gd name="f419" fmla="+- f336 0 f1"/>
                <a:gd name="f420" fmla="*/ f339 1 699"/>
                <a:gd name="f421" fmla="*/ f340 1 668"/>
                <a:gd name="f422" fmla="*/ f341 1 699"/>
                <a:gd name="f423" fmla="*/ f342 1 668"/>
                <a:gd name="f424" fmla="*/ f343 1 699"/>
                <a:gd name="f425" fmla="*/ f344 1 668"/>
                <a:gd name="f426" fmla="*/ f345 1 699"/>
                <a:gd name="f427" fmla="*/ f346 1 668"/>
                <a:gd name="f428" fmla="*/ f347 1 699"/>
                <a:gd name="f429" fmla="*/ f348 1 668"/>
                <a:gd name="f430" fmla="*/ f349 1 699"/>
                <a:gd name="f431" fmla="*/ f350 1 668"/>
                <a:gd name="f432" fmla="*/ f351 1 699"/>
                <a:gd name="f433" fmla="*/ f352 1 668"/>
                <a:gd name="f434" fmla="*/ f353 1 699"/>
                <a:gd name="f435" fmla="*/ f354 1 668"/>
                <a:gd name="f436" fmla="*/ f355 1 699"/>
                <a:gd name="f437" fmla="*/ f356 1 668"/>
                <a:gd name="f438" fmla="*/ f357 1 699"/>
                <a:gd name="f439" fmla="*/ f358 1 668"/>
                <a:gd name="f440" fmla="*/ f359 1 699"/>
                <a:gd name="f441" fmla="*/ f360 1 668"/>
                <a:gd name="f442" fmla="*/ f361 1 699"/>
                <a:gd name="f443" fmla="*/ f362 1 668"/>
                <a:gd name="f444" fmla="*/ f363 1 699"/>
                <a:gd name="f445" fmla="*/ f364 1 668"/>
                <a:gd name="f446" fmla="*/ f365 1 699"/>
                <a:gd name="f447" fmla="*/ f366 1 668"/>
                <a:gd name="f448" fmla="*/ f367 1 699"/>
                <a:gd name="f449" fmla="*/ f368 1 668"/>
                <a:gd name="f450" fmla="*/ f369 1 699"/>
                <a:gd name="f451" fmla="*/ f370 1 668"/>
                <a:gd name="f452" fmla="*/ f371 1 699"/>
                <a:gd name="f453" fmla="*/ f372 1 699"/>
                <a:gd name="f454" fmla="*/ f373 1 668"/>
                <a:gd name="f455" fmla="*/ f374 1 699"/>
                <a:gd name="f456" fmla="*/ f375 1 668"/>
                <a:gd name="f457" fmla="*/ f376 1 699"/>
                <a:gd name="f458" fmla="*/ f377 1 668"/>
                <a:gd name="f459" fmla="*/ f378 1 699"/>
                <a:gd name="f460" fmla="*/ f379 1 668"/>
                <a:gd name="f461" fmla="*/ f380 1 699"/>
                <a:gd name="f462" fmla="*/ f381 1 699"/>
                <a:gd name="f463" fmla="*/ f382 1 668"/>
                <a:gd name="f464" fmla="*/ f383 1 699"/>
                <a:gd name="f465" fmla="*/ f384 1 699"/>
                <a:gd name="f466" fmla="*/ f385 1 668"/>
                <a:gd name="f467" fmla="*/ f386 1 699"/>
                <a:gd name="f468" fmla="*/ f387 1 668"/>
                <a:gd name="f469" fmla="*/ f388 1 699"/>
                <a:gd name="f470" fmla="*/ f389 1 699"/>
                <a:gd name="f471" fmla="*/ f390 1 699"/>
                <a:gd name="f472" fmla="*/ f391 1 699"/>
                <a:gd name="f473" fmla="*/ f392 1 699"/>
                <a:gd name="f474" fmla="*/ f393 1 699"/>
                <a:gd name="f475" fmla="*/ f394 1 668"/>
                <a:gd name="f476" fmla="*/ f395 1 699"/>
                <a:gd name="f477" fmla="*/ f396 1 668"/>
                <a:gd name="f478" fmla="*/ f397 1 699"/>
                <a:gd name="f479" fmla="*/ f398 1 668"/>
                <a:gd name="f480" fmla="*/ f399 1 699"/>
                <a:gd name="f481" fmla="*/ f400 1 668"/>
                <a:gd name="f482" fmla="*/ f401 1 699"/>
                <a:gd name="f483" fmla="*/ f402 1 668"/>
                <a:gd name="f484" fmla="*/ f403 1 699"/>
                <a:gd name="f485" fmla="*/ f404 1 668"/>
                <a:gd name="f486" fmla="*/ f405 1 699"/>
                <a:gd name="f487" fmla="*/ f406 1 668"/>
                <a:gd name="f488" fmla="*/ f407 1 699"/>
                <a:gd name="f489" fmla="*/ f408 1 668"/>
                <a:gd name="f490" fmla="*/ f409 1 699"/>
                <a:gd name="f491" fmla="*/ f410 1 668"/>
                <a:gd name="f492" fmla="*/ f411 1 699"/>
                <a:gd name="f493" fmla="*/ f412 1 668"/>
                <a:gd name="f494" fmla="*/ f413 1 699"/>
                <a:gd name="f495" fmla="*/ f414 1 668"/>
                <a:gd name="f496" fmla="*/ f415 1 668"/>
                <a:gd name="f497" fmla="*/ f416 1 699"/>
                <a:gd name="f498" fmla="*/ f417 1 668"/>
                <a:gd name="f499" fmla="*/ f418 1 699"/>
                <a:gd name="f500" fmla="*/ 0 1 f337"/>
                <a:gd name="f501" fmla="*/ f331 1 f337"/>
                <a:gd name="f502" fmla="*/ 0 1 f338"/>
                <a:gd name="f503" fmla="*/ f332 1 f338"/>
                <a:gd name="f504" fmla="*/ f420 1 f337"/>
                <a:gd name="f505" fmla="*/ f421 1 f338"/>
                <a:gd name="f506" fmla="*/ f422 1 f337"/>
                <a:gd name="f507" fmla="*/ f423 1 f338"/>
                <a:gd name="f508" fmla="*/ f424 1 f337"/>
                <a:gd name="f509" fmla="*/ f425 1 f338"/>
                <a:gd name="f510" fmla="*/ f426 1 f337"/>
                <a:gd name="f511" fmla="*/ f427 1 f338"/>
                <a:gd name="f512" fmla="*/ f428 1 f337"/>
                <a:gd name="f513" fmla="*/ f429 1 f338"/>
                <a:gd name="f514" fmla="*/ f430 1 f337"/>
                <a:gd name="f515" fmla="*/ f431 1 f338"/>
                <a:gd name="f516" fmla="*/ f432 1 f337"/>
                <a:gd name="f517" fmla="*/ f433 1 f338"/>
                <a:gd name="f518" fmla="*/ f434 1 f337"/>
                <a:gd name="f519" fmla="*/ f435 1 f338"/>
                <a:gd name="f520" fmla="*/ f436 1 f337"/>
                <a:gd name="f521" fmla="*/ f437 1 f338"/>
                <a:gd name="f522" fmla="*/ f438 1 f337"/>
                <a:gd name="f523" fmla="*/ f439 1 f338"/>
                <a:gd name="f524" fmla="*/ f440 1 f337"/>
                <a:gd name="f525" fmla="*/ f441 1 f338"/>
                <a:gd name="f526" fmla="*/ f442 1 f337"/>
                <a:gd name="f527" fmla="*/ f443 1 f338"/>
                <a:gd name="f528" fmla="*/ f444 1 f337"/>
                <a:gd name="f529" fmla="*/ f445 1 f338"/>
                <a:gd name="f530" fmla="*/ f446 1 f337"/>
                <a:gd name="f531" fmla="*/ f447 1 f338"/>
                <a:gd name="f532" fmla="*/ f448 1 f337"/>
                <a:gd name="f533" fmla="*/ f449 1 f338"/>
                <a:gd name="f534" fmla="*/ f450 1 f337"/>
                <a:gd name="f535" fmla="*/ f451 1 f338"/>
                <a:gd name="f536" fmla="*/ f452 1 f337"/>
                <a:gd name="f537" fmla="*/ f453 1 f337"/>
                <a:gd name="f538" fmla="*/ f454 1 f338"/>
                <a:gd name="f539" fmla="*/ f455 1 f337"/>
                <a:gd name="f540" fmla="*/ f456 1 f338"/>
                <a:gd name="f541" fmla="*/ f457 1 f337"/>
                <a:gd name="f542" fmla="*/ f458 1 f338"/>
                <a:gd name="f543" fmla="*/ f459 1 f337"/>
                <a:gd name="f544" fmla="*/ f460 1 f338"/>
                <a:gd name="f545" fmla="*/ f461 1 f337"/>
                <a:gd name="f546" fmla="*/ f462 1 f337"/>
                <a:gd name="f547" fmla="*/ f463 1 f338"/>
                <a:gd name="f548" fmla="*/ f464 1 f337"/>
                <a:gd name="f549" fmla="*/ f465 1 f337"/>
                <a:gd name="f550" fmla="*/ f466 1 f338"/>
                <a:gd name="f551" fmla="*/ f467 1 f337"/>
                <a:gd name="f552" fmla="*/ f468 1 f338"/>
                <a:gd name="f553" fmla="*/ f469 1 f337"/>
                <a:gd name="f554" fmla="*/ f470 1 f337"/>
                <a:gd name="f555" fmla="*/ f471 1 f337"/>
                <a:gd name="f556" fmla="*/ f472 1 f337"/>
                <a:gd name="f557" fmla="*/ f473 1 f337"/>
                <a:gd name="f558" fmla="*/ f474 1 f337"/>
                <a:gd name="f559" fmla="*/ f475 1 f338"/>
                <a:gd name="f560" fmla="*/ f476 1 f337"/>
                <a:gd name="f561" fmla="*/ f477 1 f338"/>
                <a:gd name="f562" fmla="*/ f478 1 f337"/>
                <a:gd name="f563" fmla="*/ f479 1 f338"/>
                <a:gd name="f564" fmla="*/ f480 1 f337"/>
                <a:gd name="f565" fmla="*/ f481 1 f338"/>
                <a:gd name="f566" fmla="*/ f482 1 f337"/>
                <a:gd name="f567" fmla="*/ f483 1 f338"/>
                <a:gd name="f568" fmla="*/ f484 1 f337"/>
                <a:gd name="f569" fmla="*/ f485 1 f338"/>
                <a:gd name="f570" fmla="*/ f486 1 f337"/>
                <a:gd name="f571" fmla="*/ f487 1 f338"/>
                <a:gd name="f572" fmla="*/ f488 1 f337"/>
                <a:gd name="f573" fmla="*/ f489 1 f338"/>
                <a:gd name="f574" fmla="*/ f490 1 f337"/>
                <a:gd name="f575" fmla="*/ f491 1 f338"/>
                <a:gd name="f576" fmla="*/ f492 1 f337"/>
                <a:gd name="f577" fmla="*/ f493 1 f338"/>
                <a:gd name="f578" fmla="*/ f494 1 f337"/>
                <a:gd name="f579" fmla="*/ f495 1 f338"/>
                <a:gd name="f580" fmla="*/ f496 1 f338"/>
                <a:gd name="f581" fmla="*/ f497 1 f337"/>
                <a:gd name="f582" fmla="*/ f498 1 f338"/>
                <a:gd name="f583" fmla="*/ f499 1 f337"/>
                <a:gd name="f584" fmla="*/ f500 f328 1"/>
                <a:gd name="f585" fmla="*/ f501 f328 1"/>
                <a:gd name="f586" fmla="*/ f503 f329 1"/>
                <a:gd name="f587" fmla="*/ f502 f329 1"/>
                <a:gd name="f588" fmla="*/ f504 f328 1"/>
                <a:gd name="f589" fmla="*/ f505 f329 1"/>
                <a:gd name="f590" fmla="*/ f506 f328 1"/>
                <a:gd name="f591" fmla="*/ f507 f329 1"/>
                <a:gd name="f592" fmla="*/ f508 f328 1"/>
                <a:gd name="f593" fmla="*/ f509 f329 1"/>
                <a:gd name="f594" fmla="*/ f510 f328 1"/>
                <a:gd name="f595" fmla="*/ f511 f329 1"/>
                <a:gd name="f596" fmla="*/ f512 f328 1"/>
                <a:gd name="f597" fmla="*/ f513 f329 1"/>
                <a:gd name="f598" fmla="*/ f514 f328 1"/>
                <a:gd name="f599" fmla="*/ f515 f329 1"/>
                <a:gd name="f600" fmla="*/ f516 f328 1"/>
                <a:gd name="f601" fmla="*/ f517 f329 1"/>
                <a:gd name="f602" fmla="*/ f518 f328 1"/>
                <a:gd name="f603" fmla="*/ f519 f329 1"/>
                <a:gd name="f604" fmla="*/ f520 f328 1"/>
                <a:gd name="f605" fmla="*/ f521 f329 1"/>
                <a:gd name="f606" fmla="*/ f522 f328 1"/>
                <a:gd name="f607" fmla="*/ f523 f329 1"/>
                <a:gd name="f608" fmla="*/ f524 f328 1"/>
                <a:gd name="f609" fmla="*/ f525 f329 1"/>
                <a:gd name="f610" fmla="*/ f526 f328 1"/>
                <a:gd name="f611" fmla="*/ f527 f329 1"/>
                <a:gd name="f612" fmla="*/ f528 f328 1"/>
                <a:gd name="f613" fmla="*/ f529 f329 1"/>
                <a:gd name="f614" fmla="*/ f530 f328 1"/>
                <a:gd name="f615" fmla="*/ f531 f329 1"/>
                <a:gd name="f616" fmla="*/ f532 f328 1"/>
                <a:gd name="f617" fmla="*/ f533 f329 1"/>
                <a:gd name="f618" fmla="*/ f534 f328 1"/>
                <a:gd name="f619" fmla="*/ f535 f329 1"/>
                <a:gd name="f620" fmla="*/ f536 f328 1"/>
                <a:gd name="f621" fmla="*/ f537 f328 1"/>
                <a:gd name="f622" fmla="*/ f538 f329 1"/>
                <a:gd name="f623" fmla="*/ f539 f328 1"/>
                <a:gd name="f624" fmla="*/ f540 f329 1"/>
                <a:gd name="f625" fmla="*/ f541 f328 1"/>
                <a:gd name="f626" fmla="*/ f542 f329 1"/>
                <a:gd name="f627" fmla="*/ f543 f328 1"/>
                <a:gd name="f628" fmla="*/ f544 f329 1"/>
                <a:gd name="f629" fmla="*/ f545 f328 1"/>
                <a:gd name="f630" fmla="*/ f546 f328 1"/>
                <a:gd name="f631" fmla="*/ f547 f329 1"/>
                <a:gd name="f632" fmla="*/ f548 f328 1"/>
                <a:gd name="f633" fmla="*/ f549 f328 1"/>
                <a:gd name="f634" fmla="*/ f550 f329 1"/>
                <a:gd name="f635" fmla="*/ f551 f328 1"/>
                <a:gd name="f636" fmla="*/ f552 f329 1"/>
                <a:gd name="f637" fmla="*/ f553 f328 1"/>
                <a:gd name="f638" fmla="*/ f554 f328 1"/>
                <a:gd name="f639" fmla="*/ f555 f328 1"/>
                <a:gd name="f640" fmla="*/ f556 f328 1"/>
                <a:gd name="f641" fmla="*/ f557 f328 1"/>
                <a:gd name="f642" fmla="*/ f558 f328 1"/>
                <a:gd name="f643" fmla="*/ f559 f329 1"/>
                <a:gd name="f644" fmla="*/ f560 f328 1"/>
                <a:gd name="f645" fmla="*/ f561 f329 1"/>
                <a:gd name="f646" fmla="*/ f562 f328 1"/>
                <a:gd name="f647" fmla="*/ f563 f329 1"/>
                <a:gd name="f648" fmla="*/ f564 f328 1"/>
                <a:gd name="f649" fmla="*/ f565 f329 1"/>
                <a:gd name="f650" fmla="*/ f566 f328 1"/>
                <a:gd name="f651" fmla="*/ f567 f329 1"/>
                <a:gd name="f652" fmla="*/ f568 f328 1"/>
                <a:gd name="f653" fmla="*/ f569 f329 1"/>
                <a:gd name="f654" fmla="*/ f570 f328 1"/>
                <a:gd name="f655" fmla="*/ f571 f329 1"/>
                <a:gd name="f656" fmla="*/ f572 f328 1"/>
                <a:gd name="f657" fmla="*/ f573 f329 1"/>
                <a:gd name="f658" fmla="*/ f574 f328 1"/>
                <a:gd name="f659" fmla="*/ f575 f329 1"/>
                <a:gd name="f660" fmla="*/ f576 f328 1"/>
                <a:gd name="f661" fmla="*/ f577 f329 1"/>
                <a:gd name="f662" fmla="*/ f578 f328 1"/>
                <a:gd name="f663" fmla="*/ f579 f329 1"/>
                <a:gd name="f664" fmla="*/ f580 f329 1"/>
                <a:gd name="f665" fmla="*/ f581 f328 1"/>
                <a:gd name="f666" fmla="*/ f582 f329 1"/>
                <a:gd name="f667" fmla="*/ f583 f328 1"/>
              </a:gdLst>
              <a:ahLst/>
              <a:cxnLst>
                <a:cxn ang="3cd4">
                  <a:pos x="hc" y="t"/>
                </a:cxn>
                <a:cxn ang="0">
                  <a:pos x="r" y="vc"/>
                </a:cxn>
                <a:cxn ang="cd4">
                  <a:pos x="hc" y="b"/>
                </a:cxn>
                <a:cxn ang="cd2">
                  <a:pos x="l" y="vc"/>
                </a:cxn>
                <a:cxn ang="f419">
                  <a:pos x="f588" y="f589"/>
                </a:cxn>
                <a:cxn ang="f419">
                  <a:pos x="f590" y="f591"/>
                </a:cxn>
                <a:cxn ang="f419">
                  <a:pos x="f592" y="f593"/>
                </a:cxn>
                <a:cxn ang="f419">
                  <a:pos x="f594" y="f595"/>
                </a:cxn>
                <a:cxn ang="f419">
                  <a:pos x="f596" y="f597"/>
                </a:cxn>
                <a:cxn ang="f419">
                  <a:pos x="f598" y="f599"/>
                </a:cxn>
                <a:cxn ang="f419">
                  <a:pos x="f600" y="f601"/>
                </a:cxn>
                <a:cxn ang="f419">
                  <a:pos x="f602" y="f603"/>
                </a:cxn>
                <a:cxn ang="f419">
                  <a:pos x="f604" y="f605"/>
                </a:cxn>
                <a:cxn ang="f419">
                  <a:pos x="f606" y="f607"/>
                </a:cxn>
                <a:cxn ang="f419">
                  <a:pos x="f608" y="f609"/>
                </a:cxn>
                <a:cxn ang="f419">
                  <a:pos x="f610" y="f611"/>
                </a:cxn>
                <a:cxn ang="f419">
                  <a:pos x="f612" y="f613"/>
                </a:cxn>
                <a:cxn ang="f419">
                  <a:pos x="f614" y="f615"/>
                </a:cxn>
                <a:cxn ang="f419">
                  <a:pos x="f616" y="f617"/>
                </a:cxn>
                <a:cxn ang="f419">
                  <a:pos x="f618" y="f619"/>
                </a:cxn>
                <a:cxn ang="f419">
                  <a:pos x="f620" y="f615"/>
                </a:cxn>
                <a:cxn ang="f419">
                  <a:pos x="f621" y="f622"/>
                </a:cxn>
                <a:cxn ang="f419">
                  <a:pos x="f623" y="f624"/>
                </a:cxn>
                <a:cxn ang="f419">
                  <a:pos x="f625" y="f626"/>
                </a:cxn>
                <a:cxn ang="f419">
                  <a:pos x="f627" y="f626"/>
                </a:cxn>
                <a:cxn ang="f419">
                  <a:pos x="f627" y="f628"/>
                </a:cxn>
                <a:cxn ang="f419">
                  <a:pos x="f629" y="f622"/>
                </a:cxn>
                <a:cxn ang="f419">
                  <a:pos x="f630" y="f631"/>
                </a:cxn>
                <a:cxn ang="f419">
                  <a:pos x="f632" y="f599"/>
                </a:cxn>
                <a:cxn ang="f419">
                  <a:pos x="f633" y="f634"/>
                </a:cxn>
                <a:cxn ang="f419">
                  <a:pos x="f635" y="f636"/>
                </a:cxn>
                <a:cxn ang="f419">
                  <a:pos x="f637" y="f599"/>
                </a:cxn>
                <a:cxn ang="f419">
                  <a:pos x="f638" y="f599"/>
                </a:cxn>
                <a:cxn ang="f419">
                  <a:pos x="f639" y="f601"/>
                </a:cxn>
                <a:cxn ang="f419">
                  <a:pos x="f638" y="f599"/>
                </a:cxn>
                <a:cxn ang="f419">
                  <a:pos x="f640" y="f601"/>
                </a:cxn>
                <a:cxn ang="f419">
                  <a:pos x="f641" y="f599"/>
                </a:cxn>
                <a:cxn ang="f419">
                  <a:pos x="f642" y="f643"/>
                </a:cxn>
                <a:cxn ang="f419">
                  <a:pos x="f644" y="f645"/>
                </a:cxn>
                <a:cxn ang="f419">
                  <a:pos x="f646" y="f647"/>
                </a:cxn>
                <a:cxn ang="f419">
                  <a:pos x="f642" y="f643"/>
                </a:cxn>
                <a:cxn ang="f419">
                  <a:pos x="f648" y="f649"/>
                </a:cxn>
                <a:cxn ang="f419">
                  <a:pos x="f650" y="f651"/>
                </a:cxn>
                <a:cxn ang="f419">
                  <a:pos x="f652" y="f653"/>
                </a:cxn>
                <a:cxn ang="f419">
                  <a:pos x="f654" y="f655"/>
                </a:cxn>
                <a:cxn ang="f419">
                  <a:pos x="f656" y="f657"/>
                </a:cxn>
                <a:cxn ang="f419">
                  <a:pos x="f652" y="f653"/>
                </a:cxn>
                <a:cxn ang="f419">
                  <a:pos x="f658" y="f659"/>
                </a:cxn>
                <a:cxn ang="f419">
                  <a:pos x="f660" y="f661"/>
                </a:cxn>
                <a:cxn ang="f419">
                  <a:pos x="f662" y="f663"/>
                </a:cxn>
                <a:cxn ang="f419">
                  <a:pos x="f606" y="f664"/>
                </a:cxn>
                <a:cxn ang="f419">
                  <a:pos x="f665" y="f666"/>
                </a:cxn>
                <a:cxn ang="f419">
                  <a:pos x="f667" y="f666"/>
                </a:cxn>
                <a:cxn ang="f419">
                  <a:pos x="f606" y="f664"/>
                </a:cxn>
              </a:cxnLst>
              <a:rect l="f584" t="f587" r="f585" b="f586"/>
              <a:pathLst>
                <a:path w="699" h="668">
                  <a:moveTo>
                    <a:pt x="f8" y="f9"/>
                  </a:moveTo>
                  <a:cubicBezTo>
                    <a:pt x="f10" y="f11"/>
                    <a:pt x="f6" y="f12"/>
                    <a:pt x="f13" y="f14"/>
                  </a:cubicBezTo>
                  <a:cubicBezTo>
                    <a:pt x="f15" y="f16"/>
                    <a:pt x="f17" y="f18"/>
                    <a:pt x="f7" y="f19"/>
                  </a:cubicBezTo>
                  <a:cubicBezTo>
                    <a:pt x="f20" y="f21"/>
                    <a:pt x="f22" y="f23"/>
                    <a:pt x="f24" y="f25"/>
                  </a:cubicBezTo>
                  <a:cubicBezTo>
                    <a:pt x="f26" y="f27"/>
                    <a:pt x="f28" y="f29"/>
                    <a:pt x="f30" y="f31"/>
                  </a:cubicBezTo>
                  <a:cubicBezTo>
                    <a:pt x="f32" y="f33"/>
                    <a:pt x="f34" y="f7"/>
                    <a:pt x="f35" y="f7"/>
                  </a:cubicBezTo>
                  <a:cubicBezTo>
                    <a:pt x="f36" y="f7"/>
                    <a:pt x="f37" y="f7"/>
                    <a:pt x="f38" y="f7"/>
                  </a:cubicBezTo>
                  <a:cubicBezTo>
                    <a:pt x="f39" y="f7"/>
                    <a:pt x="f40" y="f41"/>
                    <a:pt x="f42" y="f43"/>
                  </a:cubicBezTo>
                  <a:cubicBezTo>
                    <a:pt x="f44" y="f45"/>
                    <a:pt x="f46" y="f47"/>
                    <a:pt x="f48" y="f49"/>
                  </a:cubicBezTo>
                  <a:cubicBezTo>
                    <a:pt x="f50" y="f51"/>
                    <a:pt x="f52" y="f53"/>
                    <a:pt x="f54" y="f36"/>
                  </a:cubicBezTo>
                  <a:cubicBezTo>
                    <a:pt x="f55" y="f56"/>
                    <a:pt x="f5" y="f57"/>
                    <a:pt x="f58" y="f59"/>
                  </a:cubicBezTo>
                  <a:cubicBezTo>
                    <a:pt x="f60" y="f61"/>
                    <a:pt x="f62" y="f63"/>
                    <a:pt x="f64" y="f65"/>
                  </a:cubicBezTo>
                  <a:cubicBezTo>
                    <a:pt x="f66" y="f65"/>
                    <a:pt x="f67" y="f9"/>
                    <a:pt x="f68" y="f69"/>
                  </a:cubicBezTo>
                  <a:cubicBezTo>
                    <a:pt x="f70" y="f71"/>
                    <a:pt x="f72" y="f73"/>
                    <a:pt x="f74" y="f75"/>
                  </a:cubicBezTo>
                  <a:cubicBezTo>
                    <a:pt x="f76" y="f77"/>
                    <a:pt x="f78" y="f79"/>
                    <a:pt x="f80" y="f81"/>
                  </a:cubicBezTo>
                  <a:cubicBezTo>
                    <a:pt x="f82" y="f83"/>
                    <a:pt x="f84" y="f85"/>
                    <a:pt x="f86" y="f38"/>
                  </a:cubicBezTo>
                  <a:cubicBezTo>
                    <a:pt x="f38" y="f87"/>
                    <a:pt x="f88" y="f89"/>
                    <a:pt x="f90" y="f91"/>
                  </a:cubicBezTo>
                  <a:cubicBezTo>
                    <a:pt x="f92" y="f93"/>
                    <a:pt x="f94" y="f95"/>
                    <a:pt x="f96" y="f97"/>
                  </a:cubicBezTo>
                  <a:cubicBezTo>
                    <a:pt x="f98" y="f99"/>
                    <a:pt x="f100" y="f101"/>
                    <a:pt x="f102" y="f103"/>
                  </a:cubicBezTo>
                  <a:cubicBezTo>
                    <a:pt x="f104" y="f105"/>
                    <a:pt x="f106" y="f64"/>
                    <a:pt x="f107" y="f108"/>
                  </a:cubicBezTo>
                  <a:cubicBezTo>
                    <a:pt x="f109" y="f66"/>
                    <a:pt x="f110" y="f64"/>
                    <a:pt x="f111" y="f112"/>
                  </a:cubicBezTo>
                  <a:cubicBezTo>
                    <a:pt x="f113" y="f5"/>
                    <a:pt x="f114" y="f55"/>
                    <a:pt x="f115" y="f42"/>
                  </a:cubicBezTo>
                  <a:cubicBezTo>
                    <a:pt x="f116" y="f117"/>
                    <a:pt x="f118" y="f39"/>
                    <a:pt x="f119" y="f120"/>
                  </a:cubicBezTo>
                  <a:cubicBezTo>
                    <a:pt x="f121" y="f122"/>
                    <a:pt x="f123" y="f88"/>
                    <a:pt x="f124" y="f125"/>
                  </a:cubicBezTo>
                  <a:cubicBezTo>
                    <a:pt x="f126" y="f127"/>
                    <a:pt x="f128" y="f129"/>
                    <a:pt x="f130" y="f131"/>
                  </a:cubicBezTo>
                  <a:cubicBezTo>
                    <a:pt x="f132" y="f81"/>
                    <a:pt x="f8" y="f133"/>
                    <a:pt x="f8" y="f9"/>
                  </a:cubicBezTo>
                  <a:close/>
                  <a:moveTo>
                    <a:pt x="f134" y="f135"/>
                  </a:moveTo>
                  <a:cubicBezTo>
                    <a:pt x="f23" y="f135"/>
                    <a:pt x="f136" y="f135"/>
                    <a:pt x="f137" y="f135"/>
                  </a:cubicBezTo>
                  <a:cubicBezTo>
                    <a:pt x="f137" y="f138"/>
                    <a:pt x="f139" y="f140"/>
                    <a:pt x="f137" y="f141"/>
                  </a:cubicBezTo>
                  <a:cubicBezTo>
                    <a:pt x="f142" y="f143"/>
                    <a:pt x="f144" y="f35"/>
                    <a:pt x="f145" y="f146"/>
                  </a:cubicBezTo>
                  <a:cubicBezTo>
                    <a:pt x="f82" y="f147"/>
                    <a:pt x="f89" y="f148"/>
                    <a:pt x="f149" y="f148"/>
                  </a:cubicBezTo>
                  <a:cubicBezTo>
                    <a:pt x="f150" y="f26"/>
                    <a:pt x="f151" y="f148"/>
                    <a:pt x="f27" y="f148"/>
                  </a:cubicBezTo>
                  <a:cubicBezTo>
                    <a:pt x="f152" y="f26"/>
                    <a:pt x="f153" y="f22"/>
                    <a:pt x="f154" y="f155"/>
                  </a:cubicBezTo>
                  <a:cubicBezTo>
                    <a:pt x="f156" y="f157"/>
                    <a:pt x="f158" y="f159"/>
                    <a:pt x="f134" y="f135"/>
                  </a:cubicBezTo>
                  <a:close/>
                  <a:moveTo>
                    <a:pt x="f160" y="f161"/>
                  </a:moveTo>
                  <a:cubicBezTo>
                    <a:pt x="f162" y="f161"/>
                    <a:pt x="f163" y="f161"/>
                    <a:pt x="f164" y="f161"/>
                  </a:cubicBezTo>
                  <a:cubicBezTo>
                    <a:pt x="f28" y="f161"/>
                    <a:pt x="f165" y="f166"/>
                    <a:pt x="f148" y="f167"/>
                  </a:cubicBezTo>
                  <a:cubicBezTo>
                    <a:pt x="f168" y="f169"/>
                    <a:pt x="f170" y="f171"/>
                    <a:pt x="f172" y="f173"/>
                  </a:cubicBezTo>
                  <a:cubicBezTo>
                    <a:pt x="f174" y="f175"/>
                    <a:pt x="f168" y="f110"/>
                    <a:pt x="f148" y="f160"/>
                  </a:cubicBezTo>
                  <a:cubicBezTo>
                    <a:pt x="f176" y="f177"/>
                    <a:pt x="f147" y="f160"/>
                    <a:pt x="f132" y="f160"/>
                  </a:cubicBezTo>
                  <a:cubicBezTo>
                    <a:pt x="f178" y="f160"/>
                    <a:pt x="f179" y="f160"/>
                    <a:pt x="f180" y="f160"/>
                  </a:cubicBezTo>
                  <a:cubicBezTo>
                    <a:pt x="f181" y="f160"/>
                    <a:pt x="f182" y="f177"/>
                    <a:pt x="f46" y="f160"/>
                  </a:cubicBezTo>
                  <a:cubicBezTo>
                    <a:pt x="f112" y="f183"/>
                    <a:pt x="f50" y="f175"/>
                    <a:pt x="f184" y="f173"/>
                  </a:cubicBezTo>
                  <a:cubicBezTo>
                    <a:pt x="f50" y="f171"/>
                    <a:pt x="f112" y="f169"/>
                    <a:pt x="f46" y="f167"/>
                  </a:cubicBezTo>
                  <a:cubicBezTo>
                    <a:pt x="f182" y="f166"/>
                    <a:pt x="f185" y="f161"/>
                    <a:pt x="f74" y="f161"/>
                  </a:cubicBezTo>
                  <a:cubicBezTo>
                    <a:pt x="f186" y="f161"/>
                    <a:pt x="f179" y="f161"/>
                    <a:pt x="f160" y="f161"/>
                  </a:cubicBezTo>
                  <a:close/>
                  <a:moveTo>
                    <a:pt x="f187" y="f65"/>
                  </a:moveTo>
                  <a:cubicBezTo>
                    <a:pt x="f188" y="f189"/>
                    <a:pt x="f190" y="f191"/>
                    <a:pt x="f192" y="f98"/>
                  </a:cubicBezTo>
                  <a:cubicBezTo>
                    <a:pt x="f193" y="f194"/>
                    <a:pt x="f195" y="f194"/>
                    <a:pt x="f196" y="f75"/>
                  </a:cubicBezTo>
                  <a:cubicBezTo>
                    <a:pt x="f197" y="f198"/>
                    <a:pt x="f199" y="f200"/>
                    <a:pt x="f171" y="f65"/>
                  </a:cubicBezTo>
                  <a:cubicBezTo>
                    <a:pt x="f16" y="f65"/>
                    <a:pt x="f201" y="f65"/>
                    <a:pt x="f187" y="f65"/>
                  </a:cubicBezTo>
                  <a:close/>
                  <a:moveTo>
                    <a:pt x="f202" y="f203"/>
                  </a:moveTo>
                  <a:cubicBezTo>
                    <a:pt x="f204" y="f205"/>
                    <a:pt x="f63" y="f206"/>
                    <a:pt x="f207" y="f208"/>
                  </a:cubicBezTo>
                  <a:cubicBezTo>
                    <a:pt x="f133" y="f194"/>
                    <a:pt x="f98" y="f209"/>
                    <a:pt x="f210" y="f211"/>
                  </a:cubicBezTo>
                  <a:cubicBezTo>
                    <a:pt x="f212" y="f213"/>
                    <a:pt x="f208" y="f214"/>
                    <a:pt x="f212" y="f215"/>
                  </a:cubicBezTo>
                  <a:cubicBezTo>
                    <a:pt x="f216" y="f217"/>
                    <a:pt x="f218" y="f65"/>
                    <a:pt x="f219" y="f65"/>
                  </a:cubicBezTo>
                  <a:cubicBezTo>
                    <a:pt x="f220" y="f203"/>
                    <a:pt x="f215" y="f203"/>
                    <a:pt x="f202" y="f203"/>
                  </a:cubicBezTo>
                  <a:close/>
                  <a:moveTo>
                    <a:pt x="f221" y="f65"/>
                  </a:moveTo>
                  <a:cubicBezTo>
                    <a:pt x="f94" y="f222"/>
                    <a:pt x="f223" y="f224"/>
                    <a:pt x="f225" y="f226"/>
                  </a:cubicBezTo>
                  <a:cubicBezTo>
                    <a:pt x="f227" y="f228"/>
                    <a:pt x="f229" y="f194"/>
                    <a:pt x="f230" y="f75"/>
                  </a:cubicBezTo>
                  <a:cubicBezTo>
                    <a:pt x="f231" y="f232"/>
                    <a:pt x="f233" y="f222"/>
                    <a:pt x="f117" y="f65"/>
                  </a:cubicBezTo>
                  <a:cubicBezTo>
                    <a:pt x="f89" y="f65"/>
                    <a:pt x="f234" y="f65"/>
                    <a:pt x="f221" y="f65"/>
                  </a:cubicBezTo>
                  <a:close/>
                  <a:moveTo>
                    <a:pt x="f235" y="f65"/>
                  </a:moveTo>
                  <a:cubicBezTo>
                    <a:pt x="f236" y="f237"/>
                    <a:pt x="f156" y="f238"/>
                    <a:pt x="f130" y="f75"/>
                  </a:cubicBezTo>
                  <a:cubicBezTo>
                    <a:pt x="f123" y="f194"/>
                    <a:pt x="f239" y="f228"/>
                    <a:pt x="f240" y="f75"/>
                  </a:cubicBezTo>
                  <a:cubicBezTo>
                    <a:pt x="f241" y="f242"/>
                    <a:pt x="f116" y="f237"/>
                    <a:pt x="f243" y="f65"/>
                  </a:cubicBezTo>
                  <a:cubicBezTo>
                    <a:pt x="f244" y="f65"/>
                    <a:pt x="f124" y="f65"/>
                    <a:pt x="f235" y="f65"/>
                  </a:cubicBezTo>
                  <a:close/>
                  <a:moveTo>
                    <a:pt x="f245" y="f246"/>
                  </a:moveTo>
                  <a:cubicBezTo>
                    <a:pt x="f49" y="f89"/>
                    <a:pt x="f247" y="f145"/>
                    <a:pt x="f187" y="f248"/>
                  </a:cubicBezTo>
                  <a:cubicBezTo>
                    <a:pt x="f249" y="f250"/>
                    <a:pt x="f251" y="f95"/>
                    <a:pt x="f252" y="f253"/>
                  </a:cubicBezTo>
                  <a:cubicBezTo>
                    <a:pt x="f254" y="f72"/>
                    <a:pt x="f255" y="f64"/>
                    <a:pt x="f256" y="f67"/>
                  </a:cubicBezTo>
                  <a:cubicBezTo>
                    <a:pt x="f257" y="f258"/>
                    <a:pt x="f259" y="f76"/>
                    <a:pt x="f260" y="f261"/>
                  </a:cubicBezTo>
                  <a:cubicBezTo>
                    <a:pt x="f171" y="f231"/>
                    <a:pt x="f262" y="f263"/>
                    <a:pt x="f264" y="f265"/>
                  </a:cubicBezTo>
                  <a:cubicBezTo>
                    <a:pt x="f266" y="f230"/>
                    <a:pt x="f267" y="f268"/>
                    <a:pt x="f245" y="f246"/>
                  </a:cubicBezTo>
                  <a:close/>
                  <a:moveTo>
                    <a:pt x="f225" y="f269"/>
                  </a:moveTo>
                  <a:cubicBezTo>
                    <a:pt x="f270" y="f271"/>
                    <a:pt x="f272" y="f81"/>
                    <a:pt x="f273" y="f274"/>
                  </a:cubicBezTo>
                  <a:cubicBezTo>
                    <a:pt x="f274" y="f275"/>
                    <a:pt x="f276" y="f271"/>
                    <a:pt x="f277" y="f221"/>
                  </a:cubicBezTo>
                  <a:cubicBezTo>
                    <a:pt x="f179" y="f186"/>
                    <a:pt x="f278" y="f279"/>
                    <a:pt x="f280" y="f281"/>
                  </a:cubicBezTo>
                  <a:cubicBezTo>
                    <a:pt x="f129" y="f246"/>
                    <a:pt x="f282" y="f283"/>
                    <a:pt x="f225" y="f269"/>
                  </a:cubicBezTo>
                  <a:close/>
                  <a:moveTo>
                    <a:pt x="f284" y="f269"/>
                  </a:moveTo>
                  <a:cubicBezTo>
                    <a:pt x="f240" y="f285"/>
                    <a:pt x="f286" y="f2"/>
                    <a:pt x="f287" y="f85"/>
                  </a:cubicBezTo>
                  <a:cubicBezTo>
                    <a:pt x="f288" y="f88"/>
                    <a:pt x="f289" y="f246"/>
                    <a:pt x="f290" y="f291"/>
                  </a:cubicBezTo>
                  <a:cubicBezTo>
                    <a:pt x="f187" y="f279"/>
                    <a:pt x="f292" y="f283"/>
                    <a:pt x="f178" y="f293"/>
                  </a:cubicBezTo>
                  <a:cubicBezTo>
                    <a:pt x="f294" y="f285"/>
                    <a:pt x="f294" y="f131"/>
                    <a:pt x="f295" y="f296"/>
                  </a:cubicBezTo>
                  <a:cubicBezTo>
                    <a:pt x="f25" y="f297"/>
                    <a:pt x="f159" y="f298"/>
                    <a:pt x="f299" y="f194"/>
                  </a:cubicBezTo>
                  <a:cubicBezTo>
                    <a:pt x="f289" y="f275"/>
                    <a:pt x="f300" y="f301"/>
                    <a:pt x="f284" y="f269"/>
                  </a:cubicBezTo>
                  <a:close/>
                  <a:moveTo>
                    <a:pt x="f200" y="f246"/>
                  </a:moveTo>
                  <a:cubicBezTo>
                    <a:pt x="f302" y="f268"/>
                    <a:pt x="f303" y="f230"/>
                    <a:pt x="f304" y="f265"/>
                  </a:cubicBezTo>
                  <a:cubicBezTo>
                    <a:pt x="f305" y="f263"/>
                    <a:pt x="f306" y="f307"/>
                    <a:pt x="f308" y="f261"/>
                  </a:cubicBezTo>
                  <a:cubicBezTo>
                    <a:pt x="f309" y="f310"/>
                    <a:pt x="f311" y="f67"/>
                    <a:pt x="f200" y="f67"/>
                  </a:cubicBezTo>
                  <a:cubicBezTo>
                    <a:pt x="f312" y="f67"/>
                    <a:pt x="f313" y="f310"/>
                    <a:pt x="f226" y="f314"/>
                  </a:cubicBezTo>
                  <a:cubicBezTo>
                    <a:pt x="f98" y="f231"/>
                    <a:pt x="f218" y="f263"/>
                    <a:pt x="f276" y="f315"/>
                  </a:cubicBezTo>
                  <a:cubicBezTo>
                    <a:pt x="f242" y="f230"/>
                    <a:pt x="f316" y="f268"/>
                    <a:pt x="f200" y="f246"/>
                  </a:cubicBezTo>
                  <a:close/>
                  <a:moveTo>
                    <a:pt x="f107" y="f194"/>
                  </a:moveTo>
                  <a:cubicBezTo>
                    <a:pt x="f317" y="f298"/>
                    <a:pt x="f259" y="f297"/>
                    <a:pt x="f318" y="f94"/>
                  </a:cubicBezTo>
                  <a:cubicBezTo>
                    <a:pt x="f319" y="f320"/>
                    <a:pt x="f257" y="f223"/>
                    <a:pt x="f257" y="f285"/>
                  </a:cubicBezTo>
                  <a:cubicBezTo>
                    <a:pt x="f257" y="f321"/>
                    <a:pt x="f322" y="f291"/>
                    <a:pt x="f323" y="f291"/>
                  </a:cubicBezTo>
                  <a:cubicBezTo>
                    <a:pt x="f202" y="f281"/>
                    <a:pt x="f324" y="f186"/>
                    <a:pt x="f217" y="f285"/>
                  </a:cubicBezTo>
                  <a:cubicBezTo>
                    <a:pt x="f217" y="f223"/>
                    <a:pt x="f69" y="f320"/>
                    <a:pt x="f65" y="f94"/>
                  </a:cubicBezTo>
                  <a:cubicBezTo>
                    <a:pt x="f325" y="f297"/>
                    <a:pt x="f326" y="f298"/>
                    <a:pt x="f107" y="f194"/>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17" name="Freeform 9">
              <a:extLst>
                <a:ext uri="{FF2B5EF4-FFF2-40B4-BE49-F238E27FC236}">
                  <a16:creationId xmlns:a16="http://schemas.microsoft.com/office/drawing/2014/main" id="{989200A7-E500-6572-911A-64747C85545E}"/>
                </a:ext>
              </a:extLst>
            </p:cNvPr>
            <p:cNvSpPr/>
            <p:nvPr/>
          </p:nvSpPr>
          <p:spPr>
            <a:xfrm>
              <a:off x="11335542" y="6052166"/>
              <a:ext cx="703667" cy="730989"/>
            </a:xfrm>
            <a:custGeom>
              <a:avLst/>
              <a:gdLst>
                <a:gd name="f0" fmla="val 10800000"/>
                <a:gd name="f1" fmla="val 5400000"/>
                <a:gd name="f2" fmla="val 180"/>
                <a:gd name="f3" fmla="val w"/>
                <a:gd name="f4" fmla="val h"/>
                <a:gd name="f5" fmla="val 0"/>
                <a:gd name="f6" fmla="val 732"/>
                <a:gd name="f7" fmla="val 760"/>
                <a:gd name="f8" fmla="val 151"/>
                <a:gd name="f9" fmla="val 213"/>
                <a:gd name="f10" fmla="val 150"/>
                <a:gd name="f11" fmla="val 149"/>
                <a:gd name="f12" fmla="val 212"/>
                <a:gd name="f13" fmla="val 129"/>
                <a:gd name="f14" fmla="val 195"/>
                <a:gd name="f15" fmla="val 114"/>
                <a:gd name="f16" fmla="val 177"/>
                <a:gd name="f17" fmla="val 141"/>
                <a:gd name="f18" fmla="val 148"/>
                <a:gd name="f19" fmla="val 123"/>
                <a:gd name="f20" fmla="val 111"/>
                <a:gd name="f21" fmla="val 154"/>
                <a:gd name="f22" fmla="val 98"/>
                <a:gd name="f23" fmla="val 156"/>
                <a:gd name="f24" fmla="val 91"/>
                <a:gd name="f25" fmla="val 143"/>
                <a:gd name="f26" fmla="val 79"/>
                <a:gd name="f27" fmla="val 130"/>
                <a:gd name="f28" fmla="val 77"/>
                <a:gd name="f29" fmla="val 117"/>
                <a:gd name="f30" fmla="val 75"/>
                <a:gd name="f31" fmla="val 103"/>
                <a:gd name="f32" fmla="val 83"/>
                <a:gd name="f33" fmla="val 89"/>
                <a:gd name="f34" fmla="val 87"/>
                <a:gd name="f35" fmla="val 74"/>
                <a:gd name="f36" fmla="val 35"/>
                <a:gd name="f37" fmla="val 88"/>
                <a:gd name="f38" fmla="val 26"/>
                <a:gd name="f39" fmla="val 62"/>
                <a:gd name="f40" fmla="val 48"/>
                <a:gd name="f41" fmla="val 51"/>
                <a:gd name="f42" fmla="val 71"/>
                <a:gd name="f43" fmla="val 40"/>
                <a:gd name="f44" fmla="val 32"/>
                <a:gd name="f45" fmla="val 110"/>
                <a:gd name="f46" fmla="val 106"/>
                <a:gd name="f47" fmla="val 120"/>
                <a:gd name="f48" fmla="val 10"/>
                <a:gd name="f49" fmla="val 17"/>
                <a:gd name="f50" fmla="val 138"/>
                <a:gd name="f51" fmla="val 23"/>
                <a:gd name="f52" fmla="val 164"/>
                <a:gd name="f53" fmla="val 42"/>
                <a:gd name="f54" fmla="val 190"/>
                <a:gd name="f55" fmla="val 217"/>
                <a:gd name="f56" fmla="val 81"/>
                <a:gd name="f57" fmla="val 227"/>
                <a:gd name="f58" fmla="val 231"/>
                <a:gd name="f59" fmla="val 97"/>
                <a:gd name="f60" fmla="val 222"/>
                <a:gd name="f61" fmla="val 194"/>
                <a:gd name="f62" fmla="val 132"/>
                <a:gd name="f63" fmla="val 199"/>
                <a:gd name="f64" fmla="val 159"/>
                <a:gd name="f65" fmla="val 192"/>
                <a:gd name="f66" fmla="val 236"/>
                <a:gd name="f67" fmla="val 243"/>
                <a:gd name="f68" fmla="val 253"/>
                <a:gd name="f69" fmla="val 297"/>
                <a:gd name="f70" fmla="val 273"/>
                <a:gd name="f71" fmla="val 350"/>
                <a:gd name="f72" fmla="val 275"/>
                <a:gd name="f73" fmla="val 356"/>
                <a:gd name="f74" fmla="val 277"/>
                <a:gd name="f75" fmla="val 361"/>
                <a:gd name="f76" fmla="val 281"/>
                <a:gd name="f77" fmla="val 369"/>
                <a:gd name="f78" fmla="val 309"/>
                <a:gd name="f79" fmla="val 294"/>
                <a:gd name="f80" fmla="val 336"/>
                <a:gd name="f81" fmla="val 223"/>
                <a:gd name="f82" fmla="val 364"/>
                <a:gd name="f83" fmla="val 144"/>
                <a:gd name="f84" fmla="val 327"/>
                <a:gd name="f85" fmla="val 94"/>
                <a:gd name="f86" fmla="val 359"/>
                <a:gd name="f87" fmla="val 70"/>
                <a:gd name="f88" fmla="val 389"/>
                <a:gd name="f89" fmla="val 419"/>
                <a:gd name="f90" fmla="val 453"/>
                <a:gd name="f91" fmla="val 1"/>
                <a:gd name="f92" fmla="val 475"/>
                <a:gd name="f93" fmla="val 33"/>
                <a:gd name="f94" fmla="val 493"/>
                <a:gd name="f95" fmla="val 41"/>
                <a:gd name="f96" fmla="val 604"/>
                <a:gd name="f97" fmla="val 687"/>
                <a:gd name="f98" fmla="val 168"/>
                <a:gd name="f99" fmla="val 720"/>
                <a:gd name="f100" fmla="val 290"/>
                <a:gd name="f101" fmla="val 726"/>
                <a:gd name="f102" fmla="val 314"/>
                <a:gd name="f103" fmla="val 730"/>
                <a:gd name="f104" fmla="val 340"/>
                <a:gd name="f105" fmla="val 365"/>
                <a:gd name="f106" fmla="val 731"/>
                <a:gd name="f107" fmla="val 487"/>
                <a:gd name="f108" fmla="val 608"/>
                <a:gd name="f109" fmla="val 736"/>
                <a:gd name="f110" fmla="val 742"/>
                <a:gd name="f111" fmla="val 729"/>
                <a:gd name="f112" fmla="val 746"/>
                <a:gd name="f113" fmla="val 725"/>
                <a:gd name="f114" fmla="val 752"/>
                <a:gd name="f115" fmla="val 718"/>
                <a:gd name="f116" fmla="val 713"/>
                <a:gd name="f117" fmla="val 707"/>
                <a:gd name="f118" fmla="val 759"/>
                <a:gd name="f119" fmla="val 699"/>
                <a:gd name="f120" fmla="val 695"/>
                <a:gd name="f121" fmla="val 745"/>
                <a:gd name="f122" fmla="val 692"/>
                <a:gd name="f123" fmla="val 741"/>
                <a:gd name="f124" fmla="val 694"/>
                <a:gd name="f125" fmla="val 734"/>
                <a:gd name="f126" fmla="val 728"/>
                <a:gd name="f127" fmla="val 612"/>
                <a:gd name="f128" fmla="val 496"/>
                <a:gd name="f129" fmla="val 380"/>
                <a:gd name="f130" fmla="val 697"/>
                <a:gd name="f131" fmla="val 228"/>
                <a:gd name="f132" fmla="val 589"/>
                <a:gd name="f133" fmla="val 473"/>
                <a:gd name="f134" fmla="val 73"/>
                <a:gd name="f135" fmla="val 481"/>
                <a:gd name="f136" fmla="val 489"/>
                <a:gd name="f137" fmla="val 131"/>
                <a:gd name="f138" fmla="val 498"/>
                <a:gd name="f139" fmla="val 471"/>
                <a:gd name="f140" fmla="val 158"/>
                <a:gd name="f141" fmla="val 449"/>
                <a:gd name="f142" fmla="val 423"/>
                <a:gd name="f143" fmla="val 432"/>
                <a:gd name="f144" fmla="val 169"/>
                <a:gd name="f145" fmla="val 441"/>
                <a:gd name="f146" fmla="val 186"/>
                <a:gd name="f147" fmla="val 447"/>
                <a:gd name="f148" fmla="val 205"/>
                <a:gd name="f149" fmla="val 450"/>
                <a:gd name="f150" fmla="val 448"/>
                <a:gd name="f151" fmla="val 224"/>
                <a:gd name="f152" fmla="val 443"/>
                <a:gd name="f153" fmla="val 229"/>
                <a:gd name="f154" fmla="val 391"/>
                <a:gd name="f155" fmla="val 338"/>
                <a:gd name="f156" fmla="val 324"/>
                <a:gd name="f157" fmla="val 286"/>
                <a:gd name="f158" fmla="val 371"/>
                <a:gd name="f159" fmla="val 284"/>
                <a:gd name="f160" fmla="val 372"/>
                <a:gd name="f161" fmla="val 282"/>
                <a:gd name="f162" fmla="val 375"/>
                <a:gd name="f163" fmla="val 260"/>
                <a:gd name="f164" fmla="val 316"/>
                <a:gd name="f165" fmla="val 215"/>
                <a:gd name="f166" fmla="val 301"/>
                <a:gd name="f167" fmla="val 206"/>
                <a:gd name="f168" fmla="val 283"/>
                <a:gd name="f169" fmla="val 191"/>
                <a:gd name="f170" fmla="val 274"/>
                <a:gd name="f171" fmla="val 259"/>
                <a:gd name="f172" fmla="val 162"/>
                <a:gd name="f173" fmla="val 237"/>
                <a:gd name="f174" fmla="val 167"/>
                <a:gd name="f175" fmla="val 226"/>
                <a:gd name="f176" fmla="val 197"/>
                <a:gd name="f177" fmla="val 250"/>
                <a:gd name="f178" fmla="val 178"/>
                <a:gd name="f179" fmla="val 171"/>
                <a:gd name="f180" fmla="val 160"/>
                <a:gd name="f181" fmla="val 188"/>
                <a:gd name="f182" fmla="val 200"/>
                <a:gd name="f183" fmla="val 124"/>
                <a:gd name="f184" fmla="val 119"/>
                <a:gd name="f185" fmla="val 115"/>
                <a:gd name="f186" fmla="val 134"/>
                <a:gd name="f187" fmla="val 113"/>
                <a:gd name="f188" fmla="val 116"/>
                <a:gd name="f189" fmla="val 118"/>
                <a:gd name="f190" fmla="val 172"/>
                <a:gd name="f191" fmla="val 107"/>
                <a:gd name="f192" fmla="val 181"/>
                <a:gd name="f193" fmla="val 100"/>
                <a:gd name="f194" fmla="val 76"/>
                <a:gd name="f195" fmla="val 431"/>
                <a:gd name="f196" fmla="val 412"/>
                <a:gd name="f197" fmla="val 396"/>
                <a:gd name="f198" fmla="val 379"/>
                <a:gd name="f199" fmla="val 385"/>
                <a:gd name="f200" fmla="val 109"/>
                <a:gd name="f201" fmla="val 390"/>
                <a:gd name="f202" fmla="val 392"/>
                <a:gd name="f203" fmla="val 428"/>
                <a:gd name="f204" fmla="val 445"/>
                <a:gd name="f205" fmla="val 437"/>
                <a:gd name="f206" fmla="val 249"/>
                <a:gd name="f207" fmla="val 414"/>
                <a:gd name="f208" fmla="val 416"/>
                <a:gd name="f209" fmla="val 176"/>
                <a:gd name="f210" fmla="val 383"/>
                <a:gd name="f211" fmla="val 221"/>
                <a:gd name="f212" fmla="+- 0 0 -90"/>
                <a:gd name="f213" fmla="*/ f3 1 732"/>
                <a:gd name="f214" fmla="*/ f4 1 760"/>
                <a:gd name="f215" fmla="val f5"/>
                <a:gd name="f216" fmla="val f6"/>
                <a:gd name="f217" fmla="val f7"/>
                <a:gd name="f218" fmla="*/ f212 f0 1"/>
                <a:gd name="f219" fmla="+- f217 0 f215"/>
                <a:gd name="f220" fmla="+- f216 0 f215"/>
                <a:gd name="f221" fmla="*/ f218 1 f2"/>
                <a:gd name="f222" fmla="*/ f220 1 732"/>
                <a:gd name="f223" fmla="*/ f219 1 760"/>
                <a:gd name="f224" fmla="*/ 151 f220 1"/>
                <a:gd name="f225" fmla="*/ 213 f219 1"/>
                <a:gd name="f226" fmla="*/ 149 f220 1"/>
                <a:gd name="f227" fmla="*/ 212 f219 1"/>
                <a:gd name="f228" fmla="*/ 141 f220 1"/>
                <a:gd name="f229" fmla="*/ 148 f219 1"/>
                <a:gd name="f230" fmla="*/ 98 f220 1"/>
                <a:gd name="f231" fmla="*/ 156 f219 1"/>
                <a:gd name="f232" fmla="*/ 77 f220 1"/>
                <a:gd name="f233" fmla="*/ 117 f219 1"/>
                <a:gd name="f234" fmla="*/ 87 f220 1"/>
                <a:gd name="f235" fmla="*/ 74 f219 1"/>
                <a:gd name="f236" fmla="*/ 0 f220 1"/>
                <a:gd name="f237" fmla="*/ 75 f219 1"/>
                <a:gd name="f238" fmla="*/ 71 f220 1"/>
                <a:gd name="f239" fmla="*/ 40 f219 1"/>
                <a:gd name="f240" fmla="*/ 106 f220 1"/>
                <a:gd name="f241" fmla="*/ 0 f219 1"/>
                <a:gd name="f242" fmla="*/ 138 f220 1"/>
                <a:gd name="f243" fmla="*/ 23 f219 1"/>
                <a:gd name="f244" fmla="*/ 217 f220 1"/>
                <a:gd name="f245" fmla="*/ 81 f219 1"/>
                <a:gd name="f246" fmla="*/ 222 f220 1"/>
                <a:gd name="f247" fmla="*/ 106 f219 1"/>
                <a:gd name="f248" fmla="*/ 213 f220 1"/>
                <a:gd name="f249" fmla="*/ 192 f219 1"/>
                <a:gd name="f250" fmla="*/ 273 f220 1"/>
                <a:gd name="f251" fmla="*/ 350 f219 1"/>
                <a:gd name="f252" fmla="*/ 281 f220 1"/>
                <a:gd name="f253" fmla="*/ 369 f219 1"/>
                <a:gd name="f254" fmla="*/ 361 f220 1"/>
                <a:gd name="f255" fmla="*/ 151 f219 1"/>
                <a:gd name="f256" fmla="*/ 350 f220 1"/>
                <a:gd name="f257" fmla="*/ 123 f219 1"/>
                <a:gd name="f258" fmla="*/ 359 f220 1"/>
                <a:gd name="f259" fmla="*/ 70 f219 1"/>
                <a:gd name="f260" fmla="*/ 453 f220 1"/>
                <a:gd name="f261" fmla="*/ 1 f219 1"/>
                <a:gd name="f262" fmla="*/ 493 f220 1"/>
                <a:gd name="f263" fmla="*/ 41 f219 1"/>
                <a:gd name="f264" fmla="*/ 720 f220 1"/>
                <a:gd name="f265" fmla="*/ 290 f219 1"/>
                <a:gd name="f266" fmla="*/ 730 f220 1"/>
                <a:gd name="f267" fmla="*/ 365 f219 1"/>
                <a:gd name="f268" fmla="*/ 730 f219 1"/>
                <a:gd name="f269" fmla="*/ 729 f220 1"/>
                <a:gd name="f270" fmla="*/ 746 f219 1"/>
                <a:gd name="f271" fmla="*/ 713 f220 1"/>
                <a:gd name="f272" fmla="*/ 760 f219 1"/>
                <a:gd name="f273" fmla="*/ 695 f220 1"/>
                <a:gd name="f274" fmla="*/ 745 f219 1"/>
                <a:gd name="f275" fmla="*/ 694 f220 1"/>
                <a:gd name="f276" fmla="*/ 728 f219 1"/>
                <a:gd name="f277" fmla="*/ 380 f219 1"/>
                <a:gd name="f278" fmla="*/ 473 f220 1"/>
                <a:gd name="f279" fmla="*/ 73 f219 1"/>
                <a:gd name="f280" fmla="*/ 498 f220 1"/>
                <a:gd name="f281" fmla="*/ 164 f219 1"/>
                <a:gd name="f282" fmla="*/ 423 f220 1"/>
                <a:gd name="f283" fmla="*/ 447 f220 1"/>
                <a:gd name="f284" fmla="*/ 205 f219 1"/>
                <a:gd name="f285" fmla="*/ 443 f220 1"/>
                <a:gd name="f286" fmla="*/ 229 f219 1"/>
                <a:gd name="f287" fmla="*/ 286 f220 1"/>
                <a:gd name="f288" fmla="*/ 371 f219 1"/>
                <a:gd name="f289" fmla="*/ 275 f220 1"/>
                <a:gd name="f290" fmla="*/ 375 f219 1"/>
                <a:gd name="f291" fmla="*/ 227 f220 1"/>
                <a:gd name="f292" fmla="*/ 316 f219 1"/>
                <a:gd name="f293" fmla="*/ 191 f220 1"/>
                <a:gd name="f294" fmla="*/ 274 f219 1"/>
                <a:gd name="f295" fmla="*/ 154 f220 1"/>
                <a:gd name="f296" fmla="*/ 215 f219 1"/>
                <a:gd name="f297" fmla="*/ 197 f220 1"/>
                <a:gd name="f298" fmla="*/ 250 f219 1"/>
                <a:gd name="f299" fmla="*/ 167 f220 1"/>
                <a:gd name="f300" fmla="*/ 171 f219 1"/>
                <a:gd name="f301" fmla="*/ 129 f220 1"/>
                <a:gd name="f302" fmla="*/ 62 f219 1"/>
                <a:gd name="f303" fmla="*/ 115 f220 1"/>
                <a:gd name="f304" fmla="*/ 111 f219 1"/>
                <a:gd name="f305" fmla="*/ 169 f220 1"/>
                <a:gd name="f306" fmla="*/ 118 f219 1"/>
                <a:gd name="f307" fmla="*/ 181 f220 1"/>
                <a:gd name="f308" fmla="*/ 100 f219 1"/>
                <a:gd name="f309" fmla="*/ 431 f220 1"/>
                <a:gd name="f310" fmla="*/ 379 f220 1"/>
                <a:gd name="f311" fmla="*/ 392 f220 1"/>
                <a:gd name="f312" fmla="*/ 445 f220 1"/>
                <a:gd name="f313" fmla="*/ 365 f220 1"/>
                <a:gd name="f314" fmla="*/ 249 f219 1"/>
                <a:gd name="f315" fmla="*/ 176 f219 1"/>
                <a:gd name="f316" fmla="+- f221 0 f1"/>
                <a:gd name="f317" fmla="*/ f224 1 732"/>
                <a:gd name="f318" fmla="*/ f225 1 760"/>
                <a:gd name="f319" fmla="*/ f226 1 732"/>
                <a:gd name="f320" fmla="*/ f227 1 760"/>
                <a:gd name="f321" fmla="*/ f228 1 732"/>
                <a:gd name="f322" fmla="*/ f229 1 760"/>
                <a:gd name="f323" fmla="*/ f230 1 732"/>
                <a:gd name="f324" fmla="*/ f231 1 760"/>
                <a:gd name="f325" fmla="*/ f232 1 732"/>
                <a:gd name="f326" fmla="*/ f233 1 760"/>
                <a:gd name="f327" fmla="*/ f234 1 732"/>
                <a:gd name="f328" fmla="*/ f235 1 760"/>
                <a:gd name="f329" fmla="*/ f236 1 732"/>
                <a:gd name="f330" fmla="*/ f237 1 760"/>
                <a:gd name="f331" fmla="*/ f238 1 732"/>
                <a:gd name="f332" fmla="*/ f239 1 760"/>
                <a:gd name="f333" fmla="*/ f240 1 732"/>
                <a:gd name="f334" fmla="*/ f241 1 760"/>
                <a:gd name="f335" fmla="*/ f242 1 732"/>
                <a:gd name="f336" fmla="*/ f243 1 760"/>
                <a:gd name="f337" fmla="*/ f244 1 732"/>
                <a:gd name="f338" fmla="*/ f245 1 760"/>
                <a:gd name="f339" fmla="*/ f246 1 732"/>
                <a:gd name="f340" fmla="*/ f247 1 760"/>
                <a:gd name="f341" fmla="*/ f248 1 732"/>
                <a:gd name="f342" fmla="*/ f249 1 760"/>
                <a:gd name="f343" fmla="*/ f250 1 732"/>
                <a:gd name="f344" fmla="*/ f251 1 760"/>
                <a:gd name="f345" fmla="*/ f252 1 732"/>
                <a:gd name="f346" fmla="*/ f253 1 760"/>
                <a:gd name="f347" fmla="*/ f254 1 732"/>
                <a:gd name="f348" fmla="*/ f255 1 760"/>
                <a:gd name="f349" fmla="*/ f256 1 732"/>
                <a:gd name="f350" fmla="*/ f257 1 760"/>
                <a:gd name="f351" fmla="*/ f258 1 732"/>
                <a:gd name="f352" fmla="*/ f259 1 760"/>
                <a:gd name="f353" fmla="*/ f260 1 732"/>
                <a:gd name="f354" fmla="*/ f261 1 760"/>
                <a:gd name="f355" fmla="*/ f262 1 732"/>
                <a:gd name="f356" fmla="*/ f263 1 760"/>
                <a:gd name="f357" fmla="*/ f264 1 732"/>
                <a:gd name="f358" fmla="*/ f265 1 760"/>
                <a:gd name="f359" fmla="*/ f266 1 732"/>
                <a:gd name="f360" fmla="*/ f267 1 760"/>
                <a:gd name="f361" fmla="*/ f268 1 760"/>
                <a:gd name="f362" fmla="*/ f269 1 732"/>
                <a:gd name="f363" fmla="*/ f270 1 760"/>
                <a:gd name="f364" fmla="*/ f271 1 732"/>
                <a:gd name="f365" fmla="*/ f272 1 760"/>
                <a:gd name="f366" fmla="*/ f273 1 732"/>
                <a:gd name="f367" fmla="*/ f274 1 760"/>
                <a:gd name="f368" fmla="*/ f275 1 732"/>
                <a:gd name="f369" fmla="*/ f276 1 760"/>
                <a:gd name="f370" fmla="*/ f277 1 760"/>
                <a:gd name="f371" fmla="*/ f278 1 732"/>
                <a:gd name="f372" fmla="*/ f279 1 760"/>
                <a:gd name="f373" fmla="*/ f280 1 732"/>
                <a:gd name="f374" fmla="*/ f281 1 760"/>
                <a:gd name="f375" fmla="*/ f282 1 732"/>
                <a:gd name="f376" fmla="*/ f283 1 732"/>
                <a:gd name="f377" fmla="*/ f284 1 760"/>
                <a:gd name="f378" fmla="*/ f285 1 732"/>
                <a:gd name="f379" fmla="*/ f286 1 760"/>
                <a:gd name="f380" fmla="*/ f287 1 732"/>
                <a:gd name="f381" fmla="*/ f288 1 760"/>
                <a:gd name="f382" fmla="*/ f289 1 732"/>
                <a:gd name="f383" fmla="*/ f290 1 760"/>
                <a:gd name="f384" fmla="*/ f291 1 732"/>
                <a:gd name="f385" fmla="*/ f292 1 760"/>
                <a:gd name="f386" fmla="*/ f293 1 732"/>
                <a:gd name="f387" fmla="*/ f294 1 760"/>
                <a:gd name="f388" fmla="*/ f295 1 732"/>
                <a:gd name="f389" fmla="*/ f296 1 760"/>
                <a:gd name="f390" fmla="*/ f297 1 732"/>
                <a:gd name="f391" fmla="*/ f298 1 760"/>
                <a:gd name="f392" fmla="*/ f299 1 732"/>
                <a:gd name="f393" fmla="*/ f300 1 760"/>
                <a:gd name="f394" fmla="*/ f301 1 732"/>
                <a:gd name="f395" fmla="*/ f302 1 760"/>
                <a:gd name="f396" fmla="*/ f303 1 732"/>
                <a:gd name="f397" fmla="*/ f304 1 760"/>
                <a:gd name="f398" fmla="*/ f305 1 732"/>
                <a:gd name="f399" fmla="*/ f306 1 760"/>
                <a:gd name="f400" fmla="*/ f307 1 732"/>
                <a:gd name="f401" fmla="*/ f308 1 760"/>
                <a:gd name="f402" fmla="*/ f309 1 732"/>
                <a:gd name="f403" fmla="*/ f310 1 732"/>
                <a:gd name="f404" fmla="*/ f311 1 732"/>
                <a:gd name="f405" fmla="*/ f312 1 732"/>
                <a:gd name="f406" fmla="*/ f313 1 732"/>
                <a:gd name="f407" fmla="*/ f314 1 760"/>
                <a:gd name="f408" fmla="*/ f315 1 760"/>
                <a:gd name="f409" fmla="*/ 0 1 f222"/>
                <a:gd name="f410" fmla="*/ f216 1 f222"/>
                <a:gd name="f411" fmla="*/ 0 1 f223"/>
                <a:gd name="f412" fmla="*/ f217 1 f223"/>
                <a:gd name="f413" fmla="*/ f317 1 f222"/>
                <a:gd name="f414" fmla="*/ f318 1 f223"/>
                <a:gd name="f415" fmla="*/ f319 1 f222"/>
                <a:gd name="f416" fmla="*/ f320 1 f223"/>
                <a:gd name="f417" fmla="*/ f321 1 f222"/>
                <a:gd name="f418" fmla="*/ f322 1 f223"/>
                <a:gd name="f419" fmla="*/ f323 1 f222"/>
                <a:gd name="f420" fmla="*/ f324 1 f223"/>
                <a:gd name="f421" fmla="*/ f325 1 f222"/>
                <a:gd name="f422" fmla="*/ f326 1 f223"/>
                <a:gd name="f423" fmla="*/ f327 1 f222"/>
                <a:gd name="f424" fmla="*/ f328 1 f223"/>
                <a:gd name="f425" fmla="*/ f329 1 f222"/>
                <a:gd name="f426" fmla="*/ f330 1 f223"/>
                <a:gd name="f427" fmla="*/ f331 1 f222"/>
                <a:gd name="f428" fmla="*/ f332 1 f223"/>
                <a:gd name="f429" fmla="*/ f333 1 f222"/>
                <a:gd name="f430" fmla="*/ f334 1 f223"/>
                <a:gd name="f431" fmla="*/ f335 1 f222"/>
                <a:gd name="f432" fmla="*/ f336 1 f223"/>
                <a:gd name="f433" fmla="*/ f337 1 f222"/>
                <a:gd name="f434" fmla="*/ f338 1 f223"/>
                <a:gd name="f435" fmla="*/ f339 1 f222"/>
                <a:gd name="f436" fmla="*/ f340 1 f223"/>
                <a:gd name="f437" fmla="*/ f341 1 f222"/>
                <a:gd name="f438" fmla="*/ f342 1 f223"/>
                <a:gd name="f439" fmla="*/ f343 1 f222"/>
                <a:gd name="f440" fmla="*/ f344 1 f223"/>
                <a:gd name="f441" fmla="*/ f345 1 f222"/>
                <a:gd name="f442" fmla="*/ f346 1 f223"/>
                <a:gd name="f443" fmla="*/ f347 1 f222"/>
                <a:gd name="f444" fmla="*/ f348 1 f223"/>
                <a:gd name="f445" fmla="*/ f349 1 f222"/>
                <a:gd name="f446" fmla="*/ f350 1 f223"/>
                <a:gd name="f447" fmla="*/ f351 1 f222"/>
                <a:gd name="f448" fmla="*/ f352 1 f223"/>
                <a:gd name="f449" fmla="*/ f353 1 f222"/>
                <a:gd name="f450" fmla="*/ f354 1 f223"/>
                <a:gd name="f451" fmla="*/ f355 1 f222"/>
                <a:gd name="f452" fmla="*/ f356 1 f223"/>
                <a:gd name="f453" fmla="*/ f357 1 f222"/>
                <a:gd name="f454" fmla="*/ f358 1 f223"/>
                <a:gd name="f455" fmla="*/ f359 1 f222"/>
                <a:gd name="f456" fmla="*/ f360 1 f223"/>
                <a:gd name="f457" fmla="*/ f361 1 f223"/>
                <a:gd name="f458" fmla="*/ f362 1 f222"/>
                <a:gd name="f459" fmla="*/ f363 1 f223"/>
                <a:gd name="f460" fmla="*/ f364 1 f222"/>
                <a:gd name="f461" fmla="*/ f365 1 f223"/>
                <a:gd name="f462" fmla="*/ f366 1 f222"/>
                <a:gd name="f463" fmla="*/ f367 1 f223"/>
                <a:gd name="f464" fmla="*/ f368 1 f222"/>
                <a:gd name="f465" fmla="*/ f369 1 f223"/>
                <a:gd name="f466" fmla="*/ f370 1 f223"/>
                <a:gd name="f467" fmla="*/ f371 1 f222"/>
                <a:gd name="f468" fmla="*/ f372 1 f223"/>
                <a:gd name="f469" fmla="*/ f373 1 f222"/>
                <a:gd name="f470" fmla="*/ f374 1 f223"/>
                <a:gd name="f471" fmla="*/ f375 1 f222"/>
                <a:gd name="f472" fmla="*/ f376 1 f222"/>
                <a:gd name="f473" fmla="*/ f377 1 f223"/>
                <a:gd name="f474" fmla="*/ f378 1 f222"/>
                <a:gd name="f475" fmla="*/ f379 1 f223"/>
                <a:gd name="f476" fmla="*/ f380 1 f222"/>
                <a:gd name="f477" fmla="*/ f381 1 f223"/>
                <a:gd name="f478" fmla="*/ f382 1 f222"/>
                <a:gd name="f479" fmla="*/ f383 1 f223"/>
                <a:gd name="f480" fmla="*/ f384 1 f222"/>
                <a:gd name="f481" fmla="*/ f385 1 f223"/>
                <a:gd name="f482" fmla="*/ f386 1 f222"/>
                <a:gd name="f483" fmla="*/ f387 1 f223"/>
                <a:gd name="f484" fmla="*/ f388 1 f222"/>
                <a:gd name="f485" fmla="*/ f389 1 f223"/>
                <a:gd name="f486" fmla="*/ f390 1 f222"/>
                <a:gd name="f487" fmla="*/ f391 1 f223"/>
                <a:gd name="f488" fmla="*/ f392 1 f222"/>
                <a:gd name="f489" fmla="*/ f393 1 f223"/>
                <a:gd name="f490" fmla="*/ f394 1 f222"/>
                <a:gd name="f491" fmla="*/ f395 1 f223"/>
                <a:gd name="f492" fmla="*/ f396 1 f222"/>
                <a:gd name="f493" fmla="*/ f397 1 f223"/>
                <a:gd name="f494" fmla="*/ f398 1 f222"/>
                <a:gd name="f495" fmla="*/ f399 1 f223"/>
                <a:gd name="f496" fmla="*/ f400 1 f222"/>
                <a:gd name="f497" fmla="*/ f401 1 f223"/>
                <a:gd name="f498" fmla="*/ f402 1 f222"/>
                <a:gd name="f499" fmla="*/ f403 1 f222"/>
                <a:gd name="f500" fmla="*/ f404 1 f222"/>
                <a:gd name="f501" fmla="*/ f405 1 f222"/>
                <a:gd name="f502" fmla="*/ f406 1 f222"/>
                <a:gd name="f503" fmla="*/ f407 1 f223"/>
                <a:gd name="f504" fmla="*/ f408 1 f223"/>
                <a:gd name="f505" fmla="*/ f409 f213 1"/>
                <a:gd name="f506" fmla="*/ f410 f213 1"/>
                <a:gd name="f507" fmla="*/ f412 f214 1"/>
                <a:gd name="f508" fmla="*/ f411 f214 1"/>
                <a:gd name="f509" fmla="*/ f413 f213 1"/>
                <a:gd name="f510" fmla="*/ f414 f214 1"/>
                <a:gd name="f511" fmla="*/ f415 f213 1"/>
                <a:gd name="f512" fmla="*/ f416 f214 1"/>
                <a:gd name="f513" fmla="*/ f417 f213 1"/>
                <a:gd name="f514" fmla="*/ f418 f214 1"/>
                <a:gd name="f515" fmla="*/ f419 f213 1"/>
                <a:gd name="f516" fmla="*/ f420 f214 1"/>
                <a:gd name="f517" fmla="*/ f421 f213 1"/>
                <a:gd name="f518" fmla="*/ f422 f214 1"/>
                <a:gd name="f519" fmla="*/ f423 f213 1"/>
                <a:gd name="f520" fmla="*/ f424 f214 1"/>
                <a:gd name="f521" fmla="*/ f425 f213 1"/>
                <a:gd name="f522" fmla="*/ f426 f214 1"/>
                <a:gd name="f523" fmla="*/ f427 f213 1"/>
                <a:gd name="f524" fmla="*/ f428 f214 1"/>
                <a:gd name="f525" fmla="*/ f429 f213 1"/>
                <a:gd name="f526" fmla="*/ f430 f214 1"/>
                <a:gd name="f527" fmla="*/ f431 f213 1"/>
                <a:gd name="f528" fmla="*/ f432 f214 1"/>
                <a:gd name="f529" fmla="*/ f433 f213 1"/>
                <a:gd name="f530" fmla="*/ f434 f214 1"/>
                <a:gd name="f531" fmla="*/ f435 f213 1"/>
                <a:gd name="f532" fmla="*/ f436 f214 1"/>
                <a:gd name="f533" fmla="*/ f437 f213 1"/>
                <a:gd name="f534" fmla="*/ f438 f214 1"/>
                <a:gd name="f535" fmla="*/ f439 f213 1"/>
                <a:gd name="f536" fmla="*/ f440 f214 1"/>
                <a:gd name="f537" fmla="*/ f441 f213 1"/>
                <a:gd name="f538" fmla="*/ f442 f214 1"/>
                <a:gd name="f539" fmla="*/ f443 f213 1"/>
                <a:gd name="f540" fmla="*/ f444 f214 1"/>
                <a:gd name="f541" fmla="*/ f445 f213 1"/>
                <a:gd name="f542" fmla="*/ f446 f214 1"/>
                <a:gd name="f543" fmla="*/ f447 f213 1"/>
                <a:gd name="f544" fmla="*/ f448 f214 1"/>
                <a:gd name="f545" fmla="*/ f449 f213 1"/>
                <a:gd name="f546" fmla="*/ f450 f214 1"/>
                <a:gd name="f547" fmla="*/ f451 f213 1"/>
                <a:gd name="f548" fmla="*/ f452 f214 1"/>
                <a:gd name="f549" fmla="*/ f453 f213 1"/>
                <a:gd name="f550" fmla="*/ f454 f214 1"/>
                <a:gd name="f551" fmla="*/ f455 f213 1"/>
                <a:gd name="f552" fmla="*/ f456 f214 1"/>
                <a:gd name="f553" fmla="*/ f457 f214 1"/>
                <a:gd name="f554" fmla="*/ f458 f213 1"/>
                <a:gd name="f555" fmla="*/ f459 f214 1"/>
                <a:gd name="f556" fmla="*/ f460 f213 1"/>
                <a:gd name="f557" fmla="*/ f461 f214 1"/>
                <a:gd name="f558" fmla="*/ f462 f213 1"/>
                <a:gd name="f559" fmla="*/ f463 f214 1"/>
                <a:gd name="f560" fmla="*/ f464 f213 1"/>
                <a:gd name="f561" fmla="*/ f465 f214 1"/>
                <a:gd name="f562" fmla="*/ f466 f214 1"/>
                <a:gd name="f563" fmla="*/ f467 f213 1"/>
                <a:gd name="f564" fmla="*/ f468 f214 1"/>
                <a:gd name="f565" fmla="*/ f469 f213 1"/>
                <a:gd name="f566" fmla="*/ f470 f214 1"/>
                <a:gd name="f567" fmla="*/ f471 f213 1"/>
                <a:gd name="f568" fmla="*/ f472 f213 1"/>
                <a:gd name="f569" fmla="*/ f473 f214 1"/>
                <a:gd name="f570" fmla="*/ f474 f213 1"/>
                <a:gd name="f571" fmla="*/ f475 f214 1"/>
                <a:gd name="f572" fmla="*/ f476 f213 1"/>
                <a:gd name="f573" fmla="*/ f477 f214 1"/>
                <a:gd name="f574" fmla="*/ f478 f213 1"/>
                <a:gd name="f575" fmla="*/ f479 f214 1"/>
                <a:gd name="f576" fmla="*/ f480 f213 1"/>
                <a:gd name="f577" fmla="*/ f481 f214 1"/>
                <a:gd name="f578" fmla="*/ f482 f213 1"/>
                <a:gd name="f579" fmla="*/ f483 f214 1"/>
                <a:gd name="f580" fmla="*/ f484 f213 1"/>
                <a:gd name="f581" fmla="*/ f485 f214 1"/>
                <a:gd name="f582" fmla="*/ f486 f213 1"/>
                <a:gd name="f583" fmla="*/ f487 f214 1"/>
                <a:gd name="f584" fmla="*/ f488 f213 1"/>
                <a:gd name="f585" fmla="*/ f489 f214 1"/>
                <a:gd name="f586" fmla="*/ f490 f213 1"/>
                <a:gd name="f587" fmla="*/ f491 f214 1"/>
                <a:gd name="f588" fmla="*/ f492 f213 1"/>
                <a:gd name="f589" fmla="*/ f493 f214 1"/>
                <a:gd name="f590" fmla="*/ f494 f213 1"/>
                <a:gd name="f591" fmla="*/ f495 f214 1"/>
                <a:gd name="f592" fmla="*/ f496 f213 1"/>
                <a:gd name="f593" fmla="*/ f497 f214 1"/>
                <a:gd name="f594" fmla="*/ f498 f213 1"/>
                <a:gd name="f595" fmla="*/ f499 f213 1"/>
                <a:gd name="f596" fmla="*/ f500 f213 1"/>
                <a:gd name="f597" fmla="*/ f501 f213 1"/>
                <a:gd name="f598" fmla="*/ f502 f213 1"/>
                <a:gd name="f599" fmla="*/ f503 f214 1"/>
                <a:gd name="f600" fmla="*/ f504 f214 1"/>
              </a:gdLst>
              <a:ahLst/>
              <a:cxnLst>
                <a:cxn ang="3cd4">
                  <a:pos x="hc" y="t"/>
                </a:cxn>
                <a:cxn ang="0">
                  <a:pos x="r" y="vc"/>
                </a:cxn>
                <a:cxn ang="cd4">
                  <a:pos x="hc" y="b"/>
                </a:cxn>
                <a:cxn ang="cd2">
                  <a:pos x="l" y="vc"/>
                </a:cxn>
                <a:cxn ang="f316">
                  <a:pos x="f509" y="f510"/>
                </a:cxn>
                <a:cxn ang="f316">
                  <a:pos x="f511" y="f512"/>
                </a:cxn>
                <a:cxn ang="f316">
                  <a:pos x="f513" y="f514"/>
                </a:cxn>
                <a:cxn ang="f316">
                  <a:pos x="f515" y="f516"/>
                </a:cxn>
                <a:cxn ang="f316">
                  <a:pos x="f517" y="f518"/>
                </a:cxn>
                <a:cxn ang="f316">
                  <a:pos x="f519" y="f520"/>
                </a:cxn>
                <a:cxn ang="f316">
                  <a:pos x="f521" y="f522"/>
                </a:cxn>
                <a:cxn ang="f316">
                  <a:pos x="f523" y="f524"/>
                </a:cxn>
                <a:cxn ang="f316">
                  <a:pos x="f525" y="f526"/>
                </a:cxn>
                <a:cxn ang="f316">
                  <a:pos x="f527" y="f528"/>
                </a:cxn>
                <a:cxn ang="f316">
                  <a:pos x="f529" y="f530"/>
                </a:cxn>
                <a:cxn ang="f316">
                  <a:pos x="f531" y="f532"/>
                </a:cxn>
                <a:cxn ang="f316">
                  <a:pos x="f533" y="f534"/>
                </a:cxn>
                <a:cxn ang="f316">
                  <a:pos x="f535" y="f536"/>
                </a:cxn>
                <a:cxn ang="f316">
                  <a:pos x="f537" y="f538"/>
                </a:cxn>
                <a:cxn ang="f316">
                  <a:pos x="f539" y="f540"/>
                </a:cxn>
                <a:cxn ang="f316">
                  <a:pos x="f541" y="f542"/>
                </a:cxn>
                <a:cxn ang="f316">
                  <a:pos x="f543" y="f544"/>
                </a:cxn>
                <a:cxn ang="f316">
                  <a:pos x="f545" y="f546"/>
                </a:cxn>
                <a:cxn ang="f316">
                  <a:pos x="f547" y="f548"/>
                </a:cxn>
                <a:cxn ang="f316">
                  <a:pos x="f549" y="f550"/>
                </a:cxn>
                <a:cxn ang="f316">
                  <a:pos x="f551" y="f552"/>
                </a:cxn>
                <a:cxn ang="f316">
                  <a:pos x="f551" y="f553"/>
                </a:cxn>
                <a:cxn ang="f316">
                  <a:pos x="f554" y="f555"/>
                </a:cxn>
                <a:cxn ang="f316">
                  <a:pos x="f556" y="f557"/>
                </a:cxn>
                <a:cxn ang="f316">
                  <a:pos x="f558" y="f559"/>
                </a:cxn>
                <a:cxn ang="f316">
                  <a:pos x="f560" y="f561"/>
                </a:cxn>
                <a:cxn ang="f316">
                  <a:pos x="f558" y="f562"/>
                </a:cxn>
                <a:cxn ang="f316">
                  <a:pos x="f563" y="f564"/>
                </a:cxn>
                <a:cxn ang="f316">
                  <a:pos x="f565" y="f566"/>
                </a:cxn>
                <a:cxn ang="f316">
                  <a:pos x="f567" y="f514"/>
                </a:cxn>
                <a:cxn ang="f316">
                  <a:pos x="f568" y="f569"/>
                </a:cxn>
                <a:cxn ang="f316">
                  <a:pos x="f570" y="f571"/>
                </a:cxn>
                <a:cxn ang="f316">
                  <a:pos x="f572" y="f573"/>
                </a:cxn>
                <a:cxn ang="f316">
                  <a:pos x="f574" y="f575"/>
                </a:cxn>
                <a:cxn ang="f316">
                  <a:pos x="f576" y="f577"/>
                </a:cxn>
                <a:cxn ang="f316">
                  <a:pos x="f578" y="f579"/>
                </a:cxn>
                <a:cxn ang="f316">
                  <a:pos x="f580" y="f581"/>
                </a:cxn>
                <a:cxn ang="f316">
                  <a:pos x="f582" y="f583"/>
                </a:cxn>
                <a:cxn ang="f316">
                  <a:pos x="f584" y="f585"/>
                </a:cxn>
                <a:cxn ang="f316">
                  <a:pos x="f509" y="f510"/>
                </a:cxn>
                <a:cxn ang="f316">
                  <a:pos x="f586" y="f587"/>
                </a:cxn>
                <a:cxn ang="f316">
                  <a:pos x="f588" y="f589"/>
                </a:cxn>
                <a:cxn ang="f316">
                  <a:pos x="f590" y="f591"/>
                </a:cxn>
                <a:cxn ang="f316">
                  <a:pos x="f592" y="f593"/>
                </a:cxn>
                <a:cxn ang="f316">
                  <a:pos x="f586" y="f587"/>
                </a:cxn>
                <a:cxn ang="f316">
                  <a:pos x="f594" y="f587"/>
                </a:cxn>
                <a:cxn ang="f316">
                  <a:pos x="f595" y="f593"/>
                </a:cxn>
                <a:cxn ang="f316">
                  <a:pos x="f596" y="f591"/>
                </a:cxn>
                <a:cxn ang="f316">
                  <a:pos x="f597" y="f589"/>
                </a:cxn>
                <a:cxn ang="f316">
                  <a:pos x="f594" y="f587"/>
                </a:cxn>
                <a:cxn ang="f316">
                  <a:pos x="f598" y="f599"/>
                </a:cxn>
                <a:cxn ang="f316">
                  <a:pos x="f596" y="f600"/>
                </a:cxn>
                <a:cxn ang="f316">
                  <a:pos x="f598" y="f599"/>
                </a:cxn>
              </a:cxnLst>
              <a:rect l="f505" t="f508" r="f506" b="f507"/>
              <a:pathLst>
                <a:path w="732" h="760">
                  <a:moveTo>
                    <a:pt x="f8" y="f9"/>
                  </a:moveTo>
                  <a:cubicBezTo>
                    <a:pt x="f10" y="f9"/>
                    <a:pt x="f11" y="f9"/>
                    <a:pt x="f11" y="f12"/>
                  </a:cubicBezTo>
                  <a:cubicBezTo>
                    <a:pt x="f13" y="f14"/>
                    <a:pt x="f15" y="f16"/>
                    <a:pt x="f17" y="f18"/>
                  </a:cubicBezTo>
                  <a:cubicBezTo>
                    <a:pt x="f19" y="f8"/>
                    <a:pt x="f20" y="f21"/>
                    <a:pt x="f22" y="f23"/>
                  </a:cubicBezTo>
                  <a:cubicBezTo>
                    <a:pt x="f24" y="f25"/>
                    <a:pt x="f26" y="f27"/>
                    <a:pt x="f28" y="f29"/>
                  </a:cubicBezTo>
                  <a:cubicBezTo>
                    <a:pt x="f30" y="f31"/>
                    <a:pt x="f32" y="f33"/>
                    <a:pt x="f34" y="f35"/>
                  </a:cubicBezTo>
                  <a:cubicBezTo>
                    <a:pt x="f36" y="f37"/>
                    <a:pt x="f36" y="f37"/>
                    <a:pt x="f5" y="f30"/>
                  </a:cubicBezTo>
                  <a:cubicBezTo>
                    <a:pt x="f38" y="f39"/>
                    <a:pt x="f40" y="f41"/>
                    <a:pt x="f42" y="f43"/>
                  </a:cubicBezTo>
                  <a:cubicBezTo>
                    <a:pt x="f34" y="f44"/>
                    <a:pt x="f45" y="f44"/>
                    <a:pt x="f46" y="f5"/>
                  </a:cubicBezTo>
                  <a:cubicBezTo>
                    <a:pt x="f47" y="f48"/>
                    <a:pt x="f13" y="f49"/>
                    <a:pt x="f50" y="f51"/>
                  </a:cubicBezTo>
                  <a:cubicBezTo>
                    <a:pt x="f52" y="f53"/>
                    <a:pt x="f54" y="f39"/>
                    <a:pt x="f55" y="f56"/>
                  </a:cubicBezTo>
                  <a:cubicBezTo>
                    <a:pt x="f57" y="f37"/>
                    <a:pt x="f58" y="f59"/>
                    <a:pt x="f60" y="f46"/>
                  </a:cubicBezTo>
                  <a:cubicBezTo>
                    <a:pt x="f61" y="f62"/>
                    <a:pt x="f63" y="f64"/>
                    <a:pt x="f9" y="f65"/>
                  </a:cubicBezTo>
                  <a:cubicBezTo>
                    <a:pt x="f66" y="f67"/>
                    <a:pt x="f68" y="f69"/>
                    <a:pt x="f70" y="f71"/>
                  </a:cubicBezTo>
                  <a:cubicBezTo>
                    <a:pt x="f72" y="f73"/>
                    <a:pt x="f74" y="f75"/>
                    <a:pt x="f76" y="f77"/>
                  </a:cubicBezTo>
                  <a:cubicBezTo>
                    <a:pt x="f78" y="f79"/>
                    <a:pt x="f80" y="f81"/>
                    <a:pt x="f75" y="f8"/>
                  </a:cubicBezTo>
                  <a:cubicBezTo>
                    <a:pt x="f82" y="f83"/>
                    <a:pt x="f73" y="f62"/>
                    <a:pt x="f71" y="f19"/>
                  </a:cubicBezTo>
                  <a:cubicBezTo>
                    <a:pt x="f84" y="f34"/>
                    <a:pt x="f84" y="f85"/>
                    <a:pt x="f86" y="f87"/>
                  </a:cubicBezTo>
                  <a:cubicBezTo>
                    <a:pt x="f88" y="f40"/>
                    <a:pt x="f89" y="f38"/>
                    <a:pt x="f90" y="f91"/>
                  </a:cubicBezTo>
                  <a:cubicBezTo>
                    <a:pt x="f90" y="f44"/>
                    <a:pt x="f92" y="f93"/>
                    <a:pt x="f94" y="f95"/>
                  </a:cubicBezTo>
                  <a:cubicBezTo>
                    <a:pt x="f96" y="f24"/>
                    <a:pt x="f97" y="f98"/>
                    <a:pt x="f99" y="f100"/>
                  </a:cubicBezTo>
                  <a:cubicBezTo>
                    <a:pt x="f101" y="f102"/>
                    <a:pt x="f103" y="f104"/>
                    <a:pt x="f103" y="f105"/>
                  </a:cubicBezTo>
                  <a:cubicBezTo>
                    <a:pt x="f106" y="f107"/>
                    <a:pt x="f103" y="f108"/>
                    <a:pt x="f103" y="f103"/>
                  </a:cubicBezTo>
                  <a:cubicBezTo>
                    <a:pt x="f103" y="f109"/>
                    <a:pt x="f6" y="f110"/>
                    <a:pt x="f111" y="f112"/>
                  </a:cubicBezTo>
                  <a:cubicBezTo>
                    <a:pt x="f113" y="f114"/>
                    <a:pt x="f115" y="f7"/>
                    <a:pt x="f116" y="f7"/>
                  </a:cubicBezTo>
                  <a:cubicBezTo>
                    <a:pt x="f117" y="f118"/>
                    <a:pt x="f119" y="f114"/>
                    <a:pt x="f120" y="f121"/>
                  </a:cubicBezTo>
                  <a:cubicBezTo>
                    <a:pt x="f122" y="f123"/>
                    <a:pt x="f124" y="f125"/>
                    <a:pt x="f124" y="f126"/>
                  </a:cubicBezTo>
                  <a:cubicBezTo>
                    <a:pt x="f124" y="f127"/>
                    <a:pt x="f122" y="f128"/>
                    <a:pt x="f120" y="f129"/>
                  </a:cubicBezTo>
                  <a:cubicBezTo>
                    <a:pt x="f130" y="f131"/>
                    <a:pt x="f132" y="f29"/>
                    <a:pt x="f133" y="f134"/>
                  </a:cubicBezTo>
                  <a:cubicBezTo>
                    <a:pt x="f135" y="f31"/>
                    <a:pt x="f136" y="f137"/>
                    <a:pt x="f138" y="f52"/>
                  </a:cubicBezTo>
                  <a:cubicBezTo>
                    <a:pt x="f139" y="f140"/>
                    <a:pt x="f141" y="f21"/>
                    <a:pt x="f142" y="f18"/>
                  </a:cubicBezTo>
                  <a:cubicBezTo>
                    <a:pt x="f143" y="f144"/>
                    <a:pt x="f145" y="f146"/>
                    <a:pt x="f147" y="f148"/>
                  </a:cubicBezTo>
                  <a:cubicBezTo>
                    <a:pt x="f149" y="f12"/>
                    <a:pt x="f150" y="f151"/>
                    <a:pt x="f152" y="f153"/>
                  </a:cubicBezTo>
                  <a:cubicBezTo>
                    <a:pt x="f154" y="f74"/>
                    <a:pt x="f155" y="f156"/>
                    <a:pt x="f157" y="f158"/>
                  </a:cubicBezTo>
                  <a:cubicBezTo>
                    <a:pt x="f159" y="f160"/>
                    <a:pt x="f161" y="f160"/>
                    <a:pt x="f72" y="f162"/>
                  </a:cubicBezTo>
                  <a:cubicBezTo>
                    <a:pt x="f163" y="f73"/>
                    <a:pt x="f67" y="f80"/>
                    <a:pt x="f57" y="f164"/>
                  </a:cubicBezTo>
                  <a:cubicBezTo>
                    <a:pt x="f165" y="f166"/>
                    <a:pt x="f167" y="f168"/>
                    <a:pt x="f169" y="f170"/>
                  </a:cubicBezTo>
                  <a:cubicBezTo>
                    <a:pt x="f144" y="f171"/>
                    <a:pt x="f172" y="f173"/>
                    <a:pt x="f21" y="f165"/>
                  </a:cubicBezTo>
                  <a:cubicBezTo>
                    <a:pt x="f174" y="f175"/>
                    <a:pt x="f2" y="f66"/>
                    <a:pt x="f176" y="f177"/>
                  </a:cubicBezTo>
                  <a:cubicBezTo>
                    <a:pt x="f146" y="f81"/>
                    <a:pt x="f178" y="f63"/>
                    <a:pt x="f174" y="f179"/>
                  </a:cubicBezTo>
                  <a:cubicBezTo>
                    <a:pt x="f180" y="f181"/>
                    <a:pt x="f23" y="f182"/>
                    <a:pt x="f8" y="f9"/>
                  </a:cubicBezTo>
                  <a:close/>
                  <a:moveTo>
                    <a:pt x="f13" y="f39"/>
                  </a:moveTo>
                  <a:cubicBezTo>
                    <a:pt x="f183" y="f56"/>
                    <a:pt x="f184" y="f59"/>
                    <a:pt x="f185" y="f20"/>
                  </a:cubicBezTo>
                  <a:cubicBezTo>
                    <a:pt x="f186" y="f187"/>
                    <a:pt x="f8" y="f188"/>
                    <a:pt x="f144" y="f189"/>
                  </a:cubicBezTo>
                  <a:cubicBezTo>
                    <a:pt x="f190" y="f15"/>
                    <a:pt x="f16" y="f191"/>
                    <a:pt x="f192" y="f193"/>
                  </a:cubicBezTo>
                  <a:cubicBezTo>
                    <a:pt x="f52" y="f34"/>
                    <a:pt x="f18" y="f194"/>
                    <a:pt x="f13" y="f39"/>
                  </a:cubicBezTo>
                  <a:close/>
                  <a:moveTo>
                    <a:pt x="f195" y="f39"/>
                  </a:moveTo>
                  <a:cubicBezTo>
                    <a:pt x="f196" y="f194"/>
                    <a:pt x="f197" y="f37"/>
                    <a:pt x="f198" y="f193"/>
                  </a:cubicBezTo>
                  <a:cubicBezTo>
                    <a:pt x="f199" y="f200"/>
                    <a:pt x="f201" y="f185"/>
                    <a:pt x="f202" y="f189"/>
                  </a:cubicBezTo>
                  <a:cubicBezTo>
                    <a:pt x="f196" y="f185"/>
                    <a:pt x="f203" y="f187"/>
                    <a:pt x="f204" y="f20"/>
                  </a:cubicBezTo>
                  <a:cubicBezTo>
                    <a:pt x="f145" y="f59"/>
                    <a:pt x="f205" y="f56"/>
                    <a:pt x="f195" y="f39"/>
                  </a:cubicBezTo>
                  <a:close/>
                  <a:moveTo>
                    <a:pt x="f105" y="f206"/>
                  </a:moveTo>
                  <a:cubicBezTo>
                    <a:pt x="f207" y="f9"/>
                    <a:pt x="f208" y="f167"/>
                    <a:pt x="f202" y="f209"/>
                  </a:cubicBezTo>
                  <a:cubicBezTo>
                    <a:pt x="f210" y="f63"/>
                    <a:pt x="f162" y="f211"/>
                    <a:pt x="f105" y="f206"/>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18" name="Freeform 10">
              <a:extLst>
                <a:ext uri="{FF2B5EF4-FFF2-40B4-BE49-F238E27FC236}">
                  <a16:creationId xmlns:a16="http://schemas.microsoft.com/office/drawing/2014/main" id="{107081EB-6A05-4515-3299-AEF09BC99614}"/>
                </a:ext>
              </a:extLst>
            </p:cNvPr>
            <p:cNvSpPr/>
            <p:nvPr/>
          </p:nvSpPr>
          <p:spPr>
            <a:xfrm>
              <a:off x="11396167" y="5674720"/>
              <a:ext cx="418438" cy="418438"/>
            </a:xfrm>
            <a:custGeom>
              <a:avLst/>
              <a:gdLst>
                <a:gd name="f0" fmla="val 10800000"/>
                <a:gd name="f1" fmla="val 5400000"/>
                <a:gd name="f2" fmla="val 180"/>
                <a:gd name="f3" fmla="val w"/>
                <a:gd name="f4" fmla="val h"/>
                <a:gd name="f5" fmla="val 0"/>
                <a:gd name="f6" fmla="val 435"/>
                <a:gd name="f7" fmla="val 434"/>
                <a:gd name="f8" fmla="val 219"/>
                <a:gd name="f9" fmla="val 335"/>
                <a:gd name="f10" fmla="val 338"/>
                <a:gd name="f11" fmla="val 433"/>
                <a:gd name="f12" fmla="val 221"/>
                <a:gd name="f13" fmla="val 100"/>
                <a:gd name="f14" fmla="val 2"/>
                <a:gd name="f15" fmla="val 340"/>
                <a:gd name="f16" fmla="val 1"/>
                <a:gd name="f17" fmla="val 220"/>
                <a:gd name="f18" fmla="val 102"/>
                <a:gd name="f19" fmla="val 96"/>
                <a:gd name="f20" fmla="val 3"/>
                <a:gd name="f21" fmla="val 213"/>
                <a:gd name="f22" fmla="val 336"/>
                <a:gd name="f23" fmla="val 432"/>
                <a:gd name="f24" fmla="val 95"/>
                <a:gd name="f25" fmla="val 38"/>
                <a:gd name="f26" fmla="val 217"/>
                <a:gd name="f27" fmla="val 37"/>
                <a:gd name="f28" fmla="val 313"/>
                <a:gd name="f29" fmla="val 116"/>
                <a:gd name="f30" fmla="val 396"/>
                <a:gd name="f31" fmla="val 211"/>
                <a:gd name="f32" fmla="val 398"/>
                <a:gd name="f33" fmla="val 400"/>
                <a:gd name="f34" fmla="val 395"/>
                <a:gd name="f35" fmla="val 321"/>
                <a:gd name="f36" fmla="val 397"/>
                <a:gd name="f37" fmla="val 122"/>
                <a:gd name="f38" fmla="val 319"/>
                <a:gd name="f39" fmla="val 40"/>
                <a:gd name="f40" fmla="val 120"/>
                <a:gd name="f41" fmla="val 36"/>
                <a:gd name="f42" fmla="val 39"/>
                <a:gd name="f43" fmla="val 115"/>
                <a:gd name="f44" fmla="+- 0 0 -90"/>
                <a:gd name="f45" fmla="*/ f3 1 435"/>
                <a:gd name="f46" fmla="*/ f4 1 435"/>
                <a:gd name="f47" fmla="val f5"/>
                <a:gd name="f48" fmla="val f6"/>
                <a:gd name="f49" fmla="*/ f44 f0 1"/>
                <a:gd name="f50" fmla="+- f48 0 f47"/>
                <a:gd name="f51" fmla="*/ f49 1 f2"/>
                <a:gd name="f52" fmla="*/ f50 1 435"/>
                <a:gd name="f53" fmla="*/ 434 f50 1"/>
                <a:gd name="f54" fmla="*/ 219 f50 1"/>
                <a:gd name="f55" fmla="*/ 221 f50 1"/>
                <a:gd name="f56" fmla="*/ 1 f50 1"/>
                <a:gd name="f57" fmla="*/ 220 f50 1"/>
                <a:gd name="f58" fmla="*/ 213 f50 1"/>
                <a:gd name="f59" fmla="*/ 2 f50 1"/>
                <a:gd name="f60" fmla="*/ 38 f50 1"/>
                <a:gd name="f61" fmla="*/ 217 f50 1"/>
                <a:gd name="f62" fmla="*/ 211 f50 1"/>
                <a:gd name="f63" fmla="*/ 398 f50 1"/>
                <a:gd name="f64" fmla="*/ 397 f50 1"/>
                <a:gd name="f65" fmla="+- f51 0 f1"/>
                <a:gd name="f66" fmla="*/ f53 1 435"/>
                <a:gd name="f67" fmla="*/ f54 1 435"/>
                <a:gd name="f68" fmla="*/ f55 1 435"/>
                <a:gd name="f69" fmla="*/ f56 1 435"/>
                <a:gd name="f70" fmla="*/ f57 1 435"/>
                <a:gd name="f71" fmla="*/ f58 1 435"/>
                <a:gd name="f72" fmla="*/ f59 1 435"/>
                <a:gd name="f73" fmla="*/ f60 1 435"/>
                <a:gd name="f74" fmla="*/ f61 1 435"/>
                <a:gd name="f75" fmla="*/ f62 1 435"/>
                <a:gd name="f76" fmla="*/ f63 1 435"/>
                <a:gd name="f77" fmla="*/ f64 1 435"/>
                <a:gd name="f78" fmla="*/ 0 1 f52"/>
                <a:gd name="f79" fmla="*/ f48 1 f52"/>
                <a:gd name="f80" fmla="*/ f66 1 f52"/>
                <a:gd name="f81" fmla="*/ f67 1 f52"/>
                <a:gd name="f82" fmla="*/ f68 1 f52"/>
                <a:gd name="f83" fmla="*/ f69 1 f52"/>
                <a:gd name="f84" fmla="*/ f70 1 f52"/>
                <a:gd name="f85" fmla="*/ f71 1 f52"/>
                <a:gd name="f86" fmla="*/ f72 1 f52"/>
                <a:gd name="f87" fmla="*/ f73 1 f52"/>
                <a:gd name="f88" fmla="*/ f74 1 f52"/>
                <a:gd name="f89" fmla="*/ f75 1 f52"/>
                <a:gd name="f90" fmla="*/ f76 1 f52"/>
                <a:gd name="f91" fmla="*/ f77 1 f52"/>
                <a:gd name="f92" fmla="*/ f78 f45 1"/>
                <a:gd name="f93" fmla="*/ f79 f45 1"/>
                <a:gd name="f94" fmla="*/ f79 f46 1"/>
                <a:gd name="f95" fmla="*/ f78 f46 1"/>
                <a:gd name="f96" fmla="*/ f80 f45 1"/>
                <a:gd name="f97" fmla="*/ f81 f46 1"/>
                <a:gd name="f98" fmla="*/ f82 f45 1"/>
                <a:gd name="f99" fmla="*/ f80 f46 1"/>
                <a:gd name="f100" fmla="*/ f83 f45 1"/>
                <a:gd name="f101" fmla="*/ f84 f46 1"/>
                <a:gd name="f102" fmla="*/ f85 f45 1"/>
                <a:gd name="f103" fmla="*/ f86 f46 1"/>
                <a:gd name="f104" fmla="*/ f87 f45 1"/>
                <a:gd name="f105" fmla="*/ f88 f46 1"/>
                <a:gd name="f106" fmla="*/ f89 f45 1"/>
                <a:gd name="f107" fmla="*/ f90 f46 1"/>
                <a:gd name="f108" fmla="*/ f91 f45 1"/>
                <a:gd name="f109" fmla="*/ f82 f46 1"/>
                <a:gd name="f110" fmla="*/ f87 f46 1"/>
              </a:gdLst>
              <a:ahLst/>
              <a:cxnLst>
                <a:cxn ang="3cd4">
                  <a:pos x="hc" y="t"/>
                </a:cxn>
                <a:cxn ang="0">
                  <a:pos x="r" y="vc"/>
                </a:cxn>
                <a:cxn ang="cd4">
                  <a:pos x="hc" y="b"/>
                </a:cxn>
                <a:cxn ang="cd2">
                  <a:pos x="l" y="vc"/>
                </a:cxn>
                <a:cxn ang="f65">
                  <a:pos x="f96" y="f97"/>
                </a:cxn>
                <a:cxn ang="f65">
                  <a:pos x="f98" y="f99"/>
                </a:cxn>
                <a:cxn ang="f65">
                  <a:pos x="f100" y="f101"/>
                </a:cxn>
                <a:cxn ang="f65">
                  <a:pos x="f102" y="f103"/>
                </a:cxn>
                <a:cxn ang="f65">
                  <a:pos x="f96" y="f97"/>
                </a:cxn>
                <a:cxn ang="f65">
                  <a:pos x="f104" y="f105"/>
                </a:cxn>
                <a:cxn ang="f65">
                  <a:pos x="f106" y="f107"/>
                </a:cxn>
                <a:cxn ang="f65">
                  <a:pos x="f108" y="f109"/>
                </a:cxn>
                <a:cxn ang="f65">
                  <a:pos x="f98" y="f110"/>
                </a:cxn>
                <a:cxn ang="f65">
                  <a:pos x="f104" y="f105"/>
                </a:cxn>
              </a:cxnLst>
              <a:rect l="f92" t="f95" r="f93" b="f94"/>
              <a:pathLst>
                <a:path w="435" h="435">
                  <a:moveTo>
                    <a:pt x="f7" y="f8"/>
                  </a:moveTo>
                  <a:cubicBezTo>
                    <a:pt x="f6" y="f9"/>
                    <a:pt x="f10" y="f11"/>
                    <a:pt x="f12" y="f7"/>
                  </a:cubicBezTo>
                  <a:cubicBezTo>
                    <a:pt x="f13" y="f6"/>
                    <a:pt x="f14" y="f15"/>
                    <a:pt x="f16" y="f17"/>
                  </a:cubicBezTo>
                  <a:cubicBezTo>
                    <a:pt x="f5" y="f18"/>
                    <a:pt x="f19" y="f20"/>
                    <a:pt x="f21" y="f14"/>
                  </a:cubicBezTo>
                  <a:cubicBezTo>
                    <a:pt x="f22" y="f5"/>
                    <a:pt x="f23" y="f24"/>
                    <a:pt x="f7" y="f8"/>
                  </a:cubicBezTo>
                  <a:close/>
                  <a:moveTo>
                    <a:pt x="f25" y="f26"/>
                  </a:moveTo>
                  <a:cubicBezTo>
                    <a:pt x="f27" y="f28"/>
                    <a:pt x="f29" y="f30"/>
                    <a:pt x="f31" y="f32"/>
                  </a:cubicBezTo>
                  <a:cubicBezTo>
                    <a:pt x="f28" y="f33"/>
                    <a:pt x="f34" y="f35"/>
                    <a:pt x="f36" y="f12"/>
                  </a:cubicBezTo>
                  <a:cubicBezTo>
                    <a:pt x="f32" y="f37"/>
                    <a:pt x="f38" y="f39"/>
                    <a:pt x="f12" y="f25"/>
                  </a:cubicBezTo>
                  <a:cubicBezTo>
                    <a:pt x="f40" y="f41"/>
                    <a:pt x="f42" y="f43"/>
                    <a:pt x="f25" y="f26"/>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19" name="Freeform 11">
              <a:extLst>
                <a:ext uri="{FF2B5EF4-FFF2-40B4-BE49-F238E27FC236}">
                  <a16:creationId xmlns:a16="http://schemas.microsoft.com/office/drawing/2014/main" id="{F3AF66F1-E685-423C-0564-8E6042DDE772}"/>
                </a:ext>
              </a:extLst>
            </p:cNvPr>
            <p:cNvSpPr/>
            <p:nvPr/>
          </p:nvSpPr>
          <p:spPr>
            <a:xfrm>
              <a:off x="10927345" y="5743035"/>
              <a:ext cx="266437" cy="367204"/>
            </a:xfrm>
            <a:custGeom>
              <a:avLst/>
              <a:gdLst>
                <a:gd name="f0" fmla="val 10800000"/>
                <a:gd name="f1" fmla="val 5400000"/>
                <a:gd name="f2" fmla="val 360"/>
                <a:gd name="f3" fmla="val 180"/>
                <a:gd name="f4" fmla="val w"/>
                <a:gd name="f5" fmla="val h"/>
                <a:gd name="f6" fmla="val 0"/>
                <a:gd name="f7" fmla="val 277"/>
                <a:gd name="f8" fmla="val 382"/>
                <a:gd name="f9" fmla="val 267"/>
                <a:gd name="f10" fmla="val 271"/>
                <a:gd name="f11" fmla="val 305"/>
                <a:gd name="f12" fmla="val 332"/>
                <a:gd name="f13" fmla="val 263"/>
                <a:gd name="f14" fmla="val 261"/>
                <a:gd name="f15" fmla="val 377"/>
                <a:gd name="f16" fmla="val 251"/>
                <a:gd name="f17" fmla="val 235"/>
                <a:gd name="f18" fmla="val 380"/>
                <a:gd name="f19" fmla="val 124"/>
                <a:gd name="f20" fmla="val 366"/>
                <a:gd name="f21" fmla="val 26"/>
                <a:gd name="f22" fmla="val 295"/>
                <a:gd name="f23" fmla="val 7"/>
                <a:gd name="f24" fmla="val 167"/>
                <a:gd name="f25" fmla="val 119"/>
                <a:gd name="f26" fmla="val 4"/>
                <a:gd name="f27" fmla="val 71"/>
                <a:gd name="f28" fmla="val 12"/>
                <a:gd name="f29" fmla="val 24"/>
                <a:gd name="f30" fmla="val 14"/>
                <a:gd name="f31" fmla="val 10"/>
                <a:gd name="f32" fmla="val 22"/>
                <a:gd name="f33" fmla="val 38"/>
                <a:gd name="f34" fmla="val 132"/>
                <a:gd name="f35" fmla="val 27"/>
                <a:gd name="f36" fmla="val 211"/>
                <a:gd name="f37" fmla="val 73"/>
                <a:gd name="f38" fmla="val 266"/>
                <a:gd name="f39" fmla="val 201"/>
                <a:gd name="f40" fmla="val 270"/>
                <a:gd name="f41" fmla="val 239"/>
                <a:gd name="f42" fmla="val 232"/>
                <a:gd name="f43" fmla="val 314"/>
                <a:gd name="f44" fmla="val 257"/>
                <a:gd name="f45" fmla="val 179"/>
                <a:gd name="f46" fmla="val 170"/>
                <a:gd name="f47" fmla="val 75"/>
                <a:gd name="f48" fmla="val 47"/>
                <a:gd name="f49" fmla="val 46"/>
                <a:gd name="f50" fmla="val 20"/>
                <a:gd name="f51" fmla="val 165"/>
                <a:gd name="f52" fmla="val 60"/>
                <a:gd name="f53" fmla="val 300"/>
                <a:gd name="f54" fmla="val 334"/>
                <a:gd name="f55" fmla="val 188"/>
                <a:gd name="f56" fmla="val 315"/>
                <a:gd name="f57" fmla="val 176"/>
                <a:gd name="f58" fmla="val 298"/>
                <a:gd name="f59" fmla="val 164"/>
                <a:gd name="f60" fmla="val 281"/>
                <a:gd name="f61" fmla="val 156"/>
                <a:gd name="f62" fmla="val 151"/>
                <a:gd name="f63" fmla="val 259"/>
                <a:gd name="f64" fmla="val 250"/>
                <a:gd name="f65" fmla="val 177"/>
                <a:gd name="f66" fmla="val 241"/>
                <a:gd name="f67" fmla="val 186"/>
                <a:gd name="f68" fmla="val 249"/>
                <a:gd name="f69" fmla="val 194"/>
                <a:gd name="f70" fmla="val 260"/>
                <a:gd name="f71" fmla="val 206"/>
                <a:gd name="f72" fmla="val 278"/>
                <a:gd name="f73" fmla="val 219"/>
                <a:gd name="f74" fmla="+- 0 0 -90"/>
                <a:gd name="f75" fmla="*/ f4 1 277"/>
                <a:gd name="f76" fmla="*/ f5 1 382"/>
                <a:gd name="f77" fmla="val f6"/>
                <a:gd name="f78" fmla="val f7"/>
                <a:gd name="f79" fmla="val f8"/>
                <a:gd name="f80" fmla="*/ f74 f0 1"/>
                <a:gd name="f81" fmla="+- f79 0 f77"/>
                <a:gd name="f82" fmla="+- f78 0 f77"/>
                <a:gd name="f83" fmla="*/ f80 1 f3"/>
                <a:gd name="f84" fmla="*/ f82 1 277"/>
                <a:gd name="f85" fmla="*/ f81 1 382"/>
                <a:gd name="f86" fmla="*/ 277 f82 1"/>
                <a:gd name="f87" fmla="*/ 267 f81 1"/>
                <a:gd name="f88" fmla="*/ 263 f82 1"/>
                <a:gd name="f89" fmla="*/ 360 f81 1"/>
                <a:gd name="f90" fmla="*/ 235 f82 1"/>
                <a:gd name="f91" fmla="*/ 380 f81 1"/>
                <a:gd name="f92" fmla="*/ 7 f82 1"/>
                <a:gd name="f93" fmla="*/ 167 f81 1"/>
                <a:gd name="f94" fmla="*/ 12 f82 1"/>
                <a:gd name="f95" fmla="*/ 24 f81 1"/>
                <a:gd name="f96" fmla="*/ 38 f82 1"/>
                <a:gd name="f97" fmla="*/ 4 f81 1"/>
                <a:gd name="f98" fmla="*/ 251 f82 1"/>
                <a:gd name="f99" fmla="*/ 232 f82 1"/>
                <a:gd name="f100" fmla="*/ 314 f81 1"/>
                <a:gd name="f101" fmla="*/ 47 f82 1"/>
                <a:gd name="f102" fmla="*/ 46 f81 1"/>
                <a:gd name="f103" fmla="*/ 201 f82 1"/>
                <a:gd name="f104" fmla="*/ 334 f81 1"/>
                <a:gd name="f105" fmla="*/ 164 f82 1"/>
                <a:gd name="f106" fmla="*/ 281 f81 1"/>
                <a:gd name="f107" fmla="*/ 250 f81 1"/>
                <a:gd name="f108" fmla="*/ 194 f82 1"/>
                <a:gd name="f109" fmla="*/ 260 f81 1"/>
                <a:gd name="f110" fmla="+- f83 0 f1"/>
                <a:gd name="f111" fmla="*/ f86 1 277"/>
                <a:gd name="f112" fmla="*/ f87 1 382"/>
                <a:gd name="f113" fmla="*/ f88 1 277"/>
                <a:gd name="f114" fmla="*/ f89 1 382"/>
                <a:gd name="f115" fmla="*/ f90 1 277"/>
                <a:gd name="f116" fmla="*/ f91 1 382"/>
                <a:gd name="f117" fmla="*/ f92 1 277"/>
                <a:gd name="f118" fmla="*/ f93 1 382"/>
                <a:gd name="f119" fmla="*/ f94 1 277"/>
                <a:gd name="f120" fmla="*/ f95 1 382"/>
                <a:gd name="f121" fmla="*/ f96 1 277"/>
                <a:gd name="f122" fmla="*/ f97 1 382"/>
                <a:gd name="f123" fmla="*/ f98 1 277"/>
                <a:gd name="f124" fmla="*/ f99 1 277"/>
                <a:gd name="f125" fmla="*/ f100 1 382"/>
                <a:gd name="f126" fmla="*/ f101 1 277"/>
                <a:gd name="f127" fmla="*/ f102 1 382"/>
                <a:gd name="f128" fmla="*/ f103 1 277"/>
                <a:gd name="f129" fmla="*/ f104 1 382"/>
                <a:gd name="f130" fmla="*/ f105 1 277"/>
                <a:gd name="f131" fmla="*/ f106 1 382"/>
                <a:gd name="f132" fmla="*/ f107 1 382"/>
                <a:gd name="f133" fmla="*/ f108 1 277"/>
                <a:gd name="f134" fmla="*/ f109 1 382"/>
                <a:gd name="f135" fmla="*/ 0 1 f84"/>
                <a:gd name="f136" fmla="*/ f78 1 f84"/>
                <a:gd name="f137" fmla="*/ 0 1 f85"/>
                <a:gd name="f138" fmla="*/ f79 1 f85"/>
                <a:gd name="f139" fmla="*/ f111 1 f84"/>
                <a:gd name="f140" fmla="*/ f112 1 f85"/>
                <a:gd name="f141" fmla="*/ f113 1 f84"/>
                <a:gd name="f142" fmla="*/ f114 1 f85"/>
                <a:gd name="f143" fmla="*/ f115 1 f84"/>
                <a:gd name="f144" fmla="*/ f116 1 f85"/>
                <a:gd name="f145" fmla="*/ f117 1 f84"/>
                <a:gd name="f146" fmla="*/ f118 1 f85"/>
                <a:gd name="f147" fmla="*/ f119 1 f84"/>
                <a:gd name="f148" fmla="*/ f120 1 f85"/>
                <a:gd name="f149" fmla="*/ f121 1 f84"/>
                <a:gd name="f150" fmla="*/ f122 1 f85"/>
                <a:gd name="f151" fmla="*/ f123 1 f84"/>
                <a:gd name="f152" fmla="*/ f124 1 f84"/>
                <a:gd name="f153" fmla="*/ f125 1 f85"/>
                <a:gd name="f154" fmla="*/ f126 1 f84"/>
                <a:gd name="f155" fmla="*/ f127 1 f85"/>
                <a:gd name="f156" fmla="*/ f128 1 f84"/>
                <a:gd name="f157" fmla="*/ f129 1 f85"/>
                <a:gd name="f158" fmla="*/ f130 1 f84"/>
                <a:gd name="f159" fmla="*/ f131 1 f85"/>
                <a:gd name="f160" fmla="*/ f132 1 f85"/>
                <a:gd name="f161" fmla="*/ f133 1 f84"/>
                <a:gd name="f162" fmla="*/ f134 1 f85"/>
                <a:gd name="f163" fmla="*/ f135 f75 1"/>
                <a:gd name="f164" fmla="*/ f136 f75 1"/>
                <a:gd name="f165" fmla="*/ f138 f76 1"/>
                <a:gd name="f166" fmla="*/ f137 f76 1"/>
                <a:gd name="f167" fmla="*/ f139 f75 1"/>
                <a:gd name="f168" fmla="*/ f140 f76 1"/>
                <a:gd name="f169" fmla="*/ f141 f75 1"/>
                <a:gd name="f170" fmla="*/ f142 f76 1"/>
                <a:gd name="f171" fmla="*/ f143 f75 1"/>
                <a:gd name="f172" fmla="*/ f144 f76 1"/>
                <a:gd name="f173" fmla="*/ f145 f75 1"/>
                <a:gd name="f174" fmla="*/ f146 f76 1"/>
                <a:gd name="f175" fmla="*/ f147 f75 1"/>
                <a:gd name="f176" fmla="*/ f148 f76 1"/>
                <a:gd name="f177" fmla="*/ f149 f75 1"/>
                <a:gd name="f178" fmla="*/ f150 f76 1"/>
                <a:gd name="f179" fmla="*/ f151 f75 1"/>
                <a:gd name="f180" fmla="*/ f152 f75 1"/>
                <a:gd name="f181" fmla="*/ f153 f76 1"/>
                <a:gd name="f182" fmla="*/ f154 f75 1"/>
                <a:gd name="f183" fmla="*/ f155 f76 1"/>
                <a:gd name="f184" fmla="*/ f156 f75 1"/>
                <a:gd name="f185" fmla="*/ f157 f76 1"/>
                <a:gd name="f186" fmla="*/ f158 f75 1"/>
                <a:gd name="f187" fmla="*/ f159 f76 1"/>
                <a:gd name="f188" fmla="*/ f160 f76 1"/>
                <a:gd name="f189" fmla="*/ f161 f75 1"/>
                <a:gd name="f190" fmla="*/ f162 f76 1"/>
              </a:gdLst>
              <a:ahLst/>
              <a:cxnLst>
                <a:cxn ang="3cd4">
                  <a:pos x="hc" y="t"/>
                </a:cxn>
                <a:cxn ang="0">
                  <a:pos x="r" y="vc"/>
                </a:cxn>
                <a:cxn ang="cd4">
                  <a:pos x="hc" y="b"/>
                </a:cxn>
                <a:cxn ang="cd2">
                  <a:pos x="l" y="vc"/>
                </a:cxn>
                <a:cxn ang="f110">
                  <a:pos x="f167" y="f168"/>
                </a:cxn>
                <a:cxn ang="f110">
                  <a:pos x="f169" y="f170"/>
                </a:cxn>
                <a:cxn ang="f110">
                  <a:pos x="f171" y="f172"/>
                </a:cxn>
                <a:cxn ang="f110">
                  <a:pos x="f173" y="f174"/>
                </a:cxn>
                <a:cxn ang="f110">
                  <a:pos x="f175" y="f176"/>
                </a:cxn>
                <a:cxn ang="f110">
                  <a:pos x="f177" y="f178"/>
                </a:cxn>
                <a:cxn ang="f110">
                  <a:pos x="f179" y="f174"/>
                </a:cxn>
                <a:cxn ang="f110">
                  <a:pos x="f167" y="f168"/>
                </a:cxn>
                <a:cxn ang="f110">
                  <a:pos x="f180" y="f181"/>
                </a:cxn>
                <a:cxn ang="f110">
                  <a:pos x="f182" y="f183"/>
                </a:cxn>
                <a:cxn ang="f110">
                  <a:pos x="f184" y="f185"/>
                </a:cxn>
                <a:cxn ang="f110">
                  <a:pos x="f186" y="f187"/>
                </a:cxn>
                <a:cxn ang="f110">
                  <a:pos x="f186" y="f188"/>
                </a:cxn>
                <a:cxn ang="f110">
                  <a:pos x="f189" y="f190"/>
                </a:cxn>
                <a:cxn ang="f110">
                  <a:pos x="f180" y="f181"/>
                </a:cxn>
              </a:cxnLst>
              <a:rect l="f163" t="f166" r="f164" b="f165"/>
              <a:pathLst>
                <a:path w="277" h="382">
                  <a:moveTo>
                    <a:pt x="f7" y="f9"/>
                  </a:moveTo>
                  <a:cubicBezTo>
                    <a:pt x="f10" y="f11"/>
                    <a:pt x="f9" y="f12"/>
                    <a:pt x="f13" y="f2"/>
                  </a:cubicBezTo>
                  <a:cubicBezTo>
                    <a:pt x="f14" y="f15"/>
                    <a:pt x="f16" y="f8"/>
                    <a:pt x="f17" y="f18"/>
                  </a:cubicBezTo>
                  <a:cubicBezTo>
                    <a:pt x="f19" y="f20"/>
                    <a:pt x="f21" y="f22"/>
                    <a:pt x="f23" y="f24"/>
                  </a:cubicBezTo>
                  <a:cubicBezTo>
                    <a:pt x="f6" y="f25"/>
                    <a:pt x="f26" y="f27"/>
                    <a:pt x="f28" y="f29"/>
                  </a:cubicBezTo>
                  <a:cubicBezTo>
                    <a:pt x="f30" y="f31"/>
                    <a:pt x="f32" y="f6"/>
                    <a:pt x="f33" y="f26"/>
                  </a:cubicBezTo>
                  <a:cubicBezTo>
                    <a:pt x="f34" y="f35"/>
                    <a:pt x="f36" y="f37"/>
                    <a:pt x="f16" y="f24"/>
                  </a:cubicBezTo>
                  <a:cubicBezTo>
                    <a:pt x="f38" y="f39"/>
                    <a:pt x="f40" y="f41"/>
                    <a:pt x="f7" y="f9"/>
                  </a:cubicBezTo>
                  <a:close/>
                  <a:moveTo>
                    <a:pt x="f42" y="f43"/>
                  </a:moveTo>
                  <a:cubicBezTo>
                    <a:pt x="f44" y="f45"/>
                    <a:pt x="f46" y="f47"/>
                    <a:pt x="f48" y="f49"/>
                  </a:cubicBezTo>
                  <a:cubicBezTo>
                    <a:pt x="f50" y="f51"/>
                    <a:pt x="f52" y="f53"/>
                    <a:pt x="f39" y="f54"/>
                  </a:cubicBezTo>
                  <a:cubicBezTo>
                    <a:pt x="f55" y="f56"/>
                    <a:pt x="f57" y="f58"/>
                    <a:pt x="f59" y="f60"/>
                  </a:cubicBezTo>
                  <a:cubicBezTo>
                    <a:pt x="f61" y="f40"/>
                    <a:pt x="f62" y="f63"/>
                    <a:pt x="f59" y="f64"/>
                  </a:cubicBezTo>
                  <a:cubicBezTo>
                    <a:pt x="f65" y="f66"/>
                    <a:pt x="f67" y="f68"/>
                    <a:pt x="f69" y="f70"/>
                  </a:cubicBezTo>
                  <a:cubicBezTo>
                    <a:pt x="f71" y="f72"/>
                    <a:pt x="f73" y="f22"/>
                    <a:pt x="f42" y="f43"/>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20" name="Freeform 12">
              <a:extLst>
                <a:ext uri="{FF2B5EF4-FFF2-40B4-BE49-F238E27FC236}">
                  <a16:creationId xmlns:a16="http://schemas.microsoft.com/office/drawing/2014/main" id="{0A075C3C-FFE2-1EEE-12D5-A5453CE6EB38}"/>
                </a:ext>
              </a:extLst>
            </p:cNvPr>
            <p:cNvSpPr/>
            <p:nvPr/>
          </p:nvSpPr>
          <p:spPr>
            <a:xfrm>
              <a:off x="11708718" y="6402290"/>
              <a:ext cx="260457" cy="258747"/>
            </a:xfrm>
            <a:custGeom>
              <a:avLst/>
              <a:gdLst>
                <a:gd name="f0" fmla="val 10800000"/>
                <a:gd name="f1" fmla="val 5400000"/>
                <a:gd name="f2" fmla="val 180"/>
                <a:gd name="f3" fmla="val w"/>
                <a:gd name="f4" fmla="val h"/>
                <a:gd name="f5" fmla="val 0"/>
                <a:gd name="f6" fmla="val 271"/>
                <a:gd name="f7" fmla="val 269"/>
                <a:gd name="f8" fmla="val 135"/>
                <a:gd name="f9" fmla="val 1"/>
                <a:gd name="f10" fmla="val 171"/>
                <a:gd name="f11" fmla="val 208"/>
                <a:gd name="f12" fmla="val 244"/>
                <a:gd name="f13" fmla="val 263"/>
                <a:gd name="f14" fmla="val 8"/>
                <a:gd name="f15" fmla="val 27"/>
                <a:gd name="f16" fmla="val 270"/>
                <a:gd name="f17" fmla="val 82"/>
                <a:gd name="f18" fmla="val 137"/>
                <a:gd name="f19" fmla="val 193"/>
                <a:gd name="f20" fmla="val 206"/>
                <a:gd name="f21" fmla="val 266"/>
                <a:gd name="f22" fmla="val 215"/>
                <a:gd name="f23" fmla="val 253"/>
                <a:gd name="f24" fmla="val 221"/>
                <a:gd name="f25" fmla="val 235"/>
                <a:gd name="f26" fmla="val 190"/>
                <a:gd name="f27" fmla="val 251"/>
                <a:gd name="f28" fmla="val 157"/>
                <a:gd name="f29" fmla="val 265"/>
                <a:gd name="f30" fmla="val 149"/>
                <a:gd name="f31" fmla="val 136"/>
                <a:gd name="f32" fmla="val 128"/>
                <a:gd name="f33" fmla="val 91"/>
                <a:gd name="f34" fmla="val 252"/>
                <a:gd name="f35" fmla="val 55"/>
                <a:gd name="f36" fmla="val 236"/>
                <a:gd name="f37" fmla="val 19"/>
                <a:gd name="f38" fmla="val 5"/>
                <a:gd name="f39" fmla="val 216"/>
                <a:gd name="f40" fmla="val 207"/>
                <a:gd name="f41" fmla="val 192"/>
                <a:gd name="f42" fmla="val 138"/>
                <a:gd name="f43" fmla="val 83"/>
                <a:gd name="f44" fmla="val 28"/>
                <a:gd name="f45" fmla="val 6"/>
                <a:gd name="f46" fmla="val 29"/>
                <a:gd name="f47" fmla="val 64"/>
                <a:gd name="f48" fmla="val 99"/>
                <a:gd name="f49" fmla="val 38"/>
                <a:gd name="f50" fmla="val 37"/>
                <a:gd name="f51" fmla="val 45"/>
                <a:gd name="f52" fmla="val 51"/>
                <a:gd name="f53" fmla="val 57"/>
                <a:gd name="f54" fmla="val 98"/>
                <a:gd name="f55" fmla="val 36"/>
                <a:gd name="f56" fmla="val 179"/>
                <a:gd name="f57" fmla="val 184"/>
                <a:gd name="f58" fmla="val 43"/>
                <a:gd name="f59" fmla="val 191"/>
                <a:gd name="f60" fmla="val 48"/>
                <a:gd name="f61" fmla="val 132"/>
                <a:gd name="f62" fmla="val 238"/>
                <a:gd name="f63" fmla="val 134"/>
                <a:gd name="f64" fmla="val 237"/>
                <a:gd name="f65" fmla="val 219"/>
                <a:gd name="f66" fmla="val 197"/>
                <a:gd name="f67" fmla="val 230"/>
                <a:gd name="f68" fmla="val 186"/>
                <a:gd name="f69" fmla="val 173"/>
                <a:gd name="f70" fmla="val 234"/>
                <a:gd name="f71" fmla="val 139"/>
                <a:gd name="f72" fmla="val 105"/>
                <a:gd name="f73" fmla="val 71"/>
                <a:gd name="f74" fmla="val 60"/>
                <a:gd name="f75" fmla="val 49"/>
                <a:gd name="f76" fmla="val 167"/>
                <a:gd name="f77" fmla="val 104"/>
                <a:gd name="f78" fmla="+- 0 0 -90"/>
                <a:gd name="f79" fmla="*/ f3 1 271"/>
                <a:gd name="f80" fmla="*/ f4 1 269"/>
                <a:gd name="f81" fmla="val f5"/>
                <a:gd name="f82" fmla="val f6"/>
                <a:gd name="f83" fmla="val f7"/>
                <a:gd name="f84" fmla="*/ f78 f0 1"/>
                <a:gd name="f85" fmla="+- f83 0 f81"/>
                <a:gd name="f86" fmla="+- f82 0 f81"/>
                <a:gd name="f87" fmla="*/ f84 1 f2"/>
                <a:gd name="f88" fmla="*/ f86 1 271"/>
                <a:gd name="f89" fmla="*/ f85 1 269"/>
                <a:gd name="f90" fmla="*/ 135 f86 1"/>
                <a:gd name="f91" fmla="*/ 1 f85 1"/>
                <a:gd name="f92" fmla="*/ 244 f86 1"/>
                <a:gd name="f93" fmla="*/ 271 f86 1"/>
                <a:gd name="f94" fmla="*/ 27 f85 1"/>
                <a:gd name="f95" fmla="*/ 193 f85 1"/>
                <a:gd name="f96" fmla="*/ 253 f86 1"/>
                <a:gd name="f97" fmla="*/ 221 f85 1"/>
                <a:gd name="f98" fmla="*/ 157 f86 1"/>
                <a:gd name="f99" fmla="*/ 265 f85 1"/>
                <a:gd name="f100" fmla="*/ 128 f86 1"/>
                <a:gd name="f101" fmla="*/ 266 f85 1"/>
                <a:gd name="f102" fmla="*/ 19 f86 1"/>
                <a:gd name="f103" fmla="*/ 0 f86 1"/>
                <a:gd name="f104" fmla="*/ 192 f85 1"/>
                <a:gd name="f105" fmla="*/ 28 f85 1"/>
                <a:gd name="f106" fmla="*/ 29 f86 1"/>
                <a:gd name="f107" fmla="*/ 38 f86 1"/>
                <a:gd name="f108" fmla="*/ 38 f85 1"/>
                <a:gd name="f109" fmla="*/ 37 f86 1"/>
                <a:gd name="f110" fmla="*/ 57 f85 1"/>
                <a:gd name="f111" fmla="*/ 179 f85 1"/>
                <a:gd name="f112" fmla="*/ 48 f86 1"/>
                <a:gd name="f113" fmla="*/ 219 f86 1"/>
                <a:gd name="f114" fmla="*/ 197 f85 1"/>
                <a:gd name="f115" fmla="*/ 235 f86 1"/>
                <a:gd name="f116" fmla="*/ 173 f85 1"/>
                <a:gd name="f117" fmla="*/ 234 f86 1"/>
                <a:gd name="f118" fmla="*/ 71 f85 1"/>
                <a:gd name="f119" fmla="+- f87 0 f1"/>
                <a:gd name="f120" fmla="*/ f90 1 271"/>
                <a:gd name="f121" fmla="*/ f91 1 269"/>
                <a:gd name="f122" fmla="*/ f92 1 271"/>
                <a:gd name="f123" fmla="*/ f93 1 271"/>
                <a:gd name="f124" fmla="*/ f94 1 269"/>
                <a:gd name="f125" fmla="*/ f95 1 269"/>
                <a:gd name="f126" fmla="*/ f96 1 271"/>
                <a:gd name="f127" fmla="*/ f97 1 269"/>
                <a:gd name="f128" fmla="*/ f98 1 271"/>
                <a:gd name="f129" fmla="*/ f99 1 269"/>
                <a:gd name="f130" fmla="*/ f100 1 271"/>
                <a:gd name="f131" fmla="*/ f101 1 269"/>
                <a:gd name="f132" fmla="*/ f102 1 271"/>
                <a:gd name="f133" fmla="*/ f103 1 271"/>
                <a:gd name="f134" fmla="*/ f104 1 269"/>
                <a:gd name="f135" fmla="*/ f105 1 269"/>
                <a:gd name="f136" fmla="*/ f106 1 271"/>
                <a:gd name="f137" fmla="*/ f107 1 271"/>
                <a:gd name="f138" fmla="*/ f108 1 269"/>
                <a:gd name="f139" fmla="*/ f109 1 271"/>
                <a:gd name="f140" fmla="*/ f110 1 269"/>
                <a:gd name="f141" fmla="*/ f111 1 269"/>
                <a:gd name="f142" fmla="*/ f112 1 271"/>
                <a:gd name="f143" fmla="*/ f113 1 271"/>
                <a:gd name="f144" fmla="*/ f114 1 269"/>
                <a:gd name="f145" fmla="*/ f115 1 271"/>
                <a:gd name="f146" fmla="*/ f116 1 269"/>
                <a:gd name="f147" fmla="*/ f117 1 271"/>
                <a:gd name="f148" fmla="*/ f118 1 269"/>
                <a:gd name="f149" fmla="*/ 0 1 f88"/>
                <a:gd name="f150" fmla="*/ f82 1 f88"/>
                <a:gd name="f151" fmla="*/ 0 1 f89"/>
                <a:gd name="f152" fmla="*/ f83 1 f89"/>
                <a:gd name="f153" fmla="*/ f120 1 f88"/>
                <a:gd name="f154" fmla="*/ f121 1 f89"/>
                <a:gd name="f155" fmla="*/ f122 1 f88"/>
                <a:gd name="f156" fmla="*/ f123 1 f88"/>
                <a:gd name="f157" fmla="*/ f124 1 f89"/>
                <a:gd name="f158" fmla="*/ f125 1 f89"/>
                <a:gd name="f159" fmla="*/ f126 1 f88"/>
                <a:gd name="f160" fmla="*/ f127 1 f89"/>
                <a:gd name="f161" fmla="*/ f128 1 f88"/>
                <a:gd name="f162" fmla="*/ f129 1 f89"/>
                <a:gd name="f163" fmla="*/ f130 1 f88"/>
                <a:gd name="f164" fmla="*/ f131 1 f89"/>
                <a:gd name="f165" fmla="*/ f132 1 f88"/>
                <a:gd name="f166" fmla="*/ f133 1 f88"/>
                <a:gd name="f167" fmla="*/ f134 1 f89"/>
                <a:gd name="f168" fmla="*/ f135 1 f89"/>
                <a:gd name="f169" fmla="*/ f136 1 f88"/>
                <a:gd name="f170" fmla="*/ f137 1 f88"/>
                <a:gd name="f171" fmla="*/ f138 1 f89"/>
                <a:gd name="f172" fmla="*/ f139 1 f88"/>
                <a:gd name="f173" fmla="*/ f140 1 f89"/>
                <a:gd name="f174" fmla="*/ f141 1 f89"/>
                <a:gd name="f175" fmla="*/ f142 1 f88"/>
                <a:gd name="f176" fmla="*/ f143 1 f88"/>
                <a:gd name="f177" fmla="*/ f144 1 f89"/>
                <a:gd name="f178" fmla="*/ f145 1 f88"/>
                <a:gd name="f179" fmla="*/ f146 1 f89"/>
                <a:gd name="f180" fmla="*/ f147 1 f88"/>
                <a:gd name="f181" fmla="*/ f148 1 f89"/>
                <a:gd name="f182" fmla="*/ f149 f79 1"/>
                <a:gd name="f183" fmla="*/ f150 f79 1"/>
                <a:gd name="f184" fmla="*/ f152 f80 1"/>
                <a:gd name="f185" fmla="*/ f151 f80 1"/>
                <a:gd name="f186" fmla="*/ f153 f79 1"/>
                <a:gd name="f187" fmla="*/ f154 f80 1"/>
                <a:gd name="f188" fmla="*/ f155 f79 1"/>
                <a:gd name="f189" fmla="*/ f156 f79 1"/>
                <a:gd name="f190" fmla="*/ f157 f80 1"/>
                <a:gd name="f191" fmla="*/ f158 f80 1"/>
                <a:gd name="f192" fmla="*/ f159 f79 1"/>
                <a:gd name="f193" fmla="*/ f160 f80 1"/>
                <a:gd name="f194" fmla="*/ f161 f79 1"/>
                <a:gd name="f195" fmla="*/ f162 f80 1"/>
                <a:gd name="f196" fmla="*/ f163 f79 1"/>
                <a:gd name="f197" fmla="*/ f164 f80 1"/>
                <a:gd name="f198" fmla="*/ f165 f79 1"/>
                <a:gd name="f199" fmla="*/ f166 f79 1"/>
                <a:gd name="f200" fmla="*/ f167 f80 1"/>
                <a:gd name="f201" fmla="*/ f168 f80 1"/>
                <a:gd name="f202" fmla="*/ f169 f79 1"/>
                <a:gd name="f203" fmla="*/ f170 f79 1"/>
                <a:gd name="f204" fmla="*/ f171 f80 1"/>
                <a:gd name="f205" fmla="*/ f172 f79 1"/>
                <a:gd name="f206" fmla="*/ f173 f80 1"/>
                <a:gd name="f207" fmla="*/ f174 f80 1"/>
                <a:gd name="f208" fmla="*/ f175 f79 1"/>
                <a:gd name="f209" fmla="*/ f176 f79 1"/>
                <a:gd name="f210" fmla="*/ f177 f80 1"/>
                <a:gd name="f211" fmla="*/ f178 f79 1"/>
                <a:gd name="f212" fmla="*/ f179 f80 1"/>
                <a:gd name="f213" fmla="*/ f180 f79 1"/>
                <a:gd name="f214" fmla="*/ f181 f80 1"/>
              </a:gdLst>
              <a:ahLst/>
              <a:cxnLst>
                <a:cxn ang="3cd4">
                  <a:pos x="hc" y="t"/>
                </a:cxn>
                <a:cxn ang="0">
                  <a:pos x="r" y="vc"/>
                </a:cxn>
                <a:cxn ang="cd4">
                  <a:pos x="hc" y="b"/>
                </a:cxn>
                <a:cxn ang="cd2">
                  <a:pos x="l" y="vc"/>
                </a:cxn>
                <a:cxn ang="f119">
                  <a:pos x="f186" y="f187"/>
                </a:cxn>
                <a:cxn ang="f119">
                  <a:pos x="f188" y="f187"/>
                </a:cxn>
                <a:cxn ang="f119">
                  <a:pos x="f189" y="f190"/>
                </a:cxn>
                <a:cxn ang="f119">
                  <a:pos x="f189" y="f191"/>
                </a:cxn>
                <a:cxn ang="f119">
                  <a:pos x="f192" y="f193"/>
                </a:cxn>
                <a:cxn ang="f119">
                  <a:pos x="f194" y="f195"/>
                </a:cxn>
                <a:cxn ang="f119">
                  <a:pos x="f196" y="f197"/>
                </a:cxn>
                <a:cxn ang="f119">
                  <a:pos x="f198" y="f193"/>
                </a:cxn>
                <a:cxn ang="f119">
                  <a:pos x="f199" y="f200"/>
                </a:cxn>
                <a:cxn ang="f119">
                  <a:pos x="f199" y="f201"/>
                </a:cxn>
                <a:cxn ang="f119">
                  <a:pos x="f202" y="f187"/>
                </a:cxn>
                <a:cxn ang="f119">
                  <a:pos x="f186" y="f187"/>
                </a:cxn>
                <a:cxn ang="f119">
                  <a:pos x="f203" y="f204"/>
                </a:cxn>
                <a:cxn ang="f119">
                  <a:pos x="f205" y="f206"/>
                </a:cxn>
                <a:cxn ang="f119">
                  <a:pos x="f205" y="f207"/>
                </a:cxn>
                <a:cxn ang="f119">
                  <a:pos x="f208" y="f191"/>
                </a:cxn>
                <a:cxn ang="f119">
                  <a:pos x="f209" y="f210"/>
                </a:cxn>
                <a:cxn ang="f119">
                  <a:pos x="f211" y="f212"/>
                </a:cxn>
                <a:cxn ang="f119">
                  <a:pos x="f213" y="f214"/>
                </a:cxn>
                <a:cxn ang="f119">
                  <a:pos x="f213" y="f204"/>
                </a:cxn>
                <a:cxn ang="f119">
                  <a:pos x="f203" y="f204"/>
                </a:cxn>
              </a:cxnLst>
              <a:rect l="f182" t="f185" r="f183" b="f184"/>
              <a:pathLst>
                <a:path w="271" h="269">
                  <a:moveTo>
                    <a:pt x="f8" y="f9"/>
                  </a:moveTo>
                  <a:cubicBezTo>
                    <a:pt x="f10" y="f9"/>
                    <a:pt x="f11" y="f9"/>
                    <a:pt x="f12" y="f9"/>
                  </a:cubicBezTo>
                  <a:cubicBezTo>
                    <a:pt x="f13" y="f5"/>
                    <a:pt x="f6" y="f14"/>
                    <a:pt x="f6" y="f15"/>
                  </a:cubicBezTo>
                  <a:cubicBezTo>
                    <a:pt x="f16" y="f17"/>
                    <a:pt x="f16" y="f18"/>
                    <a:pt x="f6" y="f19"/>
                  </a:cubicBezTo>
                  <a:cubicBezTo>
                    <a:pt x="f6" y="f20"/>
                    <a:pt x="f21" y="f22"/>
                    <a:pt x="f23" y="f24"/>
                  </a:cubicBezTo>
                  <a:cubicBezTo>
                    <a:pt x="f24" y="f25"/>
                    <a:pt x="f26" y="f27"/>
                    <a:pt x="f28" y="f29"/>
                  </a:cubicBezTo>
                  <a:cubicBezTo>
                    <a:pt x="f30" y="f7"/>
                    <a:pt x="f31" y="f7"/>
                    <a:pt x="f32" y="f21"/>
                  </a:cubicBezTo>
                  <a:cubicBezTo>
                    <a:pt x="f33" y="f34"/>
                    <a:pt x="f35" y="f36"/>
                    <a:pt x="f37" y="f24"/>
                  </a:cubicBezTo>
                  <a:cubicBezTo>
                    <a:pt x="f38" y="f39"/>
                    <a:pt x="f5" y="f40"/>
                    <a:pt x="f5" y="f41"/>
                  </a:cubicBezTo>
                  <a:cubicBezTo>
                    <a:pt x="f5" y="f42"/>
                    <a:pt x="f5" y="f43"/>
                    <a:pt x="f5" y="f44"/>
                  </a:cubicBezTo>
                  <a:cubicBezTo>
                    <a:pt x="f5" y="f45"/>
                    <a:pt x="f38" y="f9"/>
                    <a:pt x="f46" y="f9"/>
                  </a:cubicBezTo>
                  <a:cubicBezTo>
                    <a:pt x="f47" y="f9"/>
                    <a:pt x="f48" y="f9"/>
                    <a:pt x="f8" y="f9"/>
                  </a:cubicBezTo>
                  <a:close/>
                  <a:moveTo>
                    <a:pt x="f49" y="f49"/>
                  </a:moveTo>
                  <a:cubicBezTo>
                    <a:pt x="f50" y="f51"/>
                    <a:pt x="f50" y="f52"/>
                    <a:pt x="f50" y="f53"/>
                  </a:cubicBezTo>
                  <a:cubicBezTo>
                    <a:pt x="f50" y="f54"/>
                    <a:pt x="f55" y="f42"/>
                    <a:pt x="f50" y="f56"/>
                  </a:cubicBezTo>
                  <a:cubicBezTo>
                    <a:pt x="f50" y="f57"/>
                    <a:pt x="f58" y="f59"/>
                    <a:pt x="f60" y="f19"/>
                  </a:cubicBezTo>
                  <a:cubicBezTo>
                    <a:pt x="f61" y="f62"/>
                    <a:pt x="f63" y="f64"/>
                    <a:pt x="f65" y="f66"/>
                  </a:cubicBezTo>
                  <a:cubicBezTo>
                    <a:pt x="f67" y="f41"/>
                    <a:pt x="f25" y="f68"/>
                    <a:pt x="f25" y="f69"/>
                  </a:cubicBezTo>
                  <a:cubicBezTo>
                    <a:pt x="f70" y="f71"/>
                    <a:pt x="f70" y="f72"/>
                    <a:pt x="f70" y="f73"/>
                  </a:cubicBezTo>
                  <a:cubicBezTo>
                    <a:pt x="f70" y="f74"/>
                    <a:pt x="f70" y="f75"/>
                    <a:pt x="f70" y="f49"/>
                  </a:cubicBezTo>
                  <a:cubicBezTo>
                    <a:pt x="f76" y="f49"/>
                    <a:pt x="f77" y="f49"/>
                    <a:pt x="f49" y="f49"/>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21" name="Freeform 13">
              <a:extLst>
                <a:ext uri="{FF2B5EF4-FFF2-40B4-BE49-F238E27FC236}">
                  <a16:creationId xmlns:a16="http://schemas.microsoft.com/office/drawing/2014/main" id="{D8CF4C3B-2E9A-A3E0-CFA2-8DF08975F9FF}"/>
                </a:ext>
              </a:extLst>
            </p:cNvPr>
            <p:cNvSpPr/>
            <p:nvPr/>
          </p:nvSpPr>
          <p:spPr>
            <a:xfrm>
              <a:off x="11210004" y="5862593"/>
              <a:ext cx="175061" cy="240816"/>
            </a:xfrm>
            <a:custGeom>
              <a:avLst/>
              <a:gdLst>
                <a:gd name="f0" fmla="val 10800000"/>
                <a:gd name="f1" fmla="val 5400000"/>
                <a:gd name="f2" fmla="val 180"/>
                <a:gd name="f3" fmla="val w"/>
                <a:gd name="f4" fmla="val h"/>
                <a:gd name="f5" fmla="val 0"/>
                <a:gd name="f6" fmla="val 182"/>
                <a:gd name="f7" fmla="val 250"/>
                <a:gd name="f8" fmla="val 5"/>
                <a:gd name="f9" fmla="val 227"/>
                <a:gd name="f10" fmla="val 10"/>
                <a:gd name="f11" fmla="val 212"/>
                <a:gd name="f12" fmla="val 33"/>
                <a:gd name="f13" fmla="val 201"/>
                <a:gd name="f14" fmla="val 103"/>
                <a:gd name="f15" fmla="val 171"/>
                <a:gd name="f16" fmla="val 131"/>
                <a:gd name="f17" fmla="val 116"/>
                <a:gd name="f18" fmla="val 120"/>
                <a:gd name="f19" fmla="val 43"/>
                <a:gd name="f20" fmla="val 77"/>
                <a:gd name="f21" fmla="val 51"/>
                <a:gd name="f22" fmla="val 41"/>
                <a:gd name="f23" fmla="val 70"/>
                <a:gd name="f24" fmla="val 15"/>
                <a:gd name="f25" fmla="val 107"/>
                <a:gd name="f26" fmla="val 67"/>
                <a:gd name="f27" fmla="val 1"/>
                <a:gd name="f28" fmla="val 56"/>
                <a:gd name="f29" fmla="val 35"/>
                <a:gd name="f30" fmla="val 38"/>
                <a:gd name="f31" fmla="val 64"/>
                <a:gd name="f32" fmla="val 24"/>
                <a:gd name="f33" fmla="val 96"/>
                <a:gd name="f34" fmla="val 126"/>
                <a:gd name="f35" fmla="val 142"/>
                <a:gd name="f36" fmla="val 150"/>
                <a:gd name="f37" fmla="val 8"/>
                <a:gd name="f38" fmla="val 154"/>
                <a:gd name="f39" fmla="val 25"/>
                <a:gd name="f40" fmla="val 146"/>
                <a:gd name="f41" fmla="val 226"/>
                <a:gd name="f42" fmla="+- 0 0 -90"/>
                <a:gd name="f43" fmla="*/ f3 1 182"/>
                <a:gd name="f44" fmla="*/ f4 1 250"/>
                <a:gd name="f45" fmla="val f5"/>
                <a:gd name="f46" fmla="val f6"/>
                <a:gd name="f47" fmla="val f7"/>
                <a:gd name="f48" fmla="*/ f42 f0 1"/>
                <a:gd name="f49" fmla="+- f47 0 f45"/>
                <a:gd name="f50" fmla="+- f46 0 f45"/>
                <a:gd name="f51" fmla="*/ f48 1 f2"/>
                <a:gd name="f52" fmla="*/ f50 1 182"/>
                <a:gd name="f53" fmla="*/ f49 1 250"/>
                <a:gd name="f54" fmla="*/ 5 f50 1"/>
                <a:gd name="f55" fmla="*/ 250 f49 1"/>
                <a:gd name="f56" fmla="*/ 33 f50 1"/>
                <a:gd name="f57" fmla="*/ 201 f49 1"/>
                <a:gd name="f58" fmla="*/ 120 f50 1"/>
                <a:gd name="f59" fmla="*/ 43 f49 1"/>
                <a:gd name="f60" fmla="*/ 15 f50 1"/>
                <a:gd name="f61" fmla="*/ 107 f49 1"/>
                <a:gd name="f62" fmla="*/ 35 f50 1"/>
                <a:gd name="f63" fmla="*/ 38 f49 1"/>
                <a:gd name="f64" fmla="*/ 126 f50 1"/>
                <a:gd name="f65" fmla="*/ 5 f49 1"/>
                <a:gd name="f66" fmla="*/ 154 f50 1"/>
                <a:gd name="f67" fmla="*/ 25 f49 1"/>
                <a:gd name="f68" fmla="+- f51 0 f1"/>
                <a:gd name="f69" fmla="*/ f54 1 182"/>
                <a:gd name="f70" fmla="*/ f55 1 250"/>
                <a:gd name="f71" fmla="*/ f56 1 182"/>
                <a:gd name="f72" fmla="*/ f57 1 250"/>
                <a:gd name="f73" fmla="*/ f58 1 182"/>
                <a:gd name="f74" fmla="*/ f59 1 250"/>
                <a:gd name="f75" fmla="*/ f60 1 182"/>
                <a:gd name="f76" fmla="*/ f61 1 250"/>
                <a:gd name="f77" fmla="*/ f62 1 182"/>
                <a:gd name="f78" fmla="*/ f63 1 250"/>
                <a:gd name="f79" fmla="*/ f64 1 182"/>
                <a:gd name="f80" fmla="*/ f65 1 250"/>
                <a:gd name="f81" fmla="*/ f66 1 182"/>
                <a:gd name="f82" fmla="*/ f67 1 250"/>
                <a:gd name="f83" fmla="*/ 0 1 f52"/>
                <a:gd name="f84" fmla="*/ f46 1 f52"/>
                <a:gd name="f85" fmla="*/ 0 1 f53"/>
                <a:gd name="f86" fmla="*/ f47 1 f53"/>
                <a:gd name="f87" fmla="*/ f69 1 f52"/>
                <a:gd name="f88" fmla="*/ f70 1 f53"/>
                <a:gd name="f89" fmla="*/ f71 1 f52"/>
                <a:gd name="f90" fmla="*/ f72 1 f53"/>
                <a:gd name="f91" fmla="*/ f73 1 f52"/>
                <a:gd name="f92" fmla="*/ f74 1 f53"/>
                <a:gd name="f93" fmla="*/ f75 1 f52"/>
                <a:gd name="f94" fmla="*/ f76 1 f53"/>
                <a:gd name="f95" fmla="*/ f77 1 f52"/>
                <a:gd name="f96" fmla="*/ f78 1 f53"/>
                <a:gd name="f97" fmla="*/ f79 1 f52"/>
                <a:gd name="f98" fmla="*/ f80 1 f53"/>
                <a:gd name="f99" fmla="*/ f81 1 f52"/>
                <a:gd name="f100" fmla="*/ f82 1 f53"/>
                <a:gd name="f101" fmla="*/ f83 f43 1"/>
                <a:gd name="f102" fmla="*/ f84 f43 1"/>
                <a:gd name="f103" fmla="*/ f86 f44 1"/>
                <a:gd name="f104" fmla="*/ f85 f44 1"/>
                <a:gd name="f105" fmla="*/ f87 f43 1"/>
                <a:gd name="f106" fmla="*/ f88 f44 1"/>
                <a:gd name="f107" fmla="*/ f89 f43 1"/>
                <a:gd name="f108" fmla="*/ f90 f44 1"/>
                <a:gd name="f109" fmla="*/ f91 f43 1"/>
                <a:gd name="f110" fmla="*/ f92 f44 1"/>
                <a:gd name="f111" fmla="*/ f93 f43 1"/>
                <a:gd name="f112" fmla="*/ f94 f44 1"/>
                <a:gd name="f113" fmla="*/ f95 f43 1"/>
                <a:gd name="f114" fmla="*/ f96 f44 1"/>
                <a:gd name="f115" fmla="*/ f97 f43 1"/>
                <a:gd name="f116" fmla="*/ f98 f44 1"/>
                <a:gd name="f117" fmla="*/ f99 f43 1"/>
                <a:gd name="f118" fmla="*/ f100 f44 1"/>
              </a:gdLst>
              <a:ahLst/>
              <a:cxnLst>
                <a:cxn ang="3cd4">
                  <a:pos x="hc" y="t"/>
                </a:cxn>
                <a:cxn ang="0">
                  <a:pos x="r" y="vc"/>
                </a:cxn>
                <a:cxn ang="cd4">
                  <a:pos x="hc" y="b"/>
                </a:cxn>
                <a:cxn ang="cd2">
                  <a:pos x="l" y="vc"/>
                </a:cxn>
                <a:cxn ang="f68">
                  <a:pos x="f105" y="f106"/>
                </a:cxn>
                <a:cxn ang="f68">
                  <a:pos x="f107" y="f108"/>
                </a:cxn>
                <a:cxn ang="f68">
                  <a:pos x="f109" y="f110"/>
                </a:cxn>
                <a:cxn ang="f68">
                  <a:pos x="f111" y="f112"/>
                </a:cxn>
                <a:cxn ang="f68">
                  <a:pos x="f113" y="f114"/>
                </a:cxn>
                <a:cxn ang="f68">
                  <a:pos x="f115" y="f116"/>
                </a:cxn>
                <a:cxn ang="f68">
                  <a:pos x="f117" y="f118"/>
                </a:cxn>
                <a:cxn ang="f68">
                  <a:pos x="f105" y="f106"/>
                </a:cxn>
              </a:cxnLst>
              <a:rect l="f101" t="f104" r="f102" b="f103"/>
              <a:pathLst>
                <a:path w="182" h="250">
                  <a:moveTo>
                    <a:pt x="f8" y="f7"/>
                  </a:moveTo>
                  <a:cubicBezTo>
                    <a:pt x="f8" y="f9"/>
                    <a:pt x="f10" y="f11"/>
                    <a:pt x="f12" y="f13"/>
                  </a:cubicBezTo>
                  <a:cubicBezTo>
                    <a:pt x="f14" y="f15"/>
                    <a:pt x="f16" y="f17"/>
                    <a:pt x="f18" y="f19"/>
                  </a:cubicBezTo>
                  <a:cubicBezTo>
                    <a:pt x="f20" y="f21"/>
                    <a:pt x="f22" y="f23"/>
                    <a:pt x="f24" y="f25"/>
                  </a:cubicBezTo>
                  <a:cubicBezTo>
                    <a:pt x="f5" y="f26"/>
                    <a:pt x="f27" y="f28"/>
                    <a:pt x="f29" y="f30"/>
                  </a:cubicBezTo>
                  <a:cubicBezTo>
                    <a:pt x="f31" y="f32"/>
                    <a:pt x="f33" y="f24"/>
                    <a:pt x="f34" y="f8"/>
                  </a:cubicBezTo>
                  <a:cubicBezTo>
                    <a:pt x="f35" y="f5"/>
                    <a:pt x="f36" y="f37"/>
                    <a:pt x="f38" y="f39"/>
                  </a:cubicBezTo>
                  <a:cubicBezTo>
                    <a:pt x="f6" y="f40"/>
                    <a:pt x="f14" y="f41"/>
                    <a:pt x="f8" y="f7"/>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22" name="Freeform 14">
              <a:extLst>
                <a:ext uri="{FF2B5EF4-FFF2-40B4-BE49-F238E27FC236}">
                  <a16:creationId xmlns:a16="http://schemas.microsoft.com/office/drawing/2014/main" id="{A8F449A1-22FE-4461-868F-2162ECF82503}"/>
                </a:ext>
              </a:extLst>
            </p:cNvPr>
            <p:cNvSpPr/>
            <p:nvPr/>
          </p:nvSpPr>
          <p:spPr>
            <a:xfrm>
              <a:off x="11588310" y="6509037"/>
              <a:ext cx="34161" cy="40133"/>
            </a:xfrm>
            <a:custGeom>
              <a:avLst/>
              <a:gdLst>
                <a:gd name="f0" fmla="val 10800000"/>
                <a:gd name="f1" fmla="val 5400000"/>
                <a:gd name="f2" fmla="val 180"/>
                <a:gd name="f3" fmla="val w"/>
                <a:gd name="f4" fmla="val h"/>
                <a:gd name="f5" fmla="val 0"/>
                <a:gd name="f6" fmla="val 35"/>
                <a:gd name="f7" fmla="val 42"/>
                <a:gd name="f8" fmla="val 18"/>
                <a:gd name="f9" fmla="val 26"/>
                <a:gd name="f10" fmla="val 11"/>
                <a:gd name="f11" fmla="val 34"/>
                <a:gd name="f12" fmla="val 24"/>
                <a:gd name="f13" fmla="val 31"/>
                <a:gd name="f14" fmla="val 23"/>
                <a:gd name="f15" fmla="val 41"/>
                <a:gd name="f16" fmla="val 39"/>
                <a:gd name="f17" fmla="val 2"/>
                <a:gd name="f18" fmla="val 1"/>
                <a:gd name="f19" fmla="val 9"/>
                <a:gd name="f20" fmla="+- 0 0 -90"/>
                <a:gd name="f21" fmla="*/ f3 1 35"/>
                <a:gd name="f22" fmla="*/ f4 1 42"/>
                <a:gd name="f23" fmla="val f5"/>
                <a:gd name="f24" fmla="val f6"/>
                <a:gd name="f25" fmla="val f7"/>
                <a:gd name="f26" fmla="*/ f20 f0 1"/>
                <a:gd name="f27" fmla="+- f25 0 f23"/>
                <a:gd name="f28" fmla="+- f24 0 f23"/>
                <a:gd name="f29" fmla="*/ f26 1 f2"/>
                <a:gd name="f30" fmla="*/ f28 1 35"/>
                <a:gd name="f31" fmla="*/ f27 1 42"/>
                <a:gd name="f32" fmla="*/ 18 f28 1"/>
                <a:gd name="f33" fmla="*/ 0 f27 1"/>
                <a:gd name="f34" fmla="*/ 34 f28 1"/>
                <a:gd name="f35" fmla="*/ 24 f27 1"/>
                <a:gd name="f36" fmla="*/ 41 f27 1"/>
                <a:gd name="f37" fmla="*/ 1 f28 1"/>
                <a:gd name="f38" fmla="+- f29 0 f1"/>
                <a:gd name="f39" fmla="*/ f32 1 35"/>
                <a:gd name="f40" fmla="*/ f33 1 42"/>
                <a:gd name="f41" fmla="*/ f34 1 35"/>
                <a:gd name="f42" fmla="*/ f35 1 42"/>
                <a:gd name="f43" fmla="*/ f36 1 42"/>
                <a:gd name="f44" fmla="*/ f37 1 35"/>
                <a:gd name="f45" fmla="*/ 0 1 f30"/>
                <a:gd name="f46" fmla="*/ f24 1 f30"/>
                <a:gd name="f47" fmla="*/ 0 1 f31"/>
                <a:gd name="f48" fmla="*/ f25 1 f31"/>
                <a:gd name="f49" fmla="*/ f39 1 f30"/>
                <a:gd name="f50" fmla="*/ f40 1 f31"/>
                <a:gd name="f51" fmla="*/ f41 1 f30"/>
                <a:gd name="f52" fmla="*/ f42 1 f31"/>
                <a:gd name="f53" fmla="*/ f43 1 f31"/>
                <a:gd name="f54" fmla="*/ f44 1 f30"/>
                <a:gd name="f55" fmla="*/ f45 f21 1"/>
                <a:gd name="f56" fmla="*/ f46 f21 1"/>
                <a:gd name="f57" fmla="*/ f48 f22 1"/>
                <a:gd name="f58" fmla="*/ f47 f22 1"/>
                <a:gd name="f59" fmla="*/ f49 f21 1"/>
                <a:gd name="f60" fmla="*/ f50 f22 1"/>
                <a:gd name="f61" fmla="*/ f51 f21 1"/>
                <a:gd name="f62" fmla="*/ f52 f22 1"/>
                <a:gd name="f63" fmla="*/ f53 f22 1"/>
                <a:gd name="f64" fmla="*/ f54 f21 1"/>
              </a:gdLst>
              <a:ahLst/>
              <a:cxnLst>
                <a:cxn ang="3cd4">
                  <a:pos x="hc" y="t"/>
                </a:cxn>
                <a:cxn ang="0">
                  <a:pos x="r" y="vc"/>
                </a:cxn>
                <a:cxn ang="cd4">
                  <a:pos x="hc" y="b"/>
                </a:cxn>
                <a:cxn ang="cd2">
                  <a:pos x="l" y="vc"/>
                </a:cxn>
                <a:cxn ang="f38">
                  <a:pos x="f59" y="f60"/>
                </a:cxn>
                <a:cxn ang="f38">
                  <a:pos x="f61" y="f62"/>
                </a:cxn>
                <a:cxn ang="f38">
                  <a:pos x="f59" y="f63"/>
                </a:cxn>
                <a:cxn ang="f38">
                  <a:pos x="f64" y="f62"/>
                </a:cxn>
                <a:cxn ang="f38">
                  <a:pos x="f59" y="f60"/>
                </a:cxn>
              </a:cxnLst>
              <a:rect l="f55" t="f58" r="f56" b="f57"/>
              <a:pathLst>
                <a:path w="35" h="42">
                  <a:moveTo>
                    <a:pt x="f8" y="f5"/>
                  </a:moveTo>
                  <a:cubicBezTo>
                    <a:pt x="f9" y="f10"/>
                    <a:pt x="f6" y="f8"/>
                    <a:pt x="f11" y="f12"/>
                  </a:cubicBezTo>
                  <a:cubicBezTo>
                    <a:pt x="f11" y="f13"/>
                    <a:pt x="f14" y="f7"/>
                    <a:pt x="f8" y="f15"/>
                  </a:cubicBezTo>
                  <a:cubicBezTo>
                    <a:pt x="f10" y="f16"/>
                    <a:pt x="f17" y="f13"/>
                    <a:pt x="f18" y="f12"/>
                  </a:cubicBezTo>
                  <a:cubicBezTo>
                    <a:pt x="f5" y="f8"/>
                    <a:pt x="f19" y="f10"/>
                    <a:pt x="f8" y="f5"/>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23" name="Freeform 15">
              <a:extLst>
                <a:ext uri="{FF2B5EF4-FFF2-40B4-BE49-F238E27FC236}">
                  <a16:creationId xmlns:a16="http://schemas.microsoft.com/office/drawing/2014/main" id="{7B516638-72F1-0AE7-FC8E-54A6D64416EE}"/>
                </a:ext>
              </a:extLst>
            </p:cNvPr>
            <p:cNvSpPr/>
            <p:nvPr/>
          </p:nvSpPr>
          <p:spPr>
            <a:xfrm>
              <a:off x="11588310" y="6446702"/>
              <a:ext cx="34161" cy="40992"/>
            </a:xfrm>
            <a:custGeom>
              <a:avLst/>
              <a:gdLst>
                <a:gd name="f0" fmla="val 10800000"/>
                <a:gd name="f1" fmla="val 5400000"/>
                <a:gd name="f2" fmla="val 180"/>
                <a:gd name="f3" fmla="val w"/>
                <a:gd name="f4" fmla="val h"/>
                <a:gd name="f5" fmla="val 0"/>
                <a:gd name="f6" fmla="val 35"/>
                <a:gd name="f7" fmla="val 43"/>
                <a:gd name="f8" fmla="val 18"/>
                <a:gd name="f9" fmla="val 10"/>
                <a:gd name="f10" fmla="val 32"/>
                <a:gd name="f11" fmla="val 24"/>
                <a:gd name="f12" fmla="val 1"/>
                <a:gd name="f13" fmla="val 19"/>
                <a:gd name="f14" fmla="val 2"/>
                <a:gd name="f15" fmla="val 12"/>
                <a:gd name="f16" fmla="val 6"/>
                <a:gd name="f17" fmla="val 33"/>
                <a:gd name="f18" fmla="val 11"/>
                <a:gd name="f19" fmla="val 34"/>
                <a:gd name="f20" fmla="val 26"/>
                <a:gd name="f21" fmla="val 31"/>
                <a:gd name="f22" fmla="+- 0 0 -90"/>
                <a:gd name="f23" fmla="*/ f3 1 35"/>
                <a:gd name="f24" fmla="*/ f4 1 43"/>
                <a:gd name="f25" fmla="val f5"/>
                <a:gd name="f26" fmla="val f6"/>
                <a:gd name="f27" fmla="val f7"/>
                <a:gd name="f28" fmla="*/ f22 f0 1"/>
                <a:gd name="f29" fmla="+- f27 0 f25"/>
                <a:gd name="f30" fmla="+- f26 0 f25"/>
                <a:gd name="f31" fmla="*/ f28 1 f2"/>
                <a:gd name="f32" fmla="*/ f30 1 35"/>
                <a:gd name="f33" fmla="*/ f29 1 43"/>
                <a:gd name="f34" fmla="*/ 18 f30 1"/>
                <a:gd name="f35" fmla="*/ 43 f29 1"/>
                <a:gd name="f36" fmla="*/ 1 f30 1"/>
                <a:gd name="f37" fmla="*/ 19 f29 1"/>
                <a:gd name="f38" fmla="*/ 0 f29 1"/>
                <a:gd name="f39" fmla="*/ 34 f30 1"/>
                <a:gd name="f40" fmla="*/ 18 f29 1"/>
                <a:gd name="f41" fmla="+- f31 0 f1"/>
                <a:gd name="f42" fmla="*/ f34 1 35"/>
                <a:gd name="f43" fmla="*/ f35 1 43"/>
                <a:gd name="f44" fmla="*/ f36 1 35"/>
                <a:gd name="f45" fmla="*/ f37 1 43"/>
                <a:gd name="f46" fmla="*/ f38 1 43"/>
                <a:gd name="f47" fmla="*/ f39 1 35"/>
                <a:gd name="f48" fmla="*/ f40 1 43"/>
                <a:gd name="f49" fmla="*/ 0 1 f32"/>
                <a:gd name="f50" fmla="*/ f26 1 f32"/>
                <a:gd name="f51" fmla="*/ 0 1 f33"/>
                <a:gd name="f52" fmla="*/ f27 1 f33"/>
                <a:gd name="f53" fmla="*/ f42 1 f32"/>
                <a:gd name="f54" fmla="*/ f43 1 f33"/>
                <a:gd name="f55" fmla="*/ f44 1 f32"/>
                <a:gd name="f56" fmla="*/ f45 1 f33"/>
                <a:gd name="f57" fmla="*/ f46 1 f33"/>
                <a:gd name="f58" fmla="*/ f47 1 f32"/>
                <a:gd name="f59" fmla="*/ f48 1 f33"/>
                <a:gd name="f60" fmla="*/ f49 f23 1"/>
                <a:gd name="f61" fmla="*/ f50 f23 1"/>
                <a:gd name="f62" fmla="*/ f52 f24 1"/>
                <a:gd name="f63" fmla="*/ f51 f24 1"/>
                <a:gd name="f64" fmla="*/ f53 f23 1"/>
                <a:gd name="f65" fmla="*/ f54 f24 1"/>
                <a:gd name="f66" fmla="*/ f55 f23 1"/>
                <a:gd name="f67" fmla="*/ f56 f24 1"/>
                <a:gd name="f68" fmla="*/ f57 f24 1"/>
                <a:gd name="f69" fmla="*/ f58 f23 1"/>
                <a:gd name="f70" fmla="*/ f59 f24 1"/>
              </a:gdLst>
              <a:ahLst/>
              <a:cxnLst>
                <a:cxn ang="3cd4">
                  <a:pos x="hc" y="t"/>
                </a:cxn>
                <a:cxn ang="0">
                  <a:pos x="r" y="vc"/>
                </a:cxn>
                <a:cxn ang="cd4">
                  <a:pos x="hc" y="b"/>
                </a:cxn>
                <a:cxn ang="cd2">
                  <a:pos x="l" y="vc"/>
                </a:cxn>
                <a:cxn ang="f41">
                  <a:pos x="f64" y="f65"/>
                </a:cxn>
                <a:cxn ang="f41">
                  <a:pos x="f66" y="f67"/>
                </a:cxn>
                <a:cxn ang="f41">
                  <a:pos x="f64" y="f68"/>
                </a:cxn>
                <a:cxn ang="f41">
                  <a:pos x="f69" y="f70"/>
                </a:cxn>
                <a:cxn ang="f41">
                  <a:pos x="f64" y="f65"/>
                </a:cxn>
              </a:cxnLst>
              <a:rect l="f60" t="f63" r="f61" b="f62"/>
              <a:pathLst>
                <a:path w="35" h="43">
                  <a:moveTo>
                    <a:pt x="f8" y="f7"/>
                  </a:moveTo>
                  <a:cubicBezTo>
                    <a:pt x="f9" y="f10"/>
                    <a:pt x="f5" y="f11"/>
                    <a:pt x="f12" y="f13"/>
                  </a:cubicBezTo>
                  <a:cubicBezTo>
                    <a:pt x="f14" y="f15"/>
                    <a:pt x="f15" y="f16"/>
                    <a:pt x="f8" y="f5"/>
                  </a:cubicBezTo>
                  <a:cubicBezTo>
                    <a:pt x="f11" y="f16"/>
                    <a:pt x="f17" y="f18"/>
                    <a:pt x="f19" y="f8"/>
                  </a:cubicBezTo>
                  <a:cubicBezTo>
                    <a:pt x="f6" y="f11"/>
                    <a:pt x="f20" y="f21"/>
                    <a:pt x="f8" y="f7"/>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24" name="Freeform 16">
              <a:extLst>
                <a:ext uri="{FF2B5EF4-FFF2-40B4-BE49-F238E27FC236}">
                  <a16:creationId xmlns:a16="http://schemas.microsoft.com/office/drawing/2014/main" id="{B3297ABC-21FB-2611-4B79-8F5692BF52AD}"/>
                </a:ext>
              </a:extLst>
            </p:cNvPr>
            <p:cNvSpPr/>
            <p:nvPr/>
          </p:nvSpPr>
          <p:spPr>
            <a:xfrm>
              <a:off x="11587459" y="6578211"/>
              <a:ext cx="34161" cy="40133"/>
            </a:xfrm>
            <a:custGeom>
              <a:avLst/>
              <a:gdLst>
                <a:gd name="f0" fmla="val 10800000"/>
                <a:gd name="f1" fmla="val 5400000"/>
                <a:gd name="f2" fmla="val 180"/>
                <a:gd name="f3" fmla="val w"/>
                <a:gd name="f4" fmla="val h"/>
                <a:gd name="f5" fmla="val 0"/>
                <a:gd name="f6" fmla="val 35"/>
                <a:gd name="f7" fmla="val 42"/>
                <a:gd name="f8" fmla="val 17"/>
                <a:gd name="f9" fmla="val 26"/>
                <a:gd name="f10" fmla="val 11"/>
                <a:gd name="f11" fmla="val 23"/>
                <a:gd name="f12" fmla="val 30"/>
                <a:gd name="f13" fmla="val 36"/>
                <a:gd name="f14" fmla="val 20"/>
                <a:gd name="f15" fmla="val 14"/>
                <a:gd name="f16" fmla="val 37"/>
                <a:gd name="f17" fmla="val 3"/>
                <a:gd name="f18" fmla="val 32"/>
                <a:gd name="f19" fmla="val 2"/>
                <a:gd name="f20" fmla="val 25"/>
                <a:gd name="f21" fmla="val 19"/>
                <a:gd name="f22" fmla="val 10"/>
                <a:gd name="f23" fmla="+- 0 0 -90"/>
                <a:gd name="f24" fmla="*/ f3 1 35"/>
                <a:gd name="f25" fmla="*/ f4 1 42"/>
                <a:gd name="f26" fmla="val f5"/>
                <a:gd name="f27" fmla="val f6"/>
                <a:gd name="f28" fmla="val f7"/>
                <a:gd name="f29" fmla="*/ f23 f0 1"/>
                <a:gd name="f30" fmla="+- f28 0 f26"/>
                <a:gd name="f31" fmla="+- f27 0 f26"/>
                <a:gd name="f32" fmla="*/ f29 1 f2"/>
                <a:gd name="f33" fmla="*/ f31 1 35"/>
                <a:gd name="f34" fmla="*/ f30 1 42"/>
                <a:gd name="f35" fmla="*/ 17 f31 1"/>
                <a:gd name="f36" fmla="*/ 0 f30 1"/>
                <a:gd name="f37" fmla="*/ 35 f31 1"/>
                <a:gd name="f38" fmla="*/ 23 f30 1"/>
                <a:gd name="f39" fmla="*/ 20 f31 1"/>
                <a:gd name="f40" fmla="*/ 42 f30 1"/>
                <a:gd name="f41" fmla="*/ 2 f31 1"/>
                <a:gd name="f42" fmla="*/ 25 f30 1"/>
                <a:gd name="f43" fmla="+- f32 0 f1"/>
                <a:gd name="f44" fmla="*/ f35 1 35"/>
                <a:gd name="f45" fmla="*/ f36 1 42"/>
                <a:gd name="f46" fmla="*/ f37 1 35"/>
                <a:gd name="f47" fmla="*/ f38 1 42"/>
                <a:gd name="f48" fmla="*/ f39 1 35"/>
                <a:gd name="f49" fmla="*/ f40 1 42"/>
                <a:gd name="f50" fmla="*/ f41 1 35"/>
                <a:gd name="f51" fmla="*/ f42 1 42"/>
                <a:gd name="f52" fmla="*/ 0 1 f33"/>
                <a:gd name="f53" fmla="*/ f27 1 f33"/>
                <a:gd name="f54" fmla="*/ 0 1 f34"/>
                <a:gd name="f55" fmla="*/ f28 1 f34"/>
                <a:gd name="f56" fmla="*/ f44 1 f33"/>
                <a:gd name="f57" fmla="*/ f45 1 f34"/>
                <a:gd name="f58" fmla="*/ f46 1 f33"/>
                <a:gd name="f59" fmla="*/ f47 1 f34"/>
                <a:gd name="f60" fmla="*/ f48 1 f33"/>
                <a:gd name="f61" fmla="*/ f49 1 f34"/>
                <a:gd name="f62" fmla="*/ f50 1 f33"/>
                <a:gd name="f63" fmla="*/ f51 1 f34"/>
                <a:gd name="f64" fmla="*/ f52 f24 1"/>
                <a:gd name="f65" fmla="*/ f53 f24 1"/>
                <a:gd name="f66" fmla="*/ f55 f25 1"/>
                <a:gd name="f67" fmla="*/ f54 f25 1"/>
                <a:gd name="f68" fmla="*/ f56 f24 1"/>
                <a:gd name="f69" fmla="*/ f57 f25 1"/>
                <a:gd name="f70" fmla="*/ f58 f24 1"/>
                <a:gd name="f71" fmla="*/ f59 f25 1"/>
                <a:gd name="f72" fmla="*/ f60 f24 1"/>
                <a:gd name="f73" fmla="*/ f61 f25 1"/>
                <a:gd name="f74" fmla="*/ f62 f24 1"/>
                <a:gd name="f75" fmla="*/ f63 f25 1"/>
              </a:gdLst>
              <a:ahLst/>
              <a:cxnLst>
                <a:cxn ang="3cd4">
                  <a:pos x="hc" y="t"/>
                </a:cxn>
                <a:cxn ang="0">
                  <a:pos x="r" y="vc"/>
                </a:cxn>
                <a:cxn ang="cd4">
                  <a:pos x="hc" y="b"/>
                </a:cxn>
                <a:cxn ang="cd2">
                  <a:pos x="l" y="vc"/>
                </a:cxn>
                <a:cxn ang="f43">
                  <a:pos x="f68" y="f69"/>
                </a:cxn>
                <a:cxn ang="f43">
                  <a:pos x="f70" y="f71"/>
                </a:cxn>
                <a:cxn ang="f43">
                  <a:pos x="f72" y="f73"/>
                </a:cxn>
                <a:cxn ang="f43">
                  <a:pos x="f74" y="f75"/>
                </a:cxn>
                <a:cxn ang="f43">
                  <a:pos x="f68" y="f69"/>
                </a:cxn>
              </a:cxnLst>
              <a:rect l="f64" t="f67" r="f65" b="f66"/>
              <a:pathLst>
                <a:path w="35" h="42">
                  <a:moveTo>
                    <a:pt x="f8" y="f5"/>
                  </a:moveTo>
                  <a:cubicBezTo>
                    <a:pt x="f9" y="f10"/>
                    <a:pt x="f6" y="f8"/>
                    <a:pt x="f6" y="f11"/>
                  </a:cubicBezTo>
                  <a:cubicBezTo>
                    <a:pt x="f6" y="f12"/>
                    <a:pt x="f9" y="f13"/>
                    <a:pt x="f14" y="f7"/>
                  </a:cubicBezTo>
                  <a:cubicBezTo>
                    <a:pt x="f15" y="f16"/>
                    <a:pt x="f17" y="f18"/>
                    <a:pt x="f19" y="f20"/>
                  </a:cubicBezTo>
                  <a:cubicBezTo>
                    <a:pt x="f5" y="f21"/>
                    <a:pt x="f22" y="f10"/>
                    <a:pt x="f8" y="f5"/>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25" name="Freeform 17">
              <a:extLst>
                <a:ext uri="{FF2B5EF4-FFF2-40B4-BE49-F238E27FC236}">
                  <a16:creationId xmlns:a16="http://schemas.microsoft.com/office/drawing/2014/main" id="{CFE425F5-7229-04F5-2A07-56862570C90A}"/>
                </a:ext>
              </a:extLst>
            </p:cNvPr>
            <p:cNvSpPr/>
            <p:nvPr/>
          </p:nvSpPr>
          <p:spPr>
            <a:xfrm>
              <a:off x="11588310" y="6653357"/>
              <a:ext cx="40992" cy="33302"/>
            </a:xfrm>
            <a:custGeom>
              <a:avLst/>
              <a:gdLst>
                <a:gd name="f0" fmla="val 10800000"/>
                <a:gd name="f1" fmla="val 5400000"/>
                <a:gd name="f2" fmla="val 180"/>
                <a:gd name="f3" fmla="val w"/>
                <a:gd name="f4" fmla="val h"/>
                <a:gd name="f5" fmla="val 0"/>
                <a:gd name="f6" fmla="val 42"/>
                <a:gd name="f7" fmla="val 35"/>
                <a:gd name="f8" fmla="val 18"/>
                <a:gd name="f9" fmla="val 31"/>
                <a:gd name="f10" fmla="val 26"/>
                <a:gd name="f11" fmla="val 25"/>
                <a:gd name="f12" fmla="val 19"/>
                <a:gd name="f13" fmla="val 12"/>
                <a:gd name="f14" fmla="val 6"/>
                <a:gd name="f15" fmla="val 21"/>
                <a:gd name="f16" fmla="val 5"/>
                <a:gd name="f17" fmla="val 14"/>
                <a:gd name="f18" fmla="val 10"/>
                <a:gd name="f19" fmla="val 4"/>
                <a:gd name="f20" fmla="val 17"/>
                <a:gd name="f21" fmla="val 2"/>
                <a:gd name="f22" fmla="val 23"/>
                <a:gd name="f23" fmla="+- 0 0 -90"/>
                <a:gd name="f24" fmla="*/ f3 1 42"/>
                <a:gd name="f25" fmla="*/ f4 1 35"/>
                <a:gd name="f26" fmla="val f5"/>
                <a:gd name="f27" fmla="val f6"/>
                <a:gd name="f28" fmla="val f7"/>
                <a:gd name="f29" fmla="*/ f23 f0 1"/>
                <a:gd name="f30" fmla="+- f28 0 f26"/>
                <a:gd name="f31" fmla="+- f27 0 f26"/>
                <a:gd name="f32" fmla="*/ f29 1 f2"/>
                <a:gd name="f33" fmla="*/ f31 1 42"/>
                <a:gd name="f34" fmla="*/ f30 1 35"/>
                <a:gd name="f35" fmla="*/ 42 f31 1"/>
                <a:gd name="f36" fmla="*/ 18 f30 1"/>
                <a:gd name="f37" fmla="*/ 19 f31 1"/>
                <a:gd name="f38" fmla="*/ 35 f30 1"/>
                <a:gd name="f39" fmla="*/ 0 f31 1"/>
                <a:gd name="f40" fmla="*/ 21 f30 1"/>
                <a:gd name="f41" fmla="*/ 17 f31 1"/>
                <a:gd name="f42" fmla="*/ 2 f30 1"/>
                <a:gd name="f43" fmla="+- f32 0 f1"/>
                <a:gd name="f44" fmla="*/ f35 1 42"/>
                <a:gd name="f45" fmla="*/ f36 1 35"/>
                <a:gd name="f46" fmla="*/ f37 1 42"/>
                <a:gd name="f47" fmla="*/ f38 1 35"/>
                <a:gd name="f48" fmla="*/ f39 1 42"/>
                <a:gd name="f49" fmla="*/ f40 1 35"/>
                <a:gd name="f50" fmla="*/ f41 1 42"/>
                <a:gd name="f51" fmla="*/ f42 1 35"/>
                <a:gd name="f52" fmla="*/ 0 1 f33"/>
                <a:gd name="f53" fmla="*/ f27 1 f33"/>
                <a:gd name="f54" fmla="*/ 0 1 f34"/>
                <a:gd name="f55" fmla="*/ f28 1 f34"/>
                <a:gd name="f56" fmla="*/ f44 1 f33"/>
                <a:gd name="f57" fmla="*/ f45 1 f34"/>
                <a:gd name="f58" fmla="*/ f46 1 f33"/>
                <a:gd name="f59" fmla="*/ f47 1 f34"/>
                <a:gd name="f60" fmla="*/ f48 1 f33"/>
                <a:gd name="f61" fmla="*/ f49 1 f34"/>
                <a:gd name="f62" fmla="*/ f50 1 f33"/>
                <a:gd name="f63" fmla="*/ f51 1 f34"/>
                <a:gd name="f64" fmla="*/ f52 f24 1"/>
                <a:gd name="f65" fmla="*/ f53 f24 1"/>
                <a:gd name="f66" fmla="*/ f55 f25 1"/>
                <a:gd name="f67" fmla="*/ f54 f25 1"/>
                <a:gd name="f68" fmla="*/ f56 f24 1"/>
                <a:gd name="f69" fmla="*/ f57 f25 1"/>
                <a:gd name="f70" fmla="*/ f58 f24 1"/>
                <a:gd name="f71" fmla="*/ f59 f25 1"/>
                <a:gd name="f72" fmla="*/ f60 f24 1"/>
                <a:gd name="f73" fmla="*/ f61 f25 1"/>
                <a:gd name="f74" fmla="*/ f62 f24 1"/>
                <a:gd name="f75" fmla="*/ f63 f25 1"/>
              </a:gdLst>
              <a:ahLst/>
              <a:cxnLst>
                <a:cxn ang="3cd4">
                  <a:pos x="hc" y="t"/>
                </a:cxn>
                <a:cxn ang="0">
                  <a:pos x="r" y="vc"/>
                </a:cxn>
                <a:cxn ang="cd4">
                  <a:pos x="hc" y="b"/>
                </a:cxn>
                <a:cxn ang="cd2">
                  <a:pos x="l" y="vc"/>
                </a:cxn>
                <a:cxn ang="f43">
                  <a:pos x="f68" y="f69"/>
                </a:cxn>
                <a:cxn ang="f43">
                  <a:pos x="f70" y="f71"/>
                </a:cxn>
                <a:cxn ang="f43">
                  <a:pos x="f72" y="f73"/>
                </a:cxn>
                <a:cxn ang="f43">
                  <a:pos x="f74" y="f75"/>
                </a:cxn>
                <a:cxn ang="f43">
                  <a:pos x="f68" y="f69"/>
                </a:cxn>
              </a:cxnLst>
              <a:rect l="f64" t="f67" r="f65" b="f66"/>
              <a:pathLst>
                <a:path w="42" h="35">
                  <a:moveTo>
                    <a:pt x="f6" y="f8"/>
                  </a:moveTo>
                  <a:cubicBezTo>
                    <a:pt x="f9" y="f10"/>
                    <a:pt x="f11" y="f7"/>
                    <a:pt x="f12" y="f7"/>
                  </a:cubicBezTo>
                  <a:cubicBezTo>
                    <a:pt x="f13" y="f7"/>
                    <a:pt x="f14" y="f10"/>
                    <a:pt x="f5" y="f15"/>
                  </a:cubicBezTo>
                  <a:cubicBezTo>
                    <a:pt x="f16" y="f17"/>
                    <a:pt x="f18" y="f19"/>
                    <a:pt x="f20" y="f21"/>
                  </a:cubicBezTo>
                  <a:cubicBezTo>
                    <a:pt x="f22" y="f5"/>
                    <a:pt x="f9" y="f18"/>
                    <a:pt x="f6" y="f8"/>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26" name="Freeform 18">
              <a:extLst>
                <a:ext uri="{FF2B5EF4-FFF2-40B4-BE49-F238E27FC236}">
                  <a16:creationId xmlns:a16="http://schemas.microsoft.com/office/drawing/2014/main" id="{62567954-82EF-C0FB-098F-C6DBD43E4963}"/>
                </a:ext>
              </a:extLst>
            </p:cNvPr>
            <p:cNvSpPr/>
            <p:nvPr/>
          </p:nvSpPr>
          <p:spPr>
            <a:xfrm>
              <a:off x="11120338" y="6662748"/>
              <a:ext cx="276679" cy="35012"/>
            </a:xfrm>
            <a:custGeom>
              <a:avLst/>
              <a:gdLst>
                <a:gd name="f0" fmla="val 10800000"/>
                <a:gd name="f1" fmla="val 5400000"/>
                <a:gd name="f2" fmla="val 180"/>
                <a:gd name="f3" fmla="val w"/>
                <a:gd name="f4" fmla="val h"/>
                <a:gd name="f5" fmla="val 0"/>
                <a:gd name="f6" fmla="val 288"/>
                <a:gd name="f7" fmla="val 36"/>
                <a:gd name="f8" fmla="val 146"/>
                <a:gd name="f9" fmla="val 106"/>
                <a:gd name="f10" fmla="val 66"/>
                <a:gd name="f11" fmla="val 26"/>
                <a:gd name="f12" fmla="val 14"/>
                <a:gd name="f13" fmla="val 2"/>
                <a:gd name="f14" fmla="val 34"/>
                <a:gd name="f15" fmla="val 1"/>
                <a:gd name="f16" fmla="val 19"/>
                <a:gd name="f17" fmla="val 6"/>
                <a:gd name="f18" fmla="val 9"/>
                <a:gd name="f19" fmla="val 21"/>
                <a:gd name="f20" fmla="val 103"/>
                <a:gd name="f21" fmla="val 185"/>
                <a:gd name="f22" fmla="val 267"/>
                <a:gd name="f23" fmla="val 280"/>
                <a:gd name="f24" fmla="val 287"/>
                <a:gd name="f25" fmla="val 31"/>
                <a:gd name="f26" fmla="val 278"/>
                <a:gd name="f27" fmla="val 265"/>
                <a:gd name="f28" fmla="val 226"/>
                <a:gd name="f29" fmla="val 186"/>
                <a:gd name="f30" fmla="+- 0 0 -90"/>
                <a:gd name="f31" fmla="*/ f3 1 288"/>
                <a:gd name="f32" fmla="*/ f4 1 36"/>
                <a:gd name="f33" fmla="val f5"/>
                <a:gd name="f34" fmla="val f6"/>
                <a:gd name="f35" fmla="val f7"/>
                <a:gd name="f36" fmla="*/ f30 f0 1"/>
                <a:gd name="f37" fmla="+- f35 0 f33"/>
                <a:gd name="f38" fmla="+- f34 0 f33"/>
                <a:gd name="f39" fmla="*/ f36 1 f2"/>
                <a:gd name="f40" fmla="*/ f38 1 288"/>
                <a:gd name="f41" fmla="*/ f37 1 36"/>
                <a:gd name="f42" fmla="*/ 146 f38 1"/>
                <a:gd name="f43" fmla="*/ 36 f37 1"/>
                <a:gd name="f44" fmla="*/ 26 f38 1"/>
                <a:gd name="f45" fmla="*/ 1 f38 1"/>
                <a:gd name="f46" fmla="*/ 19 f37 1"/>
                <a:gd name="f47" fmla="*/ 21 f38 1"/>
                <a:gd name="f48" fmla="*/ 0 f37 1"/>
                <a:gd name="f49" fmla="*/ 267 f38 1"/>
                <a:gd name="f50" fmla="*/ 288 f38 1"/>
                <a:gd name="f51" fmla="*/ 265 f38 1"/>
                <a:gd name="f52" fmla="+- f39 0 f1"/>
                <a:gd name="f53" fmla="*/ f42 1 288"/>
                <a:gd name="f54" fmla="*/ f43 1 36"/>
                <a:gd name="f55" fmla="*/ f44 1 288"/>
                <a:gd name="f56" fmla="*/ f45 1 288"/>
                <a:gd name="f57" fmla="*/ f46 1 36"/>
                <a:gd name="f58" fmla="*/ f47 1 288"/>
                <a:gd name="f59" fmla="*/ f48 1 36"/>
                <a:gd name="f60" fmla="*/ f49 1 288"/>
                <a:gd name="f61" fmla="*/ f50 1 288"/>
                <a:gd name="f62" fmla="*/ f51 1 288"/>
                <a:gd name="f63" fmla="*/ 0 1 f40"/>
                <a:gd name="f64" fmla="*/ f34 1 f40"/>
                <a:gd name="f65" fmla="*/ 0 1 f41"/>
                <a:gd name="f66" fmla="*/ f35 1 f41"/>
                <a:gd name="f67" fmla="*/ f53 1 f40"/>
                <a:gd name="f68" fmla="*/ f54 1 f41"/>
                <a:gd name="f69" fmla="*/ f55 1 f40"/>
                <a:gd name="f70" fmla="*/ f56 1 f40"/>
                <a:gd name="f71" fmla="*/ f57 1 f41"/>
                <a:gd name="f72" fmla="*/ f58 1 f40"/>
                <a:gd name="f73" fmla="*/ f59 1 f41"/>
                <a:gd name="f74" fmla="*/ f60 1 f40"/>
                <a:gd name="f75" fmla="*/ f61 1 f40"/>
                <a:gd name="f76" fmla="*/ f62 1 f40"/>
                <a:gd name="f77" fmla="*/ f63 f31 1"/>
                <a:gd name="f78" fmla="*/ f64 f31 1"/>
                <a:gd name="f79" fmla="*/ f66 f32 1"/>
                <a:gd name="f80" fmla="*/ f65 f32 1"/>
                <a:gd name="f81" fmla="*/ f67 f31 1"/>
                <a:gd name="f82" fmla="*/ f68 f32 1"/>
                <a:gd name="f83" fmla="*/ f69 f31 1"/>
                <a:gd name="f84" fmla="*/ f70 f31 1"/>
                <a:gd name="f85" fmla="*/ f71 f32 1"/>
                <a:gd name="f86" fmla="*/ f72 f31 1"/>
                <a:gd name="f87" fmla="*/ f73 f32 1"/>
                <a:gd name="f88" fmla="*/ f74 f31 1"/>
                <a:gd name="f89" fmla="*/ f75 f31 1"/>
                <a:gd name="f90" fmla="*/ f76 f31 1"/>
              </a:gdLst>
              <a:ahLst/>
              <a:cxnLst>
                <a:cxn ang="3cd4">
                  <a:pos x="hc" y="t"/>
                </a:cxn>
                <a:cxn ang="0">
                  <a:pos x="r" y="vc"/>
                </a:cxn>
                <a:cxn ang="cd4">
                  <a:pos x="hc" y="b"/>
                </a:cxn>
                <a:cxn ang="cd2">
                  <a:pos x="l" y="vc"/>
                </a:cxn>
                <a:cxn ang="f52">
                  <a:pos x="f81" y="f82"/>
                </a:cxn>
                <a:cxn ang="f52">
                  <a:pos x="f83" y="f82"/>
                </a:cxn>
                <a:cxn ang="f52">
                  <a:pos x="f84" y="f85"/>
                </a:cxn>
                <a:cxn ang="f52">
                  <a:pos x="f86" y="f87"/>
                </a:cxn>
                <a:cxn ang="f52">
                  <a:pos x="f88" y="f87"/>
                </a:cxn>
                <a:cxn ang="f52">
                  <a:pos x="f89" y="f85"/>
                </a:cxn>
                <a:cxn ang="f52">
                  <a:pos x="f90" y="f82"/>
                </a:cxn>
                <a:cxn ang="f52">
                  <a:pos x="f81" y="f82"/>
                </a:cxn>
                <a:cxn ang="f52">
                  <a:pos x="f81" y="f82"/>
                </a:cxn>
              </a:cxnLst>
              <a:rect l="f77" t="f80" r="f78" b="f79"/>
              <a:pathLst>
                <a:path w="288" h="36">
                  <a:moveTo>
                    <a:pt x="f8" y="f7"/>
                  </a:moveTo>
                  <a:cubicBezTo>
                    <a:pt x="f9" y="f7"/>
                    <a:pt x="f10" y="f7"/>
                    <a:pt x="f11" y="f7"/>
                  </a:cubicBezTo>
                  <a:cubicBezTo>
                    <a:pt x="f12" y="f7"/>
                    <a:pt x="f13" y="f14"/>
                    <a:pt x="f15" y="f16"/>
                  </a:cubicBezTo>
                  <a:cubicBezTo>
                    <a:pt x="f5" y="f17"/>
                    <a:pt x="f18" y="f5"/>
                    <a:pt x="f19" y="f5"/>
                  </a:cubicBezTo>
                  <a:cubicBezTo>
                    <a:pt x="f20" y="f5"/>
                    <a:pt x="f21" y="f5"/>
                    <a:pt x="f22" y="f5"/>
                  </a:cubicBezTo>
                  <a:cubicBezTo>
                    <a:pt x="f23" y="f5"/>
                    <a:pt x="f6" y="f17"/>
                    <a:pt x="f6" y="f16"/>
                  </a:cubicBezTo>
                  <a:cubicBezTo>
                    <a:pt x="f24" y="f25"/>
                    <a:pt x="f26" y="f7"/>
                    <a:pt x="f27" y="f7"/>
                  </a:cubicBezTo>
                  <a:cubicBezTo>
                    <a:pt x="f28" y="f7"/>
                    <a:pt x="f29" y="f7"/>
                    <a:pt x="f8" y="f7"/>
                  </a:cubicBezTo>
                  <a:cubicBezTo>
                    <a:pt x="f8" y="f7"/>
                    <a:pt x="f8" y="f7"/>
                    <a:pt x="f8" y="f7"/>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27" name="Freeform 19">
              <a:extLst>
                <a:ext uri="{FF2B5EF4-FFF2-40B4-BE49-F238E27FC236}">
                  <a16:creationId xmlns:a16="http://schemas.microsoft.com/office/drawing/2014/main" id="{0701BA5E-42D5-CFDF-C667-D1885946F8C4}"/>
                </a:ext>
              </a:extLst>
            </p:cNvPr>
            <p:cNvSpPr/>
            <p:nvPr/>
          </p:nvSpPr>
          <p:spPr>
            <a:xfrm>
              <a:off x="11207444" y="6591873"/>
              <a:ext cx="103327" cy="37572"/>
            </a:xfrm>
            <a:custGeom>
              <a:avLst/>
              <a:gdLst>
                <a:gd name="f0" fmla="val 10800000"/>
                <a:gd name="f1" fmla="val 5400000"/>
                <a:gd name="f2" fmla="val 180"/>
                <a:gd name="f3" fmla="val w"/>
                <a:gd name="f4" fmla="val h"/>
                <a:gd name="f5" fmla="val 0"/>
                <a:gd name="f6" fmla="val 107"/>
                <a:gd name="f7" fmla="val 39"/>
                <a:gd name="f8" fmla="val 55"/>
                <a:gd name="f9" fmla="val 2"/>
                <a:gd name="f10" fmla="val 67"/>
                <a:gd name="f11" fmla="val 79"/>
                <a:gd name="f12" fmla="val 90"/>
                <a:gd name="f13" fmla="val 3"/>
                <a:gd name="f14" fmla="val 97"/>
                <a:gd name="f15" fmla="val 5"/>
                <a:gd name="f16" fmla="val 14"/>
                <a:gd name="f17" fmla="val 106"/>
                <a:gd name="f18" fmla="val 19"/>
                <a:gd name="f19" fmla="val 105"/>
                <a:gd name="f20" fmla="val 26"/>
                <a:gd name="f21" fmla="val 96"/>
                <a:gd name="f22" fmla="val 36"/>
                <a:gd name="f23" fmla="val 37"/>
                <a:gd name="f24" fmla="val 66"/>
                <a:gd name="f25" fmla="val 41"/>
                <a:gd name="f26" fmla="val 38"/>
                <a:gd name="f27" fmla="val 16"/>
                <a:gd name="f28" fmla="val 10"/>
                <a:gd name="f29" fmla="val 25"/>
                <a:gd name="f30" fmla="val 1"/>
                <a:gd name="f31" fmla="val 21"/>
                <a:gd name="f32" fmla="val 17"/>
                <a:gd name="f33" fmla="val 29"/>
                <a:gd name="f34" fmla="val 42"/>
                <a:gd name="f35" fmla="+- 0 0 -90"/>
                <a:gd name="f36" fmla="*/ f3 1 107"/>
                <a:gd name="f37" fmla="*/ f4 1 39"/>
                <a:gd name="f38" fmla="val f5"/>
                <a:gd name="f39" fmla="val f6"/>
                <a:gd name="f40" fmla="val f7"/>
                <a:gd name="f41" fmla="*/ f35 f0 1"/>
                <a:gd name="f42" fmla="+- f40 0 f38"/>
                <a:gd name="f43" fmla="+- f39 0 f38"/>
                <a:gd name="f44" fmla="*/ f41 1 f2"/>
                <a:gd name="f45" fmla="*/ f43 1 107"/>
                <a:gd name="f46" fmla="*/ f42 1 39"/>
                <a:gd name="f47" fmla="*/ 55 f43 1"/>
                <a:gd name="f48" fmla="*/ 2 f42 1"/>
                <a:gd name="f49" fmla="*/ 90 f43 1"/>
                <a:gd name="f50" fmla="*/ 3 f42 1"/>
                <a:gd name="f51" fmla="*/ 106 f43 1"/>
                <a:gd name="f52" fmla="*/ 19 f42 1"/>
                <a:gd name="f53" fmla="*/ 37 f42 1"/>
                <a:gd name="f54" fmla="*/ 16 f43 1"/>
                <a:gd name="f55" fmla="*/ 1 f43 1"/>
                <a:gd name="f56" fmla="*/ 21 f42 1"/>
                <a:gd name="f57" fmla="*/ 17 f43 1"/>
                <a:gd name="f58" fmla="+- f44 0 f1"/>
                <a:gd name="f59" fmla="*/ f47 1 107"/>
                <a:gd name="f60" fmla="*/ f48 1 39"/>
                <a:gd name="f61" fmla="*/ f49 1 107"/>
                <a:gd name="f62" fmla="*/ f50 1 39"/>
                <a:gd name="f63" fmla="*/ f51 1 107"/>
                <a:gd name="f64" fmla="*/ f52 1 39"/>
                <a:gd name="f65" fmla="*/ f53 1 39"/>
                <a:gd name="f66" fmla="*/ f54 1 107"/>
                <a:gd name="f67" fmla="*/ f55 1 107"/>
                <a:gd name="f68" fmla="*/ f56 1 39"/>
                <a:gd name="f69" fmla="*/ f57 1 107"/>
                <a:gd name="f70" fmla="*/ 0 1 f45"/>
                <a:gd name="f71" fmla="*/ f39 1 f45"/>
                <a:gd name="f72" fmla="*/ 0 1 f46"/>
                <a:gd name="f73" fmla="*/ f40 1 f46"/>
                <a:gd name="f74" fmla="*/ f59 1 f45"/>
                <a:gd name="f75" fmla="*/ f60 1 f46"/>
                <a:gd name="f76" fmla="*/ f61 1 f45"/>
                <a:gd name="f77" fmla="*/ f62 1 f46"/>
                <a:gd name="f78" fmla="*/ f63 1 f45"/>
                <a:gd name="f79" fmla="*/ f64 1 f46"/>
                <a:gd name="f80" fmla="*/ f65 1 f46"/>
                <a:gd name="f81" fmla="*/ f66 1 f45"/>
                <a:gd name="f82" fmla="*/ f67 1 f45"/>
                <a:gd name="f83" fmla="*/ f68 1 f46"/>
                <a:gd name="f84" fmla="*/ f69 1 f45"/>
                <a:gd name="f85" fmla="*/ f70 f36 1"/>
                <a:gd name="f86" fmla="*/ f71 f36 1"/>
                <a:gd name="f87" fmla="*/ f73 f37 1"/>
                <a:gd name="f88" fmla="*/ f72 f37 1"/>
                <a:gd name="f89" fmla="*/ f74 f36 1"/>
                <a:gd name="f90" fmla="*/ f75 f37 1"/>
                <a:gd name="f91" fmla="*/ f76 f36 1"/>
                <a:gd name="f92" fmla="*/ f77 f37 1"/>
                <a:gd name="f93" fmla="*/ f78 f36 1"/>
                <a:gd name="f94" fmla="*/ f79 f37 1"/>
                <a:gd name="f95" fmla="*/ f80 f37 1"/>
                <a:gd name="f96" fmla="*/ f81 f36 1"/>
                <a:gd name="f97" fmla="*/ f82 f36 1"/>
                <a:gd name="f98" fmla="*/ f83 f37 1"/>
                <a:gd name="f99" fmla="*/ f84 f36 1"/>
              </a:gdLst>
              <a:ahLst/>
              <a:cxnLst>
                <a:cxn ang="3cd4">
                  <a:pos x="hc" y="t"/>
                </a:cxn>
                <a:cxn ang="0">
                  <a:pos x="r" y="vc"/>
                </a:cxn>
                <a:cxn ang="cd4">
                  <a:pos x="hc" y="b"/>
                </a:cxn>
                <a:cxn ang="cd2">
                  <a:pos x="l" y="vc"/>
                </a:cxn>
                <a:cxn ang="f58">
                  <a:pos x="f89" y="f90"/>
                </a:cxn>
                <a:cxn ang="f58">
                  <a:pos x="f91" y="f92"/>
                </a:cxn>
                <a:cxn ang="f58">
                  <a:pos x="f93" y="f94"/>
                </a:cxn>
                <a:cxn ang="f58">
                  <a:pos x="f91" y="f95"/>
                </a:cxn>
                <a:cxn ang="f58">
                  <a:pos x="f96" y="f95"/>
                </a:cxn>
                <a:cxn ang="f58">
                  <a:pos x="f97" y="f98"/>
                </a:cxn>
                <a:cxn ang="f58">
                  <a:pos x="f99" y="f92"/>
                </a:cxn>
                <a:cxn ang="f58">
                  <a:pos x="f89" y="f90"/>
                </a:cxn>
              </a:cxnLst>
              <a:rect l="f85" t="f88" r="f86" b="f87"/>
              <a:pathLst>
                <a:path w="107" h="39">
                  <a:moveTo>
                    <a:pt x="f8" y="f9"/>
                  </a:moveTo>
                  <a:cubicBezTo>
                    <a:pt x="f10" y="f9"/>
                    <a:pt x="f11" y="f5"/>
                    <a:pt x="f12" y="f13"/>
                  </a:cubicBezTo>
                  <a:cubicBezTo>
                    <a:pt x="f14" y="f15"/>
                    <a:pt x="f6" y="f16"/>
                    <a:pt x="f17" y="f18"/>
                  </a:cubicBezTo>
                  <a:cubicBezTo>
                    <a:pt x="f19" y="f20"/>
                    <a:pt x="f21" y="f22"/>
                    <a:pt x="f12" y="f23"/>
                  </a:cubicBezTo>
                  <a:cubicBezTo>
                    <a:pt x="f24" y="f7"/>
                    <a:pt x="f25" y="f26"/>
                    <a:pt x="f27" y="f23"/>
                  </a:cubicBezTo>
                  <a:cubicBezTo>
                    <a:pt x="f28" y="f22"/>
                    <a:pt x="f5" y="f29"/>
                    <a:pt x="f30" y="f31"/>
                  </a:cubicBezTo>
                  <a:cubicBezTo>
                    <a:pt x="f9" y="f16"/>
                    <a:pt x="f28" y="f15"/>
                    <a:pt x="f32" y="f13"/>
                  </a:cubicBezTo>
                  <a:cubicBezTo>
                    <a:pt x="f33" y="f5"/>
                    <a:pt x="f34" y="f9"/>
                    <a:pt x="f8" y="f9"/>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28" name="Freeform 20">
              <a:extLst>
                <a:ext uri="{FF2B5EF4-FFF2-40B4-BE49-F238E27FC236}">
                  <a16:creationId xmlns:a16="http://schemas.microsoft.com/office/drawing/2014/main" id="{B6A9B141-9EC6-67DC-80BE-B35A8ABA56CD}"/>
                </a:ext>
              </a:extLst>
            </p:cNvPr>
            <p:cNvSpPr/>
            <p:nvPr/>
          </p:nvSpPr>
          <p:spPr>
            <a:xfrm>
              <a:off x="11034092" y="5918947"/>
              <a:ext cx="41842" cy="34161"/>
            </a:xfrm>
            <a:custGeom>
              <a:avLst/>
              <a:gdLst>
                <a:gd name="f0" fmla="val 10800000"/>
                <a:gd name="f1" fmla="val 5400000"/>
                <a:gd name="f2" fmla="val 180"/>
                <a:gd name="f3" fmla="val w"/>
                <a:gd name="f4" fmla="val h"/>
                <a:gd name="f5" fmla="val 0"/>
                <a:gd name="f6" fmla="val 44"/>
                <a:gd name="f7" fmla="val 36"/>
                <a:gd name="f8" fmla="val 19"/>
                <a:gd name="f9" fmla="val 32"/>
                <a:gd name="f10" fmla="val 27"/>
                <a:gd name="f11" fmla="val 24"/>
                <a:gd name="f12" fmla="val 18"/>
                <a:gd name="f13" fmla="val 35"/>
                <a:gd name="f14" fmla="val 12"/>
                <a:gd name="f15" fmla="val 34"/>
                <a:gd name="f16" fmla="val 6"/>
                <a:gd name="f17" fmla="val 7"/>
                <a:gd name="f18" fmla="val 13"/>
                <a:gd name="f19" fmla="val 3"/>
                <a:gd name="f20" fmla="val 20"/>
                <a:gd name="f21" fmla="val 1"/>
                <a:gd name="f22" fmla="val 25"/>
                <a:gd name="f23" fmla="val 33"/>
                <a:gd name="f24" fmla="val 10"/>
                <a:gd name="f25" fmla="+- 0 0 -90"/>
                <a:gd name="f26" fmla="*/ f3 1 44"/>
                <a:gd name="f27" fmla="*/ f4 1 36"/>
                <a:gd name="f28" fmla="val f5"/>
                <a:gd name="f29" fmla="val f6"/>
                <a:gd name="f30" fmla="val f7"/>
                <a:gd name="f31" fmla="*/ f25 f0 1"/>
                <a:gd name="f32" fmla="+- f30 0 f28"/>
                <a:gd name="f33" fmla="+- f29 0 f28"/>
                <a:gd name="f34" fmla="*/ f31 1 f2"/>
                <a:gd name="f35" fmla="*/ f33 1 44"/>
                <a:gd name="f36" fmla="*/ f32 1 36"/>
                <a:gd name="f37" fmla="*/ 44 f33 1"/>
                <a:gd name="f38" fmla="*/ 19 f32 1"/>
                <a:gd name="f39" fmla="*/ 18 f33 1"/>
                <a:gd name="f40" fmla="*/ 35 f32 1"/>
                <a:gd name="f41" fmla="*/ 0 f33 1"/>
                <a:gd name="f42" fmla="*/ 18 f32 1"/>
                <a:gd name="f43" fmla="*/ 20 f33 1"/>
                <a:gd name="f44" fmla="*/ 1 f32 1"/>
                <a:gd name="f45" fmla="+- f34 0 f1"/>
                <a:gd name="f46" fmla="*/ f37 1 44"/>
                <a:gd name="f47" fmla="*/ f38 1 36"/>
                <a:gd name="f48" fmla="*/ f39 1 44"/>
                <a:gd name="f49" fmla="*/ f40 1 36"/>
                <a:gd name="f50" fmla="*/ f41 1 44"/>
                <a:gd name="f51" fmla="*/ f42 1 36"/>
                <a:gd name="f52" fmla="*/ f43 1 44"/>
                <a:gd name="f53" fmla="*/ f44 1 36"/>
                <a:gd name="f54" fmla="*/ 0 1 f35"/>
                <a:gd name="f55" fmla="*/ f29 1 f35"/>
                <a:gd name="f56" fmla="*/ 0 1 f36"/>
                <a:gd name="f57" fmla="*/ f30 1 f36"/>
                <a:gd name="f58" fmla="*/ f46 1 f35"/>
                <a:gd name="f59" fmla="*/ f47 1 f36"/>
                <a:gd name="f60" fmla="*/ f48 1 f35"/>
                <a:gd name="f61" fmla="*/ f49 1 f36"/>
                <a:gd name="f62" fmla="*/ f50 1 f35"/>
                <a:gd name="f63" fmla="*/ f51 1 f36"/>
                <a:gd name="f64" fmla="*/ f52 1 f35"/>
                <a:gd name="f65" fmla="*/ f53 1 f36"/>
                <a:gd name="f66" fmla="*/ f54 f26 1"/>
                <a:gd name="f67" fmla="*/ f55 f26 1"/>
                <a:gd name="f68" fmla="*/ f57 f27 1"/>
                <a:gd name="f69" fmla="*/ f56 f27 1"/>
                <a:gd name="f70" fmla="*/ f58 f26 1"/>
                <a:gd name="f71" fmla="*/ f59 f27 1"/>
                <a:gd name="f72" fmla="*/ f60 f26 1"/>
                <a:gd name="f73" fmla="*/ f61 f27 1"/>
                <a:gd name="f74" fmla="*/ f62 f26 1"/>
                <a:gd name="f75" fmla="*/ f63 f27 1"/>
                <a:gd name="f76" fmla="*/ f64 f26 1"/>
                <a:gd name="f77" fmla="*/ f65 f27 1"/>
              </a:gdLst>
              <a:ahLst/>
              <a:cxnLst>
                <a:cxn ang="3cd4">
                  <a:pos x="hc" y="t"/>
                </a:cxn>
                <a:cxn ang="0">
                  <a:pos x="r" y="vc"/>
                </a:cxn>
                <a:cxn ang="cd4">
                  <a:pos x="hc" y="b"/>
                </a:cxn>
                <a:cxn ang="cd2">
                  <a:pos x="l" y="vc"/>
                </a:cxn>
                <a:cxn ang="f45">
                  <a:pos x="f70" y="f71"/>
                </a:cxn>
                <a:cxn ang="f45">
                  <a:pos x="f72" y="f73"/>
                </a:cxn>
                <a:cxn ang="f45">
                  <a:pos x="f74" y="f75"/>
                </a:cxn>
                <a:cxn ang="f45">
                  <a:pos x="f76" y="f77"/>
                </a:cxn>
                <a:cxn ang="f45">
                  <a:pos x="f70" y="f71"/>
                </a:cxn>
              </a:cxnLst>
              <a:rect l="f66" t="f69" r="f67" b="f68"/>
              <a:pathLst>
                <a:path w="44" h="36">
                  <a:moveTo>
                    <a:pt x="f6" y="f8"/>
                  </a:moveTo>
                  <a:cubicBezTo>
                    <a:pt x="f9" y="f10"/>
                    <a:pt x="f11" y="f7"/>
                    <a:pt x="f12" y="f13"/>
                  </a:cubicBezTo>
                  <a:cubicBezTo>
                    <a:pt x="f14" y="f15"/>
                    <a:pt x="f16" y="f11"/>
                    <a:pt x="f5" y="f12"/>
                  </a:cubicBezTo>
                  <a:cubicBezTo>
                    <a:pt x="f17" y="f14"/>
                    <a:pt x="f18" y="f19"/>
                    <a:pt x="f20" y="f21"/>
                  </a:cubicBezTo>
                  <a:cubicBezTo>
                    <a:pt x="f22" y="f5"/>
                    <a:pt x="f23" y="f24"/>
                    <a:pt x="f6" y="f8"/>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29" name="Freeform 21">
              <a:extLst>
                <a:ext uri="{FF2B5EF4-FFF2-40B4-BE49-F238E27FC236}">
                  <a16:creationId xmlns:a16="http://schemas.microsoft.com/office/drawing/2014/main" id="{32A53A3B-D50A-B482-8D4E-6F2DB9745493}"/>
                </a:ext>
              </a:extLst>
            </p:cNvPr>
            <p:cNvSpPr/>
            <p:nvPr/>
          </p:nvSpPr>
          <p:spPr>
            <a:xfrm>
              <a:off x="11778743" y="6463774"/>
              <a:ext cx="120408" cy="120408"/>
            </a:xfrm>
            <a:custGeom>
              <a:avLst/>
              <a:gdLst>
                <a:gd name="f0" fmla="val 10800000"/>
                <a:gd name="f1" fmla="val 5400000"/>
                <a:gd name="f2" fmla="val 180"/>
                <a:gd name="f3" fmla="val w"/>
                <a:gd name="f4" fmla="val h"/>
                <a:gd name="f5" fmla="val 0"/>
                <a:gd name="f6" fmla="val 125"/>
                <a:gd name="f7" fmla="val 42"/>
                <a:gd name="f8" fmla="val 83"/>
                <a:gd name="f9" fmla="val 27"/>
                <a:gd name="f10" fmla="val 77"/>
                <a:gd name="f11" fmla="val 91"/>
                <a:gd name="f12" fmla="val 62"/>
                <a:gd name="f13" fmla="val 1"/>
                <a:gd name="f14" fmla="val 35"/>
                <a:gd name="f15" fmla="val 49"/>
                <a:gd name="f16" fmla="val 43"/>
                <a:gd name="f17" fmla="val 51"/>
                <a:gd name="f18" fmla="val 30"/>
                <a:gd name="f19" fmla="val 33"/>
                <a:gd name="f20" fmla="val 64"/>
                <a:gd name="f21" fmla="val 90"/>
                <a:gd name="f22" fmla="val 3"/>
                <a:gd name="f23" fmla="val 76"/>
                <a:gd name="f24" fmla="val 29"/>
                <a:gd name="f25" fmla="val 97"/>
                <a:gd name="f26" fmla="val 124"/>
                <a:gd name="f27" fmla="val 82"/>
                <a:gd name="f28" fmla="val 34"/>
                <a:gd name="f29" fmla="val 50"/>
                <a:gd name="f30" fmla="val 98"/>
                <a:gd name="f31" fmla="+- 0 0 -90"/>
                <a:gd name="f32" fmla="*/ f3 1 125"/>
                <a:gd name="f33" fmla="*/ f4 1 125"/>
                <a:gd name="f34" fmla="val f5"/>
                <a:gd name="f35" fmla="val f6"/>
                <a:gd name="f36" fmla="*/ f31 f0 1"/>
                <a:gd name="f37" fmla="+- f35 0 f34"/>
                <a:gd name="f38" fmla="*/ f36 1 f2"/>
                <a:gd name="f39" fmla="*/ f37 1 125"/>
                <a:gd name="f40" fmla="*/ 42 f37 1"/>
                <a:gd name="f41" fmla="*/ 83 f37 1"/>
                <a:gd name="f42" fmla="*/ 0 f37 1"/>
                <a:gd name="f43" fmla="*/ 62 f37 1"/>
                <a:gd name="f44" fmla="*/ 43 f37 1"/>
                <a:gd name="f45" fmla="*/ 64 f37 1"/>
                <a:gd name="f46" fmla="*/ 1 f37 1"/>
                <a:gd name="f47" fmla="*/ 124 f37 1"/>
                <a:gd name="f48" fmla="*/ 82 f37 1"/>
                <a:gd name="f49" fmla="+- f38 0 f1"/>
                <a:gd name="f50" fmla="*/ f40 1 125"/>
                <a:gd name="f51" fmla="*/ f41 1 125"/>
                <a:gd name="f52" fmla="*/ f42 1 125"/>
                <a:gd name="f53" fmla="*/ f43 1 125"/>
                <a:gd name="f54" fmla="*/ f44 1 125"/>
                <a:gd name="f55" fmla="*/ f45 1 125"/>
                <a:gd name="f56" fmla="*/ f46 1 125"/>
                <a:gd name="f57" fmla="*/ f47 1 125"/>
                <a:gd name="f58" fmla="*/ f48 1 125"/>
                <a:gd name="f59" fmla="*/ 0 1 f39"/>
                <a:gd name="f60" fmla="*/ f35 1 f39"/>
                <a:gd name="f61" fmla="*/ f50 1 f39"/>
                <a:gd name="f62" fmla="*/ f51 1 f39"/>
                <a:gd name="f63" fmla="*/ f52 1 f39"/>
                <a:gd name="f64" fmla="*/ f53 1 f39"/>
                <a:gd name="f65" fmla="*/ f54 1 f39"/>
                <a:gd name="f66" fmla="*/ f55 1 f39"/>
                <a:gd name="f67" fmla="*/ f56 1 f39"/>
                <a:gd name="f68" fmla="*/ f57 1 f39"/>
                <a:gd name="f69" fmla="*/ f58 1 f39"/>
                <a:gd name="f70" fmla="*/ f59 f32 1"/>
                <a:gd name="f71" fmla="*/ f60 f32 1"/>
                <a:gd name="f72" fmla="*/ f60 f33 1"/>
                <a:gd name="f73" fmla="*/ f59 f33 1"/>
                <a:gd name="f74" fmla="*/ f61 f32 1"/>
                <a:gd name="f75" fmla="*/ f62 f33 1"/>
                <a:gd name="f76" fmla="*/ f63 f32 1"/>
                <a:gd name="f77" fmla="*/ f64 f33 1"/>
                <a:gd name="f78" fmla="*/ f65 f33 1"/>
                <a:gd name="f79" fmla="*/ f66 f32 1"/>
                <a:gd name="f80" fmla="*/ f67 f33 1"/>
                <a:gd name="f81" fmla="*/ f62 f32 1"/>
                <a:gd name="f82" fmla="*/ f68 f32 1"/>
                <a:gd name="f83" fmla="*/ f66 f33 1"/>
                <a:gd name="f84" fmla="*/ f69 f33 1"/>
                <a:gd name="f85" fmla="*/ f64 f32 1"/>
                <a:gd name="f86" fmla="*/ f68 f33 1"/>
              </a:gdLst>
              <a:ahLst/>
              <a:cxnLst>
                <a:cxn ang="3cd4">
                  <a:pos x="hc" y="t"/>
                </a:cxn>
                <a:cxn ang="0">
                  <a:pos x="r" y="vc"/>
                </a:cxn>
                <a:cxn ang="cd4">
                  <a:pos x="hc" y="b"/>
                </a:cxn>
                <a:cxn ang="cd2">
                  <a:pos x="l" y="vc"/>
                </a:cxn>
                <a:cxn ang="f49">
                  <a:pos x="f74" y="f75"/>
                </a:cxn>
                <a:cxn ang="f49">
                  <a:pos x="f76" y="f77"/>
                </a:cxn>
                <a:cxn ang="f49">
                  <a:pos x="f74" y="f78"/>
                </a:cxn>
                <a:cxn ang="f49">
                  <a:pos x="f79" y="f80"/>
                </a:cxn>
                <a:cxn ang="f49">
                  <a:pos x="f81" y="f78"/>
                </a:cxn>
                <a:cxn ang="f49">
                  <a:pos x="f82" y="f83"/>
                </a:cxn>
                <a:cxn ang="f49">
                  <a:pos x="f81" y="f84"/>
                </a:cxn>
                <a:cxn ang="f49">
                  <a:pos x="f85" y="f86"/>
                </a:cxn>
                <a:cxn ang="f49">
                  <a:pos x="f74" y="f75"/>
                </a:cxn>
              </a:cxnLst>
              <a:rect l="f70" t="f73" r="f71" b="f72"/>
              <a:pathLst>
                <a:path w="125" h="125">
                  <a:moveTo>
                    <a:pt x="f7" y="f8"/>
                  </a:moveTo>
                  <a:cubicBezTo>
                    <a:pt x="f9" y="f10"/>
                    <a:pt x="f5" y="f11"/>
                    <a:pt x="f5" y="f12"/>
                  </a:cubicBezTo>
                  <a:cubicBezTo>
                    <a:pt x="f13" y="f14"/>
                    <a:pt x="f9" y="f15"/>
                    <a:pt x="f7" y="f16"/>
                  </a:cubicBezTo>
                  <a:cubicBezTo>
                    <a:pt x="f17" y="f18"/>
                    <a:pt x="f19" y="f5"/>
                    <a:pt x="f20" y="f13"/>
                  </a:cubicBezTo>
                  <a:cubicBezTo>
                    <a:pt x="f21" y="f22"/>
                    <a:pt x="f23" y="f24"/>
                    <a:pt x="f8" y="f16"/>
                  </a:cubicBezTo>
                  <a:cubicBezTo>
                    <a:pt x="f25" y="f15"/>
                    <a:pt x="f6" y="f14"/>
                    <a:pt x="f26" y="f20"/>
                  </a:cubicBezTo>
                  <a:cubicBezTo>
                    <a:pt x="f26" y="f21"/>
                    <a:pt x="f25" y="f10"/>
                    <a:pt x="f8" y="f27"/>
                  </a:cubicBezTo>
                  <a:cubicBezTo>
                    <a:pt x="f23" y="f25"/>
                    <a:pt x="f11" y="f26"/>
                    <a:pt x="f12" y="f26"/>
                  </a:cubicBezTo>
                  <a:cubicBezTo>
                    <a:pt x="f28" y="f6"/>
                    <a:pt x="f29" y="f30"/>
                    <a:pt x="f7" y="f8"/>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grpSp>
      <p:sp>
        <p:nvSpPr>
          <p:cNvPr id="30" name="Rectángulo 43">
            <a:extLst>
              <a:ext uri="{FF2B5EF4-FFF2-40B4-BE49-F238E27FC236}">
                <a16:creationId xmlns:a16="http://schemas.microsoft.com/office/drawing/2014/main" id="{4C3C376C-DB91-B53C-FDF8-A5B978B1161A}"/>
              </a:ext>
            </a:extLst>
          </p:cNvPr>
          <p:cNvSpPr/>
          <p:nvPr/>
        </p:nvSpPr>
        <p:spPr>
          <a:xfrm rot="5400013">
            <a:off x="5448516" y="1356356"/>
            <a:ext cx="85340" cy="10676763"/>
          </a:xfrm>
          <a:prstGeom prst="rect">
            <a:avLst/>
          </a:prstGeom>
          <a:solidFill>
            <a:srgbClr val="92D050"/>
          </a:solidFill>
          <a:ln w="12701" cap="flat">
            <a:solidFill>
              <a:srgbClr val="AAADB0"/>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Trebuchet MS"/>
              <a:ea typeface="Arial"/>
              <a:cs typeface="B Nazanin" pitchFamily="2" charset="-78"/>
            </a:endParaRPr>
          </a:p>
        </p:txBody>
      </p:sp>
      <p:sp>
        <p:nvSpPr>
          <p:cNvPr id="31" name="Rectángulo 44">
            <a:extLst>
              <a:ext uri="{FF2B5EF4-FFF2-40B4-BE49-F238E27FC236}">
                <a16:creationId xmlns:a16="http://schemas.microsoft.com/office/drawing/2014/main" id="{9F75EC9D-B427-D391-A1C2-13C9D464407A}"/>
              </a:ext>
            </a:extLst>
          </p:cNvPr>
          <p:cNvSpPr/>
          <p:nvPr/>
        </p:nvSpPr>
        <p:spPr>
          <a:xfrm>
            <a:off x="2864239" y="110706"/>
            <a:ext cx="499875" cy="1645920"/>
          </a:xfrm>
          <a:prstGeom prst="rect">
            <a:avLst/>
          </a:prstGeom>
          <a:solidFill>
            <a:srgbClr val="00B050"/>
          </a:solidFill>
          <a:ln w="12701" cap="flat">
            <a:solidFill>
              <a:srgbClr val="AAADB0"/>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Trebuchet MS"/>
              <a:ea typeface="Arial"/>
              <a:cs typeface="B Nazanin" pitchFamily="2" charset="-78"/>
            </a:endParaRPr>
          </a:p>
        </p:txBody>
      </p:sp>
      <p:sp>
        <p:nvSpPr>
          <p:cNvPr id="32" name="Rectángulo 45">
            <a:extLst>
              <a:ext uri="{FF2B5EF4-FFF2-40B4-BE49-F238E27FC236}">
                <a16:creationId xmlns:a16="http://schemas.microsoft.com/office/drawing/2014/main" id="{2E6EF899-E836-75DA-5101-7A04571AA976}"/>
              </a:ext>
            </a:extLst>
          </p:cNvPr>
          <p:cNvSpPr/>
          <p:nvPr/>
        </p:nvSpPr>
        <p:spPr>
          <a:xfrm flipH="1">
            <a:off x="2885764" y="1909029"/>
            <a:ext cx="81692" cy="4803251"/>
          </a:xfrm>
          <a:prstGeom prst="rect">
            <a:avLst/>
          </a:prstGeom>
          <a:solidFill>
            <a:srgbClr val="92D050"/>
          </a:solidFill>
          <a:ln w="12701" cap="flat">
            <a:solidFill>
              <a:srgbClr val="AAADB0"/>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Trebuchet MS"/>
              <a:ea typeface="Arial"/>
              <a:cs typeface="B Nazanin" pitchFamily="2" charset="-78"/>
            </a:endParaRPr>
          </a:p>
        </p:txBody>
      </p:sp>
      <p:grpSp>
        <p:nvGrpSpPr>
          <p:cNvPr id="33" name="Grupo 17">
            <a:extLst>
              <a:ext uri="{FF2B5EF4-FFF2-40B4-BE49-F238E27FC236}">
                <a16:creationId xmlns:a16="http://schemas.microsoft.com/office/drawing/2014/main" id="{912D5ED6-36FD-8E75-EE50-A7A56CC055F9}"/>
              </a:ext>
            </a:extLst>
          </p:cNvPr>
          <p:cNvGrpSpPr/>
          <p:nvPr/>
        </p:nvGrpSpPr>
        <p:grpSpPr>
          <a:xfrm>
            <a:off x="8682986" y="53720"/>
            <a:ext cx="499875" cy="6601575"/>
            <a:chOff x="8682986" y="53720"/>
            <a:chExt cx="499875" cy="6601575"/>
          </a:xfrm>
        </p:grpSpPr>
        <p:sp>
          <p:nvSpPr>
            <p:cNvPr id="34" name="Rectángulo 46">
              <a:extLst>
                <a:ext uri="{FF2B5EF4-FFF2-40B4-BE49-F238E27FC236}">
                  <a16:creationId xmlns:a16="http://schemas.microsoft.com/office/drawing/2014/main" id="{22C2A2EF-48FB-066D-5C64-4B2B0546D988}"/>
                </a:ext>
              </a:extLst>
            </p:cNvPr>
            <p:cNvSpPr/>
            <p:nvPr/>
          </p:nvSpPr>
          <p:spPr>
            <a:xfrm rot="10799991">
              <a:off x="8682986" y="5009375"/>
              <a:ext cx="499875" cy="1645920"/>
            </a:xfrm>
            <a:prstGeom prst="rect">
              <a:avLst/>
            </a:prstGeom>
            <a:solidFill>
              <a:srgbClr val="00B050"/>
            </a:solidFill>
            <a:ln w="12701" cap="flat">
              <a:solidFill>
                <a:srgbClr val="AAADB0"/>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Trebuchet MS"/>
                <a:ea typeface="Arial"/>
                <a:cs typeface="B Nazanin" pitchFamily="2" charset="-78"/>
              </a:endParaRPr>
            </a:p>
          </p:txBody>
        </p:sp>
        <p:sp>
          <p:nvSpPr>
            <p:cNvPr id="35" name="Rectángulo 47">
              <a:extLst>
                <a:ext uri="{FF2B5EF4-FFF2-40B4-BE49-F238E27FC236}">
                  <a16:creationId xmlns:a16="http://schemas.microsoft.com/office/drawing/2014/main" id="{331F8A8A-50A6-6C59-7369-A9570CE01EAD}"/>
                </a:ext>
              </a:extLst>
            </p:cNvPr>
            <p:cNvSpPr/>
            <p:nvPr/>
          </p:nvSpPr>
          <p:spPr>
            <a:xfrm rot="10800009" flipH="1">
              <a:off x="9079653" y="53720"/>
              <a:ext cx="81692" cy="4803251"/>
            </a:xfrm>
            <a:prstGeom prst="rect">
              <a:avLst/>
            </a:prstGeom>
            <a:solidFill>
              <a:srgbClr val="92D050"/>
            </a:solidFill>
            <a:ln w="12701" cap="flat">
              <a:solidFill>
                <a:srgbClr val="AAADB0"/>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Trebuchet MS"/>
                <a:ea typeface="Arial"/>
                <a:cs typeface="B Nazanin" pitchFamily="2" charset="-78"/>
              </a:endParaRPr>
            </a:p>
          </p:txBody>
        </p:sp>
      </p:gr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name="Slide62">
    <p:spTree>
      <p:nvGrpSpPr>
        <p:cNvPr id="1" name=""/>
        <p:cNvGrpSpPr/>
        <p:nvPr/>
      </p:nvGrpSpPr>
      <p:grpSpPr>
        <a:xfrm>
          <a:off x="0" y="0"/>
          <a:ext cx="0" cy="0"/>
          <a:chOff x="0" y="0"/>
          <a:chExt cx="0" cy="0"/>
        </a:xfrm>
      </p:grpSpPr>
      <p:sp>
        <p:nvSpPr>
          <p:cNvPr id="2" name="Elipse 30">
            <a:extLst>
              <a:ext uri="{FF2B5EF4-FFF2-40B4-BE49-F238E27FC236}">
                <a16:creationId xmlns:a16="http://schemas.microsoft.com/office/drawing/2014/main" id="{6CA9467A-AA90-806E-3CA4-A96CC040B96E}"/>
              </a:ext>
            </a:extLst>
          </p:cNvPr>
          <p:cNvSpPr/>
          <p:nvPr/>
        </p:nvSpPr>
        <p:spPr>
          <a:xfrm>
            <a:off x="4940969" y="5532421"/>
            <a:ext cx="5165555" cy="591589"/>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00B050"/>
          </a:solidFill>
          <a:ln w="12701" cap="flat">
            <a:solidFill>
              <a:srgbClr val="AAADB0"/>
            </a:solidFill>
            <a:prstDash val="solid"/>
            <a:miter/>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Trebuchet MS"/>
              <a:ea typeface="Arial"/>
              <a:cs typeface="B Nazanin" pitchFamily="2" charset="-78"/>
            </a:endParaRPr>
          </a:p>
        </p:txBody>
      </p:sp>
      <p:sp>
        <p:nvSpPr>
          <p:cNvPr id="3" name="Google Shape;263;p42">
            <a:extLst>
              <a:ext uri="{FF2B5EF4-FFF2-40B4-BE49-F238E27FC236}">
                <a16:creationId xmlns:a16="http://schemas.microsoft.com/office/drawing/2014/main" id="{5EEAE29F-BD70-9AA2-D42F-06DB18AB3B19}"/>
              </a:ext>
            </a:extLst>
          </p:cNvPr>
          <p:cNvSpPr txBox="1"/>
          <p:nvPr/>
        </p:nvSpPr>
        <p:spPr>
          <a:xfrm>
            <a:off x="3383801" y="417396"/>
            <a:ext cx="5424403" cy="763597"/>
          </a:xfrm>
          <a:prstGeom prst="rect">
            <a:avLst/>
          </a:prstGeom>
          <a:noFill/>
          <a:ln cap="flat">
            <a:noFill/>
          </a:ln>
        </p:spPr>
        <p:txBody>
          <a:bodyPr vert="horz" wrap="square" lIns="121898" tIns="121898" rIns="121898" bIns="121898" anchor="t" anchorCtr="1" compatLnSpc="1">
            <a:noAutofit/>
          </a:bodyPr>
          <a:lstStyle/>
          <a:p>
            <a:pPr marL="0" marR="0" lvl="0" indent="0" algn="ctr" defTabSz="914400" rtl="1" fontAlgn="auto" hangingPunct="1">
              <a:lnSpc>
                <a:spcPct val="80000"/>
              </a:lnSpc>
              <a:spcBef>
                <a:spcPts val="0"/>
              </a:spcBef>
              <a:spcAft>
                <a:spcPts val="0"/>
              </a:spcAft>
              <a:buNone/>
              <a:tabLst/>
              <a:defRPr sz="1800" b="0" i="0" u="none" strike="noStrike" kern="0" cap="none" spc="0" baseline="0">
                <a:solidFill>
                  <a:srgbClr val="000000"/>
                </a:solidFill>
                <a:uFillTx/>
              </a:defRPr>
            </a:pPr>
            <a:endParaRPr lang="es-PE" sz="5867" b="0" i="0" u="none" strike="noStrike" kern="1200" cap="none" spc="0" baseline="0" dirty="0">
              <a:solidFill>
                <a:srgbClr val="00B050"/>
              </a:solidFill>
              <a:uFillTx/>
              <a:latin typeface="Nunito Sans ExtraBold" pitchFamily="2"/>
              <a:ea typeface="DM Sans"/>
              <a:cs typeface="B Nazanin" pitchFamily="2" charset="-78"/>
            </a:endParaRPr>
          </a:p>
        </p:txBody>
      </p:sp>
      <p:sp>
        <p:nvSpPr>
          <p:cNvPr id="4" name="Google Shape;270;p42">
            <a:extLst>
              <a:ext uri="{FF2B5EF4-FFF2-40B4-BE49-F238E27FC236}">
                <a16:creationId xmlns:a16="http://schemas.microsoft.com/office/drawing/2014/main" id="{A8D2ABE0-F050-A2F8-8FD8-08C9598FA864}"/>
              </a:ext>
            </a:extLst>
          </p:cNvPr>
          <p:cNvSpPr txBox="1"/>
          <p:nvPr/>
        </p:nvSpPr>
        <p:spPr>
          <a:xfrm>
            <a:off x="1169901" y="1991023"/>
            <a:ext cx="5543549" cy="565400"/>
          </a:xfrm>
          <a:prstGeom prst="rect">
            <a:avLst/>
          </a:prstGeom>
          <a:noFill/>
          <a:ln cap="flat">
            <a:noFill/>
          </a:ln>
        </p:spPr>
        <p:txBody>
          <a:bodyPr vert="horz" wrap="square" lIns="121898" tIns="121898" rIns="121898" bIns="121898"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2133" b="1" i="0" u="none" strike="noStrike" kern="1200" cap="none" spc="0" baseline="0" dirty="0">
              <a:solidFill>
                <a:srgbClr val="02FFB3"/>
              </a:solidFill>
              <a:uFillTx/>
              <a:latin typeface="Pontano Sans"/>
              <a:ea typeface="Rubik"/>
              <a:cs typeface="B Nazanin" pitchFamily="2" charset="-78"/>
            </a:endParaRPr>
          </a:p>
        </p:txBody>
      </p:sp>
      <p:grpSp>
        <p:nvGrpSpPr>
          <p:cNvPr id="5" name="Grupo 3">
            <a:extLst>
              <a:ext uri="{FF2B5EF4-FFF2-40B4-BE49-F238E27FC236}">
                <a16:creationId xmlns:a16="http://schemas.microsoft.com/office/drawing/2014/main" id="{CBDA3F8D-EE32-98FD-43A0-E6ADC2F7E362}"/>
              </a:ext>
            </a:extLst>
          </p:cNvPr>
          <p:cNvGrpSpPr/>
          <p:nvPr/>
        </p:nvGrpSpPr>
        <p:grpSpPr>
          <a:xfrm>
            <a:off x="1169901" y="2996863"/>
            <a:ext cx="3985576" cy="2126071"/>
            <a:chOff x="1169901" y="2996863"/>
            <a:chExt cx="3985576" cy="2126071"/>
          </a:xfrm>
        </p:grpSpPr>
        <p:sp>
          <p:nvSpPr>
            <p:cNvPr id="6" name="Google Shape;272;p42">
              <a:extLst>
                <a:ext uri="{FF2B5EF4-FFF2-40B4-BE49-F238E27FC236}">
                  <a16:creationId xmlns:a16="http://schemas.microsoft.com/office/drawing/2014/main" id="{2E1CCA96-77FB-157F-30B8-2838D815C92F}"/>
                </a:ext>
              </a:extLst>
            </p:cNvPr>
            <p:cNvSpPr txBox="1"/>
            <p:nvPr/>
          </p:nvSpPr>
          <p:spPr>
            <a:xfrm>
              <a:off x="1169901" y="2996863"/>
              <a:ext cx="2822798" cy="411598"/>
            </a:xfrm>
            <a:prstGeom prst="rect">
              <a:avLst/>
            </a:prstGeom>
            <a:noFill/>
            <a:ln cap="flat">
              <a:noFill/>
            </a:ln>
          </p:spPr>
          <p:txBody>
            <a:bodyPr vert="horz" wrap="square" lIns="121898" tIns="121898" rIns="121898" bIns="121898"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a-IR" sz="2133" b="0" i="0" u="none" strike="noStrike" kern="1200" cap="none" spc="0" baseline="0" dirty="0">
                  <a:solidFill>
                    <a:srgbClr val="00B050"/>
                  </a:solidFill>
                  <a:uFillTx/>
                  <a:latin typeface="Pontano Sans"/>
                  <a:ea typeface="Rubik"/>
                  <a:cs typeface="B Nazanin" pitchFamily="2" charset="-78"/>
                </a:rPr>
                <a:t>عنوان:</a:t>
              </a:r>
              <a:endParaRPr lang="es-PE" sz="2133" b="0" i="0" u="none" strike="noStrike" kern="1200" cap="none" spc="0" baseline="0" dirty="0">
                <a:solidFill>
                  <a:srgbClr val="00B050"/>
                </a:solidFill>
                <a:uFillTx/>
                <a:latin typeface="Pontano Sans"/>
                <a:ea typeface="Rubik"/>
                <a:cs typeface="B Nazanin" pitchFamily="2" charset="-78"/>
              </a:endParaRPr>
            </a:p>
          </p:txBody>
        </p:sp>
        <p:sp>
          <p:nvSpPr>
            <p:cNvPr id="7" name="Google Shape;273;p42">
              <a:extLst>
                <a:ext uri="{FF2B5EF4-FFF2-40B4-BE49-F238E27FC236}">
                  <a16:creationId xmlns:a16="http://schemas.microsoft.com/office/drawing/2014/main" id="{B5EE558F-92BA-7F66-C0B6-A66FFABFCB2D}"/>
                </a:ext>
              </a:extLst>
            </p:cNvPr>
            <p:cNvSpPr txBox="1"/>
            <p:nvPr/>
          </p:nvSpPr>
          <p:spPr>
            <a:xfrm>
              <a:off x="1169901" y="3408361"/>
              <a:ext cx="3985576" cy="1714573"/>
            </a:xfrm>
            <a:prstGeom prst="rect">
              <a:avLst/>
            </a:prstGeom>
            <a:noFill/>
            <a:ln cap="flat">
              <a:noFill/>
            </a:ln>
          </p:spPr>
          <p:txBody>
            <a:bodyPr vert="horz" wrap="square" lIns="121898" tIns="121898" rIns="121898" bIns="121898" anchor="t" anchorCtr="0" compatLnSpc="1">
              <a:noAutofit/>
            </a:bodyPr>
            <a:lstStyle/>
            <a:p>
              <a:pPr marL="380975" marR="0" lvl="0" indent="-380975" algn="r" defTabSz="914400" rtl="1"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r>
                <a:rPr lang="fa-IR" sz="2000" dirty="0">
                  <a:solidFill>
                    <a:srgbClr val="000000"/>
                  </a:solidFill>
                  <a:latin typeface="Pontano Sans"/>
                  <a:ea typeface="Montserrat"/>
                  <a:cs typeface="B Nazanin" pitchFamily="2" charset="-78"/>
                </a:rPr>
                <a:t>ارائه پاورپوینت</a:t>
              </a:r>
              <a:endParaRPr lang="es-PE" sz="2000" b="0" i="0" u="none" strike="noStrike" kern="1200" cap="none" spc="0" baseline="0" dirty="0">
                <a:solidFill>
                  <a:srgbClr val="000000"/>
                </a:solidFill>
                <a:uFillTx/>
                <a:latin typeface="Pontano Sans"/>
                <a:ea typeface="Montserrat"/>
                <a:cs typeface="B Nazanin" pitchFamily="2" charset="-78"/>
              </a:endParaRPr>
            </a:p>
            <a:p>
              <a:pPr marL="380975" indent="-380975" algn="r" rtl="1">
                <a:buSzPct val="100000"/>
                <a:buFont typeface="Arial" pitchFamily="34"/>
                <a:buChar char="•"/>
                <a:defRPr sz="1800" b="0" i="0" u="none" strike="noStrike" kern="0" cap="none" spc="0" baseline="0">
                  <a:solidFill>
                    <a:srgbClr val="000000"/>
                  </a:solidFill>
                  <a:uFillTx/>
                </a:defRPr>
              </a:pPr>
              <a:r>
                <a:rPr lang="fa-IR" sz="2000" dirty="0">
                  <a:solidFill>
                    <a:srgbClr val="000000"/>
                  </a:solidFill>
                  <a:latin typeface="Pontano Sans"/>
                  <a:ea typeface="Montserrat"/>
                  <a:cs typeface="B Nazanin" pitchFamily="2" charset="-78"/>
                </a:rPr>
                <a:t>ارائه پاورپوینت</a:t>
              </a:r>
              <a:endParaRPr lang="es-PE" sz="2000" dirty="0">
                <a:solidFill>
                  <a:srgbClr val="000000"/>
                </a:solidFill>
                <a:latin typeface="Pontano Sans"/>
                <a:ea typeface="Montserrat"/>
                <a:cs typeface="B Nazanin" pitchFamily="2" charset="-78"/>
              </a:endParaRPr>
            </a:p>
            <a:p>
              <a:pPr marL="380975" marR="0" lvl="0" indent="-380975" algn="r" defTabSz="914400" rtl="1"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endParaRPr lang="es-PE" sz="2000" b="0" i="0" u="none" strike="noStrike" kern="1200" cap="none" spc="0" baseline="0" dirty="0">
                <a:solidFill>
                  <a:srgbClr val="000000"/>
                </a:solidFill>
                <a:uFillTx/>
                <a:latin typeface="Pontano Sans"/>
                <a:ea typeface="Montserrat"/>
                <a:cs typeface="B Nazanin" pitchFamily="2" charset="-78"/>
              </a:endParaRPr>
            </a:p>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PE" sz="2000" b="0" i="0" u="none" strike="noStrike" kern="1200" cap="none" spc="0" baseline="0" dirty="0">
                <a:solidFill>
                  <a:srgbClr val="000000"/>
                </a:solidFill>
                <a:uFillTx/>
                <a:latin typeface="Pontano Sans"/>
                <a:ea typeface="Montserrat"/>
                <a:cs typeface="B Nazanin" pitchFamily="2" charset="-78"/>
              </a:endParaRPr>
            </a:p>
          </p:txBody>
        </p:sp>
      </p:grpSp>
      <p:sp>
        <p:nvSpPr>
          <p:cNvPr id="8" name="Google Shape;274;p42">
            <a:extLst>
              <a:ext uri="{FF2B5EF4-FFF2-40B4-BE49-F238E27FC236}">
                <a16:creationId xmlns:a16="http://schemas.microsoft.com/office/drawing/2014/main" id="{9BD1E70F-4626-54E3-E713-0985D22E77D0}"/>
              </a:ext>
            </a:extLst>
          </p:cNvPr>
          <p:cNvSpPr txBox="1"/>
          <p:nvPr/>
        </p:nvSpPr>
        <p:spPr>
          <a:xfrm>
            <a:off x="1169901" y="4264917"/>
            <a:ext cx="2822798" cy="411598"/>
          </a:xfrm>
          <a:prstGeom prst="rect">
            <a:avLst/>
          </a:prstGeom>
          <a:noFill/>
          <a:ln cap="flat">
            <a:noFill/>
          </a:ln>
        </p:spPr>
        <p:txBody>
          <a:bodyPr vert="horz" wrap="square" lIns="121898" tIns="121898" rIns="121898" bIns="121898"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a-IR" sz="2133" b="0" i="0" u="none" strike="noStrike" kern="1200" cap="none" spc="0" baseline="0" dirty="0">
                <a:solidFill>
                  <a:srgbClr val="92D050"/>
                </a:solidFill>
                <a:uFillTx/>
                <a:latin typeface="Pontano Sans"/>
                <a:ea typeface="Rubik"/>
                <a:cs typeface="B Nazanin" pitchFamily="2" charset="-78"/>
              </a:rPr>
              <a:t>عنوان:</a:t>
            </a:r>
            <a:endParaRPr lang="en-US" sz="2133" b="0" i="0" u="none" strike="noStrike" kern="1200" cap="none" spc="0" baseline="0" dirty="0">
              <a:solidFill>
                <a:srgbClr val="92D050"/>
              </a:solidFill>
              <a:uFillTx/>
              <a:latin typeface="Pontano Sans"/>
              <a:ea typeface="Rubik"/>
              <a:cs typeface="B Nazanin" pitchFamily="2" charset="-78"/>
            </a:endParaRPr>
          </a:p>
        </p:txBody>
      </p:sp>
      <p:sp>
        <p:nvSpPr>
          <p:cNvPr id="9" name="Google Shape;275;p42">
            <a:extLst>
              <a:ext uri="{FF2B5EF4-FFF2-40B4-BE49-F238E27FC236}">
                <a16:creationId xmlns:a16="http://schemas.microsoft.com/office/drawing/2014/main" id="{9341817A-C513-D737-479A-94115B90EC58}"/>
              </a:ext>
            </a:extLst>
          </p:cNvPr>
          <p:cNvSpPr txBox="1"/>
          <p:nvPr/>
        </p:nvSpPr>
        <p:spPr>
          <a:xfrm>
            <a:off x="1169901" y="4676415"/>
            <a:ext cx="3527169" cy="912799"/>
          </a:xfrm>
          <a:prstGeom prst="rect">
            <a:avLst/>
          </a:prstGeom>
          <a:noFill/>
          <a:ln cap="flat">
            <a:noFill/>
          </a:ln>
        </p:spPr>
        <p:txBody>
          <a:bodyPr vert="horz" wrap="square" lIns="121898" tIns="121898" rIns="121898" bIns="121898" anchor="t" anchorCtr="0" compatLnSpc="1">
            <a:noAutofit/>
          </a:bodyPr>
          <a:lstStyle/>
          <a:p>
            <a:pPr marL="380975" indent="-380975" algn="r" rtl="1">
              <a:buSzPct val="100000"/>
              <a:buFont typeface="Arial" pitchFamily="34"/>
              <a:buChar char="•"/>
              <a:defRPr sz="1800" b="0" i="0" u="none" strike="noStrike" kern="0" cap="none" spc="0" baseline="0">
                <a:solidFill>
                  <a:srgbClr val="000000"/>
                </a:solidFill>
                <a:uFillTx/>
              </a:defRPr>
            </a:pPr>
            <a:r>
              <a:rPr lang="fa-IR" sz="2000" dirty="0">
                <a:solidFill>
                  <a:srgbClr val="000000"/>
                </a:solidFill>
                <a:latin typeface="Pontano Sans"/>
                <a:ea typeface="Montserrat"/>
                <a:cs typeface="B Nazanin" pitchFamily="2" charset="-78"/>
              </a:rPr>
              <a:t>ارائه پاورپوینت</a:t>
            </a:r>
            <a:endParaRPr lang="es-PE" sz="2000" b="0" i="0" u="none" strike="noStrike" kern="1200" cap="none" spc="0" baseline="0" dirty="0">
              <a:solidFill>
                <a:srgbClr val="000000"/>
              </a:solidFill>
              <a:uFillTx/>
              <a:latin typeface="Pontano Sans"/>
              <a:ea typeface="Montserrat"/>
              <a:cs typeface="B Nazanin" pitchFamily="2" charset="-78"/>
            </a:endParaRPr>
          </a:p>
          <a:p>
            <a:pPr marL="380975" indent="-380975" algn="r" rtl="1">
              <a:buSzPct val="100000"/>
              <a:buFont typeface="Arial" pitchFamily="34"/>
              <a:buChar char="•"/>
              <a:defRPr sz="1800" b="0" i="0" u="none" strike="noStrike" kern="0" cap="none" spc="0" baseline="0">
                <a:solidFill>
                  <a:srgbClr val="000000"/>
                </a:solidFill>
                <a:uFillTx/>
              </a:defRPr>
            </a:pPr>
            <a:r>
              <a:rPr lang="fa-IR" sz="2000" dirty="0">
                <a:solidFill>
                  <a:srgbClr val="000000"/>
                </a:solidFill>
                <a:latin typeface="Pontano Sans"/>
                <a:ea typeface="Montserrat"/>
                <a:cs typeface="B Nazanin" pitchFamily="2" charset="-78"/>
              </a:rPr>
              <a:t>ارائه پاورپوینت</a:t>
            </a:r>
            <a:endParaRPr lang="es-PE" sz="2000" dirty="0">
              <a:solidFill>
                <a:srgbClr val="000000"/>
              </a:solidFill>
              <a:latin typeface="Pontano Sans"/>
              <a:ea typeface="Montserrat"/>
              <a:cs typeface="B Nazanin" pitchFamily="2" charset="-78"/>
            </a:endParaRPr>
          </a:p>
          <a:p>
            <a:pPr marL="380975" marR="0" lvl="0" indent="-380975" algn="r" defTabSz="914400" rtl="1" fontAlgn="auto" hangingPunct="1">
              <a:lnSpc>
                <a:spcPct val="100000"/>
              </a:lnSpc>
              <a:spcBef>
                <a:spcPts val="0"/>
              </a:spcBef>
              <a:spcAft>
                <a:spcPts val="0"/>
              </a:spcAft>
              <a:buSzPct val="100000"/>
              <a:buFont typeface="Arial" pitchFamily="34"/>
              <a:buChar char="•"/>
              <a:tabLst/>
              <a:defRPr sz="1800" b="0" i="0" u="none" strike="noStrike" kern="0" cap="none" spc="0" baseline="0">
                <a:solidFill>
                  <a:srgbClr val="000000"/>
                </a:solidFill>
                <a:uFillTx/>
              </a:defRPr>
            </a:pPr>
            <a:endParaRPr lang="es-PE" sz="2000" b="0" i="0" u="none" strike="noStrike" kern="1200" cap="none" spc="0" baseline="0" dirty="0">
              <a:solidFill>
                <a:srgbClr val="000000"/>
              </a:solidFill>
              <a:uFillTx/>
              <a:latin typeface="Pontano Sans"/>
              <a:ea typeface="Montserrat"/>
              <a:cs typeface="B Nazanin" pitchFamily="2" charset="-78"/>
            </a:endParaRPr>
          </a:p>
        </p:txBody>
      </p:sp>
      <p:sp>
        <p:nvSpPr>
          <p:cNvPr id="10" name="TextBox 59">
            <a:extLst>
              <a:ext uri="{FF2B5EF4-FFF2-40B4-BE49-F238E27FC236}">
                <a16:creationId xmlns:a16="http://schemas.microsoft.com/office/drawing/2014/main" id="{30D1E44E-D8BE-523D-8254-ADD643564ED3}"/>
              </a:ext>
            </a:extLst>
          </p:cNvPr>
          <p:cNvSpPr txBox="1"/>
          <p:nvPr/>
        </p:nvSpPr>
        <p:spPr>
          <a:xfrm>
            <a:off x="9779105" y="6501521"/>
            <a:ext cx="2231995" cy="307777"/>
          </a:xfrm>
          <a:prstGeom prst="rect">
            <a:avLst/>
          </a:prstGeom>
          <a:noFill/>
          <a:ln cap="flat">
            <a:noFill/>
          </a:ln>
        </p:spPr>
        <p:txBody>
          <a:bodyPr vert="horz" wrap="square" lIns="91440" tIns="45720" rIns="91440" bIns="45720" anchor="ctr" anchorCtr="0" compatLnSpc="1">
            <a:spAutoFit/>
          </a:bodyPr>
          <a:lstStyle/>
          <a:p>
            <a:pPr marL="0" marR="0" lvl="0" indent="0" algn="l"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400" b="0" i="0" u="none" strike="noStrike" kern="1200" cap="none" spc="0" baseline="0" dirty="0">
                <a:solidFill>
                  <a:srgbClr val="00B050"/>
                </a:solidFill>
                <a:uFillTx/>
                <a:latin typeface="Arial" pitchFamily="34"/>
                <a:ea typeface="맑은 고딕" pitchFamily="34"/>
                <a:cs typeface="B Nazanin" pitchFamily="2" charset="-78"/>
              </a:rPr>
              <a:t>  </a:t>
            </a:r>
          </a:p>
        </p:txBody>
      </p:sp>
      <p:cxnSp>
        <p:nvCxnSpPr>
          <p:cNvPr id="14" name="Straight Connector 34">
            <a:extLst>
              <a:ext uri="{FF2B5EF4-FFF2-40B4-BE49-F238E27FC236}">
                <a16:creationId xmlns:a16="http://schemas.microsoft.com/office/drawing/2014/main" id="{0EF9FB1A-776B-9D28-89CF-D4A52816B574}"/>
              </a:ext>
            </a:extLst>
          </p:cNvPr>
          <p:cNvCxnSpPr/>
          <p:nvPr/>
        </p:nvCxnSpPr>
        <p:spPr>
          <a:xfrm>
            <a:off x="0" y="6464753"/>
            <a:ext cx="12191996" cy="15069"/>
          </a:xfrm>
          <a:prstGeom prst="straightConnector1">
            <a:avLst/>
          </a:prstGeom>
          <a:noFill/>
          <a:ln w="19046" cap="flat">
            <a:solidFill>
              <a:srgbClr val="00B050"/>
            </a:solidFill>
            <a:prstDash val="solid"/>
            <a:miter/>
          </a:ln>
        </p:spPr>
      </p:cxnSp>
      <p:grpSp>
        <p:nvGrpSpPr>
          <p:cNvPr id="15" name="Grupo 12">
            <a:extLst>
              <a:ext uri="{FF2B5EF4-FFF2-40B4-BE49-F238E27FC236}">
                <a16:creationId xmlns:a16="http://schemas.microsoft.com/office/drawing/2014/main" id="{82D0F311-C232-83CC-4C54-BEC69E5779A2}"/>
              </a:ext>
            </a:extLst>
          </p:cNvPr>
          <p:cNvGrpSpPr/>
          <p:nvPr/>
        </p:nvGrpSpPr>
        <p:grpSpPr>
          <a:xfrm>
            <a:off x="6040508" y="2229855"/>
            <a:ext cx="3679820" cy="3706813"/>
            <a:chOff x="6040508" y="2229855"/>
            <a:chExt cx="3679820" cy="3706813"/>
          </a:xfrm>
        </p:grpSpPr>
        <p:sp>
          <p:nvSpPr>
            <p:cNvPr id="16" name="Freeform 5">
              <a:extLst>
                <a:ext uri="{FF2B5EF4-FFF2-40B4-BE49-F238E27FC236}">
                  <a16:creationId xmlns:a16="http://schemas.microsoft.com/office/drawing/2014/main" id="{BFA0C746-777D-44D4-723B-5217751DA6DC}"/>
                </a:ext>
              </a:extLst>
            </p:cNvPr>
            <p:cNvSpPr/>
            <p:nvPr/>
          </p:nvSpPr>
          <p:spPr>
            <a:xfrm>
              <a:off x="6040508" y="2745787"/>
              <a:ext cx="2493961" cy="3155951"/>
            </a:xfrm>
            <a:custGeom>
              <a:avLst/>
              <a:gdLst>
                <a:gd name="f0" fmla="val 10800000"/>
                <a:gd name="f1" fmla="val 5400000"/>
                <a:gd name="f2" fmla="val 180"/>
                <a:gd name="f3" fmla="val w"/>
                <a:gd name="f4" fmla="val h"/>
                <a:gd name="f5" fmla="val 0"/>
                <a:gd name="f6" fmla="val 572"/>
                <a:gd name="f7" fmla="val 724"/>
                <a:gd name="f8" fmla="val 468"/>
                <a:gd name="f9" fmla="val 321"/>
                <a:gd name="f10" fmla="val 175"/>
                <a:gd name="f11" fmla="val 29"/>
                <a:gd name="f12" fmla="val 9"/>
                <a:gd name="f13" fmla="val 716"/>
                <a:gd name="f14" fmla="val 695"/>
                <a:gd name="f15" fmla="val 474"/>
                <a:gd name="f16" fmla="val 253"/>
                <a:gd name="f17" fmla="val 32"/>
                <a:gd name="f18" fmla="val 12"/>
                <a:gd name="f19" fmla="val 8"/>
                <a:gd name="f20" fmla="val 4"/>
                <a:gd name="f21" fmla="val 28"/>
                <a:gd name="f22" fmla="val 31"/>
                <a:gd name="f23" fmla="val 3"/>
                <a:gd name="f24" fmla="val 33"/>
                <a:gd name="f25" fmla="val 36"/>
                <a:gd name="f26" fmla="val 47"/>
                <a:gd name="f27" fmla="val 62"/>
                <a:gd name="f28" fmla="val 69"/>
                <a:gd name="f29" fmla="val 6"/>
                <a:gd name="f30" fmla="val 78"/>
                <a:gd name="f31" fmla="val 13"/>
                <a:gd name="f32" fmla="val 66"/>
                <a:gd name="f33" fmla="val 26"/>
                <a:gd name="f34" fmla="val 65"/>
                <a:gd name="f35" fmla="val 60"/>
                <a:gd name="f36" fmla="val 75"/>
                <a:gd name="f37" fmla="val 93"/>
                <a:gd name="f38" fmla="val 116"/>
                <a:gd name="f39" fmla="val 132"/>
                <a:gd name="f40" fmla="val 234"/>
                <a:gd name="f41" fmla="val 117"/>
                <a:gd name="f42" fmla="val 337"/>
                <a:gd name="f43" fmla="val 118"/>
                <a:gd name="f44" fmla="val 439"/>
                <a:gd name="f45" fmla="val 484"/>
                <a:gd name="f46" fmla="val 516"/>
                <a:gd name="f47" fmla="val 502"/>
                <a:gd name="f48" fmla="val 23"/>
                <a:gd name="f49" fmla="val 497"/>
                <a:gd name="f50" fmla="val 5"/>
                <a:gd name="f51" fmla="val 517"/>
                <a:gd name="f52" fmla="val 571"/>
                <a:gd name="f53" fmla="val 56"/>
                <a:gd name="f54" fmla="val 107"/>
                <a:gd name="f55" fmla="val 159"/>
                <a:gd name="f56" fmla="val 210"/>
                <a:gd name="f57" fmla="val 221"/>
                <a:gd name="f58" fmla="val 227"/>
                <a:gd name="f59" fmla="val 557"/>
                <a:gd name="f60" fmla="val 231"/>
                <a:gd name="f61" fmla="val 527"/>
                <a:gd name="f62" fmla="val 238"/>
                <a:gd name="f63" fmla="val 509"/>
                <a:gd name="f64" fmla="val 260"/>
                <a:gd name="f65" fmla="val 504"/>
                <a:gd name="f66" fmla="val 291"/>
                <a:gd name="f67" fmla="val 503"/>
                <a:gd name="f68" fmla="val 301"/>
                <a:gd name="f69" fmla="val 500"/>
                <a:gd name="f70" fmla="val 306"/>
                <a:gd name="f71" fmla="val 490"/>
                <a:gd name="f72" fmla="val 309"/>
                <a:gd name="f73" fmla="val 386"/>
                <a:gd name="f74" fmla="val 342"/>
                <a:gd name="f75" fmla="val 333"/>
                <a:gd name="f76" fmla="val 443"/>
                <a:gd name="f77" fmla="val 364"/>
                <a:gd name="f78" fmla="val 548"/>
                <a:gd name="f79" fmla="val 383"/>
                <a:gd name="f80" fmla="val 609"/>
                <a:gd name="f81" fmla="val 414"/>
                <a:gd name="f82" fmla="val 664"/>
                <a:gd name="f83" fmla="val 458"/>
                <a:gd name="f84" fmla="val 710"/>
                <a:gd name="f85" fmla="val 461"/>
                <a:gd name="f86" fmla="val 713"/>
                <a:gd name="f87" fmla="val 465"/>
                <a:gd name="f88" fmla="val 717"/>
                <a:gd name="f89" fmla="val 720"/>
                <a:gd name="f90" fmla="val 721"/>
                <a:gd name="f91" fmla="val 722"/>
                <a:gd name="f92" fmla="val 219"/>
                <a:gd name="f93" fmla="val 149"/>
                <a:gd name="f94" fmla="val 189"/>
                <a:gd name="f95" fmla="val 158"/>
                <a:gd name="f96" fmla="val 128"/>
                <a:gd name="f97" fmla="val 110"/>
                <a:gd name="f98" fmla="val 97"/>
                <a:gd name="f99" fmla="val 160"/>
                <a:gd name="f100" fmla="val 174"/>
                <a:gd name="f101" fmla="val 188"/>
                <a:gd name="f102" fmla="val 109"/>
                <a:gd name="f103" fmla="val 199"/>
                <a:gd name="f104" fmla="val 127"/>
                <a:gd name="f105" fmla="val 200"/>
                <a:gd name="f106" fmla="val 251"/>
                <a:gd name="f107" fmla="val 312"/>
                <a:gd name="f108" fmla="val 329"/>
                <a:gd name="f109" fmla="val 341"/>
                <a:gd name="f110" fmla="val 192"/>
                <a:gd name="f111" fmla="val 343"/>
                <a:gd name="f112" fmla="val 344"/>
                <a:gd name="f113" fmla="val 330"/>
                <a:gd name="f114" fmla="val 311"/>
                <a:gd name="f115" fmla="val 281"/>
                <a:gd name="f116" fmla="val 250"/>
                <a:gd name="f117" fmla="val 220"/>
                <a:gd name="f118" fmla="val 345"/>
                <a:gd name="f119" fmla="val 346"/>
                <a:gd name="f120" fmla="val 96"/>
                <a:gd name="f121" fmla="val 357"/>
                <a:gd name="f122" fmla="val 371"/>
                <a:gd name="f123" fmla="val 99"/>
                <a:gd name="f124" fmla="val 387"/>
                <a:gd name="f125" fmla="val 395"/>
                <a:gd name="f126" fmla="val 126"/>
                <a:gd name="f127" fmla="val 396"/>
                <a:gd name="f128" fmla="val 313"/>
                <a:gd name="f129" fmla="val 331"/>
                <a:gd name="f130" fmla="val 384"/>
                <a:gd name="f131" fmla="val 370"/>
                <a:gd name="f132" fmla="val 352"/>
                <a:gd name="f133" fmla="val 282"/>
                <a:gd name="f134" fmla="val 541"/>
                <a:gd name="f135" fmla="val 190"/>
                <a:gd name="f136" fmla="val 111"/>
                <a:gd name="f137" fmla="val 100"/>
                <a:gd name="f138" fmla="val 98"/>
                <a:gd name="f139" fmla="val 565"/>
                <a:gd name="f140" fmla="val 580"/>
                <a:gd name="f141" fmla="val 591"/>
                <a:gd name="f142" fmla="val 129"/>
                <a:gd name="f143" fmla="val 566"/>
                <a:gd name="f144" fmla="val 551"/>
                <a:gd name="f145" fmla="val 310"/>
                <a:gd name="f146" fmla="val 280"/>
                <a:gd name="f147" fmla="val 297"/>
                <a:gd name="f148" fmla="val 296"/>
                <a:gd name="f149" fmla="val 314"/>
                <a:gd name="f150" fmla="val 289"/>
                <a:gd name="f151" fmla="val 273"/>
                <a:gd name="f152" fmla="val 259"/>
                <a:gd name="f153" fmla="val 332"/>
                <a:gd name="f154" fmla="val 248"/>
                <a:gd name="f155" fmla="val 108"/>
                <a:gd name="f156" fmla="val 258"/>
                <a:gd name="f157" fmla="val 287"/>
                <a:gd name="f158" fmla="val 222"/>
                <a:gd name="f159" fmla="val 492"/>
                <a:gd name="f160" fmla="val 252"/>
                <a:gd name="f161" fmla="val 283"/>
                <a:gd name="f162" fmla="val 493"/>
                <a:gd name="f163" fmla="val 485"/>
                <a:gd name="f164" fmla="val 469"/>
                <a:gd name="f165" fmla="val 454"/>
                <a:gd name="f166" fmla="val 444"/>
                <a:gd name="f167" fmla="val 483"/>
                <a:gd name="f168" fmla="val 191"/>
                <a:gd name="f169" fmla="val 433"/>
                <a:gd name="f170" fmla="val 428"/>
                <a:gd name="f171" fmla="val 422"/>
                <a:gd name="f172" fmla="val 417"/>
                <a:gd name="f173" fmla="val 403"/>
                <a:gd name="f174" fmla="val 151"/>
                <a:gd name="f175" fmla="val 393"/>
                <a:gd name="f176" fmla="val 157"/>
                <a:gd name="f177" fmla="val 392"/>
                <a:gd name="f178" fmla="val 172"/>
                <a:gd name="f179" fmla="val 391"/>
                <a:gd name="f180" fmla="val 401"/>
                <a:gd name="f181" fmla="val 197"/>
                <a:gd name="f182" fmla="val 416"/>
                <a:gd name="f183" fmla="val 426"/>
                <a:gd name="f184" fmla="val 437"/>
                <a:gd name="f185" fmla="val 447"/>
                <a:gd name="f186" fmla="val 462"/>
                <a:gd name="f187" fmla="val 198"/>
                <a:gd name="f188" fmla="val 473"/>
                <a:gd name="f189" fmla="val 472"/>
                <a:gd name="f190" fmla="val 442"/>
                <a:gd name="f191" fmla="val 438"/>
                <a:gd name="f192" fmla="val 432"/>
                <a:gd name="f193" fmla="val 427"/>
                <a:gd name="f194" fmla="val 402"/>
                <a:gd name="f195" fmla="val 249"/>
                <a:gd name="f196" fmla="val 256"/>
                <a:gd name="f197" fmla="val 271"/>
                <a:gd name="f198" fmla="val 288"/>
                <a:gd name="f199" fmla="val 295"/>
                <a:gd name="f200" fmla="val 290"/>
                <a:gd name="f201" fmla="val 272"/>
                <a:gd name="f202" fmla="val 255"/>
                <a:gd name="f203" fmla="+- 0 0 -90"/>
                <a:gd name="f204" fmla="*/ f3 1 572"/>
                <a:gd name="f205" fmla="*/ f4 1 724"/>
                <a:gd name="f206" fmla="val f5"/>
                <a:gd name="f207" fmla="val f6"/>
                <a:gd name="f208" fmla="val f7"/>
                <a:gd name="f209" fmla="*/ f203 f0 1"/>
                <a:gd name="f210" fmla="+- f208 0 f206"/>
                <a:gd name="f211" fmla="+- f207 0 f206"/>
                <a:gd name="f212" fmla="*/ f209 1 f2"/>
                <a:gd name="f213" fmla="*/ f211 1 572"/>
                <a:gd name="f214" fmla="*/ f210 1 724"/>
                <a:gd name="f215" fmla="*/ 29 f211 1"/>
                <a:gd name="f216" fmla="*/ 724 f210 1"/>
                <a:gd name="f217" fmla="*/ 0 f211 1"/>
                <a:gd name="f218" fmla="*/ 32 f210 1"/>
                <a:gd name="f219" fmla="*/ 36 f211 1"/>
                <a:gd name="f220" fmla="*/ 4 f210 1"/>
                <a:gd name="f221" fmla="*/ 65 f211 1"/>
                <a:gd name="f222" fmla="*/ 36 f210 1"/>
                <a:gd name="f223" fmla="*/ 439 f211 1"/>
                <a:gd name="f224" fmla="*/ 116 f210 1"/>
                <a:gd name="f225" fmla="*/ 517 f211 1"/>
                <a:gd name="f226" fmla="*/ 3 f210 1"/>
                <a:gd name="f227" fmla="*/ 572 f211 1"/>
                <a:gd name="f228" fmla="*/ 210 f210 1"/>
                <a:gd name="f229" fmla="*/ 504 f211 1"/>
                <a:gd name="f230" fmla="*/ 291 f210 1"/>
                <a:gd name="f231" fmla="*/ 364 f211 1"/>
                <a:gd name="f232" fmla="*/ 548 f210 1"/>
                <a:gd name="f233" fmla="*/ 468 f211 1"/>
                <a:gd name="f234" fmla="*/ 720 f210 1"/>
                <a:gd name="f235" fmla="*/ 219 f211 1"/>
                <a:gd name="f236" fmla="*/ 149 f210 1"/>
                <a:gd name="f237" fmla="*/ 97 f211 1"/>
                <a:gd name="f238" fmla="*/ 174 f210 1"/>
                <a:gd name="f239" fmla="*/ 312 f211 1"/>
                <a:gd name="f240" fmla="*/ 199 f210 1"/>
                <a:gd name="f241" fmla="*/ 311 f211 1"/>
                <a:gd name="f242" fmla="*/ 220 f211 1"/>
                <a:gd name="f243" fmla="*/ 345 f210 1"/>
                <a:gd name="f244" fmla="*/ 371 f210 1"/>
                <a:gd name="f245" fmla="*/ 313 f211 1"/>
                <a:gd name="f246" fmla="*/ 395 f210 1"/>
                <a:gd name="f247" fmla="*/ 541 f210 1"/>
                <a:gd name="f248" fmla="*/ 98 f211 1"/>
                <a:gd name="f249" fmla="*/ 565 f210 1"/>
                <a:gd name="f250" fmla="*/ 591 f210 1"/>
                <a:gd name="f251" fmla="*/ 310 f211 1"/>
                <a:gd name="f252" fmla="*/ 297 f210 1"/>
                <a:gd name="f253" fmla="*/ 343 f211 1"/>
                <a:gd name="f254" fmla="*/ 273 f210 1"/>
                <a:gd name="f255" fmla="*/ 128 f211 1"/>
                <a:gd name="f256" fmla="*/ 248 f210 1"/>
                <a:gd name="f257" fmla="*/ 296 f210 1"/>
                <a:gd name="f258" fmla="*/ 222 f211 1"/>
                <a:gd name="f259" fmla="*/ 492 f210 1"/>
                <a:gd name="f260" fmla="*/ 469 f210 1"/>
                <a:gd name="f261" fmla="*/ 444 f210 1"/>
                <a:gd name="f262" fmla="*/ 433 f211 1"/>
                <a:gd name="f263" fmla="*/ 392 f211 1"/>
                <a:gd name="f264" fmla="*/ 172 f210 1"/>
                <a:gd name="f265" fmla="*/ 447 f211 1"/>
                <a:gd name="f266" fmla="*/ 432 f211 1"/>
                <a:gd name="f267" fmla="*/ 271 f210 1"/>
                <a:gd name="f268" fmla="+- f212 0 f1"/>
                <a:gd name="f269" fmla="*/ f215 1 572"/>
                <a:gd name="f270" fmla="*/ f216 1 724"/>
                <a:gd name="f271" fmla="*/ f217 1 572"/>
                <a:gd name="f272" fmla="*/ f218 1 724"/>
                <a:gd name="f273" fmla="*/ f219 1 572"/>
                <a:gd name="f274" fmla="*/ f220 1 724"/>
                <a:gd name="f275" fmla="*/ f221 1 572"/>
                <a:gd name="f276" fmla="*/ f222 1 724"/>
                <a:gd name="f277" fmla="*/ f223 1 572"/>
                <a:gd name="f278" fmla="*/ f224 1 724"/>
                <a:gd name="f279" fmla="*/ f225 1 572"/>
                <a:gd name="f280" fmla="*/ f226 1 724"/>
                <a:gd name="f281" fmla="*/ f227 1 572"/>
                <a:gd name="f282" fmla="*/ f228 1 724"/>
                <a:gd name="f283" fmla="*/ f229 1 572"/>
                <a:gd name="f284" fmla="*/ f230 1 724"/>
                <a:gd name="f285" fmla="*/ f231 1 572"/>
                <a:gd name="f286" fmla="*/ f232 1 724"/>
                <a:gd name="f287" fmla="*/ f233 1 572"/>
                <a:gd name="f288" fmla="*/ f234 1 724"/>
                <a:gd name="f289" fmla="*/ f235 1 572"/>
                <a:gd name="f290" fmla="*/ f236 1 724"/>
                <a:gd name="f291" fmla="*/ f237 1 572"/>
                <a:gd name="f292" fmla="*/ f238 1 724"/>
                <a:gd name="f293" fmla="*/ f239 1 572"/>
                <a:gd name="f294" fmla="*/ f240 1 724"/>
                <a:gd name="f295" fmla="*/ f241 1 572"/>
                <a:gd name="f296" fmla="*/ f242 1 572"/>
                <a:gd name="f297" fmla="*/ f243 1 724"/>
                <a:gd name="f298" fmla="*/ f244 1 724"/>
                <a:gd name="f299" fmla="*/ f245 1 572"/>
                <a:gd name="f300" fmla="*/ f246 1 724"/>
                <a:gd name="f301" fmla="*/ f247 1 724"/>
                <a:gd name="f302" fmla="*/ f248 1 572"/>
                <a:gd name="f303" fmla="*/ f249 1 724"/>
                <a:gd name="f304" fmla="*/ f250 1 724"/>
                <a:gd name="f305" fmla="*/ f251 1 572"/>
                <a:gd name="f306" fmla="*/ f252 1 724"/>
                <a:gd name="f307" fmla="*/ f253 1 572"/>
                <a:gd name="f308" fmla="*/ f254 1 724"/>
                <a:gd name="f309" fmla="*/ f255 1 572"/>
                <a:gd name="f310" fmla="*/ f256 1 724"/>
                <a:gd name="f311" fmla="*/ f257 1 724"/>
                <a:gd name="f312" fmla="*/ f258 1 572"/>
                <a:gd name="f313" fmla="*/ f259 1 724"/>
                <a:gd name="f314" fmla="*/ f260 1 724"/>
                <a:gd name="f315" fmla="*/ f261 1 724"/>
                <a:gd name="f316" fmla="*/ f262 1 572"/>
                <a:gd name="f317" fmla="*/ f263 1 572"/>
                <a:gd name="f318" fmla="*/ f264 1 724"/>
                <a:gd name="f319" fmla="*/ f265 1 572"/>
                <a:gd name="f320" fmla="*/ f266 1 572"/>
                <a:gd name="f321" fmla="*/ f267 1 724"/>
                <a:gd name="f322" fmla="*/ 0 1 f213"/>
                <a:gd name="f323" fmla="*/ f207 1 f213"/>
                <a:gd name="f324" fmla="*/ 0 1 f214"/>
                <a:gd name="f325" fmla="*/ f208 1 f214"/>
                <a:gd name="f326" fmla="*/ f269 1 f213"/>
                <a:gd name="f327" fmla="*/ f270 1 f214"/>
                <a:gd name="f328" fmla="*/ f271 1 f213"/>
                <a:gd name="f329" fmla="*/ f272 1 f214"/>
                <a:gd name="f330" fmla="*/ f273 1 f213"/>
                <a:gd name="f331" fmla="*/ f274 1 f214"/>
                <a:gd name="f332" fmla="*/ f275 1 f213"/>
                <a:gd name="f333" fmla="*/ f276 1 f214"/>
                <a:gd name="f334" fmla="*/ f277 1 f213"/>
                <a:gd name="f335" fmla="*/ f278 1 f214"/>
                <a:gd name="f336" fmla="*/ f279 1 f213"/>
                <a:gd name="f337" fmla="*/ f280 1 f214"/>
                <a:gd name="f338" fmla="*/ f281 1 f213"/>
                <a:gd name="f339" fmla="*/ f282 1 f214"/>
                <a:gd name="f340" fmla="*/ f283 1 f213"/>
                <a:gd name="f341" fmla="*/ f284 1 f214"/>
                <a:gd name="f342" fmla="*/ f285 1 f213"/>
                <a:gd name="f343" fmla="*/ f286 1 f214"/>
                <a:gd name="f344" fmla="*/ f287 1 f213"/>
                <a:gd name="f345" fmla="*/ f288 1 f214"/>
                <a:gd name="f346" fmla="*/ f289 1 f213"/>
                <a:gd name="f347" fmla="*/ f290 1 f214"/>
                <a:gd name="f348" fmla="*/ f291 1 f213"/>
                <a:gd name="f349" fmla="*/ f292 1 f214"/>
                <a:gd name="f350" fmla="*/ f293 1 f213"/>
                <a:gd name="f351" fmla="*/ f294 1 f214"/>
                <a:gd name="f352" fmla="*/ f295 1 f213"/>
                <a:gd name="f353" fmla="*/ f296 1 f213"/>
                <a:gd name="f354" fmla="*/ f297 1 f214"/>
                <a:gd name="f355" fmla="*/ f298 1 f214"/>
                <a:gd name="f356" fmla="*/ f299 1 f213"/>
                <a:gd name="f357" fmla="*/ f300 1 f214"/>
                <a:gd name="f358" fmla="*/ f301 1 f214"/>
                <a:gd name="f359" fmla="*/ f302 1 f213"/>
                <a:gd name="f360" fmla="*/ f303 1 f214"/>
                <a:gd name="f361" fmla="*/ f304 1 f214"/>
                <a:gd name="f362" fmla="*/ f305 1 f213"/>
                <a:gd name="f363" fmla="*/ f306 1 f214"/>
                <a:gd name="f364" fmla="*/ f307 1 f213"/>
                <a:gd name="f365" fmla="*/ f308 1 f214"/>
                <a:gd name="f366" fmla="*/ f309 1 f213"/>
                <a:gd name="f367" fmla="*/ f310 1 f214"/>
                <a:gd name="f368" fmla="*/ f311 1 f214"/>
                <a:gd name="f369" fmla="*/ f312 1 f213"/>
                <a:gd name="f370" fmla="*/ f313 1 f214"/>
                <a:gd name="f371" fmla="*/ f314 1 f214"/>
                <a:gd name="f372" fmla="*/ f315 1 f214"/>
                <a:gd name="f373" fmla="*/ f316 1 f213"/>
                <a:gd name="f374" fmla="*/ f317 1 f213"/>
                <a:gd name="f375" fmla="*/ f318 1 f214"/>
                <a:gd name="f376" fmla="*/ f319 1 f213"/>
                <a:gd name="f377" fmla="*/ f320 1 f213"/>
                <a:gd name="f378" fmla="*/ f321 1 f214"/>
                <a:gd name="f379" fmla="*/ f322 f204 1"/>
                <a:gd name="f380" fmla="*/ f323 f204 1"/>
                <a:gd name="f381" fmla="*/ f325 f205 1"/>
                <a:gd name="f382" fmla="*/ f324 f205 1"/>
                <a:gd name="f383" fmla="*/ f326 f204 1"/>
                <a:gd name="f384" fmla="*/ f327 f205 1"/>
                <a:gd name="f385" fmla="*/ f328 f204 1"/>
                <a:gd name="f386" fmla="*/ f329 f205 1"/>
                <a:gd name="f387" fmla="*/ f330 f204 1"/>
                <a:gd name="f388" fmla="*/ f331 f205 1"/>
                <a:gd name="f389" fmla="*/ f332 f204 1"/>
                <a:gd name="f390" fmla="*/ f333 f205 1"/>
                <a:gd name="f391" fmla="*/ f334 f204 1"/>
                <a:gd name="f392" fmla="*/ f335 f205 1"/>
                <a:gd name="f393" fmla="*/ f336 f204 1"/>
                <a:gd name="f394" fmla="*/ f337 f205 1"/>
                <a:gd name="f395" fmla="*/ f338 f204 1"/>
                <a:gd name="f396" fmla="*/ f339 f205 1"/>
                <a:gd name="f397" fmla="*/ f340 f204 1"/>
                <a:gd name="f398" fmla="*/ f341 f205 1"/>
                <a:gd name="f399" fmla="*/ f342 f204 1"/>
                <a:gd name="f400" fmla="*/ f343 f205 1"/>
                <a:gd name="f401" fmla="*/ f344 f204 1"/>
                <a:gd name="f402" fmla="*/ f345 f205 1"/>
                <a:gd name="f403" fmla="*/ f346 f204 1"/>
                <a:gd name="f404" fmla="*/ f347 f205 1"/>
                <a:gd name="f405" fmla="*/ f348 f204 1"/>
                <a:gd name="f406" fmla="*/ f349 f205 1"/>
                <a:gd name="f407" fmla="*/ f350 f204 1"/>
                <a:gd name="f408" fmla="*/ f351 f205 1"/>
                <a:gd name="f409" fmla="*/ f352 f204 1"/>
                <a:gd name="f410" fmla="*/ f353 f204 1"/>
                <a:gd name="f411" fmla="*/ f354 f205 1"/>
                <a:gd name="f412" fmla="*/ f355 f205 1"/>
                <a:gd name="f413" fmla="*/ f356 f204 1"/>
                <a:gd name="f414" fmla="*/ f357 f205 1"/>
                <a:gd name="f415" fmla="*/ f358 f205 1"/>
                <a:gd name="f416" fmla="*/ f359 f204 1"/>
                <a:gd name="f417" fmla="*/ f360 f205 1"/>
                <a:gd name="f418" fmla="*/ f361 f205 1"/>
                <a:gd name="f419" fmla="*/ f362 f204 1"/>
                <a:gd name="f420" fmla="*/ f363 f205 1"/>
                <a:gd name="f421" fmla="*/ f364 f204 1"/>
                <a:gd name="f422" fmla="*/ f365 f205 1"/>
                <a:gd name="f423" fmla="*/ f366 f204 1"/>
                <a:gd name="f424" fmla="*/ f367 f205 1"/>
                <a:gd name="f425" fmla="*/ f368 f205 1"/>
                <a:gd name="f426" fmla="*/ f369 f204 1"/>
                <a:gd name="f427" fmla="*/ f370 f205 1"/>
                <a:gd name="f428" fmla="*/ f371 f205 1"/>
                <a:gd name="f429" fmla="*/ f372 f205 1"/>
                <a:gd name="f430" fmla="*/ f373 f204 1"/>
                <a:gd name="f431" fmla="*/ f374 f204 1"/>
                <a:gd name="f432" fmla="*/ f375 f205 1"/>
                <a:gd name="f433" fmla="*/ f376 f204 1"/>
                <a:gd name="f434" fmla="*/ f377 f204 1"/>
                <a:gd name="f435" fmla="*/ f378 f205 1"/>
              </a:gdLst>
              <a:ahLst/>
              <a:cxnLst>
                <a:cxn ang="3cd4">
                  <a:pos x="hc" y="t"/>
                </a:cxn>
                <a:cxn ang="0">
                  <a:pos x="r" y="vc"/>
                </a:cxn>
                <a:cxn ang="cd4">
                  <a:pos x="hc" y="b"/>
                </a:cxn>
                <a:cxn ang="cd2">
                  <a:pos x="l" y="vc"/>
                </a:cxn>
                <a:cxn ang="f268">
                  <a:pos x="f383" y="f384"/>
                </a:cxn>
                <a:cxn ang="f268">
                  <a:pos x="f385" y="f386"/>
                </a:cxn>
                <a:cxn ang="f268">
                  <a:pos x="f387" y="f388"/>
                </a:cxn>
                <a:cxn ang="f268">
                  <a:pos x="f389" y="f390"/>
                </a:cxn>
                <a:cxn ang="f268">
                  <a:pos x="f391" y="f392"/>
                </a:cxn>
                <a:cxn ang="f268">
                  <a:pos x="f393" y="f394"/>
                </a:cxn>
                <a:cxn ang="f268">
                  <a:pos x="f395" y="f396"/>
                </a:cxn>
                <a:cxn ang="f268">
                  <a:pos x="f397" y="f398"/>
                </a:cxn>
                <a:cxn ang="f268">
                  <a:pos x="f399" y="f400"/>
                </a:cxn>
                <a:cxn ang="f268">
                  <a:pos x="f401" y="f402"/>
                </a:cxn>
                <a:cxn ang="f268">
                  <a:pos x="f403" y="f404"/>
                </a:cxn>
                <a:cxn ang="f268">
                  <a:pos x="f405" y="f406"/>
                </a:cxn>
                <a:cxn ang="f268">
                  <a:pos x="f407" y="f408"/>
                </a:cxn>
                <a:cxn ang="f268">
                  <a:pos x="f409" y="f404"/>
                </a:cxn>
                <a:cxn ang="f268">
                  <a:pos x="f410" y="f411"/>
                </a:cxn>
                <a:cxn ang="f268">
                  <a:pos x="f405" y="f412"/>
                </a:cxn>
                <a:cxn ang="f268">
                  <a:pos x="f413" y="f414"/>
                </a:cxn>
                <a:cxn ang="f268">
                  <a:pos x="f407" y="f411"/>
                </a:cxn>
                <a:cxn ang="f268">
                  <a:pos x="f410" y="f415"/>
                </a:cxn>
                <a:cxn ang="f268">
                  <a:pos x="f416" y="f417"/>
                </a:cxn>
                <a:cxn ang="f268">
                  <a:pos x="f409" y="f418"/>
                </a:cxn>
                <a:cxn ang="f268">
                  <a:pos x="f419" y="f415"/>
                </a:cxn>
                <a:cxn ang="f268">
                  <a:pos x="f410" y="f420"/>
                </a:cxn>
                <a:cxn ang="f268">
                  <a:pos x="f421" y="f422"/>
                </a:cxn>
                <a:cxn ang="f268">
                  <a:pos x="f423" y="f424"/>
                </a:cxn>
                <a:cxn ang="f268">
                  <a:pos x="f423" y="f425"/>
                </a:cxn>
                <a:cxn ang="f268">
                  <a:pos x="f426" y="f427"/>
                </a:cxn>
                <a:cxn ang="f268">
                  <a:pos x="f421" y="f428"/>
                </a:cxn>
                <a:cxn ang="f268">
                  <a:pos x="f423" y="f429"/>
                </a:cxn>
                <a:cxn ang="f268">
                  <a:pos x="f423" y="f427"/>
                </a:cxn>
                <a:cxn ang="f268">
                  <a:pos x="f430" y="f404"/>
                </a:cxn>
                <a:cxn ang="f268">
                  <a:pos x="f431" y="f432"/>
                </a:cxn>
                <a:cxn ang="f268">
                  <a:pos x="f433" y="f408"/>
                </a:cxn>
                <a:cxn ang="f268">
                  <a:pos x="f433" y="f404"/>
                </a:cxn>
                <a:cxn ang="f268">
                  <a:pos x="f434" y="f424"/>
                </a:cxn>
                <a:cxn ang="f268">
                  <a:pos x="f431" y="f435"/>
                </a:cxn>
                <a:cxn ang="f268">
                  <a:pos x="f430" y="f420"/>
                </a:cxn>
                <a:cxn ang="f268">
                  <a:pos x="f434" y="f424"/>
                </a:cxn>
              </a:cxnLst>
              <a:rect l="f379" t="f382" r="f380" b="f381"/>
              <a:pathLst>
                <a:path w="572" h="724">
                  <a:moveTo>
                    <a:pt x="f8" y="f7"/>
                  </a:moveTo>
                  <a:cubicBezTo>
                    <a:pt x="f9" y="f7"/>
                    <a:pt x="f10" y="f7"/>
                    <a:pt x="f11" y="f7"/>
                  </a:cubicBezTo>
                  <a:cubicBezTo>
                    <a:pt x="f12" y="f7"/>
                    <a:pt x="f5" y="f13"/>
                    <a:pt x="f5" y="f14"/>
                  </a:cubicBezTo>
                  <a:cubicBezTo>
                    <a:pt x="f5" y="f15"/>
                    <a:pt x="f5" y="f16"/>
                    <a:pt x="f5" y="f17"/>
                  </a:cubicBezTo>
                  <a:cubicBezTo>
                    <a:pt x="f5" y="f18"/>
                    <a:pt x="f19" y="f20"/>
                    <a:pt x="f21" y="f20"/>
                  </a:cubicBezTo>
                  <a:cubicBezTo>
                    <a:pt x="f22" y="f23"/>
                    <a:pt x="f24" y="f23"/>
                    <a:pt x="f25" y="f20"/>
                  </a:cubicBezTo>
                  <a:cubicBezTo>
                    <a:pt x="f26" y="f20"/>
                    <a:pt x="f27" y="f5"/>
                    <a:pt x="f28" y="f29"/>
                  </a:cubicBezTo>
                  <a:cubicBezTo>
                    <a:pt x="f30" y="f31"/>
                    <a:pt x="f32" y="f33"/>
                    <a:pt x="f34" y="f25"/>
                  </a:cubicBezTo>
                  <a:cubicBezTo>
                    <a:pt x="f35" y="f36"/>
                    <a:pt x="f37" y="f38"/>
                    <a:pt x="f39" y="f38"/>
                  </a:cubicBezTo>
                  <a:cubicBezTo>
                    <a:pt x="f40" y="f41"/>
                    <a:pt x="f42" y="f43"/>
                    <a:pt x="f44" y="f38"/>
                  </a:cubicBezTo>
                  <a:cubicBezTo>
                    <a:pt x="f45" y="f38"/>
                    <a:pt x="f46" y="f28"/>
                    <a:pt x="f47" y="f48"/>
                  </a:cubicBezTo>
                  <a:cubicBezTo>
                    <a:pt x="f49" y="f50"/>
                    <a:pt x="f47" y="f23"/>
                    <a:pt x="f51" y="f23"/>
                  </a:cubicBezTo>
                  <a:cubicBezTo>
                    <a:pt x="f52" y="f20"/>
                    <a:pt x="f52" y="f20"/>
                    <a:pt x="f52" y="f53"/>
                  </a:cubicBezTo>
                  <a:cubicBezTo>
                    <a:pt x="f52" y="f54"/>
                    <a:pt x="f52" y="f55"/>
                    <a:pt x="f6" y="f56"/>
                  </a:cubicBezTo>
                  <a:cubicBezTo>
                    <a:pt x="f6" y="f57"/>
                    <a:pt x="f52" y="f58"/>
                    <a:pt x="f59" y="f60"/>
                  </a:cubicBezTo>
                  <a:cubicBezTo>
                    <a:pt x="f61" y="f62"/>
                    <a:pt x="f63" y="f64"/>
                    <a:pt x="f65" y="f66"/>
                  </a:cubicBezTo>
                  <a:cubicBezTo>
                    <a:pt x="f67" y="f68"/>
                    <a:pt x="f69" y="f70"/>
                    <a:pt x="f71" y="f72"/>
                  </a:cubicBezTo>
                  <a:cubicBezTo>
                    <a:pt x="f73" y="f74"/>
                    <a:pt x="f75" y="f76"/>
                    <a:pt x="f77" y="f78"/>
                  </a:cubicBezTo>
                  <a:cubicBezTo>
                    <a:pt x="f79" y="f80"/>
                    <a:pt x="f81" y="f82"/>
                    <a:pt x="f83" y="f84"/>
                  </a:cubicBezTo>
                  <a:cubicBezTo>
                    <a:pt x="f85" y="f86"/>
                    <a:pt x="f87" y="f88"/>
                    <a:pt x="f8" y="f89"/>
                  </a:cubicBezTo>
                  <a:cubicBezTo>
                    <a:pt x="f8" y="f90"/>
                    <a:pt x="f8" y="f91"/>
                    <a:pt x="f8" y="f7"/>
                  </a:cubicBezTo>
                  <a:close/>
                  <a:moveTo>
                    <a:pt x="f92" y="f93"/>
                  </a:moveTo>
                  <a:cubicBezTo>
                    <a:pt x="f94" y="f93"/>
                    <a:pt x="f95" y="f93"/>
                    <a:pt x="f96" y="f93"/>
                  </a:cubicBezTo>
                  <a:cubicBezTo>
                    <a:pt x="f97" y="f93"/>
                    <a:pt x="f98" y="f99"/>
                    <a:pt x="f98" y="f100"/>
                  </a:cubicBezTo>
                  <a:cubicBezTo>
                    <a:pt x="f98" y="f101"/>
                    <a:pt x="f102" y="f103"/>
                    <a:pt x="f104" y="f103"/>
                  </a:cubicBezTo>
                  <a:cubicBezTo>
                    <a:pt x="f94" y="f105"/>
                    <a:pt x="f106" y="f103"/>
                    <a:pt x="f107" y="f103"/>
                  </a:cubicBezTo>
                  <a:cubicBezTo>
                    <a:pt x="f108" y="f103"/>
                    <a:pt x="f109" y="f110"/>
                    <a:pt x="f111" y="f100"/>
                  </a:cubicBezTo>
                  <a:cubicBezTo>
                    <a:pt x="f112" y="f99"/>
                    <a:pt x="f113" y="f93"/>
                    <a:pt x="f114" y="f93"/>
                  </a:cubicBezTo>
                  <a:cubicBezTo>
                    <a:pt x="f115" y="f93"/>
                    <a:pt x="f116" y="f93"/>
                    <a:pt x="f92" y="f93"/>
                  </a:cubicBezTo>
                  <a:close/>
                  <a:moveTo>
                    <a:pt x="f117" y="f118"/>
                  </a:moveTo>
                  <a:cubicBezTo>
                    <a:pt x="f94" y="f118"/>
                    <a:pt x="f95" y="f118"/>
                    <a:pt x="f104" y="f118"/>
                  </a:cubicBezTo>
                  <a:cubicBezTo>
                    <a:pt x="f102" y="f119"/>
                    <a:pt x="f120" y="f121"/>
                    <a:pt x="f98" y="f122"/>
                  </a:cubicBezTo>
                  <a:cubicBezTo>
                    <a:pt x="f123" y="f124"/>
                    <a:pt x="f97" y="f125"/>
                    <a:pt x="f126" y="f125"/>
                  </a:cubicBezTo>
                  <a:cubicBezTo>
                    <a:pt x="f101" y="f125"/>
                    <a:pt x="f106" y="f127"/>
                    <a:pt x="f128" y="f125"/>
                  </a:cubicBezTo>
                  <a:cubicBezTo>
                    <a:pt x="f129" y="f125"/>
                    <a:pt x="f112" y="f130"/>
                    <a:pt x="f111" y="f131"/>
                  </a:cubicBezTo>
                  <a:cubicBezTo>
                    <a:pt x="f109" y="f132"/>
                    <a:pt x="f108" y="f118"/>
                    <a:pt x="f107" y="f118"/>
                  </a:cubicBezTo>
                  <a:cubicBezTo>
                    <a:pt x="f133" y="f118"/>
                    <a:pt x="f106" y="f118"/>
                    <a:pt x="f117" y="f118"/>
                  </a:cubicBezTo>
                  <a:close/>
                  <a:moveTo>
                    <a:pt x="f117" y="f134"/>
                  </a:moveTo>
                  <a:cubicBezTo>
                    <a:pt x="f135" y="f134"/>
                    <a:pt x="f55" y="f134"/>
                    <a:pt x="f96" y="f134"/>
                  </a:cubicBezTo>
                  <a:cubicBezTo>
                    <a:pt x="f136" y="f134"/>
                    <a:pt x="f137" y="f78"/>
                    <a:pt x="f138" y="f139"/>
                  </a:cubicBezTo>
                  <a:cubicBezTo>
                    <a:pt x="f120" y="f140"/>
                    <a:pt x="f102" y="f141"/>
                    <a:pt x="f142" y="f141"/>
                  </a:cubicBezTo>
                  <a:cubicBezTo>
                    <a:pt x="f135" y="f141"/>
                    <a:pt x="f116" y="f141"/>
                    <a:pt x="f114" y="f141"/>
                  </a:cubicBezTo>
                  <a:cubicBezTo>
                    <a:pt x="f113" y="f141"/>
                    <a:pt x="f111" y="f140"/>
                    <a:pt x="f111" y="f143"/>
                  </a:cubicBezTo>
                  <a:cubicBezTo>
                    <a:pt x="f111" y="f144"/>
                    <a:pt x="f113" y="f134"/>
                    <a:pt x="f145" y="f134"/>
                  </a:cubicBezTo>
                  <a:cubicBezTo>
                    <a:pt x="f146" y="f134"/>
                    <a:pt x="f116" y="f134"/>
                    <a:pt x="f117" y="f134"/>
                  </a:cubicBezTo>
                  <a:close/>
                  <a:moveTo>
                    <a:pt x="f117" y="f147"/>
                  </a:moveTo>
                  <a:cubicBezTo>
                    <a:pt x="f106" y="f147"/>
                    <a:pt x="f133" y="f148"/>
                    <a:pt x="f149" y="f147"/>
                  </a:cubicBezTo>
                  <a:cubicBezTo>
                    <a:pt x="f113" y="f147"/>
                    <a:pt x="f109" y="f150"/>
                    <a:pt x="f111" y="f151"/>
                  </a:cubicBezTo>
                  <a:cubicBezTo>
                    <a:pt x="f112" y="f152"/>
                    <a:pt x="f153" y="f154"/>
                    <a:pt x="f128" y="f154"/>
                  </a:cubicBezTo>
                  <a:cubicBezTo>
                    <a:pt x="f106" y="f154"/>
                    <a:pt x="f94" y="f154"/>
                    <a:pt x="f96" y="f154"/>
                  </a:cubicBezTo>
                  <a:cubicBezTo>
                    <a:pt x="f155" y="f154"/>
                    <a:pt x="f98" y="f156"/>
                    <a:pt x="f138" y="f151"/>
                  </a:cubicBezTo>
                  <a:cubicBezTo>
                    <a:pt x="f138" y="f157"/>
                    <a:pt x="f102" y="f148"/>
                    <a:pt x="f96" y="f148"/>
                  </a:cubicBezTo>
                  <a:cubicBezTo>
                    <a:pt x="f55" y="f147"/>
                    <a:pt x="f94" y="f147"/>
                    <a:pt x="f117" y="f147"/>
                  </a:cubicBezTo>
                  <a:close/>
                  <a:moveTo>
                    <a:pt x="f158" y="f159"/>
                  </a:moveTo>
                  <a:cubicBezTo>
                    <a:pt x="f160" y="f159"/>
                    <a:pt x="f161" y="f159"/>
                    <a:pt x="f149" y="f162"/>
                  </a:cubicBezTo>
                  <a:cubicBezTo>
                    <a:pt x="f113" y="f162"/>
                    <a:pt x="f109" y="f163"/>
                    <a:pt x="f111" y="f164"/>
                  </a:cubicBezTo>
                  <a:cubicBezTo>
                    <a:pt x="f112" y="f165"/>
                    <a:pt x="f153" y="f166"/>
                    <a:pt x="f128" y="f166"/>
                  </a:cubicBezTo>
                  <a:cubicBezTo>
                    <a:pt x="f106" y="f166"/>
                    <a:pt x="f94" y="f166"/>
                    <a:pt x="f96" y="f166"/>
                  </a:cubicBezTo>
                  <a:cubicBezTo>
                    <a:pt x="f155" y="f166"/>
                    <a:pt x="f98" y="f165"/>
                    <a:pt x="f138" y="f8"/>
                  </a:cubicBezTo>
                  <a:cubicBezTo>
                    <a:pt x="f138" y="f167"/>
                    <a:pt x="f102" y="f159"/>
                    <a:pt x="f96" y="f159"/>
                  </a:cubicBezTo>
                  <a:cubicBezTo>
                    <a:pt x="f55" y="f162"/>
                    <a:pt x="f168" y="f159"/>
                    <a:pt x="f158" y="f159"/>
                  </a:cubicBezTo>
                  <a:close/>
                  <a:moveTo>
                    <a:pt x="f169" y="f93"/>
                  </a:moveTo>
                  <a:cubicBezTo>
                    <a:pt x="f170" y="f93"/>
                    <a:pt x="f171" y="f93"/>
                    <a:pt x="f172" y="f93"/>
                  </a:cubicBezTo>
                  <a:cubicBezTo>
                    <a:pt x="f173" y="f174"/>
                    <a:pt x="f175" y="f176"/>
                    <a:pt x="f177" y="f178"/>
                  </a:cubicBezTo>
                  <a:cubicBezTo>
                    <a:pt x="f179" y="f101"/>
                    <a:pt x="f180" y="f181"/>
                    <a:pt x="f182" y="f103"/>
                  </a:cubicBezTo>
                  <a:cubicBezTo>
                    <a:pt x="f183" y="f105"/>
                    <a:pt x="f184" y="f105"/>
                    <a:pt x="f185" y="f103"/>
                  </a:cubicBezTo>
                  <a:cubicBezTo>
                    <a:pt x="f186" y="f187"/>
                    <a:pt x="f188" y="f168"/>
                    <a:pt x="f189" y="f100"/>
                  </a:cubicBezTo>
                  <a:cubicBezTo>
                    <a:pt x="f189" y="f95"/>
                    <a:pt x="f186" y="f174"/>
                    <a:pt x="f185" y="f93"/>
                  </a:cubicBezTo>
                  <a:cubicBezTo>
                    <a:pt x="f190" y="f93"/>
                    <a:pt x="f191" y="f93"/>
                    <a:pt x="f169" y="f93"/>
                  </a:cubicBezTo>
                  <a:close/>
                  <a:moveTo>
                    <a:pt x="f192" y="f154"/>
                  </a:moveTo>
                  <a:cubicBezTo>
                    <a:pt x="f193" y="f154"/>
                    <a:pt x="f171" y="f154"/>
                    <a:pt x="f172" y="f154"/>
                  </a:cubicBezTo>
                  <a:cubicBezTo>
                    <a:pt x="f194" y="f195"/>
                    <a:pt x="f177" y="f196"/>
                    <a:pt x="f177" y="f197"/>
                  </a:cubicBezTo>
                  <a:cubicBezTo>
                    <a:pt x="f177" y="f198"/>
                    <a:pt x="f180" y="f199"/>
                    <a:pt x="f172" y="f148"/>
                  </a:cubicBezTo>
                  <a:cubicBezTo>
                    <a:pt x="f171" y="f147"/>
                    <a:pt x="f170" y="f147"/>
                    <a:pt x="f169" y="f147"/>
                  </a:cubicBezTo>
                  <a:cubicBezTo>
                    <a:pt x="f85" y="f147"/>
                    <a:pt x="f188" y="f200"/>
                    <a:pt x="f189" y="f201"/>
                  </a:cubicBezTo>
                  <a:cubicBezTo>
                    <a:pt x="f189" y="f202"/>
                    <a:pt x="f85" y="f154"/>
                    <a:pt x="f192" y="f154"/>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17" name="Freeform 6">
              <a:extLst>
                <a:ext uri="{FF2B5EF4-FFF2-40B4-BE49-F238E27FC236}">
                  <a16:creationId xmlns:a16="http://schemas.microsoft.com/office/drawing/2014/main" id="{15FE5CD9-A3B3-23A4-6028-ACF6719EFE72}"/>
                </a:ext>
              </a:extLst>
            </p:cNvPr>
            <p:cNvSpPr/>
            <p:nvPr/>
          </p:nvSpPr>
          <p:spPr>
            <a:xfrm>
              <a:off x="7728015" y="3934827"/>
              <a:ext cx="1992313" cy="2001841"/>
            </a:xfrm>
            <a:custGeom>
              <a:avLst/>
              <a:gdLst>
                <a:gd name="f0" fmla="val 10800000"/>
                <a:gd name="f1" fmla="val 5400000"/>
                <a:gd name="f2" fmla="val 180"/>
                <a:gd name="f3" fmla="val w"/>
                <a:gd name="f4" fmla="val h"/>
                <a:gd name="f5" fmla="val 0"/>
                <a:gd name="f6" fmla="val 457"/>
                <a:gd name="f7" fmla="val 459"/>
                <a:gd name="f8" fmla="val 205"/>
                <a:gd name="f9" fmla="val 83"/>
                <a:gd name="f10" fmla="val 203"/>
                <a:gd name="f11" fmla="val 68"/>
                <a:gd name="f12" fmla="val 195"/>
                <a:gd name="f13" fmla="val 58"/>
                <a:gd name="f14" fmla="val 183"/>
                <a:gd name="f15" fmla="val 52"/>
                <a:gd name="f16" fmla="val 168"/>
                <a:gd name="f17" fmla="val 43"/>
                <a:gd name="f18" fmla="val 160"/>
                <a:gd name="f19" fmla="val 32"/>
                <a:gd name="f20" fmla="val 169"/>
                <a:gd name="f21" fmla="val 16"/>
                <a:gd name="f22" fmla="val 176"/>
                <a:gd name="f23" fmla="val 2"/>
                <a:gd name="f24" fmla="val 191"/>
                <a:gd name="f25" fmla="val 209"/>
                <a:gd name="f26" fmla="val 10"/>
                <a:gd name="f27" fmla="val 220"/>
                <a:gd name="f28" fmla="val 17"/>
                <a:gd name="f29" fmla="val 231"/>
                <a:gd name="f30" fmla="val 23"/>
                <a:gd name="f31" fmla="val 229"/>
                <a:gd name="f32" fmla="val 41"/>
                <a:gd name="f33" fmla="val 222"/>
                <a:gd name="f34" fmla="val 102"/>
                <a:gd name="f35" fmla="val 267"/>
                <a:gd name="f36" fmla="val 142"/>
                <a:gd name="f37" fmla="val 341"/>
                <a:gd name="f38" fmla="val 125"/>
                <a:gd name="f39" fmla="val 354"/>
                <a:gd name="f40" fmla="val 122"/>
                <a:gd name="f41" fmla="val 368"/>
                <a:gd name="f42" fmla="val 117"/>
                <a:gd name="f43" fmla="val 379"/>
                <a:gd name="f44" fmla="val 109"/>
                <a:gd name="f45" fmla="val 387"/>
                <a:gd name="f46" fmla="val 392"/>
                <a:gd name="f47" fmla="val 104"/>
                <a:gd name="f48" fmla="val 399"/>
                <a:gd name="f49" fmla="val 110"/>
                <a:gd name="f50" fmla="val 438"/>
                <a:gd name="f51" fmla="val 147"/>
                <a:gd name="f52" fmla="val 190"/>
                <a:gd name="f53" fmla="val 445"/>
                <a:gd name="f54" fmla="val 243"/>
                <a:gd name="f55" fmla="val 428"/>
                <a:gd name="f56" fmla="val 317"/>
                <a:gd name="f57" fmla="val 389"/>
                <a:gd name="f58" fmla="val 378"/>
                <a:gd name="f59" fmla="val 333"/>
                <a:gd name="f60" fmla="val 302"/>
                <a:gd name="f61" fmla="val 456"/>
                <a:gd name="f62" fmla="val 278"/>
                <a:gd name="f63" fmla="val 241"/>
                <a:gd name="f64" fmla="val 233"/>
                <a:gd name="f65" fmla="val 434"/>
                <a:gd name="f66" fmla="val 436"/>
                <a:gd name="f67" fmla="val 223"/>
                <a:gd name="f68" fmla="val 439"/>
                <a:gd name="f69" fmla="val 458"/>
                <a:gd name="f70" fmla="val 164"/>
                <a:gd name="f71" fmla="val 137"/>
                <a:gd name="f72" fmla="val 432"/>
                <a:gd name="f73" fmla="val 77"/>
                <a:gd name="f74" fmla="val 381"/>
                <a:gd name="f75" fmla="val 37"/>
                <a:gd name="f76" fmla="val 318"/>
                <a:gd name="f77" fmla="val 19"/>
                <a:gd name="f78" fmla="val 242"/>
                <a:gd name="f79" fmla="val 157"/>
                <a:gd name="f80" fmla="val 69"/>
                <a:gd name="f81" fmla="val 163"/>
                <a:gd name="f82" fmla="val 78"/>
                <a:gd name="f83" fmla="val 79"/>
                <a:gd name="f84" fmla="val 81"/>
                <a:gd name="f85" fmla="+- 0 0 -90"/>
                <a:gd name="f86" fmla="*/ f3 1 457"/>
                <a:gd name="f87" fmla="*/ f4 1 459"/>
                <a:gd name="f88" fmla="val f5"/>
                <a:gd name="f89" fmla="val f6"/>
                <a:gd name="f90" fmla="val f7"/>
                <a:gd name="f91" fmla="*/ f85 f0 1"/>
                <a:gd name="f92" fmla="+- f90 0 f88"/>
                <a:gd name="f93" fmla="+- f89 0 f88"/>
                <a:gd name="f94" fmla="*/ f91 1 f2"/>
                <a:gd name="f95" fmla="*/ f93 1 457"/>
                <a:gd name="f96" fmla="*/ f92 1 459"/>
                <a:gd name="f97" fmla="*/ 205 f93 1"/>
                <a:gd name="f98" fmla="*/ 83 f92 1"/>
                <a:gd name="f99" fmla="*/ 183 f93 1"/>
                <a:gd name="f100" fmla="*/ 52 f92 1"/>
                <a:gd name="f101" fmla="*/ 169 f93 1"/>
                <a:gd name="f102" fmla="*/ 16 f92 1"/>
                <a:gd name="f103" fmla="*/ 209 f93 1"/>
                <a:gd name="f104" fmla="*/ 10 f92 1"/>
                <a:gd name="f105" fmla="*/ 229 f93 1"/>
                <a:gd name="f106" fmla="*/ 41 f92 1"/>
                <a:gd name="f107" fmla="*/ 341 f93 1"/>
                <a:gd name="f108" fmla="*/ 125 f92 1"/>
                <a:gd name="f109" fmla="*/ 379 f93 1"/>
                <a:gd name="f110" fmla="*/ 109 f92 1"/>
                <a:gd name="f111" fmla="*/ 399 f93 1"/>
                <a:gd name="f112" fmla="*/ 110 f92 1"/>
                <a:gd name="f113" fmla="*/ 445 f93 1"/>
                <a:gd name="f114" fmla="*/ 243 f92 1"/>
                <a:gd name="f115" fmla="*/ 333 f93 1"/>
                <a:gd name="f116" fmla="*/ 428 f92 1"/>
                <a:gd name="f117" fmla="*/ 241 f93 1"/>
                <a:gd name="f118" fmla="*/ 438 f92 1"/>
                <a:gd name="f119" fmla="*/ 223 f93 1"/>
                <a:gd name="f120" fmla="*/ 439 f92 1"/>
                <a:gd name="f121" fmla="*/ 137 f93 1"/>
                <a:gd name="f122" fmla="*/ 432 f92 1"/>
                <a:gd name="f123" fmla="*/ 19 f93 1"/>
                <a:gd name="f124" fmla="*/ 242 f92 1"/>
                <a:gd name="f125" fmla="*/ 163 f93 1"/>
                <a:gd name="f126" fmla="*/ 78 f92 1"/>
                <a:gd name="f127" fmla="+- f94 0 f1"/>
                <a:gd name="f128" fmla="*/ f97 1 457"/>
                <a:gd name="f129" fmla="*/ f98 1 459"/>
                <a:gd name="f130" fmla="*/ f99 1 457"/>
                <a:gd name="f131" fmla="*/ f100 1 459"/>
                <a:gd name="f132" fmla="*/ f101 1 457"/>
                <a:gd name="f133" fmla="*/ f102 1 459"/>
                <a:gd name="f134" fmla="*/ f103 1 457"/>
                <a:gd name="f135" fmla="*/ f104 1 459"/>
                <a:gd name="f136" fmla="*/ f105 1 457"/>
                <a:gd name="f137" fmla="*/ f106 1 459"/>
                <a:gd name="f138" fmla="*/ f107 1 457"/>
                <a:gd name="f139" fmla="*/ f108 1 459"/>
                <a:gd name="f140" fmla="*/ f109 1 457"/>
                <a:gd name="f141" fmla="*/ f110 1 459"/>
                <a:gd name="f142" fmla="*/ f111 1 457"/>
                <a:gd name="f143" fmla="*/ f112 1 459"/>
                <a:gd name="f144" fmla="*/ f113 1 457"/>
                <a:gd name="f145" fmla="*/ f114 1 459"/>
                <a:gd name="f146" fmla="*/ f115 1 457"/>
                <a:gd name="f147" fmla="*/ f116 1 459"/>
                <a:gd name="f148" fmla="*/ f117 1 457"/>
                <a:gd name="f149" fmla="*/ f118 1 459"/>
                <a:gd name="f150" fmla="*/ f119 1 457"/>
                <a:gd name="f151" fmla="*/ f120 1 459"/>
                <a:gd name="f152" fmla="*/ f121 1 457"/>
                <a:gd name="f153" fmla="*/ f122 1 459"/>
                <a:gd name="f154" fmla="*/ f123 1 457"/>
                <a:gd name="f155" fmla="*/ f124 1 459"/>
                <a:gd name="f156" fmla="*/ f125 1 457"/>
                <a:gd name="f157" fmla="*/ f126 1 459"/>
                <a:gd name="f158" fmla="*/ 0 1 f95"/>
                <a:gd name="f159" fmla="*/ f89 1 f95"/>
                <a:gd name="f160" fmla="*/ 0 1 f96"/>
                <a:gd name="f161" fmla="*/ f90 1 f96"/>
                <a:gd name="f162" fmla="*/ f128 1 f95"/>
                <a:gd name="f163" fmla="*/ f129 1 f96"/>
                <a:gd name="f164" fmla="*/ f130 1 f95"/>
                <a:gd name="f165" fmla="*/ f131 1 f96"/>
                <a:gd name="f166" fmla="*/ f132 1 f95"/>
                <a:gd name="f167" fmla="*/ f133 1 f96"/>
                <a:gd name="f168" fmla="*/ f134 1 f95"/>
                <a:gd name="f169" fmla="*/ f135 1 f96"/>
                <a:gd name="f170" fmla="*/ f136 1 f95"/>
                <a:gd name="f171" fmla="*/ f137 1 f96"/>
                <a:gd name="f172" fmla="*/ f138 1 f95"/>
                <a:gd name="f173" fmla="*/ f139 1 f96"/>
                <a:gd name="f174" fmla="*/ f140 1 f95"/>
                <a:gd name="f175" fmla="*/ f141 1 f96"/>
                <a:gd name="f176" fmla="*/ f142 1 f95"/>
                <a:gd name="f177" fmla="*/ f143 1 f96"/>
                <a:gd name="f178" fmla="*/ f144 1 f95"/>
                <a:gd name="f179" fmla="*/ f145 1 f96"/>
                <a:gd name="f180" fmla="*/ f146 1 f95"/>
                <a:gd name="f181" fmla="*/ f147 1 f96"/>
                <a:gd name="f182" fmla="*/ f148 1 f95"/>
                <a:gd name="f183" fmla="*/ f149 1 f96"/>
                <a:gd name="f184" fmla="*/ f150 1 f95"/>
                <a:gd name="f185" fmla="*/ f151 1 f96"/>
                <a:gd name="f186" fmla="*/ f152 1 f95"/>
                <a:gd name="f187" fmla="*/ f153 1 f96"/>
                <a:gd name="f188" fmla="*/ f154 1 f95"/>
                <a:gd name="f189" fmla="*/ f155 1 f96"/>
                <a:gd name="f190" fmla="*/ f156 1 f95"/>
                <a:gd name="f191" fmla="*/ f157 1 f96"/>
                <a:gd name="f192" fmla="*/ f158 f86 1"/>
                <a:gd name="f193" fmla="*/ f159 f86 1"/>
                <a:gd name="f194" fmla="*/ f161 f87 1"/>
                <a:gd name="f195" fmla="*/ f160 f87 1"/>
                <a:gd name="f196" fmla="*/ f162 f86 1"/>
                <a:gd name="f197" fmla="*/ f163 f87 1"/>
                <a:gd name="f198" fmla="*/ f164 f86 1"/>
                <a:gd name="f199" fmla="*/ f165 f87 1"/>
                <a:gd name="f200" fmla="*/ f166 f86 1"/>
                <a:gd name="f201" fmla="*/ f167 f87 1"/>
                <a:gd name="f202" fmla="*/ f168 f86 1"/>
                <a:gd name="f203" fmla="*/ f169 f87 1"/>
                <a:gd name="f204" fmla="*/ f170 f86 1"/>
                <a:gd name="f205" fmla="*/ f171 f87 1"/>
                <a:gd name="f206" fmla="*/ f172 f86 1"/>
                <a:gd name="f207" fmla="*/ f173 f87 1"/>
                <a:gd name="f208" fmla="*/ f174 f86 1"/>
                <a:gd name="f209" fmla="*/ f175 f87 1"/>
                <a:gd name="f210" fmla="*/ f176 f86 1"/>
                <a:gd name="f211" fmla="*/ f177 f87 1"/>
                <a:gd name="f212" fmla="*/ f178 f86 1"/>
                <a:gd name="f213" fmla="*/ f179 f87 1"/>
                <a:gd name="f214" fmla="*/ f180 f86 1"/>
                <a:gd name="f215" fmla="*/ f181 f87 1"/>
                <a:gd name="f216" fmla="*/ f182 f86 1"/>
                <a:gd name="f217" fmla="*/ f183 f87 1"/>
                <a:gd name="f218" fmla="*/ f184 f86 1"/>
                <a:gd name="f219" fmla="*/ f185 f87 1"/>
                <a:gd name="f220" fmla="*/ f186 f86 1"/>
                <a:gd name="f221" fmla="*/ f187 f87 1"/>
                <a:gd name="f222" fmla="*/ f188 f86 1"/>
                <a:gd name="f223" fmla="*/ f189 f87 1"/>
                <a:gd name="f224" fmla="*/ f190 f86 1"/>
                <a:gd name="f225" fmla="*/ f191 f87 1"/>
              </a:gdLst>
              <a:ahLst/>
              <a:cxnLst>
                <a:cxn ang="3cd4">
                  <a:pos x="hc" y="t"/>
                </a:cxn>
                <a:cxn ang="0">
                  <a:pos x="r" y="vc"/>
                </a:cxn>
                <a:cxn ang="cd4">
                  <a:pos x="hc" y="b"/>
                </a:cxn>
                <a:cxn ang="cd2">
                  <a:pos x="l" y="vc"/>
                </a:cxn>
                <a:cxn ang="f127">
                  <a:pos x="f196" y="f197"/>
                </a:cxn>
                <a:cxn ang="f127">
                  <a:pos x="f198" y="f199"/>
                </a:cxn>
                <a:cxn ang="f127">
                  <a:pos x="f200" y="f201"/>
                </a:cxn>
                <a:cxn ang="f127">
                  <a:pos x="f202" y="f203"/>
                </a:cxn>
                <a:cxn ang="f127">
                  <a:pos x="f204" y="f205"/>
                </a:cxn>
                <a:cxn ang="f127">
                  <a:pos x="f206" y="f207"/>
                </a:cxn>
                <a:cxn ang="f127">
                  <a:pos x="f208" y="f209"/>
                </a:cxn>
                <a:cxn ang="f127">
                  <a:pos x="f210" y="f211"/>
                </a:cxn>
                <a:cxn ang="f127">
                  <a:pos x="f212" y="f213"/>
                </a:cxn>
                <a:cxn ang="f127">
                  <a:pos x="f214" y="f215"/>
                </a:cxn>
                <a:cxn ang="f127">
                  <a:pos x="f216" y="f217"/>
                </a:cxn>
                <a:cxn ang="f127">
                  <a:pos x="f218" y="f219"/>
                </a:cxn>
                <a:cxn ang="f127">
                  <a:pos x="f220" y="f221"/>
                </a:cxn>
                <a:cxn ang="f127">
                  <a:pos x="f222" y="f223"/>
                </a:cxn>
                <a:cxn ang="f127">
                  <a:pos x="f224" y="f225"/>
                </a:cxn>
                <a:cxn ang="f127">
                  <a:pos x="f196" y="f197"/>
                </a:cxn>
              </a:cxnLst>
              <a:rect l="f192" t="f195" r="f193" b="f194"/>
              <a:pathLst>
                <a:path w="457" h="459">
                  <a:moveTo>
                    <a:pt x="f8" y="f9"/>
                  </a:moveTo>
                  <a:cubicBezTo>
                    <a:pt x="f10" y="f11"/>
                    <a:pt x="f12" y="f13"/>
                    <a:pt x="f14" y="f15"/>
                  </a:cubicBezTo>
                  <a:cubicBezTo>
                    <a:pt x="f16" y="f17"/>
                    <a:pt x="f18" y="f19"/>
                    <a:pt x="f20" y="f21"/>
                  </a:cubicBezTo>
                  <a:cubicBezTo>
                    <a:pt x="f22" y="f23"/>
                    <a:pt x="f24" y="f5"/>
                    <a:pt x="f25" y="f26"/>
                  </a:cubicBezTo>
                  <a:cubicBezTo>
                    <a:pt x="f27" y="f28"/>
                    <a:pt x="f29" y="f30"/>
                    <a:pt x="f31" y="f32"/>
                  </a:cubicBezTo>
                  <a:cubicBezTo>
                    <a:pt x="f33" y="f34"/>
                    <a:pt x="f35" y="f36"/>
                    <a:pt x="f37" y="f38"/>
                  </a:cubicBezTo>
                  <a:cubicBezTo>
                    <a:pt x="f39" y="f40"/>
                    <a:pt x="f41" y="f42"/>
                    <a:pt x="f43" y="f44"/>
                  </a:cubicBezTo>
                  <a:cubicBezTo>
                    <a:pt x="f45" y="f34"/>
                    <a:pt x="f46" y="f47"/>
                    <a:pt x="f48" y="f49"/>
                  </a:cubicBezTo>
                  <a:cubicBezTo>
                    <a:pt x="f50" y="f51"/>
                    <a:pt x="f6" y="f52"/>
                    <a:pt x="f53" y="f54"/>
                  </a:cubicBezTo>
                  <a:cubicBezTo>
                    <a:pt x="f55" y="f56"/>
                    <a:pt x="f57" y="f58"/>
                    <a:pt x="f59" y="f55"/>
                  </a:cubicBezTo>
                  <a:cubicBezTo>
                    <a:pt x="f60" y="f61"/>
                    <a:pt x="f62" y="f7"/>
                    <a:pt x="f63" y="f50"/>
                  </a:cubicBezTo>
                  <a:cubicBezTo>
                    <a:pt x="f64" y="f65"/>
                    <a:pt x="f31" y="f66"/>
                    <a:pt x="f67" y="f68"/>
                  </a:cubicBezTo>
                  <a:cubicBezTo>
                    <a:pt x="f24" y="f69"/>
                    <a:pt x="f70" y="f61"/>
                    <a:pt x="f71" y="f72"/>
                  </a:cubicBezTo>
                  <a:cubicBezTo>
                    <a:pt x="f73" y="f74"/>
                    <a:pt x="f75" y="f76"/>
                    <a:pt x="f77" y="f78"/>
                  </a:cubicBezTo>
                  <a:cubicBezTo>
                    <a:pt x="f5" y="f79"/>
                    <a:pt x="f73" y="f80"/>
                    <a:pt x="f81" y="f82"/>
                  </a:cubicBezTo>
                  <a:cubicBezTo>
                    <a:pt x="f22" y="f83"/>
                    <a:pt x="f52" y="f84"/>
                    <a:pt x="f8" y="f9"/>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18" name="Freeform 7">
              <a:extLst>
                <a:ext uri="{FF2B5EF4-FFF2-40B4-BE49-F238E27FC236}">
                  <a16:creationId xmlns:a16="http://schemas.microsoft.com/office/drawing/2014/main" id="{C62C7759-FB92-D218-87B1-0B8C846FDA60}"/>
                </a:ext>
              </a:extLst>
            </p:cNvPr>
            <p:cNvSpPr/>
            <p:nvPr/>
          </p:nvSpPr>
          <p:spPr>
            <a:xfrm>
              <a:off x="6511991" y="2229855"/>
              <a:ext cx="1547814" cy="815973"/>
            </a:xfrm>
            <a:custGeom>
              <a:avLst/>
              <a:gdLst>
                <a:gd name="f0" fmla="val 10800000"/>
                <a:gd name="f1" fmla="val 5400000"/>
                <a:gd name="f2" fmla="val 180"/>
                <a:gd name="f3" fmla="val w"/>
                <a:gd name="f4" fmla="val h"/>
                <a:gd name="f5" fmla="val 0"/>
                <a:gd name="f6" fmla="val 355"/>
                <a:gd name="f7" fmla="val 187"/>
                <a:gd name="f8" fmla="val 178"/>
                <a:gd name="f9" fmla="val 132"/>
                <a:gd name="f10" fmla="val 86"/>
                <a:gd name="f11" fmla="val 40"/>
                <a:gd name="f12" fmla="val 186"/>
                <a:gd name="f13" fmla="val 10"/>
                <a:gd name="f14" fmla="val 171"/>
                <a:gd name="f15" fmla="val 11"/>
                <a:gd name="f16" fmla="val 144"/>
                <a:gd name="f17" fmla="val 23"/>
                <a:gd name="f18" fmla="val 114"/>
                <a:gd name="f19" fmla="val 44"/>
                <a:gd name="f20" fmla="val 92"/>
                <a:gd name="f21" fmla="val 74"/>
                <a:gd name="f22" fmla="val 81"/>
                <a:gd name="f23" fmla="val 84"/>
                <a:gd name="f24" fmla="val 77"/>
                <a:gd name="f25" fmla="val 89"/>
                <a:gd name="f26" fmla="val 72"/>
                <a:gd name="f27" fmla="val 88"/>
                <a:gd name="f28" fmla="val 61"/>
                <a:gd name="f29" fmla="val 99"/>
                <a:gd name="f30" fmla="val 7"/>
                <a:gd name="f31" fmla="val 175"/>
                <a:gd name="f32" fmla="val 207"/>
                <a:gd name="f33" fmla="val 238"/>
                <a:gd name="f34" fmla="val 258"/>
                <a:gd name="f35" fmla="val 267"/>
                <a:gd name="f36" fmla="val 16"/>
                <a:gd name="f37" fmla="val 36"/>
                <a:gd name="f38" fmla="val 268"/>
                <a:gd name="f39" fmla="val 38"/>
                <a:gd name="f40" fmla="val 42"/>
                <a:gd name="f41" fmla="val 265"/>
                <a:gd name="f42" fmla="val 63"/>
                <a:gd name="f43" fmla="val 79"/>
                <a:gd name="f44" fmla="val 293"/>
                <a:gd name="f45" fmla="val 87"/>
                <a:gd name="f46" fmla="val 318"/>
                <a:gd name="f47" fmla="val 96"/>
                <a:gd name="f48" fmla="val 334"/>
                <a:gd name="f49" fmla="val 119"/>
                <a:gd name="f50" fmla="val 344"/>
                <a:gd name="f51" fmla="val 345"/>
                <a:gd name="f52" fmla="val 315"/>
                <a:gd name="f53" fmla="val 270"/>
                <a:gd name="f54" fmla="val 224"/>
                <a:gd name="f55" fmla="+- 0 0 -90"/>
                <a:gd name="f56" fmla="*/ f3 1 355"/>
                <a:gd name="f57" fmla="*/ f4 1 187"/>
                <a:gd name="f58" fmla="val f5"/>
                <a:gd name="f59" fmla="val f6"/>
                <a:gd name="f60" fmla="val f7"/>
                <a:gd name="f61" fmla="*/ f55 f0 1"/>
                <a:gd name="f62" fmla="+- f60 0 f58"/>
                <a:gd name="f63" fmla="+- f59 0 f58"/>
                <a:gd name="f64" fmla="*/ f61 1 f2"/>
                <a:gd name="f65" fmla="*/ f63 1 355"/>
                <a:gd name="f66" fmla="*/ f62 1 187"/>
                <a:gd name="f67" fmla="*/ 178 f63 1"/>
                <a:gd name="f68" fmla="*/ 187 f62 1"/>
                <a:gd name="f69" fmla="*/ 40 f63 1"/>
                <a:gd name="f70" fmla="*/ 186 f62 1"/>
                <a:gd name="f71" fmla="*/ 11 f63 1"/>
                <a:gd name="f72" fmla="*/ 144 f62 1"/>
                <a:gd name="f73" fmla="*/ 74 f63 1"/>
                <a:gd name="f74" fmla="*/ 81 f62 1"/>
                <a:gd name="f75" fmla="*/ 88 f63 1"/>
                <a:gd name="f76" fmla="*/ 61 f62 1"/>
                <a:gd name="f77" fmla="*/ 144 f63 1"/>
                <a:gd name="f78" fmla="*/ 7 f62 1"/>
                <a:gd name="f79" fmla="*/ 238 f63 1"/>
                <a:gd name="f80" fmla="*/ 267 f63 1"/>
                <a:gd name="f81" fmla="*/ 36 f62 1"/>
                <a:gd name="f82" fmla="*/ 42 f62 1"/>
                <a:gd name="f83" fmla="*/ 293 f63 1"/>
                <a:gd name="f84" fmla="*/ 87 f62 1"/>
                <a:gd name="f85" fmla="*/ 344 f63 1"/>
                <a:gd name="f86" fmla="*/ 315 f63 1"/>
                <a:gd name="f87" fmla="+- f64 0 f1"/>
                <a:gd name="f88" fmla="*/ f67 1 355"/>
                <a:gd name="f89" fmla="*/ f68 1 187"/>
                <a:gd name="f90" fmla="*/ f69 1 355"/>
                <a:gd name="f91" fmla="*/ f70 1 187"/>
                <a:gd name="f92" fmla="*/ f71 1 355"/>
                <a:gd name="f93" fmla="*/ f72 1 187"/>
                <a:gd name="f94" fmla="*/ f73 1 355"/>
                <a:gd name="f95" fmla="*/ f74 1 187"/>
                <a:gd name="f96" fmla="*/ f75 1 355"/>
                <a:gd name="f97" fmla="*/ f76 1 187"/>
                <a:gd name="f98" fmla="*/ f77 1 355"/>
                <a:gd name="f99" fmla="*/ f78 1 187"/>
                <a:gd name="f100" fmla="*/ f79 1 355"/>
                <a:gd name="f101" fmla="*/ f80 1 355"/>
                <a:gd name="f102" fmla="*/ f81 1 187"/>
                <a:gd name="f103" fmla="*/ f82 1 187"/>
                <a:gd name="f104" fmla="*/ f83 1 355"/>
                <a:gd name="f105" fmla="*/ f84 1 187"/>
                <a:gd name="f106" fmla="*/ f85 1 355"/>
                <a:gd name="f107" fmla="*/ f86 1 355"/>
                <a:gd name="f108" fmla="*/ 0 1 f65"/>
                <a:gd name="f109" fmla="*/ f59 1 f65"/>
                <a:gd name="f110" fmla="*/ 0 1 f66"/>
                <a:gd name="f111" fmla="*/ f60 1 f66"/>
                <a:gd name="f112" fmla="*/ f88 1 f65"/>
                <a:gd name="f113" fmla="*/ f89 1 f66"/>
                <a:gd name="f114" fmla="*/ f90 1 f65"/>
                <a:gd name="f115" fmla="*/ f91 1 f66"/>
                <a:gd name="f116" fmla="*/ f92 1 f65"/>
                <a:gd name="f117" fmla="*/ f93 1 f66"/>
                <a:gd name="f118" fmla="*/ f94 1 f65"/>
                <a:gd name="f119" fmla="*/ f95 1 f66"/>
                <a:gd name="f120" fmla="*/ f96 1 f65"/>
                <a:gd name="f121" fmla="*/ f97 1 f66"/>
                <a:gd name="f122" fmla="*/ f98 1 f65"/>
                <a:gd name="f123" fmla="*/ f99 1 f66"/>
                <a:gd name="f124" fmla="*/ f100 1 f65"/>
                <a:gd name="f125" fmla="*/ f101 1 f65"/>
                <a:gd name="f126" fmla="*/ f102 1 f66"/>
                <a:gd name="f127" fmla="*/ f103 1 f66"/>
                <a:gd name="f128" fmla="*/ f104 1 f65"/>
                <a:gd name="f129" fmla="*/ f105 1 f66"/>
                <a:gd name="f130" fmla="*/ f106 1 f65"/>
                <a:gd name="f131" fmla="*/ f107 1 f65"/>
                <a:gd name="f132" fmla="*/ f108 f56 1"/>
                <a:gd name="f133" fmla="*/ f109 f56 1"/>
                <a:gd name="f134" fmla="*/ f111 f57 1"/>
                <a:gd name="f135" fmla="*/ f110 f57 1"/>
                <a:gd name="f136" fmla="*/ f112 f56 1"/>
                <a:gd name="f137" fmla="*/ f113 f57 1"/>
                <a:gd name="f138" fmla="*/ f114 f56 1"/>
                <a:gd name="f139" fmla="*/ f115 f57 1"/>
                <a:gd name="f140" fmla="*/ f116 f56 1"/>
                <a:gd name="f141" fmla="*/ f117 f57 1"/>
                <a:gd name="f142" fmla="*/ f118 f56 1"/>
                <a:gd name="f143" fmla="*/ f119 f57 1"/>
                <a:gd name="f144" fmla="*/ f120 f56 1"/>
                <a:gd name="f145" fmla="*/ f121 f57 1"/>
                <a:gd name="f146" fmla="*/ f122 f56 1"/>
                <a:gd name="f147" fmla="*/ f123 f57 1"/>
                <a:gd name="f148" fmla="*/ f124 f56 1"/>
                <a:gd name="f149" fmla="*/ f125 f56 1"/>
                <a:gd name="f150" fmla="*/ f126 f57 1"/>
                <a:gd name="f151" fmla="*/ f127 f57 1"/>
                <a:gd name="f152" fmla="*/ f128 f56 1"/>
                <a:gd name="f153" fmla="*/ f129 f57 1"/>
                <a:gd name="f154" fmla="*/ f130 f56 1"/>
                <a:gd name="f155" fmla="*/ f131 f56 1"/>
              </a:gdLst>
              <a:ahLst/>
              <a:cxnLst>
                <a:cxn ang="3cd4">
                  <a:pos x="hc" y="t"/>
                </a:cxn>
                <a:cxn ang="0">
                  <a:pos x="r" y="vc"/>
                </a:cxn>
                <a:cxn ang="cd4">
                  <a:pos x="hc" y="b"/>
                </a:cxn>
                <a:cxn ang="cd2">
                  <a:pos x="l" y="vc"/>
                </a:cxn>
                <a:cxn ang="f87">
                  <a:pos x="f136" y="f137"/>
                </a:cxn>
                <a:cxn ang="f87">
                  <a:pos x="f138" y="f139"/>
                </a:cxn>
                <a:cxn ang="f87">
                  <a:pos x="f140" y="f141"/>
                </a:cxn>
                <a:cxn ang="f87">
                  <a:pos x="f142" y="f143"/>
                </a:cxn>
                <a:cxn ang="f87">
                  <a:pos x="f144" y="f145"/>
                </a:cxn>
                <a:cxn ang="f87">
                  <a:pos x="f146" y="f147"/>
                </a:cxn>
                <a:cxn ang="f87">
                  <a:pos x="f148" y="f147"/>
                </a:cxn>
                <a:cxn ang="f87">
                  <a:pos x="f149" y="f150"/>
                </a:cxn>
                <a:cxn ang="f87">
                  <a:pos x="f149" y="f151"/>
                </a:cxn>
                <a:cxn ang="f87">
                  <a:pos x="f152" y="f153"/>
                </a:cxn>
                <a:cxn ang="f87">
                  <a:pos x="f154" y="f141"/>
                </a:cxn>
                <a:cxn ang="f87">
                  <a:pos x="f155" y="f139"/>
                </a:cxn>
                <a:cxn ang="f87">
                  <a:pos x="f136" y="f137"/>
                </a:cxn>
              </a:cxnLst>
              <a:rect l="f132" t="f135" r="f133" b="f134"/>
              <a:pathLst>
                <a:path w="355" h="187">
                  <a:moveTo>
                    <a:pt x="f8" y="f7"/>
                  </a:moveTo>
                  <a:cubicBezTo>
                    <a:pt x="f9" y="f7"/>
                    <a:pt x="f10" y="f7"/>
                    <a:pt x="f11" y="f12"/>
                  </a:cubicBezTo>
                  <a:cubicBezTo>
                    <a:pt x="f13" y="f12"/>
                    <a:pt x="f5" y="f14"/>
                    <a:pt x="f15" y="f16"/>
                  </a:cubicBezTo>
                  <a:cubicBezTo>
                    <a:pt x="f17" y="f18"/>
                    <a:pt x="f19" y="f20"/>
                    <a:pt x="f21" y="f22"/>
                  </a:cubicBezTo>
                  <a:cubicBezTo>
                    <a:pt x="f23" y="f24"/>
                    <a:pt x="f25" y="f26"/>
                    <a:pt x="f27" y="f28"/>
                  </a:cubicBezTo>
                  <a:cubicBezTo>
                    <a:pt x="f23" y="f5"/>
                    <a:pt x="f29" y="f30"/>
                    <a:pt x="f16" y="f30"/>
                  </a:cubicBezTo>
                  <a:cubicBezTo>
                    <a:pt x="f31" y="f30"/>
                    <a:pt x="f32" y="f30"/>
                    <a:pt x="f33" y="f30"/>
                  </a:cubicBezTo>
                  <a:cubicBezTo>
                    <a:pt x="f34" y="f30"/>
                    <a:pt x="f35" y="f36"/>
                    <a:pt x="f35" y="f37"/>
                  </a:cubicBezTo>
                  <a:cubicBezTo>
                    <a:pt x="f38" y="f39"/>
                    <a:pt x="f38" y="f11"/>
                    <a:pt x="f35" y="f40"/>
                  </a:cubicBezTo>
                  <a:cubicBezTo>
                    <a:pt x="f41" y="f42"/>
                    <a:pt x="f38" y="f43"/>
                    <a:pt x="f44" y="f45"/>
                  </a:cubicBezTo>
                  <a:cubicBezTo>
                    <a:pt x="f46" y="f47"/>
                    <a:pt x="f48" y="f49"/>
                    <a:pt x="f50" y="f16"/>
                  </a:cubicBezTo>
                  <a:cubicBezTo>
                    <a:pt x="f6" y="f14"/>
                    <a:pt x="f51" y="f12"/>
                    <a:pt x="f52" y="f12"/>
                  </a:cubicBezTo>
                  <a:cubicBezTo>
                    <a:pt x="f53" y="f7"/>
                    <a:pt x="f54" y="f7"/>
                    <a:pt x="f8" y="f7"/>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19" name="Freeform 8">
              <a:extLst>
                <a:ext uri="{FF2B5EF4-FFF2-40B4-BE49-F238E27FC236}">
                  <a16:creationId xmlns:a16="http://schemas.microsoft.com/office/drawing/2014/main" id="{CB67E307-7A7E-6AF2-BB45-AE1F2475D117}"/>
                </a:ext>
              </a:extLst>
            </p:cNvPr>
            <p:cNvSpPr/>
            <p:nvPr/>
          </p:nvSpPr>
          <p:spPr>
            <a:xfrm>
              <a:off x="8926583" y="3795125"/>
              <a:ext cx="496884" cy="488947"/>
            </a:xfrm>
            <a:custGeom>
              <a:avLst/>
              <a:gdLst>
                <a:gd name="f0" fmla="val 10800000"/>
                <a:gd name="f1" fmla="val 5400000"/>
                <a:gd name="f2" fmla="val 180"/>
                <a:gd name="f3" fmla="val w"/>
                <a:gd name="f4" fmla="val h"/>
                <a:gd name="f5" fmla="val 0"/>
                <a:gd name="f6" fmla="val 114"/>
                <a:gd name="f7" fmla="val 112"/>
                <a:gd name="f8" fmla="val 35"/>
                <a:gd name="f9" fmla="val 10"/>
                <a:gd name="f10" fmla="val 102"/>
                <a:gd name="f11" fmla="val 2"/>
                <a:gd name="f12" fmla="val 77"/>
                <a:gd name="f13" fmla="val 5"/>
                <a:gd name="f14" fmla="val 33"/>
                <a:gd name="f15" fmla="val 40"/>
                <a:gd name="f16" fmla="val 84"/>
                <a:gd name="f17" fmla="val 1"/>
                <a:gd name="f18" fmla="val 103"/>
                <a:gd name="f19" fmla="val 113"/>
                <a:gd name="f20" fmla="val 12"/>
                <a:gd name="f21" fmla="val 31"/>
                <a:gd name="f22" fmla="val 76"/>
                <a:gd name="f23" fmla="val 80"/>
                <a:gd name="f24" fmla="val 111"/>
                <a:gd name="f25" fmla="+- 0 0 -90"/>
                <a:gd name="f26" fmla="*/ f3 1 114"/>
                <a:gd name="f27" fmla="*/ f4 1 112"/>
                <a:gd name="f28" fmla="val f5"/>
                <a:gd name="f29" fmla="val f6"/>
                <a:gd name="f30" fmla="val f7"/>
                <a:gd name="f31" fmla="*/ f25 f0 1"/>
                <a:gd name="f32" fmla="+- f30 0 f28"/>
                <a:gd name="f33" fmla="+- f29 0 f28"/>
                <a:gd name="f34" fmla="*/ f31 1 f2"/>
                <a:gd name="f35" fmla="*/ f33 1 114"/>
                <a:gd name="f36" fmla="*/ f32 1 112"/>
                <a:gd name="f37" fmla="*/ 35 f33 1"/>
                <a:gd name="f38" fmla="*/ 112 f32 1"/>
                <a:gd name="f39" fmla="*/ 2 f33 1"/>
                <a:gd name="f40" fmla="*/ 77 f32 1"/>
                <a:gd name="f41" fmla="*/ 84 f33 1"/>
                <a:gd name="f42" fmla="*/ 1 f32 1"/>
                <a:gd name="f43" fmla="*/ 113 f33 1"/>
                <a:gd name="f44" fmla="*/ 31 f32 1"/>
                <a:gd name="f45" fmla="+- f34 0 f1"/>
                <a:gd name="f46" fmla="*/ f37 1 114"/>
                <a:gd name="f47" fmla="*/ f38 1 112"/>
                <a:gd name="f48" fmla="*/ f39 1 114"/>
                <a:gd name="f49" fmla="*/ f40 1 112"/>
                <a:gd name="f50" fmla="*/ f41 1 114"/>
                <a:gd name="f51" fmla="*/ f42 1 112"/>
                <a:gd name="f52" fmla="*/ f43 1 114"/>
                <a:gd name="f53" fmla="*/ f44 1 112"/>
                <a:gd name="f54" fmla="*/ 0 1 f35"/>
                <a:gd name="f55" fmla="*/ f29 1 f35"/>
                <a:gd name="f56" fmla="*/ 0 1 f36"/>
                <a:gd name="f57" fmla="*/ f30 1 f36"/>
                <a:gd name="f58" fmla="*/ f46 1 f35"/>
                <a:gd name="f59" fmla="*/ f47 1 f36"/>
                <a:gd name="f60" fmla="*/ f48 1 f35"/>
                <a:gd name="f61" fmla="*/ f49 1 f36"/>
                <a:gd name="f62" fmla="*/ f50 1 f35"/>
                <a:gd name="f63" fmla="*/ f51 1 f36"/>
                <a:gd name="f64" fmla="*/ f52 1 f35"/>
                <a:gd name="f65" fmla="*/ f53 1 f36"/>
                <a:gd name="f66" fmla="*/ f54 f26 1"/>
                <a:gd name="f67" fmla="*/ f55 f26 1"/>
                <a:gd name="f68" fmla="*/ f57 f27 1"/>
                <a:gd name="f69" fmla="*/ f56 f27 1"/>
                <a:gd name="f70" fmla="*/ f58 f26 1"/>
                <a:gd name="f71" fmla="*/ f59 f27 1"/>
                <a:gd name="f72" fmla="*/ f60 f26 1"/>
                <a:gd name="f73" fmla="*/ f61 f27 1"/>
                <a:gd name="f74" fmla="*/ f62 f26 1"/>
                <a:gd name="f75" fmla="*/ f63 f27 1"/>
                <a:gd name="f76" fmla="*/ f64 f26 1"/>
                <a:gd name="f77" fmla="*/ f65 f27 1"/>
              </a:gdLst>
              <a:ahLst/>
              <a:cxnLst>
                <a:cxn ang="3cd4">
                  <a:pos x="hc" y="t"/>
                </a:cxn>
                <a:cxn ang="0">
                  <a:pos x="r" y="vc"/>
                </a:cxn>
                <a:cxn ang="cd4">
                  <a:pos x="hc" y="b"/>
                </a:cxn>
                <a:cxn ang="cd2">
                  <a:pos x="l" y="vc"/>
                </a:cxn>
                <a:cxn ang="f45">
                  <a:pos x="f70" y="f71"/>
                </a:cxn>
                <a:cxn ang="f45">
                  <a:pos x="f72" y="f73"/>
                </a:cxn>
                <a:cxn ang="f45">
                  <a:pos x="f74" y="f75"/>
                </a:cxn>
                <a:cxn ang="f45">
                  <a:pos x="f76" y="f77"/>
                </a:cxn>
                <a:cxn ang="f45">
                  <a:pos x="f70" y="f71"/>
                </a:cxn>
              </a:cxnLst>
              <a:rect l="f66" t="f69" r="f67" b="f68"/>
              <a:pathLst>
                <a:path w="114" h="112">
                  <a:moveTo>
                    <a:pt x="f8" y="f7"/>
                  </a:moveTo>
                  <a:cubicBezTo>
                    <a:pt x="f9" y="f7"/>
                    <a:pt x="f5" y="f10"/>
                    <a:pt x="f11" y="f12"/>
                  </a:cubicBezTo>
                  <a:cubicBezTo>
                    <a:pt x="f13" y="f14"/>
                    <a:pt x="f15" y="f5"/>
                    <a:pt x="f16" y="f17"/>
                  </a:cubicBezTo>
                  <a:cubicBezTo>
                    <a:pt x="f18" y="f11"/>
                    <a:pt x="f19" y="f20"/>
                    <a:pt x="f19" y="f21"/>
                  </a:cubicBezTo>
                  <a:cubicBezTo>
                    <a:pt x="f6" y="f22"/>
                    <a:pt x="f23" y="f24"/>
                    <a:pt x="f8" y="f7"/>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grpSp>
      <p:sp>
        <p:nvSpPr>
          <p:cNvPr id="20" name="Rectángulo 31">
            <a:extLst>
              <a:ext uri="{FF2B5EF4-FFF2-40B4-BE49-F238E27FC236}">
                <a16:creationId xmlns:a16="http://schemas.microsoft.com/office/drawing/2014/main" id="{AB14BB97-B142-0EF0-C1E0-2C6E571B1587}"/>
              </a:ext>
            </a:extLst>
          </p:cNvPr>
          <p:cNvSpPr/>
          <p:nvPr/>
        </p:nvSpPr>
        <p:spPr>
          <a:xfrm>
            <a:off x="184343" y="263109"/>
            <a:ext cx="499875" cy="1645920"/>
          </a:xfrm>
          <a:prstGeom prst="rect">
            <a:avLst/>
          </a:prstGeom>
          <a:solidFill>
            <a:srgbClr val="00B050"/>
          </a:solidFill>
          <a:ln w="12701" cap="flat">
            <a:solidFill>
              <a:srgbClr val="AAADB0"/>
            </a:solidFill>
            <a:prstDash val="solid"/>
            <a:miter/>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Trebuchet MS"/>
              <a:ea typeface="Arial"/>
              <a:cs typeface="B Nazanin" pitchFamily="2" charset="-78"/>
            </a:endParaRPr>
          </a:p>
        </p:txBody>
      </p:sp>
      <p:sp>
        <p:nvSpPr>
          <p:cNvPr id="21" name="Rectángulo 32">
            <a:extLst>
              <a:ext uri="{FF2B5EF4-FFF2-40B4-BE49-F238E27FC236}">
                <a16:creationId xmlns:a16="http://schemas.microsoft.com/office/drawing/2014/main" id="{2E90C607-4DD7-CA18-DBE6-FC670DC60051}"/>
              </a:ext>
            </a:extLst>
          </p:cNvPr>
          <p:cNvSpPr/>
          <p:nvPr/>
        </p:nvSpPr>
        <p:spPr>
          <a:xfrm flipH="1">
            <a:off x="205868" y="2061432"/>
            <a:ext cx="81692" cy="4803251"/>
          </a:xfrm>
          <a:prstGeom prst="rect">
            <a:avLst/>
          </a:prstGeom>
          <a:solidFill>
            <a:srgbClr val="92D050"/>
          </a:solidFill>
          <a:ln w="12701" cap="flat">
            <a:solidFill>
              <a:srgbClr val="AAADB0"/>
            </a:solidFill>
            <a:prstDash val="solid"/>
            <a:miter/>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Trebuchet MS"/>
              <a:ea typeface="Arial"/>
              <a:cs typeface="B Nazanin" pitchFamily="2" charset="-78"/>
            </a:endParaRPr>
          </a:p>
        </p:txBody>
      </p:sp>
      <p:sp>
        <p:nvSpPr>
          <p:cNvPr id="22" name="Title 21"/>
          <p:cNvSpPr>
            <a:spLocks noGrp="1"/>
          </p:cNvSpPr>
          <p:nvPr>
            <p:ph type="title"/>
          </p:nvPr>
        </p:nvSpPr>
        <p:spPr>
          <a:xfrm>
            <a:off x="1302673" y="839733"/>
            <a:ext cx="9965095" cy="865717"/>
          </a:xfrm>
        </p:spPr>
        <p:txBody>
          <a:bodyPr/>
          <a:lstStyle/>
          <a:p>
            <a:r>
              <a:rPr lang="fa-IR" sz="4400" dirty="0">
                <a:cs typeface="B Nazanin" pitchFamily="2" charset="-78"/>
              </a:rPr>
              <a:t>قالب پاورپوینت رژیم غذایی قابل ویرایش می باشد</a:t>
            </a:r>
            <a:endParaRPr lang="en-US" sz="4400" dirty="0">
              <a:cs typeface="B Nazanin" pitchFamily="2" charset="-78"/>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name="Slide1009">
    <p:spTree>
      <p:nvGrpSpPr>
        <p:cNvPr id="1" name=""/>
        <p:cNvGrpSpPr/>
        <p:nvPr/>
      </p:nvGrpSpPr>
      <p:grpSpPr>
        <a:xfrm>
          <a:off x="0" y="0"/>
          <a:ext cx="0" cy="0"/>
          <a:chOff x="0" y="0"/>
          <a:chExt cx="0" cy="0"/>
        </a:xfrm>
      </p:grpSpPr>
      <p:sp>
        <p:nvSpPr>
          <p:cNvPr id="2" name="Google Shape;2968;p70">
            <a:extLst>
              <a:ext uri="{FF2B5EF4-FFF2-40B4-BE49-F238E27FC236}">
                <a16:creationId xmlns:a16="http://schemas.microsoft.com/office/drawing/2014/main" id="{B71DAB05-C10B-D3E0-7B44-E1C248622666}"/>
              </a:ext>
            </a:extLst>
          </p:cNvPr>
          <p:cNvSpPr txBox="1">
            <a:spLocks noGrp="1"/>
          </p:cNvSpPr>
          <p:nvPr>
            <p:ph type="title"/>
          </p:nvPr>
        </p:nvSpPr>
        <p:spPr>
          <a:xfrm>
            <a:off x="231635" y="227502"/>
            <a:ext cx="3018059" cy="763597"/>
          </a:xfrm>
        </p:spPr>
        <p:txBody>
          <a:bodyPr lIns="121898" tIns="121898" rIns="121898" bIns="121898" anchor="t">
            <a:noAutofit/>
          </a:bodyPr>
          <a:lstStyle/>
          <a:p>
            <a:pPr lvl="0" algn="r"/>
            <a:r>
              <a:rPr lang="fa-IR" sz="3200" dirty="0">
                <a:solidFill>
                  <a:srgbClr val="00B050"/>
                </a:solidFill>
                <a:latin typeface="Source Sans Pro" pitchFamily="34"/>
                <a:cs typeface="B Nazanin" pitchFamily="2" charset="-78"/>
              </a:rPr>
              <a:t>منابع</a:t>
            </a:r>
            <a:endParaRPr lang="en-US" sz="3200" dirty="0">
              <a:solidFill>
                <a:srgbClr val="00B050"/>
              </a:solidFill>
              <a:latin typeface="Source Sans Pro" pitchFamily="34"/>
              <a:cs typeface="B Nazanin" pitchFamily="2" charset="-78"/>
            </a:endParaRPr>
          </a:p>
        </p:txBody>
      </p:sp>
      <p:grpSp>
        <p:nvGrpSpPr>
          <p:cNvPr id="3" name="Grupo 10">
            <a:extLst>
              <a:ext uri="{FF2B5EF4-FFF2-40B4-BE49-F238E27FC236}">
                <a16:creationId xmlns:a16="http://schemas.microsoft.com/office/drawing/2014/main" id="{E8CDD044-2B19-EB15-A774-B63E121A96AF}"/>
              </a:ext>
            </a:extLst>
          </p:cNvPr>
          <p:cNvGrpSpPr/>
          <p:nvPr/>
        </p:nvGrpSpPr>
        <p:grpSpPr>
          <a:xfrm>
            <a:off x="727076" y="1093786"/>
            <a:ext cx="2541583" cy="2436822"/>
            <a:chOff x="727076" y="1093786"/>
            <a:chExt cx="2541583" cy="2436822"/>
          </a:xfrm>
        </p:grpSpPr>
        <p:sp>
          <p:nvSpPr>
            <p:cNvPr id="4" name="Freeform 5">
              <a:extLst>
                <a:ext uri="{FF2B5EF4-FFF2-40B4-BE49-F238E27FC236}">
                  <a16:creationId xmlns:a16="http://schemas.microsoft.com/office/drawing/2014/main" id="{4298382B-F57D-FB5D-F82C-AB2628B21FB6}"/>
                </a:ext>
              </a:extLst>
            </p:cNvPr>
            <p:cNvSpPr/>
            <p:nvPr/>
          </p:nvSpPr>
          <p:spPr>
            <a:xfrm>
              <a:off x="727076" y="1093786"/>
              <a:ext cx="1665286" cy="2435220"/>
            </a:xfrm>
            <a:custGeom>
              <a:avLst/>
              <a:gdLst>
                <a:gd name="f0" fmla="val 10800000"/>
                <a:gd name="f1" fmla="val 5400000"/>
                <a:gd name="f2" fmla="val 360"/>
                <a:gd name="f3" fmla="val 180"/>
                <a:gd name="f4" fmla="val w"/>
                <a:gd name="f5" fmla="val h"/>
                <a:gd name="f6" fmla="val 0"/>
                <a:gd name="f7" fmla="val 846"/>
                <a:gd name="f8" fmla="val 1238"/>
                <a:gd name="f9" fmla="val 294"/>
                <a:gd name="f10" fmla="val 715"/>
                <a:gd name="f11" fmla="val 269"/>
                <a:gd name="f12" fmla="val 723"/>
                <a:gd name="f13" fmla="val 244"/>
                <a:gd name="f14" fmla="val 732"/>
                <a:gd name="f15" fmla="val 218"/>
                <a:gd name="f16" fmla="val 739"/>
                <a:gd name="f17" fmla="val 173"/>
                <a:gd name="f18" fmla="val 751"/>
                <a:gd name="f19" fmla="val 128"/>
                <a:gd name="f20" fmla="val 756"/>
                <a:gd name="f21" fmla="val 81"/>
                <a:gd name="f22" fmla="val 752"/>
                <a:gd name="f23" fmla="val 60"/>
                <a:gd name="f24" fmla="val 750"/>
                <a:gd name="f25" fmla="val 52"/>
                <a:gd name="f26" fmla="val 735"/>
                <a:gd name="f27" fmla="val 61"/>
                <a:gd name="f28" fmla="val 716"/>
                <a:gd name="f29" fmla="val 98"/>
                <a:gd name="f30" fmla="val 640"/>
                <a:gd name="f31" fmla="val 563"/>
                <a:gd name="f32" fmla="val 138"/>
                <a:gd name="f33" fmla="val 479"/>
                <a:gd name="f34" fmla="val 144"/>
                <a:gd name="f35" fmla="val 435"/>
                <a:gd name="f36" fmla="val 390"/>
                <a:gd name="f37" fmla="val 345"/>
                <a:gd name="f38" fmla="val 145"/>
                <a:gd name="f39" fmla="val 291"/>
                <a:gd name="f40" fmla="val 150"/>
                <a:gd name="f41" fmla="val 239"/>
                <a:gd name="f42" fmla="val 172"/>
                <a:gd name="f43" fmla="val 189"/>
                <a:gd name="f44" fmla="val 222"/>
                <a:gd name="f45" fmla="val 76"/>
                <a:gd name="f46" fmla="val 339"/>
                <a:gd name="f47" fmla="val 457"/>
                <a:gd name="f48" fmla="val 4"/>
                <a:gd name="f49" fmla="val 596"/>
                <a:gd name="f50" fmla="val 9"/>
                <a:gd name="f51" fmla="val 718"/>
                <a:gd name="f52" fmla="val 112"/>
                <a:gd name="f53" fmla="val 747"/>
                <a:gd name="f54" fmla="val 248"/>
                <a:gd name="f55" fmla="val 754"/>
                <a:gd name="f56" fmla="val 283"/>
                <a:gd name="f57" fmla="val 318"/>
                <a:gd name="f58" fmla="val 353"/>
                <a:gd name="f59" fmla="val 749"/>
                <a:gd name="f60" fmla="val 464"/>
                <a:gd name="f61" fmla="val 773"/>
                <a:gd name="f62" fmla="val 569"/>
                <a:gd name="f63" fmla="val 817"/>
                <a:gd name="f64" fmla="val 670"/>
                <a:gd name="f65" fmla="val 824"/>
                <a:gd name="f66" fmla="val 686"/>
                <a:gd name="f67" fmla="val 831"/>
                <a:gd name="f68" fmla="val 701"/>
                <a:gd name="f69" fmla="val 839"/>
                <a:gd name="f70" fmla="val 717"/>
                <a:gd name="f71" fmla="val 847"/>
                <a:gd name="f72" fmla="val 736"/>
                <a:gd name="f73" fmla="val 819"/>
                <a:gd name="f74" fmla="val 758"/>
                <a:gd name="f75" fmla="val 682"/>
                <a:gd name="f76" fmla="val 744"/>
                <a:gd name="f77" fmla="val 617"/>
                <a:gd name="f78" fmla="val 613"/>
                <a:gd name="f79" fmla="val 610"/>
                <a:gd name="f80" fmla="val 606"/>
                <a:gd name="f81" fmla="val 714"/>
                <a:gd name="f82" fmla="val 605"/>
                <a:gd name="f83" fmla="val 620"/>
                <a:gd name="f84" fmla="val 753"/>
                <a:gd name="f85" fmla="val 629"/>
                <a:gd name="f86" fmla="val 769"/>
                <a:gd name="f87" fmla="val 638"/>
                <a:gd name="f88" fmla="val 784"/>
                <a:gd name="f89" fmla="val 651"/>
                <a:gd name="f90" fmla="val 790"/>
                <a:gd name="f91" fmla="val 669"/>
                <a:gd name="f92" fmla="val 791"/>
                <a:gd name="f93" fmla="val 722"/>
                <a:gd name="f94" fmla="val 792"/>
                <a:gd name="f95" fmla="val 768"/>
                <a:gd name="f96" fmla="val 812"/>
                <a:gd name="f97" fmla="val 809"/>
                <a:gd name="f98" fmla="val 845"/>
                <a:gd name="f99" fmla="val 813"/>
                <a:gd name="f100" fmla="val 848"/>
                <a:gd name="f101" fmla="val 853"/>
                <a:gd name="f102" fmla="val 858"/>
                <a:gd name="f103" fmla="val 823"/>
                <a:gd name="f104" fmla="val 867"/>
                <a:gd name="f105" fmla="val 821"/>
                <a:gd name="f106" fmla="val 876"/>
                <a:gd name="f107" fmla="val 882"/>
                <a:gd name="f108" fmla="val 804"/>
                <a:gd name="f109" fmla="val 889"/>
                <a:gd name="f110" fmla="val 793"/>
                <a:gd name="f111" fmla="val 888"/>
                <a:gd name="f112" fmla="val 881"/>
                <a:gd name="f113" fmla="val 763"/>
                <a:gd name="f114" fmla="val 863"/>
                <a:gd name="f115" fmla="val 849"/>
                <a:gd name="f116" fmla="val 712"/>
                <a:gd name="f117" fmla="val 841"/>
                <a:gd name="f118" fmla="val 700"/>
                <a:gd name="f119" fmla="val 838"/>
                <a:gd name="f120" fmla="val 688"/>
                <a:gd name="f121" fmla="val 836"/>
                <a:gd name="f122" fmla="val 676"/>
                <a:gd name="f123" fmla="val 834"/>
                <a:gd name="f124" fmla="val 671"/>
                <a:gd name="f125" fmla="val 665"/>
                <a:gd name="f126" fmla="val 835"/>
                <a:gd name="f127" fmla="val 660"/>
                <a:gd name="f128" fmla="val 837"/>
                <a:gd name="f129" fmla="val 600"/>
                <a:gd name="f130" fmla="val 866"/>
                <a:gd name="f131" fmla="val 540"/>
                <a:gd name="f132" fmla="val 896"/>
                <a:gd name="f133" fmla="val 480"/>
                <a:gd name="f134" fmla="val 924"/>
                <a:gd name="f135" fmla="val 473"/>
                <a:gd name="f136" fmla="val 928"/>
                <a:gd name="f137" fmla="val 471"/>
                <a:gd name="f138" fmla="val 932"/>
                <a:gd name="f139" fmla="val 940"/>
                <a:gd name="f140" fmla="val 472"/>
                <a:gd name="f141" fmla="val 1029"/>
                <a:gd name="f142" fmla="val 1119"/>
                <a:gd name="f143" fmla="val 1208"/>
                <a:gd name="f144" fmla="val 1212"/>
                <a:gd name="f145" fmla="val 1216"/>
                <a:gd name="f146" fmla="val 1220"/>
                <a:gd name="f147" fmla="val 468"/>
                <a:gd name="f148" fmla="val 1231"/>
                <a:gd name="f149" fmla="val 459"/>
                <a:gd name="f150" fmla="val 448"/>
                <a:gd name="f151" fmla="val 1237"/>
                <a:gd name="f152" fmla="val 437"/>
                <a:gd name="f153" fmla="val 1236"/>
                <a:gd name="f154" fmla="val 429"/>
                <a:gd name="f155" fmla="val 1228"/>
                <a:gd name="f156" fmla="val 428"/>
                <a:gd name="f157" fmla="val 1217"/>
                <a:gd name="f158" fmla="val 1214"/>
                <a:gd name="f159" fmla="val 1209"/>
                <a:gd name="f160" fmla="val 1120"/>
                <a:gd name="f161" fmla="val 1030"/>
                <a:gd name="f162" fmla="val 941"/>
                <a:gd name="f163" fmla="val 426"/>
                <a:gd name="f164" fmla="val 418"/>
                <a:gd name="f165" fmla="val 358"/>
                <a:gd name="f166" fmla="val 895"/>
                <a:gd name="f167" fmla="val 299"/>
                <a:gd name="f168" fmla="val 234"/>
                <a:gd name="f169" fmla="val 227"/>
                <a:gd name="f170" fmla="val 122"/>
                <a:gd name="f171" fmla="val 47"/>
                <a:gd name="f172" fmla="val 929"/>
                <a:gd name="f173" fmla="val 45"/>
                <a:gd name="f174" fmla="val 43"/>
                <a:gd name="f175" fmla="val 1087"/>
                <a:gd name="f176" fmla="val 44"/>
                <a:gd name="f177" fmla="val 1144"/>
                <a:gd name="f178" fmla="val 1201"/>
                <a:gd name="f179" fmla="val 1206"/>
                <a:gd name="f180" fmla="val 1211"/>
                <a:gd name="f181" fmla="val 35"/>
                <a:gd name="f182" fmla="val 23"/>
                <a:gd name="f183" fmla="val 12"/>
                <a:gd name="f184" fmla="val 2"/>
                <a:gd name="f185" fmla="val 1229"/>
                <a:gd name="f186" fmla="val 1"/>
                <a:gd name="f187" fmla="val 1202"/>
                <a:gd name="f188" fmla="val 1187"/>
                <a:gd name="f189" fmla="val 1171"/>
                <a:gd name="f190" fmla="val 1069"/>
                <a:gd name="f191" fmla="val 1019"/>
                <a:gd name="f192" fmla="val 8"/>
                <a:gd name="f193" fmla="val 897"/>
                <a:gd name="f194" fmla="val 108"/>
                <a:gd name="f195" fmla="val 797"/>
                <a:gd name="f196" fmla="val 229"/>
                <a:gd name="f197" fmla="val 249"/>
                <a:gd name="f198" fmla="val 263"/>
                <a:gd name="f199" fmla="val 782"/>
                <a:gd name="f200" fmla="val 272"/>
                <a:gd name="f201" fmla="val 766"/>
                <a:gd name="f202" fmla="val 281"/>
                <a:gd name="f203" fmla="val 289"/>
                <a:gd name="f204" fmla="val 733"/>
                <a:gd name="f205" fmla="val 297"/>
                <a:gd name="f206" fmla="val 296"/>
                <a:gd name="f207" fmla="val 295"/>
                <a:gd name="f208" fmla="val 785"/>
                <a:gd name="f209" fmla="val 709"/>
                <a:gd name="f210" fmla="val 707"/>
                <a:gd name="f211" fmla="val 786"/>
                <a:gd name="f212" fmla="val 706"/>
                <a:gd name="f213" fmla="val 702"/>
                <a:gd name="f214" fmla="val 698"/>
                <a:gd name="f215" fmla="val 780"/>
                <a:gd name="f216" fmla="val 694"/>
                <a:gd name="f217" fmla="val 748"/>
                <a:gd name="f218" fmla="val 545"/>
                <a:gd name="f219" fmla="val 465"/>
                <a:gd name="f220" fmla="val 422"/>
                <a:gd name="f221" fmla="val 378"/>
                <a:gd name="f222" fmla="val 335"/>
                <a:gd name="f223" fmla="val 287"/>
                <a:gd name="f224" fmla="val 196"/>
                <a:gd name="f225" fmla="val 633"/>
                <a:gd name="f226" fmla="val 102"/>
                <a:gd name="f227" fmla="val 555"/>
                <a:gd name="f228" fmla="val 50"/>
                <a:gd name="f229" fmla="val 449"/>
                <a:gd name="f230" fmla="val 348"/>
                <a:gd name="f231" fmla="val 250"/>
                <a:gd name="f232" fmla="val 115"/>
                <a:gd name="f233" fmla="val 210"/>
                <a:gd name="f234" fmla="val 209"/>
                <a:gd name="f235" fmla="val 192"/>
                <a:gd name="f236" fmla="val 253"/>
                <a:gd name="f237" fmla="val 187"/>
                <a:gd name="f238" fmla="val 298"/>
                <a:gd name="f239" fmla="val 188"/>
                <a:gd name="f240" fmla="val 383"/>
                <a:gd name="f241" fmla="val 421"/>
                <a:gd name="f242" fmla="val 184"/>
                <a:gd name="f243" fmla="val 458"/>
                <a:gd name="f244" fmla="val 177"/>
                <a:gd name="f245" fmla="val 543"/>
                <a:gd name="f246" fmla="val 151"/>
                <a:gd name="f247" fmla="val 623"/>
                <a:gd name="f248" fmla="val 116"/>
                <a:gd name="f249" fmla="val 703"/>
                <a:gd name="f250" fmla="val 114"/>
                <a:gd name="f251" fmla="val 113"/>
                <a:gd name="f252" fmla="val 710"/>
                <a:gd name="f253" fmla="val 175"/>
                <a:gd name="f254" fmla="val 233"/>
                <a:gd name="f255" fmla="val 288"/>
                <a:gd name="f256" fmla="val 286"/>
                <a:gd name="f257" fmla="val 666"/>
                <a:gd name="f258" fmla="val 285"/>
                <a:gd name="f259" fmla="val 664"/>
                <a:gd name="f260" fmla="val 662"/>
                <a:gd name="f261" fmla="val 245"/>
                <a:gd name="f262" fmla="val 224"/>
                <a:gd name="f263" fmla="val 571"/>
                <a:gd name="f264" fmla="val 514"/>
                <a:gd name="f265" fmla="val 221"/>
                <a:gd name="f266" fmla="val 415"/>
                <a:gd name="f267" fmla="val 366"/>
                <a:gd name="f268" fmla="val 352"/>
                <a:gd name="f269" fmla="val 241"/>
                <a:gd name="f270" fmla="val 341"/>
                <a:gd name="f271" fmla="val 258"/>
                <a:gd name="f272" fmla="val 337"/>
                <a:gd name="f273" fmla="val 275"/>
                <a:gd name="f274" fmla="val 333"/>
                <a:gd name="f275" fmla="val 328"/>
                <a:gd name="f276" fmla="val 312"/>
                <a:gd name="f277" fmla="val 397"/>
                <a:gd name="f278" fmla="val 443"/>
                <a:gd name="f279" fmla="val 467"/>
                <a:gd name="f280" fmla="val 247"/>
                <a:gd name="f281" fmla="val 489"/>
                <a:gd name="f282" fmla="val 494"/>
                <a:gd name="f283" fmla="val 198"/>
                <a:gd name="f284" fmla="val 496"/>
                <a:gd name="f285" fmla="val 506"/>
                <a:gd name="f286" fmla="val 181"/>
                <a:gd name="f287" fmla="val 516"/>
                <a:gd name="f288" fmla="val 182"/>
                <a:gd name="f289" fmla="val 526"/>
                <a:gd name="f290" fmla="val 183"/>
                <a:gd name="f291" fmla="val 535"/>
                <a:gd name="f292" fmla="val 190"/>
                <a:gd name="f293" fmla="val 536"/>
                <a:gd name="f294" fmla="val 201"/>
                <a:gd name="f295" fmla="val 538"/>
                <a:gd name="f296" fmla="val 225"/>
                <a:gd name="f297" fmla="val 549"/>
                <a:gd name="f298" fmla="val 243"/>
                <a:gd name="f299" fmla="val 564"/>
                <a:gd name="f300" fmla="val 260"/>
                <a:gd name="f301" fmla="val 591"/>
                <a:gd name="f302" fmla="val 625"/>
                <a:gd name="f303" fmla="val 311"/>
                <a:gd name="f304" fmla="val 661"/>
                <a:gd name="f305" fmla="val 673"/>
                <a:gd name="f306" fmla="val 334"/>
                <a:gd name="f307" fmla="val 678"/>
                <a:gd name="f308" fmla="val 342"/>
                <a:gd name="f309" fmla="val 355"/>
                <a:gd name="f310" fmla="val 677"/>
                <a:gd name="f311" fmla="val 406"/>
                <a:gd name="f312" fmla="val 510"/>
                <a:gd name="f313" fmla="val 546"/>
                <a:gd name="f314" fmla="val 580"/>
                <a:gd name="f315" fmla="val 652"/>
                <a:gd name="f316" fmla="val 612"/>
                <a:gd name="f317" fmla="val 632"/>
                <a:gd name="f318" fmla="val 626"/>
                <a:gd name="f319" fmla="val 650"/>
                <a:gd name="f320" fmla="val 649"/>
                <a:gd name="f321" fmla="val 690"/>
                <a:gd name="f322" fmla="val 741"/>
                <a:gd name="f323" fmla="val 511"/>
                <a:gd name="f324" fmla="val 261"/>
                <a:gd name="f325" fmla="val 486"/>
                <a:gd name="f326" fmla="val 456"/>
                <a:gd name="f327" fmla="val 308"/>
                <a:gd name="f328" fmla="val 424"/>
                <a:gd name="f329" fmla="val 324"/>
                <a:gd name="f330" fmla="val 377"/>
                <a:gd name="f331" fmla="val 364"/>
                <a:gd name="f332" fmla="val 277"/>
                <a:gd name="f333" fmla="val 376"/>
                <a:gd name="f334" fmla="val 268"/>
                <a:gd name="f335" fmla="val 379"/>
                <a:gd name="f336" fmla="val 265"/>
                <a:gd name="f337" fmla="val 393"/>
                <a:gd name="f338" fmla="val 266"/>
                <a:gd name="f339" fmla="val 430"/>
                <a:gd name="f340" fmla="val 504"/>
                <a:gd name="f341" fmla="val 562"/>
                <a:gd name="f342" fmla="val 611"/>
                <a:gd name="f343" fmla="val 332"/>
                <a:gd name="f344" fmla="val 648"/>
                <a:gd name="f345" fmla="val 696"/>
                <a:gd name="f346" fmla="val 455"/>
                <a:gd name="f347" fmla="val 524"/>
                <a:gd name="f348" fmla="val 675"/>
                <a:gd name="f349" fmla="val 592"/>
                <a:gd name="f350" fmla="val 645"/>
                <a:gd name="f351" fmla="val 630"/>
                <a:gd name="f352" fmla="val 589"/>
                <a:gd name="f353" fmla="val 634"/>
                <a:gd name="f354" fmla="val 636"/>
                <a:gd name="f355" fmla="val 419"/>
                <a:gd name="f356" fmla="val 371"/>
                <a:gd name="f357" fmla="val 367"/>
                <a:gd name="f358" fmla="val 362"/>
                <a:gd name="f359" fmla="val 627"/>
                <a:gd name="f360" fmla="val 581"/>
                <a:gd name="f361" fmla="val 307"/>
                <a:gd name="f362" fmla="val 292"/>
                <a:gd name="f363" fmla="val 814"/>
                <a:gd name="f364" fmla="val 815"/>
                <a:gd name="f365" fmla="val 343"/>
                <a:gd name="f366" fmla="val 394"/>
                <a:gd name="f367" fmla="val 864"/>
                <a:gd name="f368" fmla="val 445"/>
                <a:gd name="f369" fmla="val 890"/>
                <a:gd name="f370" fmla="val 454"/>
                <a:gd name="f371" fmla="val 887"/>
                <a:gd name="f372" fmla="val 497"/>
                <a:gd name="f373" fmla="val 868"/>
                <a:gd name="f374" fmla="val 537"/>
                <a:gd name="f375" fmla="val 577"/>
                <a:gd name="f376" fmla="val 829"/>
                <a:gd name="f377" fmla="val 588"/>
                <a:gd name="f378" fmla="val 598"/>
                <a:gd name="f379" fmla="val 568"/>
                <a:gd name="f380" fmla="val 746"/>
                <a:gd name="f381" fmla="val 557"/>
                <a:gd name="f382" fmla="val 708"/>
                <a:gd name="f383" fmla="val 485"/>
                <a:gd name="f384" fmla="val 414"/>
                <a:gd name="f385" fmla="val 743"/>
                <a:gd name="f386" fmla="val 336"/>
                <a:gd name="f387" fmla="val 728"/>
                <a:gd name="f388" fmla="val 331"/>
                <a:gd name="f389" fmla="val 323"/>
                <a:gd name="f390" fmla="val 764"/>
                <a:gd name="f391" fmla="val 314"/>
                <a:gd name="f392" fmla="val 781"/>
                <a:gd name="f393" fmla="val 303"/>
                <a:gd name="f394" fmla="+- 0 0 -90"/>
                <a:gd name="f395" fmla="*/ f4 1 846"/>
                <a:gd name="f396" fmla="*/ f5 1 1238"/>
                <a:gd name="f397" fmla="val f6"/>
                <a:gd name="f398" fmla="val f7"/>
                <a:gd name="f399" fmla="val f8"/>
                <a:gd name="f400" fmla="*/ f394 f0 1"/>
                <a:gd name="f401" fmla="+- f399 0 f397"/>
                <a:gd name="f402" fmla="+- f398 0 f397"/>
                <a:gd name="f403" fmla="*/ f400 1 f3"/>
                <a:gd name="f404" fmla="*/ f402 1 846"/>
                <a:gd name="f405" fmla="*/ f401 1 1238"/>
                <a:gd name="f406" fmla="*/ 218 f402 1"/>
                <a:gd name="f407" fmla="*/ 739 f401 1"/>
                <a:gd name="f408" fmla="*/ 61 f402 1"/>
                <a:gd name="f409" fmla="*/ 716 f401 1"/>
                <a:gd name="f410" fmla="*/ 144 f402 1"/>
                <a:gd name="f411" fmla="*/ 345 f401 1"/>
                <a:gd name="f412" fmla="*/ 457 f402 1"/>
                <a:gd name="f413" fmla="*/ 4 f401 1"/>
                <a:gd name="f414" fmla="*/ 754 f402 1"/>
                <a:gd name="f415" fmla="*/ 353 f401 1"/>
                <a:gd name="f416" fmla="*/ 839 f402 1"/>
                <a:gd name="f417" fmla="*/ 717 f401 1"/>
                <a:gd name="f418" fmla="*/ 617 f402 1"/>
                <a:gd name="f419" fmla="*/ 718 f401 1"/>
                <a:gd name="f420" fmla="*/ 605 f402 1"/>
                <a:gd name="f421" fmla="*/ 669 f402 1"/>
                <a:gd name="f422" fmla="*/ 791 f401 1"/>
                <a:gd name="f423" fmla="*/ 819 f402 1"/>
                <a:gd name="f424" fmla="*/ 858 f401 1"/>
                <a:gd name="f425" fmla="*/ 784 f402 1"/>
                <a:gd name="f426" fmla="*/ 881 f401 1"/>
                <a:gd name="f427" fmla="*/ 676 f402 1"/>
                <a:gd name="f428" fmla="*/ 834 f401 1"/>
                <a:gd name="f429" fmla="*/ 480 f402 1"/>
                <a:gd name="f430" fmla="*/ 924 f401 1"/>
                <a:gd name="f431" fmla="*/ 471 f402 1"/>
                <a:gd name="f432" fmla="*/ 1208 f401 1"/>
                <a:gd name="f433" fmla="*/ 448 f402 1"/>
                <a:gd name="f434" fmla="*/ 1237 f401 1"/>
                <a:gd name="f435" fmla="*/ 428 f402 1"/>
                <a:gd name="f436" fmla="*/ 1209 f401 1"/>
                <a:gd name="f437" fmla="*/ 418 f402 1"/>
                <a:gd name="f438" fmla="*/ 222 f402 1"/>
                <a:gd name="f439" fmla="*/ 44 f402 1"/>
                <a:gd name="f440" fmla="*/ 1201 f401 1"/>
                <a:gd name="f441" fmla="*/ 23 f402 1"/>
                <a:gd name="f442" fmla="*/ 1 f402 1"/>
                <a:gd name="f443" fmla="*/ 1171 f401 1"/>
                <a:gd name="f444" fmla="*/ 229 f402 1"/>
                <a:gd name="f445" fmla="*/ 297 f402 1"/>
                <a:gd name="f446" fmla="*/ 785 f402 1"/>
                <a:gd name="f447" fmla="*/ 709 f401 1"/>
                <a:gd name="f448" fmla="*/ 780 f402 1"/>
                <a:gd name="f449" fmla="*/ 694 f401 1"/>
                <a:gd name="f450" fmla="*/ 712 f402 1"/>
                <a:gd name="f451" fmla="*/ 335 f401 1"/>
                <a:gd name="f452" fmla="*/ 449 f402 1"/>
                <a:gd name="f453" fmla="*/ 47 f401 1"/>
                <a:gd name="f454" fmla="*/ 188 f402 1"/>
                <a:gd name="f455" fmla="*/ 116 f402 1"/>
                <a:gd name="f456" fmla="*/ 700 f401 1"/>
                <a:gd name="f457" fmla="*/ 288 f402 1"/>
                <a:gd name="f458" fmla="*/ 669 f401 1"/>
                <a:gd name="f459" fmla="*/ 514 f401 1"/>
                <a:gd name="f460" fmla="*/ 241 f402 1"/>
                <a:gd name="f461" fmla="*/ 341 f401 1"/>
                <a:gd name="f462" fmla="*/ 443 f402 1"/>
                <a:gd name="f463" fmla="*/ 263 f401 1"/>
                <a:gd name="f464" fmla="*/ 516 f402 1"/>
                <a:gd name="f465" fmla="*/ 182 f401 1"/>
                <a:gd name="f466" fmla="*/ 564 f402 1"/>
                <a:gd name="f467" fmla="*/ 260 f401 1"/>
                <a:gd name="f468" fmla="*/ 678 f402 1"/>
                <a:gd name="f469" fmla="*/ 355 f401 1"/>
                <a:gd name="f470" fmla="*/ 652 f402 1"/>
                <a:gd name="f471" fmla="*/ 612 f401 1"/>
                <a:gd name="f472" fmla="*/ 424 f402 1"/>
                <a:gd name="f473" fmla="*/ 324 f401 1"/>
                <a:gd name="f474" fmla="*/ 265 f402 1"/>
                <a:gd name="f475" fmla="*/ 393 f401 1"/>
                <a:gd name="f476" fmla="*/ 332 f402 1"/>
                <a:gd name="f477" fmla="*/ 648 f401 1"/>
                <a:gd name="f478" fmla="*/ 634 f402 1"/>
                <a:gd name="f479" fmla="*/ 627 f402 1"/>
                <a:gd name="f480" fmla="*/ 360 f401 1"/>
                <a:gd name="f481" fmla="*/ 292 f402 1"/>
                <a:gd name="f482" fmla="*/ 814 f401 1"/>
                <a:gd name="f483" fmla="*/ 445 f402 1"/>
                <a:gd name="f484" fmla="*/ 889 f401 1"/>
                <a:gd name="f485" fmla="*/ 577 f402 1"/>
                <a:gd name="f486" fmla="*/ 829 f401 1"/>
                <a:gd name="f487" fmla="*/ 557 f402 1"/>
                <a:gd name="f488" fmla="*/ 708 f401 1"/>
                <a:gd name="f489" fmla="*/ 323 f402 1"/>
                <a:gd name="f490" fmla="*/ 764 f401 1"/>
                <a:gd name="f491" fmla="+- f403 0 f1"/>
                <a:gd name="f492" fmla="*/ f406 1 847"/>
                <a:gd name="f493" fmla="*/ f407 1 1238"/>
                <a:gd name="f494" fmla="*/ f408 1 847"/>
                <a:gd name="f495" fmla="*/ f409 1 1238"/>
                <a:gd name="f496" fmla="*/ f410 1 847"/>
                <a:gd name="f497" fmla="*/ f411 1 1238"/>
                <a:gd name="f498" fmla="*/ f412 1 847"/>
                <a:gd name="f499" fmla="*/ f413 1 1238"/>
                <a:gd name="f500" fmla="*/ f414 1 847"/>
                <a:gd name="f501" fmla="*/ f415 1 1238"/>
                <a:gd name="f502" fmla="*/ f416 1 847"/>
                <a:gd name="f503" fmla="*/ f417 1 1238"/>
                <a:gd name="f504" fmla="*/ f418 1 847"/>
                <a:gd name="f505" fmla="*/ f419 1 1238"/>
                <a:gd name="f506" fmla="*/ f420 1 847"/>
                <a:gd name="f507" fmla="*/ f421 1 847"/>
                <a:gd name="f508" fmla="*/ f422 1 1238"/>
                <a:gd name="f509" fmla="*/ f423 1 847"/>
                <a:gd name="f510" fmla="*/ f424 1 1238"/>
                <a:gd name="f511" fmla="*/ f425 1 847"/>
                <a:gd name="f512" fmla="*/ f426 1 1238"/>
                <a:gd name="f513" fmla="*/ f427 1 847"/>
                <a:gd name="f514" fmla="*/ f428 1 1238"/>
                <a:gd name="f515" fmla="*/ f429 1 847"/>
                <a:gd name="f516" fmla="*/ f430 1 1238"/>
                <a:gd name="f517" fmla="*/ f431 1 847"/>
                <a:gd name="f518" fmla="*/ f432 1 1238"/>
                <a:gd name="f519" fmla="*/ f433 1 847"/>
                <a:gd name="f520" fmla="*/ f434 1 1238"/>
                <a:gd name="f521" fmla="*/ f435 1 847"/>
                <a:gd name="f522" fmla="*/ f436 1 1238"/>
                <a:gd name="f523" fmla="*/ f437 1 847"/>
                <a:gd name="f524" fmla="*/ f438 1 847"/>
                <a:gd name="f525" fmla="*/ f439 1 847"/>
                <a:gd name="f526" fmla="*/ f440 1 1238"/>
                <a:gd name="f527" fmla="*/ f441 1 847"/>
                <a:gd name="f528" fmla="*/ f442 1 847"/>
                <a:gd name="f529" fmla="*/ f443 1 1238"/>
                <a:gd name="f530" fmla="*/ f444 1 847"/>
                <a:gd name="f531" fmla="*/ f445 1 847"/>
                <a:gd name="f532" fmla="*/ f446 1 847"/>
                <a:gd name="f533" fmla="*/ f447 1 1238"/>
                <a:gd name="f534" fmla="*/ f448 1 847"/>
                <a:gd name="f535" fmla="*/ f449 1 1238"/>
                <a:gd name="f536" fmla="*/ f450 1 847"/>
                <a:gd name="f537" fmla="*/ f451 1 1238"/>
                <a:gd name="f538" fmla="*/ f452 1 847"/>
                <a:gd name="f539" fmla="*/ f453 1 1238"/>
                <a:gd name="f540" fmla="*/ f454 1 847"/>
                <a:gd name="f541" fmla="*/ f455 1 847"/>
                <a:gd name="f542" fmla="*/ f456 1 1238"/>
                <a:gd name="f543" fmla="*/ f457 1 847"/>
                <a:gd name="f544" fmla="*/ f458 1 1238"/>
                <a:gd name="f545" fmla="*/ f459 1 1238"/>
                <a:gd name="f546" fmla="*/ f460 1 847"/>
                <a:gd name="f547" fmla="*/ f461 1 1238"/>
                <a:gd name="f548" fmla="*/ f462 1 847"/>
                <a:gd name="f549" fmla="*/ f463 1 1238"/>
                <a:gd name="f550" fmla="*/ f464 1 847"/>
                <a:gd name="f551" fmla="*/ f465 1 1238"/>
                <a:gd name="f552" fmla="*/ f466 1 847"/>
                <a:gd name="f553" fmla="*/ f467 1 1238"/>
                <a:gd name="f554" fmla="*/ f468 1 847"/>
                <a:gd name="f555" fmla="*/ f469 1 1238"/>
                <a:gd name="f556" fmla="*/ f470 1 847"/>
                <a:gd name="f557" fmla="*/ f471 1 1238"/>
                <a:gd name="f558" fmla="*/ f472 1 847"/>
                <a:gd name="f559" fmla="*/ f473 1 1238"/>
                <a:gd name="f560" fmla="*/ f474 1 847"/>
                <a:gd name="f561" fmla="*/ f475 1 1238"/>
                <a:gd name="f562" fmla="*/ f476 1 847"/>
                <a:gd name="f563" fmla="*/ f477 1 1238"/>
                <a:gd name="f564" fmla="*/ f478 1 847"/>
                <a:gd name="f565" fmla="*/ f479 1 847"/>
                <a:gd name="f566" fmla="*/ f480 1 1238"/>
                <a:gd name="f567" fmla="*/ f481 1 847"/>
                <a:gd name="f568" fmla="*/ f482 1 1238"/>
                <a:gd name="f569" fmla="*/ f483 1 847"/>
                <a:gd name="f570" fmla="*/ f484 1 1238"/>
                <a:gd name="f571" fmla="*/ f485 1 847"/>
                <a:gd name="f572" fmla="*/ f486 1 1238"/>
                <a:gd name="f573" fmla="*/ f487 1 847"/>
                <a:gd name="f574" fmla="*/ f488 1 1238"/>
                <a:gd name="f575" fmla="*/ f489 1 847"/>
                <a:gd name="f576" fmla="*/ f490 1 1238"/>
                <a:gd name="f577" fmla="*/ 0 1 f404"/>
                <a:gd name="f578" fmla="*/ f398 1 f404"/>
                <a:gd name="f579" fmla="*/ 0 1 f405"/>
                <a:gd name="f580" fmla="*/ f399 1 f405"/>
                <a:gd name="f581" fmla="*/ f492 1 f404"/>
                <a:gd name="f582" fmla="*/ f493 1 f405"/>
                <a:gd name="f583" fmla="*/ f494 1 f404"/>
                <a:gd name="f584" fmla="*/ f495 1 f405"/>
                <a:gd name="f585" fmla="*/ f496 1 f404"/>
                <a:gd name="f586" fmla="*/ f497 1 f405"/>
                <a:gd name="f587" fmla="*/ f498 1 f404"/>
                <a:gd name="f588" fmla="*/ f499 1 f405"/>
                <a:gd name="f589" fmla="*/ f500 1 f404"/>
                <a:gd name="f590" fmla="*/ f501 1 f405"/>
                <a:gd name="f591" fmla="*/ f502 1 f404"/>
                <a:gd name="f592" fmla="*/ f503 1 f405"/>
                <a:gd name="f593" fmla="*/ f504 1 f404"/>
                <a:gd name="f594" fmla="*/ f505 1 f405"/>
                <a:gd name="f595" fmla="*/ f506 1 f404"/>
                <a:gd name="f596" fmla="*/ f507 1 f404"/>
                <a:gd name="f597" fmla="*/ f508 1 f405"/>
                <a:gd name="f598" fmla="*/ f509 1 f404"/>
                <a:gd name="f599" fmla="*/ f510 1 f405"/>
                <a:gd name="f600" fmla="*/ f511 1 f404"/>
                <a:gd name="f601" fmla="*/ f512 1 f405"/>
                <a:gd name="f602" fmla="*/ f513 1 f404"/>
                <a:gd name="f603" fmla="*/ f514 1 f405"/>
                <a:gd name="f604" fmla="*/ f515 1 f404"/>
                <a:gd name="f605" fmla="*/ f516 1 f405"/>
                <a:gd name="f606" fmla="*/ f517 1 f404"/>
                <a:gd name="f607" fmla="*/ f518 1 f405"/>
                <a:gd name="f608" fmla="*/ f519 1 f404"/>
                <a:gd name="f609" fmla="*/ f520 1 f405"/>
                <a:gd name="f610" fmla="*/ f521 1 f404"/>
                <a:gd name="f611" fmla="*/ f522 1 f405"/>
                <a:gd name="f612" fmla="*/ f523 1 f404"/>
                <a:gd name="f613" fmla="*/ f524 1 f404"/>
                <a:gd name="f614" fmla="*/ f525 1 f404"/>
                <a:gd name="f615" fmla="*/ f526 1 f405"/>
                <a:gd name="f616" fmla="*/ f527 1 f404"/>
                <a:gd name="f617" fmla="*/ f528 1 f404"/>
                <a:gd name="f618" fmla="*/ f529 1 f405"/>
                <a:gd name="f619" fmla="*/ f530 1 f404"/>
                <a:gd name="f620" fmla="*/ f531 1 f404"/>
                <a:gd name="f621" fmla="*/ f532 1 f404"/>
                <a:gd name="f622" fmla="*/ f533 1 f405"/>
                <a:gd name="f623" fmla="*/ f534 1 f404"/>
                <a:gd name="f624" fmla="*/ f535 1 f405"/>
                <a:gd name="f625" fmla="*/ f536 1 f404"/>
                <a:gd name="f626" fmla="*/ f537 1 f405"/>
                <a:gd name="f627" fmla="*/ f538 1 f404"/>
                <a:gd name="f628" fmla="*/ f539 1 f405"/>
                <a:gd name="f629" fmla="*/ f540 1 f404"/>
                <a:gd name="f630" fmla="*/ f541 1 f404"/>
                <a:gd name="f631" fmla="*/ f542 1 f405"/>
                <a:gd name="f632" fmla="*/ f543 1 f404"/>
                <a:gd name="f633" fmla="*/ f544 1 f405"/>
                <a:gd name="f634" fmla="*/ f545 1 f405"/>
                <a:gd name="f635" fmla="*/ f546 1 f404"/>
                <a:gd name="f636" fmla="*/ f547 1 f405"/>
                <a:gd name="f637" fmla="*/ f548 1 f404"/>
                <a:gd name="f638" fmla="*/ f549 1 f405"/>
                <a:gd name="f639" fmla="*/ f550 1 f404"/>
                <a:gd name="f640" fmla="*/ f551 1 f405"/>
                <a:gd name="f641" fmla="*/ f552 1 f404"/>
                <a:gd name="f642" fmla="*/ f553 1 f405"/>
                <a:gd name="f643" fmla="*/ f554 1 f404"/>
                <a:gd name="f644" fmla="*/ f555 1 f405"/>
                <a:gd name="f645" fmla="*/ f556 1 f404"/>
                <a:gd name="f646" fmla="*/ f557 1 f405"/>
                <a:gd name="f647" fmla="*/ f558 1 f404"/>
                <a:gd name="f648" fmla="*/ f559 1 f405"/>
                <a:gd name="f649" fmla="*/ f560 1 f404"/>
                <a:gd name="f650" fmla="*/ f561 1 f405"/>
                <a:gd name="f651" fmla="*/ f562 1 f404"/>
                <a:gd name="f652" fmla="*/ f563 1 f405"/>
                <a:gd name="f653" fmla="*/ f564 1 f404"/>
                <a:gd name="f654" fmla="*/ f565 1 f404"/>
                <a:gd name="f655" fmla="*/ f566 1 f405"/>
                <a:gd name="f656" fmla="*/ f567 1 f404"/>
                <a:gd name="f657" fmla="*/ f568 1 f405"/>
                <a:gd name="f658" fmla="*/ f569 1 f404"/>
                <a:gd name="f659" fmla="*/ f570 1 f405"/>
                <a:gd name="f660" fmla="*/ f571 1 f404"/>
                <a:gd name="f661" fmla="*/ f572 1 f405"/>
                <a:gd name="f662" fmla="*/ f573 1 f404"/>
                <a:gd name="f663" fmla="*/ f574 1 f405"/>
                <a:gd name="f664" fmla="*/ f575 1 f404"/>
                <a:gd name="f665" fmla="*/ f576 1 f405"/>
                <a:gd name="f666" fmla="*/ f577 f395 1"/>
                <a:gd name="f667" fmla="*/ f578 f395 1"/>
                <a:gd name="f668" fmla="*/ f580 f396 1"/>
                <a:gd name="f669" fmla="*/ f579 f396 1"/>
                <a:gd name="f670" fmla="*/ f581 f395 1"/>
                <a:gd name="f671" fmla="*/ f582 f396 1"/>
                <a:gd name="f672" fmla="*/ f583 f395 1"/>
                <a:gd name="f673" fmla="*/ f584 f396 1"/>
                <a:gd name="f674" fmla="*/ f585 f395 1"/>
                <a:gd name="f675" fmla="*/ f586 f396 1"/>
                <a:gd name="f676" fmla="*/ f587 f395 1"/>
                <a:gd name="f677" fmla="*/ f588 f396 1"/>
                <a:gd name="f678" fmla="*/ f589 f395 1"/>
                <a:gd name="f679" fmla="*/ f590 f396 1"/>
                <a:gd name="f680" fmla="*/ f591 f395 1"/>
                <a:gd name="f681" fmla="*/ f592 f396 1"/>
                <a:gd name="f682" fmla="*/ f593 f395 1"/>
                <a:gd name="f683" fmla="*/ f594 f396 1"/>
                <a:gd name="f684" fmla="*/ f595 f395 1"/>
                <a:gd name="f685" fmla="*/ f596 f395 1"/>
                <a:gd name="f686" fmla="*/ f597 f396 1"/>
                <a:gd name="f687" fmla="*/ f598 f395 1"/>
                <a:gd name="f688" fmla="*/ f599 f396 1"/>
                <a:gd name="f689" fmla="*/ f600 f395 1"/>
                <a:gd name="f690" fmla="*/ f601 f396 1"/>
                <a:gd name="f691" fmla="*/ f602 f395 1"/>
                <a:gd name="f692" fmla="*/ f603 f396 1"/>
                <a:gd name="f693" fmla="*/ f604 f395 1"/>
                <a:gd name="f694" fmla="*/ f605 f396 1"/>
                <a:gd name="f695" fmla="*/ f606 f395 1"/>
                <a:gd name="f696" fmla="*/ f607 f396 1"/>
                <a:gd name="f697" fmla="*/ f608 f395 1"/>
                <a:gd name="f698" fmla="*/ f609 f396 1"/>
                <a:gd name="f699" fmla="*/ f610 f395 1"/>
                <a:gd name="f700" fmla="*/ f611 f396 1"/>
                <a:gd name="f701" fmla="*/ f612 f395 1"/>
                <a:gd name="f702" fmla="*/ f613 f395 1"/>
                <a:gd name="f703" fmla="*/ f614 f395 1"/>
                <a:gd name="f704" fmla="*/ f615 f396 1"/>
                <a:gd name="f705" fmla="*/ f616 f395 1"/>
                <a:gd name="f706" fmla="*/ f617 f395 1"/>
                <a:gd name="f707" fmla="*/ f618 f396 1"/>
                <a:gd name="f708" fmla="*/ f619 f395 1"/>
                <a:gd name="f709" fmla="*/ f620 f395 1"/>
                <a:gd name="f710" fmla="*/ f621 f395 1"/>
                <a:gd name="f711" fmla="*/ f622 f396 1"/>
                <a:gd name="f712" fmla="*/ f623 f395 1"/>
                <a:gd name="f713" fmla="*/ f624 f396 1"/>
                <a:gd name="f714" fmla="*/ f625 f395 1"/>
                <a:gd name="f715" fmla="*/ f626 f396 1"/>
                <a:gd name="f716" fmla="*/ f627 f395 1"/>
                <a:gd name="f717" fmla="*/ f628 f396 1"/>
                <a:gd name="f718" fmla="*/ f629 f395 1"/>
                <a:gd name="f719" fmla="*/ f630 f395 1"/>
                <a:gd name="f720" fmla="*/ f631 f396 1"/>
                <a:gd name="f721" fmla="*/ f632 f395 1"/>
                <a:gd name="f722" fmla="*/ f633 f396 1"/>
                <a:gd name="f723" fmla="*/ f634 f396 1"/>
                <a:gd name="f724" fmla="*/ f635 f395 1"/>
                <a:gd name="f725" fmla="*/ f636 f396 1"/>
                <a:gd name="f726" fmla="*/ f637 f395 1"/>
                <a:gd name="f727" fmla="*/ f638 f396 1"/>
                <a:gd name="f728" fmla="*/ f639 f395 1"/>
                <a:gd name="f729" fmla="*/ f640 f396 1"/>
                <a:gd name="f730" fmla="*/ f641 f395 1"/>
                <a:gd name="f731" fmla="*/ f642 f396 1"/>
                <a:gd name="f732" fmla="*/ f643 f395 1"/>
                <a:gd name="f733" fmla="*/ f644 f396 1"/>
                <a:gd name="f734" fmla="*/ f645 f395 1"/>
                <a:gd name="f735" fmla="*/ f646 f396 1"/>
                <a:gd name="f736" fmla="*/ f647 f395 1"/>
                <a:gd name="f737" fmla="*/ f648 f396 1"/>
                <a:gd name="f738" fmla="*/ f649 f395 1"/>
                <a:gd name="f739" fmla="*/ f650 f396 1"/>
                <a:gd name="f740" fmla="*/ f651 f395 1"/>
                <a:gd name="f741" fmla="*/ f652 f396 1"/>
                <a:gd name="f742" fmla="*/ f653 f395 1"/>
                <a:gd name="f743" fmla="*/ f654 f395 1"/>
                <a:gd name="f744" fmla="*/ f655 f396 1"/>
                <a:gd name="f745" fmla="*/ f656 f395 1"/>
                <a:gd name="f746" fmla="*/ f657 f396 1"/>
                <a:gd name="f747" fmla="*/ f658 f395 1"/>
                <a:gd name="f748" fmla="*/ f659 f396 1"/>
                <a:gd name="f749" fmla="*/ f660 f395 1"/>
                <a:gd name="f750" fmla="*/ f661 f396 1"/>
                <a:gd name="f751" fmla="*/ f662 f395 1"/>
                <a:gd name="f752" fmla="*/ f663 f396 1"/>
                <a:gd name="f753" fmla="*/ f664 f395 1"/>
                <a:gd name="f754" fmla="*/ f665 f396 1"/>
              </a:gdLst>
              <a:ahLst/>
              <a:cxnLst>
                <a:cxn ang="3cd4">
                  <a:pos x="hc" y="t"/>
                </a:cxn>
                <a:cxn ang="0">
                  <a:pos x="r" y="vc"/>
                </a:cxn>
                <a:cxn ang="cd4">
                  <a:pos x="hc" y="b"/>
                </a:cxn>
                <a:cxn ang="cd2">
                  <a:pos x="l" y="vc"/>
                </a:cxn>
                <a:cxn ang="f491">
                  <a:pos x="f670" y="f671"/>
                </a:cxn>
                <a:cxn ang="f491">
                  <a:pos x="f672" y="f673"/>
                </a:cxn>
                <a:cxn ang="f491">
                  <a:pos x="f674" y="f675"/>
                </a:cxn>
                <a:cxn ang="f491">
                  <a:pos x="f676" y="f677"/>
                </a:cxn>
                <a:cxn ang="f491">
                  <a:pos x="f678" y="f679"/>
                </a:cxn>
                <a:cxn ang="f491">
                  <a:pos x="f680" y="f681"/>
                </a:cxn>
                <a:cxn ang="f491">
                  <a:pos x="f682" y="f683"/>
                </a:cxn>
                <a:cxn ang="f491">
                  <a:pos x="f684" y="f683"/>
                </a:cxn>
                <a:cxn ang="f491">
                  <a:pos x="f685" y="f686"/>
                </a:cxn>
                <a:cxn ang="f491">
                  <a:pos x="f687" y="f688"/>
                </a:cxn>
                <a:cxn ang="f491">
                  <a:pos x="f689" y="f690"/>
                </a:cxn>
                <a:cxn ang="f491">
                  <a:pos x="f691" y="f692"/>
                </a:cxn>
                <a:cxn ang="f491">
                  <a:pos x="f693" y="f694"/>
                </a:cxn>
                <a:cxn ang="f491">
                  <a:pos x="f695" y="f696"/>
                </a:cxn>
                <a:cxn ang="f491">
                  <a:pos x="f697" y="f698"/>
                </a:cxn>
                <a:cxn ang="f491">
                  <a:pos x="f699" y="f700"/>
                </a:cxn>
                <a:cxn ang="f491">
                  <a:pos x="f701" y="f694"/>
                </a:cxn>
                <a:cxn ang="f491">
                  <a:pos x="f702" y="f692"/>
                </a:cxn>
                <a:cxn ang="f491">
                  <a:pos x="f703" y="f704"/>
                </a:cxn>
                <a:cxn ang="f491">
                  <a:pos x="f705" y="f698"/>
                </a:cxn>
                <a:cxn ang="f491">
                  <a:pos x="f706" y="f707"/>
                </a:cxn>
                <a:cxn ang="f491">
                  <a:pos x="f708" y="f686"/>
                </a:cxn>
                <a:cxn ang="f491">
                  <a:pos x="f709" y="f681"/>
                </a:cxn>
                <a:cxn ang="f491">
                  <a:pos x="f710" y="f711"/>
                </a:cxn>
                <a:cxn ang="f491">
                  <a:pos x="f712" y="f713"/>
                </a:cxn>
                <a:cxn ang="f491">
                  <a:pos x="f714" y="f715"/>
                </a:cxn>
                <a:cxn ang="f491">
                  <a:pos x="f716" y="f717"/>
                </a:cxn>
                <a:cxn ang="f491">
                  <a:pos x="f718" y="f675"/>
                </a:cxn>
                <a:cxn ang="f491">
                  <a:pos x="f719" y="f720"/>
                </a:cxn>
                <a:cxn ang="f491">
                  <a:pos x="f721" y="f722"/>
                </a:cxn>
                <a:cxn ang="f491">
                  <a:pos x="f702" y="f723"/>
                </a:cxn>
                <a:cxn ang="f491">
                  <a:pos x="f724" y="f725"/>
                </a:cxn>
                <a:cxn ang="f491">
                  <a:pos x="f726" y="f727"/>
                </a:cxn>
                <a:cxn ang="f491">
                  <a:pos x="f728" y="f729"/>
                </a:cxn>
                <a:cxn ang="f491">
                  <a:pos x="f730" y="f731"/>
                </a:cxn>
                <a:cxn ang="f491">
                  <a:pos x="f732" y="f733"/>
                </a:cxn>
                <a:cxn ang="f491">
                  <a:pos x="f734" y="f735"/>
                </a:cxn>
                <a:cxn ang="f491">
                  <a:pos x="f710" y="f711"/>
                </a:cxn>
                <a:cxn ang="f491">
                  <a:pos x="f736" y="f737"/>
                </a:cxn>
                <a:cxn ang="f491">
                  <a:pos x="f738" y="f739"/>
                </a:cxn>
                <a:cxn ang="f491">
                  <a:pos x="f740" y="f741"/>
                </a:cxn>
                <a:cxn ang="f491">
                  <a:pos x="f742" y="f723"/>
                </a:cxn>
                <a:cxn ang="f491">
                  <a:pos x="f743" y="f744"/>
                </a:cxn>
                <a:cxn ang="f491">
                  <a:pos x="f745" y="f746"/>
                </a:cxn>
                <a:cxn ang="f491">
                  <a:pos x="f747" y="f748"/>
                </a:cxn>
                <a:cxn ang="f491">
                  <a:pos x="f749" y="f750"/>
                </a:cxn>
                <a:cxn ang="f491">
                  <a:pos x="f751" y="f752"/>
                </a:cxn>
                <a:cxn ang="f491">
                  <a:pos x="f753" y="f754"/>
                </a:cxn>
              </a:cxnLst>
              <a:rect l="f666" t="f669" r="f667" b="f668"/>
              <a:pathLst>
                <a:path w="846" h="1238">
                  <a:moveTo>
                    <a:pt x="f9" y="f10"/>
                  </a:moveTo>
                  <a:cubicBezTo>
                    <a:pt x="f11" y="f12"/>
                    <a:pt x="f13" y="f14"/>
                    <a:pt x="f15" y="f16"/>
                  </a:cubicBezTo>
                  <a:cubicBezTo>
                    <a:pt x="f17" y="f18"/>
                    <a:pt x="f19" y="f20"/>
                    <a:pt x="f21" y="f22"/>
                  </a:cubicBezTo>
                  <a:cubicBezTo>
                    <a:pt x="f23" y="f24"/>
                    <a:pt x="f25" y="f26"/>
                    <a:pt x="f27" y="f28"/>
                  </a:cubicBezTo>
                  <a:cubicBezTo>
                    <a:pt x="f29" y="f30"/>
                    <a:pt x="f19" y="f31"/>
                    <a:pt x="f32" y="f33"/>
                  </a:cubicBezTo>
                  <a:cubicBezTo>
                    <a:pt x="f34" y="f35"/>
                    <a:pt x="f34" y="f36"/>
                    <a:pt x="f34" y="f37"/>
                  </a:cubicBezTo>
                  <a:cubicBezTo>
                    <a:pt x="f38" y="f39"/>
                    <a:pt x="f40" y="f41"/>
                    <a:pt x="f42" y="f43"/>
                  </a:cubicBezTo>
                  <a:cubicBezTo>
                    <a:pt x="f44" y="f45"/>
                    <a:pt x="f46" y="f6"/>
                    <a:pt x="f47" y="f48"/>
                  </a:cubicBezTo>
                  <a:cubicBezTo>
                    <a:pt x="f49" y="f50"/>
                    <a:pt x="f51" y="f52"/>
                    <a:pt x="f53" y="f54"/>
                  </a:cubicBezTo>
                  <a:cubicBezTo>
                    <a:pt x="f55" y="f56"/>
                    <a:pt x="f20" y="f57"/>
                    <a:pt x="f55" y="f58"/>
                  </a:cubicBezTo>
                  <a:cubicBezTo>
                    <a:pt x="f59" y="f60"/>
                    <a:pt x="f61" y="f62"/>
                    <a:pt x="f63" y="f64"/>
                  </a:cubicBezTo>
                  <a:cubicBezTo>
                    <a:pt x="f65" y="f66"/>
                    <a:pt x="f67" y="f68"/>
                    <a:pt x="f69" y="f70"/>
                  </a:cubicBezTo>
                  <a:cubicBezTo>
                    <a:pt x="f71" y="f72"/>
                    <a:pt x="f69" y="f24"/>
                    <a:pt x="f73" y="f22"/>
                  </a:cubicBezTo>
                  <a:cubicBezTo>
                    <a:pt x="f59" y="f74"/>
                    <a:pt x="f75" y="f76"/>
                    <a:pt x="f77" y="f51"/>
                  </a:cubicBezTo>
                  <a:cubicBezTo>
                    <a:pt x="f78" y="f70"/>
                    <a:pt x="f79" y="f28"/>
                    <a:pt x="f80" y="f81"/>
                  </a:cubicBezTo>
                  <a:cubicBezTo>
                    <a:pt x="f82" y="f28"/>
                    <a:pt x="f82" y="f70"/>
                    <a:pt x="f82" y="f51"/>
                  </a:cubicBezTo>
                  <a:cubicBezTo>
                    <a:pt x="f78" y="f26"/>
                    <a:pt x="f83" y="f84"/>
                    <a:pt x="f85" y="f86"/>
                  </a:cubicBezTo>
                  <a:cubicBezTo>
                    <a:pt x="f87" y="f88"/>
                    <a:pt x="f89" y="f90"/>
                    <a:pt x="f91" y="f92"/>
                  </a:cubicBezTo>
                  <a:cubicBezTo>
                    <a:pt x="f93" y="f94"/>
                    <a:pt x="f95" y="f96"/>
                    <a:pt x="f97" y="f98"/>
                  </a:cubicBezTo>
                  <a:cubicBezTo>
                    <a:pt x="f99" y="f100"/>
                    <a:pt x="f63" y="f101"/>
                    <a:pt x="f73" y="f102"/>
                  </a:cubicBezTo>
                  <a:cubicBezTo>
                    <a:pt x="f103" y="f104"/>
                    <a:pt x="f105" y="f106"/>
                    <a:pt x="f99" y="f107"/>
                  </a:cubicBezTo>
                  <a:cubicBezTo>
                    <a:pt x="f108" y="f109"/>
                    <a:pt x="f110" y="f111"/>
                    <a:pt x="f88" y="f112"/>
                  </a:cubicBezTo>
                  <a:cubicBezTo>
                    <a:pt x="f113" y="f114"/>
                    <a:pt x="f16" y="f115"/>
                    <a:pt x="f116" y="f117"/>
                  </a:cubicBezTo>
                  <a:cubicBezTo>
                    <a:pt x="f118" y="f119"/>
                    <a:pt x="f120" y="f121"/>
                    <a:pt x="f122" y="f123"/>
                  </a:cubicBezTo>
                  <a:cubicBezTo>
                    <a:pt x="f124" y="f123"/>
                    <a:pt x="f125" y="f126"/>
                    <a:pt x="f127" y="f128"/>
                  </a:cubicBezTo>
                  <a:cubicBezTo>
                    <a:pt x="f129" y="f130"/>
                    <a:pt x="f131" y="f132"/>
                    <a:pt x="f133" y="f134"/>
                  </a:cubicBezTo>
                  <a:cubicBezTo>
                    <a:pt x="f135" y="f136"/>
                    <a:pt x="f137" y="f138"/>
                    <a:pt x="f137" y="f139"/>
                  </a:cubicBezTo>
                  <a:cubicBezTo>
                    <a:pt x="f140" y="f141"/>
                    <a:pt x="f137" y="f142"/>
                    <a:pt x="f137" y="f143"/>
                  </a:cubicBezTo>
                  <a:cubicBezTo>
                    <a:pt x="f137" y="f144"/>
                    <a:pt x="f137" y="f145"/>
                    <a:pt x="f137" y="f146"/>
                  </a:cubicBezTo>
                  <a:cubicBezTo>
                    <a:pt x="f147" y="f148"/>
                    <a:pt x="f149" y="f8"/>
                    <a:pt x="f150" y="f151"/>
                  </a:cubicBezTo>
                  <a:cubicBezTo>
                    <a:pt x="f152" y="f153"/>
                    <a:pt x="f154" y="f155"/>
                    <a:pt x="f156" y="f157"/>
                  </a:cubicBezTo>
                  <a:cubicBezTo>
                    <a:pt x="f156" y="f158"/>
                    <a:pt x="f156" y="f144"/>
                    <a:pt x="f156" y="f159"/>
                  </a:cubicBezTo>
                  <a:cubicBezTo>
                    <a:pt x="f156" y="f160"/>
                    <a:pt x="f156" y="f161"/>
                    <a:pt x="f156" y="f162"/>
                  </a:cubicBezTo>
                  <a:cubicBezTo>
                    <a:pt x="f156" y="f138"/>
                    <a:pt x="f163" y="f136"/>
                    <a:pt x="f164" y="f134"/>
                  </a:cubicBezTo>
                  <a:cubicBezTo>
                    <a:pt x="f165" y="f166"/>
                    <a:pt x="f167" y="f130"/>
                    <a:pt x="f41" y="f128"/>
                  </a:cubicBezTo>
                  <a:cubicBezTo>
                    <a:pt x="f168" y="f126"/>
                    <a:pt x="f169" y="f123"/>
                    <a:pt x="f44" y="f123"/>
                  </a:cubicBezTo>
                  <a:cubicBezTo>
                    <a:pt x="f170" y="f7"/>
                    <a:pt x="f171" y="f172"/>
                    <a:pt x="f173" y="f161"/>
                  </a:cubicBezTo>
                  <a:cubicBezTo>
                    <a:pt x="f174" y="f175"/>
                    <a:pt x="f176" y="f177"/>
                    <a:pt x="f176" y="f178"/>
                  </a:cubicBezTo>
                  <a:cubicBezTo>
                    <a:pt x="f176" y="f179"/>
                    <a:pt x="f176" y="f180"/>
                    <a:pt x="f176" y="f145"/>
                  </a:cubicBezTo>
                  <a:cubicBezTo>
                    <a:pt x="f176" y="f155"/>
                    <a:pt x="f181" y="f151"/>
                    <a:pt x="f182" y="f151"/>
                  </a:cubicBezTo>
                  <a:cubicBezTo>
                    <a:pt x="f183" y="f151"/>
                    <a:pt x="f184" y="f185"/>
                    <a:pt x="f186" y="f157"/>
                  </a:cubicBezTo>
                  <a:cubicBezTo>
                    <a:pt x="f186" y="f187"/>
                    <a:pt x="f186" y="f188"/>
                    <a:pt x="f186" y="f189"/>
                  </a:cubicBezTo>
                  <a:cubicBezTo>
                    <a:pt x="f186" y="f160"/>
                    <a:pt x="f6" y="f190"/>
                    <a:pt x="f184" y="f191"/>
                  </a:cubicBezTo>
                  <a:cubicBezTo>
                    <a:pt x="f192" y="f193"/>
                    <a:pt x="f194" y="f195"/>
                    <a:pt x="f196" y="f92"/>
                  </a:cubicBezTo>
                  <a:cubicBezTo>
                    <a:pt x="f197" y="f90"/>
                    <a:pt x="f198" y="f199"/>
                    <a:pt x="f200" y="f201"/>
                  </a:cubicBezTo>
                  <a:cubicBezTo>
                    <a:pt x="f202" y="f24"/>
                    <a:pt x="f203" y="f204"/>
                    <a:pt x="f205" y="f70"/>
                  </a:cubicBezTo>
                  <a:cubicBezTo>
                    <a:pt x="f206" y="f28"/>
                    <a:pt x="f207" y="f28"/>
                    <a:pt x="f9" y="f10"/>
                  </a:cubicBezTo>
                  <a:close/>
                  <a:moveTo>
                    <a:pt x="f208" y="f209"/>
                  </a:moveTo>
                  <a:cubicBezTo>
                    <a:pt x="f208" y="f210"/>
                    <a:pt x="f211" y="f210"/>
                    <a:pt x="f208" y="f212"/>
                  </a:cubicBezTo>
                  <a:cubicBezTo>
                    <a:pt x="f88" y="f213"/>
                    <a:pt x="f199" y="f214"/>
                    <a:pt x="f215" y="f216"/>
                  </a:cubicBezTo>
                  <a:cubicBezTo>
                    <a:pt x="f217" y="f83"/>
                    <a:pt x="f12" y="f218"/>
                    <a:pt x="f28" y="f219"/>
                  </a:cubicBezTo>
                  <a:cubicBezTo>
                    <a:pt x="f116" y="f220"/>
                    <a:pt x="f116" y="f221"/>
                    <a:pt x="f116" y="f222"/>
                  </a:cubicBezTo>
                  <a:cubicBezTo>
                    <a:pt x="f116" y="f223"/>
                    <a:pt x="f212" y="f41"/>
                    <a:pt x="f75" y="f224"/>
                  </a:cubicBezTo>
                  <a:cubicBezTo>
                    <a:pt x="f225" y="f226"/>
                    <a:pt x="f227" y="f228"/>
                    <a:pt x="f229" y="f171"/>
                  </a:cubicBezTo>
                  <a:cubicBezTo>
                    <a:pt x="f230" y="f173"/>
                    <a:pt x="f231" y="f232"/>
                    <a:pt x="f233" y="f234"/>
                  </a:cubicBezTo>
                  <a:cubicBezTo>
                    <a:pt x="f235" y="f236"/>
                    <a:pt x="f237" y="f238"/>
                    <a:pt x="f239" y="f37"/>
                  </a:cubicBezTo>
                  <a:cubicBezTo>
                    <a:pt x="f239" y="f240"/>
                    <a:pt x="f239" y="f241"/>
                    <a:pt x="f242" y="f243"/>
                  </a:cubicBezTo>
                  <a:cubicBezTo>
                    <a:pt x="f244" y="f245"/>
                    <a:pt x="f246" y="f247"/>
                    <a:pt x="f248" y="f118"/>
                  </a:cubicBezTo>
                  <a:cubicBezTo>
                    <a:pt x="f232" y="f249"/>
                    <a:pt x="f250" y="f212"/>
                    <a:pt x="f251" y="f252"/>
                  </a:cubicBezTo>
                  <a:cubicBezTo>
                    <a:pt x="f253" y="f209"/>
                    <a:pt x="f254" y="f216"/>
                    <a:pt x="f255" y="f91"/>
                  </a:cubicBezTo>
                  <a:cubicBezTo>
                    <a:pt x="f256" y="f257"/>
                    <a:pt x="f258" y="f259"/>
                    <a:pt x="f56" y="f260"/>
                  </a:cubicBezTo>
                  <a:cubicBezTo>
                    <a:pt x="f261" y="f83"/>
                    <a:pt x="f262" y="f263"/>
                    <a:pt x="f44" y="f264"/>
                  </a:cubicBezTo>
                  <a:cubicBezTo>
                    <a:pt x="f265" y="f219"/>
                    <a:pt x="f44" y="f266"/>
                    <a:pt x="f44" y="f267"/>
                  </a:cubicBezTo>
                  <a:cubicBezTo>
                    <a:pt x="f44" y="f268"/>
                    <a:pt x="f169" y="f37"/>
                    <a:pt x="f269" y="f270"/>
                  </a:cubicBezTo>
                  <a:cubicBezTo>
                    <a:pt x="f271" y="f272"/>
                    <a:pt x="f273" y="f274"/>
                    <a:pt x="f39" y="f275"/>
                  </a:cubicBezTo>
                  <a:cubicBezTo>
                    <a:pt x="f37" y="f276"/>
                    <a:pt x="f277" y="f207"/>
                    <a:pt x="f278" y="f198"/>
                  </a:cubicBezTo>
                  <a:cubicBezTo>
                    <a:pt x="f279" y="f280"/>
                    <a:pt x="f281" y="f196"/>
                    <a:pt x="f282" y="f283"/>
                  </a:cubicBezTo>
                  <a:cubicBezTo>
                    <a:pt x="f284" y="f237"/>
                    <a:pt x="f285" y="f286"/>
                    <a:pt x="f287" y="f288"/>
                  </a:cubicBezTo>
                  <a:cubicBezTo>
                    <a:pt x="f289" y="f290"/>
                    <a:pt x="f291" y="f292"/>
                    <a:pt x="f293" y="f294"/>
                  </a:cubicBezTo>
                  <a:cubicBezTo>
                    <a:pt x="f295" y="f296"/>
                    <a:pt x="f297" y="f298"/>
                    <a:pt x="f299" y="f300"/>
                  </a:cubicBezTo>
                  <a:cubicBezTo>
                    <a:pt x="f301" y="f39"/>
                    <a:pt x="f302" y="f303"/>
                    <a:pt x="f304" y="f275"/>
                  </a:cubicBezTo>
                  <a:cubicBezTo>
                    <a:pt x="f305" y="f306"/>
                    <a:pt x="f307" y="f308"/>
                    <a:pt x="f307" y="f309"/>
                  </a:cubicBezTo>
                  <a:cubicBezTo>
                    <a:pt x="f310" y="f311"/>
                    <a:pt x="f307" y="f243"/>
                    <a:pt x="f310" y="f312"/>
                  </a:cubicBezTo>
                  <a:cubicBezTo>
                    <a:pt x="f310" y="f313"/>
                    <a:pt x="f91" y="f314"/>
                    <a:pt x="f315" y="f316"/>
                  </a:cubicBezTo>
                  <a:cubicBezTo>
                    <a:pt x="f30" y="f317"/>
                    <a:pt x="f318" y="f319"/>
                    <a:pt x="f78" y="f91"/>
                  </a:cubicBezTo>
                  <a:cubicBezTo>
                    <a:pt x="f320" y="f321"/>
                    <a:pt x="f322" y="f116"/>
                    <a:pt x="f208" y="f209"/>
                  </a:cubicBezTo>
                  <a:close/>
                  <a:moveTo>
                    <a:pt x="f323" y="f324"/>
                  </a:moveTo>
                  <a:cubicBezTo>
                    <a:pt x="f325" y="f203"/>
                    <a:pt x="f326" y="f327"/>
                    <a:pt x="f328" y="f329"/>
                  </a:cubicBezTo>
                  <a:cubicBezTo>
                    <a:pt x="f330" y="f230"/>
                    <a:pt x="f275" y="f331"/>
                    <a:pt x="f332" y="f333"/>
                  </a:cubicBezTo>
                  <a:cubicBezTo>
                    <a:pt x="f334" y="f335"/>
                    <a:pt x="f336" y="f240"/>
                    <a:pt x="f336" y="f337"/>
                  </a:cubicBezTo>
                  <a:cubicBezTo>
                    <a:pt x="f338" y="f339"/>
                    <a:pt x="f336" y="f279"/>
                    <a:pt x="f336" y="f340"/>
                  </a:cubicBezTo>
                  <a:cubicBezTo>
                    <a:pt x="f336" y="f341"/>
                    <a:pt x="f223" y="f342"/>
                    <a:pt x="f343" y="f344"/>
                  </a:cubicBezTo>
                  <a:cubicBezTo>
                    <a:pt x="f36" y="f345"/>
                    <a:pt x="f346" y="f212"/>
                    <a:pt x="f347" y="f348"/>
                  </a:cubicBezTo>
                  <a:cubicBezTo>
                    <a:pt x="f349" y="f350"/>
                    <a:pt x="f351" y="f352"/>
                    <a:pt x="f353" y="f264"/>
                  </a:cubicBezTo>
                  <a:cubicBezTo>
                    <a:pt x="f354" y="f279"/>
                    <a:pt x="f353" y="f355"/>
                    <a:pt x="f353" y="f356"/>
                  </a:cubicBezTo>
                  <a:cubicBezTo>
                    <a:pt x="f353" y="f357"/>
                    <a:pt x="f351" y="f358"/>
                    <a:pt x="f359" y="f2"/>
                  </a:cubicBezTo>
                  <a:cubicBezTo>
                    <a:pt x="f360" y="f222"/>
                    <a:pt x="f131" y="f361"/>
                    <a:pt x="f323" y="f324"/>
                  </a:cubicBezTo>
                  <a:close/>
                  <a:moveTo>
                    <a:pt x="f362" y="f363"/>
                  </a:moveTo>
                  <a:cubicBezTo>
                    <a:pt x="f39" y="f363"/>
                    <a:pt x="f362" y="f363"/>
                    <a:pt x="f362" y="f364"/>
                  </a:cubicBezTo>
                  <a:cubicBezTo>
                    <a:pt x="f365" y="f69"/>
                    <a:pt x="f366" y="f367"/>
                    <a:pt x="f368" y="f109"/>
                  </a:cubicBezTo>
                  <a:cubicBezTo>
                    <a:pt x="f150" y="f369"/>
                    <a:pt x="f370" y="f109"/>
                    <a:pt x="f243" y="f371"/>
                  </a:cubicBezTo>
                  <a:cubicBezTo>
                    <a:pt x="f372" y="f373"/>
                    <a:pt x="f374" y="f115"/>
                    <a:pt x="f375" y="f376"/>
                  </a:cubicBezTo>
                  <a:cubicBezTo>
                    <a:pt x="f377" y="f65"/>
                    <a:pt x="f378" y="f73"/>
                    <a:pt x="f79" y="f99"/>
                  </a:cubicBezTo>
                  <a:cubicBezTo>
                    <a:pt x="f314" y="f88"/>
                    <a:pt x="f379" y="f380"/>
                    <a:pt x="f381" y="f382"/>
                  </a:cubicBezTo>
                  <a:cubicBezTo>
                    <a:pt x="f383" y="f76"/>
                    <a:pt x="f384" y="f385"/>
                    <a:pt x="f365" y="f209"/>
                  </a:cubicBezTo>
                  <a:cubicBezTo>
                    <a:pt x="f386" y="f387"/>
                    <a:pt x="f388" y="f380"/>
                    <a:pt x="f389" y="f390"/>
                  </a:cubicBezTo>
                  <a:cubicBezTo>
                    <a:pt x="f391" y="f392"/>
                    <a:pt x="f393" y="f195"/>
                    <a:pt x="f362" y="f363"/>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5" name="Freeform 6">
              <a:extLst>
                <a:ext uri="{FF2B5EF4-FFF2-40B4-BE49-F238E27FC236}">
                  <a16:creationId xmlns:a16="http://schemas.microsoft.com/office/drawing/2014/main" id="{6B9F3692-F73D-BBF7-8023-5BD84F03A905}"/>
                </a:ext>
              </a:extLst>
            </p:cNvPr>
            <p:cNvSpPr/>
            <p:nvPr/>
          </p:nvSpPr>
          <p:spPr>
            <a:xfrm>
              <a:off x="2290764" y="2479679"/>
              <a:ext cx="977895" cy="1050929"/>
            </a:xfrm>
            <a:custGeom>
              <a:avLst/>
              <a:gdLst>
                <a:gd name="f0" fmla="val 10800000"/>
                <a:gd name="f1" fmla="val 5400000"/>
                <a:gd name="f2" fmla="val 180"/>
                <a:gd name="f3" fmla="val w"/>
                <a:gd name="f4" fmla="val h"/>
                <a:gd name="f5" fmla="val 0"/>
                <a:gd name="f6" fmla="val 498"/>
                <a:gd name="f7" fmla="val 534"/>
                <a:gd name="f8" fmla="val 151"/>
                <a:gd name="f9" fmla="val 122"/>
                <a:gd name="f10" fmla="val 145"/>
                <a:gd name="f11" fmla="val 108"/>
                <a:gd name="f12" fmla="val 138"/>
                <a:gd name="f13" fmla="val 95"/>
                <a:gd name="f14" fmla="val 133"/>
                <a:gd name="f15" fmla="val 81"/>
                <a:gd name="f16" fmla="val 129"/>
                <a:gd name="f17" fmla="val 68"/>
                <a:gd name="f18" fmla="val 126"/>
                <a:gd name="f19" fmla="val 54"/>
                <a:gd name="f20" fmla="val 125"/>
                <a:gd name="f21" fmla="val 41"/>
                <a:gd name="f22" fmla="val 123"/>
                <a:gd name="f23" fmla="val 22"/>
                <a:gd name="f24" fmla="val 13"/>
                <a:gd name="f25" fmla="val 152"/>
                <a:gd name="f26" fmla="val 14"/>
                <a:gd name="f27" fmla="val 194"/>
                <a:gd name="f28" fmla="val 17"/>
                <a:gd name="f29" fmla="val 223"/>
                <a:gd name="f30" fmla="val 40"/>
                <a:gd name="f31" fmla="val 242"/>
                <a:gd name="f32" fmla="val 76"/>
                <a:gd name="f33" fmla="val 243"/>
                <a:gd name="f34" fmla="val 79"/>
                <a:gd name="f35" fmla="val 245"/>
                <a:gd name="f36" fmla="val 82"/>
                <a:gd name="f37" fmla="val 246"/>
                <a:gd name="f38" fmla="val 85"/>
                <a:gd name="f39" fmla="val 247"/>
                <a:gd name="f40" fmla="val 248"/>
                <a:gd name="f41" fmla="val 86"/>
                <a:gd name="f42" fmla="val 250"/>
                <a:gd name="f43" fmla="val 83"/>
                <a:gd name="f44" fmla="val 253"/>
                <a:gd name="f45" fmla="val 255"/>
                <a:gd name="f46" fmla="val 282"/>
                <a:gd name="f47" fmla="val 30"/>
                <a:gd name="f48" fmla="val 321"/>
                <a:gd name="f49" fmla="val 3"/>
                <a:gd name="f50" fmla="val 375"/>
                <a:gd name="f51" fmla="val 1"/>
                <a:gd name="f52" fmla="val 390"/>
                <a:gd name="f53" fmla="val 399"/>
                <a:gd name="f54" fmla="val 7"/>
                <a:gd name="f55" fmla="val 402"/>
                <a:gd name="f56" fmla="val 18"/>
                <a:gd name="f57" fmla="val 404"/>
                <a:gd name="f58" fmla="val 32"/>
                <a:gd name="f59" fmla="val 395"/>
                <a:gd name="f60" fmla="val 44"/>
                <a:gd name="f61" fmla="val 379"/>
                <a:gd name="f62" fmla="val 332"/>
                <a:gd name="f63" fmla="val 293"/>
                <a:gd name="f64" fmla="val 277"/>
                <a:gd name="f65" fmla="val 131"/>
                <a:gd name="f66" fmla="val 288"/>
                <a:gd name="f67" fmla="val 299"/>
                <a:gd name="f68" fmla="val 310"/>
                <a:gd name="f69" fmla="val 124"/>
                <a:gd name="f70" fmla="val 376"/>
                <a:gd name="f71" fmla="val 115"/>
                <a:gd name="f72" fmla="val 430"/>
                <a:gd name="f73" fmla="val 142"/>
                <a:gd name="f74" fmla="val 458"/>
                <a:gd name="f75" fmla="val 202"/>
                <a:gd name="f76" fmla="val 491"/>
                <a:gd name="f77" fmla="val 271"/>
                <a:gd name="f78" fmla="val 342"/>
                <a:gd name="f79" fmla="val 468"/>
                <a:gd name="f80" fmla="val 413"/>
                <a:gd name="f81" fmla="val 442"/>
                <a:gd name="f82" fmla="val 474"/>
                <a:gd name="f83" fmla="val 397"/>
                <a:gd name="f84" fmla="val 514"/>
                <a:gd name="f85" fmla="val 333"/>
                <a:gd name="f86" fmla="val 530"/>
                <a:gd name="f87" fmla="val 316"/>
                <a:gd name="f88" fmla="val 298"/>
                <a:gd name="f89" fmla="val 529"/>
                <a:gd name="f90" fmla="val 280"/>
                <a:gd name="f91" fmla="val 252"/>
                <a:gd name="f92" fmla="val 224"/>
                <a:gd name="f93" fmla="val 528"/>
                <a:gd name="f94" fmla="val 197"/>
                <a:gd name="f95" fmla="val 531"/>
                <a:gd name="f96" fmla="val 169"/>
                <a:gd name="f97" fmla="val 533"/>
                <a:gd name="f98" fmla="val 143"/>
                <a:gd name="f99" fmla="val 119"/>
                <a:gd name="f100" fmla="val 518"/>
                <a:gd name="f101" fmla="val 47"/>
                <a:gd name="f102" fmla="val 480"/>
                <a:gd name="f103" fmla="val 420"/>
                <a:gd name="f104" fmla="val 337"/>
                <a:gd name="f105" fmla="val 285"/>
                <a:gd name="f106" fmla="val 8"/>
                <a:gd name="f107" fmla="val 235"/>
                <a:gd name="f108" fmla="val 36"/>
                <a:gd name="f109" fmla="val 189"/>
                <a:gd name="f110" fmla="val 60"/>
                <a:gd name="f111" fmla="val 150"/>
                <a:gd name="f112" fmla="val 127"/>
                <a:gd name="f113" fmla="val 141"/>
                <a:gd name="f114" fmla="val 144"/>
                <a:gd name="f115" fmla="val 148"/>
                <a:gd name="f116" fmla="val 45"/>
                <a:gd name="f117" fmla="val 322"/>
                <a:gd name="f118" fmla="val 43"/>
                <a:gd name="f119" fmla="val 380"/>
                <a:gd name="f120" fmla="val 66"/>
                <a:gd name="f121" fmla="val 432"/>
                <a:gd name="f122" fmla="val 120"/>
                <a:gd name="f123" fmla="val 483"/>
                <a:gd name="f124" fmla="val 165"/>
                <a:gd name="f125" fmla="val 493"/>
                <a:gd name="f126" fmla="val 487"/>
                <a:gd name="f127" fmla="val 230"/>
                <a:gd name="f128" fmla="val 266"/>
                <a:gd name="f129" fmla="val 303"/>
                <a:gd name="f130" fmla="val 488"/>
                <a:gd name="f131" fmla="val 314"/>
                <a:gd name="f132" fmla="val 489"/>
                <a:gd name="f133" fmla="val 326"/>
                <a:gd name="f134" fmla="val 336"/>
                <a:gd name="f135" fmla="val 485"/>
                <a:gd name="f136" fmla="val 367"/>
                <a:gd name="f137" fmla="val 473"/>
                <a:gd name="f138" fmla="val 392"/>
                <a:gd name="f139" fmla="val 454"/>
                <a:gd name="f140" fmla="val 411"/>
                <a:gd name="f141" fmla="val 427"/>
                <a:gd name="f142" fmla="val 451"/>
                <a:gd name="f143" fmla="val 370"/>
                <a:gd name="f144" fmla="val 453"/>
                <a:gd name="f145" fmla="val 269"/>
                <a:gd name="f146" fmla="val 414"/>
                <a:gd name="f147" fmla="val 210"/>
                <a:gd name="f148" fmla="val 393"/>
                <a:gd name="f149" fmla="val 365"/>
                <a:gd name="f150" fmla="val 164"/>
                <a:gd name="f151" fmla="val 329"/>
                <a:gd name="f152" fmla="val 166"/>
                <a:gd name="f153" fmla="val 304"/>
                <a:gd name="f154" fmla="val 167"/>
                <a:gd name="f155" fmla="val 175"/>
                <a:gd name="f156" fmla="val 261"/>
                <a:gd name="f157" fmla="val 186"/>
                <a:gd name="f158" fmla="val 249"/>
                <a:gd name="f159" fmla="val 193"/>
                <a:gd name="f160" fmla="val 238"/>
                <a:gd name="f161" fmla="val 192"/>
                <a:gd name="f162" fmla="val 225"/>
                <a:gd name="f163" fmla="val 213"/>
                <a:gd name="f164" fmla="val 179"/>
                <a:gd name="f165" fmla="val 199"/>
                <a:gd name="f166" fmla="val 174"/>
                <a:gd name="f167" fmla="val 185"/>
                <a:gd name="f168" fmla="val 170"/>
                <a:gd name="f169" fmla="val 130"/>
                <a:gd name="f170" fmla="val 156"/>
                <a:gd name="f171" fmla="val 88"/>
                <a:gd name="f172" fmla="val 177"/>
                <a:gd name="f173" fmla="val 64"/>
                <a:gd name="f174" fmla="val 228"/>
                <a:gd name="f175" fmla="val 51"/>
                <a:gd name="f176" fmla="val 256"/>
                <a:gd name="f177" fmla="val 286"/>
                <a:gd name="f178" fmla="val 173"/>
                <a:gd name="f179" fmla="val 63"/>
                <a:gd name="f180" fmla="val 196"/>
                <a:gd name="f181" fmla="val 112"/>
                <a:gd name="f182" fmla="val 214"/>
                <a:gd name="f183" fmla="val 207"/>
                <a:gd name="f184" fmla="val 99"/>
                <a:gd name="f185" fmla="val 78"/>
                <a:gd name="f186" fmla="+- 0 0 -90"/>
                <a:gd name="f187" fmla="*/ f3 1 498"/>
                <a:gd name="f188" fmla="*/ f4 1 534"/>
                <a:gd name="f189" fmla="val f5"/>
                <a:gd name="f190" fmla="val f6"/>
                <a:gd name="f191" fmla="val f7"/>
                <a:gd name="f192" fmla="*/ f186 f0 1"/>
                <a:gd name="f193" fmla="+- f191 0 f189"/>
                <a:gd name="f194" fmla="+- f190 0 f189"/>
                <a:gd name="f195" fmla="*/ f192 1 f2"/>
                <a:gd name="f196" fmla="*/ f194 1 498"/>
                <a:gd name="f197" fmla="*/ f193 1 534"/>
                <a:gd name="f198" fmla="*/ 151 f194 1"/>
                <a:gd name="f199" fmla="*/ 122 f193 1"/>
                <a:gd name="f200" fmla="*/ 133 f194 1"/>
                <a:gd name="f201" fmla="*/ 81 f193 1"/>
                <a:gd name="f202" fmla="*/ 125 f194 1"/>
                <a:gd name="f203" fmla="*/ 41 f193 1"/>
                <a:gd name="f204" fmla="*/ 152 f194 1"/>
                <a:gd name="f205" fmla="*/ 14 f193 1"/>
                <a:gd name="f206" fmla="*/ 242 f194 1"/>
                <a:gd name="f207" fmla="*/ 76 f193 1"/>
                <a:gd name="f208" fmla="*/ 246 f194 1"/>
                <a:gd name="f209" fmla="*/ 85 f193 1"/>
                <a:gd name="f210" fmla="*/ 248 f194 1"/>
                <a:gd name="f211" fmla="*/ 86 f193 1"/>
                <a:gd name="f212" fmla="*/ 255 f194 1"/>
                <a:gd name="f213" fmla="*/ 375 f194 1"/>
                <a:gd name="f214" fmla="*/ 1 f193 1"/>
                <a:gd name="f215" fmla="*/ 402 f194 1"/>
                <a:gd name="f216" fmla="*/ 18 f193 1"/>
                <a:gd name="f217" fmla="*/ 379 f194 1"/>
                <a:gd name="f218" fmla="*/ 44 f193 1"/>
                <a:gd name="f219" fmla="*/ 277 f194 1"/>
                <a:gd name="f220" fmla="*/ 131 f193 1"/>
                <a:gd name="f221" fmla="*/ 310 f194 1"/>
                <a:gd name="f222" fmla="*/ 124 f193 1"/>
                <a:gd name="f223" fmla="*/ 458 f194 1"/>
                <a:gd name="f224" fmla="*/ 202 f193 1"/>
                <a:gd name="f225" fmla="*/ 468 f194 1"/>
                <a:gd name="f226" fmla="*/ 413 f193 1"/>
                <a:gd name="f227" fmla="*/ 333 f194 1"/>
                <a:gd name="f228" fmla="*/ 530 f193 1"/>
                <a:gd name="f229" fmla="*/ 280 f194 1"/>
                <a:gd name="f230" fmla="*/ 529 f193 1"/>
                <a:gd name="f231" fmla="*/ 197 f194 1"/>
                <a:gd name="f232" fmla="*/ 531 f193 1"/>
                <a:gd name="f233" fmla="*/ 119 f194 1"/>
                <a:gd name="f234" fmla="*/ 518 f193 1"/>
                <a:gd name="f235" fmla="*/ 3 f194 1"/>
                <a:gd name="f236" fmla="*/ 337 f193 1"/>
                <a:gd name="f237" fmla="*/ 36 f194 1"/>
                <a:gd name="f238" fmla="*/ 189 f193 1"/>
                <a:gd name="f239" fmla="*/ 141 f194 1"/>
                <a:gd name="f240" fmla="*/ 123 f193 1"/>
                <a:gd name="f241" fmla="*/ 45 f194 1"/>
                <a:gd name="f242" fmla="*/ 322 f193 1"/>
                <a:gd name="f243" fmla="*/ 120 f194 1"/>
                <a:gd name="f244" fmla="*/ 468 f193 1"/>
                <a:gd name="f245" fmla="*/ 194 f194 1"/>
                <a:gd name="f246" fmla="*/ 487 f193 1"/>
                <a:gd name="f247" fmla="*/ 303 f194 1"/>
                <a:gd name="f248" fmla="*/ 488 f193 1"/>
                <a:gd name="f249" fmla="*/ 336 f194 1"/>
                <a:gd name="f250" fmla="*/ 485 f193 1"/>
                <a:gd name="f251" fmla="*/ 411 f194 1"/>
                <a:gd name="f252" fmla="*/ 427 f193 1"/>
                <a:gd name="f253" fmla="*/ 414 f194 1"/>
                <a:gd name="f254" fmla="*/ 210 f193 1"/>
                <a:gd name="f255" fmla="*/ 329 f194 1"/>
                <a:gd name="f256" fmla="*/ 166 f193 1"/>
                <a:gd name="f257" fmla="*/ 261 f194 1"/>
                <a:gd name="f258" fmla="*/ 186 f193 1"/>
                <a:gd name="f259" fmla="*/ 225 f194 1"/>
                <a:gd name="f260" fmla="*/ 185 f194 1"/>
                <a:gd name="f261" fmla="*/ 170 f193 1"/>
                <a:gd name="f262" fmla="*/ 64 f194 1"/>
                <a:gd name="f263" fmla="*/ 228 f193 1"/>
                <a:gd name="f264" fmla="*/ 173 f194 1"/>
                <a:gd name="f265" fmla="*/ 63 f193 1"/>
                <a:gd name="f266" fmla="*/ 214 f194 1"/>
                <a:gd name="f267" fmla="+- f195 0 f1"/>
                <a:gd name="f268" fmla="*/ f198 1 498"/>
                <a:gd name="f269" fmla="*/ f199 1 534"/>
                <a:gd name="f270" fmla="*/ f200 1 498"/>
                <a:gd name="f271" fmla="*/ f201 1 534"/>
                <a:gd name="f272" fmla="*/ f202 1 498"/>
                <a:gd name="f273" fmla="*/ f203 1 534"/>
                <a:gd name="f274" fmla="*/ f204 1 498"/>
                <a:gd name="f275" fmla="*/ f205 1 534"/>
                <a:gd name="f276" fmla="*/ f206 1 498"/>
                <a:gd name="f277" fmla="*/ f207 1 534"/>
                <a:gd name="f278" fmla="*/ f208 1 498"/>
                <a:gd name="f279" fmla="*/ f209 1 534"/>
                <a:gd name="f280" fmla="*/ f210 1 498"/>
                <a:gd name="f281" fmla="*/ f211 1 534"/>
                <a:gd name="f282" fmla="*/ f212 1 498"/>
                <a:gd name="f283" fmla="*/ f213 1 498"/>
                <a:gd name="f284" fmla="*/ f214 1 534"/>
                <a:gd name="f285" fmla="*/ f215 1 498"/>
                <a:gd name="f286" fmla="*/ f216 1 534"/>
                <a:gd name="f287" fmla="*/ f217 1 498"/>
                <a:gd name="f288" fmla="*/ f218 1 534"/>
                <a:gd name="f289" fmla="*/ f219 1 498"/>
                <a:gd name="f290" fmla="*/ f220 1 534"/>
                <a:gd name="f291" fmla="*/ f221 1 498"/>
                <a:gd name="f292" fmla="*/ f222 1 534"/>
                <a:gd name="f293" fmla="*/ f223 1 498"/>
                <a:gd name="f294" fmla="*/ f224 1 534"/>
                <a:gd name="f295" fmla="*/ f225 1 498"/>
                <a:gd name="f296" fmla="*/ f226 1 534"/>
                <a:gd name="f297" fmla="*/ f227 1 498"/>
                <a:gd name="f298" fmla="*/ f228 1 534"/>
                <a:gd name="f299" fmla="*/ f229 1 498"/>
                <a:gd name="f300" fmla="*/ f230 1 534"/>
                <a:gd name="f301" fmla="*/ f231 1 498"/>
                <a:gd name="f302" fmla="*/ f232 1 534"/>
                <a:gd name="f303" fmla="*/ f233 1 498"/>
                <a:gd name="f304" fmla="*/ f234 1 534"/>
                <a:gd name="f305" fmla="*/ f235 1 498"/>
                <a:gd name="f306" fmla="*/ f236 1 534"/>
                <a:gd name="f307" fmla="*/ f237 1 498"/>
                <a:gd name="f308" fmla="*/ f238 1 534"/>
                <a:gd name="f309" fmla="*/ f239 1 498"/>
                <a:gd name="f310" fmla="*/ f240 1 534"/>
                <a:gd name="f311" fmla="*/ f241 1 498"/>
                <a:gd name="f312" fmla="*/ f242 1 534"/>
                <a:gd name="f313" fmla="*/ f243 1 498"/>
                <a:gd name="f314" fmla="*/ f244 1 534"/>
                <a:gd name="f315" fmla="*/ f245 1 498"/>
                <a:gd name="f316" fmla="*/ f246 1 534"/>
                <a:gd name="f317" fmla="*/ f247 1 498"/>
                <a:gd name="f318" fmla="*/ f248 1 534"/>
                <a:gd name="f319" fmla="*/ f249 1 498"/>
                <a:gd name="f320" fmla="*/ f250 1 534"/>
                <a:gd name="f321" fmla="*/ f251 1 498"/>
                <a:gd name="f322" fmla="*/ f252 1 534"/>
                <a:gd name="f323" fmla="*/ f253 1 498"/>
                <a:gd name="f324" fmla="*/ f254 1 534"/>
                <a:gd name="f325" fmla="*/ f255 1 498"/>
                <a:gd name="f326" fmla="*/ f256 1 534"/>
                <a:gd name="f327" fmla="*/ f257 1 498"/>
                <a:gd name="f328" fmla="*/ f258 1 534"/>
                <a:gd name="f329" fmla="*/ f259 1 498"/>
                <a:gd name="f330" fmla="*/ f260 1 498"/>
                <a:gd name="f331" fmla="*/ f261 1 534"/>
                <a:gd name="f332" fmla="*/ f262 1 498"/>
                <a:gd name="f333" fmla="*/ f263 1 534"/>
                <a:gd name="f334" fmla="*/ f264 1 498"/>
                <a:gd name="f335" fmla="*/ f265 1 534"/>
                <a:gd name="f336" fmla="*/ f266 1 498"/>
                <a:gd name="f337" fmla="*/ 0 1 f196"/>
                <a:gd name="f338" fmla="*/ f190 1 f196"/>
                <a:gd name="f339" fmla="*/ 0 1 f197"/>
                <a:gd name="f340" fmla="*/ f191 1 f197"/>
                <a:gd name="f341" fmla="*/ f268 1 f196"/>
                <a:gd name="f342" fmla="*/ f269 1 f197"/>
                <a:gd name="f343" fmla="*/ f270 1 f196"/>
                <a:gd name="f344" fmla="*/ f271 1 f197"/>
                <a:gd name="f345" fmla="*/ f272 1 f196"/>
                <a:gd name="f346" fmla="*/ f273 1 f197"/>
                <a:gd name="f347" fmla="*/ f274 1 f196"/>
                <a:gd name="f348" fmla="*/ f275 1 f197"/>
                <a:gd name="f349" fmla="*/ f276 1 f196"/>
                <a:gd name="f350" fmla="*/ f277 1 f197"/>
                <a:gd name="f351" fmla="*/ f278 1 f196"/>
                <a:gd name="f352" fmla="*/ f279 1 f197"/>
                <a:gd name="f353" fmla="*/ f280 1 f196"/>
                <a:gd name="f354" fmla="*/ f281 1 f197"/>
                <a:gd name="f355" fmla="*/ f282 1 f196"/>
                <a:gd name="f356" fmla="*/ f283 1 f196"/>
                <a:gd name="f357" fmla="*/ f284 1 f197"/>
                <a:gd name="f358" fmla="*/ f285 1 f196"/>
                <a:gd name="f359" fmla="*/ f286 1 f197"/>
                <a:gd name="f360" fmla="*/ f287 1 f196"/>
                <a:gd name="f361" fmla="*/ f288 1 f197"/>
                <a:gd name="f362" fmla="*/ f289 1 f196"/>
                <a:gd name="f363" fmla="*/ f290 1 f197"/>
                <a:gd name="f364" fmla="*/ f291 1 f196"/>
                <a:gd name="f365" fmla="*/ f292 1 f197"/>
                <a:gd name="f366" fmla="*/ f293 1 f196"/>
                <a:gd name="f367" fmla="*/ f294 1 f197"/>
                <a:gd name="f368" fmla="*/ f295 1 f196"/>
                <a:gd name="f369" fmla="*/ f296 1 f197"/>
                <a:gd name="f370" fmla="*/ f297 1 f196"/>
                <a:gd name="f371" fmla="*/ f298 1 f197"/>
                <a:gd name="f372" fmla="*/ f299 1 f196"/>
                <a:gd name="f373" fmla="*/ f300 1 f197"/>
                <a:gd name="f374" fmla="*/ f301 1 f196"/>
                <a:gd name="f375" fmla="*/ f302 1 f197"/>
                <a:gd name="f376" fmla="*/ f303 1 f196"/>
                <a:gd name="f377" fmla="*/ f304 1 f197"/>
                <a:gd name="f378" fmla="*/ f305 1 f196"/>
                <a:gd name="f379" fmla="*/ f306 1 f197"/>
                <a:gd name="f380" fmla="*/ f307 1 f196"/>
                <a:gd name="f381" fmla="*/ f308 1 f197"/>
                <a:gd name="f382" fmla="*/ f309 1 f196"/>
                <a:gd name="f383" fmla="*/ f310 1 f197"/>
                <a:gd name="f384" fmla="*/ f311 1 f196"/>
                <a:gd name="f385" fmla="*/ f312 1 f197"/>
                <a:gd name="f386" fmla="*/ f313 1 f196"/>
                <a:gd name="f387" fmla="*/ f314 1 f197"/>
                <a:gd name="f388" fmla="*/ f315 1 f196"/>
                <a:gd name="f389" fmla="*/ f316 1 f197"/>
                <a:gd name="f390" fmla="*/ f317 1 f196"/>
                <a:gd name="f391" fmla="*/ f318 1 f197"/>
                <a:gd name="f392" fmla="*/ f319 1 f196"/>
                <a:gd name="f393" fmla="*/ f320 1 f197"/>
                <a:gd name="f394" fmla="*/ f321 1 f196"/>
                <a:gd name="f395" fmla="*/ f322 1 f197"/>
                <a:gd name="f396" fmla="*/ f323 1 f196"/>
                <a:gd name="f397" fmla="*/ f324 1 f197"/>
                <a:gd name="f398" fmla="*/ f325 1 f196"/>
                <a:gd name="f399" fmla="*/ f326 1 f197"/>
                <a:gd name="f400" fmla="*/ f327 1 f196"/>
                <a:gd name="f401" fmla="*/ f328 1 f197"/>
                <a:gd name="f402" fmla="*/ f329 1 f196"/>
                <a:gd name="f403" fmla="*/ f330 1 f196"/>
                <a:gd name="f404" fmla="*/ f331 1 f197"/>
                <a:gd name="f405" fmla="*/ f332 1 f196"/>
                <a:gd name="f406" fmla="*/ f333 1 f197"/>
                <a:gd name="f407" fmla="*/ f334 1 f196"/>
                <a:gd name="f408" fmla="*/ f335 1 f197"/>
                <a:gd name="f409" fmla="*/ f336 1 f196"/>
                <a:gd name="f410" fmla="*/ f337 f187 1"/>
                <a:gd name="f411" fmla="*/ f338 f187 1"/>
                <a:gd name="f412" fmla="*/ f340 f188 1"/>
                <a:gd name="f413" fmla="*/ f339 f188 1"/>
                <a:gd name="f414" fmla="*/ f341 f187 1"/>
                <a:gd name="f415" fmla="*/ f342 f188 1"/>
                <a:gd name="f416" fmla="*/ f343 f187 1"/>
                <a:gd name="f417" fmla="*/ f344 f188 1"/>
                <a:gd name="f418" fmla="*/ f345 f187 1"/>
                <a:gd name="f419" fmla="*/ f346 f188 1"/>
                <a:gd name="f420" fmla="*/ f347 f187 1"/>
                <a:gd name="f421" fmla="*/ f348 f188 1"/>
                <a:gd name="f422" fmla="*/ f349 f187 1"/>
                <a:gd name="f423" fmla="*/ f350 f188 1"/>
                <a:gd name="f424" fmla="*/ f351 f187 1"/>
                <a:gd name="f425" fmla="*/ f352 f188 1"/>
                <a:gd name="f426" fmla="*/ f353 f187 1"/>
                <a:gd name="f427" fmla="*/ f354 f188 1"/>
                <a:gd name="f428" fmla="*/ f355 f187 1"/>
                <a:gd name="f429" fmla="*/ f356 f187 1"/>
                <a:gd name="f430" fmla="*/ f357 f188 1"/>
                <a:gd name="f431" fmla="*/ f358 f187 1"/>
                <a:gd name="f432" fmla="*/ f359 f188 1"/>
                <a:gd name="f433" fmla="*/ f360 f187 1"/>
                <a:gd name="f434" fmla="*/ f361 f188 1"/>
                <a:gd name="f435" fmla="*/ f362 f187 1"/>
                <a:gd name="f436" fmla="*/ f363 f188 1"/>
                <a:gd name="f437" fmla="*/ f364 f187 1"/>
                <a:gd name="f438" fmla="*/ f365 f188 1"/>
                <a:gd name="f439" fmla="*/ f366 f187 1"/>
                <a:gd name="f440" fmla="*/ f367 f188 1"/>
                <a:gd name="f441" fmla="*/ f368 f187 1"/>
                <a:gd name="f442" fmla="*/ f369 f188 1"/>
                <a:gd name="f443" fmla="*/ f370 f187 1"/>
                <a:gd name="f444" fmla="*/ f371 f188 1"/>
                <a:gd name="f445" fmla="*/ f372 f187 1"/>
                <a:gd name="f446" fmla="*/ f373 f188 1"/>
                <a:gd name="f447" fmla="*/ f374 f187 1"/>
                <a:gd name="f448" fmla="*/ f375 f188 1"/>
                <a:gd name="f449" fmla="*/ f376 f187 1"/>
                <a:gd name="f450" fmla="*/ f377 f188 1"/>
                <a:gd name="f451" fmla="*/ f378 f187 1"/>
                <a:gd name="f452" fmla="*/ f379 f188 1"/>
                <a:gd name="f453" fmla="*/ f380 f187 1"/>
                <a:gd name="f454" fmla="*/ f381 f188 1"/>
                <a:gd name="f455" fmla="*/ f382 f187 1"/>
                <a:gd name="f456" fmla="*/ f383 f188 1"/>
                <a:gd name="f457" fmla="*/ f384 f187 1"/>
                <a:gd name="f458" fmla="*/ f385 f188 1"/>
                <a:gd name="f459" fmla="*/ f386 f187 1"/>
                <a:gd name="f460" fmla="*/ f387 f188 1"/>
                <a:gd name="f461" fmla="*/ f388 f187 1"/>
                <a:gd name="f462" fmla="*/ f389 f188 1"/>
                <a:gd name="f463" fmla="*/ f390 f187 1"/>
                <a:gd name="f464" fmla="*/ f391 f188 1"/>
                <a:gd name="f465" fmla="*/ f392 f187 1"/>
                <a:gd name="f466" fmla="*/ f393 f188 1"/>
                <a:gd name="f467" fmla="*/ f394 f187 1"/>
                <a:gd name="f468" fmla="*/ f395 f188 1"/>
                <a:gd name="f469" fmla="*/ f396 f187 1"/>
                <a:gd name="f470" fmla="*/ f397 f188 1"/>
                <a:gd name="f471" fmla="*/ f398 f187 1"/>
                <a:gd name="f472" fmla="*/ f399 f188 1"/>
                <a:gd name="f473" fmla="*/ f400 f187 1"/>
                <a:gd name="f474" fmla="*/ f401 f188 1"/>
                <a:gd name="f475" fmla="*/ f402 f187 1"/>
                <a:gd name="f476" fmla="*/ f403 f187 1"/>
                <a:gd name="f477" fmla="*/ f404 f188 1"/>
                <a:gd name="f478" fmla="*/ f405 f187 1"/>
                <a:gd name="f479" fmla="*/ f406 f188 1"/>
                <a:gd name="f480" fmla="*/ f407 f187 1"/>
                <a:gd name="f481" fmla="*/ f408 f188 1"/>
                <a:gd name="f482" fmla="*/ f409 f187 1"/>
              </a:gdLst>
              <a:ahLst/>
              <a:cxnLst>
                <a:cxn ang="3cd4">
                  <a:pos x="hc" y="t"/>
                </a:cxn>
                <a:cxn ang="0">
                  <a:pos x="r" y="vc"/>
                </a:cxn>
                <a:cxn ang="cd4">
                  <a:pos x="hc" y="b"/>
                </a:cxn>
                <a:cxn ang="cd2">
                  <a:pos x="l" y="vc"/>
                </a:cxn>
                <a:cxn ang="f267">
                  <a:pos x="f414" y="f415"/>
                </a:cxn>
                <a:cxn ang="f267">
                  <a:pos x="f416" y="f417"/>
                </a:cxn>
                <a:cxn ang="f267">
                  <a:pos x="f418" y="f419"/>
                </a:cxn>
                <a:cxn ang="f267">
                  <a:pos x="f420" y="f421"/>
                </a:cxn>
                <a:cxn ang="f267">
                  <a:pos x="f422" y="f423"/>
                </a:cxn>
                <a:cxn ang="f267">
                  <a:pos x="f424" y="f425"/>
                </a:cxn>
                <a:cxn ang="f267">
                  <a:pos x="f426" y="f427"/>
                </a:cxn>
                <a:cxn ang="f267">
                  <a:pos x="f428" y="f423"/>
                </a:cxn>
                <a:cxn ang="f267">
                  <a:pos x="f429" y="f430"/>
                </a:cxn>
                <a:cxn ang="f267">
                  <a:pos x="f431" y="f432"/>
                </a:cxn>
                <a:cxn ang="f267">
                  <a:pos x="f433" y="f434"/>
                </a:cxn>
                <a:cxn ang="f267">
                  <a:pos x="f435" y="f436"/>
                </a:cxn>
                <a:cxn ang="f267">
                  <a:pos x="f437" y="f438"/>
                </a:cxn>
                <a:cxn ang="f267">
                  <a:pos x="f439" y="f440"/>
                </a:cxn>
                <a:cxn ang="f267">
                  <a:pos x="f441" y="f442"/>
                </a:cxn>
                <a:cxn ang="f267">
                  <a:pos x="f443" y="f444"/>
                </a:cxn>
                <a:cxn ang="f267">
                  <a:pos x="f445" y="f446"/>
                </a:cxn>
                <a:cxn ang="f267">
                  <a:pos x="f447" y="f448"/>
                </a:cxn>
                <a:cxn ang="f267">
                  <a:pos x="f449" y="f450"/>
                </a:cxn>
                <a:cxn ang="f267">
                  <a:pos x="f451" y="f452"/>
                </a:cxn>
                <a:cxn ang="f267">
                  <a:pos x="f453" y="f454"/>
                </a:cxn>
                <a:cxn ang="f267">
                  <a:pos x="f455" y="f456"/>
                </a:cxn>
                <a:cxn ang="f267">
                  <a:pos x="f414" y="f415"/>
                </a:cxn>
                <a:cxn ang="f267">
                  <a:pos x="f457" y="f458"/>
                </a:cxn>
                <a:cxn ang="f267">
                  <a:pos x="f459" y="f460"/>
                </a:cxn>
                <a:cxn ang="f267">
                  <a:pos x="f461" y="f462"/>
                </a:cxn>
                <a:cxn ang="f267">
                  <a:pos x="f463" y="f464"/>
                </a:cxn>
                <a:cxn ang="f267">
                  <a:pos x="f465" y="f466"/>
                </a:cxn>
                <a:cxn ang="f267">
                  <a:pos x="f467" y="f468"/>
                </a:cxn>
                <a:cxn ang="f267">
                  <a:pos x="f469" y="f470"/>
                </a:cxn>
                <a:cxn ang="f267">
                  <a:pos x="f471" y="f472"/>
                </a:cxn>
                <a:cxn ang="f267">
                  <a:pos x="f473" y="f474"/>
                </a:cxn>
                <a:cxn ang="f267">
                  <a:pos x="f475" y="f474"/>
                </a:cxn>
                <a:cxn ang="f267">
                  <a:pos x="f476" y="f477"/>
                </a:cxn>
                <a:cxn ang="f267">
                  <a:pos x="f478" y="f479"/>
                </a:cxn>
                <a:cxn ang="f267">
                  <a:pos x="f457" y="f458"/>
                </a:cxn>
                <a:cxn ang="f267">
                  <a:pos x="f480" y="f481"/>
                </a:cxn>
                <a:cxn ang="f267">
                  <a:pos x="f482" y="f438"/>
                </a:cxn>
                <a:cxn ang="f267">
                  <a:pos x="f480" y="f481"/>
                </a:cxn>
              </a:cxnLst>
              <a:rect l="f410" t="f413" r="f411" b="f412"/>
              <a:pathLst>
                <a:path w="498" h="534">
                  <a:moveTo>
                    <a:pt x="f8" y="f9"/>
                  </a:moveTo>
                  <a:cubicBezTo>
                    <a:pt x="f10" y="f11"/>
                    <a:pt x="f12" y="f13"/>
                    <a:pt x="f14" y="f15"/>
                  </a:cubicBezTo>
                  <a:cubicBezTo>
                    <a:pt x="f16" y="f17"/>
                    <a:pt x="f18" y="f19"/>
                    <a:pt x="f20" y="f21"/>
                  </a:cubicBezTo>
                  <a:cubicBezTo>
                    <a:pt x="f22" y="f23"/>
                    <a:pt x="f14" y="f24"/>
                    <a:pt x="f25" y="f26"/>
                  </a:cubicBezTo>
                  <a:cubicBezTo>
                    <a:pt x="f27" y="f28"/>
                    <a:pt x="f29" y="f30"/>
                    <a:pt x="f31" y="f32"/>
                  </a:cubicBezTo>
                  <a:cubicBezTo>
                    <a:pt x="f33" y="f34"/>
                    <a:pt x="f35" y="f36"/>
                    <a:pt x="f37" y="f38"/>
                  </a:cubicBezTo>
                  <a:cubicBezTo>
                    <a:pt x="f39" y="f38"/>
                    <a:pt x="f39" y="f38"/>
                    <a:pt x="f40" y="f41"/>
                  </a:cubicBezTo>
                  <a:cubicBezTo>
                    <a:pt x="f42" y="f43"/>
                    <a:pt x="f44" y="f34"/>
                    <a:pt x="f45" y="f32"/>
                  </a:cubicBezTo>
                  <a:cubicBezTo>
                    <a:pt x="f46" y="f47"/>
                    <a:pt x="f48" y="f49"/>
                    <a:pt x="f50" y="f51"/>
                  </a:cubicBezTo>
                  <a:cubicBezTo>
                    <a:pt x="f52" y="f5"/>
                    <a:pt x="f53" y="f54"/>
                    <a:pt x="f55" y="f56"/>
                  </a:cubicBezTo>
                  <a:cubicBezTo>
                    <a:pt x="f57" y="f58"/>
                    <a:pt x="f59" y="f60"/>
                    <a:pt x="f61" y="f60"/>
                  </a:cubicBezTo>
                  <a:cubicBezTo>
                    <a:pt x="f62" y="f60"/>
                    <a:pt x="f63" y="f34"/>
                    <a:pt x="f64" y="f65"/>
                  </a:cubicBezTo>
                  <a:cubicBezTo>
                    <a:pt x="f66" y="f16"/>
                    <a:pt x="f67" y="f18"/>
                    <a:pt x="f68" y="f69"/>
                  </a:cubicBezTo>
                  <a:cubicBezTo>
                    <a:pt x="f70" y="f71"/>
                    <a:pt x="f72" y="f73"/>
                    <a:pt x="f74" y="f75"/>
                  </a:cubicBezTo>
                  <a:cubicBezTo>
                    <a:pt x="f76" y="f77"/>
                    <a:pt x="f6" y="f78"/>
                    <a:pt x="f79" y="f80"/>
                  </a:cubicBezTo>
                  <a:cubicBezTo>
                    <a:pt x="f81" y="f82"/>
                    <a:pt x="f83" y="f84"/>
                    <a:pt x="f85" y="f86"/>
                  </a:cubicBezTo>
                  <a:cubicBezTo>
                    <a:pt x="f87" y="f7"/>
                    <a:pt x="f88" y="f89"/>
                    <a:pt x="f90" y="f89"/>
                  </a:cubicBezTo>
                  <a:cubicBezTo>
                    <a:pt x="f91" y="f89"/>
                    <a:pt x="f92" y="f93"/>
                    <a:pt x="f94" y="f95"/>
                  </a:cubicBezTo>
                  <a:cubicBezTo>
                    <a:pt x="f96" y="f97"/>
                    <a:pt x="f98" y="f95"/>
                    <a:pt x="f99" y="f100"/>
                  </a:cubicBezTo>
                  <a:cubicBezTo>
                    <a:pt x="f101" y="f102"/>
                    <a:pt x="f54" y="f103"/>
                    <a:pt x="f49" y="f104"/>
                  </a:cubicBezTo>
                  <a:cubicBezTo>
                    <a:pt x="f5" y="f105"/>
                    <a:pt x="f106" y="f107"/>
                    <a:pt x="f108" y="f109"/>
                  </a:cubicBezTo>
                  <a:cubicBezTo>
                    <a:pt x="f110" y="f111"/>
                    <a:pt x="f13" y="f112"/>
                    <a:pt x="f113" y="f22"/>
                  </a:cubicBezTo>
                  <a:cubicBezTo>
                    <a:pt x="f114" y="f22"/>
                    <a:pt x="f115" y="f9"/>
                    <a:pt x="f8" y="f9"/>
                  </a:cubicBezTo>
                  <a:close/>
                  <a:moveTo>
                    <a:pt x="f116" y="f117"/>
                  </a:moveTo>
                  <a:cubicBezTo>
                    <a:pt x="f118" y="f119"/>
                    <a:pt x="f120" y="f121"/>
                    <a:pt x="f122" y="f79"/>
                  </a:cubicBezTo>
                  <a:cubicBezTo>
                    <a:pt x="f73" y="f123"/>
                    <a:pt x="f124" y="f125"/>
                    <a:pt x="f27" y="f126"/>
                  </a:cubicBezTo>
                  <a:cubicBezTo>
                    <a:pt x="f127" y="f102"/>
                    <a:pt x="f128" y="f123"/>
                    <a:pt x="f129" y="f130"/>
                  </a:cubicBezTo>
                  <a:cubicBezTo>
                    <a:pt x="f131" y="f132"/>
                    <a:pt x="f133" y="f130"/>
                    <a:pt x="f134" y="f135"/>
                  </a:cubicBezTo>
                  <a:cubicBezTo>
                    <a:pt x="f136" y="f137"/>
                    <a:pt x="f138" y="f139"/>
                    <a:pt x="f140" y="f141"/>
                  </a:cubicBezTo>
                  <a:cubicBezTo>
                    <a:pt x="f142" y="f143"/>
                    <a:pt x="f144" y="f145"/>
                    <a:pt x="f146" y="f147"/>
                  </a:cubicBezTo>
                  <a:cubicBezTo>
                    <a:pt x="f148" y="f2"/>
                    <a:pt x="f149" y="f150"/>
                    <a:pt x="f151" y="f152"/>
                  </a:cubicBezTo>
                  <a:cubicBezTo>
                    <a:pt x="f153" y="f154"/>
                    <a:pt x="f46" y="f155"/>
                    <a:pt x="f156" y="f157"/>
                  </a:cubicBezTo>
                  <a:cubicBezTo>
                    <a:pt x="f158" y="f159"/>
                    <a:pt x="f160" y="f161"/>
                    <a:pt x="f162" y="f157"/>
                  </a:cubicBezTo>
                  <a:cubicBezTo>
                    <a:pt x="f163" y="f164"/>
                    <a:pt x="f165" y="f166"/>
                    <a:pt x="f167" y="f168"/>
                  </a:cubicBezTo>
                  <a:cubicBezTo>
                    <a:pt x="f169" y="f170"/>
                    <a:pt x="f171" y="f172"/>
                    <a:pt x="f173" y="f174"/>
                  </a:cubicBezTo>
                  <a:cubicBezTo>
                    <a:pt x="f175" y="f176"/>
                    <a:pt x="f101" y="f177"/>
                    <a:pt x="f116" y="f117"/>
                  </a:cubicBezTo>
                  <a:close/>
                  <a:moveTo>
                    <a:pt x="f178" y="f179"/>
                  </a:moveTo>
                  <a:cubicBezTo>
                    <a:pt x="f2" y="f171"/>
                    <a:pt x="f180" y="f181"/>
                    <a:pt x="f182" y="f69"/>
                  </a:cubicBezTo>
                  <a:cubicBezTo>
                    <a:pt x="f183" y="f184"/>
                    <a:pt x="f94" y="f185"/>
                    <a:pt x="f178" y="f17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6" name="Freeform 7">
              <a:extLst>
                <a:ext uri="{FF2B5EF4-FFF2-40B4-BE49-F238E27FC236}">
                  <a16:creationId xmlns:a16="http://schemas.microsoft.com/office/drawing/2014/main" id="{AE08FFDD-F3D9-2FC6-5994-BEC5F8C02AA4}"/>
                </a:ext>
              </a:extLst>
            </p:cNvPr>
            <p:cNvSpPr/>
            <p:nvPr/>
          </p:nvSpPr>
          <p:spPr>
            <a:xfrm>
              <a:off x="952503" y="3070226"/>
              <a:ext cx="474665" cy="334963"/>
            </a:xfrm>
            <a:custGeom>
              <a:avLst/>
              <a:gdLst>
                <a:gd name="f0" fmla="val 10800000"/>
                <a:gd name="f1" fmla="val 5400000"/>
                <a:gd name="f2" fmla="val 180"/>
                <a:gd name="f3" fmla="val w"/>
                <a:gd name="f4" fmla="val h"/>
                <a:gd name="f5" fmla="val 0"/>
                <a:gd name="f6" fmla="val 241"/>
                <a:gd name="f7" fmla="val 170"/>
                <a:gd name="f8" fmla="val 121"/>
                <a:gd name="f9" fmla="val 89"/>
                <a:gd name="f10" fmla="val 58"/>
                <a:gd name="f11" fmla="val 27"/>
                <a:gd name="f12" fmla="val 8"/>
                <a:gd name="f13" fmla="val 162"/>
                <a:gd name="f14" fmla="val 144"/>
                <a:gd name="f15" fmla="val 104"/>
                <a:gd name="f16" fmla="val 65"/>
                <a:gd name="f17" fmla="val 25"/>
                <a:gd name="f18" fmla="val 1"/>
                <a:gd name="f19" fmla="val 9"/>
                <a:gd name="f20" fmla="val 26"/>
                <a:gd name="f21" fmla="val 90"/>
                <a:gd name="f22" fmla="val 153"/>
                <a:gd name="f23" fmla="val 216"/>
                <a:gd name="f24" fmla="val 233"/>
                <a:gd name="f25" fmla="val 64"/>
                <a:gd name="f26" fmla="val 103"/>
                <a:gd name="f27" fmla="val 142"/>
                <a:gd name="f28" fmla="val 163"/>
                <a:gd name="f29" fmla="val 234"/>
                <a:gd name="f30" fmla="val 213"/>
                <a:gd name="f31" fmla="val 182"/>
                <a:gd name="f32" fmla="val 151"/>
                <a:gd name="f33" fmla="val 197"/>
                <a:gd name="f34" fmla="val 44"/>
                <a:gd name="f35" fmla="val 146"/>
                <a:gd name="f36" fmla="val 95"/>
                <a:gd name="f37" fmla="val 72"/>
                <a:gd name="f38" fmla="val 99"/>
                <a:gd name="f39" fmla="val 127"/>
                <a:gd name="f40" fmla="val 96"/>
                <a:gd name="f41" fmla="val 71"/>
                <a:gd name="f42" fmla="+- 0 0 -90"/>
                <a:gd name="f43" fmla="*/ f3 1 241"/>
                <a:gd name="f44" fmla="*/ f4 1 170"/>
                <a:gd name="f45" fmla="val f5"/>
                <a:gd name="f46" fmla="val f6"/>
                <a:gd name="f47" fmla="val f7"/>
                <a:gd name="f48" fmla="*/ f42 f0 1"/>
                <a:gd name="f49" fmla="+- f47 0 f45"/>
                <a:gd name="f50" fmla="+- f46 0 f45"/>
                <a:gd name="f51" fmla="*/ f48 1 f2"/>
                <a:gd name="f52" fmla="*/ f50 1 241"/>
                <a:gd name="f53" fmla="*/ f49 1 170"/>
                <a:gd name="f54" fmla="*/ 121 f50 1"/>
                <a:gd name="f55" fmla="*/ 170 f49 1"/>
                <a:gd name="f56" fmla="*/ 27 f50 1"/>
                <a:gd name="f57" fmla="*/ 0 f50 1"/>
                <a:gd name="f58" fmla="*/ 144 f49 1"/>
                <a:gd name="f59" fmla="*/ 25 f49 1"/>
                <a:gd name="f60" fmla="*/ 26 f50 1"/>
                <a:gd name="f61" fmla="*/ 0 f49 1"/>
                <a:gd name="f62" fmla="*/ 216 f50 1"/>
                <a:gd name="f63" fmla="*/ 241 f50 1"/>
                <a:gd name="f64" fmla="*/ 26 f49 1"/>
                <a:gd name="f65" fmla="*/ 142 f49 1"/>
                <a:gd name="f66" fmla="*/ 213 f50 1"/>
                <a:gd name="f67" fmla="*/ 197 f50 1"/>
                <a:gd name="f68" fmla="*/ 44 f49 1"/>
                <a:gd name="f69" fmla="*/ 44 f50 1"/>
                <a:gd name="f70" fmla="*/ 127 f49 1"/>
                <a:gd name="f71" fmla="+- f51 0 f1"/>
                <a:gd name="f72" fmla="*/ f54 1 241"/>
                <a:gd name="f73" fmla="*/ f55 1 170"/>
                <a:gd name="f74" fmla="*/ f56 1 241"/>
                <a:gd name="f75" fmla="*/ f57 1 241"/>
                <a:gd name="f76" fmla="*/ f58 1 170"/>
                <a:gd name="f77" fmla="*/ f59 1 170"/>
                <a:gd name="f78" fmla="*/ f60 1 241"/>
                <a:gd name="f79" fmla="*/ f61 1 170"/>
                <a:gd name="f80" fmla="*/ f62 1 241"/>
                <a:gd name="f81" fmla="*/ f63 1 241"/>
                <a:gd name="f82" fmla="*/ f64 1 170"/>
                <a:gd name="f83" fmla="*/ f65 1 170"/>
                <a:gd name="f84" fmla="*/ f66 1 241"/>
                <a:gd name="f85" fmla="*/ f67 1 241"/>
                <a:gd name="f86" fmla="*/ f68 1 170"/>
                <a:gd name="f87" fmla="*/ f69 1 241"/>
                <a:gd name="f88" fmla="*/ f70 1 170"/>
                <a:gd name="f89" fmla="*/ 0 1 f52"/>
                <a:gd name="f90" fmla="*/ f46 1 f52"/>
                <a:gd name="f91" fmla="*/ 0 1 f53"/>
                <a:gd name="f92" fmla="*/ f47 1 f53"/>
                <a:gd name="f93" fmla="*/ f72 1 f52"/>
                <a:gd name="f94" fmla="*/ f73 1 f53"/>
                <a:gd name="f95" fmla="*/ f74 1 f52"/>
                <a:gd name="f96" fmla="*/ f75 1 f52"/>
                <a:gd name="f97" fmla="*/ f76 1 f53"/>
                <a:gd name="f98" fmla="*/ f77 1 f53"/>
                <a:gd name="f99" fmla="*/ f78 1 f52"/>
                <a:gd name="f100" fmla="*/ f79 1 f53"/>
                <a:gd name="f101" fmla="*/ f80 1 f52"/>
                <a:gd name="f102" fmla="*/ f81 1 f52"/>
                <a:gd name="f103" fmla="*/ f82 1 f53"/>
                <a:gd name="f104" fmla="*/ f83 1 f53"/>
                <a:gd name="f105" fmla="*/ f84 1 f52"/>
                <a:gd name="f106" fmla="*/ f85 1 f52"/>
                <a:gd name="f107" fmla="*/ f86 1 f53"/>
                <a:gd name="f108" fmla="*/ f87 1 f52"/>
                <a:gd name="f109" fmla="*/ f88 1 f53"/>
                <a:gd name="f110" fmla="*/ f89 f43 1"/>
                <a:gd name="f111" fmla="*/ f90 f43 1"/>
                <a:gd name="f112" fmla="*/ f92 f44 1"/>
                <a:gd name="f113" fmla="*/ f91 f44 1"/>
                <a:gd name="f114" fmla="*/ f93 f43 1"/>
                <a:gd name="f115" fmla="*/ f94 f44 1"/>
                <a:gd name="f116" fmla="*/ f95 f43 1"/>
                <a:gd name="f117" fmla="*/ f96 f43 1"/>
                <a:gd name="f118" fmla="*/ f97 f44 1"/>
                <a:gd name="f119" fmla="*/ f98 f44 1"/>
                <a:gd name="f120" fmla="*/ f99 f43 1"/>
                <a:gd name="f121" fmla="*/ f100 f44 1"/>
                <a:gd name="f122" fmla="*/ f101 f43 1"/>
                <a:gd name="f123" fmla="*/ f102 f43 1"/>
                <a:gd name="f124" fmla="*/ f103 f44 1"/>
                <a:gd name="f125" fmla="*/ f104 f44 1"/>
                <a:gd name="f126" fmla="*/ f105 f43 1"/>
                <a:gd name="f127" fmla="*/ f106 f43 1"/>
                <a:gd name="f128" fmla="*/ f107 f44 1"/>
                <a:gd name="f129" fmla="*/ f108 f43 1"/>
                <a:gd name="f130" fmla="*/ f109 f44 1"/>
              </a:gdLst>
              <a:ahLst/>
              <a:cxnLst>
                <a:cxn ang="3cd4">
                  <a:pos x="hc" y="t"/>
                </a:cxn>
                <a:cxn ang="0">
                  <a:pos x="r" y="vc"/>
                </a:cxn>
                <a:cxn ang="cd4">
                  <a:pos x="hc" y="b"/>
                </a:cxn>
                <a:cxn ang="cd2">
                  <a:pos x="l" y="vc"/>
                </a:cxn>
                <a:cxn ang="f71">
                  <a:pos x="f114" y="f115"/>
                </a:cxn>
                <a:cxn ang="f71">
                  <a:pos x="f116" y="f115"/>
                </a:cxn>
                <a:cxn ang="f71">
                  <a:pos x="f117" y="f118"/>
                </a:cxn>
                <a:cxn ang="f71">
                  <a:pos x="f117" y="f119"/>
                </a:cxn>
                <a:cxn ang="f71">
                  <a:pos x="f120" y="f121"/>
                </a:cxn>
                <a:cxn ang="f71">
                  <a:pos x="f122" y="f121"/>
                </a:cxn>
                <a:cxn ang="f71">
                  <a:pos x="f123" y="f124"/>
                </a:cxn>
                <a:cxn ang="f71">
                  <a:pos x="f123" y="f125"/>
                </a:cxn>
                <a:cxn ang="f71">
                  <a:pos x="f126" y="f115"/>
                </a:cxn>
                <a:cxn ang="f71">
                  <a:pos x="f114" y="f115"/>
                </a:cxn>
                <a:cxn ang="f71">
                  <a:pos x="f127" y="f128"/>
                </a:cxn>
                <a:cxn ang="f71">
                  <a:pos x="f129" y="f128"/>
                </a:cxn>
                <a:cxn ang="f71">
                  <a:pos x="f129" y="f130"/>
                </a:cxn>
                <a:cxn ang="f71">
                  <a:pos x="f127" y="f130"/>
                </a:cxn>
                <a:cxn ang="f71">
                  <a:pos x="f127" y="f128"/>
                </a:cxn>
              </a:cxnLst>
              <a:rect l="f110" t="f113" r="f111" b="f112"/>
              <a:pathLst>
                <a:path w="241" h="170">
                  <a:moveTo>
                    <a:pt x="f8" y="f7"/>
                  </a:moveTo>
                  <a:cubicBezTo>
                    <a:pt x="f9" y="f7"/>
                    <a:pt x="f10" y="f7"/>
                    <a:pt x="f11" y="f7"/>
                  </a:cubicBezTo>
                  <a:cubicBezTo>
                    <a:pt x="f12" y="f7"/>
                    <a:pt x="f5" y="f13"/>
                    <a:pt x="f5" y="f14"/>
                  </a:cubicBezTo>
                  <a:cubicBezTo>
                    <a:pt x="f5" y="f15"/>
                    <a:pt x="f5" y="f16"/>
                    <a:pt x="f5" y="f17"/>
                  </a:cubicBezTo>
                  <a:cubicBezTo>
                    <a:pt x="f18" y="f12"/>
                    <a:pt x="f19" y="f5"/>
                    <a:pt x="f20" y="f5"/>
                  </a:cubicBezTo>
                  <a:cubicBezTo>
                    <a:pt x="f21" y="f5"/>
                    <a:pt x="f22" y="f5"/>
                    <a:pt x="f23" y="f5"/>
                  </a:cubicBezTo>
                  <a:cubicBezTo>
                    <a:pt x="f24" y="f5"/>
                    <a:pt x="f6" y="f12"/>
                    <a:pt x="f6" y="f20"/>
                  </a:cubicBezTo>
                  <a:cubicBezTo>
                    <a:pt x="f6" y="f25"/>
                    <a:pt x="f6" y="f26"/>
                    <a:pt x="f6" y="f27"/>
                  </a:cubicBezTo>
                  <a:cubicBezTo>
                    <a:pt x="f6" y="f28"/>
                    <a:pt x="f29" y="f7"/>
                    <a:pt x="f30" y="f7"/>
                  </a:cubicBezTo>
                  <a:cubicBezTo>
                    <a:pt x="f31" y="f7"/>
                    <a:pt x="f32" y="f7"/>
                    <a:pt x="f8" y="f7"/>
                  </a:cubicBezTo>
                  <a:close/>
                  <a:moveTo>
                    <a:pt x="f33" y="f34"/>
                  </a:moveTo>
                  <a:cubicBezTo>
                    <a:pt x="f35" y="f34"/>
                    <a:pt x="f36" y="f34"/>
                    <a:pt x="f34" y="f34"/>
                  </a:cubicBezTo>
                  <a:cubicBezTo>
                    <a:pt x="f34" y="f37"/>
                    <a:pt x="f34" y="f38"/>
                    <a:pt x="f34" y="f39"/>
                  </a:cubicBezTo>
                  <a:cubicBezTo>
                    <a:pt x="f40" y="f39"/>
                    <a:pt x="f35" y="f39"/>
                    <a:pt x="f33" y="f39"/>
                  </a:cubicBezTo>
                  <a:cubicBezTo>
                    <a:pt x="f33" y="f38"/>
                    <a:pt x="f33" y="f41"/>
                    <a:pt x="f33" y="f34"/>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grpSp>
      <p:grpSp>
        <p:nvGrpSpPr>
          <p:cNvPr id="7" name="Grupo 17">
            <a:extLst>
              <a:ext uri="{FF2B5EF4-FFF2-40B4-BE49-F238E27FC236}">
                <a16:creationId xmlns:a16="http://schemas.microsoft.com/office/drawing/2014/main" id="{950B6B10-08FC-487B-A71F-524AE7F86323}"/>
              </a:ext>
            </a:extLst>
          </p:cNvPr>
          <p:cNvGrpSpPr/>
          <p:nvPr/>
        </p:nvGrpSpPr>
        <p:grpSpPr>
          <a:xfrm>
            <a:off x="538709" y="3841751"/>
            <a:ext cx="2498726" cy="2640019"/>
            <a:chOff x="538709" y="3841751"/>
            <a:chExt cx="2498726" cy="2640019"/>
          </a:xfrm>
        </p:grpSpPr>
        <p:sp>
          <p:nvSpPr>
            <p:cNvPr id="8" name="Freeform 11">
              <a:extLst>
                <a:ext uri="{FF2B5EF4-FFF2-40B4-BE49-F238E27FC236}">
                  <a16:creationId xmlns:a16="http://schemas.microsoft.com/office/drawing/2014/main" id="{9320D807-B7D3-665A-7CDF-868AEF7CB1B4}"/>
                </a:ext>
              </a:extLst>
            </p:cNvPr>
            <p:cNvSpPr/>
            <p:nvPr/>
          </p:nvSpPr>
          <p:spPr>
            <a:xfrm>
              <a:off x="538709" y="4622804"/>
              <a:ext cx="2498726" cy="1858966"/>
            </a:xfrm>
            <a:custGeom>
              <a:avLst/>
              <a:gdLst>
                <a:gd name="f0" fmla="val 10800000"/>
                <a:gd name="f1" fmla="val 5400000"/>
                <a:gd name="f2" fmla="val 180"/>
                <a:gd name="f3" fmla="val w"/>
                <a:gd name="f4" fmla="val h"/>
                <a:gd name="f5" fmla="val 0"/>
                <a:gd name="f6" fmla="val 602"/>
                <a:gd name="f7" fmla="val 448"/>
                <a:gd name="f8" fmla="val 260"/>
                <a:gd name="f9" fmla="val 48"/>
                <a:gd name="f10" fmla="val 269"/>
                <a:gd name="f11" fmla="val 38"/>
                <a:gd name="f12" fmla="val 278"/>
                <a:gd name="f13" fmla="val 29"/>
                <a:gd name="f14" fmla="val 284"/>
                <a:gd name="f15" fmla="val 20"/>
                <a:gd name="f16" fmla="val 296"/>
                <a:gd name="f17" fmla="val 3"/>
                <a:gd name="f18" fmla="val 311"/>
                <a:gd name="f19" fmla="val 330"/>
                <a:gd name="f20" fmla="val 4"/>
                <a:gd name="f21" fmla="val 374"/>
                <a:gd name="f22" fmla="val 12"/>
                <a:gd name="f23" fmla="val 412"/>
                <a:gd name="f24" fmla="val 33"/>
                <a:gd name="f25" fmla="val 443"/>
                <a:gd name="f26" fmla="val 66"/>
                <a:gd name="f27" fmla="val 453"/>
                <a:gd name="f28" fmla="val 76"/>
                <a:gd name="f29" fmla="val 462"/>
                <a:gd name="f30" fmla="val 80"/>
                <a:gd name="f31" fmla="val 476"/>
                <a:gd name="f32" fmla="val 499"/>
                <a:gd name="f33" fmla="val 521"/>
                <a:gd name="f34" fmla="val 79"/>
                <a:gd name="f35" fmla="val 544"/>
                <a:gd name="f36" fmla="val 82"/>
                <a:gd name="f37" fmla="val 580"/>
                <a:gd name="f38" fmla="val 87"/>
                <a:gd name="f39" fmla="val 116"/>
                <a:gd name="f40" fmla="val 601"/>
                <a:gd name="f41" fmla="val 152"/>
                <a:gd name="f42" fmla="val 192"/>
                <a:gd name="f43" fmla="val 231"/>
                <a:gd name="f44" fmla="val 270"/>
                <a:gd name="f45" fmla="val 320"/>
                <a:gd name="f46" fmla="val 571"/>
                <a:gd name="f47" fmla="val 350"/>
                <a:gd name="f48" fmla="val 303"/>
                <a:gd name="f49" fmla="val 193"/>
                <a:gd name="f50" fmla="val 351"/>
                <a:gd name="f51" fmla="val 175"/>
                <a:gd name="f52" fmla="val 168"/>
                <a:gd name="f53" fmla="val 345"/>
                <a:gd name="f54" fmla="val 169"/>
                <a:gd name="f55" fmla="val 326"/>
                <a:gd name="f56" fmla="val 170"/>
                <a:gd name="f57" fmla="val 292"/>
                <a:gd name="f58" fmla="val 257"/>
                <a:gd name="f59" fmla="val 222"/>
                <a:gd name="f60" fmla="val 203"/>
                <a:gd name="f61" fmla="val 176"/>
                <a:gd name="f62" fmla="val 197"/>
                <a:gd name="f63" fmla="val 194"/>
                <a:gd name="f64" fmla="val 300"/>
                <a:gd name="f65" fmla="val 198"/>
                <a:gd name="f66" fmla="val 405"/>
                <a:gd name="f67" fmla="val 510"/>
                <a:gd name="f68" fmla="val 532"/>
                <a:gd name="f69" fmla="val 542"/>
                <a:gd name="f70" fmla="val 565"/>
                <a:gd name="f71" fmla="val 188"/>
                <a:gd name="f72" fmla="val 578"/>
                <a:gd name="f73" fmla="val 166"/>
                <a:gd name="f74" fmla="val 575"/>
                <a:gd name="f75" fmla="val 141"/>
                <a:gd name="f76" fmla="val 572"/>
                <a:gd name="f77" fmla="val 123"/>
                <a:gd name="f78" fmla="val 554"/>
                <a:gd name="f79" fmla="val 107"/>
                <a:gd name="f80" fmla="val 106"/>
                <a:gd name="f81" fmla="val 515"/>
                <a:gd name="f82" fmla="val 105"/>
                <a:gd name="f83" fmla="val 498"/>
                <a:gd name="f84" fmla="val 479"/>
                <a:gd name="f85" fmla="val 490"/>
                <a:gd name="f86" fmla="val 132"/>
                <a:gd name="f87" fmla="val 500"/>
                <a:gd name="f88" fmla="val 156"/>
                <a:gd name="f89" fmla="val 512"/>
                <a:gd name="f90" fmla="val 184"/>
                <a:gd name="f91" fmla="val 185"/>
                <a:gd name="f92" fmla="val 493"/>
                <a:gd name="f93" fmla="val 484"/>
                <a:gd name="f94" fmla="val 186"/>
                <a:gd name="f95" fmla="val 469"/>
                <a:gd name="f96" fmla="val 138"/>
                <a:gd name="f97" fmla="val 444"/>
                <a:gd name="f98" fmla="val 97"/>
                <a:gd name="f99" fmla="val 404"/>
                <a:gd name="f100" fmla="val 67"/>
                <a:gd name="f101" fmla="val 391"/>
                <a:gd name="f102" fmla="val 56"/>
                <a:gd name="f103" fmla="val 377"/>
                <a:gd name="f104" fmla="val 362"/>
                <a:gd name="f105" fmla="val 41"/>
                <a:gd name="f106" fmla="val 22"/>
                <a:gd name="f107" fmla="val 316"/>
                <a:gd name="f108" fmla="val 24"/>
                <a:gd name="f109" fmla="val 287"/>
                <a:gd name="f110" fmla="val 58"/>
                <a:gd name="f111" fmla="val 265"/>
                <a:gd name="f112" fmla="val 84"/>
                <a:gd name="f113" fmla="val 255"/>
                <a:gd name="f114" fmla="val 233"/>
                <a:gd name="f115" fmla="val 57"/>
                <a:gd name="f116" fmla="val 205"/>
                <a:gd name="f117" fmla="val 23"/>
                <a:gd name="f118" fmla="val 162"/>
                <a:gd name="f119" fmla="val 83"/>
                <a:gd name="f120" fmla="val 28"/>
                <a:gd name="f121" fmla="val 150"/>
                <a:gd name="f122" fmla="val 234"/>
                <a:gd name="f123" fmla="val 396"/>
                <a:gd name="f124" fmla="val 201"/>
                <a:gd name="f125" fmla="val 415"/>
                <a:gd name="f126" fmla="val 218"/>
                <a:gd name="f127" fmla="val 413"/>
                <a:gd name="f128" fmla="val 406"/>
                <a:gd name="f129" fmla="val 252"/>
                <a:gd name="f130" fmla="val 394"/>
                <a:gd name="f131" fmla="val 291"/>
                <a:gd name="f132" fmla="val 302"/>
                <a:gd name="f133" fmla="val 416"/>
                <a:gd name="f134" fmla="val 332"/>
                <a:gd name="f135" fmla="val 361"/>
                <a:gd name="f136" fmla="val 401"/>
                <a:gd name="f137" fmla="val 387"/>
                <a:gd name="f138" fmla="val 385"/>
                <a:gd name="f139" fmla="val 371"/>
                <a:gd name="f140" fmla="val 424"/>
                <a:gd name="f141" fmla="val 367"/>
                <a:gd name="f142" fmla="val 434"/>
                <a:gd name="f143" fmla="val 363"/>
                <a:gd name="f144" fmla="val 359"/>
                <a:gd name="f145" fmla="val 445"/>
                <a:gd name="f146" fmla="val 447"/>
                <a:gd name="f147" fmla="val 364"/>
                <a:gd name="f148" fmla="val 449"/>
                <a:gd name="f149" fmla="val 366"/>
                <a:gd name="f150" fmla="val 446"/>
                <a:gd name="f151" fmla="val 373"/>
                <a:gd name="f152" fmla="val 381"/>
                <a:gd name="f153" fmla="val 438"/>
                <a:gd name="f154" fmla="val 417"/>
                <a:gd name="f155" fmla="val 365"/>
                <a:gd name="f156" fmla="val 437"/>
                <a:gd name="f157" fmla="val 319"/>
                <a:gd name="f158" fmla="val 441"/>
                <a:gd name="f159" fmla="val 304"/>
                <a:gd name="f160" fmla="val 442"/>
                <a:gd name="f161" fmla="val 289"/>
                <a:gd name="f162" fmla="val 432"/>
                <a:gd name="f163" fmla="val 274"/>
                <a:gd name="f164" fmla="val 428"/>
                <a:gd name="f165" fmla="val 266"/>
                <a:gd name="f166" fmla="val 426"/>
                <a:gd name="f167" fmla="val 256"/>
                <a:gd name="f168" fmla="val 423"/>
                <a:gd name="f169" fmla="val 251"/>
                <a:gd name="f170" fmla="val 427"/>
                <a:gd name="f171" fmla="val 221"/>
                <a:gd name="f172" fmla="val 190"/>
                <a:gd name="f173" fmla="val 159"/>
                <a:gd name="f174" fmla="val 68"/>
                <a:gd name="f175" fmla="val 7"/>
                <a:gd name="f176" fmla="val 208"/>
                <a:gd name="f177" fmla="val 15"/>
                <a:gd name="f178" fmla="val 90"/>
                <a:gd name="f179" fmla="val 189"/>
                <a:gd name="f180" fmla="val 209"/>
                <a:gd name="f181" fmla="val 225"/>
                <a:gd name="f182" fmla="val 238"/>
                <a:gd name="f183" fmla="val 21"/>
                <a:gd name="f184" fmla="val 244"/>
                <a:gd name="f185" fmla="val 31"/>
                <a:gd name="f186" fmla="val 247"/>
                <a:gd name="f187" fmla="val 239"/>
                <a:gd name="f188" fmla="val 230"/>
                <a:gd name="f189" fmla="val 258"/>
                <a:gd name="f190" fmla="val 245"/>
                <a:gd name="f191" fmla="val 229"/>
                <a:gd name="f192" fmla="val 224"/>
                <a:gd name="f193" fmla="val 220"/>
                <a:gd name="f194" fmla="val 253"/>
                <a:gd name="f195" fmla="val 195"/>
                <a:gd name="f196" fmla="val 286"/>
                <a:gd name="f197" fmla="val 322"/>
                <a:gd name="f198" fmla="val 199"/>
                <a:gd name="f199" fmla="val 217"/>
                <a:gd name="f200" fmla="val 325"/>
                <a:gd name="f201" fmla="val 414"/>
                <a:gd name="f202" fmla="val 513"/>
                <a:gd name="f203" fmla="val 522"/>
                <a:gd name="f204" fmla="val 530"/>
                <a:gd name="f205" fmla="val 539"/>
                <a:gd name="f206" fmla="val 323"/>
                <a:gd name="f207" fmla="val 557"/>
                <a:gd name="f208" fmla="val 318"/>
                <a:gd name="f209" fmla="val 306"/>
                <a:gd name="f210" fmla="val 573"/>
                <a:gd name="f211" fmla="val 288"/>
                <a:gd name="f212" fmla="val 576"/>
                <a:gd name="f213" fmla="val 263"/>
                <a:gd name="f214" fmla="val 574"/>
                <a:gd name="f215" fmla="val 237"/>
                <a:gd name="f216" fmla="val 212"/>
                <a:gd name="f217" fmla="val 535"/>
                <a:gd name="f218" fmla="val 213"/>
                <a:gd name="f219" fmla="val 534"/>
                <a:gd name="f220" fmla="val 537"/>
                <a:gd name="f221" fmla="val 528"/>
                <a:gd name="f222" fmla="val 511"/>
                <a:gd name="f223" fmla="val 496"/>
                <a:gd name="f224" fmla="val 477"/>
                <a:gd name="f225" fmla="val 219"/>
                <a:gd name="f226" fmla="val 473"/>
                <a:gd name="f227" fmla="val 465"/>
                <a:gd name="f228" fmla="val 466"/>
                <a:gd name="f229" fmla="val 464"/>
                <a:gd name="f230" fmla="val 457"/>
                <a:gd name="f231" fmla="val 450"/>
                <a:gd name="f232" fmla="val 232"/>
                <a:gd name="f233" fmla="val 226"/>
                <a:gd name="f234" fmla="val 429"/>
                <a:gd name="f235" fmla="val 223"/>
                <a:gd name="f236" fmla="val 397"/>
                <a:gd name="f237" fmla="val 380"/>
                <a:gd name="f238" fmla="val 370"/>
                <a:gd name="f239" fmla="val 356"/>
                <a:gd name="f240" fmla="val 338"/>
                <a:gd name="f241" fmla="val 317"/>
                <a:gd name="f242" fmla="val 310"/>
                <a:gd name="f243" fmla="val 305"/>
                <a:gd name="f244" fmla="val 297"/>
                <a:gd name="f245" fmla="val 227"/>
                <a:gd name="f246" fmla="val 290"/>
                <a:gd name="f247" fmla="val 273"/>
                <a:gd name="f248" fmla="+- 0 0 -90"/>
                <a:gd name="f249" fmla="*/ f3 1 602"/>
                <a:gd name="f250" fmla="*/ f4 1 448"/>
                <a:gd name="f251" fmla="val f5"/>
                <a:gd name="f252" fmla="val f6"/>
                <a:gd name="f253" fmla="val f7"/>
                <a:gd name="f254" fmla="*/ f248 f0 1"/>
                <a:gd name="f255" fmla="+- f253 0 f251"/>
                <a:gd name="f256" fmla="+- f252 0 f251"/>
                <a:gd name="f257" fmla="*/ f254 1 f2"/>
                <a:gd name="f258" fmla="*/ f256 1 602"/>
                <a:gd name="f259" fmla="*/ f255 1 448"/>
                <a:gd name="f260" fmla="*/ 284 f256 1"/>
                <a:gd name="f261" fmla="*/ 20 f255 1"/>
                <a:gd name="f262" fmla="*/ 443 f256 1"/>
                <a:gd name="f263" fmla="*/ 66 f255 1"/>
                <a:gd name="f264" fmla="*/ 544 f256 1"/>
                <a:gd name="f265" fmla="*/ 82 f255 1"/>
                <a:gd name="f266" fmla="*/ 601 f256 1"/>
                <a:gd name="f267" fmla="*/ 270 f255 1"/>
                <a:gd name="f268" fmla="*/ 193 f256 1"/>
                <a:gd name="f269" fmla="*/ 351 f255 1"/>
                <a:gd name="f270" fmla="*/ 169 f256 1"/>
                <a:gd name="f271" fmla="*/ 222 f255 1"/>
                <a:gd name="f272" fmla="*/ 510 f256 1"/>
                <a:gd name="f273" fmla="*/ 197 f255 1"/>
                <a:gd name="f274" fmla="*/ 575 f256 1"/>
                <a:gd name="f275" fmla="*/ 141 f255 1"/>
                <a:gd name="f276" fmla="*/ 479 f256 1"/>
                <a:gd name="f277" fmla="*/ 106 f255 1"/>
                <a:gd name="f278" fmla="*/ 484 f256 1"/>
                <a:gd name="f279" fmla="*/ 186 f255 1"/>
                <a:gd name="f280" fmla="*/ 362 f256 1"/>
                <a:gd name="f281" fmla="*/ 41 f255 1"/>
                <a:gd name="f282" fmla="*/ 233 f256 1"/>
                <a:gd name="f283" fmla="*/ 57 f255 1"/>
                <a:gd name="f284" fmla="*/ 33 f256 1"/>
                <a:gd name="f285" fmla="*/ 234 f255 1"/>
                <a:gd name="f286" fmla="*/ 231 f256 1"/>
                <a:gd name="f287" fmla="*/ 406 f255 1"/>
                <a:gd name="f288" fmla="*/ 332 f256 1"/>
                <a:gd name="f289" fmla="*/ 412 f255 1"/>
                <a:gd name="f290" fmla="*/ 359 f255 1"/>
                <a:gd name="f291" fmla="*/ 438 f256 1"/>
                <a:gd name="f292" fmla="*/ 385 f255 1"/>
                <a:gd name="f293" fmla="*/ 274 f256 1"/>
                <a:gd name="f294" fmla="*/ 428 f255 1"/>
                <a:gd name="f295" fmla="*/ 159 f256 1"/>
                <a:gd name="f296" fmla="*/ 432 f255 1"/>
                <a:gd name="f297" fmla="*/ 189 f256 1"/>
                <a:gd name="f298" fmla="*/ 4 f255 1"/>
                <a:gd name="f299" fmla="*/ 260 f256 1"/>
                <a:gd name="f300" fmla="*/ 48 f255 1"/>
                <a:gd name="f301" fmla="*/ 256 f256 1"/>
                <a:gd name="f302" fmla="*/ 266 f255 1"/>
                <a:gd name="f303" fmla="*/ 230 f256 1"/>
                <a:gd name="f304" fmla="*/ 245 f255 1"/>
                <a:gd name="f305" fmla="*/ 194 f256 1"/>
                <a:gd name="f306" fmla="*/ 253 f255 1"/>
                <a:gd name="f307" fmla="*/ 217 f256 1"/>
                <a:gd name="f308" fmla="*/ 326 f255 1"/>
                <a:gd name="f309" fmla="*/ 539 f256 1"/>
                <a:gd name="f310" fmla="*/ 323 f255 1"/>
                <a:gd name="f311" fmla="*/ 574 f256 1"/>
                <a:gd name="f312" fmla="*/ 212 f255 1"/>
                <a:gd name="f313" fmla="*/ 512 f256 1"/>
                <a:gd name="f314" fmla="*/ 473 f256 1"/>
                <a:gd name="f315" fmla="*/ 225 f255 1"/>
                <a:gd name="f316" fmla="*/ 444 f256 1"/>
                <a:gd name="f317" fmla="*/ 265 f255 1"/>
                <a:gd name="f318" fmla="*/ 397 f256 1"/>
                <a:gd name="f319" fmla="*/ 370 f256 1"/>
                <a:gd name="f320" fmla="*/ 303 f256 1"/>
                <a:gd name="f321" fmla="*/ 221 f255 1"/>
                <a:gd name="f322" fmla="+- f257 0 f1"/>
                <a:gd name="f323" fmla="*/ f260 1 602"/>
                <a:gd name="f324" fmla="*/ f261 1 448"/>
                <a:gd name="f325" fmla="*/ f262 1 602"/>
                <a:gd name="f326" fmla="*/ f263 1 448"/>
                <a:gd name="f327" fmla="*/ f264 1 602"/>
                <a:gd name="f328" fmla="*/ f265 1 448"/>
                <a:gd name="f329" fmla="*/ f266 1 602"/>
                <a:gd name="f330" fmla="*/ f267 1 448"/>
                <a:gd name="f331" fmla="*/ f268 1 602"/>
                <a:gd name="f332" fmla="*/ f269 1 448"/>
                <a:gd name="f333" fmla="*/ f270 1 602"/>
                <a:gd name="f334" fmla="*/ f271 1 448"/>
                <a:gd name="f335" fmla="*/ f272 1 602"/>
                <a:gd name="f336" fmla="*/ f273 1 448"/>
                <a:gd name="f337" fmla="*/ f274 1 602"/>
                <a:gd name="f338" fmla="*/ f275 1 448"/>
                <a:gd name="f339" fmla="*/ f276 1 602"/>
                <a:gd name="f340" fmla="*/ f277 1 448"/>
                <a:gd name="f341" fmla="*/ f278 1 602"/>
                <a:gd name="f342" fmla="*/ f279 1 448"/>
                <a:gd name="f343" fmla="*/ f280 1 602"/>
                <a:gd name="f344" fmla="*/ f281 1 448"/>
                <a:gd name="f345" fmla="*/ f282 1 602"/>
                <a:gd name="f346" fmla="*/ f283 1 448"/>
                <a:gd name="f347" fmla="*/ f284 1 602"/>
                <a:gd name="f348" fmla="*/ f285 1 448"/>
                <a:gd name="f349" fmla="*/ f286 1 602"/>
                <a:gd name="f350" fmla="*/ f287 1 448"/>
                <a:gd name="f351" fmla="*/ f288 1 602"/>
                <a:gd name="f352" fmla="*/ f289 1 448"/>
                <a:gd name="f353" fmla="*/ f290 1 448"/>
                <a:gd name="f354" fmla="*/ f291 1 602"/>
                <a:gd name="f355" fmla="*/ f292 1 448"/>
                <a:gd name="f356" fmla="*/ f293 1 602"/>
                <a:gd name="f357" fmla="*/ f294 1 448"/>
                <a:gd name="f358" fmla="*/ f295 1 602"/>
                <a:gd name="f359" fmla="*/ f296 1 448"/>
                <a:gd name="f360" fmla="*/ f297 1 602"/>
                <a:gd name="f361" fmla="*/ f298 1 448"/>
                <a:gd name="f362" fmla="*/ f299 1 602"/>
                <a:gd name="f363" fmla="*/ f300 1 448"/>
                <a:gd name="f364" fmla="*/ f301 1 602"/>
                <a:gd name="f365" fmla="*/ f302 1 448"/>
                <a:gd name="f366" fmla="*/ f303 1 602"/>
                <a:gd name="f367" fmla="*/ f304 1 448"/>
                <a:gd name="f368" fmla="*/ f305 1 602"/>
                <a:gd name="f369" fmla="*/ f306 1 448"/>
                <a:gd name="f370" fmla="*/ f307 1 602"/>
                <a:gd name="f371" fmla="*/ f308 1 448"/>
                <a:gd name="f372" fmla="*/ f309 1 602"/>
                <a:gd name="f373" fmla="*/ f310 1 448"/>
                <a:gd name="f374" fmla="*/ f311 1 602"/>
                <a:gd name="f375" fmla="*/ f312 1 448"/>
                <a:gd name="f376" fmla="*/ f313 1 602"/>
                <a:gd name="f377" fmla="*/ f314 1 602"/>
                <a:gd name="f378" fmla="*/ f315 1 448"/>
                <a:gd name="f379" fmla="*/ f316 1 602"/>
                <a:gd name="f380" fmla="*/ f317 1 448"/>
                <a:gd name="f381" fmla="*/ f318 1 602"/>
                <a:gd name="f382" fmla="*/ f319 1 602"/>
                <a:gd name="f383" fmla="*/ f320 1 602"/>
                <a:gd name="f384" fmla="*/ f321 1 448"/>
                <a:gd name="f385" fmla="*/ 0 1 f258"/>
                <a:gd name="f386" fmla="*/ f252 1 f258"/>
                <a:gd name="f387" fmla="*/ 0 1 f259"/>
                <a:gd name="f388" fmla="*/ f253 1 f259"/>
                <a:gd name="f389" fmla="*/ f323 1 f258"/>
                <a:gd name="f390" fmla="*/ f324 1 f259"/>
                <a:gd name="f391" fmla="*/ f325 1 f258"/>
                <a:gd name="f392" fmla="*/ f326 1 f259"/>
                <a:gd name="f393" fmla="*/ f327 1 f258"/>
                <a:gd name="f394" fmla="*/ f328 1 f259"/>
                <a:gd name="f395" fmla="*/ f329 1 f258"/>
                <a:gd name="f396" fmla="*/ f330 1 f259"/>
                <a:gd name="f397" fmla="*/ f331 1 f258"/>
                <a:gd name="f398" fmla="*/ f332 1 f259"/>
                <a:gd name="f399" fmla="*/ f333 1 f258"/>
                <a:gd name="f400" fmla="*/ f334 1 f259"/>
                <a:gd name="f401" fmla="*/ f335 1 f258"/>
                <a:gd name="f402" fmla="*/ f336 1 f259"/>
                <a:gd name="f403" fmla="*/ f337 1 f258"/>
                <a:gd name="f404" fmla="*/ f338 1 f259"/>
                <a:gd name="f405" fmla="*/ f339 1 f258"/>
                <a:gd name="f406" fmla="*/ f340 1 f259"/>
                <a:gd name="f407" fmla="*/ f341 1 f258"/>
                <a:gd name="f408" fmla="*/ f342 1 f259"/>
                <a:gd name="f409" fmla="*/ f343 1 f258"/>
                <a:gd name="f410" fmla="*/ f344 1 f259"/>
                <a:gd name="f411" fmla="*/ f345 1 f258"/>
                <a:gd name="f412" fmla="*/ f346 1 f259"/>
                <a:gd name="f413" fmla="*/ f347 1 f258"/>
                <a:gd name="f414" fmla="*/ f348 1 f259"/>
                <a:gd name="f415" fmla="*/ f349 1 f258"/>
                <a:gd name="f416" fmla="*/ f350 1 f259"/>
                <a:gd name="f417" fmla="*/ f351 1 f258"/>
                <a:gd name="f418" fmla="*/ f352 1 f259"/>
                <a:gd name="f419" fmla="*/ f353 1 f259"/>
                <a:gd name="f420" fmla="*/ f354 1 f258"/>
                <a:gd name="f421" fmla="*/ f355 1 f259"/>
                <a:gd name="f422" fmla="*/ f356 1 f258"/>
                <a:gd name="f423" fmla="*/ f357 1 f259"/>
                <a:gd name="f424" fmla="*/ f358 1 f258"/>
                <a:gd name="f425" fmla="*/ f359 1 f259"/>
                <a:gd name="f426" fmla="*/ f360 1 f258"/>
                <a:gd name="f427" fmla="*/ f361 1 f259"/>
                <a:gd name="f428" fmla="*/ f362 1 f258"/>
                <a:gd name="f429" fmla="*/ f363 1 f259"/>
                <a:gd name="f430" fmla="*/ f364 1 f258"/>
                <a:gd name="f431" fmla="*/ f365 1 f259"/>
                <a:gd name="f432" fmla="*/ f366 1 f258"/>
                <a:gd name="f433" fmla="*/ f367 1 f259"/>
                <a:gd name="f434" fmla="*/ f368 1 f258"/>
                <a:gd name="f435" fmla="*/ f369 1 f259"/>
                <a:gd name="f436" fmla="*/ f370 1 f258"/>
                <a:gd name="f437" fmla="*/ f371 1 f259"/>
                <a:gd name="f438" fmla="*/ f372 1 f258"/>
                <a:gd name="f439" fmla="*/ f373 1 f259"/>
                <a:gd name="f440" fmla="*/ f374 1 f258"/>
                <a:gd name="f441" fmla="*/ f375 1 f259"/>
                <a:gd name="f442" fmla="*/ f376 1 f258"/>
                <a:gd name="f443" fmla="*/ f377 1 f258"/>
                <a:gd name="f444" fmla="*/ f378 1 f259"/>
                <a:gd name="f445" fmla="*/ f379 1 f258"/>
                <a:gd name="f446" fmla="*/ f380 1 f259"/>
                <a:gd name="f447" fmla="*/ f381 1 f258"/>
                <a:gd name="f448" fmla="*/ f382 1 f258"/>
                <a:gd name="f449" fmla="*/ f383 1 f258"/>
                <a:gd name="f450" fmla="*/ f384 1 f259"/>
                <a:gd name="f451" fmla="*/ f385 f249 1"/>
                <a:gd name="f452" fmla="*/ f386 f249 1"/>
                <a:gd name="f453" fmla="*/ f388 f250 1"/>
                <a:gd name="f454" fmla="*/ f387 f250 1"/>
                <a:gd name="f455" fmla="*/ f389 f249 1"/>
                <a:gd name="f456" fmla="*/ f390 f250 1"/>
                <a:gd name="f457" fmla="*/ f391 f249 1"/>
                <a:gd name="f458" fmla="*/ f392 f250 1"/>
                <a:gd name="f459" fmla="*/ f393 f249 1"/>
                <a:gd name="f460" fmla="*/ f394 f250 1"/>
                <a:gd name="f461" fmla="*/ f395 f249 1"/>
                <a:gd name="f462" fmla="*/ f396 f250 1"/>
                <a:gd name="f463" fmla="*/ f397 f249 1"/>
                <a:gd name="f464" fmla="*/ f398 f250 1"/>
                <a:gd name="f465" fmla="*/ f399 f249 1"/>
                <a:gd name="f466" fmla="*/ f400 f250 1"/>
                <a:gd name="f467" fmla="*/ f401 f249 1"/>
                <a:gd name="f468" fmla="*/ f402 f250 1"/>
                <a:gd name="f469" fmla="*/ f403 f249 1"/>
                <a:gd name="f470" fmla="*/ f404 f250 1"/>
                <a:gd name="f471" fmla="*/ f405 f249 1"/>
                <a:gd name="f472" fmla="*/ f406 f250 1"/>
                <a:gd name="f473" fmla="*/ f407 f249 1"/>
                <a:gd name="f474" fmla="*/ f408 f250 1"/>
                <a:gd name="f475" fmla="*/ f409 f249 1"/>
                <a:gd name="f476" fmla="*/ f410 f250 1"/>
                <a:gd name="f477" fmla="*/ f411 f249 1"/>
                <a:gd name="f478" fmla="*/ f412 f250 1"/>
                <a:gd name="f479" fmla="*/ f413 f249 1"/>
                <a:gd name="f480" fmla="*/ f414 f250 1"/>
                <a:gd name="f481" fmla="*/ f415 f249 1"/>
                <a:gd name="f482" fmla="*/ f416 f250 1"/>
                <a:gd name="f483" fmla="*/ f417 f249 1"/>
                <a:gd name="f484" fmla="*/ f418 f250 1"/>
                <a:gd name="f485" fmla="*/ f419 f250 1"/>
                <a:gd name="f486" fmla="*/ f420 f249 1"/>
                <a:gd name="f487" fmla="*/ f421 f250 1"/>
                <a:gd name="f488" fmla="*/ f422 f249 1"/>
                <a:gd name="f489" fmla="*/ f423 f250 1"/>
                <a:gd name="f490" fmla="*/ f424 f249 1"/>
                <a:gd name="f491" fmla="*/ f425 f250 1"/>
                <a:gd name="f492" fmla="*/ f426 f249 1"/>
                <a:gd name="f493" fmla="*/ f427 f250 1"/>
                <a:gd name="f494" fmla="*/ f428 f249 1"/>
                <a:gd name="f495" fmla="*/ f429 f250 1"/>
                <a:gd name="f496" fmla="*/ f430 f249 1"/>
                <a:gd name="f497" fmla="*/ f431 f250 1"/>
                <a:gd name="f498" fmla="*/ f432 f249 1"/>
                <a:gd name="f499" fmla="*/ f433 f250 1"/>
                <a:gd name="f500" fmla="*/ f434 f249 1"/>
                <a:gd name="f501" fmla="*/ f435 f250 1"/>
                <a:gd name="f502" fmla="*/ f436 f249 1"/>
                <a:gd name="f503" fmla="*/ f437 f250 1"/>
                <a:gd name="f504" fmla="*/ f438 f249 1"/>
                <a:gd name="f505" fmla="*/ f439 f250 1"/>
                <a:gd name="f506" fmla="*/ f440 f249 1"/>
                <a:gd name="f507" fmla="*/ f441 f250 1"/>
                <a:gd name="f508" fmla="*/ f442 f249 1"/>
                <a:gd name="f509" fmla="*/ f443 f249 1"/>
                <a:gd name="f510" fmla="*/ f444 f250 1"/>
                <a:gd name="f511" fmla="*/ f445 f249 1"/>
                <a:gd name="f512" fmla="*/ f446 f250 1"/>
                <a:gd name="f513" fmla="*/ f447 f249 1"/>
                <a:gd name="f514" fmla="*/ f448 f249 1"/>
                <a:gd name="f515" fmla="*/ f449 f249 1"/>
                <a:gd name="f516" fmla="*/ f450 f250 1"/>
              </a:gdLst>
              <a:ahLst/>
              <a:cxnLst>
                <a:cxn ang="3cd4">
                  <a:pos x="hc" y="t"/>
                </a:cxn>
                <a:cxn ang="0">
                  <a:pos x="r" y="vc"/>
                </a:cxn>
                <a:cxn ang="cd4">
                  <a:pos x="hc" y="b"/>
                </a:cxn>
                <a:cxn ang="cd2">
                  <a:pos x="l" y="vc"/>
                </a:cxn>
                <a:cxn ang="f322">
                  <a:pos x="f455" y="f456"/>
                </a:cxn>
                <a:cxn ang="f322">
                  <a:pos x="f457" y="f458"/>
                </a:cxn>
                <a:cxn ang="f322">
                  <a:pos x="f459" y="f460"/>
                </a:cxn>
                <a:cxn ang="f322">
                  <a:pos x="f461" y="f462"/>
                </a:cxn>
                <a:cxn ang="f322">
                  <a:pos x="f463" y="f464"/>
                </a:cxn>
                <a:cxn ang="f322">
                  <a:pos x="f465" y="f466"/>
                </a:cxn>
                <a:cxn ang="f322">
                  <a:pos x="f467" y="f468"/>
                </a:cxn>
                <a:cxn ang="f322">
                  <a:pos x="f469" y="f470"/>
                </a:cxn>
                <a:cxn ang="f322">
                  <a:pos x="f471" y="f472"/>
                </a:cxn>
                <a:cxn ang="f322">
                  <a:pos x="f473" y="f474"/>
                </a:cxn>
                <a:cxn ang="f322">
                  <a:pos x="f475" y="f476"/>
                </a:cxn>
                <a:cxn ang="f322">
                  <a:pos x="f477" y="f478"/>
                </a:cxn>
                <a:cxn ang="f322">
                  <a:pos x="f479" y="f480"/>
                </a:cxn>
                <a:cxn ang="f322">
                  <a:pos x="f481" y="f482"/>
                </a:cxn>
                <a:cxn ang="f322">
                  <a:pos x="f483" y="f484"/>
                </a:cxn>
                <a:cxn ang="f322">
                  <a:pos x="f457" y="f485"/>
                </a:cxn>
                <a:cxn ang="f322">
                  <a:pos x="f486" y="f487"/>
                </a:cxn>
                <a:cxn ang="f322">
                  <a:pos x="f488" y="f489"/>
                </a:cxn>
                <a:cxn ang="f322">
                  <a:pos x="f490" y="f491"/>
                </a:cxn>
                <a:cxn ang="f322">
                  <a:pos x="f492" y="f493"/>
                </a:cxn>
                <a:cxn ang="f322">
                  <a:pos x="f494" y="f495"/>
                </a:cxn>
                <a:cxn ang="f322">
                  <a:pos x="f496" y="f497"/>
                </a:cxn>
                <a:cxn ang="f322">
                  <a:pos x="f498" y="f499"/>
                </a:cxn>
                <a:cxn ang="f322">
                  <a:pos x="f500" y="f501"/>
                </a:cxn>
                <a:cxn ang="f322">
                  <a:pos x="f502" y="f503"/>
                </a:cxn>
                <a:cxn ang="f322">
                  <a:pos x="f504" y="f505"/>
                </a:cxn>
                <a:cxn ang="f322">
                  <a:pos x="f506" y="f507"/>
                </a:cxn>
                <a:cxn ang="f322">
                  <a:pos x="f508" y="f497"/>
                </a:cxn>
                <a:cxn ang="f322">
                  <a:pos x="f509" y="f510"/>
                </a:cxn>
                <a:cxn ang="f322">
                  <a:pos x="f511" y="f512"/>
                </a:cxn>
                <a:cxn ang="f322">
                  <a:pos x="f513" y="f466"/>
                </a:cxn>
                <a:cxn ang="f322">
                  <a:pos x="f514" y="f512"/>
                </a:cxn>
                <a:cxn ang="f322">
                  <a:pos x="f483" y="f510"/>
                </a:cxn>
                <a:cxn ang="f322">
                  <a:pos x="f515" y="f497"/>
                </a:cxn>
                <a:cxn ang="f322">
                  <a:pos x="f496" y="f516"/>
                </a:cxn>
              </a:cxnLst>
              <a:rect l="f451" t="f454" r="f452" b="f453"/>
              <a:pathLst>
                <a:path w="602" h="448">
                  <a:moveTo>
                    <a:pt x="f8" y="f9"/>
                  </a:moveTo>
                  <a:cubicBezTo>
                    <a:pt x="f10" y="f11"/>
                    <a:pt x="f12" y="f13"/>
                    <a:pt x="f14" y="f15"/>
                  </a:cubicBezTo>
                  <a:cubicBezTo>
                    <a:pt x="f16" y="f17"/>
                    <a:pt x="f18" y="f5"/>
                    <a:pt x="f19" y="f20"/>
                  </a:cubicBezTo>
                  <a:cubicBezTo>
                    <a:pt x="f21" y="f22"/>
                    <a:pt x="f23" y="f24"/>
                    <a:pt x="f25" y="f26"/>
                  </a:cubicBezTo>
                  <a:cubicBezTo>
                    <a:pt x="f27" y="f28"/>
                    <a:pt x="f29" y="f30"/>
                    <a:pt x="f31" y="f30"/>
                  </a:cubicBezTo>
                  <a:cubicBezTo>
                    <a:pt x="f32" y="f30"/>
                    <a:pt x="f33" y="f34"/>
                    <a:pt x="f35" y="f36"/>
                  </a:cubicBezTo>
                  <a:cubicBezTo>
                    <a:pt x="f37" y="f38"/>
                    <a:pt x="f6" y="f39"/>
                    <a:pt x="f40" y="f41"/>
                  </a:cubicBezTo>
                  <a:cubicBezTo>
                    <a:pt x="f40" y="f42"/>
                    <a:pt x="f40" y="f43"/>
                    <a:pt x="f40" y="f44"/>
                  </a:cubicBezTo>
                  <a:cubicBezTo>
                    <a:pt x="f40" y="f45"/>
                    <a:pt x="f46" y="f47"/>
                    <a:pt x="f33" y="f47"/>
                  </a:cubicBezTo>
                  <a:cubicBezTo>
                    <a:pt x="f23" y="f47"/>
                    <a:pt x="f48" y="f47"/>
                    <a:pt x="f49" y="f50"/>
                  </a:cubicBezTo>
                  <a:cubicBezTo>
                    <a:pt x="f51" y="f50"/>
                    <a:pt x="f52" y="f53"/>
                    <a:pt x="f54" y="f55"/>
                  </a:cubicBezTo>
                  <a:cubicBezTo>
                    <a:pt x="f56" y="f57"/>
                    <a:pt x="f56" y="f58"/>
                    <a:pt x="f54" y="f59"/>
                  </a:cubicBezTo>
                  <a:cubicBezTo>
                    <a:pt x="f52" y="f60"/>
                    <a:pt x="f61" y="f62"/>
                    <a:pt x="f63" y="f62"/>
                  </a:cubicBezTo>
                  <a:cubicBezTo>
                    <a:pt x="f64" y="f65"/>
                    <a:pt x="f66" y="f62"/>
                    <a:pt x="f67" y="f62"/>
                  </a:cubicBezTo>
                  <a:cubicBezTo>
                    <a:pt x="f33" y="f62"/>
                    <a:pt x="f68" y="f62"/>
                    <a:pt x="f69" y="f63"/>
                  </a:cubicBezTo>
                  <a:cubicBezTo>
                    <a:pt x="f70" y="f71"/>
                    <a:pt x="f72" y="f73"/>
                    <a:pt x="f74" y="f75"/>
                  </a:cubicBezTo>
                  <a:cubicBezTo>
                    <a:pt x="f76" y="f77"/>
                    <a:pt x="f78" y="f79"/>
                    <a:pt x="f68" y="f80"/>
                  </a:cubicBezTo>
                  <a:cubicBezTo>
                    <a:pt x="f81" y="f82"/>
                    <a:pt x="f83" y="f80"/>
                    <a:pt x="f84" y="f80"/>
                  </a:cubicBezTo>
                  <a:cubicBezTo>
                    <a:pt x="f85" y="f86"/>
                    <a:pt x="f87" y="f88"/>
                    <a:pt x="f89" y="f90"/>
                  </a:cubicBezTo>
                  <a:cubicBezTo>
                    <a:pt x="f87" y="f91"/>
                    <a:pt x="f92" y="f91"/>
                    <a:pt x="f93" y="f94"/>
                  </a:cubicBezTo>
                  <a:cubicBezTo>
                    <a:pt x="f95" y="f96"/>
                    <a:pt x="f97" y="f98"/>
                    <a:pt x="f99" y="f100"/>
                  </a:cubicBezTo>
                  <a:cubicBezTo>
                    <a:pt x="f101" y="f102"/>
                    <a:pt x="f103" y="f9"/>
                    <a:pt x="f104" y="f105"/>
                  </a:cubicBezTo>
                  <a:cubicBezTo>
                    <a:pt x="f45" y="f106"/>
                    <a:pt x="f107" y="f108"/>
                    <a:pt x="f109" y="f110"/>
                  </a:cubicBezTo>
                  <a:cubicBezTo>
                    <a:pt x="f111" y="f112"/>
                    <a:pt x="f113" y="f112"/>
                    <a:pt x="f114" y="f115"/>
                  </a:cubicBezTo>
                  <a:cubicBezTo>
                    <a:pt x="f116" y="f108"/>
                    <a:pt x="f60" y="f117"/>
                    <a:pt x="f118" y="f11"/>
                  </a:cubicBezTo>
                  <a:cubicBezTo>
                    <a:pt x="f119" y="f26"/>
                    <a:pt x="f120" y="f121"/>
                    <a:pt x="f24" y="f122"/>
                  </a:cubicBezTo>
                  <a:cubicBezTo>
                    <a:pt x="f11" y="f107"/>
                    <a:pt x="f79" y="f123"/>
                    <a:pt x="f71" y="f23"/>
                  </a:cubicBezTo>
                  <a:cubicBezTo>
                    <a:pt x="f124" y="f125"/>
                    <a:pt x="f126" y="f127"/>
                    <a:pt x="f43" y="f128"/>
                  </a:cubicBezTo>
                  <a:cubicBezTo>
                    <a:pt x="f129" y="f123"/>
                    <a:pt x="f10" y="f130"/>
                    <a:pt x="f131" y="f128"/>
                  </a:cubicBezTo>
                  <a:cubicBezTo>
                    <a:pt x="f132" y="f127"/>
                    <a:pt x="f45" y="f133"/>
                    <a:pt x="f134" y="f23"/>
                  </a:cubicBezTo>
                  <a:cubicBezTo>
                    <a:pt x="f135" y="f136"/>
                    <a:pt x="f137" y="f138"/>
                    <a:pt x="f125" y="f139"/>
                  </a:cubicBezTo>
                  <a:cubicBezTo>
                    <a:pt x="f140" y="f141"/>
                    <a:pt x="f142" y="f143"/>
                    <a:pt x="f25" y="f144"/>
                  </a:cubicBezTo>
                  <a:cubicBezTo>
                    <a:pt x="f145" y="f104"/>
                    <a:pt x="f146" y="f147"/>
                    <a:pt x="f148" y="f149"/>
                  </a:cubicBezTo>
                  <a:cubicBezTo>
                    <a:pt x="f150" y="f151"/>
                    <a:pt x="f25" y="f152"/>
                    <a:pt x="f153" y="f138"/>
                  </a:cubicBezTo>
                  <a:cubicBezTo>
                    <a:pt x="f99" y="f154"/>
                    <a:pt x="f155" y="f156"/>
                    <a:pt x="f157" y="f158"/>
                  </a:cubicBezTo>
                  <a:cubicBezTo>
                    <a:pt x="f159" y="f160"/>
                    <a:pt x="f161" y="f162"/>
                    <a:pt x="f163" y="f164"/>
                  </a:cubicBezTo>
                  <a:cubicBezTo>
                    <a:pt x="f165" y="f166"/>
                    <a:pt x="f167" y="f168"/>
                    <a:pt x="f169" y="f170"/>
                  </a:cubicBezTo>
                  <a:cubicBezTo>
                    <a:pt x="f171" y="f7"/>
                    <a:pt x="f172" y="f25"/>
                    <a:pt x="f173" y="f162"/>
                  </a:cubicBezTo>
                  <a:cubicBezTo>
                    <a:pt x="f174" y="f136"/>
                    <a:pt x="f5" y="f64"/>
                    <a:pt x="f175" y="f176"/>
                  </a:cubicBezTo>
                  <a:cubicBezTo>
                    <a:pt x="f177" y="f79"/>
                    <a:pt x="f178" y="f117"/>
                    <a:pt x="f179" y="f20"/>
                  </a:cubicBezTo>
                  <a:cubicBezTo>
                    <a:pt x="f180" y="f5"/>
                    <a:pt x="f181" y="f17"/>
                    <a:pt x="f182" y="f183"/>
                  </a:cubicBezTo>
                  <a:cubicBezTo>
                    <a:pt x="f184" y="f185"/>
                    <a:pt x="f129" y="f11"/>
                    <a:pt x="f8" y="f9"/>
                  </a:cubicBezTo>
                  <a:close/>
                  <a:moveTo>
                    <a:pt x="f167" y="f171"/>
                  </a:moveTo>
                  <a:cubicBezTo>
                    <a:pt x="f167" y="f182"/>
                    <a:pt x="f167" y="f169"/>
                    <a:pt x="f167" y="f165"/>
                  </a:cubicBezTo>
                  <a:cubicBezTo>
                    <a:pt x="f186" y="f165"/>
                    <a:pt x="f187" y="f165"/>
                    <a:pt x="f188" y="f165"/>
                  </a:cubicBezTo>
                  <a:cubicBezTo>
                    <a:pt x="f188" y="f189"/>
                    <a:pt x="f188" y="f129"/>
                    <a:pt x="f188" y="f190"/>
                  </a:cubicBezTo>
                  <a:cubicBezTo>
                    <a:pt x="f188" y="f182"/>
                    <a:pt x="f188" y="f43"/>
                    <a:pt x="f191" y="f192"/>
                  </a:cubicBezTo>
                  <a:cubicBezTo>
                    <a:pt x="f63" y="f193"/>
                    <a:pt x="f63" y="f193"/>
                    <a:pt x="f63" y="f194"/>
                  </a:cubicBezTo>
                  <a:cubicBezTo>
                    <a:pt x="f63" y="f10"/>
                    <a:pt x="f195" y="f196"/>
                    <a:pt x="f49" y="f48"/>
                  </a:cubicBezTo>
                  <a:cubicBezTo>
                    <a:pt x="f42" y="f197"/>
                    <a:pt x="f198" y="f55"/>
                    <a:pt x="f199" y="f55"/>
                  </a:cubicBezTo>
                  <a:cubicBezTo>
                    <a:pt x="f107" y="f200"/>
                    <a:pt x="f201" y="f200"/>
                    <a:pt x="f202" y="f200"/>
                  </a:cubicBezTo>
                  <a:cubicBezTo>
                    <a:pt x="f203" y="f200"/>
                    <a:pt x="f204" y="f200"/>
                    <a:pt x="f205" y="f206"/>
                  </a:cubicBezTo>
                  <a:cubicBezTo>
                    <a:pt x="f207" y="f208"/>
                    <a:pt x="f46" y="f209"/>
                    <a:pt x="f210" y="f211"/>
                  </a:cubicBezTo>
                  <a:cubicBezTo>
                    <a:pt x="f212" y="f213"/>
                    <a:pt x="f214" y="f215"/>
                    <a:pt x="f214" y="f216"/>
                  </a:cubicBezTo>
                  <a:cubicBezTo>
                    <a:pt x="f217" y="f218"/>
                    <a:pt x="f219" y="f182"/>
                    <a:pt x="f220" y="f165"/>
                  </a:cubicBezTo>
                  <a:cubicBezTo>
                    <a:pt x="f221" y="f165"/>
                    <a:pt x="f33" y="f165"/>
                    <a:pt x="f89" y="f165"/>
                  </a:cubicBezTo>
                  <a:cubicBezTo>
                    <a:pt x="f89" y="f129"/>
                    <a:pt x="f222" y="f182"/>
                    <a:pt x="f67" y="f192"/>
                  </a:cubicBezTo>
                  <a:cubicBezTo>
                    <a:pt x="f223" y="f192"/>
                    <a:pt x="f224" y="f225"/>
                    <a:pt x="f226" y="f181"/>
                  </a:cubicBezTo>
                  <a:cubicBezTo>
                    <a:pt x="f227" y="f122"/>
                    <a:pt x="f228" y="f169"/>
                    <a:pt x="f229" y="f111"/>
                  </a:cubicBezTo>
                  <a:cubicBezTo>
                    <a:pt x="f230" y="f111"/>
                    <a:pt x="f231" y="f111"/>
                    <a:pt x="f97" y="f111"/>
                  </a:cubicBezTo>
                  <a:cubicBezTo>
                    <a:pt x="f160" y="f169"/>
                    <a:pt x="f145" y="f232"/>
                    <a:pt x="f153" y="f233"/>
                  </a:cubicBezTo>
                  <a:cubicBezTo>
                    <a:pt x="f234" y="f225"/>
                    <a:pt x="f23" y="f235"/>
                    <a:pt x="f236" y="f59"/>
                  </a:cubicBezTo>
                  <a:cubicBezTo>
                    <a:pt x="f236" y="f187"/>
                    <a:pt x="f236" y="f129"/>
                    <a:pt x="f236" y="f111"/>
                  </a:cubicBezTo>
                  <a:cubicBezTo>
                    <a:pt x="f137" y="f111"/>
                    <a:pt x="f237" y="f111"/>
                    <a:pt x="f238" y="f111"/>
                  </a:cubicBezTo>
                  <a:cubicBezTo>
                    <a:pt x="f238" y="f169"/>
                    <a:pt x="f238" y="f182"/>
                    <a:pt x="f238" y="f235"/>
                  </a:cubicBezTo>
                  <a:cubicBezTo>
                    <a:pt x="f239" y="f235"/>
                    <a:pt x="f240" y="f126"/>
                    <a:pt x="f134" y="f181"/>
                  </a:cubicBezTo>
                  <a:cubicBezTo>
                    <a:pt x="f200" y="f122"/>
                    <a:pt x="f55" y="f169"/>
                    <a:pt x="f206" y="f165"/>
                  </a:cubicBezTo>
                  <a:cubicBezTo>
                    <a:pt x="f241" y="f165"/>
                    <a:pt x="f242" y="f165"/>
                    <a:pt x="f48" y="f165"/>
                  </a:cubicBezTo>
                  <a:cubicBezTo>
                    <a:pt x="f132" y="f169"/>
                    <a:pt x="f243" y="f122"/>
                    <a:pt x="f244" y="f245"/>
                  </a:cubicBezTo>
                  <a:cubicBezTo>
                    <a:pt x="f246" y="f225"/>
                    <a:pt x="f247" y="f235"/>
                    <a:pt x="f167" y="f171"/>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9" name="Freeform 12">
              <a:extLst>
                <a:ext uri="{FF2B5EF4-FFF2-40B4-BE49-F238E27FC236}">
                  <a16:creationId xmlns:a16="http://schemas.microsoft.com/office/drawing/2014/main" id="{05FA8D93-D45C-84A3-F901-434151A3BDC3}"/>
                </a:ext>
              </a:extLst>
            </p:cNvPr>
            <p:cNvSpPr/>
            <p:nvPr/>
          </p:nvSpPr>
          <p:spPr>
            <a:xfrm>
              <a:off x="1116564" y="3841751"/>
              <a:ext cx="701673" cy="817565"/>
            </a:xfrm>
            <a:custGeom>
              <a:avLst/>
              <a:gdLst>
                <a:gd name="f0" fmla="val 10800000"/>
                <a:gd name="f1" fmla="val 5400000"/>
                <a:gd name="f2" fmla="val 180"/>
                <a:gd name="f3" fmla="val w"/>
                <a:gd name="f4" fmla="val h"/>
                <a:gd name="f5" fmla="val 0"/>
                <a:gd name="f6" fmla="val 169"/>
                <a:gd name="f7" fmla="val 197"/>
                <a:gd name="f8" fmla="val 20"/>
                <a:gd name="f9" fmla="val 35"/>
                <a:gd name="f10" fmla="val 2"/>
                <a:gd name="f11" fmla="val 48"/>
                <a:gd name="f12" fmla="val 4"/>
                <a:gd name="f13" fmla="val 61"/>
                <a:gd name="f14" fmla="val 7"/>
                <a:gd name="f15" fmla="val 138"/>
                <a:gd name="f16" fmla="val 28"/>
                <a:gd name="f17" fmla="val 87"/>
                <a:gd name="f18" fmla="val 148"/>
                <a:gd name="f19" fmla="val 168"/>
                <a:gd name="f20" fmla="val 141"/>
                <a:gd name="f21" fmla="val 111"/>
                <a:gd name="f22" fmla="val 190"/>
                <a:gd name="f23" fmla="val 63"/>
                <a:gd name="f24" fmla="val 179"/>
                <a:gd name="f25" fmla="val 22"/>
                <a:gd name="f26" fmla="val 159"/>
                <a:gd name="f27" fmla="val 9"/>
                <a:gd name="f28" fmla="val 107"/>
                <a:gd name="f29" fmla="val 71"/>
                <a:gd name="f30" fmla="val 6"/>
                <a:gd name="f31" fmla="val 36"/>
                <a:gd name="f32" fmla="val 120"/>
                <a:gd name="f33" fmla="val 165"/>
                <a:gd name="f34" fmla="val 146"/>
                <a:gd name="f35" fmla="val 103"/>
                <a:gd name="f36" fmla="val 113"/>
                <a:gd name="f37" fmla="val 40"/>
                <a:gd name="f38" fmla="val 31"/>
                <a:gd name="f39" fmla="val 44"/>
                <a:gd name="f40" fmla="val 30"/>
                <a:gd name="f41" fmla="val 17"/>
                <a:gd name="f42" fmla="val 106"/>
                <a:gd name="f43" fmla="val 51"/>
                <a:gd name="f44" fmla="val 155"/>
                <a:gd name="f45" fmla="+- 0 0 -90"/>
                <a:gd name="f46" fmla="*/ f3 1 169"/>
                <a:gd name="f47" fmla="*/ f4 1 197"/>
                <a:gd name="f48" fmla="val f5"/>
                <a:gd name="f49" fmla="val f6"/>
                <a:gd name="f50" fmla="val f7"/>
                <a:gd name="f51" fmla="*/ f45 f0 1"/>
                <a:gd name="f52" fmla="+- f50 0 f48"/>
                <a:gd name="f53" fmla="+- f49 0 f48"/>
                <a:gd name="f54" fmla="*/ f51 1 f2"/>
                <a:gd name="f55" fmla="*/ f53 1 169"/>
                <a:gd name="f56" fmla="*/ f52 1 197"/>
                <a:gd name="f57" fmla="*/ 20 f53 1"/>
                <a:gd name="f58" fmla="*/ 0 f52 1"/>
                <a:gd name="f59" fmla="*/ 61 f53 1"/>
                <a:gd name="f60" fmla="*/ 7 f52 1"/>
                <a:gd name="f61" fmla="*/ 148 f53 1"/>
                <a:gd name="f62" fmla="*/ 168 f52 1"/>
                <a:gd name="f63" fmla="*/ 111 f53 1"/>
                <a:gd name="f64" fmla="*/ 190 f52 1"/>
                <a:gd name="f65" fmla="*/ 9 f53 1"/>
                <a:gd name="f66" fmla="*/ 107 f52 1"/>
                <a:gd name="f67" fmla="*/ 120 f53 1"/>
                <a:gd name="f68" fmla="*/ 165 f52 1"/>
                <a:gd name="f69" fmla="*/ 48 f53 1"/>
                <a:gd name="f70" fmla="*/ 31 f52 1"/>
                <a:gd name="f71" fmla="*/ 35 f53 1"/>
                <a:gd name="f72" fmla="*/ 40 f52 1"/>
                <a:gd name="f73" fmla="+- f54 0 f1"/>
                <a:gd name="f74" fmla="*/ f57 1 169"/>
                <a:gd name="f75" fmla="*/ f58 1 197"/>
                <a:gd name="f76" fmla="*/ f59 1 169"/>
                <a:gd name="f77" fmla="*/ f60 1 197"/>
                <a:gd name="f78" fmla="*/ f61 1 169"/>
                <a:gd name="f79" fmla="*/ f62 1 197"/>
                <a:gd name="f80" fmla="*/ f63 1 169"/>
                <a:gd name="f81" fmla="*/ f64 1 197"/>
                <a:gd name="f82" fmla="*/ f65 1 169"/>
                <a:gd name="f83" fmla="*/ f66 1 197"/>
                <a:gd name="f84" fmla="*/ f67 1 169"/>
                <a:gd name="f85" fmla="*/ f68 1 197"/>
                <a:gd name="f86" fmla="*/ f69 1 169"/>
                <a:gd name="f87" fmla="*/ f70 1 197"/>
                <a:gd name="f88" fmla="*/ f71 1 169"/>
                <a:gd name="f89" fmla="*/ f72 1 197"/>
                <a:gd name="f90" fmla="*/ 0 1 f55"/>
                <a:gd name="f91" fmla="*/ f49 1 f55"/>
                <a:gd name="f92" fmla="*/ 0 1 f56"/>
                <a:gd name="f93" fmla="*/ f50 1 f56"/>
                <a:gd name="f94" fmla="*/ f74 1 f55"/>
                <a:gd name="f95" fmla="*/ f75 1 f56"/>
                <a:gd name="f96" fmla="*/ f76 1 f55"/>
                <a:gd name="f97" fmla="*/ f77 1 f56"/>
                <a:gd name="f98" fmla="*/ f78 1 f55"/>
                <a:gd name="f99" fmla="*/ f79 1 f56"/>
                <a:gd name="f100" fmla="*/ f80 1 f55"/>
                <a:gd name="f101" fmla="*/ f81 1 f56"/>
                <a:gd name="f102" fmla="*/ f82 1 f55"/>
                <a:gd name="f103" fmla="*/ f83 1 f56"/>
                <a:gd name="f104" fmla="*/ f84 1 f55"/>
                <a:gd name="f105" fmla="*/ f85 1 f56"/>
                <a:gd name="f106" fmla="*/ f86 1 f55"/>
                <a:gd name="f107" fmla="*/ f87 1 f56"/>
                <a:gd name="f108" fmla="*/ f88 1 f55"/>
                <a:gd name="f109" fmla="*/ f89 1 f56"/>
                <a:gd name="f110" fmla="*/ f90 f46 1"/>
                <a:gd name="f111" fmla="*/ f91 f46 1"/>
                <a:gd name="f112" fmla="*/ f93 f47 1"/>
                <a:gd name="f113" fmla="*/ f92 f47 1"/>
                <a:gd name="f114" fmla="*/ f94 f46 1"/>
                <a:gd name="f115" fmla="*/ f95 f47 1"/>
                <a:gd name="f116" fmla="*/ f96 f46 1"/>
                <a:gd name="f117" fmla="*/ f97 f47 1"/>
                <a:gd name="f118" fmla="*/ f98 f46 1"/>
                <a:gd name="f119" fmla="*/ f99 f47 1"/>
                <a:gd name="f120" fmla="*/ f100 f46 1"/>
                <a:gd name="f121" fmla="*/ f101 f47 1"/>
                <a:gd name="f122" fmla="*/ f102 f46 1"/>
                <a:gd name="f123" fmla="*/ f103 f47 1"/>
                <a:gd name="f124" fmla="*/ f104 f46 1"/>
                <a:gd name="f125" fmla="*/ f105 f47 1"/>
                <a:gd name="f126" fmla="*/ f106 f46 1"/>
                <a:gd name="f127" fmla="*/ f107 f47 1"/>
                <a:gd name="f128" fmla="*/ f108 f46 1"/>
                <a:gd name="f129" fmla="*/ f109 f47 1"/>
              </a:gdLst>
              <a:ahLst/>
              <a:cxnLst>
                <a:cxn ang="3cd4">
                  <a:pos x="hc" y="t"/>
                </a:cxn>
                <a:cxn ang="0">
                  <a:pos x="r" y="vc"/>
                </a:cxn>
                <a:cxn ang="cd4">
                  <a:pos x="hc" y="b"/>
                </a:cxn>
                <a:cxn ang="cd2">
                  <a:pos x="l" y="vc"/>
                </a:cxn>
                <a:cxn ang="f73">
                  <a:pos x="f114" y="f115"/>
                </a:cxn>
                <a:cxn ang="f73">
                  <a:pos x="f116" y="f117"/>
                </a:cxn>
                <a:cxn ang="f73">
                  <a:pos x="f118" y="f119"/>
                </a:cxn>
                <a:cxn ang="f73">
                  <a:pos x="f120" y="f121"/>
                </a:cxn>
                <a:cxn ang="f73">
                  <a:pos x="f122" y="f123"/>
                </a:cxn>
                <a:cxn ang="f73">
                  <a:pos x="f114" y="f115"/>
                </a:cxn>
                <a:cxn ang="f73">
                  <a:pos x="f124" y="f125"/>
                </a:cxn>
                <a:cxn ang="f73">
                  <a:pos x="f126" y="f127"/>
                </a:cxn>
                <a:cxn ang="f73">
                  <a:pos x="f128" y="f129"/>
                </a:cxn>
                <a:cxn ang="f73">
                  <a:pos x="f124" y="f125"/>
                </a:cxn>
              </a:cxnLst>
              <a:rect l="f110" t="f113" r="f111" b="f112"/>
              <a:pathLst>
                <a:path w="169" h="197">
                  <a:moveTo>
                    <a:pt x="f8" y="f5"/>
                  </a:moveTo>
                  <a:cubicBezTo>
                    <a:pt x="f9" y="f10"/>
                    <a:pt x="f11" y="f12"/>
                    <a:pt x="f13" y="f14"/>
                  </a:cubicBezTo>
                  <a:cubicBezTo>
                    <a:pt x="f15" y="f16"/>
                    <a:pt x="f6" y="f17"/>
                    <a:pt x="f18" y="f19"/>
                  </a:cubicBezTo>
                  <a:cubicBezTo>
                    <a:pt x="f20" y="f7"/>
                    <a:pt x="f20" y="f7"/>
                    <a:pt x="f21" y="f22"/>
                  </a:cubicBezTo>
                  <a:cubicBezTo>
                    <a:pt x="f23" y="f24"/>
                    <a:pt x="f25" y="f26"/>
                    <a:pt x="f27" y="f28"/>
                  </a:cubicBezTo>
                  <a:cubicBezTo>
                    <a:pt x="f5" y="f29"/>
                    <a:pt x="f30" y="f31"/>
                    <a:pt x="f8" y="f5"/>
                  </a:cubicBezTo>
                  <a:close/>
                  <a:moveTo>
                    <a:pt x="f32" y="f33"/>
                  </a:moveTo>
                  <a:cubicBezTo>
                    <a:pt x="f34" y="f35"/>
                    <a:pt x="f36" y="f37"/>
                    <a:pt x="f11" y="f38"/>
                  </a:cubicBezTo>
                  <a:cubicBezTo>
                    <a:pt x="f39" y="f40"/>
                    <a:pt x="f31" y="f31"/>
                    <a:pt x="f9" y="f37"/>
                  </a:cubicBezTo>
                  <a:cubicBezTo>
                    <a:pt x="f41" y="f42"/>
                    <a:pt x="f43" y="f44"/>
                    <a:pt x="f32" y="f33"/>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grpSp>
      <p:sp>
        <p:nvSpPr>
          <p:cNvPr id="10" name="Freeform 16">
            <a:extLst>
              <a:ext uri="{FF2B5EF4-FFF2-40B4-BE49-F238E27FC236}">
                <a16:creationId xmlns:a16="http://schemas.microsoft.com/office/drawing/2014/main" id="{A06EAA65-50E8-8C56-AAF4-D5CA3194CE1A}"/>
              </a:ext>
            </a:extLst>
          </p:cNvPr>
          <p:cNvSpPr/>
          <p:nvPr/>
        </p:nvSpPr>
        <p:spPr>
          <a:xfrm>
            <a:off x="3827458" y="1417640"/>
            <a:ext cx="2160590" cy="2733671"/>
          </a:xfrm>
          <a:custGeom>
            <a:avLst/>
            <a:gdLst>
              <a:gd name="f0" fmla="val 10800000"/>
              <a:gd name="f1" fmla="val 5400000"/>
              <a:gd name="f2" fmla="val 180"/>
              <a:gd name="f3" fmla="val w"/>
              <a:gd name="f4" fmla="val h"/>
              <a:gd name="f5" fmla="val 0"/>
              <a:gd name="f6" fmla="val 572"/>
              <a:gd name="f7" fmla="val 724"/>
              <a:gd name="f8" fmla="val 468"/>
              <a:gd name="f9" fmla="val 321"/>
              <a:gd name="f10" fmla="val 175"/>
              <a:gd name="f11" fmla="val 29"/>
              <a:gd name="f12" fmla="val 9"/>
              <a:gd name="f13" fmla="val 716"/>
              <a:gd name="f14" fmla="val 695"/>
              <a:gd name="f15" fmla="val 474"/>
              <a:gd name="f16" fmla="val 253"/>
              <a:gd name="f17" fmla="val 32"/>
              <a:gd name="f18" fmla="val 12"/>
              <a:gd name="f19" fmla="val 8"/>
              <a:gd name="f20" fmla="val 4"/>
              <a:gd name="f21" fmla="val 28"/>
              <a:gd name="f22" fmla="val 31"/>
              <a:gd name="f23" fmla="val 3"/>
              <a:gd name="f24" fmla="val 33"/>
              <a:gd name="f25" fmla="val 36"/>
              <a:gd name="f26" fmla="val 47"/>
              <a:gd name="f27" fmla="val 62"/>
              <a:gd name="f28" fmla="val 69"/>
              <a:gd name="f29" fmla="val 6"/>
              <a:gd name="f30" fmla="val 78"/>
              <a:gd name="f31" fmla="val 13"/>
              <a:gd name="f32" fmla="val 66"/>
              <a:gd name="f33" fmla="val 26"/>
              <a:gd name="f34" fmla="val 65"/>
              <a:gd name="f35" fmla="val 60"/>
              <a:gd name="f36" fmla="val 75"/>
              <a:gd name="f37" fmla="val 93"/>
              <a:gd name="f38" fmla="val 116"/>
              <a:gd name="f39" fmla="val 132"/>
              <a:gd name="f40" fmla="val 234"/>
              <a:gd name="f41" fmla="val 117"/>
              <a:gd name="f42" fmla="val 337"/>
              <a:gd name="f43" fmla="val 118"/>
              <a:gd name="f44" fmla="val 439"/>
              <a:gd name="f45" fmla="val 484"/>
              <a:gd name="f46" fmla="val 516"/>
              <a:gd name="f47" fmla="val 502"/>
              <a:gd name="f48" fmla="val 23"/>
              <a:gd name="f49" fmla="val 497"/>
              <a:gd name="f50" fmla="val 5"/>
              <a:gd name="f51" fmla="val 517"/>
              <a:gd name="f52" fmla="val 571"/>
              <a:gd name="f53" fmla="val 56"/>
              <a:gd name="f54" fmla="val 107"/>
              <a:gd name="f55" fmla="val 159"/>
              <a:gd name="f56" fmla="val 210"/>
              <a:gd name="f57" fmla="val 221"/>
              <a:gd name="f58" fmla="val 227"/>
              <a:gd name="f59" fmla="val 557"/>
              <a:gd name="f60" fmla="val 231"/>
              <a:gd name="f61" fmla="val 527"/>
              <a:gd name="f62" fmla="val 238"/>
              <a:gd name="f63" fmla="val 509"/>
              <a:gd name="f64" fmla="val 260"/>
              <a:gd name="f65" fmla="val 504"/>
              <a:gd name="f66" fmla="val 291"/>
              <a:gd name="f67" fmla="val 503"/>
              <a:gd name="f68" fmla="val 301"/>
              <a:gd name="f69" fmla="val 500"/>
              <a:gd name="f70" fmla="val 306"/>
              <a:gd name="f71" fmla="val 490"/>
              <a:gd name="f72" fmla="val 309"/>
              <a:gd name="f73" fmla="val 386"/>
              <a:gd name="f74" fmla="val 342"/>
              <a:gd name="f75" fmla="val 333"/>
              <a:gd name="f76" fmla="val 443"/>
              <a:gd name="f77" fmla="val 364"/>
              <a:gd name="f78" fmla="val 548"/>
              <a:gd name="f79" fmla="val 383"/>
              <a:gd name="f80" fmla="val 609"/>
              <a:gd name="f81" fmla="val 414"/>
              <a:gd name="f82" fmla="val 664"/>
              <a:gd name="f83" fmla="val 458"/>
              <a:gd name="f84" fmla="val 710"/>
              <a:gd name="f85" fmla="val 461"/>
              <a:gd name="f86" fmla="val 713"/>
              <a:gd name="f87" fmla="val 465"/>
              <a:gd name="f88" fmla="val 717"/>
              <a:gd name="f89" fmla="val 720"/>
              <a:gd name="f90" fmla="val 721"/>
              <a:gd name="f91" fmla="val 722"/>
              <a:gd name="f92" fmla="val 219"/>
              <a:gd name="f93" fmla="val 149"/>
              <a:gd name="f94" fmla="val 189"/>
              <a:gd name="f95" fmla="val 158"/>
              <a:gd name="f96" fmla="val 128"/>
              <a:gd name="f97" fmla="val 110"/>
              <a:gd name="f98" fmla="val 97"/>
              <a:gd name="f99" fmla="val 160"/>
              <a:gd name="f100" fmla="val 174"/>
              <a:gd name="f101" fmla="val 188"/>
              <a:gd name="f102" fmla="val 109"/>
              <a:gd name="f103" fmla="val 199"/>
              <a:gd name="f104" fmla="val 127"/>
              <a:gd name="f105" fmla="val 200"/>
              <a:gd name="f106" fmla="val 251"/>
              <a:gd name="f107" fmla="val 312"/>
              <a:gd name="f108" fmla="val 329"/>
              <a:gd name="f109" fmla="val 341"/>
              <a:gd name="f110" fmla="val 192"/>
              <a:gd name="f111" fmla="val 343"/>
              <a:gd name="f112" fmla="val 344"/>
              <a:gd name="f113" fmla="val 330"/>
              <a:gd name="f114" fmla="val 311"/>
              <a:gd name="f115" fmla="val 281"/>
              <a:gd name="f116" fmla="val 250"/>
              <a:gd name="f117" fmla="val 220"/>
              <a:gd name="f118" fmla="val 345"/>
              <a:gd name="f119" fmla="val 346"/>
              <a:gd name="f120" fmla="val 96"/>
              <a:gd name="f121" fmla="val 357"/>
              <a:gd name="f122" fmla="val 371"/>
              <a:gd name="f123" fmla="val 99"/>
              <a:gd name="f124" fmla="val 387"/>
              <a:gd name="f125" fmla="val 395"/>
              <a:gd name="f126" fmla="val 126"/>
              <a:gd name="f127" fmla="val 396"/>
              <a:gd name="f128" fmla="val 313"/>
              <a:gd name="f129" fmla="val 331"/>
              <a:gd name="f130" fmla="val 384"/>
              <a:gd name="f131" fmla="val 370"/>
              <a:gd name="f132" fmla="val 352"/>
              <a:gd name="f133" fmla="val 282"/>
              <a:gd name="f134" fmla="val 541"/>
              <a:gd name="f135" fmla="val 190"/>
              <a:gd name="f136" fmla="val 111"/>
              <a:gd name="f137" fmla="val 100"/>
              <a:gd name="f138" fmla="val 98"/>
              <a:gd name="f139" fmla="val 565"/>
              <a:gd name="f140" fmla="val 580"/>
              <a:gd name="f141" fmla="val 591"/>
              <a:gd name="f142" fmla="val 129"/>
              <a:gd name="f143" fmla="val 566"/>
              <a:gd name="f144" fmla="val 551"/>
              <a:gd name="f145" fmla="val 310"/>
              <a:gd name="f146" fmla="val 280"/>
              <a:gd name="f147" fmla="val 297"/>
              <a:gd name="f148" fmla="val 296"/>
              <a:gd name="f149" fmla="val 314"/>
              <a:gd name="f150" fmla="val 289"/>
              <a:gd name="f151" fmla="val 273"/>
              <a:gd name="f152" fmla="val 259"/>
              <a:gd name="f153" fmla="val 332"/>
              <a:gd name="f154" fmla="val 248"/>
              <a:gd name="f155" fmla="val 108"/>
              <a:gd name="f156" fmla="val 258"/>
              <a:gd name="f157" fmla="val 287"/>
              <a:gd name="f158" fmla="val 222"/>
              <a:gd name="f159" fmla="val 492"/>
              <a:gd name="f160" fmla="val 252"/>
              <a:gd name="f161" fmla="val 283"/>
              <a:gd name="f162" fmla="val 493"/>
              <a:gd name="f163" fmla="val 485"/>
              <a:gd name="f164" fmla="val 469"/>
              <a:gd name="f165" fmla="val 454"/>
              <a:gd name="f166" fmla="val 444"/>
              <a:gd name="f167" fmla="val 483"/>
              <a:gd name="f168" fmla="val 191"/>
              <a:gd name="f169" fmla="val 433"/>
              <a:gd name="f170" fmla="val 428"/>
              <a:gd name="f171" fmla="val 422"/>
              <a:gd name="f172" fmla="val 417"/>
              <a:gd name="f173" fmla="val 403"/>
              <a:gd name="f174" fmla="val 151"/>
              <a:gd name="f175" fmla="val 393"/>
              <a:gd name="f176" fmla="val 157"/>
              <a:gd name="f177" fmla="val 392"/>
              <a:gd name="f178" fmla="val 172"/>
              <a:gd name="f179" fmla="val 391"/>
              <a:gd name="f180" fmla="val 401"/>
              <a:gd name="f181" fmla="val 197"/>
              <a:gd name="f182" fmla="val 416"/>
              <a:gd name="f183" fmla="val 426"/>
              <a:gd name="f184" fmla="val 437"/>
              <a:gd name="f185" fmla="val 447"/>
              <a:gd name="f186" fmla="val 462"/>
              <a:gd name="f187" fmla="val 198"/>
              <a:gd name="f188" fmla="val 473"/>
              <a:gd name="f189" fmla="val 472"/>
              <a:gd name="f190" fmla="val 442"/>
              <a:gd name="f191" fmla="val 438"/>
              <a:gd name="f192" fmla="val 432"/>
              <a:gd name="f193" fmla="val 427"/>
              <a:gd name="f194" fmla="val 402"/>
              <a:gd name="f195" fmla="val 249"/>
              <a:gd name="f196" fmla="val 256"/>
              <a:gd name="f197" fmla="val 271"/>
              <a:gd name="f198" fmla="val 288"/>
              <a:gd name="f199" fmla="val 295"/>
              <a:gd name="f200" fmla="val 290"/>
              <a:gd name="f201" fmla="val 272"/>
              <a:gd name="f202" fmla="val 255"/>
              <a:gd name="f203" fmla="+- 0 0 -90"/>
              <a:gd name="f204" fmla="*/ f3 1 572"/>
              <a:gd name="f205" fmla="*/ f4 1 724"/>
              <a:gd name="f206" fmla="val f5"/>
              <a:gd name="f207" fmla="val f6"/>
              <a:gd name="f208" fmla="val f7"/>
              <a:gd name="f209" fmla="*/ f203 f0 1"/>
              <a:gd name="f210" fmla="+- f208 0 f206"/>
              <a:gd name="f211" fmla="+- f207 0 f206"/>
              <a:gd name="f212" fmla="*/ f209 1 f2"/>
              <a:gd name="f213" fmla="*/ f211 1 572"/>
              <a:gd name="f214" fmla="*/ f210 1 724"/>
              <a:gd name="f215" fmla="*/ 29 f211 1"/>
              <a:gd name="f216" fmla="*/ 724 f210 1"/>
              <a:gd name="f217" fmla="*/ 0 f211 1"/>
              <a:gd name="f218" fmla="*/ 32 f210 1"/>
              <a:gd name="f219" fmla="*/ 36 f211 1"/>
              <a:gd name="f220" fmla="*/ 4 f210 1"/>
              <a:gd name="f221" fmla="*/ 65 f211 1"/>
              <a:gd name="f222" fmla="*/ 36 f210 1"/>
              <a:gd name="f223" fmla="*/ 439 f211 1"/>
              <a:gd name="f224" fmla="*/ 116 f210 1"/>
              <a:gd name="f225" fmla="*/ 517 f211 1"/>
              <a:gd name="f226" fmla="*/ 3 f210 1"/>
              <a:gd name="f227" fmla="*/ 572 f211 1"/>
              <a:gd name="f228" fmla="*/ 210 f210 1"/>
              <a:gd name="f229" fmla="*/ 504 f211 1"/>
              <a:gd name="f230" fmla="*/ 291 f210 1"/>
              <a:gd name="f231" fmla="*/ 364 f211 1"/>
              <a:gd name="f232" fmla="*/ 548 f210 1"/>
              <a:gd name="f233" fmla="*/ 468 f211 1"/>
              <a:gd name="f234" fmla="*/ 720 f210 1"/>
              <a:gd name="f235" fmla="*/ 219 f211 1"/>
              <a:gd name="f236" fmla="*/ 149 f210 1"/>
              <a:gd name="f237" fmla="*/ 97 f211 1"/>
              <a:gd name="f238" fmla="*/ 174 f210 1"/>
              <a:gd name="f239" fmla="*/ 312 f211 1"/>
              <a:gd name="f240" fmla="*/ 199 f210 1"/>
              <a:gd name="f241" fmla="*/ 311 f211 1"/>
              <a:gd name="f242" fmla="*/ 220 f211 1"/>
              <a:gd name="f243" fmla="*/ 345 f210 1"/>
              <a:gd name="f244" fmla="*/ 371 f210 1"/>
              <a:gd name="f245" fmla="*/ 313 f211 1"/>
              <a:gd name="f246" fmla="*/ 395 f210 1"/>
              <a:gd name="f247" fmla="*/ 541 f210 1"/>
              <a:gd name="f248" fmla="*/ 98 f211 1"/>
              <a:gd name="f249" fmla="*/ 565 f210 1"/>
              <a:gd name="f250" fmla="*/ 591 f210 1"/>
              <a:gd name="f251" fmla="*/ 310 f211 1"/>
              <a:gd name="f252" fmla="*/ 297 f210 1"/>
              <a:gd name="f253" fmla="*/ 343 f211 1"/>
              <a:gd name="f254" fmla="*/ 273 f210 1"/>
              <a:gd name="f255" fmla="*/ 128 f211 1"/>
              <a:gd name="f256" fmla="*/ 248 f210 1"/>
              <a:gd name="f257" fmla="*/ 296 f210 1"/>
              <a:gd name="f258" fmla="*/ 222 f211 1"/>
              <a:gd name="f259" fmla="*/ 492 f210 1"/>
              <a:gd name="f260" fmla="*/ 469 f210 1"/>
              <a:gd name="f261" fmla="*/ 444 f210 1"/>
              <a:gd name="f262" fmla="*/ 433 f211 1"/>
              <a:gd name="f263" fmla="*/ 392 f211 1"/>
              <a:gd name="f264" fmla="*/ 172 f210 1"/>
              <a:gd name="f265" fmla="*/ 447 f211 1"/>
              <a:gd name="f266" fmla="*/ 432 f211 1"/>
              <a:gd name="f267" fmla="*/ 271 f210 1"/>
              <a:gd name="f268" fmla="+- f212 0 f1"/>
              <a:gd name="f269" fmla="*/ f215 1 572"/>
              <a:gd name="f270" fmla="*/ f216 1 724"/>
              <a:gd name="f271" fmla="*/ f217 1 572"/>
              <a:gd name="f272" fmla="*/ f218 1 724"/>
              <a:gd name="f273" fmla="*/ f219 1 572"/>
              <a:gd name="f274" fmla="*/ f220 1 724"/>
              <a:gd name="f275" fmla="*/ f221 1 572"/>
              <a:gd name="f276" fmla="*/ f222 1 724"/>
              <a:gd name="f277" fmla="*/ f223 1 572"/>
              <a:gd name="f278" fmla="*/ f224 1 724"/>
              <a:gd name="f279" fmla="*/ f225 1 572"/>
              <a:gd name="f280" fmla="*/ f226 1 724"/>
              <a:gd name="f281" fmla="*/ f227 1 572"/>
              <a:gd name="f282" fmla="*/ f228 1 724"/>
              <a:gd name="f283" fmla="*/ f229 1 572"/>
              <a:gd name="f284" fmla="*/ f230 1 724"/>
              <a:gd name="f285" fmla="*/ f231 1 572"/>
              <a:gd name="f286" fmla="*/ f232 1 724"/>
              <a:gd name="f287" fmla="*/ f233 1 572"/>
              <a:gd name="f288" fmla="*/ f234 1 724"/>
              <a:gd name="f289" fmla="*/ f235 1 572"/>
              <a:gd name="f290" fmla="*/ f236 1 724"/>
              <a:gd name="f291" fmla="*/ f237 1 572"/>
              <a:gd name="f292" fmla="*/ f238 1 724"/>
              <a:gd name="f293" fmla="*/ f239 1 572"/>
              <a:gd name="f294" fmla="*/ f240 1 724"/>
              <a:gd name="f295" fmla="*/ f241 1 572"/>
              <a:gd name="f296" fmla="*/ f242 1 572"/>
              <a:gd name="f297" fmla="*/ f243 1 724"/>
              <a:gd name="f298" fmla="*/ f244 1 724"/>
              <a:gd name="f299" fmla="*/ f245 1 572"/>
              <a:gd name="f300" fmla="*/ f246 1 724"/>
              <a:gd name="f301" fmla="*/ f247 1 724"/>
              <a:gd name="f302" fmla="*/ f248 1 572"/>
              <a:gd name="f303" fmla="*/ f249 1 724"/>
              <a:gd name="f304" fmla="*/ f250 1 724"/>
              <a:gd name="f305" fmla="*/ f251 1 572"/>
              <a:gd name="f306" fmla="*/ f252 1 724"/>
              <a:gd name="f307" fmla="*/ f253 1 572"/>
              <a:gd name="f308" fmla="*/ f254 1 724"/>
              <a:gd name="f309" fmla="*/ f255 1 572"/>
              <a:gd name="f310" fmla="*/ f256 1 724"/>
              <a:gd name="f311" fmla="*/ f257 1 724"/>
              <a:gd name="f312" fmla="*/ f258 1 572"/>
              <a:gd name="f313" fmla="*/ f259 1 724"/>
              <a:gd name="f314" fmla="*/ f260 1 724"/>
              <a:gd name="f315" fmla="*/ f261 1 724"/>
              <a:gd name="f316" fmla="*/ f262 1 572"/>
              <a:gd name="f317" fmla="*/ f263 1 572"/>
              <a:gd name="f318" fmla="*/ f264 1 724"/>
              <a:gd name="f319" fmla="*/ f265 1 572"/>
              <a:gd name="f320" fmla="*/ f266 1 572"/>
              <a:gd name="f321" fmla="*/ f267 1 724"/>
              <a:gd name="f322" fmla="*/ 0 1 f213"/>
              <a:gd name="f323" fmla="*/ f207 1 f213"/>
              <a:gd name="f324" fmla="*/ 0 1 f214"/>
              <a:gd name="f325" fmla="*/ f208 1 f214"/>
              <a:gd name="f326" fmla="*/ f269 1 f213"/>
              <a:gd name="f327" fmla="*/ f270 1 f214"/>
              <a:gd name="f328" fmla="*/ f271 1 f213"/>
              <a:gd name="f329" fmla="*/ f272 1 f214"/>
              <a:gd name="f330" fmla="*/ f273 1 f213"/>
              <a:gd name="f331" fmla="*/ f274 1 f214"/>
              <a:gd name="f332" fmla="*/ f275 1 f213"/>
              <a:gd name="f333" fmla="*/ f276 1 f214"/>
              <a:gd name="f334" fmla="*/ f277 1 f213"/>
              <a:gd name="f335" fmla="*/ f278 1 f214"/>
              <a:gd name="f336" fmla="*/ f279 1 f213"/>
              <a:gd name="f337" fmla="*/ f280 1 f214"/>
              <a:gd name="f338" fmla="*/ f281 1 f213"/>
              <a:gd name="f339" fmla="*/ f282 1 f214"/>
              <a:gd name="f340" fmla="*/ f283 1 f213"/>
              <a:gd name="f341" fmla="*/ f284 1 f214"/>
              <a:gd name="f342" fmla="*/ f285 1 f213"/>
              <a:gd name="f343" fmla="*/ f286 1 f214"/>
              <a:gd name="f344" fmla="*/ f287 1 f213"/>
              <a:gd name="f345" fmla="*/ f288 1 f214"/>
              <a:gd name="f346" fmla="*/ f289 1 f213"/>
              <a:gd name="f347" fmla="*/ f290 1 f214"/>
              <a:gd name="f348" fmla="*/ f291 1 f213"/>
              <a:gd name="f349" fmla="*/ f292 1 f214"/>
              <a:gd name="f350" fmla="*/ f293 1 f213"/>
              <a:gd name="f351" fmla="*/ f294 1 f214"/>
              <a:gd name="f352" fmla="*/ f295 1 f213"/>
              <a:gd name="f353" fmla="*/ f296 1 f213"/>
              <a:gd name="f354" fmla="*/ f297 1 f214"/>
              <a:gd name="f355" fmla="*/ f298 1 f214"/>
              <a:gd name="f356" fmla="*/ f299 1 f213"/>
              <a:gd name="f357" fmla="*/ f300 1 f214"/>
              <a:gd name="f358" fmla="*/ f301 1 f214"/>
              <a:gd name="f359" fmla="*/ f302 1 f213"/>
              <a:gd name="f360" fmla="*/ f303 1 f214"/>
              <a:gd name="f361" fmla="*/ f304 1 f214"/>
              <a:gd name="f362" fmla="*/ f305 1 f213"/>
              <a:gd name="f363" fmla="*/ f306 1 f214"/>
              <a:gd name="f364" fmla="*/ f307 1 f213"/>
              <a:gd name="f365" fmla="*/ f308 1 f214"/>
              <a:gd name="f366" fmla="*/ f309 1 f213"/>
              <a:gd name="f367" fmla="*/ f310 1 f214"/>
              <a:gd name="f368" fmla="*/ f311 1 f214"/>
              <a:gd name="f369" fmla="*/ f312 1 f213"/>
              <a:gd name="f370" fmla="*/ f313 1 f214"/>
              <a:gd name="f371" fmla="*/ f314 1 f214"/>
              <a:gd name="f372" fmla="*/ f315 1 f214"/>
              <a:gd name="f373" fmla="*/ f316 1 f213"/>
              <a:gd name="f374" fmla="*/ f317 1 f213"/>
              <a:gd name="f375" fmla="*/ f318 1 f214"/>
              <a:gd name="f376" fmla="*/ f319 1 f213"/>
              <a:gd name="f377" fmla="*/ f320 1 f213"/>
              <a:gd name="f378" fmla="*/ f321 1 f214"/>
              <a:gd name="f379" fmla="*/ f322 f204 1"/>
              <a:gd name="f380" fmla="*/ f323 f204 1"/>
              <a:gd name="f381" fmla="*/ f325 f205 1"/>
              <a:gd name="f382" fmla="*/ f324 f205 1"/>
              <a:gd name="f383" fmla="*/ f326 f204 1"/>
              <a:gd name="f384" fmla="*/ f327 f205 1"/>
              <a:gd name="f385" fmla="*/ f328 f204 1"/>
              <a:gd name="f386" fmla="*/ f329 f205 1"/>
              <a:gd name="f387" fmla="*/ f330 f204 1"/>
              <a:gd name="f388" fmla="*/ f331 f205 1"/>
              <a:gd name="f389" fmla="*/ f332 f204 1"/>
              <a:gd name="f390" fmla="*/ f333 f205 1"/>
              <a:gd name="f391" fmla="*/ f334 f204 1"/>
              <a:gd name="f392" fmla="*/ f335 f205 1"/>
              <a:gd name="f393" fmla="*/ f336 f204 1"/>
              <a:gd name="f394" fmla="*/ f337 f205 1"/>
              <a:gd name="f395" fmla="*/ f338 f204 1"/>
              <a:gd name="f396" fmla="*/ f339 f205 1"/>
              <a:gd name="f397" fmla="*/ f340 f204 1"/>
              <a:gd name="f398" fmla="*/ f341 f205 1"/>
              <a:gd name="f399" fmla="*/ f342 f204 1"/>
              <a:gd name="f400" fmla="*/ f343 f205 1"/>
              <a:gd name="f401" fmla="*/ f344 f204 1"/>
              <a:gd name="f402" fmla="*/ f345 f205 1"/>
              <a:gd name="f403" fmla="*/ f346 f204 1"/>
              <a:gd name="f404" fmla="*/ f347 f205 1"/>
              <a:gd name="f405" fmla="*/ f348 f204 1"/>
              <a:gd name="f406" fmla="*/ f349 f205 1"/>
              <a:gd name="f407" fmla="*/ f350 f204 1"/>
              <a:gd name="f408" fmla="*/ f351 f205 1"/>
              <a:gd name="f409" fmla="*/ f352 f204 1"/>
              <a:gd name="f410" fmla="*/ f353 f204 1"/>
              <a:gd name="f411" fmla="*/ f354 f205 1"/>
              <a:gd name="f412" fmla="*/ f355 f205 1"/>
              <a:gd name="f413" fmla="*/ f356 f204 1"/>
              <a:gd name="f414" fmla="*/ f357 f205 1"/>
              <a:gd name="f415" fmla="*/ f358 f205 1"/>
              <a:gd name="f416" fmla="*/ f359 f204 1"/>
              <a:gd name="f417" fmla="*/ f360 f205 1"/>
              <a:gd name="f418" fmla="*/ f361 f205 1"/>
              <a:gd name="f419" fmla="*/ f362 f204 1"/>
              <a:gd name="f420" fmla="*/ f363 f205 1"/>
              <a:gd name="f421" fmla="*/ f364 f204 1"/>
              <a:gd name="f422" fmla="*/ f365 f205 1"/>
              <a:gd name="f423" fmla="*/ f366 f204 1"/>
              <a:gd name="f424" fmla="*/ f367 f205 1"/>
              <a:gd name="f425" fmla="*/ f368 f205 1"/>
              <a:gd name="f426" fmla="*/ f369 f204 1"/>
              <a:gd name="f427" fmla="*/ f370 f205 1"/>
              <a:gd name="f428" fmla="*/ f371 f205 1"/>
              <a:gd name="f429" fmla="*/ f372 f205 1"/>
              <a:gd name="f430" fmla="*/ f373 f204 1"/>
              <a:gd name="f431" fmla="*/ f374 f204 1"/>
              <a:gd name="f432" fmla="*/ f375 f205 1"/>
              <a:gd name="f433" fmla="*/ f376 f204 1"/>
              <a:gd name="f434" fmla="*/ f377 f204 1"/>
              <a:gd name="f435" fmla="*/ f378 f205 1"/>
            </a:gdLst>
            <a:ahLst/>
            <a:cxnLst>
              <a:cxn ang="3cd4">
                <a:pos x="hc" y="t"/>
              </a:cxn>
              <a:cxn ang="0">
                <a:pos x="r" y="vc"/>
              </a:cxn>
              <a:cxn ang="cd4">
                <a:pos x="hc" y="b"/>
              </a:cxn>
              <a:cxn ang="cd2">
                <a:pos x="l" y="vc"/>
              </a:cxn>
              <a:cxn ang="f268">
                <a:pos x="f383" y="f384"/>
              </a:cxn>
              <a:cxn ang="f268">
                <a:pos x="f385" y="f386"/>
              </a:cxn>
              <a:cxn ang="f268">
                <a:pos x="f387" y="f388"/>
              </a:cxn>
              <a:cxn ang="f268">
                <a:pos x="f389" y="f390"/>
              </a:cxn>
              <a:cxn ang="f268">
                <a:pos x="f391" y="f392"/>
              </a:cxn>
              <a:cxn ang="f268">
                <a:pos x="f393" y="f394"/>
              </a:cxn>
              <a:cxn ang="f268">
                <a:pos x="f395" y="f396"/>
              </a:cxn>
              <a:cxn ang="f268">
                <a:pos x="f397" y="f398"/>
              </a:cxn>
              <a:cxn ang="f268">
                <a:pos x="f399" y="f400"/>
              </a:cxn>
              <a:cxn ang="f268">
                <a:pos x="f401" y="f402"/>
              </a:cxn>
              <a:cxn ang="f268">
                <a:pos x="f403" y="f404"/>
              </a:cxn>
              <a:cxn ang="f268">
                <a:pos x="f405" y="f406"/>
              </a:cxn>
              <a:cxn ang="f268">
                <a:pos x="f407" y="f408"/>
              </a:cxn>
              <a:cxn ang="f268">
                <a:pos x="f409" y="f404"/>
              </a:cxn>
              <a:cxn ang="f268">
                <a:pos x="f410" y="f411"/>
              </a:cxn>
              <a:cxn ang="f268">
                <a:pos x="f405" y="f412"/>
              </a:cxn>
              <a:cxn ang="f268">
                <a:pos x="f413" y="f414"/>
              </a:cxn>
              <a:cxn ang="f268">
                <a:pos x="f407" y="f411"/>
              </a:cxn>
              <a:cxn ang="f268">
                <a:pos x="f410" y="f415"/>
              </a:cxn>
              <a:cxn ang="f268">
                <a:pos x="f416" y="f417"/>
              </a:cxn>
              <a:cxn ang="f268">
                <a:pos x="f409" y="f418"/>
              </a:cxn>
              <a:cxn ang="f268">
                <a:pos x="f419" y="f415"/>
              </a:cxn>
              <a:cxn ang="f268">
                <a:pos x="f410" y="f420"/>
              </a:cxn>
              <a:cxn ang="f268">
                <a:pos x="f421" y="f422"/>
              </a:cxn>
              <a:cxn ang="f268">
                <a:pos x="f423" y="f424"/>
              </a:cxn>
              <a:cxn ang="f268">
                <a:pos x="f423" y="f425"/>
              </a:cxn>
              <a:cxn ang="f268">
                <a:pos x="f426" y="f427"/>
              </a:cxn>
              <a:cxn ang="f268">
                <a:pos x="f421" y="f428"/>
              </a:cxn>
              <a:cxn ang="f268">
                <a:pos x="f423" y="f429"/>
              </a:cxn>
              <a:cxn ang="f268">
                <a:pos x="f423" y="f427"/>
              </a:cxn>
              <a:cxn ang="f268">
                <a:pos x="f430" y="f404"/>
              </a:cxn>
              <a:cxn ang="f268">
                <a:pos x="f431" y="f432"/>
              </a:cxn>
              <a:cxn ang="f268">
                <a:pos x="f433" y="f408"/>
              </a:cxn>
              <a:cxn ang="f268">
                <a:pos x="f433" y="f404"/>
              </a:cxn>
              <a:cxn ang="f268">
                <a:pos x="f434" y="f424"/>
              </a:cxn>
              <a:cxn ang="f268">
                <a:pos x="f431" y="f435"/>
              </a:cxn>
              <a:cxn ang="f268">
                <a:pos x="f430" y="f420"/>
              </a:cxn>
              <a:cxn ang="f268">
                <a:pos x="f434" y="f424"/>
              </a:cxn>
            </a:cxnLst>
            <a:rect l="f379" t="f382" r="f380" b="f381"/>
            <a:pathLst>
              <a:path w="572" h="724">
                <a:moveTo>
                  <a:pt x="f8" y="f7"/>
                </a:moveTo>
                <a:cubicBezTo>
                  <a:pt x="f9" y="f7"/>
                  <a:pt x="f10" y="f7"/>
                  <a:pt x="f11" y="f7"/>
                </a:cubicBezTo>
                <a:cubicBezTo>
                  <a:pt x="f12" y="f7"/>
                  <a:pt x="f5" y="f13"/>
                  <a:pt x="f5" y="f14"/>
                </a:cubicBezTo>
                <a:cubicBezTo>
                  <a:pt x="f5" y="f15"/>
                  <a:pt x="f5" y="f16"/>
                  <a:pt x="f5" y="f17"/>
                </a:cubicBezTo>
                <a:cubicBezTo>
                  <a:pt x="f5" y="f18"/>
                  <a:pt x="f19" y="f20"/>
                  <a:pt x="f21" y="f20"/>
                </a:cubicBezTo>
                <a:cubicBezTo>
                  <a:pt x="f22" y="f23"/>
                  <a:pt x="f24" y="f23"/>
                  <a:pt x="f25" y="f20"/>
                </a:cubicBezTo>
                <a:cubicBezTo>
                  <a:pt x="f26" y="f20"/>
                  <a:pt x="f27" y="f5"/>
                  <a:pt x="f28" y="f29"/>
                </a:cubicBezTo>
                <a:cubicBezTo>
                  <a:pt x="f30" y="f31"/>
                  <a:pt x="f32" y="f33"/>
                  <a:pt x="f34" y="f25"/>
                </a:cubicBezTo>
                <a:cubicBezTo>
                  <a:pt x="f35" y="f36"/>
                  <a:pt x="f37" y="f38"/>
                  <a:pt x="f39" y="f38"/>
                </a:cubicBezTo>
                <a:cubicBezTo>
                  <a:pt x="f40" y="f41"/>
                  <a:pt x="f42" y="f43"/>
                  <a:pt x="f44" y="f38"/>
                </a:cubicBezTo>
                <a:cubicBezTo>
                  <a:pt x="f45" y="f38"/>
                  <a:pt x="f46" y="f28"/>
                  <a:pt x="f47" y="f48"/>
                </a:cubicBezTo>
                <a:cubicBezTo>
                  <a:pt x="f49" y="f50"/>
                  <a:pt x="f47" y="f23"/>
                  <a:pt x="f51" y="f23"/>
                </a:cubicBezTo>
                <a:cubicBezTo>
                  <a:pt x="f52" y="f20"/>
                  <a:pt x="f52" y="f20"/>
                  <a:pt x="f52" y="f53"/>
                </a:cubicBezTo>
                <a:cubicBezTo>
                  <a:pt x="f52" y="f54"/>
                  <a:pt x="f52" y="f55"/>
                  <a:pt x="f6" y="f56"/>
                </a:cubicBezTo>
                <a:cubicBezTo>
                  <a:pt x="f6" y="f57"/>
                  <a:pt x="f52" y="f58"/>
                  <a:pt x="f59" y="f60"/>
                </a:cubicBezTo>
                <a:cubicBezTo>
                  <a:pt x="f61" y="f62"/>
                  <a:pt x="f63" y="f64"/>
                  <a:pt x="f65" y="f66"/>
                </a:cubicBezTo>
                <a:cubicBezTo>
                  <a:pt x="f67" y="f68"/>
                  <a:pt x="f69" y="f70"/>
                  <a:pt x="f71" y="f72"/>
                </a:cubicBezTo>
                <a:cubicBezTo>
                  <a:pt x="f73" y="f74"/>
                  <a:pt x="f75" y="f76"/>
                  <a:pt x="f77" y="f78"/>
                </a:cubicBezTo>
                <a:cubicBezTo>
                  <a:pt x="f79" y="f80"/>
                  <a:pt x="f81" y="f82"/>
                  <a:pt x="f83" y="f84"/>
                </a:cubicBezTo>
                <a:cubicBezTo>
                  <a:pt x="f85" y="f86"/>
                  <a:pt x="f87" y="f88"/>
                  <a:pt x="f8" y="f89"/>
                </a:cubicBezTo>
                <a:cubicBezTo>
                  <a:pt x="f8" y="f90"/>
                  <a:pt x="f8" y="f91"/>
                  <a:pt x="f8" y="f7"/>
                </a:cubicBezTo>
                <a:close/>
                <a:moveTo>
                  <a:pt x="f92" y="f93"/>
                </a:moveTo>
                <a:cubicBezTo>
                  <a:pt x="f94" y="f93"/>
                  <a:pt x="f95" y="f93"/>
                  <a:pt x="f96" y="f93"/>
                </a:cubicBezTo>
                <a:cubicBezTo>
                  <a:pt x="f97" y="f93"/>
                  <a:pt x="f98" y="f99"/>
                  <a:pt x="f98" y="f100"/>
                </a:cubicBezTo>
                <a:cubicBezTo>
                  <a:pt x="f98" y="f101"/>
                  <a:pt x="f102" y="f103"/>
                  <a:pt x="f104" y="f103"/>
                </a:cubicBezTo>
                <a:cubicBezTo>
                  <a:pt x="f94" y="f105"/>
                  <a:pt x="f106" y="f103"/>
                  <a:pt x="f107" y="f103"/>
                </a:cubicBezTo>
                <a:cubicBezTo>
                  <a:pt x="f108" y="f103"/>
                  <a:pt x="f109" y="f110"/>
                  <a:pt x="f111" y="f100"/>
                </a:cubicBezTo>
                <a:cubicBezTo>
                  <a:pt x="f112" y="f99"/>
                  <a:pt x="f113" y="f93"/>
                  <a:pt x="f114" y="f93"/>
                </a:cubicBezTo>
                <a:cubicBezTo>
                  <a:pt x="f115" y="f93"/>
                  <a:pt x="f116" y="f93"/>
                  <a:pt x="f92" y="f93"/>
                </a:cubicBezTo>
                <a:close/>
                <a:moveTo>
                  <a:pt x="f117" y="f118"/>
                </a:moveTo>
                <a:cubicBezTo>
                  <a:pt x="f94" y="f118"/>
                  <a:pt x="f95" y="f118"/>
                  <a:pt x="f104" y="f118"/>
                </a:cubicBezTo>
                <a:cubicBezTo>
                  <a:pt x="f102" y="f119"/>
                  <a:pt x="f120" y="f121"/>
                  <a:pt x="f98" y="f122"/>
                </a:cubicBezTo>
                <a:cubicBezTo>
                  <a:pt x="f123" y="f124"/>
                  <a:pt x="f97" y="f125"/>
                  <a:pt x="f126" y="f125"/>
                </a:cubicBezTo>
                <a:cubicBezTo>
                  <a:pt x="f101" y="f125"/>
                  <a:pt x="f106" y="f127"/>
                  <a:pt x="f128" y="f125"/>
                </a:cubicBezTo>
                <a:cubicBezTo>
                  <a:pt x="f129" y="f125"/>
                  <a:pt x="f112" y="f130"/>
                  <a:pt x="f111" y="f131"/>
                </a:cubicBezTo>
                <a:cubicBezTo>
                  <a:pt x="f109" y="f132"/>
                  <a:pt x="f108" y="f118"/>
                  <a:pt x="f107" y="f118"/>
                </a:cubicBezTo>
                <a:cubicBezTo>
                  <a:pt x="f133" y="f118"/>
                  <a:pt x="f106" y="f118"/>
                  <a:pt x="f117" y="f118"/>
                </a:cubicBezTo>
                <a:close/>
                <a:moveTo>
                  <a:pt x="f117" y="f134"/>
                </a:moveTo>
                <a:cubicBezTo>
                  <a:pt x="f135" y="f134"/>
                  <a:pt x="f55" y="f134"/>
                  <a:pt x="f96" y="f134"/>
                </a:cubicBezTo>
                <a:cubicBezTo>
                  <a:pt x="f136" y="f134"/>
                  <a:pt x="f137" y="f78"/>
                  <a:pt x="f138" y="f139"/>
                </a:cubicBezTo>
                <a:cubicBezTo>
                  <a:pt x="f120" y="f140"/>
                  <a:pt x="f102" y="f141"/>
                  <a:pt x="f142" y="f141"/>
                </a:cubicBezTo>
                <a:cubicBezTo>
                  <a:pt x="f135" y="f141"/>
                  <a:pt x="f116" y="f141"/>
                  <a:pt x="f114" y="f141"/>
                </a:cubicBezTo>
                <a:cubicBezTo>
                  <a:pt x="f113" y="f141"/>
                  <a:pt x="f111" y="f140"/>
                  <a:pt x="f111" y="f143"/>
                </a:cubicBezTo>
                <a:cubicBezTo>
                  <a:pt x="f111" y="f144"/>
                  <a:pt x="f113" y="f134"/>
                  <a:pt x="f145" y="f134"/>
                </a:cubicBezTo>
                <a:cubicBezTo>
                  <a:pt x="f146" y="f134"/>
                  <a:pt x="f116" y="f134"/>
                  <a:pt x="f117" y="f134"/>
                </a:cubicBezTo>
                <a:close/>
                <a:moveTo>
                  <a:pt x="f117" y="f147"/>
                </a:moveTo>
                <a:cubicBezTo>
                  <a:pt x="f106" y="f147"/>
                  <a:pt x="f133" y="f148"/>
                  <a:pt x="f149" y="f147"/>
                </a:cubicBezTo>
                <a:cubicBezTo>
                  <a:pt x="f113" y="f147"/>
                  <a:pt x="f109" y="f150"/>
                  <a:pt x="f111" y="f151"/>
                </a:cubicBezTo>
                <a:cubicBezTo>
                  <a:pt x="f112" y="f152"/>
                  <a:pt x="f153" y="f154"/>
                  <a:pt x="f128" y="f154"/>
                </a:cubicBezTo>
                <a:cubicBezTo>
                  <a:pt x="f106" y="f154"/>
                  <a:pt x="f94" y="f154"/>
                  <a:pt x="f96" y="f154"/>
                </a:cubicBezTo>
                <a:cubicBezTo>
                  <a:pt x="f155" y="f154"/>
                  <a:pt x="f98" y="f156"/>
                  <a:pt x="f138" y="f151"/>
                </a:cubicBezTo>
                <a:cubicBezTo>
                  <a:pt x="f138" y="f157"/>
                  <a:pt x="f102" y="f148"/>
                  <a:pt x="f96" y="f148"/>
                </a:cubicBezTo>
                <a:cubicBezTo>
                  <a:pt x="f55" y="f147"/>
                  <a:pt x="f94" y="f147"/>
                  <a:pt x="f117" y="f147"/>
                </a:cubicBezTo>
                <a:close/>
                <a:moveTo>
                  <a:pt x="f158" y="f159"/>
                </a:moveTo>
                <a:cubicBezTo>
                  <a:pt x="f160" y="f159"/>
                  <a:pt x="f161" y="f159"/>
                  <a:pt x="f149" y="f162"/>
                </a:cubicBezTo>
                <a:cubicBezTo>
                  <a:pt x="f113" y="f162"/>
                  <a:pt x="f109" y="f163"/>
                  <a:pt x="f111" y="f164"/>
                </a:cubicBezTo>
                <a:cubicBezTo>
                  <a:pt x="f112" y="f165"/>
                  <a:pt x="f153" y="f166"/>
                  <a:pt x="f128" y="f166"/>
                </a:cubicBezTo>
                <a:cubicBezTo>
                  <a:pt x="f106" y="f166"/>
                  <a:pt x="f94" y="f166"/>
                  <a:pt x="f96" y="f166"/>
                </a:cubicBezTo>
                <a:cubicBezTo>
                  <a:pt x="f155" y="f166"/>
                  <a:pt x="f98" y="f165"/>
                  <a:pt x="f138" y="f8"/>
                </a:cubicBezTo>
                <a:cubicBezTo>
                  <a:pt x="f138" y="f167"/>
                  <a:pt x="f102" y="f159"/>
                  <a:pt x="f96" y="f159"/>
                </a:cubicBezTo>
                <a:cubicBezTo>
                  <a:pt x="f55" y="f162"/>
                  <a:pt x="f168" y="f159"/>
                  <a:pt x="f158" y="f159"/>
                </a:cubicBezTo>
                <a:close/>
                <a:moveTo>
                  <a:pt x="f169" y="f93"/>
                </a:moveTo>
                <a:cubicBezTo>
                  <a:pt x="f170" y="f93"/>
                  <a:pt x="f171" y="f93"/>
                  <a:pt x="f172" y="f93"/>
                </a:cubicBezTo>
                <a:cubicBezTo>
                  <a:pt x="f173" y="f174"/>
                  <a:pt x="f175" y="f176"/>
                  <a:pt x="f177" y="f178"/>
                </a:cubicBezTo>
                <a:cubicBezTo>
                  <a:pt x="f179" y="f101"/>
                  <a:pt x="f180" y="f181"/>
                  <a:pt x="f182" y="f103"/>
                </a:cubicBezTo>
                <a:cubicBezTo>
                  <a:pt x="f183" y="f105"/>
                  <a:pt x="f184" y="f105"/>
                  <a:pt x="f185" y="f103"/>
                </a:cubicBezTo>
                <a:cubicBezTo>
                  <a:pt x="f186" y="f187"/>
                  <a:pt x="f188" y="f168"/>
                  <a:pt x="f189" y="f100"/>
                </a:cubicBezTo>
                <a:cubicBezTo>
                  <a:pt x="f189" y="f95"/>
                  <a:pt x="f186" y="f174"/>
                  <a:pt x="f185" y="f93"/>
                </a:cubicBezTo>
                <a:cubicBezTo>
                  <a:pt x="f190" y="f93"/>
                  <a:pt x="f191" y="f93"/>
                  <a:pt x="f169" y="f93"/>
                </a:cubicBezTo>
                <a:close/>
                <a:moveTo>
                  <a:pt x="f192" y="f154"/>
                </a:moveTo>
                <a:cubicBezTo>
                  <a:pt x="f193" y="f154"/>
                  <a:pt x="f171" y="f154"/>
                  <a:pt x="f172" y="f154"/>
                </a:cubicBezTo>
                <a:cubicBezTo>
                  <a:pt x="f194" y="f195"/>
                  <a:pt x="f177" y="f196"/>
                  <a:pt x="f177" y="f197"/>
                </a:cubicBezTo>
                <a:cubicBezTo>
                  <a:pt x="f177" y="f198"/>
                  <a:pt x="f180" y="f199"/>
                  <a:pt x="f172" y="f148"/>
                </a:cubicBezTo>
                <a:cubicBezTo>
                  <a:pt x="f171" y="f147"/>
                  <a:pt x="f170" y="f147"/>
                  <a:pt x="f169" y="f147"/>
                </a:cubicBezTo>
                <a:cubicBezTo>
                  <a:pt x="f85" y="f147"/>
                  <a:pt x="f188" y="f200"/>
                  <a:pt x="f189" y="f201"/>
                </a:cubicBezTo>
                <a:cubicBezTo>
                  <a:pt x="f189" y="f202"/>
                  <a:pt x="f85" y="f154"/>
                  <a:pt x="f192" y="f154"/>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11" name="Freeform 17">
            <a:extLst>
              <a:ext uri="{FF2B5EF4-FFF2-40B4-BE49-F238E27FC236}">
                <a16:creationId xmlns:a16="http://schemas.microsoft.com/office/drawing/2014/main" id="{DFE82E3C-97F7-1476-D85C-08338CFDEB95}"/>
              </a:ext>
            </a:extLst>
          </p:cNvPr>
          <p:cNvSpPr/>
          <p:nvPr/>
        </p:nvSpPr>
        <p:spPr>
          <a:xfrm>
            <a:off x="5289547" y="2447921"/>
            <a:ext cx="1725609" cy="1733546"/>
          </a:xfrm>
          <a:custGeom>
            <a:avLst/>
            <a:gdLst>
              <a:gd name="f0" fmla="val 10800000"/>
              <a:gd name="f1" fmla="val 5400000"/>
              <a:gd name="f2" fmla="val 180"/>
              <a:gd name="f3" fmla="val w"/>
              <a:gd name="f4" fmla="val h"/>
              <a:gd name="f5" fmla="val 0"/>
              <a:gd name="f6" fmla="val 457"/>
              <a:gd name="f7" fmla="val 459"/>
              <a:gd name="f8" fmla="val 205"/>
              <a:gd name="f9" fmla="val 83"/>
              <a:gd name="f10" fmla="val 203"/>
              <a:gd name="f11" fmla="val 68"/>
              <a:gd name="f12" fmla="val 195"/>
              <a:gd name="f13" fmla="val 58"/>
              <a:gd name="f14" fmla="val 183"/>
              <a:gd name="f15" fmla="val 52"/>
              <a:gd name="f16" fmla="val 168"/>
              <a:gd name="f17" fmla="val 43"/>
              <a:gd name="f18" fmla="val 160"/>
              <a:gd name="f19" fmla="val 32"/>
              <a:gd name="f20" fmla="val 169"/>
              <a:gd name="f21" fmla="val 16"/>
              <a:gd name="f22" fmla="val 176"/>
              <a:gd name="f23" fmla="val 2"/>
              <a:gd name="f24" fmla="val 191"/>
              <a:gd name="f25" fmla="val 209"/>
              <a:gd name="f26" fmla="val 10"/>
              <a:gd name="f27" fmla="val 220"/>
              <a:gd name="f28" fmla="val 17"/>
              <a:gd name="f29" fmla="val 231"/>
              <a:gd name="f30" fmla="val 23"/>
              <a:gd name="f31" fmla="val 229"/>
              <a:gd name="f32" fmla="val 41"/>
              <a:gd name="f33" fmla="val 222"/>
              <a:gd name="f34" fmla="val 102"/>
              <a:gd name="f35" fmla="val 267"/>
              <a:gd name="f36" fmla="val 142"/>
              <a:gd name="f37" fmla="val 341"/>
              <a:gd name="f38" fmla="val 125"/>
              <a:gd name="f39" fmla="val 354"/>
              <a:gd name="f40" fmla="val 122"/>
              <a:gd name="f41" fmla="val 368"/>
              <a:gd name="f42" fmla="val 117"/>
              <a:gd name="f43" fmla="val 379"/>
              <a:gd name="f44" fmla="val 109"/>
              <a:gd name="f45" fmla="val 387"/>
              <a:gd name="f46" fmla="val 392"/>
              <a:gd name="f47" fmla="val 104"/>
              <a:gd name="f48" fmla="val 399"/>
              <a:gd name="f49" fmla="val 110"/>
              <a:gd name="f50" fmla="val 438"/>
              <a:gd name="f51" fmla="val 147"/>
              <a:gd name="f52" fmla="val 190"/>
              <a:gd name="f53" fmla="val 445"/>
              <a:gd name="f54" fmla="val 243"/>
              <a:gd name="f55" fmla="val 428"/>
              <a:gd name="f56" fmla="val 317"/>
              <a:gd name="f57" fmla="val 389"/>
              <a:gd name="f58" fmla="val 378"/>
              <a:gd name="f59" fmla="val 333"/>
              <a:gd name="f60" fmla="val 302"/>
              <a:gd name="f61" fmla="val 456"/>
              <a:gd name="f62" fmla="val 278"/>
              <a:gd name="f63" fmla="val 241"/>
              <a:gd name="f64" fmla="val 233"/>
              <a:gd name="f65" fmla="val 434"/>
              <a:gd name="f66" fmla="val 436"/>
              <a:gd name="f67" fmla="val 223"/>
              <a:gd name="f68" fmla="val 439"/>
              <a:gd name="f69" fmla="val 458"/>
              <a:gd name="f70" fmla="val 164"/>
              <a:gd name="f71" fmla="val 137"/>
              <a:gd name="f72" fmla="val 432"/>
              <a:gd name="f73" fmla="val 77"/>
              <a:gd name="f74" fmla="val 381"/>
              <a:gd name="f75" fmla="val 37"/>
              <a:gd name="f76" fmla="val 318"/>
              <a:gd name="f77" fmla="val 19"/>
              <a:gd name="f78" fmla="val 242"/>
              <a:gd name="f79" fmla="val 157"/>
              <a:gd name="f80" fmla="val 69"/>
              <a:gd name="f81" fmla="val 163"/>
              <a:gd name="f82" fmla="val 78"/>
              <a:gd name="f83" fmla="val 79"/>
              <a:gd name="f84" fmla="val 81"/>
              <a:gd name="f85" fmla="+- 0 0 -90"/>
              <a:gd name="f86" fmla="*/ f3 1 457"/>
              <a:gd name="f87" fmla="*/ f4 1 459"/>
              <a:gd name="f88" fmla="val f5"/>
              <a:gd name="f89" fmla="val f6"/>
              <a:gd name="f90" fmla="val f7"/>
              <a:gd name="f91" fmla="*/ f85 f0 1"/>
              <a:gd name="f92" fmla="+- f90 0 f88"/>
              <a:gd name="f93" fmla="+- f89 0 f88"/>
              <a:gd name="f94" fmla="*/ f91 1 f2"/>
              <a:gd name="f95" fmla="*/ f93 1 457"/>
              <a:gd name="f96" fmla="*/ f92 1 459"/>
              <a:gd name="f97" fmla="*/ 205 f93 1"/>
              <a:gd name="f98" fmla="*/ 83 f92 1"/>
              <a:gd name="f99" fmla="*/ 183 f93 1"/>
              <a:gd name="f100" fmla="*/ 52 f92 1"/>
              <a:gd name="f101" fmla="*/ 169 f93 1"/>
              <a:gd name="f102" fmla="*/ 16 f92 1"/>
              <a:gd name="f103" fmla="*/ 209 f93 1"/>
              <a:gd name="f104" fmla="*/ 10 f92 1"/>
              <a:gd name="f105" fmla="*/ 229 f93 1"/>
              <a:gd name="f106" fmla="*/ 41 f92 1"/>
              <a:gd name="f107" fmla="*/ 341 f93 1"/>
              <a:gd name="f108" fmla="*/ 125 f92 1"/>
              <a:gd name="f109" fmla="*/ 379 f93 1"/>
              <a:gd name="f110" fmla="*/ 109 f92 1"/>
              <a:gd name="f111" fmla="*/ 399 f93 1"/>
              <a:gd name="f112" fmla="*/ 110 f92 1"/>
              <a:gd name="f113" fmla="*/ 445 f93 1"/>
              <a:gd name="f114" fmla="*/ 243 f92 1"/>
              <a:gd name="f115" fmla="*/ 333 f93 1"/>
              <a:gd name="f116" fmla="*/ 428 f92 1"/>
              <a:gd name="f117" fmla="*/ 241 f93 1"/>
              <a:gd name="f118" fmla="*/ 438 f92 1"/>
              <a:gd name="f119" fmla="*/ 223 f93 1"/>
              <a:gd name="f120" fmla="*/ 439 f92 1"/>
              <a:gd name="f121" fmla="*/ 137 f93 1"/>
              <a:gd name="f122" fmla="*/ 432 f92 1"/>
              <a:gd name="f123" fmla="*/ 19 f93 1"/>
              <a:gd name="f124" fmla="*/ 242 f92 1"/>
              <a:gd name="f125" fmla="*/ 163 f93 1"/>
              <a:gd name="f126" fmla="*/ 78 f92 1"/>
              <a:gd name="f127" fmla="+- f94 0 f1"/>
              <a:gd name="f128" fmla="*/ f97 1 457"/>
              <a:gd name="f129" fmla="*/ f98 1 459"/>
              <a:gd name="f130" fmla="*/ f99 1 457"/>
              <a:gd name="f131" fmla="*/ f100 1 459"/>
              <a:gd name="f132" fmla="*/ f101 1 457"/>
              <a:gd name="f133" fmla="*/ f102 1 459"/>
              <a:gd name="f134" fmla="*/ f103 1 457"/>
              <a:gd name="f135" fmla="*/ f104 1 459"/>
              <a:gd name="f136" fmla="*/ f105 1 457"/>
              <a:gd name="f137" fmla="*/ f106 1 459"/>
              <a:gd name="f138" fmla="*/ f107 1 457"/>
              <a:gd name="f139" fmla="*/ f108 1 459"/>
              <a:gd name="f140" fmla="*/ f109 1 457"/>
              <a:gd name="f141" fmla="*/ f110 1 459"/>
              <a:gd name="f142" fmla="*/ f111 1 457"/>
              <a:gd name="f143" fmla="*/ f112 1 459"/>
              <a:gd name="f144" fmla="*/ f113 1 457"/>
              <a:gd name="f145" fmla="*/ f114 1 459"/>
              <a:gd name="f146" fmla="*/ f115 1 457"/>
              <a:gd name="f147" fmla="*/ f116 1 459"/>
              <a:gd name="f148" fmla="*/ f117 1 457"/>
              <a:gd name="f149" fmla="*/ f118 1 459"/>
              <a:gd name="f150" fmla="*/ f119 1 457"/>
              <a:gd name="f151" fmla="*/ f120 1 459"/>
              <a:gd name="f152" fmla="*/ f121 1 457"/>
              <a:gd name="f153" fmla="*/ f122 1 459"/>
              <a:gd name="f154" fmla="*/ f123 1 457"/>
              <a:gd name="f155" fmla="*/ f124 1 459"/>
              <a:gd name="f156" fmla="*/ f125 1 457"/>
              <a:gd name="f157" fmla="*/ f126 1 459"/>
              <a:gd name="f158" fmla="*/ 0 1 f95"/>
              <a:gd name="f159" fmla="*/ f89 1 f95"/>
              <a:gd name="f160" fmla="*/ 0 1 f96"/>
              <a:gd name="f161" fmla="*/ f90 1 f96"/>
              <a:gd name="f162" fmla="*/ f128 1 f95"/>
              <a:gd name="f163" fmla="*/ f129 1 f96"/>
              <a:gd name="f164" fmla="*/ f130 1 f95"/>
              <a:gd name="f165" fmla="*/ f131 1 f96"/>
              <a:gd name="f166" fmla="*/ f132 1 f95"/>
              <a:gd name="f167" fmla="*/ f133 1 f96"/>
              <a:gd name="f168" fmla="*/ f134 1 f95"/>
              <a:gd name="f169" fmla="*/ f135 1 f96"/>
              <a:gd name="f170" fmla="*/ f136 1 f95"/>
              <a:gd name="f171" fmla="*/ f137 1 f96"/>
              <a:gd name="f172" fmla="*/ f138 1 f95"/>
              <a:gd name="f173" fmla="*/ f139 1 f96"/>
              <a:gd name="f174" fmla="*/ f140 1 f95"/>
              <a:gd name="f175" fmla="*/ f141 1 f96"/>
              <a:gd name="f176" fmla="*/ f142 1 f95"/>
              <a:gd name="f177" fmla="*/ f143 1 f96"/>
              <a:gd name="f178" fmla="*/ f144 1 f95"/>
              <a:gd name="f179" fmla="*/ f145 1 f96"/>
              <a:gd name="f180" fmla="*/ f146 1 f95"/>
              <a:gd name="f181" fmla="*/ f147 1 f96"/>
              <a:gd name="f182" fmla="*/ f148 1 f95"/>
              <a:gd name="f183" fmla="*/ f149 1 f96"/>
              <a:gd name="f184" fmla="*/ f150 1 f95"/>
              <a:gd name="f185" fmla="*/ f151 1 f96"/>
              <a:gd name="f186" fmla="*/ f152 1 f95"/>
              <a:gd name="f187" fmla="*/ f153 1 f96"/>
              <a:gd name="f188" fmla="*/ f154 1 f95"/>
              <a:gd name="f189" fmla="*/ f155 1 f96"/>
              <a:gd name="f190" fmla="*/ f156 1 f95"/>
              <a:gd name="f191" fmla="*/ f157 1 f96"/>
              <a:gd name="f192" fmla="*/ f158 f86 1"/>
              <a:gd name="f193" fmla="*/ f159 f86 1"/>
              <a:gd name="f194" fmla="*/ f161 f87 1"/>
              <a:gd name="f195" fmla="*/ f160 f87 1"/>
              <a:gd name="f196" fmla="*/ f162 f86 1"/>
              <a:gd name="f197" fmla="*/ f163 f87 1"/>
              <a:gd name="f198" fmla="*/ f164 f86 1"/>
              <a:gd name="f199" fmla="*/ f165 f87 1"/>
              <a:gd name="f200" fmla="*/ f166 f86 1"/>
              <a:gd name="f201" fmla="*/ f167 f87 1"/>
              <a:gd name="f202" fmla="*/ f168 f86 1"/>
              <a:gd name="f203" fmla="*/ f169 f87 1"/>
              <a:gd name="f204" fmla="*/ f170 f86 1"/>
              <a:gd name="f205" fmla="*/ f171 f87 1"/>
              <a:gd name="f206" fmla="*/ f172 f86 1"/>
              <a:gd name="f207" fmla="*/ f173 f87 1"/>
              <a:gd name="f208" fmla="*/ f174 f86 1"/>
              <a:gd name="f209" fmla="*/ f175 f87 1"/>
              <a:gd name="f210" fmla="*/ f176 f86 1"/>
              <a:gd name="f211" fmla="*/ f177 f87 1"/>
              <a:gd name="f212" fmla="*/ f178 f86 1"/>
              <a:gd name="f213" fmla="*/ f179 f87 1"/>
              <a:gd name="f214" fmla="*/ f180 f86 1"/>
              <a:gd name="f215" fmla="*/ f181 f87 1"/>
              <a:gd name="f216" fmla="*/ f182 f86 1"/>
              <a:gd name="f217" fmla="*/ f183 f87 1"/>
              <a:gd name="f218" fmla="*/ f184 f86 1"/>
              <a:gd name="f219" fmla="*/ f185 f87 1"/>
              <a:gd name="f220" fmla="*/ f186 f86 1"/>
              <a:gd name="f221" fmla="*/ f187 f87 1"/>
              <a:gd name="f222" fmla="*/ f188 f86 1"/>
              <a:gd name="f223" fmla="*/ f189 f87 1"/>
              <a:gd name="f224" fmla="*/ f190 f86 1"/>
              <a:gd name="f225" fmla="*/ f191 f87 1"/>
            </a:gdLst>
            <a:ahLst/>
            <a:cxnLst>
              <a:cxn ang="3cd4">
                <a:pos x="hc" y="t"/>
              </a:cxn>
              <a:cxn ang="0">
                <a:pos x="r" y="vc"/>
              </a:cxn>
              <a:cxn ang="cd4">
                <a:pos x="hc" y="b"/>
              </a:cxn>
              <a:cxn ang="cd2">
                <a:pos x="l" y="vc"/>
              </a:cxn>
              <a:cxn ang="f127">
                <a:pos x="f196" y="f197"/>
              </a:cxn>
              <a:cxn ang="f127">
                <a:pos x="f198" y="f199"/>
              </a:cxn>
              <a:cxn ang="f127">
                <a:pos x="f200" y="f201"/>
              </a:cxn>
              <a:cxn ang="f127">
                <a:pos x="f202" y="f203"/>
              </a:cxn>
              <a:cxn ang="f127">
                <a:pos x="f204" y="f205"/>
              </a:cxn>
              <a:cxn ang="f127">
                <a:pos x="f206" y="f207"/>
              </a:cxn>
              <a:cxn ang="f127">
                <a:pos x="f208" y="f209"/>
              </a:cxn>
              <a:cxn ang="f127">
                <a:pos x="f210" y="f211"/>
              </a:cxn>
              <a:cxn ang="f127">
                <a:pos x="f212" y="f213"/>
              </a:cxn>
              <a:cxn ang="f127">
                <a:pos x="f214" y="f215"/>
              </a:cxn>
              <a:cxn ang="f127">
                <a:pos x="f216" y="f217"/>
              </a:cxn>
              <a:cxn ang="f127">
                <a:pos x="f218" y="f219"/>
              </a:cxn>
              <a:cxn ang="f127">
                <a:pos x="f220" y="f221"/>
              </a:cxn>
              <a:cxn ang="f127">
                <a:pos x="f222" y="f223"/>
              </a:cxn>
              <a:cxn ang="f127">
                <a:pos x="f224" y="f225"/>
              </a:cxn>
              <a:cxn ang="f127">
                <a:pos x="f196" y="f197"/>
              </a:cxn>
            </a:cxnLst>
            <a:rect l="f192" t="f195" r="f193" b="f194"/>
            <a:pathLst>
              <a:path w="457" h="459">
                <a:moveTo>
                  <a:pt x="f8" y="f9"/>
                </a:moveTo>
                <a:cubicBezTo>
                  <a:pt x="f10" y="f11"/>
                  <a:pt x="f12" y="f13"/>
                  <a:pt x="f14" y="f15"/>
                </a:cubicBezTo>
                <a:cubicBezTo>
                  <a:pt x="f16" y="f17"/>
                  <a:pt x="f18" y="f19"/>
                  <a:pt x="f20" y="f21"/>
                </a:cubicBezTo>
                <a:cubicBezTo>
                  <a:pt x="f22" y="f23"/>
                  <a:pt x="f24" y="f5"/>
                  <a:pt x="f25" y="f26"/>
                </a:cubicBezTo>
                <a:cubicBezTo>
                  <a:pt x="f27" y="f28"/>
                  <a:pt x="f29" y="f30"/>
                  <a:pt x="f31" y="f32"/>
                </a:cubicBezTo>
                <a:cubicBezTo>
                  <a:pt x="f33" y="f34"/>
                  <a:pt x="f35" y="f36"/>
                  <a:pt x="f37" y="f38"/>
                </a:cubicBezTo>
                <a:cubicBezTo>
                  <a:pt x="f39" y="f40"/>
                  <a:pt x="f41" y="f42"/>
                  <a:pt x="f43" y="f44"/>
                </a:cubicBezTo>
                <a:cubicBezTo>
                  <a:pt x="f45" y="f34"/>
                  <a:pt x="f46" y="f47"/>
                  <a:pt x="f48" y="f49"/>
                </a:cubicBezTo>
                <a:cubicBezTo>
                  <a:pt x="f50" y="f51"/>
                  <a:pt x="f6" y="f52"/>
                  <a:pt x="f53" y="f54"/>
                </a:cubicBezTo>
                <a:cubicBezTo>
                  <a:pt x="f55" y="f56"/>
                  <a:pt x="f57" y="f58"/>
                  <a:pt x="f59" y="f55"/>
                </a:cubicBezTo>
                <a:cubicBezTo>
                  <a:pt x="f60" y="f61"/>
                  <a:pt x="f62" y="f7"/>
                  <a:pt x="f63" y="f50"/>
                </a:cubicBezTo>
                <a:cubicBezTo>
                  <a:pt x="f64" y="f65"/>
                  <a:pt x="f31" y="f66"/>
                  <a:pt x="f67" y="f68"/>
                </a:cubicBezTo>
                <a:cubicBezTo>
                  <a:pt x="f24" y="f69"/>
                  <a:pt x="f70" y="f61"/>
                  <a:pt x="f71" y="f72"/>
                </a:cubicBezTo>
                <a:cubicBezTo>
                  <a:pt x="f73" y="f74"/>
                  <a:pt x="f75" y="f76"/>
                  <a:pt x="f77" y="f78"/>
                </a:cubicBezTo>
                <a:cubicBezTo>
                  <a:pt x="f5" y="f79"/>
                  <a:pt x="f73" y="f80"/>
                  <a:pt x="f81" y="f82"/>
                </a:cubicBezTo>
                <a:cubicBezTo>
                  <a:pt x="f22" y="f83"/>
                  <a:pt x="f52" y="f84"/>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12" name="Freeform 18">
            <a:extLst>
              <a:ext uri="{FF2B5EF4-FFF2-40B4-BE49-F238E27FC236}">
                <a16:creationId xmlns:a16="http://schemas.microsoft.com/office/drawing/2014/main" id="{99CB05C6-4E9F-E959-5A21-D9B65016DFC8}"/>
              </a:ext>
            </a:extLst>
          </p:cNvPr>
          <p:cNvSpPr/>
          <p:nvPr/>
        </p:nvSpPr>
        <p:spPr>
          <a:xfrm>
            <a:off x="4235445" y="971550"/>
            <a:ext cx="1339852" cy="706438"/>
          </a:xfrm>
          <a:custGeom>
            <a:avLst/>
            <a:gdLst>
              <a:gd name="f0" fmla="val 10800000"/>
              <a:gd name="f1" fmla="val 5400000"/>
              <a:gd name="f2" fmla="val 180"/>
              <a:gd name="f3" fmla="val w"/>
              <a:gd name="f4" fmla="val h"/>
              <a:gd name="f5" fmla="val 0"/>
              <a:gd name="f6" fmla="val 355"/>
              <a:gd name="f7" fmla="val 187"/>
              <a:gd name="f8" fmla="val 178"/>
              <a:gd name="f9" fmla="val 132"/>
              <a:gd name="f10" fmla="val 86"/>
              <a:gd name="f11" fmla="val 40"/>
              <a:gd name="f12" fmla="val 186"/>
              <a:gd name="f13" fmla="val 10"/>
              <a:gd name="f14" fmla="val 171"/>
              <a:gd name="f15" fmla="val 11"/>
              <a:gd name="f16" fmla="val 144"/>
              <a:gd name="f17" fmla="val 23"/>
              <a:gd name="f18" fmla="val 114"/>
              <a:gd name="f19" fmla="val 44"/>
              <a:gd name="f20" fmla="val 92"/>
              <a:gd name="f21" fmla="val 74"/>
              <a:gd name="f22" fmla="val 81"/>
              <a:gd name="f23" fmla="val 84"/>
              <a:gd name="f24" fmla="val 77"/>
              <a:gd name="f25" fmla="val 89"/>
              <a:gd name="f26" fmla="val 72"/>
              <a:gd name="f27" fmla="val 88"/>
              <a:gd name="f28" fmla="val 61"/>
              <a:gd name="f29" fmla="val 99"/>
              <a:gd name="f30" fmla="val 7"/>
              <a:gd name="f31" fmla="val 175"/>
              <a:gd name="f32" fmla="val 207"/>
              <a:gd name="f33" fmla="val 238"/>
              <a:gd name="f34" fmla="val 258"/>
              <a:gd name="f35" fmla="val 267"/>
              <a:gd name="f36" fmla="val 16"/>
              <a:gd name="f37" fmla="val 36"/>
              <a:gd name="f38" fmla="val 268"/>
              <a:gd name="f39" fmla="val 38"/>
              <a:gd name="f40" fmla="val 42"/>
              <a:gd name="f41" fmla="val 265"/>
              <a:gd name="f42" fmla="val 63"/>
              <a:gd name="f43" fmla="val 79"/>
              <a:gd name="f44" fmla="val 293"/>
              <a:gd name="f45" fmla="val 87"/>
              <a:gd name="f46" fmla="val 318"/>
              <a:gd name="f47" fmla="val 96"/>
              <a:gd name="f48" fmla="val 334"/>
              <a:gd name="f49" fmla="val 119"/>
              <a:gd name="f50" fmla="val 344"/>
              <a:gd name="f51" fmla="val 345"/>
              <a:gd name="f52" fmla="val 315"/>
              <a:gd name="f53" fmla="val 270"/>
              <a:gd name="f54" fmla="val 224"/>
              <a:gd name="f55" fmla="+- 0 0 -90"/>
              <a:gd name="f56" fmla="*/ f3 1 355"/>
              <a:gd name="f57" fmla="*/ f4 1 187"/>
              <a:gd name="f58" fmla="val f5"/>
              <a:gd name="f59" fmla="val f6"/>
              <a:gd name="f60" fmla="val f7"/>
              <a:gd name="f61" fmla="*/ f55 f0 1"/>
              <a:gd name="f62" fmla="+- f60 0 f58"/>
              <a:gd name="f63" fmla="+- f59 0 f58"/>
              <a:gd name="f64" fmla="*/ f61 1 f2"/>
              <a:gd name="f65" fmla="*/ f63 1 355"/>
              <a:gd name="f66" fmla="*/ f62 1 187"/>
              <a:gd name="f67" fmla="*/ 178 f63 1"/>
              <a:gd name="f68" fmla="*/ 187 f62 1"/>
              <a:gd name="f69" fmla="*/ 40 f63 1"/>
              <a:gd name="f70" fmla="*/ 186 f62 1"/>
              <a:gd name="f71" fmla="*/ 11 f63 1"/>
              <a:gd name="f72" fmla="*/ 144 f62 1"/>
              <a:gd name="f73" fmla="*/ 74 f63 1"/>
              <a:gd name="f74" fmla="*/ 81 f62 1"/>
              <a:gd name="f75" fmla="*/ 88 f63 1"/>
              <a:gd name="f76" fmla="*/ 61 f62 1"/>
              <a:gd name="f77" fmla="*/ 144 f63 1"/>
              <a:gd name="f78" fmla="*/ 7 f62 1"/>
              <a:gd name="f79" fmla="*/ 238 f63 1"/>
              <a:gd name="f80" fmla="*/ 267 f63 1"/>
              <a:gd name="f81" fmla="*/ 36 f62 1"/>
              <a:gd name="f82" fmla="*/ 42 f62 1"/>
              <a:gd name="f83" fmla="*/ 293 f63 1"/>
              <a:gd name="f84" fmla="*/ 87 f62 1"/>
              <a:gd name="f85" fmla="*/ 344 f63 1"/>
              <a:gd name="f86" fmla="*/ 315 f63 1"/>
              <a:gd name="f87" fmla="+- f64 0 f1"/>
              <a:gd name="f88" fmla="*/ f67 1 355"/>
              <a:gd name="f89" fmla="*/ f68 1 187"/>
              <a:gd name="f90" fmla="*/ f69 1 355"/>
              <a:gd name="f91" fmla="*/ f70 1 187"/>
              <a:gd name="f92" fmla="*/ f71 1 355"/>
              <a:gd name="f93" fmla="*/ f72 1 187"/>
              <a:gd name="f94" fmla="*/ f73 1 355"/>
              <a:gd name="f95" fmla="*/ f74 1 187"/>
              <a:gd name="f96" fmla="*/ f75 1 355"/>
              <a:gd name="f97" fmla="*/ f76 1 187"/>
              <a:gd name="f98" fmla="*/ f77 1 355"/>
              <a:gd name="f99" fmla="*/ f78 1 187"/>
              <a:gd name="f100" fmla="*/ f79 1 355"/>
              <a:gd name="f101" fmla="*/ f80 1 355"/>
              <a:gd name="f102" fmla="*/ f81 1 187"/>
              <a:gd name="f103" fmla="*/ f82 1 187"/>
              <a:gd name="f104" fmla="*/ f83 1 355"/>
              <a:gd name="f105" fmla="*/ f84 1 187"/>
              <a:gd name="f106" fmla="*/ f85 1 355"/>
              <a:gd name="f107" fmla="*/ f86 1 355"/>
              <a:gd name="f108" fmla="*/ 0 1 f65"/>
              <a:gd name="f109" fmla="*/ f59 1 f65"/>
              <a:gd name="f110" fmla="*/ 0 1 f66"/>
              <a:gd name="f111" fmla="*/ f60 1 f66"/>
              <a:gd name="f112" fmla="*/ f88 1 f65"/>
              <a:gd name="f113" fmla="*/ f89 1 f66"/>
              <a:gd name="f114" fmla="*/ f90 1 f65"/>
              <a:gd name="f115" fmla="*/ f91 1 f66"/>
              <a:gd name="f116" fmla="*/ f92 1 f65"/>
              <a:gd name="f117" fmla="*/ f93 1 f66"/>
              <a:gd name="f118" fmla="*/ f94 1 f65"/>
              <a:gd name="f119" fmla="*/ f95 1 f66"/>
              <a:gd name="f120" fmla="*/ f96 1 f65"/>
              <a:gd name="f121" fmla="*/ f97 1 f66"/>
              <a:gd name="f122" fmla="*/ f98 1 f65"/>
              <a:gd name="f123" fmla="*/ f99 1 f66"/>
              <a:gd name="f124" fmla="*/ f100 1 f65"/>
              <a:gd name="f125" fmla="*/ f101 1 f65"/>
              <a:gd name="f126" fmla="*/ f102 1 f66"/>
              <a:gd name="f127" fmla="*/ f103 1 f66"/>
              <a:gd name="f128" fmla="*/ f104 1 f65"/>
              <a:gd name="f129" fmla="*/ f105 1 f66"/>
              <a:gd name="f130" fmla="*/ f106 1 f65"/>
              <a:gd name="f131" fmla="*/ f107 1 f65"/>
              <a:gd name="f132" fmla="*/ f108 f56 1"/>
              <a:gd name="f133" fmla="*/ f109 f56 1"/>
              <a:gd name="f134" fmla="*/ f111 f57 1"/>
              <a:gd name="f135" fmla="*/ f110 f57 1"/>
              <a:gd name="f136" fmla="*/ f112 f56 1"/>
              <a:gd name="f137" fmla="*/ f113 f57 1"/>
              <a:gd name="f138" fmla="*/ f114 f56 1"/>
              <a:gd name="f139" fmla="*/ f115 f57 1"/>
              <a:gd name="f140" fmla="*/ f116 f56 1"/>
              <a:gd name="f141" fmla="*/ f117 f57 1"/>
              <a:gd name="f142" fmla="*/ f118 f56 1"/>
              <a:gd name="f143" fmla="*/ f119 f57 1"/>
              <a:gd name="f144" fmla="*/ f120 f56 1"/>
              <a:gd name="f145" fmla="*/ f121 f57 1"/>
              <a:gd name="f146" fmla="*/ f122 f56 1"/>
              <a:gd name="f147" fmla="*/ f123 f57 1"/>
              <a:gd name="f148" fmla="*/ f124 f56 1"/>
              <a:gd name="f149" fmla="*/ f125 f56 1"/>
              <a:gd name="f150" fmla="*/ f126 f57 1"/>
              <a:gd name="f151" fmla="*/ f127 f57 1"/>
              <a:gd name="f152" fmla="*/ f128 f56 1"/>
              <a:gd name="f153" fmla="*/ f129 f57 1"/>
              <a:gd name="f154" fmla="*/ f130 f56 1"/>
              <a:gd name="f155" fmla="*/ f131 f56 1"/>
            </a:gdLst>
            <a:ahLst/>
            <a:cxnLst>
              <a:cxn ang="3cd4">
                <a:pos x="hc" y="t"/>
              </a:cxn>
              <a:cxn ang="0">
                <a:pos x="r" y="vc"/>
              </a:cxn>
              <a:cxn ang="cd4">
                <a:pos x="hc" y="b"/>
              </a:cxn>
              <a:cxn ang="cd2">
                <a:pos x="l" y="vc"/>
              </a:cxn>
              <a:cxn ang="f87">
                <a:pos x="f136" y="f137"/>
              </a:cxn>
              <a:cxn ang="f87">
                <a:pos x="f138" y="f139"/>
              </a:cxn>
              <a:cxn ang="f87">
                <a:pos x="f140" y="f141"/>
              </a:cxn>
              <a:cxn ang="f87">
                <a:pos x="f142" y="f143"/>
              </a:cxn>
              <a:cxn ang="f87">
                <a:pos x="f144" y="f145"/>
              </a:cxn>
              <a:cxn ang="f87">
                <a:pos x="f146" y="f147"/>
              </a:cxn>
              <a:cxn ang="f87">
                <a:pos x="f148" y="f147"/>
              </a:cxn>
              <a:cxn ang="f87">
                <a:pos x="f149" y="f150"/>
              </a:cxn>
              <a:cxn ang="f87">
                <a:pos x="f149" y="f151"/>
              </a:cxn>
              <a:cxn ang="f87">
                <a:pos x="f152" y="f153"/>
              </a:cxn>
              <a:cxn ang="f87">
                <a:pos x="f154" y="f141"/>
              </a:cxn>
              <a:cxn ang="f87">
                <a:pos x="f155" y="f139"/>
              </a:cxn>
              <a:cxn ang="f87">
                <a:pos x="f136" y="f137"/>
              </a:cxn>
            </a:cxnLst>
            <a:rect l="f132" t="f135" r="f133" b="f134"/>
            <a:pathLst>
              <a:path w="355" h="187">
                <a:moveTo>
                  <a:pt x="f8" y="f7"/>
                </a:moveTo>
                <a:cubicBezTo>
                  <a:pt x="f9" y="f7"/>
                  <a:pt x="f10" y="f7"/>
                  <a:pt x="f11" y="f12"/>
                </a:cubicBezTo>
                <a:cubicBezTo>
                  <a:pt x="f13" y="f12"/>
                  <a:pt x="f5" y="f14"/>
                  <a:pt x="f15" y="f16"/>
                </a:cubicBezTo>
                <a:cubicBezTo>
                  <a:pt x="f17" y="f18"/>
                  <a:pt x="f19" y="f20"/>
                  <a:pt x="f21" y="f22"/>
                </a:cubicBezTo>
                <a:cubicBezTo>
                  <a:pt x="f23" y="f24"/>
                  <a:pt x="f25" y="f26"/>
                  <a:pt x="f27" y="f28"/>
                </a:cubicBezTo>
                <a:cubicBezTo>
                  <a:pt x="f23" y="f5"/>
                  <a:pt x="f29" y="f30"/>
                  <a:pt x="f16" y="f30"/>
                </a:cubicBezTo>
                <a:cubicBezTo>
                  <a:pt x="f31" y="f30"/>
                  <a:pt x="f32" y="f30"/>
                  <a:pt x="f33" y="f30"/>
                </a:cubicBezTo>
                <a:cubicBezTo>
                  <a:pt x="f34" y="f30"/>
                  <a:pt x="f35" y="f36"/>
                  <a:pt x="f35" y="f37"/>
                </a:cubicBezTo>
                <a:cubicBezTo>
                  <a:pt x="f38" y="f39"/>
                  <a:pt x="f38" y="f11"/>
                  <a:pt x="f35" y="f40"/>
                </a:cubicBezTo>
                <a:cubicBezTo>
                  <a:pt x="f41" y="f42"/>
                  <a:pt x="f38" y="f43"/>
                  <a:pt x="f44" y="f45"/>
                </a:cubicBezTo>
                <a:cubicBezTo>
                  <a:pt x="f46" y="f47"/>
                  <a:pt x="f48" y="f49"/>
                  <a:pt x="f50" y="f16"/>
                </a:cubicBezTo>
                <a:cubicBezTo>
                  <a:pt x="f6" y="f14"/>
                  <a:pt x="f51" y="f12"/>
                  <a:pt x="f52" y="f12"/>
                </a:cubicBezTo>
                <a:cubicBezTo>
                  <a:pt x="f53" y="f7"/>
                  <a:pt x="f54" y="f7"/>
                  <a:pt x="f8" y="f7"/>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13" name="Freeform 19">
            <a:extLst>
              <a:ext uri="{FF2B5EF4-FFF2-40B4-BE49-F238E27FC236}">
                <a16:creationId xmlns:a16="http://schemas.microsoft.com/office/drawing/2014/main" id="{44310AA6-C735-9522-ED94-89A62D3B19E5}"/>
              </a:ext>
            </a:extLst>
          </p:cNvPr>
          <p:cNvSpPr/>
          <p:nvPr/>
        </p:nvSpPr>
        <p:spPr>
          <a:xfrm>
            <a:off x="6327776" y="2327276"/>
            <a:ext cx="430216" cy="423860"/>
          </a:xfrm>
          <a:custGeom>
            <a:avLst/>
            <a:gdLst>
              <a:gd name="f0" fmla="val 10800000"/>
              <a:gd name="f1" fmla="val 5400000"/>
              <a:gd name="f2" fmla="val 180"/>
              <a:gd name="f3" fmla="val w"/>
              <a:gd name="f4" fmla="val h"/>
              <a:gd name="f5" fmla="val 0"/>
              <a:gd name="f6" fmla="val 114"/>
              <a:gd name="f7" fmla="val 112"/>
              <a:gd name="f8" fmla="val 35"/>
              <a:gd name="f9" fmla="val 10"/>
              <a:gd name="f10" fmla="val 102"/>
              <a:gd name="f11" fmla="val 2"/>
              <a:gd name="f12" fmla="val 77"/>
              <a:gd name="f13" fmla="val 5"/>
              <a:gd name="f14" fmla="val 33"/>
              <a:gd name="f15" fmla="val 40"/>
              <a:gd name="f16" fmla="val 84"/>
              <a:gd name="f17" fmla="val 1"/>
              <a:gd name="f18" fmla="val 103"/>
              <a:gd name="f19" fmla="val 113"/>
              <a:gd name="f20" fmla="val 12"/>
              <a:gd name="f21" fmla="val 31"/>
              <a:gd name="f22" fmla="val 76"/>
              <a:gd name="f23" fmla="val 80"/>
              <a:gd name="f24" fmla="val 111"/>
              <a:gd name="f25" fmla="+- 0 0 -90"/>
              <a:gd name="f26" fmla="*/ f3 1 114"/>
              <a:gd name="f27" fmla="*/ f4 1 112"/>
              <a:gd name="f28" fmla="val f5"/>
              <a:gd name="f29" fmla="val f6"/>
              <a:gd name="f30" fmla="val f7"/>
              <a:gd name="f31" fmla="*/ f25 f0 1"/>
              <a:gd name="f32" fmla="+- f30 0 f28"/>
              <a:gd name="f33" fmla="+- f29 0 f28"/>
              <a:gd name="f34" fmla="*/ f31 1 f2"/>
              <a:gd name="f35" fmla="*/ f33 1 114"/>
              <a:gd name="f36" fmla="*/ f32 1 112"/>
              <a:gd name="f37" fmla="*/ 35 f33 1"/>
              <a:gd name="f38" fmla="*/ 112 f32 1"/>
              <a:gd name="f39" fmla="*/ 2 f33 1"/>
              <a:gd name="f40" fmla="*/ 77 f32 1"/>
              <a:gd name="f41" fmla="*/ 84 f33 1"/>
              <a:gd name="f42" fmla="*/ 1 f32 1"/>
              <a:gd name="f43" fmla="*/ 113 f33 1"/>
              <a:gd name="f44" fmla="*/ 31 f32 1"/>
              <a:gd name="f45" fmla="+- f34 0 f1"/>
              <a:gd name="f46" fmla="*/ f37 1 114"/>
              <a:gd name="f47" fmla="*/ f38 1 112"/>
              <a:gd name="f48" fmla="*/ f39 1 114"/>
              <a:gd name="f49" fmla="*/ f40 1 112"/>
              <a:gd name="f50" fmla="*/ f41 1 114"/>
              <a:gd name="f51" fmla="*/ f42 1 112"/>
              <a:gd name="f52" fmla="*/ f43 1 114"/>
              <a:gd name="f53" fmla="*/ f44 1 112"/>
              <a:gd name="f54" fmla="*/ 0 1 f35"/>
              <a:gd name="f55" fmla="*/ f29 1 f35"/>
              <a:gd name="f56" fmla="*/ 0 1 f36"/>
              <a:gd name="f57" fmla="*/ f30 1 f36"/>
              <a:gd name="f58" fmla="*/ f46 1 f35"/>
              <a:gd name="f59" fmla="*/ f47 1 f36"/>
              <a:gd name="f60" fmla="*/ f48 1 f35"/>
              <a:gd name="f61" fmla="*/ f49 1 f36"/>
              <a:gd name="f62" fmla="*/ f50 1 f35"/>
              <a:gd name="f63" fmla="*/ f51 1 f36"/>
              <a:gd name="f64" fmla="*/ f52 1 f35"/>
              <a:gd name="f65" fmla="*/ f53 1 f36"/>
              <a:gd name="f66" fmla="*/ f54 f26 1"/>
              <a:gd name="f67" fmla="*/ f55 f26 1"/>
              <a:gd name="f68" fmla="*/ f57 f27 1"/>
              <a:gd name="f69" fmla="*/ f56 f27 1"/>
              <a:gd name="f70" fmla="*/ f58 f26 1"/>
              <a:gd name="f71" fmla="*/ f59 f27 1"/>
              <a:gd name="f72" fmla="*/ f60 f26 1"/>
              <a:gd name="f73" fmla="*/ f61 f27 1"/>
              <a:gd name="f74" fmla="*/ f62 f26 1"/>
              <a:gd name="f75" fmla="*/ f63 f27 1"/>
              <a:gd name="f76" fmla="*/ f64 f26 1"/>
              <a:gd name="f77" fmla="*/ f65 f27 1"/>
            </a:gdLst>
            <a:ahLst/>
            <a:cxnLst>
              <a:cxn ang="3cd4">
                <a:pos x="hc" y="t"/>
              </a:cxn>
              <a:cxn ang="0">
                <a:pos x="r" y="vc"/>
              </a:cxn>
              <a:cxn ang="cd4">
                <a:pos x="hc" y="b"/>
              </a:cxn>
              <a:cxn ang="cd2">
                <a:pos x="l" y="vc"/>
              </a:cxn>
              <a:cxn ang="f45">
                <a:pos x="f70" y="f71"/>
              </a:cxn>
              <a:cxn ang="f45">
                <a:pos x="f72" y="f73"/>
              </a:cxn>
              <a:cxn ang="f45">
                <a:pos x="f74" y="f75"/>
              </a:cxn>
              <a:cxn ang="f45">
                <a:pos x="f76" y="f77"/>
              </a:cxn>
              <a:cxn ang="f45">
                <a:pos x="f70" y="f71"/>
              </a:cxn>
            </a:cxnLst>
            <a:rect l="f66" t="f69" r="f67" b="f68"/>
            <a:pathLst>
              <a:path w="114" h="112">
                <a:moveTo>
                  <a:pt x="f8" y="f7"/>
                </a:moveTo>
                <a:cubicBezTo>
                  <a:pt x="f9" y="f7"/>
                  <a:pt x="f5" y="f10"/>
                  <a:pt x="f11" y="f12"/>
                </a:cubicBezTo>
                <a:cubicBezTo>
                  <a:pt x="f13" y="f14"/>
                  <a:pt x="f15" y="f5"/>
                  <a:pt x="f16" y="f17"/>
                </a:cubicBezTo>
                <a:cubicBezTo>
                  <a:pt x="f18" y="f11"/>
                  <a:pt x="f19" y="f20"/>
                  <a:pt x="f19" y="f21"/>
                </a:cubicBezTo>
                <a:cubicBezTo>
                  <a:pt x="f6" y="f22"/>
                  <a:pt x="f23" y="f24"/>
                  <a:pt x="f8" y="f7"/>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grpSp>
        <p:nvGrpSpPr>
          <p:cNvPr id="14" name="Grupo 3136">
            <a:extLst>
              <a:ext uri="{FF2B5EF4-FFF2-40B4-BE49-F238E27FC236}">
                <a16:creationId xmlns:a16="http://schemas.microsoft.com/office/drawing/2014/main" id="{1D1016B7-6C32-A987-F81D-62E988EA6DD6}"/>
              </a:ext>
            </a:extLst>
          </p:cNvPr>
          <p:cNvGrpSpPr/>
          <p:nvPr/>
        </p:nvGrpSpPr>
        <p:grpSpPr>
          <a:xfrm>
            <a:off x="3431377" y="4180472"/>
            <a:ext cx="2254252" cy="2244733"/>
            <a:chOff x="3431377" y="4180472"/>
            <a:chExt cx="2254252" cy="2244733"/>
          </a:xfrm>
        </p:grpSpPr>
        <p:sp>
          <p:nvSpPr>
            <p:cNvPr id="15" name="Freeform 23">
              <a:extLst>
                <a:ext uri="{FF2B5EF4-FFF2-40B4-BE49-F238E27FC236}">
                  <a16:creationId xmlns:a16="http://schemas.microsoft.com/office/drawing/2014/main" id="{90809BD2-5E4C-C2C5-0DAE-8143537B60E9}"/>
                </a:ext>
              </a:extLst>
            </p:cNvPr>
            <p:cNvSpPr/>
            <p:nvPr/>
          </p:nvSpPr>
          <p:spPr>
            <a:xfrm>
              <a:off x="3431377" y="5125038"/>
              <a:ext cx="1360490" cy="1300167"/>
            </a:xfrm>
            <a:custGeom>
              <a:avLst/>
              <a:gdLst>
                <a:gd name="f0" fmla="val 10800000"/>
                <a:gd name="f1" fmla="val 5400000"/>
                <a:gd name="f2" fmla="val 180"/>
                <a:gd name="f3" fmla="val w"/>
                <a:gd name="f4" fmla="val h"/>
                <a:gd name="f5" fmla="val 0"/>
                <a:gd name="f6" fmla="val 699"/>
                <a:gd name="f7" fmla="val 668"/>
                <a:gd name="f8" fmla="val 635"/>
                <a:gd name="f9" fmla="val 306"/>
                <a:gd name="f10" fmla="val 690"/>
                <a:gd name="f11" fmla="val 315"/>
                <a:gd name="f12" fmla="val 366"/>
                <a:gd name="f13" fmla="val 678"/>
                <a:gd name="f14" fmla="val 394"/>
                <a:gd name="f15" fmla="val 675"/>
                <a:gd name="f16" fmla="val 397"/>
                <a:gd name="f17" fmla="val 672"/>
                <a:gd name="f18" fmla="val 402"/>
                <a:gd name="f19" fmla="val 404"/>
                <a:gd name="f20" fmla="val 643"/>
                <a:gd name="f21" fmla="val 411"/>
                <a:gd name="f22" fmla="val 432"/>
                <a:gd name="f23" fmla="val 640"/>
                <a:gd name="f24" fmla="val 453"/>
                <a:gd name="f25" fmla="val 631"/>
                <a:gd name="f26" fmla="val 506"/>
                <a:gd name="f27" fmla="val 621"/>
                <a:gd name="f28" fmla="val 560"/>
                <a:gd name="f29" fmla="val 611"/>
                <a:gd name="f30" fmla="val 614"/>
                <a:gd name="f31" fmla="val 605"/>
                <a:gd name="f32" fmla="val 650"/>
                <a:gd name="f33" fmla="val 583"/>
                <a:gd name="f34" fmla="val 546"/>
                <a:gd name="f35" fmla="val 413"/>
                <a:gd name="f36" fmla="val 280"/>
                <a:gd name="f37" fmla="val 147"/>
                <a:gd name="f38" fmla="val 109"/>
                <a:gd name="f39" fmla="val 87"/>
                <a:gd name="f40" fmla="val 649"/>
                <a:gd name="f41" fmla="val 81"/>
                <a:gd name="f42" fmla="val 612"/>
                <a:gd name="f43" fmla="val 70"/>
                <a:gd name="f44" fmla="val 551"/>
                <a:gd name="f45" fmla="val 59"/>
                <a:gd name="f46" fmla="val 489"/>
                <a:gd name="f47" fmla="val 48"/>
                <a:gd name="f48" fmla="val 428"/>
                <a:gd name="f49" fmla="val 47"/>
                <a:gd name="f50" fmla="val 422"/>
                <a:gd name="f51" fmla="val 43"/>
                <a:gd name="f52" fmla="val 415"/>
                <a:gd name="f53" fmla="val 38"/>
                <a:gd name="f54" fmla="val 412"/>
                <a:gd name="f55" fmla="val 11"/>
                <a:gd name="f56" fmla="val 395"/>
                <a:gd name="f57" fmla="val 378"/>
                <a:gd name="f58" fmla="val 5"/>
                <a:gd name="f59" fmla="val 353"/>
                <a:gd name="f60" fmla="val 10"/>
                <a:gd name="f61" fmla="val 326"/>
                <a:gd name="f62" fmla="val 27"/>
                <a:gd name="f63" fmla="val 312"/>
                <a:gd name="f64" fmla="val 54"/>
                <a:gd name="f65" fmla="val 307"/>
                <a:gd name="f66" fmla="val 55"/>
                <a:gd name="f67" fmla="val 56"/>
                <a:gd name="f68" fmla="val 53"/>
                <a:gd name="f69" fmla="val 304"/>
                <a:gd name="f70" fmla="val 60"/>
                <a:gd name="f71" fmla="val 281"/>
                <a:gd name="f72" fmla="val 66"/>
                <a:gd name="f73" fmla="val 258"/>
                <a:gd name="f74" fmla="val 74"/>
                <a:gd name="f75" fmla="val 235"/>
                <a:gd name="f76" fmla="val 77"/>
                <a:gd name="f77" fmla="val 227"/>
                <a:gd name="f78" fmla="val 83"/>
                <a:gd name="f79" fmla="val 218"/>
                <a:gd name="f80" fmla="val 90"/>
                <a:gd name="f81" fmla="val 215"/>
                <a:gd name="f82" fmla="val 120"/>
                <a:gd name="f83" fmla="val 201"/>
                <a:gd name="f84" fmla="val 132"/>
                <a:gd name="f85" fmla="val 174"/>
                <a:gd name="f86" fmla="val 143"/>
                <a:gd name="f87" fmla="val 146"/>
                <a:gd name="f88" fmla="val 138"/>
                <a:gd name="f89" fmla="val 153"/>
                <a:gd name="f90" fmla="val 129"/>
                <a:gd name="f91" fmla="val 161"/>
                <a:gd name="f92" fmla="val 125"/>
                <a:gd name="f93" fmla="val 187"/>
                <a:gd name="f94" fmla="val 114"/>
                <a:gd name="f95" fmla="val 196"/>
                <a:gd name="f96" fmla="val 92"/>
                <a:gd name="f97" fmla="val 207"/>
                <a:gd name="f98" fmla="val 68"/>
                <a:gd name="f99" fmla="val 233"/>
                <a:gd name="f100" fmla="val 12"/>
                <a:gd name="f101" fmla="val 296"/>
                <a:gd name="f102" fmla="val 3"/>
                <a:gd name="f103" fmla="val 338"/>
                <a:gd name="f104" fmla="val 49"/>
                <a:gd name="f105" fmla="val 340"/>
                <a:gd name="f106" fmla="val 51"/>
                <a:gd name="f107" fmla="val 342"/>
                <a:gd name="f108" fmla="val 345"/>
                <a:gd name="f109" fmla="val 57"/>
                <a:gd name="f110" fmla="val 348"/>
                <a:gd name="f111" fmla="val 350"/>
                <a:gd name="f112" fmla="val 351"/>
                <a:gd name="f113" fmla="val 52"/>
                <a:gd name="f114" fmla="val 393"/>
                <a:gd name="f115" fmla="val 465"/>
                <a:gd name="f116" fmla="val 491"/>
                <a:gd name="f117" fmla="val 80"/>
                <a:gd name="f118" fmla="val 497"/>
                <a:gd name="f119" fmla="val 98"/>
                <a:gd name="f120" fmla="val 504"/>
                <a:gd name="f121" fmla="val 521"/>
                <a:gd name="f122" fmla="val 118"/>
                <a:gd name="f123" fmla="val 544"/>
                <a:gd name="f124" fmla="val 130"/>
                <a:gd name="f125" fmla="val 556"/>
                <a:gd name="f126" fmla="val 154"/>
                <a:gd name="f127" fmla="val 563"/>
                <a:gd name="f128" fmla="val 178"/>
                <a:gd name="f129" fmla="val 565"/>
                <a:gd name="f130" fmla="val 184"/>
                <a:gd name="f131" fmla="val 567"/>
                <a:gd name="f132" fmla="val 192"/>
                <a:gd name="f133" fmla="val 571"/>
                <a:gd name="f134" fmla="val 193"/>
                <a:gd name="f135" fmla="val 620"/>
                <a:gd name="f136" fmla="val 634"/>
                <a:gd name="f137" fmla="val 256"/>
                <a:gd name="f138" fmla="val 609"/>
                <a:gd name="f139" fmla="val 417"/>
                <a:gd name="f140" fmla="val 85"/>
                <a:gd name="f141" fmla="val 421"/>
                <a:gd name="f142" fmla="val 84"/>
                <a:gd name="f143" fmla="val 423"/>
                <a:gd name="f144" fmla="val 426"/>
                <a:gd name="f145" fmla="val 95"/>
                <a:gd name="f146" fmla="val 486"/>
                <a:gd name="f147" fmla="val 106"/>
                <a:gd name="f148" fmla="val 117"/>
                <a:gd name="f149" fmla="val 607"/>
                <a:gd name="f150" fmla="val 624"/>
                <a:gd name="f151" fmla="val 632"/>
                <a:gd name="f152" fmla="val 148"/>
                <a:gd name="f153" fmla="val 267"/>
                <a:gd name="f154" fmla="val 387"/>
                <a:gd name="f155" fmla="val 575"/>
                <a:gd name="f156" fmla="val 569"/>
                <a:gd name="f157" fmla="val 582"/>
                <a:gd name="f158" fmla="val 591"/>
                <a:gd name="f159" fmla="val 519"/>
                <a:gd name="f160" fmla="val 600"/>
                <a:gd name="f161" fmla="val 469"/>
                <a:gd name="f162" fmla="val 344"/>
                <a:gd name="f163" fmla="val 380"/>
                <a:gd name="f164" fmla="val 434"/>
                <a:gd name="f165" fmla="val 525"/>
                <a:gd name="f166" fmla="val 616"/>
                <a:gd name="f167" fmla="val 627"/>
                <a:gd name="f168" fmla="val 382"/>
                <a:gd name="f169" fmla="val 379"/>
                <a:gd name="f170" fmla="val 639"/>
                <a:gd name="f171" fmla="val 375"/>
                <a:gd name="f172" fmla="val 645"/>
                <a:gd name="f173" fmla="val 368"/>
                <a:gd name="f174" fmla="val 652"/>
                <a:gd name="f175" fmla="val 362"/>
                <a:gd name="f176" fmla="val 356"/>
                <a:gd name="f177" fmla="val 349"/>
                <a:gd name="f178" fmla="val 629"/>
                <a:gd name="f179" fmla="val 437"/>
                <a:gd name="f180" fmla="val 254"/>
                <a:gd name="f181" fmla="val 71"/>
                <a:gd name="f182" fmla="val 67"/>
                <a:gd name="f183" fmla="val 62"/>
                <a:gd name="f184" fmla="val 40"/>
                <a:gd name="f185" fmla="val 46"/>
                <a:gd name="f186" fmla="val 58"/>
                <a:gd name="f187" fmla="val 69"/>
                <a:gd name="f188" fmla="val 164"/>
                <a:gd name="f189" fmla="val 461"/>
                <a:gd name="f190" fmla="val 466"/>
                <a:gd name="f191" fmla="val 275"/>
                <a:gd name="f192" fmla="val 454"/>
                <a:gd name="f193" fmla="val 245"/>
                <a:gd name="f194" fmla="val 433"/>
                <a:gd name="f195" fmla="val 419"/>
                <a:gd name="f196" fmla="val 224"/>
                <a:gd name="f197" fmla="val 225"/>
                <a:gd name="f198" fmla="val 391"/>
                <a:gd name="f199" fmla="val 370"/>
                <a:gd name="f200" fmla="val 250"/>
                <a:gd name="f201" fmla="val 361"/>
                <a:gd name="f202" fmla="val 279"/>
                <a:gd name="f203" fmla="val 367"/>
                <a:gd name="f204" fmla="val 398"/>
                <a:gd name="f205" fmla="val 429"/>
                <a:gd name="f206" fmla="val 308"/>
                <a:gd name="f207" fmla="val 331"/>
                <a:gd name="f208" fmla="val 265"/>
                <a:gd name="f209" fmla="val 311"/>
                <a:gd name="f210" fmla="val 231"/>
                <a:gd name="f211" fmla="val 283"/>
                <a:gd name="f212" fmla="val 228"/>
                <a:gd name="f213" fmla="val 255"/>
                <a:gd name="f214" fmla="val 232"/>
                <a:gd name="f215" fmla="val 251"/>
                <a:gd name="f216" fmla="val 229"/>
                <a:gd name="f217" fmla="val 289"/>
                <a:gd name="f218" fmla="val 292"/>
                <a:gd name="f219" fmla="val 295"/>
                <a:gd name="f220" fmla="val 297"/>
                <a:gd name="f221" fmla="val 301"/>
                <a:gd name="f222" fmla="val 236"/>
                <a:gd name="f223" fmla="val 240"/>
                <a:gd name="f224" fmla="val 268"/>
                <a:gd name="f225" fmla="val 191"/>
                <a:gd name="f226" fmla="val 195"/>
                <a:gd name="f227" fmla="val 277"/>
                <a:gd name="f228" fmla="val 189"/>
                <a:gd name="f229" fmla="val 234"/>
                <a:gd name="f230" fmla="val 151"/>
                <a:gd name="f231" fmla="val 135"/>
                <a:gd name="f232" fmla="val 121"/>
                <a:gd name="f233" fmla="val 101"/>
                <a:gd name="f234" fmla="val 249"/>
                <a:gd name="f235" fmla="val 91"/>
                <a:gd name="f236" fmla="val 128"/>
                <a:gd name="f237" fmla="val 159"/>
                <a:gd name="f238" fmla="val 595"/>
                <a:gd name="f239" fmla="val 601"/>
                <a:gd name="f240" fmla="val 278"/>
                <a:gd name="f241" fmla="val 248"/>
                <a:gd name="f242" fmla="val 541"/>
                <a:gd name="f243" fmla="val 526"/>
                <a:gd name="f244" fmla="val 503"/>
                <a:gd name="f245" fmla="val 253"/>
                <a:gd name="f246" fmla="val 501"/>
                <a:gd name="f247" fmla="val 533"/>
                <a:gd name="f248" fmla="val 564"/>
                <a:gd name="f249" fmla="val 414"/>
                <a:gd name="f250" fmla="val 140"/>
                <a:gd name="f251" fmla="val 443"/>
                <a:gd name="f252" fmla="val 104"/>
                <a:gd name="f253" fmla="val 459"/>
                <a:gd name="f254" fmla="val 99"/>
                <a:gd name="f255" fmla="val 457"/>
                <a:gd name="f256" fmla="val 86"/>
                <a:gd name="f257" fmla="val 445"/>
                <a:gd name="f258" fmla="val 65"/>
                <a:gd name="f259" fmla="val 409"/>
                <a:gd name="f260" fmla="val 392"/>
                <a:gd name="f261" fmla="val 373"/>
                <a:gd name="f262" fmla="val 76"/>
                <a:gd name="f263" fmla="val 369"/>
                <a:gd name="f264" fmla="val 96"/>
                <a:gd name="f265" fmla="val 100"/>
                <a:gd name="f266" fmla="val 372"/>
                <a:gd name="f267" fmla="val 108"/>
                <a:gd name="f268" fmla="val 111"/>
                <a:gd name="f269" fmla="val 388"/>
                <a:gd name="f270" fmla="val 122"/>
                <a:gd name="f271" fmla="val 131"/>
                <a:gd name="f272" fmla="val 165"/>
                <a:gd name="f273" fmla="val 190"/>
                <a:gd name="f274" fmla="val 182"/>
                <a:gd name="f275" fmla="val 203"/>
                <a:gd name="f276" fmla="val 197"/>
                <a:gd name="f277" fmla="val 211"/>
                <a:gd name="f278" fmla="val 226"/>
                <a:gd name="f279" fmla="val 214"/>
                <a:gd name="f280" fmla="val 241"/>
                <a:gd name="f281" fmla="val 202"/>
                <a:gd name="f282" fmla="val 257"/>
                <a:gd name="f283" fmla="val 213"/>
                <a:gd name="f284" fmla="val 141"/>
                <a:gd name="f285" fmla="val 172"/>
                <a:gd name="f286" fmla="val 160"/>
                <a:gd name="f287" fmla="val 528"/>
                <a:gd name="f288" fmla="val 527"/>
                <a:gd name="f289" fmla="val 186"/>
                <a:gd name="f290" fmla="val 524"/>
                <a:gd name="f291" fmla="val 175"/>
                <a:gd name="f292" fmla="val 515"/>
                <a:gd name="f293" fmla="val 496"/>
                <a:gd name="f294" fmla="val 479"/>
                <a:gd name="f295" fmla="val 442"/>
                <a:gd name="f296" fmla="val 181"/>
                <a:gd name="f297" fmla="val 435"/>
                <a:gd name="f298" fmla="val 185"/>
                <a:gd name="f299" fmla="val 436"/>
                <a:gd name="f300" fmla="val 439"/>
                <a:gd name="f301" fmla="val 206"/>
                <a:gd name="f302" fmla="val 468"/>
                <a:gd name="f303" fmla="val 216"/>
                <a:gd name="f304" fmla="val 482"/>
                <a:gd name="f305" fmla="val 511"/>
                <a:gd name="f306" fmla="val 291"/>
                <a:gd name="f307" fmla="val 317"/>
                <a:gd name="f308" fmla="val 321"/>
                <a:gd name="f309" fmla="val 324"/>
                <a:gd name="f310" fmla="val 323"/>
                <a:gd name="f311" fmla="val 319"/>
                <a:gd name="f312" fmla="val 260"/>
                <a:gd name="f313" fmla="val 238"/>
                <a:gd name="f314" fmla="val 75"/>
                <a:gd name="f315" fmla="val 97"/>
                <a:gd name="f316" fmla="val 237"/>
                <a:gd name="f317" fmla="val 112"/>
                <a:gd name="f318" fmla="val 266"/>
                <a:gd name="f319" fmla="val 346"/>
                <a:gd name="f320" fmla="val 359"/>
                <a:gd name="f321" fmla="val 386"/>
                <a:gd name="f322" fmla="val 389"/>
                <a:gd name="f323" fmla="val 194"/>
                <a:gd name="f324" fmla="val 166"/>
                <a:gd name="f325" fmla="val 142"/>
                <a:gd name="f326" fmla="val 347"/>
                <a:gd name="f327" fmla="val 327"/>
                <a:gd name="f328" fmla="val 300"/>
                <a:gd name="f329" fmla="val 303"/>
                <a:gd name="f330" fmla="val 320"/>
                <a:gd name="f331" fmla="val 334"/>
                <a:gd name="f332" fmla="+- 0 0 -90"/>
                <a:gd name="f333" fmla="*/ f3 1 699"/>
                <a:gd name="f334" fmla="*/ f4 1 668"/>
                <a:gd name="f335" fmla="val f5"/>
                <a:gd name="f336" fmla="val f6"/>
                <a:gd name="f337" fmla="val f7"/>
                <a:gd name="f338" fmla="*/ f332 f0 1"/>
                <a:gd name="f339" fmla="+- f337 0 f335"/>
                <a:gd name="f340" fmla="+- f336 0 f335"/>
                <a:gd name="f341" fmla="*/ f338 1 f2"/>
                <a:gd name="f342" fmla="*/ f340 1 699"/>
                <a:gd name="f343" fmla="*/ f339 1 668"/>
                <a:gd name="f344" fmla="*/ 678 f340 1"/>
                <a:gd name="f345" fmla="*/ 394 f339 1"/>
                <a:gd name="f346" fmla="*/ 640 f340 1"/>
                <a:gd name="f347" fmla="*/ 453 f339 1"/>
                <a:gd name="f348" fmla="*/ 546 f340 1"/>
                <a:gd name="f349" fmla="*/ 668 f339 1"/>
                <a:gd name="f350" fmla="*/ 81 f340 1"/>
                <a:gd name="f351" fmla="*/ 612 f339 1"/>
                <a:gd name="f352" fmla="*/ 38 f340 1"/>
                <a:gd name="f353" fmla="*/ 412 f339 1"/>
                <a:gd name="f354" fmla="*/ 54 f340 1"/>
                <a:gd name="f355" fmla="*/ 307 f339 1"/>
                <a:gd name="f356" fmla="*/ 74 f340 1"/>
                <a:gd name="f357" fmla="*/ 235 f339 1"/>
                <a:gd name="f358" fmla="*/ 143 f340 1"/>
                <a:gd name="f359" fmla="*/ 146 f339 1"/>
                <a:gd name="f360" fmla="*/ 207 f340 1"/>
                <a:gd name="f361" fmla="*/ 68 f339 1"/>
                <a:gd name="f362" fmla="*/ 345 f340 1"/>
                <a:gd name="f363" fmla="*/ 57 f339 1"/>
                <a:gd name="f364" fmla="*/ 491 f340 1"/>
                <a:gd name="f365" fmla="*/ 80 f339 1"/>
                <a:gd name="f366" fmla="*/ 563 f340 1"/>
                <a:gd name="f367" fmla="*/ 178 f339 1"/>
                <a:gd name="f368" fmla="*/ 635 f340 1"/>
                <a:gd name="f369" fmla="*/ 306 f339 1"/>
                <a:gd name="f370" fmla="*/ 85 f340 1"/>
                <a:gd name="f371" fmla="*/ 417 f339 1"/>
                <a:gd name="f372" fmla="*/ 117 f340 1"/>
                <a:gd name="f373" fmla="*/ 607 f339 1"/>
                <a:gd name="f374" fmla="*/ 506 f340 1"/>
                <a:gd name="f375" fmla="*/ 632 f339 1"/>
                <a:gd name="f376" fmla="*/ 609 f340 1"/>
                <a:gd name="f377" fmla="*/ 616 f340 1"/>
                <a:gd name="f378" fmla="*/ 380 f339 1"/>
                <a:gd name="f379" fmla="*/ 652 f340 1"/>
                <a:gd name="f380" fmla="*/ 362 f339 1"/>
                <a:gd name="f381" fmla="*/ 620 f340 1"/>
                <a:gd name="f382" fmla="*/ 344 f339 1"/>
                <a:gd name="f383" fmla="*/ 59 f340 1"/>
                <a:gd name="f384" fmla="*/ 58 f340 1"/>
                <a:gd name="f385" fmla="*/ 379 f339 1"/>
                <a:gd name="f386" fmla="*/ 344 f340 1"/>
                <a:gd name="f387" fmla="*/ 433 f340 1"/>
                <a:gd name="f388" fmla="*/ 233 f339 1"/>
                <a:gd name="f389" fmla="*/ 367 f340 1"/>
                <a:gd name="f390" fmla="*/ 326 f340 1"/>
                <a:gd name="f391" fmla="*/ 308 f339 1"/>
                <a:gd name="f392" fmla="*/ 229 f340 1"/>
                <a:gd name="f393" fmla="*/ 289 f339 1"/>
                <a:gd name="f394" fmla="*/ 240 f340 1"/>
                <a:gd name="f395" fmla="*/ 191 f340 1"/>
                <a:gd name="f396" fmla="*/ 121 f340 1"/>
                <a:gd name="f397" fmla="*/ 571 f340 1"/>
                <a:gd name="f398" fmla="*/ 234 f339 1"/>
                <a:gd name="f399" fmla="*/ 501 f340 1"/>
                <a:gd name="f400" fmla="*/ 414 f340 1"/>
                <a:gd name="f401" fmla="*/ 140 f339 1"/>
                <a:gd name="f402" fmla="*/ 454 f340 1"/>
                <a:gd name="f403" fmla="*/ 86 f339 1"/>
                <a:gd name="f404" fmla="*/ 369 f340 1"/>
                <a:gd name="f405" fmla="*/ 96 f339 1"/>
                <a:gd name="f406" fmla="*/ 211 f340 1"/>
                <a:gd name="f407" fmla="*/ 226 f339 1"/>
                <a:gd name="f408" fmla="*/ 213 f340 1"/>
                <a:gd name="f409" fmla="*/ 141 f339 1"/>
                <a:gd name="f410" fmla="*/ 528 f340 1"/>
                <a:gd name="f411" fmla="*/ 190 f339 1"/>
                <a:gd name="f412" fmla="*/ 479 f340 1"/>
                <a:gd name="f413" fmla="*/ 439 f340 1"/>
                <a:gd name="f414" fmla="*/ 195 f339 1"/>
                <a:gd name="f415" fmla="*/ 317 f340 1"/>
                <a:gd name="f416" fmla="*/ 111 f339 1"/>
                <a:gd name="f417" fmla="*/ 279 f340 1"/>
                <a:gd name="f418" fmla="*/ 56 f339 1"/>
                <a:gd name="f419" fmla="*/ 241 f340 1"/>
                <a:gd name="f420" fmla="*/ 112 f339 1"/>
                <a:gd name="f421" fmla="*/ 346 f340 1"/>
                <a:gd name="f422" fmla="*/ 225 f339 1"/>
                <a:gd name="f423" fmla="*/ 392 f340 1"/>
                <a:gd name="f424" fmla="*/ 186 f339 1"/>
                <a:gd name="f425" fmla="*/ 300 f340 1"/>
                <a:gd name="f426" fmla="*/ 185 f339 1"/>
                <a:gd name="f427" fmla="+- f341 0 f1"/>
                <a:gd name="f428" fmla="*/ f344 1 699"/>
                <a:gd name="f429" fmla="*/ f345 1 668"/>
                <a:gd name="f430" fmla="*/ f346 1 699"/>
                <a:gd name="f431" fmla="*/ f347 1 668"/>
                <a:gd name="f432" fmla="*/ f348 1 699"/>
                <a:gd name="f433" fmla="*/ f349 1 668"/>
                <a:gd name="f434" fmla="*/ f350 1 699"/>
                <a:gd name="f435" fmla="*/ f351 1 668"/>
                <a:gd name="f436" fmla="*/ f352 1 699"/>
                <a:gd name="f437" fmla="*/ f353 1 668"/>
                <a:gd name="f438" fmla="*/ f354 1 699"/>
                <a:gd name="f439" fmla="*/ f355 1 668"/>
                <a:gd name="f440" fmla="*/ f356 1 699"/>
                <a:gd name="f441" fmla="*/ f357 1 668"/>
                <a:gd name="f442" fmla="*/ f358 1 699"/>
                <a:gd name="f443" fmla="*/ f359 1 668"/>
                <a:gd name="f444" fmla="*/ f360 1 699"/>
                <a:gd name="f445" fmla="*/ f361 1 668"/>
                <a:gd name="f446" fmla="*/ f362 1 699"/>
                <a:gd name="f447" fmla="*/ f363 1 668"/>
                <a:gd name="f448" fmla="*/ f364 1 699"/>
                <a:gd name="f449" fmla="*/ f365 1 668"/>
                <a:gd name="f450" fmla="*/ f366 1 699"/>
                <a:gd name="f451" fmla="*/ f367 1 668"/>
                <a:gd name="f452" fmla="*/ f368 1 699"/>
                <a:gd name="f453" fmla="*/ f369 1 668"/>
                <a:gd name="f454" fmla="*/ f370 1 699"/>
                <a:gd name="f455" fmla="*/ f371 1 668"/>
                <a:gd name="f456" fmla="*/ f372 1 699"/>
                <a:gd name="f457" fmla="*/ f373 1 668"/>
                <a:gd name="f458" fmla="*/ f374 1 699"/>
                <a:gd name="f459" fmla="*/ f375 1 668"/>
                <a:gd name="f460" fmla="*/ f376 1 699"/>
                <a:gd name="f461" fmla="*/ f377 1 699"/>
                <a:gd name="f462" fmla="*/ f378 1 668"/>
                <a:gd name="f463" fmla="*/ f379 1 699"/>
                <a:gd name="f464" fmla="*/ f380 1 668"/>
                <a:gd name="f465" fmla="*/ f381 1 699"/>
                <a:gd name="f466" fmla="*/ f382 1 668"/>
                <a:gd name="f467" fmla="*/ f383 1 699"/>
                <a:gd name="f468" fmla="*/ f384 1 699"/>
                <a:gd name="f469" fmla="*/ f385 1 668"/>
                <a:gd name="f470" fmla="*/ f386 1 699"/>
                <a:gd name="f471" fmla="*/ f387 1 699"/>
                <a:gd name="f472" fmla="*/ f388 1 668"/>
                <a:gd name="f473" fmla="*/ f389 1 699"/>
                <a:gd name="f474" fmla="*/ f390 1 699"/>
                <a:gd name="f475" fmla="*/ f391 1 668"/>
                <a:gd name="f476" fmla="*/ f392 1 699"/>
                <a:gd name="f477" fmla="*/ f393 1 668"/>
                <a:gd name="f478" fmla="*/ f394 1 699"/>
                <a:gd name="f479" fmla="*/ f395 1 699"/>
                <a:gd name="f480" fmla="*/ f396 1 699"/>
                <a:gd name="f481" fmla="*/ f397 1 699"/>
                <a:gd name="f482" fmla="*/ f398 1 668"/>
                <a:gd name="f483" fmla="*/ f399 1 699"/>
                <a:gd name="f484" fmla="*/ f400 1 699"/>
                <a:gd name="f485" fmla="*/ f401 1 668"/>
                <a:gd name="f486" fmla="*/ f402 1 699"/>
                <a:gd name="f487" fmla="*/ f403 1 668"/>
                <a:gd name="f488" fmla="*/ f404 1 699"/>
                <a:gd name="f489" fmla="*/ f405 1 668"/>
                <a:gd name="f490" fmla="*/ f406 1 699"/>
                <a:gd name="f491" fmla="*/ f407 1 668"/>
                <a:gd name="f492" fmla="*/ f408 1 699"/>
                <a:gd name="f493" fmla="*/ f409 1 668"/>
                <a:gd name="f494" fmla="*/ f410 1 699"/>
                <a:gd name="f495" fmla="*/ f411 1 668"/>
                <a:gd name="f496" fmla="*/ f412 1 699"/>
                <a:gd name="f497" fmla="*/ f413 1 699"/>
                <a:gd name="f498" fmla="*/ f414 1 668"/>
                <a:gd name="f499" fmla="*/ f415 1 699"/>
                <a:gd name="f500" fmla="*/ f416 1 668"/>
                <a:gd name="f501" fmla="*/ f417 1 699"/>
                <a:gd name="f502" fmla="*/ f418 1 668"/>
                <a:gd name="f503" fmla="*/ f419 1 699"/>
                <a:gd name="f504" fmla="*/ f420 1 668"/>
                <a:gd name="f505" fmla="*/ f421 1 699"/>
                <a:gd name="f506" fmla="*/ f422 1 668"/>
                <a:gd name="f507" fmla="*/ f423 1 699"/>
                <a:gd name="f508" fmla="*/ f424 1 668"/>
                <a:gd name="f509" fmla="*/ f425 1 699"/>
                <a:gd name="f510" fmla="*/ f426 1 668"/>
                <a:gd name="f511" fmla="*/ 0 1 f342"/>
                <a:gd name="f512" fmla="*/ f336 1 f342"/>
                <a:gd name="f513" fmla="*/ 0 1 f343"/>
                <a:gd name="f514" fmla="*/ f337 1 f343"/>
                <a:gd name="f515" fmla="*/ f428 1 f342"/>
                <a:gd name="f516" fmla="*/ f429 1 f343"/>
                <a:gd name="f517" fmla="*/ f430 1 f342"/>
                <a:gd name="f518" fmla="*/ f431 1 f343"/>
                <a:gd name="f519" fmla="*/ f432 1 f342"/>
                <a:gd name="f520" fmla="*/ f433 1 f343"/>
                <a:gd name="f521" fmla="*/ f434 1 f342"/>
                <a:gd name="f522" fmla="*/ f435 1 f343"/>
                <a:gd name="f523" fmla="*/ f436 1 f342"/>
                <a:gd name="f524" fmla="*/ f437 1 f343"/>
                <a:gd name="f525" fmla="*/ f438 1 f342"/>
                <a:gd name="f526" fmla="*/ f439 1 f343"/>
                <a:gd name="f527" fmla="*/ f440 1 f342"/>
                <a:gd name="f528" fmla="*/ f441 1 f343"/>
                <a:gd name="f529" fmla="*/ f442 1 f342"/>
                <a:gd name="f530" fmla="*/ f443 1 f343"/>
                <a:gd name="f531" fmla="*/ f444 1 f342"/>
                <a:gd name="f532" fmla="*/ f445 1 f343"/>
                <a:gd name="f533" fmla="*/ f446 1 f342"/>
                <a:gd name="f534" fmla="*/ f447 1 f343"/>
                <a:gd name="f535" fmla="*/ f448 1 f342"/>
                <a:gd name="f536" fmla="*/ f449 1 f343"/>
                <a:gd name="f537" fmla="*/ f450 1 f342"/>
                <a:gd name="f538" fmla="*/ f451 1 f343"/>
                <a:gd name="f539" fmla="*/ f452 1 f342"/>
                <a:gd name="f540" fmla="*/ f453 1 f343"/>
                <a:gd name="f541" fmla="*/ f454 1 f342"/>
                <a:gd name="f542" fmla="*/ f455 1 f343"/>
                <a:gd name="f543" fmla="*/ f456 1 f342"/>
                <a:gd name="f544" fmla="*/ f457 1 f343"/>
                <a:gd name="f545" fmla="*/ f458 1 f342"/>
                <a:gd name="f546" fmla="*/ f459 1 f343"/>
                <a:gd name="f547" fmla="*/ f460 1 f342"/>
                <a:gd name="f548" fmla="*/ f461 1 f342"/>
                <a:gd name="f549" fmla="*/ f462 1 f343"/>
                <a:gd name="f550" fmla="*/ f463 1 f342"/>
                <a:gd name="f551" fmla="*/ f464 1 f343"/>
                <a:gd name="f552" fmla="*/ f465 1 f342"/>
                <a:gd name="f553" fmla="*/ f466 1 f343"/>
                <a:gd name="f554" fmla="*/ f467 1 f342"/>
                <a:gd name="f555" fmla="*/ f468 1 f342"/>
                <a:gd name="f556" fmla="*/ f469 1 f343"/>
                <a:gd name="f557" fmla="*/ f470 1 f342"/>
                <a:gd name="f558" fmla="*/ f471 1 f342"/>
                <a:gd name="f559" fmla="*/ f472 1 f343"/>
                <a:gd name="f560" fmla="*/ f473 1 f342"/>
                <a:gd name="f561" fmla="*/ f474 1 f342"/>
                <a:gd name="f562" fmla="*/ f475 1 f343"/>
                <a:gd name="f563" fmla="*/ f476 1 f342"/>
                <a:gd name="f564" fmla="*/ f477 1 f343"/>
                <a:gd name="f565" fmla="*/ f478 1 f342"/>
                <a:gd name="f566" fmla="*/ f479 1 f342"/>
                <a:gd name="f567" fmla="*/ f480 1 f342"/>
                <a:gd name="f568" fmla="*/ f481 1 f342"/>
                <a:gd name="f569" fmla="*/ f482 1 f343"/>
                <a:gd name="f570" fmla="*/ f483 1 f342"/>
                <a:gd name="f571" fmla="*/ f484 1 f342"/>
                <a:gd name="f572" fmla="*/ f485 1 f343"/>
                <a:gd name="f573" fmla="*/ f486 1 f342"/>
                <a:gd name="f574" fmla="*/ f487 1 f343"/>
                <a:gd name="f575" fmla="*/ f488 1 f342"/>
                <a:gd name="f576" fmla="*/ f489 1 f343"/>
                <a:gd name="f577" fmla="*/ f490 1 f342"/>
                <a:gd name="f578" fmla="*/ f491 1 f343"/>
                <a:gd name="f579" fmla="*/ f492 1 f342"/>
                <a:gd name="f580" fmla="*/ f493 1 f343"/>
                <a:gd name="f581" fmla="*/ f494 1 f342"/>
                <a:gd name="f582" fmla="*/ f495 1 f343"/>
                <a:gd name="f583" fmla="*/ f496 1 f342"/>
                <a:gd name="f584" fmla="*/ f497 1 f342"/>
                <a:gd name="f585" fmla="*/ f498 1 f343"/>
                <a:gd name="f586" fmla="*/ f499 1 f342"/>
                <a:gd name="f587" fmla="*/ f500 1 f343"/>
                <a:gd name="f588" fmla="*/ f501 1 f342"/>
                <a:gd name="f589" fmla="*/ f502 1 f343"/>
                <a:gd name="f590" fmla="*/ f503 1 f342"/>
                <a:gd name="f591" fmla="*/ f504 1 f343"/>
                <a:gd name="f592" fmla="*/ f505 1 f342"/>
                <a:gd name="f593" fmla="*/ f506 1 f343"/>
                <a:gd name="f594" fmla="*/ f507 1 f342"/>
                <a:gd name="f595" fmla="*/ f508 1 f343"/>
                <a:gd name="f596" fmla="*/ f509 1 f342"/>
                <a:gd name="f597" fmla="*/ f510 1 f343"/>
                <a:gd name="f598" fmla="*/ f511 f333 1"/>
                <a:gd name="f599" fmla="*/ f512 f333 1"/>
                <a:gd name="f600" fmla="*/ f514 f334 1"/>
                <a:gd name="f601" fmla="*/ f513 f334 1"/>
                <a:gd name="f602" fmla="*/ f515 f333 1"/>
                <a:gd name="f603" fmla="*/ f516 f334 1"/>
                <a:gd name="f604" fmla="*/ f517 f333 1"/>
                <a:gd name="f605" fmla="*/ f518 f334 1"/>
                <a:gd name="f606" fmla="*/ f519 f333 1"/>
                <a:gd name="f607" fmla="*/ f520 f334 1"/>
                <a:gd name="f608" fmla="*/ f521 f333 1"/>
                <a:gd name="f609" fmla="*/ f522 f334 1"/>
                <a:gd name="f610" fmla="*/ f523 f333 1"/>
                <a:gd name="f611" fmla="*/ f524 f334 1"/>
                <a:gd name="f612" fmla="*/ f525 f333 1"/>
                <a:gd name="f613" fmla="*/ f526 f334 1"/>
                <a:gd name="f614" fmla="*/ f527 f333 1"/>
                <a:gd name="f615" fmla="*/ f528 f334 1"/>
                <a:gd name="f616" fmla="*/ f529 f333 1"/>
                <a:gd name="f617" fmla="*/ f530 f334 1"/>
                <a:gd name="f618" fmla="*/ f531 f333 1"/>
                <a:gd name="f619" fmla="*/ f532 f334 1"/>
                <a:gd name="f620" fmla="*/ f533 f333 1"/>
                <a:gd name="f621" fmla="*/ f534 f334 1"/>
                <a:gd name="f622" fmla="*/ f535 f333 1"/>
                <a:gd name="f623" fmla="*/ f536 f334 1"/>
                <a:gd name="f624" fmla="*/ f537 f333 1"/>
                <a:gd name="f625" fmla="*/ f538 f334 1"/>
                <a:gd name="f626" fmla="*/ f539 f333 1"/>
                <a:gd name="f627" fmla="*/ f540 f334 1"/>
                <a:gd name="f628" fmla="*/ f541 f333 1"/>
                <a:gd name="f629" fmla="*/ f542 f334 1"/>
                <a:gd name="f630" fmla="*/ f543 f333 1"/>
                <a:gd name="f631" fmla="*/ f544 f334 1"/>
                <a:gd name="f632" fmla="*/ f545 f333 1"/>
                <a:gd name="f633" fmla="*/ f546 f334 1"/>
                <a:gd name="f634" fmla="*/ f547 f333 1"/>
                <a:gd name="f635" fmla="*/ f548 f333 1"/>
                <a:gd name="f636" fmla="*/ f549 f334 1"/>
                <a:gd name="f637" fmla="*/ f550 f333 1"/>
                <a:gd name="f638" fmla="*/ f551 f334 1"/>
                <a:gd name="f639" fmla="*/ f552 f333 1"/>
                <a:gd name="f640" fmla="*/ f553 f334 1"/>
                <a:gd name="f641" fmla="*/ f554 f333 1"/>
                <a:gd name="f642" fmla="*/ f555 f333 1"/>
                <a:gd name="f643" fmla="*/ f556 f334 1"/>
                <a:gd name="f644" fmla="*/ f557 f333 1"/>
                <a:gd name="f645" fmla="*/ f558 f333 1"/>
                <a:gd name="f646" fmla="*/ f559 f334 1"/>
                <a:gd name="f647" fmla="*/ f560 f333 1"/>
                <a:gd name="f648" fmla="*/ f561 f333 1"/>
                <a:gd name="f649" fmla="*/ f562 f334 1"/>
                <a:gd name="f650" fmla="*/ f563 f333 1"/>
                <a:gd name="f651" fmla="*/ f564 f334 1"/>
                <a:gd name="f652" fmla="*/ f565 f333 1"/>
                <a:gd name="f653" fmla="*/ f566 f333 1"/>
                <a:gd name="f654" fmla="*/ f567 f333 1"/>
                <a:gd name="f655" fmla="*/ f568 f333 1"/>
                <a:gd name="f656" fmla="*/ f569 f334 1"/>
                <a:gd name="f657" fmla="*/ f570 f333 1"/>
                <a:gd name="f658" fmla="*/ f571 f333 1"/>
                <a:gd name="f659" fmla="*/ f572 f334 1"/>
                <a:gd name="f660" fmla="*/ f573 f333 1"/>
                <a:gd name="f661" fmla="*/ f574 f334 1"/>
                <a:gd name="f662" fmla="*/ f575 f333 1"/>
                <a:gd name="f663" fmla="*/ f576 f334 1"/>
                <a:gd name="f664" fmla="*/ f577 f333 1"/>
                <a:gd name="f665" fmla="*/ f578 f334 1"/>
                <a:gd name="f666" fmla="*/ f579 f333 1"/>
                <a:gd name="f667" fmla="*/ f580 f334 1"/>
                <a:gd name="f668" fmla="*/ f581 f333 1"/>
                <a:gd name="f669" fmla="*/ f582 f334 1"/>
                <a:gd name="f670" fmla="*/ f583 f333 1"/>
                <a:gd name="f671" fmla="*/ f584 f333 1"/>
                <a:gd name="f672" fmla="*/ f585 f334 1"/>
                <a:gd name="f673" fmla="*/ f586 f333 1"/>
                <a:gd name="f674" fmla="*/ f587 f334 1"/>
                <a:gd name="f675" fmla="*/ f588 f333 1"/>
                <a:gd name="f676" fmla="*/ f589 f334 1"/>
                <a:gd name="f677" fmla="*/ f590 f333 1"/>
                <a:gd name="f678" fmla="*/ f591 f334 1"/>
                <a:gd name="f679" fmla="*/ f592 f333 1"/>
                <a:gd name="f680" fmla="*/ f593 f334 1"/>
                <a:gd name="f681" fmla="*/ f594 f333 1"/>
                <a:gd name="f682" fmla="*/ f595 f334 1"/>
                <a:gd name="f683" fmla="*/ f596 f333 1"/>
                <a:gd name="f684" fmla="*/ f597 f334 1"/>
              </a:gdLst>
              <a:ahLst/>
              <a:cxnLst>
                <a:cxn ang="3cd4">
                  <a:pos x="hc" y="t"/>
                </a:cxn>
                <a:cxn ang="0">
                  <a:pos x="r" y="vc"/>
                </a:cxn>
                <a:cxn ang="cd4">
                  <a:pos x="hc" y="b"/>
                </a:cxn>
                <a:cxn ang="cd2">
                  <a:pos x="l" y="vc"/>
                </a:cxn>
                <a:cxn ang="f427">
                  <a:pos x="f602" y="f603"/>
                </a:cxn>
                <a:cxn ang="f427">
                  <a:pos x="f604" y="f605"/>
                </a:cxn>
                <a:cxn ang="f427">
                  <a:pos x="f606" y="f607"/>
                </a:cxn>
                <a:cxn ang="f427">
                  <a:pos x="f608" y="f609"/>
                </a:cxn>
                <a:cxn ang="f427">
                  <a:pos x="f610" y="f611"/>
                </a:cxn>
                <a:cxn ang="f427">
                  <a:pos x="f612" y="f613"/>
                </a:cxn>
                <a:cxn ang="f427">
                  <a:pos x="f614" y="f615"/>
                </a:cxn>
                <a:cxn ang="f427">
                  <a:pos x="f616" y="f617"/>
                </a:cxn>
                <a:cxn ang="f427">
                  <a:pos x="f618" y="f619"/>
                </a:cxn>
                <a:cxn ang="f427">
                  <a:pos x="f620" y="f621"/>
                </a:cxn>
                <a:cxn ang="f427">
                  <a:pos x="f622" y="f623"/>
                </a:cxn>
                <a:cxn ang="f427">
                  <a:pos x="f624" y="f625"/>
                </a:cxn>
                <a:cxn ang="f427">
                  <a:pos x="f626" y="f627"/>
                </a:cxn>
                <a:cxn ang="f427">
                  <a:pos x="f628" y="f629"/>
                </a:cxn>
                <a:cxn ang="f427">
                  <a:pos x="f630" y="f631"/>
                </a:cxn>
                <a:cxn ang="f427">
                  <a:pos x="f632" y="f633"/>
                </a:cxn>
                <a:cxn ang="f427">
                  <a:pos x="f634" y="f629"/>
                </a:cxn>
                <a:cxn ang="f427">
                  <a:pos x="f635" y="f636"/>
                </a:cxn>
                <a:cxn ang="f427">
                  <a:pos x="f637" y="f638"/>
                </a:cxn>
                <a:cxn ang="f427">
                  <a:pos x="f639" y="f640"/>
                </a:cxn>
                <a:cxn ang="f427">
                  <a:pos x="f641" y="f640"/>
                </a:cxn>
                <a:cxn ang="f427">
                  <a:pos x="f642" y="f643"/>
                </a:cxn>
                <a:cxn ang="f427">
                  <a:pos x="f644" y="f636"/>
                </a:cxn>
                <a:cxn ang="f427">
                  <a:pos x="f645" y="f646"/>
                </a:cxn>
                <a:cxn ang="f427">
                  <a:pos x="f647" y="f613"/>
                </a:cxn>
                <a:cxn ang="f427">
                  <a:pos x="f648" y="f649"/>
                </a:cxn>
                <a:cxn ang="f427">
                  <a:pos x="f650" y="f651"/>
                </a:cxn>
                <a:cxn ang="f427">
                  <a:pos x="f652" y="f613"/>
                </a:cxn>
                <a:cxn ang="f427">
                  <a:pos x="f653" y="f613"/>
                </a:cxn>
                <a:cxn ang="f427">
                  <a:pos x="f654" y="f615"/>
                </a:cxn>
                <a:cxn ang="f427">
                  <a:pos x="f653" y="f613"/>
                </a:cxn>
                <a:cxn ang="f427">
                  <a:pos x="f655" y="f656"/>
                </a:cxn>
                <a:cxn ang="f427">
                  <a:pos x="f657" y="f613"/>
                </a:cxn>
                <a:cxn ang="f427">
                  <a:pos x="f658" y="f659"/>
                </a:cxn>
                <a:cxn ang="f427">
                  <a:pos x="f660" y="f661"/>
                </a:cxn>
                <a:cxn ang="f427">
                  <a:pos x="f662" y="f663"/>
                </a:cxn>
                <a:cxn ang="f427">
                  <a:pos x="f658" y="f659"/>
                </a:cxn>
                <a:cxn ang="f427">
                  <a:pos x="f664" y="f665"/>
                </a:cxn>
                <a:cxn ang="f427">
                  <a:pos x="f666" y="f667"/>
                </a:cxn>
                <a:cxn ang="f427">
                  <a:pos x="f668" y="f669"/>
                </a:cxn>
                <a:cxn ang="f427">
                  <a:pos x="f670" y="f667"/>
                </a:cxn>
                <a:cxn ang="f427">
                  <a:pos x="f671" y="f672"/>
                </a:cxn>
                <a:cxn ang="f427">
                  <a:pos x="f668" y="f669"/>
                </a:cxn>
                <a:cxn ang="f427">
                  <a:pos x="f673" y="f674"/>
                </a:cxn>
                <a:cxn ang="f427">
                  <a:pos x="f675" y="f676"/>
                </a:cxn>
                <a:cxn ang="f427">
                  <a:pos x="f677" y="f678"/>
                </a:cxn>
                <a:cxn ang="f427">
                  <a:pos x="f679" y="f680"/>
                </a:cxn>
                <a:cxn ang="f427">
                  <a:pos x="f681" y="f682"/>
                </a:cxn>
                <a:cxn ang="f427">
                  <a:pos x="f683" y="f684"/>
                </a:cxn>
                <a:cxn ang="f427">
                  <a:pos x="f679" y="f680"/>
                </a:cxn>
              </a:cxnLst>
              <a:rect l="f598" t="f601" r="f599" b="f600"/>
              <a:pathLst>
                <a:path w="699" h="668">
                  <a:moveTo>
                    <a:pt x="f8" y="f9"/>
                  </a:moveTo>
                  <a:cubicBezTo>
                    <a:pt x="f10" y="f11"/>
                    <a:pt x="f6" y="f12"/>
                    <a:pt x="f13" y="f14"/>
                  </a:cubicBezTo>
                  <a:cubicBezTo>
                    <a:pt x="f15" y="f16"/>
                    <a:pt x="f17" y="f18"/>
                    <a:pt x="f7" y="f19"/>
                  </a:cubicBezTo>
                  <a:cubicBezTo>
                    <a:pt x="f20" y="f21"/>
                    <a:pt x="f20" y="f22"/>
                    <a:pt x="f23" y="f24"/>
                  </a:cubicBezTo>
                  <a:cubicBezTo>
                    <a:pt x="f25" y="f26"/>
                    <a:pt x="f27" y="f28"/>
                    <a:pt x="f29" y="f30"/>
                  </a:cubicBezTo>
                  <a:cubicBezTo>
                    <a:pt x="f31" y="f32"/>
                    <a:pt x="f33" y="f7"/>
                    <a:pt x="f34" y="f7"/>
                  </a:cubicBezTo>
                  <a:cubicBezTo>
                    <a:pt x="f35" y="f7"/>
                    <a:pt x="f36" y="f7"/>
                    <a:pt x="f37" y="f7"/>
                  </a:cubicBezTo>
                  <a:cubicBezTo>
                    <a:pt x="f38" y="f7"/>
                    <a:pt x="f39" y="f40"/>
                    <a:pt x="f41" y="f42"/>
                  </a:cubicBezTo>
                  <a:cubicBezTo>
                    <a:pt x="f43" y="f44"/>
                    <a:pt x="f45" y="f46"/>
                    <a:pt x="f47" y="f48"/>
                  </a:cubicBezTo>
                  <a:cubicBezTo>
                    <a:pt x="f49" y="f50"/>
                    <a:pt x="f51" y="f52"/>
                    <a:pt x="f53" y="f54"/>
                  </a:cubicBezTo>
                  <a:cubicBezTo>
                    <a:pt x="f55" y="f56"/>
                    <a:pt x="f5" y="f57"/>
                    <a:pt x="f58" y="f59"/>
                  </a:cubicBezTo>
                  <a:cubicBezTo>
                    <a:pt x="f60" y="f61"/>
                    <a:pt x="f62" y="f63"/>
                    <a:pt x="f64" y="f65"/>
                  </a:cubicBezTo>
                  <a:cubicBezTo>
                    <a:pt x="f66" y="f65"/>
                    <a:pt x="f67" y="f9"/>
                    <a:pt x="f68" y="f69"/>
                  </a:cubicBezTo>
                  <a:cubicBezTo>
                    <a:pt x="f70" y="f71"/>
                    <a:pt x="f72" y="f73"/>
                    <a:pt x="f74" y="f75"/>
                  </a:cubicBezTo>
                  <a:cubicBezTo>
                    <a:pt x="f76" y="f77"/>
                    <a:pt x="f78" y="f79"/>
                    <a:pt x="f80" y="f81"/>
                  </a:cubicBezTo>
                  <a:cubicBezTo>
                    <a:pt x="f82" y="f83"/>
                    <a:pt x="f84" y="f85"/>
                    <a:pt x="f86" y="f87"/>
                  </a:cubicBezTo>
                  <a:cubicBezTo>
                    <a:pt x="f37" y="f88"/>
                    <a:pt x="f89" y="f90"/>
                    <a:pt x="f91" y="f92"/>
                  </a:cubicBezTo>
                  <a:cubicBezTo>
                    <a:pt x="f93" y="f94"/>
                    <a:pt x="f95" y="f96"/>
                    <a:pt x="f97" y="f98"/>
                  </a:cubicBezTo>
                  <a:cubicBezTo>
                    <a:pt x="f99" y="f100"/>
                    <a:pt x="f101" y="f102"/>
                    <a:pt x="f103" y="f104"/>
                  </a:cubicBezTo>
                  <a:cubicBezTo>
                    <a:pt x="f105" y="f106"/>
                    <a:pt x="f107" y="f64"/>
                    <a:pt x="f108" y="f109"/>
                  </a:cubicBezTo>
                  <a:cubicBezTo>
                    <a:pt x="f110" y="f66"/>
                    <a:pt x="f111" y="f64"/>
                    <a:pt x="f112" y="f113"/>
                  </a:cubicBezTo>
                  <a:cubicBezTo>
                    <a:pt x="f114" y="f5"/>
                    <a:pt x="f115" y="f55"/>
                    <a:pt x="f116" y="f117"/>
                  </a:cubicBezTo>
                  <a:cubicBezTo>
                    <a:pt x="f118" y="f119"/>
                    <a:pt x="f120" y="f38"/>
                    <a:pt x="f121" y="f122"/>
                  </a:cubicBezTo>
                  <a:cubicBezTo>
                    <a:pt x="f123" y="f124"/>
                    <a:pt x="f125" y="f126"/>
                    <a:pt x="f127" y="f128"/>
                  </a:cubicBezTo>
                  <a:cubicBezTo>
                    <a:pt x="f129" y="f130"/>
                    <a:pt x="f131" y="f132"/>
                    <a:pt x="f133" y="f134"/>
                  </a:cubicBezTo>
                  <a:cubicBezTo>
                    <a:pt x="f135" y="f81"/>
                    <a:pt x="f136" y="f137"/>
                    <a:pt x="f8" y="f9"/>
                  </a:cubicBezTo>
                  <a:close/>
                  <a:moveTo>
                    <a:pt x="f138" y="f139"/>
                  </a:moveTo>
                  <a:cubicBezTo>
                    <a:pt x="f22" y="f139"/>
                    <a:pt x="f73" y="f139"/>
                    <a:pt x="f140" y="f139"/>
                  </a:cubicBezTo>
                  <a:cubicBezTo>
                    <a:pt x="f140" y="f141"/>
                    <a:pt x="f142" y="f143"/>
                    <a:pt x="f140" y="f144"/>
                  </a:cubicBezTo>
                  <a:cubicBezTo>
                    <a:pt x="f145" y="f146"/>
                    <a:pt x="f147" y="f34"/>
                    <a:pt x="f148" y="f149"/>
                  </a:cubicBezTo>
                  <a:cubicBezTo>
                    <a:pt x="f82" y="f150"/>
                    <a:pt x="f90" y="f151"/>
                    <a:pt x="f152" y="f151"/>
                  </a:cubicBezTo>
                  <a:cubicBezTo>
                    <a:pt x="f153" y="f25"/>
                    <a:pt x="f154" y="f151"/>
                    <a:pt x="f26" y="f151"/>
                  </a:cubicBezTo>
                  <a:cubicBezTo>
                    <a:pt x="f155" y="f25"/>
                    <a:pt x="f156" y="f20"/>
                    <a:pt x="f157" y="f156"/>
                  </a:cubicBezTo>
                  <a:cubicBezTo>
                    <a:pt x="f158" y="f159"/>
                    <a:pt x="f160" y="f161"/>
                    <a:pt x="f138" y="f139"/>
                  </a:cubicBezTo>
                  <a:close/>
                  <a:moveTo>
                    <a:pt x="f162" y="f163"/>
                  </a:moveTo>
                  <a:cubicBezTo>
                    <a:pt x="f164" y="f163"/>
                    <a:pt x="f165" y="f163"/>
                    <a:pt x="f166" y="f163"/>
                  </a:cubicBezTo>
                  <a:cubicBezTo>
                    <a:pt x="f27" y="f163"/>
                    <a:pt x="f167" y="f168"/>
                    <a:pt x="f25" y="f169"/>
                  </a:cubicBezTo>
                  <a:cubicBezTo>
                    <a:pt x="f170" y="f171"/>
                    <a:pt x="f172" y="f173"/>
                    <a:pt x="f174" y="f175"/>
                  </a:cubicBezTo>
                  <a:cubicBezTo>
                    <a:pt x="f172" y="f176"/>
                    <a:pt x="f170" y="f177"/>
                    <a:pt x="f151" y="f162"/>
                  </a:cubicBezTo>
                  <a:cubicBezTo>
                    <a:pt x="f178" y="f107"/>
                    <a:pt x="f150" y="f162"/>
                    <a:pt x="f135" y="f162"/>
                  </a:cubicBezTo>
                  <a:cubicBezTo>
                    <a:pt x="f179" y="f162"/>
                    <a:pt x="f180" y="f162"/>
                    <a:pt x="f181" y="f162"/>
                  </a:cubicBezTo>
                  <a:cubicBezTo>
                    <a:pt x="f182" y="f162"/>
                    <a:pt x="f183" y="f107"/>
                    <a:pt x="f45" y="f162"/>
                  </a:cubicBezTo>
                  <a:cubicBezTo>
                    <a:pt x="f113" y="f177"/>
                    <a:pt x="f49" y="f176"/>
                    <a:pt x="f184" y="f175"/>
                  </a:cubicBezTo>
                  <a:cubicBezTo>
                    <a:pt x="f185" y="f173"/>
                    <a:pt x="f106" y="f171"/>
                    <a:pt x="f186" y="f169"/>
                  </a:cubicBezTo>
                  <a:cubicBezTo>
                    <a:pt x="f183" y="f168"/>
                    <a:pt x="f187" y="f163"/>
                    <a:pt x="f74" y="f163"/>
                  </a:cubicBezTo>
                  <a:cubicBezTo>
                    <a:pt x="f188" y="f163"/>
                    <a:pt x="f180" y="f163"/>
                    <a:pt x="f162" y="f163"/>
                  </a:cubicBezTo>
                  <a:close/>
                  <a:moveTo>
                    <a:pt x="f189" y="f65"/>
                  </a:moveTo>
                  <a:cubicBezTo>
                    <a:pt x="f190" y="f191"/>
                    <a:pt x="f192" y="f193"/>
                    <a:pt x="f194" y="f99"/>
                  </a:cubicBezTo>
                  <a:cubicBezTo>
                    <a:pt x="f195" y="f196"/>
                    <a:pt x="f19" y="f197"/>
                    <a:pt x="f198" y="f75"/>
                  </a:cubicBezTo>
                  <a:cubicBezTo>
                    <a:pt x="f199" y="f200"/>
                    <a:pt x="f201" y="f202"/>
                    <a:pt x="f203" y="f65"/>
                  </a:cubicBezTo>
                  <a:cubicBezTo>
                    <a:pt x="f204" y="f65"/>
                    <a:pt x="f205" y="f65"/>
                    <a:pt x="f189" y="f65"/>
                  </a:cubicBezTo>
                  <a:close/>
                  <a:moveTo>
                    <a:pt x="f61" y="f206"/>
                  </a:moveTo>
                  <a:cubicBezTo>
                    <a:pt x="f207" y="f208"/>
                    <a:pt x="f209" y="f210"/>
                    <a:pt x="f211" y="f212"/>
                  </a:cubicBezTo>
                  <a:cubicBezTo>
                    <a:pt x="f213" y="f196"/>
                    <a:pt x="f214" y="f215"/>
                    <a:pt x="f216" y="f217"/>
                  </a:cubicBezTo>
                  <a:cubicBezTo>
                    <a:pt x="f216" y="f218"/>
                    <a:pt x="f212" y="f219"/>
                    <a:pt x="f216" y="f220"/>
                  </a:cubicBezTo>
                  <a:cubicBezTo>
                    <a:pt x="f214" y="f221"/>
                    <a:pt x="f222" y="f65"/>
                    <a:pt x="f223" y="f65"/>
                  </a:cubicBezTo>
                  <a:cubicBezTo>
                    <a:pt x="f224" y="f206"/>
                    <a:pt x="f220" y="f206"/>
                    <a:pt x="f61" y="f206"/>
                  </a:cubicBezTo>
                  <a:close/>
                  <a:moveTo>
                    <a:pt x="f225" y="f65"/>
                  </a:moveTo>
                  <a:cubicBezTo>
                    <a:pt x="f226" y="f227"/>
                    <a:pt x="f228" y="f215"/>
                    <a:pt x="f188" y="f229"/>
                  </a:cubicBezTo>
                  <a:cubicBezTo>
                    <a:pt x="f230" y="f196"/>
                    <a:pt x="f231" y="f197"/>
                    <a:pt x="f232" y="f75"/>
                  </a:cubicBezTo>
                  <a:cubicBezTo>
                    <a:pt x="f233" y="f234"/>
                    <a:pt x="f235" y="f227"/>
                    <a:pt x="f119" y="f65"/>
                  </a:cubicBezTo>
                  <a:cubicBezTo>
                    <a:pt x="f236" y="f65"/>
                    <a:pt x="f237" y="f65"/>
                    <a:pt x="f225" y="f65"/>
                  </a:cubicBezTo>
                  <a:close/>
                  <a:moveTo>
                    <a:pt x="f238" y="f65"/>
                  </a:moveTo>
                  <a:cubicBezTo>
                    <a:pt x="f239" y="f240"/>
                    <a:pt x="f158" y="f241"/>
                    <a:pt x="f133" y="f229"/>
                  </a:cubicBezTo>
                  <a:cubicBezTo>
                    <a:pt x="f125" y="f197"/>
                    <a:pt x="f242" y="f196"/>
                    <a:pt x="f243" y="f75"/>
                  </a:cubicBezTo>
                  <a:cubicBezTo>
                    <a:pt x="f244" y="f245"/>
                    <a:pt x="f118" y="f227"/>
                    <a:pt x="f246" y="f65"/>
                  </a:cubicBezTo>
                  <a:cubicBezTo>
                    <a:pt x="f247" y="f65"/>
                    <a:pt x="f248" y="f65"/>
                    <a:pt x="f238" y="f65"/>
                  </a:cubicBezTo>
                  <a:close/>
                  <a:moveTo>
                    <a:pt x="f249" y="f250"/>
                  </a:moveTo>
                  <a:cubicBezTo>
                    <a:pt x="f48" y="f90"/>
                    <a:pt x="f251" y="f148"/>
                    <a:pt x="f189" y="f252"/>
                  </a:cubicBezTo>
                  <a:cubicBezTo>
                    <a:pt x="f253" y="f254"/>
                    <a:pt x="f255" y="f96"/>
                    <a:pt x="f192" y="f256"/>
                  </a:cubicBezTo>
                  <a:cubicBezTo>
                    <a:pt x="f257" y="f258"/>
                    <a:pt x="f144" y="f64"/>
                    <a:pt x="f259" y="f67"/>
                  </a:cubicBezTo>
                  <a:cubicBezTo>
                    <a:pt x="f260" y="f186"/>
                    <a:pt x="f261" y="f262"/>
                    <a:pt x="f263" y="f264"/>
                  </a:cubicBezTo>
                  <a:cubicBezTo>
                    <a:pt x="f173" y="f265"/>
                    <a:pt x="f266" y="f267"/>
                    <a:pt x="f171" y="f268"/>
                  </a:cubicBezTo>
                  <a:cubicBezTo>
                    <a:pt x="f269" y="f270"/>
                    <a:pt x="f18" y="f271"/>
                    <a:pt x="f249" y="f250"/>
                  </a:cubicBezTo>
                  <a:close/>
                  <a:moveTo>
                    <a:pt x="f272" y="f273"/>
                  </a:moveTo>
                  <a:cubicBezTo>
                    <a:pt x="f274" y="f275"/>
                    <a:pt x="f276" y="f81"/>
                    <a:pt x="f277" y="f278"/>
                  </a:cubicBezTo>
                  <a:cubicBezTo>
                    <a:pt x="f278" y="f279"/>
                    <a:pt x="f280" y="f281"/>
                    <a:pt x="f282" y="f273"/>
                  </a:cubicBezTo>
                  <a:cubicBezTo>
                    <a:pt x="f180" y="f188"/>
                    <a:pt x="f222" y="f86"/>
                    <a:pt x="f283" y="f284"/>
                  </a:cubicBezTo>
                  <a:cubicBezTo>
                    <a:pt x="f225" y="f250"/>
                    <a:pt x="f285" y="f286"/>
                    <a:pt x="f272" y="f273"/>
                  </a:cubicBezTo>
                  <a:close/>
                  <a:moveTo>
                    <a:pt x="f287" y="f273"/>
                  </a:moveTo>
                  <a:cubicBezTo>
                    <a:pt x="f288" y="f289"/>
                    <a:pt x="f243" y="f2"/>
                    <a:pt x="f290" y="f291"/>
                  </a:cubicBezTo>
                  <a:cubicBezTo>
                    <a:pt x="f292" y="f126"/>
                    <a:pt x="f293" y="f250"/>
                    <a:pt x="f294" y="f284"/>
                  </a:cubicBezTo>
                  <a:cubicBezTo>
                    <a:pt x="f189" y="f86"/>
                    <a:pt x="f295" y="f286"/>
                    <a:pt x="f179" y="f296"/>
                  </a:cubicBezTo>
                  <a:cubicBezTo>
                    <a:pt x="f297" y="f298"/>
                    <a:pt x="f299" y="f134"/>
                    <a:pt x="f300" y="f226"/>
                  </a:cubicBezTo>
                  <a:cubicBezTo>
                    <a:pt x="f24" y="f301"/>
                    <a:pt x="f302" y="f303"/>
                    <a:pt x="f304" y="f197"/>
                  </a:cubicBezTo>
                  <a:cubicBezTo>
                    <a:pt x="f293" y="f279"/>
                    <a:pt x="f305" y="f281"/>
                    <a:pt x="f287" y="f273"/>
                  </a:cubicBezTo>
                  <a:close/>
                  <a:moveTo>
                    <a:pt x="f202" y="f250"/>
                  </a:moveTo>
                  <a:cubicBezTo>
                    <a:pt x="f306" y="f271"/>
                    <a:pt x="f69" y="f270"/>
                    <a:pt x="f307" y="f268"/>
                  </a:cubicBezTo>
                  <a:cubicBezTo>
                    <a:pt x="f308" y="f267"/>
                    <a:pt x="f309" y="f265"/>
                    <a:pt x="f310" y="f145"/>
                  </a:cubicBezTo>
                  <a:cubicBezTo>
                    <a:pt x="f311" y="f74"/>
                    <a:pt x="f220" y="f67"/>
                    <a:pt x="f202" y="f67"/>
                  </a:cubicBezTo>
                  <a:cubicBezTo>
                    <a:pt x="f312" y="f67"/>
                    <a:pt x="f313" y="f314"/>
                    <a:pt x="f229" y="f315"/>
                  </a:cubicBezTo>
                  <a:cubicBezTo>
                    <a:pt x="f99" y="f233"/>
                    <a:pt x="f316" y="f267"/>
                    <a:pt x="f280" y="f317"/>
                  </a:cubicBezTo>
                  <a:cubicBezTo>
                    <a:pt x="f245" y="f270"/>
                    <a:pt x="f318" y="f271"/>
                    <a:pt x="f202" y="f250"/>
                  </a:cubicBezTo>
                  <a:close/>
                  <a:moveTo>
                    <a:pt x="f319" y="f197"/>
                  </a:moveTo>
                  <a:cubicBezTo>
                    <a:pt x="f320" y="f303"/>
                    <a:pt x="f266" y="f301"/>
                    <a:pt x="f321" y="f95"/>
                  </a:cubicBezTo>
                  <a:cubicBezTo>
                    <a:pt x="f322" y="f323"/>
                    <a:pt x="f260" y="f228"/>
                    <a:pt x="f260" y="f289"/>
                  </a:cubicBezTo>
                  <a:cubicBezTo>
                    <a:pt x="f198" y="f324"/>
                    <a:pt x="f203" y="f325"/>
                    <a:pt x="f326" y="f284"/>
                  </a:cubicBezTo>
                  <a:cubicBezTo>
                    <a:pt x="f327" y="f284"/>
                    <a:pt x="f221" y="f188"/>
                    <a:pt x="f328" y="f298"/>
                  </a:cubicBezTo>
                  <a:cubicBezTo>
                    <a:pt x="f328" y="f228"/>
                    <a:pt x="f329" y="f323"/>
                    <a:pt x="f9" y="f95"/>
                  </a:cubicBezTo>
                  <a:cubicBezTo>
                    <a:pt x="f330" y="f301"/>
                    <a:pt x="f331" y="f303"/>
                    <a:pt x="f319" y="f197"/>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16" name="Freeform 24">
              <a:extLst>
                <a:ext uri="{FF2B5EF4-FFF2-40B4-BE49-F238E27FC236}">
                  <a16:creationId xmlns:a16="http://schemas.microsoft.com/office/drawing/2014/main" id="{24930755-E24F-6A3F-47A1-91A1BE88B0D9}"/>
                </a:ext>
              </a:extLst>
            </p:cNvPr>
            <p:cNvSpPr/>
            <p:nvPr/>
          </p:nvSpPr>
          <p:spPr>
            <a:xfrm>
              <a:off x="4260052" y="4944060"/>
              <a:ext cx="1425577" cy="1479554"/>
            </a:xfrm>
            <a:custGeom>
              <a:avLst/>
              <a:gdLst>
                <a:gd name="f0" fmla="val 10800000"/>
                <a:gd name="f1" fmla="val 5400000"/>
                <a:gd name="f2" fmla="val 180"/>
                <a:gd name="f3" fmla="val w"/>
                <a:gd name="f4" fmla="val h"/>
                <a:gd name="f5" fmla="val 0"/>
                <a:gd name="f6" fmla="val 732"/>
                <a:gd name="f7" fmla="val 760"/>
                <a:gd name="f8" fmla="val 150"/>
                <a:gd name="f9" fmla="val 213"/>
                <a:gd name="f10" fmla="val 149"/>
                <a:gd name="f11" fmla="val 212"/>
                <a:gd name="f12" fmla="val 128"/>
                <a:gd name="f13" fmla="val 195"/>
                <a:gd name="f14" fmla="val 114"/>
                <a:gd name="f15" fmla="val 177"/>
                <a:gd name="f16" fmla="val 141"/>
                <a:gd name="f17" fmla="val 148"/>
                <a:gd name="f18" fmla="val 123"/>
                <a:gd name="f19" fmla="val 151"/>
                <a:gd name="f20" fmla="val 111"/>
                <a:gd name="f21" fmla="val 154"/>
                <a:gd name="f22" fmla="val 98"/>
                <a:gd name="f23" fmla="val 156"/>
                <a:gd name="f24" fmla="val 90"/>
                <a:gd name="f25" fmla="val 143"/>
                <a:gd name="f26" fmla="val 79"/>
                <a:gd name="f27" fmla="val 130"/>
                <a:gd name="f28" fmla="val 77"/>
                <a:gd name="f29" fmla="val 116"/>
                <a:gd name="f30" fmla="val 75"/>
                <a:gd name="f31" fmla="val 103"/>
                <a:gd name="f32" fmla="val 83"/>
                <a:gd name="f33" fmla="val 89"/>
                <a:gd name="f34" fmla="val 87"/>
                <a:gd name="f35" fmla="val 74"/>
                <a:gd name="f36" fmla="val 35"/>
                <a:gd name="f37" fmla="val 88"/>
                <a:gd name="f38" fmla="val 25"/>
                <a:gd name="f39" fmla="val 62"/>
                <a:gd name="f40" fmla="val 48"/>
                <a:gd name="f41" fmla="val 51"/>
                <a:gd name="f42" fmla="val 71"/>
                <a:gd name="f43" fmla="val 39"/>
                <a:gd name="f44" fmla="val 86"/>
                <a:gd name="f45" fmla="val 31"/>
                <a:gd name="f46" fmla="val 110"/>
                <a:gd name="f47" fmla="val 32"/>
                <a:gd name="f48" fmla="val 106"/>
                <a:gd name="f49" fmla="val 120"/>
                <a:gd name="f50" fmla="val 10"/>
                <a:gd name="f51" fmla="val 129"/>
                <a:gd name="f52" fmla="val 16"/>
                <a:gd name="f53" fmla="val 138"/>
                <a:gd name="f54" fmla="val 23"/>
                <a:gd name="f55" fmla="val 164"/>
                <a:gd name="f56" fmla="val 42"/>
                <a:gd name="f57" fmla="val 190"/>
                <a:gd name="f58" fmla="val 217"/>
                <a:gd name="f59" fmla="val 81"/>
                <a:gd name="f60" fmla="val 227"/>
                <a:gd name="f61" fmla="val 231"/>
                <a:gd name="f62" fmla="val 97"/>
                <a:gd name="f63" fmla="val 222"/>
                <a:gd name="f64" fmla="val 194"/>
                <a:gd name="f65" fmla="val 132"/>
                <a:gd name="f66" fmla="val 199"/>
                <a:gd name="f67" fmla="val 159"/>
                <a:gd name="f68" fmla="val 191"/>
                <a:gd name="f69" fmla="val 235"/>
                <a:gd name="f70" fmla="val 243"/>
                <a:gd name="f71" fmla="val 253"/>
                <a:gd name="f72" fmla="val 297"/>
                <a:gd name="f73" fmla="val 273"/>
                <a:gd name="f74" fmla="val 350"/>
                <a:gd name="f75" fmla="val 275"/>
                <a:gd name="f76" fmla="val 355"/>
                <a:gd name="f77" fmla="val 277"/>
                <a:gd name="f78" fmla="val 361"/>
                <a:gd name="f79" fmla="val 280"/>
                <a:gd name="f80" fmla="val 369"/>
                <a:gd name="f81" fmla="val 308"/>
                <a:gd name="f82" fmla="val 294"/>
                <a:gd name="f83" fmla="val 336"/>
                <a:gd name="f84" fmla="val 223"/>
                <a:gd name="f85" fmla="val 363"/>
                <a:gd name="f86" fmla="val 144"/>
                <a:gd name="f87" fmla="val 356"/>
                <a:gd name="f88" fmla="val 131"/>
                <a:gd name="f89" fmla="val 327"/>
                <a:gd name="f90" fmla="val 94"/>
                <a:gd name="f91" fmla="val 359"/>
                <a:gd name="f92" fmla="val 70"/>
                <a:gd name="f93" fmla="val 389"/>
                <a:gd name="f94" fmla="val 419"/>
                <a:gd name="f95" fmla="val 26"/>
                <a:gd name="f96" fmla="val 453"/>
                <a:gd name="f97" fmla="val 1"/>
                <a:gd name="f98" fmla="val 452"/>
                <a:gd name="f99" fmla="val 475"/>
                <a:gd name="f100" fmla="val 33"/>
                <a:gd name="f101" fmla="val 492"/>
                <a:gd name="f102" fmla="val 41"/>
                <a:gd name="f103" fmla="val 604"/>
                <a:gd name="f104" fmla="val 91"/>
                <a:gd name="f105" fmla="val 687"/>
                <a:gd name="f106" fmla="val 168"/>
                <a:gd name="f107" fmla="val 720"/>
                <a:gd name="f108" fmla="val 290"/>
                <a:gd name="f109" fmla="val 726"/>
                <a:gd name="f110" fmla="val 314"/>
                <a:gd name="f111" fmla="val 729"/>
                <a:gd name="f112" fmla="val 339"/>
                <a:gd name="f113" fmla="val 730"/>
                <a:gd name="f114" fmla="val 364"/>
                <a:gd name="f115" fmla="val 731"/>
                <a:gd name="f116" fmla="val 486"/>
                <a:gd name="f117" fmla="val 608"/>
                <a:gd name="f118" fmla="val 736"/>
                <a:gd name="f119" fmla="val 742"/>
                <a:gd name="f120" fmla="val 746"/>
                <a:gd name="f121" fmla="val 725"/>
                <a:gd name="f122" fmla="val 752"/>
                <a:gd name="f123" fmla="val 718"/>
                <a:gd name="f124" fmla="val 713"/>
                <a:gd name="f125" fmla="val 706"/>
                <a:gd name="f126" fmla="val 759"/>
                <a:gd name="f127" fmla="val 699"/>
                <a:gd name="f128" fmla="val 695"/>
                <a:gd name="f129" fmla="val 745"/>
                <a:gd name="f130" fmla="val 692"/>
                <a:gd name="f131" fmla="val 741"/>
                <a:gd name="f132" fmla="val 694"/>
                <a:gd name="f133" fmla="val 734"/>
                <a:gd name="f134" fmla="val 728"/>
                <a:gd name="f135" fmla="val 612"/>
                <a:gd name="f136" fmla="val 496"/>
                <a:gd name="f137" fmla="val 380"/>
                <a:gd name="f138" fmla="val 697"/>
                <a:gd name="f139" fmla="val 228"/>
                <a:gd name="f140" fmla="val 589"/>
                <a:gd name="f141" fmla="val 117"/>
                <a:gd name="f142" fmla="val 473"/>
                <a:gd name="f143" fmla="val 73"/>
                <a:gd name="f144" fmla="val 481"/>
                <a:gd name="f145" fmla="val 489"/>
                <a:gd name="f146" fmla="val 497"/>
                <a:gd name="f147" fmla="val 471"/>
                <a:gd name="f148" fmla="val 158"/>
                <a:gd name="f149" fmla="val 449"/>
                <a:gd name="f150" fmla="val 423"/>
                <a:gd name="f151" fmla="val 432"/>
                <a:gd name="f152" fmla="val 169"/>
                <a:gd name="f153" fmla="val 441"/>
                <a:gd name="f154" fmla="val 186"/>
                <a:gd name="f155" fmla="val 447"/>
                <a:gd name="f156" fmla="val 205"/>
                <a:gd name="f157" fmla="val 448"/>
                <a:gd name="f158" fmla="val 224"/>
                <a:gd name="f159" fmla="val 443"/>
                <a:gd name="f160" fmla="val 229"/>
                <a:gd name="f161" fmla="val 391"/>
                <a:gd name="f162" fmla="val 338"/>
                <a:gd name="f163" fmla="val 323"/>
                <a:gd name="f164" fmla="val 285"/>
                <a:gd name="f165" fmla="val 371"/>
                <a:gd name="f166" fmla="val 284"/>
                <a:gd name="f167" fmla="val 372"/>
                <a:gd name="f168" fmla="val 282"/>
                <a:gd name="f169" fmla="val 375"/>
                <a:gd name="f170" fmla="val 259"/>
                <a:gd name="f171" fmla="val 316"/>
                <a:gd name="f172" fmla="val 215"/>
                <a:gd name="f173" fmla="val 301"/>
                <a:gd name="f174" fmla="val 206"/>
                <a:gd name="f175" fmla="val 283"/>
                <a:gd name="f176" fmla="val 274"/>
                <a:gd name="f177" fmla="val 162"/>
                <a:gd name="f178" fmla="val 237"/>
                <a:gd name="f179" fmla="val 167"/>
                <a:gd name="f180" fmla="val 226"/>
                <a:gd name="f181" fmla="val 236"/>
                <a:gd name="f182" fmla="val 196"/>
                <a:gd name="f183" fmla="val 250"/>
                <a:gd name="f184" fmla="val 170"/>
                <a:gd name="f185" fmla="val 160"/>
                <a:gd name="f186" fmla="val 188"/>
                <a:gd name="f187" fmla="val 155"/>
                <a:gd name="f188" fmla="val 200"/>
                <a:gd name="f189" fmla="val 124"/>
                <a:gd name="f190" fmla="val 119"/>
                <a:gd name="f191" fmla="val 115"/>
                <a:gd name="f192" fmla="val 134"/>
                <a:gd name="f193" fmla="val 113"/>
                <a:gd name="f194" fmla="val 118"/>
                <a:gd name="f195" fmla="val 172"/>
                <a:gd name="f196" fmla="val 176"/>
                <a:gd name="f197" fmla="val 107"/>
                <a:gd name="f198" fmla="val 181"/>
                <a:gd name="f199" fmla="val 100"/>
                <a:gd name="f200" fmla="val 163"/>
                <a:gd name="f201" fmla="val 431"/>
                <a:gd name="f202" fmla="val 412"/>
                <a:gd name="f203" fmla="val 76"/>
                <a:gd name="f204" fmla="val 396"/>
                <a:gd name="f205" fmla="val 379"/>
                <a:gd name="f206" fmla="val 385"/>
                <a:gd name="f207" fmla="val 109"/>
                <a:gd name="f208" fmla="val 390"/>
                <a:gd name="f209" fmla="val 411"/>
                <a:gd name="f210" fmla="val 428"/>
                <a:gd name="f211" fmla="val 445"/>
                <a:gd name="f212" fmla="val 437"/>
                <a:gd name="f213" fmla="val 249"/>
                <a:gd name="f214" fmla="val 413"/>
                <a:gd name="f215" fmla="val 416"/>
                <a:gd name="f216" fmla="val 392"/>
                <a:gd name="f217" fmla="val 175"/>
                <a:gd name="f218" fmla="val 383"/>
                <a:gd name="f219" fmla="val 374"/>
                <a:gd name="f220" fmla="val 221"/>
                <a:gd name="f221" fmla="+- 0 0 -90"/>
                <a:gd name="f222" fmla="*/ f3 1 732"/>
                <a:gd name="f223" fmla="*/ f4 1 760"/>
                <a:gd name="f224" fmla="val f5"/>
                <a:gd name="f225" fmla="val f6"/>
                <a:gd name="f226" fmla="val f7"/>
                <a:gd name="f227" fmla="*/ f221 f0 1"/>
                <a:gd name="f228" fmla="+- f226 0 f224"/>
                <a:gd name="f229" fmla="+- f225 0 f224"/>
                <a:gd name="f230" fmla="*/ f227 1 f2"/>
                <a:gd name="f231" fmla="*/ f229 1 732"/>
                <a:gd name="f232" fmla="*/ f228 1 760"/>
                <a:gd name="f233" fmla="*/ 150 f229 1"/>
                <a:gd name="f234" fmla="*/ 213 f228 1"/>
                <a:gd name="f235" fmla="*/ 149 f229 1"/>
                <a:gd name="f236" fmla="*/ 212 f228 1"/>
                <a:gd name="f237" fmla="*/ 141 f229 1"/>
                <a:gd name="f238" fmla="*/ 148 f228 1"/>
                <a:gd name="f239" fmla="*/ 98 f229 1"/>
                <a:gd name="f240" fmla="*/ 156 f228 1"/>
                <a:gd name="f241" fmla="*/ 77 f229 1"/>
                <a:gd name="f242" fmla="*/ 116 f228 1"/>
                <a:gd name="f243" fmla="*/ 87 f229 1"/>
                <a:gd name="f244" fmla="*/ 74 f228 1"/>
                <a:gd name="f245" fmla="*/ 0 f229 1"/>
                <a:gd name="f246" fmla="*/ 75 f228 1"/>
                <a:gd name="f247" fmla="*/ 71 f229 1"/>
                <a:gd name="f248" fmla="*/ 39 f228 1"/>
                <a:gd name="f249" fmla="*/ 106 f229 1"/>
                <a:gd name="f250" fmla="*/ 0 f228 1"/>
                <a:gd name="f251" fmla="*/ 138 f229 1"/>
                <a:gd name="f252" fmla="*/ 23 f228 1"/>
                <a:gd name="f253" fmla="*/ 217 f229 1"/>
                <a:gd name="f254" fmla="*/ 81 f228 1"/>
                <a:gd name="f255" fmla="*/ 222 f229 1"/>
                <a:gd name="f256" fmla="*/ 106 f228 1"/>
                <a:gd name="f257" fmla="*/ 213 f229 1"/>
                <a:gd name="f258" fmla="*/ 191 f228 1"/>
                <a:gd name="f259" fmla="*/ 273 f229 1"/>
                <a:gd name="f260" fmla="*/ 350 f228 1"/>
                <a:gd name="f261" fmla="*/ 280 f229 1"/>
                <a:gd name="f262" fmla="*/ 369 f228 1"/>
                <a:gd name="f263" fmla="*/ 361 f229 1"/>
                <a:gd name="f264" fmla="*/ 151 f228 1"/>
                <a:gd name="f265" fmla="*/ 350 f229 1"/>
                <a:gd name="f266" fmla="*/ 123 f228 1"/>
                <a:gd name="f267" fmla="*/ 359 f229 1"/>
                <a:gd name="f268" fmla="*/ 70 f228 1"/>
                <a:gd name="f269" fmla="*/ 453 f229 1"/>
                <a:gd name="f270" fmla="*/ 1 f228 1"/>
                <a:gd name="f271" fmla="*/ 492 f229 1"/>
                <a:gd name="f272" fmla="*/ 41 f228 1"/>
                <a:gd name="f273" fmla="*/ 720 f229 1"/>
                <a:gd name="f274" fmla="*/ 290 f228 1"/>
                <a:gd name="f275" fmla="*/ 730 f229 1"/>
                <a:gd name="f276" fmla="*/ 364 f228 1"/>
                <a:gd name="f277" fmla="*/ 730 f228 1"/>
                <a:gd name="f278" fmla="*/ 729 f229 1"/>
                <a:gd name="f279" fmla="*/ 746 f228 1"/>
                <a:gd name="f280" fmla="*/ 713 f229 1"/>
                <a:gd name="f281" fmla="*/ 760 f228 1"/>
                <a:gd name="f282" fmla="*/ 695 f229 1"/>
                <a:gd name="f283" fmla="*/ 745 f228 1"/>
                <a:gd name="f284" fmla="*/ 694 f229 1"/>
                <a:gd name="f285" fmla="*/ 728 f228 1"/>
                <a:gd name="f286" fmla="*/ 380 f228 1"/>
                <a:gd name="f287" fmla="*/ 473 f229 1"/>
                <a:gd name="f288" fmla="*/ 73 f228 1"/>
                <a:gd name="f289" fmla="*/ 497 f229 1"/>
                <a:gd name="f290" fmla="*/ 164 f228 1"/>
                <a:gd name="f291" fmla="*/ 423 f229 1"/>
                <a:gd name="f292" fmla="*/ 447 f229 1"/>
                <a:gd name="f293" fmla="*/ 205 f228 1"/>
                <a:gd name="f294" fmla="*/ 443 f229 1"/>
                <a:gd name="f295" fmla="*/ 229 f228 1"/>
                <a:gd name="f296" fmla="*/ 285 f229 1"/>
                <a:gd name="f297" fmla="*/ 371 f228 1"/>
                <a:gd name="f298" fmla="*/ 275 f229 1"/>
                <a:gd name="f299" fmla="*/ 375 f228 1"/>
                <a:gd name="f300" fmla="*/ 227 f229 1"/>
                <a:gd name="f301" fmla="*/ 316 f228 1"/>
                <a:gd name="f302" fmla="*/ 191 f229 1"/>
                <a:gd name="f303" fmla="*/ 274 f228 1"/>
                <a:gd name="f304" fmla="*/ 154 f229 1"/>
                <a:gd name="f305" fmla="*/ 215 f228 1"/>
                <a:gd name="f306" fmla="*/ 196 f229 1"/>
                <a:gd name="f307" fmla="*/ 250 f228 1"/>
                <a:gd name="f308" fmla="*/ 167 f229 1"/>
                <a:gd name="f309" fmla="*/ 170 f228 1"/>
                <a:gd name="f310" fmla="*/ 129 f229 1"/>
                <a:gd name="f311" fmla="*/ 62 f228 1"/>
                <a:gd name="f312" fmla="*/ 115 f229 1"/>
                <a:gd name="f313" fmla="*/ 111 f228 1"/>
                <a:gd name="f314" fmla="*/ 169 f229 1"/>
                <a:gd name="f315" fmla="*/ 118 f228 1"/>
                <a:gd name="f316" fmla="*/ 181 f229 1"/>
                <a:gd name="f317" fmla="*/ 100 f228 1"/>
                <a:gd name="f318" fmla="*/ 431 f229 1"/>
                <a:gd name="f319" fmla="*/ 379 f229 1"/>
                <a:gd name="f320" fmla="*/ 391 f229 1"/>
                <a:gd name="f321" fmla="*/ 445 f229 1"/>
                <a:gd name="f322" fmla="*/ 364 f229 1"/>
                <a:gd name="f323" fmla="*/ 249 f228 1"/>
                <a:gd name="f324" fmla="*/ 392 f229 1"/>
                <a:gd name="f325" fmla="*/ 175 f228 1"/>
                <a:gd name="f326" fmla="+- f230 0 f1"/>
                <a:gd name="f327" fmla="*/ f233 1 732"/>
                <a:gd name="f328" fmla="*/ f234 1 760"/>
                <a:gd name="f329" fmla="*/ f235 1 732"/>
                <a:gd name="f330" fmla="*/ f236 1 760"/>
                <a:gd name="f331" fmla="*/ f237 1 732"/>
                <a:gd name="f332" fmla="*/ f238 1 760"/>
                <a:gd name="f333" fmla="*/ f239 1 732"/>
                <a:gd name="f334" fmla="*/ f240 1 760"/>
                <a:gd name="f335" fmla="*/ f241 1 732"/>
                <a:gd name="f336" fmla="*/ f242 1 760"/>
                <a:gd name="f337" fmla="*/ f243 1 732"/>
                <a:gd name="f338" fmla="*/ f244 1 760"/>
                <a:gd name="f339" fmla="*/ f245 1 732"/>
                <a:gd name="f340" fmla="*/ f246 1 760"/>
                <a:gd name="f341" fmla="*/ f247 1 732"/>
                <a:gd name="f342" fmla="*/ f248 1 760"/>
                <a:gd name="f343" fmla="*/ f249 1 732"/>
                <a:gd name="f344" fmla="*/ f250 1 760"/>
                <a:gd name="f345" fmla="*/ f251 1 732"/>
                <a:gd name="f346" fmla="*/ f252 1 760"/>
                <a:gd name="f347" fmla="*/ f253 1 732"/>
                <a:gd name="f348" fmla="*/ f254 1 760"/>
                <a:gd name="f349" fmla="*/ f255 1 732"/>
                <a:gd name="f350" fmla="*/ f256 1 760"/>
                <a:gd name="f351" fmla="*/ f257 1 732"/>
                <a:gd name="f352" fmla="*/ f258 1 760"/>
                <a:gd name="f353" fmla="*/ f259 1 732"/>
                <a:gd name="f354" fmla="*/ f260 1 760"/>
                <a:gd name="f355" fmla="*/ f261 1 732"/>
                <a:gd name="f356" fmla="*/ f262 1 760"/>
                <a:gd name="f357" fmla="*/ f263 1 732"/>
                <a:gd name="f358" fmla="*/ f264 1 760"/>
                <a:gd name="f359" fmla="*/ f265 1 732"/>
                <a:gd name="f360" fmla="*/ f266 1 760"/>
                <a:gd name="f361" fmla="*/ f267 1 732"/>
                <a:gd name="f362" fmla="*/ f268 1 760"/>
                <a:gd name="f363" fmla="*/ f269 1 732"/>
                <a:gd name="f364" fmla="*/ f270 1 760"/>
                <a:gd name="f365" fmla="*/ f271 1 732"/>
                <a:gd name="f366" fmla="*/ f272 1 760"/>
                <a:gd name="f367" fmla="*/ f273 1 732"/>
                <a:gd name="f368" fmla="*/ f274 1 760"/>
                <a:gd name="f369" fmla="*/ f275 1 732"/>
                <a:gd name="f370" fmla="*/ f276 1 760"/>
                <a:gd name="f371" fmla="*/ f277 1 760"/>
                <a:gd name="f372" fmla="*/ f278 1 732"/>
                <a:gd name="f373" fmla="*/ f279 1 760"/>
                <a:gd name="f374" fmla="*/ f280 1 732"/>
                <a:gd name="f375" fmla="*/ f281 1 760"/>
                <a:gd name="f376" fmla="*/ f282 1 732"/>
                <a:gd name="f377" fmla="*/ f283 1 760"/>
                <a:gd name="f378" fmla="*/ f284 1 732"/>
                <a:gd name="f379" fmla="*/ f285 1 760"/>
                <a:gd name="f380" fmla="*/ f286 1 760"/>
                <a:gd name="f381" fmla="*/ f287 1 732"/>
                <a:gd name="f382" fmla="*/ f288 1 760"/>
                <a:gd name="f383" fmla="*/ f289 1 732"/>
                <a:gd name="f384" fmla="*/ f290 1 760"/>
                <a:gd name="f385" fmla="*/ f291 1 732"/>
                <a:gd name="f386" fmla="*/ f292 1 732"/>
                <a:gd name="f387" fmla="*/ f293 1 760"/>
                <a:gd name="f388" fmla="*/ f294 1 732"/>
                <a:gd name="f389" fmla="*/ f295 1 760"/>
                <a:gd name="f390" fmla="*/ f296 1 732"/>
                <a:gd name="f391" fmla="*/ f297 1 760"/>
                <a:gd name="f392" fmla="*/ f298 1 732"/>
                <a:gd name="f393" fmla="*/ f299 1 760"/>
                <a:gd name="f394" fmla="*/ f300 1 732"/>
                <a:gd name="f395" fmla="*/ f301 1 760"/>
                <a:gd name="f396" fmla="*/ f302 1 732"/>
                <a:gd name="f397" fmla="*/ f303 1 760"/>
                <a:gd name="f398" fmla="*/ f304 1 732"/>
                <a:gd name="f399" fmla="*/ f305 1 760"/>
                <a:gd name="f400" fmla="*/ f306 1 732"/>
                <a:gd name="f401" fmla="*/ f307 1 760"/>
                <a:gd name="f402" fmla="*/ f308 1 732"/>
                <a:gd name="f403" fmla="*/ f309 1 760"/>
                <a:gd name="f404" fmla="*/ f310 1 732"/>
                <a:gd name="f405" fmla="*/ f311 1 760"/>
                <a:gd name="f406" fmla="*/ f312 1 732"/>
                <a:gd name="f407" fmla="*/ f313 1 760"/>
                <a:gd name="f408" fmla="*/ f314 1 732"/>
                <a:gd name="f409" fmla="*/ f315 1 760"/>
                <a:gd name="f410" fmla="*/ f316 1 732"/>
                <a:gd name="f411" fmla="*/ f317 1 760"/>
                <a:gd name="f412" fmla="*/ f318 1 732"/>
                <a:gd name="f413" fmla="*/ f319 1 732"/>
                <a:gd name="f414" fmla="*/ f320 1 732"/>
                <a:gd name="f415" fmla="*/ f321 1 732"/>
                <a:gd name="f416" fmla="*/ f322 1 732"/>
                <a:gd name="f417" fmla="*/ f323 1 760"/>
                <a:gd name="f418" fmla="*/ f324 1 732"/>
                <a:gd name="f419" fmla="*/ f325 1 760"/>
                <a:gd name="f420" fmla="*/ 0 1 f231"/>
                <a:gd name="f421" fmla="*/ f225 1 f231"/>
                <a:gd name="f422" fmla="*/ 0 1 f232"/>
                <a:gd name="f423" fmla="*/ f226 1 f232"/>
                <a:gd name="f424" fmla="*/ f327 1 f231"/>
                <a:gd name="f425" fmla="*/ f328 1 f232"/>
                <a:gd name="f426" fmla="*/ f329 1 f231"/>
                <a:gd name="f427" fmla="*/ f330 1 f232"/>
                <a:gd name="f428" fmla="*/ f331 1 f231"/>
                <a:gd name="f429" fmla="*/ f332 1 f232"/>
                <a:gd name="f430" fmla="*/ f333 1 f231"/>
                <a:gd name="f431" fmla="*/ f334 1 f232"/>
                <a:gd name="f432" fmla="*/ f335 1 f231"/>
                <a:gd name="f433" fmla="*/ f336 1 f232"/>
                <a:gd name="f434" fmla="*/ f337 1 f231"/>
                <a:gd name="f435" fmla="*/ f338 1 f232"/>
                <a:gd name="f436" fmla="*/ f339 1 f231"/>
                <a:gd name="f437" fmla="*/ f340 1 f232"/>
                <a:gd name="f438" fmla="*/ f341 1 f231"/>
                <a:gd name="f439" fmla="*/ f342 1 f232"/>
                <a:gd name="f440" fmla="*/ f343 1 f231"/>
                <a:gd name="f441" fmla="*/ f344 1 f232"/>
                <a:gd name="f442" fmla="*/ f345 1 f231"/>
                <a:gd name="f443" fmla="*/ f346 1 f232"/>
                <a:gd name="f444" fmla="*/ f347 1 f231"/>
                <a:gd name="f445" fmla="*/ f348 1 f232"/>
                <a:gd name="f446" fmla="*/ f349 1 f231"/>
                <a:gd name="f447" fmla="*/ f350 1 f232"/>
                <a:gd name="f448" fmla="*/ f351 1 f231"/>
                <a:gd name="f449" fmla="*/ f352 1 f232"/>
                <a:gd name="f450" fmla="*/ f353 1 f231"/>
                <a:gd name="f451" fmla="*/ f354 1 f232"/>
                <a:gd name="f452" fmla="*/ f355 1 f231"/>
                <a:gd name="f453" fmla="*/ f356 1 f232"/>
                <a:gd name="f454" fmla="*/ f357 1 f231"/>
                <a:gd name="f455" fmla="*/ f358 1 f232"/>
                <a:gd name="f456" fmla="*/ f359 1 f231"/>
                <a:gd name="f457" fmla="*/ f360 1 f232"/>
                <a:gd name="f458" fmla="*/ f361 1 f231"/>
                <a:gd name="f459" fmla="*/ f362 1 f232"/>
                <a:gd name="f460" fmla="*/ f363 1 f231"/>
                <a:gd name="f461" fmla="*/ f364 1 f232"/>
                <a:gd name="f462" fmla="*/ f365 1 f231"/>
                <a:gd name="f463" fmla="*/ f366 1 f232"/>
                <a:gd name="f464" fmla="*/ f367 1 f231"/>
                <a:gd name="f465" fmla="*/ f368 1 f232"/>
                <a:gd name="f466" fmla="*/ f369 1 f231"/>
                <a:gd name="f467" fmla="*/ f370 1 f232"/>
                <a:gd name="f468" fmla="*/ f371 1 f232"/>
                <a:gd name="f469" fmla="*/ f372 1 f231"/>
                <a:gd name="f470" fmla="*/ f373 1 f232"/>
                <a:gd name="f471" fmla="*/ f374 1 f231"/>
                <a:gd name="f472" fmla="*/ f375 1 f232"/>
                <a:gd name="f473" fmla="*/ f376 1 f231"/>
                <a:gd name="f474" fmla="*/ f377 1 f232"/>
                <a:gd name="f475" fmla="*/ f378 1 f231"/>
                <a:gd name="f476" fmla="*/ f379 1 f232"/>
                <a:gd name="f477" fmla="*/ f380 1 f232"/>
                <a:gd name="f478" fmla="*/ f381 1 f231"/>
                <a:gd name="f479" fmla="*/ f382 1 f232"/>
                <a:gd name="f480" fmla="*/ f383 1 f231"/>
                <a:gd name="f481" fmla="*/ f384 1 f232"/>
                <a:gd name="f482" fmla="*/ f385 1 f231"/>
                <a:gd name="f483" fmla="*/ f386 1 f231"/>
                <a:gd name="f484" fmla="*/ f387 1 f232"/>
                <a:gd name="f485" fmla="*/ f388 1 f231"/>
                <a:gd name="f486" fmla="*/ f389 1 f232"/>
                <a:gd name="f487" fmla="*/ f390 1 f231"/>
                <a:gd name="f488" fmla="*/ f391 1 f232"/>
                <a:gd name="f489" fmla="*/ f392 1 f231"/>
                <a:gd name="f490" fmla="*/ f393 1 f232"/>
                <a:gd name="f491" fmla="*/ f394 1 f231"/>
                <a:gd name="f492" fmla="*/ f395 1 f232"/>
                <a:gd name="f493" fmla="*/ f396 1 f231"/>
                <a:gd name="f494" fmla="*/ f397 1 f232"/>
                <a:gd name="f495" fmla="*/ f398 1 f231"/>
                <a:gd name="f496" fmla="*/ f399 1 f232"/>
                <a:gd name="f497" fmla="*/ f400 1 f231"/>
                <a:gd name="f498" fmla="*/ f401 1 f232"/>
                <a:gd name="f499" fmla="*/ f402 1 f231"/>
                <a:gd name="f500" fmla="*/ f403 1 f232"/>
                <a:gd name="f501" fmla="*/ f404 1 f231"/>
                <a:gd name="f502" fmla="*/ f405 1 f232"/>
                <a:gd name="f503" fmla="*/ f406 1 f231"/>
                <a:gd name="f504" fmla="*/ f407 1 f232"/>
                <a:gd name="f505" fmla="*/ f408 1 f231"/>
                <a:gd name="f506" fmla="*/ f409 1 f232"/>
                <a:gd name="f507" fmla="*/ f410 1 f231"/>
                <a:gd name="f508" fmla="*/ f411 1 f232"/>
                <a:gd name="f509" fmla="*/ f412 1 f231"/>
                <a:gd name="f510" fmla="*/ f413 1 f231"/>
                <a:gd name="f511" fmla="*/ f414 1 f231"/>
                <a:gd name="f512" fmla="*/ f415 1 f231"/>
                <a:gd name="f513" fmla="*/ f416 1 f231"/>
                <a:gd name="f514" fmla="*/ f417 1 f232"/>
                <a:gd name="f515" fmla="*/ f418 1 f231"/>
                <a:gd name="f516" fmla="*/ f419 1 f232"/>
                <a:gd name="f517" fmla="*/ f420 f222 1"/>
                <a:gd name="f518" fmla="*/ f421 f222 1"/>
                <a:gd name="f519" fmla="*/ f423 f223 1"/>
                <a:gd name="f520" fmla="*/ f422 f223 1"/>
                <a:gd name="f521" fmla="*/ f424 f222 1"/>
                <a:gd name="f522" fmla="*/ f425 f223 1"/>
                <a:gd name="f523" fmla="*/ f426 f222 1"/>
                <a:gd name="f524" fmla="*/ f427 f223 1"/>
                <a:gd name="f525" fmla="*/ f428 f222 1"/>
                <a:gd name="f526" fmla="*/ f429 f223 1"/>
                <a:gd name="f527" fmla="*/ f430 f222 1"/>
                <a:gd name="f528" fmla="*/ f431 f223 1"/>
                <a:gd name="f529" fmla="*/ f432 f222 1"/>
                <a:gd name="f530" fmla="*/ f433 f223 1"/>
                <a:gd name="f531" fmla="*/ f434 f222 1"/>
                <a:gd name="f532" fmla="*/ f435 f223 1"/>
                <a:gd name="f533" fmla="*/ f436 f222 1"/>
                <a:gd name="f534" fmla="*/ f437 f223 1"/>
                <a:gd name="f535" fmla="*/ f438 f222 1"/>
                <a:gd name="f536" fmla="*/ f439 f223 1"/>
                <a:gd name="f537" fmla="*/ f440 f222 1"/>
                <a:gd name="f538" fmla="*/ f441 f223 1"/>
                <a:gd name="f539" fmla="*/ f442 f222 1"/>
                <a:gd name="f540" fmla="*/ f443 f223 1"/>
                <a:gd name="f541" fmla="*/ f444 f222 1"/>
                <a:gd name="f542" fmla="*/ f445 f223 1"/>
                <a:gd name="f543" fmla="*/ f446 f222 1"/>
                <a:gd name="f544" fmla="*/ f447 f223 1"/>
                <a:gd name="f545" fmla="*/ f448 f222 1"/>
                <a:gd name="f546" fmla="*/ f449 f223 1"/>
                <a:gd name="f547" fmla="*/ f450 f222 1"/>
                <a:gd name="f548" fmla="*/ f451 f223 1"/>
                <a:gd name="f549" fmla="*/ f452 f222 1"/>
                <a:gd name="f550" fmla="*/ f453 f223 1"/>
                <a:gd name="f551" fmla="*/ f454 f222 1"/>
                <a:gd name="f552" fmla="*/ f455 f223 1"/>
                <a:gd name="f553" fmla="*/ f456 f222 1"/>
                <a:gd name="f554" fmla="*/ f457 f223 1"/>
                <a:gd name="f555" fmla="*/ f458 f222 1"/>
                <a:gd name="f556" fmla="*/ f459 f223 1"/>
                <a:gd name="f557" fmla="*/ f460 f222 1"/>
                <a:gd name="f558" fmla="*/ f461 f223 1"/>
                <a:gd name="f559" fmla="*/ f462 f222 1"/>
                <a:gd name="f560" fmla="*/ f463 f223 1"/>
                <a:gd name="f561" fmla="*/ f464 f222 1"/>
                <a:gd name="f562" fmla="*/ f465 f223 1"/>
                <a:gd name="f563" fmla="*/ f466 f222 1"/>
                <a:gd name="f564" fmla="*/ f467 f223 1"/>
                <a:gd name="f565" fmla="*/ f468 f223 1"/>
                <a:gd name="f566" fmla="*/ f469 f222 1"/>
                <a:gd name="f567" fmla="*/ f470 f223 1"/>
                <a:gd name="f568" fmla="*/ f471 f222 1"/>
                <a:gd name="f569" fmla="*/ f472 f223 1"/>
                <a:gd name="f570" fmla="*/ f473 f222 1"/>
                <a:gd name="f571" fmla="*/ f474 f223 1"/>
                <a:gd name="f572" fmla="*/ f475 f222 1"/>
                <a:gd name="f573" fmla="*/ f476 f223 1"/>
                <a:gd name="f574" fmla="*/ f477 f223 1"/>
                <a:gd name="f575" fmla="*/ f478 f222 1"/>
                <a:gd name="f576" fmla="*/ f479 f223 1"/>
                <a:gd name="f577" fmla="*/ f480 f222 1"/>
                <a:gd name="f578" fmla="*/ f481 f223 1"/>
                <a:gd name="f579" fmla="*/ f482 f222 1"/>
                <a:gd name="f580" fmla="*/ f483 f222 1"/>
                <a:gd name="f581" fmla="*/ f484 f223 1"/>
                <a:gd name="f582" fmla="*/ f485 f222 1"/>
                <a:gd name="f583" fmla="*/ f486 f223 1"/>
                <a:gd name="f584" fmla="*/ f487 f222 1"/>
                <a:gd name="f585" fmla="*/ f488 f223 1"/>
                <a:gd name="f586" fmla="*/ f489 f222 1"/>
                <a:gd name="f587" fmla="*/ f490 f223 1"/>
                <a:gd name="f588" fmla="*/ f491 f222 1"/>
                <a:gd name="f589" fmla="*/ f492 f223 1"/>
                <a:gd name="f590" fmla="*/ f493 f222 1"/>
                <a:gd name="f591" fmla="*/ f494 f223 1"/>
                <a:gd name="f592" fmla="*/ f495 f222 1"/>
                <a:gd name="f593" fmla="*/ f496 f223 1"/>
                <a:gd name="f594" fmla="*/ f497 f222 1"/>
                <a:gd name="f595" fmla="*/ f498 f223 1"/>
                <a:gd name="f596" fmla="*/ f499 f222 1"/>
                <a:gd name="f597" fmla="*/ f500 f223 1"/>
                <a:gd name="f598" fmla="*/ f501 f222 1"/>
                <a:gd name="f599" fmla="*/ f502 f223 1"/>
                <a:gd name="f600" fmla="*/ f503 f222 1"/>
                <a:gd name="f601" fmla="*/ f504 f223 1"/>
                <a:gd name="f602" fmla="*/ f505 f222 1"/>
                <a:gd name="f603" fmla="*/ f506 f223 1"/>
                <a:gd name="f604" fmla="*/ f507 f222 1"/>
                <a:gd name="f605" fmla="*/ f508 f223 1"/>
                <a:gd name="f606" fmla="*/ f509 f222 1"/>
                <a:gd name="f607" fmla="*/ f510 f222 1"/>
                <a:gd name="f608" fmla="*/ f511 f222 1"/>
                <a:gd name="f609" fmla="*/ f512 f222 1"/>
                <a:gd name="f610" fmla="*/ f513 f222 1"/>
                <a:gd name="f611" fmla="*/ f514 f223 1"/>
                <a:gd name="f612" fmla="*/ f515 f222 1"/>
                <a:gd name="f613" fmla="*/ f516 f223 1"/>
              </a:gdLst>
              <a:ahLst/>
              <a:cxnLst>
                <a:cxn ang="3cd4">
                  <a:pos x="hc" y="t"/>
                </a:cxn>
                <a:cxn ang="0">
                  <a:pos x="r" y="vc"/>
                </a:cxn>
                <a:cxn ang="cd4">
                  <a:pos x="hc" y="b"/>
                </a:cxn>
                <a:cxn ang="cd2">
                  <a:pos x="l" y="vc"/>
                </a:cxn>
                <a:cxn ang="f326">
                  <a:pos x="f521" y="f522"/>
                </a:cxn>
                <a:cxn ang="f326">
                  <a:pos x="f523" y="f524"/>
                </a:cxn>
                <a:cxn ang="f326">
                  <a:pos x="f525" y="f526"/>
                </a:cxn>
                <a:cxn ang="f326">
                  <a:pos x="f527" y="f528"/>
                </a:cxn>
                <a:cxn ang="f326">
                  <a:pos x="f529" y="f530"/>
                </a:cxn>
                <a:cxn ang="f326">
                  <a:pos x="f531" y="f532"/>
                </a:cxn>
                <a:cxn ang="f326">
                  <a:pos x="f533" y="f534"/>
                </a:cxn>
                <a:cxn ang="f326">
                  <a:pos x="f535" y="f536"/>
                </a:cxn>
                <a:cxn ang="f326">
                  <a:pos x="f537" y="f538"/>
                </a:cxn>
                <a:cxn ang="f326">
                  <a:pos x="f539" y="f540"/>
                </a:cxn>
                <a:cxn ang="f326">
                  <a:pos x="f541" y="f542"/>
                </a:cxn>
                <a:cxn ang="f326">
                  <a:pos x="f543" y="f544"/>
                </a:cxn>
                <a:cxn ang="f326">
                  <a:pos x="f545" y="f546"/>
                </a:cxn>
                <a:cxn ang="f326">
                  <a:pos x="f547" y="f548"/>
                </a:cxn>
                <a:cxn ang="f326">
                  <a:pos x="f549" y="f550"/>
                </a:cxn>
                <a:cxn ang="f326">
                  <a:pos x="f551" y="f552"/>
                </a:cxn>
                <a:cxn ang="f326">
                  <a:pos x="f553" y="f554"/>
                </a:cxn>
                <a:cxn ang="f326">
                  <a:pos x="f555" y="f556"/>
                </a:cxn>
                <a:cxn ang="f326">
                  <a:pos x="f557" y="f558"/>
                </a:cxn>
                <a:cxn ang="f326">
                  <a:pos x="f559" y="f560"/>
                </a:cxn>
                <a:cxn ang="f326">
                  <a:pos x="f561" y="f562"/>
                </a:cxn>
                <a:cxn ang="f326">
                  <a:pos x="f563" y="f564"/>
                </a:cxn>
                <a:cxn ang="f326">
                  <a:pos x="f563" y="f565"/>
                </a:cxn>
                <a:cxn ang="f326">
                  <a:pos x="f566" y="f567"/>
                </a:cxn>
                <a:cxn ang="f326">
                  <a:pos x="f568" y="f569"/>
                </a:cxn>
                <a:cxn ang="f326">
                  <a:pos x="f570" y="f571"/>
                </a:cxn>
                <a:cxn ang="f326">
                  <a:pos x="f572" y="f573"/>
                </a:cxn>
                <a:cxn ang="f326">
                  <a:pos x="f572" y="f574"/>
                </a:cxn>
                <a:cxn ang="f326">
                  <a:pos x="f575" y="f576"/>
                </a:cxn>
                <a:cxn ang="f326">
                  <a:pos x="f577" y="f578"/>
                </a:cxn>
                <a:cxn ang="f326">
                  <a:pos x="f579" y="f526"/>
                </a:cxn>
                <a:cxn ang="f326">
                  <a:pos x="f580" y="f581"/>
                </a:cxn>
                <a:cxn ang="f326">
                  <a:pos x="f582" y="f583"/>
                </a:cxn>
                <a:cxn ang="f326">
                  <a:pos x="f584" y="f585"/>
                </a:cxn>
                <a:cxn ang="f326">
                  <a:pos x="f586" y="f587"/>
                </a:cxn>
                <a:cxn ang="f326">
                  <a:pos x="f588" y="f589"/>
                </a:cxn>
                <a:cxn ang="f326">
                  <a:pos x="f590" y="f591"/>
                </a:cxn>
                <a:cxn ang="f326">
                  <a:pos x="f592" y="f593"/>
                </a:cxn>
                <a:cxn ang="f326">
                  <a:pos x="f594" y="f595"/>
                </a:cxn>
                <a:cxn ang="f326">
                  <a:pos x="f596" y="f597"/>
                </a:cxn>
                <a:cxn ang="f326">
                  <a:pos x="f521" y="f522"/>
                </a:cxn>
                <a:cxn ang="f326">
                  <a:pos x="f598" y="f599"/>
                </a:cxn>
                <a:cxn ang="f326">
                  <a:pos x="f600" y="f601"/>
                </a:cxn>
                <a:cxn ang="f326">
                  <a:pos x="f602" y="f603"/>
                </a:cxn>
                <a:cxn ang="f326">
                  <a:pos x="f604" y="f605"/>
                </a:cxn>
                <a:cxn ang="f326">
                  <a:pos x="f598" y="f599"/>
                </a:cxn>
                <a:cxn ang="f326">
                  <a:pos x="f606" y="f599"/>
                </a:cxn>
                <a:cxn ang="f326">
                  <a:pos x="f607" y="f605"/>
                </a:cxn>
                <a:cxn ang="f326">
                  <a:pos x="f608" y="f603"/>
                </a:cxn>
                <a:cxn ang="f326">
                  <a:pos x="f609" y="f601"/>
                </a:cxn>
                <a:cxn ang="f326">
                  <a:pos x="f606" y="f599"/>
                </a:cxn>
                <a:cxn ang="f326">
                  <a:pos x="f610" y="f611"/>
                </a:cxn>
                <a:cxn ang="f326">
                  <a:pos x="f612" y="f613"/>
                </a:cxn>
                <a:cxn ang="f326">
                  <a:pos x="f610" y="f611"/>
                </a:cxn>
              </a:cxnLst>
              <a:rect l="f517" t="f520" r="f518" b="f519"/>
              <a:pathLst>
                <a:path w="732" h="760">
                  <a:moveTo>
                    <a:pt x="f8" y="f9"/>
                  </a:moveTo>
                  <a:cubicBezTo>
                    <a:pt x="f8" y="f9"/>
                    <a:pt x="f10" y="f9"/>
                    <a:pt x="f10" y="f11"/>
                  </a:cubicBezTo>
                  <a:cubicBezTo>
                    <a:pt x="f12" y="f13"/>
                    <a:pt x="f14" y="f15"/>
                    <a:pt x="f16" y="f17"/>
                  </a:cubicBezTo>
                  <a:cubicBezTo>
                    <a:pt x="f18" y="f19"/>
                    <a:pt x="f20" y="f21"/>
                    <a:pt x="f22" y="f23"/>
                  </a:cubicBezTo>
                  <a:cubicBezTo>
                    <a:pt x="f24" y="f25"/>
                    <a:pt x="f26" y="f27"/>
                    <a:pt x="f28" y="f29"/>
                  </a:cubicBezTo>
                  <a:cubicBezTo>
                    <a:pt x="f30" y="f31"/>
                    <a:pt x="f32" y="f33"/>
                    <a:pt x="f34" y="f35"/>
                  </a:cubicBezTo>
                  <a:cubicBezTo>
                    <a:pt x="f36" y="f37"/>
                    <a:pt x="f36" y="f37"/>
                    <a:pt x="f5" y="f30"/>
                  </a:cubicBezTo>
                  <a:cubicBezTo>
                    <a:pt x="f38" y="f39"/>
                    <a:pt x="f40" y="f41"/>
                    <a:pt x="f42" y="f43"/>
                  </a:cubicBezTo>
                  <a:cubicBezTo>
                    <a:pt x="f44" y="f45"/>
                    <a:pt x="f46" y="f47"/>
                    <a:pt x="f48" y="f5"/>
                  </a:cubicBezTo>
                  <a:cubicBezTo>
                    <a:pt x="f49" y="f50"/>
                    <a:pt x="f51" y="f52"/>
                    <a:pt x="f53" y="f54"/>
                  </a:cubicBezTo>
                  <a:cubicBezTo>
                    <a:pt x="f55" y="f56"/>
                    <a:pt x="f57" y="f39"/>
                    <a:pt x="f58" y="f59"/>
                  </a:cubicBezTo>
                  <a:cubicBezTo>
                    <a:pt x="f60" y="f37"/>
                    <a:pt x="f61" y="f62"/>
                    <a:pt x="f63" y="f48"/>
                  </a:cubicBezTo>
                  <a:cubicBezTo>
                    <a:pt x="f64" y="f65"/>
                    <a:pt x="f66" y="f67"/>
                    <a:pt x="f9" y="f68"/>
                  </a:cubicBezTo>
                  <a:cubicBezTo>
                    <a:pt x="f69" y="f70"/>
                    <a:pt x="f71" y="f72"/>
                    <a:pt x="f73" y="f74"/>
                  </a:cubicBezTo>
                  <a:cubicBezTo>
                    <a:pt x="f75" y="f76"/>
                    <a:pt x="f77" y="f78"/>
                    <a:pt x="f79" y="f80"/>
                  </a:cubicBezTo>
                  <a:cubicBezTo>
                    <a:pt x="f81" y="f82"/>
                    <a:pt x="f83" y="f84"/>
                    <a:pt x="f78" y="f19"/>
                  </a:cubicBezTo>
                  <a:cubicBezTo>
                    <a:pt x="f85" y="f86"/>
                    <a:pt x="f87" y="f88"/>
                    <a:pt x="f74" y="f18"/>
                  </a:cubicBezTo>
                  <a:cubicBezTo>
                    <a:pt x="f89" y="f34"/>
                    <a:pt x="f89" y="f90"/>
                    <a:pt x="f91" y="f92"/>
                  </a:cubicBezTo>
                  <a:cubicBezTo>
                    <a:pt x="f93" y="f40"/>
                    <a:pt x="f94" y="f95"/>
                    <a:pt x="f96" y="f97"/>
                  </a:cubicBezTo>
                  <a:cubicBezTo>
                    <a:pt x="f98" y="f45"/>
                    <a:pt x="f99" y="f100"/>
                    <a:pt x="f101" y="f102"/>
                  </a:cubicBezTo>
                  <a:cubicBezTo>
                    <a:pt x="f103" y="f104"/>
                    <a:pt x="f105" y="f106"/>
                    <a:pt x="f107" y="f108"/>
                  </a:cubicBezTo>
                  <a:cubicBezTo>
                    <a:pt x="f109" y="f110"/>
                    <a:pt x="f111" y="f112"/>
                    <a:pt x="f113" y="f114"/>
                  </a:cubicBezTo>
                  <a:cubicBezTo>
                    <a:pt x="f115" y="f116"/>
                    <a:pt x="f113" y="f117"/>
                    <a:pt x="f113" y="f113"/>
                  </a:cubicBezTo>
                  <a:cubicBezTo>
                    <a:pt x="f113" y="f118"/>
                    <a:pt x="f6" y="f119"/>
                    <a:pt x="f111" y="f120"/>
                  </a:cubicBezTo>
                  <a:cubicBezTo>
                    <a:pt x="f121" y="f122"/>
                    <a:pt x="f123" y="f7"/>
                    <a:pt x="f124" y="f7"/>
                  </a:cubicBezTo>
                  <a:cubicBezTo>
                    <a:pt x="f125" y="f126"/>
                    <a:pt x="f127" y="f122"/>
                    <a:pt x="f128" y="f129"/>
                  </a:cubicBezTo>
                  <a:cubicBezTo>
                    <a:pt x="f130" y="f131"/>
                    <a:pt x="f132" y="f133"/>
                    <a:pt x="f132" y="f134"/>
                  </a:cubicBezTo>
                  <a:cubicBezTo>
                    <a:pt x="f132" y="f135"/>
                    <a:pt x="f130" y="f136"/>
                    <a:pt x="f132" y="f137"/>
                  </a:cubicBezTo>
                  <a:cubicBezTo>
                    <a:pt x="f138" y="f139"/>
                    <a:pt x="f140" y="f141"/>
                    <a:pt x="f142" y="f143"/>
                  </a:cubicBezTo>
                  <a:cubicBezTo>
                    <a:pt x="f144" y="f31"/>
                    <a:pt x="f145" y="f88"/>
                    <a:pt x="f146" y="f55"/>
                  </a:cubicBezTo>
                  <a:cubicBezTo>
                    <a:pt x="f147" y="f148"/>
                    <a:pt x="f149" y="f21"/>
                    <a:pt x="f150" y="f17"/>
                  </a:cubicBezTo>
                  <a:cubicBezTo>
                    <a:pt x="f151" y="f152"/>
                    <a:pt x="f153" y="f154"/>
                    <a:pt x="f155" y="f156"/>
                  </a:cubicBezTo>
                  <a:cubicBezTo>
                    <a:pt x="f149" y="f11"/>
                    <a:pt x="f157" y="f158"/>
                    <a:pt x="f159" y="f160"/>
                  </a:cubicBezTo>
                  <a:cubicBezTo>
                    <a:pt x="f161" y="f77"/>
                    <a:pt x="f162" y="f163"/>
                    <a:pt x="f164" y="f165"/>
                  </a:cubicBezTo>
                  <a:cubicBezTo>
                    <a:pt x="f166" y="f167"/>
                    <a:pt x="f168" y="f167"/>
                    <a:pt x="f75" y="f169"/>
                  </a:cubicBezTo>
                  <a:cubicBezTo>
                    <a:pt x="f170" y="f87"/>
                    <a:pt x="f70" y="f83"/>
                    <a:pt x="f60" y="f171"/>
                  </a:cubicBezTo>
                  <a:cubicBezTo>
                    <a:pt x="f172" y="f173"/>
                    <a:pt x="f174" y="f175"/>
                    <a:pt x="f68" y="f176"/>
                  </a:cubicBezTo>
                  <a:cubicBezTo>
                    <a:pt x="f152" y="f170"/>
                    <a:pt x="f177" y="f178"/>
                    <a:pt x="f21" y="f172"/>
                  </a:cubicBezTo>
                  <a:cubicBezTo>
                    <a:pt x="f179" y="f180"/>
                    <a:pt x="f2" y="f181"/>
                    <a:pt x="f182" y="f183"/>
                  </a:cubicBezTo>
                  <a:cubicBezTo>
                    <a:pt x="f154" y="f63"/>
                    <a:pt x="f15" y="f66"/>
                    <a:pt x="f179" y="f184"/>
                  </a:cubicBezTo>
                  <a:cubicBezTo>
                    <a:pt x="f185" y="f186"/>
                    <a:pt x="f187" y="f188"/>
                    <a:pt x="f8" y="f9"/>
                  </a:cubicBezTo>
                  <a:close/>
                  <a:moveTo>
                    <a:pt x="f51" y="f39"/>
                  </a:moveTo>
                  <a:cubicBezTo>
                    <a:pt x="f189" y="f59"/>
                    <a:pt x="f190" y="f62"/>
                    <a:pt x="f191" y="f20"/>
                  </a:cubicBezTo>
                  <a:cubicBezTo>
                    <a:pt x="f192" y="f193"/>
                    <a:pt x="f19" y="f29"/>
                    <a:pt x="f152" y="f194"/>
                  </a:cubicBezTo>
                  <a:cubicBezTo>
                    <a:pt x="f195" y="f14"/>
                    <a:pt x="f196" y="f197"/>
                    <a:pt x="f198" y="f199"/>
                  </a:cubicBezTo>
                  <a:cubicBezTo>
                    <a:pt x="f200" y="f34"/>
                    <a:pt x="f17" y="f30"/>
                    <a:pt x="f51" y="f39"/>
                  </a:cubicBezTo>
                  <a:close/>
                  <a:moveTo>
                    <a:pt x="f201" y="f39"/>
                  </a:moveTo>
                  <a:cubicBezTo>
                    <a:pt x="f202" y="f203"/>
                    <a:pt x="f204" y="f37"/>
                    <a:pt x="f205" y="f199"/>
                  </a:cubicBezTo>
                  <a:cubicBezTo>
                    <a:pt x="f206" y="f207"/>
                    <a:pt x="f208" y="f191"/>
                    <a:pt x="f161" y="f194"/>
                  </a:cubicBezTo>
                  <a:cubicBezTo>
                    <a:pt x="f209" y="f191"/>
                    <a:pt x="f210" y="f193"/>
                    <a:pt x="f211" y="f20"/>
                  </a:cubicBezTo>
                  <a:cubicBezTo>
                    <a:pt x="f153" y="f62"/>
                    <a:pt x="f212" y="f59"/>
                    <a:pt x="f201" y="f39"/>
                  </a:cubicBezTo>
                  <a:close/>
                  <a:moveTo>
                    <a:pt x="f114" y="f213"/>
                  </a:moveTo>
                  <a:cubicBezTo>
                    <a:pt x="f214" y="f11"/>
                    <a:pt x="f215" y="f156"/>
                    <a:pt x="f216" y="f217"/>
                  </a:cubicBezTo>
                  <a:cubicBezTo>
                    <a:pt x="f218" y="f66"/>
                    <a:pt x="f219" y="f220"/>
                    <a:pt x="f114" y="f213"/>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17" name="Freeform 25">
              <a:extLst>
                <a:ext uri="{FF2B5EF4-FFF2-40B4-BE49-F238E27FC236}">
                  <a16:creationId xmlns:a16="http://schemas.microsoft.com/office/drawing/2014/main" id="{955D8D9E-22FE-985E-8F7E-5475E1C08D56}"/>
                </a:ext>
              </a:extLst>
            </p:cNvPr>
            <p:cNvSpPr/>
            <p:nvPr/>
          </p:nvSpPr>
          <p:spPr>
            <a:xfrm>
              <a:off x="4382289" y="4180472"/>
              <a:ext cx="846140" cy="846140"/>
            </a:xfrm>
            <a:custGeom>
              <a:avLst/>
              <a:gdLst>
                <a:gd name="f0" fmla="val 10800000"/>
                <a:gd name="f1" fmla="val 5400000"/>
                <a:gd name="f2" fmla="val 180"/>
                <a:gd name="f3" fmla="val w"/>
                <a:gd name="f4" fmla="val h"/>
                <a:gd name="f5" fmla="val 0"/>
                <a:gd name="f6" fmla="val 435"/>
                <a:gd name="f7" fmla="val 434"/>
                <a:gd name="f8" fmla="val 219"/>
                <a:gd name="f9" fmla="val 335"/>
                <a:gd name="f10" fmla="val 338"/>
                <a:gd name="f11" fmla="val 433"/>
                <a:gd name="f12" fmla="val 221"/>
                <a:gd name="f13" fmla="val 101"/>
                <a:gd name="f14" fmla="val 3"/>
                <a:gd name="f15" fmla="val 340"/>
                <a:gd name="f16" fmla="val 2"/>
                <a:gd name="f17" fmla="val 102"/>
                <a:gd name="f18" fmla="val 97"/>
                <a:gd name="f19" fmla="val 214"/>
                <a:gd name="f20" fmla="val 337"/>
                <a:gd name="f21" fmla="val 95"/>
                <a:gd name="f22" fmla="val 39"/>
                <a:gd name="f23" fmla="val 217"/>
                <a:gd name="f24" fmla="val 37"/>
                <a:gd name="f25" fmla="val 313"/>
                <a:gd name="f26" fmla="val 117"/>
                <a:gd name="f27" fmla="val 396"/>
                <a:gd name="f28" fmla="val 212"/>
                <a:gd name="f29" fmla="val 398"/>
                <a:gd name="f30" fmla="val 314"/>
                <a:gd name="f31" fmla="val 399"/>
                <a:gd name="f32" fmla="val 321"/>
                <a:gd name="f33" fmla="val 122"/>
                <a:gd name="f34" fmla="val 320"/>
                <a:gd name="f35" fmla="val 40"/>
                <a:gd name="f36" fmla="val 222"/>
                <a:gd name="f37" fmla="val 38"/>
                <a:gd name="f38" fmla="val 121"/>
                <a:gd name="f39" fmla="val 36"/>
                <a:gd name="f40" fmla="val 115"/>
                <a:gd name="f41" fmla="+- 0 0 -90"/>
                <a:gd name="f42" fmla="*/ f3 1 435"/>
                <a:gd name="f43" fmla="*/ f4 1 435"/>
                <a:gd name="f44" fmla="val f5"/>
                <a:gd name="f45" fmla="val f6"/>
                <a:gd name="f46" fmla="*/ f41 f0 1"/>
                <a:gd name="f47" fmla="+- f45 0 f44"/>
                <a:gd name="f48" fmla="*/ f46 1 f2"/>
                <a:gd name="f49" fmla="*/ f47 1 435"/>
                <a:gd name="f50" fmla="*/ 434 f47 1"/>
                <a:gd name="f51" fmla="*/ 219 f47 1"/>
                <a:gd name="f52" fmla="*/ 221 f47 1"/>
                <a:gd name="f53" fmla="*/ 2 f47 1"/>
                <a:gd name="f54" fmla="*/ 214 f47 1"/>
                <a:gd name="f55" fmla="*/ 39 f47 1"/>
                <a:gd name="f56" fmla="*/ 217 f47 1"/>
                <a:gd name="f57" fmla="*/ 212 f47 1"/>
                <a:gd name="f58" fmla="*/ 398 f47 1"/>
                <a:gd name="f59" fmla="*/ 222 f47 1"/>
                <a:gd name="f60" fmla="*/ 38 f47 1"/>
                <a:gd name="f61" fmla="+- f48 0 f1"/>
                <a:gd name="f62" fmla="*/ f50 1 435"/>
                <a:gd name="f63" fmla="*/ f51 1 435"/>
                <a:gd name="f64" fmla="*/ f52 1 435"/>
                <a:gd name="f65" fmla="*/ f53 1 435"/>
                <a:gd name="f66" fmla="*/ f54 1 435"/>
                <a:gd name="f67" fmla="*/ f55 1 435"/>
                <a:gd name="f68" fmla="*/ f56 1 435"/>
                <a:gd name="f69" fmla="*/ f57 1 435"/>
                <a:gd name="f70" fmla="*/ f58 1 435"/>
                <a:gd name="f71" fmla="*/ f59 1 435"/>
                <a:gd name="f72" fmla="*/ f60 1 435"/>
                <a:gd name="f73" fmla="*/ 0 1 f49"/>
                <a:gd name="f74" fmla="*/ f45 1 f49"/>
                <a:gd name="f75" fmla="*/ f62 1 f49"/>
                <a:gd name="f76" fmla="*/ f63 1 f49"/>
                <a:gd name="f77" fmla="*/ f64 1 f49"/>
                <a:gd name="f78" fmla="*/ f65 1 f49"/>
                <a:gd name="f79" fmla="*/ f66 1 f49"/>
                <a:gd name="f80" fmla="*/ f67 1 f49"/>
                <a:gd name="f81" fmla="*/ f68 1 f49"/>
                <a:gd name="f82" fmla="*/ f69 1 f49"/>
                <a:gd name="f83" fmla="*/ f70 1 f49"/>
                <a:gd name="f84" fmla="*/ f71 1 f49"/>
                <a:gd name="f85" fmla="*/ f72 1 f49"/>
                <a:gd name="f86" fmla="*/ f73 f42 1"/>
                <a:gd name="f87" fmla="*/ f74 f42 1"/>
                <a:gd name="f88" fmla="*/ f74 f43 1"/>
                <a:gd name="f89" fmla="*/ f73 f43 1"/>
                <a:gd name="f90" fmla="*/ f75 f42 1"/>
                <a:gd name="f91" fmla="*/ f76 f43 1"/>
                <a:gd name="f92" fmla="*/ f77 f42 1"/>
                <a:gd name="f93" fmla="*/ f75 f43 1"/>
                <a:gd name="f94" fmla="*/ f78 f42 1"/>
                <a:gd name="f95" fmla="*/ f79 f42 1"/>
                <a:gd name="f96" fmla="*/ f78 f43 1"/>
                <a:gd name="f97" fmla="*/ f80 f42 1"/>
                <a:gd name="f98" fmla="*/ f81 f43 1"/>
                <a:gd name="f99" fmla="*/ f82 f42 1"/>
                <a:gd name="f100" fmla="*/ f83 f43 1"/>
                <a:gd name="f101" fmla="*/ f83 f42 1"/>
                <a:gd name="f102" fmla="*/ f77 f43 1"/>
                <a:gd name="f103" fmla="*/ f84 f42 1"/>
                <a:gd name="f104" fmla="*/ f85 f43 1"/>
              </a:gdLst>
              <a:ahLst/>
              <a:cxnLst>
                <a:cxn ang="3cd4">
                  <a:pos x="hc" y="t"/>
                </a:cxn>
                <a:cxn ang="0">
                  <a:pos x="r" y="vc"/>
                </a:cxn>
                <a:cxn ang="cd4">
                  <a:pos x="hc" y="b"/>
                </a:cxn>
                <a:cxn ang="cd2">
                  <a:pos x="l" y="vc"/>
                </a:cxn>
                <a:cxn ang="f61">
                  <a:pos x="f90" y="f91"/>
                </a:cxn>
                <a:cxn ang="f61">
                  <a:pos x="f92" y="f93"/>
                </a:cxn>
                <a:cxn ang="f61">
                  <a:pos x="f94" y="f91"/>
                </a:cxn>
                <a:cxn ang="f61">
                  <a:pos x="f95" y="f96"/>
                </a:cxn>
                <a:cxn ang="f61">
                  <a:pos x="f90" y="f91"/>
                </a:cxn>
                <a:cxn ang="f61">
                  <a:pos x="f97" y="f98"/>
                </a:cxn>
                <a:cxn ang="f61">
                  <a:pos x="f99" y="f100"/>
                </a:cxn>
                <a:cxn ang="f61">
                  <a:pos x="f101" y="f102"/>
                </a:cxn>
                <a:cxn ang="f61">
                  <a:pos x="f103" y="f104"/>
                </a:cxn>
                <a:cxn ang="f61">
                  <a:pos x="f97" y="f98"/>
                </a:cxn>
              </a:cxnLst>
              <a:rect l="f86" t="f89" r="f87" b="f88"/>
              <a:pathLst>
                <a:path w="435" h="435">
                  <a:moveTo>
                    <a:pt x="f7" y="f8"/>
                  </a:moveTo>
                  <a:cubicBezTo>
                    <a:pt x="f6" y="f9"/>
                    <a:pt x="f10" y="f11"/>
                    <a:pt x="f12" y="f7"/>
                  </a:cubicBezTo>
                  <a:cubicBezTo>
                    <a:pt x="f13" y="f6"/>
                    <a:pt x="f14" y="f15"/>
                    <a:pt x="f16" y="f8"/>
                  </a:cubicBezTo>
                  <a:cubicBezTo>
                    <a:pt x="f5" y="f17"/>
                    <a:pt x="f18" y="f14"/>
                    <a:pt x="f19" y="f16"/>
                  </a:cubicBezTo>
                  <a:cubicBezTo>
                    <a:pt x="f20" y="f5"/>
                    <a:pt x="f11" y="f21"/>
                    <a:pt x="f7" y="f8"/>
                  </a:cubicBezTo>
                  <a:close/>
                  <a:moveTo>
                    <a:pt x="f22" y="f23"/>
                  </a:moveTo>
                  <a:cubicBezTo>
                    <a:pt x="f24" y="f25"/>
                    <a:pt x="f26" y="f27"/>
                    <a:pt x="f28" y="f29"/>
                  </a:cubicBezTo>
                  <a:cubicBezTo>
                    <a:pt x="f30" y="f31"/>
                    <a:pt x="f27" y="f32"/>
                    <a:pt x="f29" y="f12"/>
                  </a:cubicBezTo>
                  <a:cubicBezTo>
                    <a:pt x="f31" y="f33"/>
                    <a:pt x="f34" y="f35"/>
                    <a:pt x="f36" y="f37"/>
                  </a:cubicBezTo>
                  <a:cubicBezTo>
                    <a:pt x="f38" y="f39"/>
                    <a:pt x="f35" y="f40"/>
                    <a:pt x="f22" y="f23"/>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18" name="Freeform 26">
              <a:extLst>
                <a:ext uri="{FF2B5EF4-FFF2-40B4-BE49-F238E27FC236}">
                  <a16:creationId xmlns:a16="http://schemas.microsoft.com/office/drawing/2014/main" id="{2B6706F9-FE67-A9A5-A7F0-6E57D91120F4}"/>
                </a:ext>
              </a:extLst>
            </p:cNvPr>
            <p:cNvSpPr/>
            <p:nvPr/>
          </p:nvSpPr>
          <p:spPr>
            <a:xfrm>
              <a:off x="3432968" y="4317001"/>
              <a:ext cx="539752" cy="744541"/>
            </a:xfrm>
            <a:custGeom>
              <a:avLst/>
              <a:gdLst>
                <a:gd name="f0" fmla="val 10800000"/>
                <a:gd name="f1" fmla="val 5400000"/>
                <a:gd name="f2" fmla="val 180"/>
                <a:gd name="f3" fmla="val w"/>
                <a:gd name="f4" fmla="val h"/>
                <a:gd name="f5" fmla="val 0"/>
                <a:gd name="f6" fmla="val 277"/>
                <a:gd name="f7" fmla="val 383"/>
                <a:gd name="f8" fmla="val 268"/>
                <a:gd name="f9" fmla="val 271"/>
                <a:gd name="f10" fmla="val 306"/>
                <a:gd name="f11" fmla="val 267"/>
                <a:gd name="f12" fmla="val 333"/>
                <a:gd name="f13" fmla="val 263"/>
                <a:gd name="f14" fmla="val 361"/>
                <a:gd name="f15" fmla="val 261"/>
                <a:gd name="f16" fmla="val 378"/>
                <a:gd name="f17" fmla="val 251"/>
                <a:gd name="f18" fmla="val 235"/>
                <a:gd name="f19" fmla="val 381"/>
                <a:gd name="f20" fmla="val 124"/>
                <a:gd name="f21" fmla="val 367"/>
                <a:gd name="f22" fmla="val 26"/>
                <a:gd name="f23" fmla="val 295"/>
                <a:gd name="f24" fmla="val 7"/>
                <a:gd name="f25" fmla="val 168"/>
                <a:gd name="f26" fmla="val 120"/>
                <a:gd name="f27" fmla="val 4"/>
                <a:gd name="f28" fmla="val 72"/>
                <a:gd name="f29" fmla="val 12"/>
                <a:gd name="f30" fmla="val 25"/>
                <a:gd name="f31" fmla="val 14"/>
                <a:gd name="f32" fmla="val 11"/>
                <a:gd name="f33" fmla="val 21"/>
                <a:gd name="f34" fmla="val 37"/>
                <a:gd name="f35" fmla="val 132"/>
                <a:gd name="f36" fmla="val 28"/>
                <a:gd name="f37" fmla="val 211"/>
                <a:gd name="f38" fmla="val 74"/>
                <a:gd name="f39" fmla="val 167"/>
                <a:gd name="f40" fmla="val 265"/>
                <a:gd name="f41" fmla="val 202"/>
                <a:gd name="f42" fmla="val 270"/>
                <a:gd name="f43" fmla="val 240"/>
                <a:gd name="f44" fmla="val 232"/>
                <a:gd name="f45" fmla="val 315"/>
                <a:gd name="f46" fmla="val 256"/>
                <a:gd name="f47" fmla="val 170"/>
                <a:gd name="f48" fmla="val 76"/>
                <a:gd name="f49" fmla="val 47"/>
                <a:gd name="f50" fmla="val 20"/>
                <a:gd name="f51" fmla="val 165"/>
                <a:gd name="f52" fmla="val 59"/>
                <a:gd name="f53" fmla="val 301"/>
                <a:gd name="f54" fmla="val 201"/>
                <a:gd name="f55" fmla="val 335"/>
                <a:gd name="f56" fmla="val 188"/>
                <a:gd name="f57" fmla="val 316"/>
                <a:gd name="f58" fmla="val 176"/>
                <a:gd name="f59" fmla="val 299"/>
                <a:gd name="f60" fmla="val 164"/>
                <a:gd name="f61" fmla="val 282"/>
                <a:gd name="f62" fmla="val 156"/>
                <a:gd name="f63" fmla="val 150"/>
                <a:gd name="f64" fmla="val 260"/>
                <a:gd name="f65" fmla="val 242"/>
                <a:gd name="f66" fmla="val 186"/>
                <a:gd name="f67" fmla="val 249"/>
                <a:gd name="f68" fmla="val 193"/>
                <a:gd name="f69" fmla="val 206"/>
                <a:gd name="f70" fmla="val 278"/>
                <a:gd name="f71" fmla="val 218"/>
                <a:gd name="f72" fmla="val 296"/>
                <a:gd name="f73" fmla="+- 0 0 -90"/>
                <a:gd name="f74" fmla="*/ f3 1 277"/>
                <a:gd name="f75" fmla="*/ f4 1 383"/>
                <a:gd name="f76" fmla="val f5"/>
                <a:gd name="f77" fmla="val f6"/>
                <a:gd name="f78" fmla="val f7"/>
                <a:gd name="f79" fmla="*/ f73 f0 1"/>
                <a:gd name="f80" fmla="+- f78 0 f76"/>
                <a:gd name="f81" fmla="+- f77 0 f76"/>
                <a:gd name="f82" fmla="*/ f79 1 f2"/>
                <a:gd name="f83" fmla="*/ f81 1 277"/>
                <a:gd name="f84" fmla="*/ f80 1 383"/>
                <a:gd name="f85" fmla="*/ 277 f81 1"/>
                <a:gd name="f86" fmla="*/ 268 f80 1"/>
                <a:gd name="f87" fmla="*/ 263 f81 1"/>
                <a:gd name="f88" fmla="*/ 361 f80 1"/>
                <a:gd name="f89" fmla="*/ 235 f81 1"/>
                <a:gd name="f90" fmla="*/ 381 f80 1"/>
                <a:gd name="f91" fmla="*/ 7 f81 1"/>
                <a:gd name="f92" fmla="*/ 168 f80 1"/>
                <a:gd name="f93" fmla="*/ 12 f81 1"/>
                <a:gd name="f94" fmla="*/ 25 f80 1"/>
                <a:gd name="f95" fmla="*/ 37 f81 1"/>
                <a:gd name="f96" fmla="*/ 4 f80 1"/>
                <a:gd name="f97" fmla="*/ 251 f81 1"/>
                <a:gd name="f98" fmla="*/ 167 f80 1"/>
                <a:gd name="f99" fmla="*/ 232 f81 1"/>
                <a:gd name="f100" fmla="*/ 315 f80 1"/>
                <a:gd name="f101" fmla="*/ 47 f81 1"/>
                <a:gd name="f102" fmla="*/ 47 f80 1"/>
                <a:gd name="f103" fmla="*/ 201 f81 1"/>
                <a:gd name="f104" fmla="*/ 335 f80 1"/>
                <a:gd name="f105" fmla="*/ 164 f81 1"/>
                <a:gd name="f106" fmla="*/ 282 f80 1"/>
                <a:gd name="f107" fmla="*/ 251 f80 1"/>
                <a:gd name="f108" fmla="*/ 193 f81 1"/>
                <a:gd name="f109" fmla="*/ 261 f80 1"/>
                <a:gd name="f110" fmla="+- f82 0 f1"/>
                <a:gd name="f111" fmla="*/ f85 1 277"/>
                <a:gd name="f112" fmla="*/ f86 1 383"/>
                <a:gd name="f113" fmla="*/ f87 1 277"/>
                <a:gd name="f114" fmla="*/ f88 1 383"/>
                <a:gd name="f115" fmla="*/ f89 1 277"/>
                <a:gd name="f116" fmla="*/ f90 1 383"/>
                <a:gd name="f117" fmla="*/ f91 1 277"/>
                <a:gd name="f118" fmla="*/ f92 1 383"/>
                <a:gd name="f119" fmla="*/ f93 1 277"/>
                <a:gd name="f120" fmla="*/ f94 1 383"/>
                <a:gd name="f121" fmla="*/ f95 1 277"/>
                <a:gd name="f122" fmla="*/ f96 1 383"/>
                <a:gd name="f123" fmla="*/ f97 1 277"/>
                <a:gd name="f124" fmla="*/ f98 1 383"/>
                <a:gd name="f125" fmla="*/ f99 1 277"/>
                <a:gd name="f126" fmla="*/ f100 1 383"/>
                <a:gd name="f127" fmla="*/ f101 1 277"/>
                <a:gd name="f128" fmla="*/ f102 1 383"/>
                <a:gd name="f129" fmla="*/ f103 1 277"/>
                <a:gd name="f130" fmla="*/ f104 1 383"/>
                <a:gd name="f131" fmla="*/ f105 1 277"/>
                <a:gd name="f132" fmla="*/ f106 1 383"/>
                <a:gd name="f133" fmla="*/ f107 1 383"/>
                <a:gd name="f134" fmla="*/ f108 1 277"/>
                <a:gd name="f135" fmla="*/ f109 1 383"/>
                <a:gd name="f136" fmla="*/ 0 1 f83"/>
                <a:gd name="f137" fmla="*/ f77 1 f83"/>
                <a:gd name="f138" fmla="*/ 0 1 f84"/>
                <a:gd name="f139" fmla="*/ f78 1 f84"/>
                <a:gd name="f140" fmla="*/ f111 1 f83"/>
                <a:gd name="f141" fmla="*/ f112 1 f84"/>
                <a:gd name="f142" fmla="*/ f113 1 f83"/>
                <a:gd name="f143" fmla="*/ f114 1 f84"/>
                <a:gd name="f144" fmla="*/ f115 1 f83"/>
                <a:gd name="f145" fmla="*/ f116 1 f84"/>
                <a:gd name="f146" fmla="*/ f117 1 f83"/>
                <a:gd name="f147" fmla="*/ f118 1 f84"/>
                <a:gd name="f148" fmla="*/ f119 1 f83"/>
                <a:gd name="f149" fmla="*/ f120 1 f84"/>
                <a:gd name="f150" fmla="*/ f121 1 f83"/>
                <a:gd name="f151" fmla="*/ f122 1 f84"/>
                <a:gd name="f152" fmla="*/ f123 1 f83"/>
                <a:gd name="f153" fmla="*/ f124 1 f84"/>
                <a:gd name="f154" fmla="*/ f125 1 f83"/>
                <a:gd name="f155" fmla="*/ f126 1 f84"/>
                <a:gd name="f156" fmla="*/ f127 1 f83"/>
                <a:gd name="f157" fmla="*/ f128 1 f84"/>
                <a:gd name="f158" fmla="*/ f129 1 f83"/>
                <a:gd name="f159" fmla="*/ f130 1 f84"/>
                <a:gd name="f160" fmla="*/ f131 1 f83"/>
                <a:gd name="f161" fmla="*/ f132 1 f84"/>
                <a:gd name="f162" fmla="*/ f133 1 f84"/>
                <a:gd name="f163" fmla="*/ f134 1 f83"/>
                <a:gd name="f164" fmla="*/ f135 1 f84"/>
                <a:gd name="f165" fmla="*/ f136 f74 1"/>
                <a:gd name="f166" fmla="*/ f137 f74 1"/>
                <a:gd name="f167" fmla="*/ f139 f75 1"/>
                <a:gd name="f168" fmla="*/ f138 f75 1"/>
                <a:gd name="f169" fmla="*/ f140 f74 1"/>
                <a:gd name="f170" fmla="*/ f141 f75 1"/>
                <a:gd name="f171" fmla="*/ f142 f74 1"/>
                <a:gd name="f172" fmla="*/ f143 f75 1"/>
                <a:gd name="f173" fmla="*/ f144 f74 1"/>
                <a:gd name="f174" fmla="*/ f145 f75 1"/>
                <a:gd name="f175" fmla="*/ f146 f74 1"/>
                <a:gd name="f176" fmla="*/ f147 f75 1"/>
                <a:gd name="f177" fmla="*/ f148 f74 1"/>
                <a:gd name="f178" fmla="*/ f149 f75 1"/>
                <a:gd name="f179" fmla="*/ f150 f74 1"/>
                <a:gd name="f180" fmla="*/ f151 f75 1"/>
                <a:gd name="f181" fmla="*/ f152 f74 1"/>
                <a:gd name="f182" fmla="*/ f153 f75 1"/>
                <a:gd name="f183" fmla="*/ f154 f74 1"/>
                <a:gd name="f184" fmla="*/ f155 f75 1"/>
                <a:gd name="f185" fmla="*/ f156 f74 1"/>
                <a:gd name="f186" fmla="*/ f157 f75 1"/>
                <a:gd name="f187" fmla="*/ f158 f74 1"/>
                <a:gd name="f188" fmla="*/ f159 f75 1"/>
                <a:gd name="f189" fmla="*/ f160 f74 1"/>
                <a:gd name="f190" fmla="*/ f161 f75 1"/>
                <a:gd name="f191" fmla="*/ f162 f75 1"/>
                <a:gd name="f192" fmla="*/ f163 f74 1"/>
                <a:gd name="f193" fmla="*/ f164 f75 1"/>
              </a:gdLst>
              <a:ahLst/>
              <a:cxnLst>
                <a:cxn ang="3cd4">
                  <a:pos x="hc" y="t"/>
                </a:cxn>
                <a:cxn ang="0">
                  <a:pos x="r" y="vc"/>
                </a:cxn>
                <a:cxn ang="cd4">
                  <a:pos x="hc" y="b"/>
                </a:cxn>
                <a:cxn ang="cd2">
                  <a:pos x="l" y="vc"/>
                </a:cxn>
                <a:cxn ang="f110">
                  <a:pos x="f169" y="f170"/>
                </a:cxn>
                <a:cxn ang="f110">
                  <a:pos x="f171" y="f172"/>
                </a:cxn>
                <a:cxn ang="f110">
                  <a:pos x="f173" y="f174"/>
                </a:cxn>
                <a:cxn ang="f110">
                  <a:pos x="f175" y="f176"/>
                </a:cxn>
                <a:cxn ang="f110">
                  <a:pos x="f177" y="f178"/>
                </a:cxn>
                <a:cxn ang="f110">
                  <a:pos x="f179" y="f180"/>
                </a:cxn>
                <a:cxn ang="f110">
                  <a:pos x="f181" y="f182"/>
                </a:cxn>
                <a:cxn ang="f110">
                  <a:pos x="f169" y="f170"/>
                </a:cxn>
                <a:cxn ang="f110">
                  <a:pos x="f183" y="f184"/>
                </a:cxn>
                <a:cxn ang="f110">
                  <a:pos x="f185" y="f186"/>
                </a:cxn>
                <a:cxn ang="f110">
                  <a:pos x="f187" y="f188"/>
                </a:cxn>
                <a:cxn ang="f110">
                  <a:pos x="f189" y="f190"/>
                </a:cxn>
                <a:cxn ang="f110">
                  <a:pos x="f189" y="f191"/>
                </a:cxn>
                <a:cxn ang="f110">
                  <a:pos x="f192" y="f193"/>
                </a:cxn>
                <a:cxn ang="f110">
                  <a:pos x="f183" y="f184"/>
                </a:cxn>
              </a:cxnLst>
              <a:rect l="f165" t="f168" r="f166" b="f167"/>
              <a:pathLst>
                <a:path w="277" h="383">
                  <a:moveTo>
                    <a:pt x="f6" y="f8"/>
                  </a:moveTo>
                  <a:cubicBezTo>
                    <a:pt x="f9" y="f10"/>
                    <a:pt x="f11" y="f12"/>
                    <a:pt x="f13" y="f14"/>
                  </a:cubicBezTo>
                  <a:cubicBezTo>
                    <a:pt x="f15" y="f16"/>
                    <a:pt x="f17" y="f7"/>
                    <a:pt x="f18" y="f19"/>
                  </a:cubicBezTo>
                  <a:cubicBezTo>
                    <a:pt x="f20" y="f21"/>
                    <a:pt x="f22" y="f23"/>
                    <a:pt x="f24" y="f25"/>
                  </a:cubicBezTo>
                  <a:cubicBezTo>
                    <a:pt x="f5" y="f26"/>
                    <a:pt x="f27" y="f28"/>
                    <a:pt x="f29" y="f30"/>
                  </a:cubicBezTo>
                  <a:cubicBezTo>
                    <a:pt x="f31" y="f32"/>
                    <a:pt x="f33" y="f5"/>
                    <a:pt x="f34" y="f27"/>
                  </a:cubicBezTo>
                  <a:cubicBezTo>
                    <a:pt x="f35" y="f36"/>
                    <a:pt x="f37" y="f38"/>
                    <a:pt x="f17" y="f39"/>
                  </a:cubicBezTo>
                  <a:cubicBezTo>
                    <a:pt x="f40" y="f41"/>
                    <a:pt x="f42" y="f43"/>
                    <a:pt x="f6" y="f8"/>
                  </a:cubicBezTo>
                  <a:close/>
                  <a:moveTo>
                    <a:pt x="f44" y="f45"/>
                  </a:moveTo>
                  <a:cubicBezTo>
                    <a:pt x="f46" y="f2"/>
                    <a:pt x="f47" y="f48"/>
                    <a:pt x="f49" y="f49"/>
                  </a:cubicBezTo>
                  <a:cubicBezTo>
                    <a:pt x="f50" y="f51"/>
                    <a:pt x="f52" y="f53"/>
                    <a:pt x="f54" y="f55"/>
                  </a:cubicBezTo>
                  <a:cubicBezTo>
                    <a:pt x="f56" y="f57"/>
                    <a:pt x="f58" y="f59"/>
                    <a:pt x="f60" y="f61"/>
                  </a:cubicBezTo>
                  <a:cubicBezTo>
                    <a:pt x="f62" y="f9"/>
                    <a:pt x="f63" y="f64"/>
                    <a:pt x="f60" y="f17"/>
                  </a:cubicBezTo>
                  <a:cubicBezTo>
                    <a:pt x="f58" y="f65"/>
                    <a:pt x="f66" y="f67"/>
                    <a:pt x="f68" y="f15"/>
                  </a:cubicBezTo>
                  <a:cubicBezTo>
                    <a:pt x="f69" y="f70"/>
                    <a:pt x="f71" y="f72"/>
                    <a:pt x="f44" y="f45"/>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19" name="Freeform 27">
              <a:extLst>
                <a:ext uri="{FF2B5EF4-FFF2-40B4-BE49-F238E27FC236}">
                  <a16:creationId xmlns:a16="http://schemas.microsoft.com/office/drawing/2014/main" id="{ACF3EA8F-F7DE-E2CF-21F2-0885EB0D0176}"/>
                </a:ext>
              </a:extLst>
            </p:cNvPr>
            <p:cNvSpPr/>
            <p:nvPr/>
          </p:nvSpPr>
          <p:spPr>
            <a:xfrm>
              <a:off x="5014121" y="5653671"/>
              <a:ext cx="530223" cy="522286"/>
            </a:xfrm>
            <a:custGeom>
              <a:avLst/>
              <a:gdLst>
                <a:gd name="f0" fmla="val 10800000"/>
                <a:gd name="f1" fmla="val 5400000"/>
                <a:gd name="f2" fmla="val 180"/>
                <a:gd name="f3" fmla="val w"/>
                <a:gd name="f4" fmla="val h"/>
                <a:gd name="f5" fmla="val 0"/>
                <a:gd name="f6" fmla="val 272"/>
                <a:gd name="f7" fmla="val 269"/>
                <a:gd name="f8" fmla="val 135"/>
                <a:gd name="f9" fmla="val 1"/>
                <a:gd name="f10" fmla="val 172"/>
                <a:gd name="f11" fmla="val 209"/>
                <a:gd name="f12" fmla="val 245"/>
                <a:gd name="f13" fmla="val 264"/>
                <a:gd name="f14" fmla="val 8"/>
                <a:gd name="f15" fmla="val 271"/>
                <a:gd name="f16" fmla="val 27"/>
                <a:gd name="f17" fmla="val 82"/>
                <a:gd name="f18" fmla="val 137"/>
                <a:gd name="f19" fmla="val 193"/>
                <a:gd name="f20" fmla="val 206"/>
                <a:gd name="f21" fmla="val 267"/>
                <a:gd name="f22" fmla="val 215"/>
                <a:gd name="f23" fmla="val 254"/>
                <a:gd name="f24" fmla="val 221"/>
                <a:gd name="f25" fmla="val 222"/>
                <a:gd name="f26" fmla="val 235"/>
                <a:gd name="f27" fmla="val 191"/>
                <a:gd name="f28" fmla="val 251"/>
                <a:gd name="f29" fmla="val 158"/>
                <a:gd name="f30" fmla="val 265"/>
                <a:gd name="f31" fmla="val 149"/>
                <a:gd name="f32" fmla="val 268"/>
                <a:gd name="f33" fmla="val 128"/>
                <a:gd name="f34" fmla="val 266"/>
                <a:gd name="f35" fmla="val 92"/>
                <a:gd name="f36" fmla="val 252"/>
                <a:gd name="f37" fmla="val 56"/>
                <a:gd name="f38" fmla="val 236"/>
                <a:gd name="f39" fmla="val 19"/>
                <a:gd name="f40" fmla="val 5"/>
                <a:gd name="f41" fmla="val 216"/>
                <a:gd name="f42" fmla="val 207"/>
                <a:gd name="f43" fmla="val 192"/>
                <a:gd name="f44" fmla="val 138"/>
                <a:gd name="f45" fmla="val 83"/>
                <a:gd name="f46" fmla="val 28"/>
                <a:gd name="f47" fmla="val 6"/>
                <a:gd name="f48" fmla="val 29"/>
                <a:gd name="f49" fmla="val 65"/>
                <a:gd name="f50" fmla="val 100"/>
                <a:gd name="f51" fmla="val 38"/>
                <a:gd name="f52" fmla="val 37"/>
                <a:gd name="f53" fmla="val 45"/>
                <a:gd name="f54" fmla="val 51"/>
                <a:gd name="f55" fmla="val 57"/>
                <a:gd name="f56" fmla="val 98"/>
                <a:gd name="f57" fmla="val 179"/>
                <a:gd name="f58" fmla="val 184"/>
                <a:gd name="f59" fmla="val 44"/>
                <a:gd name="f60" fmla="val 190"/>
                <a:gd name="f61" fmla="val 48"/>
                <a:gd name="f62" fmla="val 133"/>
                <a:gd name="f63" fmla="val 237"/>
                <a:gd name="f64" fmla="val 220"/>
                <a:gd name="f65" fmla="val 197"/>
                <a:gd name="f66" fmla="val 231"/>
                <a:gd name="f67" fmla="val 185"/>
                <a:gd name="f68" fmla="val 173"/>
                <a:gd name="f69" fmla="val 234"/>
                <a:gd name="f70" fmla="val 139"/>
                <a:gd name="f71" fmla="val 105"/>
                <a:gd name="f72" fmla="val 71"/>
                <a:gd name="f73" fmla="val 60"/>
                <a:gd name="f74" fmla="val 49"/>
                <a:gd name="f75" fmla="val 168"/>
                <a:gd name="f76" fmla="val 104"/>
                <a:gd name="f77" fmla="+- 0 0 -90"/>
                <a:gd name="f78" fmla="*/ f3 1 272"/>
                <a:gd name="f79" fmla="*/ f4 1 269"/>
                <a:gd name="f80" fmla="val f5"/>
                <a:gd name="f81" fmla="val f6"/>
                <a:gd name="f82" fmla="val f7"/>
                <a:gd name="f83" fmla="*/ f77 f0 1"/>
                <a:gd name="f84" fmla="+- f82 0 f80"/>
                <a:gd name="f85" fmla="+- f81 0 f80"/>
                <a:gd name="f86" fmla="*/ f83 1 f2"/>
                <a:gd name="f87" fmla="*/ f85 1 272"/>
                <a:gd name="f88" fmla="*/ f84 1 269"/>
                <a:gd name="f89" fmla="*/ 135 f85 1"/>
                <a:gd name="f90" fmla="*/ 1 f84 1"/>
                <a:gd name="f91" fmla="*/ 245 f85 1"/>
                <a:gd name="f92" fmla="*/ 0 f84 1"/>
                <a:gd name="f93" fmla="*/ 271 f85 1"/>
                <a:gd name="f94" fmla="*/ 27 f84 1"/>
                <a:gd name="f95" fmla="*/ 193 f84 1"/>
                <a:gd name="f96" fmla="*/ 254 f85 1"/>
                <a:gd name="f97" fmla="*/ 221 f84 1"/>
                <a:gd name="f98" fmla="*/ 158 f85 1"/>
                <a:gd name="f99" fmla="*/ 265 f84 1"/>
                <a:gd name="f100" fmla="*/ 128 f85 1"/>
                <a:gd name="f101" fmla="*/ 266 f84 1"/>
                <a:gd name="f102" fmla="*/ 19 f85 1"/>
                <a:gd name="f103" fmla="*/ 1 f85 1"/>
                <a:gd name="f104" fmla="*/ 192 f84 1"/>
                <a:gd name="f105" fmla="*/ 28 f84 1"/>
                <a:gd name="f106" fmla="*/ 29 f85 1"/>
                <a:gd name="f107" fmla="*/ 38 f85 1"/>
                <a:gd name="f108" fmla="*/ 37 f84 1"/>
                <a:gd name="f109" fmla="*/ 37 f85 1"/>
                <a:gd name="f110" fmla="*/ 57 f84 1"/>
                <a:gd name="f111" fmla="*/ 179 f84 1"/>
                <a:gd name="f112" fmla="*/ 48 f85 1"/>
                <a:gd name="f113" fmla="*/ 220 f85 1"/>
                <a:gd name="f114" fmla="*/ 197 f84 1"/>
                <a:gd name="f115" fmla="*/ 235 f85 1"/>
                <a:gd name="f116" fmla="*/ 173 f84 1"/>
                <a:gd name="f117" fmla="*/ 71 f84 1"/>
                <a:gd name="f118" fmla="+- f86 0 f1"/>
                <a:gd name="f119" fmla="*/ f89 1 272"/>
                <a:gd name="f120" fmla="*/ f90 1 269"/>
                <a:gd name="f121" fmla="*/ f91 1 272"/>
                <a:gd name="f122" fmla="*/ f92 1 269"/>
                <a:gd name="f123" fmla="*/ f93 1 272"/>
                <a:gd name="f124" fmla="*/ f94 1 269"/>
                <a:gd name="f125" fmla="*/ f95 1 269"/>
                <a:gd name="f126" fmla="*/ f96 1 272"/>
                <a:gd name="f127" fmla="*/ f97 1 269"/>
                <a:gd name="f128" fmla="*/ f98 1 272"/>
                <a:gd name="f129" fmla="*/ f99 1 269"/>
                <a:gd name="f130" fmla="*/ f100 1 272"/>
                <a:gd name="f131" fmla="*/ f101 1 269"/>
                <a:gd name="f132" fmla="*/ f102 1 272"/>
                <a:gd name="f133" fmla="*/ f103 1 272"/>
                <a:gd name="f134" fmla="*/ f104 1 269"/>
                <a:gd name="f135" fmla="*/ f105 1 269"/>
                <a:gd name="f136" fmla="*/ f106 1 272"/>
                <a:gd name="f137" fmla="*/ f107 1 272"/>
                <a:gd name="f138" fmla="*/ f108 1 269"/>
                <a:gd name="f139" fmla="*/ f109 1 272"/>
                <a:gd name="f140" fmla="*/ f110 1 269"/>
                <a:gd name="f141" fmla="*/ f111 1 269"/>
                <a:gd name="f142" fmla="*/ f112 1 272"/>
                <a:gd name="f143" fmla="*/ f113 1 272"/>
                <a:gd name="f144" fmla="*/ f114 1 269"/>
                <a:gd name="f145" fmla="*/ f115 1 272"/>
                <a:gd name="f146" fmla="*/ f116 1 269"/>
                <a:gd name="f147" fmla="*/ f117 1 269"/>
                <a:gd name="f148" fmla="*/ 0 1 f87"/>
                <a:gd name="f149" fmla="*/ f81 1 f87"/>
                <a:gd name="f150" fmla="*/ 0 1 f88"/>
                <a:gd name="f151" fmla="*/ f82 1 f88"/>
                <a:gd name="f152" fmla="*/ f119 1 f87"/>
                <a:gd name="f153" fmla="*/ f120 1 f88"/>
                <a:gd name="f154" fmla="*/ f121 1 f87"/>
                <a:gd name="f155" fmla="*/ f122 1 f88"/>
                <a:gd name="f156" fmla="*/ f123 1 f87"/>
                <a:gd name="f157" fmla="*/ f124 1 f88"/>
                <a:gd name="f158" fmla="*/ f125 1 f88"/>
                <a:gd name="f159" fmla="*/ f126 1 f87"/>
                <a:gd name="f160" fmla="*/ f127 1 f88"/>
                <a:gd name="f161" fmla="*/ f128 1 f87"/>
                <a:gd name="f162" fmla="*/ f129 1 f88"/>
                <a:gd name="f163" fmla="*/ f130 1 f87"/>
                <a:gd name="f164" fmla="*/ f131 1 f88"/>
                <a:gd name="f165" fmla="*/ f132 1 f87"/>
                <a:gd name="f166" fmla="*/ f133 1 f87"/>
                <a:gd name="f167" fmla="*/ f134 1 f88"/>
                <a:gd name="f168" fmla="*/ f135 1 f88"/>
                <a:gd name="f169" fmla="*/ f136 1 f87"/>
                <a:gd name="f170" fmla="*/ f137 1 f87"/>
                <a:gd name="f171" fmla="*/ f138 1 f88"/>
                <a:gd name="f172" fmla="*/ f139 1 f87"/>
                <a:gd name="f173" fmla="*/ f140 1 f88"/>
                <a:gd name="f174" fmla="*/ f141 1 f88"/>
                <a:gd name="f175" fmla="*/ f142 1 f87"/>
                <a:gd name="f176" fmla="*/ f143 1 f87"/>
                <a:gd name="f177" fmla="*/ f144 1 f88"/>
                <a:gd name="f178" fmla="*/ f145 1 f87"/>
                <a:gd name="f179" fmla="*/ f146 1 f88"/>
                <a:gd name="f180" fmla="*/ f147 1 f88"/>
                <a:gd name="f181" fmla="*/ f148 f78 1"/>
                <a:gd name="f182" fmla="*/ f149 f78 1"/>
                <a:gd name="f183" fmla="*/ f151 f79 1"/>
                <a:gd name="f184" fmla="*/ f150 f79 1"/>
                <a:gd name="f185" fmla="*/ f152 f78 1"/>
                <a:gd name="f186" fmla="*/ f153 f79 1"/>
                <a:gd name="f187" fmla="*/ f154 f78 1"/>
                <a:gd name="f188" fmla="*/ f155 f79 1"/>
                <a:gd name="f189" fmla="*/ f156 f78 1"/>
                <a:gd name="f190" fmla="*/ f157 f79 1"/>
                <a:gd name="f191" fmla="*/ f158 f79 1"/>
                <a:gd name="f192" fmla="*/ f159 f78 1"/>
                <a:gd name="f193" fmla="*/ f160 f79 1"/>
                <a:gd name="f194" fmla="*/ f161 f78 1"/>
                <a:gd name="f195" fmla="*/ f162 f79 1"/>
                <a:gd name="f196" fmla="*/ f163 f78 1"/>
                <a:gd name="f197" fmla="*/ f164 f79 1"/>
                <a:gd name="f198" fmla="*/ f165 f78 1"/>
                <a:gd name="f199" fmla="*/ f166 f78 1"/>
                <a:gd name="f200" fmla="*/ f167 f79 1"/>
                <a:gd name="f201" fmla="*/ f168 f79 1"/>
                <a:gd name="f202" fmla="*/ f169 f78 1"/>
                <a:gd name="f203" fmla="*/ f170 f78 1"/>
                <a:gd name="f204" fmla="*/ f171 f79 1"/>
                <a:gd name="f205" fmla="*/ f172 f78 1"/>
                <a:gd name="f206" fmla="*/ f173 f79 1"/>
                <a:gd name="f207" fmla="*/ f174 f79 1"/>
                <a:gd name="f208" fmla="*/ f175 f78 1"/>
                <a:gd name="f209" fmla="*/ f176 f78 1"/>
                <a:gd name="f210" fmla="*/ f177 f79 1"/>
                <a:gd name="f211" fmla="*/ f178 f78 1"/>
                <a:gd name="f212" fmla="*/ f179 f79 1"/>
                <a:gd name="f213" fmla="*/ f180 f79 1"/>
              </a:gdLst>
              <a:ahLst/>
              <a:cxnLst>
                <a:cxn ang="3cd4">
                  <a:pos x="hc" y="t"/>
                </a:cxn>
                <a:cxn ang="0">
                  <a:pos x="r" y="vc"/>
                </a:cxn>
                <a:cxn ang="cd4">
                  <a:pos x="hc" y="b"/>
                </a:cxn>
                <a:cxn ang="cd2">
                  <a:pos x="l" y="vc"/>
                </a:cxn>
                <a:cxn ang="f118">
                  <a:pos x="f185" y="f186"/>
                </a:cxn>
                <a:cxn ang="f118">
                  <a:pos x="f187" y="f188"/>
                </a:cxn>
                <a:cxn ang="f118">
                  <a:pos x="f189" y="f190"/>
                </a:cxn>
                <a:cxn ang="f118">
                  <a:pos x="f189" y="f191"/>
                </a:cxn>
                <a:cxn ang="f118">
                  <a:pos x="f192" y="f193"/>
                </a:cxn>
                <a:cxn ang="f118">
                  <a:pos x="f194" y="f195"/>
                </a:cxn>
                <a:cxn ang="f118">
                  <a:pos x="f196" y="f197"/>
                </a:cxn>
                <a:cxn ang="f118">
                  <a:pos x="f198" y="f193"/>
                </a:cxn>
                <a:cxn ang="f118">
                  <a:pos x="f199" y="f200"/>
                </a:cxn>
                <a:cxn ang="f118">
                  <a:pos x="f199" y="f201"/>
                </a:cxn>
                <a:cxn ang="f118">
                  <a:pos x="f202" y="f186"/>
                </a:cxn>
                <a:cxn ang="f118">
                  <a:pos x="f185" y="f186"/>
                </a:cxn>
                <a:cxn ang="f118">
                  <a:pos x="f203" y="f204"/>
                </a:cxn>
                <a:cxn ang="f118">
                  <a:pos x="f205" y="f206"/>
                </a:cxn>
                <a:cxn ang="f118">
                  <a:pos x="f203" y="f207"/>
                </a:cxn>
                <a:cxn ang="f118">
                  <a:pos x="f208" y="f191"/>
                </a:cxn>
                <a:cxn ang="f118">
                  <a:pos x="f209" y="f210"/>
                </a:cxn>
                <a:cxn ang="f118">
                  <a:pos x="f211" y="f212"/>
                </a:cxn>
                <a:cxn ang="f118">
                  <a:pos x="f211" y="f213"/>
                </a:cxn>
                <a:cxn ang="f118">
                  <a:pos x="f211" y="f204"/>
                </a:cxn>
                <a:cxn ang="f118">
                  <a:pos x="f203" y="f204"/>
                </a:cxn>
              </a:cxnLst>
              <a:rect l="f181" t="f184" r="f182" b="f183"/>
              <a:pathLst>
                <a:path w="272" h="269">
                  <a:moveTo>
                    <a:pt x="f8" y="f9"/>
                  </a:moveTo>
                  <a:cubicBezTo>
                    <a:pt x="f10" y="f9"/>
                    <a:pt x="f11" y="f9"/>
                    <a:pt x="f12" y="f5"/>
                  </a:cubicBezTo>
                  <a:cubicBezTo>
                    <a:pt x="f13" y="f5"/>
                    <a:pt x="f6" y="f14"/>
                    <a:pt x="f15" y="f16"/>
                  </a:cubicBezTo>
                  <a:cubicBezTo>
                    <a:pt x="f15" y="f17"/>
                    <a:pt x="f15" y="f18"/>
                    <a:pt x="f15" y="f19"/>
                  </a:cubicBezTo>
                  <a:cubicBezTo>
                    <a:pt x="f15" y="f20"/>
                    <a:pt x="f21" y="f22"/>
                    <a:pt x="f23" y="f24"/>
                  </a:cubicBezTo>
                  <a:cubicBezTo>
                    <a:pt x="f25" y="f26"/>
                    <a:pt x="f27" y="f28"/>
                    <a:pt x="f29" y="f30"/>
                  </a:cubicBezTo>
                  <a:cubicBezTo>
                    <a:pt x="f31" y="f32"/>
                    <a:pt x="f18" y="f7"/>
                    <a:pt x="f33" y="f34"/>
                  </a:cubicBezTo>
                  <a:cubicBezTo>
                    <a:pt x="f35" y="f36"/>
                    <a:pt x="f37" y="f38"/>
                    <a:pt x="f39" y="f24"/>
                  </a:cubicBezTo>
                  <a:cubicBezTo>
                    <a:pt x="f40" y="f41"/>
                    <a:pt x="f5" y="f42"/>
                    <a:pt x="f9" y="f43"/>
                  </a:cubicBezTo>
                  <a:cubicBezTo>
                    <a:pt x="f9" y="f44"/>
                    <a:pt x="f5" y="f45"/>
                    <a:pt x="f9" y="f46"/>
                  </a:cubicBezTo>
                  <a:cubicBezTo>
                    <a:pt x="f9" y="f40"/>
                    <a:pt x="f47" y="f9"/>
                    <a:pt x="f48" y="f9"/>
                  </a:cubicBezTo>
                  <a:cubicBezTo>
                    <a:pt x="f49" y="f9"/>
                    <a:pt x="f50" y="f9"/>
                    <a:pt x="f8" y="f9"/>
                  </a:cubicBezTo>
                  <a:close/>
                  <a:moveTo>
                    <a:pt x="f51" y="f52"/>
                  </a:moveTo>
                  <a:cubicBezTo>
                    <a:pt x="f51" y="f53"/>
                    <a:pt x="f52" y="f54"/>
                    <a:pt x="f52" y="f55"/>
                  </a:cubicBezTo>
                  <a:cubicBezTo>
                    <a:pt x="f52" y="f56"/>
                    <a:pt x="f52" y="f44"/>
                    <a:pt x="f51" y="f57"/>
                  </a:cubicBezTo>
                  <a:cubicBezTo>
                    <a:pt x="f51" y="f58"/>
                    <a:pt x="f59" y="f60"/>
                    <a:pt x="f61" y="f19"/>
                  </a:cubicBezTo>
                  <a:cubicBezTo>
                    <a:pt x="f62" y="f63"/>
                    <a:pt x="f8" y="f63"/>
                    <a:pt x="f64" y="f65"/>
                  </a:cubicBezTo>
                  <a:cubicBezTo>
                    <a:pt x="f66" y="f27"/>
                    <a:pt x="f38" y="f67"/>
                    <a:pt x="f26" y="f68"/>
                  </a:cubicBezTo>
                  <a:cubicBezTo>
                    <a:pt x="f69" y="f70"/>
                    <a:pt x="f26" y="f71"/>
                    <a:pt x="f26" y="f72"/>
                  </a:cubicBezTo>
                  <a:cubicBezTo>
                    <a:pt x="f26" y="f73"/>
                    <a:pt x="f26" y="f74"/>
                    <a:pt x="f26" y="f52"/>
                  </a:cubicBezTo>
                  <a:cubicBezTo>
                    <a:pt x="f75" y="f52"/>
                    <a:pt x="f76" y="f52"/>
                    <a:pt x="f51" y="f52"/>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20" name="Freeform 28">
              <a:extLst>
                <a:ext uri="{FF2B5EF4-FFF2-40B4-BE49-F238E27FC236}">
                  <a16:creationId xmlns:a16="http://schemas.microsoft.com/office/drawing/2014/main" id="{F6194701-1901-4196-0988-98AEE37CC430}"/>
                </a:ext>
              </a:extLst>
            </p:cNvPr>
            <p:cNvSpPr/>
            <p:nvPr/>
          </p:nvSpPr>
          <p:spPr>
            <a:xfrm>
              <a:off x="4004468" y="4561475"/>
              <a:ext cx="354009" cy="485775"/>
            </a:xfrm>
            <a:custGeom>
              <a:avLst/>
              <a:gdLst>
                <a:gd name="f0" fmla="val 10800000"/>
                <a:gd name="f1" fmla="val 5400000"/>
                <a:gd name="f2" fmla="val 180"/>
                <a:gd name="f3" fmla="val w"/>
                <a:gd name="f4" fmla="val h"/>
                <a:gd name="f5" fmla="val 0"/>
                <a:gd name="f6" fmla="val 182"/>
                <a:gd name="f7" fmla="val 250"/>
                <a:gd name="f8" fmla="val 6"/>
                <a:gd name="f9" fmla="val 227"/>
                <a:gd name="f10" fmla="val 11"/>
                <a:gd name="f11" fmla="val 212"/>
                <a:gd name="f12" fmla="val 34"/>
                <a:gd name="f13" fmla="val 201"/>
                <a:gd name="f14" fmla="val 104"/>
                <a:gd name="f15" fmla="val 170"/>
                <a:gd name="f16" fmla="val 132"/>
                <a:gd name="f17" fmla="val 116"/>
                <a:gd name="f18" fmla="val 120"/>
                <a:gd name="f19" fmla="val 43"/>
                <a:gd name="f20" fmla="val 78"/>
                <a:gd name="f21" fmla="val 51"/>
                <a:gd name="f22" fmla="val 42"/>
                <a:gd name="f23" fmla="val 70"/>
                <a:gd name="f24" fmla="val 16"/>
                <a:gd name="f25" fmla="val 106"/>
                <a:gd name="f26" fmla="val 67"/>
                <a:gd name="f27" fmla="val 2"/>
                <a:gd name="f28" fmla="val 56"/>
                <a:gd name="f29" fmla="val 36"/>
                <a:gd name="f30" fmla="val 38"/>
                <a:gd name="f31" fmla="val 65"/>
                <a:gd name="f32" fmla="val 24"/>
                <a:gd name="f33" fmla="val 96"/>
                <a:gd name="f34" fmla="val 15"/>
                <a:gd name="f35" fmla="val 127"/>
                <a:gd name="f36" fmla="val 5"/>
                <a:gd name="f37" fmla="val 142"/>
                <a:gd name="f38" fmla="val 151"/>
                <a:gd name="f39" fmla="val 8"/>
                <a:gd name="f40" fmla="val 155"/>
                <a:gd name="f41" fmla="val 25"/>
                <a:gd name="f42" fmla="val 146"/>
                <a:gd name="f43" fmla="val 103"/>
                <a:gd name="f44" fmla="val 226"/>
                <a:gd name="f45" fmla="+- 0 0 -90"/>
                <a:gd name="f46" fmla="*/ f3 1 182"/>
                <a:gd name="f47" fmla="*/ f4 1 250"/>
                <a:gd name="f48" fmla="val f5"/>
                <a:gd name="f49" fmla="val f6"/>
                <a:gd name="f50" fmla="val f7"/>
                <a:gd name="f51" fmla="*/ f45 f0 1"/>
                <a:gd name="f52" fmla="+- f50 0 f48"/>
                <a:gd name="f53" fmla="+- f49 0 f48"/>
                <a:gd name="f54" fmla="*/ f51 1 f2"/>
                <a:gd name="f55" fmla="*/ f53 1 182"/>
                <a:gd name="f56" fmla="*/ f52 1 250"/>
                <a:gd name="f57" fmla="*/ 6 f53 1"/>
                <a:gd name="f58" fmla="*/ 250 f52 1"/>
                <a:gd name="f59" fmla="*/ 34 f53 1"/>
                <a:gd name="f60" fmla="*/ 201 f52 1"/>
                <a:gd name="f61" fmla="*/ 120 f53 1"/>
                <a:gd name="f62" fmla="*/ 43 f52 1"/>
                <a:gd name="f63" fmla="*/ 16 f53 1"/>
                <a:gd name="f64" fmla="*/ 106 f52 1"/>
                <a:gd name="f65" fmla="*/ 36 f53 1"/>
                <a:gd name="f66" fmla="*/ 38 f52 1"/>
                <a:gd name="f67" fmla="*/ 127 f53 1"/>
                <a:gd name="f68" fmla="*/ 5 f52 1"/>
                <a:gd name="f69" fmla="*/ 155 f53 1"/>
                <a:gd name="f70" fmla="*/ 25 f52 1"/>
                <a:gd name="f71" fmla="+- f54 0 f1"/>
                <a:gd name="f72" fmla="*/ f57 1 182"/>
                <a:gd name="f73" fmla="*/ f58 1 250"/>
                <a:gd name="f74" fmla="*/ f59 1 182"/>
                <a:gd name="f75" fmla="*/ f60 1 250"/>
                <a:gd name="f76" fmla="*/ f61 1 182"/>
                <a:gd name="f77" fmla="*/ f62 1 250"/>
                <a:gd name="f78" fmla="*/ f63 1 182"/>
                <a:gd name="f79" fmla="*/ f64 1 250"/>
                <a:gd name="f80" fmla="*/ f65 1 182"/>
                <a:gd name="f81" fmla="*/ f66 1 250"/>
                <a:gd name="f82" fmla="*/ f67 1 182"/>
                <a:gd name="f83" fmla="*/ f68 1 250"/>
                <a:gd name="f84" fmla="*/ f69 1 182"/>
                <a:gd name="f85" fmla="*/ f70 1 250"/>
                <a:gd name="f86" fmla="*/ 0 1 f55"/>
                <a:gd name="f87" fmla="*/ f49 1 f55"/>
                <a:gd name="f88" fmla="*/ 0 1 f56"/>
                <a:gd name="f89" fmla="*/ f50 1 f56"/>
                <a:gd name="f90" fmla="*/ f72 1 f55"/>
                <a:gd name="f91" fmla="*/ f73 1 f56"/>
                <a:gd name="f92" fmla="*/ f74 1 f55"/>
                <a:gd name="f93" fmla="*/ f75 1 f56"/>
                <a:gd name="f94" fmla="*/ f76 1 f55"/>
                <a:gd name="f95" fmla="*/ f77 1 f56"/>
                <a:gd name="f96" fmla="*/ f78 1 f55"/>
                <a:gd name="f97" fmla="*/ f79 1 f56"/>
                <a:gd name="f98" fmla="*/ f80 1 f55"/>
                <a:gd name="f99" fmla="*/ f81 1 f56"/>
                <a:gd name="f100" fmla="*/ f82 1 f55"/>
                <a:gd name="f101" fmla="*/ f83 1 f56"/>
                <a:gd name="f102" fmla="*/ f84 1 f55"/>
                <a:gd name="f103" fmla="*/ f85 1 f56"/>
                <a:gd name="f104" fmla="*/ f86 f46 1"/>
                <a:gd name="f105" fmla="*/ f87 f46 1"/>
                <a:gd name="f106" fmla="*/ f89 f47 1"/>
                <a:gd name="f107" fmla="*/ f88 f47 1"/>
                <a:gd name="f108" fmla="*/ f90 f46 1"/>
                <a:gd name="f109" fmla="*/ f91 f47 1"/>
                <a:gd name="f110" fmla="*/ f92 f46 1"/>
                <a:gd name="f111" fmla="*/ f93 f47 1"/>
                <a:gd name="f112" fmla="*/ f94 f46 1"/>
                <a:gd name="f113" fmla="*/ f95 f47 1"/>
                <a:gd name="f114" fmla="*/ f96 f46 1"/>
                <a:gd name="f115" fmla="*/ f97 f47 1"/>
                <a:gd name="f116" fmla="*/ f98 f46 1"/>
                <a:gd name="f117" fmla="*/ f99 f47 1"/>
                <a:gd name="f118" fmla="*/ f100 f46 1"/>
                <a:gd name="f119" fmla="*/ f101 f47 1"/>
                <a:gd name="f120" fmla="*/ f102 f46 1"/>
                <a:gd name="f121" fmla="*/ f103 f47 1"/>
              </a:gdLst>
              <a:ahLst/>
              <a:cxnLst>
                <a:cxn ang="3cd4">
                  <a:pos x="hc" y="t"/>
                </a:cxn>
                <a:cxn ang="0">
                  <a:pos x="r" y="vc"/>
                </a:cxn>
                <a:cxn ang="cd4">
                  <a:pos x="hc" y="b"/>
                </a:cxn>
                <a:cxn ang="cd2">
                  <a:pos x="l" y="vc"/>
                </a:cxn>
                <a:cxn ang="f71">
                  <a:pos x="f108" y="f109"/>
                </a:cxn>
                <a:cxn ang="f71">
                  <a:pos x="f110" y="f111"/>
                </a:cxn>
                <a:cxn ang="f71">
                  <a:pos x="f112" y="f113"/>
                </a:cxn>
                <a:cxn ang="f71">
                  <a:pos x="f114" y="f115"/>
                </a:cxn>
                <a:cxn ang="f71">
                  <a:pos x="f116" y="f117"/>
                </a:cxn>
                <a:cxn ang="f71">
                  <a:pos x="f118" y="f119"/>
                </a:cxn>
                <a:cxn ang="f71">
                  <a:pos x="f120" y="f121"/>
                </a:cxn>
                <a:cxn ang="f71">
                  <a:pos x="f108" y="f109"/>
                </a:cxn>
              </a:cxnLst>
              <a:rect l="f104" t="f107" r="f105" b="f106"/>
              <a:pathLst>
                <a:path w="182" h="250">
                  <a:moveTo>
                    <a:pt x="f8" y="f7"/>
                  </a:moveTo>
                  <a:cubicBezTo>
                    <a:pt x="f8" y="f9"/>
                    <a:pt x="f10" y="f11"/>
                    <a:pt x="f12" y="f13"/>
                  </a:cubicBezTo>
                  <a:cubicBezTo>
                    <a:pt x="f14" y="f15"/>
                    <a:pt x="f16" y="f17"/>
                    <a:pt x="f18" y="f19"/>
                  </a:cubicBezTo>
                  <a:cubicBezTo>
                    <a:pt x="f20" y="f21"/>
                    <a:pt x="f22" y="f23"/>
                    <a:pt x="f24" y="f25"/>
                  </a:cubicBezTo>
                  <a:cubicBezTo>
                    <a:pt x="f5" y="f26"/>
                    <a:pt x="f27" y="f28"/>
                    <a:pt x="f29" y="f30"/>
                  </a:cubicBezTo>
                  <a:cubicBezTo>
                    <a:pt x="f31" y="f32"/>
                    <a:pt x="f33" y="f34"/>
                    <a:pt x="f35" y="f36"/>
                  </a:cubicBezTo>
                  <a:cubicBezTo>
                    <a:pt x="f37" y="f5"/>
                    <a:pt x="f38" y="f39"/>
                    <a:pt x="f40" y="f41"/>
                  </a:cubicBezTo>
                  <a:cubicBezTo>
                    <a:pt x="f6" y="f42"/>
                    <a:pt x="f43" y="f44"/>
                    <a:pt x="f8" y="f7"/>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21" name="Freeform 29">
              <a:extLst>
                <a:ext uri="{FF2B5EF4-FFF2-40B4-BE49-F238E27FC236}">
                  <a16:creationId xmlns:a16="http://schemas.microsoft.com/office/drawing/2014/main" id="{8F17229A-E3AD-D607-C977-6F723BE9863A}"/>
                </a:ext>
              </a:extLst>
            </p:cNvPr>
            <p:cNvSpPr/>
            <p:nvPr/>
          </p:nvSpPr>
          <p:spPr>
            <a:xfrm>
              <a:off x="4771229" y="5869570"/>
              <a:ext cx="68259" cy="80960"/>
            </a:xfrm>
            <a:custGeom>
              <a:avLst/>
              <a:gdLst>
                <a:gd name="f0" fmla="val 10800000"/>
                <a:gd name="f1" fmla="val 5400000"/>
                <a:gd name="f2" fmla="val 180"/>
                <a:gd name="f3" fmla="val w"/>
                <a:gd name="f4" fmla="val h"/>
                <a:gd name="f5" fmla="val 0"/>
                <a:gd name="f6" fmla="val 35"/>
                <a:gd name="f7" fmla="val 42"/>
                <a:gd name="f8" fmla="val 19"/>
                <a:gd name="f9" fmla="val 27"/>
                <a:gd name="f10" fmla="val 11"/>
                <a:gd name="f11" fmla="val 18"/>
                <a:gd name="f12" fmla="val 24"/>
                <a:gd name="f13" fmla="val 34"/>
                <a:gd name="f14" fmla="val 31"/>
                <a:gd name="f15" fmla="val 23"/>
                <a:gd name="f16" fmla="val 41"/>
                <a:gd name="f17" fmla="val 12"/>
                <a:gd name="f18" fmla="val 39"/>
                <a:gd name="f19" fmla="val 3"/>
                <a:gd name="f20" fmla="val 1"/>
                <a:gd name="f21" fmla="val 10"/>
                <a:gd name="f22" fmla="+- 0 0 -90"/>
                <a:gd name="f23" fmla="*/ f3 1 35"/>
                <a:gd name="f24" fmla="*/ f4 1 42"/>
                <a:gd name="f25" fmla="val f5"/>
                <a:gd name="f26" fmla="val f6"/>
                <a:gd name="f27" fmla="val f7"/>
                <a:gd name="f28" fmla="*/ f22 f0 1"/>
                <a:gd name="f29" fmla="+- f27 0 f25"/>
                <a:gd name="f30" fmla="+- f26 0 f25"/>
                <a:gd name="f31" fmla="*/ f28 1 f2"/>
                <a:gd name="f32" fmla="*/ f30 1 35"/>
                <a:gd name="f33" fmla="*/ f29 1 42"/>
                <a:gd name="f34" fmla="*/ 19 f30 1"/>
                <a:gd name="f35" fmla="*/ 0 f29 1"/>
                <a:gd name="f36" fmla="*/ 35 f30 1"/>
                <a:gd name="f37" fmla="*/ 24 f29 1"/>
                <a:gd name="f38" fmla="*/ 41 f29 1"/>
                <a:gd name="f39" fmla="*/ 1 f30 1"/>
                <a:gd name="f40" fmla="+- f31 0 f1"/>
                <a:gd name="f41" fmla="*/ f34 1 35"/>
                <a:gd name="f42" fmla="*/ f35 1 42"/>
                <a:gd name="f43" fmla="*/ f36 1 35"/>
                <a:gd name="f44" fmla="*/ f37 1 42"/>
                <a:gd name="f45" fmla="*/ f38 1 42"/>
                <a:gd name="f46" fmla="*/ f39 1 35"/>
                <a:gd name="f47" fmla="*/ 0 1 f32"/>
                <a:gd name="f48" fmla="*/ f26 1 f32"/>
                <a:gd name="f49" fmla="*/ 0 1 f33"/>
                <a:gd name="f50" fmla="*/ f27 1 f33"/>
                <a:gd name="f51" fmla="*/ f41 1 f32"/>
                <a:gd name="f52" fmla="*/ f42 1 f33"/>
                <a:gd name="f53" fmla="*/ f43 1 f32"/>
                <a:gd name="f54" fmla="*/ f44 1 f33"/>
                <a:gd name="f55" fmla="*/ f45 1 f33"/>
                <a:gd name="f56" fmla="*/ f46 1 f32"/>
                <a:gd name="f57" fmla="*/ f47 f23 1"/>
                <a:gd name="f58" fmla="*/ f48 f23 1"/>
                <a:gd name="f59" fmla="*/ f50 f24 1"/>
                <a:gd name="f60" fmla="*/ f49 f24 1"/>
                <a:gd name="f61" fmla="*/ f51 f23 1"/>
                <a:gd name="f62" fmla="*/ f52 f24 1"/>
                <a:gd name="f63" fmla="*/ f53 f23 1"/>
                <a:gd name="f64" fmla="*/ f54 f24 1"/>
                <a:gd name="f65" fmla="*/ f55 f24 1"/>
                <a:gd name="f66" fmla="*/ f56 f23 1"/>
              </a:gdLst>
              <a:ahLst/>
              <a:cxnLst>
                <a:cxn ang="3cd4">
                  <a:pos x="hc" y="t"/>
                </a:cxn>
                <a:cxn ang="0">
                  <a:pos x="r" y="vc"/>
                </a:cxn>
                <a:cxn ang="cd4">
                  <a:pos x="hc" y="b"/>
                </a:cxn>
                <a:cxn ang="cd2">
                  <a:pos x="l" y="vc"/>
                </a:cxn>
                <a:cxn ang="f40">
                  <a:pos x="f61" y="f62"/>
                </a:cxn>
                <a:cxn ang="f40">
                  <a:pos x="f63" y="f64"/>
                </a:cxn>
                <a:cxn ang="f40">
                  <a:pos x="f61" y="f65"/>
                </a:cxn>
                <a:cxn ang="f40">
                  <a:pos x="f66" y="f64"/>
                </a:cxn>
                <a:cxn ang="f40">
                  <a:pos x="f61" y="f62"/>
                </a:cxn>
              </a:cxnLst>
              <a:rect l="f57" t="f60" r="f58" b="f59"/>
              <a:pathLst>
                <a:path w="35" h="42">
                  <a:moveTo>
                    <a:pt x="f8" y="f5"/>
                  </a:moveTo>
                  <a:cubicBezTo>
                    <a:pt x="f9" y="f10"/>
                    <a:pt x="f6" y="f11"/>
                    <a:pt x="f6" y="f12"/>
                  </a:cubicBezTo>
                  <a:cubicBezTo>
                    <a:pt x="f13" y="f14"/>
                    <a:pt x="f15" y="f7"/>
                    <a:pt x="f8" y="f16"/>
                  </a:cubicBezTo>
                  <a:cubicBezTo>
                    <a:pt x="f17" y="f18"/>
                    <a:pt x="f19" y="f14"/>
                    <a:pt x="f20" y="f12"/>
                  </a:cubicBezTo>
                  <a:cubicBezTo>
                    <a:pt x="f5" y="f11"/>
                    <a:pt x="f21" y="f10"/>
                    <a:pt x="f8" y="f5"/>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22" name="Freeform 30">
              <a:extLst>
                <a:ext uri="{FF2B5EF4-FFF2-40B4-BE49-F238E27FC236}">
                  <a16:creationId xmlns:a16="http://schemas.microsoft.com/office/drawing/2014/main" id="{44867D5A-9E4A-1880-2C0E-EC0EC852827B}"/>
                </a:ext>
              </a:extLst>
            </p:cNvPr>
            <p:cNvSpPr/>
            <p:nvPr/>
          </p:nvSpPr>
          <p:spPr>
            <a:xfrm>
              <a:off x="4771229" y="5742569"/>
              <a:ext cx="69851" cy="84133"/>
            </a:xfrm>
            <a:custGeom>
              <a:avLst/>
              <a:gdLst>
                <a:gd name="f0" fmla="val 10800000"/>
                <a:gd name="f1" fmla="val 5400000"/>
                <a:gd name="f2" fmla="val 180"/>
                <a:gd name="f3" fmla="val w"/>
                <a:gd name="f4" fmla="val h"/>
                <a:gd name="f5" fmla="val 0"/>
                <a:gd name="f6" fmla="val 36"/>
                <a:gd name="f7" fmla="val 43"/>
                <a:gd name="f8" fmla="val 19"/>
                <a:gd name="f9" fmla="val 10"/>
                <a:gd name="f10" fmla="val 32"/>
                <a:gd name="f11" fmla="val 24"/>
                <a:gd name="f12" fmla="val 1"/>
                <a:gd name="f13" fmla="val 3"/>
                <a:gd name="f14" fmla="val 12"/>
                <a:gd name="f15" fmla="val 6"/>
                <a:gd name="f16" fmla="val 18"/>
                <a:gd name="f17" fmla="val 34"/>
                <a:gd name="f18" fmla="val 11"/>
                <a:gd name="f19" fmla="val 35"/>
                <a:gd name="f20" fmla="val 27"/>
                <a:gd name="f21" fmla="val 31"/>
                <a:gd name="f22" fmla="+- 0 0 -90"/>
                <a:gd name="f23" fmla="*/ f3 1 36"/>
                <a:gd name="f24" fmla="*/ f4 1 43"/>
                <a:gd name="f25" fmla="val f5"/>
                <a:gd name="f26" fmla="val f6"/>
                <a:gd name="f27" fmla="val f7"/>
                <a:gd name="f28" fmla="*/ f22 f0 1"/>
                <a:gd name="f29" fmla="+- f27 0 f25"/>
                <a:gd name="f30" fmla="+- f26 0 f25"/>
                <a:gd name="f31" fmla="*/ f28 1 f2"/>
                <a:gd name="f32" fmla="*/ f30 1 36"/>
                <a:gd name="f33" fmla="*/ f29 1 43"/>
                <a:gd name="f34" fmla="*/ 19 f30 1"/>
                <a:gd name="f35" fmla="*/ 43 f29 1"/>
                <a:gd name="f36" fmla="*/ 1 f30 1"/>
                <a:gd name="f37" fmla="*/ 19 f29 1"/>
                <a:gd name="f38" fmla="*/ 18 f30 1"/>
                <a:gd name="f39" fmla="*/ 0 f29 1"/>
                <a:gd name="f40" fmla="*/ 35 f30 1"/>
                <a:gd name="f41" fmla="*/ 18 f29 1"/>
                <a:gd name="f42" fmla="+- f31 0 f1"/>
                <a:gd name="f43" fmla="*/ f34 1 36"/>
                <a:gd name="f44" fmla="*/ f35 1 43"/>
                <a:gd name="f45" fmla="*/ f36 1 36"/>
                <a:gd name="f46" fmla="*/ f37 1 43"/>
                <a:gd name="f47" fmla="*/ f38 1 36"/>
                <a:gd name="f48" fmla="*/ f39 1 43"/>
                <a:gd name="f49" fmla="*/ f40 1 36"/>
                <a:gd name="f50" fmla="*/ f41 1 43"/>
                <a:gd name="f51" fmla="*/ 0 1 f32"/>
                <a:gd name="f52" fmla="*/ f26 1 f32"/>
                <a:gd name="f53" fmla="*/ 0 1 f33"/>
                <a:gd name="f54" fmla="*/ f27 1 f33"/>
                <a:gd name="f55" fmla="*/ f43 1 f32"/>
                <a:gd name="f56" fmla="*/ f44 1 f33"/>
                <a:gd name="f57" fmla="*/ f45 1 f32"/>
                <a:gd name="f58" fmla="*/ f46 1 f33"/>
                <a:gd name="f59" fmla="*/ f47 1 f32"/>
                <a:gd name="f60" fmla="*/ f48 1 f33"/>
                <a:gd name="f61" fmla="*/ f49 1 f32"/>
                <a:gd name="f62" fmla="*/ f50 1 f33"/>
                <a:gd name="f63" fmla="*/ f51 f23 1"/>
                <a:gd name="f64" fmla="*/ f52 f23 1"/>
                <a:gd name="f65" fmla="*/ f54 f24 1"/>
                <a:gd name="f66" fmla="*/ f53 f24 1"/>
                <a:gd name="f67" fmla="*/ f55 f23 1"/>
                <a:gd name="f68" fmla="*/ f56 f24 1"/>
                <a:gd name="f69" fmla="*/ f57 f23 1"/>
                <a:gd name="f70" fmla="*/ f58 f24 1"/>
                <a:gd name="f71" fmla="*/ f59 f23 1"/>
                <a:gd name="f72" fmla="*/ f60 f24 1"/>
                <a:gd name="f73" fmla="*/ f61 f23 1"/>
                <a:gd name="f74" fmla="*/ f62 f24 1"/>
              </a:gdLst>
              <a:ahLst/>
              <a:cxnLst>
                <a:cxn ang="3cd4">
                  <a:pos x="hc" y="t"/>
                </a:cxn>
                <a:cxn ang="0">
                  <a:pos x="r" y="vc"/>
                </a:cxn>
                <a:cxn ang="cd4">
                  <a:pos x="hc" y="b"/>
                </a:cxn>
                <a:cxn ang="cd2">
                  <a:pos x="l" y="vc"/>
                </a:cxn>
                <a:cxn ang="f42">
                  <a:pos x="f67" y="f68"/>
                </a:cxn>
                <a:cxn ang="f42">
                  <a:pos x="f69" y="f70"/>
                </a:cxn>
                <a:cxn ang="f42">
                  <a:pos x="f71" y="f72"/>
                </a:cxn>
                <a:cxn ang="f42">
                  <a:pos x="f73" y="f74"/>
                </a:cxn>
                <a:cxn ang="f42">
                  <a:pos x="f67" y="f68"/>
                </a:cxn>
              </a:cxnLst>
              <a:rect l="f63" t="f66" r="f64" b="f65"/>
              <a:pathLst>
                <a:path w="36" h="43">
                  <a:moveTo>
                    <a:pt x="f8" y="f7"/>
                  </a:moveTo>
                  <a:cubicBezTo>
                    <a:pt x="f9" y="f10"/>
                    <a:pt x="f5" y="f11"/>
                    <a:pt x="f12" y="f8"/>
                  </a:cubicBezTo>
                  <a:cubicBezTo>
                    <a:pt x="f13" y="f14"/>
                    <a:pt x="f14" y="f15"/>
                    <a:pt x="f16" y="f5"/>
                  </a:cubicBezTo>
                  <a:cubicBezTo>
                    <a:pt x="f11" y="f15"/>
                    <a:pt x="f17" y="f18"/>
                    <a:pt x="f19" y="f16"/>
                  </a:cubicBezTo>
                  <a:cubicBezTo>
                    <a:pt x="f6" y="f11"/>
                    <a:pt x="f20" y="f21"/>
                    <a:pt x="f8" y="f7"/>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23" name="Freeform 31">
              <a:extLst>
                <a:ext uri="{FF2B5EF4-FFF2-40B4-BE49-F238E27FC236}">
                  <a16:creationId xmlns:a16="http://schemas.microsoft.com/office/drawing/2014/main" id="{7B92F211-8858-1F80-389A-651741C65213}"/>
                </a:ext>
              </a:extLst>
            </p:cNvPr>
            <p:cNvSpPr/>
            <p:nvPr/>
          </p:nvSpPr>
          <p:spPr>
            <a:xfrm>
              <a:off x="4771229" y="6009272"/>
              <a:ext cx="68259" cy="80960"/>
            </a:xfrm>
            <a:custGeom>
              <a:avLst/>
              <a:gdLst>
                <a:gd name="f0" fmla="val 10800000"/>
                <a:gd name="f1" fmla="val 5400000"/>
                <a:gd name="f2" fmla="val 180"/>
                <a:gd name="f3" fmla="val w"/>
                <a:gd name="f4" fmla="val h"/>
                <a:gd name="f5" fmla="val 0"/>
                <a:gd name="f6" fmla="val 35"/>
                <a:gd name="f7" fmla="val 42"/>
                <a:gd name="f8" fmla="val 17"/>
                <a:gd name="f9" fmla="val 26"/>
                <a:gd name="f10" fmla="val 10"/>
                <a:gd name="f11" fmla="val 23"/>
                <a:gd name="f12" fmla="val 30"/>
                <a:gd name="f13" fmla="val 25"/>
                <a:gd name="f14" fmla="val 36"/>
                <a:gd name="f15" fmla="val 20"/>
                <a:gd name="f16" fmla="val 13"/>
                <a:gd name="f17" fmla="val 3"/>
                <a:gd name="f18" fmla="val 32"/>
                <a:gd name="f19" fmla="val 1"/>
                <a:gd name="f20" fmla="val 19"/>
                <a:gd name="f21" fmla="val 9"/>
                <a:gd name="f22" fmla="val 11"/>
                <a:gd name="f23" fmla="+- 0 0 -90"/>
                <a:gd name="f24" fmla="*/ f3 1 35"/>
                <a:gd name="f25" fmla="*/ f4 1 42"/>
                <a:gd name="f26" fmla="val f5"/>
                <a:gd name="f27" fmla="val f6"/>
                <a:gd name="f28" fmla="val f7"/>
                <a:gd name="f29" fmla="*/ f23 f0 1"/>
                <a:gd name="f30" fmla="+- f28 0 f26"/>
                <a:gd name="f31" fmla="+- f27 0 f26"/>
                <a:gd name="f32" fmla="*/ f29 1 f2"/>
                <a:gd name="f33" fmla="*/ f31 1 35"/>
                <a:gd name="f34" fmla="*/ f30 1 42"/>
                <a:gd name="f35" fmla="*/ 17 f31 1"/>
                <a:gd name="f36" fmla="*/ 0 f30 1"/>
                <a:gd name="f37" fmla="*/ 35 f31 1"/>
                <a:gd name="f38" fmla="*/ 23 f30 1"/>
                <a:gd name="f39" fmla="*/ 20 f31 1"/>
                <a:gd name="f40" fmla="*/ 42 f30 1"/>
                <a:gd name="f41" fmla="*/ 1 f31 1"/>
                <a:gd name="f42" fmla="*/ 25 f30 1"/>
                <a:gd name="f43" fmla="+- f32 0 f1"/>
                <a:gd name="f44" fmla="*/ f35 1 35"/>
                <a:gd name="f45" fmla="*/ f36 1 42"/>
                <a:gd name="f46" fmla="*/ f37 1 35"/>
                <a:gd name="f47" fmla="*/ f38 1 42"/>
                <a:gd name="f48" fmla="*/ f39 1 35"/>
                <a:gd name="f49" fmla="*/ f40 1 42"/>
                <a:gd name="f50" fmla="*/ f41 1 35"/>
                <a:gd name="f51" fmla="*/ f42 1 42"/>
                <a:gd name="f52" fmla="*/ 0 1 f33"/>
                <a:gd name="f53" fmla="*/ f27 1 f33"/>
                <a:gd name="f54" fmla="*/ 0 1 f34"/>
                <a:gd name="f55" fmla="*/ f28 1 f34"/>
                <a:gd name="f56" fmla="*/ f44 1 f33"/>
                <a:gd name="f57" fmla="*/ f45 1 f34"/>
                <a:gd name="f58" fmla="*/ f46 1 f33"/>
                <a:gd name="f59" fmla="*/ f47 1 f34"/>
                <a:gd name="f60" fmla="*/ f48 1 f33"/>
                <a:gd name="f61" fmla="*/ f49 1 f34"/>
                <a:gd name="f62" fmla="*/ f50 1 f33"/>
                <a:gd name="f63" fmla="*/ f51 1 f34"/>
                <a:gd name="f64" fmla="*/ f52 f24 1"/>
                <a:gd name="f65" fmla="*/ f53 f24 1"/>
                <a:gd name="f66" fmla="*/ f55 f25 1"/>
                <a:gd name="f67" fmla="*/ f54 f25 1"/>
                <a:gd name="f68" fmla="*/ f56 f24 1"/>
                <a:gd name="f69" fmla="*/ f57 f25 1"/>
                <a:gd name="f70" fmla="*/ f58 f24 1"/>
                <a:gd name="f71" fmla="*/ f59 f25 1"/>
                <a:gd name="f72" fmla="*/ f60 f24 1"/>
                <a:gd name="f73" fmla="*/ f61 f25 1"/>
                <a:gd name="f74" fmla="*/ f62 f24 1"/>
                <a:gd name="f75" fmla="*/ f63 f25 1"/>
              </a:gdLst>
              <a:ahLst/>
              <a:cxnLst>
                <a:cxn ang="3cd4">
                  <a:pos x="hc" y="t"/>
                </a:cxn>
                <a:cxn ang="0">
                  <a:pos x="r" y="vc"/>
                </a:cxn>
                <a:cxn ang="cd4">
                  <a:pos x="hc" y="b"/>
                </a:cxn>
                <a:cxn ang="cd2">
                  <a:pos x="l" y="vc"/>
                </a:cxn>
                <a:cxn ang="f43">
                  <a:pos x="f68" y="f69"/>
                </a:cxn>
                <a:cxn ang="f43">
                  <a:pos x="f70" y="f71"/>
                </a:cxn>
                <a:cxn ang="f43">
                  <a:pos x="f72" y="f73"/>
                </a:cxn>
                <a:cxn ang="f43">
                  <a:pos x="f74" y="f75"/>
                </a:cxn>
                <a:cxn ang="f43">
                  <a:pos x="f68" y="f69"/>
                </a:cxn>
              </a:cxnLst>
              <a:rect l="f64" t="f67" r="f65" b="f66"/>
              <a:pathLst>
                <a:path w="35" h="42">
                  <a:moveTo>
                    <a:pt x="f8" y="f5"/>
                  </a:moveTo>
                  <a:cubicBezTo>
                    <a:pt x="f9" y="f10"/>
                    <a:pt x="f6" y="f8"/>
                    <a:pt x="f6" y="f11"/>
                  </a:cubicBezTo>
                  <a:cubicBezTo>
                    <a:pt x="f6" y="f12"/>
                    <a:pt x="f13" y="f14"/>
                    <a:pt x="f15" y="f7"/>
                  </a:cubicBezTo>
                  <a:cubicBezTo>
                    <a:pt x="f16" y="f14"/>
                    <a:pt x="f17" y="f18"/>
                    <a:pt x="f19" y="f13"/>
                  </a:cubicBezTo>
                  <a:cubicBezTo>
                    <a:pt x="f5" y="f20"/>
                    <a:pt x="f21" y="f22"/>
                    <a:pt x="f8" y="f5"/>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24" name="Freeform 32">
              <a:extLst>
                <a:ext uri="{FF2B5EF4-FFF2-40B4-BE49-F238E27FC236}">
                  <a16:creationId xmlns:a16="http://schemas.microsoft.com/office/drawing/2014/main" id="{25A47F1D-1F8A-08D6-A3C6-6A100203BE2A}"/>
                </a:ext>
              </a:extLst>
            </p:cNvPr>
            <p:cNvSpPr/>
            <p:nvPr/>
          </p:nvSpPr>
          <p:spPr>
            <a:xfrm>
              <a:off x="4771229" y="6161675"/>
              <a:ext cx="84133" cy="66678"/>
            </a:xfrm>
            <a:custGeom>
              <a:avLst/>
              <a:gdLst>
                <a:gd name="f0" fmla="val 10800000"/>
                <a:gd name="f1" fmla="val 5400000"/>
                <a:gd name="f2" fmla="val 180"/>
                <a:gd name="f3" fmla="val w"/>
                <a:gd name="f4" fmla="val h"/>
                <a:gd name="f5" fmla="val 0"/>
                <a:gd name="f6" fmla="val 43"/>
                <a:gd name="f7" fmla="val 35"/>
                <a:gd name="f8" fmla="val 18"/>
                <a:gd name="f9" fmla="val 32"/>
                <a:gd name="f10" fmla="val 26"/>
                <a:gd name="f11" fmla="val 19"/>
                <a:gd name="f12" fmla="val 13"/>
                <a:gd name="f13" fmla="val 7"/>
                <a:gd name="f14" fmla="val 20"/>
                <a:gd name="f15" fmla="val 6"/>
                <a:gd name="f16" fmla="val 14"/>
                <a:gd name="f17" fmla="val 11"/>
                <a:gd name="f18" fmla="val 3"/>
                <a:gd name="f19" fmla="val 2"/>
                <a:gd name="f20" fmla="val 23"/>
                <a:gd name="f21" fmla="val 10"/>
                <a:gd name="f22" fmla="+- 0 0 -90"/>
                <a:gd name="f23" fmla="*/ f3 1 43"/>
                <a:gd name="f24" fmla="*/ f4 1 35"/>
                <a:gd name="f25" fmla="val f5"/>
                <a:gd name="f26" fmla="val f6"/>
                <a:gd name="f27" fmla="val f7"/>
                <a:gd name="f28" fmla="*/ f22 f0 1"/>
                <a:gd name="f29" fmla="+- f27 0 f25"/>
                <a:gd name="f30" fmla="+- f26 0 f25"/>
                <a:gd name="f31" fmla="*/ f28 1 f2"/>
                <a:gd name="f32" fmla="*/ f30 1 43"/>
                <a:gd name="f33" fmla="*/ f29 1 35"/>
                <a:gd name="f34" fmla="*/ 43 f30 1"/>
                <a:gd name="f35" fmla="*/ 18 f29 1"/>
                <a:gd name="f36" fmla="*/ 19 f30 1"/>
                <a:gd name="f37" fmla="*/ 35 f29 1"/>
                <a:gd name="f38" fmla="*/ 0 f30 1"/>
                <a:gd name="f39" fmla="*/ 20 f29 1"/>
                <a:gd name="f40" fmla="*/ 18 f30 1"/>
                <a:gd name="f41" fmla="*/ 2 f29 1"/>
                <a:gd name="f42" fmla="+- f31 0 f1"/>
                <a:gd name="f43" fmla="*/ f34 1 43"/>
                <a:gd name="f44" fmla="*/ f35 1 35"/>
                <a:gd name="f45" fmla="*/ f36 1 43"/>
                <a:gd name="f46" fmla="*/ f37 1 35"/>
                <a:gd name="f47" fmla="*/ f38 1 43"/>
                <a:gd name="f48" fmla="*/ f39 1 35"/>
                <a:gd name="f49" fmla="*/ f40 1 43"/>
                <a:gd name="f50" fmla="*/ f41 1 35"/>
                <a:gd name="f51" fmla="*/ 0 1 f32"/>
                <a:gd name="f52" fmla="*/ f26 1 f32"/>
                <a:gd name="f53" fmla="*/ 0 1 f33"/>
                <a:gd name="f54" fmla="*/ f27 1 f33"/>
                <a:gd name="f55" fmla="*/ f43 1 f32"/>
                <a:gd name="f56" fmla="*/ f44 1 f33"/>
                <a:gd name="f57" fmla="*/ f45 1 f32"/>
                <a:gd name="f58" fmla="*/ f46 1 f33"/>
                <a:gd name="f59" fmla="*/ f47 1 f32"/>
                <a:gd name="f60" fmla="*/ f48 1 f33"/>
                <a:gd name="f61" fmla="*/ f49 1 f32"/>
                <a:gd name="f62" fmla="*/ f50 1 f33"/>
                <a:gd name="f63" fmla="*/ f51 f23 1"/>
                <a:gd name="f64" fmla="*/ f52 f23 1"/>
                <a:gd name="f65" fmla="*/ f54 f24 1"/>
                <a:gd name="f66" fmla="*/ f53 f24 1"/>
                <a:gd name="f67" fmla="*/ f55 f23 1"/>
                <a:gd name="f68" fmla="*/ f56 f24 1"/>
                <a:gd name="f69" fmla="*/ f57 f23 1"/>
                <a:gd name="f70" fmla="*/ f58 f24 1"/>
                <a:gd name="f71" fmla="*/ f59 f23 1"/>
                <a:gd name="f72" fmla="*/ f60 f24 1"/>
                <a:gd name="f73" fmla="*/ f61 f23 1"/>
                <a:gd name="f74" fmla="*/ f62 f24 1"/>
              </a:gdLst>
              <a:ahLst/>
              <a:cxnLst>
                <a:cxn ang="3cd4">
                  <a:pos x="hc" y="t"/>
                </a:cxn>
                <a:cxn ang="0">
                  <a:pos x="r" y="vc"/>
                </a:cxn>
                <a:cxn ang="cd4">
                  <a:pos x="hc" y="b"/>
                </a:cxn>
                <a:cxn ang="cd2">
                  <a:pos x="l" y="vc"/>
                </a:cxn>
                <a:cxn ang="f42">
                  <a:pos x="f67" y="f68"/>
                </a:cxn>
                <a:cxn ang="f42">
                  <a:pos x="f69" y="f70"/>
                </a:cxn>
                <a:cxn ang="f42">
                  <a:pos x="f71" y="f72"/>
                </a:cxn>
                <a:cxn ang="f42">
                  <a:pos x="f73" y="f74"/>
                </a:cxn>
                <a:cxn ang="f42">
                  <a:pos x="f67" y="f68"/>
                </a:cxn>
              </a:cxnLst>
              <a:rect l="f63" t="f66" r="f64" b="f65"/>
              <a:pathLst>
                <a:path w="43" h="35">
                  <a:moveTo>
                    <a:pt x="f6" y="f8"/>
                  </a:moveTo>
                  <a:cubicBezTo>
                    <a:pt x="f9" y="f10"/>
                    <a:pt x="f10" y="f7"/>
                    <a:pt x="f11" y="f7"/>
                  </a:cubicBezTo>
                  <a:cubicBezTo>
                    <a:pt x="f12" y="f7"/>
                    <a:pt x="f13" y="f10"/>
                    <a:pt x="f5" y="f14"/>
                  </a:cubicBezTo>
                  <a:cubicBezTo>
                    <a:pt x="f15" y="f16"/>
                    <a:pt x="f17" y="f18"/>
                    <a:pt x="f8" y="f19"/>
                  </a:cubicBezTo>
                  <a:cubicBezTo>
                    <a:pt x="f20" y="f5"/>
                    <a:pt x="f9" y="f21"/>
                    <a:pt x="f6" y="f8"/>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25" name="Freeform 33">
              <a:extLst>
                <a:ext uri="{FF2B5EF4-FFF2-40B4-BE49-F238E27FC236}">
                  <a16:creationId xmlns:a16="http://schemas.microsoft.com/office/drawing/2014/main" id="{3FE6684A-62F7-0E34-D9D5-6A95BF0F917F}"/>
                </a:ext>
              </a:extLst>
            </p:cNvPr>
            <p:cNvSpPr/>
            <p:nvPr/>
          </p:nvSpPr>
          <p:spPr>
            <a:xfrm>
              <a:off x="3825081" y="6180722"/>
              <a:ext cx="560390" cy="69851"/>
            </a:xfrm>
            <a:custGeom>
              <a:avLst/>
              <a:gdLst>
                <a:gd name="f0" fmla="val 10800000"/>
                <a:gd name="f1" fmla="val 5400000"/>
                <a:gd name="f2" fmla="val 180"/>
                <a:gd name="f3" fmla="val w"/>
                <a:gd name="f4" fmla="val h"/>
                <a:gd name="f5" fmla="val 0"/>
                <a:gd name="f6" fmla="val 288"/>
                <a:gd name="f7" fmla="val 36"/>
                <a:gd name="f8" fmla="val 145"/>
                <a:gd name="f9" fmla="val 105"/>
                <a:gd name="f10" fmla="val 65"/>
                <a:gd name="f11" fmla="val 25"/>
                <a:gd name="f12" fmla="val 13"/>
                <a:gd name="f13" fmla="val 2"/>
                <a:gd name="f14" fmla="val 34"/>
                <a:gd name="f15" fmla="val 1"/>
                <a:gd name="f16" fmla="val 19"/>
                <a:gd name="f17" fmla="val 5"/>
                <a:gd name="f18" fmla="val 9"/>
                <a:gd name="f19" fmla="val 21"/>
                <a:gd name="f20" fmla="val 103"/>
                <a:gd name="f21" fmla="val 185"/>
                <a:gd name="f22" fmla="val 267"/>
                <a:gd name="f23" fmla="val 280"/>
                <a:gd name="f24" fmla="val 6"/>
                <a:gd name="f25" fmla="val 18"/>
                <a:gd name="f26" fmla="val 287"/>
                <a:gd name="f27" fmla="val 31"/>
                <a:gd name="f28" fmla="val 277"/>
                <a:gd name="f29" fmla="val 265"/>
                <a:gd name="f30" fmla="val 225"/>
                <a:gd name="f31" fmla="+- 0 0 -90"/>
                <a:gd name="f32" fmla="*/ f3 1 288"/>
                <a:gd name="f33" fmla="*/ f4 1 36"/>
                <a:gd name="f34" fmla="val f5"/>
                <a:gd name="f35" fmla="val f6"/>
                <a:gd name="f36" fmla="val f7"/>
                <a:gd name="f37" fmla="*/ f31 f0 1"/>
                <a:gd name="f38" fmla="+- f36 0 f34"/>
                <a:gd name="f39" fmla="+- f35 0 f34"/>
                <a:gd name="f40" fmla="*/ f37 1 f2"/>
                <a:gd name="f41" fmla="*/ f39 1 288"/>
                <a:gd name="f42" fmla="*/ f38 1 36"/>
                <a:gd name="f43" fmla="*/ 145 f39 1"/>
                <a:gd name="f44" fmla="*/ 36 f38 1"/>
                <a:gd name="f45" fmla="*/ 25 f39 1"/>
                <a:gd name="f46" fmla="*/ 1 f39 1"/>
                <a:gd name="f47" fmla="*/ 19 f38 1"/>
                <a:gd name="f48" fmla="*/ 21 f39 1"/>
                <a:gd name="f49" fmla="*/ 0 f38 1"/>
                <a:gd name="f50" fmla="*/ 267 f39 1"/>
                <a:gd name="f51" fmla="*/ 288 f39 1"/>
                <a:gd name="f52" fmla="*/ 18 f38 1"/>
                <a:gd name="f53" fmla="*/ 265 f39 1"/>
                <a:gd name="f54" fmla="+- f40 0 f1"/>
                <a:gd name="f55" fmla="*/ f43 1 288"/>
                <a:gd name="f56" fmla="*/ f44 1 36"/>
                <a:gd name="f57" fmla="*/ f45 1 288"/>
                <a:gd name="f58" fmla="*/ f46 1 288"/>
                <a:gd name="f59" fmla="*/ f47 1 36"/>
                <a:gd name="f60" fmla="*/ f48 1 288"/>
                <a:gd name="f61" fmla="*/ f49 1 36"/>
                <a:gd name="f62" fmla="*/ f50 1 288"/>
                <a:gd name="f63" fmla="*/ f51 1 288"/>
                <a:gd name="f64" fmla="*/ f52 1 36"/>
                <a:gd name="f65" fmla="*/ f53 1 288"/>
                <a:gd name="f66" fmla="*/ 0 1 f41"/>
                <a:gd name="f67" fmla="*/ f35 1 f41"/>
                <a:gd name="f68" fmla="*/ 0 1 f42"/>
                <a:gd name="f69" fmla="*/ f36 1 f42"/>
                <a:gd name="f70" fmla="*/ f55 1 f41"/>
                <a:gd name="f71" fmla="*/ f56 1 f42"/>
                <a:gd name="f72" fmla="*/ f57 1 f41"/>
                <a:gd name="f73" fmla="*/ f58 1 f41"/>
                <a:gd name="f74" fmla="*/ f59 1 f42"/>
                <a:gd name="f75" fmla="*/ f60 1 f41"/>
                <a:gd name="f76" fmla="*/ f61 1 f42"/>
                <a:gd name="f77" fmla="*/ f62 1 f41"/>
                <a:gd name="f78" fmla="*/ f63 1 f41"/>
                <a:gd name="f79" fmla="*/ f64 1 f42"/>
                <a:gd name="f80" fmla="*/ f65 1 f41"/>
                <a:gd name="f81" fmla="*/ f66 f32 1"/>
                <a:gd name="f82" fmla="*/ f67 f32 1"/>
                <a:gd name="f83" fmla="*/ f69 f33 1"/>
                <a:gd name="f84" fmla="*/ f68 f33 1"/>
                <a:gd name="f85" fmla="*/ f70 f32 1"/>
                <a:gd name="f86" fmla="*/ f71 f33 1"/>
                <a:gd name="f87" fmla="*/ f72 f32 1"/>
                <a:gd name="f88" fmla="*/ f73 f32 1"/>
                <a:gd name="f89" fmla="*/ f74 f33 1"/>
                <a:gd name="f90" fmla="*/ f75 f32 1"/>
                <a:gd name="f91" fmla="*/ f76 f33 1"/>
                <a:gd name="f92" fmla="*/ f77 f32 1"/>
                <a:gd name="f93" fmla="*/ f78 f32 1"/>
                <a:gd name="f94" fmla="*/ f79 f33 1"/>
                <a:gd name="f95" fmla="*/ f80 f32 1"/>
              </a:gdLst>
              <a:ahLst/>
              <a:cxnLst>
                <a:cxn ang="3cd4">
                  <a:pos x="hc" y="t"/>
                </a:cxn>
                <a:cxn ang="0">
                  <a:pos x="r" y="vc"/>
                </a:cxn>
                <a:cxn ang="cd4">
                  <a:pos x="hc" y="b"/>
                </a:cxn>
                <a:cxn ang="cd2">
                  <a:pos x="l" y="vc"/>
                </a:cxn>
                <a:cxn ang="f54">
                  <a:pos x="f85" y="f86"/>
                </a:cxn>
                <a:cxn ang="f54">
                  <a:pos x="f87" y="f86"/>
                </a:cxn>
                <a:cxn ang="f54">
                  <a:pos x="f88" y="f89"/>
                </a:cxn>
                <a:cxn ang="f54">
                  <a:pos x="f90" y="f91"/>
                </a:cxn>
                <a:cxn ang="f54">
                  <a:pos x="f92" y="f91"/>
                </a:cxn>
                <a:cxn ang="f54">
                  <a:pos x="f93" y="f94"/>
                </a:cxn>
                <a:cxn ang="f54">
                  <a:pos x="f95" y="f86"/>
                </a:cxn>
                <a:cxn ang="f54">
                  <a:pos x="f85" y="f86"/>
                </a:cxn>
                <a:cxn ang="f54">
                  <a:pos x="f85" y="f86"/>
                </a:cxn>
              </a:cxnLst>
              <a:rect l="f81" t="f84" r="f82" b="f83"/>
              <a:pathLst>
                <a:path w="288" h="36">
                  <a:moveTo>
                    <a:pt x="f8" y="f7"/>
                  </a:moveTo>
                  <a:cubicBezTo>
                    <a:pt x="f9" y="f7"/>
                    <a:pt x="f10" y="f7"/>
                    <a:pt x="f11" y="f7"/>
                  </a:cubicBezTo>
                  <a:cubicBezTo>
                    <a:pt x="f12" y="f7"/>
                    <a:pt x="f13" y="f14"/>
                    <a:pt x="f15" y="f16"/>
                  </a:cubicBezTo>
                  <a:cubicBezTo>
                    <a:pt x="f5" y="f17"/>
                    <a:pt x="f18" y="f5"/>
                    <a:pt x="f19" y="f5"/>
                  </a:cubicBezTo>
                  <a:cubicBezTo>
                    <a:pt x="f20" y="f5"/>
                    <a:pt x="f21" y="f5"/>
                    <a:pt x="f22" y="f5"/>
                  </a:cubicBezTo>
                  <a:cubicBezTo>
                    <a:pt x="f23" y="f5"/>
                    <a:pt x="f6" y="f24"/>
                    <a:pt x="f6" y="f25"/>
                  </a:cubicBezTo>
                  <a:cubicBezTo>
                    <a:pt x="f26" y="f27"/>
                    <a:pt x="f28" y="f7"/>
                    <a:pt x="f29" y="f7"/>
                  </a:cubicBezTo>
                  <a:cubicBezTo>
                    <a:pt x="f30" y="f7"/>
                    <a:pt x="f21" y="f7"/>
                    <a:pt x="f8" y="f7"/>
                  </a:cubicBezTo>
                  <a:cubicBezTo>
                    <a:pt x="f8" y="f7"/>
                    <a:pt x="f8" y="f7"/>
                    <a:pt x="f8" y="f7"/>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26" name="Freeform 34">
              <a:extLst>
                <a:ext uri="{FF2B5EF4-FFF2-40B4-BE49-F238E27FC236}">
                  <a16:creationId xmlns:a16="http://schemas.microsoft.com/office/drawing/2014/main" id="{423CCF86-BAFE-7755-E12E-A118D569F047}"/>
                </a:ext>
              </a:extLst>
            </p:cNvPr>
            <p:cNvSpPr/>
            <p:nvPr/>
          </p:nvSpPr>
          <p:spPr>
            <a:xfrm>
              <a:off x="4001295" y="6036256"/>
              <a:ext cx="209553" cy="76196"/>
            </a:xfrm>
            <a:custGeom>
              <a:avLst/>
              <a:gdLst>
                <a:gd name="f0" fmla="val 10800000"/>
                <a:gd name="f1" fmla="val 5400000"/>
                <a:gd name="f2" fmla="val 180"/>
                <a:gd name="f3" fmla="val w"/>
                <a:gd name="f4" fmla="val h"/>
                <a:gd name="f5" fmla="val 0"/>
                <a:gd name="f6" fmla="val 107"/>
                <a:gd name="f7" fmla="val 39"/>
                <a:gd name="f8" fmla="val 54"/>
                <a:gd name="f9" fmla="val 2"/>
                <a:gd name="f10" fmla="val 66"/>
                <a:gd name="f11" fmla="val 79"/>
                <a:gd name="f12" fmla="val 90"/>
                <a:gd name="f13" fmla="val 3"/>
                <a:gd name="f14" fmla="val 97"/>
                <a:gd name="f15" fmla="val 4"/>
                <a:gd name="f16" fmla="val 14"/>
                <a:gd name="f17" fmla="val 106"/>
                <a:gd name="f18" fmla="val 19"/>
                <a:gd name="f19" fmla="val 105"/>
                <a:gd name="f20" fmla="val 26"/>
                <a:gd name="f21" fmla="val 96"/>
                <a:gd name="f22" fmla="val 36"/>
                <a:gd name="f23" fmla="val 37"/>
                <a:gd name="f24" fmla="val 65"/>
                <a:gd name="f25" fmla="val 41"/>
                <a:gd name="f26" fmla="val 38"/>
                <a:gd name="f27" fmla="val 16"/>
                <a:gd name="f28" fmla="val 10"/>
                <a:gd name="f29" fmla="val 25"/>
                <a:gd name="f30" fmla="val 21"/>
                <a:gd name="f31" fmla="val 5"/>
                <a:gd name="f32" fmla="val 17"/>
                <a:gd name="f33" fmla="val 29"/>
                <a:gd name="f34" fmla="val 42"/>
                <a:gd name="f35" fmla="+- 0 0 -90"/>
                <a:gd name="f36" fmla="*/ f3 1 107"/>
                <a:gd name="f37" fmla="*/ f4 1 39"/>
                <a:gd name="f38" fmla="val f5"/>
                <a:gd name="f39" fmla="val f6"/>
                <a:gd name="f40" fmla="val f7"/>
                <a:gd name="f41" fmla="*/ f35 f0 1"/>
                <a:gd name="f42" fmla="+- f40 0 f38"/>
                <a:gd name="f43" fmla="+- f39 0 f38"/>
                <a:gd name="f44" fmla="*/ f41 1 f2"/>
                <a:gd name="f45" fmla="*/ f43 1 107"/>
                <a:gd name="f46" fmla="*/ f42 1 39"/>
                <a:gd name="f47" fmla="*/ 54 f43 1"/>
                <a:gd name="f48" fmla="*/ 2 f42 1"/>
                <a:gd name="f49" fmla="*/ 90 f43 1"/>
                <a:gd name="f50" fmla="*/ 3 f42 1"/>
                <a:gd name="f51" fmla="*/ 106 f43 1"/>
                <a:gd name="f52" fmla="*/ 19 f42 1"/>
                <a:gd name="f53" fmla="*/ 37 f42 1"/>
                <a:gd name="f54" fmla="*/ 16 f43 1"/>
                <a:gd name="f55" fmla="*/ 36 f42 1"/>
                <a:gd name="f56" fmla="*/ 0 f43 1"/>
                <a:gd name="f57" fmla="*/ 21 f42 1"/>
                <a:gd name="f58" fmla="*/ 17 f43 1"/>
                <a:gd name="f59" fmla="+- f44 0 f1"/>
                <a:gd name="f60" fmla="*/ f47 1 107"/>
                <a:gd name="f61" fmla="*/ f48 1 39"/>
                <a:gd name="f62" fmla="*/ f49 1 107"/>
                <a:gd name="f63" fmla="*/ f50 1 39"/>
                <a:gd name="f64" fmla="*/ f51 1 107"/>
                <a:gd name="f65" fmla="*/ f52 1 39"/>
                <a:gd name="f66" fmla="*/ f53 1 39"/>
                <a:gd name="f67" fmla="*/ f54 1 107"/>
                <a:gd name="f68" fmla="*/ f55 1 39"/>
                <a:gd name="f69" fmla="*/ f56 1 107"/>
                <a:gd name="f70" fmla="*/ f57 1 39"/>
                <a:gd name="f71" fmla="*/ f58 1 107"/>
                <a:gd name="f72" fmla="*/ 0 1 f45"/>
                <a:gd name="f73" fmla="*/ f39 1 f45"/>
                <a:gd name="f74" fmla="*/ 0 1 f46"/>
                <a:gd name="f75" fmla="*/ f40 1 f46"/>
                <a:gd name="f76" fmla="*/ f60 1 f45"/>
                <a:gd name="f77" fmla="*/ f61 1 f46"/>
                <a:gd name="f78" fmla="*/ f62 1 f45"/>
                <a:gd name="f79" fmla="*/ f63 1 f46"/>
                <a:gd name="f80" fmla="*/ f64 1 f45"/>
                <a:gd name="f81" fmla="*/ f65 1 f46"/>
                <a:gd name="f82" fmla="*/ f66 1 f46"/>
                <a:gd name="f83" fmla="*/ f67 1 f45"/>
                <a:gd name="f84" fmla="*/ f68 1 f46"/>
                <a:gd name="f85" fmla="*/ f69 1 f45"/>
                <a:gd name="f86" fmla="*/ f70 1 f46"/>
                <a:gd name="f87" fmla="*/ f71 1 f45"/>
                <a:gd name="f88" fmla="*/ f72 f36 1"/>
                <a:gd name="f89" fmla="*/ f73 f36 1"/>
                <a:gd name="f90" fmla="*/ f75 f37 1"/>
                <a:gd name="f91" fmla="*/ f74 f37 1"/>
                <a:gd name="f92" fmla="*/ f76 f36 1"/>
                <a:gd name="f93" fmla="*/ f77 f37 1"/>
                <a:gd name="f94" fmla="*/ f78 f36 1"/>
                <a:gd name="f95" fmla="*/ f79 f37 1"/>
                <a:gd name="f96" fmla="*/ f80 f36 1"/>
                <a:gd name="f97" fmla="*/ f81 f37 1"/>
                <a:gd name="f98" fmla="*/ f82 f37 1"/>
                <a:gd name="f99" fmla="*/ f83 f36 1"/>
                <a:gd name="f100" fmla="*/ f84 f37 1"/>
                <a:gd name="f101" fmla="*/ f85 f36 1"/>
                <a:gd name="f102" fmla="*/ f86 f37 1"/>
                <a:gd name="f103" fmla="*/ f87 f36 1"/>
              </a:gdLst>
              <a:ahLst/>
              <a:cxnLst>
                <a:cxn ang="3cd4">
                  <a:pos x="hc" y="t"/>
                </a:cxn>
                <a:cxn ang="0">
                  <a:pos x="r" y="vc"/>
                </a:cxn>
                <a:cxn ang="cd4">
                  <a:pos x="hc" y="b"/>
                </a:cxn>
                <a:cxn ang="cd2">
                  <a:pos x="l" y="vc"/>
                </a:cxn>
                <a:cxn ang="f59">
                  <a:pos x="f92" y="f93"/>
                </a:cxn>
                <a:cxn ang="f59">
                  <a:pos x="f94" y="f95"/>
                </a:cxn>
                <a:cxn ang="f59">
                  <a:pos x="f96" y="f97"/>
                </a:cxn>
                <a:cxn ang="f59">
                  <a:pos x="f94" y="f98"/>
                </a:cxn>
                <a:cxn ang="f59">
                  <a:pos x="f99" y="f100"/>
                </a:cxn>
                <a:cxn ang="f59">
                  <a:pos x="f101" y="f102"/>
                </a:cxn>
                <a:cxn ang="f59">
                  <a:pos x="f103" y="f95"/>
                </a:cxn>
                <a:cxn ang="f59">
                  <a:pos x="f92" y="f93"/>
                </a:cxn>
              </a:cxnLst>
              <a:rect l="f88" t="f91" r="f89" b="f90"/>
              <a:pathLst>
                <a:path w="107" h="39">
                  <a:moveTo>
                    <a:pt x="f8" y="f9"/>
                  </a:moveTo>
                  <a:cubicBezTo>
                    <a:pt x="f10" y="f9"/>
                    <a:pt x="f11" y="f5"/>
                    <a:pt x="f12" y="f13"/>
                  </a:cubicBezTo>
                  <a:cubicBezTo>
                    <a:pt x="f14" y="f15"/>
                    <a:pt x="f6" y="f16"/>
                    <a:pt x="f17" y="f18"/>
                  </a:cubicBezTo>
                  <a:cubicBezTo>
                    <a:pt x="f19" y="f20"/>
                    <a:pt x="f21" y="f22"/>
                    <a:pt x="f12" y="f23"/>
                  </a:cubicBezTo>
                  <a:cubicBezTo>
                    <a:pt x="f24" y="f7"/>
                    <a:pt x="f25" y="f26"/>
                    <a:pt x="f27" y="f22"/>
                  </a:cubicBezTo>
                  <a:cubicBezTo>
                    <a:pt x="f28" y="f22"/>
                    <a:pt x="f5" y="f29"/>
                    <a:pt x="f5" y="f30"/>
                  </a:cubicBezTo>
                  <a:cubicBezTo>
                    <a:pt x="f9" y="f16"/>
                    <a:pt x="f28" y="f31"/>
                    <a:pt x="f32" y="f13"/>
                  </a:cubicBezTo>
                  <a:cubicBezTo>
                    <a:pt x="f33" y="f5"/>
                    <a:pt x="f34" y="f9"/>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27" name="Freeform 35">
              <a:extLst>
                <a:ext uri="{FF2B5EF4-FFF2-40B4-BE49-F238E27FC236}">
                  <a16:creationId xmlns:a16="http://schemas.microsoft.com/office/drawing/2014/main" id="{8CE5DC1A-4591-B4BC-5A1C-084D72EBD0FC}"/>
                </a:ext>
              </a:extLst>
            </p:cNvPr>
            <p:cNvSpPr/>
            <p:nvPr/>
          </p:nvSpPr>
          <p:spPr>
            <a:xfrm>
              <a:off x="3648867" y="4674184"/>
              <a:ext cx="84133" cy="68259"/>
            </a:xfrm>
            <a:custGeom>
              <a:avLst/>
              <a:gdLst>
                <a:gd name="f0" fmla="val 10800000"/>
                <a:gd name="f1" fmla="val 5400000"/>
                <a:gd name="f2" fmla="val 180"/>
                <a:gd name="f3" fmla="val w"/>
                <a:gd name="f4" fmla="val h"/>
                <a:gd name="f5" fmla="val 0"/>
                <a:gd name="f6" fmla="val 43"/>
                <a:gd name="f7" fmla="val 35"/>
                <a:gd name="f8" fmla="val 19"/>
                <a:gd name="f9" fmla="val 32"/>
                <a:gd name="f10" fmla="val 27"/>
                <a:gd name="f11" fmla="val 24"/>
                <a:gd name="f12" fmla="val 18"/>
                <a:gd name="f13" fmla="val 11"/>
                <a:gd name="f14" fmla="val 34"/>
                <a:gd name="f15" fmla="val 6"/>
                <a:gd name="f16" fmla="val 7"/>
                <a:gd name="f17" fmla="val 12"/>
                <a:gd name="f18" fmla="val 2"/>
                <a:gd name="f19" fmla="val 20"/>
                <a:gd name="f20" fmla="val 1"/>
                <a:gd name="f21" fmla="val 25"/>
                <a:gd name="f22" fmla="val 10"/>
                <a:gd name="f23" fmla="+- 0 0 -90"/>
                <a:gd name="f24" fmla="*/ f3 1 43"/>
                <a:gd name="f25" fmla="*/ f4 1 35"/>
                <a:gd name="f26" fmla="val f5"/>
                <a:gd name="f27" fmla="val f6"/>
                <a:gd name="f28" fmla="val f7"/>
                <a:gd name="f29" fmla="*/ f23 f0 1"/>
                <a:gd name="f30" fmla="+- f28 0 f26"/>
                <a:gd name="f31" fmla="+- f27 0 f26"/>
                <a:gd name="f32" fmla="*/ f29 1 f2"/>
                <a:gd name="f33" fmla="*/ f31 1 43"/>
                <a:gd name="f34" fmla="*/ f30 1 35"/>
                <a:gd name="f35" fmla="*/ 43 f31 1"/>
                <a:gd name="f36" fmla="*/ 19 f30 1"/>
                <a:gd name="f37" fmla="*/ 18 f31 1"/>
                <a:gd name="f38" fmla="*/ 35 f30 1"/>
                <a:gd name="f39" fmla="*/ 0 f31 1"/>
                <a:gd name="f40" fmla="*/ 18 f30 1"/>
                <a:gd name="f41" fmla="*/ 20 f31 1"/>
                <a:gd name="f42" fmla="*/ 1 f30 1"/>
                <a:gd name="f43" fmla="+- f32 0 f1"/>
                <a:gd name="f44" fmla="*/ f35 1 43"/>
                <a:gd name="f45" fmla="*/ f36 1 35"/>
                <a:gd name="f46" fmla="*/ f37 1 43"/>
                <a:gd name="f47" fmla="*/ f38 1 35"/>
                <a:gd name="f48" fmla="*/ f39 1 43"/>
                <a:gd name="f49" fmla="*/ f40 1 35"/>
                <a:gd name="f50" fmla="*/ f41 1 43"/>
                <a:gd name="f51" fmla="*/ f42 1 35"/>
                <a:gd name="f52" fmla="*/ 0 1 f33"/>
                <a:gd name="f53" fmla="*/ f27 1 f33"/>
                <a:gd name="f54" fmla="*/ 0 1 f34"/>
                <a:gd name="f55" fmla="*/ f28 1 f34"/>
                <a:gd name="f56" fmla="*/ f44 1 f33"/>
                <a:gd name="f57" fmla="*/ f45 1 f34"/>
                <a:gd name="f58" fmla="*/ f46 1 f33"/>
                <a:gd name="f59" fmla="*/ f47 1 f34"/>
                <a:gd name="f60" fmla="*/ f48 1 f33"/>
                <a:gd name="f61" fmla="*/ f49 1 f34"/>
                <a:gd name="f62" fmla="*/ f50 1 f33"/>
                <a:gd name="f63" fmla="*/ f51 1 f34"/>
                <a:gd name="f64" fmla="*/ f52 f24 1"/>
                <a:gd name="f65" fmla="*/ f53 f24 1"/>
                <a:gd name="f66" fmla="*/ f55 f25 1"/>
                <a:gd name="f67" fmla="*/ f54 f25 1"/>
                <a:gd name="f68" fmla="*/ f56 f24 1"/>
                <a:gd name="f69" fmla="*/ f57 f25 1"/>
                <a:gd name="f70" fmla="*/ f58 f24 1"/>
                <a:gd name="f71" fmla="*/ f59 f25 1"/>
                <a:gd name="f72" fmla="*/ f60 f24 1"/>
                <a:gd name="f73" fmla="*/ f61 f25 1"/>
                <a:gd name="f74" fmla="*/ f62 f24 1"/>
                <a:gd name="f75" fmla="*/ f63 f25 1"/>
              </a:gdLst>
              <a:ahLst/>
              <a:cxnLst>
                <a:cxn ang="3cd4">
                  <a:pos x="hc" y="t"/>
                </a:cxn>
                <a:cxn ang="0">
                  <a:pos x="r" y="vc"/>
                </a:cxn>
                <a:cxn ang="cd4">
                  <a:pos x="hc" y="b"/>
                </a:cxn>
                <a:cxn ang="cd2">
                  <a:pos x="l" y="vc"/>
                </a:cxn>
                <a:cxn ang="f43">
                  <a:pos x="f68" y="f69"/>
                </a:cxn>
                <a:cxn ang="f43">
                  <a:pos x="f70" y="f71"/>
                </a:cxn>
                <a:cxn ang="f43">
                  <a:pos x="f72" y="f73"/>
                </a:cxn>
                <a:cxn ang="f43">
                  <a:pos x="f74" y="f75"/>
                </a:cxn>
                <a:cxn ang="f43">
                  <a:pos x="f68" y="f69"/>
                </a:cxn>
              </a:cxnLst>
              <a:rect l="f64" t="f67" r="f65" b="f66"/>
              <a:pathLst>
                <a:path w="43" h="35">
                  <a:moveTo>
                    <a:pt x="f6" y="f8"/>
                  </a:moveTo>
                  <a:cubicBezTo>
                    <a:pt x="f9" y="f10"/>
                    <a:pt x="f11" y="f7"/>
                    <a:pt x="f12" y="f7"/>
                  </a:cubicBezTo>
                  <a:cubicBezTo>
                    <a:pt x="f13" y="f14"/>
                    <a:pt x="f15" y="f11"/>
                    <a:pt x="f5" y="f12"/>
                  </a:cubicBezTo>
                  <a:cubicBezTo>
                    <a:pt x="f16" y="f17"/>
                    <a:pt x="f17" y="f18"/>
                    <a:pt x="f19" y="f20"/>
                  </a:cubicBezTo>
                  <a:cubicBezTo>
                    <a:pt x="f21" y="f5"/>
                    <a:pt x="f9" y="f22"/>
                    <a:pt x="f6" y="f8"/>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28" name="Freeform 36">
              <a:extLst>
                <a:ext uri="{FF2B5EF4-FFF2-40B4-BE49-F238E27FC236}">
                  <a16:creationId xmlns:a16="http://schemas.microsoft.com/office/drawing/2014/main" id="{3DBEED81-FD6E-68FB-93CA-B33C1512B544}"/>
                </a:ext>
              </a:extLst>
            </p:cNvPr>
            <p:cNvSpPr/>
            <p:nvPr/>
          </p:nvSpPr>
          <p:spPr>
            <a:xfrm>
              <a:off x="5156996" y="5775908"/>
              <a:ext cx="244473" cy="242892"/>
            </a:xfrm>
            <a:custGeom>
              <a:avLst/>
              <a:gdLst>
                <a:gd name="f0" fmla="val 10800000"/>
                <a:gd name="f1" fmla="val 5400000"/>
                <a:gd name="f2" fmla="val 180"/>
                <a:gd name="f3" fmla="val w"/>
                <a:gd name="f4" fmla="val h"/>
                <a:gd name="f5" fmla="val 0"/>
                <a:gd name="f6" fmla="val 125"/>
                <a:gd name="f7" fmla="val 43"/>
                <a:gd name="f8" fmla="val 83"/>
                <a:gd name="f9" fmla="val 28"/>
                <a:gd name="f10" fmla="val 77"/>
                <a:gd name="f11" fmla="val 92"/>
                <a:gd name="f12" fmla="val 1"/>
                <a:gd name="f13" fmla="val 63"/>
                <a:gd name="f14" fmla="val 2"/>
                <a:gd name="f15" fmla="val 36"/>
                <a:gd name="f16" fmla="val 50"/>
                <a:gd name="f17" fmla="val 44"/>
                <a:gd name="f18" fmla="val 52"/>
                <a:gd name="f19" fmla="val 31"/>
                <a:gd name="f20" fmla="val 34"/>
                <a:gd name="f21" fmla="val 65"/>
                <a:gd name="f22" fmla="val 91"/>
                <a:gd name="f23" fmla="val 4"/>
                <a:gd name="f24" fmla="val 30"/>
                <a:gd name="f25" fmla="val 84"/>
                <a:gd name="f26" fmla="val 98"/>
                <a:gd name="f27" fmla="val 126"/>
                <a:gd name="f28" fmla="val 124"/>
                <a:gd name="f29" fmla="val 76"/>
                <a:gd name="f30" fmla="val 97"/>
                <a:gd name="f31" fmla="val 35"/>
                <a:gd name="f32" fmla="val 99"/>
                <a:gd name="f33" fmla="+- 0 0 -90"/>
                <a:gd name="f34" fmla="*/ f3 1 125"/>
                <a:gd name="f35" fmla="*/ f4 1 125"/>
                <a:gd name="f36" fmla="val f5"/>
                <a:gd name="f37" fmla="val f6"/>
                <a:gd name="f38" fmla="*/ f33 f0 1"/>
                <a:gd name="f39" fmla="+- f37 0 f36"/>
                <a:gd name="f40" fmla="*/ f38 1 f2"/>
                <a:gd name="f41" fmla="*/ f39 1 125"/>
                <a:gd name="f42" fmla="*/ 43 f39 1"/>
                <a:gd name="f43" fmla="*/ 83 f39 1"/>
                <a:gd name="f44" fmla="*/ 1 f39 1"/>
                <a:gd name="f45" fmla="*/ 63 f39 1"/>
                <a:gd name="f46" fmla="*/ 44 f39 1"/>
                <a:gd name="f47" fmla="*/ 65 f39 1"/>
                <a:gd name="f48" fmla="*/ 2 f39 1"/>
                <a:gd name="f49" fmla="*/ 84 f39 1"/>
                <a:gd name="f50" fmla="*/ 125 f39 1"/>
                <a:gd name="f51" fmla="+- f40 0 f1"/>
                <a:gd name="f52" fmla="*/ f42 1 126"/>
                <a:gd name="f53" fmla="*/ f43 1 125"/>
                <a:gd name="f54" fmla="*/ f44 1 126"/>
                <a:gd name="f55" fmla="*/ f45 1 125"/>
                <a:gd name="f56" fmla="*/ f46 1 125"/>
                <a:gd name="f57" fmla="*/ f47 1 126"/>
                <a:gd name="f58" fmla="*/ f48 1 125"/>
                <a:gd name="f59" fmla="*/ f49 1 126"/>
                <a:gd name="f60" fmla="*/ f50 1 126"/>
                <a:gd name="f61" fmla="*/ f47 1 125"/>
                <a:gd name="f62" fmla="*/ f45 1 126"/>
                <a:gd name="f63" fmla="*/ f50 1 125"/>
                <a:gd name="f64" fmla="*/ 0 1 f41"/>
                <a:gd name="f65" fmla="*/ f37 1 f41"/>
                <a:gd name="f66" fmla="*/ f52 1 f41"/>
                <a:gd name="f67" fmla="*/ f53 1 f41"/>
                <a:gd name="f68" fmla="*/ f54 1 f41"/>
                <a:gd name="f69" fmla="*/ f55 1 f41"/>
                <a:gd name="f70" fmla="*/ f56 1 f41"/>
                <a:gd name="f71" fmla="*/ f57 1 f41"/>
                <a:gd name="f72" fmla="*/ f58 1 f41"/>
                <a:gd name="f73" fmla="*/ f59 1 f41"/>
                <a:gd name="f74" fmla="*/ f60 1 f41"/>
                <a:gd name="f75" fmla="*/ f61 1 f41"/>
                <a:gd name="f76" fmla="*/ f62 1 f41"/>
                <a:gd name="f77" fmla="*/ f63 1 f41"/>
                <a:gd name="f78" fmla="*/ f64 f34 1"/>
                <a:gd name="f79" fmla="*/ f65 f34 1"/>
                <a:gd name="f80" fmla="*/ f65 f35 1"/>
                <a:gd name="f81" fmla="*/ f64 f35 1"/>
                <a:gd name="f82" fmla="*/ f66 f34 1"/>
                <a:gd name="f83" fmla="*/ f67 f35 1"/>
                <a:gd name="f84" fmla="*/ f68 f34 1"/>
                <a:gd name="f85" fmla="*/ f69 f35 1"/>
                <a:gd name="f86" fmla="*/ f70 f35 1"/>
                <a:gd name="f87" fmla="*/ f71 f34 1"/>
                <a:gd name="f88" fmla="*/ f72 f35 1"/>
                <a:gd name="f89" fmla="*/ f73 f34 1"/>
                <a:gd name="f90" fmla="*/ f74 f34 1"/>
                <a:gd name="f91" fmla="*/ f75 f35 1"/>
                <a:gd name="f92" fmla="*/ f76 f34 1"/>
                <a:gd name="f93" fmla="*/ f77 f35 1"/>
              </a:gdLst>
              <a:ahLst/>
              <a:cxnLst>
                <a:cxn ang="3cd4">
                  <a:pos x="hc" y="t"/>
                </a:cxn>
                <a:cxn ang="0">
                  <a:pos x="r" y="vc"/>
                </a:cxn>
                <a:cxn ang="cd4">
                  <a:pos x="hc" y="b"/>
                </a:cxn>
                <a:cxn ang="cd2">
                  <a:pos x="l" y="vc"/>
                </a:cxn>
                <a:cxn ang="f51">
                  <a:pos x="f82" y="f83"/>
                </a:cxn>
                <a:cxn ang="f51">
                  <a:pos x="f84" y="f85"/>
                </a:cxn>
                <a:cxn ang="f51">
                  <a:pos x="f82" y="f86"/>
                </a:cxn>
                <a:cxn ang="f51">
                  <a:pos x="f87" y="f88"/>
                </a:cxn>
                <a:cxn ang="f51">
                  <a:pos x="f89" y="f86"/>
                </a:cxn>
                <a:cxn ang="f51">
                  <a:pos x="f90" y="f91"/>
                </a:cxn>
                <a:cxn ang="f51">
                  <a:pos x="f89" y="f83"/>
                </a:cxn>
                <a:cxn ang="f51">
                  <a:pos x="f92" y="f93"/>
                </a:cxn>
                <a:cxn ang="f51">
                  <a:pos x="f82" y="f83"/>
                </a:cxn>
              </a:cxnLst>
              <a:rect l="f78" t="f81" r="f79" b="f80"/>
              <a:pathLst>
                <a:path w="125" h="125">
                  <a:moveTo>
                    <a:pt x="f7" y="f8"/>
                  </a:moveTo>
                  <a:cubicBezTo>
                    <a:pt x="f9" y="f10"/>
                    <a:pt x="f5" y="f11"/>
                    <a:pt x="f12" y="f13"/>
                  </a:cubicBezTo>
                  <a:cubicBezTo>
                    <a:pt x="f14" y="f15"/>
                    <a:pt x="f9" y="f16"/>
                    <a:pt x="f7" y="f17"/>
                  </a:cubicBezTo>
                  <a:cubicBezTo>
                    <a:pt x="f18" y="f19"/>
                    <a:pt x="f20" y="f5"/>
                    <a:pt x="f21" y="f14"/>
                  </a:cubicBezTo>
                  <a:cubicBezTo>
                    <a:pt x="f22" y="f23"/>
                    <a:pt x="f10" y="f24"/>
                    <a:pt x="f25" y="f17"/>
                  </a:cubicBezTo>
                  <a:cubicBezTo>
                    <a:pt x="f26" y="f16"/>
                    <a:pt x="f27" y="f15"/>
                    <a:pt x="f6" y="f21"/>
                  </a:cubicBezTo>
                  <a:cubicBezTo>
                    <a:pt x="f28" y="f22"/>
                    <a:pt x="f26" y="f10"/>
                    <a:pt x="f25" y="f8"/>
                  </a:cubicBezTo>
                  <a:cubicBezTo>
                    <a:pt x="f29" y="f30"/>
                    <a:pt x="f11" y="f6"/>
                    <a:pt x="f13" y="f6"/>
                  </a:cubicBezTo>
                  <a:cubicBezTo>
                    <a:pt x="f31" y="f6"/>
                    <a:pt x="f16" y="f32"/>
                    <a:pt x="f7" y="f8"/>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grpSp>
      <p:sp>
        <p:nvSpPr>
          <p:cNvPr id="29" name="Freeform 40">
            <a:extLst>
              <a:ext uri="{FF2B5EF4-FFF2-40B4-BE49-F238E27FC236}">
                <a16:creationId xmlns:a16="http://schemas.microsoft.com/office/drawing/2014/main" id="{ABD88897-AA7A-E86F-3C9E-E2AA13D4C522}"/>
              </a:ext>
            </a:extLst>
          </p:cNvPr>
          <p:cNvSpPr/>
          <p:nvPr/>
        </p:nvSpPr>
        <p:spPr>
          <a:xfrm>
            <a:off x="7070726" y="981078"/>
            <a:ext cx="2354259" cy="3217865"/>
          </a:xfrm>
          <a:custGeom>
            <a:avLst/>
            <a:gdLst>
              <a:gd name="f0" fmla="val 10800000"/>
              <a:gd name="f1" fmla="val 5400000"/>
              <a:gd name="f2" fmla="val 180"/>
              <a:gd name="f3" fmla="val w"/>
              <a:gd name="f4" fmla="val h"/>
              <a:gd name="f5" fmla="val 0"/>
              <a:gd name="f6" fmla="val 1124"/>
              <a:gd name="f7" fmla="val 1536"/>
              <a:gd name="f8" fmla="val 210"/>
              <a:gd name="f9" fmla="val 187"/>
              <a:gd name="f10" fmla="val 1526"/>
              <a:gd name="f11" fmla="val 165"/>
              <a:gd name="f12" fmla="val 1516"/>
              <a:gd name="f13" fmla="val 151"/>
              <a:gd name="f14" fmla="val 1494"/>
              <a:gd name="f15" fmla="val 137"/>
              <a:gd name="f16" fmla="val 1473"/>
              <a:gd name="f17" fmla="val 131"/>
              <a:gd name="f18" fmla="val 1451"/>
              <a:gd name="f19" fmla="val 134"/>
              <a:gd name="f20" fmla="val 1426"/>
              <a:gd name="f21" fmla="val 143"/>
              <a:gd name="f22" fmla="val 1343"/>
              <a:gd name="f23" fmla="val 1261"/>
              <a:gd name="f24" fmla="val 160"/>
              <a:gd name="f25" fmla="val 1178"/>
              <a:gd name="f26" fmla="val 162"/>
              <a:gd name="f27" fmla="val 1155"/>
              <a:gd name="f28" fmla="val 164"/>
              <a:gd name="f29" fmla="val 1131"/>
              <a:gd name="f30" fmla="val 168"/>
              <a:gd name="f31" fmla="val 1108"/>
              <a:gd name="f32" fmla="val 177"/>
              <a:gd name="f33" fmla="val 1056"/>
              <a:gd name="f34" fmla="val 214"/>
              <a:gd name="f35" fmla="val 1025"/>
              <a:gd name="f36" fmla="val 267"/>
              <a:gd name="f37" fmla="val 1024"/>
              <a:gd name="f38" fmla="val 322"/>
              <a:gd name="f39" fmla="val 377"/>
              <a:gd name="f40" fmla="val 432"/>
              <a:gd name="f41" fmla="val 434"/>
              <a:gd name="f42" fmla="val 436"/>
              <a:gd name="f43" fmla="val 440"/>
              <a:gd name="f44" fmla="val 1000"/>
              <a:gd name="f45" fmla="val 977"/>
              <a:gd name="f46" fmla="val 952"/>
              <a:gd name="f47" fmla="val 435"/>
              <a:gd name="f48" fmla="val 429"/>
              <a:gd name="f49" fmla="val 423"/>
              <a:gd name="f50" fmla="val 317"/>
              <a:gd name="f51" fmla="val 104"/>
              <a:gd name="f52" fmla="val 44"/>
              <a:gd name="f53" fmla="val 905"/>
              <a:gd name="f54" fmla="val 4"/>
              <a:gd name="f55" fmla="val 846"/>
              <a:gd name="f56" fmla="val 7"/>
              <a:gd name="f57" fmla="val 800"/>
              <a:gd name="f58" fmla="val 47"/>
              <a:gd name="f59" fmla="val 758"/>
              <a:gd name="f60" fmla="val 94"/>
              <a:gd name="f61" fmla="val 172"/>
              <a:gd name="f62" fmla="val 756"/>
              <a:gd name="f63" fmla="val 250"/>
              <a:gd name="f64" fmla="val 757"/>
              <a:gd name="f65" fmla="val 327"/>
              <a:gd name="f66" fmla="val 333"/>
              <a:gd name="f67" fmla="val 338"/>
              <a:gd name="f68" fmla="val 346"/>
              <a:gd name="f69" fmla="val 740"/>
              <a:gd name="f70" fmla="val 321"/>
              <a:gd name="f71" fmla="val 727"/>
              <a:gd name="f72" fmla="val 310"/>
              <a:gd name="f73" fmla="val 712"/>
              <a:gd name="f74" fmla="val 239"/>
              <a:gd name="f75" fmla="val 606"/>
              <a:gd name="f76" fmla="val 190"/>
              <a:gd name="f77" fmla="val 491"/>
              <a:gd name="f78" fmla="val 174"/>
              <a:gd name="f79" fmla="val 365"/>
              <a:gd name="f80" fmla="val 158"/>
              <a:gd name="f81" fmla="val 242"/>
              <a:gd name="f82" fmla="val 246"/>
              <a:gd name="f83" fmla="val 127"/>
              <a:gd name="f84" fmla="val 366"/>
              <a:gd name="f85" fmla="val 108"/>
              <a:gd name="f86" fmla="val 422"/>
              <a:gd name="f87" fmla="val 98"/>
              <a:gd name="f88" fmla="val 475"/>
              <a:gd name="f89" fmla="val 524"/>
              <a:gd name="f90" fmla="val 526"/>
              <a:gd name="f91" fmla="val 139"/>
              <a:gd name="f92" fmla="val 528"/>
              <a:gd name="f93" fmla="val 140"/>
              <a:gd name="f94" fmla="val 531"/>
              <a:gd name="f95" fmla="val 141"/>
              <a:gd name="f96" fmla="val 532"/>
              <a:gd name="f97" fmla="val 533"/>
              <a:gd name="f98" fmla="val 534"/>
              <a:gd name="f99" fmla="val 129"/>
              <a:gd name="f100" fmla="val 118"/>
              <a:gd name="f101" fmla="val 535"/>
              <a:gd name="f102" fmla="val 107"/>
              <a:gd name="f103" fmla="val 545"/>
              <a:gd name="f104" fmla="val 61"/>
              <a:gd name="f105" fmla="val 575"/>
              <a:gd name="f106" fmla="val 34"/>
              <a:gd name="f107" fmla="val 616"/>
              <a:gd name="f108" fmla="val 16"/>
              <a:gd name="f109" fmla="val 626"/>
              <a:gd name="f110" fmla="val 11"/>
              <a:gd name="f111" fmla="val 637"/>
              <a:gd name="f112" fmla="val 648"/>
              <a:gd name="f113" fmla="val 665"/>
              <a:gd name="f114" fmla="val 678"/>
              <a:gd name="f115" fmla="val 6"/>
              <a:gd name="f116" fmla="val 682"/>
              <a:gd name="f117" fmla="val 20"/>
              <a:gd name="f118" fmla="val 687"/>
              <a:gd name="f119" fmla="val 679"/>
              <a:gd name="f120" fmla="val 45"/>
              <a:gd name="f121" fmla="val 663"/>
              <a:gd name="f122" fmla="val 52"/>
              <a:gd name="f123" fmla="val 646"/>
              <a:gd name="f124" fmla="val 58"/>
              <a:gd name="f125" fmla="val 628"/>
              <a:gd name="f126" fmla="val 64"/>
              <a:gd name="f127" fmla="val 613"/>
              <a:gd name="f128" fmla="val 74"/>
              <a:gd name="f129" fmla="val 587"/>
              <a:gd name="f130" fmla="val 90"/>
              <a:gd name="f131" fmla="val 579"/>
              <a:gd name="f132" fmla="val 116"/>
              <a:gd name="f133" fmla="val 585"/>
              <a:gd name="f134" fmla="val 611"/>
              <a:gd name="f135" fmla="val 132"/>
              <a:gd name="f136" fmla="val 664"/>
              <a:gd name="f137" fmla="val 111"/>
              <a:gd name="f138" fmla="val 791"/>
              <a:gd name="f139" fmla="val 80"/>
              <a:gd name="f140" fmla="val 915"/>
              <a:gd name="f141" fmla="val 157"/>
              <a:gd name="f142" fmla="val 947"/>
              <a:gd name="f143" fmla="val 283"/>
              <a:gd name="f144" fmla="val 959"/>
              <a:gd name="f145" fmla="val 953"/>
              <a:gd name="f146" fmla="val 381"/>
              <a:gd name="f147" fmla="val 940"/>
              <a:gd name="f148" fmla="val 914"/>
              <a:gd name="f149" fmla="val 874"/>
              <a:gd name="f150" fmla="val 629"/>
              <a:gd name="f151" fmla="val 812"/>
              <a:gd name="f152" fmla="val 715"/>
              <a:gd name="f153" fmla="val 802"/>
              <a:gd name="f154" fmla="val 729"/>
              <a:gd name="f155" fmla="val 742"/>
              <a:gd name="f156" fmla="val 779"/>
              <a:gd name="f157" fmla="val 787"/>
              <a:gd name="f158" fmla="val 793"/>
              <a:gd name="f159" fmla="val 798"/>
              <a:gd name="f160" fmla="val 875"/>
              <a:gd name="f161" fmla="val 1030"/>
              <a:gd name="f162" fmla="val 1084"/>
              <a:gd name="f163" fmla="val 856"/>
              <a:gd name="f164" fmla="val 1123"/>
              <a:gd name="f165" fmla="val 908"/>
              <a:gd name="f166" fmla="val 1081"/>
              <a:gd name="f167" fmla="val 951"/>
              <a:gd name="f168" fmla="val 1029"/>
              <a:gd name="f169" fmla="val 975"/>
              <a:gd name="f170" fmla="val 921"/>
              <a:gd name="f171" fmla="val 867"/>
              <a:gd name="f172" fmla="val 704"/>
              <a:gd name="f173" fmla="val 698"/>
              <a:gd name="f174" fmla="val 693"/>
              <a:gd name="f175" fmla="val 976"/>
              <a:gd name="f176" fmla="val 999"/>
              <a:gd name="f177" fmla="val 692"/>
              <a:gd name="f178" fmla="val 697"/>
              <a:gd name="f179" fmla="val 703"/>
              <a:gd name="f180" fmla="val 761"/>
              <a:gd name="f181" fmla="val 820"/>
              <a:gd name="f182" fmla="val 879"/>
              <a:gd name="f183" fmla="val 943"/>
              <a:gd name="f184" fmla="val 981"/>
              <a:gd name="f185" fmla="val 1061"/>
              <a:gd name="f186" fmla="val 986"/>
              <a:gd name="f187" fmla="val 1125"/>
              <a:gd name="f188" fmla="val 993"/>
              <a:gd name="f189" fmla="val 1196"/>
              <a:gd name="f190" fmla="val 1001"/>
              <a:gd name="f191" fmla="val 1266"/>
              <a:gd name="f192" fmla="val 1009"/>
              <a:gd name="f193" fmla="val 1337"/>
              <a:gd name="f194" fmla="val 1012"/>
              <a:gd name="f195" fmla="val 1368"/>
              <a:gd name="f196" fmla="val 1016"/>
              <a:gd name="f197" fmla="val 1399"/>
              <a:gd name="f198" fmla="val 1018"/>
              <a:gd name="f199" fmla="val 1429"/>
              <a:gd name="f200" fmla="val 1022"/>
              <a:gd name="f201" fmla="val 1477"/>
              <a:gd name="f202" fmla="val 995"/>
              <a:gd name="f203" fmla="val 950"/>
              <a:gd name="f204" fmla="val 1532"/>
              <a:gd name="f205" fmla="val 1533"/>
              <a:gd name="f206" fmla="val 944"/>
              <a:gd name="f207" fmla="val 1535"/>
              <a:gd name="f208" fmla="val 941"/>
              <a:gd name="f209" fmla="val 454"/>
              <a:gd name="f210" fmla="val 220"/>
              <a:gd name="f211" fmla="val 341"/>
              <a:gd name="f212" fmla="val 223"/>
              <a:gd name="f213" fmla="val 358"/>
              <a:gd name="f214" fmla="val 224"/>
              <a:gd name="f215" fmla="val 375"/>
              <a:gd name="f216" fmla="val 227"/>
              <a:gd name="f217" fmla="val 392"/>
              <a:gd name="f218" fmla="val 244"/>
              <a:gd name="f219" fmla="val 275"/>
              <a:gd name="f220" fmla="val 555"/>
              <a:gd name="f221" fmla="val 316"/>
              <a:gd name="f222" fmla="val 630"/>
              <a:gd name="f223" fmla="val 339"/>
              <a:gd name="f224" fmla="val 671"/>
              <a:gd name="f225" fmla="val 364"/>
              <a:gd name="f226" fmla="val 710"/>
              <a:gd name="f227" fmla="val 402"/>
              <a:gd name="f228" fmla="val 416"/>
              <a:gd name="f229" fmla="val 751"/>
              <a:gd name="f230" fmla="val 452"/>
              <a:gd name="f231" fmla="val 755"/>
              <a:gd name="f232" fmla="val 485"/>
              <a:gd name="f233" fmla="val 516"/>
              <a:gd name="f234" fmla="val 741"/>
              <a:gd name="f235" fmla="val 544"/>
              <a:gd name="f236" fmla="val 723"/>
              <a:gd name="f237" fmla="val 556"/>
              <a:gd name="f238" fmla="val 716"/>
              <a:gd name="f239" fmla="val 566"/>
              <a:gd name="f240" fmla="val 721"/>
              <a:gd name="f241" fmla="val 605"/>
              <a:gd name="f242" fmla="val 733"/>
              <a:gd name="f243" fmla="val 632"/>
              <a:gd name="f244" fmla="val 744"/>
              <a:gd name="f245" fmla="val 660"/>
              <a:gd name="f246" fmla="val 753"/>
              <a:gd name="f247" fmla="val 683"/>
              <a:gd name="f248" fmla="val 760"/>
              <a:gd name="f249" fmla="val 706"/>
              <a:gd name="f250" fmla="val 724"/>
              <a:gd name="f251" fmla="val 739"/>
              <a:gd name="f252" fmla="val 775"/>
              <a:gd name="f253" fmla="val 827"/>
              <a:gd name="f254" fmla="val 859"/>
              <a:gd name="f255" fmla="val 884"/>
              <a:gd name="f256" fmla="val 447"/>
              <a:gd name="f257" fmla="val 897"/>
              <a:gd name="f258" fmla="val 406"/>
              <a:gd name="f259" fmla="val 903"/>
              <a:gd name="f260" fmla="val 893"/>
              <a:gd name="f261" fmla="val 245"/>
              <a:gd name="f262" fmla="val 853"/>
              <a:gd name="f263" fmla="val 191"/>
              <a:gd name="f264" fmla="val 781"/>
              <a:gd name="f265" fmla="val 156"/>
              <a:gd name="f266" fmla="val 591"/>
              <a:gd name="f267" fmla="val 208"/>
              <a:gd name="f268" fmla="val 231"/>
              <a:gd name="f269" fmla="val 558"/>
              <a:gd name="f270" fmla="val 232"/>
              <a:gd name="f271" fmla="val 498"/>
              <a:gd name="f272" fmla="val 171"/>
              <a:gd name="f273" fmla="val 152"/>
              <a:gd name="f274" fmla="val 403"/>
              <a:gd name="f275" fmla="val 153"/>
              <a:gd name="f276" fmla="val 301"/>
              <a:gd name="f277" fmla="val 155"/>
              <a:gd name="f278" fmla="val 221"/>
              <a:gd name="f279" fmla="val 574"/>
              <a:gd name="f280" fmla="val 1487"/>
              <a:gd name="f281" fmla="val 685"/>
              <a:gd name="f282" fmla="val 796"/>
              <a:gd name="f283" fmla="val 907"/>
              <a:gd name="f284" fmla="val 913"/>
              <a:gd name="f285" fmla="val 920"/>
              <a:gd name="f286" fmla="val 926"/>
              <a:gd name="f287" fmla="val 1486"/>
              <a:gd name="f288" fmla="val 1483"/>
              <a:gd name="f289" fmla="val 969"/>
              <a:gd name="f290" fmla="val 1465"/>
              <a:gd name="f291" fmla="val 968"/>
              <a:gd name="f292" fmla="val 1438"/>
              <a:gd name="f293" fmla="val 967"/>
              <a:gd name="f294" fmla="val 1417"/>
              <a:gd name="f295" fmla="val 965"/>
              <a:gd name="f296" fmla="val 1396"/>
              <a:gd name="f297" fmla="val 962"/>
              <a:gd name="f298" fmla="val 1375"/>
              <a:gd name="f299" fmla="val 954"/>
              <a:gd name="f300" fmla="val 1291"/>
              <a:gd name="f301" fmla="val 945"/>
              <a:gd name="f302" fmla="val 1208"/>
              <a:gd name="f303" fmla="val 936"/>
              <a:gd name="f304" fmla="val 932"/>
              <a:gd name="f305" fmla="val 1087"/>
              <a:gd name="f306" fmla="val 916"/>
              <a:gd name="f307" fmla="val 1074"/>
              <a:gd name="f308" fmla="val 745"/>
              <a:gd name="f309" fmla="val 612"/>
              <a:gd name="f310" fmla="val 1075"/>
              <a:gd name="f311" fmla="val 479"/>
              <a:gd name="f312" fmla="val 407"/>
              <a:gd name="f313" fmla="val 336"/>
              <a:gd name="f314" fmla="val 265"/>
              <a:gd name="f315" fmla="val 1090"/>
              <a:gd name="f316" fmla="val 217"/>
              <a:gd name="f317" fmla="val 1115"/>
              <a:gd name="f318" fmla="val 215"/>
              <a:gd name="f319" fmla="val 1136"/>
              <a:gd name="f320" fmla="val 213"/>
              <a:gd name="f321" fmla="val 1147"/>
              <a:gd name="f322" fmla="val 206"/>
              <a:gd name="f323" fmla="val 1209"/>
              <a:gd name="f324" fmla="val 200"/>
              <a:gd name="f325" fmla="val 1271"/>
              <a:gd name="f326" fmla="val 193"/>
              <a:gd name="f327" fmla="val 1333"/>
              <a:gd name="f328" fmla="val 1369"/>
              <a:gd name="f329" fmla="val 185"/>
              <a:gd name="f330" fmla="val 1404"/>
              <a:gd name="f331" fmla="val 183"/>
              <a:gd name="f332" fmla="val 1440"/>
              <a:gd name="f333" fmla="val 182"/>
              <a:gd name="f334" fmla="val 1464"/>
              <a:gd name="f335" fmla="val 199"/>
              <a:gd name="f336" fmla="val 1482"/>
              <a:gd name="f337" fmla="val 222"/>
              <a:gd name="f338" fmla="val 230"/>
              <a:gd name="f339" fmla="val 237"/>
              <a:gd name="f340" fmla="val 355"/>
              <a:gd name="f341" fmla="val 464"/>
              <a:gd name="f342" fmla="val 564"/>
              <a:gd name="f343" fmla="val 902"/>
              <a:gd name="f344" fmla="val 603"/>
              <a:gd name="f345" fmla="val 642"/>
              <a:gd name="f346" fmla="val 681"/>
              <a:gd name="f347" fmla="val 1013"/>
              <a:gd name="f348" fmla="val 1020"/>
              <a:gd name="f349" fmla="val 1027"/>
              <a:gd name="f350" fmla="val 1034"/>
              <a:gd name="f351" fmla="val 901"/>
              <a:gd name="f352" fmla="val 1054"/>
              <a:gd name="f353" fmla="val 899"/>
              <a:gd name="f354" fmla="val 1070"/>
              <a:gd name="f355" fmla="val 883"/>
              <a:gd name="f356" fmla="val 1073"/>
              <a:gd name="f357" fmla="val 864"/>
              <a:gd name="f358" fmla="val 1079"/>
              <a:gd name="f359" fmla="val 830"/>
              <a:gd name="f360" fmla="val 806"/>
              <a:gd name="f361" fmla="val 714"/>
              <a:gd name="f362" fmla="val 413"/>
              <a:gd name="f363" fmla="val 96"/>
              <a:gd name="f364" fmla="val 89"/>
              <a:gd name="f365" fmla="val 808"/>
              <a:gd name="f366" fmla="val 68"/>
              <a:gd name="f367" fmla="val 813"/>
              <a:gd name="f368" fmla="val 53"/>
              <a:gd name="f369" fmla="val 832"/>
              <a:gd name="f370" fmla="val 854"/>
              <a:gd name="f371" fmla="val 66"/>
              <a:gd name="f372" fmla="val 894"/>
              <a:gd name="f373" fmla="val 86"/>
              <a:gd name="f374" fmla="val 900"/>
              <a:gd name="f375" fmla="val 95"/>
              <a:gd name="f376" fmla="val 105"/>
              <a:gd name="f377" fmla="val 115"/>
              <a:gd name="f378" fmla="val 264"/>
              <a:gd name="f379" fmla="val 414"/>
              <a:gd name="f380" fmla="val 635"/>
              <a:gd name="f381" fmla="val 540"/>
              <a:gd name="f382" fmla="val 493"/>
              <a:gd name="f383" fmla="val 1023"/>
              <a:gd name="f384" fmla="val 541"/>
              <a:gd name="f385" fmla="val 588"/>
              <a:gd name="f386" fmla="+- 0 0 -90"/>
              <a:gd name="f387" fmla="*/ f3 1 1124"/>
              <a:gd name="f388" fmla="*/ f4 1 1536"/>
              <a:gd name="f389" fmla="val f5"/>
              <a:gd name="f390" fmla="val f6"/>
              <a:gd name="f391" fmla="val f7"/>
              <a:gd name="f392" fmla="*/ f386 f0 1"/>
              <a:gd name="f393" fmla="+- f391 0 f389"/>
              <a:gd name="f394" fmla="+- f390 0 f389"/>
              <a:gd name="f395" fmla="*/ f392 1 f2"/>
              <a:gd name="f396" fmla="*/ f394 1 1124"/>
              <a:gd name="f397" fmla="*/ f393 1 1536"/>
              <a:gd name="f398" fmla="*/ 151 f394 1"/>
              <a:gd name="f399" fmla="*/ 1494 f393 1"/>
              <a:gd name="f400" fmla="*/ 160 f394 1"/>
              <a:gd name="f401" fmla="*/ 1178 f393 1"/>
              <a:gd name="f402" fmla="*/ 267 f394 1"/>
              <a:gd name="f403" fmla="*/ 1024 f393 1"/>
              <a:gd name="f404" fmla="*/ 440 f394 1"/>
              <a:gd name="f405" fmla="*/ 423 f394 1"/>
              <a:gd name="f406" fmla="*/ 952 f393 1"/>
              <a:gd name="f407" fmla="*/ 4 f394 1"/>
              <a:gd name="f408" fmla="*/ 846 f393 1"/>
              <a:gd name="f409" fmla="*/ 327 f394 1"/>
              <a:gd name="f410" fmla="*/ 757 f393 1"/>
              <a:gd name="f411" fmla="*/ 310 f394 1"/>
              <a:gd name="f412" fmla="*/ 712 f393 1"/>
              <a:gd name="f413" fmla="*/ 366 f394 1"/>
              <a:gd name="f414" fmla="*/ 108 f393 1"/>
              <a:gd name="f415" fmla="*/ 531 f394 1"/>
              <a:gd name="f416" fmla="*/ 141 f393 1"/>
              <a:gd name="f417" fmla="*/ 535 f394 1"/>
              <a:gd name="f418" fmla="*/ 107 f393 1"/>
              <a:gd name="f419" fmla="*/ 648 f394 1"/>
              <a:gd name="f420" fmla="*/ 4 f393 1"/>
              <a:gd name="f421" fmla="*/ 663 f394 1"/>
              <a:gd name="f422" fmla="*/ 52 f393 1"/>
              <a:gd name="f423" fmla="*/ 585 f394 1"/>
              <a:gd name="f424" fmla="*/ 143 f393 1"/>
              <a:gd name="f425" fmla="*/ 947 f394 1"/>
              <a:gd name="f426" fmla="*/ 283 f393 1"/>
              <a:gd name="f427" fmla="*/ 812 f394 1"/>
              <a:gd name="f428" fmla="*/ 715 f393 1"/>
              <a:gd name="f429" fmla="*/ 798 f394 1"/>
              <a:gd name="f430" fmla="*/ 1124 f394 1"/>
              <a:gd name="f431" fmla="*/ 856 f393 1"/>
              <a:gd name="f432" fmla="*/ 867 f394 1"/>
              <a:gd name="f433" fmla="*/ 687 f394 1"/>
              <a:gd name="f434" fmla="*/ 703 f394 1"/>
              <a:gd name="f435" fmla="*/ 986 f394 1"/>
              <a:gd name="f436" fmla="*/ 1125 f393 1"/>
              <a:gd name="f437" fmla="*/ 1018 f394 1"/>
              <a:gd name="f438" fmla="*/ 1429 f393 1"/>
              <a:gd name="f439" fmla="*/ 941 f394 1"/>
              <a:gd name="f440" fmla="*/ 1536 f393 1"/>
              <a:gd name="f441" fmla="*/ 220 f394 1"/>
              <a:gd name="f442" fmla="*/ 341 f393 1"/>
              <a:gd name="f443" fmla="*/ 316 f394 1"/>
              <a:gd name="f444" fmla="*/ 630 f393 1"/>
              <a:gd name="f445" fmla="*/ 452 f394 1"/>
              <a:gd name="f446" fmla="*/ 755 f393 1"/>
              <a:gd name="f447" fmla="*/ 579 f394 1"/>
              <a:gd name="f448" fmla="*/ 721 f393 1"/>
              <a:gd name="f449" fmla="*/ 724 f394 1"/>
              <a:gd name="f450" fmla="*/ 739 f393 1"/>
              <a:gd name="f451" fmla="*/ 884 f394 1"/>
              <a:gd name="f452" fmla="*/ 447 f393 1"/>
              <a:gd name="f453" fmla="*/ 781 f394 1"/>
              <a:gd name="f454" fmla="*/ 165 f393 1"/>
              <a:gd name="f455" fmla="*/ 208 f393 1"/>
              <a:gd name="f456" fmla="*/ 907 f394 1"/>
              <a:gd name="f457" fmla="*/ 1487 f393 1"/>
              <a:gd name="f458" fmla="*/ 968 f394 1"/>
              <a:gd name="f459" fmla="*/ 1438 f393 1"/>
              <a:gd name="f460" fmla="*/ 936 f394 1"/>
              <a:gd name="f461" fmla="*/ 1124 f393 1"/>
              <a:gd name="f462" fmla="*/ 479 f394 1"/>
              <a:gd name="f463" fmla="*/ 1075 f393 1"/>
              <a:gd name="f464" fmla="*/ 217 f394 1"/>
              <a:gd name="f465" fmla="*/ 1115 f393 1"/>
              <a:gd name="f466" fmla="*/ 193 f394 1"/>
              <a:gd name="f467" fmla="*/ 1333 f393 1"/>
              <a:gd name="f468" fmla="*/ 222 f394 1"/>
              <a:gd name="f469" fmla="*/ 1486 f393 1"/>
              <a:gd name="f470" fmla="*/ 574 f394 1"/>
              <a:gd name="f471" fmla="*/ 681 f394 1"/>
              <a:gd name="f472" fmla="*/ 902 f393 1"/>
              <a:gd name="f473" fmla="*/ 1034 f394 1"/>
              <a:gd name="f474" fmla="*/ 901 f393 1"/>
              <a:gd name="f475" fmla="*/ 1016 f394 1"/>
              <a:gd name="f476" fmla="*/ 806 f393 1"/>
              <a:gd name="f477" fmla="*/ 89 f394 1"/>
              <a:gd name="f478" fmla="*/ 808 f393 1"/>
              <a:gd name="f479" fmla="*/ 86 f394 1"/>
              <a:gd name="f480" fmla="*/ 900 f393 1"/>
              <a:gd name="f481" fmla="*/ 564 f394 1"/>
              <a:gd name="f482" fmla="*/ 493 f394 1"/>
              <a:gd name="f483" fmla="*/ 953 f393 1"/>
              <a:gd name="f484" fmla="*/ 635 f394 1"/>
              <a:gd name="f485" fmla="*/ 1023 f393 1"/>
              <a:gd name="f486" fmla="+- f395 0 f1"/>
              <a:gd name="f487" fmla="*/ f398 1 1124"/>
              <a:gd name="f488" fmla="*/ f399 1 1536"/>
              <a:gd name="f489" fmla="*/ f400 1 1124"/>
              <a:gd name="f490" fmla="*/ f401 1 1536"/>
              <a:gd name="f491" fmla="*/ f402 1 1124"/>
              <a:gd name="f492" fmla="*/ f403 1 1536"/>
              <a:gd name="f493" fmla="*/ f404 1 1124"/>
              <a:gd name="f494" fmla="*/ f405 1 1124"/>
              <a:gd name="f495" fmla="*/ f406 1 1536"/>
              <a:gd name="f496" fmla="*/ f407 1 1124"/>
              <a:gd name="f497" fmla="*/ f408 1 1536"/>
              <a:gd name="f498" fmla="*/ f409 1 1124"/>
              <a:gd name="f499" fmla="*/ f410 1 1536"/>
              <a:gd name="f500" fmla="*/ f411 1 1124"/>
              <a:gd name="f501" fmla="*/ f412 1 1536"/>
              <a:gd name="f502" fmla="*/ f413 1 1124"/>
              <a:gd name="f503" fmla="*/ f414 1 1536"/>
              <a:gd name="f504" fmla="*/ f415 1 1124"/>
              <a:gd name="f505" fmla="*/ f416 1 1536"/>
              <a:gd name="f506" fmla="*/ f417 1 1124"/>
              <a:gd name="f507" fmla="*/ f418 1 1536"/>
              <a:gd name="f508" fmla="*/ f419 1 1124"/>
              <a:gd name="f509" fmla="*/ f420 1 1536"/>
              <a:gd name="f510" fmla="*/ f421 1 1124"/>
              <a:gd name="f511" fmla="*/ f422 1 1536"/>
              <a:gd name="f512" fmla="*/ f423 1 1124"/>
              <a:gd name="f513" fmla="*/ f424 1 1536"/>
              <a:gd name="f514" fmla="*/ f425 1 1124"/>
              <a:gd name="f515" fmla="*/ f426 1 1536"/>
              <a:gd name="f516" fmla="*/ f427 1 1124"/>
              <a:gd name="f517" fmla="*/ f428 1 1536"/>
              <a:gd name="f518" fmla="*/ f429 1 1124"/>
              <a:gd name="f519" fmla="*/ f430 1 1124"/>
              <a:gd name="f520" fmla="*/ f431 1 1536"/>
              <a:gd name="f521" fmla="*/ f432 1 1124"/>
              <a:gd name="f522" fmla="*/ f433 1 1124"/>
              <a:gd name="f523" fmla="*/ f434 1 1124"/>
              <a:gd name="f524" fmla="*/ f435 1 1124"/>
              <a:gd name="f525" fmla="*/ f436 1 1536"/>
              <a:gd name="f526" fmla="*/ f437 1 1124"/>
              <a:gd name="f527" fmla="*/ f438 1 1536"/>
              <a:gd name="f528" fmla="*/ f439 1 1124"/>
              <a:gd name="f529" fmla="*/ f440 1 1536"/>
              <a:gd name="f530" fmla="*/ f441 1 1124"/>
              <a:gd name="f531" fmla="*/ f442 1 1536"/>
              <a:gd name="f532" fmla="*/ f443 1 1124"/>
              <a:gd name="f533" fmla="*/ f444 1 1536"/>
              <a:gd name="f534" fmla="*/ f445 1 1124"/>
              <a:gd name="f535" fmla="*/ f446 1 1536"/>
              <a:gd name="f536" fmla="*/ f447 1 1124"/>
              <a:gd name="f537" fmla="*/ f448 1 1536"/>
              <a:gd name="f538" fmla="*/ f449 1 1124"/>
              <a:gd name="f539" fmla="*/ f450 1 1536"/>
              <a:gd name="f540" fmla="*/ f451 1 1124"/>
              <a:gd name="f541" fmla="*/ f452 1 1536"/>
              <a:gd name="f542" fmla="*/ f453 1 1124"/>
              <a:gd name="f543" fmla="*/ f454 1 1536"/>
              <a:gd name="f544" fmla="*/ f455 1 1536"/>
              <a:gd name="f545" fmla="*/ f456 1 1124"/>
              <a:gd name="f546" fmla="*/ f457 1 1536"/>
              <a:gd name="f547" fmla="*/ f458 1 1124"/>
              <a:gd name="f548" fmla="*/ f459 1 1536"/>
              <a:gd name="f549" fmla="*/ f460 1 1124"/>
              <a:gd name="f550" fmla="*/ f461 1 1536"/>
              <a:gd name="f551" fmla="*/ f462 1 1124"/>
              <a:gd name="f552" fmla="*/ f463 1 1536"/>
              <a:gd name="f553" fmla="*/ f464 1 1124"/>
              <a:gd name="f554" fmla="*/ f465 1 1536"/>
              <a:gd name="f555" fmla="*/ f466 1 1124"/>
              <a:gd name="f556" fmla="*/ f467 1 1536"/>
              <a:gd name="f557" fmla="*/ f468 1 1124"/>
              <a:gd name="f558" fmla="*/ f469 1 1536"/>
              <a:gd name="f559" fmla="*/ f470 1 1124"/>
              <a:gd name="f560" fmla="*/ f471 1 1124"/>
              <a:gd name="f561" fmla="*/ f472 1 1536"/>
              <a:gd name="f562" fmla="*/ f473 1 1124"/>
              <a:gd name="f563" fmla="*/ f474 1 1536"/>
              <a:gd name="f564" fmla="*/ f475 1 1124"/>
              <a:gd name="f565" fmla="*/ f476 1 1536"/>
              <a:gd name="f566" fmla="*/ f477 1 1124"/>
              <a:gd name="f567" fmla="*/ f478 1 1536"/>
              <a:gd name="f568" fmla="*/ f479 1 1124"/>
              <a:gd name="f569" fmla="*/ f480 1 1536"/>
              <a:gd name="f570" fmla="*/ f481 1 1124"/>
              <a:gd name="f571" fmla="*/ f482 1 1124"/>
              <a:gd name="f572" fmla="*/ f483 1 1536"/>
              <a:gd name="f573" fmla="*/ f484 1 1124"/>
              <a:gd name="f574" fmla="*/ f485 1 1536"/>
              <a:gd name="f575" fmla="*/ 0 1 f396"/>
              <a:gd name="f576" fmla="*/ f390 1 f396"/>
              <a:gd name="f577" fmla="*/ 0 1 f397"/>
              <a:gd name="f578" fmla="*/ f391 1 f397"/>
              <a:gd name="f579" fmla="*/ f487 1 f396"/>
              <a:gd name="f580" fmla="*/ f488 1 f397"/>
              <a:gd name="f581" fmla="*/ f489 1 f396"/>
              <a:gd name="f582" fmla="*/ f490 1 f397"/>
              <a:gd name="f583" fmla="*/ f491 1 f396"/>
              <a:gd name="f584" fmla="*/ f492 1 f397"/>
              <a:gd name="f585" fmla="*/ f493 1 f396"/>
              <a:gd name="f586" fmla="*/ f494 1 f396"/>
              <a:gd name="f587" fmla="*/ f495 1 f397"/>
              <a:gd name="f588" fmla="*/ f496 1 f396"/>
              <a:gd name="f589" fmla="*/ f497 1 f397"/>
              <a:gd name="f590" fmla="*/ f498 1 f396"/>
              <a:gd name="f591" fmla="*/ f499 1 f397"/>
              <a:gd name="f592" fmla="*/ f500 1 f396"/>
              <a:gd name="f593" fmla="*/ f501 1 f397"/>
              <a:gd name="f594" fmla="*/ f502 1 f396"/>
              <a:gd name="f595" fmla="*/ f503 1 f397"/>
              <a:gd name="f596" fmla="*/ f504 1 f396"/>
              <a:gd name="f597" fmla="*/ f505 1 f397"/>
              <a:gd name="f598" fmla="*/ f506 1 f396"/>
              <a:gd name="f599" fmla="*/ f507 1 f397"/>
              <a:gd name="f600" fmla="*/ f508 1 f396"/>
              <a:gd name="f601" fmla="*/ f509 1 f397"/>
              <a:gd name="f602" fmla="*/ f510 1 f396"/>
              <a:gd name="f603" fmla="*/ f511 1 f397"/>
              <a:gd name="f604" fmla="*/ f512 1 f396"/>
              <a:gd name="f605" fmla="*/ f513 1 f397"/>
              <a:gd name="f606" fmla="*/ f514 1 f396"/>
              <a:gd name="f607" fmla="*/ f515 1 f397"/>
              <a:gd name="f608" fmla="*/ f516 1 f396"/>
              <a:gd name="f609" fmla="*/ f517 1 f397"/>
              <a:gd name="f610" fmla="*/ f518 1 f396"/>
              <a:gd name="f611" fmla="*/ f519 1 f396"/>
              <a:gd name="f612" fmla="*/ f520 1 f397"/>
              <a:gd name="f613" fmla="*/ f521 1 f396"/>
              <a:gd name="f614" fmla="*/ f522 1 f396"/>
              <a:gd name="f615" fmla="*/ f523 1 f396"/>
              <a:gd name="f616" fmla="*/ f524 1 f396"/>
              <a:gd name="f617" fmla="*/ f525 1 f397"/>
              <a:gd name="f618" fmla="*/ f526 1 f396"/>
              <a:gd name="f619" fmla="*/ f527 1 f397"/>
              <a:gd name="f620" fmla="*/ f528 1 f396"/>
              <a:gd name="f621" fmla="*/ f529 1 f397"/>
              <a:gd name="f622" fmla="*/ f530 1 f396"/>
              <a:gd name="f623" fmla="*/ f531 1 f397"/>
              <a:gd name="f624" fmla="*/ f532 1 f396"/>
              <a:gd name="f625" fmla="*/ f533 1 f397"/>
              <a:gd name="f626" fmla="*/ f534 1 f396"/>
              <a:gd name="f627" fmla="*/ f535 1 f397"/>
              <a:gd name="f628" fmla="*/ f536 1 f396"/>
              <a:gd name="f629" fmla="*/ f537 1 f397"/>
              <a:gd name="f630" fmla="*/ f538 1 f396"/>
              <a:gd name="f631" fmla="*/ f539 1 f397"/>
              <a:gd name="f632" fmla="*/ f540 1 f396"/>
              <a:gd name="f633" fmla="*/ f541 1 f397"/>
              <a:gd name="f634" fmla="*/ f542 1 f396"/>
              <a:gd name="f635" fmla="*/ f543 1 f397"/>
              <a:gd name="f636" fmla="*/ f544 1 f397"/>
              <a:gd name="f637" fmla="*/ f545 1 f396"/>
              <a:gd name="f638" fmla="*/ f546 1 f397"/>
              <a:gd name="f639" fmla="*/ f547 1 f396"/>
              <a:gd name="f640" fmla="*/ f548 1 f397"/>
              <a:gd name="f641" fmla="*/ f549 1 f396"/>
              <a:gd name="f642" fmla="*/ f550 1 f397"/>
              <a:gd name="f643" fmla="*/ f551 1 f396"/>
              <a:gd name="f644" fmla="*/ f552 1 f397"/>
              <a:gd name="f645" fmla="*/ f553 1 f396"/>
              <a:gd name="f646" fmla="*/ f554 1 f397"/>
              <a:gd name="f647" fmla="*/ f555 1 f396"/>
              <a:gd name="f648" fmla="*/ f556 1 f397"/>
              <a:gd name="f649" fmla="*/ f557 1 f396"/>
              <a:gd name="f650" fmla="*/ f558 1 f397"/>
              <a:gd name="f651" fmla="*/ f559 1 f396"/>
              <a:gd name="f652" fmla="*/ f560 1 f396"/>
              <a:gd name="f653" fmla="*/ f561 1 f397"/>
              <a:gd name="f654" fmla="*/ f562 1 f396"/>
              <a:gd name="f655" fmla="*/ f563 1 f397"/>
              <a:gd name="f656" fmla="*/ f564 1 f396"/>
              <a:gd name="f657" fmla="*/ f565 1 f397"/>
              <a:gd name="f658" fmla="*/ f566 1 f396"/>
              <a:gd name="f659" fmla="*/ f567 1 f397"/>
              <a:gd name="f660" fmla="*/ f568 1 f396"/>
              <a:gd name="f661" fmla="*/ f569 1 f397"/>
              <a:gd name="f662" fmla="*/ f570 1 f396"/>
              <a:gd name="f663" fmla="*/ f571 1 f396"/>
              <a:gd name="f664" fmla="*/ f572 1 f397"/>
              <a:gd name="f665" fmla="*/ f573 1 f396"/>
              <a:gd name="f666" fmla="*/ f574 1 f397"/>
              <a:gd name="f667" fmla="*/ f575 f387 1"/>
              <a:gd name="f668" fmla="*/ f576 f387 1"/>
              <a:gd name="f669" fmla="*/ f578 f388 1"/>
              <a:gd name="f670" fmla="*/ f577 f388 1"/>
              <a:gd name="f671" fmla="*/ f579 f387 1"/>
              <a:gd name="f672" fmla="*/ f580 f388 1"/>
              <a:gd name="f673" fmla="*/ f581 f387 1"/>
              <a:gd name="f674" fmla="*/ f582 f388 1"/>
              <a:gd name="f675" fmla="*/ f583 f387 1"/>
              <a:gd name="f676" fmla="*/ f584 f388 1"/>
              <a:gd name="f677" fmla="*/ f585 f387 1"/>
              <a:gd name="f678" fmla="*/ f586 f387 1"/>
              <a:gd name="f679" fmla="*/ f587 f388 1"/>
              <a:gd name="f680" fmla="*/ f588 f387 1"/>
              <a:gd name="f681" fmla="*/ f589 f388 1"/>
              <a:gd name="f682" fmla="*/ f590 f387 1"/>
              <a:gd name="f683" fmla="*/ f591 f388 1"/>
              <a:gd name="f684" fmla="*/ f592 f387 1"/>
              <a:gd name="f685" fmla="*/ f593 f388 1"/>
              <a:gd name="f686" fmla="*/ f594 f387 1"/>
              <a:gd name="f687" fmla="*/ f595 f388 1"/>
              <a:gd name="f688" fmla="*/ f596 f387 1"/>
              <a:gd name="f689" fmla="*/ f597 f388 1"/>
              <a:gd name="f690" fmla="*/ f598 f387 1"/>
              <a:gd name="f691" fmla="*/ f599 f388 1"/>
              <a:gd name="f692" fmla="*/ f600 f387 1"/>
              <a:gd name="f693" fmla="*/ f601 f388 1"/>
              <a:gd name="f694" fmla="*/ f602 f387 1"/>
              <a:gd name="f695" fmla="*/ f603 f388 1"/>
              <a:gd name="f696" fmla="*/ f604 f387 1"/>
              <a:gd name="f697" fmla="*/ f605 f388 1"/>
              <a:gd name="f698" fmla="*/ f606 f387 1"/>
              <a:gd name="f699" fmla="*/ f607 f388 1"/>
              <a:gd name="f700" fmla="*/ f608 f387 1"/>
              <a:gd name="f701" fmla="*/ f609 f388 1"/>
              <a:gd name="f702" fmla="*/ f610 f387 1"/>
              <a:gd name="f703" fmla="*/ f611 f387 1"/>
              <a:gd name="f704" fmla="*/ f612 f388 1"/>
              <a:gd name="f705" fmla="*/ f613 f387 1"/>
              <a:gd name="f706" fmla="*/ f614 f387 1"/>
              <a:gd name="f707" fmla="*/ f615 f387 1"/>
              <a:gd name="f708" fmla="*/ f616 f387 1"/>
              <a:gd name="f709" fmla="*/ f617 f388 1"/>
              <a:gd name="f710" fmla="*/ f618 f387 1"/>
              <a:gd name="f711" fmla="*/ f619 f388 1"/>
              <a:gd name="f712" fmla="*/ f620 f387 1"/>
              <a:gd name="f713" fmla="*/ f621 f388 1"/>
              <a:gd name="f714" fmla="*/ f622 f387 1"/>
              <a:gd name="f715" fmla="*/ f623 f388 1"/>
              <a:gd name="f716" fmla="*/ f624 f387 1"/>
              <a:gd name="f717" fmla="*/ f625 f388 1"/>
              <a:gd name="f718" fmla="*/ f626 f387 1"/>
              <a:gd name="f719" fmla="*/ f627 f388 1"/>
              <a:gd name="f720" fmla="*/ f628 f387 1"/>
              <a:gd name="f721" fmla="*/ f629 f388 1"/>
              <a:gd name="f722" fmla="*/ f630 f387 1"/>
              <a:gd name="f723" fmla="*/ f631 f388 1"/>
              <a:gd name="f724" fmla="*/ f632 f387 1"/>
              <a:gd name="f725" fmla="*/ f633 f388 1"/>
              <a:gd name="f726" fmla="*/ f634 f387 1"/>
              <a:gd name="f727" fmla="*/ f635 f388 1"/>
              <a:gd name="f728" fmla="*/ f636 f388 1"/>
              <a:gd name="f729" fmla="*/ f637 f387 1"/>
              <a:gd name="f730" fmla="*/ f638 f388 1"/>
              <a:gd name="f731" fmla="*/ f639 f387 1"/>
              <a:gd name="f732" fmla="*/ f640 f388 1"/>
              <a:gd name="f733" fmla="*/ f641 f387 1"/>
              <a:gd name="f734" fmla="*/ f642 f388 1"/>
              <a:gd name="f735" fmla="*/ f643 f387 1"/>
              <a:gd name="f736" fmla="*/ f644 f388 1"/>
              <a:gd name="f737" fmla="*/ f645 f387 1"/>
              <a:gd name="f738" fmla="*/ f646 f388 1"/>
              <a:gd name="f739" fmla="*/ f647 f387 1"/>
              <a:gd name="f740" fmla="*/ f648 f388 1"/>
              <a:gd name="f741" fmla="*/ f649 f387 1"/>
              <a:gd name="f742" fmla="*/ f650 f388 1"/>
              <a:gd name="f743" fmla="*/ f651 f387 1"/>
              <a:gd name="f744" fmla="*/ f652 f387 1"/>
              <a:gd name="f745" fmla="*/ f653 f388 1"/>
              <a:gd name="f746" fmla="*/ f654 f387 1"/>
              <a:gd name="f747" fmla="*/ f655 f388 1"/>
              <a:gd name="f748" fmla="*/ f656 f387 1"/>
              <a:gd name="f749" fmla="*/ f657 f388 1"/>
              <a:gd name="f750" fmla="*/ f658 f387 1"/>
              <a:gd name="f751" fmla="*/ f659 f388 1"/>
              <a:gd name="f752" fmla="*/ f660 f387 1"/>
              <a:gd name="f753" fmla="*/ f661 f388 1"/>
              <a:gd name="f754" fmla="*/ f662 f387 1"/>
              <a:gd name="f755" fmla="*/ f663 f387 1"/>
              <a:gd name="f756" fmla="*/ f664 f388 1"/>
              <a:gd name="f757" fmla="*/ f665 f387 1"/>
              <a:gd name="f758" fmla="*/ f666 f388 1"/>
            </a:gdLst>
            <a:ahLst/>
            <a:cxnLst>
              <a:cxn ang="3cd4">
                <a:pos x="hc" y="t"/>
              </a:cxn>
              <a:cxn ang="0">
                <a:pos x="r" y="vc"/>
              </a:cxn>
              <a:cxn ang="cd4">
                <a:pos x="hc" y="b"/>
              </a:cxn>
              <a:cxn ang="cd2">
                <a:pos x="l" y="vc"/>
              </a:cxn>
              <a:cxn ang="f486">
                <a:pos x="f671" y="f672"/>
              </a:cxn>
              <a:cxn ang="f486">
                <a:pos x="f673" y="f674"/>
              </a:cxn>
              <a:cxn ang="f486">
                <a:pos x="f675" y="f676"/>
              </a:cxn>
              <a:cxn ang="f486">
                <a:pos x="f677" y="f676"/>
              </a:cxn>
              <a:cxn ang="f486">
                <a:pos x="f678" y="f679"/>
              </a:cxn>
              <a:cxn ang="f486">
                <a:pos x="f680" y="f681"/>
              </a:cxn>
              <a:cxn ang="f486">
                <a:pos x="f682" y="f683"/>
              </a:cxn>
              <a:cxn ang="f486">
                <a:pos x="f684" y="f685"/>
              </a:cxn>
              <a:cxn ang="f486">
                <a:pos x="f686" y="f687"/>
              </a:cxn>
              <a:cxn ang="f486">
                <a:pos x="f688" y="f689"/>
              </a:cxn>
              <a:cxn ang="f486">
                <a:pos x="f690" y="f691"/>
              </a:cxn>
              <a:cxn ang="f486">
                <a:pos x="f692" y="f693"/>
              </a:cxn>
              <a:cxn ang="f486">
                <a:pos x="f694" y="f695"/>
              </a:cxn>
              <a:cxn ang="f486">
                <a:pos x="f696" y="f697"/>
              </a:cxn>
              <a:cxn ang="f486">
                <a:pos x="f698" y="f699"/>
              </a:cxn>
              <a:cxn ang="f486">
                <a:pos x="f700" y="f701"/>
              </a:cxn>
              <a:cxn ang="f486">
                <a:pos x="f702" y="f683"/>
              </a:cxn>
              <a:cxn ang="f486">
                <a:pos x="f703" y="f704"/>
              </a:cxn>
              <a:cxn ang="f486">
                <a:pos x="f705" y="f679"/>
              </a:cxn>
              <a:cxn ang="f486">
                <a:pos x="f706" y="f679"/>
              </a:cxn>
              <a:cxn ang="f486">
                <a:pos x="f707" y="f676"/>
              </a:cxn>
              <a:cxn ang="f486">
                <a:pos x="f708" y="f709"/>
              </a:cxn>
              <a:cxn ang="f486">
                <a:pos x="f710" y="f711"/>
              </a:cxn>
              <a:cxn ang="f486">
                <a:pos x="f712" y="f713"/>
              </a:cxn>
              <a:cxn ang="f486">
                <a:pos x="f714" y="f715"/>
              </a:cxn>
              <a:cxn ang="f486">
                <a:pos x="f716" y="f717"/>
              </a:cxn>
              <a:cxn ang="f486">
                <a:pos x="f718" y="f719"/>
              </a:cxn>
              <a:cxn ang="f486">
                <a:pos x="f720" y="f721"/>
              </a:cxn>
              <a:cxn ang="f486">
                <a:pos x="f722" y="f723"/>
              </a:cxn>
              <a:cxn ang="f486">
                <a:pos x="f724" y="f725"/>
              </a:cxn>
              <a:cxn ang="f486">
                <a:pos x="f726" y="f727"/>
              </a:cxn>
              <a:cxn ang="f486">
                <a:pos x="f690" y="f728"/>
              </a:cxn>
              <a:cxn ang="f486">
                <a:pos x="f714" y="f715"/>
              </a:cxn>
              <a:cxn ang="f486">
                <a:pos x="f729" y="f730"/>
              </a:cxn>
              <a:cxn ang="f486">
                <a:pos x="f731" y="f732"/>
              </a:cxn>
              <a:cxn ang="f486">
                <a:pos x="f733" y="f734"/>
              </a:cxn>
              <a:cxn ang="f486">
                <a:pos x="f735" y="f736"/>
              </a:cxn>
              <a:cxn ang="f486">
                <a:pos x="f737" y="f738"/>
              </a:cxn>
              <a:cxn ang="f486">
                <a:pos x="f739" y="f740"/>
              </a:cxn>
              <a:cxn ang="f486">
                <a:pos x="f741" y="f742"/>
              </a:cxn>
              <a:cxn ang="f486">
                <a:pos x="f743" y="f730"/>
              </a:cxn>
              <a:cxn ang="f486">
                <a:pos x="f744" y="f745"/>
              </a:cxn>
              <a:cxn ang="f486">
                <a:pos x="f746" y="f747"/>
              </a:cxn>
              <a:cxn ang="f486">
                <a:pos x="f748" y="f749"/>
              </a:cxn>
              <a:cxn ang="f486">
                <a:pos x="f750" y="f751"/>
              </a:cxn>
              <a:cxn ang="f486">
                <a:pos x="f752" y="f753"/>
              </a:cxn>
              <a:cxn ang="f486">
                <a:pos x="f754" y="f745"/>
              </a:cxn>
              <a:cxn ang="f486">
                <a:pos x="f755" y="f756"/>
              </a:cxn>
              <a:cxn ang="f486">
                <a:pos x="f757" y="f758"/>
              </a:cxn>
            </a:cxnLst>
            <a:rect l="f667" t="f670" r="f668" b="f669"/>
            <a:pathLst>
              <a:path w="1124" h="1536">
                <a:moveTo>
                  <a:pt x="f8" y="f7"/>
                </a:moveTo>
                <a:cubicBezTo>
                  <a:pt x="f9" y="f10"/>
                  <a:pt x="f11" y="f12"/>
                  <a:pt x="f13" y="f14"/>
                </a:cubicBezTo>
                <a:cubicBezTo>
                  <a:pt x="f15" y="f16"/>
                  <a:pt x="f17" y="f18"/>
                  <a:pt x="f19" y="f20"/>
                </a:cubicBezTo>
                <a:cubicBezTo>
                  <a:pt x="f21" y="f22"/>
                  <a:pt x="f13" y="f23"/>
                  <a:pt x="f24" y="f25"/>
                </a:cubicBezTo>
                <a:cubicBezTo>
                  <a:pt x="f26" y="f27"/>
                  <a:pt x="f28" y="f29"/>
                  <a:pt x="f30" y="f31"/>
                </a:cubicBezTo>
                <a:cubicBezTo>
                  <a:pt x="f32" y="f33"/>
                  <a:pt x="f34" y="f35"/>
                  <a:pt x="f36" y="f37"/>
                </a:cubicBezTo>
                <a:cubicBezTo>
                  <a:pt x="f38" y="f37"/>
                  <a:pt x="f39" y="f37"/>
                  <a:pt x="f40" y="f37"/>
                </a:cubicBezTo>
                <a:cubicBezTo>
                  <a:pt x="f41" y="f37"/>
                  <a:pt x="f42" y="f37"/>
                  <a:pt x="f43" y="f37"/>
                </a:cubicBezTo>
                <a:cubicBezTo>
                  <a:pt x="f43" y="f44"/>
                  <a:pt x="f43" y="f45"/>
                  <a:pt x="f43" y="f46"/>
                </a:cubicBezTo>
                <a:cubicBezTo>
                  <a:pt x="f47" y="f46"/>
                  <a:pt x="f48" y="f46"/>
                  <a:pt x="f49" y="f46"/>
                </a:cubicBezTo>
                <a:cubicBezTo>
                  <a:pt x="f50" y="f46"/>
                  <a:pt x="f8" y="f46"/>
                  <a:pt x="f51" y="f46"/>
                </a:cubicBezTo>
                <a:cubicBezTo>
                  <a:pt x="f52" y="f46"/>
                  <a:pt x="f5" y="f53"/>
                  <a:pt x="f54" y="f55"/>
                </a:cubicBezTo>
                <a:cubicBezTo>
                  <a:pt x="f56" y="f57"/>
                  <a:pt x="f58" y="f59"/>
                  <a:pt x="f60" y="f59"/>
                </a:cubicBezTo>
                <a:cubicBezTo>
                  <a:pt x="f61" y="f62"/>
                  <a:pt x="f63" y="f64"/>
                  <a:pt x="f65" y="f64"/>
                </a:cubicBezTo>
                <a:cubicBezTo>
                  <a:pt x="f66" y="f64"/>
                  <a:pt x="f67" y="f64"/>
                  <a:pt x="f68" y="f64"/>
                </a:cubicBezTo>
                <a:cubicBezTo>
                  <a:pt x="f66" y="f69"/>
                  <a:pt x="f70" y="f71"/>
                  <a:pt x="f72" y="f73"/>
                </a:cubicBezTo>
                <a:cubicBezTo>
                  <a:pt x="f74" y="f75"/>
                  <a:pt x="f76" y="f77"/>
                  <a:pt x="f78" y="f79"/>
                </a:cubicBezTo>
                <a:cubicBezTo>
                  <a:pt x="f80" y="f81"/>
                  <a:pt x="f82" y="f83"/>
                  <a:pt x="f84" y="f85"/>
                </a:cubicBezTo>
                <a:cubicBezTo>
                  <a:pt x="f86" y="f87"/>
                  <a:pt x="f88" y="f85"/>
                  <a:pt x="f89" y="f15"/>
                </a:cubicBezTo>
                <a:cubicBezTo>
                  <a:pt x="f90" y="f91"/>
                  <a:pt x="f92" y="f93"/>
                  <a:pt x="f94" y="f95"/>
                </a:cubicBezTo>
                <a:cubicBezTo>
                  <a:pt x="f94" y="f95"/>
                  <a:pt x="f96" y="f95"/>
                  <a:pt x="f97" y="f93"/>
                </a:cubicBezTo>
                <a:cubicBezTo>
                  <a:pt x="f98" y="f99"/>
                  <a:pt x="f97" y="f100"/>
                  <a:pt x="f101" y="f102"/>
                </a:cubicBezTo>
                <a:cubicBezTo>
                  <a:pt x="f103" y="f104"/>
                  <a:pt x="f105" y="f106"/>
                  <a:pt x="f107" y="f108"/>
                </a:cubicBezTo>
                <a:cubicBezTo>
                  <a:pt x="f109" y="f110"/>
                  <a:pt x="f111" y="f56"/>
                  <a:pt x="f112" y="f54"/>
                </a:cubicBezTo>
                <a:cubicBezTo>
                  <a:pt x="f113" y="f5"/>
                  <a:pt x="f114" y="f115"/>
                  <a:pt x="f116" y="f117"/>
                </a:cubicBezTo>
                <a:cubicBezTo>
                  <a:pt x="f118" y="f106"/>
                  <a:pt x="f119" y="f120"/>
                  <a:pt x="f121" y="f122"/>
                </a:cubicBezTo>
                <a:cubicBezTo>
                  <a:pt x="f123" y="f124"/>
                  <a:pt x="f125" y="f126"/>
                  <a:pt x="f127" y="f128"/>
                </a:cubicBezTo>
                <a:cubicBezTo>
                  <a:pt x="f129" y="f130"/>
                  <a:pt x="f131" y="f132"/>
                  <a:pt x="f133" y="f21"/>
                </a:cubicBezTo>
                <a:cubicBezTo>
                  <a:pt x="f134" y="f135"/>
                  <a:pt x="f111" y="f100"/>
                  <a:pt x="f136" y="f137"/>
                </a:cubicBezTo>
                <a:cubicBezTo>
                  <a:pt x="f138" y="f139"/>
                  <a:pt x="f140" y="f141"/>
                  <a:pt x="f142" y="f143"/>
                </a:cubicBezTo>
                <a:cubicBezTo>
                  <a:pt x="f144" y="f66"/>
                  <a:pt x="f145" y="f146"/>
                  <a:pt x="f147" y="f48"/>
                </a:cubicBezTo>
                <a:cubicBezTo>
                  <a:pt x="f148" y="f96"/>
                  <a:pt x="f149" y="f150"/>
                  <a:pt x="f151" y="f152"/>
                </a:cubicBezTo>
                <a:cubicBezTo>
                  <a:pt x="f153" y="f154"/>
                  <a:pt x="f138" y="f155"/>
                  <a:pt x="f156" y="f64"/>
                </a:cubicBezTo>
                <a:cubicBezTo>
                  <a:pt x="f157" y="f64"/>
                  <a:pt x="f158" y="f64"/>
                  <a:pt x="f159" y="f64"/>
                </a:cubicBezTo>
                <a:cubicBezTo>
                  <a:pt x="f160" y="f64"/>
                  <a:pt x="f145" y="f62"/>
                  <a:pt x="f161" y="f59"/>
                </a:cubicBezTo>
                <a:cubicBezTo>
                  <a:pt x="f162" y="f59"/>
                  <a:pt x="f6" y="f153"/>
                  <a:pt x="f6" y="f163"/>
                </a:cubicBezTo>
                <a:cubicBezTo>
                  <a:pt x="f164" y="f165"/>
                  <a:pt x="f166" y="f167"/>
                  <a:pt x="f168" y="f46"/>
                </a:cubicBezTo>
                <a:cubicBezTo>
                  <a:pt x="f169" y="f145"/>
                  <a:pt x="f170" y="f46"/>
                  <a:pt x="f171" y="f46"/>
                </a:cubicBezTo>
                <a:cubicBezTo>
                  <a:pt x="f151" y="f46"/>
                  <a:pt x="f59" y="f46"/>
                  <a:pt x="f172" y="f46"/>
                </a:cubicBezTo>
                <a:cubicBezTo>
                  <a:pt x="f173" y="f46"/>
                  <a:pt x="f174" y="f46"/>
                  <a:pt x="f118" y="f46"/>
                </a:cubicBezTo>
                <a:cubicBezTo>
                  <a:pt x="f118" y="f175"/>
                  <a:pt x="f118" y="f176"/>
                  <a:pt x="f118" y="f37"/>
                </a:cubicBezTo>
                <a:cubicBezTo>
                  <a:pt x="f177" y="f37"/>
                  <a:pt x="f178" y="f37"/>
                  <a:pt x="f179" y="f37"/>
                </a:cubicBezTo>
                <a:cubicBezTo>
                  <a:pt x="f180" y="f37"/>
                  <a:pt x="f181" y="f37"/>
                  <a:pt x="f182" y="f37"/>
                </a:cubicBezTo>
                <a:cubicBezTo>
                  <a:pt x="f183" y="f37"/>
                  <a:pt x="f184" y="f185"/>
                  <a:pt x="f186" y="f187"/>
                </a:cubicBezTo>
                <a:cubicBezTo>
                  <a:pt x="f188" y="f189"/>
                  <a:pt x="f190" y="f191"/>
                  <a:pt x="f192" y="f193"/>
                </a:cubicBezTo>
                <a:cubicBezTo>
                  <a:pt x="f194" y="f195"/>
                  <a:pt x="f196" y="f197"/>
                  <a:pt x="f198" y="f199"/>
                </a:cubicBezTo>
                <a:cubicBezTo>
                  <a:pt x="f200" y="f201"/>
                  <a:pt x="f202" y="f12"/>
                  <a:pt x="f203" y="f204"/>
                </a:cubicBezTo>
                <a:cubicBezTo>
                  <a:pt x="f142" y="f205"/>
                  <a:pt x="f206" y="f207"/>
                  <a:pt x="f208" y="f7"/>
                </a:cubicBezTo>
                <a:cubicBezTo>
                  <a:pt x="f178" y="f7"/>
                  <a:pt x="f209" y="f7"/>
                  <a:pt x="f8" y="f7"/>
                </a:cubicBezTo>
                <a:close/>
                <a:moveTo>
                  <a:pt x="f210" y="f211"/>
                </a:moveTo>
                <a:cubicBezTo>
                  <a:pt x="f212" y="f213"/>
                  <a:pt x="f214" y="f215"/>
                  <a:pt x="f216" y="f217"/>
                </a:cubicBezTo>
                <a:cubicBezTo>
                  <a:pt x="f218" y="f88"/>
                  <a:pt x="f219" y="f220"/>
                  <a:pt x="f221" y="f222"/>
                </a:cubicBezTo>
                <a:cubicBezTo>
                  <a:pt x="f223" y="f224"/>
                  <a:pt x="f225" y="f226"/>
                  <a:pt x="f227" y="f69"/>
                </a:cubicBezTo>
                <a:cubicBezTo>
                  <a:pt x="f228" y="f229"/>
                  <a:pt x="f40" y="f64"/>
                  <a:pt x="f230" y="f231"/>
                </a:cubicBezTo>
                <a:cubicBezTo>
                  <a:pt x="f232" y="f229"/>
                  <a:pt x="f233" y="f234"/>
                  <a:pt x="f235" y="f236"/>
                </a:cubicBezTo>
                <a:cubicBezTo>
                  <a:pt x="f237" y="f238"/>
                  <a:pt x="f239" y="f152"/>
                  <a:pt x="f131" y="f240"/>
                </a:cubicBezTo>
                <a:cubicBezTo>
                  <a:pt x="f241" y="f242"/>
                  <a:pt x="f243" y="f244"/>
                  <a:pt x="f245" y="f246"/>
                </a:cubicBezTo>
                <a:cubicBezTo>
                  <a:pt x="f247" y="f248"/>
                  <a:pt x="f249" y="f64"/>
                  <a:pt x="f250" y="f251"/>
                </a:cubicBezTo>
                <a:cubicBezTo>
                  <a:pt x="f155" y="f240"/>
                  <a:pt x="f180" y="f179"/>
                  <a:pt x="f252" y="f247"/>
                </a:cubicBezTo>
                <a:cubicBezTo>
                  <a:pt x="f253" y="f134"/>
                  <a:pt x="f254" y="f94"/>
                  <a:pt x="f255" y="f256"/>
                </a:cubicBezTo>
                <a:cubicBezTo>
                  <a:pt x="f257" y="f258"/>
                  <a:pt x="f165" y="f225"/>
                  <a:pt x="f259" y="f70"/>
                </a:cubicBezTo>
                <a:cubicBezTo>
                  <a:pt x="f260" y="f261"/>
                  <a:pt x="f262" y="f263"/>
                  <a:pt x="f264" y="f11"/>
                </a:cubicBezTo>
                <a:cubicBezTo>
                  <a:pt x="f226" y="f91"/>
                  <a:pt x="f123" y="f265"/>
                  <a:pt x="f266" y="f267"/>
                </a:cubicBezTo>
                <a:cubicBezTo>
                  <a:pt x="f239" y="f268"/>
                  <a:pt x="f269" y="f270"/>
                  <a:pt x="f101" y="f267"/>
                </a:cubicBezTo>
                <a:cubicBezTo>
                  <a:pt x="f271" y="f272"/>
                  <a:pt x="f209" y="f273"/>
                  <a:pt x="f274" y="f275"/>
                </a:cubicBezTo>
                <a:cubicBezTo>
                  <a:pt x="f276" y="f277"/>
                  <a:pt x="f278" y="f74"/>
                  <a:pt x="f210" y="f211"/>
                </a:cubicBezTo>
                <a:close/>
                <a:moveTo>
                  <a:pt x="f279" y="f280"/>
                </a:moveTo>
                <a:cubicBezTo>
                  <a:pt x="f281" y="f280"/>
                  <a:pt x="f282" y="f280"/>
                  <a:pt x="f283" y="f280"/>
                </a:cubicBezTo>
                <a:cubicBezTo>
                  <a:pt x="f284" y="f280"/>
                  <a:pt x="f285" y="f280"/>
                  <a:pt x="f286" y="f287"/>
                </a:cubicBezTo>
                <a:cubicBezTo>
                  <a:pt x="f145" y="f288"/>
                  <a:pt x="f289" y="f290"/>
                  <a:pt x="f291" y="f292"/>
                </a:cubicBezTo>
                <a:cubicBezTo>
                  <a:pt x="f293" y="f294"/>
                  <a:pt x="f295" y="f296"/>
                  <a:pt x="f297" y="f298"/>
                </a:cubicBezTo>
                <a:cubicBezTo>
                  <a:pt x="f299" y="f300"/>
                  <a:pt x="f301" y="f302"/>
                  <a:pt x="f303" y="f6"/>
                </a:cubicBezTo>
                <a:cubicBezTo>
                  <a:pt x="f304" y="f305"/>
                  <a:pt x="f306" y="f307"/>
                  <a:pt x="f182" y="f307"/>
                </a:cubicBezTo>
                <a:cubicBezTo>
                  <a:pt x="f308" y="f307"/>
                  <a:pt x="f309" y="f310"/>
                  <a:pt x="f311" y="f310"/>
                </a:cubicBezTo>
                <a:cubicBezTo>
                  <a:pt x="f312" y="f310"/>
                  <a:pt x="f313" y="f307"/>
                  <a:pt x="f314" y="f307"/>
                </a:cubicBezTo>
                <a:cubicBezTo>
                  <a:pt x="f74" y="f307"/>
                  <a:pt x="f210" y="f315"/>
                  <a:pt x="f316" y="f317"/>
                </a:cubicBezTo>
                <a:cubicBezTo>
                  <a:pt x="f318" y="f187"/>
                  <a:pt x="f34" y="f319"/>
                  <a:pt x="f320" y="f321"/>
                </a:cubicBezTo>
                <a:cubicBezTo>
                  <a:pt x="f322" y="f323"/>
                  <a:pt x="f324" y="f325"/>
                  <a:pt x="f326" y="f327"/>
                </a:cubicBezTo>
                <a:cubicBezTo>
                  <a:pt x="f76" y="f328"/>
                  <a:pt x="f329" y="f330"/>
                  <a:pt x="f331" y="f332"/>
                </a:cubicBezTo>
                <a:cubicBezTo>
                  <a:pt x="f333" y="f334"/>
                  <a:pt x="f335" y="f336"/>
                  <a:pt x="f337" y="f287"/>
                </a:cubicBezTo>
                <a:cubicBezTo>
                  <a:pt x="f338" y="f280"/>
                  <a:pt x="f339" y="f280"/>
                  <a:pt x="f261" y="f280"/>
                </a:cubicBezTo>
                <a:cubicBezTo>
                  <a:pt x="f340" y="f280"/>
                  <a:pt x="f341" y="f280"/>
                  <a:pt x="f279" y="f280"/>
                </a:cubicBezTo>
                <a:close/>
                <a:moveTo>
                  <a:pt x="f342" y="f343"/>
                </a:moveTo>
                <a:cubicBezTo>
                  <a:pt x="f344" y="f343"/>
                  <a:pt x="f345" y="f343"/>
                  <a:pt x="f346" y="f343"/>
                </a:cubicBezTo>
                <a:cubicBezTo>
                  <a:pt x="f138" y="f343"/>
                  <a:pt x="f343" y="f343"/>
                  <a:pt x="f347" y="f343"/>
                </a:cubicBezTo>
                <a:cubicBezTo>
                  <a:pt x="f348" y="f343"/>
                  <a:pt x="f349" y="f343"/>
                  <a:pt x="f350" y="f351"/>
                </a:cubicBezTo>
                <a:cubicBezTo>
                  <a:pt x="f352" y="f353"/>
                  <a:pt x="f354" y="f355"/>
                  <a:pt x="f356" y="f357"/>
                </a:cubicBezTo>
                <a:cubicBezTo>
                  <a:pt x="f358" y="f359"/>
                  <a:pt x="f33" y="f360"/>
                  <a:pt x="f196" y="f360"/>
                </a:cubicBezTo>
                <a:cubicBezTo>
                  <a:pt x="f361" y="f360"/>
                  <a:pt x="f362" y="f360"/>
                  <a:pt x="f137" y="f360"/>
                </a:cubicBezTo>
                <a:cubicBezTo>
                  <a:pt x="f51" y="f360"/>
                  <a:pt x="f363" y="f360"/>
                  <a:pt x="f364" y="f365"/>
                </a:cubicBezTo>
                <a:cubicBezTo>
                  <a:pt x="f366" y="f367"/>
                  <a:pt x="f368" y="f369"/>
                  <a:pt x="f368" y="f370"/>
                </a:cubicBezTo>
                <a:cubicBezTo>
                  <a:pt x="f368" y="f160"/>
                  <a:pt x="f371" y="f372"/>
                  <a:pt x="f373" y="f374"/>
                </a:cubicBezTo>
                <a:cubicBezTo>
                  <a:pt x="f375" y="f343"/>
                  <a:pt x="f376" y="f343"/>
                  <a:pt x="f377" y="f343"/>
                </a:cubicBezTo>
                <a:cubicBezTo>
                  <a:pt x="f378" y="f343"/>
                  <a:pt x="f379" y="f343"/>
                  <a:pt x="f342" y="f343"/>
                </a:cubicBezTo>
                <a:close/>
                <a:moveTo>
                  <a:pt x="f380" y="f145"/>
                </a:moveTo>
                <a:cubicBezTo>
                  <a:pt x="f129" y="f145"/>
                  <a:pt x="f381" y="f145"/>
                  <a:pt x="f382" y="f145"/>
                </a:cubicBezTo>
                <a:cubicBezTo>
                  <a:pt x="f382" y="f45"/>
                  <a:pt x="f382" y="f44"/>
                  <a:pt x="f382" y="f383"/>
                </a:cubicBezTo>
                <a:cubicBezTo>
                  <a:pt x="f384" y="f383"/>
                  <a:pt x="f385" y="f383"/>
                  <a:pt x="f380" y="f383"/>
                </a:cubicBezTo>
                <a:cubicBezTo>
                  <a:pt x="f380" y="f176"/>
                  <a:pt x="f380" y="f45"/>
                  <a:pt x="f380" y="f145"/>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30" name="Freeform 41">
            <a:extLst>
              <a:ext uri="{FF2B5EF4-FFF2-40B4-BE49-F238E27FC236}">
                <a16:creationId xmlns:a16="http://schemas.microsoft.com/office/drawing/2014/main" id="{21457366-9D9F-3889-2B7E-1B63FE3F80F9}"/>
              </a:ext>
            </a:extLst>
          </p:cNvPr>
          <p:cNvSpPr/>
          <p:nvPr/>
        </p:nvSpPr>
        <p:spPr>
          <a:xfrm>
            <a:off x="7635870" y="1393829"/>
            <a:ext cx="309560" cy="309560"/>
          </a:xfrm>
          <a:custGeom>
            <a:avLst/>
            <a:gdLst>
              <a:gd name="f0" fmla="val 10800000"/>
              <a:gd name="f1" fmla="val 5400000"/>
              <a:gd name="f2" fmla="val 180"/>
              <a:gd name="f3" fmla="val w"/>
              <a:gd name="f4" fmla="val h"/>
              <a:gd name="f5" fmla="val 0"/>
              <a:gd name="f6" fmla="val 148"/>
              <a:gd name="f7" fmla="val 114"/>
              <a:gd name="f8" fmla="val 1"/>
              <a:gd name="f9" fmla="val 136"/>
              <a:gd name="f10" fmla="val 146"/>
              <a:gd name="f11" fmla="val 7"/>
              <a:gd name="f12" fmla="val 147"/>
              <a:gd name="f13" fmla="val 22"/>
              <a:gd name="f14" fmla="val 37"/>
              <a:gd name="f15" fmla="val 140"/>
              <a:gd name="f16" fmla="val 46"/>
              <a:gd name="f17" fmla="val 121"/>
              <a:gd name="f18" fmla="val 49"/>
              <a:gd name="f19" fmla="val 76"/>
              <a:gd name="f20" fmla="val 56"/>
              <a:gd name="f21" fmla="val 77"/>
              <a:gd name="f22" fmla="val 51"/>
              <a:gd name="f23" fmla="val 137"/>
              <a:gd name="f24" fmla="val 23"/>
              <a:gd name="f25" fmla="val 8"/>
              <a:gd name="f26" fmla="val 144"/>
              <a:gd name="f27" fmla="val 131"/>
              <a:gd name="f28" fmla="val 2"/>
              <a:gd name="f29" fmla="val 58"/>
              <a:gd name="f30" fmla="val 38"/>
              <a:gd name="f31" fmla="val 21"/>
              <a:gd name="f32" fmla="val 92"/>
              <a:gd name="f33" fmla="val 4"/>
              <a:gd name="f34" fmla="val 96"/>
              <a:gd name="f35" fmla="val 3"/>
              <a:gd name="f36" fmla="val 100"/>
              <a:gd name="f37" fmla="val 104"/>
              <a:gd name="f38" fmla="val 108"/>
              <a:gd name="f39" fmla="val 112"/>
              <a:gd name="f40" fmla="+- 0 0 -90"/>
              <a:gd name="f41" fmla="*/ f3 1 148"/>
              <a:gd name="f42" fmla="*/ f4 1 148"/>
              <a:gd name="f43" fmla="val f5"/>
              <a:gd name="f44" fmla="val f6"/>
              <a:gd name="f45" fmla="*/ f40 f0 1"/>
              <a:gd name="f46" fmla="+- f44 0 f43"/>
              <a:gd name="f47" fmla="*/ f45 1 f2"/>
              <a:gd name="f48" fmla="*/ f46 1 148"/>
              <a:gd name="f49" fmla="*/ 114 f46 1"/>
              <a:gd name="f50" fmla="*/ 1 f46 1"/>
              <a:gd name="f51" fmla="*/ 147 f46 1"/>
              <a:gd name="f52" fmla="*/ 22 f46 1"/>
              <a:gd name="f53" fmla="*/ 121 f46 1"/>
              <a:gd name="f54" fmla="*/ 49 f46 1"/>
              <a:gd name="f55" fmla="*/ 51 f46 1"/>
              <a:gd name="f56" fmla="*/ 23 f46 1"/>
              <a:gd name="f57" fmla="*/ 146 f46 1"/>
              <a:gd name="f58" fmla="*/ 2 f46 1"/>
              <a:gd name="f59" fmla="*/ 92 f46 1"/>
              <a:gd name="f60" fmla="*/ 4 f46 1"/>
              <a:gd name="f61" fmla="*/ 104 f46 1"/>
              <a:gd name="f62" fmla="+- f47 0 f1"/>
              <a:gd name="f63" fmla="*/ f49 1 148"/>
              <a:gd name="f64" fmla="*/ f50 1 148"/>
              <a:gd name="f65" fmla="*/ f51 1 148"/>
              <a:gd name="f66" fmla="*/ f52 1 148"/>
              <a:gd name="f67" fmla="*/ f53 1 148"/>
              <a:gd name="f68" fmla="*/ f54 1 148"/>
              <a:gd name="f69" fmla="*/ f55 1 148"/>
              <a:gd name="f70" fmla="*/ f56 1 148"/>
              <a:gd name="f71" fmla="*/ f57 1 148"/>
              <a:gd name="f72" fmla="*/ f58 1 148"/>
              <a:gd name="f73" fmla="*/ f59 1 148"/>
              <a:gd name="f74" fmla="*/ f60 1 148"/>
              <a:gd name="f75" fmla="*/ f61 1 148"/>
              <a:gd name="f76" fmla="*/ 0 1 f48"/>
              <a:gd name="f77" fmla="*/ f44 1 f48"/>
              <a:gd name="f78" fmla="*/ f63 1 f48"/>
              <a:gd name="f79" fmla="*/ f64 1 f48"/>
              <a:gd name="f80" fmla="*/ f65 1 f48"/>
              <a:gd name="f81" fmla="*/ f66 1 f48"/>
              <a:gd name="f82" fmla="*/ f67 1 f48"/>
              <a:gd name="f83" fmla="*/ f68 1 f48"/>
              <a:gd name="f84" fmla="*/ f69 1 f48"/>
              <a:gd name="f85" fmla="*/ f70 1 f48"/>
              <a:gd name="f86" fmla="*/ f71 1 f48"/>
              <a:gd name="f87" fmla="*/ f72 1 f48"/>
              <a:gd name="f88" fmla="*/ f73 1 f48"/>
              <a:gd name="f89" fmla="*/ f74 1 f48"/>
              <a:gd name="f90" fmla="*/ f75 1 f48"/>
              <a:gd name="f91" fmla="*/ f76 f41 1"/>
              <a:gd name="f92" fmla="*/ f77 f41 1"/>
              <a:gd name="f93" fmla="*/ f77 f42 1"/>
              <a:gd name="f94" fmla="*/ f76 f42 1"/>
              <a:gd name="f95" fmla="*/ f78 f41 1"/>
              <a:gd name="f96" fmla="*/ f79 f42 1"/>
              <a:gd name="f97" fmla="*/ f80 f41 1"/>
              <a:gd name="f98" fmla="*/ f81 f42 1"/>
              <a:gd name="f99" fmla="*/ f82 f41 1"/>
              <a:gd name="f100" fmla="*/ f83 f42 1"/>
              <a:gd name="f101" fmla="*/ f84 f41 1"/>
              <a:gd name="f102" fmla="*/ f82 f42 1"/>
              <a:gd name="f103" fmla="*/ f85 f41 1"/>
              <a:gd name="f104" fmla="*/ f86 f42 1"/>
              <a:gd name="f105" fmla="*/ f87 f41 1"/>
              <a:gd name="f106" fmla="*/ f78 f42 1"/>
              <a:gd name="f107" fmla="*/ f88 f41 1"/>
              <a:gd name="f108" fmla="*/ f89 f42 1"/>
              <a:gd name="f109" fmla="*/ f90 f41 1"/>
            </a:gdLst>
            <a:ahLst/>
            <a:cxnLst>
              <a:cxn ang="3cd4">
                <a:pos x="hc" y="t"/>
              </a:cxn>
              <a:cxn ang="0">
                <a:pos x="r" y="vc"/>
              </a:cxn>
              <a:cxn ang="cd4">
                <a:pos x="hc" y="b"/>
              </a:cxn>
              <a:cxn ang="cd2">
                <a:pos x="l" y="vc"/>
              </a:cxn>
              <a:cxn ang="f62">
                <a:pos x="f95" y="f96"/>
              </a:cxn>
              <a:cxn ang="f62">
                <a:pos x="f97" y="f98"/>
              </a:cxn>
              <a:cxn ang="f62">
                <a:pos x="f99" y="f100"/>
              </a:cxn>
              <a:cxn ang="f62">
                <a:pos x="f101" y="f102"/>
              </a:cxn>
              <a:cxn ang="f62">
                <a:pos x="f103" y="f104"/>
              </a:cxn>
              <a:cxn ang="f62">
                <a:pos x="f105" y="f106"/>
              </a:cxn>
              <a:cxn ang="f62">
                <a:pos x="f107" y="f108"/>
              </a:cxn>
              <a:cxn ang="f62">
                <a:pos x="f109" y="f96"/>
              </a:cxn>
              <a:cxn ang="f62">
                <a:pos x="f95" y="f96"/>
              </a:cxn>
            </a:cxnLst>
            <a:rect l="f91" t="f94" r="f92" b="f93"/>
            <a:pathLst>
              <a:path w="148" h="148">
                <a:moveTo>
                  <a:pt x="f7" y="f8"/>
                </a:moveTo>
                <a:cubicBezTo>
                  <a:pt x="f9" y="f5"/>
                  <a:pt x="f10" y="f11"/>
                  <a:pt x="f12" y="f13"/>
                </a:cubicBezTo>
                <a:cubicBezTo>
                  <a:pt x="f6" y="f14"/>
                  <a:pt x="f15" y="f16"/>
                  <a:pt x="f17" y="f18"/>
                </a:cubicBezTo>
                <a:cubicBezTo>
                  <a:pt x="f19" y="f20"/>
                  <a:pt x="f20" y="f21"/>
                  <a:pt x="f22" y="f17"/>
                </a:cubicBezTo>
                <a:cubicBezTo>
                  <a:pt x="f18" y="f23"/>
                  <a:pt x="f14" y="f6"/>
                  <a:pt x="f24" y="f10"/>
                </a:cubicBezTo>
                <a:cubicBezTo>
                  <a:pt x="f25" y="f26"/>
                  <a:pt x="f5" y="f27"/>
                  <a:pt x="f28" y="f7"/>
                </a:cubicBezTo>
                <a:cubicBezTo>
                  <a:pt x="f25" y="f29"/>
                  <a:pt x="f30" y="f31"/>
                  <a:pt x="f32" y="f33"/>
                </a:cubicBezTo>
                <a:cubicBezTo>
                  <a:pt x="f34" y="f35"/>
                  <a:pt x="f36" y="f28"/>
                  <a:pt x="f37" y="f8"/>
                </a:cubicBezTo>
                <a:cubicBezTo>
                  <a:pt x="f38" y="f8"/>
                  <a:pt x="f39" y="f8"/>
                  <a:pt x="f7" y="f8"/>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31" name="Freeform 42">
            <a:extLst>
              <a:ext uri="{FF2B5EF4-FFF2-40B4-BE49-F238E27FC236}">
                <a16:creationId xmlns:a16="http://schemas.microsoft.com/office/drawing/2014/main" id="{07F00906-2E86-A0D0-185A-FABB1A624BC3}"/>
              </a:ext>
            </a:extLst>
          </p:cNvPr>
          <p:cNvSpPr/>
          <p:nvPr/>
        </p:nvSpPr>
        <p:spPr>
          <a:xfrm>
            <a:off x="7943850" y="3330573"/>
            <a:ext cx="666753" cy="666753"/>
          </a:xfrm>
          <a:custGeom>
            <a:avLst/>
            <a:gdLst>
              <a:gd name="f0" fmla="val 10800000"/>
              <a:gd name="f1" fmla="val 5400000"/>
              <a:gd name="f2" fmla="val 180"/>
              <a:gd name="f3" fmla="val w"/>
              <a:gd name="f4" fmla="val h"/>
              <a:gd name="f5" fmla="val 0"/>
              <a:gd name="f6" fmla="val 318"/>
              <a:gd name="f7" fmla="val 159"/>
              <a:gd name="f8" fmla="val 247"/>
              <a:gd name="f9" fmla="val 72"/>
              <a:gd name="f10" fmla="val 317"/>
              <a:gd name="f11" fmla="val 245"/>
              <a:gd name="f12" fmla="val 244"/>
              <a:gd name="f13" fmla="val 157"/>
              <a:gd name="f14" fmla="val 1"/>
              <a:gd name="f15" fmla="val 71"/>
              <a:gd name="f16" fmla="val 73"/>
              <a:gd name="f17" fmla="val 268"/>
              <a:gd name="f18" fmla="val 100"/>
              <a:gd name="f19" fmla="val 222"/>
              <a:gd name="f20" fmla="val 50"/>
              <a:gd name="f21" fmla="val 158"/>
              <a:gd name="f22" fmla="val 49"/>
              <a:gd name="f23" fmla="val 99"/>
              <a:gd name="f24" fmla="val 218"/>
              <a:gd name="f25" fmla="val 98"/>
              <a:gd name="f26" fmla="val 267"/>
              <a:gd name="f27" fmla="val 219"/>
              <a:gd name="f28" fmla="+- 0 0 -90"/>
              <a:gd name="f29" fmla="*/ f3 1 318"/>
              <a:gd name="f30" fmla="*/ f4 1 318"/>
              <a:gd name="f31" fmla="val f5"/>
              <a:gd name="f32" fmla="val f6"/>
              <a:gd name="f33" fmla="*/ f28 f0 1"/>
              <a:gd name="f34" fmla="+- f32 0 f31"/>
              <a:gd name="f35" fmla="*/ f33 1 f2"/>
              <a:gd name="f36" fmla="*/ f34 1 318"/>
              <a:gd name="f37" fmla="*/ 159 f34 1"/>
              <a:gd name="f38" fmla="*/ 0 f34 1"/>
              <a:gd name="f39" fmla="*/ 317 f34 1"/>
              <a:gd name="f40" fmla="*/ 157 f34 1"/>
              <a:gd name="f41" fmla="*/ 268 f34 1"/>
              <a:gd name="f42" fmla="*/ 158 f34 1"/>
              <a:gd name="f43" fmla="*/ 49 f34 1"/>
              <a:gd name="f44" fmla="*/ 50 f34 1"/>
              <a:gd name="f45" fmla="*/ 267 f34 1"/>
              <a:gd name="f46" fmla="+- f35 0 f1"/>
              <a:gd name="f47" fmla="*/ f37 1 318"/>
              <a:gd name="f48" fmla="*/ f38 1 318"/>
              <a:gd name="f49" fmla="*/ f39 1 318"/>
              <a:gd name="f50" fmla="*/ f40 1 318"/>
              <a:gd name="f51" fmla="*/ f41 1 318"/>
              <a:gd name="f52" fmla="*/ f42 1 318"/>
              <a:gd name="f53" fmla="*/ f43 1 318"/>
              <a:gd name="f54" fmla="*/ f44 1 318"/>
              <a:gd name="f55" fmla="*/ f45 1 318"/>
              <a:gd name="f56" fmla="*/ 0 1 f36"/>
              <a:gd name="f57" fmla="*/ f32 1 f36"/>
              <a:gd name="f58" fmla="*/ f47 1 f36"/>
              <a:gd name="f59" fmla="*/ f48 1 f36"/>
              <a:gd name="f60" fmla="*/ f49 1 f36"/>
              <a:gd name="f61" fmla="*/ f50 1 f36"/>
              <a:gd name="f62" fmla="*/ f51 1 f36"/>
              <a:gd name="f63" fmla="*/ f52 1 f36"/>
              <a:gd name="f64" fmla="*/ f53 1 f36"/>
              <a:gd name="f65" fmla="*/ f54 1 f36"/>
              <a:gd name="f66" fmla="*/ f55 1 f36"/>
              <a:gd name="f67" fmla="*/ f56 f29 1"/>
              <a:gd name="f68" fmla="*/ f57 f29 1"/>
              <a:gd name="f69" fmla="*/ f57 f30 1"/>
              <a:gd name="f70" fmla="*/ f56 f30 1"/>
              <a:gd name="f71" fmla="*/ f58 f29 1"/>
              <a:gd name="f72" fmla="*/ f59 f30 1"/>
              <a:gd name="f73" fmla="*/ f60 f29 1"/>
              <a:gd name="f74" fmla="*/ f58 f30 1"/>
              <a:gd name="f75" fmla="*/ f60 f30 1"/>
              <a:gd name="f76" fmla="*/ f59 f29 1"/>
              <a:gd name="f77" fmla="*/ f61 f30 1"/>
              <a:gd name="f78" fmla="*/ f62 f29 1"/>
              <a:gd name="f79" fmla="*/ f63 f29 1"/>
              <a:gd name="f80" fmla="*/ f64 f30 1"/>
              <a:gd name="f81" fmla="*/ f65 f29 1"/>
              <a:gd name="f82" fmla="*/ f63 f30 1"/>
              <a:gd name="f83" fmla="*/ f66 f30 1"/>
            </a:gdLst>
            <a:ahLst/>
            <a:cxnLst>
              <a:cxn ang="3cd4">
                <a:pos x="hc" y="t"/>
              </a:cxn>
              <a:cxn ang="0">
                <a:pos x="r" y="vc"/>
              </a:cxn>
              <a:cxn ang="cd4">
                <a:pos x="hc" y="b"/>
              </a:cxn>
              <a:cxn ang="cd2">
                <a:pos x="l" y="vc"/>
              </a:cxn>
              <a:cxn ang="f46">
                <a:pos x="f71" y="f72"/>
              </a:cxn>
              <a:cxn ang="f46">
                <a:pos x="f73" y="f74"/>
              </a:cxn>
              <a:cxn ang="f46">
                <a:pos x="f71" y="f75"/>
              </a:cxn>
              <a:cxn ang="f46">
                <a:pos x="f76" y="f77"/>
              </a:cxn>
              <a:cxn ang="f46">
                <a:pos x="f71" y="f72"/>
              </a:cxn>
              <a:cxn ang="f46">
                <a:pos x="f78" y="f74"/>
              </a:cxn>
              <a:cxn ang="f46">
                <a:pos x="f79" y="f80"/>
              </a:cxn>
              <a:cxn ang="f46">
                <a:pos x="f81" y="f82"/>
              </a:cxn>
              <a:cxn ang="f46">
                <a:pos x="f79" y="f83"/>
              </a:cxn>
              <a:cxn ang="f46">
                <a:pos x="f78" y="f74"/>
              </a:cxn>
            </a:cxnLst>
            <a:rect l="f67" t="f70" r="f68" b="f69"/>
            <a:pathLst>
              <a:path w="318" h="318">
                <a:moveTo>
                  <a:pt x="f7" y="f5"/>
                </a:moveTo>
                <a:cubicBezTo>
                  <a:pt x="f8" y="f5"/>
                  <a:pt x="f6" y="f9"/>
                  <a:pt x="f10" y="f7"/>
                </a:cubicBezTo>
                <a:cubicBezTo>
                  <a:pt x="f10" y="f11"/>
                  <a:pt x="f12" y="f6"/>
                  <a:pt x="f7" y="f10"/>
                </a:cubicBezTo>
                <a:cubicBezTo>
                  <a:pt x="f9" y="f10"/>
                  <a:pt x="f5" y="f12"/>
                  <a:pt x="f5" y="f13"/>
                </a:cubicBezTo>
                <a:cubicBezTo>
                  <a:pt x="f14" y="f15"/>
                  <a:pt x="f16" y="f5"/>
                  <a:pt x="f7" y="f5"/>
                </a:cubicBezTo>
                <a:close/>
                <a:moveTo>
                  <a:pt x="f17" y="f7"/>
                </a:moveTo>
                <a:cubicBezTo>
                  <a:pt x="f17" y="f18"/>
                  <a:pt x="f19" y="f20"/>
                  <a:pt x="f21" y="f22"/>
                </a:cubicBezTo>
                <a:cubicBezTo>
                  <a:pt x="f23" y="f22"/>
                  <a:pt x="f20" y="f23"/>
                  <a:pt x="f20" y="f21"/>
                </a:cubicBezTo>
                <a:cubicBezTo>
                  <a:pt x="f20" y="f24"/>
                  <a:pt x="f25" y="f26"/>
                  <a:pt x="f21" y="f26"/>
                </a:cubicBezTo>
                <a:cubicBezTo>
                  <a:pt x="f24" y="f17"/>
                  <a:pt x="f26" y="f27"/>
                  <a:pt x="f17" y="f7"/>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32" name="Freeform 46">
            <a:extLst>
              <a:ext uri="{FF2B5EF4-FFF2-40B4-BE49-F238E27FC236}">
                <a16:creationId xmlns:a16="http://schemas.microsoft.com/office/drawing/2014/main" id="{0F22A098-3FFB-EE5E-622D-6A10BD0BD3BD}"/>
              </a:ext>
            </a:extLst>
          </p:cNvPr>
          <p:cNvSpPr/>
          <p:nvPr/>
        </p:nvSpPr>
        <p:spPr>
          <a:xfrm>
            <a:off x="5956301" y="5138735"/>
            <a:ext cx="1098551" cy="1114425"/>
          </a:xfrm>
          <a:custGeom>
            <a:avLst/>
            <a:gdLst>
              <a:gd name="f0" fmla="val 10800000"/>
              <a:gd name="f1" fmla="val 5400000"/>
              <a:gd name="f2" fmla="val 180"/>
              <a:gd name="f3" fmla="val w"/>
              <a:gd name="f4" fmla="val h"/>
              <a:gd name="f5" fmla="val 0"/>
              <a:gd name="f6" fmla="val 289"/>
              <a:gd name="f7" fmla="val 294"/>
              <a:gd name="f8" fmla="val 132"/>
              <a:gd name="f9" fmla="val 190"/>
              <a:gd name="f10" fmla="val 241"/>
              <a:gd name="f11" fmla="val 267"/>
              <a:gd name="f12" fmla="val 187"/>
              <a:gd name="f13" fmla="val 285"/>
              <a:gd name="f14" fmla="val 159"/>
              <a:gd name="f15" fmla="val 127"/>
              <a:gd name="f16" fmla="val 287"/>
              <a:gd name="f17" fmla="val 97"/>
              <a:gd name="f18" fmla="val 93"/>
              <a:gd name="f19" fmla="val 89"/>
              <a:gd name="f20" fmla="val 284"/>
              <a:gd name="f21" fmla="val 86"/>
              <a:gd name="f22" fmla="val 282"/>
              <a:gd name="f23" fmla="val 32"/>
              <a:gd name="f24" fmla="val 247"/>
              <a:gd name="f25" fmla="val 148"/>
              <a:gd name="f26" fmla="val 23"/>
              <a:gd name="f27" fmla="val 87"/>
              <a:gd name="f28" fmla="val 41"/>
              <a:gd name="f29" fmla="val 81"/>
              <a:gd name="f30" fmla="val 22"/>
              <a:gd name="f31" fmla="val 129"/>
              <a:gd name="f32" fmla="val 37"/>
              <a:gd name="f33" fmla="val 137"/>
              <a:gd name="f34" fmla="val 40"/>
              <a:gd name="f35" fmla="val 156"/>
              <a:gd name="f36" fmla="val 36"/>
              <a:gd name="f37" fmla="val 234"/>
              <a:gd name="f38" fmla="val 288"/>
              <a:gd name="f39" fmla="val 65"/>
              <a:gd name="f40" fmla="+- 0 0 -90"/>
              <a:gd name="f41" fmla="*/ f3 1 289"/>
              <a:gd name="f42" fmla="*/ f4 1 294"/>
              <a:gd name="f43" fmla="val f5"/>
              <a:gd name="f44" fmla="val f6"/>
              <a:gd name="f45" fmla="val f7"/>
              <a:gd name="f46" fmla="*/ f40 f0 1"/>
              <a:gd name="f47" fmla="+- f45 0 f43"/>
              <a:gd name="f48" fmla="+- f44 0 f43"/>
              <a:gd name="f49" fmla="*/ f46 1 f2"/>
              <a:gd name="f50" fmla="*/ f48 1 289"/>
              <a:gd name="f51" fmla="*/ f47 1 294"/>
              <a:gd name="f52" fmla="*/ 289 f48 1"/>
              <a:gd name="f53" fmla="*/ 132 f47 1"/>
              <a:gd name="f54" fmla="*/ 187 f48 1"/>
              <a:gd name="f55" fmla="*/ 285 f47 1"/>
              <a:gd name="f56" fmla="*/ 97 f48 1"/>
              <a:gd name="f57" fmla="*/ 287 f47 1"/>
              <a:gd name="f58" fmla="*/ 86 f48 1"/>
              <a:gd name="f59" fmla="*/ 282 f47 1"/>
              <a:gd name="f60" fmla="*/ 23 f48 1"/>
              <a:gd name="f61" fmla="*/ 87 f47 1"/>
              <a:gd name="f62" fmla="*/ 129 f48 1"/>
              <a:gd name="f63" fmla="*/ 37 f47 1"/>
              <a:gd name="f64" fmla="*/ 156 f48 1"/>
              <a:gd name="f65" fmla="*/ 36 f47 1"/>
              <a:gd name="f66" fmla="+- f49 0 f1"/>
              <a:gd name="f67" fmla="*/ f52 1 289"/>
              <a:gd name="f68" fmla="*/ f53 1 294"/>
              <a:gd name="f69" fmla="*/ f54 1 289"/>
              <a:gd name="f70" fmla="*/ f55 1 294"/>
              <a:gd name="f71" fmla="*/ f56 1 289"/>
              <a:gd name="f72" fmla="*/ f57 1 294"/>
              <a:gd name="f73" fmla="*/ f58 1 289"/>
              <a:gd name="f74" fmla="*/ f59 1 294"/>
              <a:gd name="f75" fmla="*/ f60 1 289"/>
              <a:gd name="f76" fmla="*/ f61 1 294"/>
              <a:gd name="f77" fmla="*/ f62 1 289"/>
              <a:gd name="f78" fmla="*/ f63 1 294"/>
              <a:gd name="f79" fmla="*/ f64 1 289"/>
              <a:gd name="f80" fmla="*/ f65 1 294"/>
              <a:gd name="f81" fmla="*/ 0 1 f50"/>
              <a:gd name="f82" fmla="*/ f44 1 f50"/>
              <a:gd name="f83" fmla="*/ 0 1 f51"/>
              <a:gd name="f84" fmla="*/ f45 1 f51"/>
              <a:gd name="f85" fmla="*/ f67 1 f50"/>
              <a:gd name="f86" fmla="*/ f68 1 f51"/>
              <a:gd name="f87" fmla="*/ f69 1 f50"/>
              <a:gd name="f88" fmla="*/ f70 1 f51"/>
              <a:gd name="f89" fmla="*/ f71 1 f50"/>
              <a:gd name="f90" fmla="*/ f72 1 f51"/>
              <a:gd name="f91" fmla="*/ f73 1 f50"/>
              <a:gd name="f92" fmla="*/ f74 1 f51"/>
              <a:gd name="f93" fmla="*/ f75 1 f50"/>
              <a:gd name="f94" fmla="*/ f76 1 f51"/>
              <a:gd name="f95" fmla="*/ f77 1 f50"/>
              <a:gd name="f96" fmla="*/ f78 1 f51"/>
              <a:gd name="f97" fmla="*/ f79 1 f50"/>
              <a:gd name="f98" fmla="*/ f80 1 f51"/>
              <a:gd name="f99" fmla="*/ f81 f41 1"/>
              <a:gd name="f100" fmla="*/ f82 f41 1"/>
              <a:gd name="f101" fmla="*/ f84 f42 1"/>
              <a:gd name="f102" fmla="*/ f83 f42 1"/>
              <a:gd name="f103" fmla="*/ f85 f41 1"/>
              <a:gd name="f104" fmla="*/ f86 f42 1"/>
              <a:gd name="f105" fmla="*/ f87 f41 1"/>
              <a:gd name="f106" fmla="*/ f88 f42 1"/>
              <a:gd name="f107" fmla="*/ f89 f41 1"/>
              <a:gd name="f108" fmla="*/ f90 f42 1"/>
              <a:gd name="f109" fmla="*/ f91 f41 1"/>
              <a:gd name="f110" fmla="*/ f92 f42 1"/>
              <a:gd name="f111" fmla="*/ f93 f41 1"/>
              <a:gd name="f112" fmla="*/ f94 f42 1"/>
              <a:gd name="f113" fmla="*/ f95 f41 1"/>
              <a:gd name="f114" fmla="*/ f96 f42 1"/>
              <a:gd name="f115" fmla="*/ f97 f41 1"/>
              <a:gd name="f116" fmla="*/ f98 f42 1"/>
            </a:gdLst>
            <a:ahLst/>
            <a:cxnLst>
              <a:cxn ang="3cd4">
                <a:pos x="hc" y="t"/>
              </a:cxn>
              <a:cxn ang="0">
                <a:pos x="r" y="vc"/>
              </a:cxn>
              <a:cxn ang="cd4">
                <a:pos x="hc" y="b"/>
              </a:cxn>
              <a:cxn ang="cd2">
                <a:pos x="l" y="vc"/>
              </a:cxn>
              <a:cxn ang="f66">
                <a:pos x="f103" y="f104"/>
              </a:cxn>
              <a:cxn ang="f66">
                <a:pos x="f105" y="f106"/>
              </a:cxn>
              <a:cxn ang="f66">
                <a:pos x="f107" y="f108"/>
              </a:cxn>
              <a:cxn ang="f66">
                <a:pos x="f109" y="f110"/>
              </a:cxn>
              <a:cxn ang="f66">
                <a:pos x="f111" y="f112"/>
              </a:cxn>
              <a:cxn ang="f66">
                <a:pos x="f113" y="f114"/>
              </a:cxn>
              <a:cxn ang="f66">
                <a:pos x="f115" y="f116"/>
              </a:cxn>
              <a:cxn ang="f66">
                <a:pos x="f103" y="f104"/>
              </a:cxn>
            </a:cxnLst>
            <a:rect l="f99" t="f102" r="f100" b="f101"/>
            <a:pathLst>
              <a:path w="289" h="294">
                <a:moveTo>
                  <a:pt x="f6" y="f8"/>
                </a:moveTo>
                <a:cubicBezTo>
                  <a:pt x="f6" y="f9"/>
                  <a:pt x="f10" y="f11"/>
                  <a:pt x="f12" y="f13"/>
                </a:cubicBezTo>
                <a:cubicBezTo>
                  <a:pt x="f14" y="f7"/>
                  <a:pt x="f15" y="f16"/>
                  <a:pt x="f17" y="f16"/>
                </a:cubicBezTo>
                <a:cubicBezTo>
                  <a:pt x="f18" y="f16"/>
                  <a:pt x="f19" y="f20"/>
                  <a:pt x="f21" y="f22"/>
                </a:cubicBezTo>
                <a:cubicBezTo>
                  <a:pt x="f23" y="f24"/>
                  <a:pt x="f5" y="f25"/>
                  <a:pt x="f26" y="f27"/>
                </a:cubicBezTo>
                <a:cubicBezTo>
                  <a:pt x="f28" y="f28"/>
                  <a:pt x="f29" y="f30"/>
                  <a:pt x="f31" y="f32"/>
                </a:cubicBezTo>
                <a:cubicBezTo>
                  <a:pt x="f33" y="f34"/>
                  <a:pt x="f25" y="f34"/>
                  <a:pt x="f35" y="f36"/>
                </a:cubicBezTo>
                <a:cubicBezTo>
                  <a:pt x="f37" y="f5"/>
                  <a:pt x="f38" y="f39"/>
                  <a:pt x="f6" y="f8"/>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33" name="Freeform 47">
            <a:extLst>
              <a:ext uri="{FF2B5EF4-FFF2-40B4-BE49-F238E27FC236}">
                <a16:creationId xmlns:a16="http://schemas.microsoft.com/office/drawing/2014/main" id="{1563AC7F-C4E1-CA5C-3662-323CCBA4DD74}"/>
              </a:ext>
            </a:extLst>
          </p:cNvPr>
          <p:cNvSpPr/>
          <p:nvPr/>
        </p:nvSpPr>
        <p:spPr>
          <a:xfrm>
            <a:off x="6569077" y="4808536"/>
            <a:ext cx="368302" cy="390521"/>
          </a:xfrm>
          <a:custGeom>
            <a:avLst/>
            <a:gdLst>
              <a:gd name="f0" fmla="val 10800000"/>
              <a:gd name="f1" fmla="val 5400000"/>
              <a:gd name="f2" fmla="val 180"/>
              <a:gd name="f3" fmla="val w"/>
              <a:gd name="f4" fmla="val h"/>
              <a:gd name="f5" fmla="val 0"/>
              <a:gd name="f6" fmla="val 97"/>
              <a:gd name="f7" fmla="val 103"/>
              <a:gd name="f8" fmla="val 26"/>
              <a:gd name="f9" fmla="val 7"/>
              <a:gd name="f10" fmla="val 95"/>
              <a:gd name="f11" fmla="val 5"/>
              <a:gd name="f12" fmla="val 77"/>
              <a:gd name="f13" fmla="val 13"/>
              <a:gd name="f14" fmla="val 44"/>
              <a:gd name="f15" fmla="val 31"/>
              <a:gd name="f16" fmla="val 19"/>
              <a:gd name="f17" fmla="val 65"/>
              <a:gd name="f18" fmla="val 8"/>
              <a:gd name="f19" fmla="val 90"/>
              <a:gd name="f20" fmla="val 6"/>
              <a:gd name="f21" fmla="val 94"/>
              <a:gd name="f22" fmla="val 32"/>
              <a:gd name="f23" fmla="val 71"/>
              <a:gd name="f24" fmla="val 60"/>
              <a:gd name="f25" fmla="+- 0 0 -90"/>
              <a:gd name="f26" fmla="*/ f3 1 97"/>
              <a:gd name="f27" fmla="*/ f4 1 103"/>
              <a:gd name="f28" fmla="val f5"/>
              <a:gd name="f29" fmla="val f6"/>
              <a:gd name="f30" fmla="val f7"/>
              <a:gd name="f31" fmla="*/ f25 f0 1"/>
              <a:gd name="f32" fmla="+- f30 0 f28"/>
              <a:gd name="f33" fmla="+- f29 0 f28"/>
              <a:gd name="f34" fmla="*/ f31 1 f2"/>
              <a:gd name="f35" fmla="*/ f33 1 97"/>
              <a:gd name="f36" fmla="*/ f32 1 103"/>
              <a:gd name="f37" fmla="*/ 26 f33 1"/>
              <a:gd name="f38" fmla="*/ 103 f32 1"/>
              <a:gd name="f39" fmla="*/ 5 f33 1"/>
              <a:gd name="f40" fmla="*/ 77 f32 1"/>
              <a:gd name="f41" fmla="*/ 65 f33 1"/>
              <a:gd name="f42" fmla="*/ 8 f32 1"/>
              <a:gd name="f43" fmla="*/ 94 f33 1"/>
              <a:gd name="f44" fmla="*/ 32 f32 1"/>
              <a:gd name="f45" fmla="+- f34 0 f1"/>
              <a:gd name="f46" fmla="*/ f37 1 97"/>
              <a:gd name="f47" fmla="*/ f38 1 103"/>
              <a:gd name="f48" fmla="*/ f39 1 97"/>
              <a:gd name="f49" fmla="*/ f40 1 103"/>
              <a:gd name="f50" fmla="*/ f41 1 97"/>
              <a:gd name="f51" fmla="*/ f42 1 103"/>
              <a:gd name="f52" fmla="*/ f43 1 97"/>
              <a:gd name="f53" fmla="*/ f44 1 103"/>
              <a:gd name="f54" fmla="*/ 0 1 f35"/>
              <a:gd name="f55" fmla="*/ f29 1 f35"/>
              <a:gd name="f56" fmla="*/ 0 1 f36"/>
              <a:gd name="f57" fmla="*/ f30 1 f36"/>
              <a:gd name="f58" fmla="*/ f46 1 f35"/>
              <a:gd name="f59" fmla="*/ f47 1 f36"/>
              <a:gd name="f60" fmla="*/ f48 1 f35"/>
              <a:gd name="f61" fmla="*/ f49 1 f36"/>
              <a:gd name="f62" fmla="*/ f50 1 f35"/>
              <a:gd name="f63" fmla="*/ f51 1 f36"/>
              <a:gd name="f64" fmla="*/ f52 1 f35"/>
              <a:gd name="f65" fmla="*/ f53 1 f36"/>
              <a:gd name="f66" fmla="*/ f54 f26 1"/>
              <a:gd name="f67" fmla="*/ f55 f26 1"/>
              <a:gd name="f68" fmla="*/ f57 f27 1"/>
              <a:gd name="f69" fmla="*/ f56 f27 1"/>
              <a:gd name="f70" fmla="*/ f58 f26 1"/>
              <a:gd name="f71" fmla="*/ f59 f27 1"/>
              <a:gd name="f72" fmla="*/ f60 f26 1"/>
              <a:gd name="f73" fmla="*/ f61 f27 1"/>
              <a:gd name="f74" fmla="*/ f62 f26 1"/>
              <a:gd name="f75" fmla="*/ f63 f27 1"/>
              <a:gd name="f76" fmla="*/ f64 f26 1"/>
              <a:gd name="f77" fmla="*/ f65 f27 1"/>
            </a:gdLst>
            <a:ahLst/>
            <a:cxnLst>
              <a:cxn ang="3cd4">
                <a:pos x="hc" y="t"/>
              </a:cxn>
              <a:cxn ang="0">
                <a:pos x="r" y="vc"/>
              </a:cxn>
              <a:cxn ang="cd4">
                <a:pos x="hc" y="b"/>
              </a:cxn>
              <a:cxn ang="cd2">
                <a:pos x="l" y="vc"/>
              </a:cxn>
              <a:cxn ang="f45">
                <a:pos x="f70" y="f71"/>
              </a:cxn>
              <a:cxn ang="f45">
                <a:pos x="f72" y="f73"/>
              </a:cxn>
              <a:cxn ang="f45">
                <a:pos x="f74" y="f75"/>
              </a:cxn>
              <a:cxn ang="f45">
                <a:pos x="f76" y="f77"/>
              </a:cxn>
              <a:cxn ang="f45">
                <a:pos x="f70" y="f71"/>
              </a:cxn>
            </a:cxnLst>
            <a:rect l="f66" t="f69" r="f67" b="f68"/>
            <a:pathLst>
              <a:path w="97" h="103">
                <a:moveTo>
                  <a:pt x="f8" y="f7"/>
                </a:moveTo>
                <a:cubicBezTo>
                  <a:pt x="f9" y="f7"/>
                  <a:pt x="f5" y="f10"/>
                  <a:pt x="f11" y="f12"/>
                </a:cubicBezTo>
                <a:cubicBezTo>
                  <a:pt x="f13" y="f14"/>
                  <a:pt x="f15" y="f16"/>
                  <a:pt x="f17" y="f18"/>
                </a:cubicBezTo>
                <a:cubicBezTo>
                  <a:pt x="f19" y="f5"/>
                  <a:pt x="f6" y="f20"/>
                  <a:pt x="f21" y="f22"/>
                </a:cubicBezTo>
                <a:cubicBezTo>
                  <a:pt x="f19" y="f23"/>
                  <a:pt x="f24" y="f7"/>
                  <a:pt x="f8" y="f7"/>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34" name="Freeform 48">
            <a:extLst>
              <a:ext uri="{FF2B5EF4-FFF2-40B4-BE49-F238E27FC236}">
                <a16:creationId xmlns:a16="http://schemas.microsoft.com/office/drawing/2014/main" id="{CCC7B0F9-27E3-8D75-145C-6412F65CD7FE}"/>
              </a:ext>
            </a:extLst>
          </p:cNvPr>
          <p:cNvSpPr/>
          <p:nvPr/>
        </p:nvSpPr>
        <p:spPr>
          <a:xfrm>
            <a:off x="6470651" y="5043492"/>
            <a:ext cx="90489" cy="223835"/>
          </a:xfrm>
          <a:custGeom>
            <a:avLst/>
            <a:gdLst>
              <a:gd name="f0" fmla="val 10800000"/>
              <a:gd name="f1" fmla="val 5400000"/>
              <a:gd name="f2" fmla="val 180"/>
              <a:gd name="f3" fmla="val w"/>
              <a:gd name="f4" fmla="val h"/>
              <a:gd name="f5" fmla="val 0"/>
              <a:gd name="f6" fmla="val 24"/>
              <a:gd name="f7" fmla="val 59"/>
              <a:gd name="f8" fmla="val 2"/>
              <a:gd name="f9" fmla="val 6"/>
              <a:gd name="f10" fmla="val 1"/>
              <a:gd name="f11" fmla="val 11"/>
              <a:gd name="f12" fmla="val 15"/>
              <a:gd name="f13" fmla="val 8"/>
              <a:gd name="f14" fmla="val 20"/>
              <a:gd name="f15" fmla="val 46"/>
              <a:gd name="f16" fmla="val 10"/>
              <a:gd name="f17" fmla="val 7"/>
              <a:gd name="f18" fmla="val 40"/>
              <a:gd name="f19" fmla="val 4"/>
              <a:gd name="f20" fmla="val 22"/>
              <a:gd name="f21" fmla="+- 0 0 -90"/>
              <a:gd name="f22" fmla="*/ f3 1 24"/>
              <a:gd name="f23" fmla="*/ f4 1 59"/>
              <a:gd name="f24" fmla="val f5"/>
              <a:gd name="f25" fmla="val f6"/>
              <a:gd name="f26" fmla="val f7"/>
              <a:gd name="f27" fmla="*/ f21 f0 1"/>
              <a:gd name="f28" fmla="+- f26 0 f24"/>
              <a:gd name="f29" fmla="+- f25 0 f24"/>
              <a:gd name="f30" fmla="*/ f27 1 f2"/>
              <a:gd name="f31" fmla="*/ f29 1 24"/>
              <a:gd name="f32" fmla="*/ f28 1 59"/>
              <a:gd name="f33" fmla="*/ 0 f29 1"/>
              <a:gd name="f34" fmla="*/ 2 f28 1"/>
              <a:gd name="f35" fmla="*/ 15 f29 1"/>
              <a:gd name="f36" fmla="*/ 0 f28 1"/>
              <a:gd name="f37" fmla="*/ 10 f29 1"/>
              <a:gd name="f38" fmla="*/ 59 f28 1"/>
              <a:gd name="f39" fmla="+- f30 0 f1"/>
              <a:gd name="f40" fmla="*/ f33 1 24"/>
              <a:gd name="f41" fmla="*/ f34 1 59"/>
              <a:gd name="f42" fmla="*/ f35 1 24"/>
              <a:gd name="f43" fmla="*/ f36 1 59"/>
              <a:gd name="f44" fmla="*/ f37 1 24"/>
              <a:gd name="f45" fmla="*/ f38 1 59"/>
              <a:gd name="f46" fmla="*/ 0 1 f31"/>
              <a:gd name="f47" fmla="*/ f25 1 f31"/>
              <a:gd name="f48" fmla="*/ 0 1 f32"/>
              <a:gd name="f49" fmla="*/ f26 1 f32"/>
              <a:gd name="f50" fmla="*/ f40 1 f31"/>
              <a:gd name="f51" fmla="*/ f41 1 f32"/>
              <a:gd name="f52" fmla="*/ f42 1 f31"/>
              <a:gd name="f53" fmla="*/ f43 1 f32"/>
              <a:gd name="f54" fmla="*/ f44 1 f31"/>
              <a:gd name="f55" fmla="*/ f45 1 f32"/>
              <a:gd name="f56" fmla="*/ f46 f22 1"/>
              <a:gd name="f57" fmla="*/ f47 f22 1"/>
              <a:gd name="f58" fmla="*/ f49 f23 1"/>
              <a:gd name="f59" fmla="*/ f48 f23 1"/>
              <a:gd name="f60" fmla="*/ f50 f22 1"/>
              <a:gd name="f61" fmla="*/ f51 f23 1"/>
              <a:gd name="f62" fmla="*/ f52 f22 1"/>
              <a:gd name="f63" fmla="*/ f53 f23 1"/>
              <a:gd name="f64" fmla="*/ f54 f22 1"/>
              <a:gd name="f65" fmla="*/ f55 f23 1"/>
            </a:gdLst>
            <a:ahLst/>
            <a:cxnLst>
              <a:cxn ang="3cd4">
                <a:pos x="hc" y="t"/>
              </a:cxn>
              <a:cxn ang="0">
                <a:pos x="r" y="vc"/>
              </a:cxn>
              <a:cxn ang="cd4">
                <a:pos x="hc" y="b"/>
              </a:cxn>
              <a:cxn ang="cd2">
                <a:pos x="l" y="vc"/>
              </a:cxn>
              <a:cxn ang="f39">
                <a:pos x="f60" y="f61"/>
              </a:cxn>
              <a:cxn ang="f39">
                <a:pos x="f62" y="f63"/>
              </a:cxn>
              <a:cxn ang="f39">
                <a:pos x="f64" y="f65"/>
              </a:cxn>
              <a:cxn ang="f39">
                <a:pos x="f60" y="f61"/>
              </a:cxn>
            </a:cxnLst>
            <a:rect l="f56" t="f59" r="f57" b="f58"/>
            <a:pathLst>
              <a:path w="24" h="59">
                <a:moveTo>
                  <a:pt x="f5" y="f8"/>
                </a:moveTo>
                <a:cubicBezTo>
                  <a:pt x="f9" y="f10"/>
                  <a:pt x="f11" y="f5"/>
                  <a:pt x="f12" y="f5"/>
                </a:cubicBezTo>
                <a:cubicBezTo>
                  <a:pt x="f6" y="f13"/>
                  <a:pt x="f14" y="f15"/>
                  <a:pt x="f16" y="f7"/>
                </a:cubicBezTo>
                <a:cubicBezTo>
                  <a:pt x="f17" y="f18"/>
                  <a:pt x="f19" y="f20"/>
                  <a:pt x="f5" y="f8"/>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35" name="Freeform 52">
            <a:extLst>
              <a:ext uri="{FF2B5EF4-FFF2-40B4-BE49-F238E27FC236}">
                <a16:creationId xmlns:a16="http://schemas.microsoft.com/office/drawing/2014/main" id="{46F4BC72-54C7-F8F7-E3D1-76BE71D487D3}"/>
              </a:ext>
            </a:extLst>
          </p:cNvPr>
          <p:cNvSpPr/>
          <p:nvPr/>
        </p:nvSpPr>
        <p:spPr>
          <a:xfrm>
            <a:off x="9415467" y="1727201"/>
            <a:ext cx="2176464" cy="2279644"/>
          </a:xfrm>
          <a:custGeom>
            <a:avLst/>
            <a:gdLst>
              <a:gd name="f0" fmla="val 10800000"/>
              <a:gd name="f1" fmla="val 5400000"/>
              <a:gd name="f2" fmla="val 180"/>
              <a:gd name="f3" fmla="val w"/>
              <a:gd name="f4" fmla="val h"/>
              <a:gd name="f5" fmla="val 0"/>
              <a:gd name="f6" fmla="val 251"/>
              <a:gd name="f7" fmla="val 264"/>
              <a:gd name="f8" fmla="val 23"/>
              <a:gd name="f9" fmla="val 21"/>
              <a:gd name="f10" fmla="val 219"/>
              <a:gd name="f11" fmla="val 18"/>
              <a:gd name="f12" fmla="val 176"/>
              <a:gd name="f13" fmla="val 73"/>
              <a:gd name="f14" fmla="val 163"/>
              <a:gd name="f15" fmla="val 71"/>
              <a:gd name="f16" fmla="val 179"/>
              <a:gd name="f17" fmla="val 69"/>
              <a:gd name="f18" fmla="val 194"/>
              <a:gd name="f19" fmla="val 66"/>
              <a:gd name="f20" fmla="val 209"/>
              <a:gd name="f21" fmla="val 74"/>
              <a:gd name="f22" fmla="val 210"/>
              <a:gd name="f23" fmla="val 80"/>
              <a:gd name="f24" fmla="val 211"/>
              <a:gd name="f25" fmla="val 86"/>
              <a:gd name="f26" fmla="val 212"/>
              <a:gd name="f27" fmla="val 87"/>
              <a:gd name="f28" fmla="val 221"/>
              <a:gd name="f29" fmla="val 229"/>
              <a:gd name="f30" fmla="val 88"/>
              <a:gd name="f31" fmla="val 237"/>
              <a:gd name="f32" fmla="val 89"/>
              <a:gd name="f33" fmla="val 244"/>
              <a:gd name="f34" fmla="val 91"/>
              <a:gd name="f35" fmla="val 252"/>
              <a:gd name="f36" fmla="val 92"/>
              <a:gd name="f37" fmla="val 260"/>
              <a:gd name="f38" fmla="val 114"/>
              <a:gd name="f39" fmla="val 241"/>
              <a:gd name="f40" fmla="val 119"/>
              <a:gd name="f41" fmla="val 108"/>
              <a:gd name="f42" fmla="val 199"/>
              <a:gd name="f43" fmla="val 103"/>
              <a:gd name="f44" fmla="val 190"/>
              <a:gd name="f45" fmla="val 99"/>
              <a:gd name="f46" fmla="val 95"/>
              <a:gd name="f47" fmla="val 170"/>
              <a:gd name="f48" fmla="val 93"/>
              <a:gd name="f49" fmla="val 166"/>
              <a:gd name="f50" fmla="val 162"/>
              <a:gd name="f51" fmla="val 157"/>
              <a:gd name="f52" fmla="val 145"/>
              <a:gd name="f53" fmla="val 96"/>
              <a:gd name="f54" fmla="val 132"/>
              <a:gd name="f55" fmla="val 121"/>
              <a:gd name="f56" fmla="val 101"/>
              <a:gd name="f57" fmla="val 79"/>
              <a:gd name="f58" fmla="val 82"/>
              <a:gd name="f59" fmla="val 65"/>
              <a:gd name="f60" fmla="val 109"/>
              <a:gd name="f61" fmla="val 67"/>
              <a:gd name="f62" fmla="val 129"/>
              <a:gd name="f63" fmla="val 154"/>
              <a:gd name="f64" fmla="val 147"/>
              <a:gd name="f65" fmla="val 62"/>
              <a:gd name="f66" fmla="val 144"/>
              <a:gd name="f67" fmla="val 58"/>
              <a:gd name="f68" fmla="val 140"/>
              <a:gd name="f69" fmla="val 52"/>
              <a:gd name="f70" fmla="val 159"/>
              <a:gd name="f71" fmla="val 50"/>
              <a:gd name="f72" fmla="val 167"/>
              <a:gd name="f73" fmla="val 165"/>
              <a:gd name="f74" fmla="val 90"/>
              <a:gd name="f75" fmla="val 161"/>
              <a:gd name="f76" fmla="val 106"/>
              <a:gd name="f77" fmla="val 122"/>
              <a:gd name="f78" fmla="val 156"/>
              <a:gd name="f79" fmla="val 130"/>
              <a:gd name="f80" fmla="val 149"/>
              <a:gd name="f81" fmla="val 141"/>
              <a:gd name="f82" fmla="val 152"/>
              <a:gd name="f83" fmla="val 146"/>
              <a:gd name="f84" fmla="val 164"/>
              <a:gd name="f85" fmla="val 151"/>
              <a:gd name="f86" fmla="val 177"/>
              <a:gd name="f87" fmla="val 191"/>
              <a:gd name="f88" fmla="val 135"/>
              <a:gd name="f89" fmla="val 213"/>
              <a:gd name="f90" fmla="val 123"/>
              <a:gd name="f91" fmla="val 235"/>
              <a:gd name="f92" fmla="val 112"/>
              <a:gd name="f93" fmla="val 259"/>
              <a:gd name="f94" fmla="val 262"/>
              <a:gd name="f95" fmla="val 150"/>
              <a:gd name="f96" fmla="val 261"/>
              <a:gd name="f97" fmla="val 230"/>
              <a:gd name="f98" fmla="val 174"/>
              <a:gd name="f99" fmla="val 181"/>
              <a:gd name="f100" fmla="val 205"/>
              <a:gd name="f101" fmla="val 183"/>
              <a:gd name="f102" fmla="val 206"/>
              <a:gd name="f103" fmla="val 185"/>
              <a:gd name="f104" fmla="val 207"/>
              <a:gd name="f105" fmla="val 187"/>
              <a:gd name="f106" fmla="val 208"/>
              <a:gd name="f107" fmla="val 186"/>
              <a:gd name="f108" fmla="val 171"/>
              <a:gd name="f109" fmla="val 227"/>
              <a:gd name="f110" fmla="val 189"/>
              <a:gd name="f111" fmla="val 228"/>
              <a:gd name="f112" fmla="val 215"/>
              <a:gd name="f113" fmla="val 239"/>
              <a:gd name="f114" fmla="val 254"/>
              <a:gd name="f115" fmla="val 232"/>
              <a:gd name="f116" fmla="val 257"/>
              <a:gd name="f117" fmla="val 234"/>
              <a:gd name="f118" fmla="val 236"/>
              <a:gd name="f119" fmla="val 240"/>
              <a:gd name="f120" fmla="val 256"/>
              <a:gd name="f121" fmla="val 253"/>
              <a:gd name="f122" fmla="val 222"/>
              <a:gd name="f123" fmla="val 175"/>
              <a:gd name="f124" fmla="val 136"/>
              <a:gd name="f125" fmla="val 188"/>
              <a:gd name="f126" fmla="val 117"/>
              <a:gd name="f127" fmla="val 102"/>
              <a:gd name="f128" fmla="val 193"/>
              <a:gd name="f129" fmla="val 195"/>
              <a:gd name="f130" fmla="val 33"/>
              <a:gd name="f131" fmla="val 1"/>
              <a:gd name="f132" fmla="val 125"/>
              <a:gd name="f133" fmla="val 32"/>
              <a:gd name="f134" fmla="val 59"/>
              <a:gd name="f135" fmla="val 63"/>
              <a:gd name="f136" fmla="val 64"/>
              <a:gd name="f137" fmla="val 51"/>
              <a:gd name="f138" fmla="val 14"/>
              <a:gd name="f139" fmla="val 178"/>
              <a:gd name="f140" fmla="val 11"/>
              <a:gd name="f141" fmla="val 12"/>
              <a:gd name="f142" fmla="val 16"/>
              <a:gd name="f143" fmla="val 258"/>
              <a:gd name="f144" fmla="+- 0 0 -90"/>
              <a:gd name="f145" fmla="*/ f3 1 251"/>
              <a:gd name="f146" fmla="*/ f4 1 264"/>
              <a:gd name="f147" fmla="val f5"/>
              <a:gd name="f148" fmla="val f6"/>
              <a:gd name="f149" fmla="val f7"/>
              <a:gd name="f150" fmla="*/ f144 f0 1"/>
              <a:gd name="f151" fmla="+- f149 0 f147"/>
              <a:gd name="f152" fmla="+- f148 0 f147"/>
              <a:gd name="f153" fmla="*/ f150 1 f2"/>
              <a:gd name="f154" fmla="*/ f152 1 251"/>
              <a:gd name="f155" fmla="*/ f151 1 264"/>
              <a:gd name="f156" fmla="*/ 23 f152 1"/>
              <a:gd name="f157" fmla="*/ 264 f151 1"/>
              <a:gd name="f158" fmla="*/ 73 f152 1"/>
              <a:gd name="f159" fmla="*/ 163 f151 1"/>
              <a:gd name="f160" fmla="*/ 66 f152 1"/>
              <a:gd name="f161" fmla="*/ 209 f151 1"/>
              <a:gd name="f162" fmla="*/ 86 f152 1"/>
              <a:gd name="f163" fmla="*/ 212 f151 1"/>
              <a:gd name="f164" fmla="*/ 88 f152 1"/>
              <a:gd name="f165" fmla="*/ 237 f151 1"/>
              <a:gd name="f166" fmla="*/ 92 f152 1"/>
              <a:gd name="f167" fmla="*/ 260 f151 1"/>
              <a:gd name="f168" fmla="*/ 108 f152 1"/>
              <a:gd name="f169" fmla="*/ 199 f151 1"/>
              <a:gd name="f170" fmla="*/ 95 f152 1"/>
              <a:gd name="f171" fmla="*/ 170 f151 1"/>
              <a:gd name="f172" fmla="*/ 93 f152 1"/>
              <a:gd name="f173" fmla="*/ 157 f151 1"/>
              <a:gd name="f174" fmla="*/ 121 f151 1"/>
              <a:gd name="f175" fmla="*/ 87 f152 1"/>
              <a:gd name="f176" fmla="*/ 65 f151 1"/>
              <a:gd name="f177" fmla="*/ 154 f152 1"/>
              <a:gd name="f178" fmla="*/ 71 f151 1"/>
              <a:gd name="f179" fmla="*/ 140 f152 1"/>
              <a:gd name="f180" fmla="*/ 52 f151 1"/>
              <a:gd name="f181" fmla="*/ 166 f152 1"/>
              <a:gd name="f182" fmla="*/ 73 f151 1"/>
              <a:gd name="f183" fmla="*/ 157 f152 1"/>
              <a:gd name="f184" fmla="*/ 122 f151 1"/>
              <a:gd name="f185" fmla="*/ 152 f152 1"/>
              <a:gd name="f186" fmla="*/ 146 f151 1"/>
              <a:gd name="f187" fmla="*/ 145 f152 1"/>
              <a:gd name="f188" fmla="*/ 191 f151 1"/>
              <a:gd name="f189" fmla="*/ 112 f152 1"/>
              <a:gd name="f190" fmla="*/ 259 f151 1"/>
              <a:gd name="f191" fmla="*/ 162 f152 1"/>
              <a:gd name="f192" fmla="*/ 230 f151 1"/>
              <a:gd name="f193" fmla="*/ 181 f152 1"/>
              <a:gd name="f194" fmla="*/ 205 f151 1"/>
              <a:gd name="f195" fmla="*/ 187 f152 1"/>
              <a:gd name="f196" fmla="*/ 208 f151 1"/>
              <a:gd name="f197" fmla="*/ 183 f152 1"/>
              <a:gd name="f198" fmla="*/ 166 f151 1"/>
              <a:gd name="f199" fmla="*/ 228 f152 1"/>
              <a:gd name="f200" fmla="*/ 215 f151 1"/>
              <a:gd name="f201" fmla="*/ 251 f151 1"/>
              <a:gd name="f202" fmla="*/ 234 f152 1"/>
              <a:gd name="f203" fmla="*/ 241 f152 1"/>
              <a:gd name="f204" fmla="*/ 253 f151 1"/>
              <a:gd name="f205" fmla="*/ 207 f152 1"/>
              <a:gd name="f206" fmla="*/ 161 f151 1"/>
              <a:gd name="f207" fmla="*/ 188 f152 1"/>
              <a:gd name="f208" fmla="*/ 117 f151 1"/>
              <a:gd name="f209" fmla="*/ 194 f152 1"/>
              <a:gd name="f210" fmla="*/ 125 f152 1"/>
              <a:gd name="f211" fmla="*/ 1 f151 1"/>
              <a:gd name="f212" fmla="*/ 59 f152 1"/>
              <a:gd name="f213" fmla="*/ 64 f152 1"/>
              <a:gd name="f214" fmla="*/ 129 f151 1"/>
              <a:gd name="f215" fmla="*/ 51 f152 1"/>
              <a:gd name="f216" fmla="*/ 11 f152 1"/>
              <a:gd name="f217" fmla="*/ 254 f151 1"/>
              <a:gd name="f218" fmla="+- f153 0 f1"/>
              <a:gd name="f219" fmla="*/ f156 1 252"/>
              <a:gd name="f220" fmla="*/ f157 1 264"/>
              <a:gd name="f221" fmla="*/ f158 1 252"/>
              <a:gd name="f222" fmla="*/ f159 1 264"/>
              <a:gd name="f223" fmla="*/ f160 1 252"/>
              <a:gd name="f224" fmla="*/ f161 1 264"/>
              <a:gd name="f225" fmla="*/ f162 1 252"/>
              <a:gd name="f226" fmla="*/ f163 1 264"/>
              <a:gd name="f227" fmla="*/ f164 1 252"/>
              <a:gd name="f228" fmla="*/ f165 1 264"/>
              <a:gd name="f229" fmla="*/ f166 1 252"/>
              <a:gd name="f230" fmla="*/ f167 1 264"/>
              <a:gd name="f231" fmla="*/ f168 1 252"/>
              <a:gd name="f232" fmla="*/ f169 1 264"/>
              <a:gd name="f233" fmla="*/ f170 1 252"/>
              <a:gd name="f234" fmla="*/ f171 1 264"/>
              <a:gd name="f235" fmla="*/ f172 1 252"/>
              <a:gd name="f236" fmla="*/ f173 1 264"/>
              <a:gd name="f237" fmla="*/ f174 1 264"/>
              <a:gd name="f238" fmla="*/ f175 1 252"/>
              <a:gd name="f239" fmla="*/ f176 1 264"/>
              <a:gd name="f240" fmla="*/ f177 1 252"/>
              <a:gd name="f241" fmla="*/ f178 1 264"/>
              <a:gd name="f242" fmla="*/ f179 1 252"/>
              <a:gd name="f243" fmla="*/ f180 1 264"/>
              <a:gd name="f244" fmla="*/ f181 1 252"/>
              <a:gd name="f245" fmla="*/ f182 1 264"/>
              <a:gd name="f246" fmla="*/ f183 1 252"/>
              <a:gd name="f247" fmla="*/ f184 1 264"/>
              <a:gd name="f248" fmla="*/ f185 1 252"/>
              <a:gd name="f249" fmla="*/ f186 1 264"/>
              <a:gd name="f250" fmla="*/ f187 1 252"/>
              <a:gd name="f251" fmla="*/ f188 1 264"/>
              <a:gd name="f252" fmla="*/ f189 1 252"/>
              <a:gd name="f253" fmla="*/ f190 1 264"/>
              <a:gd name="f254" fmla="*/ f191 1 252"/>
              <a:gd name="f255" fmla="*/ f192 1 264"/>
              <a:gd name="f256" fmla="*/ f193 1 252"/>
              <a:gd name="f257" fmla="*/ f194 1 264"/>
              <a:gd name="f258" fmla="*/ f195 1 252"/>
              <a:gd name="f259" fmla="*/ f196 1 264"/>
              <a:gd name="f260" fmla="*/ f197 1 252"/>
              <a:gd name="f261" fmla="*/ f198 1 264"/>
              <a:gd name="f262" fmla="*/ f199 1 252"/>
              <a:gd name="f263" fmla="*/ f200 1 264"/>
              <a:gd name="f264" fmla="*/ f201 1 264"/>
              <a:gd name="f265" fmla="*/ f202 1 252"/>
              <a:gd name="f266" fmla="*/ f203 1 252"/>
              <a:gd name="f267" fmla="*/ f204 1 264"/>
              <a:gd name="f268" fmla="*/ f205 1 252"/>
              <a:gd name="f269" fmla="*/ f206 1 264"/>
              <a:gd name="f270" fmla="*/ f207 1 252"/>
              <a:gd name="f271" fmla="*/ f208 1 264"/>
              <a:gd name="f272" fmla="*/ f209 1 252"/>
              <a:gd name="f273" fmla="*/ f210 1 252"/>
              <a:gd name="f274" fmla="*/ f211 1 264"/>
              <a:gd name="f275" fmla="*/ f212 1 252"/>
              <a:gd name="f276" fmla="*/ f213 1 252"/>
              <a:gd name="f277" fmla="*/ f214 1 264"/>
              <a:gd name="f278" fmla="*/ f215 1 252"/>
              <a:gd name="f279" fmla="*/ f216 1 252"/>
              <a:gd name="f280" fmla="*/ f217 1 264"/>
              <a:gd name="f281" fmla="*/ 0 1 f154"/>
              <a:gd name="f282" fmla="*/ f148 1 f154"/>
              <a:gd name="f283" fmla="*/ 0 1 f155"/>
              <a:gd name="f284" fmla="*/ f149 1 f155"/>
              <a:gd name="f285" fmla="*/ f219 1 f154"/>
              <a:gd name="f286" fmla="*/ f220 1 f155"/>
              <a:gd name="f287" fmla="*/ f221 1 f154"/>
              <a:gd name="f288" fmla="*/ f222 1 f155"/>
              <a:gd name="f289" fmla="*/ f223 1 f154"/>
              <a:gd name="f290" fmla="*/ f224 1 f155"/>
              <a:gd name="f291" fmla="*/ f225 1 f154"/>
              <a:gd name="f292" fmla="*/ f226 1 f155"/>
              <a:gd name="f293" fmla="*/ f227 1 f154"/>
              <a:gd name="f294" fmla="*/ f228 1 f155"/>
              <a:gd name="f295" fmla="*/ f229 1 f154"/>
              <a:gd name="f296" fmla="*/ f230 1 f155"/>
              <a:gd name="f297" fmla="*/ f231 1 f154"/>
              <a:gd name="f298" fmla="*/ f232 1 f155"/>
              <a:gd name="f299" fmla="*/ f233 1 f154"/>
              <a:gd name="f300" fmla="*/ f234 1 f155"/>
              <a:gd name="f301" fmla="*/ f235 1 f154"/>
              <a:gd name="f302" fmla="*/ f236 1 f155"/>
              <a:gd name="f303" fmla="*/ f237 1 f155"/>
              <a:gd name="f304" fmla="*/ f238 1 f154"/>
              <a:gd name="f305" fmla="*/ f239 1 f155"/>
              <a:gd name="f306" fmla="*/ f240 1 f154"/>
              <a:gd name="f307" fmla="*/ f241 1 f155"/>
              <a:gd name="f308" fmla="*/ f242 1 f154"/>
              <a:gd name="f309" fmla="*/ f243 1 f155"/>
              <a:gd name="f310" fmla="*/ f244 1 f154"/>
              <a:gd name="f311" fmla="*/ f245 1 f155"/>
              <a:gd name="f312" fmla="*/ f246 1 f154"/>
              <a:gd name="f313" fmla="*/ f247 1 f155"/>
              <a:gd name="f314" fmla="*/ f248 1 f154"/>
              <a:gd name="f315" fmla="*/ f249 1 f155"/>
              <a:gd name="f316" fmla="*/ f250 1 f154"/>
              <a:gd name="f317" fmla="*/ f251 1 f155"/>
              <a:gd name="f318" fmla="*/ f252 1 f154"/>
              <a:gd name="f319" fmla="*/ f253 1 f155"/>
              <a:gd name="f320" fmla="*/ f254 1 f154"/>
              <a:gd name="f321" fmla="*/ f255 1 f155"/>
              <a:gd name="f322" fmla="*/ f256 1 f154"/>
              <a:gd name="f323" fmla="*/ f257 1 f155"/>
              <a:gd name="f324" fmla="*/ f258 1 f154"/>
              <a:gd name="f325" fmla="*/ f259 1 f155"/>
              <a:gd name="f326" fmla="*/ f260 1 f154"/>
              <a:gd name="f327" fmla="*/ f261 1 f155"/>
              <a:gd name="f328" fmla="*/ f262 1 f154"/>
              <a:gd name="f329" fmla="*/ f263 1 f155"/>
              <a:gd name="f330" fmla="*/ f264 1 f155"/>
              <a:gd name="f331" fmla="*/ f265 1 f154"/>
              <a:gd name="f332" fmla="*/ f266 1 f154"/>
              <a:gd name="f333" fmla="*/ f267 1 f155"/>
              <a:gd name="f334" fmla="*/ f268 1 f154"/>
              <a:gd name="f335" fmla="*/ f269 1 f155"/>
              <a:gd name="f336" fmla="*/ f270 1 f154"/>
              <a:gd name="f337" fmla="*/ f271 1 f155"/>
              <a:gd name="f338" fmla="*/ f272 1 f154"/>
              <a:gd name="f339" fmla="*/ f273 1 f154"/>
              <a:gd name="f340" fmla="*/ f274 1 f155"/>
              <a:gd name="f341" fmla="*/ f275 1 f154"/>
              <a:gd name="f342" fmla="*/ f276 1 f154"/>
              <a:gd name="f343" fmla="*/ f277 1 f155"/>
              <a:gd name="f344" fmla="*/ f278 1 f154"/>
              <a:gd name="f345" fmla="*/ f279 1 f154"/>
              <a:gd name="f346" fmla="*/ f280 1 f155"/>
              <a:gd name="f347" fmla="*/ f281 f145 1"/>
              <a:gd name="f348" fmla="*/ f282 f145 1"/>
              <a:gd name="f349" fmla="*/ f284 f146 1"/>
              <a:gd name="f350" fmla="*/ f283 f146 1"/>
              <a:gd name="f351" fmla="*/ f285 f145 1"/>
              <a:gd name="f352" fmla="*/ f286 f146 1"/>
              <a:gd name="f353" fmla="*/ f287 f145 1"/>
              <a:gd name="f354" fmla="*/ f288 f146 1"/>
              <a:gd name="f355" fmla="*/ f289 f145 1"/>
              <a:gd name="f356" fmla="*/ f290 f146 1"/>
              <a:gd name="f357" fmla="*/ f291 f145 1"/>
              <a:gd name="f358" fmla="*/ f292 f146 1"/>
              <a:gd name="f359" fmla="*/ f293 f145 1"/>
              <a:gd name="f360" fmla="*/ f294 f146 1"/>
              <a:gd name="f361" fmla="*/ f295 f145 1"/>
              <a:gd name="f362" fmla="*/ f296 f146 1"/>
              <a:gd name="f363" fmla="*/ f297 f145 1"/>
              <a:gd name="f364" fmla="*/ f298 f146 1"/>
              <a:gd name="f365" fmla="*/ f299 f145 1"/>
              <a:gd name="f366" fmla="*/ f300 f146 1"/>
              <a:gd name="f367" fmla="*/ f301 f145 1"/>
              <a:gd name="f368" fmla="*/ f302 f146 1"/>
              <a:gd name="f369" fmla="*/ f303 f146 1"/>
              <a:gd name="f370" fmla="*/ f304 f145 1"/>
              <a:gd name="f371" fmla="*/ f305 f146 1"/>
              <a:gd name="f372" fmla="*/ f306 f145 1"/>
              <a:gd name="f373" fmla="*/ f307 f146 1"/>
              <a:gd name="f374" fmla="*/ f308 f145 1"/>
              <a:gd name="f375" fmla="*/ f309 f146 1"/>
              <a:gd name="f376" fmla="*/ f310 f145 1"/>
              <a:gd name="f377" fmla="*/ f311 f146 1"/>
              <a:gd name="f378" fmla="*/ f312 f145 1"/>
              <a:gd name="f379" fmla="*/ f313 f146 1"/>
              <a:gd name="f380" fmla="*/ f314 f145 1"/>
              <a:gd name="f381" fmla="*/ f315 f146 1"/>
              <a:gd name="f382" fmla="*/ f316 f145 1"/>
              <a:gd name="f383" fmla="*/ f317 f146 1"/>
              <a:gd name="f384" fmla="*/ f318 f145 1"/>
              <a:gd name="f385" fmla="*/ f319 f146 1"/>
              <a:gd name="f386" fmla="*/ f320 f145 1"/>
              <a:gd name="f387" fmla="*/ f321 f146 1"/>
              <a:gd name="f388" fmla="*/ f322 f145 1"/>
              <a:gd name="f389" fmla="*/ f323 f146 1"/>
              <a:gd name="f390" fmla="*/ f324 f145 1"/>
              <a:gd name="f391" fmla="*/ f325 f146 1"/>
              <a:gd name="f392" fmla="*/ f326 f145 1"/>
              <a:gd name="f393" fmla="*/ f327 f146 1"/>
              <a:gd name="f394" fmla="*/ f328 f145 1"/>
              <a:gd name="f395" fmla="*/ f329 f146 1"/>
              <a:gd name="f396" fmla="*/ f330 f146 1"/>
              <a:gd name="f397" fmla="*/ f331 f145 1"/>
              <a:gd name="f398" fmla="*/ f332 f145 1"/>
              <a:gd name="f399" fmla="*/ f333 f146 1"/>
              <a:gd name="f400" fmla="*/ f334 f145 1"/>
              <a:gd name="f401" fmla="*/ f335 f146 1"/>
              <a:gd name="f402" fmla="*/ f336 f145 1"/>
              <a:gd name="f403" fmla="*/ f337 f146 1"/>
              <a:gd name="f404" fmla="*/ f338 f145 1"/>
              <a:gd name="f405" fmla="*/ f339 f145 1"/>
              <a:gd name="f406" fmla="*/ f340 f146 1"/>
              <a:gd name="f407" fmla="*/ f341 f145 1"/>
              <a:gd name="f408" fmla="*/ f342 f145 1"/>
              <a:gd name="f409" fmla="*/ f343 f146 1"/>
              <a:gd name="f410" fmla="*/ f344 f145 1"/>
              <a:gd name="f411" fmla="*/ f345 f145 1"/>
              <a:gd name="f412" fmla="*/ f346 f146 1"/>
            </a:gdLst>
            <a:ahLst/>
            <a:cxnLst>
              <a:cxn ang="3cd4">
                <a:pos x="hc" y="t"/>
              </a:cxn>
              <a:cxn ang="0">
                <a:pos x="r" y="vc"/>
              </a:cxn>
              <a:cxn ang="cd4">
                <a:pos x="hc" y="b"/>
              </a:cxn>
              <a:cxn ang="cd2">
                <a:pos x="l" y="vc"/>
              </a:cxn>
              <a:cxn ang="f218">
                <a:pos x="f351" y="f352"/>
              </a:cxn>
              <a:cxn ang="f218">
                <a:pos x="f353" y="f354"/>
              </a:cxn>
              <a:cxn ang="f218">
                <a:pos x="f355" y="f356"/>
              </a:cxn>
              <a:cxn ang="f218">
                <a:pos x="f357" y="f358"/>
              </a:cxn>
              <a:cxn ang="f218">
                <a:pos x="f359" y="f360"/>
              </a:cxn>
              <a:cxn ang="f218">
                <a:pos x="f361" y="f362"/>
              </a:cxn>
              <a:cxn ang="f218">
                <a:pos x="f363" y="f364"/>
              </a:cxn>
              <a:cxn ang="f218">
                <a:pos x="f365" y="f366"/>
              </a:cxn>
              <a:cxn ang="f218">
                <a:pos x="f367" y="f368"/>
              </a:cxn>
              <a:cxn ang="f218">
                <a:pos x="f367" y="f369"/>
              </a:cxn>
              <a:cxn ang="f218">
                <a:pos x="f370" y="f371"/>
              </a:cxn>
              <a:cxn ang="f218">
                <a:pos x="f372" y="f373"/>
              </a:cxn>
              <a:cxn ang="f218">
                <a:pos x="f374" y="f375"/>
              </a:cxn>
              <a:cxn ang="f218">
                <a:pos x="f376" y="f377"/>
              </a:cxn>
              <a:cxn ang="f218">
                <a:pos x="f378" y="f379"/>
              </a:cxn>
              <a:cxn ang="f218">
                <a:pos x="f380" y="f381"/>
              </a:cxn>
              <a:cxn ang="f218">
                <a:pos x="f382" y="f383"/>
              </a:cxn>
              <a:cxn ang="f218">
                <a:pos x="f384" y="f385"/>
              </a:cxn>
              <a:cxn ang="f218">
                <a:pos x="f386" y="f387"/>
              </a:cxn>
              <a:cxn ang="f218">
                <a:pos x="f388" y="f389"/>
              </a:cxn>
              <a:cxn ang="f218">
                <a:pos x="f390" y="f391"/>
              </a:cxn>
              <a:cxn ang="f218">
                <a:pos x="f392" y="f393"/>
              </a:cxn>
              <a:cxn ang="f218">
                <a:pos x="f394" y="f395"/>
              </a:cxn>
              <a:cxn ang="f218">
                <a:pos x="f394" y="f396"/>
              </a:cxn>
              <a:cxn ang="f218">
                <a:pos x="f397" y="f385"/>
              </a:cxn>
              <a:cxn ang="f218">
                <a:pos x="f398" y="f399"/>
              </a:cxn>
              <a:cxn ang="f218">
                <a:pos x="f400" y="f401"/>
              </a:cxn>
              <a:cxn ang="f218">
                <a:pos x="f402" y="f403"/>
              </a:cxn>
              <a:cxn ang="f218">
                <a:pos x="f404" y="f377"/>
              </a:cxn>
              <a:cxn ang="f218">
                <a:pos x="f405" y="f406"/>
              </a:cxn>
              <a:cxn ang="f218">
                <a:pos x="f407" y="f373"/>
              </a:cxn>
              <a:cxn ang="f218">
                <a:pos x="f408" y="f409"/>
              </a:cxn>
              <a:cxn ang="f218">
                <a:pos x="f410" y="f368"/>
              </a:cxn>
              <a:cxn ang="f218">
                <a:pos x="f411" y="f412"/>
              </a:cxn>
              <a:cxn ang="f218">
                <a:pos x="f351" y="f352"/>
              </a:cxn>
            </a:cxnLst>
            <a:rect l="f347" t="f350" r="f348" b="f349"/>
            <a:pathLst>
              <a:path w="251" h="264">
                <a:moveTo>
                  <a:pt x="f8" y="f7"/>
                </a:moveTo>
                <a:cubicBezTo>
                  <a:pt x="f9" y="f10"/>
                  <a:pt x="f11" y="f12"/>
                  <a:pt x="f13" y="f14"/>
                </a:cubicBezTo>
                <a:cubicBezTo>
                  <a:pt x="f15" y="f16"/>
                  <a:pt x="f17" y="f18"/>
                  <a:pt x="f19" y="f20"/>
                </a:cubicBezTo>
                <a:cubicBezTo>
                  <a:pt x="f21" y="f22"/>
                  <a:pt x="f23" y="f24"/>
                  <a:pt x="f25" y="f26"/>
                </a:cubicBezTo>
                <a:cubicBezTo>
                  <a:pt x="f27" y="f28"/>
                  <a:pt x="f27" y="f29"/>
                  <a:pt x="f30" y="f31"/>
                </a:cubicBezTo>
                <a:cubicBezTo>
                  <a:pt x="f32" y="f33"/>
                  <a:pt x="f34" y="f35"/>
                  <a:pt x="f36" y="f37"/>
                </a:cubicBezTo>
                <a:cubicBezTo>
                  <a:pt x="f38" y="f39"/>
                  <a:pt x="f40" y="f28"/>
                  <a:pt x="f41" y="f42"/>
                </a:cubicBezTo>
                <a:cubicBezTo>
                  <a:pt x="f43" y="f44"/>
                  <a:pt x="f45" y="f2"/>
                  <a:pt x="f46" y="f47"/>
                </a:cubicBezTo>
                <a:cubicBezTo>
                  <a:pt x="f48" y="f49"/>
                  <a:pt x="f48" y="f50"/>
                  <a:pt x="f48" y="f51"/>
                </a:cubicBezTo>
                <a:cubicBezTo>
                  <a:pt x="f48" y="f52"/>
                  <a:pt x="f53" y="f54"/>
                  <a:pt x="f48" y="f55"/>
                </a:cubicBezTo>
                <a:cubicBezTo>
                  <a:pt x="f27" y="f56"/>
                  <a:pt x="f57" y="f58"/>
                  <a:pt x="f27" y="f59"/>
                </a:cubicBezTo>
                <a:cubicBezTo>
                  <a:pt x="f60" y="f61"/>
                  <a:pt x="f62" y="f17"/>
                  <a:pt x="f63" y="f15"/>
                </a:cubicBezTo>
                <a:cubicBezTo>
                  <a:pt x="f64" y="f65"/>
                  <a:pt x="f66" y="f67"/>
                  <a:pt x="f68" y="f69"/>
                </a:cubicBezTo>
                <a:cubicBezTo>
                  <a:pt x="f70" y="f71"/>
                  <a:pt x="f72" y="f67"/>
                  <a:pt x="f49" y="f13"/>
                </a:cubicBezTo>
                <a:cubicBezTo>
                  <a:pt x="f73" y="f74"/>
                  <a:pt x="f75" y="f76"/>
                  <a:pt x="f51" y="f77"/>
                </a:cubicBezTo>
                <a:cubicBezTo>
                  <a:pt x="f78" y="f79"/>
                  <a:pt x="f80" y="f81"/>
                  <a:pt x="f82" y="f83"/>
                </a:cubicBezTo>
                <a:cubicBezTo>
                  <a:pt x="f84" y="f84"/>
                  <a:pt x="f85" y="f86"/>
                  <a:pt x="f52" y="f87"/>
                </a:cubicBezTo>
                <a:cubicBezTo>
                  <a:pt x="f88" y="f89"/>
                  <a:pt x="f90" y="f91"/>
                  <a:pt x="f92" y="f93"/>
                </a:cubicBezTo>
                <a:cubicBezTo>
                  <a:pt x="f85" y="f94"/>
                  <a:pt x="f95" y="f96"/>
                  <a:pt x="f50" y="f97"/>
                </a:cubicBezTo>
                <a:cubicBezTo>
                  <a:pt x="f73" y="f28"/>
                  <a:pt x="f98" y="f89"/>
                  <a:pt x="f99" y="f100"/>
                </a:cubicBezTo>
                <a:cubicBezTo>
                  <a:pt x="f101" y="f102"/>
                  <a:pt x="f103" y="f104"/>
                  <a:pt x="f105" y="f106"/>
                </a:cubicBezTo>
                <a:cubicBezTo>
                  <a:pt x="f107" y="f18"/>
                  <a:pt x="f103" y="f2"/>
                  <a:pt x="f101" y="f49"/>
                </a:cubicBezTo>
                <a:cubicBezTo>
                  <a:pt x="f24" y="f108"/>
                  <a:pt x="f109" y="f110"/>
                  <a:pt x="f111" y="f112"/>
                </a:cubicBezTo>
                <a:cubicBezTo>
                  <a:pt x="f111" y="f109"/>
                  <a:pt x="f111" y="f113"/>
                  <a:pt x="f111" y="f6"/>
                </a:cubicBezTo>
                <a:cubicBezTo>
                  <a:pt x="f29" y="f114"/>
                  <a:pt x="f115" y="f116"/>
                  <a:pt x="f117" y="f93"/>
                </a:cubicBezTo>
                <a:cubicBezTo>
                  <a:pt x="f118" y="f116"/>
                  <a:pt x="f119" y="f120"/>
                  <a:pt x="f39" y="f121"/>
                </a:cubicBezTo>
                <a:cubicBezTo>
                  <a:pt x="f35" y="f122"/>
                  <a:pt x="f31" y="f123"/>
                  <a:pt x="f104" y="f75"/>
                </a:cubicBezTo>
                <a:cubicBezTo>
                  <a:pt x="f103" y="f95"/>
                  <a:pt x="f103" y="f124"/>
                  <a:pt x="f125" y="f126"/>
                </a:cubicBezTo>
                <a:cubicBezTo>
                  <a:pt x="f44" y="f127"/>
                  <a:pt x="f128" y="f30"/>
                  <a:pt x="f18" y="f13"/>
                </a:cubicBezTo>
                <a:cubicBezTo>
                  <a:pt x="f129" y="f130"/>
                  <a:pt x="f73" y="f131"/>
                  <a:pt x="f132" y="f131"/>
                </a:cubicBezTo>
                <a:cubicBezTo>
                  <a:pt x="f30" y="f5"/>
                  <a:pt x="f67" y="f133"/>
                  <a:pt x="f134" y="f15"/>
                </a:cubicBezTo>
                <a:cubicBezTo>
                  <a:pt x="f134" y="f74"/>
                  <a:pt x="f135" y="f60"/>
                  <a:pt x="f136" y="f62"/>
                </a:cubicBezTo>
                <a:cubicBezTo>
                  <a:pt x="f59" y="f68"/>
                  <a:pt x="f135" y="f95"/>
                  <a:pt x="f137" y="f51"/>
                </a:cubicBezTo>
                <a:cubicBezTo>
                  <a:pt x="f138" y="f139"/>
                  <a:pt x="f5" y="f89"/>
                  <a:pt x="f140" y="f114"/>
                </a:cubicBezTo>
                <a:cubicBezTo>
                  <a:pt x="f141" y="f116"/>
                  <a:pt x="f142" y="f143"/>
                  <a:pt x="f8" y="f7"/>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36" name="Freeform 53">
            <a:extLst>
              <a:ext uri="{FF2B5EF4-FFF2-40B4-BE49-F238E27FC236}">
                <a16:creationId xmlns:a16="http://schemas.microsoft.com/office/drawing/2014/main" id="{18DA7B70-79F0-DC9B-FF0D-C836FF2351BD}"/>
              </a:ext>
            </a:extLst>
          </p:cNvPr>
          <p:cNvSpPr/>
          <p:nvPr/>
        </p:nvSpPr>
        <p:spPr>
          <a:xfrm>
            <a:off x="9415467" y="1727201"/>
            <a:ext cx="2176464" cy="2279644"/>
          </a:xfrm>
          <a:custGeom>
            <a:avLst/>
            <a:gdLst>
              <a:gd name="f0" fmla="val 10800000"/>
              <a:gd name="f1" fmla="val 5400000"/>
              <a:gd name="f2" fmla="val 180"/>
              <a:gd name="f3" fmla="val w"/>
              <a:gd name="f4" fmla="val h"/>
              <a:gd name="f5" fmla="val 0"/>
              <a:gd name="f6" fmla="val 251"/>
              <a:gd name="f7" fmla="val 264"/>
              <a:gd name="f8" fmla="val 23"/>
              <a:gd name="f9" fmla="val 16"/>
              <a:gd name="f10" fmla="val 258"/>
              <a:gd name="f11" fmla="val 12"/>
              <a:gd name="f12" fmla="val 257"/>
              <a:gd name="f13" fmla="val 11"/>
              <a:gd name="f14" fmla="val 254"/>
              <a:gd name="f15" fmla="val 213"/>
              <a:gd name="f16" fmla="val 14"/>
              <a:gd name="f17" fmla="val 178"/>
              <a:gd name="f18" fmla="val 51"/>
              <a:gd name="f19" fmla="val 157"/>
              <a:gd name="f20" fmla="val 63"/>
              <a:gd name="f21" fmla="val 150"/>
              <a:gd name="f22" fmla="val 65"/>
              <a:gd name="f23" fmla="val 140"/>
              <a:gd name="f24" fmla="val 64"/>
              <a:gd name="f25" fmla="val 129"/>
              <a:gd name="f26" fmla="val 109"/>
              <a:gd name="f27" fmla="val 59"/>
              <a:gd name="f28" fmla="val 90"/>
              <a:gd name="f29" fmla="val 71"/>
              <a:gd name="f30" fmla="val 58"/>
              <a:gd name="f31" fmla="val 32"/>
              <a:gd name="f32" fmla="val 88"/>
              <a:gd name="f33" fmla="val 125"/>
              <a:gd name="f34" fmla="val 1"/>
              <a:gd name="f35" fmla="val 165"/>
              <a:gd name="f36" fmla="val 195"/>
              <a:gd name="f37" fmla="val 33"/>
              <a:gd name="f38" fmla="val 194"/>
              <a:gd name="f39" fmla="val 73"/>
              <a:gd name="f40" fmla="val 193"/>
              <a:gd name="f41" fmla="val 190"/>
              <a:gd name="f42" fmla="val 102"/>
              <a:gd name="f43" fmla="val 188"/>
              <a:gd name="f44" fmla="val 117"/>
              <a:gd name="f45" fmla="val 185"/>
              <a:gd name="f46" fmla="val 136"/>
              <a:gd name="f47" fmla="val 207"/>
              <a:gd name="f48" fmla="val 161"/>
              <a:gd name="f49" fmla="val 237"/>
              <a:gd name="f50" fmla="val 175"/>
              <a:gd name="f51" fmla="val 252"/>
              <a:gd name="f52" fmla="val 222"/>
              <a:gd name="f53" fmla="val 241"/>
              <a:gd name="f54" fmla="val 253"/>
              <a:gd name="f55" fmla="val 240"/>
              <a:gd name="f56" fmla="val 256"/>
              <a:gd name="f57" fmla="val 236"/>
              <a:gd name="f58" fmla="val 234"/>
              <a:gd name="f59" fmla="val 259"/>
              <a:gd name="f60" fmla="val 232"/>
              <a:gd name="f61" fmla="val 229"/>
              <a:gd name="f62" fmla="val 228"/>
              <a:gd name="f63" fmla="val 239"/>
              <a:gd name="f64" fmla="val 227"/>
              <a:gd name="f65" fmla="val 215"/>
              <a:gd name="f66" fmla="val 189"/>
              <a:gd name="f67" fmla="val 211"/>
              <a:gd name="f68" fmla="val 171"/>
              <a:gd name="f69" fmla="val 183"/>
              <a:gd name="f70" fmla="val 166"/>
              <a:gd name="f71" fmla="val 186"/>
              <a:gd name="f72" fmla="val 187"/>
              <a:gd name="f73" fmla="val 208"/>
              <a:gd name="f74" fmla="val 206"/>
              <a:gd name="f75" fmla="val 181"/>
              <a:gd name="f76" fmla="val 205"/>
              <a:gd name="f77" fmla="val 174"/>
              <a:gd name="f78" fmla="val 221"/>
              <a:gd name="f79" fmla="val 162"/>
              <a:gd name="f80" fmla="val 230"/>
              <a:gd name="f81" fmla="val 261"/>
              <a:gd name="f82" fmla="val 151"/>
              <a:gd name="f83" fmla="val 262"/>
              <a:gd name="f84" fmla="val 112"/>
              <a:gd name="f85" fmla="val 123"/>
              <a:gd name="f86" fmla="val 235"/>
              <a:gd name="f87" fmla="val 135"/>
              <a:gd name="f88" fmla="val 145"/>
              <a:gd name="f89" fmla="val 191"/>
              <a:gd name="f90" fmla="val 177"/>
              <a:gd name="f91" fmla="val 164"/>
              <a:gd name="f92" fmla="val 152"/>
              <a:gd name="f93" fmla="val 146"/>
              <a:gd name="f94" fmla="val 149"/>
              <a:gd name="f95" fmla="val 141"/>
              <a:gd name="f96" fmla="val 156"/>
              <a:gd name="f97" fmla="val 130"/>
              <a:gd name="f98" fmla="val 122"/>
              <a:gd name="f99" fmla="val 106"/>
              <a:gd name="f100" fmla="val 167"/>
              <a:gd name="f101" fmla="val 159"/>
              <a:gd name="f102" fmla="val 50"/>
              <a:gd name="f103" fmla="val 52"/>
              <a:gd name="f104" fmla="val 144"/>
              <a:gd name="f105" fmla="val 147"/>
              <a:gd name="f106" fmla="val 62"/>
              <a:gd name="f107" fmla="val 154"/>
              <a:gd name="f108" fmla="val 69"/>
              <a:gd name="f109" fmla="val 67"/>
              <a:gd name="f110" fmla="val 87"/>
              <a:gd name="f111" fmla="val 79"/>
              <a:gd name="f112" fmla="val 82"/>
              <a:gd name="f113" fmla="val 101"/>
              <a:gd name="f114" fmla="val 93"/>
              <a:gd name="f115" fmla="val 121"/>
              <a:gd name="f116" fmla="val 96"/>
              <a:gd name="f117" fmla="val 132"/>
              <a:gd name="f118" fmla="val 95"/>
              <a:gd name="f119" fmla="val 170"/>
              <a:gd name="f120" fmla="val 99"/>
              <a:gd name="f121" fmla="val 103"/>
              <a:gd name="f122" fmla="val 108"/>
              <a:gd name="f123" fmla="val 199"/>
              <a:gd name="f124" fmla="val 119"/>
              <a:gd name="f125" fmla="val 114"/>
              <a:gd name="f126" fmla="val 92"/>
              <a:gd name="f127" fmla="val 260"/>
              <a:gd name="f128" fmla="val 91"/>
              <a:gd name="f129" fmla="val 89"/>
              <a:gd name="f130" fmla="val 244"/>
              <a:gd name="f131" fmla="val 86"/>
              <a:gd name="f132" fmla="val 212"/>
              <a:gd name="f133" fmla="val 80"/>
              <a:gd name="f134" fmla="val 74"/>
              <a:gd name="f135" fmla="val 210"/>
              <a:gd name="f136" fmla="val 66"/>
              <a:gd name="f137" fmla="val 209"/>
              <a:gd name="f138" fmla="val 179"/>
              <a:gd name="f139" fmla="val 163"/>
              <a:gd name="f140" fmla="val 18"/>
              <a:gd name="f141" fmla="val 176"/>
              <a:gd name="f142" fmla="val 21"/>
              <a:gd name="f143" fmla="val 219"/>
              <a:gd name="f144" fmla="+- 0 0 -90"/>
              <a:gd name="f145" fmla="*/ f3 1 251"/>
              <a:gd name="f146" fmla="*/ f4 1 264"/>
              <a:gd name="f147" fmla="val f5"/>
              <a:gd name="f148" fmla="val f6"/>
              <a:gd name="f149" fmla="val f7"/>
              <a:gd name="f150" fmla="*/ f144 f0 1"/>
              <a:gd name="f151" fmla="+- f149 0 f147"/>
              <a:gd name="f152" fmla="+- f148 0 f147"/>
              <a:gd name="f153" fmla="*/ f150 1 f2"/>
              <a:gd name="f154" fmla="*/ f152 1 251"/>
              <a:gd name="f155" fmla="*/ f151 1 264"/>
              <a:gd name="f156" fmla="*/ 23 f152 1"/>
              <a:gd name="f157" fmla="*/ 264 f151 1"/>
              <a:gd name="f158" fmla="*/ 11 f152 1"/>
              <a:gd name="f159" fmla="*/ 254 f151 1"/>
              <a:gd name="f160" fmla="*/ 51 f152 1"/>
              <a:gd name="f161" fmla="*/ 157 f151 1"/>
              <a:gd name="f162" fmla="*/ 64 f152 1"/>
              <a:gd name="f163" fmla="*/ 129 f151 1"/>
              <a:gd name="f164" fmla="*/ 59 f152 1"/>
              <a:gd name="f165" fmla="*/ 71 f151 1"/>
              <a:gd name="f166" fmla="*/ 125 f152 1"/>
              <a:gd name="f167" fmla="*/ 1 f151 1"/>
              <a:gd name="f168" fmla="*/ 194 f152 1"/>
              <a:gd name="f169" fmla="*/ 73 f151 1"/>
              <a:gd name="f170" fmla="*/ 188 f152 1"/>
              <a:gd name="f171" fmla="*/ 117 f151 1"/>
              <a:gd name="f172" fmla="*/ 207 f152 1"/>
              <a:gd name="f173" fmla="*/ 161 f151 1"/>
              <a:gd name="f174" fmla="*/ 241 f152 1"/>
              <a:gd name="f175" fmla="*/ 253 f151 1"/>
              <a:gd name="f176" fmla="*/ 234 f152 1"/>
              <a:gd name="f177" fmla="*/ 259 f151 1"/>
              <a:gd name="f178" fmla="*/ 228 f152 1"/>
              <a:gd name="f179" fmla="*/ 251 f151 1"/>
              <a:gd name="f180" fmla="*/ 215 f151 1"/>
              <a:gd name="f181" fmla="*/ 183 f152 1"/>
              <a:gd name="f182" fmla="*/ 166 f151 1"/>
              <a:gd name="f183" fmla="*/ 187 f152 1"/>
              <a:gd name="f184" fmla="*/ 208 f151 1"/>
              <a:gd name="f185" fmla="*/ 181 f152 1"/>
              <a:gd name="f186" fmla="*/ 205 f151 1"/>
              <a:gd name="f187" fmla="*/ 162 f152 1"/>
              <a:gd name="f188" fmla="*/ 230 f151 1"/>
              <a:gd name="f189" fmla="*/ 112 f152 1"/>
              <a:gd name="f190" fmla="*/ 145 f152 1"/>
              <a:gd name="f191" fmla="*/ 191 f151 1"/>
              <a:gd name="f192" fmla="*/ 152 f152 1"/>
              <a:gd name="f193" fmla="*/ 146 f151 1"/>
              <a:gd name="f194" fmla="*/ 157 f152 1"/>
              <a:gd name="f195" fmla="*/ 122 f151 1"/>
              <a:gd name="f196" fmla="*/ 166 f152 1"/>
              <a:gd name="f197" fmla="*/ 140 f152 1"/>
              <a:gd name="f198" fmla="*/ 52 f151 1"/>
              <a:gd name="f199" fmla="*/ 154 f152 1"/>
              <a:gd name="f200" fmla="*/ 87 f152 1"/>
              <a:gd name="f201" fmla="*/ 65 f151 1"/>
              <a:gd name="f202" fmla="*/ 93 f152 1"/>
              <a:gd name="f203" fmla="*/ 121 f151 1"/>
              <a:gd name="f204" fmla="*/ 95 f152 1"/>
              <a:gd name="f205" fmla="*/ 170 f151 1"/>
              <a:gd name="f206" fmla="*/ 108 f152 1"/>
              <a:gd name="f207" fmla="*/ 199 f151 1"/>
              <a:gd name="f208" fmla="*/ 92 f152 1"/>
              <a:gd name="f209" fmla="*/ 260 f151 1"/>
              <a:gd name="f210" fmla="*/ 88 f152 1"/>
              <a:gd name="f211" fmla="*/ 237 f151 1"/>
              <a:gd name="f212" fmla="*/ 86 f152 1"/>
              <a:gd name="f213" fmla="*/ 212 f151 1"/>
              <a:gd name="f214" fmla="*/ 66 f152 1"/>
              <a:gd name="f215" fmla="*/ 209 f151 1"/>
              <a:gd name="f216" fmla="*/ 73 f152 1"/>
              <a:gd name="f217" fmla="*/ 163 f151 1"/>
              <a:gd name="f218" fmla="+- f153 0 f1"/>
              <a:gd name="f219" fmla="*/ f156 1 252"/>
              <a:gd name="f220" fmla="*/ f157 1 264"/>
              <a:gd name="f221" fmla="*/ f158 1 252"/>
              <a:gd name="f222" fmla="*/ f159 1 264"/>
              <a:gd name="f223" fmla="*/ f160 1 252"/>
              <a:gd name="f224" fmla="*/ f161 1 264"/>
              <a:gd name="f225" fmla="*/ f162 1 252"/>
              <a:gd name="f226" fmla="*/ f163 1 264"/>
              <a:gd name="f227" fmla="*/ f164 1 252"/>
              <a:gd name="f228" fmla="*/ f165 1 264"/>
              <a:gd name="f229" fmla="*/ f166 1 252"/>
              <a:gd name="f230" fmla="*/ f167 1 264"/>
              <a:gd name="f231" fmla="*/ f168 1 252"/>
              <a:gd name="f232" fmla="*/ f169 1 264"/>
              <a:gd name="f233" fmla="*/ f170 1 252"/>
              <a:gd name="f234" fmla="*/ f171 1 264"/>
              <a:gd name="f235" fmla="*/ f172 1 252"/>
              <a:gd name="f236" fmla="*/ f173 1 264"/>
              <a:gd name="f237" fmla="*/ f174 1 252"/>
              <a:gd name="f238" fmla="*/ f175 1 264"/>
              <a:gd name="f239" fmla="*/ f176 1 252"/>
              <a:gd name="f240" fmla="*/ f177 1 264"/>
              <a:gd name="f241" fmla="*/ f178 1 252"/>
              <a:gd name="f242" fmla="*/ f179 1 264"/>
              <a:gd name="f243" fmla="*/ f180 1 264"/>
              <a:gd name="f244" fmla="*/ f181 1 252"/>
              <a:gd name="f245" fmla="*/ f182 1 264"/>
              <a:gd name="f246" fmla="*/ f183 1 252"/>
              <a:gd name="f247" fmla="*/ f184 1 264"/>
              <a:gd name="f248" fmla="*/ f185 1 252"/>
              <a:gd name="f249" fmla="*/ f186 1 264"/>
              <a:gd name="f250" fmla="*/ f187 1 252"/>
              <a:gd name="f251" fmla="*/ f188 1 264"/>
              <a:gd name="f252" fmla="*/ f189 1 252"/>
              <a:gd name="f253" fmla="*/ f190 1 252"/>
              <a:gd name="f254" fmla="*/ f191 1 264"/>
              <a:gd name="f255" fmla="*/ f192 1 252"/>
              <a:gd name="f256" fmla="*/ f193 1 264"/>
              <a:gd name="f257" fmla="*/ f194 1 252"/>
              <a:gd name="f258" fmla="*/ f195 1 264"/>
              <a:gd name="f259" fmla="*/ f196 1 252"/>
              <a:gd name="f260" fmla="*/ f197 1 252"/>
              <a:gd name="f261" fmla="*/ f198 1 264"/>
              <a:gd name="f262" fmla="*/ f199 1 252"/>
              <a:gd name="f263" fmla="*/ f200 1 252"/>
              <a:gd name="f264" fmla="*/ f201 1 264"/>
              <a:gd name="f265" fmla="*/ f202 1 252"/>
              <a:gd name="f266" fmla="*/ f203 1 264"/>
              <a:gd name="f267" fmla="*/ f204 1 252"/>
              <a:gd name="f268" fmla="*/ f205 1 264"/>
              <a:gd name="f269" fmla="*/ f206 1 252"/>
              <a:gd name="f270" fmla="*/ f207 1 264"/>
              <a:gd name="f271" fmla="*/ f208 1 252"/>
              <a:gd name="f272" fmla="*/ f209 1 264"/>
              <a:gd name="f273" fmla="*/ f210 1 252"/>
              <a:gd name="f274" fmla="*/ f211 1 264"/>
              <a:gd name="f275" fmla="*/ f212 1 252"/>
              <a:gd name="f276" fmla="*/ f213 1 264"/>
              <a:gd name="f277" fmla="*/ f214 1 252"/>
              <a:gd name="f278" fmla="*/ f215 1 264"/>
              <a:gd name="f279" fmla="*/ f216 1 252"/>
              <a:gd name="f280" fmla="*/ f217 1 264"/>
              <a:gd name="f281" fmla="*/ 0 1 f154"/>
              <a:gd name="f282" fmla="*/ f148 1 f154"/>
              <a:gd name="f283" fmla="*/ 0 1 f155"/>
              <a:gd name="f284" fmla="*/ f149 1 f155"/>
              <a:gd name="f285" fmla="*/ f219 1 f154"/>
              <a:gd name="f286" fmla="*/ f220 1 f155"/>
              <a:gd name="f287" fmla="*/ f221 1 f154"/>
              <a:gd name="f288" fmla="*/ f222 1 f155"/>
              <a:gd name="f289" fmla="*/ f223 1 f154"/>
              <a:gd name="f290" fmla="*/ f224 1 f155"/>
              <a:gd name="f291" fmla="*/ f225 1 f154"/>
              <a:gd name="f292" fmla="*/ f226 1 f155"/>
              <a:gd name="f293" fmla="*/ f227 1 f154"/>
              <a:gd name="f294" fmla="*/ f228 1 f155"/>
              <a:gd name="f295" fmla="*/ f229 1 f154"/>
              <a:gd name="f296" fmla="*/ f230 1 f155"/>
              <a:gd name="f297" fmla="*/ f231 1 f154"/>
              <a:gd name="f298" fmla="*/ f232 1 f155"/>
              <a:gd name="f299" fmla="*/ f233 1 f154"/>
              <a:gd name="f300" fmla="*/ f234 1 f155"/>
              <a:gd name="f301" fmla="*/ f235 1 f154"/>
              <a:gd name="f302" fmla="*/ f236 1 f155"/>
              <a:gd name="f303" fmla="*/ f237 1 f154"/>
              <a:gd name="f304" fmla="*/ f238 1 f155"/>
              <a:gd name="f305" fmla="*/ f239 1 f154"/>
              <a:gd name="f306" fmla="*/ f240 1 f155"/>
              <a:gd name="f307" fmla="*/ f241 1 f154"/>
              <a:gd name="f308" fmla="*/ f242 1 f155"/>
              <a:gd name="f309" fmla="*/ f243 1 f155"/>
              <a:gd name="f310" fmla="*/ f244 1 f154"/>
              <a:gd name="f311" fmla="*/ f245 1 f155"/>
              <a:gd name="f312" fmla="*/ f246 1 f154"/>
              <a:gd name="f313" fmla="*/ f247 1 f155"/>
              <a:gd name="f314" fmla="*/ f248 1 f154"/>
              <a:gd name="f315" fmla="*/ f249 1 f155"/>
              <a:gd name="f316" fmla="*/ f250 1 f154"/>
              <a:gd name="f317" fmla="*/ f251 1 f155"/>
              <a:gd name="f318" fmla="*/ f252 1 f154"/>
              <a:gd name="f319" fmla="*/ f253 1 f154"/>
              <a:gd name="f320" fmla="*/ f254 1 f155"/>
              <a:gd name="f321" fmla="*/ f255 1 f154"/>
              <a:gd name="f322" fmla="*/ f256 1 f155"/>
              <a:gd name="f323" fmla="*/ f257 1 f154"/>
              <a:gd name="f324" fmla="*/ f258 1 f155"/>
              <a:gd name="f325" fmla="*/ f259 1 f154"/>
              <a:gd name="f326" fmla="*/ f260 1 f154"/>
              <a:gd name="f327" fmla="*/ f261 1 f155"/>
              <a:gd name="f328" fmla="*/ f262 1 f154"/>
              <a:gd name="f329" fmla="*/ f263 1 f154"/>
              <a:gd name="f330" fmla="*/ f264 1 f155"/>
              <a:gd name="f331" fmla="*/ f265 1 f154"/>
              <a:gd name="f332" fmla="*/ f266 1 f155"/>
              <a:gd name="f333" fmla="*/ f267 1 f154"/>
              <a:gd name="f334" fmla="*/ f268 1 f155"/>
              <a:gd name="f335" fmla="*/ f269 1 f154"/>
              <a:gd name="f336" fmla="*/ f270 1 f155"/>
              <a:gd name="f337" fmla="*/ f271 1 f154"/>
              <a:gd name="f338" fmla="*/ f272 1 f155"/>
              <a:gd name="f339" fmla="*/ f273 1 f154"/>
              <a:gd name="f340" fmla="*/ f274 1 f155"/>
              <a:gd name="f341" fmla="*/ f275 1 f154"/>
              <a:gd name="f342" fmla="*/ f276 1 f155"/>
              <a:gd name="f343" fmla="*/ f277 1 f154"/>
              <a:gd name="f344" fmla="*/ f278 1 f155"/>
              <a:gd name="f345" fmla="*/ f279 1 f154"/>
              <a:gd name="f346" fmla="*/ f280 1 f155"/>
              <a:gd name="f347" fmla="*/ f281 f145 1"/>
              <a:gd name="f348" fmla="*/ f282 f145 1"/>
              <a:gd name="f349" fmla="*/ f284 f146 1"/>
              <a:gd name="f350" fmla="*/ f283 f146 1"/>
              <a:gd name="f351" fmla="*/ f285 f145 1"/>
              <a:gd name="f352" fmla="*/ f286 f146 1"/>
              <a:gd name="f353" fmla="*/ f287 f145 1"/>
              <a:gd name="f354" fmla="*/ f288 f146 1"/>
              <a:gd name="f355" fmla="*/ f289 f145 1"/>
              <a:gd name="f356" fmla="*/ f290 f146 1"/>
              <a:gd name="f357" fmla="*/ f291 f145 1"/>
              <a:gd name="f358" fmla="*/ f292 f146 1"/>
              <a:gd name="f359" fmla="*/ f293 f145 1"/>
              <a:gd name="f360" fmla="*/ f294 f146 1"/>
              <a:gd name="f361" fmla="*/ f295 f145 1"/>
              <a:gd name="f362" fmla="*/ f296 f146 1"/>
              <a:gd name="f363" fmla="*/ f297 f145 1"/>
              <a:gd name="f364" fmla="*/ f298 f146 1"/>
              <a:gd name="f365" fmla="*/ f299 f145 1"/>
              <a:gd name="f366" fmla="*/ f300 f146 1"/>
              <a:gd name="f367" fmla="*/ f301 f145 1"/>
              <a:gd name="f368" fmla="*/ f302 f146 1"/>
              <a:gd name="f369" fmla="*/ f303 f145 1"/>
              <a:gd name="f370" fmla="*/ f304 f146 1"/>
              <a:gd name="f371" fmla="*/ f305 f145 1"/>
              <a:gd name="f372" fmla="*/ f306 f146 1"/>
              <a:gd name="f373" fmla="*/ f307 f145 1"/>
              <a:gd name="f374" fmla="*/ f308 f146 1"/>
              <a:gd name="f375" fmla="*/ f309 f146 1"/>
              <a:gd name="f376" fmla="*/ f310 f145 1"/>
              <a:gd name="f377" fmla="*/ f311 f146 1"/>
              <a:gd name="f378" fmla="*/ f312 f145 1"/>
              <a:gd name="f379" fmla="*/ f313 f146 1"/>
              <a:gd name="f380" fmla="*/ f314 f145 1"/>
              <a:gd name="f381" fmla="*/ f315 f146 1"/>
              <a:gd name="f382" fmla="*/ f316 f145 1"/>
              <a:gd name="f383" fmla="*/ f317 f146 1"/>
              <a:gd name="f384" fmla="*/ f318 f145 1"/>
              <a:gd name="f385" fmla="*/ f319 f145 1"/>
              <a:gd name="f386" fmla="*/ f320 f146 1"/>
              <a:gd name="f387" fmla="*/ f321 f145 1"/>
              <a:gd name="f388" fmla="*/ f322 f146 1"/>
              <a:gd name="f389" fmla="*/ f323 f145 1"/>
              <a:gd name="f390" fmla="*/ f324 f146 1"/>
              <a:gd name="f391" fmla="*/ f325 f145 1"/>
              <a:gd name="f392" fmla="*/ f326 f145 1"/>
              <a:gd name="f393" fmla="*/ f327 f146 1"/>
              <a:gd name="f394" fmla="*/ f328 f145 1"/>
              <a:gd name="f395" fmla="*/ f329 f145 1"/>
              <a:gd name="f396" fmla="*/ f330 f146 1"/>
              <a:gd name="f397" fmla="*/ f331 f145 1"/>
              <a:gd name="f398" fmla="*/ f332 f146 1"/>
              <a:gd name="f399" fmla="*/ f333 f145 1"/>
              <a:gd name="f400" fmla="*/ f334 f146 1"/>
              <a:gd name="f401" fmla="*/ f335 f145 1"/>
              <a:gd name="f402" fmla="*/ f336 f146 1"/>
              <a:gd name="f403" fmla="*/ f337 f145 1"/>
              <a:gd name="f404" fmla="*/ f338 f146 1"/>
              <a:gd name="f405" fmla="*/ f339 f145 1"/>
              <a:gd name="f406" fmla="*/ f340 f146 1"/>
              <a:gd name="f407" fmla="*/ f341 f145 1"/>
              <a:gd name="f408" fmla="*/ f342 f146 1"/>
              <a:gd name="f409" fmla="*/ f343 f145 1"/>
              <a:gd name="f410" fmla="*/ f344 f146 1"/>
              <a:gd name="f411" fmla="*/ f345 f145 1"/>
              <a:gd name="f412" fmla="*/ f346 f146 1"/>
            </a:gdLst>
            <a:ahLst/>
            <a:cxnLst>
              <a:cxn ang="3cd4">
                <a:pos x="hc" y="t"/>
              </a:cxn>
              <a:cxn ang="0">
                <a:pos x="r" y="vc"/>
              </a:cxn>
              <a:cxn ang="cd4">
                <a:pos x="hc" y="b"/>
              </a:cxn>
              <a:cxn ang="cd2">
                <a:pos x="l" y="vc"/>
              </a:cxn>
              <a:cxn ang="f218">
                <a:pos x="f351" y="f352"/>
              </a:cxn>
              <a:cxn ang="f218">
                <a:pos x="f353" y="f354"/>
              </a:cxn>
              <a:cxn ang="f218">
                <a:pos x="f355" y="f356"/>
              </a:cxn>
              <a:cxn ang="f218">
                <a:pos x="f357" y="f358"/>
              </a:cxn>
              <a:cxn ang="f218">
                <a:pos x="f359" y="f360"/>
              </a:cxn>
              <a:cxn ang="f218">
                <a:pos x="f361" y="f362"/>
              </a:cxn>
              <a:cxn ang="f218">
                <a:pos x="f363" y="f364"/>
              </a:cxn>
              <a:cxn ang="f218">
                <a:pos x="f365" y="f366"/>
              </a:cxn>
              <a:cxn ang="f218">
                <a:pos x="f367" y="f368"/>
              </a:cxn>
              <a:cxn ang="f218">
                <a:pos x="f369" y="f370"/>
              </a:cxn>
              <a:cxn ang="f218">
                <a:pos x="f371" y="f372"/>
              </a:cxn>
              <a:cxn ang="f218">
                <a:pos x="f373" y="f374"/>
              </a:cxn>
              <a:cxn ang="f218">
                <a:pos x="f373" y="f375"/>
              </a:cxn>
              <a:cxn ang="f218">
                <a:pos x="f376" y="f377"/>
              </a:cxn>
              <a:cxn ang="f218">
                <a:pos x="f378" y="f379"/>
              </a:cxn>
              <a:cxn ang="f218">
                <a:pos x="f380" y="f381"/>
              </a:cxn>
              <a:cxn ang="f218">
                <a:pos x="f382" y="f383"/>
              </a:cxn>
              <a:cxn ang="f218">
                <a:pos x="f384" y="f372"/>
              </a:cxn>
              <a:cxn ang="f218">
                <a:pos x="f385" y="f386"/>
              </a:cxn>
              <a:cxn ang="f218">
                <a:pos x="f387" y="f388"/>
              </a:cxn>
              <a:cxn ang="f218">
                <a:pos x="f389" y="f390"/>
              </a:cxn>
              <a:cxn ang="f218">
                <a:pos x="f391" y="f364"/>
              </a:cxn>
              <a:cxn ang="f218">
                <a:pos x="f392" y="f393"/>
              </a:cxn>
              <a:cxn ang="f218">
                <a:pos x="f394" y="f360"/>
              </a:cxn>
              <a:cxn ang="f218">
                <a:pos x="f395" y="f396"/>
              </a:cxn>
              <a:cxn ang="f218">
                <a:pos x="f397" y="f398"/>
              </a:cxn>
              <a:cxn ang="f218">
                <a:pos x="f397" y="f356"/>
              </a:cxn>
              <a:cxn ang="f218">
                <a:pos x="f399" y="f400"/>
              </a:cxn>
              <a:cxn ang="f218">
                <a:pos x="f401" y="f402"/>
              </a:cxn>
              <a:cxn ang="f218">
                <a:pos x="f403" y="f404"/>
              </a:cxn>
              <a:cxn ang="f218">
                <a:pos x="f405" y="f406"/>
              </a:cxn>
              <a:cxn ang="f218">
                <a:pos x="f407" y="f408"/>
              </a:cxn>
              <a:cxn ang="f218">
                <a:pos x="f409" y="f410"/>
              </a:cxn>
              <a:cxn ang="f218">
                <a:pos x="f411" y="f412"/>
              </a:cxn>
              <a:cxn ang="f218">
                <a:pos x="f351" y="f352"/>
              </a:cxn>
            </a:cxnLst>
            <a:rect l="f347" t="f350" r="f348" b="f349"/>
            <a:pathLst>
              <a:path w="251" h="264">
                <a:moveTo>
                  <a:pt x="f8" y="f7"/>
                </a:moveTo>
                <a:cubicBezTo>
                  <a:pt x="f9" y="f10"/>
                  <a:pt x="f11" y="f12"/>
                  <a:pt x="f13" y="f14"/>
                </a:cubicBezTo>
                <a:cubicBezTo>
                  <a:pt x="f5" y="f15"/>
                  <a:pt x="f16" y="f17"/>
                  <a:pt x="f18" y="f19"/>
                </a:cubicBezTo>
                <a:cubicBezTo>
                  <a:pt x="f20" y="f21"/>
                  <a:pt x="f22" y="f23"/>
                  <a:pt x="f24" y="f25"/>
                </a:cubicBezTo>
                <a:cubicBezTo>
                  <a:pt x="f20" y="f26"/>
                  <a:pt x="f27" y="f28"/>
                  <a:pt x="f27" y="f29"/>
                </a:cubicBezTo>
                <a:cubicBezTo>
                  <a:pt x="f30" y="f31"/>
                  <a:pt x="f32" y="f5"/>
                  <a:pt x="f33" y="f34"/>
                </a:cubicBezTo>
                <a:cubicBezTo>
                  <a:pt x="f35" y="f34"/>
                  <a:pt x="f36" y="f37"/>
                  <a:pt x="f38" y="f39"/>
                </a:cubicBezTo>
                <a:cubicBezTo>
                  <a:pt x="f40" y="f32"/>
                  <a:pt x="f41" y="f42"/>
                  <a:pt x="f43" y="f44"/>
                </a:cubicBezTo>
                <a:cubicBezTo>
                  <a:pt x="f45" y="f46"/>
                  <a:pt x="f45" y="f21"/>
                  <a:pt x="f47" y="f48"/>
                </a:cubicBezTo>
                <a:cubicBezTo>
                  <a:pt x="f49" y="f50"/>
                  <a:pt x="f51" y="f52"/>
                  <a:pt x="f53" y="f54"/>
                </a:cubicBezTo>
                <a:cubicBezTo>
                  <a:pt x="f55" y="f56"/>
                  <a:pt x="f57" y="f12"/>
                  <a:pt x="f58" y="f59"/>
                </a:cubicBezTo>
                <a:cubicBezTo>
                  <a:pt x="f60" y="f12"/>
                  <a:pt x="f61" y="f14"/>
                  <a:pt x="f62" y="f6"/>
                </a:cubicBezTo>
                <a:cubicBezTo>
                  <a:pt x="f62" y="f63"/>
                  <a:pt x="f62" y="f64"/>
                  <a:pt x="f62" y="f65"/>
                </a:cubicBezTo>
                <a:cubicBezTo>
                  <a:pt x="f64" y="f66"/>
                  <a:pt x="f67" y="f68"/>
                  <a:pt x="f69" y="f70"/>
                </a:cubicBezTo>
                <a:cubicBezTo>
                  <a:pt x="f45" y="f2"/>
                  <a:pt x="f71" y="f38"/>
                  <a:pt x="f72" y="f73"/>
                </a:cubicBezTo>
                <a:cubicBezTo>
                  <a:pt x="f45" y="f47"/>
                  <a:pt x="f69" y="f74"/>
                  <a:pt x="f75" y="f76"/>
                </a:cubicBezTo>
                <a:cubicBezTo>
                  <a:pt x="f77" y="f15"/>
                  <a:pt x="f35" y="f78"/>
                  <a:pt x="f79" y="f80"/>
                </a:cubicBezTo>
                <a:cubicBezTo>
                  <a:pt x="f21" y="f81"/>
                  <a:pt x="f82" y="f83"/>
                  <a:pt x="f84" y="f59"/>
                </a:cubicBezTo>
                <a:cubicBezTo>
                  <a:pt x="f85" y="f86"/>
                  <a:pt x="f87" y="f15"/>
                  <a:pt x="f88" y="f89"/>
                </a:cubicBezTo>
                <a:cubicBezTo>
                  <a:pt x="f82" y="f90"/>
                  <a:pt x="f91" y="f91"/>
                  <a:pt x="f92" y="f93"/>
                </a:cubicBezTo>
                <a:cubicBezTo>
                  <a:pt x="f94" y="f95"/>
                  <a:pt x="f96" y="f97"/>
                  <a:pt x="f19" y="f98"/>
                </a:cubicBezTo>
                <a:cubicBezTo>
                  <a:pt x="f48" y="f99"/>
                  <a:pt x="f35" y="f28"/>
                  <a:pt x="f70" y="f39"/>
                </a:cubicBezTo>
                <a:cubicBezTo>
                  <a:pt x="f100" y="f30"/>
                  <a:pt x="f101" y="f102"/>
                  <a:pt x="f23" y="f103"/>
                </a:cubicBezTo>
                <a:cubicBezTo>
                  <a:pt x="f104" y="f30"/>
                  <a:pt x="f105" y="f106"/>
                  <a:pt x="f107" y="f29"/>
                </a:cubicBezTo>
                <a:cubicBezTo>
                  <a:pt x="f25" y="f108"/>
                  <a:pt x="f26" y="f109"/>
                  <a:pt x="f110" y="f22"/>
                </a:cubicBezTo>
                <a:cubicBezTo>
                  <a:pt x="f111" y="f112"/>
                  <a:pt x="f110" y="f113"/>
                  <a:pt x="f114" y="f115"/>
                </a:cubicBezTo>
                <a:cubicBezTo>
                  <a:pt x="f116" y="f117"/>
                  <a:pt x="f114" y="f88"/>
                  <a:pt x="f114" y="f19"/>
                </a:cubicBezTo>
                <a:cubicBezTo>
                  <a:pt x="f114" y="f79"/>
                  <a:pt x="f114" y="f70"/>
                  <a:pt x="f118" y="f119"/>
                </a:cubicBezTo>
                <a:cubicBezTo>
                  <a:pt x="f120" y="f2"/>
                  <a:pt x="f121" y="f41"/>
                  <a:pt x="f122" y="f123"/>
                </a:cubicBezTo>
                <a:cubicBezTo>
                  <a:pt x="f124" y="f78"/>
                  <a:pt x="f125" y="f53"/>
                  <a:pt x="f126" y="f127"/>
                </a:cubicBezTo>
                <a:cubicBezTo>
                  <a:pt x="f128" y="f51"/>
                  <a:pt x="f129" y="f130"/>
                  <a:pt x="f32" y="f49"/>
                </a:cubicBezTo>
                <a:cubicBezTo>
                  <a:pt x="f110" y="f61"/>
                  <a:pt x="f110" y="f78"/>
                  <a:pt x="f131" y="f132"/>
                </a:cubicBezTo>
                <a:cubicBezTo>
                  <a:pt x="f133" y="f67"/>
                  <a:pt x="f134" y="f135"/>
                  <a:pt x="f136" y="f137"/>
                </a:cubicBezTo>
                <a:cubicBezTo>
                  <a:pt x="f108" y="f38"/>
                  <a:pt x="f29" y="f138"/>
                  <a:pt x="f39" y="f139"/>
                </a:cubicBezTo>
                <a:cubicBezTo>
                  <a:pt x="f140" y="f141"/>
                  <a:pt x="f142" y="f143"/>
                  <a:pt x="f8" y="f7"/>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grpSp>
        <p:nvGrpSpPr>
          <p:cNvPr id="37" name="Grupo 81">
            <a:extLst>
              <a:ext uri="{FF2B5EF4-FFF2-40B4-BE49-F238E27FC236}">
                <a16:creationId xmlns:a16="http://schemas.microsoft.com/office/drawing/2014/main" id="{69DDBDB3-87A9-31A6-C308-5FF52DC89B3C}"/>
              </a:ext>
            </a:extLst>
          </p:cNvPr>
          <p:cNvGrpSpPr/>
          <p:nvPr/>
        </p:nvGrpSpPr>
        <p:grpSpPr>
          <a:xfrm>
            <a:off x="10134633" y="4637169"/>
            <a:ext cx="1718166" cy="1847599"/>
            <a:chOff x="10134633" y="4637169"/>
            <a:chExt cx="1718166" cy="1847599"/>
          </a:xfrm>
        </p:grpSpPr>
        <p:sp>
          <p:nvSpPr>
            <p:cNvPr id="38" name="Freeform 57">
              <a:extLst>
                <a:ext uri="{FF2B5EF4-FFF2-40B4-BE49-F238E27FC236}">
                  <a16:creationId xmlns:a16="http://schemas.microsoft.com/office/drawing/2014/main" id="{8E81131F-847D-3482-3BCE-CBA472588C4D}"/>
                </a:ext>
              </a:extLst>
            </p:cNvPr>
            <p:cNvSpPr/>
            <p:nvPr/>
          </p:nvSpPr>
          <p:spPr>
            <a:xfrm>
              <a:off x="10134633" y="4641512"/>
              <a:ext cx="947693" cy="1843256"/>
            </a:xfrm>
            <a:custGeom>
              <a:avLst/>
              <a:gdLst>
                <a:gd name="f0" fmla="val 10800000"/>
                <a:gd name="f1" fmla="val 5400000"/>
                <a:gd name="f2" fmla="val 180"/>
                <a:gd name="f3" fmla="val w"/>
                <a:gd name="f4" fmla="val h"/>
                <a:gd name="f5" fmla="val 0"/>
                <a:gd name="f6" fmla="val 459"/>
                <a:gd name="f7" fmla="val 892"/>
                <a:gd name="f8" fmla="val 37"/>
                <a:gd name="f9" fmla="val 887"/>
                <a:gd name="f10" fmla="val 4"/>
                <a:gd name="f11" fmla="val 3"/>
                <a:gd name="f12" fmla="val 862"/>
                <a:gd name="f13" fmla="val 788"/>
                <a:gd name="f14" fmla="val 714"/>
                <a:gd name="f15" fmla="val 19"/>
                <a:gd name="f16" fmla="val 642"/>
                <a:gd name="f17" fmla="val 28"/>
                <a:gd name="f18" fmla="val 606"/>
                <a:gd name="f19" fmla="val 39"/>
                <a:gd name="f20" fmla="val 571"/>
                <a:gd name="f21" fmla="val 66"/>
                <a:gd name="f22" fmla="val 544"/>
                <a:gd name="f23" fmla="val 96"/>
                <a:gd name="f24" fmla="val 513"/>
                <a:gd name="f25" fmla="val 141"/>
                <a:gd name="f26" fmla="val 508"/>
                <a:gd name="f27" fmla="val 177"/>
                <a:gd name="f28" fmla="val 531"/>
                <a:gd name="f29" fmla="val 188"/>
                <a:gd name="f30" fmla="val 539"/>
                <a:gd name="f31" fmla="val 198"/>
                <a:gd name="f32" fmla="val 547"/>
                <a:gd name="f33" fmla="val 208"/>
                <a:gd name="f34" fmla="val 556"/>
                <a:gd name="f35" fmla="val 250"/>
                <a:gd name="f36" fmla="val 594"/>
                <a:gd name="f37" fmla="val 312"/>
                <a:gd name="f38" fmla="val 352"/>
                <a:gd name="f39" fmla="val 554"/>
                <a:gd name="f40" fmla="val 399"/>
                <a:gd name="f41" fmla="val 507"/>
                <a:gd name="f42" fmla="val 416"/>
                <a:gd name="f43" fmla="val 447"/>
                <a:gd name="f44" fmla="val 412"/>
                <a:gd name="f45" fmla="val 383"/>
                <a:gd name="f46" fmla="val 411"/>
                <a:gd name="f47" fmla="val 362"/>
                <a:gd name="f48" fmla="val 396"/>
                <a:gd name="f49" fmla="val 341"/>
                <a:gd name="f50" fmla="val 385"/>
                <a:gd name="f51" fmla="val 322"/>
                <a:gd name="f52" fmla="val 379"/>
                <a:gd name="f53" fmla="val 311"/>
                <a:gd name="f54" fmla="val 368"/>
                <a:gd name="f55" fmla="val 302"/>
                <a:gd name="f56" fmla="val 359"/>
                <a:gd name="f57" fmla="val 292"/>
                <a:gd name="f58" fmla="val 314"/>
                <a:gd name="f59" fmla="val 246"/>
                <a:gd name="f60" fmla="val 293"/>
                <a:gd name="f61" fmla="val 190"/>
                <a:gd name="f62" fmla="val 291"/>
                <a:gd name="f63" fmla="val 126"/>
                <a:gd name="f64" fmla="val 289"/>
                <a:gd name="f65" fmla="val 91"/>
                <a:gd name="f66" fmla="val 54"/>
                <a:gd name="f67" fmla="val 290"/>
                <a:gd name="f68" fmla="val 6"/>
                <a:gd name="f69" fmla="val 1"/>
                <a:gd name="f70" fmla="val 307"/>
                <a:gd name="f71" fmla="val 324"/>
                <a:gd name="f72" fmla="val 7"/>
                <a:gd name="f73" fmla="val 20"/>
                <a:gd name="f74" fmla="val 323"/>
                <a:gd name="f75" fmla="val 56"/>
                <a:gd name="f76" fmla="val 127"/>
                <a:gd name="f77" fmla="val 326"/>
                <a:gd name="f78" fmla="val 179"/>
                <a:gd name="f79" fmla="val 343"/>
                <a:gd name="f80" fmla="val 226"/>
                <a:gd name="f81" fmla="val 381"/>
                <a:gd name="f82" fmla="val 260"/>
                <a:gd name="f83" fmla="val 329"/>
                <a:gd name="f84" fmla="val 458"/>
                <a:gd name="f85" fmla="val 427"/>
                <a:gd name="f86" fmla="val 501"/>
                <a:gd name="f87" fmla="val 420"/>
                <a:gd name="f88" fmla="val 522"/>
                <a:gd name="f89" fmla="val 409"/>
                <a:gd name="f90" fmla="val 543"/>
                <a:gd name="f91" fmla="val 561"/>
                <a:gd name="f92" fmla="val 353"/>
                <a:gd name="f93" fmla="val 619"/>
                <a:gd name="f94" fmla="val 637"/>
                <a:gd name="f95" fmla="val 222"/>
                <a:gd name="f96" fmla="val 613"/>
                <a:gd name="f97" fmla="val 213"/>
                <a:gd name="f98" fmla="val 610"/>
                <a:gd name="f99" fmla="val 205"/>
                <a:gd name="f100" fmla="val 603"/>
                <a:gd name="f101" fmla="val 197"/>
                <a:gd name="f102" fmla="val 597"/>
                <a:gd name="f103" fmla="val 187"/>
                <a:gd name="f104" fmla="val 589"/>
                <a:gd name="f105" fmla="val 580"/>
                <a:gd name="f106" fmla="val 169"/>
                <a:gd name="f107" fmla="val 572"/>
                <a:gd name="f108" fmla="val 133"/>
                <a:gd name="f109" fmla="val 546"/>
                <a:gd name="f110" fmla="val 98"/>
                <a:gd name="f111" fmla="val 553"/>
                <a:gd name="f112" fmla="val 76"/>
                <a:gd name="f113" fmla="val 591"/>
                <a:gd name="f114" fmla="val 49"/>
                <a:gd name="f115" fmla="val 636"/>
                <a:gd name="f116" fmla="val 42"/>
                <a:gd name="f117" fmla="val 687"/>
                <a:gd name="f118" fmla="val 738"/>
                <a:gd name="f119" fmla="val 36"/>
                <a:gd name="f120" fmla="val 780"/>
                <a:gd name="f121" fmla="val 821"/>
                <a:gd name="f122" fmla="val 870"/>
                <a:gd name="f123" fmla="val 878"/>
                <a:gd name="f124" fmla="+- 0 0 -90"/>
                <a:gd name="f125" fmla="*/ f3 1 459"/>
                <a:gd name="f126" fmla="*/ f4 1 892"/>
                <a:gd name="f127" fmla="val f5"/>
                <a:gd name="f128" fmla="val f6"/>
                <a:gd name="f129" fmla="val f7"/>
                <a:gd name="f130" fmla="*/ f124 f0 1"/>
                <a:gd name="f131" fmla="+- f129 0 f127"/>
                <a:gd name="f132" fmla="+- f128 0 f127"/>
                <a:gd name="f133" fmla="*/ f130 1 f2"/>
                <a:gd name="f134" fmla="*/ f132 1 459"/>
                <a:gd name="f135" fmla="*/ f131 1 892"/>
                <a:gd name="f136" fmla="*/ 37 f132 1"/>
                <a:gd name="f137" fmla="*/ 887 f131 1"/>
                <a:gd name="f138" fmla="*/ 3 f132 1"/>
                <a:gd name="f139" fmla="*/ 862 f131 1"/>
                <a:gd name="f140" fmla="*/ 19 f132 1"/>
                <a:gd name="f141" fmla="*/ 642 f131 1"/>
                <a:gd name="f142" fmla="*/ 66 f132 1"/>
                <a:gd name="f143" fmla="*/ 544 f131 1"/>
                <a:gd name="f144" fmla="*/ 177 f132 1"/>
                <a:gd name="f145" fmla="*/ 531 f131 1"/>
                <a:gd name="f146" fmla="*/ 208 f132 1"/>
                <a:gd name="f147" fmla="*/ 556 f131 1"/>
                <a:gd name="f148" fmla="*/ 352 f132 1"/>
                <a:gd name="f149" fmla="*/ 554 f131 1"/>
                <a:gd name="f150" fmla="*/ 412 f132 1"/>
                <a:gd name="f151" fmla="*/ 383 f131 1"/>
                <a:gd name="f152" fmla="*/ 385 f132 1"/>
                <a:gd name="f153" fmla="*/ 322 f131 1"/>
                <a:gd name="f154" fmla="*/ 359 f132 1"/>
                <a:gd name="f155" fmla="*/ 292 f131 1"/>
                <a:gd name="f156" fmla="*/ 291 f132 1"/>
                <a:gd name="f157" fmla="*/ 126 f131 1"/>
                <a:gd name="f158" fmla="*/ 290 f132 1"/>
                <a:gd name="f159" fmla="*/ 19 f131 1"/>
                <a:gd name="f160" fmla="*/ 307 f132 1"/>
                <a:gd name="f161" fmla="*/ 1 f131 1"/>
                <a:gd name="f162" fmla="*/ 324 f132 1"/>
                <a:gd name="f163" fmla="*/ 20 f131 1"/>
                <a:gd name="f164" fmla="*/ 127 f131 1"/>
                <a:gd name="f165" fmla="*/ 381 f132 1"/>
                <a:gd name="f166" fmla="*/ 260 f131 1"/>
                <a:gd name="f167" fmla="*/ 427 f132 1"/>
                <a:gd name="f168" fmla="*/ 501 f131 1"/>
                <a:gd name="f169" fmla="*/ 396 f132 1"/>
                <a:gd name="f170" fmla="*/ 561 f131 1"/>
                <a:gd name="f171" fmla="*/ 222 f132 1"/>
                <a:gd name="f172" fmla="*/ 613 f131 1"/>
                <a:gd name="f173" fmla="*/ 197 f132 1"/>
                <a:gd name="f174" fmla="*/ 597 f131 1"/>
                <a:gd name="f175" fmla="*/ 169 f132 1"/>
                <a:gd name="f176" fmla="*/ 572 f131 1"/>
                <a:gd name="f177" fmla="*/ 76 f132 1"/>
                <a:gd name="f178" fmla="*/ 591 f131 1"/>
                <a:gd name="f179" fmla="*/ 39 f132 1"/>
                <a:gd name="f180" fmla="*/ 738 f131 1"/>
                <a:gd name="f181" fmla="+- f133 0 f1"/>
                <a:gd name="f182" fmla="*/ f136 1 459"/>
                <a:gd name="f183" fmla="*/ f137 1 892"/>
                <a:gd name="f184" fmla="*/ f138 1 459"/>
                <a:gd name="f185" fmla="*/ f139 1 892"/>
                <a:gd name="f186" fmla="*/ f140 1 459"/>
                <a:gd name="f187" fmla="*/ f141 1 892"/>
                <a:gd name="f188" fmla="*/ f142 1 459"/>
                <a:gd name="f189" fmla="*/ f143 1 892"/>
                <a:gd name="f190" fmla="*/ f144 1 459"/>
                <a:gd name="f191" fmla="*/ f145 1 892"/>
                <a:gd name="f192" fmla="*/ f146 1 459"/>
                <a:gd name="f193" fmla="*/ f147 1 892"/>
                <a:gd name="f194" fmla="*/ f148 1 459"/>
                <a:gd name="f195" fmla="*/ f149 1 892"/>
                <a:gd name="f196" fmla="*/ f150 1 459"/>
                <a:gd name="f197" fmla="*/ f151 1 892"/>
                <a:gd name="f198" fmla="*/ f152 1 459"/>
                <a:gd name="f199" fmla="*/ f153 1 892"/>
                <a:gd name="f200" fmla="*/ f154 1 459"/>
                <a:gd name="f201" fmla="*/ f155 1 892"/>
                <a:gd name="f202" fmla="*/ f156 1 459"/>
                <a:gd name="f203" fmla="*/ f157 1 892"/>
                <a:gd name="f204" fmla="*/ f158 1 459"/>
                <a:gd name="f205" fmla="*/ f159 1 892"/>
                <a:gd name="f206" fmla="*/ f160 1 459"/>
                <a:gd name="f207" fmla="*/ f161 1 892"/>
                <a:gd name="f208" fmla="*/ f162 1 459"/>
                <a:gd name="f209" fmla="*/ f163 1 892"/>
                <a:gd name="f210" fmla="*/ f164 1 892"/>
                <a:gd name="f211" fmla="*/ f165 1 459"/>
                <a:gd name="f212" fmla="*/ f166 1 892"/>
                <a:gd name="f213" fmla="*/ f167 1 459"/>
                <a:gd name="f214" fmla="*/ f168 1 892"/>
                <a:gd name="f215" fmla="*/ f169 1 459"/>
                <a:gd name="f216" fmla="*/ f170 1 892"/>
                <a:gd name="f217" fmla="*/ f171 1 459"/>
                <a:gd name="f218" fmla="*/ f172 1 892"/>
                <a:gd name="f219" fmla="*/ f173 1 459"/>
                <a:gd name="f220" fmla="*/ f174 1 892"/>
                <a:gd name="f221" fmla="*/ f175 1 459"/>
                <a:gd name="f222" fmla="*/ f176 1 892"/>
                <a:gd name="f223" fmla="*/ f177 1 459"/>
                <a:gd name="f224" fmla="*/ f178 1 892"/>
                <a:gd name="f225" fmla="*/ f179 1 459"/>
                <a:gd name="f226" fmla="*/ f180 1 892"/>
                <a:gd name="f227" fmla="*/ 0 1 f134"/>
                <a:gd name="f228" fmla="*/ f128 1 f134"/>
                <a:gd name="f229" fmla="*/ 0 1 f135"/>
                <a:gd name="f230" fmla="*/ f129 1 f135"/>
                <a:gd name="f231" fmla="*/ f182 1 f134"/>
                <a:gd name="f232" fmla="*/ f183 1 f135"/>
                <a:gd name="f233" fmla="*/ f184 1 f134"/>
                <a:gd name="f234" fmla="*/ f185 1 f135"/>
                <a:gd name="f235" fmla="*/ f186 1 f134"/>
                <a:gd name="f236" fmla="*/ f187 1 f135"/>
                <a:gd name="f237" fmla="*/ f188 1 f134"/>
                <a:gd name="f238" fmla="*/ f189 1 f135"/>
                <a:gd name="f239" fmla="*/ f190 1 f134"/>
                <a:gd name="f240" fmla="*/ f191 1 f135"/>
                <a:gd name="f241" fmla="*/ f192 1 f134"/>
                <a:gd name="f242" fmla="*/ f193 1 f135"/>
                <a:gd name="f243" fmla="*/ f194 1 f134"/>
                <a:gd name="f244" fmla="*/ f195 1 f135"/>
                <a:gd name="f245" fmla="*/ f196 1 f134"/>
                <a:gd name="f246" fmla="*/ f197 1 f135"/>
                <a:gd name="f247" fmla="*/ f198 1 f134"/>
                <a:gd name="f248" fmla="*/ f199 1 f135"/>
                <a:gd name="f249" fmla="*/ f200 1 f134"/>
                <a:gd name="f250" fmla="*/ f201 1 f135"/>
                <a:gd name="f251" fmla="*/ f202 1 f134"/>
                <a:gd name="f252" fmla="*/ f203 1 f135"/>
                <a:gd name="f253" fmla="*/ f204 1 f134"/>
                <a:gd name="f254" fmla="*/ f205 1 f135"/>
                <a:gd name="f255" fmla="*/ f206 1 f134"/>
                <a:gd name="f256" fmla="*/ f207 1 f135"/>
                <a:gd name="f257" fmla="*/ f208 1 f134"/>
                <a:gd name="f258" fmla="*/ f209 1 f135"/>
                <a:gd name="f259" fmla="*/ f210 1 f135"/>
                <a:gd name="f260" fmla="*/ f211 1 f134"/>
                <a:gd name="f261" fmla="*/ f212 1 f135"/>
                <a:gd name="f262" fmla="*/ f213 1 f134"/>
                <a:gd name="f263" fmla="*/ f214 1 f135"/>
                <a:gd name="f264" fmla="*/ f215 1 f134"/>
                <a:gd name="f265" fmla="*/ f216 1 f135"/>
                <a:gd name="f266" fmla="*/ f217 1 f134"/>
                <a:gd name="f267" fmla="*/ f218 1 f135"/>
                <a:gd name="f268" fmla="*/ f219 1 f134"/>
                <a:gd name="f269" fmla="*/ f220 1 f135"/>
                <a:gd name="f270" fmla="*/ f221 1 f134"/>
                <a:gd name="f271" fmla="*/ f222 1 f135"/>
                <a:gd name="f272" fmla="*/ f223 1 f134"/>
                <a:gd name="f273" fmla="*/ f224 1 f135"/>
                <a:gd name="f274" fmla="*/ f225 1 f134"/>
                <a:gd name="f275" fmla="*/ f226 1 f135"/>
                <a:gd name="f276" fmla="*/ f227 f125 1"/>
                <a:gd name="f277" fmla="*/ f228 f125 1"/>
                <a:gd name="f278" fmla="*/ f230 f126 1"/>
                <a:gd name="f279" fmla="*/ f229 f126 1"/>
                <a:gd name="f280" fmla="*/ f231 f125 1"/>
                <a:gd name="f281" fmla="*/ f232 f126 1"/>
                <a:gd name="f282" fmla="*/ f233 f125 1"/>
                <a:gd name="f283" fmla="*/ f234 f126 1"/>
                <a:gd name="f284" fmla="*/ f235 f125 1"/>
                <a:gd name="f285" fmla="*/ f236 f126 1"/>
                <a:gd name="f286" fmla="*/ f237 f125 1"/>
                <a:gd name="f287" fmla="*/ f238 f126 1"/>
                <a:gd name="f288" fmla="*/ f239 f125 1"/>
                <a:gd name="f289" fmla="*/ f240 f126 1"/>
                <a:gd name="f290" fmla="*/ f241 f125 1"/>
                <a:gd name="f291" fmla="*/ f242 f126 1"/>
                <a:gd name="f292" fmla="*/ f243 f125 1"/>
                <a:gd name="f293" fmla="*/ f244 f126 1"/>
                <a:gd name="f294" fmla="*/ f245 f125 1"/>
                <a:gd name="f295" fmla="*/ f246 f126 1"/>
                <a:gd name="f296" fmla="*/ f247 f125 1"/>
                <a:gd name="f297" fmla="*/ f248 f126 1"/>
                <a:gd name="f298" fmla="*/ f249 f125 1"/>
                <a:gd name="f299" fmla="*/ f250 f126 1"/>
                <a:gd name="f300" fmla="*/ f251 f125 1"/>
                <a:gd name="f301" fmla="*/ f252 f126 1"/>
                <a:gd name="f302" fmla="*/ f253 f125 1"/>
                <a:gd name="f303" fmla="*/ f254 f126 1"/>
                <a:gd name="f304" fmla="*/ f255 f125 1"/>
                <a:gd name="f305" fmla="*/ f256 f126 1"/>
                <a:gd name="f306" fmla="*/ f257 f125 1"/>
                <a:gd name="f307" fmla="*/ f258 f126 1"/>
                <a:gd name="f308" fmla="*/ f259 f126 1"/>
                <a:gd name="f309" fmla="*/ f260 f125 1"/>
                <a:gd name="f310" fmla="*/ f261 f126 1"/>
                <a:gd name="f311" fmla="*/ f262 f125 1"/>
                <a:gd name="f312" fmla="*/ f263 f126 1"/>
                <a:gd name="f313" fmla="*/ f264 f125 1"/>
                <a:gd name="f314" fmla="*/ f265 f126 1"/>
                <a:gd name="f315" fmla="*/ f266 f125 1"/>
                <a:gd name="f316" fmla="*/ f267 f126 1"/>
                <a:gd name="f317" fmla="*/ f268 f125 1"/>
                <a:gd name="f318" fmla="*/ f269 f126 1"/>
                <a:gd name="f319" fmla="*/ f270 f125 1"/>
                <a:gd name="f320" fmla="*/ f271 f126 1"/>
                <a:gd name="f321" fmla="*/ f272 f125 1"/>
                <a:gd name="f322" fmla="*/ f273 f126 1"/>
                <a:gd name="f323" fmla="*/ f274 f125 1"/>
                <a:gd name="f324" fmla="*/ f275 f126 1"/>
              </a:gdLst>
              <a:ahLst/>
              <a:cxnLst>
                <a:cxn ang="3cd4">
                  <a:pos x="hc" y="t"/>
                </a:cxn>
                <a:cxn ang="0">
                  <a:pos x="r" y="vc"/>
                </a:cxn>
                <a:cxn ang="cd4">
                  <a:pos x="hc" y="b"/>
                </a:cxn>
                <a:cxn ang="cd2">
                  <a:pos x="l" y="vc"/>
                </a:cxn>
                <a:cxn ang="f181">
                  <a:pos x="f280" y="f281"/>
                </a:cxn>
                <a:cxn ang="f181">
                  <a:pos x="f282" y="f283"/>
                </a:cxn>
                <a:cxn ang="f181">
                  <a:pos x="f284" y="f285"/>
                </a:cxn>
                <a:cxn ang="f181">
                  <a:pos x="f286" y="f287"/>
                </a:cxn>
                <a:cxn ang="f181">
                  <a:pos x="f288" y="f289"/>
                </a:cxn>
                <a:cxn ang="f181">
                  <a:pos x="f290" y="f291"/>
                </a:cxn>
                <a:cxn ang="f181">
                  <a:pos x="f292" y="f293"/>
                </a:cxn>
                <a:cxn ang="f181">
                  <a:pos x="f294" y="f295"/>
                </a:cxn>
                <a:cxn ang="f181">
                  <a:pos x="f296" y="f297"/>
                </a:cxn>
                <a:cxn ang="f181">
                  <a:pos x="f298" y="f299"/>
                </a:cxn>
                <a:cxn ang="f181">
                  <a:pos x="f300" y="f301"/>
                </a:cxn>
                <a:cxn ang="f181">
                  <a:pos x="f302" y="f303"/>
                </a:cxn>
                <a:cxn ang="f181">
                  <a:pos x="f304" y="f305"/>
                </a:cxn>
                <a:cxn ang="f181">
                  <a:pos x="f306" y="f307"/>
                </a:cxn>
                <a:cxn ang="f181">
                  <a:pos x="f306" y="f308"/>
                </a:cxn>
                <a:cxn ang="f181">
                  <a:pos x="f309" y="f310"/>
                </a:cxn>
                <a:cxn ang="f181">
                  <a:pos x="f311" y="f312"/>
                </a:cxn>
                <a:cxn ang="f181">
                  <a:pos x="f313" y="f314"/>
                </a:cxn>
                <a:cxn ang="f181">
                  <a:pos x="f315" y="f316"/>
                </a:cxn>
                <a:cxn ang="f181">
                  <a:pos x="f317" y="f318"/>
                </a:cxn>
                <a:cxn ang="f181">
                  <a:pos x="f319" y="f320"/>
                </a:cxn>
                <a:cxn ang="f181">
                  <a:pos x="f321" y="f322"/>
                </a:cxn>
                <a:cxn ang="f181">
                  <a:pos x="f323" y="f324"/>
                </a:cxn>
                <a:cxn ang="f181">
                  <a:pos x="f280" y="f283"/>
                </a:cxn>
                <a:cxn ang="f181">
                  <a:pos x="f280" y="f281"/>
                </a:cxn>
              </a:cxnLst>
              <a:rect l="f276" t="f279" r="f277" b="f278"/>
              <a:pathLst>
                <a:path w="459" h="892">
                  <a:moveTo>
                    <a:pt x="f8" y="f9"/>
                  </a:moveTo>
                  <a:cubicBezTo>
                    <a:pt x="f10" y="f7"/>
                    <a:pt x="f11" y="f7"/>
                    <a:pt x="f11" y="f12"/>
                  </a:cubicBezTo>
                  <a:cubicBezTo>
                    <a:pt x="f11" y="f13"/>
                    <a:pt x="f5" y="f14"/>
                    <a:pt x="f15" y="f16"/>
                  </a:cubicBezTo>
                  <a:cubicBezTo>
                    <a:pt x="f17" y="f18"/>
                    <a:pt x="f19" y="f20"/>
                    <a:pt x="f21" y="f22"/>
                  </a:cubicBezTo>
                  <a:cubicBezTo>
                    <a:pt x="f23" y="f24"/>
                    <a:pt x="f25" y="f26"/>
                    <a:pt x="f27" y="f28"/>
                  </a:cubicBezTo>
                  <a:cubicBezTo>
                    <a:pt x="f29" y="f30"/>
                    <a:pt x="f31" y="f32"/>
                    <a:pt x="f33" y="f34"/>
                  </a:cubicBezTo>
                  <a:cubicBezTo>
                    <a:pt x="f35" y="f36"/>
                    <a:pt x="f37" y="f36"/>
                    <a:pt x="f38" y="f39"/>
                  </a:cubicBezTo>
                  <a:cubicBezTo>
                    <a:pt x="f40" y="f41"/>
                    <a:pt x="f42" y="f43"/>
                    <a:pt x="f44" y="f45"/>
                  </a:cubicBezTo>
                  <a:cubicBezTo>
                    <a:pt x="f46" y="f47"/>
                    <a:pt x="f48" y="f49"/>
                    <a:pt x="f50" y="f51"/>
                  </a:cubicBezTo>
                  <a:cubicBezTo>
                    <a:pt x="f52" y="f53"/>
                    <a:pt x="f54" y="f55"/>
                    <a:pt x="f56" y="f57"/>
                  </a:cubicBezTo>
                  <a:cubicBezTo>
                    <a:pt x="f58" y="f59"/>
                    <a:pt x="f60" y="f61"/>
                    <a:pt x="f62" y="f63"/>
                  </a:cubicBezTo>
                  <a:cubicBezTo>
                    <a:pt x="f64" y="f65"/>
                    <a:pt x="f62" y="f66"/>
                    <a:pt x="f67" y="f15"/>
                  </a:cubicBezTo>
                  <a:cubicBezTo>
                    <a:pt x="f67" y="f68"/>
                    <a:pt x="f60" y="f69"/>
                    <a:pt x="f70" y="f69"/>
                  </a:cubicBezTo>
                  <a:cubicBezTo>
                    <a:pt x="f51" y="f5"/>
                    <a:pt x="f71" y="f72"/>
                    <a:pt x="f71" y="f73"/>
                  </a:cubicBezTo>
                  <a:cubicBezTo>
                    <a:pt x="f74" y="f75"/>
                    <a:pt x="f74" y="f65"/>
                    <a:pt x="f71" y="f76"/>
                  </a:cubicBezTo>
                  <a:cubicBezTo>
                    <a:pt x="f77" y="f78"/>
                    <a:pt x="f79" y="f80"/>
                    <a:pt x="f81" y="f82"/>
                  </a:cubicBezTo>
                  <a:cubicBezTo>
                    <a:pt x="f6" y="f83"/>
                    <a:pt x="f84" y="f44"/>
                    <a:pt x="f85" y="f86"/>
                  </a:cubicBezTo>
                  <a:cubicBezTo>
                    <a:pt x="f87" y="f88"/>
                    <a:pt x="f89" y="f90"/>
                    <a:pt x="f48" y="f91"/>
                  </a:cubicBezTo>
                  <a:cubicBezTo>
                    <a:pt x="f92" y="f93"/>
                    <a:pt x="f64" y="f94"/>
                    <a:pt x="f95" y="f96"/>
                  </a:cubicBezTo>
                  <a:cubicBezTo>
                    <a:pt x="f97" y="f98"/>
                    <a:pt x="f99" y="f100"/>
                    <a:pt x="f101" y="f102"/>
                  </a:cubicBezTo>
                  <a:cubicBezTo>
                    <a:pt x="f103" y="f104"/>
                    <a:pt x="f78" y="f105"/>
                    <a:pt x="f106" y="f107"/>
                  </a:cubicBezTo>
                  <a:cubicBezTo>
                    <a:pt x="f108" y="f109"/>
                    <a:pt x="f110" y="f111"/>
                    <a:pt x="f112" y="f113"/>
                  </a:cubicBezTo>
                  <a:cubicBezTo>
                    <a:pt x="f114" y="f115"/>
                    <a:pt x="f116" y="f117"/>
                    <a:pt x="f19" y="f118"/>
                  </a:cubicBezTo>
                  <a:cubicBezTo>
                    <a:pt x="f119" y="f120"/>
                    <a:pt x="f8" y="f121"/>
                    <a:pt x="f8" y="f12"/>
                  </a:cubicBezTo>
                  <a:cubicBezTo>
                    <a:pt x="f8" y="f122"/>
                    <a:pt x="f8" y="f123"/>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39" name="Freeform 58">
              <a:extLst>
                <a:ext uri="{FF2B5EF4-FFF2-40B4-BE49-F238E27FC236}">
                  <a16:creationId xmlns:a16="http://schemas.microsoft.com/office/drawing/2014/main" id="{144E7D5E-A9D8-2D5A-9DF1-7182350581D9}"/>
                </a:ext>
              </a:extLst>
            </p:cNvPr>
            <p:cNvSpPr/>
            <p:nvPr/>
          </p:nvSpPr>
          <p:spPr>
            <a:xfrm>
              <a:off x="11196105" y="5216551"/>
              <a:ext cx="656694" cy="752249"/>
            </a:xfrm>
            <a:custGeom>
              <a:avLst/>
              <a:gdLst>
                <a:gd name="f0" fmla="val 10800000"/>
                <a:gd name="f1" fmla="val 5400000"/>
                <a:gd name="f2" fmla="val 180"/>
                <a:gd name="f3" fmla="val w"/>
                <a:gd name="f4" fmla="val h"/>
                <a:gd name="f5" fmla="val 0"/>
                <a:gd name="f6" fmla="val 318"/>
                <a:gd name="f7" fmla="val 364"/>
                <a:gd name="f8" fmla="val 181"/>
                <a:gd name="f9" fmla="val 199"/>
                <a:gd name="f10" fmla="val 217"/>
                <a:gd name="f11" fmla="val 235"/>
                <a:gd name="f12" fmla="val 317"/>
                <a:gd name="f13" fmla="val 264"/>
                <a:gd name="f14" fmla="val 307"/>
                <a:gd name="f15" fmla="val 273"/>
                <a:gd name="f16" fmla="val 279"/>
                <a:gd name="f17" fmla="val 232"/>
                <a:gd name="f18" fmla="val 274"/>
                <a:gd name="f19" fmla="val 239"/>
                <a:gd name="f20" fmla="val 271"/>
                <a:gd name="f21" fmla="val 238"/>
                <a:gd name="f22" fmla="val 315"/>
                <a:gd name="f23" fmla="val 324"/>
                <a:gd name="f24" fmla="val 333"/>
                <a:gd name="f25" fmla="val 236"/>
                <a:gd name="f26" fmla="val 342"/>
                <a:gd name="f27" fmla="val 233"/>
                <a:gd name="f28" fmla="val 356"/>
                <a:gd name="f29" fmla="val 224"/>
                <a:gd name="f30" fmla="val 209"/>
                <a:gd name="f31" fmla="val 176"/>
                <a:gd name="f32" fmla="val 142"/>
                <a:gd name="f33" fmla="val 109"/>
                <a:gd name="f34" fmla="val 91"/>
                <a:gd name="f35" fmla="val 81"/>
                <a:gd name="f36" fmla="val 354"/>
                <a:gd name="f37" fmla="val 79"/>
                <a:gd name="f38" fmla="val 336"/>
                <a:gd name="f39" fmla="val 328"/>
                <a:gd name="f40" fmla="val 320"/>
                <a:gd name="f41" fmla="val 312"/>
                <a:gd name="f42" fmla="val 42"/>
                <a:gd name="f43" fmla="val 38"/>
                <a:gd name="f44" fmla="val 35"/>
                <a:gd name="f45" fmla="val 32"/>
                <a:gd name="f46" fmla="val 12"/>
                <a:gd name="f47" fmla="val 1"/>
                <a:gd name="f48" fmla="val 244"/>
                <a:gd name="f49" fmla="val 202"/>
                <a:gd name="f50" fmla="val 160"/>
                <a:gd name="f51" fmla="val 118"/>
                <a:gd name="f52" fmla="val 101"/>
                <a:gd name="f53" fmla="val 11"/>
                <a:gd name="f54" fmla="val 30"/>
                <a:gd name="f55" fmla="val 90"/>
                <a:gd name="f56" fmla="val 78"/>
                <a:gd name="f57" fmla="val 89"/>
                <a:gd name="f58" fmla="val 88"/>
                <a:gd name="f59" fmla="val 39"/>
                <a:gd name="f60" fmla="val 7"/>
                <a:gd name="f61" fmla="val 86"/>
                <a:gd name="f62" fmla="val 146"/>
                <a:gd name="f63" fmla="val 175"/>
                <a:gd name="f64" fmla="val 204"/>
                <a:gd name="f65" fmla="val 228"/>
                <a:gd name="f66" fmla="val 237"/>
                <a:gd name="f67" fmla="val 9"/>
                <a:gd name="f68" fmla="val 34"/>
                <a:gd name="f69" fmla="val 47"/>
                <a:gd name="f70" fmla="val 59"/>
                <a:gd name="f71" fmla="val 72"/>
                <a:gd name="f72" fmla="val 257"/>
                <a:gd name="f73" fmla="val 263"/>
                <a:gd name="f74" fmla="val 269"/>
                <a:gd name="f75" fmla="val 275"/>
                <a:gd name="f76" fmla="val 308"/>
                <a:gd name="f77" fmla="val 100"/>
                <a:gd name="f78" fmla="val 133"/>
                <a:gd name="f79" fmla="val 149"/>
                <a:gd name="f80" fmla="val 165"/>
                <a:gd name="f81" fmla="val 31"/>
                <a:gd name="f82" fmla="val 27"/>
                <a:gd name="f83" fmla="val 227"/>
                <a:gd name="f84" fmla="val 36"/>
                <a:gd name="f85" fmla="val 247"/>
                <a:gd name="f86" fmla="val 103"/>
                <a:gd name="f87" fmla="val 245"/>
                <a:gd name="f88" fmla="val 107"/>
                <a:gd name="f89" fmla="val 250"/>
                <a:gd name="f90" fmla="val 261"/>
                <a:gd name="f91" fmla="val 106"/>
                <a:gd name="f92" fmla="val 296"/>
                <a:gd name="f93" fmla="val 313"/>
                <a:gd name="f94" fmla="val 111"/>
                <a:gd name="f95" fmla="val 329"/>
                <a:gd name="f96" fmla="val 122"/>
                <a:gd name="f97" fmla="val 147"/>
                <a:gd name="f98" fmla="val 172"/>
                <a:gd name="f99" fmla="val 198"/>
                <a:gd name="f100" fmla="val 213"/>
                <a:gd name="f101" fmla="val 325"/>
                <a:gd name="f102" fmla="val 314"/>
                <a:gd name="f103" fmla="val 297"/>
                <a:gd name="f104" fmla="val 214"/>
                <a:gd name="f105" fmla="val 280"/>
                <a:gd name="f106" fmla="val 212"/>
                <a:gd name="f107" fmla="val 248"/>
                <a:gd name="f108" fmla="val 218"/>
                <a:gd name="f109" fmla="val 285"/>
                <a:gd name="f110" fmla="val 240"/>
                <a:gd name="f111" fmla="val 168"/>
                <a:gd name="f112" fmla="val 138"/>
                <a:gd name="f113" fmla="val 125"/>
                <a:gd name="f114" fmla="val 121"/>
                <a:gd name="f115" fmla="val 268"/>
                <a:gd name="f116" fmla="val 255"/>
                <a:gd name="f117" fmla="val 241"/>
                <a:gd name="f118" fmla="val 117"/>
                <a:gd name="f119" fmla="val 71"/>
                <a:gd name="f120" fmla="val 54"/>
                <a:gd name="f121" fmla="val 43"/>
                <a:gd name="f122" fmla="val 173"/>
                <a:gd name="f123" fmla="val 148"/>
                <a:gd name="f124" fmla="val 110"/>
                <a:gd name="f125" fmla="val 44"/>
                <a:gd name="f126" fmla="val 55"/>
                <a:gd name="f127" fmla="val 87"/>
                <a:gd name="f128" fmla="val 116"/>
                <a:gd name="f129" fmla="val 104"/>
                <a:gd name="f130" fmla="val 46"/>
                <a:gd name="f131" fmla="val 37"/>
                <a:gd name="f132" fmla="val 127"/>
                <a:gd name="f133" fmla="val 139"/>
                <a:gd name="f134" fmla="val 164"/>
                <a:gd name="f135" fmla="+- 0 0 -90"/>
                <a:gd name="f136" fmla="*/ f3 1 318"/>
                <a:gd name="f137" fmla="*/ f4 1 364"/>
                <a:gd name="f138" fmla="val f5"/>
                <a:gd name="f139" fmla="val f6"/>
                <a:gd name="f140" fmla="val f7"/>
                <a:gd name="f141" fmla="*/ f135 f0 1"/>
                <a:gd name="f142" fmla="+- f140 0 f138"/>
                <a:gd name="f143" fmla="+- f139 0 f138"/>
                <a:gd name="f144" fmla="*/ f141 1 f2"/>
                <a:gd name="f145" fmla="*/ f143 1 318"/>
                <a:gd name="f146" fmla="*/ f142 1 364"/>
                <a:gd name="f147" fmla="*/ 318 f143 1"/>
                <a:gd name="f148" fmla="*/ 181 f142 1"/>
                <a:gd name="f149" fmla="*/ 235 f142 1"/>
                <a:gd name="f150" fmla="*/ 279 f143 1"/>
                <a:gd name="f151" fmla="*/ 273 f142 1"/>
                <a:gd name="f152" fmla="*/ 238 f143 1"/>
                <a:gd name="f153" fmla="*/ 315 f142 1"/>
                <a:gd name="f154" fmla="*/ 236 f143 1"/>
                <a:gd name="f155" fmla="*/ 342 f142 1"/>
                <a:gd name="f156" fmla="*/ 209 f143 1"/>
                <a:gd name="f157" fmla="*/ 364 f142 1"/>
                <a:gd name="f158" fmla="*/ 109 f143 1"/>
                <a:gd name="f159" fmla="*/ 79 f143 1"/>
                <a:gd name="f160" fmla="*/ 336 f142 1"/>
                <a:gd name="f161" fmla="*/ 312 f142 1"/>
                <a:gd name="f162" fmla="*/ 42 f143 1"/>
                <a:gd name="f163" fmla="*/ 32 f143 1"/>
                <a:gd name="f164" fmla="*/ 1 f143 1"/>
                <a:gd name="f165" fmla="*/ 244 f142 1"/>
                <a:gd name="f166" fmla="*/ 118 f142 1"/>
                <a:gd name="f167" fmla="*/ 30 f143 1"/>
                <a:gd name="f168" fmla="*/ 90 f142 1"/>
                <a:gd name="f169" fmla="*/ 39 f142 1"/>
                <a:gd name="f170" fmla="*/ 118 f143 1"/>
                <a:gd name="f171" fmla="*/ 0 f142 1"/>
                <a:gd name="f172" fmla="*/ 204 f143 1"/>
                <a:gd name="f173" fmla="*/ 34 f142 1"/>
                <a:gd name="f174" fmla="*/ 72 f142 1"/>
                <a:gd name="f175" fmla="*/ 257 f143 1"/>
                <a:gd name="f176" fmla="*/ 275 f143 1"/>
                <a:gd name="f177" fmla="*/ 133 f142 1"/>
                <a:gd name="f178" fmla="*/ 31 f143 1"/>
                <a:gd name="f179" fmla="*/ 36 f143 1"/>
                <a:gd name="f180" fmla="*/ 237 f142 1"/>
                <a:gd name="f181" fmla="*/ 91 f143 1"/>
                <a:gd name="f182" fmla="*/ 107 f143 1"/>
                <a:gd name="f183" fmla="*/ 261 f142 1"/>
                <a:gd name="f184" fmla="*/ 106 f143 1"/>
                <a:gd name="f185" fmla="*/ 313 f142 1"/>
                <a:gd name="f186" fmla="*/ 122 f143 1"/>
                <a:gd name="f187" fmla="*/ 329 f142 1"/>
                <a:gd name="f188" fmla="*/ 198 f143 1"/>
                <a:gd name="f189" fmla="*/ 213 f143 1"/>
                <a:gd name="f190" fmla="*/ 314 f142 1"/>
                <a:gd name="f191" fmla="*/ 264 f142 1"/>
                <a:gd name="f192" fmla="*/ 233 f143 1"/>
                <a:gd name="f193" fmla="*/ 269 f143 1"/>
                <a:gd name="f194" fmla="*/ 285 f143 1"/>
                <a:gd name="f195" fmla="*/ 228 f142 1"/>
                <a:gd name="f196" fmla="*/ 138 f142 1"/>
                <a:gd name="f197" fmla="*/ 268 f143 1"/>
                <a:gd name="f198" fmla="*/ 121 f142 1"/>
                <a:gd name="f199" fmla="*/ 228 f143 1"/>
                <a:gd name="f200" fmla="*/ 106 f142 1"/>
                <a:gd name="f201" fmla="*/ 54 f142 1"/>
                <a:gd name="f202" fmla="*/ 38 f142 1"/>
                <a:gd name="f203" fmla="*/ 55 f142 1"/>
                <a:gd name="f204" fmla="*/ 103 f142 1"/>
                <a:gd name="f205" fmla="*/ 90 f143 1"/>
                <a:gd name="f206" fmla="*/ 122 f142 1"/>
                <a:gd name="f207" fmla="*/ 37 f143 1"/>
                <a:gd name="f208" fmla="*/ 127 f142 1"/>
                <a:gd name="f209" fmla="+- f144 0 f1"/>
                <a:gd name="f210" fmla="*/ f147 1 318"/>
                <a:gd name="f211" fmla="*/ f148 1 364"/>
                <a:gd name="f212" fmla="*/ f149 1 364"/>
                <a:gd name="f213" fmla="*/ f150 1 318"/>
                <a:gd name="f214" fmla="*/ f151 1 364"/>
                <a:gd name="f215" fmla="*/ f152 1 318"/>
                <a:gd name="f216" fmla="*/ f153 1 364"/>
                <a:gd name="f217" fmla="*/ f154 1 318"/>
                <a:gd name="f218" fmla="*/ f155 1 364"/>
                <a:gd name="f219" fmla="*/ f156 1 318"/>
                <a:gd name="f220" fmla="*/ f157 1 364"/>
                <a:gd name="f221" fmla="*/ f158 1 318"/>
                <a:gd name="f222" fmla="*/ f159 1 318"/>
                <a:gd name="f223" fmla="*/ f160 1 364"/>
                <a:gd name="f224" fmla="*/ f161 1 364"/>
                <a:gd name="f225" fmla="*/ f162 1 318"/>
                <a:gd name="f226" fmla="*/ f163 1 318"/>
                <a:gd name="f227" fmla="*/ f164 1 318"/>
                <a:gd name="f228" fmla="*/ f165 1 364"/>
                <a:gd name="f229" fmla="*/ f166 1 364"/>
                <a:gd name="f230" fmla="*/ f167 1 318"/>
                <a:gd name="f231" fmla="*/ f168 1 364"/>
                <a:gd name="f232" fmla="*/ f169 1 364"/>
                <a:gd name="f233" fmla="*/ f170 1 318"/>
                <a:gd name="f234" fmla="*/ f171 1 364"/>
                <a:gd name="f235" fmla="*/ f172 1 318"/>
                <a:gd name="f236" fmla="*/ f173 1 364"/>
                <a:gd name="f237" fmla="*/ f174 1 364"/>
                <a:gd name="f238" fmla="*/ f175 1 318"/>
                <a:gd name="f239" fmla="*/ f176 1 318"/>
                <a:gd name="f240" fmla="*/ f177 1 364"/>
                <a:gd name="f241" fmla="*/ f178 1 318"/>
                <a:gd name="f242" fmla="*/ f179 1 318"/>
                <a:gd name="f243" fmla="*/ f180 1 364"/>
                <a:gd name="f244" fmla="*/ f181 1 318"/>
                <a:gd name="f245" fmla="*/ f182 1 318"/>
                <a:gd name="f246" fmla="*/ f183 1 364"/>
                <a:gd name="f247" fmla="*/ f184 1 318"/>
                <a:gd name="f248" fmla="*/ f185 1 364"/>
                <a:gd name="f249" fmla="*/ f186 1 318"/>
                <a:gd name="f250" fmla="*/ f187 1 364"/>
                <a:gd name="f251" fmla="*/ f188 1 318"/>
                <a:gd name="f252" fmla="*/ f189 1 318"/>
                <a:gd name="f253" fmla="*/ f190 1 364"/>
                <a:gd name="f254" fmla="*/ f191 1 364"/>
                <a:gd name="f255" fmla="*/ f192 1 318"/>
                <a:gd name="f256" fmla="*/ f193 1 318"/>
                <a:gd name="f257" fmla="*/ f194 1 318"/>
                <a:gd name="f258" fmla="*/ f195 1 364"/>
                <a:gd name="f259" fmla="*/ f196 1 364"/>
                <a:gd name="f260" fmla="*/ f197 1 318"/>
                <a:gd name="f261" fmla="*/ f198 1 364"/>
                <a:gd name="f262" fmla="*/ f199 1 318"/>
                <a:gd name="f263" fmla="*/ f200 1 364"/>
                <a:gd name="f264" fmla="*/ f201 1 364"/>
                <a:gd name="f265" fmla="*/ f202 1 364"/>
                <a:gd name="f266" fmla="*/ f203 1 364"/>
                <a:gd name="f267" fmla="*/ f204 1 364"/>
                <a:gd name="f268" fmla="*/ f205 1 318"/>
                <a:gd name="f269" fmla="*/ f206 1 364"/>
                <a:gd name="f270" fmla="*/ f207 1 318"/>
                <a:gd name="f271" fmla="*/ f208 1 364"/>
                <a:gd name="f272" fmla="*/ 0 1 f145"/>
                <a:gd name="f273" fmla="*/ f139 1 f145"/>
                <a:gd name="f274" fmla="*/ 0 1 f146"/>
                <a:gd name="f275" fmla="*/ f140 1 f146"/>
                <a:gd name="f276" fmla="*/ f210 1 f145"/>
                <a:gd name="f277" fmla="*/ f211 1 f146"/>
                <a:gd name="f278" fmla="*/ f212 1 f146"/>
                <a:gd name="f279" fmla="*/ f213 1 f145"/>
                <a:gd name="f280" fmla="*/ f214 1 f146"/>
                <a:gd name="f281" fmla="*/ f215 1 f145"/>
                <a:gd name="f282" fmla="*/ f216 1 f146"/>
                <a:gd name="f283" fmla="*/ f217 1 f145"/>
                <a:gd name="f284" fmla="*/ f218 1 f146"/>
                <a:gd name="f285" fmla="*/ f219 1 f145"/>
                <a:gd name="f286" fmla="*/ f220 1 f146"/>
                <a:gd name="f287" fmla="*/ f221 1 f145"/>
                <a:gd name="f288" fmla="*/ f222 1 f145"/>
                <a:gd name="f289" fmla="*/ f223 1 f146"/>
                <a:gd name="f290" fmla="*/ f224 1 f146"/>
                <a:gd name="f291" fmla="*/ f225 1 f145"/>
                <a:gd name="f292" fmla="*/ f226 1 f145"/>
                <a:gd name="f293" fmla="*/ f227 1 f145"/>
                <a:gd name="f294" fmla="*/ f228 1 f146"/>
                <a:gd name="f295" fmla="*/ f229 1 f146"/>
                <a:gd name="f296" fmla="*/ f230 1 f145"/>
                <a:gd name="f297" fmla="*/ f231 1 f146"/>
                <a:gd name="f298" fmla="*/ f232 1 f146"/>
                <a:gd name="f299" fmla="*/ f233 1 f145"/>
                <a:gd name="f300" fmla="*/ f234 1 f146"/>
                <a:gd name="f301" fmla="*/ f235 1 f145"/>
                <a:gd name="f302" fmla="*/ f236 1 f146"/>
                <a:gd name="f303" fmla="*/ f237 1 f146"/>
                <a:gd name="f304" fmla="*/ f238 1 f145"/>
                <a:gd name="f305" fmla="*/ f239 1 f145"/>
                <a:gd name="f306" fmla="*/ f240 1 f146"/>
                <a:gd name="f307" fmla="*/ f241 1 f145"/>
                <a:gd name="f308" fmla="*/ f242 1 f145"/>
                <a:gd name="f309" fmla="*/ f243 1 f146"/>
                <a:gd name="f310" fmla="*/ f244 1 f145"/>
                <a:gd name="f311" fmla="*/ f245 1 f145"/>
                <a:gd name="f312" fmla="*/ f246 1 f146"/>
                <a:gd name="f313" fmla="*/ f247 1 f145"/>
                <a:gd name="f314" fmla="*/ f248 1 f146"/>
                <a:gd name="f315" fmla="*/ f249 1 f145"/>
                <a:gd name="f316" fmla="*/ f250 1 f146"/>
                <a:gd name="f317" fmla="*/ f251 1 f145"/>
                <a:gd name="f318" fmla="*/ f252 1 f145"/>
                <a:gd name="f319" fmla="*/ f253 1 f146"/>
                <a:gd name="f320" fmla="*/ f254 1 f146"/>
                <a:gd name="f321" fmla="*/ f255 1 f145"/>
                <a:gd name="f322" fmla="*/ f256 1 f145"/>
                <a:gd name="f323" fmla="*/ f257 1 f145"/>
                <a:gd name="f324" fmla="*/ f258 1 f146"/>
                <a:gd name="f325" fmla="*/ f259 1 f146"/>
                <a:gd name="f326" fmla="*/ f260 1 f145"/>
                <a:gd name="f327" fmla="*/ f261 1 f146"/>
                <a:gd name="f328" fmla="*/ f262 1 f145"/>
                <a:gd name="f329" fmla="*/ f263 1 f146"/>
                <a:gd name="f330" fmla="*/ f264 1 f146"/>
                <a:gd name="f331" fmla="*/ f265 1 f146"/>
                <a:gd name="f332" fmla="*/ f266 1 f146"/>
                <a:gd name="f333" fmla="*/ f267 1 f146"/>
                <a:gd name="f334" fmla="*/ f268 1 f145"/>
                <a:gd name="f335" fmla="*/ f269 1 f146"/>
                <a:gd name="f336" fmla="*/ f270 1 f145"/>
                <a:gd name="f337" fmla="*/ f271 1 f146"/>
                <a:gd name="f338" fmla="*/ f272 f136 1"/>
                <a:gd name="f339" fmla="*/ f273 f136 1"/>
                <a:gd name="f340" fmla="*/ f275 f137 1"/>
                <a:gd name="f341" fmla="*/ f274 f137 1"/>
                <a:gd name="f342" fmla="*/ f276 f136 1"/>
                <a:gd name="f343" fmla="*/ f277 f137 1"/>
                <a:gd name="f344" fmla="*/ f278 f137 1"/>
                <a:gd name="f345" fmla="*/ f279 f136 1"/>
                <a:gd name="f346" fmla="*/ f280 f137 1"/>
                <a:gd name="f347" fmla="*/ f281 f136 1"/>
                <a:gd name="f348" fmla="*/ f282 f137 1"/>
                <a:gd name="f349" fmla="*/ f283 f136 1"/>
                <a:gd name="f350" fmla="*/ f284 f137 1"/>
                <a:gd name="f351" fmla="*/ f285 f136 1"/>
                <a:gd name="f352" fmla="*/ f286 f137 1"/>
                <a:gd name="f353" fmla="*/ f287 f136 1"/>
                <a:gd name="f354" fmla="*/ f288 f136 1"/>
                <a:gd name="f355" fmla="*/ f289 f137 1"/>
                <a:gd name="f356" fmla="*/ f290 f137 1"/>
                <a:gd name="f357" fmla="*/ f291 f136 1"/>
                <a:gd name="f358" fmla="*/ f292 f136 1"/>
                <a:gd name="f359" fmla="*/ f293 f136 1"/>
                <a:gd name="f360" fmla="*/ f294 f137 1"/>
                <a:gd name="f361" fmla="*/ f295 f137 1"/>
                <a:gd name="f362" fmla="*/ f296 f136 1"/>
                <a:gd name="f363" fmla="*/ f297 f137 1"/>
                <a:gd name="f364" fmla="*/ f298 f137 1"/>
                <a:gd name="f365" fmla="*/ f299 f136 1"/>
                <a:gd name="f366" fmla="*/ f300 f137 1"/>
                <a:gd name="f367" fmla="*/ f301 f136 1"/>
                <a:gd name="f368" fmla="*/ f302 f137 1"/>
                <a:gd name="f369" fmla="*/ f303 f137 1"/>
                <a:gd name="f370" fmla="*/ f304 f136 1"/>
                <a:gd name="f371" fmla="*/ f305 f136 1"/>
                <a:gd name="f372" fmla="*/ f306 f137 1"/>
                <a:gd name="f373" fmla="*/ f307 f136 1"/>
                <a:gd name="f374" fmla="*/ f308 f136 1"/>
                <a:gd name="f375" fmla="*/ f309 f137 1"/>
                <a:gd name="f376" fmla="*/ f310 f136 1"/>
                <a:gd name="f377" fmla="*/ f311 f136 1"/>
                <a:gd name="f378" fmla="*/ f312 f137 1"/>
                <a:gd name="f379" fmla="*/ f313 f136 1"/>
                <a:gd name="f380" fmla="*/ f314 f137 1"/>
                <a:gd name="f381" fmla="*/ f315 f136 1"/>
                <a:gd name="f382" fmla="*/ f316 f137 1"/>
                <a:gd name="f383" fmla="*/ f317 f136 1"/>
                <a:gd name="f384" fmla="*/ f318 f136 1"/>
                <a:gd name="f385" fmla="*/ f319 f137 1"/>
                <a:gd name="f386" fmla="*/ f320 f137 1"/>
                <a:gd name="f387" fmla="*/ f321 f136 1"/>
                <a:gd name="f388" fmla="*/ f322 f136 1"/>
                <a:gd name="f389" fmla="*/ f323 f136 1"/>
                <a:gd name="f390" fmla="*/ f324 f137 1"/>
                <a:gd name="f391" fmla="*/ f325 f137 1"/>
                <a:gd name="f392" fmla="*/ f326 f136 1"/>
                <a:gd name="f393" fmla="*/ f327 f137 1"/>
                <a:gd name="f394" fmla="*/ f328 f136 1"/>
                <a:gd name="f395" fmla="*/ f329 f137 1"/>
                <a:gd name="f396" fmla="*/ f330 f137 1"/>
                <a:gd name="f397" fmla="*/ f331 f137 1"/>
                <a:gd name="f398" fmla="*/ f332 f137 1"/>
                <a:gd name="f399" fmla="*/ f333 f137 1"/>
                <a:gd name="f400" fmla="*/ f334 f136 1"/>
                <a:gd name="f401" fmla="*/ f335 f137 1"/>
                <a:gd name="f402" fmla="*/ f336 f136 1"/>
                <a:gd name="f403" fmla="*/ f337 f137 1"/>
              </a:gdLst>
              <a:ahLst/>
              <a:cxnLst>
                <a:cxn ang="3cd4">
                  <a:pos x="hc" y="t"/>
                </a:cxn>
                <a:cxn ang="0">
                  <a:pos x="r" y="vc"/>
                </a:cxn>
                <a:cxn ang="cd4">
                  <a:pos x="hc" y="b"/>
                </a:cxn>
                <a:cxn ang="cd2">
                  <a:pos x="l" y="vc"/>
                </a:cxn>
                <a:cxn ang="f209">
                  <a:pos x="f342" y="f343"/>
                </a:cxn>
                <a:cxn ang="f209">
                  <a:pos x="f342" y="f344"/>
                </a:cxn>
                <a:cxn ang="f209">
                  <a:pos x="f345" y="f346"/>
                </a:cxn>
                <a:cxn ang="f209">
                  <a:pos x="f347" y="f348"/>
                </a:cxn>
                <a:cxn ang="f209">
                  <a:pos x="f349" y="f350"/>
                </a:cxn>
                <a:cxn ang="f209">
                  <a:pos x="f351" y="f352"/>
                </a:cxn>
                <a:cxn ang="f209">
                  <a:pos x="f353" y="f352"/>
                </a:cxn>
                <a:cxn ang="f209">
                  <a:pos x="f354" y="f355"/>
                </a:cxn>
                <a:cxn ang="f209">
                  <a:pos x="f354" y="f356"/>
                </a:cxn>
                <a:cxn ang="f209">
                  <a:pos x="f357" y="f346"/>
                </a:cxn>
                <a:cxn ang="f209">
                  <a:pos x="f358" y="f346"/>
                </a:cxn>
                <a:cxn ang="f209">
                  <a:pos x="f359" y="f360"/>
                </a:cxn>
                <a:cxn ang="f209">
                  <a:pos x="f359" y="f361"/>
                </a:cxn>
                <a:cxn ang="f209">
                  <a:pos x="f362" y="f363"/>
                </a:cxn>
                <a:cxn ang="f209">
                  <a:pos x="f354" y="f364"/>
                </a:cxn>
                <a:cxn ang="f209">
                  <a:pos x="f365" y="f366"/>
                </a:cxn>
                <a:cxn ang="f209">
                  <a:pos x="f367" y="f366"/>
                </a:cxn>
                <a:cxn ang="f209">
                  <a:pos x="f347" y="f368"/>
                </a:cxn>
                <a:cxn ang="f209">
                  <a:pos x="f347" y="f369"/>
                </a:cxn>
                <a:cxn ang="f209">
                  <a:pos x="f370" y="f363"/>
                </a:cxn>
                <a:cxn ang="f209">
                  <a:pos x="f371" y="f363"/>
                </a:cxn>
                <a:cxn ang="f209">
                  <a:pos x="f342" y="f372"/>
                </a:cxn>
                <a:cxn ang="f209">
                  <a:pos x="f342" y="f343"/>
                </a:cxn>
                <a:cxn ang="f209">
                  <a:pos x="f373" y="f343"/>
                </a:cxn>
                <a:cxn ang="f209">
                  <a:pos x="f374" y="f375"/>
                </a:cxn>
                <a:cxn ang="f209">
                  <a:pos x="f376" y="f360"/>
                </a:cxn>
                <a:cxn ang="f209">
                  <a:pos x="f377" y="f378"/>
                </a:cxn>
                <a:cxn ang="f209">
                  <a:pos x="f379" y="f380"/>
                </a:cxn>
                <a:cxn ang="f209">
                  <a:pos x="f381" y="f382"/>
                </a:cxn>
                <a:cxn ang="f209">
                  <a:pos x="f383" y="f382"/>
                </a:cxn>
                <a:cxn ang="f209">
                  <a:pos x="f384" y="f385"/>
                </a:cxn>
                <a:cxn ang="f209">
                  <a:pos x="f384" y="f386"/>
                </a:cxn>
                <a:cxn ang="f209">
                  <a:pos x="f387" y="f360"/>
                </a:cxn>
                <a:cxn ang="f209">
                  <a:pos x="f388" y="f360"/>
                </a:cxn>
                <a:cxn ang="f209">
                  <a:pos x="f389" y="f390"/>
                </a:cxn>
                <a:cxn ang="f209">
                  <a:pos x="f389" y="f391"/>
                </a:cxn>
                <a:cxn ang="f209">
                  <a:pos x="f392" y="f393"/>
                </a:cxn>
                <a:cxn ang="f209">
                  <a:pos x="f394" y="f393"/>
                </a:cxn>
                <a:cxn ang="f209">
                  <a:pos x="f384" y="f395"/>
                </a:cxn>
                <a:cxn ang="f209">
                  <a:pos x="f384" y="f396"/>
                </a:cxn>
                <a:cxn ang="f209">
                  <a:pos x="f383" y="f397"/>
                </a:cxn>
                <a:cxn ang="f209">
                  <a:pos x="f381" y="f397"/>
                </a:cxn>
                <a:cxn ang="f209">
                  <a:pos x="f379" y="f398"/>
                </a:cxn>
                <a:cxn ang="f209">
                  <a:pos x="f377" y="f399"/>
                </a:cxn>
                <a:cxn ang="f209">
                  <a:pos x="f400" y="f401"/>
                </a:cxn>
                <a:cxn ang="f209">
                  <a:pos x="f402" y="f403"/>
                </a:cxn>
                <a:cxn ang="f209">
                  <a:pos x="f373" y="f343"/>
                </a:cxn>
              </a:cxnLst>
              <a:rect l="f338" t="f341" r="f339" b="f340"/>
              <a:pathLst>
                <a:path w="318" h="364">
                  <a:moveTo>
                    <a:pt x="f6" y="f8"/>
                  </a:moveTo>
                  <a:cubicBezTo>
                    <a:pt x="f6" y="f9"/>
                    <a:pt x="f6" y="f10"/>
                    <a:pt x="f6" y="f11"/>
                  </a:cubicBezTo>
                  <a:cubicBezTo>
                    <a:pt x="f12" y="f13"/>
                    <a:pt x="f14" y="f15"/>
                    <a:pt x="f16" y="f15"/>
                  </a:cubicBezTo>
                  <a:cubicBezTo>
                    <a:pt x="f17" y="f18"/>
                    <a:pt x="f19" y="f20"/>
                    <a:pt x="f21" y="f22"/>
                  </a:cubicBezTo>
                  <a:cubicBezTo>
                    <a:pt x="f21" y="f23"/>
                    <a:pt x="f21" y="f24"/>
                    <a:pt x="f25" y="f26"/>
                  </a:cubicBezTo>
                  <a:cubicBezTo>
                    <a:pt x="f27" y="f28"/>
                    <a:pt x="f29" y="f7"/>
                    <a:pt x="f30" y="f7"/>
                  </a:cubicBezTo>
                  <a:cubicBezTo>
                    <a:pt x="f31" y="f7"/>
                    <a:pt x="f32" y="f7"/>
                    <a:pt x="f33" y="f7"/>
                  </a:cubicBezTo>
                  <a:cubicBezTo>
                    <a:pt x="f34" y="f7"/>
                    <a:pt x="f35" y="f36"/>
                    <a:pt x="f37" y="f38"/>
                  </a:cubicBezTo>
                  <a:cubicBezTo>
                    <a:pt x="f37" y="f39"/>
                    <a:pt x="f37" y="f40"/>
                    <a:pt x="f37" y="f41"/>
                  </a:cubicBezTo>
                  <a:cubicBezTo>
                    <a:pt x="f37" y="f18"/>
                    <a:pt x="f37" y="f18"/>
                    <a:pt x="f42" y="f15"/>
                  </a:cubicBezTo>
                  <a:cubicBezTo>
                    <a:pt x="f43" y="f15"/>
                    <a:pt x="f44" y="f15"/>
                    <a:pt x="f45" y="f15"/>
                  </a:cubicBezTo>
                  <a:cubicBezTo>
                    <a:pt x="f46" y="f15"/>
                    <a:pt x="f47" y="f13"/>
                    <a:pt x="f47" y="f48"/>
                  </a:cubicBezTo>
                  <a:cubicBezTo>
                    <a:pt x="f5" y="f49"/>
                    <a:pt x="f5" y="f50"/>
                    <a:pt x="f47" y="f51"/>
                  </a:cubicBezTo>
                  <a:cubicBezTo>
                    <a:pt x="f47" y="f52"/>
                    <a:pt x="f53" y="f34"/>
                    <a:pt x="f54" y="f55"/>
                  </a:cubicBezTo>
                  <a:cubicBezTo>
                    <a:pt x="f56" y="f57"/>
                    <a:pt x="f56" y="f58"/>
                    <a:pt x="f37" y="f59"/>
                  </a:cubicBezTo>
                  <a:cubicBezTo>
                    <a:pt x="f37" y="f60"/>
                    <a:pt x="f61" y="f5"/>
                    <a:pt x="f51" y="f5"/>
                  </a:cubicBezTo>
                  <a:cubicBezTo>
                    <a:pt x="f62" y="f5"/>
                    <a:pt x="f63" y="f5"/>
                    <a:pt x="f64" y="f5"/>
                  </a:cubicBezTo>
                  <a:cubicBezTo>
                    <a:pt x="f65" y="f47"/>
                    <a:pt x="f66" y="f67"/>
                    <a:pt x="f21" y="f68"/>
                  </a:cubicBezTo>
                  <a:cubicBezTo>
                    <a:pt x="f19" y="f69"/>
                    <a:pt x="f19" y="f70"/>
                    <a:pt x="f21" y="f71"/>
                  </a:cubicBezTo>
                  <a:cubicBezTo>
                    <a:pt x="f21" y="f61"/>
                    <a:pt x="f48" y="f34"/>
                    <a:pt x="f72" y="f55"/>
                  </a:cubicBezTo>
                  <a:cubicBezTo>
                    <a:pt x="f73" y="f55"/>
                    <a:pt x="f74" y="f55"/>
                    <a:pt x="f75" y="f55"/>
                  </a:cubicBezTo>
                  <a:cubicBezTo>
                    <a:pt x="f76" y="f55"/>
                    <a:pt x="f12" y="f77"/>
                    <a:pt x="f6" y="f78"/>
                  </a:cubicBezTo>
                  <a:cubicBezTo>
                    <a:pt x="f6" y="f79"/>
                    <a:pt x="f6" y="f80"/>
                    <a:pt x="f6" y="f8"/>
                  </a:cubicBezTo>
                  <a:close/>
                  <a:moveTo>
                    <a:pt x="f81" y="f8"/>
                  </a:moveTo>
                  <a:cubicBezTo>
                    <a:pt x="f45" y="f49"/>
                    <a:pt x="f82" y="f83"/>
                    <a:pt x="f84" y="f66"/>
                  </a:cubicBezTo>
                  <a:cubicBezTo>
                    <a:pt x="f69" y="f85"/>
                    <a:pt x="f71" y="f48"/>
                    <a:pt x="f34" y="f48"/>
                  </a:cubicBezTo>
                  <a:cubicBezTo>
                    <a:pt x="f86" y="f87"/>
                    <a:pt x="f88" y="f89"/>
                    <a:pt x="f88" y="f90"/>
                  </a:cubicBezTo>
                  <a:cubicBezTo>
                    <a:pt x="f91" y="f16"/>
                    <a:pt x="f88" y="f92"/>
                    <a:pt x="f91" y="f93"/>
                  </a:cubicBezTo>
                  <a:cubicBezTo>
                    <a:pt x="f91" y="f23"/>
                    <a:pt x="f94" y="f95"/>
                    <a:pt x="f96" y="f95"/>
                  </a:cubicBezTo>
                  <a:cubicBezTo>
                    <a:pt x="f97" y="f95"/>
                    <a:pt x="f98" y="f95"/>
                    <a:pt x="f99" y="f95"/>
                  </a:cubicBezTo>
                  <a:cubicBezTo>
                    <a:pt x="f30" y="f95"/>
                    <a:pt x="f100" y="f101"/>
                    <a:pt x="f100" y="f102"/>
                  </a:cubicBezTo>
                  <a:cubicBezTo>
                    <a:pt x="f100" y="f103"/>
                    <a:pt x="f104" y="f105"/>
                    <a:pt x="f100" y="f13"/>
                  </a:cubicBezTo>
                  <a:cubicBezTo>
                    <a:pt x="f106" y="f107"/>
                    <a:pt x="f108" y="f48"/>
                    <a:pt x="f27" y="f48"/>
                  </a:cubicBezTo>
                  <a:cubicBezTo>
                    <a:pt x="f48" y="f87"/>
                    <a:pt x="f72" y="f48"/>
                    <a:pt x="f74" y="f48"/>
                  </a:cubicBezTo>
                  <a:cubicBezTo>
                    <a:pt x="f105" y="f87"/>
                    <a:pt x="f109" y="f110"/>
                    <a:pt x="f109" y="f65"/>
                  </a:cubicBezTo>
                  <a:cubicBezTo>
                    <a:pt x="f109" y="f99"/>
                    <a:pt x="f109" y="f111"/>
                    <a:pt x="f109" y="f112"/>
                  </a:cubicBezTo>
                  <a:cubicBezTo>
                    <a:pt x="f109" y="f113"/>
                    <a:pt x="f16" y="f114"/>
                    <a:pt x="f115" y="f114"/>
                  </a:cubicBezTo>
                  <a:cubicBezTo>
                    <a:pt x="f116" y="f114"/>
                    <a:pt x="f117" y="f114"/>
                    <a:pt x="f65" y="f114"/>
                  </a:cubicBezTo>
                  <a:cubicBezTo>
                    <a:pt x="f10" y="f96"/>
                    <a:pt x="f106" y="f118"/>
                    <a:pt x="f100" y="f91"/>
                  </a:cubicBezTo>
                  <a:cubicBezTo>
                    <a:pt x="f100" y="f57"/>
                    <a:pt x="f100" y="f119"/>
                    <a:pt x="f100" y="f120"/>
                  </a:cubicBezTo>
                  <a:cubicBezTo>
                    <a:pt x="f100" y="f121"/>
                    <a:pt x="f30" y="f43"/>
                    <a:pt x="f99" y="f43"/>
                  </a:cubicBezTo>
                  <a:cubicBezTo>
                    <a:pt x="f122" y="f43"/>
                    <a:pt x="f123" y="f43"/>
                    <a:pt x="f96" y="f43"/>
                  </a:cubicBezTo>
                  <a:cubicBezTo>
                    <a:pt x="f124" y="f43"/>
                    <a:pt x="f91" y="f125"/>
                    <a:pt x="f91" y="f126"/>
                  </a:cubicBezTo>
                  <a:cubicBezTo>
                    <a:pt x="f88" y="f119"/>
                    <a:pt x="f91" y="f127"/>
                    <a:pt x="f88" y="f86"/>
                  </a:cubicBezTo>
                  <a:cubicBezTo>
                    <a:pt x="f88" y="f128"/>
                    <a:pt x="f129" y="f114"/>
                    <a:pt x="f55" y="f96"/>
                  </a:cubicBezTo>
                  <a:cubicBezTo>
                    <a:pt x="f71" y="f96"/>
                    <a:pt x="f130" y="f51"/>
                    <a:pt x="f131" y="f132"/>
                  </a:cubicBezTo>
                  <a:cubicBezTo>
                    <a:pt x="f82" y="f133"/>
                    <a:pt x="f45" y="f134"/>
                    <a:pt x="f81" y="f8"/>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40" name="Freeform 59">
              <a:extLst>
                <a:ext uri="{FF2B5EF4-FFF2-40B4-BE49-F238E27FC236}">
                  <a16:creationId xmlns:a16="http://schemas.microsoft.com/office/drawing/2014/main" id="{C83E6734-21B7-AC1D-8E16-13DC5438EDF5}"/>
                </a:ext>
              </a:extLst>
            </p:cNvPr>
            <p:cNvSpPr/>
            <p:nvPr/>
          </p:nvSpPr>
          <p:spPr>
            <a:xfrm>
              <a:off x="10337026" y="5974881"/>
              <a:ext cx="1214359" cy="506422"/>
            </a:xfrm>
            <a:custGeom>
              <a:avLst/>
              <a:gdLst>
                <a:gd name="f0" fmla="val 10800000"/>
                <a:gd name="f1" fmla="val 5400000"/>
                <a:gd name="f2" fmla="val 180"/>
                <a:gd name="f3" fmla="val w"/>
                <a:gd name="f4" fmla="val h"/>
                <a:gd name="f5" fmla="val 0"/>
                <a:gd name="f6" fmla="val 588"/>
                <a:gd name="f7" fmla="val 245"/>
                <a:gd name="f8" fmla="val 24"/>
                <a:gd name="f9" fmla="val 559"/>
                <a:gd name="f10" fmla="val 74"/>
                <a:gd name="f11" fmla="val 522"/>
                <a:gd name="f12" fmla="val 113"/>
                <a:gd name="f13" fmla="val 475"/>
                <a:gd name="f14" fmla="val 142"/>
                <a:gd name="f15" fmla="val 372"/>
                <a:gd name="f16" fmla="val 205"/>
                <a:gd name="f17" fmla="val 265"/>
                <a:gd name="f18" fmla="val 223"/>
                <a:gd name="f19" fmla="val 152"/>
                <a:gd name="f20" fmla="val 169"/>
                <a:gd name="f21" fmla="val 112"/>
                <a:gd name="f22" fmla="val 150"/>
                <a:gd name="f23" fmla="val 81"/>
                <a:gd name="f24" fmla="val 120"/>
                <a:gd name="f25" fmla="val 56"/>
                <a:gd name="f26" fmla="val 84"/>
                <a:gd name="f27" fmla="val 52"/>
                <a:gd name="f28" fmla="val 78"/>
                <a:gd name="f29" fmla="val 48"/>
                <a:gd name="f30" fmla="val 73"/>
                <a:gd name="f31" fmla="val 45"/>
                <a:gd name="f32" fmla="val 68"/>
                <a:gd name="f33" fmla="val 42"/>
                <a:gd name="f34" fmla="val 40"/>
                <a:gd name="f35" fmla="val 37"/>
                <a:gd name="f36" fmla="val 35"/>
                <a:gd name="f37" fmla="val 87"/>
                <a:gd name="f38" fmla="val 32"/>
                <a:gd name="f39" fmla="val 106"/>
                <a:gd name="f40" fmla="val 125"/>
                <a:gd name="f41" fmla="val 31"/>
                <a:gd name="f42" fmla="val 159"/>
                <a:gd name="f43" fmla="val 193"/>
                <a:gd name="f44" fmla="val 227"/>
                <a:gd name="f45" fmla="val 239"/>
                <a:gd name="f46" fmla="val 28"/>
                <a:gd name="f47" fmla="val 15"/>
                <a:gd name="f48" fmla="val 1"/>
                <a:gd name="f49" fmla="val 238"/>
                <a:gd name="f50" fmla="val 2"/>
                <a:gd name="f51" fmla="val 172"/>
                <a:gd name="f52" fmla="val 117"/>
                <a:gd name="f53" fmla="val 5"/>
                <a:gd name="f54" fmla="val 62"/>
                <a:gd name="f55" fmla="val 6"/>
                <a:gd name="f56" fmla="val 12"/>
                <a:gd name="f57" fmla="val 34"/>
                <a:gd name="f58" fmla="val 19"/>
                <a:gd name="f59" fmla="val 21"/>
                <a:gd name="f60" fmla="val 30"/>
                <a:gd name="f61" fmla="val 50"/>
                <a:gd name="f62" fmla="val 23"/>
                <a:gd name="f63" fmla="val 96"/>
                <a:gd name="f64" fmla="val 91"/>
                <a:gd name="f65" fmla="val 139"/>
                <a:gd name="f66" fmla="val 155"/>
                <a:gd name="f67" fmla="val 334"/>
                <a:gd name="f68" fmla="val 177"/>
                <a:gd name="f69" fmla="val 425"/>
                <a:gd name="f70" fmla="val 141"/>
                <a:gd name="f71" fmla="val 504"/>
                <a:gd name="f72" fmla="val 71"/>
                <a:gd name="f73" fmla="val 514"/>
                <a:gd name="f74" fmla="val 524"/>
                <a:gd name="f75" fmla="val 54"/>
                <a:gd name="f76" fmla="val 530"/>
                <a:gd name="f77" fmla="val 43"/>
                <a:gd name="f78" fmla="val 544"/>
                <a:gd name="f79" fmla="val 563"/>
                <a:gd name="f80" fmla="val 18"/>
                <a:gd name="f81" fmla="+- 0 0 -90"/>
                <a:gd name="f82" fmla="*/ f3 1 588"/>
                <a:gd name="f83" fmla="*/ f4 1 245"/>
                <a:gd name="f84" fmla="val f5"/>
                <a:gd name="f85" fmla="val f6"/>
                <a:gd name="f86" fmla="val f7"/>
                <a:gd name="f87" fmla="*/ f81 f0 1"/>
                <a:gd name="f88" fmla="+- f86 0 f84"/>
                <a:gd name="f89" fmla="+- f85 0 f84"/>
                <a:gd name="f90" fmla="*/ f87 1 f2"/>
                <a:gd name="f91" fmla="*/ f89 1 588"/>
                <a:gd name="f92" fmla="*/ f88 1 245"/>
                <a:gd name="f93" fmla="*/ 588 f89 1"/>
                <a:gd name="f94" fmla="*/ 24 f88 1"/>
                <a:gd name="f95" fmla="*/ 475 f89 1"/>
                <a:gd name="f96" fmla="*/ 142 f88 1"/>
                <a:gd name="f97" fmla="*/ 152 f89 1"/>
                <a:gd name="f98" fmla="*/ 169 f88 1"/>
                <a:gd name="f99" fmla="*/ 56 f89 1"/>
                <a:gd name="f100" fmla="*/ 84 f88 1"/>
                <a:gd name="f101" fmla="*/ 45 f89 1"/>
                <a:gd name="f102" fmla="*/ 68 f88 1"/>
                <a:gd name="f103" fmla="*/ 37 f89 1"/>
                <a:gd name="f104" fmla="*/ 32 f89 1"/>
                <a:gd name="f105" fmla="*/ 125 f88 1"/>
                <a:gd name="f106" fmla="*/ 227 f88 1"/>
                <a:gd name="f107" fmla="*/ 15 f89 1"/>
                <a:gd name="f108" fmla="*/ 245 f88 1"/>
                <a:gd name="f109" fmla="*/ 0 f89 1"/>
                <a:gd name="f110" fmla="*/ 5 f89 1"/>
                <a:gd name="f111" fmla="*/ 62 f88 1"/>
                <a:gd name="f112" fmla="*/ 19 f89 1"/>
                <a:gd name="f113" fmla="*/ 21 f88 1"/>
                <a:gd name="f114" fmla="*/ 62 f89 1"/>
                <a:gd name="f115" fmla="*/ 23 f88 1"/>
                <a:gd name="f116" fmla="*/ 227 f89 1"/>
                <a:gd name="f117" fmla="*/ 155 f88 1"/>
                <a:gd name="f118" fmla="*/ 504 f89 1"/>
                <a:gd name="f119" fmla="*/ 71 f88 1"/>
                <a:gd name="f120" fmla="*/ 530 f89 1"/>
                <a:gd name="f121" fmla="*/ 43 f88 1"/>
                <a:gd name="f122" fmla="+- f90 0 f1"/>
                <a:gd name="f123" fmla="*/ f93 1 588"/>
                <a:gd name="f124" fmla="*/ f94 1 245"/>
                <a:gd name="f125" fmla="*/ f95 1 588"/>
                <a:gd name="f126" fmla="*/ f96 1 245"/>
                <a:gd name="f127" fmla="*/ f97 1 588"/>
                <a:gd name="f128" fmla="*/ f98 1 245"/>
                <a:gd name="f129" fmla="*/ f99 1 588"/>
                <a:gd name="f130" fmla="*/ f100 1 245"/>
                <a:gd name="f131" fmla="*/ f101 1 588"/>
                <a:gd name="f132" fmla="*/ f102 1 245"/>
                <a:gd name="f133" fmla="*/ f103 1 588"/>
                <a:gd name="f134" fmla="*/ f104 1 588"/>
                <a:gd name="f135" fmla="*/ f105 1 245"/>
                <a:gd name="f136" fmla="*/ f106 1 245"/>
                <a:gd name="f137" fmla="*/ f107 1 588"/>
                <a:gd name="f138" fmla="*/ f108 1 245"/>
                <a:gd name="f139" fmla="*/ f109 1 588"/>
                <a:gd name="f140" fmla="*/ f110 1 588"/>
                <a:gd name="f141" fmla="*/ f111 1 245"/>
                <a:gd name="f142" fmla="*/ f112 1 588"/>
                <a:gd name="f143" fmla="*/ f113 1 245"/>
                <a:gd name="f144" fmla="*/ f114 1 588"/>
                <a:gd name="f145" fmla="*/ f115 1 245"/>
                <a:gd name="f146" fmla="*/ f116 1 588"/>
                <a:gd name="f147" fmla="*/ f117 1 245"/>
                <a:gd name="f148" fmla="*/ f118 1 588"/>
                <a:gd name="f149" fmla="*/ f119 1 245"/>
                <a:gd name="f150" fmla="*/ f120 1 588"/>
                <a:gd name="f151" fmla="*/ f121 1 245"/>
                <a:gd name="f152" fmla="*/ 0 1 f91"/>
                <a:gd name="f153" fmla="*/ f85 1 f91"/>
                <a:gd name="f154" fmla="*/ 0 1 f92"/>
                <a:gd name="f155" fmla="*/ f86 1 f92"/>
                <a:gd name="f156" fmla="*/ f123 1 f91"/>
                <a:gd name="f157" fmla="*/ f124 1 f92"/>
                <a:gd name="f158" fmla="*/ f125 1 f91"/>
                <a:gd name="f159" fmla="*/ f126 1 f92"/>
                <a:gd name="f160" fmla="*/ f127 1 f91"/>
                <a:gd name="f161" fmla="*/ f128 1 f92"/>
                <a:gd name="f162" fmla="*/ f129 1 f91"/>
                <a:gd name="f163" fmla="*/ f130 1 f92"/>
                <a:gd name="f164" fmla="*/ f131 1 f91"/>
                <a:gd name="f165" fmla="*/ f132 1 f92"/>
                <a:gd name="f166" fmla="*/ f133 1 f91"/>
                <a:gd name="f167" fmla="*/ f134 1 f91"/>
                <a:gd name="f168" fmla="*/ f135 1 f92"/>
                <a:gd name="f169" fmla="*/ f136 1 f92"/>
                <a:gd name="f170" fmla="*/ f137 1 f91"/>
                <a:gd name="f171" fmla="*/ f138 1 f92"/>
                <a:gd name="f172" fmla="*/ f139 1 f91"/>
                <a:gd name="f173" fmla="*/ f140 1 f91"/>
                <a:gd name="f174" fmla="*/ f141 1 f92"/>
                <a:gd name="f175" fmla="*/ f142 1 f91"/>
                <a:gd name="f176" fmla="*/ f143 1 f92"/>
                <a:gd name="f177" fmla="*/ f144 1 f91"/>
                <a:gd name="f178" fmla="*/ f145 1 f92"/>
                <a:gd name="f179" fmla="*/ f146 1 f91"/>
                <a:gd name="f180" fmla="*/ f147 1 f92"/>
                <a:gd name="f181" fmla="*/ f148 1 f91"/>
                <a:gd name="f182" fmla="*/ f149 1 f92"/>
                <a:gd name="f183" fmla="*/ f150 1 f91"/>
                <a:gd name="f184" fmla="*/ f151 1 f92"/>
                <a:gd name="f185" fmla="*/ f152 f82 1"/>
                <a:gd name="f186" fmla="*/ f153 f82 1"/>
                <a:gd name="f187" fmla="*/ f155 f83 1"/>
                <a:gd name="f188" fmla="*/ f154 f83 1"/>
                <a:gd name="f189" fmla="*/ f156 f82 1"/>
                <a:gd name="f190" fmla="*/ f157 f83 1"/>
                <a:gd name="f191" fmla="*/ f158 f82 1"/>
                <a:gd name="f192" fmla="*/ f159 f83 1"/>
                <a:gd name="f193" fmla="*/ f160 f82 1"/>
                <a:gd name="f194" fmla="*/ f161 f83 1"/>
                <a:gd name="f195" fmla="*/ f162 f82 1"/>
                <a:gd name="f196" fmla="*/ f163 f83 1"/>
                <a:gd name="f197" fmla="*/ f164 f82 1"/>
                <a:gd name="f198" fmla="*/ f165 f83 1"/>
                <a:gd name="f199" fmla="*/ f166 f82 1"/>
                <a:gd name="f200" fmla="*/ f167 f82 1"/>
                <a:gd name="f201" fmla="*/ f168 f83 1"/>
                <a:gd name="f202" fmla="*/ f169 f83 1"/>
                <a:gd name="f203" fmla="*/ f170 f82 1"/>
                <a:gd name="f204" fmla="*/ f171 f83 1"/>
                <a:gd name="f205" fmla="*/ f172 f82 1"/>
                <a:gd name="f206" fmla="*/ f173 f82 1"/>
                <a:gd name="f207" fmla="*/ f174 f83 1"/>
                <a:gd name="f208" fmla="*/ f175 f82 1"/>
                <a:gd name="f209" fmla="*/ f176 f83 1"/>
                <a:gd name="f210" fmla="*/ f177 f82 1"/>
                <a:gd name="f211" fmla="*/ f178 f83 1"/>
                <a:gd name="f212" fmla="*/ f179 f82 1"/>
                <a:gd name="f213" fmla="*/ f180 f83 1"/>
                <a:gd name="f214" fmla="*/ f181 f82 1"/>
                <a:gd name="f215" fmla="*/ f182 f83 1"/>
                <a:gd name="f216" fmla="*/ f183 f82 1"/>
                <a:gd name="f217" fmla="*/ f184 f83 1"/>
              </a:gdLst>
              <a:ahLst/>
              <a:cxnLst>
                <a:cxn ang="3cd4">
                  <a:pos x="hc" y="t"/>
                </a:cxn>
                <a:cxn ang="0">
                  <a:pos x="r" y="vc"/>
                </a:cxn>
                <a:cxn ang="cd4">
                  <a:pos x="hc" y="b"/>
                </a:cxn>
                <a:cxn ang="cd2">
                  <a:pos x="l" y="vc"/>
                </a:cxn>
                <a:cxn ang="f122">
                  <a:pos x="f189" y="f190"/>
                </a:cxn>
                <a:cxn ang="f122">
                  <a:pos x="f191" y="f192"/>
                </a:cxn>
                <a:cxn ang="f122">
                  <a:pos x="f193" y="f194"/>
                </a:cxn>
                <a:cxn ang="f122">
                  <a:pos x="f195" y="f196"/>
                </a:cxn>
                <a:cxn ang="f122">
                  <a:pos x="f197" y="f198"/>
                </a:cxn>
                <a:cxn ang="f122">
                  <a:pos x="f199" y="f198"/>
                </a:cxn>
                <a:cxn ang="f122">
                  <a:pos x="f200" y="f201"/>
                </a:cxn>
                <a:cxn ang="f122">
                  <a:pos x="f200" y="f202"/>
                </a:cxn>
                <a:cxn ang="f122">
                  <a:pos x="f203" y="f204"/>
                </a:cxn>
                <a:cxn ang="f122">
                  <a:pos x="f205" y="f202"/>
                </a:cxn>
                <a:cxn ang="f122">
                  <a:pos x="f206" y="f207"/>
                </a:cxn>
                <a:cxn ang="f122">
                  <a:pos x="f208" y="f209"/>
                </a:cxn>
                <a:cxn ang="f122">
                  <a:pos x="f210" y="f211"/>
                </a:cxn>
                <a:cxn ang="f122">
                  <a:pos x="f212" y="f213"/>
                </a:cxn>
                <a:cxn ang="f122">
                  <a:pos x="f214" y="f215"/>
                </a:cxn>
                <a:cxn ang="f122">
                  <a:pos x="f216" y="f217"/>
                </a:cxn>
                <a:cxn ang="f122">
                  <a:pos x="f189" y="f190"/>
                </a:cxn>
              </a:cxnLst>
              <a:rect l="f185" t="f188" r="f186" b="f187"/>
              <a:pathLst>
                <a:path w="588" h="245">
                  <a:moveTo>
                    <a:pt x="f6" y="f8"/>
                  </a:moveTo>
                  <a:cubicBezTo>
                    <a:pt x="f9" y="f10"/>
                    <a:pt x="f11" y="f12"/>
                    <a:pt x="f13" y="f14"/>
                  </a:cubicBezTo>
                  <a:cubicBezTo>
                    <a:pt x="f15" y="f16"/>
                    <a:pt x="f17" y="f18"/>
                    <a:pt x="f19" y="f20"/>
                  </a:cubicBezTo>
                  <a:cubicBezTo>
                    <a:pt x="f21" y="f22"/>
                    <a:pt x="f23" y="f24"/>
                    <a:pt x="f25" y="f26"/>
                  </a:cubicBezTo>
                  <a:cubicBezTo>
                    <a:pt x="f27" y="f28"/>
                    <a:pt x="f29" y="f30"/>
                    <a:pt x="f31" y="f32"/>
                  </a:cubicBezTo>
                  <a:cubicBezTo>
                    <a:pt x="f33" y="f32"/>
                    <a:pt x="f34" y="f32"/>
                    <a:pt x="f35" y="f32"/>
                  </a:cubicBezTo>
                  <a:cubicBezTo>
                    <a:pt x="f36" y="f37"/>
                    <a:pt x="f38" y="f39"/>
                    <a:pt x="f38" y="f40"/>
                  </a:cubicBezTo>
                  <a:cubicBezTo>
                    <a:pt x="f41" y="f42"/>
                    <a:pt x="f41" y="f43"/>
                    <a:pt x="f38" y="f44"/>
                  </a:cubicBezTo>
                  <a:cubicBezTo>
                    <a:pt x="f38" y="f45"/>
                    <a:pt x="f46" y="f7"/>
                    <a:pt x="f47" y="f7"/>
                  </a:cubicBezTo>
                  <a:cubicBezTo>
                    <a:pt x="f48" y="f7"/>
                    <a:pt x="f5" y="f49"/>
                    <a:pt x="f5" y="f44"/>
                  </a:cubicBezTo>
                  <a:cubicBezTo>
                    <a:pt x="f50" y="f51"/>
                    <a:pt x="f50" y="f52"/>
                    <a:pt x="f53" y="f54"/>
                  </a:cubicBezTo>
                  <a:cubicBezTo>
                    <a:pt x="f55" y="f29"/>
                    <a:pt x="f56" y="f57"/>
                    <a:pt x="f58" y="f59"/>
                  </a:cubicBezTo>
                  <a:cubicBezTo>
                    <a:pt x="f60" y="f48"/>
                    <a:pt x="f61" y="f5"/>
                    <a:pt x="f54" y="f62"/>
                  </a:cubicBezTo>
                  <a:cubicBezTo>
                    <a:pt x="f63" y="f64"/>
                    <a:pt x="f22" y="f65"/>
                    <a:pt x="f44" y="f66"/>
                  </a:cubicBezTo>
                  <a:cubicBezTo>
                    <a:pt x="f67" y="f68"/>
                    <a:pt x="f69" y="f70"/>
                    <a:pt x="f71" y="f72"/>
                  </a:cubicBezTo>
                  <a:cubicBezTo>
                    <a:pt x="f73" y="f54"/>
                    <a:pt x="f74" y="f75"/>
                    <a:pt x="f76" y="f77"/>
                  </a:cubicBezTo>
                  <a:cubicBezTo>
                    <a:pt x="f78" y="f59"/>
                    <a:pt x="f79" y="f80"/>
                    <a:pt x="f6" y="f8"/>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41" name="Freeform 60">
              <a:extLst>
                <a:ext uri="{FF2B5EF4-FFF2-40B4-BE49-F238E27FC236}">
                  <a16:creationId xmlns:a16="http://schemas.microsoft.com/office/drawing/2014/main" id="{FDA954FC-67E5-F43F-46BE-4A6F28994435}"/>
                </a:ext>
              </a:extLst>
            </p:cNvPr>
            <p:cNvSpPr/>
            <p:nvPr/>
          </p:nvSpPr>
          <p:spPr>
            <a:xfrm>
              <a:off x="10911196" y="4637169"/>
              <a:ext cx="604573" cy="560271"/>
            </a:xfrm>
            <a:custGeom>
              <a:avLst/>
              <a:gdLst>
                <a:gd name="f0" fmla="val 10800000"/>
                <a:gd name="f1" fmla="val 5400000"/>
                <a:gd name="f2" fmla="val 180"/>
                <a:gd name="f3" fmla="val w"/>
                <a:gd name="f4" fmla="val h"/>
                <a:gd name="f5" fmla="val 0"/>
                <a:gd name="f6" fmla="val 293"/>
                <a:gd name="f7" fmla="val 271"/>
                <a:gd name="f8" fmla="val 33"/>
                <a:gd name="f9" fmla="val 6"/>
                <a:gd name="f10" fmla="val 37"/>
                <a:gd name="f11" fmla="val 68"/>
                <a:gd name="f12" fmla="val 99"/>
                <a:gd name="f13" fmla="val 130"/>
                <a:gd name="f14" fmla="val 43"/>
                <a:gd name="f15" fmla="val 159"/>
                <a:gd name="f16" fmla="val 62"/>
                <a:gd name="f17" fmla="val 184"/>
                <a:gd name="f18" fmla="val 82"/>
                <a:gd name="f19" fmla="val 213"/>
                <a:gd name="f20" fmla="val 102"/>
                <a:gd name="f21" fmla="val 218"/>
                <a:gd name="f22" fmla="val 134"/>
                <a:gd name="f23" fmla="val 205"/>
                <a:gd name="f24" fmla="val 198"/>
                <a:gd name="f25" fmla="val 178"/>
                <a:gd name="f26" fmla="val 264"/>
                <a:gd name="f27" fmla="val 255"/>
                <a:gd name="f28" fmla="val 256"/>
                <a:gd name="f29" fmla="val 251"/>
                <a:gd name="f30" fmla="val 260"/>
                <a:gd name="f31" fmla="val 231"/>
                <a:gd name="f32" fmla="val 244"/>
                <a:gd name="f33" fmla="val 207"/>
                <a:gd name="f34" fmla="val 226"/>
                <a:gd name="f35" fmla="val 179"/>
                <a:gd name="f36" fmla="val 153"/>
                <a:gd name="f37" fmla="val 239"/>
                <a:gd name="f38" fmla="val 94"/>
                <a:gd name="f39" fmla="val 50"/>
                <a:gd name="f40" fmla="val 24"/>
                <a:gd name="f41" fmla="val 193"/>
                <a:gd name="f42" fmla="val 9"/>
                <a:gd name="f43" fmla="val 166"/>
                <a:gd name="f44" fmla="val 136"/>
                <a:gd name="f45" fmla="val 1"/>
                <a:gd name="f46" fmla="val 105"/>
                <a:gd name="f47" fmla="val 79"/>
                <a:gd name="f48" fmla="val 53"/>
                <a:gd name="f49" fmla="val 27"/>
                <a:gd name="f50" fmla="val 3"/>
                <a:gd name="f51" fmla="+- 0 0 -90"/>
                <a:gd name="f52" fmla="*/ f3 1 293"/>
                <a:gd name="f53" fmla="*/ f4 1 271"/>
                <a:gd name="f54" fmla="val f5"/>
                <a:gd name="f55" fmla="val f6"/>
                <a:gd name="f56" fmla="val f7"/>
                <a:gd name="f57" fmla="*/ f51 f0 1"/>
                <a:gd name="f58" fmla="+- f56 0 f54"/>
                <a:gd name="f59" fmla="+- f55 0 f54"/>
                <a:gd name="f60" fmla="*/ f57 1 f2"/>
                <a:gd name="f61" fmla="*/ f59 1 293"/>
                <a:gd name="f62" fmla="*/ f58 1 271"/>
                <a:gd name="f63" fmla="*/ 33 f59 1"/>
                <a:gd name="f64" fmla="*/ 6 f58 1"/>
                <a:gd name="f65" fmla="*/ 99 f58 1"/>
                <a:gd name="f66" fmla="*/ 62 f59 1"/>
                <a:gd name="f67" fmla="*/ 184 f58 1"/>
                <a:gd name="f68" fmla="*/ 134 f59 1"/>
                <a:gd name="f69" fmla="*/ 205 f58 1"/>
                <a:gd name="f70" fmla="*/ 293 f59 1"/>
                <a:gd name="f71" fmla="*/ 255 f58 1"/>
                <a:gd name="f72" fmla="*/ 231 f59 1"/>
                <a:gd name="f73" fmla="*/ 244 f58 1"/>
                <a:gd name="f74" fmla="*/ 153 f59 1"/>
                <a:gd name="f75" fmla="*/ 239 f58 1"/>
                <a:gd name="f76" fmla="*/ 24 f59 1"/>
                <a:gd name="f77" fmla="*/ 193 f58 1"/>
                <a:gd name="f78" fmla="*/ 1 f59 1"/>
                <a:gd name="f79" fmla="*/ 105 f58 1"/>
                <a:gd name="f80" fmla="*/ 27 f58 1"/>
                <a:gd name="f81" fmla="+- f60 0 f1"/>
                <a:gd name="f82" fmla="*/ f63 1 293"/>
                <a:gd name="f83" fmla="*/ f64 1 271"/>
                <a:gd name="f84" fmla="*/ f65 1 271"/>
                <a:gd name="f85" fmla="*/ f66 1 293"/>
                <a:gd name="f86" fmla="*/ f67 1 271"/>
                <a:gd name="f87" fmla="*/ f68 1 293"/>
                <a:gd name="f88" fmla="*/ f69 1 271"/>
                <a:gd name="f89" fmla="*/ f70 1 293"/>
                <a:gd name="f90" fmla="*/ f71 1 271"/>
                <a:gd name="f91" fmla="*/ f72 1 293"/>
                <a:gd name="f92" fmla="*/ f73 1 271"/>
                <a:gd name="f93" fmla="*/ f74 1 293"/>
                <a:gd name="f94" fmla="*/ f75 1 271"/>
                <a:gd name="f95" fmla="*/ f76 1 293"/>
                <a:gd name="f96" fmla="*/ f77 1 271"/>
                <a:gd name="f97" fmla="*/ f78 1 293"/>
                <a:gd name="f98" fmla="*/ f79 1 271"/>
                <a:gd name="f99" fmla="*/ f80 1 271"/>
                <a:gd name="f100" fmla="*/ 0 1 f61"/>
                <a:gd name="f101" fmla="*/ f55 1 f61"/>
                <a:gd name="f102" fmla="*/ 0 1 f62"/>
                <a:gd name="f103" fmla="*/ f56 1 f62"/>
                <a:gd name="f104" fmla="*/ f82 1 f61"/>
                <a:gd name="f105" fmla="*/ f83 1 f62"/>
                <a:gd name="f106" fmla="*/ f84 1 f62"/>
                <a:gd name="f107" fmla="*/ f85 1 f61"/>
                <a:gd name="f108" fmla="*/ f86 1 f62"/>
                <a:gd name="f109" fmla="*/ f87 1 f61"/>
                <a:gd name="f110" fmla="*/ f88 1 f62"/>
                <a:gd name="f111" fmla="*/ f89 1 f61"/>
                <a:gd name="f112" fmla="*/ f90 1 f62"/>
                <a:gd name="f113" fmla="*/ f91 1 f61"/>
                <a:gd name="f114" fmla="*/ f92 1 f62"/>
                <a:gd name="f115" fmla="*/ f93 1 f61"/>
                <a:gd name="f116" fmla="*/ f94 1 f62"/>
                <a:gd name="f117" fmla="*/ f95 1 f61"/>
                <a:gd name="f118" fmla="*/ f96 1 f62"/>
                <a:gd name="f119" fmla="*/ f97 1 f61"/>
                <a:gd name="f120" fmla="*/ f98 1 f62"/>
                <a:gd name="f121" fmla="*/ f99 1 f62"/>
                <a:gd name="f122" fmla="*/ f100 f52 1"/>
                <a:gd name="f123" fmla="*/ f101 f52 1"/>
                <a:gd name="f124" fmla="*/ f103 f53 1"/>
                <a:gd name="f125" fmla="*/ f102 f53 1"/>
                <a:gd name="f126" fmla="*/ f104 f52 1"/>
                <a:gd name="f127" fmla="*/ f105 f53 1"/>
                <a:gd name="f128" fmla="*/ f106 f53 1"/>
                <a:gd name="f129" fmla="*/ f107 f52 1"/>
                <a:gd name="f130" fmla="*/ f108 f53 1"/>
                <a:gd name="f131" fmla="*/ f109 f52 1"/>
                <a:gd name="f132" fmla="*/ f110 f53 1"/>
                <a:gd name="f133" fmla="*/ f111 f52 1"/>
                <a:gd name="f134" fmla="*/ f112 f53 1"/>
                <a:gd name="f135" fmla="*/ f113 f52 1"/>
                <a:gd name="f136" fmla="*/ f114 f53 1"/>
                <a:gd name="f137" fmla="*/ f115 f52 1"/>
                <a:gd name="f138" fmla="*/ f116 f53 1"/>
                <a:gd name="f139" fmla="*/ f117 f52 1"/>
                <a:gd name="f140" fmla="*/ f118 f53 1"/>
                <a:gd name="f141" fmla="*/ f119 f52 1"/>
                <a:gd name="f142" fmla="*/ f120 f53 1"/>
                <a:gd name="f143" fmla="*/ f121 f53 1"/>
              </a:gdLst>
              <a:ahLst/>
              <a:cxnLst>
                <a:cxn ang="3cd4">
                  <a:pos x="hc" y="t"/>
                </a:cxn>
                <a:cxn ang="0">
                  <a:pos x="r" y="vc"/>
                </a:cxn>
                <a:cxn ang="cd4">
                  <a:pos x="hc" y="b"/>
                </a:cxn>
                <a:cxn ang="cd2">
                  <a:pos x="l" y="vc"/>
                </a:cxn>
                <a:cxn ang="f81">
                  <a:pos x="f126" y="f127"/>
                </a:cxn>
                <a:cxn ang="f81">
                  <a:pos x="f126" y="f128"/>
                </a:cxn>
                <a:cxn ang="f81">
                  <a:pos x="f129" y="f130"/>
                </a:cxn>
                <a:cxn ang="f81">
                  <a:pos x="f131" y="f132"/>
                </a:cxn>
                <a:cxn ang="f81">
                  <a:pos x="f133" y="f134"/>
                </a:cxn>
                <a:cxn ang="f81">
                  <a:pos x="f135" y="f136"/>
                </a:cxn>
                <a:cxn ang="f81">
                  <a:pos x="f137" y="f138"/>
                </a:cxn>
                <a:cxn ang="f81">
                  <a:pos x="f139" y="f140"/>
                </a:cxn>
                <a:cxn ang="f81">
                  <a:pos x="f141" y="f142"/>
                </a:cxn>
                <a:cxn ang="f81">
                  <a:pos x="f141" y="f143"/>
                </a:cxn>
                <a:cxn ang="f81">
                  <a:pos x="f126" y="f127"/>
                </a:cxn>
              </a:cxnLst>
              <a:rect l="f122" t="f125" r="f123" b="f124"/>
              <a:pathLst>
                <a:path w="293" h="271">
                  <a:moveTo>
                    <a:pt x="f8" y="f9"/>
                  </a:moveTo>
                  <a:cubicBezTo>
                    <a:pt x="f8" y="f10"/>
                    <a:pt x="f8" y="f11"/>
                    <a:pt x="f8" y="f12"/>
                  </a:cubicBezTo>
                  <a:cubicBezTo>
                    <a:pt x="f8" y="f13"/>
                    <a:pt x="f14" y="f15"/>
                    <a:pt x="f16" y="f17"/>
                  </a:cubicBezTo>
                  <a:cubicBezTo>
                    <a:pt x="f18" y="f19"/>
                    <a:pt x="f20" y="f21"/>
                    <a:pt x="f22" y="f23"/>
                  </a:cubicBezTo>
                  <a:cubicBezTo>
                    <a:pt x="f24" y="f25"/>
                    <a:pt x="f26" y="f24"/>
                    <a:pt x="f6" y="f27"/>
                  </a:cubicBezTo>
                  <a:cubicBezTo>
                    <a:pt x="f7" y="f28"/>
                    <a:pt x="f29" y="f30"/>
                    <a:pt x="f31" y="f32"/>
                  </a:cubicBezTo>
                  <a:cubicBezTo>
                    <a:pt x="f33" y="f34"/>
                    <a:pt x="f35" y="f34"/>
                    <a:pt x="f36" y="f37"/>
                  </a:cubicBezTo>
                  <a:cubicBezTo>
                    <a:pt x="f38" y="f7"/>
                    <a:pt x="f39" y="f37"/>
                    <a:pt x="f40" y="f41"/>
                  </a:cubicBezTo>
                  <a:cubicBezTo>
                    <a:pt x="f42" y="f43"/>
                    <a:pt x="f5" y="f44"/>
                    <a:pt x="f45" y="f46"/>
                  </a:cubicBezTo>
                  <a:cubicBezTo>
                    <a:pt x="f45" y="f47"/>
                    <a:pt x="f45" y="f48"/>
                    <a:pt x="f45" y="f49"/>
                  </a:cubicBezTo>
                  <a:cubicBezTo>
                    <a:pt x="f45" y="f45"/>
                    <a:pt x="f50" y="f5"/>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grpSp>
      <p:sp>
        <p:nvSpPr>
          <p:cNvPr id="42" name="Freeform 64">
            <a:extLst>
              <a:ext uri="{FF2B5EF4-FFF2-40B4-BE49-F238E27FC236}">
                <a16:creationId xmlns:a16="http://schemas.microsoft.com/office/drawing/2014/main" id="{4EEFA4DE-EE6B-491D-1083-629306CD7AA4}"/>
              </a:ext>
            </a:extLst>
          </p:cNvPr>
          <p:cNvSpPr/>
          <p:nvPr/>
        </p:nvSpPr>
        <p:spPr>
          <a:xfrm>
            <a:off x="7415217" y="4495803"/>
            <a:ext cx="841376" cy="1041401"/>
          </a:xfrm>
          <a:custGeom>
            <a:avLst/>
            <a:gdLst>
              <a:gd name="f0" fmla="val 10800000"/>
              <a:gd name="f1" fmla="val 5400000"/>
              <a:gd name="f2" fmla="val 180"/>
              <a:gd name="f3" fmla="val w"/>
              <a:gd name="f4" fmla="val h"/>
              <a:gd name="f5" fmla="val 0"/>
              <a:gd name="f6" fmla="val 99"/>
              <a:gd name="f7" fmla="val 122"/>
              <a:gd name="f8" fmla="val 47"/>
              <a:gd name="f9" fmla="val 29"/>
              <a:gd name="f10" fmla="val 40"/>
              <a:gd name="f11" fmla="val 22"/>
              <a:gd name="f12" fmla="val 35"/>
              <a:gd name="f13" fmla="val 16"/>
              <a:gd name="f14" fmla="val 10"/>
              <a:gd name="f15" fmla="val 28"/>
              <a:gd name="f16" fmla="val 31"/>
              <a:gd name="f17" fmla="val 20"/>
              <a:gd name="f18" fmla="val 33"/>
              <a:gd name="f19" fmla="val 23"/>
              <a:gd name="f20" fmla="val 36"/>
              <a:gd name="f21" fmla="val 38"/>
              <a:gd name="f22" fmla="val 32"/>
              <a:gd name="f23" fmla="val 41"/>
              <a:gd name="f24" fmla="val 37"/>
              <a:gd name="f25" fmla="val 12"/>
              <a:gd name="f26" fmla="val 2"/>
              <a:gd name="f27" fmla="val 45"/>
              <a:gd name="f28" fmla="val 1"/>
              <a:gd name="f29" fmla="val 64"/>
              <a:gd name="f30" fmla="val 86"/>
              <a:gd name="f31" fmla="val 115"/>
              <a:gd name="f32" fmla="val 117"/>
              <a:gd name="f33" fmla="val 66"/>
              <a:gd name="f34" fmla="val 81"/>
              <a:gd name="f35" fmla="val 113"/>
              <a:gd name="f36" fmla="val 89"/>
              <a:gd name="f37" fmla="val 80"/>
              <a:gd name="f38" fmla="val 91"/>
              <a:gd name="f39" fmla="val 71"/>
              <a:gd name="f40" fmla="val 93"/>
              <a:gd name="f41" fmla="val 58"/>
              <a:gd name="f42" fmla="val 88"/>
              <a:gd name="f43" fmla="val 52"/>
              <a:gd name="f44" fmla="val 79"/>
              <a:gd name="f45" fmla="val 43"/>
              <a:gd name="f46" fmla="val 65"/>
              <a:gd name="f47" fmla="val 39"/>
              <a:gd name="f48" fmla="val 56"/>
              <a:gd name="f49" fmla="val 67"/>
              <a:gd name="f50" fmla="val 70"/>
              <a:gd name="f51" fmla="+- 0 0 -90"/>
              <a:gd name="f52" fmla="*/ f3 1 99"/>
              <a:gd name="f53" fmla="*/ f4 1 122"/>
              <a:gd name="f54" fmla="val f5"/>
              <a:gd name="f55" fmla="val f6"/>
              <a:gd name="f56" fmla="val f7"/>
              <a:gd name="f57" fmla="*/ f51 f0 1"/>
              <a:gd name="f58" fmla="+- f56 0 f54"/>
              <a:gd name="f59" fmla="+- f55 0 f54"/>
              <a:gd name="f60" fmla="*/ f57 1 f2"/>
              <a:gd name="f61" fmla="*/ f59 1 99"/>
              <a:gd name="f62" fmla="*/ f58 1 122"/>
              <a:gd name="f63" fmla="*/ 47 f59 1"/>
              <a:gd name="f64" fmla="*/ 29 f58 1"/>
              <a:gd name="f65" fmla="*/ 29 f59 1"/>
              <a:gd name="f66" fmla="*/ 10 f58 1"/>
              <a:gd name="f67" fmla="*/ 33 f59 1"/>
              <a:gd name="f68" fmla="*/ 23 f58 1"/>
              <a:gd name="f69" fmla="*/ 41 f59 1"/>
              <a:gd name="f70" fmla="*/ 37 f58 1"/>
              <a:gd name="f71" fmla="*/ 1 f59 1"/>
              <a:gd name="f72" fmla="*/ 64 f58 1"/>
              <a:gd name="f73" fmla="*/ 32 f59 1"/>
              <a:gd name="f74" fmla="*/ 117 f58 1"/>
              <a:gd name="f75" fmla="*/ 89 f59 1"/>
              <a:gd name="f76" fmla="*/ 80 f58 1"/>
              <a:gd name="f77" fmla="*/ 88 f59 1"/>
              <a:gd name="f78" fmla="*/ 52 f58 1"/>
              <a:gd name="f79" fmla="*/ 56 f59 1"/>
              <a:gd name="f80" fmla="*/ 33 f58 1"/>
              <a:gd name="f81" fmla="*/ 99 f59 1"/>
              <a:gd name="f82" fmla="*/ 16 f58 1"/>
              <a:gd name="f83" fmla="+- f60 0 f1"/>
              <a:gd name="f84" fmla="*/ f63 1 99"/>
              <a:gd name="f85" fmla="*/ f64 1 122"/>
              <a:gd name="f86" fmla="*/ f65 1 99"/>
              <a:gd name="f87" fmla="*/ f66 1 122"/>
              <a:gd name="f88" fmla="*/ f67 1 99"/>
              <a:gd name="f89" fmla="*/ f68 1 122"/>
              <a:gd name="f90" fmla="*/ f69 1 99"/>
              <a:gd name="f91" fmla="*/ f70 1 122"/>
              <a:gd name="f92" fmla="*/ f71 1 99"/>
              <a:gd name="f93" fmla="*/ f72 1 122"/>
              <a:gd name="f94" fmla="*/ f73 1 99"/>
              <a:gd name="f95" fmla="*/ f74 1 122"/>
              <a:gd name="f96" fmla="*/ f75 1 99"/>
              <a:gd name="f97" fmla="*/ f76 1 122"/>
              <a:gd name="f98" fmla="*/ f77 1 99"/>
              <a:gd name="f99" fmla="*/ f78 1 122"/>
              <a:gd name="f100" fmla="*/ f79 1 99"/>
              <a:gd name="f101" fmla="*/ f80 1 122"/>
              <a:gd name="f102" fmla="*/ f81 1 99"/>
              <a:gd name="f103" fmla="*/ f82 1 122"/>
              <a:gd name="f104" fmla="*/ 0 1 f61"/>
              <a:gd name="f105" fmla="*/ f55 1 f61"/>
              <a:gd name="f106" fmla="*/ 0 1 f62"/>
              <a:gd name="f107" fmla="*/ f56 1 f62"/>
              <a:gd name="f108" fmla="*/ f84 1 f61"/>
              <a:gd name="f109" fmla="*/ f85 1 f62"/>
              <a:gd name="f110" fmla="*/ f86 1 f61"/>
              <a:gd name="f111" fmla="*/ f87 1 f62"/>
              <a:gd name="f112" fmla="*/ f88 1 f61"/>
              <a:gd name="f113" fmla="*/ f89 1 f62"/>
              <a:gd name="f114" fmla="*/ f90 1 f61"/>
              <a:gd name="f115" fmla="*/ f91 1 f62"/>
              <a:gd name="f116" fmla="*/ f92 1 f61"/>
              <a:gd name="f117" fmla="*/ f93 1 f62"/>
              <a:gd name="f118" fmla="*/ f94 1 f61"/>
              <a:gd name="f119" fmla="*/ f95 1 f62"/>
              <a:gd name="f120" fmla="*/ f96 1 f61"/>
              <a:gd name="f121" fmla="*/ f97 1 f62"/>
              <a:gd name="f122" fmla="*/ f98 1 f61"/>
              <a:gd name="f123" fmla="*/ f99 1 f62"/>
              <a:gd name="f124" fmla="*/ f100 1 f61"/>
              <a:gd name="f125" fmla="*/ f101 1 f62"/>
              <a:gd name="f126" fmla="*/ f102 1 f61"/>
              <a:gd name="f127" fmla="*/ f103 1 f62"/>
              <a:gd name="f128" fmla="*/ f104 f52 1"/>
              <a:gd name="f129" fmla="*/ f105 f52 1"/>
              <a:gd name="f130" fmla="*/ f107 f53 1"/>
              <a:gd name="f131" fmla="*/ f106 f53 1"/>
              <a:gd name="f132" fmla="*/ f108 f52 1"/>
              <a:gd name="f133" fmla="*/ f109 f53 1"/>
              <a:gd name="f134" fmla="*/ f110 f52 1"/>
              <a:gd name="f135" fmla="*/ f111 f53 1"/>
              <a:gd name="f136" fmla="*/ f112 f52 1"/>
              <a:gd name="f137" fmla="*/ f113 f53 1"/>
              <a:gd name="f138" fmla="*/ f114 f52 1"/>
              <a:gd name="f139" fmla="*/ f115 f53 1"/>
              <a:gd name="f140" fmla="*/ f116 f52 1"/>
              <a:gd name="f141" fmla="*/ f117 f53 1"/>
              <a:gd name="f142" fmla="*/ f118 f52 1"/>
              <a:gd name="f143" fmla="*/ f119 f53 1"/>
              <a:gd name="f144" fmla="*/ f120 f52 1"/>
              <a:gd name="f145" fmla="*/ f121 f53 1"/>
              <a:gd name="f146" fmla="*/ f122 f52 1"/>
              <a:gd name="f147" fmla="*/ f123 f53 1"/>
              <a:gd name="f148" fmla="*/ f124 f52 1"/>
              <a:gd name="f149" fmla="*/ f125 f53 1"/>
              <a:gd name="f150" fmla="*/ f126 f52 1"/>
              <a:gd name="f151" fmla="*/ f127 f53 1"/>
            </a:gdLst>
            <a:ahLst/>
            <a:cxnLst>
              <a:cxn ang="3cd4">
                <a:pos x="hc" y="t"/>
              </a:cxn>
              <a:cxn ang="0">
                <a:pos x="r" y="vc"/>
              </a:cxn>
              <a:cxn ang="cd4">
                <a:pos x="hc" y="b"/>
              </a:cxn>
              <a:cxn ang="cd2">
                <a:pos x="l" y="vc"/>
              </a:cxn>
              <a:cxn ang="f83">
                <a:pos x="f132" y="f133"/>
              </a:cxn>
              <a:cxn ang="f83">
                <a:pos x="f134" y="f135"/>
              </a:cxn>
              <a:cxn ang="f83">
                <a:pos x="f136" y="f137"/>
              </a:cxn>
              <a:cxn ang="f83">
                <a:pos x="f138" y="f139"/>
              </a:cxn>
              <a:cxn ang="f83">
                <a:pos x="f140" y="f141"/>
              </a:cxn>
              <a:cxn ang="f83">
                <a:pos x="f142" y="f143"/>
              </a:cxn>
              <a:cxn ang="f83">
                <a:pos x="f144" y="f145"/>
              </a:cxn>
              <a:cxn ang="f83">
                <a:pos x="f146" y="f147"/>
              </a:cxn>
              <a:cxn ang="f83">
                <a:pos x="f148" y="f149"/>
              </a:cxn>
              <a:cxn ang="f83">
                <a:pos x="f150" y="f151"/>
              </a:cxn>
              <a:cxn ang="f83">
                <a:pos x="f132" y="f133"/>
              </a:cxn>
            </a:cxnLst>
            <a:rect l="f128" t="f131" r="f129" b="f130"/>
            <a:pathLst>
              <a:path w="99" h="122">
                <a:moveTo>
                  <a:pt x="f8" y="f9"/>
                </a:moveTo>
                <a:cubicBezTo>
                  <a:pt x="f10" y="f11"/>
                  <a:pt x="f12" y="f13"/>
                  <a:pt x="f9" y="f14"/>
                </a:cubicBezTo>
                <a:cubicBezTo>
                  <a:pt x="f15" y="f13"/>
                  <a:pt x="f16" y="f17"/>
                  <a:pt x="f18" y="f19"/>
                </a:cubicBezTo>
                <a:cubicBezTo>
                  <a:pt x="f20" y="f15"/>
                  <a:pt x="f21" y="f22"/>
                  <a:pt x="f23" y="f24"/>
                </a:cubicBezTo>
                <a:cubicBezTo>
                  <a:pt x="f25" y="f21"/>
                  <a:pt x="f26" y="f27"/>
                  <a:pt x="f28" y="f29"/>
                </a:cubicBezTo>
                <a:cubicBezTo>
                  <a:pt x="f5" y="f30"/>
                  <a:pt x="f13" y="f31"/>
                  <a:pt x="f22" y="f32"/>
                </a:cubicBezTo>
                <a:cubicBezTo>
                  <a:pt x="f33" y="f7"/>
                  <a:pt x="f34" y="f35"/>
                  <a:pt x="f36" y="f37"/>
                </a:cubicBezTo>
                <a:cubicBezTo>
                  <a:pt x="f38" y="f39"/>
                  <a:pt x="f40" y="f41"/>
                  <a:pt x="f42" y="f43"/>
                </a:cubicBezTo>
                <a:cubicBezTo>
                  <a:pt x="f44" y="f45"/>
                  <a:pt x="f46" y="f47"/>
                  <a:pt x="f48" y="f18"/>
                </a:cubicBezTo>
                <a:cubicBezTo>
                  <a:pt x="f49" y="f9"/>
                  <a:pt x="f34" y="f19"/>
                  <a:pt x="f6" y="f13"/>
                </a:cubicBezTo>
                <a:cubicBezTo>
                  <a:pt x="f50" y="f5"/>
                  <a:pt x="f29" y="f26"/>
                  <a:pt x="f8" y="f9"/>
                </a:cubicBezTo>
                <a:close/>
              </a:path>
            </a:pathLst>
          </a:custGeom>
          <a:solidFill>
            <a:srgbClr val="FFFFFF"/>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43" name="Freeform 65">
            <a:extLst>
              <a:ext uri="{FF2B5EF4-FFF2-40B4-BE49-F238E27FC236}">
                <a16:creationId xmlns:a16="http://schemas.microsoft.com/office/drawing/2014/main" id="{04D36727-59CB-803D-326E-6130E05D4311}"/>
              </a:ext>
            </a:extLst>
          </p:cNvPr>
          <p:cNvSpPr/>
          <p:nvPr/>
        </p:nvSpPr>
        <p:spPr>
          <a:xfrm>
            <a:off x="8870951" y="4632322"/>
            <a:ext cx="935038" cy="819146"/>
          </a:xfrm>
          <a:custGeom>
            <a:avLst/>
            <a:gdLst>
              <a:gd name="f0" fmla="val 10800000"/>
              <a:gd name="f1" fmla="val 5400000"/>
              <a:gd name="f2" fmla="val 180"/>
              <a:gd name="f3" fmla="val w"/>
              <a:gd name="f4" fmla="val h"/>
              <a:gd name="f5" fmla="val 0"/>
              <a:gd name="f6" fmla="val 110"/>
              <a:gd name="f7" fmla="val 96"/>
              <a:gd name="f8" fmla="val 1"/>
              <a:gd name="f9" fmla="val 36"/>
              <a:gd name="f10" fmla="val 52"/>
              <a:gd name="f11" fmla="val 37"/>
              <a:gd name="f12" fmla="val 95"/>
              <a:gd name="f13" fmla="val 55"/>
              <a:gd name="f14" fmla="val 59"/>
              <a:gd name="f15" fmla="val 61"/>
              <a:gd name="f16" fmla="val 93"/>
              <a:gd name="f17" fmla="val 74"/>
              <a:gd name="f18" fmla="val 81"/>
              <a:gd name="f19" fmla="val 88"/>
              <a:gd name="f20" fmla="val 69"/>
              <a:gd name="f21" fmla="val 100"/>
              <a:gd name="f22" fmla="val 56"/>
              <a:gd name="f23" fmla="val 44"/>
              <a:gd name="f24" fmla="val 30"/>
              <a:gd name="f25" fmla="val 101"/>
              <a:gd name="f26" fmla="val 17"/>
              <a:gd name="f27" fmla="val 92"/>
              <a:gd name="f28" fmla="val 4"/>
              <a:gd name="f29" fmla="val 80"/>
              <a:gd name="f30" fmla="val 3"/>
              <a:gd name="f31" fmla="val 65"/>
              <a:gd name="f32" fmla="val 5"/>
              <a:gd name="f33" fmla="val 58"/>
              <a:gd name="f34" fmla="val 7"/>
              <a:gd name="f35" fmla="val 49"/>
              <a:gd name="f36" fmla="val 41"/>
              <a:gd name="f37" fmla="val 19"/>
              <a:gd name="f38" fmla="val 14"/>
              <a:gd name="f39" fmla="+- 0 0 -90"/>
              <a:gd name="f40" fmla="*/ f3 1 110"/>
              <a:gd name="f41" fmla="*/ f4 1 96"/>
              <a:gd name="f42" fmla="val f5"/>
              <a:gd name="f43" fmla="val f6"/>
              <a:gd name="f44" fmla="val f7"/>
              <a:gd name="f45" fmla="*/ f39 f0 1"/>
              <a:gd name="f46" fmla="+- f44 0 f42"/>
              <a:gd name="f47" fmla="+- f43 0 f42"/>
              <a:gd name="f48" fmla="*/ f45 1 f2"/>
              <a:gd name="f49" fmla="*/ f47 1 110"/>
              <a:gd name="f50" fmla="*/ f46 1 96"/>
              <a:gd name="f51" fmla="*/ 1 f47 1"/>
              <a:gd name="f52" fmla="*/ 36 f46 1"/>
              <a:gd name="f53" fmla="*/ 52 f47 1"/>
              <a:gd name="f54" fmla="*/ 96 f46 1"/>
              <a:gd name="f55" fmla="*/ 61 f47 1"/>
              <a:gd name="f56" fmla="*/ 93 f46 1"/>
              <a:gd name="f57" fmla="*/ 100 f47 1"/>
              <a:gd name="f58" fmla="*/ 56 f46 1"/>
              <a:gd name="f59" fmla="*/ 101 f47 1"/>
              <a:gd name="f60" fmla="*/ 17 f46 1"/>
              <a:gd name="f61" fmla="*/ 65 f47 1"/>
              <a:gd name="f62" fmla="*/ 5 f46 1"/>
              <a:gd name="f63" fmla="*/ 41 f47 1"/>
              <a:gd name="f64" fmla="+- f48 0 f1"/>
              <a:gd name="f65" fmla="*/ f51 1 110"/>
              <a:gd name="f66" fmla="*/ f52 1 96"/>
              <a:gd name="f67" fmla="*/ f53 1 110"/>
              <a:gd name="f68" fmla="*/ f54 1 96"/>
              <a:gd name="f69" fmla="*/ f55 1 110"/>
              <a:gd name="f70" fmla="*/ f56 1 96"/>
              <a:gd name="f71" fmla="*/ f57 1 110"/>
              <a:gd name="f72" fmla="*/ f58 1 96"/>
              <a:gd name="f73" fmla="*/ f59 1 110"/>
              <a:gd name="f74" fmla="*/ f60 1 96"/>
              <a:gd name="f75" fmla="*/ f61 1 110"/>
              <a:gd name="f76" fmla="*/ f62 1 96"/>
              <a:gd name="f77" fmla="*/ f63 1 110"/>
              <a:gd name="f78" fmla="*/ 0 1 f49"/>
              <a:gd name="f79" fmla="*/ f43 1 f49"/>
              <a:gd name="f80" fmla="*/ 0 1 f50"/>
              <a:gd name="f81" fmla="*/ f44 1 f50"/>
              <a:gd name="f82" fmla="*/ f65 1 f49"/>
              <a:gd name="f83" fmla="*/ f66 1 f50"/>
              <a:gd name="f84" fmla="*/ f67 1 f49"/>
              <a:gd name="f85" fmla="*/ f68 1 f50"/>
              <a:gd name="f86" fmla="*/ f69 1 f49"/>
              <a:gd name="f87" fmla="*/ f70 1 f50"/>
              <a:gd name="f88" fmla="*/ f71 1 f49"/>
              <a:gd name="f89" fmla="*/ f72 1 f50"/>
              <a:gd name="f90" fmla="*/ f73 1 f49"/>
              <a:gd name="f91" fmla="*/ f74 1 f50"/>
              <a:gd name="f92" fmla="*/ f75 1 f49"/>
              <a:gd name="f93" fmla="*/ f76 1 f50"/>
              <a:gd name="f94" fmla="*/ f77 1 f49"/>
              <a:gd name="f95" fmla="*/ f78 f40 1"/>
              <a:gd name="f96" fmla="*/ f79 f40 1"/>
              <a:gd name="f97" fmla="*/ f81 f41 1"/>
              <a:gd name="f98" fmla="*/ f80 f41 1"/>
              <a:gd name="f99" fmla="*/ f82 f40 1"/>
              <a:gd name="f100" fmla="*/ f83 f41 1"/>
              <a:gd name="f101" fmla="*/ f84 f40 1"/>
              <a:gd name="f102" fmla="*/ f85 f41 1"/>
              <a:gd name="f103" fmla="*/ f86 f40 1"/>
              <a:gd name="f104" fmla="*/ f87 f41 1"/>
              <a:gd name="f105" fmla="*/ f88 f40 1"/>
              <a:gd name="f106" fmla="*/ f89 f41 1"/>
              <a:gd name="f107" fmla="*/ f90 f40 1"/>
              <a:gd name="f108" fmla="*/ f91 f41 1"/>
              <a:gd name="f109" fmla="*/ f92 f40 1"/>
              <a:gd name="f110" fmla="*/ f93 f41 1"/>
              <a:gd name="f111" fmla="*/ f94 f40 1"/>
            </a:gdLst>
            <a:ahLst/>
            <a:cxnLst>
              <a:cxn ang="3cd4">
                <a:pos x="hc" y="t"/>
              </a:cxn>
              <a:cxn ang="0">
                <a:pos x="r" y="vc"/>
              </a:cxn>
              <a:cxn ang="cd4">
                <a:pos x="hc" y="b"/>
              </a:cxn>
              <a:cxn ang="cd2">
                <a:pos x="l" y="vc"/>
              </a:cxn>
              <a:cxn ang="f64">
                <a:pos x="f99" y="f100"/>
              </a:cxn>
              <a:cxn ang="f64">
                <a:pos x="f101" y="f102"/>
              </a:cxn>
              <a:cxn ang="f64">
                <a:pos x="f103" y="f104"/>
              </a:cxn>
              <a:cxn ang="f64">
                <a:pos x="f105" y="f106"/>
              </a:cxn>
              <a:cxn ang="f64">
                <a:pos x="f107" y="f108"/>
              </a:cxn>
              <a:cxn ang="f64">
                <a:pos x="f109" y="f110"/>
              </a:cxn>
              <a:cxn ang="f64">
                <a:pos x="f111" y="f110"/>
              </a:cxn>
              <a:cxn ang="f64">
                <a:pos x="f99" y="f100"/>
              </a:cxn>
            </a:cxnLst>
            <a:rect l="f95" t="f98" r="f96" b="f97"/>
            <a:pathLst>
              <a:path w="110" h="96">
                <a:moveTo>
                  <a:pt x="f8" y="f9"/>
                </a:moveTo>
                <a:cubicBezTo>
                  <a:pt x="f8" y="f10"/>
                  <a:pt x="f11" y="f12"/>
                  <a:pt x="f10" y="f7"/>
                </a:cubicBezTo>
                <a:cubicBezTo>
                  <a:pt x="f13" y="f7"/>
                  <a:pt x="f14" y="f12"/>
                  <a:pt x="f15" y="f16"/>
                </a:cubicBezTo>
                <a:cubicBezTo>
                  <a:pt x="f17" y="f18"/>
                  <a:pt x="f19" y="f20"/>
                  <a:pt x="f21" y="f22"/>
                </a:cubicBezTo>
                <a:cubicBezTo>
                  <a:pt x="f6" y="f23"/>
                  <a:pt x="f6" y="f24"/>
                  <a:pt x="f25" y="f26"/>
                </a:cubicBezTo>
                <a:cubicBezTo>
                  <a:pt x="f27" y="f28"/>
                  <a:pt x="f29" y="f30"/>
                  <a:pt x="f31" y="f32"/>
                </a:cubicBezTo>
                <a:cubicBezTo>
                  <a:pt x="f33" y="f34"/>
                  <a:pt x="f35" y="f34"/>
                  <a:pt x="f36" y="f32"/>
                </a:cubicBezTo>
                <a:cubicBezTo>
                  <a:pt x="f37" y="f5"/>
                  <a:pt x="f5" y="f38"/>
                  <a:pt x="f8" y="f9"/>
                </a:cubicBezTo>
                <a:close/>
              </a:path>
            </a:pathLst>
          </a:custGeom>
          <a:solidFill>
            <a:srgbClr val="FFFFFF"/>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44" name="Freeform 66">
            <a:extLst>
              <a:ext uri="{FF2B5EF4-FFF2-40B4-BE49-F238E27FC236}">
                <a16:creationId xmlns:a16="http://schemas.microsoft.com/office/drawing/2014/main" id="{8FDE2531-B3B1-82F4-2DEA-6501854FB26A}"/>
              </a:ext>
            </a:extLst>
          </p:cNvPr>
          <p:cNvSpPr/>
          <p:nvPr/>
        </p:nvSpPr>
        <p:spPr>
          <a:xfrm>
            <a:off x="8078788" y="5878513"/>
            <a:ext cx="1038228" cy="606420"/>
          </a:xfrm>
          <a:custGeom>
            <a:avLst/>
            <a:gdLst>
              <a:gd name="f0" fmla="val 10800000"/>
              <a:gd name="f1" fmla="val 5400000"/>
              <a:gd name="f2" fmla="val 180"/>
              <a:gd name="f3" fmla="val w"/>
              <a:gd name="f4" fmla="val h"/>
              <a:gd name="f5" fmla="val 0"/>
              <a:gd name="f6" fmla="val 122"/>
              <a:gd name="f7" fmla="val 71"/>
              <a:gd name="f8" fmla="val 100"/>
              <a:gd name="f9" fmla="val 45"/>
              <a:gd name="f10" fmla="val 81"/>
              <a:gd name="f11" fmla="val 24"/>
              <a:gd name="f12" fmla="val 61"/>
              <a:gd name="f13" fmla="val 40"/>
              <a:gd name="f14" fmla="val 21"/>
              <a:gd name="f15" fmla="val 46"/>
              <a:gd name="f16" fmla="val 43"/>
              <a:gd name="f17" fmla="val 79"/>
              <a:gd name="f18" fmla="+- 0 0 -90"/>
              <a:gd name="f19" fmla="*/ f3 1 122"/>
              <a:gd name="f20" fmla="*/ f4 1 71"/>
              <a:gd name="f21" fmla="val f5"/>
              <a:gd name="f22" fmla="val f6"/>
              <a:gd name="f23" fmla="val f7"/>
              <a:gd name="f24" fmla="*/ f18 f0 1"/>
              <a:gd name="f25" fmla="+- f23 0 f21"/>
              <a:gd name="f26" fmla="+- f22 0 f21"/>
              <a:gd name="f27" fmla="*/ f24 1 f2"/>
              <a:gd name="f28" fmla="*/ f26 1 122"/>
              <a:gd name="f29" fmla="*/ f25 1 71"/>
              <a:gd name="f30" fmla="*/ 122 f26 1"/>
              <a:gd name="f31" fmla="*/ 71 f25 1"/>
              <a:gd name="f32" fmla="*/ 61 f26 1"/>
              <a:gd name="f33" fmla="*/ 0 f25 1"/>
              <a:gd name="f34" fmla="*/ 0 f26 1"/>
              <a:gd name="f35" fmla="+- f27 0 f1"/>
              <a:gd name="f36" fmla="*/ f30 1 122"/>
              <a:gd name="f37" fmla="*/ f31 1 71"/>
              <a:gd name="f38" fmla="*/ f32 1 122"/>
              <a:gd name="f39" fmla="*/ f33 1 71"/>
              <a:gd name="f40" fmla="*/ f34 1 122"/>
              <a:gd name="f41" fmla="*/ 0 1 f28"/>
              <a:gd name="f42" fmla="*/ f22 1 f28"/>
              <a:gd name="f43" fmla="*/ 0 1 f29"/>
              <a:gd name="f44" fmla="*/ f23 1 f29"/>
              <a:gd name="f45" fmla="*/ f36 1 f28"/>
              <a:gd name="f46" fmla="*/ f37 1 f29"/>
              <a:gd name="f47" fmla="*/ f38 1 f28"/>
              <a:gd name="f48" fmla="*/ f39 1 f29"/>
              <a:gd name="f49" fmla="*/ f40 1 f28"/>
              <a:gd name="f50" fmla="*/ f41 f19 1"/>
              <a:gd name="f51" fmla="*/ f42 f19 1"/>
              <a:gd name="f52" fmla="*/ f44 f20 1"/>
              <a:gd name="f53" fmla="*/ f43 f20 1"/>
              <a:gd name="f54" fmla="*/ f45 f19 1"/>
              <a:gd name="f55" fmla="*/ f46 f20 1"/>
              <a:gd name="f56" fmla="*/ f47 f19 1"/>
              <a:gd name="f57" fmla="*/ f48 f20 1"/>
              <a:gd name="f58" fmla="*/ f49 f19 1"/>
            </a:gdLst>
            <a:ahLst/>
            <a:cxnLst>
              <a:cxn ang="3cd4">
                <a:pos x="hc" y="t"/>
              </a:cxn>
              <a:cxn ang="0">
                <a:pos x="r" y="vc"/>
              </a:cxn>
              <a:cxn ang="cd4">
                <a:pos x="hc" y="b"/>
              </a:cxn>
              <a:cxn ang="cd2">
                <a:pos x="l" y="vc"/>
              </a:cxn>
              <a:cxn ang="f35">
                <a:pos x="f54" y="f55"/>
              </a:cxn>
              <a:cxn ang="f35">
                <a:pos x="f56" y="f57"/>
              </a:cxn>
              <a:cxn ang="f35">
                <a:pos x="f58" y="f55"/>
              </a:cxn>
              <a:cxn ang="f35">
                <a:pos x="f54" y="f55"/>
              </a:cxn>
            </a:cxnLst>
            <a:rect l="f50" t="f53" r="f51" b="f52"/>
            <a:pathLst>
              <a:path w="122" h="71">
                <a:moveTo>
                  <a:pt x="f6" y="f7"/>
                </a:moveTo>
                <a:cubicBezTo>
                  <a:pt x="f8" y="f9"/>
                  <a:pt x="f10" y="f11"/>
                  <a:pt x="f12" y="f5"/>
                </a:cubicBezTo>
                <a:cubicBezTo>
                  <a:pt x="f13" y="f11"/>
                  <a:pt x="f14" y="f15"/>
                  <a:pt x="f5" y="f7"/>
                </a:cubicBezTo>
                <a:cubicBezTo>
                  <a:pt x="f16" y="f7"/>
                  <a:pt x="f17" y="f7"/>
                  <a:pt x="f6" y="f7"/>
                </a:cubicBezTo>
                <a:close/>
              </a:path>
            </a:pathLst>
          </a:custGeom>
          <a:solidFill>
            <a:srgbClr val="FFFFFF"/>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45" name="Freeform 67">
            <a:extLst>
              <a:ext uri="{FF2B5EF4-FFF2-40B4-BE49-F238E27FC236}">
                <a16:creationId xmlns:a16="http://schemas.microsoft.com/office/drawing/2014/main" id="{605CED82-07F1-4166-CCE4-F66665F36937}"/>
              </a:ext>
            </a:extLst>
          </p:cNvPr>
          <p:cNvSpPr/>
          <p:nvPr/>
        </p:nvSpPr>
        <p:spPr>
          <a:xfrm>
            <a:off x="7466011" y="5673723"/>
            <a:ext cx="2263770" cy="128592"/>
          </a:xfrm>
          <a:custGeom>
            <a:avLst/>
            <a:gdLst>
              <a:gd name="f0" fmla="val 10800000"/>
              <a:gd name="f1" fmla="val 5400000"/>
              <a:gd name="f2" fmla="val 180"/>
              <a:gd name="f3" fmla="val w"/>
              <a:gd name="f4" fmla="val h"/>
              <a:gd name="f5" fmla="val 0"/>
              <a:gd name="f6" fmla="val 266"/>
              <a:gd name="f7" fmla="val 15"/>
              <a:gd name="f8" fmla="val 135"/>
              <a:gd name="f9" fmla="val 173"/>
              <a:gd name="f10" fmla="val 212"/>
              <a:gd name="f11" fmla="val 250"/>
              <a:gd name="f12" fmla="val 14"/>
              <a:gd name="f13" fmla="val 256"/>
              <a:gd name="f14" fmla="val 261"/>
              <a:gd name="f15" fmla="val 10"/>
              <a:gd name="f16" fmla="val 8"/>
              <a:gd name="f17" fmla="val 5"/>
              <a:gd name="f18" fmla="val 251"/>
              <a:gd name="f19" fmla="val 172"/>
              <a:gd name="f20" fmla="val 94"/>
              <a:gd name="f21" fmla="val 7"/>
              <a:gd name="f22" fmla="val 55"/>
              <a:gd name="f23" fmla="val 95"/>
              <a:gd name="f24" fmla="+- 0 0 -90"/>
              <a:gd name="f25" fmla="*/ f3 1 266"/>
              <a:gd name="f26" fmla="*/ f4 1 15"/>
              <a:gd name="f27" fmla="val f5"/>
              <a:gd name="f28" fmla="val f6"/>
              <a:gd name="f29" fmla="val f7"/>
              <a:gd name="f30" fmla="*/ f24 f0 1"/>
              <a:gd name="f31" fmla="+- f29 0 f27"/>
              <a:gd name="f32" fmla="+- f28 0 f27"/>
              <a:gd name="f33" fmla="*/ f30 1 f2"/>
              <a:gd name="f34" fmla="*/ f32 1 266"/>
              <a:gd name="f35" fmla="*/ f31 1 15"/>
              <a:gd name="f36" fmla="*/ 135 f32 1"/>
              <a:gd name="f37" fmla="*/ 15 f31 1"/>
              <a:gd name="f38" fmla="*/ 250 f32 1"/>
              <a:gd name="f39" fmla="*/ 14 f31 1"/>
              <a:gd name="f40" fmla="*/ 266 f32 1"/>
              <a:gd name="f41" fmla="*/ 8 f31 1"/>
              <a:gd name="f42" fmla="*/ 251 f32 1"/>
              <a:gd name="f43" fmla="*/ 0 f31 1"/>
              <a:gd name="f44" fmla="*/ 15 f32 1"/>
              <a:gd name="f45" fmla="*/ 0 f32 1"/>
              <a:gd name="f46" fmla="*/ 7 f31 1"/>
              <a:gd name="f47" fmla="+- f33 0 f1"/>
              <a:gd name="f48" fmla="*/ f36 1 266"/>
              <a:gd name="f49" fmla="*/ f37 1 15"/>
              <a:gd name="f50" fmla="*/ f38 1 266"/>
              <a:gd name="f51" fmla="*/ f39 1 15"/>
              <a:gd name="f52" fmla="*/ f40 1 266"/>
              <a:gd name="f53" fmla="*/ f41 1 15"/>
              <a:gd name="f54" fmla="*/ f42 1 266"/>
              <a:gd name="f55" fmla="*/ f43 1 15"/>
              <a:gd name="f56" fmla="*/ f44 1 266"/>
              <a:gd name="f57" fmla="*/ f45 1 266"/>
              <a:gd name="f58" fmla="*/ f46 1 15"/>
              <a:gd name="f59" fmla="*/ 0 1 f34"/>
              <a:gd name="f60" fmla="*/ f28 1 f34"/>
              <a:gd name="f61" fmla="*/ 0 1 f35"/>
              <a:gd name="f62" fmla="*/ f29 1 f35"/>
              <a:gd name="f63" fmla="*/ f48 1 f34"/>
              <a:gd name="f64" fmla="*/ f49 1 f35"/>
              <a:gd name="f65" fmla="*/ f50 1 f34"/>
              <a:gd name="f66" fmla="*/ f51 1 f35"/>
              <a:gd name="f67" fmla="*/ f52 1 f34"/>
              <a:gd name="f68" fmla="*/ f53 1 f35"/>
              <a:gd name="f69" fmla="*/ f54 1 f34"/>
              <a:gd name="f70" fmla="*/ f55 1 f35"/>
              <a:gd name="f71" fmla="*/ f56 1 f34"/>
              <a:gd name="f72" fmla="*/ f57 1 f34"/>
              <a:gd name="f73" fmla="*/ f58 1 f35"/>
              <a:gd name="f74" fmla="*/ f59 f25 1"/>
              <a:gd name="f75" fmla="*/ f60 f25 1"/>
              <a:gd name="f76" fmla="*/ f62 f26 1"/>
              <a:gd name="f77" fmla="*/ f61 f26 1"/>
              <a:gd name="f78" fmla="*/ f63 f25 1"/>
              <a:gd name="f79" fmla="*/ f64 f26 1"/>
              <a:gd name="f80" fmla="*/ f65 f25 1"/>
              <a:gd name="f81" fmla="*/ f66 f26 1"/>
              <a:gd name="f82" fmla="*/ f67 f25 1"/>
              <a:gd name="f83" fmla="*/ f68 f26 1"/>
              <a:gd name="f84" fmla="*/ f69 f25 1"/>
              <a:gd name="f85" fmla="*/ f70 f26 1"/>
              <a:gd name="f86" fmla="*/ f71 f25 1"/>
              <a:gd name="f87" fmla="*/ f72 f25 1"/>
              <a:gd name="f88" fmla="*/ f73 f26 1"/>
            </a:gdLst>
            <a:ahLst/>
            <a:cxnLst>
              <a:cxn ang="3cd4">
                <a:pos x="hc" y="t"/>
              </a:cxn>
              <a:cxn ang="0">
                <a:pos x="r" y="vc"/>
              </a:cxn>
              <a:cxn ang="cd4">
                <a:pos x="hc" y="b"/>
              </a:cxn>
              <a:cxn ang="cd2">
                <a:pos x="l" y="vc"/>
              </a:cxn>
              <a:cxn ang="f47">
                <a:pos x="f78" y="f79"/>
              </a:cxn>
              <a:cxn ang="f47">
                <a:pos x="f80" y="f81"/>
              </a:cxn>
              <a:cxn ang="f47">
                <a:pos x="f82" y="f83"/>
              </a:cxn>
              <a:cxn ang="f47">
                <a:pos x="f84" y="f85"/>
              </a:cxn>
              <a:cxn ang="f47">
                <a:pos x="f86" y="f85"/>
              </a:cxn>
              <a:cxn ang="f47">
                <a:pos x="f87" y="f88"/>
              </a:cxn>
              <a:cxn ang="f47">
                <a:pos x="f86" y="f81"/>
              </a:cxn>
              <a:cxn ang="f47">
                <a:pos x="f78" y="f79"/>
              </a:cxn>
            </a:cxnLst>
            <a:rect l="f74" t="f77" r="f75" b="f76"/>
            <a:pathLst>
              <a:path w="266" h="15">
                <a:moveTo>
                  <a:pt x="f8" y="f7"/>
                </a:moveTo>
                <a:cubicBezTo>
                  <a:pt x="f9" y="f7"/>
                  <a:pt x="f10" y="f7"/>
                  <a:pt x="f11" y="f12"/>
                </a:cubicBezTo>
                <a:cubicBezTo>
                  <a:pt x="f13" y="f12"/>
                  <a:pt x="f14" y="f15"/>
                  <a:pt x="f6" y="f16"/>
                </a:cubicBezTo>
                <a:cubicBezTo>
                  <a:pt x="f14" y="f17"/>
                  <a:pt x="f13" y="f5"/>
                  <a:pt x="f18" y="f5"/>
                </a:cubicBezTo>
                <a:cubicBezTo>
                  <a:pt x="f19" y="f5"/>
                  <a:pt x="f20" y="f5"/>
                  <a:pt x="f7" y="f5"/>
                </a:cubicBezTo>
                <a:cubicBezTo>
                  <a:pt x="f15" y="f5"/>
                  <a:pt x="f17" y="f17"/>
                  <a:pt x="f5" y="f21"/>
                </a:cubicBezTo>
                <a:cubicBezTo>
                  <a:pt x="f17" y="f15"/>
                  <a:pt x="f15" y="f12"/>
                  <a:pt x="f7" y="f12"/>
                </a:cubicBezTo>
                <a:cubicBezTo>
                  <a:pt x="f22" y="f7"/>
                  <a:pt x="f23" y="f7"/>
                  <a:pt x="f8" y="f7"/>
                </a:cubicBezTo>
                <a:close/>
              </a:path>
            </a:pathLst>
          </a:custGeom>
          <a:solidFill>
            <a:srgbClr val="FFFFFF"/>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grpSp>
        <p:nvGrpSpPr>
          <p:cNvPr id="46" name="Grupo 94">
            <a:extLst>
              <a:ext uri="{FF2B5EF4-FFF2-40B4-BE49-F238E27FC236}">
                <a16:creationId xmlns:a16="http://schemas.microsoft.com/office/drawing/2014/main" id="{CB4EFA2C-ADE2-B57B-260A-78BC8D960BA2}"/>
              </a:ext>
            </a:extLst>
          </p:cNvPr>
          <p:cNvGrpSpPr/>
          <p:nvPr/>
        </p:nvGrpSpPr>
        <p:grpSpPr>
          <a:xfrm>
            <a:off x="7415217" y="4495803"/>
            <a:ext cx="2390772" cy="1989130"/>
            <a:chOff x="7415217" y="4495803"/>
            <a:chExt cx="2390772" cy="1989130"/>
          </a:xfrm>
        </p:grpSpPr>
        <p:sp>
          <p:nvSpPr>
            <p:cNvPr id="47" name="Freeform 68">
              <a:extLst>
                <a:ext uri="{FF2B5EF4-FFF2-40B4-BE49-F238E27FC236}">
                  <a16:creationId xmlns:a16="http://schemas.microsoft.com/office/drawing/2014/main" id="{E00D8255-5DEA-30FF-0C80-C41C8AE51AED}"/>
                </a:ext>
              </a:extLst>
            </p:cNvPr>
            <p:cNvSpPr/>
            <p:nvPr/>
          </p:nvSpPr>
          <p:spPr>
            <a:xfrm>
              <a:off x="7415217" y="4495803"/>
              <a:ext cx="841376" cy="1041401"/>
            </a:xfrm>
            <a:custGeom>
              <a:avLst/>
              <a:gdLst>
                <a:gd name="f0" fmla="val 10800000"/>
                <a:gd name="f1" fmla="val 5400000"/>
                <a:gd name="f2" fmla="val 180"/>
                <a:gd name="f3" fmla="val w"/>
                <a:gd name="f4" fmla="val h"/>
                <a:gd name="f5" fmla="val 0"/>
                <a:gd name="f6" fmla="val 99"/>
                <a:gd name="f7" fmla="val 122"/>
                <a:gd name="f8" fmla="val 47"/>
                <a:gd name="f9" fmla="val 29"/>
                <a:gd name="f10" fmla="val 64"/>
                <a:gd name="f11" fmla="val 2"/>
                <a:gd name="f12" fmla="val 70"/>
                <a:gd name="f13" fmla="val 16"/>
                <a:gd name="f14" fmla="val 81"/>
                <a:gd name="f15" fmla="val 23"/>
                <a:gd name="f16" fmla="val 67"/>
                <a:gd name="f17" fmla="val 56"/>
                <a:gd name="f18" fmla="val 33"/>
                <a:gd name="f19" fmla="val 65"/>
                <a:gd name="f20" fmla="val 39"/>
                <a:gd name="f21" fmla="val 79"/>
                <a:gd name="f22" fmla="val 43"/>
                <a:gd name="f23" fmla="val 88"/>
                <a:gd name="f24" fmla="val 52"/>
                <a:gd name="f25" fmla="val 93"/>
                <a:gd name="f26" fmla="val 58"/>
                <a:gd name="f27" fmla="val 91"/>
                <a:gd name="f28" fmla="val 71"/>
                <a:gd name="f29" fmla="val 89"/>
                <a:gd name="f30" fmla="val 80"/>
                <a:gd name="f31" fmla="val 113"/>
                <a:gd name="f32" fmla="val 66"/>
                <a:gd name="f33" fmla="val 32"/>
                <a:gd name="f34" fmla="val 117"/>
                <a:gd name="f35" fmla="val 115"/>
                <a:gd name="f36" fmla="val 86"/>
                <a:gd name="f37" fmla="val 1"/>
                <a:gd name="f38" fmla="val 45"/>
                <a:gd name="f39" fmla="val 12"/>
                <a:gd name="f40" fmla="val 38"/>
                <a:gd name="f41" fmla="val 41"/>
                <a:gd name="f42" fmla="val 37"/>
                <a:gd name="f43" fmla="val 36"/>
                <a:gd name="f44" fmla="val 28"/>
                <a:gd name="f45" fmla="val 31"/>
                <a:gd name="f46" fmla="val 20"/>
                <a:gd name="f47" fmla="val 10"/>
                <a:gd name="f48" fmla="val 35"/>
                <a:gd name="f49" fmla="val 40"/>
                <a:gd name="f50" fmla="val 22"/>
                <a:gd name="f51" fmla="+- 0 0 -90"/>
                <a:gd name="f52" fmla="*/ f3 1 99"/>
                <a:gd name="f53" fmla="*/ f4 1 122"/>
                <a:gd name="f54" fmla="val f5"/>
                <a:gd name="f55" fmla="val f6"/>
                <a:gd name="f56" fmla="val f7"/>
                <a:gd name="f57" fmla="*/ f51 f0 1"/>
                <a:gd name="f58" fmla="+- f56 0 f54"/>
                <a:gd name="f59" fmla="+- f55 0 f54"/>
                <a:gd name="f60" fmla="*/ f57 1 f2"/>
                <a:gd name="f61" fmla="*/ f59 1 99"/>
                <a:gd name="f62" fmla="*/ f58 1 122"/>
                <a:gd name="f63" fmla="*/ 47 f59 1"/>
                <a:gd name="f64" fmla="*/ 29 f58 1"/>
                <a:gd name="f65" fmla="*/ 99 f59 1"/>
                <a:gd name="f66" fmla="*/ 16 f58 1"/>
                <a:gd name="f67" fmla="*/ 56 f59 1"/>
                <a:gd name="f68" fmla="*/ 33 f58 1"/>
                <a:gd name="f69" fmla="*/ 88 f59 1"/>
                <a:gd name="f70" fmla="*/ 52 f58 1"/>
                <a:gd name="f71" fmla="*/ 89 f59 1"/>
                <a:gd name="f72" fmla="*/ 80 f58 1"/>
                <a:gd name="f73" fmla="*/ 32 f59 1"/>
                <a:gd name="f74" fmla="*/ 117 f58 1"/>
                <a:gd name="f75" fmla="*/ 1 f59 1"/>
                <a:gd name="f76" fmla="*/ 64 f58 1"/>
                <a:gd name="f77" fmla="*/ 41 f59 1"/>
                <a:gd name="f78" fmla="*/ 37 f58 1"/>
                <a:gd name="f79" fmla="*/ 33 f59 1"/>
                <a:gd name="f80" fmla="*/ 23 f58 1"/>
                <a:gd name="f81" fmla="*/ 29 f59 1"/>
                <a:gd name="f82" fmla="*/ 10 f58 1"/>
                <a:gd name="f83" fmla="+- f60 0 f1"/>
                <a:gd name="f84" fmla="*/ f63 1 99"/>
                <a:gd name="f85" fmla="*/ f64 1 122"/>
                <a:gd name="f86" fmla="*/ f65 1 99"/>
                <a:gd name="f87" fmla="*/ f66 1 122"/>
                <a:gd name="f88" fmla="*/ f67 1 99"/>
                <a:gd name="f89" fmla="*/ f68 1 122"/>
                <a:gd name="f90" fmla="*/ f69 1 99"/>
                <a:gd name="f91" fmla="*/ f70 1 122"/>
                <a:gd name="f92" fmla="*/ f71 1 99"/>
                <a:gd name="f93" fmla="*/ f72 1 122"/>
                <a:gd name="f94" fmla="*/ f73 1 99"/>
                <a:gd name="f95" fmla="*/ f74 1 122"/>
                <a:gd name="f96" fmla="*/ f75 1 99"/>
                <a:gd name="f97" fmla="*/ f76 1 122"/>
                <a:gd name="f98" fmla="*/ f77 1 99"/>
                <a:gd name="f99" fmla="*/ f78 1 122"/>
                <a:gd name="f100" fmla="*/ f79 1 99"/>
                <a:gd name="f101" fmla="*/ f80 1 122"/>
                <a:gd name="f102" fmla="*/ f81 1 99"/>
                <a:gd name="f103" fmla="*/ f82 1 122"/>
                <a:gd name="f104" fmla="*/ 0 1 f61"/>
                <a:gd name="f105" fmla="*/ f55 1 f61"/>
                <a:gd name="f106" fmla="*/ 0 1 f62"/>
                <a:gd name="f107" fmla="*/ f56 1 f62"/>
                <a:gd name="f108" fmla="*/ f84 1 f61"/>
                <a:gd name="f109" fmla="*/ f85 1 f62"/>
                <a:gd name="f110" fmla="*/ f86 1 f61"/>
                <a:gd name="f111" fmla="*/ f87 1 f62"/>
                <a:gd name="f112" fmla="*/ f88 1 f61"/>
                <a:gd name="f113" fmla="*/ f89 1 f62"/>
                <a:gd name="f114" fmla="*/ f90 1 f61"/>
                <a:gd name="f115" fmla="*/ f91 1 f62"/>
                <a:gd name="f116" fmla="*/ f92 1 f61"/>
                <a:gd name="f117" fmla="*/ f93 1 f62"/>
                <a:gd name="f118" fmla="*/ f94 1 f61"/>
                <a:gd name="f119" fmla="*/ f95 1 f62"/>
                <a:gd name="f120" fmla="*/ f96 1 f61"/>
                <a:gd name="f121" fmla="*/ f97 1 f62"/>
                <a:gd name="f122" fmla="*/ f98 1 f61"/>
                <a:gd name="f123" fmla="*/ f99 1 f62"/>
                <a:gd name="f124" fmla="*/ f100 1 f61"/>
                <a:gd name="f125" fmla="*/ f101 1 f62"/>
                <a:gd name="f126" fmla="*/ f102 1 f61"/>
                <a:gd name="f127" fmla="*/ f103 1 f62"/>
                <a:gd name="f128" fmla="*/ f104 f52 1"/>
                <a:gd name="f129" fmla="*/ f105 f52 1"/>
                <a:gd name="f130" fmla="*/ f107 f53 1"/>
                <a:gd name="f131" fmla="*/ f106 f53 1"/>
                <a:gd name="f132" fmla="*/ f108 f52 1"/>
                <a:gd name="f133" fmla="*/ f109 f53 1"/>
                <a:gd name="f134" fmla="*/ f110 f52 1"/>
                <a:gd name="f135" fmla="*/ f111 f53 1"/>
                <a:gd name="f136" fmla="*/ f112 f52 1"/>
                <a:gd name="f137" fmla="*/ f113 f53 1"/>
                <a:gd name="f138" fmla="*/ f114 f52 1"/>
                <a:gd name="f139" fmla="*/ f115 f53 1"/>
                <a:gd name="f140" fmla="*/ f116 f52 1"/>
                <a:gd name="f141" fmla="*/ f117 f53 1"/>
                <a:gd name="f142" fmla="*/ f118 f52 1"/>
                <a:gd name="f143" fmla="*/ f119 f53 1"/>
                <a:gd name="f144" fmla="*/ f120 f52 1"/>
                <a:gd name="f145" fmla="*/ f121 f53 1"/>
                <a:gd name="f146" fmla="*/ f122 f52 1"/>
                <a:gd name="f147" fmla="*/ f123 f53 1"/>
                <a:gd name="f148" fmla="*/ f124 f52 1"/>
                <a:gd name="f149" fmla="*/ f125 f53 1"/>
                <a:gd name="f150" fmla="*/ f126 f52 1"/>
                <a:gd name="f151" fmla="*/ f127 f53 1"/>
              </a:gdLst>
              <a:ahLst/>
              <a:cxnLst>
                <a:cxn ang="3cd4">
                  <a:pos x="hc" y="t"/>
                </a:cxn>
                <a:cxn ang="0">
                  <a:pos x="r" y="vc"/>
                </a:cxn>
                <a:cxn ang="cd4">
                  <a:pos x="hc" y="b"/>
                </a:cxn>
                <a:cxn ang="cd2">
                  <a:pos x="l" y="vc"/>
                </a:cxn>
                <a:cxn ang="f83">
                  <a:pos x="f132" y="f133"/>
                </a:cxn>
                <a:cxn ang="f83">
                  <a:pos x="f134" y="f135"/>
                </a:cxn>
                <a:cxn ang="f83">
                  <a:pos x="f136" y="f137"/>
                </a:cxn>
                <a:cxn ang="f83">
                  <a:pos x="f138" y="f139"/>
                </a:cxn>
                <a:cxn ang="f83">
                  <a:pos x="f140" y="f141"/>
                </a:cxn>
                <a:cxn ang="f83">
                  <a:pos x="f142" y="f143"/>
                </a:cxn>
                <a:cxn ang="f83">
                  <a:pos x="f144" y="f145"/>
                </a:cxn>
                <a:cxn ang="f83">
                  <a:pos x="f146" y="f147"/>
                </a:cxn>
                <a:cxn ang="f83">
                  <a:pos x="f148" y="f149"/>
                </a:cxn>
                <a:cxn ang="f83">
                  <a:pos x="f150" y="f151"/>
                </a:cxn>
                <a:cxn ang="f83">
                  <a:pos x="f132" y="f133"/>
                </a:cxn>
              </a:cxnLst>
              <a:rect l="f128" t="f131" r="f129" b="f130"/>
              <a:pathLst>
                <a:path w="99" h="122">
                  <a:moveTo>
                    <a:pt x="f8" y="f9"/>
                  </a:moveTo>
                  <a:cubicBezTo>
                    <a:pt x="f10" y="f11"/>
                    <a:pt x="f12" y="f5"/>
                    <a:pt x="f6" y="f13"/>
                  </a:cubicBezTo>
                  <a:cubicBezTo>
                    <a:pt x="f14" y="f15"/>
                    <a:pt x="f16" y="f9"/>
                    <a:pt x="f17" y="f18"/>
                  </a:cubicBezTo>
                  <a:cubicBezTo>
                    <a:pt x="f19" y="f20"/>
                    <a:pt x="f21" y="f22"/>
                    <a:pt x="f23" y="f24"/>
                  </a:cubicBezTo>
                  <a:cubicBezTo>
                    <a:pt x="f25" y="f26"/>
                    <a:pt x="f27" y="f28"/>
                    <a:pt x="f29" y="f30"/>
                  </a:cubicBezTo>
                  <a:cubicBezTo>
                    <a:pt x="f14" y="f31"/>
                    <a:pt x="f32" y="f7"/>
                    <a:pt x="f33" y="f34"/>
                  </a:cubicBezTo>
                  <a:cubicBezTo>
                    <a:pt x="f13" y="f35"/>
                    <a:pt x="f5" y="f36"/>
                    <a:pt x="f37" y="f10"/>
                  </a:cubicBezTo>
                  <a:cubicBezTo>
                    <a:pt x="f11" y="f38"/>
                    <a:pt x="f39" y="f40"/>
                    <a:pt x="f41" y="f42"/>
                  </a:cubicBezTo>
                  <a:cubicBezTo>
                    <a:pt x="f40" y="f33"/>
                    <a:pt x="f43" y="f44"/>
                    <a:pt x="f18" y="f15"/>
                  </a:cubicBezTo>
                  <a:cubicBezTo>
                    <a:pt x="f45" y="f46"/>
                    <a:pt x="f44" y="f13"/>
                    <a:pt x="f9" y="f47"/>
                  </a:cubicBezTo>
                  <a:cubicBezTo>
                    <a:pt x="f48" y="f13"/>
                    <a:pt x="f49" y="f50"/>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48" name="Freeform 69">
              <a:extLst>
                <a:ext uri="{FF2B5EF4-FFF2-40B4-BE49-F238E27FC236}">
                  <a16:creationId xmlns:a16="http://schemas.microsoft.com/office/drawing/2014/main" id="{C159FEAB-9860-D66C-4B7A-57E35EAD15FB}"/>
                </a:ext>
              </a:extLst>
            </p:cNvPr>
            <p:cNvSpPr/>
            <p:nvPr/>
          </p:nvSpPr>
          <p:spPr>
            <a:xfrm>
              <a:off x="8870951" y="4632322"/>
              <a:ext cx="935038" cy="819146"/>
            </a:xfrm>
            <a:custGeom>
              <a:avLst/>
              <a:gdLst>
                <a:gd name="f0" fmla="val 10800000"/>
                <a:gd name="f1" fmla="val 5400000"/>
                <a:gd name="f2" fmla="val 180"/>
                <a:gd name="f3" fmla="val w"/>
                <a:gd name="f4" fmla="val h"/>
                <a:gd name="f5" fmla="val 0"/>
                <a:gd name="f6" fmla="val 110"/>
                <a:gd name="f7" fmla="val 96"/>
                <a:gd name="f8" fmla="val 1"/>
                <a:gd name="f9" fmla="val 36"/>
                <a:gd name="f10" fmla="val 14"/>
                <a:gd name="f11" fmla="val 19"/>
                <a:gd name="f12" fmla="val 41"/>
                <a:gd name="f13" fmla="val 5"/>
                <a:gd name="f14" fmla="val 49"/>
                <a:gd name="f15" fmla="val 7"/>
                <a:gd name="f16" fmla="val 58"/>
                <a:gd name="f17" fmla="val 65"/>
                <a:gd name="f18" fmla="val 80"/>
                <a:gd name="f19" fmla="val 3"/>
                <a:gd name="f20" fmla="val 92"/>
                <a:gd name="f21" fmla="val 4"/>
                <a:gd name="f22" fmla="val 101"/>
                <a:gd name="f23" fmla="val 17"/>
                <a:gd name="f24" fmla="val 30"/>
                <a:gd name="f25" fmla="val 44"/>
                <a:gd name="f26" fmla="val 100"/>
                <a:gd name="f27" fmla="val 56"/>
                <a:gd name="f28" fmla="val 88"/>
                <a:gd name="f29" fmla="val 69"/>
                <a:gd name="f30" fmla="val 74"/>
                <a:gd name="f31" fmla="val 81"/>
                <a:gd name="f32" fmla="val 61"/>
                <a:gd name="f33" fmla="val 93"/>
                <a:gd name="f34" fmla="val 59"/>
                <a:gd name="f35" fmla="val 95"/>
                <a:gd name="f36" fmla="val 55"/>
                <a:gd name="f37" fmla="val 52"/>
                <a:gd name="f38" fmla="val 37"/>
                <a:gd name="f39" fmla="+- 0 0 -90"/>
                <a:gd name="f40" fmla="*/ f3 1 110"/>
                <a:gd name="f41" fmla="*/ f4 1 96"/>
                <a:gd name="f42" fmla="val f5"/>
                <a:gd name="f43" fmla="val f6"/>
                <a:gd name="f44" fmla="val f7"/>
                <a:gd name="f45" fmla="*/ f39 f0 1"/>
                <a:gd name="f46" fmla="+- f44 0 f42"/>
                <a:gd name="f47" fmla="+- f43 0 f42"/>
                <a:gd name="f48" fmla="*/ f45 1 f2"/>
                <a:gd name="f49" fmla="*/ f47 1 110"/>
                <a:gd name="f50" fmla="*/ f46 1 96"/>
                <a:gd name="f51" fmla="*/ 1 f47 1"/>
                <a:gd name="f52" fmla="*/ 36 f46 1"/>
                <a:gd name="f53" fmla="*/ 41 f47 1"/>
                <a:gd name="f54" fmla="*/ 5 f46 1"/>
                <a:gd name="f55" fmla="*/ 65 f47 1"/>
                <a:gd name="f56" fmla="*/ 101 f47 1"/>
                <a:gd name="f57" fmla="*/ 17 f46 1"/>
                <a:gd name="f58" fmla="*/ 100 f47 1"/>
                <a:gd name="f59" fmla="*/ 56 f46 1"/>
                <a:gd name="f60" fmla="*/ 61 f47 1"/>
                <a:gd name="f61" fmla="*/ 93 f46 1"/>
                <a:gd name="f62" fmla="*/ 52 f47 1"/>
                <a:gd name="f63" fmla="*/ 96 f46 1"/>
                <a:gd name="f64" fmla="+- f48 0 f1"/>
                <a:gd name="f65" fmla="*/ f51 1 110"/>
                <a:gd name="f66" fmla="*/ f52 1 96"/>
                <a:gd name="f67" fmla="*/ f53 1 110"/>
                <a:gd name="f68" fmla="*/ f54 1 96"/>
                <a:gd name="f69" fmla="*/ f55 1 110"/>
                <a:gd name="f70" fmla="*/ f56 1 110"/>
                <a:gd name="f71" fmla="*/ f57 1 96"/>
                <a:gd name="f72" fmla="*/ f58 1 110"/>
                <a:gd name="f73" fmla="*/ f59 1 96"/>
                <a:gd name="f74" fmla="*/ f60 1 110"/>
                <a:gd name="f75" fmla="*/ f61 1 96"/>
                <a:gd name="f76" fmla="*/ f62 1 110"/>
                <a:gd name="f77" fmla="*/ f63 1 96"/>
                <a:gd name="f78" fmla="*/ 0 1 f49"/>
                <a:gd name="f79" fmla="*/ f43 1 f49"/>
                <a:gd name="f80" fmla="*/ 0 1 f50"/>
                <a:gd name="f81" fmla="*/ f44 1 f50"/>
                <a:gd name="f82" fmla="*/ f65 1 f49"/>
                <a:gd name="f83" fmla="*/ f66 1 f50"/>
                <a:gd name="f84" fmla="*/ f67 1 f49"/>
                <a:gd name="f85" fmla="*/ f68 1 f50"/>
                <a:gd name="f86" fmla="*/ f69 1 f49"/>
                <a:gd name="f87" fmla="*/ f70 1 f49"/>
                <a:gd name="f88" fmla="*/ f71 1 f50"/>
                <a:gd name="f89" fmla="*/ f72 1 f49"/>
                <a:gd name="f90" fmla="*/ f73 1 f50"/>
                <a:gd name="f91" fmla="*/ f74 1 f49"/>
                <a:gd name="f92" fmla="*/ f75 1 f50"/>
                <a:gd name="f93" fmla="*/ f76 1 f49"/>
                <a:gd name="f94" fmla="*/ f77 1 f50"/>
                <a:gd name="f95" fmla="*/ f78 f40 1"/>
                <a:gd name="f96" fmla="*/ f79 f40 1"/>
                <a:gd name="f97" fmla="*/ f81 f41 1"/>
                <a:gd name="f98" fmla="*/ f80 f41 1"/>
                <a:gd name="f99" fmla="*/ f82 f40 1"/>
                <a:gd name="f100" fmla="*/ f83 f41 1"/>
                <a:gd name="f101" fmla="*/ f84 f40 1"/>
                <a:gd name="f102" fmla="*/ f85 f41 1"/>
                <a:gd name="f103" fmla="*/ f86 f40 1"/>
                <a:gd name="f104" fmla="*/ f87 f40 1"/>
                <a:gd name="f105" fmla="*/ f88 f41 1"/>
                <a:gd name="f106" fmla="*/ f89 f40 1"/>
                <a:gd name="f107" fmla="*/ f90 f41 1"/>
                <a:gd name="f108" fmla="*/ f91 f40 1"/>
                <a:gd name="f109" fmla="*/ f92 f41 1"/>
                <a:gd name="f110" fmla="*/ f93 f40 1"/>
                <a:gd name="f111" fmla="*/ f94 f41 1"/>
              </a:gdLst>
              <a:ahLst/>
              <a:cxnLst>
                <a:cxn ang="3cd4">
                  <a:pos x="hc" y="t"/>
                </a:cxn>
                <a:cxn ang="0">
                  <a:pos x="r" y="vc"/>
                </a:cxn>
                <a:cxn ang="cd4">
                  <a:pos x="hc" y="b"/>
                </a:cxn>
                <a:cxn ang="cd2">
                  <a:pos x="l" y="vc"/>
                </a:cxn>
                <a:cxn ang="f64">
                  <a:pos x="f99" y="f100"/>
                </a:cxn>
                <a:cxn ang="f64">
                  <a:pos x="f101" y="f102"/>
                </a:cxn>
                <a:cxn ang="f64">
                  <a:pos x="f103" y="f102"/>
                </a:cxn>
                <a:cxn ang="f64">
                  <a:pos x="f104" y="f105"/>
                </a:cxn>
                <a:cxn ang="f64">
                  <a:pos x="f106" y="f107"/>
                </a:cxn>
                <a:cxn ang="f64">
                  <a:pos x="f108" y="f109"/>
                </a:cxn>
                <a:cxn ang="f64">
                  <a:pos x="f110" y="f111"/>
                </a:cxn>
                <a:cxn ang="f64">
                  <a:pos x="f99" y="f100"/>
                </a:cxn>
              </a:cxnLst>
              <a:rect l="f95" t="f98" r="f96" b="f97"/>
              <a:pathLst>
                <a:path w="110" h="96">
                  <a:moveTo>
                    <a:pt x="f8" y="f9"/>
                  </a:moveTo>
                  <a:cubicBezTo>
                    <a:pt x="f5" y="f10"/>
                    <a:pt x="f11" y="f5"/>
                    <a:pt x="f12" y="f13"/>
                  </a:cubicBezTo>
                  <a:cubicBezTo>
                    <a:pt x="f14" y="f15"/>
                    <a:pt x="f16" y="f15"/>
                    <a:pt x="f17" y="f13"/>
                  </a:cubicBezTo>
                  <a:cubicBezTo>
                    <a:pt x="f18" y="f19"/>
                    <a:pt x="f20" y="f21"/>
                    <a:pt x="f22" y="f23"/>
                  </a:cubicBezTo>
                  <a:cubicBezTo>
                    <a:pt x="f6" y="f24"/>
                    <a:pt x="f6" y="f25"/>
                    <a:pt x="f26" y="f27"/>
                  </a:cubicBezTo>
                  <a:cubicBezTo>
                    <a:pt x="f28" y="f29"/>
                    <a:pt x="f30" y="f31"/>
                    <a:pt x="f32" y="f33"/>
                  </a:cubicBezTo>
                  <a:cubicBezTo>
                    <a:pt x="f34" y="f35"/>
                    <a:pt x="f36" y="f7"/>
                    <a:pt x="f37" y="f7"/>
                  </a:cubicBezTo>
                  <a:cubicBezTo>
                    <a:pt x="f38" y="f35"/>
                    <a:pt x="f8" y="f37"/>
                    <a:pt x="f8" y="f9"/>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49" name="Freeform 70">
              <a:extLst>
                <a:ext uri="{FF2B5EF4-FFF2-40B4-BE49-F238E27FC236}">
                  <a16:creationId xmlns:a16="http://schemas.microsoft.com/office/drawing/2014/main" id="{C08E5CAD-4768-BF88-7333-829FDBF5DB7C}"/>
                </a:ext>
              </a:extLst>
            </p:cNvPr>
            <p:cNvSpPr/>
            <p:nvPr/>
          </p:nvSpPr>
          <p:spPr>
            <a:xfrm>
              <a:off x="8078788" y="5878513"/>
              <a:ext cx="1038228" cy="606420"/>
            </a:xfrm>
            <a:custGeom>
              <a:avLst/>
              <a:gdLst>
                <a:gd name="f0" fmla="val 10800000"/>
                <a:gd name="f1" fmla="val 5400000"/>
                <a:gd name="f2" fmla="val 180"/>
                <a:gd name="f3" fmla="val w"/>
                <a:gd name="f4" fmla="val h"/>
                <a:gd name="f5" fmla="val 0"/>
                <a:gd name="f6" fmla="val 122"/>
                <a:gd name="f7" fmla="val 71"/>
                <a:gd name="f8" fmla="val 79"/>
                <a:gd name="f9" fmla="val 43"/>
                <a:gd name="f10" fmla="val 21"/>
                <a:gd name="f11" fmla="val 46"/>
                <a:gd name="f12" fmla="val 40"/>
                <a:gd name="f13" fmla="val 24"/>
                <a:gd name="f14" fmla="val 61"/>
                <a:gd name="f15" fmla="val 81"/>
                <a:gd name="f16" fmla="val 100"/>
                <a:gd name="f17" fmla="val 45"/>
                <a:gd name="f18" fmla="+- 0 0 -90"/>
                <a:gd name="f19" fmla="*/ f3 1 122"/>
                <a:gd name="f20" fmla="*/ f4 1 71"/>
                <a:gd name="f21" fmla="val f5"/>
                <a:gd name="f22" fmla="val f6"/>
                <a:gd name="f23" fmla="val f7"/>
                <a:gd name="f24" fmla="*/ f18 f0 1"/>
                <a:gd name="f25" fmla="+- f23 0 f21"/>
                <a:gd name="f26" fmla="+- f22 0 f21"/>
                <a:gd name="f27" fmla="*/ f24 1 f2"/>
                <a:gd name="f28" fmla="*/ f26 1 122"/>
                <a:gd name="f29" fmla="*/ f25 1 71"/>
                <a:gd name="f30" fmla="*/ 122 f26 1"/>
                <a:gd name="f31" fmla="*/ 71 f25 1"/>
                <a:gd name="f32" fmla="*/ 0 f26 1"/>
                <a:gd name="f33" fmla="*/ 61 f26 1"/>
                <a:gd name="f34" fmla="*/ 0 f25 1"/>
                <a:gd name="f35" fmla="+- f27 0 f1"/>
                <a:gd name="f36" fmla="*/ f30 1 122"/>
                <a:gd name="f37" fmla="*/ f31 1 71"/>
                <a:gd name="f38" fmla="*/ f32 1 122"/>
                <a:gd name="f39" fmla="*/ f33 1 122"/>
                <a:gd name="f40" fmla="*/ f34 1 71"/>
                <a:gd name="f41" fmla="*/ 0 1 f28"/>
                <a:gd name="f42" fmla="*/ f22 1 f28"/>
                <a:gd name="f43" fmla="*/ 0 1 f29"/>
                <a:gd name="f44" fmla="*/ f23 1 f29"/>
                <a:gd name="f45" fmla="*/ f36 1 f28"/>
                <a:gd name="f46" fmla="*/ f37 1 f29"/>
                <a:gd name="f47" fmla="*/ f38 1 f28"/>
                <a:gd name="f48" fmla="*/ f39 1 f28"/>
                <a:gd name="f49" fmla="*/ f40 1 f29"/>
                <a:gd name="f50" fmla="*/ f41 f19 1"/>
                <a:gd name="f51" fmla="*/ f42 f19 1"/>
                <a:gd name="f52" fmla="*/ f44 f20 1"/>
                <a:gd name="f53" fmla="*/ f43 f20 1"/>
                <a:gd name="f54" fmla="*/ f45 f19 1"/>
                <a:gd name="f55" fmla="*/ f46 f20 1"/>
                <a:gd name="f56" fmla="*/ f47 f19 1"/>
                <a:gd name="f57" fmla="*/ f48 f19 1"/>
                <a:gd name="f58" fmla="*/ f49 f20 1"/>
              </a:gdLst>
              <a:ahLst/>
              <a:cxnLst>
                <a:cxn ang="3cd4">
                  <a:pos x="hc" y="t"/>
                </a:cxn>
                <a:cxn ang="0">
                  <a:pos x="r" y="vc"/>
                </a:cxn>
                <a:cxn ang="cd4">
                  <a:pos x="hc" y="b"/>
                </a:cxn>
                <a:cxn ang="cd2">
                  <a:pos x="l" y="vc"/>
                </a:cxn>
                <a:cxn ang="f35">
                  <a:pos x="f54" y="f55"/>
                </a:cxn>
                <a:cxn ang="f35">
                  <a:pos x="f56" y="f55"/>
                </a:cxn>
                <a:cxn ang="f35">
                  <a:pos x="f57" y="f58"/>
                </a:cxn>
                <a:cxn ang="f35">
                  <a:pos x="f54" y="f55"/>
                </a:cxn>
              </a:cxnLst>
              <a:rect l="f50" t="f53" r="f51" b="f52"/>
              <a:pathLst>
                <a:path w="122" h="71">
                  <a:moveTo>
                    <a:pt x="f6" y="f7"/>
                  </a:moveTo>
                  <a:cubicBezTo>
                    <a:pt x="f8" y="f7"/>
                    <a:pt x="f9" y="f7"/>
                    <a:pt x="f5" y="f7"/>
                  </a:cubicBezTo>
                  <a:cubicBezTo>
                    <a:pt x="f10" y="f11"/>
                    <a:pt x="f12" y="f13"/>
                    <a:pt x="f14" y="f5"/>
                  </a:cubicBezTo>
                  <a:cubicBezTo>
                    <a:pt x="f15" y="f13"/>
                    <a:pt x="f16" y="f17"/>
                    <a:pt x="f6" y="f7"/>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sp>
          <p:nvSpPr>
            <p:cNvPr id="50" name="Freeform 71">
              <a:extLst>
                <a:ext uri="{FF2B5EF4-FFF2-40B4-BE49-F238E27FC236}">
                  <a16:creationId xmlns:a16="http://schemas.microsoft.com/office/drawing/2014/main" id="{C00FDD14-0871-A13D-8B16-C78E4267FA7D}"/>
                </a:ext>
              </a:extLst>
            </p:cNvPr>
            <p:cNvSpPr/>
            <p:nvPr/>
          </p:nvSpPr>
          <p:spPr>
            <a:xfrm>
              <a:off x="7466011" y="5673723"/>
              <a:ext cx="2263770" cy="128592"/>
            </a:xfrm>
            <a:custGeom>
              <a:avLst/>
              <a:gdLst>
                <a:gd name="f0" fmla="val 10800000"/>
                <a:gd name="f1" fmla="val 5400000"/>
                <a:gd name="f2" fmla="val 180"/>
                <a:gd name="f3" fmla="val w"/>
                <a:gd name="f4" fmla="val h"/>
                <a:gd name="f5" fmla="val 0"/>
                <a:gd name="f6" fmla="val 266"/>
                <a:gd name="f7" fmla="val 15"/>
                <a:gd name="f8" fmla="val 135"/>
                <a:gd name="f9" fmla="val 95"/>
                <a:gd name="f10" fmla="val 55"/>
                <a:gd name="f11" fmla="val 14"/>
                <a:gd name="f12" fmla="val 10"/>
                <a:gd name="f13" fmla="val 5"/>
                <a:gd name="f14" fmla="val 7"/>
                <a:gd name="f15" fmla="val 94"/>
                <a:gd name="f16" fmla="val 172"/>
                <a:gd name="f17" fmla="val 251"/>
                <a:gd name="f18" fmla="val 256"/>
                <a:gd name="f19" fmla="val 261"/>
                <a:gd name="f20" fmla="val 8"/>
                <a:gd name="f21" fmla="val 250"/>
                <a:gd name="f22" fmla="val 212"/>
                <a:gd name="f23" fmla="val 173"/>
                <a:gd name="f24" fmla="+- 0 0 -90"/>
                <a:gd name="f25" fmla="*/ f3 1 266"/>
                <a:gd name="f26" fmla="*/ f4 1 15"/>
                <a:gd name="f27" fmla="val f5"/>
                <a:gd name="f28" fmla="val f6"/>
                <a:gd name="f29" fmla="val f7"/>
                <a:gd name="f30" fmla="*/ f24 f0 1"/>
                <a:gd name="f31" fmla="+- f29 0 f27"/>
                <a:gd name="f32" fmla="+- f28 0 f27"/>
                <a:gd name="f33" fmla="*/ f30 1 f2"/>
                <a:gd name="f34" fmla="*/ f32 1 266"/>
                <a:gd name="f35" fmla="*/ f31 1 15"/>
                <a:gd name="f36" fmla="*/ 135 f32 1"/>
                <a:gd name="f37" fmla="*/ 15 f31 1"/>
                <a:gd name="f38" fmla="*/ 15 f32 1"/>
                <a:gd name="f39" fmla="*/ 14 f31 1"/>
                <a:gd name="f40" fmla="*/ 0 f32 1"/>
                <a:gd name="f41" fmla="*/ 7 f31 1"/>
                <a:gd name="f42" fmla="*/ 0 f31 1"/>
                <a:gd name="f43" fmla="*/ 251 f32 1"/>
                <a:gd name="f44" fmla="*/ 266 f32 1"/>
                <a:gd name="f45" fmla="*/ 8 f31 1"/>
                <a:gd name="f46" fmla="*/ 250 f32 1"/>
                <a:gd name="f47" fmla="+- f33 0 f1"/>
                <a:gd name="f48" fmla="*/ f36 1 266"/>
                <a:gd name="f49" fmla="*/ f37 1 15"/>
                <a:gd name="f50" fmla="*/ f38 1 266"/>
                <a:gd name="f51" fmla="*/ f39 1 15"/>
                <a:gd name="f52" fmla="*/ f40 1 266"/>
                <a:gd name="f53" fmla="*/ f41 1 15"/>
                <a:gd name="f54" fmla="*/ f42 1 15"/>
                <a:gd name="f55" fmla="*/ f43 1 266"/>
                <a:gd name="f56" fmla="*/ f44 1 266"/>
                <a:gd name="f57" fmla="*/ f45 1 15"/>
                <a:gd name="f58" fmla="*/ f46 1 266"/>
                <a:gd name="f59" fmla="*/ 0 1 f34"/>
                <a:gd name="f60" fmla="*/ f28 1 f34"/>
                <a:gd name="f61" fmla="*/ 0 1 f35"/>
                <a:gd name="f62" fmla="*/ f29 1 f35"/>
                <a:gd name="f63" fmla="*/ f48 1 f34"/>
                <a:gd name="f64" fmla="*/ f49 1 f35"/>
                <a:gd name="f65" fmla="*/ f50 1 f34"/>
                <a:gd name="f66" fmla="*/ f51 1 f35"/>
                <a:gd name="f67" fmla="*/ f52 1 f34"/>
                <a:gd name="f68" fmla="*/ f53 1 f35"/>
                <a:gd name="f69" fmla="*/ f54 1 f35"/>
                <a:gd name="f70" fmla="*/ f55 1 f34"/>
                <a:gd name="f71" fmla="*/ f56 1 f34"/>
                <a:gd name="f72" fmla="*/ f57 1 f35"/>
                <a:gd name="f73" fmla="*/ f58 1 f34"/>
                <a:gd name="f74" fmla="*/ f59 f25 1"/>
                <a:gd name="f75" fmla="*/ f60 f25 1"/>
                <a:gd name="f76" fmla="*/ f62 f26 1"/>
                <a:gd name="f77" fmla="*/ f61 f26 1"/>
                <a:gd name="f78" fmla="*/ f63 f25 1"/>
                <a:gd name="f79" fmla="*/ f64 f26 1"/>
                <a:gd name="f80" fmla="*/ f65 f25 1"/>
                <a:gd name="f81" fmla="*/ f66 f26 1"/>
                <a:gd name="f82" fmla="*/ f67 f25 1"/>
                <a:gd name="f83" fmla="*/ f68 f26 1"/>
                <a:gd name="f84" fmla="*/ f69 f26 1"/>
                <a:gd name="f85" fmla="*/ f70 f25 1"/>
                <a:gd name="f86" fmla="*/ f71 f25 1"/>
                <a:gd name="f87" fmla="*/ f72 f26 1"/>
                <a:gd name="f88" fmla="*/ f73 f25 1"/>
              </a:gdLst>
              <a:ahLst/>
              <a:cxnLst>
                <a:cxn ang="3cd4">
                  <a:pos x="hc" y="t"/>
                </a:cxn>
                <a:cxn ang="0">
                  <a:pos x="r" y="vc"/>
                </a:cxn>
                <a:cxn ang="cd4">
                  <a:pos x="hc" y="b"/>
                </a:cxn>
                <a:cxn ang="cd2">
                  <a:pos x="l" y="vc"/>
                </a:cxn>
                <a:cxn ang="f47">
                  <a:pos x="f78" y="f79"/>
                </a:cxn>
                <a:cxn ang="f47">
                  <a:pos x="f80" y="f81"/>
                </a:cxn>
                <a:cxn ang="f47">
                  <a:pos x="f82" y="f83"/>
                </a:cxn>
                <a:cxn ang="f47">
                  <a:pos x="f80" y="f84"/>
                </a:cxn>
                <a:cxn ang="f47">
                  <a:pos x="f85" y="f84"/>
                </a:cxn>
                <a:cxn ang="f47">
                  <a:pos x="f86" y="f87"/>
                </a:cxn>
                <a:cxn ang="f47">
                  <a:pos x="f88" y="f81"/>
                </a:cxn>
                <a:cxn ang="f47">
                  <a:pos x="f78" y="f79"/>
                </a:cxn>
              </a:cxnLst>
              <a:rect l="f74" t="f77" r="f75" b="f76"/>
              <a:pathLst>
                <a:path w="266" h="15">
                  <a:moveTo>
                    <a:pt x="f8" y="f7"/>
                  </a:moveTo>
                  <a:cubicBezTo>
                    <a:pt x="f9" y="f7"/>
                    <a:pt x="f10" y="f7"/>
                    <a:pt x="f7" y="f11"/>
                  </a:cubicBezTo>
                  <a:cubicBezTo>
                    <a:pt x="f12" y="f11"/>
                    <a:pt x="f13" y="f12"/>
                    <a:pt x="f5" y="f14"/>
                  </a:cubicBezTo>
                  <a:cubicBezTo>
                    <a:pt x="f13" y="f13"/>
                    <a:pt x="f12" y="f5"/>
                    <a:pt x="f7" y="f5"/>
                  </a:cubicBezTo>
                  <a:cubicBezTo>
                    <a:pt x="f15" y="f5"/>
                    <a:pt x="f16" y="f5"/>
                    <a:pt x="f17" y="f5"/>
                  </a:cubicBezTo>
                  <a:cubicBezTo>
                    <a:pt x="f18" y="f5"/>
                    <a:pt x="f19" y="f13"/>
                    <a:pt x="f6" y="f20"/>
                  </a:cubicBezTo>
                  <a:cubicBezTo>
                    <a:pt x="f19" y="f12"/>
                    <a:pt x="f18" y="f11"/>
                    <a:pt x="f21" y="f11"/>
                  </a:cubicBezTo>
                  <a:cubicBezTo>
                    <a:pt x="f22" y="f7"/>
                    <a:pt x="f23" y="f7"/>
                    <a:pt x="f8" y="f7"/>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Arial"/>
              </a:endParaRPr>
            </a:p>
          </p:txBody>
        </p:sp>
      </p:gr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name="Slide59">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DAC9057-43BA-188C-AF62-7EACB0EFB504}"/>
              </a:ext>
            </a:extLst>
          </p:cNvPr>
          <p:cNvSpPr txBox="1"/>
          <p:nvPr/>
        </p:nvSpPr>
        <p:spPr>
          <a:xfrm>
            <a:off x="8124203" y="1468919"/>
            <a:ext cx="3557610" cy="276999"/>
          </a:xfrm>
          <a:prstGeom prst="rect">
            <a:avLst/>
          </a:prstGeom>
          <a:noFill/>
          <a:ln cap="flat">
            <a:noFill/>
          </a:ln>
        </p:spPr>
        <p:txBody>
          <a:bodyPr vert="horz" wrap="square" lIns="91440" tIns="45720" rIns="91440" bIns="45720" anchor="ctr" anchorCtr="0" compatLnSpc="1">
            <a:spAutoFit/>
          </a:bodyPr>
          <a:lstStyle/>
          <a:p>
            <a:pPr lvl="0" algn="r">
              <a:defRPr sz="1800" b="0" i="0" u="none" strike="noStrike" kern="0" cap="none" spc="0" baseline="0">
                <a:solidFill>
                  <a:srgbClr val="000000"/>
                </a:solidFill>
                <a:uFillTx/>
              </a:defRPr>
            </a:pPr>
            <a:r>
              <a:rPr lang="fa-IR" sz="1200" i="1" dirty="0">
                <a:solidFill>
                  <a:srgbClr val="000000"/>
                </a:solidFill>
                <a:latin typeface="Trebuchet MS"/>
                <a:ea typeface="맑은 고딕" pitchFamily="34"/>
                <a:cs typeface="B Nazanin" pitchFamily="2" charset="-78"/>
              </a:rPr>
              <a:t>اسلاید متنی را برای پاور خود تنظیم کنید</a:t>
            </a:r>
            <a:endParaRPr lang="en-US" sz="1200" b="0" i="1" u="none" strike="noStrike" kern="1200" cap="none" spc="0" baseline="0" dirty="0">
              <a:solidFill>
                <a:srgbClr val="000000"/>
              </a:solidFill>
              <a:uFillTx/>
              <a:latin typeface="Trebuchet MS"/>
              <a:ea typeface="맑은 고딕" pitchFamily="34"/>
              <a:cs typeface="B Nazanin" pitchFamily="2" charset="-78"/>
            </a:endParaRPr>
          </a:p>
        </p:txBody>
      </p:sp>
      <p:sp>
        <p:nvSpPr>
          <p:cNvPr id="3" name="TextBox 2">
            <a:extLst>
              <a:ext uri="{FF2B5EF4-FFF2-40B4-BE49-F238E27FC236}">
                <a16:creationId xmlns:a16="http://schemas.microsoft.com/office/drawing/2014/main" id="{CA6F97F5-C2F2-2C01-8E6D-6CD2E99EBC2E}"/>
              </a:ext>
            </a:extLst>
          </p:cNvPr>
          <p:cNvSpPr txBox="1"/>
          <p:nvPr/>
        </p:nvSpPr>
        <p:spPr>
          <a:xfrm>
            <a:off x="7860890" y="310513"/>
            <a:ext cx="3968407" cy="830997"/>
          </a:xfrm>
          <a:prstGeom prst="rect">
            <a:avLst/>
          </a:prstGeom>
          <a:noFill/>
          <a:ln cap="flat">
            <a:noFill/>
          </a:ln>
        </p:spPr>
        <p:txBody>
          <a:bodyPr vert="horz" wrap="square" lIns="91440" tIns="45720" rIns="91440" bIns="45720" anchor="ctr" anchorCtr="0" compatLnSpc="1">
            <a:spAutoFit/>
          </a:bodyPr>
          <a:lstStyle/>
          <a:p>
            <a:pPr lvl="0" algn="r">
              <a:defRPr sz="1800" b="0" i="0" u="none" strike="noStrike" kern="0" cap="none" spc="0" baseline="0">
                <a:solidFill>
                  <a:srgbClr val="000000"/>
                </a:solidFill>
                <a:uFillTx/>
              </a:defRPr>
            </a:pPr>
            <a:r>
              <a:rPr lang="fa-IR" sz="1600" dirty="0">
                <a:solidFill>
                  <a:srgbClr val="92D050"/>
                </a:solidFill>
                <a:latin typeface="Trebuchet MS"/>
                <a:ea typeface="맑은 고딕" pitchFamily="34"/>
                <a:cs typeface="B Nazanin" pitchFamily="2" charset="-78"/>
              </a:rPr>
              <a:t> این قالب حاوی گزینه های ویرایش پذیری است و شما می توانید آن را به صورتی که می خواهید ویرایش کنید.</a:t>
            </a:r>
            <a:endParaRPr lang="en-US" sz="1600" b="0" u="none" strike="noStrike" kern="1200" cap="none" spc="0" baseline="0" dirty="0">
              <a:solidFill>
                <a:srgbClr val="92D050"/>
              </a:solidFill>
              <a:uFillTx/>
              <a:latin typeface="Trebuchet MS"/>
              <a:ea typeface="맑은 고딕" pitchFamily="34"/>
              <a:cs typeface="B Nazanin" pitchFamily="2" charset="-78"/>
            </a:endParaRPr>
          </a:p>
        </p:txBody>
      </p:sp>
      <p:sp>
        <p:nvSpPr>
          <p:cNvPr id="4" name="TextBox 3">
            <a:extLst>
              <a:ext uri="{FF2B5EF4-FFF2-40B4-BE49-F238E27FC236}">
                <a16:creationId xmlns:a16="http://schemas.microsoft.com/office/drawing/2014/main" id="{F0FA7180-7565-605C-C41B-FB64AEF38B6F}"/>
              </a:ext>
            </a:extLst>
          </p:cNvPr>
          <p:cNvSpPr txBox="1"/>
          <p:nvPr/>
        </p:nvSpPr>
        <p:spPr>
          <a:xfrm>
            <a:off x="9023398" y="2612507"/>
            <a:ext cx="2937544" cy="769440"/>
          </a:xfrm>
          <a:prstGeom prst="rect">
            <a:avLst/>
          </a:prstGeom>
          <a:noFill/>
          <a:ln cap="flat">
            <a:noFill/>
          </a:ln>
        </p:spPr>
        <p:txBody>
          <a:bodyPr vert="horz" wrap="square" lIns="91440" tIns="45720" rIns="91440" bIns="45720" anchor="ctr" anchorCtr="0" compatLnSpc="1">
            <a:spAutoFit/>
          </a:bodyPr>
          <a:lstStyle/>
          <a:p>
            <a:pPr lvl="0" algn="ctr">
              <a:defRPr sz="1800" b="0" i="0" u="none" strike="noStrike" kern="0" cap="none" spc="0" baseline="0">
                <a:solidFill>
                  <a:srgbClr val="000000"/>
                </a:solidFill>
                <a:uFillTx/>
              </a:defRPr>
            </a:pPr>
            <a:r>
              <a:rPr lang="fa-IR" sz="4400" b="1" i="1" dirty="0">
                <a:solidFill>
                  <a:srgbClr val="000000"/>
                </a:solidFill>
                <a:latin typeface="Trebuchet MS"/>
                <a:ea typeface="맑은 고딕" pitchFamily="34"/>
                <a:cs typeface="B Nazanin" pitchFamily="2" charset="-78"/>
              </a:rPr>
              <a:t>ارائه</a:t>
            </a:r>
            <a:endParaRPr lang="en-US" sz="4400" b="1" i="1" u="none" strike="noStrike" kern="1200" cap="none" spc="0" baseline="0" dirty="0">
              <a:solidFill>
                <a:srgbClr val="000000"/>
              </a:solidFill>
              <a:uFillTx/>
              <a:latin typeface="Trebuchet MS"/>
              <a:ea typeface="맑은 고딕" pitchFamily="34"/>
              <a:cs typeface="B Nazanin" pitchFamily="2" charset="-78"/>
            </a:endParaRPr>
          </a:p>
        </p:txBody>
      </p:sp>
      <p:sp>
        <p:nvSpPr>
          <p:cNvPr id="5" name="TextBox 4">
            <a:extLst>
              <a:ext uri="{FF2B5EF4-FFF2-40B4-BE49-F238E27FC236}">
                <a16:creationId xmlns:a16="http://schemas.microsoft.com/office/drawing/2014/main" id="{BCF2E27C-16C1-2591-D881-3075B6930D32}"/>
              </a:ext>
            </a:extLst>
          </p:cNvPr>
          <p:cNvSpPr txBox="1"/>
          <p:nvPr/>
        </p:nvSpPr>
        <p:spPr>
          <a:xfrm>
            <a:off x="7985658" y="3365748"/>
            <a:ext cx="3566809" cy="584775"/>
          </a:xfrm>
          <a:prstGeom prst="rect">
            <a:avLst/>
          </a:prstGeom>
          <a:noFill/>
          <a:ln cap="flat">
            <a:noFill/>
          </a:ln>
        </p:spPr>
        <p:txBody>
          <a:bodyPr vert="horz" wrap="square" lIns="91440" tIns="45720" rIns="91440" bIns="45720" anchor="ctr" anchorCtr="0" compatLnSpc="1">
            <a:spAutoFit/>
          </a:bodyPr>
          <a:lstStyle/>
          <a:p>
            <a:pPr lvl="0" algn="ctr">
              <a:defRPr sz="1800" b="0" i="0" u="none" strike="noStrike" kern="0" cap="none" spc="0" baseline="0">
                <a:solidFill>
                  <a:srgbClr val="000000"/>
                </a:solidFill>
                <a:uFillTx/>
              </a:defRPr>
            </a:pPr>
            <a:r>
              <a:rPr lang="fa-IR" sz="3200" b="1" i="1" u="none" strike="noStrike" kern="1200" cap="none" spc="0" baseline="0" dirty="0">
                <a:solidFill>
                  <a:srgbClr val="92D050"/>
                </a:solidFill>
                <a:uFillTx/>
                <a:latin typeface="Trebuchet MS"/>
                <a:ea typeface="맑은 고딕" pitchFamily="34"/>
                <a:cs typeface="B Nazanin" pitchFamily="2" charset="-78"/>
              </a:rPr>
              <a:t> </a:t>
            </a:r>
            <a:r>
              <a:rPr lang="fa-IR" sz="3200" b="1" i="1" dirty="0">
                <a:solidFill>
                  <a:srgbClr val="00B050"/>
                </a:solidFill>
                <a:latin typeface="Trebuchet MS"/>
                <a:ea typeface="맑은 고딕" pitchFamily="34"/>
                <a:cs typeface="B Nazanin" pitchFamily="2" charset="-78"/>
              </a:rPr>
              <a:t>عالی</a:t>
            </a:r>
            <a:r>
              <a:rPr lang="fa-IR" sz="3200" b="1" i="1" u="none" strike="noStrike" kern="1200" cap="none" spc="0" baseline="0" dirty="0">
                <a:solidFill>
                  <a:srgbClr val="00B050"/>
                </a:solidFill>
                <a:uFillTx/>
                <a:latin typeface="Trebuchet MS"/>
                <a:ea typeface="맑은 고딕" pitchFamily="34"/>
                <a:cs typeface="B Nazanin" pitchFamily="2" charset="-78"/>
              </a:rPr>
              <a:t> </a:t>
            </a:r>
            <a:endParaRPr lang="en-US" sz="3200" b="1" i="1" u="none" strike="noStrike" kern="1200" cap="none" spc="0" baseline="0" dirty="0">
              <a:solidFill>
                <a:srgbClr val="00B050"/>
              </a:solidFill>
              <a:uFillTx/>
              <a:latin typeface="Trebuchet MS"/>
              <a:ea typeface="맑은 고딕" pitchFamily="34"/>
              <a:cs typeface="B Nazanin" pitchFamily="2" charset="-78"/>
            </a:endParaRPr>
          </a:p>
        </p:txBody>
      </p:sp>
      <p:sp>
        <p:nvSpPr>
          <p:cNvPr id="6" name="TextBox 6">
            <a:extLst>
              <a:ext uri="{FF2B5EF4-FFF2-40B4-BE49-F238E27FC236}">
                <a16:creationId xmlns:a16="http://schemas.microsoft.com/office/drawing/2014/main" id="{D6D07FCB-ED2C-E515-21D6-690C1734BE64}"/>
              </a:ext>
            </a:extLst>
          </p:cNvPr>
          <p:cNvSpPr txBox="1"/>
          <p:nvPr/>
        </p:nvSpPr>
        <p:spPr>
          <a:xfrm>
            <a:off x="7372039" y="5305476"/>
            <a:ext cx="4413013" cy="1015660"/>
          </a:xfrm>
          <a:prstGeom prst="rect">
            <a:avLst/>
          </a:prstGeom>
          <a:noFill/>
          <a:ln cap="flat">
            <a:noFill/>
          </a:ln>
        </p:spPr>
        <p:txBody>
          <a:bodyPr vert="horz" wrap="square" lIns="91440" tIns="45720" rIns="91440" bIns="45720" anchor="ctr" anchorCtr="0" compatLnSpc="1">
            <a:spAutoFit/>
          </a:bodyPr>
          <a:lstStyle/>
          <a:p>
            <a:pPr lvl="0" algn="r">
              <a:defRPr sz="1800" b="0" i="0" u="none" strike="noStrike" kern="0" cap="none" spc="0" baseline="0">
                <a:solidFill>
                  <a:srgbClr val="000000"/>
                </a:solidFill>
                <a:uFillTx/>
              </a:defRPr>
            </a:pPr>
            <a:r>
              <a:rPr lang="fa-IR" sz="2000" dirty="0">
                <a:solidFill>
                  <a:srgbClr val="92D050"/>
                </a:solidFill>
                <a:latin typeface="Trebuchet MS"/>
                <a:ea typeface="맑은 고딕" pitchFamily="34"/>
                <a:cs typeface="B Nazanin" pitchFamily="2" charset="-78"/>
              </a:rPr>
              <a:t>چیدمان</a:t>
            </a:r>
          </a:p>
          <a:p>
            <a:pPr lvl="0" algn="r">
              <a:defRPr sz="1800" b="0" i="0" u="none" strike="noStrike" kern="0" cap="none" spc="0" baseline="0">
                <a:solidFill>
                  <a:srgbClr val="000000"/>
                </a:solidFill>
                <a:uFillTx/>
              </a:defRPr>
            </a:pPr>
            <a:r>
              <a:rPr lang="fa-IR" sz="2000" dirty="0">
                <a:solidFill>
                  <a:srgbClr val="92D050"/>
                </a:solidFill>
                <a:latin typeface="Trebuchet MS"/>
                <a:ea typeface="맑은 고딕" pitchFamily="34"/>
                <a:cs typeface="B Nazanin" pitchFamily="2" charset="-78"/>
              </a:rPr>
              <a:t>اسلاید متن را پاک کنید</a:t>
            </a:r>
          </a:p>
          <a:p>
            <a:pPr lvl="0" algn="r">
              <a:defRPr sz="1800" b="0" i="0" u="none" strike="noStrike" kern="0" cap="none" spc="0" baseline="0">
                <a:solidFill>
                  <a:srgbClr val="000000"/>
                </a:solidFill>
                <a:uFillTx/>
              </a:defRPr>
            </a:pPr>
            <a:r>
              <a:rPr lang="fa-IR" sz="2000" dirty="0">
                <a:solidFill>
                  <a:srgbClr val="92D050"/>
                </a:solidFill>
                <a:latin typeface="Trebuchet MS"/>
                <a:ea typeface="맑은 고딕" pitchFamily="34"/>
                <a:cs typeface="B Nazanin" pitchFamily="2" charset="-78"/>
              </a:rPr>
              <a:t>برای ارائه شما</a:t>
            </a:r>
            <a:endParaRPr lang="en-US" sz="2000" b="0" i="0" u="none" strike="noStrike" kern="1200" cap="none" spc="0" baseline="0" dirty="0">
              <a:solidFill>
                <a:srgbClr val="92D050"/>
              </a:solidFill>
              <a:uFillTx/>
              <a:latin typeface="Trebuchet MS"/>
              <a:ea typeface="맑은 고딕" pitchFamily="34"/>
              <a:cs typeface="B Nazanin" pitchFamily="2" charset="-78"/>
            </a:endParaRPr>
          </a:p>
        </p:txBody>
      </p:sp>
      <p:sp>
        <p:nvSpPr>
          <p:cNvPr id="7" name="Paralelogramo 8">
            <a:extLst>
              <a:ext uri="{FF2B5EF4-FFF2-40B4-BE49-F238E27FC236}">
                <a16:creationId xmlns:a16="http://schemas.microsoft.com/office/drawing/2014/main" id="{40532344-8E56-675B-DE6D-40DFF97A911A}"/>
              </a:ext>
            </a:extLst>
          </p:cNvPr>
          <p:cNvSpPr/>
          <p:nvPr/>
        </p:nvSpPr>
        <p:spPr>
          <a:xfrm>
            <a:off x="0" y="5751383"/>
            <a:ext cx="1019693" cy="1106616"/>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90"/>
              <a:gd name="f11" fmla="+- 0 0 -180"/>
              <a:gd name="f12" fmla="+- 0 0 -27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5 f17 1"/>
              <a:gd name="f26" fmla="*/ f18 1 f3"/>
              <a:gd name="f27" fmla="*/ f19 1 f3"/>
              <a:gd name="f28" fmla="*/ f20 1 f3"/>
              <a:gd name="f29" fmla="*/ f21 1 f3"/>
              <a:gd name="f30" fmla="*/ f22 1 21600"/>
              <a:gd name="f31" fmla="*/ f23 1 21600"/>
              <a:gd name="f32" fmla="*/ 21600 f22 1"/>
              <a:gd name="f33" fmla="*/ 21600 f23 1"/>
              <a:gd name="f34" fmla="+- f26 0 f2"/>
              <a:gd name="f35" fmla="+- f27 0 f2"/>
              <a:gd name="f36" fmla="+- f28 0 f2"/>
              <a:gd name="f37" fmla="+- f29 0 f2"/>
              <a:gd name="f38" fmla="min f31 f30"/>
              <a:gd name="f39" fmla="*/ f32 1 f24"/>
              <a:gd name="f40" fmla="*/ f33 1 f24"/>
              <a:gd name="f41" fmla="val f39"/>
              <a:gd name="f42" fmla="val f40"/>
              <a:gd name="f43" fmla="*/ f16 f38 1"/>
              <a:gd name="f44" fmla="+- f42 0 f16"/>
              <a:gd name="f45" fmla="+- f41 0 f16"/>
              <a:gd name="f46" fmla="*/ f42 f38 1"/>
              <a:gd name="f47" fmla="*/ f41 f38 1"/>
              <a:gd name="f48" fmla="*/ f44 1 2"/>
              <a:gd name="f49" fmla="*/ f45 1 2"/>
              <a:gd name="f50" fmla="min f45 f44"/>
              <a:gd name="f51" fmla="*/ 100000 f45 1"/>
              <a:gd name="f52" fmla="+- f16 f48 0"/>
              <a:gd name="f53" fmla="+- f16 f49 0"/>
              <a:gd name="f54" fmla="*/ f51 1 f50"/>
              <a:gd name="f55" fmla="*/ f50 f17 1"/>
              <a:gd name="f56" fmla="*/ f55 1 200000"/>
              <a:gd name="f57" fmla="*/ f55 1 100000"/>
              <a:gd name="f58" fmla="*/ f25 1 f54"/>
              <a:gd name="f59" fmla="*/ f44 f53 1"/>
              <a:gd name="f60" fmla="*/ f53 f38 1"/>
              <a:gd name="f61" fmla="*/ f52 f38 1"/>
              <a:gd name="f62" fmla="+- f41 0 f56"/>
              <a:gd name="f63" fmla="+- f41 0 f57"/>
              <a:gd name="f64" fmla="+- 1 f58 0"/>
              <a:gd name="f65" fmla="*/ f59 1 f57"/>
              <a:gd name="f66" fmla="*/ f57 f38 1"/>
              <a:gd name="f67" fmla="*/ f56 f38 1"/>
              <a:gd name="f68" fmla="*/ f63 1 2"/>
              <a:gd name="f69" fmla="*/ f64 1 12"/>
              <a:gd name="f70" fmla="val f65"/>
              <a:gd name="f71" fmla="*/ f63 f38 1"/>
              <a:gd name="f72" fmla="*/ f62 f38 1"/>
              <a:gd name="f73" fmla="+- f41 0 f68"/>
              <a:gd name="f74" fmla="*/ f69 f45 1"/>
              <a:gd name="f75" fmla="*/ f69 f44 1"/>
              <a:gd name="f76" fmla="+- f42 0 f70"/>
              <a:gd name="f77" fmla="*/ f68 f38 1"/>
              <a:gd name="f78" fmla="*/ f70 f38 1"/>
              <a:gd name="f79" fmla="+- f41 0 f74"/>
              <a:gd name="f80" fmla="+- f42 0 f75"/>
              <a:gd name="f81" fmla="*/ f74 f38 1"/>
              <a:gd name="f82" fmla="*/ f75 f38 1"/>
              <a:gd name="f83" fmla="*/ f76 f38 1"/>
              <a:gd name="f84" fmla="*/ f73 f38 1"/>
              <a:gd name="f85" fmla="*/ f79 f38 1"/>
              <a:gd name="f86" fmla="*/ f80 f38 1"/>
            </a:gdLst>
            <a:ahLst/>
            <a:cxnLst>
              <a:cxn ang="3cd4">
                <a:pos x="hc" y="t"/>
              </a:cxn>
              <a:cxn ang="0">
                <a:pos x="r" y="vc"/>
              </a:cxn>
              <a:cxn ang="cd4">
                <a:pos x="hc" y="b"/>
              </a:cxn>
              <a:cxn ang="cd2">
                <a:pos x="l" y="vc"/>
              </a:cxn>
              <a:cxn ang="f34">
                <a:pos x="f60" y="f83"/>
              </a:cxn>
              <a:cxn ang="f34">
                <a:pos x="f84" y="f43"/>
              </a:cxn>
              <a:cxn ang="f35">
                <a:pos x="f72" y="f61"/>
              </a:cxn>
              <a:cxn ang="f36">
                <a:pos x="f77" y="f46"/>
              </a:cxn>
              <a:cxn ang="f36">
                <a:pos x="f60" y="f78"/>
              </a:cxn>
              <a:cxn ang="f37">
                <a:pos x="f67" y="f61"/>
              </a:cxn>
            </a:cxnLst>
            <a:rect l="f81" t="f82" r="f85" b="f86"/>
            <a:pathLst>
              <a:path>
                <a:moveTo>
                  <a:pt x="f43" y="f46"/>
                </a:moveTo>
                <a:lnTo>
                  <a:pt x="f66" y="f43"/>
                </a:lnTo>
                <a:lnTo>
                  <a:pt x="f47" y="f43"/>
                </a:lnTo>
                <a:lnTo>
                  <a:pt x="f71" y="f46"/>
                </a:lnTo>
                <a:close/>
              </a:path>
            </a:pathLst>
          </a:custGeom>
          <a:solidFill>
            <a:srgbClr val="92D050"/>
          </a:solidFill>
          <a:ln cap="flat">
            <a:noFill/>
            <a:prstDash val="solid"/>
          </a:ln>
        </p:spPr>
        <p:txBody>
          <a:bodyPr vert="horz" wrap="square" lIns="91440" tIns="45720" rIns="91440" bIns="45720" anchor="ctr" anchorCtr="1" compatLnSpc="1">
            <a:noAutofit/>
          </a:bodyPr>
          <a:lstStyle/>
          <a:p>
            <a:pPr marL="0" marR="0" lvl="0" indent="0" algn="r" defTabSz="91440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Trebuchet MS"/>
              <a:ea typeface="Arial"/>
              <a:cs typeface="B Nazanin" pitchFamily="2" charset="-78"/>
            </a:endParaRPr>
          </a:p>
        </p:txBody>
      </p:sp>
      <p:cxnSp>
        <p:nvCxnSpPr>
          <p:cNvPr id="8" name="Conector recto 9">
            <a:extLst>
              <a:ext uri="{FF2B5EF4-FFF2-40B4-BE49-F238E27FC236}">
                <a16:creationId xmlns:a16="http://schemas.microsoft.com/office/drawing/2014/main" id="{33805DDB-A170-6A6A-AA61-8841F1F7B728}"/>
              </a:ext>
            </a:extLst>
          </p:cNvPr>
          <p:cNvCxnSpPr/>
          <p:nvPr/>
        </p:nvCxnSpPr>
        <p:spPr>
          <a:xfrm>
            <a:off x="847493" y="6726600"/>
            <a:ext cx="10808949" cy="0"/>
          </a:xfrm>
          <a:prstGeom prst="straightConnector1">
            <a:avLst/>
          </a:prstGeom>
          <a:noFill/>
          <a:ln w="6345" cap="flat">
            <a:solidFill>
              <a:srgbClr val="00B050"/>
            </a:solidFill>
            <a:prstDash val="solid"/>
            <a:miter/>
          </a:ln>
        </p:spPr>
      </p:cxnSp>
      <p:grpSp>
        <p:nvGrpSpPr>
          <p:cNvPr id="9" name="Grupo 10">
            <a:extLst>
              <a:ext uri="{FF2B5EF4-FFF2-40B4-BE49-F238E27FC236}">
                <a16:creationId xmlns:a16="http://schemas.microsoft.com/office/drawing/2014/main" id="{8F68A3F8-1F15-7A2A-8B2A-B7E0E9B541A0}"/>
              </a:ext>
            </a:extLst>
          </p:cNvPr>
          <p:cNvGrpSpPr/>
          <p:nvPr/>
        </p:nvGrpSpPr>
        <p:grpSpPr>
          <a:xfrm>
            <a:off x="11656442" y="6206361"/>
            <a:ext cx="479282" cy="629967"/>
            <a:chOff x="11656442" y="6206361"/>
            <a:chExt cx="479282" cy="629967"/>
          </a:xfrm>
        </p:grpSpPr>
        <p:sp>
          <p:nvSpPr>
            <p:cNvPr id="10" name="Freeform 5">
              <a:extLst>
                <a:ext uri="{FF2B5EF4-FFF2-40B4-BE49-F238E27FC236}">
                  <a16:creationId xmlns:a16="http://schemas.microsoft.com/office/drawing/2014/main" id="{D3261D16-1207-CDC8-0AA3-FDBE8216E95C}"/>
                </a:ext>
              </a:extLst>
            </p:cNvPr>
            <p:cNvSpPr/>
            <p:nvPr/>
          </p:nvSpPr>
          <p:spPr>
            <a:xfrm>
              <a:off x="11656442" y="6349831"/>
              <a:ext cx="479282" cy="486497"/>
            </a:xfrm>
            <a:custGeom>
              <a:avLst/>
              <a:gdLst>
                <a:gd name="f0" fmla="val 10800000"/>
                <a:gd name="f1" fmla="val 5400000"/>
                <a:gd name="f2" fmla="val 180"/>
                <a:gd name="f3" fmla="val w"/>
                <a:gd name="f4" fmla="val h"/>
                <a:gd name="f5" fmla="val 0"/>
                <a:gd name="f6" fmla="val 289"/>
                <a:gd name="f7" fmla="val 294"/>
                <a:gd name="f8" fmla="val 132"/>
                <a:gd name="f9" fmla="val 190"/>
                <a:gd name="f10" fmla="val 241"/>
                <a:gd name="f11" fmla="val 267"/>
                <a:gd name="f12" fmla="val 187"/>
                <a:gd name="f13" fmla="val 285"/>
                <a:gd name="f14" fmla="val 159"/>
                <a:gd name="f15" fmla="val 127"/>
                <a:gd name="f16" fmla="val 287"/>
                <a:gd name="f17" fmla="val 97"/>
                <a:gd name="f18" fmla="val 93"/>
                <a:gd name="f19" fmla="val 89"/>
                <a:gd name="f20" fmla="val 284"/>
                <a:gd name="f21" fmla="val 86"/>
                <a:gd name="f22" fmla="val 282"/>
                <a:gd name="f23" fmla="val 32"/>
                <a:gd name="f24" fmla="val 247"/>
                <a:gd name="f25" fmla="val 148"/>
                <a:gd name="f26" fmla="val 23"/>
                <a:gd name="f27" fmla="val 87"/>
                <a:gd name="f28" fmla="val 41"/>
                <a:gd name="f29" fmla="val 81"/>
                <a:gd name="f30" fmla="val 22"/>
                <a:gd name="f31" fmla="val 129"/>
                <a:gd name="f32" fmla="val 37"/>
                <a:gd name="f33" fmla="val 137"/>
                <a:gd name="f34" fmla="val 40"/>
                <a:gd name="f35" fmla="val 156"/>
                <a:gd name="f36" fmla="val 36"/>
                <a:gd name="f37" fmla="val 234"/>
                <a:gd name="f38" fmla="val 288"/>
                <a:gd name="f39" fmla="val 65"/>
                <a:gd name="f40" fmla="+- 0 0 -90"/>
                <a:gd name="f41" fmla="*/ f3 1 289"/>
                <a:gd name="f42" fmla="*/ f4 1 294"/>
                <a:gd name="f43" fmla="val f5"/>
                <a:gd name="f44" fmla="val f6"/>
                <a:gd name="f45" fmla="val f7"/>
                <a:gd name="f46" fmla="*/ f40 f0 1"/>
                <a:gd name="f47" fmla="+- f45 0 f43"/>
                <a:gd name="f48" fmla="+- f44 0 f43"/>
                <a:gd name="f49" fmla="*/ f46 1 f2"/>
                <a:gd name="f50" fmla="*/ f48 1 289"/>
                <a:gd name="f51" fmla="*/ f47 1 294"/>
                <a:gd name="f52" fmla="*/ 289 f48 1"/>
                <a:gd name="f53" fmla="*/ 132 f47 1"/>
                <a:gd name="f54" fmla="*/ 187 f48 1"/>
                <a:gd name="f55" fmla="*/ 285 f47 1"/>
                <a:gd name="f56" fmla="*/ 97 f48 1"/>
                <a:gd name="f57" fmla="*/ 287 f47 1"/>
                <a:gd name="f58" fmla="*/ 86 f48 1"/>
                <a:gd name="f59" fmla="*/ 282 f47 1"/>
                <a:gd name="f60" fmla="*/ 23 f48 1"/>
                <a:gd name="f61" fmla="*/ 87 f47 1"/>
                <a:gd name="f62" fmla="*/ 129 f48 1"/>
                <a:gd name="f63" fmla="*/ 37 f47 1"/>
                <a:gd name="f64" fmla="*/ 156 f48 1"/>
                <a:gd name="f65" fmla="*/ 36 f47 1"/>
                <a:gd name="f66" fmla="+- f49 0 f1"/>
                <a:gd name="f67" fmla="*/ f52 1 289"/>
                <a:gd name="f68" fmla="*/ f53 1 294"/>
                <a:gd name="f69" fmla="*/ f54 1 289"/>
                <a:gd name="f70" fmla="*/ f55 1 294"/>
                <a:gd name="f71" fmla="*/ f56 1 289"/>
                <a:gd name="f72" fmla="*/ f57 1 294"/>
                <a:gd name="f73" fmla="*/ f58 1 289"/>
                <a:gd name="f74" fmla="*/ f59 1 294"/>
                <a:gd name="f75" fmla="*/ f60 1 289"/>
                <a:gd name="f76" fmla="*/ f61 1 294"/>
                <a:gd name="f77" fmla="*/ f62 1 289"/>
                <a:gd name="f78" fmla="*/ f63 1 294"/>
                <a:gd name="f79" fmla="*/ f64 1 289"/>
                <a:gd name="f80" fmla="*/ f65 1 294"/>
                <a:gd name="f81" fmla="*/ 0 1 f50"/>
                <a:gd name="f82" fmla="*/ f44 1 f50"/>
                <a:gd name="f83" fmla="*/ 0 1 f51"/>
                <a:gd name="f84" fmla="*/ f45 1 f51"/>
                <a:gd name="f85" fmla="*/ f67 1 f50"/>
                <a:gd name="f86" fmla="*/ f68 1 f51"/>
                <a:gd name="f87" fmla="*/ f69 1 f50"/>
                <a:gd name="f88" fmla="*/ f70 1 f51"/>
                <a:gd name="f89" fmla="*/ f71 1 f50"/>
                <a:gd name="f90" fmla="*/ f72 1 f51"/>
                <a:gd name="f91" fmla="*/ f73 1 f50"/>
                <a:gd name="f92" fmla="*/ f74 1 f51"/>
                <a:gd name="f93" fmla="*/ f75 1 f50"/>
                <a:gd name="f94" fmla="*/ f76 1 f51"/>
                <a:gd name="f95" fmla="*/ f77 1 f50"/>
                <a:gd name="f96" fmla="*/ f78 1 f51"/>
                <a:gd name="f97" fmla="*/ f79 1 f50"/>
                <a:gd name="f98" fmla="*/ f80 1 f51"/>
                <a:gd name="f99" fmla="*/ f81 f41 1"/>
                <a:gd name="f100" fmla="*/ f82 f41 1"/>
                <a:gd name="f101" fmla="*/ f84 f42 1"/>
                <a:gd name="f102" fmla="*/ f83 f42 1"/>
                <a:gd name="f103" fmla="*/ f85 f41 1"/>
                <a:gd name="f104" fmla="*/ f86 f42 1"/>
                <a:gd name="f105" fmla="*/ f87 f41 1"/>
                <a:gd name="f106" fmla="*/ f88 f42 1"/>
                <a:gd name="f107" fmla="*/ f89 f41 1"/>
                <a:gd name="f108" fmla="*/ f90 f42 1"/>
                <a:gd name="f109" fmla="*/ f91 f41 1"/>
                <a:gd name="f110" fmla="*/ f92 f42 1"/>
                <a:gd name="f111" fmla="*/ f93 f41 1"/>
                <a:gd name="f112" fmla="*/ f94 f42 1"/>
                <a:gd name="f113" fmla="*/ f95 f41 1"/>
                <a:gd name="f114" fmla="*/ f96 f42 1"/>
                <a:gd name="f115" fmla="*/ f97 f41 1"/>
                <a:gd name="f116" fmla="*/ f98 f42 1"/>
              </a:gdLst>
              <a:ahLst/>
              <a:cxnLst>
                <a:cxn ang="3cd4">
                  <a:pos x="hc" y="t"/>
                </a:cxn>
                <a:cxn ang="0">
                  <a:pos x="r" y="vc"/>
                </a:cxn>
                <a:cxn ang="cd4">
                  <a:pos x="hc" y="b"/>
                </a:cxn>
                <a:cxn ang="cd2">
                  <a:pos x="l" y="vc"/>
                </a:cxn>
                <a:cxn ang="f66">
                  <a:pos x="f103" y="f104"/>
                </a:cxn>
                <a:cxn ang="f66">
                  <a:pos x="f105" y="f106"/>
                </a:cxn>
                <a:cxn ang="f66">
                  <a:pos x="f107" y="f108"/>
                </a:cxn>
                <a:cxn ang="f66">
                  <a:pos x="f109" y="f110"/>
                </a:cxn>
                <a:cxn ang="f66">
                  <a:pos x="f111" y="f112"/>
                </a:cxn>
                <a:cxn ang="f66">
                  <a:pos x="f113" y="f114"/>
                </a:cxn>
                <a:cxn ang="f66">
                  <a:pos x="f115" y="f116"/>
                </a:cxn>
                <a:cxn ang="f66">
                  <a:pos x="f103" y="f104"/>
                </a:cxn>
              </a:cxnLst>
              <a:rect l="f99" t="f102" r="f100" b="f101"/>
              <a:pathLst>
                <a:path w="289" h="294">
                  <a:moveTo>
                    <a:pt x="f6" y="f8"/>
                  </a:moveTo>
                  <a:cubicBezTo>
                    <a:pt x="f6" y="f9"/>
                    <a:pt x="f10" y="f11"/>
                    <a:pt x="f12" y="f13"/>
                  </a:cubicBezTo>
                  <a:cubicBezTo>
                    <a:pt x="f14" y="f7"/>
                    <a:pt x="f15" y="f16"/>
                    <a:pt x="f17" y="f16"/>
                  </a:cubicBezTo>
                  <a:cubicBezTo>
                    <a:pt x="f18" y="f16"/>
                    <a:pt x="f19" y="f20"/>
                    <a:pt x="f21" y="f22"/>
                  </a:cubicBezTo>
                  <a:cubicBezTo>
                    <a:pt x="f23" y="f24"/>
                    <a:pt x="f5" y="f25"/>
                    <a:pt x="f26" y="f27"/>
                  </a:cubicBezTo>
                  <a:cubicBezTo>
                    <a:pt x="f28" y="f28"/>
                    <a:pt x="f29" y="f30"/>
                    <a:pt x="f31" y="f32"/>
                  </a:cubicBezTo>
                  <a:cubicBezTo>
                    <a:pt x="f33" y="f34"/>
                    <a:pt x="f25" y="f34"/>
                    <a:pt x="f35" y="f36"/>
                  </a:cubicBezTo>
                  <a:cubicBezTo>
                    <a:pt x="f37" y="f5"/>
                    <a:pt x="f38" y="f39"/>
                    <a:pt x="f6" y="f8"/>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11" name="Freeform 6">
              <a:extLst>
                <a:ext uri="{FF2B5EF4-FFF2-40B4-BE49-F238E27FC236}">
                  <a16:creationId xmlns:a16="http://schemas.microsoft.com/office/drawing/2014/main" id="{838633A0-BE96-7FE1-2578-245D60CFEA10}"/>
                </a:ext>
              </a:extLst>
            </p:cNvPr>
            <p:cNvSpPr/>
            <p:nvPr/>
          </p:nvSpPr>
          <p:spPr>
            <a:xfrm>
              <a:off x="11923327" y="6206361"/>
              <a:ext cx="161098" cy="169913"/>
            </a:xfrm>
            <a:custGeom>
              <a:avLst/>
              <a:gdLst>
                <a:gd name="f0" fmla="val 10800000"/>
                <a:gd name="f1" fmla="val 5400000"/>
                <a:gd name="f2" fmla="val 180"/>
                <a:gd name="f3" fmla="val w"/>
                <a:gd name="f4" fmla="val h"/>
                <a:gd name="f5" fmla="val 0"/>
                <a:gd name="f6" fmla="val 97"/>
                <a:gd name="f7" fmla="val 103"/>
                <a:gd name="f8" fmla="val 26"/>
                <a:gd name="f9" fmla="val 7"/>
                <a:gd name="f10" fmla="val 95"/>
                <a:gd name="f11" fmla="val 5"/>
                <a:gd name="f12" fmla="val 77"/>
                <a:gd name="f13" fmla="val 13"/>
                <a:gd name="f14" fmla="val 44"/>
                <a:gd name="f15" fmla="val 31"/>
                <a:gd name="f16" fmla="val 19"/>
                <a:gd name="f17" fmla="val 65"/>
                <a:gd name="f18" fmla="val 8"/>
                <a:gd name="f19" fmla="val 90"/>
                <a:gd name="f20" fmla="val 6"/>
                <a:gd name="f21" fmla="val 94"/>
                <a:gd name="f22" fmla="val 32"/>
                <a:gd name="f23" fmla="val 71"/>
                <a:gd name="f24" fmla="val 60"/>
                <a:gd name="f25" fmla="+- 0 0 -90"/>
                <a:gd name="f26" fmla="*/ f3 1 97"/>
                <a:gd name="f27" fmla="*/ f4 1 103"/>
                <a:gd name="f28" fmla="val f5"/>
                <a:gd name="f29" fmla="val f6"/>
                <a:gd name="f30" fmla="val f7"/>
                <a:gd name="f31" fmla="*/ f25 f0 1"/>
                <a:gd name="f32" fmla="+- f30 0 f28"/>
                <a:gd name="f33" fmla="+- f29 0 f28"/>
                <a:gd name="f34" fmla="*/ f31 1 f2"/>
                <a:gd name="f35" fmla="*/ f33 1 97"/>
                <a:gd name="f36" fmla="*/ f32 1 103"/>
                <a:gd name="f37" fmla="*/ 26 f33 1"/>
                <a:gd name="f38" fmla="*/ 103 f32 1"/>
                <a:gd name="f39" fmla="*/ 5 f33 1"/>
                <a:gd name="f40" fmla="*/ 77 f32 1"/>
                <a:gd name="f41" fmla="*/ 65 f33 1"/>
                <a:gd name="f42" fmla="*/ 8 f32 1"/>
                <a:gd name="f43" fmla="*/ 94 f33 1"/>
                <a:gd name="f44" fmla="*/ 32 f32 1"/>
                <a:gd name="f45" fmla="+- f34 0 f1"/>
                <a:gd name="f46" fmla="*/ f37 1 97"/>
                <a:gd name="f47" fmla="*/ f38 1 103"/>
                <a:gd name="f48" fmla="*/ f39 1 97"/>
                <a:gd name="f49" fmla="*/ f40 1 103"/>
                <a:gd name="f50" fmla="*/ f41 1 97"/>
                <a:gd name="f51" fmla="*/ f42 1 103"/>
                <a:gd name="f52" fmla="*/ f43 1 97"/>
                <a:gd name="f53" fmla="*/ f44 1 103"/>
                <a:gd name="f54" fmla="*/ 0 1 f35"/>
                <a:gd name="f55" fmla="*/ f29 1 f35"/>
                <a:gd name="f56" fmla="*/ 0 1 f36"/>
                <a:gd name="f57" fmla="*/ f30 1 f36"/>
                <a:gd name="f58" fmla="*/ f46 1 f35"/>
                <a:gd name="f59" fmla="*/ f47 1 f36"/>
                <a:gd name="f60" fmla="*/ f48 1 f35"/>
                <a:gd name="f61" fmla="*/ f49 1 f36"/>
                <a:gd name="f62" fmla="*/ f50 1 f35"/>
                <a:gd name="f63" fmla="*/ f51 1 f36"/>
                <a:gd name="f64" fmla="*/ f52 1 f35"/>
                <a:gd name="f65" fmla="*/ f53 1 f36"/>
                <a:gd name="f66" fmla="*/ f54 f26 1"/>
                <a:gd name="f67" fmla="*/ f55 f26 1"/>
                <a:gd name="f68" fmla="*/ f57 f27 1"/>
                <a:gd name="f69" fmla="*/ f56 f27 1"/>
                <a:gd name="f70" fmla="*/ f58 f26 1"/>
                <a:gd name="f71" fmla="*/ f59 f27 1"/>
                <a:gd name="f72" fmla="*/ f60 f26 1"/>
                <a:gd name="f73" fmla="*/ f61 f27 1"/>
                <a:gd name="f74" fmla="*/ f62 f26 1"/>
                <a:gd name="f75" fmla="*/ f63 f27 1"/>
                <a:gd name="f76" fmla="*/ f64 f26 1"/>
                <a:gd name="f77" fmla="*/ f65 f27 1"/>
              </a:gdLst>
              <a:ahLst/>
              <a:cxnLst>
                <a:cxn ang="3cd4">
                  <a:pos x="hc" y="t"/>
                </a:cxn>
                <a:cxn ang="0">
                  <a:pos x="r" y="vc"/>
                </a:cxn>
                <a:cxn ang="cd4">
                  <a:pos x="hc" y="b"/>
                </a:cxn>
                <a:cxn ang="cd2">
                  <a:pos x="l" y="vc"/>
                </a:cxn>
                <a:cxn ang="f45">
                  <a:pos x="f70" y="f71"/>
                </a:cxn>
                <a:cxn ang="f45">
                  <a:pos x="f72" y="f73"/>
                </a:cxn>
                <a:cxn ang="f45">
                  <a:pos x="f74" y="f75"/>
                </a:cxn>
                <a:cxn ang="f45">
                  <a:pos x="f76" y="f77"/>
                </a:cxn>
                <a:cxn ang="f45">
                  <a:pos x="f70" y="f71"/>
                </a:cxn>
              </a:cxnLst>
              <a:rect l="f66" t="f69" r="f67" b="f68"/>
              <a:pathLst>
                <a:path w="97" h="103">
                  <a:moveTo>
                    <a:pt x="f8" y="f7"/>
                  </a:moveTo>
                  <a:cubicBezTo>
                    <a:pt x="f9" y="f7"/>
                    <a:pt x="f5" y="f10"/>
                    <a:pt x="f11" y="f12"/>
                  </a:cubicBezTo>
                  <a:cubicBezTo>
                    <a:pt x="f13" y="f14"/>
                    <a:pt x="f15" y="f16"/>
                    <a:pt x="f17" y="f18"/>
                  </a:cubicBezTo>
                  <a:cubicBezTo>
                    <a:pt x="f19" y="f5"/>
                    <a:pt x="f6" y="f20"/>
                    <a:pt x="f21" y="f22"/>
                  </a:cubicBezTo>
                  <a:cubicBezTo>
                    <a:pt x="f19" y="f23"/>
                    <a:pt x="f24" y="f7"/>
                    <a:pt x="f8" y="f7"/>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12" name="Freeform 7">
              <a:extLst>
                <a:ext uri="{FF2B5EF4-FFF2-40B4-BE49-F238E27FC236}">
                  <a16:creationId xmlns:a16="http://schemas.microsoft.com/office/drawing/2014/main" id="{1C13B24A-CD0E-C0F6-84C8-B69B7DC727F3}"/>
                </a:ext>
              </a:extLst>
            </p:cNvPr>
            <p:cNvSpPr/>
            <p:nvPr/>
          </p:nvSpPr>
          <p:spPr>
            <a:xfrm>
              <a:off x="11880049" y="6308948"/>
              <a:ext cx="40078" cy="97776"/>
            </a:xfrm>
            <a:custGeom>
              <a:avLst/>
              <a:gdLst>
                <a:gd name="f0" fmla="val 10800000"/>
                <a:gd name="f1" fmla="val 5400000"/>
                <a:gd name="f2" fmla="val 180"/>
                <a:gd name="f3" fmla="val w"/>
                <a:gd name="f4" fmla="val h"/>
                <a:gd name="f5" fmla="val 0"/>
                <a:gd name="f6" fmla="val 24"/>
                <a:gd name="f7" fmla="val 59"/>
                <a:gd name="f8" fmla="val 2"/>
                <a:gd name="f9" fmla="val 6"/>
                <a:gd name="f10" fmla="val 1"/>
                <a:gd name="f11" fmla="val 11"/>
                <a:gd name="f12" fmla="val 15"/>
                <a:gd name="f13" fmla="val 8"/>
                <a:gd name="f14" fmla="val 20"/>
                <a:gd name="f15" fmla="val 46"/>
                <a:gd name="f16" fmla="val 10"/>
                <a:gd name="f17" fmla="val 7"/>
                <a:gd name="f18" fmla="val 40"/>
                <a:gd name="f19" fmla="val 4"/>
                <a:gd name="f20" fmla="val 22"/>
                <a:gd name="f21" fmla="+- 0 0 -90"/>
                <a:gd name="f22" fmla="*/ f3 1 24"/>
                <a:gd name="f23" fmla="*/ f4 1 59"/>
                <a:gd name="f24" fmla="val f5"/>
                <a:gd name="f25" fmla="val f6"/>
                <a:gd name="f26" fmla="val f7"/>
                <a:gd name="f27" fmla="*/ f21 f0 1"/>
                <a:gd name="f28" fmla="+- f26 0 f24"/>
                <a:gd name="f29" fmla="+- f25 0 f24"/>
                <a:gd name="f30" fmla="*/ f27 1 f2"/>
                <a:gd name="f31" fmla="*/ f29 1 24"/>
                <a:gd name="f32" fmla="*/ f28 1 59"/>
                <a:gd name="f33" fmla="*/ 0 f29 1"/>
                <a:gd name="f34" fmla="*/ 2 f28 1"/>
                <a:gd name="f35" fmla="*/ 15 f29 1"/>
                <a:gd name="f36" fmla="*/ 0 f28 1"/>
                <a:gd name="f37" fmla="*/ 10 f29 1"/>
                <a:gd name="f38" fmla="*/ 59 f28 1"/>
                <a:gd name="f39" fmla="+- f30 0 f1"/>
                <a:gd name="f40" fmla="*/ f33 1 24"/>
                <a:gd name="f41" fmla="*/ f34 1 59"/>
                <a:gd name="f42" fmla="*/ f35 1 24"/>
                <a:gd name="f43" fmla="*/ f36 1 59"/>
                <a:gd name="f44" fmla="*/ f37 1 24"/>
                <a:gd name="f45" fmla="*/ f38 1 59"/>
                <a:gd name="f46" fmla="*/ 0 1 f31"/>
                <a:gd name="f47" fmla="*/ f25 1 f31"/>
                <a:gd name="f48" fmla="*/ 0 1 f32"/>
                <a:gd name="f49" fmla="*/ f26 1 f32"/>
                <a:gd name="f50" fmla="*/ f40 1 f31"/>
                <a:gd name="f51" fmla="*/ f41 1 f32"/>
                <a:gd name="f52" fmla="*/ f42 1 f31"/>
                <a:gd name="f53" fmla="*/ f43 1 f32"/>
                <a:gd name="f54" fmla="*/ f44 1 f31"/>
                <a:gd name="f55" fmla="*/ f45 1 f32"/>
                <a:gd name="f56" fmla="*/ f46 f22 1"/>
                <a:gd name="f57" fmla="*/ f47 f22 1"/>
                <a:gd name="f58" fmla="*/ f49 f23 1"/>
                <a:gd name="f59" fmla="*/ f48 f23 1"/>
                <a:gd name="f60" fmla="*/ f50 f22 1"/>
                <a:gd name="f61" fmla="*/ f51 f23 1"/>
                <a:gd name="f62" fmla="*/ f52 f22 1"/>
                <a:gd name="f63" fmla="*/ f53 f23 1"/>
                <a:gd name="f64" fmla="*/ f54 f22 1"/>
                <a:gd name="f65" fmla="*/ f55 f23 1"/>
              </a:gdLst>
              <a:ahLst/>
              <a:cxnLst>
                <a:cxn ang="3cd4">
                  <a:pos x="hc" y="t"/>
                </a:cxn>
                <a:cxn ang="0">
                  <a:pos x="r" y="vc"/>
                </a:cxn>
                <a:cxn ang="cd4">
                  <a:pos x="hc" y="b"/>
                </a:cxn>
                <a:cxn ang="cd2">
                  <a:pos x="l" y="vc"/>
                </a:cxn>
                <a:cxn ang="f39">
                  <a:pos x="f60" y="f61"/>
                </a:cxn>
                <a:cxn ang="f39">
                  <a:pos x="f62" y="f63"/>
                </a:cxn>
                <a:cxn ang="f39">
                  <a:pos x="f64" y="f65"/>
                </a:cxn>
                <a:cxn ang="f39">
                  <a:pos x="f60" y="f61"/>
                </a:cxn>
              </a:cxnLst>
              <a:rect l="f56" t="f59" r="f57" b="f58"/>
              <a:pathLst>
                <a:path w="24" h="59">
                  <a:moveTo>
                    <a:pt x="f5" y="f8"/>
                  </a:moveTo>
                  <a:cubicBezTo>
                    <a:pt x="f9" y="f10"/>
                    <a:pt x="f11" y="f5"/>
                    <a:pt x="f12" y="f5"/>
                  </a:cubicBezTo>
                  <a:cubicBezTo>
                    <a:pt x="f6" y="f13"/>
                    <a:pt x="f14" y="f15"/>
                    <a:pt x="f16" y="f7"/>
                  </a:cubicBezTo>
                  <a:cubicBezTo>
                    <a:pt x="f17" y="f18"/>
                    <a:pt x="f19" y="f20"/>
                    <a:pt x="f5" y="f8"/>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gr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3451B78-826D-4FE9-99FE-428C8E62A634}" type="slidenum">
              <a:rPr lang="en-US" smtClean="0"/>
              <a:pPr/>
              <a:t>30</a:t>
            </a:fld>
            <a:endParaRPr lang="en-US" dirty="0"/>
          </a:p>
        </p:txBody>
      </p:sp>
      <p:grpSp>
        <p:nvGrpSpPr>
          <p:cNvPr id="3" name="Group 2"/>
          <p:cNvGrpSpPr/>
          <p:nvPr/>
        </p:nvGrpSpPr>
        <p:grpSpPr>
          <a:xfrm>
            <a:off x="7092206" y="1521860"/>
            <a:ext cx="788069" cy="515722"/>
            <a:chOff x="3663950" y="4879975"/>
            <a:chExt cx="3022600" cy="1978025"/>
          </a:xfrm>
        </p:grpSpPr>
        <p:sp>
          <p:nvSpPr>
            <p:cNvPr id="4" name="Freeform 18"/>
            <p:cNvSpPr>
              <a:spLocks noEditPoints="1"/>
            </p:cNvSpPr>
            <p:nvPr/>
          </p:nvSpPr>
          <p:spPr bwMode="auto">
            <a:xfrm>
              <a:off x="3663950" y="5508625"/>
              <a:ext cx="3022600" cy="1349375"/>
            </a:xfrm>
            <a:custGeom>
              <a:avLst/>
              <a:gdLst>
                <a:gd name="T0" fmla="*/ 1253 w 1904"/>
                <a:gd name="T1" fmla="*/ 350 h 850"/>
                <a:gd name="T2" fmla="*/ 1276 w 1904"/>
                <a:gd name="T3" fmla="*/ 208 h 850"/>
                <a:gd name="T4" fmla="*/ 1195 w 1904"/>
                <a:gd name="T5" fmla="*/ 134 h 850"/>
                <a:gd name="T6" fmla="*/ 1168 w 1904"/>
                <a:gd name="T7" fmla="*/ 38 h 850"/>
                <a:gd name="T8" fmla="*/ 1133 w 1904"/>
                <a:gd name="T9" fmla="*/ 4 h 850"/>
                <a:gd name="T10" fmla="*/ 1091 w 1904"/>
                <a:gd name="T11" fmla="*/ 11 h 850"/>
                <a:gd name="T12" fmla="*/ 1098 w 1904"/>
                <a:gd name="T13" fmla="*/ 54 h 850"/>
                <a:gd name="T14" fmla="*/ 1133 w 1904"/>
                <a:gd name="T15" fmla="*/ 134 h 850"/>
                <a:gd name="T16" fmla="*/ 1041 w 1904"/>
                <a:gd name="T17" fmla="*/ 227 h 850"/>
                <a:gd name="T18" fmla="*/ 883 w 1904"/>
                <a:gd name="T19" fmla="*/ 238 h 850"/>
                <a:gd name="T20" fmla="*/ 690 w 1904"/>
                <a:gd name="T21" fmla="*/ 319 h 850"/>
                <a:gd name="T22" fmla="*/ 586 w 1904"/>
                <a:gd name="T23" fmla="*/ 338 h 850"/>
                <a:gd name="T24" fmla="*/ 517 w 1904"/>
                <a:gd name="T25" fmla="*/ 277 h 850"/>
                <a:gd name="T26" fmla="*/ 528 w 1904"/>
                <a:gd name="T27" fmla="*/ 227 h 850"/>
                <a:gd name="T28" fmla="*/ 490 w 1904"/>
                <a:gd name="T29" fmla="*/ 204 h 850"/>
                <a:gd name="T30" fmla="*/ 463 w 1904"/>
                <a:gd name="T31" fmla="*/ 235 h 850"/>
                <a:gd name="T32" fmla="*/ 455 w 1904"/>
                <a:gd name="T33" fmla="*/ 311 h 850"/>
                <a:gd name="T34" fmla="*/ 432 w 1904"/>
                <a:gd name="T35" fmla="*/ 423 h 850"/>
                <a:gd name="T36" fmla="*/ 451 w 1904"/>
                <a:gd name="T37" fmla="*/ 515 h 850"/>
                <a:gd name="T38" fmla="*/ 19 w 1904"/>
                <a:gd name="T39" fmla="*/ 658 h 850"/>
                <a:gd name="T40" fmla="*/ 4 w 1904"/>
                <a:gd name="T41" fmla="*/ 700 h 850"/>
                <a:gd name="T42" fmla="*/ 281 w 1904"/>
                <a:gd name="T43" fmla="*/ 715 h 850"/>
                <a:gd name="T44" fmla="*/ 412 w 1904"/>
                <a:gd name="T45" fmla="*/ 846 h 850"/>
                <a:gd name="T46" fmla="*/ 1522 w 1904"/>
                <a:gd name="T47" fmla="*/ 835 h 850"/>
                <a:gd name="T48" fmla="*/ 1873 w 1904"/>
                <a:gd name="T49" fmla="*/ 715 h 850"/>
                <a:gd name="T50" fmla="*/ 1904 w 1904"/>
                <a:gd name="T51" fmla="*/ 685 h 850"/>
                <a:gd name="T52" fmla="*/ 1873 w 1904"/>
                <a:gd name="T53" fmla="*/ 654 h 850"/>
                <a:gd name="T54" fmla="*/ 1110 w 1904"/>
                <a:gd name="T55" fmla="*/ 223 h 850"/>
                <a:gd name="T56" fmla="*/ 1164 w 1904"/>
                <a:gd name="T57" fmla="*/ 192 h 850"/>
                <a:gd name="T58" fmla="*/ 1218 w 1904"/>
                <a:gd name="T59" fmla="*/ 231 h 850"/>
                <a:gd name="T60" fmla="*/ 1152 w 1904"/>
                <a:gd name="T61" fmla="*/ 277 h 850"/>
                <a:gd name="T62" fmla="*/ 694 w 1904"/>
                <a:gd name="T63" fmla="*/ 400 h 850"/>
                <a:gd name="T64" fmla="*/ 952 w 1904"/>
                <a:gd name="T65" fmla="*/ 292 h 850"/>
                <a:gd name="T66" fmla="*/ 1214 w 1904"/>
                <a:gd name="T67" fmla="*/ 400 h 850"/>
                <a:gd name="T68" fmla="*/ 1110 w 1904"/>
                <a:gd name="T69" fmla="*/ 619 h 850"/>
                <a:gd name="T70" fmla="*/ 1071 w 1904"/>
                <a:gd name="T71" fmla="*/ 581 h 850"/>
                <a:gd name="T72" fmla="*/ 998 w 1904"/>
                <a:gd name="T73" fmla="*/ 581 h 850"/>
                <a:gd name="T74" fmla="*/ 821 w 1904"/>
                <a:gd name="T75" fmla="*/ 523 h 850"/>
                <a:gd name="T76" fmla="*/ 678 w 1904"/>
                <a:gd name="T77" fmla="*/ 411 h 850"/>
                <a:gd name="T78" fmla="*/ 524 w 1904"/>
                <a:gd name="T79" fmla="*/ 400 h 850"/>
                <a:gd name="T80" fmla="*/ 601 w 1904"/>
                <a:gd name="T81" fmla="*/ 419 h 850"/>
                <a:gd name="T82" fmla="*/ 775 w 1904"/>
                <a:gd name="T83" fmla="*/ 569 h 850"/>
                <a:gd name="T84" fmla="*/ 921 w 1904"/>
                <a:gd name="T85" fmla="*/ 631 h 850"/>
                <a:gd name="T86" fmla="*/ 852 w 1904"/>
                <a:gd name="T87" fmla="*/ 654 h 850"/>
                <a:gd name="T88" fmla="*/ 648 w 1904"/>
                <a:gd name="T89" fmla="*/ 600 h 850"/>
                <a:gd name="T90" fmla="*/ 520 w 1904"/>
                <a:gd name="T91" fmla="*/ 504 h 850"/>
                <a:gd name="T92" fmla="*/ 493 w 1904"/>
                <a:gd name="T93" fmla="*/ 438 h 850"/>
                <a:gd name="T94" fmla="*/ 436 w 1904"/>
                <a:gd name="T95" fmla="*/ 654 h 850"/>
                <a:gd name="T96" fmla="*/ 1465 w 1904"/>
                <a:gd name="T97" fmla="*/ 788 h 850"/>
                <a:gd name="T98" fmla="*/ 359 w 1904"/>
                <a:gd name="T99" fmla="*/ 715 h 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04" h="850">
                  <a:moveTo>
                    <a:pt x="1873" y="654"/>
                  </a:moveTo>
                  <a:lnTo>
                    <a:pt x="1557" y="654"/>
                  </a:lnTo>
                  <a:lnTo>
                    <a:pt x="1260" y="358"/>
                  </a:lnTo>
                  <a:lnTo>
                    <a:pt x="1253" y="350"/>
                  </a:lnTo>
                  <a:lnTo>
                    <a:pt x="1268" y="304"/>
                  </a:lnTo>
                  <a:lnTo>
                    <a:pt x="1280" y="265"/>
                  </a:lnTo>
                  <a:lnTo>
                    <a:pt x="1280" y="235"/>
                  </a:lnTo>
                  <a:lnTo>
                    <a:pt x="1276" y="208"/>
                  </a:lnTo>
                  <a:lnTo>
                    <a:pt x="1268" y="188"/>
                  </a:lnTo>
                  <a:lnTo>
                    <a:pt x="1256" y="169"/>
                  </a:lnTo>
                  <a:lnTo>
                    <a:pt x="1229" y="150"/>
                  </a:lnTo>
                  <a:lnTo>
                    <a:pt x="1195" y="134"/>
                  </a:lnTo>
                  <a:lnTo>
                    <a:pt x="1195" y="104"/>
                  </a:lnTo>
                  <a:lnTo>
                    <a:pt x="1187" y="81"/>
                  </a:lnTo>
                  <a:lnTo>
                    <a:pt x="1179" y="58"/>
                  </a:lnTo>
                  <a:lnTo>
                    <a:pt x="1168" y="38"/>
                  </a:lnTo>
                  <a:lnTo>
                    <a:pt x="1156" y="23"/>
                  </a:lnTo>
                  <a:lnTo>
                    <a:pt x="1145" y="15"/>
                  </a:lnTo>
                  <a:lnTo>
                    <a:pt x="1137" y="8"/>
                  </a:lnTo>
                  <a:lnTo>
                    <a:pt x="1133" y="4"/>
                  </a:lnTo>
                  <a:lnTo>
                    <a:pt x="1125" y="0"/>
                  </a:lnTo>
                  <a:lnTo>
                    <a:pt x="1114" y="0"/>
                  </a:lnTo>
                  <a:lnTo>
                    <a:pt x="1102" y="4"/>
                  </a:lnTo>
                  <a:lnTo>
                    <a:pt x="1091" y="11"/>
                  </a:lnTo>
                  <a:lnTo>
                    <a:pt x="1087" y="23"/>
                  </a:lnTo>
                  <a:lnTo>
                    <a:pt x="1087" y="34"/>
                  </a:lnTo>
                  <a:lnTo>
                    <a:pt x="1091" y="46"/>
                  </a:lnTo>
                  <a:lnTo>
                    <a:pt x="1098" y="54"/>
                  </a:lnTo>
                  <a:lnTo>
                    <a:pt x="1106" y="61"/>
                  </a:lnTo>
                  <a:lnTo>
                    <a:pt x="1118" y="77"/>
                  </a:lnTo>
                  <a:lnTo>
                    <a:pt x="1129" y="100"/>
                  </a:lnTo>
                  <a:lnTo>
                    <a:pt x="1133" y="134"/>
                  </a:lnTo>
                  <a:lnTo>
                    <a:pt x="1102" y="146"/>
                  </a:lnTo>
                  <a:lnTo>
                    <a:pt x="1075" y="165"/>
                  </a:lnTo>
                  <a:lnTo>
                    <a:pt x="1052" y="192"/>
                  </a:lnTo>
                  <a:lnTo>
                    <a:pt x="1041" y="227"/>
                  </a:lnTo>
                  <a:lnTo>
                    <a:pt x="1037" y="238"/>
                  </a:lnTo>
                  <a:lnTo>
                    <a:pt x="987" y="231"/>
                  </a:lnTo>
                  <a:lnTo>
                    <a:pt x="933" y="231"/>
                  </a:lnTo>
                  <a:lnTo>
                    <a:pt x="883" y="238"/>
                  </a:lnTo>
                  <a:lnTo>
                    <a:pt x="833" y="250"/>
                  </a:lnTo>
                  <a:lnTo>
                    <a:pt x="782" y="265"/>
                  </a:lnTo>
                  <a:lnTo>
                    <a:pt x="736" y="288"/>
                  </a:lnTo>
                  <a:lnTo>
                    <a:pt x="690" y="319"/>
                  </a:lnTo>
                  <a:lnTo>
                    <a:pt x="648" y="358"/>
                  </a:lnTo>
                  <a:lnTo>
                    <a:pt x="640" y="365"/>
                  </a:lnTo>
                  <a:lnTo>
                    <a:pt x="613" y="350"/>
                  </a:lnTo>
                  <a:lnTo>
                    <a:pt x="586" y="338"/>
                  </a:lnTo>
                  <a:lnTo>
                    <a:pt x="555" y="335"/>
                  </a:lnTo>
                  <a:lnTo>
                    <a:pt x="524" y="335"/>
                  </a:lnTo>
                  <a:lnTo>
                    <a:pt x="517" y="304"/>
                  </a:lnTo>
                  <a:lnTo>
                    <a:pt x="517" y="277"/>
                  </a:lnTo>
                  <a:lnTo>
                    <a:pt x="520" y="258"/>
                  </a:lnTo>
                  <a:lnTo>
                    <a:pt x="524" y="250"/>
                  </a:lnTo>
                  <a:lnTo>
                    <a:pt x="528" y="238"/>
                  </a:lnTo>
                  <a:lnTo>
                    <a:pt x="528" y="227"/>
                  </a:lnTo>
                  <a:lnTo>
                    <a:pt x="520" y="215"/>
                  </a:lnTo>
                  <a:lnTo>
                    <a:pt x="513" y="208"/>
                  </a:lnTo>
                  <a:lnTo>
                    <a:pt x="501" y="204"/>
                  </a:lnTo>
                  <a:lnTo>
                    <a:pt x="490" y="204"/>
                  </a:lnTo>
                  <a:lnTo>
                    <a:pt x="478" y="211"/>
                  </a:lnTo>
                  <a:lnTo>
                    <a:pt x="470" y="219"/>
                  </a:lnTo>
                  <a:lnTo>
                    <a:pt x="466" y="223"/>
                  </a:lnTo>
                  <a:lnTo>
                    <a:pt x="463" y="235"/>
                  </a:lnTo>
                  <a:lnTo>
                    <a:pt x="459" y="246"/>
                  </a:lnTo>
                  <a:lnTo>
                    <a:pt x="455" y="265"/>
                  </a:lnTo>
                  <a:lnTo>
                    <a:pt x="455" y="285"/>
                  </a:lnTo>
                  <a:lnTo>
                    <a:pt x="455" y="311"/>
                  </a:lnTo>
                  <a:lnTo>
                    <a:pt x="459" y="335"/>
                  </a:lnTo>
                  <a:lnTo>
                    <a:pt x="470" y="365"/>
                  </a:lnTo>
                  <a:lnTo>
                    <a:pt x="447" y="392"/>
                  </a:lnTo>
                  <a:lnTo>
                    <a:pt x="432" y="423"/>
                  </a:lnTo>
                  <a:lnTo>
                    <a:pt x="432" y="442"/>
                  </a:lnTo>
                  <a:lnTo>
                    <a:pt x="432" y="465"/>
                  </a:lnTo>
                  <a:lnTo>
                    <a:pt x="439" y="488"/>
                  </a:lnTo>
                  <a:lnTo>
                    <a:pt x="451" y="515"/>
                  </a:lnTo>
                  <a:lnTo>
                    <a:pt x="466" y="538"/>
                  </a:lnTo>
                  <a:lnTo>
                    <a:pt x="351" y="654"/>
                  </a:lnTo>
                  <a:lnTo>
                    <a:pt x="35" y="654"/>
                  </a:lnTo>
                  <a:lnTo>
                    <a:pt x="19" y="658"/>
                  </a:lnTo>
                  <a:lnTo>
                    <a:pt x="12" y="665"/>
                  </a:lnTo>
                  <a:lnTo>
                    <a:pt x="4" y="673"/>
                  </a:lnTo>
                  <a:lnTo>
                    <a:pt x="0" y="685"/>
                  </a:lnTo>
                  <a:lnTo>
                    <a:pt x="4" y="700"/>
                  </a:lnTo>
                  <a:lnTo>
                    <a:pt x="12" y="708"/>
                  </a:lnTo>
                  <a:lnTo>
                    <a:pt x="19" y="715"/>
                  </a:lnTo>
                  <a:lnTo>
                    <a:pt x="35" y="715"/>
                  </a:lnTo>
                  <a:lnTo>
                    <a:pt x="281" y="715"/>
                  </a:lnTo>
                  <a:lnTo>
                    <a:pt x="339" y="796"/>
                  </a:lnTo>
                  <a:lnTo>
                    <a:pt x="362" y="819"/>
                  </a:lnTo>
                  <a:lnTo>
                    <a:pt x="386" y="835"/>
                  </a:lnTo>
                  <a:lnTo>
                    <a:pt x="412" y="846"/>
                  </a:lnTo>
                  <a:lnTo>
                    <a:pt x="443" y="850"/>
                  </a:lnTo>
                  <a:lnTo>
                    <a:pt x="1465" y="850"/>
                  </a:lnTo>
                  <a:lnTo>
                    <a:pt x="1495" y="846"/>
                  </a:lnTo>
                  <a:lnTo>
                    <a:pt x="1522" y="835"/>
                  </a:lnTo>
                  <a:lnTo>
                    <a:pt x="1545" y="819"/>
                  </a:lnTo>
                  <a:lnTo>
                    <a:pt x="1569" y="796"/>
                  </a:lnTo>
                  <a:lnTo>
                    <a:pt x="1626" y="715"/>
                  </a:lnTo>
                  <a:lnTo>
                    <a:pt x="1873" y="715"/>
                  </a:lnTo>
                  <a:lnTo>
                    <a:pt x="1888" y="715"/>
                  </a:lnTo>
                  <a:lnTo>
                    <a:pt x="1896" y="708"/>
                  </a:lnTo>
                  <a:lnTo>
                    <a:pt x="1904" y="700"/>
                  </a:lnTo>
                  <a:lnTo>
                    <a:pt x="1904" y="685"/>
                  </a:lnTo>
                  <a:lnTo>
                    <a:pt x="1904" y="673"/>
                  </a:lnTo>
                  <a:lnTo>
                    <a:pt x="1896" y="665"/>
                  </a:lnTo>
                  <a:lnTo>
                    <a:pt x="1888" y="658"/>
                  </a:lnTo>
                  <a:lnTo>
                    <a:pt x="1873" y="654"/>
                  </a:lnTo>
                  <a:lnTo>
                    <a:pt x="1873" y="654"/>
                  </a:lnTo>
                  <a:close/>
                  <a:moveTo>
                    <a:pt x="1098" y="254"/>
                  </a:moveTo>
                  <a:lnTo>
                    <a:pt x="1102" y="242"/>
                  </a:lnTo>
                  <a:lnTo>
                    <a:pt x="1110" y="223"/>
                  </a:lnTo>
                  <a:lnTo>
                    <a:pt x="1122" y="204"/>
                  </a:lnTo>
                  <a:lnTo>
                    <a:pt x="1141" y="196"/>
                  </a:lnTo>
                  <a:lnTo>
                    <a:pt x="1164" y="192"/>
                  </a:lnTo>
                  <a:lnTo>
                    <a:pt x="1164" y="192"/>
                  </a:lnTo>
                  <a:lnTo>
                    <a:pt x="1164" y="192"/>
                  </a:lnTo>
                  <a:lnTo>
                    <a:pt x="1187" y="196"/>
                  </a:lnTo>
                  <a:lnTo>
                    <a:pt x="1210" y="211"/>
                  </a:lnTo>
                  <a:lnTo>
                    <a:pt x="1218" y="231"/>
                  </a:lnTo>
                  <a:lnTo>
                    <a:pt x="1218" y="254"/>
                  </a:lnTo>
                  <a:lnTo>
                    <a:pt x="1210" y="281"/>
                  </a:lnTo>
                  <a:lnTo>
                    <a:pt x="1203" y="308"/>
                  </a:lnTo>
                  <a:lnTo>
                    <a:pt x="1152" y="277"/>
                  </a:lnTo>
                  <a:lnTo>
                    <a:pt x="1098" y="254"/>
                  </a:lnTo>
                  <a:lnTo>
                    <a:pt x="1098" y="254"/>
                  </a:lnTo>
                  <a:lnTo>
                    <a:pt x="1098" y="254"/>
                  </a:lnTo>
                  <a:close/>
                  <a:moveTo>
                    <a:pt x="694" y="400"/>
                  </a:moveTo>
                  <a:lnTo>
                    <a:pt x="752" y="354"/>
                  </a:lnTo>
                  <a:lnTo>
                    <a:pt x="813" y="319"/>
                  </a:lnTo>
                  <a:lnTo>
                    <a:pt x="883" y="300"/>
                  </a:lnTo>
                  <a:lnTo>
                    <a:pt x="952" y="292"/>
                  </a:lnTo>
                  <a:lnTo>
                    <a:pt x="1025" y="300"/>
                  </a:lnTo>
                  <a:lnTo>
                    <a:pt x="1095" y="319"/>
                  </a:lnTo>
                  <a:lnTo>
                    <a:pt x="1156" y="354"/>
                  </a:lnTo>
                  <a:lnTo>
                    <a:pt x="1214" y="400"/>
                  </a:lnTo>
                  <a:lnTo>
                    <a:pt x="1472" y="654"/>
                  </a:lnTo>
                  <a:lnTo>
                    <a:pt x="1068" y="654"/>
                  </a:lnTo>
                  <a:lnTo>
                    <a:pt x="1098" y="638"/>
                  </a:lnTo>
                  <a:lnTo>
                    <a:pt x="1110" y="619"/>
                  </a:lnTo>
                  <a:lnTo>
                    <a:pt x="1106" y="600"/>
                  </a:lnTo>
                  <a:lnTo>
                    <a:pt x="1095" y="585"/>
                  </a:lnTo>
                  <a:lnTo>
                    <a:pt x="1075" y="581"/>
                  </a:lnTo>
                  <a:lnTo>
                    <a:pt x="1071" y="581"/>
                  </a:lnTo>
                  <a:lnTo>
                    <a:pt x="1064" y="585"/>
                  </a:lnTo>
                  <a:lnTo>
                    <a:pt x="1052" y="585"/>
                  </a:lnTo>
                  <a:lnTo>
                    <a:pt x="1037" y="585"/>
                  </a:lnTo>
                  <a:lnTo>
                    <a:pt x="998" y="581"/>
                  </a:lnTo>
                  <a:lnTo>
                    <a:pt x="944" y="573"/>
                  </a:lnTo>
                  <a:lnTo>
                    <a:pt x="887" y="554"/>
                  </a:lnTo>
                  <a:lnTo>
                    <a:pt x="852" y="542"/>
                  </a:lnTo>
                  <a:lnTo>
                    <a:pt x="821" y="523"/>
                  </a:lnTo>
                  <a:lnTo>
                    <a:pt x="786" y="504"/>
                  </a:lnTo>
                  <a:lnTo>
                    <a:pt x="752" y="477"/>
                  </a:lnTo>
                  <a:lnTo>
                    <a:pt x="713" y="446"/>
                  </a:lnTo>
                  <a:lnTo>
                    <a:pt x="678" y="411"/>
                  </a:lnTo>
                  <a:lnTo>
                    <a:pt x="694" y="400"/>
                  </a:lnTo>
                  <a:close/>
                  <a:moveTo>
                    <a:pt x="493" y="438"/>
                  </a:moveTo>
                  <a:lnTo>
                    <a:pt x="505" y="415"/>
                  </a:lnTo>
                  <a:lnTo>
                    <a:pt x="524" y="400"/>
                  </a:lnTo>
                  <a:lnTo>
                    <a:pt x="524" y="400"/>
                  </a:lnTo>
                  <a:lnTo>
                    <a:pt x="555" y="396"/>
                  </a:lnTo>
                  <a:lnTo>
                    <a:pt x="582" y="400"/>
                  </a:lnTo>
                  <a:lnTo>
                    <a:pt x="601" y="419"/>
                  </a:lnTo>
                  <a:lnTo>
                    <a:pt x="644" y="465"/>
                  </a:lnTo>
                  <a:lnTo>
                    <a:pt x="690" y="508"/>
                  </a:lnTo>
                  <a:lnTo>
                    <a:pt x="732" y="542"/>
                  </a:lnTo>
                  <a:lnTo>
                    <a:pt x="775" y="569"/>
                  </a:lnTo>
                  <a:lnTo>
                    <a:pt x="813" y="592"/>
                  </a:lnTo>
                  <a:lnTo>
                    <a:pt x="852" y="608"/>
                  </a:lnTo>
                  <a:lnTo>
                    <a:pt x="890" y="623"/>
                  </a:lnTo>
                  <a:lnTo>
                    <a:pt x="921" y="631"/>
                  </a:lnTo>
                  <a:lnTo>
                    <a:pt x="960" y="638"/>
                  </a:lnTo>
                  <a:lnTo>
                    <a:pt x="910" y="650"/>
                  </a:lnTo>
                  <a:lnTo>
                    <a:pt x="856" y="654"/>
                  </a:lnTo>
                  <a:lnTo>
                    <a:pt x="852" y="654"/>
                  </a:lnTo>
                  <a:lnTo>
                    <a:pt x="786" y="650"/>
                  </a:lnTo>
                  <a:lnTo>
                    <a:pt x="736" y="638"/>
                  </a:lnTo>
                  <a:lnTo>
                    <a:pt x="690" y="619"/>
                  </a:lnTo>
                  <a:lnTo>
                    <a:pt x="648" y="600"/>
                  </a:lnTo>
                  <a:lnTo>
                    <a:pt x="609" y="577"/>
                  </a:lnTo>
                  <a:lnTo>
                    <a:pt x="574" y="550"/>
                  </a:lnTo>
                  <a:lnTo>
                    <a:pt x="544" y="527"/>
                  </a:lnTo>
                  <a:lnTo>
                    <a:pt x="520" y="504"/>
                  </a:lnTo>
                  <a:lnTo>
                    <a:pt x="505" y="481"/>
                  </a:lnTo>
                  <a:lnTo>
                    <a:pt x="493" y="458"/>
                  </a:lnTo>
                  <a:lnTo>
                    <a:pt x="493" y="438"/>
                  </a:lnTo>
                  <a:lnTo>
                    <a:pt x="493" y="438"/>
                  </a:lnTo>
                  <a:close/>
                  <a:moveTo>
                    <a:pt x="513" y="581"/>
                  </a:moveTo>
                  <a:lnTo>
                    <a:pt x="563" y="619"/>
                  </a:lnTo>
                  <a:lnTo>
                    <a:pt x="621" y="654"/>
                  </a:lnTo>
                  <a:lnTo>
                    <a:pt x="436" y="654"/>
                  </a:lnTo>
                  <a:lnTo>
                    <a:pt x="513" y="581"/>
                  </a:lnTo>
                  <a:close/>
                  <a:moveTo>
                    <a:pt x="1519" y="762"/>
                  </a:moveTo>
                  <a:lnTo>
                    <a:pt x="1495" y="781"/>
                  </a:lnTo>
                  <a:lnTo>
                    <a:pt x="1465" y="788"/>
                  </a:lnTo>
                  <a:lnTo>
                    <a:pt x="443" y="788"/>
                  </a:lnTo>
                  <a:lnTo>
                    <a:pt x="412" y="781"/>
                  </a:lnTo>
                  <a:lnTo>
                    <a:pt x="389" y="762"/>
                  </a:lnTo>
                  <a:lnTo>
                    <a:pt x="359" y="715"/>
                  </a:lnTo>
                  <a:lnTo>
                    <a:pt x="1549" y="715"/>
                  </a:lnTo>
                  <a:lnTo>
                    <a:pt x="1519" y="76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 name="Freeform 19"/>
            <p:cNvSpPr>
              <a:spLocks/>
            </p:cNvSpPr>
            <p:nvPr/>
          </p:nvSpPr>
          <p:spPr bwMode="auto">
            <a:xfrm>
              <a:off x="5022850" y="6081713"/>
              <a:ext cx="152400" cy="147638"/>
            </a:xfrm>
            <a:custGeom>
              <a:avLst/>
              <a:gdLst>
                <a:gd name="T0" fmla="*/ 50 w 96"/>
                <a:gd name="T1" fmla="*/ 93 h 93"/>
                <a:gd name="T2" fmla="*/ 65 w 96"/>
                <a:gd name="T3" fmla="*/ 89 h 93"/>
                <a:gd name="T4" fmla="*/ 81 w 96"/>
                <a:gd name="T5" fmla="*/ 81 h 93"/>
                <a:gd name="T6" fmla="*/ 92 w 96"/>
                <a:gd name="T7" fmla="*/ 66 h 93"/>
                <a:gd name="T8" fmla="*/ 96 w 96"/>
                <a:gd name="T9" fmla="*/ 47 h 93"/>
                <a:gd name="T10" fmla="*/ 92 w 96"/>
                <a:gd name="T11" fmla="*/ 27 h 93"/>
                <a:gd name="T12" fmla="*/ 81 w 96"/>
                <a:gd name="T13" fmla="*/ 12 h 93"/>
                <a:gd name="T14" fmla="*/ 65 w 96"/>
                <a:gd name="T15" fmla="*/ 4 h 93"/>
                <a:gd name="T16" fmla="*/ 50 w 96"/>
                <a:gd name="T17" fmla="*/ 0 h 93"/>
                <a:gd name="T18" fmla="*/ 31 w 96"/>
                <a:gd name="T19" fmla="*/ 4 h 93"/>
                <a:gd name="T20" fmla="*/ 15 w 96"/>
                <a:gd name="T21" fmla="*/ 12 h 93"/>
                <a:gd name="T22" fmla="*/ 4 w 96"/>
                <a:gd name="T23" fmla="*/ 27 h 93"/>
                <a:gd name="T24" fmla="*/ 0 w 96"/>
                <a:gd name="T25" fmla="*/ 47 h 93"/>
                <a:gd name="T26" fmla="*/ 4 w 96"/>
                <a:gd name="T27" fmla="*/ 66 h 93"/>
                <a:gd name="T28" fmla="*/ 15 w 96"/>
                <a:gd name="T29" fmla="*/ 81 h 93"/>
                <a:gd name="T30" fmla="*/ 31 w 96"/>
                <a:gd name="T31" fmla="*/ 89 h 93"/>
                <a:gd name="T32" fmla="*/ 50 w 96"/>
                <a:gd name="T33"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6" h="93">
                  <a:moveTo>
                    <a:pt x="50" y="93"/>
                  </a:moveTo>
                  <a:lnTo>
                    <a:pt x="65" y="89"/>
                  </a:lnTo>
                  <a:lnTo>
                    <a:pt x="81" y="81"/>
                  </a:lnTo>
                  <a:lnTo>
                    <a:pt x="92" y="66"/>
                  </a:lnTo>
                  <a:lnTo>
                    <a:pt x="96" y="47"/>
                  </a:lnTo>
                  <a:lnTo>
                    <a:pt x="92" y="27"/>
                  </a:lnTo>
                  <a:lnTo>
                    <a:pt x="81" y="12"/>
                  </a:lnTo>
                  <a:lnTo>
                    <a:pt x="65" y="4"/>
                  </a:lnTo>
                  <a:lnTo>
                    <a:pt x="50" y="0"/>
                  </a:lnTo>
                  <a:lnTo>
                    <a:pt x="31" y="4"/>
                  </a:lnTo>
                  <a:lnTo>
                    <a:pt x="15" y="12"/>
                  </a:lnTo>
                  <a:lnTo>
                    <a:pt x="4" y="27"/>
                  </a:lnTo>
                  <a:lnTo>
                    <a:pt x="0" y="47"/>
                  </a:lnTo>
                  <a:lnTo>
                    <a:pt x="4" y="66"/>
                  </a:lnTo>
                  <a:lnTo>
                    <a:pt x="15" y="81"/>
                  </a:lnTo>
                  <a:lnTo>
                    <a:pt x="31" y="89"/>
                  </a:lnTo>
                  <a:lnTo>
                    <a:pt x="50" y="9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 name="Freeform 20"/>
            <p:cNvSpPr>
              <a:spLocks/>
            </p:cNvSpPr>
            <p:nvPr/>
          </p:nvSpPr>
          <p:spPr bwMode="auto">
            <a:xfrm>
              <a:off x="5548313" y="6338888"/>
              <a:ext cx="147638" cy="152400"/>
            </a:xfrm>
            <a:custGeom>
              <a:avLst/>
              <a:gdLst>
                <a:gd name="T0" fmla="*/ 46 w 93"/>
                <a:gd name="T1" fmla="*/ 96 h 96"/>
                <a:gd name="T2" fmla="*/ 66 w 93"/>
                <a:gd name="T3" fmla="*/ 92 h 96"/>
                <a:gd name="T4" fmla="*/ 81 w 93"/>
                <a:gd name="T5" fmla="*/ 81 h 96"/>
                <a:gd name="T6" fmla="*/ 89 w 93"/>
                <a:gd name="T7" fmla="*/ 65 h 96"/>
                <a:gd name="T8" fmla="*/ 93 w 93"/>
                <a:gd name="T9" fmla="*/ 50 h 96"/>
                <a:gd name="T10" fmla="*/ 89 w 93"/>
                <a:gd name="T11" fmla="*/ 31 h 96"/>
                <a:gd name="T12" fmla="*/ 81 w 93"/>
                <a:gd name="T13" fmla="*/ 15 h 96"/>
                <a:gd name="T14" fmla="*/ 66 w 93"/>
                <a:gd name="T15" fmla="*/ 4 h 96"/>
                <a:gd name="T16" fmla="*/ 46 w 93"/>
                <a:gd name="T17" fmla="*/ 0 h 96"/>
                <a:gd name="T18" fmla="*/ 27 w 93"/>
                <a:gd name="T19" fmla="*/ 4 h 96"/>
                <a:gd name="T20" fmla="*/ 12 w 93"/>
                <a:gd name="T21" fmla="*/ 15 h 96"/>
                <a:gd name="T22" fmla="*/ 4 w 93"/>
                <a:gd name="T23" fmla="*/ 31 h 96"/>
                <a:gd name="T24" fmla="*/ 0 w 93"/>
                <a:gd name="T25" fmla="*/ 50 h 96"/>
                <a:gd name="T26" fmla="*/ 4 w 93"/>
                <a:gd name="T27" fmla="*/ 65 h 96"/>
                <a:gd name="T28" fmla="*/ 12 w 93"/>
                <a:gd name="T29" fmla="*/ 81 h 96"/>
                <a:gd name="T30" fmla="*/ 27 w 93"/>
                <a:gd name="T31" fmla="*/ 92 h 96"/>
                <a:gd name="T32" fmla="*/ 46 w 93"/>
                <a:gd name="T33"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3" h="96">
                  <a:moveTo>
                    <a:pt x="46" y="96"/>
                  </a:moveTo>
                  <a:lnTo>
                    <a:pt x="66" y="92"/>
                  </a:lnTo>
                  <a:lnTo>
                    <a:pt x="81" y="81"/>
                  </a:lnTo>
                  <a:lnTo>
                    <a:pt x="89" y="65"/>
                  </a:lnTo>
                  <a:lnTo>
                    <a:pt x="93" y="50"/>
                  </a:lnTo>
                  <a:lnTo>
                    <a:pt x="89" y="31"/>
                  </a:lnTo>
                  <a:lnTo>
                    <a:pt x="81" y="15"/>
                  </a:lnTo>
                  <a:lnTo>
                    <a:pt x="66" y="4"/>
                  </a:lnTo>
                  <a:lnTo>
                    <a:pt x="46" y="0"/>
                  </a:lnTo>
                  <a:lnTo>
                    <a:pt x="27" y="4"/>
                  </a:lnTo>
                  <a:lnTo>
                    <a:pt x="12" y="15"/>
                  </a:lnTo>
                  <a:lnTo>
                    <a:pt x="4" y="31"/>
                  </a:lnTo>
                  <a:lnTo>
                    <a:pt x="0" y="50"/>
                  </a:lnTo>
                  <a:lnTo>
                    <a:pt x="4" y="65"/>
                  </a:lnTo>
                  <a:lnTo>
                    <a:pt x="12" y="81"/>
                  </a:lnTo>
                  <a:lnTo>
                    <a:pt x="27" y="92"/>
                  </a:lnTo>
                  <a:lnTo>
                    <a:pt x="46" y="9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 name="Freeform 21"/>
            <p:cNvSpPr>
              <a:spLocks/>
            </p:cNvSpPr>
            <p:nvPr/>
          </p:nvSpPr>
          <p:spPr bwMode="auto">
            <a:xfrm>
              <a:off x="5230813" y="6235700"/>
              <a:ext cx="103188" cy="96838"/>
            </a:xfrm>
            <a:custGeom>
              <a:avLst/>
              <a:gdLst>
                <a:gd name="T0" fmla="*/ 34 w 65"/>
                <a:gd name="T1" fmla="*/ 61 h 61"/>
                <a:gd name="T2" fmla="*/ 46 w 65"/>
                <a:gd name="T3" fmla="*/ 61 h 61"/>
                <a:gd name="T4" fmla="*/ 54 w 65"/>
                <a:gd name="T5" fmla="*/ 53 h 61"/>
                <a:gd name="T6" fmla="*/ 61 w 65"/>
                <a:gd name="T7" fmla="*/ 42 h 61"/>
                <a:gd name="T8" fmla="*/ 65 w 65"/>
                <a:gd name="T9" fmla="*/ 30 h 61"/>
                <a:gd name="T10" fmla="*/ 61 w 65"/>
                <a:gd name="T11" fmla="*/ 19 h 61"/>
                <a:gd name="T12" fmla="*/ 54 w 65"/>
                <a:gd name="T13" fmla="*/ 11 h 61"/>
                <a:gd name="T14" fmla="*/ 46 w 65"/>
                <a:gd name="T15" fmla="*/ 3 h 61"/>
                <a:gd name="T16" fmla="*/ 34 w 65"/>
                <a:gd name="T17" fmla="*/ 0 h 61"/>
                <a:gd name="T18" fmla="*/ 19 w 65"/>
                <a:gd name="T19" fmla="*/ 3 h 61"/>
                <a:gd name="T20" fmla="*/ 11 w 65"/>
                <a:gd name="T21" fmla="*/ 11 h 61"/>
                <a:gd name="T22" fmla="*/ 4 w 65"/>
                <a:gd name="T23" fmla="*/ 19 h 61"/>
                <a:gd name="T24" fmla="*/ 0 w 65"/>
                <a:gd name="T25" fmla="*/ 30 h 61"/>
                <a:gd name="T26" fmla="*/ 4 w 65"/>
                <a:gd name="T27" fmla="*/ 42 h 61"/>
                <a:gd name="T28" fmla="*/ 11 w 65"/>
                <a:gd name="T29" fmla="*/ 53 h 61"/>
                <a:gd name="T30" fmla="*/ 19 w 65"/>
                <a:gd name="T31" fmla="*/ 61 h 61"/>
                <a:gd name="T32" fmla="*/ 34 w 65"/>
                <a:gd name="T33"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5" h="61">
                  <a:moveTo>
                    <a:pt x="34" y="61"/>
                  </a:moveTo>
                  <a:lnTo>
                    <a:pt x="46" y="61"/>
                  </a:lnTo>
                  <a:lnTo>
                    <a:pt x="54" y="53"/>
                  </a:lnTo>
                  <a:lnTo>
                    <a:pt x="61" y="42"/>
                  </a:lnTo>
                  <a:lnTo>
                    <a:pt x="65" y="30"/>
                  </a:lnTo>
                  <a:lnTo>
                    <a:pt x="61" y="19"/>
                  </a:lnTo>
                  <a:lnTo>
                    <a:pt x="54" y="11"/>
                  </a:lnTo>
                  <a:lnTo>
                    <a:pt x="46" y="3"/>
                  </a:lnTo>
                  <a:lnTo>
                    <a:pt x="34" y="0"/>
                  </a:lnTo>
                  <a:lnTo>
                    <a:pt x="19" y="3"/>
                  </a:lnTo>
                  <a:lnTo>
                    <a:pt x="11" y="11"/>
                  </a:lnTo>
                  <a:lnTo>
                    <a:pt x="4" y="19"/>
                  </a:lnTo>
                  <a:lnTo>
                    <a:pt x="0" y="30"/>
                  </a:lnTo>
                  <a:lnTo>
                    <a:pt x="4" y="42"/>
                  </a:lnTo>
                  <a:lnTo>
                    <a:pt x="11" y="53"/>
                  </a:lnTo>
                  <a:lnTo>
                    <a:pt x="19" y="61"/>
                  </a:lnTo>
                  <a:lnTo>
                    <a:pt x="34" y="6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 name="Freeform 22"/>
            <p:cNvSpPr>
              <a:spLocks/>
            </p:cNvSpPr>
            <p:nvPr/>
          </p:nvSpPr>
          <p:spPr bwMode="auto">
            <a:xfrm>
              <a:off x="5389563" y="6130925"/>
              <a:ext cx="98425" cy="98425"/>
            </a:xfrm>
            <a:custGeom>
              <a:avLst/>
              <a:gdLst>
                <a:gd name="T0" fmla="*/ 31 w 62"/>
                <a:gd name="T1" fmla="*/ 62 h 62"/>
                <a:gd name="T2" fmla="*/ 42 w 62"/>
                <a:gd name="T3" fmla="*/ 62 h 62"/>
                <a:gd name="T4" fmla="*/ 54 w 62"/>
                <a:gd name="T5" fmla="*/ 54 h 62"/>
                <a:gd name="T6" fmla="*/ 62 w 62"/>
                <a:gd name="T7" fmla="*/ 43 h 62"/>
                <a:gd name="T8" fmla="*/ 62 w 62"/>
                <a:gd name="T9" fmla="*/ 31 h 62"/>
                <a:gd name="T10" fmla="*/ 62 w 62"/>
                <a:gd name="T11" fmla="*/ 19 h 62"/>
                <a:gd name="T12" fmla="*/ 54 w 62"/>
                <a:gd name="T13" fmla="*/ 12 h 62"/>
                <a:gd name="T14" fmla="*/ 42 w 62"/>
                <a:gd name="T15" fmla="*/ 4 h 62"/>
                <a:gd name="T16" fmla="*/ 31 w 62"/>
                <a:gd name="T17" fmla="*/ 0 h 62"/>
                <a:gd name="T18" fmla="*/ 19 w 62"/>
                <a:gd name="T19" fmla="*/ 4 h 62"/>
                <a:gd name="T20" fmla="*/ 8 w 62"/>
                <a:gd name="T21" fmla="*/ 12 h 62"/>
                <a:gd name="T22" fmla="*/ 4 w 62"/>
                <a:gd name="T23" fmla="*/ 19 h 62"/>
                <a:gd name="T24" fmla="*/ 0 w 62"/>
                <a:gd name="T25" fmla="*/ 31 h 62"/>
                <a:gd name="T26" fmla="*/ 4 w 62"/>
                <a:gd name="T27" fmla="*/ 43 h 62"/>
                <a:gd name="T28" fmla="*/ 8 w 62"/>
                <a:gd name="T29" fmla="*/ 54 h 62"/>
                <a:gd name="T30" fmla="*/ 19 w 62"/>
                <a:gd name="T31" fmla="*/ 62 h 62"/>
                <a:gd name="T32" fmla="*/ 31 w 62"/>
                <a:gd name="T33"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62">
                  <a:moveTo>
                    <a:pt x="31" y="62"/>
                  </a:moveTo>
                  <a:lnTo>
                    <a:pt x="42" y="62"/>
                  </a:lnTo>
                  <a:lnTo>
                    <a:pt x="54" y="54"/>
                  </a:lnTo>
                  <a:lnTo>
                    <a:pt x="62" y="43"/>
                  </a:lnTo>
                  <a:lnTo>
                    <a:pt x="62" y="31"/>
                  </a:lnTo>
                  <a:lnTo>
                    <a:pt x="62" y="19"/>
                  </a:lnTo>
                  <a:lnTo>
                    <a:pt x="54" y="12"/>
                  </a:lnTo>
                  <a:lnTo>
                    <a:pt x="42" y="4"/>
                  </a:lnTo>
                  <a:lnTo>
                    <a:pt x="31" y="0"/>
                  </a:lnTo>
                  <a:lnTo>
                    <a:pt x="19" y="4"/>
                  </a:lnTo>
                  <a:lnTo>
                    <a:pt x="8" y="12"/>
                  </a:lnTo>
                  <a:lnTo>
                    <a:pt x="4" y="19"/>
                  </a:lnTo>
                  <a:lnTo>
                    <a:pt x="0" y="31"/>
                  </a:lnTo>
                  <a:lnTo>
                    <a:pt x="4" y="43"/>
                  </a:lnTo>
                  <a:lnTo>
                    <a:pt x="8" y="54"/>
                  </a:lnTo>
                  <a:lnTo>
                    <a:pt x="19" y="62"/>
                  </a:lnTo>
                  <a:lnTo>
                    <a:pt x="31" y="6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 name="Freeform 23"/>
            <p:cNvSpPr>
              <a:spLocks/>
            </p:cNvSpPr>
            <p:nvPr/>
          </p:nvSpPr>
          <p:spPr bwMode="auto">
            <a:xfrm>
              <a:off x="4973638" y="4879975"/>
              <a:ext cx="201613" cy="879475"/>
            </a:xfrm>
            <a:custGeom>
              <a:avLst/>
              <a:gdLst>
                <a:gd name="T0" fmla="*/ 0 w 127"/>
                <a:gd name="T1" fmla="*/ 361 h 554"/>
                <a:gd name="T2" fmla="*/ 4 w 127"/>
                <a:gd name="T3" fmla="*/ 396 h 554"/>
                <a:gd name="T4" fmla="*/ 11 w 127"/>
                <a:gd name="T5" fmla="*/ 423 h 554"/>
                <a:gd name="T6" fmla="*/ 27 w 127"/>
                <a:gd name="T7" fmla="*/ 442 h 554"/>
                <a:gd name="T8" fmla="*/ 38 w 127"/>
                <a:gd name="T9" fmla="*/ 461 h 554"/>
                <a:gd name="T10" fmla="*/ 58 w 127"/>
                <a:gd name="T11" fmla="*/ 488 h 554"/>
                <a:gd name="T12" fmla="*/ 62 w 127"/>
                <a:gd name="T13" fmla="*/ 504 h 554"/>
                <a:gd name="T14" fmla="*/ 65 w 127"/>
                <a:gd name="T15" fmla="*/ 523 h 554"/>
                <a:gd name="T16" fmla="*/ 69 w 127"/>
                <a:gd name="T17" fmla="*/ 534 h 554"/>
                <a:gd name="T18" fmla="*/ 73 w 127"/>
                <a:gd name="T19" fmla="*/ 546 h 554"/>
                <a:gd name="T20" fmla="*/ 85 w 127"/>
                <a:gd name="T21" fmla="*/ 554 h 554"/>
                <a:gd name="T22" fmla="*/ 96 w 127"/>
                <a:gd name="T23" fmla="*/ 554 h 554"/>
                <a:gd name="T24" fmla="*/ 108 w 127"/>
                <a:gd name="T25" fmla="*/ 554 h 554"/>
                <a:gd name="T26" fmla="*/ 119 w 127"/>
                <a:gd name="T27" fmla="*/ 546 h 554"/>
                <a:gd name="T28" fmla="*/ 123 w 127"/>
                <a:gd name="T29" fmla="*/ 534 h 554"/>
                <a:gd name="T30" fmla="*/ 127 w 127"/>
                <a:gd name="T31" fmla="*/ 523 h 554"/>
                <a:gd name="T32" fmla="*/ 123 w 127"/>
                <a:gd name="T33" fmla="*/ 488 h 554"/>
                <a:gd name="T34" fmla="*/ 115 w 127"/>
                <a:gd name="T35" fmla="*/ 461 h 554"/>
                <a:gd name="T36" fmla="*/ 100 w 127"/>
                <a:gd name="T37" fmla="*/ 442 h 554"/>
                <a:gd name="T38" fmla="*/ 88 w 127"/>
                <a:gd name="T39" fmla="*/ 423 h 554"/>
                <a:gd name="T40" fmla="*/ 69 w 127"/>
                <a:gd name="T41" fmla="*/ 396 h 554"/>
                <a:gd name="T42" fmla="*/ 62 w 127"/>
                <a:gd name="T43" fmla="*/ 380 h 554"/>
                <a:gd name="T44" fmla="*/ 62 w 127"/>
                <a:gd name="T45" fmla="*/ 361 h 554"/>
                <a:gd name="T46" fmla="*/ 62 w 127"/>
                <a:gd name="T47" fmla="*/ 342 h 554"/>
                <a:gd name="T48" fmla="*/ 69 w 127"/>
                <a:gd name="T49" fmla="*/ 323 h 554"/>
                <a:gd name="T50" fmla="*/ 88 w 127"/>
                <a:gd name="T51" fmla="*/ 296 h 554"/>
                <a:gd name="T52" fmla="*/ 100 w 127"/>
                <a:gd name="T53" fmla="*/ 280 h 554"/>
                <a:gd name="T54" fmla="*/ 115 w 127"/>
                <a:gd name="T55" fmla="*/ 257 h 554"/>
                <a:gd name="T56" fmla="*/ 123 w 127"/>
                <a:gd name="T57" fmla="*/ 230 h 554"/>
                <a:gd name="T58" fmla="*/ 127 w 127"/>
                <a:gd name="T59" fmla="*/ 196 h 554"/>
                <a:gd name="T60" fmla="*/ 123 w 127"/>
                <a:gd name="T61" fmla="*/ 161 h 554"/>
                <a:gd name="T62" fmla="*/ 115 w 127"/>
                <a:gd name="T63" fmla="*/ 134 h 554"/>
                <a:gd name="T64" fmla="*/ 100 w 127"/>
                <a:gd name="T65" fmla="*/ 111 h 554"/>
                <a:gd name="T66" fmla="*/ 88 w 127"/>
                <a:gd name="T67" fmla="*/ 96 h 554"/>
                <a:gd name="T68" fmla="*/ 69 w 127"/>
                <a:gd name="T69" fmla="*/ 69 h 554"/>
                <a:gd name="T70" fmla="*/ 62 w 127"/>
                <a:gd name="T71" fmla="*/ 53 h 554"/>
                <a:gd name="T72" fmla="*/ 62 w 127"/>
                <a:gd name="T73" fmla="*/ 30 h 554"/>
                <a:gd name="T74" fmla="*/ 58 w 127"/>
                <a:gd name="T75" fmla="*/ 19 h 554"/>
                <a:gd name="T76" fmla="*/ 54 w 127"/>
                <a:gd name="T77" fmla="*/ 11 h 554"/>
                <a:gd name="T78" fmla="*/ 42 w 127"/>
                <a:gd name="T79" fmla="*/ 3 h 554"/>
                <a:gd name="T80" fmla="*/ 31 w 127"/>
                <a:gd name="T81" fmla="*/ 0 h 554"/>
                <a:gd name="T82" fmla="*/ 19 w 127"/>
                <a:gd name="T83" fmla="*/ 3 h 554"/>
                <a:gd name="T84" fmla="*/ 8 w 127"/>
                <a:gd name="T85" fmla="*/ 11 h 554"/>
                <a:gd name="T86" fmla="*/ 4 w 127"/>
                <a:gd name="T87" fmla="*/ 19 h 554"/>
                <a:gd name="T88" fmla="*/ 0 w 127"/>
                <a:gd name="T89" fmla="*/ 30 h 554"/>
                <a:gd name="T90" fmla="*/ 4 w 127"/>
                <a:gd name="T91" fmla="*/ 65 h 554"/>
                <a:gd name="T92" fmla="*/ 11 w 127"/>
                <a:gd name="T93" fmla="*/ 92 h 554"/>
                <a:gd name="T94" fmla="*/ 27 w 127"/>
                <a:gd name="T95" fmla="*/ 115 h 554"/>
                <a:gd name="T96" fmla="*/ 38 w 127"/>
                <a:gd name="T97" fmla="*/ 134 h 554"/>
                <a:gd name="T98" fmla="*/ 58 w 127"/>
                <a:gd name="T99" fmla="*/ 161 h 554"/>
                <a:gd name="T100" fmla="*/ 62 w 127"/>
                <a:gd name="T101" fmla="*/ 177 h 554"/>
                <a:gd name="T102" fmla="*/ 65 w 127"/>
                <a:gd name="T103" fmla="*/ 196 h 554"/>
                <a:gd name="T104" fmla="*/ 62 w 127"/>
                <a:gd name="T105" fmla="*/ 215 h 554"/>
                <a:gd name="T106" fmla="*/ 58 w 127"/>
                <a:gd name="T107" fmla="*/ 230 h 554"/>
                <a:gd name="T108" fmla="*/ 38 w 127"/>
                <a:gd name="T109" fmla="*/ 257 h 554"/>
                <a:gd name="T110" fmla="*/ 27 w 127"/>
                <a:gd name="T111" fmla="*/ 277 h 554"/>
                <a:gd name="T112" fmla="*/ 11 w 127"/>
                <a:gd name="T113" fmla="*/ 300 h 554"/>
                <a:gd name="T114" fmla="*/ 4 w 127"/>
                <a:gd name="T115" fmla="*/ 327 h 554"/>
                <a:gd name="T116" fmla="*/ 0 w 127"/>
                <a:gd name="T117" fmla="*/ 361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7" h="554">
                  <a:moveTo>
                    <a:pt x="0" y="361"/>
                  </a:moveTo>
                  <a:lnTo>
                    <a:pt x="4" y="396"/>
                  </a:lnTo>
                  <a:lnTo>
                    <a:pt x="11" y="423"/>
                  </a:lnTo>
                  <a:lnTo>
                    <a:pt x="27" y="442"/>
                  </a:lnTo>
                  <a:lnTo>
                    <a:pt x="38" y="461"/>
                  </a:lnTo>
                  <a:lnTo>
                    <a:pt x="58" y="488"/>
                  </a:lnTo>
                  <a:lnTo>
                    <a:pt x="62" y="504"/>
                  </a:lnTo>
                  <a:lnTo>
                    <a:pt x="65" y="523"/>
                  </a:lnTo>
                  <a:lnTo>
                    <a:pt x="69" y="534"/>
                  </a:lnTo>
                  <a:lnTo>
                    <a:pt x="73" y="546"/>
                  </a:lnTo>
                  <a:lnTo>
                    <a:pt x="85" y="554"/>
                  </a:lnTo>
                  <a:lnTo>
                    <a:pt x="96" y="554"/>
                  </a:lnTo>
                  <a:lnTo>
                    <a:pt x="108" y="554"/>
                  </a:lnTo>
                  <a:lnTo>
                    <a:pt x="119" y="546"/>
                  </a:lnTo>
                  <a:lnTo>
                    <a:pt x="123" y="534"/>
                  </a:lnTo>
                  <a:lnTo>
                    <a:pt x="127" y="523"/>
                  </a:lnTo>
                  <a:lnTo>
                    <a:pt x="123" y="488"/>
                  </a:lnTo>
                  <a:lnTo>
                    <a:pt x="115" y="461"/>
                  </a:lnTo>
                  <a:lnTo>
                    <a:pt x="100" y="442"/>
                  </a:lnTo>
                  <a:lnTo>
                    <a:pt x="88" y="423"/>
                  </a:lnTo>
                  <a:lnTo>
                    <a:pt x="69" y="396"/>
                  </a:lnTo>
                  <a:lnTo>
                    <a:pt x="62" y="380"/>
                  </a:lnTo>
                  <a:lnTo>
                    <a:pt x="62" y="361"/>
                  </a:lnTo>
                  <a:lnTo>
                    <a:pt x="62" y="342"/>
                  </a:lnTo>
                  <a:lnTo>
                    <a:pt x="69" y="323"/>
                  </a:lnTo>
                  <a:lnTo>
                    <a:pt x="88" y="296"/>
                  </a:lnTo>
                  <a:lnTo>
                    <a:pt x="100" y="280"/>
                  </a:lnTo>
                  <a:lnTo>
                    <a:pt x="115" y="257"/>
                  </a:lnTo>
                  <a:lnTo>
                    <a:pt x="123" y="230"/>
                  </a:lnTo>
                  <a:lnTo>
                    <a:pt x="127" y="196"/>
                  </a:lnTo>
                  <a:lnTo>
                    <a:pt x="123" y="161"/>
                  </a:lnTo>
                  <a:lnTo>
                    <a:pt x="115" y="134"/>
                  </a:lnTo>
                  <a:lnTo>
                    <a:pt x="100" y="111"/>
                  </a:lnTo>
                  <a:lnTo>
                    <a:pt x="88" y="96"/>
                  </a:lnTo>
                  <a:lnTo>
                    <a:pt x="69" y="69"/>
                  </a:lnTo>
                  <a:lnTo>
                    <a:pt x="62" y="53"/>
                  </a:lnTo>
                  <a:lnTo>
                    <a:pt x="62" y="30"/>
                  </a:lnTo>
                  <a:lnTo>
                    <a:pt x="58" y="19"/>
                  </a:lnTo>
                  <a:lnTo>
                    <a:pt x="54" y="11"/>
                  </a:lnTo>
                  <a:lnTo>
                    <a:pt x="42" y="3"/>
                  </a:lnTo>
                  <a:lnTo>
                    <a:pt x="31" y="0"/>
                  </a:lnTo>
                  <a:lnTo>
                    <a:pt x="19" y="3"/>
                  </a:lnTo>
                  <a:lnTo>
                    <a:pt x="8" y="11"/>
                  </a:lnTo>
                  <a:lnTo>
                    <a:pt x="4" y="19"/>
                  </a:lnTo>
                  <a:lnTo>
                    <a:pt x="0" y="30"/>
                  </a:lnTo>
                  <a:lnTo>
                    <a:pt x="4" y="65"/>
                  </a:lnTo>
                  <a:lnTo>
                    <a:pt x="11" y="92"/>
                  </a:lnTo>
                  <a:lnTo>
                    <a:pt x="27" y="115"/>
                  </a:lnTo>
                  <a:lnTo>
                    <a:pt x="38" y="134"/>
                  </a:lnTo>
                  <a:lnTo>
                    <a:pt x="58" y="161"/>
                  </a:lnTo>
                  <a:lnTo>
                    <a:pt x="62" y="177"/>
                  </a:lnTo>
                  <a:lnTo>
                    <a:pt x="65" y="196"/>
                  </a:lnTo>
                  <a:lnTo>
                    <a:pt x="62" y="215"/>
                  </a:lnTo>
                  <a:lnTo>
                    <a:pt x="58" y="230"/>
                  </a:lnTo>
                  <a:lnTo>
                    <a:pt x="38" y="257"/>
                  </a:lnTo>
                  <a:lnTo>
                    <a:pt x="27" y="277"/>
                  </a:lnTo>
                  <a:lnTo>
                    <a:pt x="11" y="300"/>
                  </a:lnTo>
                  <a:lnTo>
                    <a:pt x="4" y="327"/>
                  </a:lnTo>
                  <a:lnTo>
                    <a:pt x="0" y="36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 name="Freeform 24"/>
            <p:cNvSpPr>
              <a:spLocks/>
            </p:cNvSpPr>
            <p:nvPr/>
          </p:nvSpPr>
          <p:spPr bwMode="auto">
            <a:xfrm>
              <a:off x="5187950" y="4983163"/>
              <a:ext cx="195263" cy="519113"/>
            </a:xfrm>
            <a:custGeom>
              <a:avLst/>
              <a:gdLst>
                <a:gd name="T0" fmla="*/ 31 w 123"/>
                <a:gd name="T1" fmla="*/ 327 h 327"/>
                <a:gd name="T2" fmla="*/ 46 w 123"/>
                <a:gd name="T3" fmla="*/ 323 h 327"/>
                <a:gd name="T4" fmla="*/ 54 w 123"/>
                <a:gd name="T5" fmla="*/ 315 h 327"/>
                <a:gd name="T6" fmla="*/ 77 w 123"/>
                <a:gd name="T7" fmla="*/ 289 h 327"/>
                <a:gd name="T8" fmla="*/ 96 w 123"/>
                <a:gd name="T9" fmla="*/ 250 h 327"/>
                <a:gd name="T10" fmla="*/ 115 w 123"/>
                <a:gd name="T11" fmla="*/ 196 h 327"/>
                <a:gd name="T12" fmla="*/ 123 w 123"/>
                <a:gd name="T13" fmla="*/ 165 h 327"/>
                <a:gd name="T14" fmla="*/ 123 w 123"/>
                <a:gd name="T15" fmla="*/ 131 h 327"/>
                <a:gd name="T16" fmla="*/ 119 w 123"/>
                <a:gd name="T17" fmla="*/ 73 h 327"/>
                <a:gd name="T18" fmla="*/ 100 w 123"/>
                <a:gd name="T19" fmla="*/ 19 h 327"/>
                <a:gd name="T20" fmla="*/ 92 w 123"/>
                <a:gd name="T21" fmla="*/ 12 h 327"/>
                <a:gd name="T22" fmla="*/ 85 w 123"/>
                <a:gd name="T23" fmla="*/ 4 h 327"/>
                <a:gd name="T24" fmla="*/ 73 w 123"/>
                <a:gd name="T25" fmla="*/ 0 h 327"/>
                <a:gd name="T26" fmla="*/ 61 w 123"/>
                <a:gd name="T27" fmla="*/ 4 h 327"/>
                <a:gd name="T28" fmla="*/ 50 w 123"/>
                <a:gd name="T29" fmla="*/ 12 h 327"/>
                <a:gd name="T30" fmla="*/ 42 w 123"/>
                <a:gd name="T31" fmla="*/ 19 h 327"/>
                <a:gd name="T32" fmla="*/ 42 w 123"/>
                <a:gd name="T33" fmla="*/ 31 h 327"/>
                <a:gd name="T34" fmla="*/ 46 w 123"/>
                <a:gd name="T35" fmla="*/ 46 h 327"/>
                <a:gd name="T36" fmla="*/ 58 w 123"/>
                <a:gd name="T37" fmla="*/ 85 h 327"/>
                <a:gd name="T38" fmla="*/ 61 w 123"/>
                <a:gd name="T39" fmla="*/ 131 h 327"/>
                <a:gd name="T40" fmla="*/ 58 w 123"/>
                <a:gd name="T41" fmla="*/ 181 h 327"/>
                <a:gd name="T42" fmla="*/ 42 w 123"/>
                <a:gd name="T43" fmla="*/ 223 h 327"/>
                <a:gd name="T44" fmla="*/ 23 w 123"/>
                <a:gd name="T45" fmla="*/ 254 h 327"/>
                <a:gd name="T46" fmla="*/ 7 w 123"/>
                <a:gd name="T47" fmla="*/ 277 h 327"/>
                <a:gd name="T48" fmla="*/ 4 w 123"/>
                <a:gd name="T49" fmla="*/ 285 h 327"/>
                <a:gd name="T50" fmla="*/ 0 w 123"/>
                <a:gd name="T51" fmla="*/ 296 h 327"/>
                <a:gd name="T52" fmla="*/ 4 w 123"/>
                <a:gd name="T53" fmla="*/ 308 h 327"/>
                <a:gd name="T54" fmla="*/ 7 w 123"/>
                <a:gd name="T55" fmla="*/ 315 h 327"/>
                <a:gd name="T56" fmla="*/ 19 w 123"/>
                <a:gd name="T57" fmla="*/ 323 h 327"/>
                <a:gd name="T58" fmla="*/ 31 w 123"/>
                <a:gd name="T59" fmla="*/ 327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327">
                  <a:moveTo>
                    <a:pt x="31" y="327"/>
                  </a:moveTo>
                  <a:lnTo>
                    <a:pt x="46" y="323"/>
                  </a:lnTo>
                  <a:lnTo>
                    <a:pt x="54" y="315"/>
                  </a:lnTo>
                  <a:lnTo>
                    <a:pt x="77" y="289"/>
                  </a:lnTo>
                  <a:lnTo>
                    <a:pt x="96" y="250"/>
                  </a:lnTo>
                  <a:lnTo>
                    <a:pt x="115" y="196"/>
                  </a:lnTo>
                  <a:lnTo>
                    <a:pt x="123" y="165"/>
                  </a:lnTo>
                  <a:lnTo>
                    <a:pt x="123" y="131"/>
                  </a:lnTo>
                  <a:lnTo>
                    <a:pt x="119" y="73"/>
                  </a:lnTo>
                  <a:lnTo>
                    <a:pt x="100" y="19"/>
                  </a:lnTo>
                  <a:lnTo>
                    <a:pt x="92" y="12"/>
                  </a:lnTo>
                  <a:lnTo>
                    <a:pt x="85" y="4"/>
                  </a:lnTo>
                  <a:lnTo>
                    <a:pt x="73" y="0"/>
                  </a:lnTo>
                  <a:lnTo>
                    <a:pt x="61" y="4"/>
                  </a:lnTo>
                  <a:lnTo>
                    <a:pt x="50" y="12"/>
                  </a:lnTo>
                  <a:lnTo>
                    <a:pt x="42" y="19"/>
                  </a:lnTo>
                  <a:lnTo>
                    <a:pt x="42" y="31"/>
                  </a:lnTo>
                  <a:lnTo>
                    <a:pt x="46" y="46"/>
                  </a:lnTo>
                  <a:lnTo>
                    <a:pt x="58" y="85"/>
                  </a:lnTo>
                  <a:lnTo>
                    <a:pt x="61" y="131"/>
                  </a:lnTo>
                  <a:lnTo>
                    <a:pt x="58" y="181"/>
                  </a:lnTo>
                  <a:lnTo>
                    <a:pt x="42" y="223"/>
                  </a:lnTo>
                  <a:lnTo>
                    <a:pt x="23" y="254"/>
                  </a:lnTo>
                  <a:lnTo>
                    <a:pt x="7" y="277"/>
                  </a:lnTo>
                  <a:lnTo>
                    <a:pt x="4" y="285"/>
                  </a:lnTo>
                  <a:lnTo>
                    <a:pt x="0" y="296"/>
                  </a:lnTo>
                  <a:lnTo>
                    <a:pt x="4" y="308"/>
                  </a:lnTo>
                  <a:lnTo>
                    <a:pt x="7" y="315"/>
                  </a:lnTo>
                  <a:lnTo>
                    <a:pt x="19" y="323"/>
                  </a:lnTo>
                  <a:lnTo>
                    <a:pt x="31" y="3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 name="Freeform 25"/>
            <p:cNvSpPr>
              <a:spLocks/>
            </p:cNvSpPr>
            <p:nvPr/>
          </p:nvSpPr>
          <p:spPr bwMode="auto">
            <a:xfrm>
              <a:off x="4765675" y="5141913"/>
              <a:ext cx="195263" cy="512763"/>
            </a:xfrm>
            <a:custGeom>
              <a:avLst/>
              <a:gdLst>
                <a:gd name="T0" fmla="*/ 50 w 123"/>
                <a:gd name="T1" fmla="*/ 323 h 323"/>
                <a:gd name="T2" fmla="*/ 61 w 123"/>
                <a:gd name="T3" fmla="*/ 323 h 323"/>
                <a:gd name="T4" fmla="*/ 73 w 123"/>
                <a:gd name="T5" fmla="*/ 315 h 323"/>
                <a:gd name="T6" fmla="*/ 77 w 123"/>
                <a:gd name="T7" fmla="*/ 304 h 323"/>
                <a:gd name="T8" fmla="*/ 81 w 123"/>
                <a:gd name="T9" fmla="*/ 292 h 323"/>
                <a:gd name="T10" fmla="*/ 77 w 123"/>
                <a:gd name="T11" fmla="*/ 281 h 323"/>
                <a:gd name="T12" fmla="*/ 65 w 123"/>
                <a:gd name="T13" fmla="*/ 239 h 323"/>
                <a:gd name="T14" fmla="*/ 61 w 123"/>
                <a:gd name="T15" fmla="*/ 196 h 323"/>
                <a:gd name="T16" fmla="*/ 65 w 123"/>
                <a:gd name="T17" fmla="*/ 142 h 323"/>
                <a:gd name="T18" fmla="*/ 81 w 123"/>
                <a:gd name="T19" fmla="*/ 104 h 323"/>
                <a:gd name="T20" fmla="*/ 100 w 123"/>
                <a:gd name="T21" fmla="*/ 73 h 323"/>
                <a:gd name="T22" fmla="*/ 115 w 123"/>
                <a:gd name="T23" fmla="*/ 50 h 323"/>
                <a:gd name="T24" fmla="*/ 115 w 123"/>
                <a:gd name="T25" fmla="*/ 50 h 323"/>
                <a:gd name="T26" fmla="*/ 123 w 123"/>
                <a:gd name="T27" fmla="*/ 31 h 323"/>
                <a:gd name="T28" fmla="*/ 115 w 123"/>
                <a:gd name="T29" fmla="*/ 15 h 323"/>
                <a:gd name="T30" fmla="*/ 108 w 123"/>
                <a:gd name="T31" fmla="*/ 4 h 323"/>
                <a:gd name="T32" fmla="*/ 96 w 123"/>
                <a:gd name="T33" fmla="*/ 0 h 323"/>
                <a:gd name="T34" fmla="*/ 85 w 123"/>
                <a:gd name="T35" fmla="*/ 0 h 323"/>
                <a:gd name="T36" fmla="*/ 73 w 123"/>
                <a:gd name="T37" fmla="*/ 4 h 323"/>
                <a:gd name="T38" fmla="*/ 65 w 123"/>
                <a:gd name="T39" fmla="*/ 15 h 323"/>
                <a:gd name="T40" fmla="*/ 46 w 123"/>
                <a:gd name="T41" fmla="*/ 42 h 323"/>
                <a:gd name="T42" fmla="*/ 23 w 123"/>
                <a:gd name="T43" fmla="*/ 81 h 323"/>
                <a:gd name="T44" fmla="*/ 8 w 123"/>
                <a:gd name="T45" fmla="*/ 131 h 323"/>
                <a:gd name="T46" fmla="*/ 0 w 123"/>
                <a:gd name="T47" fmla="*/ 162 h 323"/>
                <a:gd name="T48" fmla="*/ 0 w 123"/>
                <a:gd name="T49" fmla="*/ 196 h 323"/>
                <a:gd name="T50" fmla="*/ 4 w 123"/>
                <a:gd name="T51" fmla="*/ 254 h 323"/>
                <a:gd name="T52" fmla="*/ 23 w 123"/>
                <a:gd name="T53" fmla="*/ 304 h 323"/>
                <a:gd name="T54" fmla="*/ 34 w 123"/>
                <a:gd name="T55" fmla="*/ 319 h 323"/>
                <a:gd name="T56" fmla="*/ 50 w 123"/>
                <a:gd name="T57" fmla="*/ 323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3" h="323">
                  <a:moveTo>
                    <a:pt x="50" y="323"/>
                  </a:moveTo>
                  <a:lnTo>
                    <a:pt x="61" y="323"/>
                  </a:lnTo>
                  <a:lnTo>
                    <a:pt x="73" y="315"/>
                  </a:lnTo>
                  <a:lnTo>
                    <a:pt x="77" y="304"/>
                  </a:lnTo>
                  <a:lnTo>
                    <a:pt x="81" y="292"/>
                  </a:lnTo>
                  <a:lnTo>
                    <a:pt x="77" y="281"/>
                  </a:lnTo>
                  <a:lnTo>
                    <a:pt x="65" y="239"/>
                  </a:lnTo>
                  <a:lnTo>
                    <a:pt x="61" y="196"/>
                  </a:lnTo>
                  <a:lnTo>
                    <a:pt x="65" y="142"/>
                  </a:lnTo>
                  <a:lnTo>
                    <a:pt x="81" y="104"/>
                  </a:lnTo>
                  <a:lnTo>
                    <a:pt x="100" y="73"/>
                  </a:lnTo>
                  <a:lnTo>
                    <a:pt x="115" y="50"/>
                  </a:lnTo>
                  <a:lnTo>
                    <a:pt x="115" y="50"/>
                  </a:lnTo>
                  <a:lnTo>
                    <a:pt x="123" y="31"/>
                  </a:lnTo>
                  <a:lnTo>
                    <a:pt x="115" y="15"/>
                  </a:lnTo>
                  <a:lnTo>
                    <a:pt x="108" y="4"/>
                  </a:lnTo>
                  <a:lnTo>
                    <a:pt x="96" y="0"/>
                  </a:lnTo>
                  <a:lnTo>
                    <a:pt x="85" y="0"/>
                  </a:lnTo>
                  <a:lnTo>
                    <a:pt x="73" y="4"/>
                  </a:lnTo>
                  <a:lnTo>
                    <a:pt x="65" y="15"/>
                  </a:lnTo>
                  <a:lnTo>
                    <a:pt x="46" y="42"/>
                  </a:lnTo>
                  <a:lnTo>
                    <a:pt x="23" y="81"/>
                  </a:lnTo>
                  <a:lnTo>
                    <a:pt x="8" y="131"/>
                  </a:lnTo>
                  <a:lnTo>
                    <a:pt x="0" y="162"/>
                  </a:lnTo>
                  <a:lnTo>
                    <a:pt x="0" y="196"/>
                  </a:lnTo>
                  <a:lnTo>
                    <a:pt x="4" y="254"/>
                  </a:lnTo>
                  <a:lnTo>
                    <a:pt x="23" y="304"/>
                  </a:lnTo>
                  <a:lnTo>
                    <a:pt x="34" y="319"/>
                  </a:lnTo>
                  <a:lnTo>
                    <a:pt x="50" y="3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2" name="Group 11"/>
          <p:cNvGrpSpPr/>
          <p:nvPr/>
        </p:nvGrpSpPr>
        <p:grpSpPr>
          <a:xfrm>
            <a:off x="6722664" y="2597064"/>
            <a:ext cx="247608" cy="575832"/>
            <a:chOff x="3663950" y="3841750"/>
            <a:chExt cx="1296988" cy="3016250"/>
          </a:xfrm>
        </p:grpSpPr>
        <p:sp>
          <p:nvSpPr>
            <p:cNvPr id="13" name="Freeform 30"/>
            <p:cNvSpPr>
              <a:spLocks/>
            </p:cNvSpPr>
            <p:nvPr/>
          </p:nvSpPr>
          <p:spPr bwMode="auto">
            <a:xfrm>
              <a:off x="3983038" y="4048125"/>
              <a:ext cx="96838" cy="514350"/>
            </a:xfrm>
            <a:custGeom>
              <a:avLst/>
              <a:gdLst>
                <a:gd name="T0" fmla="*/ 30 w 61"/>
                <a:gd name="T1" fmla="*/ 0 h 324"/>
                <a:gd name="T2" fmla="*/ 19 w 61"/>
                <a:gd name="T3" fmla="*/ 0 h 324"/>
                <a:gd name="T4" fmla="*/ 7 w 61"/>
                <a:gd name="T5" fmla="*/ 8 h 324"/>
                <a:gd name="T6" fmla="*/ 0 w 61"/>
                <a:gd name="T7" fmla="*/ 20 h 324"/>
                <a:gd name="T8" fmla="*/ 0 w 61"/>
                <a:gd name="T9" fmla="*/ 31 h 324"/>
                <a:gd name="T10" fmla="*/ 0 w 61"/>
                <a:gd name="T11" fmla="*/ 293 h 324"/>
                <a:gd name="T12" fmla="*/ 0 w 61"/>
                <a:gd name="T13" fmla="*/ 304 h 324"/>
                <a:gd name="T14" fmla="*/ 7 w 61"/>
                <a:gd name="T15" fmla="*/ 316 h 324"/>
                <a:gd name="T16" fmla="*/ 19 w 61"/>
                <a:gd name="T17" fmla="*/ 320 h 324"/>
                <a:gd name="T18" fmla="*/ 30 w 61"/>
                <a:gd name="T19" fmla="*/ 324 h 324"/>
                <a:gd name="T20" fmla="*/ 42 w 61"/>
                <a:gd name="T21" fmla="*/ 320 h 324"/>
                <a:gd name="T22" fmla="*/ 50 w 61"/>
                <a:gd name="T23" fmla="*/ 316 h 324"/>
                <a:gd name="T24" fmla="*/ 57 w 61"/>
                <a:gd name="T25" fmla="*/ 304 h 324"/>
                <a:gd name="T26" fmla="*/ 61 w 61"/>
                <a:gd name="T27" fmla="*/ 293 h 324"/>
                <a:gd name="T28" fmla="*/ 61 w 61"/>
                <a:gd name="T29" fmla="*/ 31 h 324"/>
                <a:gd name="T30" fmla="*/ 57 w 61"/>
                <a:gd name="T31" fmla="*/ 20 h 324"/>
                <a:gd name="T32" fmla="*/ 50 w 61"/>
                <a:gd name="T33" fmla="*/ 8 h 324"/>
                <a:gd name="T34" fmla="*/ 42 w 61"/>
                <a:gd name="T35" fmla="*/ 0 h 324"/>
                <a:gd name="T36" fmla="*/ 30 w 61"/>
                <a:gd name="T37" fmla="*/ 0 h 324"/>
                <a:gd name="T38" fmla="*/ 30 w 61"/>
                <a:gd name="T39" fmla="*/ 0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1" h="324">
                  <a:moveTo>
                    <a:pt x="30" y="0"/>
                  </a:moveTo>
                  <a:lnTo>
                    <a:pt x="19" y="0"/>
                  </a:lnTo>
                  <a:lnTo>
                    <a:pt x="7" y="8"/>
                  </a:lnTo>
                  <a:lnTo>
                    <a:pt x="0" y="20"/>
                  </a:lnTo>
                  <a:lnTo>
                    <a:pt x="0" y="31"/>
                  </a:lnTo>
                  <a:lnTo>
                    <a:pt x="0" y="293"/>
                  </a:lnTo>
                  <a:lnTo>
                    <a:pt x="0" y="304"/>
                  </a:lnTo>
                  <a:lnTo>
                    <a:pt x="7" y="316"/>
                  </a:lnTo>
                  <a:lnTo>
                    <a:pt x="19" y="320"/>
                  </a:lnTo>
                  <a:lnTo>
                    <a:pt x="30" y="324"/>
                  </a:lnTo>
                  <a:lnTo>
                    <a:pt x="42" y="320"/>
                  </a:lnTo>
                  <a:lnTo>
                    <a:pt x="50" y="316"/>
                  </a:lnTo>
                  <a:lnTo>
                    <a:pt x="57" y="304"/>
                  </a:lnTo>
                  <a:lnTo>
                    <a:pt x="61" y="293"/>
                  </a:lnTo>
                  <a:lnTo>
                    <a:pt x="61" y="31"/>
                  </a:lnTo>
                  <a:lnTo>
                    <a:pt x="57" y="20"/>
                  </a:lnTo>
                  <a:lnTo>
                    <a:pt x="50" y="8"/>
                  </a:lnTo>
                  <a:lnTo>
                    <a:pt x="42" y="0"/>
                  </a:lnTo>
                  <a:lnTo>
                    <a:pt x="30" y="0"/>
                  </a:lnTo>
                  <a:lnTo>
                    <a:pt x="3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4" name="Freeform 31"/>
            <p:cNvSpPr>
              <a:spLocks/>
            </p:cNvSpPr>
            <p:nvPr/>
          </p:nvSpPr>
          <p:spPr bwMode="auto">
            <a:xfrm>
              <a:off x="4135438" y="4048125"/>
              <a:ext cx="98425" cy="465138"/>
            </a:xfrm>
            <a:custGeom>
              <a:avLst/>
              <a:gdLst>
                <a:gd name="T0" fmla="*/ 31 w 62"/>
                <a:gd name="T1" fmla="*/ 0 h 293"/>
                <a:gd name="T2" fmla="*/ 19 w 62"/>
                <a:gd name="T3" fmla="*/ 0 h 293"/>
                <a:gd name="T4" fmla="*/ 11 w 62"/>
                <a:gd name="T5" fmla="*/ 8 h 293"/>
                <a:gd name="T6" fmla="*/ 4 w 62"/>
                <a:gd name="T7" fmla="*/ 20 h 293"/>
                <a:gd name="T8" fmla="*/ 0 w 62"/>
                <a:gd name="T9" fmla="*/ 31 h 293"/>
                <a:gd name="T10" fmla="*/ 0 w 62"/>
                <a:gd name="T11" fmla="*/ 262 h 293"/>
                <a:gd name="T12" fmla="*/ 4 w 62"/>
                <a:gd name="T13" fmla="*/ 274 h 293"/>
                <a:gd name="T14" fmla="*/ 11 w 62"/>
                <a:gd name="T15" fmla="*/ 281 h 293"/>
                <a:gd name="T16" fmla="*/ 19 w 62"/>
                <a:gd name="T17" fmla="*/ 289 h 293"/>
                <a:gd name="T18" fmla="*/ 31 w 62"/>
                <a:gd name="T19" fmla="*/ 293 h 293"/>
                <a:gd name="T20" fmla="*/ 42 w 62"/>
                <a:gd name="T21" fmla="*/ 289 h 293"/>
                <a:gd name="T22" fmla="*/ 54 w 62"/>
                <a:gd name="T23" fmla="*/ 281 h 293"/>
                <a:gd name="T24" fmla="*/ 62 w 62"/>
                <a:gd name="T25" fmla="*/ 274 h 293"/>
                <a:gd name="T26" fmla="*/ 62 w 62"/>
                <a:gd name="T27" fmla="*/ 262 h 293"/>
                <a:gd name="T28" fmla="*/ 62 w 62"/>
                <a:gd name="T29" fmla="*/ 31 h 293"/>
                <a:gd name="T30" fmla="*/ 62 w 62"/>
                <a:gd name="T31" fmla="*/ 20 h 293"/>
                <a:gd name="T32" fmla="*/ 54 w 62"/>
                <a:gd name="T33" fmla="*/ 8 h 293"/>
                <a:gd name="T34" fmla="*/ 42 w 62"/>
                <a:gd name="T35" fmla="*/ 0 h 293"/>
                <a:gd name="T36" fmla="*/ 31 w 62"/>
                <a:gd name="T37" fmla="*/ 0 h 293"/>
                <a:gd name="T38" fmla="*/ 31 w 62"/>
                <a:gd name="T39" fmla="*/ 0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2" h="293">
                  <a:moveTo>
                    <a:pt x="31" y="0"/>
                  </a:moveTo>
                  <a:lnTo>
                    <a:pt x="19" y="0"/>
                  </a:lnTo>
                  <a:lnTo>
                    <a:pt x="11" y="8"/>
                  </a:lnTo>
                  <a:lnTo>
                    <a:pt x="4" y="20"/>
                  </a:lnTo>
                  <a:lnTo>
                    <a:pt x="0" y="31"/>
                  </a:lnTo>
                  <a:lnTo>
                    <a:pt x="0" y="262"/>
                  </a:lnTo>
                  <a:lnTo>
                    <a:pt x="4" y="274"/>
                  </a:lnTo>
                  <a:lnTo>
                    <a:pt x="11" y="281"/>
                  </a:lnTo>
                  <a:lnTo>
                    <a:pt x="19" y="289"/>
                  </a:lnTo>
                  <a:lnTo>
                    <a:pt x="31" y="293"/>
                  </a:lnTo>
                  <a:lnTo>
                    <a:pt x="42" y="289"/>
                  </a:lnTo>
                  <a:lnTo>
                    <a:pt x="54" y="281"/>
                  </a:lnTo>
                  <a:lnTo>
                    <a:pt x="62" y="274"/>
                  </a:lnTo>
                  <a:lnTo>
                    <a:pt x="62" y="262"/>
                  </a:lnTo>
                  <a:lnTo>
                    <a:pt x="62" y="31"/>
                  </a:lnTo>
                  <a:lnTo>
                    <a:pt x="62" y="20"/>
                  </a:lnTo>
                  <a:lnTo>
                    <a:pt x="54" y="8"/>
                  </a:lnTo>
                  <a:lnTo>
                    <a:pt x="42" y="0"/>
                  </a:lnTo>
                  <a:lnTo>
                    <a:pt x="31" y="0"/>
                  </a:lnTo>
                  <a:lnTo>
                    <a:pt x="3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5" name="Freeform 32"/>
            <p:cNvSpPr>
              <a:spLocks/>
            </p:cNvSpPr>
            <p:nvPr/>
          </p:nvSpPr>
          <p:spPr bwMode="auto">
            <a:xfrm>
              <a:off x="3822700" y="4048125"/>
              <a:ext cx="98425" cy="465138"/>
            </a:xfrm>
            <a:custGeom>
              <a:avLst/>
              <a:gdLst>
                <a:gd name="T0" fmla="*/ 31 w 62"/>
                <a:gd name="T1" fmla="*/ 0 h 293"/>
                <a:gd name="T2" fmla="*/ 20 w 62"/>
                <a:gd name="T3" fmla="*/ 0 h 293"/>
                <a:gd name="T4" fmla="*/ 8 w 62"/>
                <a:gd name="T5" fmla="*/ 8 h 293"/>
                <a:gd name="T6" fmla="*/ 4 w 62"/>
                <a:gd name="T7" fmla="*/ 20 h 293"/>
                <a:gd name="T8" fmla="*/ 0 w 62"/>
                <a:gd name="T9" fmla="*/ 31 h 293"/>
                <a:gd name="T10" fmla="*/ 0 w 62"/>
                <a:gd name="T11" fmla="*/ 262 h 293"/>
                <a:gd name="T12" fmla="*/ 4 w 62"/>
                <a:gd name="T13" fmla="*/ 274 h 293"/>
                <a:gd name="T14" fmla="*/ 8 w 62"/>
                <a:gd name="T15" fmla="*/ 281 h 293"/>
                <a:gd name="T16" fmla="*/ 20 w 62"/>
                <a:gd name="T17" fmla="*/ 289 h 293"/>
                <a:gd name="T18" fmla="*/ 31 w 62"/>
                <a:gd name="T19" fmla="*/ 293 h 293"/>
                <a:gd name="T20" fmla="*/ 43 w 62"/>
                <a:gd name="T21" fmla="*/ 289 h 293"/>
                <a:gd name="T22" fmla="*/ 54 w 62"/>
                <a:gd name="T23" fmla="*/ 281 h 293"/>
                <a:gd name="T24" fmla="*/ 62 w 62"/>
                <a:gd name="T25" fmla="*/ 274 h 293"/>
                <a:gd name="T26" fmla="*/ 62 w 62"/>
                <a:gd name="T27" fmla="*/ 262 h 293"/>
                <a:gd name="T28" fmla="*/ 62 w 62"/>
                <a:gd name="T29" fmla="*/ 31 h 293"/>
                <a:gd name="T30" fmla="*/ 62 w 62"/>
                <a:gd name="T31" fmla="*/ 20 h 293"/>
                <a:gd name="T32" fmla="*/ 54 w 62"/>
                <a:gd name="T33" fmla="*/ 8 h 293"/>
                <a:gd name="T34" fmla="*/ 43 w 62"/>
                <a:gd name="T35" fmla="*/ 0 h 293"/>
                <a:gd name="T36" fmla="*/ 31 w 62"/>
                <a:gd name="T37" fmla="*/ 0 h 293"/>
                <a:gd name="T38" fmla="*/ 31 w 62"/>
                <a:gd name="T39" fmla="*/ 0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2" h="293">
                  <a:moveTo>
                    <a:pt x="31" y="0"/>
                  </a:moveTo>
                  <a:lnTo>
                    <a:pt x="20" y="0"/>
                  </a:lnTo>
                  <a:lnTo>
                    <a:pt x="8" y="8"/>
                  </a:lnTo>
                  <a:lnTo>
                    <a:pt x="4" y="20"/>
                  </a:lnTo>
                  <a:lnTo>
                    <a:pt x="0" y="31"/>
                  </a:lnTo>
                  <a:lnTo>
                    <a:pt x="0" y="262"/>
                  </a:lnTo>
                  <a:lnTo>
                    <a:pt x="4" y="274"/>
                  </a:lnTo>
                  <a:lnTo>
                    <a:pt x="8" y="281"/>
                  </a:lnTo>
                  <a:lnTo>
                    <a:pt x="20" y="289"/>
                  </a:lnTo>
                  <a:lnTo>
                    <a:pt x="31" y="293"/>
                  </a:lnTo>
                  <a:lnTo>
                    <a:pt x="43" y="289"/>
                  </a:lnTo>
                  <a:lnTo>
                    <a:pt x="54" y="281"/>
                  </a:lnTo>
                  <a:lnTo>
                    <a:pt x="62" y="274"/>
                  </a:lnTo>
                  <a:lnTo>
                    <a:pt x="62" y="262"/>
                  </a:lnTo>
                  <a:lnTo>
                    <a:pt x="62" y="31"/>
                  </a:lnTo>
                  <a:lnTo>
                    <a:pt x="62" y="20"/>
                  </a:lnTo>
                  <a:lnTo>
                    <a:pt x="54" y="8"/>
                  </a:lnTo>
                  <a:lnTo>
                    <a:pt x="43" y="0"/>
                  </a:lnTo>
                  <a:lnTo>
                    <a:pt x="31" y="0"/>
                  </a:lnTo>
                  <a:lnTo>
                    <a:pt x="3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6" name="Freeform 33"/>
            <p:cNvSpPr>
              <a:spLocks noEditPoints="1"/>
            </p:cNvSpPr>
            <p:nvPr/>
          </p:nvSpPr>
          <p:spPr bwMode="auto">
            <a:xfrm>
              <a:off x="3663950" y="3841750"/>
              <a:ext cx="728663" cy="3016250"/>
            </a:xfrm>
            <a:custGeom>
              <a:avLst/>
              <a:gdLst>
                <a:gd name="T0" fmla="*/ 100 w 459"/>
                <a:gd name="T1" fmla="*/ 0 h 1900"/>
                <a:gd name="T2" fmla="*/ 62 w 459"/>
                <a:gd name="T3" fmla="*/ 7 h 1900"/>
                <a:gd name="T4" fmla="*/ 12 w 459"/>
                <a:gd name="T5" fmla="*/ 57 h 1900"/>
                <a:gd name="T6" fmla="*/ 0 w 459"/>
                <a:gd name="T7" fmla="*/ 96 h 1900"/>
                <a:gd name="T8" fmla="*/ 8 w 459"/>
                <a:gd name="T9" fmla="*/ 400 h 1900"/>
                <a:gd name="T10" fmla="*/ 35 w 459"/>
                <a:gd name="T11" fmla="*/ 477 h 1900"/>
                <a:gd name="T12" fmla="*/ 89 w 459"/>
                <a:gd name="T13" fmla="*/ 534 h 1900"/>
                <a:gd name="T14" fmla="*/ 158 w 459"/>
                <a:gd name="T15" fmla="*/ 573 h 1900"/>
                <a:gd name="T16" fmla="*/ 201 w 459"/>
                <a:gd name="T17" fmla="*/ 1246 h 1900"/>
                <a:gd name="T18" fmla="*/ 174 w 459"/>
                <a:gd name="T19" fmla="*/ 1250 h 1900"/>
                <a:gd name="T20" fmla="*/ 139 w 459"/>
                <a:gd name="T21" fmla="*/ 1285 h 1900"/>
                <a:gd name="T22" fmla="*/ 135 w 459"/>
                <a:gd name="T23" fmla="*/ 1800 h 1900"/>
                <a:gd name="T24" fmla="*/ 143 w 459"/>
                <a:gd name="T25" fmla="*/ 1838 h 1900"/>
                <a:gd name="T26" fmla="*/ 193 w 459"/>
                <a:gd name="T27" fmla="*/ 1892 h 1900"/>
                <a:gd name="T28" fmla="*/ 231 w 459"/>
                <a:gd name="T29" fmla="*/ 1900 h 1900"/>
                <a:gd name="T30" fmla="*/ 270 w 459"/>
                <a:gd name="T31" fmla="*/ 1892 h 1900"/>
                <a:gd name="T32" fmla="*/ 320 w 459"/>
                <a:gd name="T33" fmla="*/ 1838 h 1900"/>
                <a:gd name="T34" fmla="*/ 328 w 459"/>
                <a:gd name="T35" fmla="*/ 1800 h 1900"/>
                <a:gd name="T36" fmla="*/ 324 w 459"/>
                <a:gd name="T37" fmla="*/ 1285 h 1900"/>
                <a:gd name="T38" fmla="*/ 289 w 459"/>
                <a:gd name="T39" fmla="*/ 1250 h 1900"/>
                <a:gd name="T40" fmla="*/ 262 w 459"/>
                <a:gd name="T41" fmla="*/ 1246 h 1900"/>
                <a:gd name="T42" fmla="*/ 301 w 459"/>
                <a:gd name="T43" fmla="*/ 573 h 1900"/>
                <a:gd name="T44" fmla="*/ 374 w 459"/>
                <a:gd name="T45" fmla="*/ 534 h 1900"/>
                <a:gd name="T46" fmla="*/ 424 w 459"/>
                <a:gd name="T47" fmla="*/ 477 h 1900"/>
                <a:gd name="T48" fmla="*/ 455 w 459"/>
                <a:gd name="T49" fmla="*/ 400 h 1900"/>
                <a:gd name="T50" fmla="*/ 459 w 459"/>
                <a:gd name="T51" fmla="*/ 96 h 1900"/>
                <a:gd name="T52" fmla="*/ 451 w 459"/>
                <a:gd name="T53" fmla="*/ 57 h 1900"/>
                <a:gd name="T54" fmla="*/ 401 w 459"/>
                <a:gd name="T55" fmla="*/ 7 h 1900"/>
                <a:gd name="T56" fmla="*/ 362 w 459"/>
                <a:gd name="T57" fmla="*/ 0 h 1900"/>
                <a:gd name="T58" fmla="*/ 262 w 459"/>
                <a:gd name="T59" fmla="*/ 1308 h 1900"/>
                <a:gd name="T60" fmla="*/ 266 w 459"/>
                <a:gd name="T61" fmla="*/ 1800 h 1900"/>
                <a:gd name="T62" fmla="*/ 254 w 459"/>
                <a:gd name="T63" fmla="*/ 1827 h 1900"/>
                <a:gd name="T64" fmla="*/ 231 w 459"/>
                <a:gd name="T65" fmla="*/ 1838 h 1900"/>
                <a:gd name="T66" fmla="*/ 204 w 459"/>
                <a:gd name="T67" fmla="*/ 1827 h 1900"/>
                <a:gd name="T68" fmla="*/ 197 w 459"/>
                <a:gd name="T69" fmla="*/ 1800 h 1900"/>
                <a:gd name="T70" fmla="*/ 197 w 459"/>
                <a:gd name="T71" fmla="*/ 1308 h 1900"/>
                <a:gd name="T72" fmla="*/ 397 w 459"/>
                <a:gd name="T73" fmla="*/ 357 h 1900"/>
                <a:gd name="T74" fmla="*/ 386 w 459"/>
                <a:gd name="T75" fmla="*/ 423 h 1900"/>
                <a:gd name="T76" fmla="*/ 347 w 459"/>
                <a:gd name="T77" fmla="*/ 477 h 1900"/>
                <a:gd name="T78" fmla="*/ 297 w 459"/>
                <a:gd name="T79" fmla="*/ 511 h 1900"/>
                <a:gd name="T80" fmla="*/ 231 w 459"/>
                <a:gd name="T81" fmla="*/ 523 h 1900"/>
                <a:gd name="T82" fmla="*/ 166 w 459"/>
                <a:gd name="T83" fmla="*/ 511 h 1900"/>
                <a:gd name="T84" fmla="*/ 112 w 459"/>
                <a:gd name="T85" fmla="*/ 477 h 1900"/>
                <a:gd name="T86" fmla="*/ 77 w 459"/>
                <a:gd name="T87" fmla="*/ 423 h 1900"/>
                <a:gd name="T88" fmla="*/ 66 w 459"/>
                <a:gd name="T89" fmla="*/ 357 h 1900"/>
                <a:gd name="T90" fmla="*/ 66 w 459"/>
                <a:gd name="T91" fmla="*/ 80 h 1900"/>
                <a:gd name="T92" fmla="*/ 85 w 459"/>
                <a:gd name="T93" fmla="*/ 61 h 1900"/>
                <a:gd name="T94" fmla="*/ 362 w 459"/>
                <a:gd name="T95" fmla="*/ 61 h 1900"/>
                <a:gd name="T96" fmla="*/ 386 w 459"/>
                <a:gd name="T97" fmla="*/ 69 h 1900"/>
                <a:gd name="T98" fmla="*/ 397 w 459"/>
                <a:gd name="T99" fmla="*/ 96 h 1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59" h="1900">
                  <a:moveTo>
                    <a:pt x="362" y="0"/>
                  </a:moveTo>
                  <a:lnTo>
                    <a:pt x="100" y="0"/>
                  </a:lnTo>
                  <a:lnTo>
                    <a:pt x="81" y="0"/>
                  </a:lnTo>
                  <a:lnTo>
                    <a:pt x="62" y="7"/>
                  </a:lnTo>
                  <a:lnTo>
                    <a:pt x="31" y="27"/>
                  </a:lnTo>
                  <a:lnTo>
                    <a:pt x="12" y="57"/>
                  </a:lnTo>
                  <a:lnTo>
                    <a:pt x="4" y="77"/>
                  </a:lnTo>
                  <a:lnTo>
                    <a:pt x="0" y="96"/>
                  </a:lnTo>
                  <a:lnTo>
                    <a:pt x="0" y="357"/>
                  </a:lnTo>
                  <a:lnTo>
                    <a:pt x="8" y="400"/>
                  </a:lnTo>
                  <a:lnTo>
                    <a:pt x="16" y="438"/>
                  </a:lnTo>
                  <a:lnTo>
                    <a:pt x="35" y="477"/>
                  </a:lnTo>
                  <a:lnTo>
                    <a:pt x="58" y="507"/>
                  </a:lnTo>
                  <a:lnTo>
                    <a:pt x="89" y="534"/>
                  </a:lnTo>
                  <a:lnTo>
                    <a:pt x="123" y="557"/>
                  </a:lnTo>
                  <a:lnTo>
                    <a:pt x="158" y="573"/>
                  </a:lnTo>
                  <a:lnTo>
                    <a:pt x="201" y="584"/>
                  </a:lnTo>
                  <a:lnTo>
                    <a:pt x="201" y="1246"/>
                  </a:lnTo>
                  <a:lnTo>
                    <a:pt x="197" y="1246"/>
                  </a:lnTo>
                  <a:lnTo>
                    <a:pt x="174" y="1250"/>
                  </a:lnTo>
                  <a:lnTo>
                    <a:pt x="154" y="1265"/>
                  </a:lnTo>
                  <a:lnTo>
                    <a:pt x="139" y="1285"/>
                  </a:lnTo>
                  <a:lnTo>
                    <a:pt x="135" y="1308"/>
                  </a:lnTo>
                  <a:lnTo>
                    <a:pt x="135" y="1800"/>
                  </a:lnTo>
                  <a:lnTo>
                    <a:pt x="135" y="1823"/>
                  </a:lnTo>
                  <a:lnTo>
                    <a:pt x="143" y="1838"/>
                  </a:lnTo>
                  <a:lnTo>
                    <a:pt x="162" y="1869"/>
                  </a:lnTo>
                  <a:lnTo>
                    <a:pt x="193" y="1892"/>
                  </a:lnTo>
                  <a:lnTo>
                    <a:pt x="212" y="1896"/>
                  </a:lnTo>
                  <a:lnTo>
                    <a:pt x="231" y="1900"/>
                  </a:lnTo>
                  <a:lnTo>
                    <a:pt x="251" y="1896"/>
                  </a:lnTo>
                  <a:lnTo>
                    <a:pt x="270" y="1892"/>
                  </a:lnTo>
                  <a:lnTo>
                    <a:pt x="297" y="1869"/>
                  </a:lnTo>
                  <a:lnTo>
                    <a:pt x="320" y="1838"/>
                  </a:lnTo>
                  <a:lnTo>
                    <a:pt x="324" y="1823"/>
                  </a:lnTo>
                  <a:lnTo>
                    <a:pt x="328" y="1800"/>
                  </a:lnTo>
                  <a:lnTo>
                    <a:pt x="328" y="1308"/>
                  </a:lnTo>
                  <a:lnTo>
                    <a:pt x="324" y="1285"/>
                  </a:lnTo>
                  <a:lnTo>
                    <a:pt x="308" y="1265"/>
                  </a:lnTo>
                  <a:lnTo>
                    <a:pt x="289" y="1250"/>
                  </a:lnTo>
                  <a:lnTo>
                    <a:pt x="262" y="1246"/>
                  </a:lnTo>
                  <a:lnTo>
                    <a:pt x="262" y="1246"/>
                  </a:lnTo>
                  <a:lnTo>
                    <a:pt x="262" y="584"/>
                  </a:lnTo>
                  <a:lnTo>
                    <a:pt x="301" y="573"/>
                  </a:lnTo>
                  <a:lnTo>
                    <a:pt x="339" y="557"/>
                  </a:lnTo>
                  <a:lnTo>
                    <a:pt x="374" y="534"/>
                  </a:lnTo>
                  <a:lnTo>
                    <a:pt x="401" y="507"/>
                  </a:lnTo>
                  <a:lnTo>
                    <a:pt x="424" y="477"/>
                  </a:lnTo>
                  <a:lnTo>
                    <a:pt x="443" y="438"/>
                  </a:lnTo>
                  <a:lnTo>
                    <a:pt x="455" y="400"/>
                  </a:lnTo>
                  <a:lnTo>
                    <a:pt x="459" y="357"/>
                  </a:lnTo>
                  <a:lnTo>
                    <a:pt x="459" y="96"/>
                  </a:lnTo>
                  <a:lnTo>
                    <a:pt x="455" y="77"/>
                  </a:lnTo>
                  <a:lnTo>
                    <a:pt x="451" y="57"/>
                  </a:lnTo>
                  <a:lnTo>
                    <a:pt x="432" y="27"/>
                  </a:lnTo>
                  <a:lnTo>
                    <a:pt x="401" y="7"/>
                  </a:lnTo>
                  <a:lnTo>
                    <a:pt x="382" y="0"/>
                  </a:lnTo>
                  <a:lnTo>
                    <a:pt x="362" y="0"/>
                  </a:lnTo>
                  <a:lnTo>
                    <a:pt x="362" y="0"/>
                  </a:lnTo>
                  <a:close/>
                  <a:moveTo>
                    <a:pt x="262" y="1308"/>
                  </a:moveTo>
                  <a:lnTo>
                    <a:pt x="266" y="1308"/>
                  </a:lnTo>
                  <a:lnTo>
                    <a:pt x="266" y="1800"/>
                  </a:lnTo>
                  <a:lnTo>
                    <a:pt x="262" y="1815"/>
                  </a:lnTo>
                  <a:lnTo>
                    <a:pt x="254" y="1827"/>
                  </a:lnTo>
                  <a:lnTo>
                    <a:pt x="243" y="1835"/>
                  </a:lnTo>
                  <a:lnTo>
                    <a:pt x="231" y="1838"/>
                  </a:lnTo>
                  <a:lnTo>
                    <a:pt x="216" y="1835"/>
                  </a:lnTo>
                  <a:lnTo>
                    <a:pt x="204" y="1827"/>
                  </a:lnTo>
                  <a:lnTo>
                    <a:pt x="197" y="1815"/>
                  </a:lnTo>
                  <a:lnTo>
                    <a:pt x="197" y="1800"/>
                  </a:lnTo>
                  <a:lnTo>
                    <a:pt x="197" y="1308"/>
                  </a:lnTo>
                  <a:lnTo>
                    <a:pt x="197" y="1308"/>
                  </a:lnTo>
                  <a:lnTo>
                    <a:pt x="262" y="1308"/>
                  </a:lnTo>
                  <a:close/>
                  <a:moveTo>
                    <a:pt x="397" y="357"/>
                  </a:moveTo>
                  <a:lnTo>
                    <a:pt x="393" y="392"/>
                  </a:lnTo>
                  <a:lnTo>
                    <a:pt x="386" y="423"/>
                  </a:lnTo>
                  <a:lnTo>
                    <a:pt x="370" y="450"/>
                  </a:lnTo>
                  <a:lnTo>
                    <a:pt x="347" y="477"/>
                  </a:lnTo>
                  <a:lnTo>
                    <a:pt x="324" y="496"/>
                  </a:lnTo>
                  <a:lnTo>
                    <a:pt x="297" y="511"/>
                  </a:lnTo>
                  <a:lnTo>
                    <a:pt x="262" y="519"/>
                  </a:lnTo>
                  <a:lnTo>
                    <a:pt x="231" y="523"/>
                  </a:lnTo>
                  <a:lnTo>
                    <a:pt x="197" y="519"/>
                  </a:lnTo>
                  <a:lnTo>
                    <a:pt x="166" y="511"/>
                  </a:lnTo>
                  <a:lnTo>
                    <a:pt x="139" y="496"/>
                  </a:lnTo>
                  <a:lnTo>
                    <a:pt x="112" y="477"/>
                  </a:lnTo>
                  <a:lnTo>
                    <a:pt x="93" y="450"/>
                  </a:lnTo>
                  <a:lnTo>
                    <a:pt x="77" y="423"/>
                  </a:lnTo>
                  <a:lnTo>
                    <a:pt x="66" y="392"/>
                  </a:lnTo>
                  <a:lnTo>
                    <a:pt x="66" y="357"/>
                  </a:lnTo>
                  <a:lnTo>
                    <a:pt x="66" y="96"/>
                  </a:lnTo>
                  <a:lnTo>
                    <a:pt x="66" y="80"/>
                  </a:lnTo>
                  <a:lnTo>
                    <a:pt x="73" y="69"/>
                  </a:lnTo>
                  <a:lnTo>
                    <a:pt x="85" y="61"/>
                  </a:lnTo>
                  <a:lnTo>
                    <a:pt x="100" y="61"/>
                  </a:lnTo>
                  <a:lnTo>
                    <a:pt x="362" y="61"/>
                  </a:lnTo>
                  <a:lnTo>
                    <a:pt x="374" y="61"/>
                  </a:lnTo>
                  <a:lnTo>
                    <a:pt x="386" y="69"/>
                  </a:lnTo>
                  <a:lnTo>
                    <a:pt x="393" y="80"/>
                  </a:lnTo>
                  <a:lnTo>
                    <a:pt x="397" y="96"/>
                  </a:lnTo>
                  <a:lnTo>
                    <a:pt x="397" y="35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7" name="Freeform 34"/>
            <p:cNvSpPr>
              <a:spLocks noEditPoints="1"/>
            </p:cNvSpPr>
            <p:nvPr/>
          </p:nvSpPr>
          <p:spPr bwMode="auto">
            <a:xfrm>
              <a:off x="4564063" y="3841750"/>
              <a:ext cx="396875" cy="3016250"/>
            </a:xfrm>
            <a:custGeom>
              <a:avLst/>
              <a:gdLst>
                <a:gd name="T0" fmla="*/ 242 w 250"/>
                <a:gd name="T1" fmla="*/ 523 h 1900"/>
                <a:gd name="T2" fmla="*/ 250 w 250"/>
                <a:gd name="T3" fmla="*/ 484 h 1900"/>
                <a:gd name="T4" fmla="*/ 215 w 250"/>
                <a:gd name="T5" fmla="*/ 15 h 1900"/>
                <a:gd name="T6" fmla="*/ 200 w 250"/>
                <a:gd name="T7" fmla="*/ 0 h 1900"/>
                <a:gd name="T8" fmla="*/ 177 w 250"/>
                <a:gd name="T9" fmla="*/ 4 h 1900"/>
                <a:gd name="T10" fmla="*/ 161 w 250"/>
                <a:gd name="T11" fmla="*/ 19 h 1900"/>
                <a:gd name="T12" fmla="*/ 188 w 250"/>
                <a:gd name="T13" fmla="*/ 488 h 1900"/>
                <a:gd name="T14" fmla="*/ 177 w 250"/>
                <a:gd name="T15" fmla="*/ 511 h 1900"/>
                <a:gd name="T16" fmla="*/ 154 w 250"/>
                <a:gd name="T17" fmla="*/ 523 h 1900"/>
                <a:gd name="T18" fmla="*/ 81 w 250"/>
                <a:gd name="T19" fmla="*/ 519 h 1900"/>
                <a:gd name="T20" fmla="*/ 61 w 250"/>
                <a:gd name="T21" fmla="*/ 500 h 1900"/>
                <a:gd name="T22" fmla="*/ 88 w 250"/>
                <a:gd name="T23" fmla="*/ 30 h 1900"/>
                <a:gd name="T24" fmla="*/ 81 w 250"/>
                <a:gd name="T25" fmla="*/ 7 h 1900"/>
                <a:gd name="T26" fmla="*/ 61 w 250"/>
                <a:gd name="T27" fmla="*/ 0 h 1900"/>
                <a:gd name="T28" fmla="*/ 38 w 250"/>
                <a:gd name="T29" fmla="*/ 7 h 1900"/>
                <a:gd name="T30" fmla="*/ 27 w 250"/>
                <a:gd name="T31" fmla="*/ 27 h 1900"/>
                <a:gd name="T32" fmla="*/ 0 w 250"/>
                <a:gd name="T33" fmla="*/ 504 h 1900"/>
                <a:gd name="T34" fmla="*/ 27 w 250"/>
                <a:gd name="T35" fmla="*/ 554 h 1900"/>
                <a:gd name="T36" fmla="*/ 92 w 250"/>
                <a:gd name="T37" fmla="*/ 584 h 1900"/>
                <a:gd name="T38" fmla="*/ 92 w 250"/>
                <a:gd name="T39" fmla="*/ 1246 h 1900"/>
                <a:gd name="T40" fmla="*/ 46 w 250"/>
                <a:gd name="T41" fmla="*/ 1265 h 1900"/>
                <a:gd name="T42" fmla="*/ 27 w 250"/>
                <a:gd name="T43" fmla="*/ 1308 h 1900"/>
                <a:gd name="T44" fmla="*/ 30 w 250"/>
                <a:gd name="T45" fmla="*/ 1823 h 1900"/>
                <a:gd name="T46" fmla="*/ 57 w 250"/>
                <a:gd name="T47" fmla="*/ 1869 h 1900"/>
                <a:gd name="T48" fmla="*/ 104 w 250"/>
                <a:gd name="T49" fmla="*/ 1896 h 1900"/>
                <a:gd name="T50" fmla="*/ 142 w 250"/>
                <a:gd name="T51" fmla="*/ 1896 h 1900"/>
                <a:gd name="T52" fmla="*/ 192 w 250"/>
                <a:gd name="T53" fmla="*/ 1869 h 1900"/>
                <a:gd name="T54" fmla="*/ 219 w 250"/>
                <a:gd name="T55" fmla="*/ 1823 h 1900"/>
                <a:gd name="T56" fmla="*/ 219 w 250"/>
                <a:gd name="T57" fmla="*/ 1308 h 1900"/>
                <a:gd name="T58" fmla="*/ 200 w 250"/>
                <a:gd name="T59" fmla="*/ 1265 h 1900"/>
                <a:gd name="T60" fmla="*/ 158 w 250"/>
                <a:gd name="T61" fmla="*/ 1246 h 1900"/>
                <a:gd name="T62" fmla="*/ 154 w 250"/>
                <a:gd name="T63" fmla="*/ 584 h 1900"/>
                <a:gd name="T64" fmla="*/ 223 w 250"/>
                <a:gd name="T65" fmla="*/ 554 h 1900"/>
                <a:gd name="T66" fmla="*/ 158 w 250"/>
                <a:gd name="T67" fmla="*/ 1308 h 1900"/>
                <a:gd name="T68" fmla="*/ 158 w 250"/>
                <a:gd name="T69" fmla="*/ 1800 h 1900"/>
                <a:gd name="T70" fmla="*/ 150 w 250"/>
                <a:gd name="T71" fmla="*/ 1827 h 1900"/>
                <a:gd name="T72" fmla="*/ 123 w 250"/>
                <a:gd name="T73" fmla="*/ 1838 h 1900"/>
                <a:gd name="T74" fmla="*/ 100 w 250"/>
                <a:gd name="T75" fmla="*/ 1827 h 1900"/>
                <a:gd name="T76" fmla="*/ 88 w 250"/>
                <a:gd name="T77" fmla="*/ 1800 h 1900"/>
                <a:gd name="T78" fmla="*/ 92 w 250"/>
                <a:gd name="T79" fmla="*/ 1308 h 1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0" h="1900">
                  <a:moveTo>
                    <a:pt x="223" y="554"/>
                  </a:moveTo>
                  <a:lnTo>
                    <a:pt x="242" y="523"/>
                  </a:lnTo>
                  <a:lnTo>
                    <a:pt x="246" y="504"/>
                  </a:lnTo>
                  <a:lnTo>
                    <a:pt x="250" y="484"/>
                  </a:lnTo>
                  <a:lnTo>
                    <a:pt x="219" y="27"/>
                  </a:lnTo>
                  <a:lnTo>
                    <a:pt x="215" y="15"/>
                  </a:lnTo>
                  <a:lnTo>
                    <a:pt x="212" y="7"/>
                  </a:lnTo>
                  <a:lnTo>
                    <a:pt x="200" y="0"/>
                  </a:lnTo>
                  <a:lnTo>
                    <a:pt x="188" y="0"/>
                  </a:lnTo>
                  <a:lnTo>
                    <a:pt x="177" y="4"/>
                  </a:lnTo>
                  <a:lnTo>
                    <a:pt x="165" y="7"/>
                  </a:lnTo>
                  <a:lnTo>
                    <a:pt x="161" y="19"/>
                  </a:lnTo>
                  <a:lnTo>
                    <a:pt x="158" y="30"/>
                  </a:lnTo>
                  <a:lnTo>
                    <a:pt x="188" y="488"/>
                  </a:lnTo>
                  <a:lnTo>
                    <a:pt x="185" y="500"/>
                  </a:lnTo>
                  <a:lnTo>
                    <a:pt x="177" y="511"/>
                  </a:lnTo>
                  <a:lnTo>
                    <a:pt x="165" y="519"/>
                  </a:lnTo>
                  <a:lnTo>
                    <a:pt x="154" y="523"/>
                  </a:lnTo>
                  <a:lnTo>
                    <a:pt x="96" y="523"/>
                  </a:lnTo>
                  <a:lnTo>
                    <a:pt x="81" y="519"/>
                  </a:lnTo>
                  <a:lnTo>
                    <a:pt x="69" y="511"/>
                  </a:lnTo>
                  <a:lnTo>
                    <a:pt x="61" y="500"/>
                  </a:lnTo>
                  <a:lnTo>
                    <a:pt x="61" y="488"/>
                  </a:lnTo>
                  <a:lnTo>
                    <a:pt x="88" y="30"/>
                  </a:lnTo>
                  <a:lnTo>
                    <a:pt x="88" y="19"/>
                  </a:lnTo>
                  <a:lnTo>
                    <a:pt x="81" y="7"/>
                  </a:lnTo>
                  <a:lnTo>
                    <a:pt x="73" y="4"/>
                  </a:lnTo>
                  <a:lnTo>
                    <a:pt x="61" y="0"/>
                  </a:lnTo>
                  <a:lnTo>
                    <a:pt x="50" y="0"/>
                  </a:lnTo>
                  <a:lnTo>
                    <a:pt x="38" y="7"/>
                  </a:lnTo>
                  <a:lnTo>
                    <a:pt x="30" y="15"/>
                  </a:lnTo>
                  <a:lnTo>
                    <a:pt x="27" y="27"/>
                  </a:lnTo>
                  <a:lnTo>
                    <a:pt x="0" y="484"/>
                  </a:lnTo>
                  <a:lnTo>
                    <a:pt x="0" y="504"/>
                  </a:lnTo>
                  <a:lnTo>
                    <a:pt x="3" y="523"/>
                  </a:lnTo>
                  <a:lnTo>
                    <a:pt x="27" y="554"/>
                  </a:lnTo>
                  <a:lnTo>
                    <a:pt x="57" y="577"/>
                  </a:lnTo>
                  <a:lnTo>
                    <a:pt x="92" y="584"/>
                  </a:lnTo>
                  <a:lnTo>
                    <a:pt x="92" y="1246"/>
                  </a:lnTo>
                  <a:lnTo>
                    <a:pt x="92" y="1246"/>
                  </a:lnTo>
                  <a:lnTo>
                    <a:pt x="65" y="1250"/>
                  </a:lnTo>
                  <a:lnTo>
                    <a:pt x="46" y="1265"/>
                  </a:lnTo>
                  <a:lnTo>
                    <a:pt x="30" y="1285"/>
                  </a:lnTo>
                  <a:lnTo>
                    <a:pt x="27" y="1308"/>
                  </a:lnTo>
                  <a:lnTo>
                    <a:pt x="27" y="1800"/>
                  </a:lnTo>
                  <a:lnTo>
                    <a:pt x="30" y="1823"/>
                  </a:lnTo>
                  <a:lnTo>
                    <a:pt x="34" y="1838"/>
                  </a:lnTo>
                  <a:lnTo>
                    <a:pt x="57" y="1869"/>
                  </a:lnTo>
                  <a:lnTo>
                    <a:pt x="84" y="1892"/>
                  </a:lnTo>
                  <a:lnTo>
                    <a:pt x="104" y="1896"/>
                  </a:lnTo>
                  <a:lnTo>
                    <a:pt x="123" y="1900"/>
                  </a:lnTo>
                  <a:lnTo>
                    <a:pt x="142" y="1896"/>
                  </a:lnTo>
                  <a:lnTo>
                    <a:pt x="161" y="1892"/>
                  </a:lnTo>
                  <a:lnTo>
                    <a:pt x="192" y="1869"/>
                  </a:lnTo>
                  <a:lnTo>
                    <a:pt x="212" y="1838"/>
                  </a:lnTo>
                  <a:lnTo>
                    <a:pt x="219" y="1823"/>
                  </a:lnTo>
                  <a:lnTo>
                    <a:pt x="219" y="1800"/>
                  </a:lnTo>
                  <a:lnTo>
                    <a:pt x="219" y="1308"/>
                  </a:lnTo>
                  <a:lnTo>
                    <a:pt x="215" y="1285"/>
                  </a:lnTo>
                  <a:lnTo>
                    <a:pt x="200" y="1265"/>
                  </a:lnTo>
                  <a:lnTo>
                    <a:pt x="181" y="1250"/>
                  </a:lnTo>
                  <a:lnTo>
                    <a:pt x="158" y="1246"/>
                  </a:lnTo>
                  <a:lnTo>
                    <a:pt x="154" y="1246"/>
                  </a:lnTo>
                  <a:lnTo>
                    <a:pt x="154" y="584"/>
                  </a:lnTo>
                  <a:lnTo>
                    <a:pt x="192" y="577"/>
                  </a:lnTo>
                  <a:lnTo>
                    <a:pt x="223" y="554"/>
                  </a:lnTo>
                  <a:lnTo>
                    <a:pt x="223" y="554"/>
                  </a:lnTo>
                  <a:close/>
                  <a:moveTo>
                    <a:pt x="158" y="1308"/>
                  </a:moveTo>
                  <a:lnTo>
                    <a:pt x="158" y="1308"/>
                  </a:lnTo>
                  <a:lnTo>
                    <a:pt x="158" y="1800"/>
                  </a:lnTo>
                  <a:lnTo>
                    <a:pt x="158" y="1815"/>
                  </a:lnTo>
                  <a:lnTo>
                    <a:pt x="150" y="1827"/>
                  </a:lnTo>
                  <a:lnTo>
                    <a:pt x="138" y="1835"/>
                  </a:lnTo>
                  <a:lnTo>
                    <a:pt x="123" y="1838"/>
                  </a:lnTo>
                  <a:lnTo>
                    <a:pt x="111" y="1835"/>
                  </a:lnTo>
                  <a:lnTo>
                    <a:pt x="100" y="1827"/>
                  </a:lnTo>
                  <a:lnTo>
                    <a:pt x="92" y="1815"/>
                  </a:lnTo>
                  <a:lnTo>
                    <a:pt x="88" y="1800"/>
                  </a:lnTo>
                  <a:lnTo>
                    <a:pt x="88" y="1308"/>
                  </a:lnTo>
                  <a:lnTo>
                    <a:pt x="92" y="1308"/>
                  </a:lnTo>
                  <a:lnTo>
                    <a:pt x="158" y="130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8" name="Group 17"/>
          <p:cNvGrpSpPr/>
          <p:nvPr/>
        </p:nvGrpSpPr>
        <p:grpSpPr>
          <a:xfrm>
            <a:off x="9581941" y="3726998"/>
            <a:ext cx="320586" cy="619647"/>
            <a:chOff x="3663950" y="3841750"/>
            <a:chExt cx="1560513" cy="3016250"/>
          </a:xfrm>
        </p:grpSpPr>
        <p:sp>
          <p:nvSpPr>
            <p:cNvPr id="19" name="Freeform 39"/>
            <p:cNvSpPr>
              <a:spLocks noEditPoints="1"/>
            </p:cNvSpPr>
            <p:nvPr/>
          </p:nvSpPr>
          <p:spPr bwMode="auto">
            <a:xfrm>
              <a:off x="3663950" y="3841750"/>
              <a:ext cx="1560513" cy="3016250"/>
            </a:xfrm>
            <a:custGeom>
              <a:avLst/>
              <a:gdLst>
                <a:gd name="T0" fmla="*/ 166 w 983"/>
                <a:gd name="T1" fmla="*/ 0 h 1900"/>
                <a:gd name="T2" fmla="*/ 100 w 983"/>
                <a:gd name="T3" fmla="*/ 11 h 1900"/>
                <a:gd name="T4" fmla="*/ 50 w 983"/>
                <a:gd name="T5" fmla="*/ 46 h 1900"/>
                <a:gd name="T6" fmla="*/ 16 w 983"/>
                <a:gd name="T7" fmla="*/ 96 h 1900"/>
                <a:gd name="T8" fmla="*/ 0 w 983"/>
                <a:gd name="T9" fmla="*/ 161 h 1900"/>
                <a:gd name="T10" fmla="*/ 4 w 983"/>
                <a:gd name="T11" fmla="*/ 1769 h 1900"/>
                <a:gd name="T12" fmla="*/ 31 w 983"/>
                <a:gd name="T13" fmla="*/ 1827 h 1900"/>
                <a:gd name="T14" fmla="*/ 73 w 983"/>
                <a:gd name="T15" fmla="*/ 1869 h 1900"/>
                <a:gd name="T16" fmla="*/ 131 w 983"/>
                <a:gd name="T17" fmla="*/ 1896 h 1900"/>
                <a:gd name="T18" fmla="*/ 821 w 983"/>
                <a:gd name="T19" fmla="*/ 1900 h 1900"/>
                <a:gd name="T20" fmla="*/ 887 w 983"/>
                <a:gd name="T21" fmla="*/ 1885 h 1900"/>
                <a:gd name="T22" fmla="*/ 937 w 983"/>
                <a:gd name="T23" fmla="*/ 1850 h 1900"/>
                <a:gd name="T24" fmla="*/ 971 w 983"/>
                <a:gd name="T25" fmla="*/ 1800 h 1900"/>
                <a:gd name="T26" fmla="*/ 983 w 983"/>
                <a:gd name="T27" fmla="*/ 1735 h 1900"/>
                <a:gd name="T28" fmla="*/ 983 w 983"/>
                <a:gd name="T29" fmla="*/ 127 h 1900"/>
                <a:gd name="T30" fmla="*/ 956 w 983"/>
                <a:gd name="T31" fmla="*/ 69 h 1900"/>
                <a:gd name="T32" fmla="*/ 913 w 983"/>
                <a:gd name="T33" fmla="*/ 27 h 1900"/>
                <a:gd name="T34" fmla="*/ 856 w 983"/>
                <a:gd name="T35" fmla="*/ 4 h 1900"/>
                <a:gd name="T36" fmla="*/ 821 w 983"/>
                <a:gd name="T37" fmla="*/ 0 h 1900"/>
                <a:gd name="T38" fmla="*/ 921 w 983"/>
                <a:gd name="T39" fmla="*/ 1758 h 1900"/>
                <a:gd name="T40" fmla="*/ 894 w 983"/>
                <a:gd name="T41" fmla="*/ 1808 h 1900"/>
                <a:gd name="T42" fmla="*/ 844 w 983"/>
                <a:gd name="T43" fmla="*/ 1835 h 1900"/>
                <a:gd name="T44" fmla="*/ 166 w 983"/>
                <a:gd name="T45" fmla="*/ 1838 h 1900"/>
                <a:gd name="T46" fmla="*/ 127 w 983"/>
                <a:gd name="T47" fmla="*/ 1827 h 1900"/>
                <a:gd name="T48" fmla="*/ 73 w 983"/>
                <a:gd name="T49" fmla="*/ 1777 h 1900"/>
                <a:gd name="T50" fmla="*/ 66 w 983"/>
                <a:gd name="T51" fmla="*/ 1735 h 1900"/>
                <a:gd name="T52" fmla="*/ 921 w 983"/>
                <a:gd name="T53" fmla="*/ 1635 h 1900"/>
                <a:gd name="T54" fmla="*/ 921 w 983"/>
                <a:gd name="T55" fmla="*/ 1573 h 1900"/>
                <a:gd name="T56" fmla="*/ 66 w 983"/>
                <a:gd name="T57" fmla="*/ 323 h 1900"/>
                <a:gd name="T58" fmla="*/ 921 w 983"/>
                <a:gd name="T59" fmla="*/ 1573 h 1900"/>
                <a:gd name="T60" fmla="*/ 66 w 983"/>
                <a:gd name="T61" fmla="*/ 261 h 1900"/>
                <a:gd name="T62" fmla="*/ 66 w 983"/>
                <a:gd name="T63" fmla="*/ 142 h 1900"/>
                <a:gd name="T64" fmla="*/ 93 w 983"/>
                <a:gd name="T65" fmla="*/ 88 h 1900"/>
                <a:gd name="T66" fmla="*/ 143 w 983"/>
                <a:gd name="T67" fmla="*/ 61 h 1900"/>
                <a:gd name="T68" fmla="*/ 821 w 983"/>
                <a:gd name="T69" fmla="*/ 61 h 1900"/>
                <a:gd name="T70" fmla="*/ 863 w 983"/>
                <a:gd name="T71" fmla="*/ 69 h 1900"/>
                <a:gd name="T72" fmla="*/ 913 w 983"/>
                <a:gd name="T73" fmla="*/ 123 h 1900"/>
                <a:gd name="T74" fmla="*/ 921 w 983"/>
                <a:gd name="T75" fmla="*/ 161 h 1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83" h="1900">
                  <a:moveTo>
                    <a:pt x="821" y="0"/>
                  </a:moveTo>
                  <a:lnTo>
                    <a:pt x="166" y="0"/>
                  </a:lnTo>
                  <a:lnTo>
                    <a:pt x="131" y="4"/>
                  </a:lnTo>
                  <a:lnTo>
                    <a:pt x="100" y="11"/>
                  </a:lnTo>
                  <a:lnTo>
                    <a:pt x="73" y="27"/>
                  </a:lnTo>
                  <a:lnTo>
                    <a:pt x="50" y="46"/>
                  </a:lnTo>
                  <a:lnTo>
                    <a:pt x="31" y="69"/>
                  </a:lnTo>
                  <a:lnTo>
                    <a:pt x="16" y="96"/>
                  </a:lnTo>
                  <a:lnTo>
                    <a:pt x="4" y="127"/>
                  </a:lnTo>
                  <a:lnTo>
                    <a:pt x="0" y="161"/>
                  </a:lnTo>
                  <a:lnTo>
                    <a:pt x="0" y="1735"/>
                  </a:lnTo>
                  <a:lnTo>
                    <a:pt x="4" y="1769"/>
                  </a:lnTo>
                  <a:lnTo>
                    <a:pt x="16" y="1800"/>
                  </a:lnTo>
                  <a:lnTo>
                    <a:pt x="31" y="1827"/>
                  </a:lnTo>
                  <a:lnTo>
                    <a:pt x="50" y="1850"/>
                  </a:lnTo>
                  <a:lnTo>
                    <a:pt x="73" y="1869"/>
                  </a:lnTo>
                  <a:lnTo>
                    <a:pt x="100" y="1885"/>
                  </a:lnTo>
                  <a:lnTo>
                    <a:pt x="131" y="1896"/>
                  </a:lnTo>
                  <a:lnTo>
                    <a:pt x="166" y="1900"/>
                  </a:lnTo>
                  <a:lnTo>
                    <a:pt x="821" y="1900"/>
                  </a:lnTo>
                  <a:lnTo>
                    <a:pt x="856" y="1896"/>
                  </a:lnTo>
                  <a:lnTo>
                    <a:pt x="887" y="1885"/>
                  </a:lnTo>
                  <a:lnTo>
                    <a:pt x="913" y="1869"/>
                  </a:lnTo>
                  <a:lnTo>
                    <a:pt x="937" y="1850"/>
                  </a:lnTo>
                  <a:lnTo>
                    <a:pt x="956" y="1827"/>
                  </a:lnTo>
                  <a:lnTo>
                    <a:pt x="971" y="1800"/>
                  </a:lnTo>
                  <a:lnTo>
                    <a:pt x="983" y="1769"/>
                  </a:lnTo>
                  <a:lnTo>
                    <a:pt x="983" y="1735"/>
                  </a:lnTo>
                  <a:lnTo>
                    <a:pt x="983" y="161"/>
                  </a:lnTo>
                  <a:lnTo>
                    <a:pt x="983" y="127"/>
                  </a:lnTo>
                  <a:lnTo>
                    <a:pt x="971" y="96"/>
                  </a:lnTo>
                  <a:lnTo>
                    <a:pt x="956" y="69"/>
                  </a:lnTo>
                  <a:lnTo>
                    <a:pt x="937" y="46"/>
                  </a:lnTo>
                  <a:lnTo>
                    <a:pt x="913" y="27"/>
                  </a:lnTo>
                  <a:lnTo>
                    <a:pt x="887" y="11"/>
                  </a:lnTo>
                  <a:lnTo>
                    <a:pt x="856" y="4"/>
                  </a:lnTo>
                  <a:lnTo>
                    <a:pt x="821" y="0"/>
                  </a:lnTo>
                  <a:lnTo>
                    <a:pt x="821" y="0"/>
                  </a:lnTo>
                  <a:close/>
                  <a:moveTo>
                    <a:pt x="921" y="1735"/>
                  </a:moveTo>
                  <a:lnTo>
                    <a:pt x="921" y="1758"/>
                  </a:lnTo>
                  <a:lnTo>
                    <a:pt x="913" y="1777"/>
                  </a:lnTo>
                  <a:lnTo>
                    <a:pt x="894" y="1808"/>
                  </a:lnTo>
                  <a:lnTo>
                    <a:pt x="863" y="1827"/>
                  </a:lnTo>
                  <a:lnTo>
                    <a:pt x="844" y="1835"/>
                  </a:lnTo>
                  <a:lnTo>
                    <a:pt x="821" y="1838"/>
                  </a:lnTo>
                  <a:lnTo>
                    <a:pt x="166" y="1838"/>
                  </a:lnTo>
                  <a:lnTo>
                    <a:pt x="143" y="1835"/>
                  </a:lnTo>
                  <a:lnTo>
                    <a:pt x="127" y="1827"/>
                  </a:lnTo>
                  <a:lnTo>
                    <a:pt x="93" y="1808"/>
                  </a:lnTo>
                  <a:lnTo>
                    <a:pt x="73" y="1777"/>
                  </a:lnTo>
                  <a:lnTo>
                    <a:pt x="66" y="1758"/>
                  </a:lnTo>
                  <a:lnTo>
                    <a:pt x="66" y="1735"/>
                  </a:lnTo>
                  <a:lnTo>
                    <a:pt x="66" y="1635"/>
                  </a:lnTo>
                  <a:lnTo>
                    <a:pt x="921" y="1635"/>
                  </a:lnTo>
                  <a:lnTo>
                    <a:pt x="921" y="1735"/>
                  </a:lnTo>
                  <a:close/>
                  <a:moveTo>
                    <a:pt x="921" y="1573"/>
                  </a:moveTo>
                  <a:lnTo>
                    <a:pt x="66" y="1573"/>
                  </a:lnTo>
                  <a:lnTo>
                    <a:pt x="66" y="323"/>
                  </a:lnTo>
                  <a:lnTo>
                    <a:pt x="921" y="323"/>
                  </a:lnTo>
                  <a:lnTo>
                    <a:pt x="921" y="1573"/>
                  </a:lnTo>
                  <a:close/>
                  <a:moveTo>
                    <a:pt x="921" y="261"/>
                  </a:moveTo>
                  <a:lnTo>
                    <a:pt x="66" y="261"/>
                  </a:lnTo>
                  <a:lnTo>
                    <a:pt x="66" y="161"/>
                  </a:lnTo>
                  <a:lnTo>
                    <a:pt x="66" y="142"/>
                  </a:lnTo>
                  <a:lnTo>
                    <a:pt x="73" y="123"/>
                  </a:lnTo>
                  <a:lnTo>
                    <a:pt x="93" y="88"/>
                  </a:lnTo>
                  <a:lnTo>
                    <a:pt x="127" y="69"/>
                  </a:lnTo>
                  <a:lnTo>
                    <a:pt x="143" y="61"/>
                  </a:lnTo>
                  <a:lnTo>
                    <a:pt x="166" y="61"/>
                  </a:lnTo>
                  <a:lnTo>
                    <a:pt x="821" y="61"/>
                  </a:lnTo>
                  <a:lnTo>
                    <a:pt x="844" y="61"/>
                  </a:lnTo>
                  <a:lnTo>
                    <a:pt x="863" y="69"/>
                  </a:lnTo>
                  <a:lnTo>
                    <a:pt x="894" y="88"/>
                  </a:lnTo>
                  <a:lnTo>
                    <a:pt x="913" y="123"/>
                  </a:lnTo>
                  <a:lnTo>
                    <a:pt x="921" y="142"/>
                  </a:lnTo>
                  <a:lnTo>
                    <a:pt x="921" y="161"/>
                  </a:lnTo>
                  <a:lnTo>
                    <a:pt x="921" y="26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Freeform 40"/>
            <p:cNvSpPr>
              <a:spLocks/>
            </p:cNvSpPr>
            <p:nvPr/>
          </p:nvSpPr>
          <p:spPr bwMode="auto">
            <a:xfrm>
              <a:off x="4238625" y="4048125"/>
              <a:ext cx="415925" cy="98425"/>
            </a:xfrm>
            <a:custGeom>
              <a:avLst/>
              <a:gdLst>
                <a:gd name="T0" fmla="*/ 232 w 262"/>
                <a:gd name="T1" fmla="*/ 0 h 62"/>
                <a:gd name="T2" fmla="*/ 31 w 262"/>
                <a:gd name="T3" fmla="*/ 0 h 62"/>
                <a:gd name="T4" fmla="*/ 20 w 262"/>
                <a:gd name="T5" fmla="*/ 0 h 62"/>
                <a:gd name="T6" fmla="*/ 12 w 262"/>
                <a:gd name="T7" fmla="*/ 8 h 62"/>
                <a:gd name="T8" fmla="*/ 4 w 262"/>
                <a:gd name="T9" fmla="*/ 20 h 62"/>
                <a:gd name="T10" fmla="*/ 0 w 262"/>
                <a:gd name="T11" fmla="*/ 31 h 62"/>
                <a:gd name="T12" fmla="*/ 4 w 262"/>
                <a:gd name="T13" fmla="*/ 43 h 62"/>
                <a:gd name="T14" fmla="*/ 12 w 262"/>
                <a:gd name="T15" fmla="*/ 50 h 62"/>
                <a:gd name="T16" fmla="*/ 20 w 262"/>
                <a:gd name="T17" fmla="*/ 58 h 62"/>
                <a:gd name="T18" fmla="*/ 31 w 262"/>
                <a:gd name="T19" fmla="*/ 62 h 62"/>
                <a:gd name="T20" fmla="*/ 232 w 262"/>
                <a:gd name="T21" fmla="*/ 62 h 62"/>
                <a:gd name="T22" fmla="*/ 243 w 262"/>
                <a:gd name="T23" fmla="*/ 58 h 62"/>
                <a:gd name="T24" fmla="*/ 251 w 262"/>
                <a:gd name="T25" fmla="*/ 50 h 62"/>
                <a:gd name="T26" fmla="*/ 259 w 262"/>
                <a:gd name="T27" fmla="*/ 43 h 62"/>
                <a:gd name="T28" fmla="*/ 262 w 262"/>
                <a:gd name="T29" fmla="*/ 31 h 62"/>
                <a:gd name="T30" fmla="*/ 259 w 262"/>
                <a:gd name="T31" fmla="*/ 20 h 62"/>
                <a:gd name="T32" fmla="*/ 251 w 262"/>
                <a:gd name="T33" fmla="*/ 8 h 62"/>
                <a:gd name="T34" fmla="*/ 243 w 262"/>
                <a:gd name="T35" fmla="*/ 0 h 62"/>
                <a:gd name="T36" fmla="*/ 232 w 262"/>
                <a:gd name="T37" fmla="*/ 0 h 62"/>
                <a:gd name="T38" fmla="*/ 232 w 262"/>
                <a:gd name="T39"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2" h="62">
                  <a:moveTo>
                    <a:pt x="232" y="0"/>
                  </a:moveTo>
                  <a:lnTo>
                    <a:pt x="31" y="0"/>
                  </a:lnTo>
                  <a:lnTo>
                    <a:pt x="20" y="0"/>
                  </a:lnTo>
                  <a:lnTo>
                    <a:pt x="12" y="8"/>
                  </a:lnTo>
                  <a:lnTo>
                    <a:pt x="4" y="20"/>
                  </a:lnTo>
                  <a:lnTo>
                    <a:pt x="0" y="31"/>
                  </a:lnTo>
                  <a:lnTo>
                    <a:pt x="4" y="43"/>
                  </a:lnTo>
                  <a:lnTo>
                    <a:pt x="12" y="50"/>
                  </a:lnTo>
                  <a:lnTo>
                    <a:pt x="20" y="58"/>
                  </a:lnTo>
                  <a:lnTo>
                    <a:pt x="31" y="62"/>
                  </a:lnTo>
                  <a:lnTo>
                    <a:pt x="232" y="62"/>
                  </a:lnTo>
                  <a:lnTo>
                    <a:pt x="243" y="58"/>
                  </a:lnTo>
                  <a:lnTo>
                    <a:pt x="251" y="50"/>
                  </a:lnTo>
                  <a:lnTo>
                    <a:pt x="259" y="43"/>
                  </a:lnTo>
                  <a:lnTo>
                    <a:pt x="262" y="31"/>
                  </a:lnTo>
                  <a:lnTo>
                    <a:pt x="259" y="20"/>
                  </a:lnTo>
                  <a:lnTo>
                    <a:pt x="251" y="8"/>
                  </a:lnTo>
                  <a:lnTo>
                    <a:pt x="243" y="0"/>
                  </a:lnTo>
                  <a:lnTo>
                    <a:pt x="232" y="0"/>
                  </a:lnTo>
                  <a:lnTo>
                    <a:pt x="23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41"/>
            <p:cNvSpPr>
              <a:spLocks/>
            </p:cNvSpPr>
            <p:nvPr/>
          </p:nvSpPr>
          <p:spPr bwMode="auto">
            <a:xfrm>
              <a:off x="4356100" y="6503988"/>
              <a:ext cx="182563" cy="188913"/>
            </a:xfrm>
            <a:custGeom>
              <a:avLst/>
              <a:gdLst>
                <a:gd name="T0" fmla="*/ 57 w 115"/>
                <a:gd name="T1" fmla="*/ 119 h 119"/>
                <a:gd name="T2" fmla="*/ 81 w 115"/>
                <a:gd name="T3" fmla="*/ 115 h 119"/>
                <a:gd name="T4" fmla="*/ 100 w 115"/>
                <a:gd name="T5" fmla="*/ 100 h 119"/>
                <a:gd name="T6" fmla="*/ 111 w 115"/>
                <a:gd name="T7" fmla="*/ 81 h 119"/>
                <a:gd name="T8" fmla="*/ 115 w 115"/>
                <a:gd name="T9" fmla="*/ 58 h 119"/>
                <a:gd name="T10" fmla="*/ 111 w 115"/>
                <a:gd name="T11" fmla="*/ 35 h 119"/>
                <a:gd name="T12" fmla="*/ 100 w 115"/>
                <a:gd name="T13" fmla="*/ 19 h 119"/>
                <a:gd name="T14" fmla="*/ 81 w 115"/>
                <a:gd name="T15" fmla="*/ 4 h 119"/>
                <a:gd name="T16" fmla="*/ 57 w 115"/>
                <a:gd name="T17" fmla="*/ 0 h 119"/>
                <a:gd name="T18" fmla="*/ 34 w 115"/>
                <a:gd name="T19" fmla="*/ 4 h 119"/>
                <a:gd name="T20" fmla="*/ 15 w 115"/>
                <a:gd name="T21" fmla="*/ 19 h 119"/>
                <a:gd name="T22" fmla="*/ 3 w 115"/>
                <a:gd name="T23" fmla="*/ 35 h 119"/>
                <a:gd name="T24" fmla="*/ 0 w 115"/>
                <a:gd name="T25" fmla="*/ 58 h 119"/>
                <a:gd name="T26" fmla="*/ 3 w 115"/>
                <a:gd name="T27" fmla="*/ 81 h 119"/>
                <a:gd name="T28" fmla="*/ 15 w 115"/>
                <a:gd name="T29" fmla="*/ 100 h 119"/>
                <a:gd name="T30" fmla="*/ 34 w 115"/>
                <a:gd name="T31" fmla="*/ 115 h 119"/>
                <a:gd name="T32" fmla="*/ 57 w 115"/>
                <a:gd name="T33"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5" h="119">
                  <a:moveTo>
                    <a:pt x="57" y="119"/>
                  </a:moveTo>
                  <a:lnTo>
                    <a:pt x="81" y="115"/>
                  </a:lnTo>
                  <a:lnTo>
                    <a:pt x="100" y="100"/>
                  </a:lnTo>
                  <a:lnTo>
                    <a:pt x="111" y="81"/>
                  </a:lnTo>
                  <a:lnTo>
                    <a:pt x="115" y="58"/>
                  </a:lnTo>
                  <a:lnTo>
                    <a:pt x="111" y="35"/>
                  </a:lnTo>
                  <a:lnTo>
                    <a:pt x="100" y="19"/>
                  </a:lnTo>
                  <a:lnTo>
                    <a:pt x="81" y="4"/>
                  </a:lnTo>
                  <a:lnTo>
                    <a:pt x="57" y="0"/>
                  </a:lnTo>
                  <a:lnTo>
                    <a:pt x="34" y="4"/>
                  </a:lnTo>
                  <a:lnTo>
                    <a:pt x="15" y="19"/>
                  </a:lnTo>
                  <a:lnTo>
                    <a:pt x="3" y="35"/>
                  </a:lnTo>
                  <a:lnTo>
                    <a:pt x="0" y="58"/>
                  </a:lnTo>
                  <a:lnTo>
                    <a:pt x="3" y="81"/>
                  </a:lnTo>
                  <a:lnTo>
                    <a:pt x="15" y="100"/>
                  </a:lnTo>
                  <a:lnTo>
                    <a:pt x="34" y="115"/>
                  </a:lnTo>
                  <a:lnTo>
                    <a:pt x="57" y="11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42"/>
            <p:cNvSpPr>
              <a:spLocks noEditPoints="1"/>
            </p:cNvSpPr>
            <p:nvPr/>
          </p:nvSpPr>
          <p:spPr bwMode="auto">
            <a:xfrm>
              <a:off x="4086225" y="4725988"/>
              <a:ext cx="409575" cy="1295400"/>
            </a:xfrm>
            <a:custGeom>
              <a:avLst/>
              <a:gdLst>
                <a:gd name="T0" fmla="*/ 96 w 258"/>
                <a:gd name="T1" fmla="*/ 358 h 816"/>
                <a:gd name="T2" fmla="*/ 100 w 258"/>
                <a:gd name="T3" fmla="*/ 797 h 816"/>
                <a:gd name="T4" fmla="*/ 116 w 258"/>
                <a:gd name="T5" fmla="*/ 812 h 816"/>
                <a:gd name="T6" fmla="*/ 143 w 258"/>
                <a:gd name="T7" fmla="*/ 812 h 816"/>
                <a:gd name="T8" fmla="*/ 158 w 258"/>
                <a:gd name="T9" fmla="*/ 797 h 816"/>
                <a:gd name="T10" fmla="*/ 158 w 258"/>
                <a:gd name="T11" fmla="*/ 358 h 816"/>
                <a:gd name="T12" fmla="*/ 181 w 258"/>
                <a:gd name="T13" fmla="*/ 354 h 816"/>
                <a:gd name="T14" fmla="*/ 231 w 258"/>
                <a:gd name="T15" fmla="*/ 327 h 816"/>
                <a:gd name="T16" fmla="*/ 258 w 258"/>
                <a:gd name="T17" fmla="*/ 281 h 816"/>
                <a:gd name="T18" fmla="*/ 258 w 258"/>
                <a:gd name="T19" fmla="*/ 31 h 816"/>
                <a:gd name="T20" fmla="*/ 251 w 258"/>
                <a:gd name="T21" fmla="*/ 8 h 816"/>
                <a:gd name="T22" fmla="*/ 227 w 258"/>
                <a:gd name="T23" fmla="*/ 0 h 816"/>
                <a:gd name="T24" fmla="*/ 204 w 258"/>
                <a:gd name="T25" fmla="*/ 8 h 816"/>
                <a:gd name="T26" fmla="*/ 197 w 258"/>
                <a:gd name="T27" fmla="*/ 31 h 816"/>
                <a:gd name="T28" fmla="*/ 158 w 258"/>
                <a:gd name="T29" fmla="*/ 197 h 816"/>
                <a:gd name="T30" fmla="*/ 158 w 258"/>
                <a:gd name="T31" fmla="*/ 20 h 816"/>
                <a:gd name="T32" fmla="*/ 143 w 258"/>
                <a:gd name="T33" fmla="*/ 0 h 816"/>
                <a:gd name="T34" fmla="*/ 116 w 258"/>
                <a:gd name="T35" fmla="*/ 0 h 816"/>
                <a:gd name="T36" fmla="*/ 100 w 258"/>
                <a:gd name="T37" fmla="*/ 20 h 816"/>
                <a:gd name="T38" fmla="*/ 96 w 258"/>
                <a:gd name="T39" fmla="*/ 197 h 816"/>
                <a:gd name="T40" fmla="*/ 62 w 258"/>
                <a:gd name="T41" fmla="*/ 31 h 816"/>
                <a:gd name="T42" fmla="*/ 50 w 258"/>
                <a:gd name="T43" fmla="*/ 8 h 816"/>
                <a:gd name="T44" fmla="*/ 31 w 258"/>
                <a:gd name="T45" fmla="*/ 0 h 816"/>
                <a:gd name="T46" fmla="*/ 8 w 258"/>
                <a:gd name="T47" fmla="*/ 8 h 816"/>
                <a:gd name="T48" fmla="*/ 0 w 258"/>
                <a:gd name="T49" fmla="*/ 31 h 816"/>
                <a:gd name="T50" fmla="*/ 0 w 258"/>
                <a:gd name="T51" fmla="*/ 281 h 816"/>
                <a:gd name="T52" fmla="*/ 27 w 258"/>
                <a:gd name="T53" fmla="*/ 327 h 816"/>
                <a:gd name="T54" fmla="*/ 77 w 258"/>
                <a:gd name="T55" fmla="*/ 354 h 816"/>
                <a:gd name="T56" fmla="*/ 96 w 258"/>
                <a:gd name="T57" fmla="*/ 358 h 816"/>
                <a:gd name="T58" fmla="*/ 197 w 258"/>
                <a:gd name="T59" fmla="*/ 258 h 816"/>
                <a:gd name="T60" fmla="*/ 193 w 258"/>
                <a:gd name="T61" fmla="*/ 274 h 816"/>
                <a:gd name="T62" fmla="*/ 173 w 258"/>
                <a:gd name="T63" fmla="*/ 293 h 816"/>
                <a:gd name="T64" fmla="*/ 96 w 258"/>
                <a:gd name="T65" fmla="*/ 297 h 816"/>
                <a:gd name="T66" fmla="*/ 73 w 258"/>
                <a:gd name="T67" fmla="*/ 285 h 816"/>
                <a:gd name="T68" fmla="*/ 62 w 258"/>
                <a:gd name="T69" fmla="*/ 258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8" h="816">
                  <a:moveTo>
                    <a:pt x="96" y="358"/>
                  </a:moveTo>
                  <a:lnTo>
                    <a:pt x="96" y="358"/>
                  </a:lnTo>
                  <a:lnTo>
                    <a:pt x="96" y="785"/>
                  </a:lnTo>
                  <a:lnTo>
                    <a:pt x="100" y="797"/>
                  </a:lnTo>
                  <a:lnTo>
                    <a:pt x="108" y="808"/>
                  </a:lnTo>
                  <a:lnTo>
                    <a:pt x="116" y="812"/>
                  </a:lnTo>
                  <a:lnTo>
                    <a:pt x="127" y="816"/>
                  </a:lnTo>
                  <a:lnTo>
                    <a:pt x="143" y="812"/>
                  </a:lnTo>
                  <a:lnTo>
                    <a:pt x="150" y="808"/>
                  </a:lnTo>
                  <a:lnTo>
                    <a:pt x="158" y="797"/>
                  </a:lnTo>
                  <a:lnTo>
                    <a:pt x="158" y="785"/>
                  </a:lnTo>
                  <a:lnTo>
                    <a:pt x="158" y="358"/>
                  </a:lnTo>
                  <a:lnTo>
                    <a:pt x="162" y="358"/>
                  </a:lnTo>
                  <a:lnTo>
                    <a:pt x="181" y="354"/>
                  </a:lnTo>
                  <a:lnTo>
                    <a:pt x="200" y="351"/>
                  </a:lnTo>
                  <a:lnTo>
                    <a:pt x="231" y="327"/>
                  </a:lnTo>
                  <a:lnTo>
                    <a:pt x="251" y="297"/>
                  </a:lnTo>
                  <a:lnTo>
                    <a:pt x="258" y="281"/>
                  </a:lnTo>
                  <a:lnTo>
                    <a:pt x="258" y="258"/>
                  </a:lnTo>
                  <a:lnTo>
                    <a:pt x="258" y="31"/>
                  </a:lnTo>
                  <a:lnTo>
                    <a:pt x="254" y="20"/>
                  </a:lnTo>
                  <a:lnTo>
                    <a:pt x="251" y="8"/>
                  </a:lnTo>
                  <a:lnTo>
                    <a:pt x="239" y="0"/>
                  </a:lnTo>
                  <a:lnTo>
                    <a:pt x="227" y="0"/>
                  </a:lnTo>
                  <a:lnTo>
                    <a:pt x="216" y="0"/>
                  </a:lnTo>
                  <a:lnTo>
                    <a:pt x="204" y="8"/>
                  </a:lnTo>
                  <a:lnTo>
                    <a:pt x="200" y="20"/>
                  </a:lnTo>
                  <a:lnTo>
                    <a:pt x="197" y="31"/>
                  </a:lnTo>
                  <a:lnTo>
                    <a:pt x="197" y="197"/>
                  </a:lnTo>
                  <a:lnTo>
                    <a:pt x="158" y="197"/>
                  </a:lnTo>
                  <a:lnTo>
                    <a:pt x="158" y="31"/>
                  </a:lnTo>
                  <a:lnTo>
                    <a:pt x="158" y="20"/>
                  </a:lnTo>
                  <a:lnTo>
                    <a:pt x="150" y="8"/>
                  </a:lnTo>
                  <a:lnTo>
                    <a:pt x="143" y="0"/>
                  </a:lnTo>
                  <a:lnTo>
                    <a:pt x="127" y="0"/>
                  </a:lnTo>
                  <a:lnTo>
                    <a:pt x="116" y="0"/>
                  </a:lnTo>
                  <a:lnTo>
                    <a:pt x="108" y="8"/>
                  </a:lnTo>
                  <a:lnTo>
                    <a:pt x="100" y="20"/>
                  </a:lnTo>
                  <a:lnTo>
                    <a:pt x="96" y="31"/>
                  </a:lnTo>
                  <a:lnTo>
                    <a:pt x="96" y="197"/>
                  </a:lnTo>
                  <a:lnTo>
                    <a:pt x="62" y="197"/>
                  </a:lnTo>
                  <a:lnTo>
                    <a:pt x="62" y="31"/>
                  </a:lnTo>
                  <a:lnTo>
                    <a:pt x="58" y="20"/>
                  </a:lnTo>
                  <a:lnTo>
                    <a:pt x="50" y="8"/>
                  </a:lnTo>
                  <a:lnTo>
                    <a:pt x="42" y="0"/>
                  </a:lnTo>
                  <a:lnTo>
                    <a:pt x="31" y="0"/>
                  </a:lnTo>
                  <a:lnTo>
                    <a:pt x="19" y="0"/>
                  </a:lnTo>
                  <a:lnTo>
                    <a:pt x="8" y="8"/>
                  </a:lnTo>
                  <a:lnTo>
                    <a:pt x="0" y="20"/>
                  </a:lnTo>
                  <a:lnTo>
                    <a:pt x="0" y="31"/>
                  </a:lnTo>
                  <a:lnTo>
                    <a:pt x="0" y="258"/>
                  </a:lnTo>
                  <a:lnTo>
                    <a:pt x="0" y="281"/>
                  </a:lnTo>
                  <a:lnTo>
                    <a:pt x="8" y="297"/>
                  </a:lnTo>
                  <a:lnTo>
                    <a:pt x="27" y="327"/>
                  </a:lnTo>
                  <a:lnTo>
                    <a:pt x="58" y="351"/>
                  </a:lnTo>
                  <a:lnTo>
                    <a:pt x="77" y="354"/>
                  </a:lnTo>
                  <a:lnTo>
                    <a:pt x="96" y="358"/>
                  </a:lnTo>
                  <a:lnTo>
                    <a:pt x="96" y="358"/>
                  </a:lnTo>
                  <a:close/>
                  <a:moveTo>
                    <a:pt x="62" y="258"/>
                  </a:moveTo>
                  <a:lnTo>
                    <a:pt x="197" y="258"/>
                  </a:lnTo>
                  <a:lnTo>
                    <a:pt x="197" y="258"/>
                  </a:lnTo>
                  <a:lnTo>
                    <a:pt x="193" y="274"/>
                  </a:lnTo>
                  <a:lnTo>
                    <a:pt x="185" y="285"/>
                  </a:lnTo>
                  <a:lnTo>
                    <a:pt x="173" y="293"/>
                  </a:lnTo>
                  <a:lnTo>
                    <a:pt x="162" y="297"/>
                  </a:lnTo>
                  <a:lnTo>
                    <a:pt x="96" y="297"/>
                  </a:lnTo>
                  <a:lnTo>
                    <a:pt x="81" y="293"/>
                  </a:lnTo>
                  <a:lnTo>
                    <a:pt x="73" y="285"/>
                  </a:lnTo>
                  <a:lnTo>
                    <a:pt x="66" y="274"/>
                  </a:lnTo>
                  <a:lnTo>
                    <a:pt x="62" y="258"/>
                  </a:lnTo>
                  <a:lnTo>
                    <a:pt x="62" y="25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3" name="Freeform 43"/>
            <p:cNvSpPr>
              <a:spLocks noEditPoints="1"/>
            </p:cNvSpPr>
            <p:nvPr/>
          </p:nvSpPr>
          <p:spPr bwMode="auto">
            <a:xfrm>
              <a:off x="4606925" y="4725988"/>
              <a:ext cx="298450" cy="1295400"/>
            </a:xfrm>
            <a:custGeom>
              <a:avLst/>
              <a:gdLst>
                <a:gd name="T0" fmla="*/ 30 w 188"/>
                <a:gd name="T1" fmla="*/ 816 h 816"/>
                <a:gd name="T2" fmla="*/ 42 w 188"/>
                <a:gd name="T3" fmla="*/ 812 h 816"/>
                <a:gd name="T4" fmla="*/ 54 w 188"/>
                <a:gd name="T5" fmla="*/ 808 h 816"/>
                <a:gd name="T6" fmla="*/ 61 w 188"/>
                <a:gd name="T7" fmla="*/ 797 h 816"/>
                <a:gd name="T8" fmla="*/ 61 w 188"/>
                <a:gd name="T9" fmla="*/ 785 h 816"/>
                <a:gd name="T10" fmla="*/ 61 w 188"/>
                <a:gd name="T11" fmla="*/ 585 h 816"/>
                <a:gd name="T12" fmla="*/ 127 w 188"/>
                <a:gd name="T13" fmla="*/ 585 h 816"/>
                <a:gd name="T14" fmla="*/ 150 w 188"/>
                <a:gd name="T15" fmla="*/ 581 h 816"/>
                <a:gd name="T16" fmla="*/ 173 w 188"/>
                <a:gd name="T17" fmla="*/ 566 h 816"/>
                <a:gd name="T18" fmla="*/ 185 w 188"/>
                <a:gd name="T19" fmla="*/ 543 h 816"/>
                <a:gd name="T20" fmla="*/ 188 w 188"/>
                <a:gd name="T21" fmla="*/ 516 h 816"/>
                <a:gd name="T22" fmla="*/ 131 w 188"/>
                <a:gd name="T23" fmla="*/ 58 h 816"/>
                <a:gd name="T24" fmla="*/ 123 w 188"/>
                <a:gd name="T25" fmla="*/ 35 h 816"/>
                <a:gd name="T26" fmla="*/ 111 w 188"/>
                <a:gd name="T27" fmla="*/ 16 h 816"/>
                <a:gd name="T28" fmla="*/ 88 w 188"/>
                <a:gd name="T29" fmla="*/ 4 h 816"/>
                <a:gd name="T30" fmla="*/ 65 w 188"/>
                <a:gd name="T31" fmla="*/ 0 h 816"/>
                <a:gd name="T32" fmla="*/ 42 w 188"/>
                <a:gd name="T33" fmla="*/ 4 h 816"/>
                <a:gd name="T34" fmla="*/ 19 w 188"/>
                <a:gd name="T35" fmla="*/ 20 h 816"/>
                <a:gd name="T36" fmla="*/ 3 w 188"/>
                <a:gd name="T37" fmla="*/ 39 h 816"/>
                <a:gd name="T38" fmla="*/ 0 w 188"/>
                <a:gd name="T39" fmla="*/ 66 h 816"/>
                <a:gd name="T40" fmla="*/ 0 w 188"/>
                <a:gd name="T41" fmla="*/ 785 h 816"/>
                <a:gd name="T42" fmla="*/ 3 w 188"/>
                <a:gd name="T43" fmla="*/ 797 h 816"/>
                <a:gd name="T44" fmla="*/ 7 w 188"/>
                <a:gd name="T45" fmla="*/ 808 h 816"/>
                <a:gd name="T46" fmla="*/ 19 w 188"/>
                <a:gd name="T47" fmla="*/ 812 h 816"/>
                <a:gd name="T48" fmla="*/ 30 w 188"/>
                <a:gd name="T49" fmla="*/ 816 h 816"/>
                <a:gd name="T50" fmla="*/ 30 w 188"/>
                <a:gd name="T51" fmla="*/ 816 h 816"/>
                <a:gd name="T52" fmla="*/ 61 w 188"/>
                <a:gd name="T53" fmla="*/ 66 h 816"/>
                <a:gd name="T54" fmla="*/ 65 w 188"/>
                <a:gd name="T55" fmla="*/ 62 h 816"/>
                <a:gd name="T56" fmla="*/ 69 w 188"/>
                <a:gd name="T57" fmla="*/ 66 h 816"/>
                <a:gd name="T58" fmla="*/ 127 w 188"/>
                <a:gd name="T59" fmla="*/ 524 h 816"/>
                <a:gd name="T60" fmla="*/ 127 w 188"/>
                <a:gd name="T61" fmla="*/ 524 h 816"/>
                <a:gd name="T62" fmla="*/ 127 w 188"/>
                <a:gd name="T63" fmla="*/ 524 h 816"/>
                <a:gd name="T64" fmla="*/ 61 w 188"/>
                <a:gd name="T65" fmla="*/ 524 h 816"/>
                <a:gd name="T66" fmla="*/ 61 w 188"/>
                <a:gd name="T67" fmla="*/ 66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8" h="816">
                  <a:moveTo>
                    <a:pt x="30" y="816"/>
                  </a:moveTo>
                  <a:lnTo>
                    <a:pt x="42" y="812"/>
                  </a:lnTo>
                  <a:lnTo>
                    <a:pt x="54" y="808"/>
                  </a:lnTo>
                  <a:lnTo>
                    <a:pt x="61" y="797"/>
                  </a:lnTo>
                  <a:lnTo>
                    <a:pt x="61" y="785"/>
                  </a:lnTo>
                  <a:lnTo>
                    <a:pt x="61" y="585"/>
                  </a:lnTo>
                  <a:lnTo>
                    <a:pt x="127" y="585"/>
                  </a:lnTo>
                  <a:lnTo>
                    <a:pt x="150" y="581"/>
                  </a:lnTo>
                  <a:lnTo>
                    <a:pt x="173" y="566"/>
                  </a:lnTo>
                  <a:lnTo>
                    <a:pt x="185" y="543"/>
                  </a:lnTo>
                  <a:lnTo>
                    <a:pt x="188" y="516"/>
                  </a:lnTo>
                  <a:lnTo>
                    <a:pt x="131" y="58"/>
                  </a:lnTo>
                  <a:lnTo>
                    <a:pt x="123" y="35"/>
                  </a:lnTo>
                  <a:lnTo>
                    <a:pt x="111" y="16"/>
                  </a:lnTo>
                  <a:lnTo>
                    <a:pt x="88" y="4"/>
                  </a:lnTo>
                  <a:lnTo>
                    <a:pt x="65" y="0"/>
                  </a:lnTo>
                  <a:lnTo>
                    <a:pt x="42" y="4"/>
                  </a:lnTo>
                  <a:lnTo>
                    <a:pt x="19" y="20"/>
                  </a:lnTo>
                  <a:lnTo>
                    <a:pt x="3" y="39"/>
                  </a:lnTo>
                  <a:lnTo>
                    <a:pt x="0" y="66"/>
                  </a:lnTo>
                  <a:lnTo>
                    <a:pt x="0" y="785"/>
                  </a:lnTo>
                  <a:lnTo>
                    <a:pt x="3" y="797"/>
                  </a:lnTo>
                  <a:lnTo>
                    <a:pt x="7" y="808"/>
                  </a:lnTo>
                  <a:lnTo>
                    <a:pt x="19" y="812"/>
                  </a:lnTo>
                  <a:lnTo>
                    <a:pt x="30" y="816"/>
                  </a:lnTo>
                  <a:lnTo>
                    <a:pt x="30" y="816"/>
                  </a:lnTo>
                  <a:close/>
                  <a:moveTo>
                    <a:pt x="61" y="66"/>
                  </a:moveTo>
                  <a:lnTo>
                    <a:pt x="65" y="62"/>
                  </a:lnTo>
                  <a:lnTo>
                    <a:pt x="69" y="66"/>
                  </a:lnTo>
                  <a:lnTo>
                    <a:pt x="127" y="524"/>
                  </a:lnTo>
                  <a:lnTo>
                    <a:pt x="127" y="524"/>
                  </a:lnTo>
                  <a:lnTo>
                    <a:pt x="127" y="524"/>
                  </a:lnTo>
                  <a:lnTo>
                    <a:pt x="61" y="524"/>
                  </a:lnTo>
                  <a:lnTo>
                    <a:pt x="61" y="6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24" name="Group 23"/>
          <p:cNvGrpSpPr/>
          <p:nvPr/>
        </p:nvGrpSpPr>
        <p:grpSpPr>
          <a:xfrm>
            <a:off x="8358542" y="1623223"/>
            <a:ext cx="689685" cy="475245"/>
            <a:chOff x="3663950" y="4775200"/>
            <a:chExt cx="3022600" cy="2082800"/>
          </a:xfrm>
        </p:grpSpPr>
        <p:sp>
          <p:nvSpPr>
            <p:cNvPr id="25" name="Freeform 48"/>
            <p:cNvSpPr>
              <a:spLocks noEditPoints="1"/>
            </p:cNvSpPr>
            <p:nvPr/>
          </p:nvSpPr>
          <p:spPr bwMode="auto">
            <a:xfrm>
              <a:off x="3663950" y="4775200"/>
              <a:ext cx="3022600" cy="2082800"/>
            </a:xfrm>
            <a:custGeom>
              <a:avLst/>
              <a:gdLst>
                <a:gd name="T0" fmla="*/ 1738 w 1904"/>
                <a:gd name="T1" fmla="*/ 793 h 1312"/>
                <a:gd name="T2" fmla="*/ 1838 w 1904"/>
                <a:gd name="T3" fmla="*/ 770 h 1312"/>
                <a:gd name="T4" fmla="*/ 1430 w 1904"/>
                <a:gd name="T5" fmla="*/ 520 h 1312"/>
                <a:gd name="T6" fmla="*/ 1545 w 1904"/>
                <a:gd name="T7" fmla="*/ 362 h 1312"/>
                <a:gd name="T8" fmla="*/ 1395 w 1904"/>
                <a:gd name="T9" fmla="*/ 343 h 1312"/>
                <a:gd name="T10" fmla="*/ 1241 w 1904"/>
                <a:gd name="T11" fmla="*/ 266 h 1312"/>
                <a:gd name="T12" fmla="*/ 1164 w 1904"/>
                <a:gd name="T13" fmla="*/ 316 h 1312"/>
                <a:gd name="T14" fmla="*/ 1337 w 1904"/>
                <a:gd name="T15" fmla="*/ 512 h 1312"/>
                <a:gd name="T16" fmla="*/ 998 w 1904"/>
                <a:gd name="T17" fmla="*/ 920 h 1312"/>
                <a:gd name="T18" fmla="*/ 921 w 1904"/>
                <a:gd name="T19" fmla="*/ 685 h 1312"/>
                <a:gd name="T20" fmla="*/ 1018 w 1904"/>
                <a:gd name="T21" fmla="*/ 570 h 1312"/>
                <a:gd name="T22" fmla="*/ 640 w 1904"/>
                <a:gd name="T23" fmla="*/ 496 h 1312"/>
                <a:gd name="T24" fmla="*/ 528 w 1904"/>
                <a:gd name="T25" fmla="*/ 0 h 1312"/>
                <a:gd name="T26" fmla="*/ 8 w 1904"/>
                <a:gd name="T27" fmla="*/ 550 h 1312"/>
                <a:gd name="T28" fmla="*/ 158 w 1904"/>
                <a:gd name="T29" fmla="*/ 662 h 1312"/>
                <a:gd name="T30" fmla="*/ 247 w 1904"/>
                <a:gd name="T31" fmla="*/ 823 h 1312"/>
                <a:gd name="T32" fmla="*/ 254 w 1904"/>
                <a:gd name="T33" fmla="*/ 1008 h 1312"/>
                <a:gd name="T34" fmla="*/ 305 w 1904"/>
                <a:gd name="T35" fmla="*/ 1127 h 1312"/>
                <a:gd name="T36" fmla="*/ 528 w 1904"/>
                <a:gd name="T37" fmla="*/ 1312 h 1312"/>
                <a:gd name="T38" fmla="*/ 744 w 1904"/>
                <a:gd name="T39" fmla="*/ 1154 h 1312"/>
                <a:gd name="T40" fmla="*/ 1384 w 1904"/>
                <a:gd name="T41" fmla="*/ 1023 h 1312"/>
                <a:gd name="T42" fmla="*/ 1476 w 1904"/>
                <a:gd name="T43" fmla="*/ 973 h 1312"/>
                <a:gd name="T44" fmla="*/ 1549 w 1904"/>
                <a:gd name="T45" fmla="*/ 1270 h 1312"/>
                <a:gd name="T46" fmla="*/ 1838 w 1904"/>
                <a:gd name="T47" fmla="*/ 1243 h 1312"/>
                <a:gd name="T48" fmla="*/ 1865 w 1904"/>
                <a:gd name="T49" fmla="*/ 954 h 1312"/>
                <a:gd name="T50" fmla="*/ 659 w 1904"/>
                <a:gd name="T51" fmla="*/ 554 h 1312"/>
                <a:gd name="T52" fmla="*/ 944 w 1904"/>
                <a:gd name="T53" fmla="*/ 616 h 1312"/>
                <a:gd name="T54" fmla="*/ 624 w 1904"/>
                <a:gd name="T55" fmla="*/ 589 h 1312"/>
                <a:gd name="T56" fmla="*/ 66 w 1904"/>
                <a:gd name="T57" fmla="*/ 62 h 1312"/>
                <a:gd name="T58" fmla="*/ 66 w 1904"/>
                <a:gd name="T59" fmla="*/ 523 h 1312"/>
                <a:gd name="T60" fmla="*/ 201 w 1904"/>
                <a:gd name="T61" fmla="*/ 620 h 1312"/>
                <a:gd name="T62" fmla="*/ 212 w 1904"/>
                <a:gd name="T63" fmla="*/ 623 h 1312"/>
                <a:gd name="T64" fmla="*/ 281 w 1904"/>
                <a:gd name="T65" fmla="*/ 885 h 1312"/>
                <a:gd name="T66" fmla="*/ 594 w 1904"/>
                <a:gd name="T67" fmla="*/ 685 h 1312"/>
                <a:gd name="T68" fmla="*/ 782 w 1904"/>
                <a:gd name="T69" fmla="*/ 873 h 1312"/>
                <a:gd name="T70" fmla="*/ 563 w 1904"/>
                <a:gd name="T71" fmla="*/ 1081 h 1312"/>
                <a:gd name="T72" fmla="*/ 493 w 1904"/>
                <a:gd name="T73" fmla="*/ 1097 h 1312"/>
                <a:gd name="T74" fmla="*/ 551 w 1904"/>
                <a:gd name="T75" fmla="*/ 1058 h 1312"/>
                <a:gd name="T76" fmla="*/ 432 w 1904"/>
                <a:gd name="T77" fmla="*/ 1220 h 1312"/>
                <a:gd name="T78" fmla="*/ 374 w 1904"/>
                <a:gd name="T79" fmla="*/ 1016 h 1312"/>
                <a:gd name="T80" fmla="*/ 459 w 1904"/>
                <a:gd name="T81" fmla="*/ 1150 h 1312"/>
                <a:gd name="T82" fmla="*/ 617 w 1904"/>
                <a:gd name="T83" fmla="*/ 1120 h 1312"/>
                <a:gd name="T84" fmla="*/ 690 w 1904"/>
                <a:gd name="T85" fmla="*/ 1047 h 1312"/>
                <a:gd name="T86" fmla="*/ 590 w 1904"/>
                <a:gd name="T87" fmla="*/ 1235 h 1312"/>
                <a:gd name="T88" fmla="*/ 744 w 1904"/>
                <a:gd name="T89" fmla="*/ 1016 h 1312"/>
                <a:gd name="T90" fmla="*/ 848 w 1904"/>
                <a:gd name="T91" fmla="*/ 904 h 1312"/>
                <a:gd name="T92" fmla="*/ 856 w 1904"/>
                <a:gd name="T93" fmla="*/ 820 h 1312"/>
                <a:gd name="T94" fmla="*/ 987 w 1904"/>
                <a:gd name="T95" fmla="*/ 977 h 1312"/>
                <a:gd name="T96" fmla="*/ 1484 w 1904"/>
                <a:gd name="T97" fmla="*/ 393 h 1312"/>
                <a:gd name="T98" fmla="*/ 1414 w 1904"/>
                <a:gd name="T99" fmla="*/ 412 h 1312"/>
                <a:gd name="T100" fmla="*/ 1353 w 1904"/>
                <a:gd name="T101" fmla="*/ 581 h 1312"/>
                <a:gd name="T102" fmla="*/ 1345 w 1904"/>
                <a:gd name="T103" fmla="*/ 943 h 1312"/>
                <a:gd name="T104" fmla="*/ 1538 w 1904"/>
                <a:gd name="T105" fmla="*/ 1174 h 1312"/>
                <a:gd name="T106" fmla="*/ 1561 w 1904"/>
                <a:gd name="T107" fmla="*/ 966 h 1312"/>
                <a:gd name="T108" fmla="*/ 1769 w 1904"/>
                <a:gd name="T109" fmla="*/ 947 h 1312"/>
                <a:gd name="T110" fmla="*/ 1831 w 1904"/>
                <a:gd name="T111" fmla="*/ 1147 h 1312"/>
                <a:gd name="T112" fmla="*/ 1677 w 1904"/>
                <a:gd name="T113" fmla="*/ 1250 h 1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904" h="1312">
                  <a:moveTo>
                    <a:pt x="1677" y="854"/>
                  </a:moveTo>
                  <a:lnTo>
                    <a:pt x="1638" y="858"/>
                  </a:lnTo>
                  <a:lnTo>
                    <a:pt x="1603" y="866"/>
                  </a:lnTo>
                  <a:lnTo>
                    <a:pt x="1572" y="804"/>
                  </a:lnTo>
                  <a:lnTo>
                    <a:pt x="1623" y="789"/>
                  </a:lnTo>
                  <a:lnTo>
                    <a:pt x="1677" y="785"/>
                  </a:lnTo>
                  <a:lnTo>
                    <a:pt x="1738" y="793"/>
                  </a:lnTo>
                  <a:lnTo>
                    <a:pt x="1796" y="808"/>
                  </a:lnTo>
                  <a:lnTo>
                    <a:pt x="1808" y="812"/>
                  </a:lnTo>
                  <a:lnTo>
                    <a:pt x="1819" y="812"/>
                  </a:lnTo>
                  <a:lnTo>
                    <a:pt x="1831" y="804"/>
                  </a:lnTo>
                  <a:lnTo>
                    <a:pt x="1838" y="793"/>
                  </a:lnTo>
                  <a:lnTo>
                    <a:pt x="1838" y="781"/>
                  </a:lnTo>
                  <a:lnTo>
                    <a:pt x="1838" y="770"/>
                  </a:lnTo>
                  <a:lnTo>
                    <a:pt x="1831" y="762"/>
                  </a:lnTo>
                  <a:lnTo>
                    <a:pt x="1823" y="754"/>
                  </a:lnTo>
                  <a:lnTo>
                    <a:pt x="1750" y="731"/>
                  </a:lnTo>
                  <a:lnTo>
                    <a:pt x="1677" y="723"/>
                  </a:lnTo>
                  <a:lnTo>
                    <a:pt x="1611" y="731"/>
                  </a:lnTo>
                  <a:lnTo>
                    <a:pt x="1545" y="750"/>
                  </a:lnTo>
                  <a:lnTo>
                    <a:pt x="1430" y="520"/>
                  </a:lnTo>
                  <a:lnTo>
                    <a:pt x="1445" y="523"/>
                  </a:lnTo>
                  <a:lnTo>
                    <a:pt x="1515" y="523"/>
                  </a:lnTo>
                  <a:lnTo>
                    <a:pt x="1526" y="520"/>
                  </a:lnTo>
                  <a:lnTo>
                    <a:pt x="1534" y="512"/>
                  </a:lnTo>
                  <a:lnTo>
                    <a:pt x="1542" y="504"/>
                  </a:lnTo>
                  <a:lnTo>
                    <a:pt x="1545" y="493"/>
                  </a:lnTo>
                  <a:lnTo>
                    <a:pt x="1545" y="362"/>
                  </a:lnTo>
                  <a:lnTo>
                    <a:pt x="1542" y="350"/>
                  </a:lnTo>
                  <a:lnTo>
                    <a:pt x="1534" y="339"/>
                  </a:lnTo>
                  <a:lnTo>
                    <a:pt x="1526" y="331"/>
                  </a:lnTo>
                  <a:lnTo>
                    <a:pt x="1515" y="331"/>
                  </a:lnTo>
                  <a:lnTo>
                    <a:pt x="1445" y="331"/>
                  </a:lnTo>
                  <a:lnTo>
                    <a:pt x="1418" y="335"/>
                  </a:lnTo>
                  <a:lnTo>
                    <a:pt x="1395" y="343"/>
                  </a:lnTo>
                  <a:lnTo>
                    <a:pt x="1376" y="362"/>
                  </a:lnTo>
                  <a:lnTo>
                    <a:pt x="1361" y="381"/>
                  </a:lnTo>
                  <a:lnTo>
                    <a:pt x="1330" y="316"/>
                  </a:lnTo>
                  <a:lnTo>
                    <a:pt x="1314" y="296"/>
                  </a:lnTo>
                  <a:lnTo>
                    <a:pt x="1291" y="277"/>
                  </a:lnTo>
                  <a:lnTo>
                    <a:pt x="1268" y="266"/>
                  </a:lnTo>
                  <a:lnTo>
                    <a:pt x="1241" y="266"/>
                  </a:lnTo>
                  <a:lnTo>
                    <a:pt x="1183" y="266"/>
                  </a:lnTo>
                  <a:lnTo>
                    <a:pt x="1172" y="266"/>
                  </a:lnTo>
                  <a:lnTo>
                    <a:pt x="1164" y="273"/>
                  </a:lnTo>
                  <a:lnTo>
                    <a:pt x="1156" y="281"/>
                  </a:lnTo>
                  <a:lnTo>
                    <a:pt x="1152" y="296"/>
                  </a:lnTo>
                  <a:lnTo>
                    <a:pt x="1156" y="308"/>
                  </a:lnTo>
                  <a:lnTo>
                    <a:pt x="1164" y="316"/>
                  </a:lnTo>
                  <a:lnTo>
                    <a:pt x="1172" y="323"/>
                  </a:lnTo>
                  <a:lnTo>
                    <a:pt x="1183" y="327"/>
                  </a:lnTo>
                  <a:lnTo>
                    <a:pt x="1241" y="327"/>
                  </a:lnTo>
                  <a:lnTo>
                    <a:pt x="1260" y="331"/>
                  </a:lnTo>
                  <a:lnTo>
                    <a:pt x="1272" y="346"/>
                  </a:lnTo>
                  <a:lnTo>
                    <a:pt x="1353" y="504"/>
                  </a:lnTo>
                  <a:lnTo>
                    <a:pt x="1337" y="512"/>
                  </a:lnTo>
                  <a:lnTo>
                    <a:pt x="1314" y="527"/>
                  </a:lnTo>
                  <a:lnTo>
                    <a:pt x="1299" y="546"/>
                  </a:lnTo>
                  <a:lnTo>
                    <a:pt x="1287" y="570"/>
                  </a:lnTo>
                  <a:lnTo>
                    <a:pt x="1283" y="596"/>
                  </a:lnTo>
                  <a:lnTo>
                    <a:pt x="1283" y="920"/>
                  </a:lnTo>
                  <a:lnTo>
                    <a:pt x="1021" y="920"/>
                  </a:lnTo>
                  <a:lnTo>
                    <a:pt x="998" y="920"/>
                  </a:lnTo>
                  <a:lnTo>
                    <a:pt x="979" y="912"/>
                  </a:lnTo>
                  <a:lnTo>
                    <a:pt x="948" y="893"/>
                  </a:lnTo>
                  <a:lnTo>
                    <a:pt x="925" y="858"/>
                  </a:lnTo>
                  <a:lnTo>
                    <a:pt x="921" y="839"/>
                  </a:lnTo>
                  <a:lnTo>
                    <a:pt x="917" y="820"/>
                  </a:lnTo>
                  <a:lnTo>
                    <a:pt x="917" y="685"/>
                  </a:lnTo>
                  <a:lnTo>
                    <a:pt x="921" y="685"/>
                  </a:lnTo>
                  <a:lnTo>
                    <a:pt x="940" y="685"/>
                  </a:lnTo>
                  <a:lnTo>
                    <a:pt x="960" y="677"/>
                  </a:lnTo>
                  <a:lnTo>
                    <a:pt x="991" y="658"/>
                  </a:lnTo>
                  <a:lnTo>
                    <a:pt x="1010" y="627"/>
                  </a:lnTo>
                  <a:lnTo>
                    <a:pt x="1018" y="608"/>
                  </a:lnTo>
                  <a:lnTo>
                    <a:pt x="1018" y="589"/>
                  </a:lnTo>
                  <a:lnTo>
                    <a:pt x="1018" y="570"/>
                  </a:lnTo>
                  <a:lnTo>
                    <a:pt x="1010" y="554"/>
                  </a:lnTo>
                  <a:lnTo>
                    <a:pt x="991" y="523"/>
                  </a:lnTo>
                  <a:lnTo>
                    <a:pt x="960" y="500"/>
                  </a:lnTo>
                  <a:lnTo>
                    <a:pt x="940" y="496"/>
                  </a:lnTo>
                  <a:lnTo>
                    <a:pt x="921" y="493"/>
                  </a:lnTo>
                  <a:lnTo>
                    <a:pt x="659" y="493"/>
                  </a:lnTo>
                  <a:lnTo>
                    <a:pt x="640" y="496"/>
                  </a:lnTo>
                  <a:lnTo>
                    <a:pt x="621" y="500"/>
                  </a:lnTo>
                  <a:lnTo>
                    <a:pt x="590" y="523"/>
                  </a:lnTo>
                  <a:lnTo>
                    <a:pt x="590" y="66"/>
                  </a:lnTo>
                  <a:lnTo>
                    <a:pt x="586" y="39"/>
                  </a:lnTo>
                  <a:lnTo>
                    <a:pt x="570" y="19"/>
                  </a:lnTo>
                  <a:lnTo>
                    <a:pt x="551" y="8"/>
                  </a:lnTo>
                  <a:lnTo>
                    <a:pt x="528" y="0"/>
                  </a:lnTo>
                  <a:lnTo>
                    <a:pt x="66" y="0"/>
                  </a:lnTo>
                  <a:lnTo>
                    <a:pt x="43" y="8"/>
                  </a:lnTo>
                  <a:lnTo>
                    <a:pt x="19" y="19"/>
                  </a:lnTo>
                  <a:lnTo>
                    <a:pt x="8" y="39"/>
                  </a:lnTo>
                  <a:lnTo>
                    <a:pt x="0" y="66"/>
                  </a:lnTo>
                  <a:lnTo>
                    <a:pt x="0" y="523"/>
                  </a:lnTo>
                  <a:lnTo>
                    <a:pt x="8" y="550"/>
                  </a:lnTo>
                  <a:lnTo>
                    <a:pt x="19" y="570"/>
                  </a:lnTo>
                  <a:lnTo>
                    <a:pt x="43" y="585"/>
                  </a:lnTo>
                  <a:lnTo>
                    <a:pt x="66" y="589"/>
                  </a:lnTo>
                  <a:lnTo>
                    <a:pt x="135" y="589"/>
                  </a:lnTo>
                  <a:lnTo>
                    <a:pt x="131" y="608"/>
                  </a:lnTo>
                  <a:lnTo>
                    <a:pt x="139" y="639"/>
                  </a:lnTo>
                  <a:lnTo>
                    <a:pt x="158" y="662"/>
                  </a:lnTo>
                  <a:lnTo>
                    <a:pt x="181" y="681"/>
                  </a:lnTo>
                  <a:lnTo>
                    <a:pt x="212" y="685"/>
                  </a:lnTo>
                  <a:lnTo>
                    <a:pt x="378" y="685"/>
                  </a:lnTo>
                  <a:lnTo>
                    <a:pt x="351" y="708"/>
                  </a:lnTo>
                  <a:lnTo>
                    <a:pt x="324" y="727"/>
                  </a:lnTo>
                  <a:lnTo>
                    <a:pt x="281" y="773"/>
                  </a:lnTo>
                  <a:lnTo>
                    <a:pt x="247" y="823"/>
                  </a:lnTo>
                  <a:lnTo>
                    <a:pt x="224" y="870"/>
                  </a:lnTo>
                  <a:lnTo>
                    <a:pt x="208" y="908"/>
                  </a:lnTo>
                  <a:lnTo>
                    <a:pt x="208" y="927"/>
                  </a:lnTo>
                  <a:lnTo>
                    <a:pt x="208" y="947"/>
                  </a:lnTo>
                  <a:lnTo>
                    <a:pt x="216" y="966"/>
                  </a:lnTo>
                  <a:lnTo>
                    <a:pt x="228" y="981"/>
                  </a:lnTo>
                  <a:lnTo>
                    <a:pt x="254" y="1008"/>
                  </a:lnTo>
                  <a:lnTo>
                    <a:pt x="274" y="1012"/>
                  </a:lnTo>
                  <a:lnTo>
                    <a:pt x="293" y="1016"/>
                  </a:lnTo>
                  <a:lnTo>
                    <a:pt x="293" y="1016"/>
                  </a:lnTo>
                  <a:lnTo>
                    <a:pt x="308" y="1016"/>
                  </a:lnTo>
                  <a:lnTo>
                    <a:pt x="301" y="1047"/>
                  </a:lnTo>
                  <a:lnTo>
                    <a:pt x="297" y="1081"/>
                  </a:lnTo>
                  <a:lnTo>
                    <a:pt x="305" y="1127"/>
                  </a:lnTo>
                  <a:lnTo>
                    <a:pt x="316" y="1170"/>
                  </a:lnTo>
                  <a:lnTo>
                    <a:pt x="335" y="1208"/>
                  </a:lnTo>
                  <a:lnTo>
                    <a:pt x="366" y="1243"/>
                  </a:lnTo>
                  <a:lnTo>
                    <a:pt x="397" y="1270"/>
                  </a:lnTo>
                  <a:lnTo>
                    <a:pt x="439" y="1293"/>
                  </a:lnTo>
                  <a:lnTo>
                    <a:pt x="482" y="1304"/>
                  </a:lnTo>
                  <a:lnTo>
                    <a:pt x="528" y="1312"/>
                  </a:lnTo>
                  <a:lnTo>
                    <a:pt x="567" y="1308"/>
                  </a:lnTo>
                  <a:lnTo>
                    <a:pt x="609" y="1297"/>
                  </a:lnTo>
                  <a:lnTo>
                    <a:pt x="644" y="1277"/>
                  </a:lnTo>
                  <a:lnTo>
                    <a:pt x="678" y="1254"/>
                  </a:lnTo>
                  <a:lnTo>
                    <a:pt x="705" y="1224"/>
                  </a:lnTo>
                  <a:lnTo>
                    <a:pt x="728" y="1193"/>
                  </a:lnTo>
                  <a:lnTo>
                    <a:pt x="744" y="1154"/>
                  </a:lnTo>
                  <a:lnTo>
                    <a:pt x="752" y="1112"/>
                  </a:lnTo>
                  <a:lnTo>
                    <a:pt x="1349" y="1112"/>
                  </a:lnTo>
                  <a:lnTo>
                    <a:pt x="1361" y="1112"/>
                  </a:lnTo>
                  <a:lnTo>
                    <a:pt x="1372" y="1104"/>
                  </a:lnTo>
                  <a:lnTo>
                    <a:pt x="1376" y="1093"/>
                  </a:lnTo>
                  <a:lnTo>
                    <a:pt x="1380" y="1081"/>
                  </a:lnTo>
                  <a:lnTo>
                    <a:pt x="1384" y="1023"/>
                  </a:lnTo>
                  <a:lnTo>
                    <a:pt x="1403" y="966"/>
                  </a:lnTo>
                  <a:lnTo>
                    <a:pt x="1434" y="912"/>
                  </a:lnTo>
                  <a:lnTo>
                    <a:pt x="1472" y="870"/>
                  </a:lnTo>
                  <a:lnTo>
                    <a:pt x="1519" y="831"/>
                  </a:lnTo>
                  <a:lnTo>
                    <a:pt x="1549" y="893"/>
                  </a:lnTo>
                  <a:lnTo>
                    <a:pt x="1507" y="931"/>
                  </a:lnTo>
                  <a:lnTo>
                    <a:pt x="1476" y="973"/>
                  </a:lnTo>
                  <a:lnTo>
                    <a:pt x="1457" y="1027"/>
                  </a:lnTo>
                  <a:lnTo>
                    <a:pt x="1449" y="1081"/>
                  </a:lnTo>
                  <a:lnTo>
                    <a:pt x="1453" y="1127"/>
                  </a:lnTo>
                  <a:lnTo>
                    <a:pt x="1468" y="1170"/>
                  </a:lnTo>
                  <a:lnTo>
                    <a:pt x="1488" y="1208"/>
                  </a:lnTo>
                  <a:lnTo>
                    <a:pt x="1515" y="1243"/>
                  </a:lnTo>
                  <a:lnTo>
                    <a:pt x="1549" y="1270"/>
                  </a:lnTo>
                  <a:lnTo>
                    <a:pt x="1588" y="1293"/>
                  </a:lnTo>
                  <a:lnTo>
                    <a:pt x="1630" y="1304"/>
                  </a:lnTo>
                  <a:lnTo>
                    <a:pt x="1677" y="1312"/>
                  </a:lnTo>
                  <a:lnTo>
                    <a:pt x="1723" y="1304"/>
                  </a:lnTo>
                  <a:lnTo>
                    <a:pt x="1765" y="1293"/>
                  </a:lnTo>
                  <a:lnTo>
                    <a:pt x="1804" y="1270"/>
                  </a:lnTo>
                  <a:lnTo>
                    <a:pt x="1838" y="1243"/>
                  </a:lnTo>
                  <a:lnTo>
                    <a:pt x="1865" y="1208"/>
                  </a:lnTo>
                  <a:lnTo>
                    <a:pt x="1888" y="1170"/>
                  </a:lnTo>
                  <a:lnTo>
                    <a:pt x="1900" y="1127"/>
                  </a:lnTo>
                  <a:lnTo>
                    <a:pt x="1904" y="1081"/>
                  </a:lnTo>
                  <a:lnTo>
                    <a:pt x="1900" y="1035"/>
                  </a:lnTo>
                  <a:lnTo>
                    <a:pt x="1888" y="993"/>
                  </a:lnTo>
                  <a:lnTo>
                    <a:pt x="1865" y="954"/>
                  </a:lnTo>
                  <a:lnTo>
                    <a:pt x="1838" y="923"/>
                  </a:lnTo>
                  <a:lnTo>
                    <a:pt x="1804" y="893"/>
                  </a:lnTo>
                  <a:lnTo>
                    <a:pt x="1765" y="873"/>
                  </a:lnTo>
                  <a:lnTo>
                    <a:pt x="1723" y="858"/>
                  </a:lnTo>
                  <a:lnTo>
                    <a:pt x="1677" y="854"/>
                  </a:lnTo>
                  <a:lnTo>
                    <a:pt x="1677" y="854"/>
                  </a:lnTo>
                  <a:close/>
                  <a:moveTo>
                    <a:pt x="659" y="554"/>
                  </a:moveTo>
                  <a:lnTo>
                    <a:pt x="921" y="554"/>
                  </a:lnTo>
                  <a:lnTo>
                    <a:pt x="933" y="558"/>
                  </a:lnTo>
                  <a:lnTo>
                    <a:pt x="944" y="566"/>
                  </a:lnTo>
                  <a:lnTo>
                    <a:pt x="952" y="577"/>
                  </a:lnTo>
                  <a:lnTo>
                    <a:pt x="956" y="589"/>
                  </a:lnTo>
                  <a:lnTo>
                    <a:pt x="952" y="604"/>
                  </a:lnTo>
                  <a:lnTo>
                    <a:pt x="944" y="616"/>
                  </a:lnTo>
                  <a:lnTo>
                    <a:pt x="933" y="623"/>
                  </a:lnTo>
                  <a:lnTo>
                    <a:pt x="921" y="623"/>
                  </a:lnTo>
                  <a:lnTo>
                    <a:pt x="659" y="623"/>
                  </a:lnTo>
                  <a:lnTo>
                    <a:pt x="644" y="623"/>
                  </a:lnTo>
                  <a:lnTo>
                    <a:pt x="632" y="616"/>
                  </a:lnTo>
                  <a:lnTo>
                    <a:pt x="624" y="604"/>
                  </a:lnTo>
                  <a:lnTo>
                    <a:pt x="624" y="589"/>
                  </a:lnTo>
                  <a:lnTo>
                    <a:pt x="624" y="577"/>
                  </a:lnTo>
                  <a:lnTo>
                    <a:pt x="632" y="566"/>
                  </a:lnTo>
                  <a:lnTo>
                    <a:pt x="644" y="558"/>
                  </a:lnTo>
                  <a:lnTo>
                    <a:pt x="659" y="554"/>
                  </a:lnTo>
                  <a:lnTo>
                    <a:pt x="659" y="554"/>
                  </a:lnTo>
                  <a:close/>
                  <a:moveTo>
                    <a:pt x="66" y="66"/>
                  </a:moveTo>
                  <a:lnTo>
                    <a:pt x="66" y="62"/>
                  </a:lnTo>
                  <a:lnTo>
                    <a:pt x="528" y="62"/>
                  </a:lnTo>
                  <a:lnTo>
                    <a:pt x="528" y="66"/>
                  </a:lnTo>
                  <a:lnTo>
                    <a:pt x="528" y="131"/>
                  </a:lnTo>
                  <a:lnTo>
                    <a:pt x="66" y="131"/>
                  </a:lnTo>
                  <a:lnTo>
                    <a:pt x="66" y="66"/>
                  </a:lnTo>
                  <a:close/>
                  <a:moveTo>
                    <a:pt x="66" y="527"/>
                  </a:moveTo>
                  <a:lnTo>
                    <a:pt x="66" y="523"/>
                  </a:lnTo>
                  <a:lnTo>
                    <a:pt x="66" y="193"/>
                  </a:lnTo>
                  <a:lnTo>
                    <a:pt x="528" y="193"/>
                  </a:lnTo>
                  <a:lnTo>
                    <a:pt x="528" y="523"/>
                  </a:lnTo>
                  <a:lnTo>
                    <a:pt x="528" y="527"/>
                  </a:lnTo>
                  <a:lnTo>
                    <a:pt x="66" y="527"/>
                  </a:lnTo>
                  <a:close/>
                  <a:moveTo>
                    <a:pt x="212" y="623"/>
                  </a:moveTo>
                  <a:lnTo>
                    <a:pt x="201" y="620"/>
                  </a:lnTo>
                  <a:lnTo>
                    <a:pt x="193" y="608"/>
                  </a:lnTo>
                  <a:lnTo>
                    <a:pt x="201" y="593"/>
                  </a:lnTo>
                  <a:lnTo>
                    <a:pt x="208" y="589"/>
                  </a:lnTo>
                  <a:lnTo>
                    <a:pt x="563" y="589"/>
                  </a:lnTo>
                  <a:lnTo>
                    <a:pt x="563" y="589"/>
                  </a:lnTo>
                  <a:lnTo>
                    <a:pt x="567" y="623"/>
                  </a:lnTo>
                  <a:lnTo>
                    <a:pt x="212" y="623"/>
                  </a:lnTo>
                  <a:close/>
                  <a:moveTo>
                    <a:pt x="293" y="954"/>
                  </a:moveTo>
                  <a:lnTo>
                    <a:pt x="293" y="954"/>
                  </a:lnTo>
                  <a:lnTo>
                    <a:pt x="281" y="950"/>
                  </a:lnTo>
                  <a:lnTo>
                    <a:pt x="274" y="943"/>
                  </a:lnTo>
                  <a:lnTo>
                    <a:pt x="270" y="935"/>
                  </a:lnTo>
                  <a:lnTo>
                    <a:pt x="270" y="923"/>
                  </a:lnTo>
                  <a:lnTo>
                    <a:pt x="281" y="885"/>
                  </a:lnTo>
                  <a:lnTo>
                    <a:pt x="305" y="847"/>
                  </a:lnTo>
                  <a:lnTo>
                    <a:pt x="335" y="808"/>
                  </a:lnTo>
                  <a:lnTo>
                    <a:pt x="370" y="770"/>
                  </a:lnTo>
                  <a:lnTo>
                    <a:pt x="416" y="735"/>
                  </a:lnTo>
                  <a:lnTo>
                    <a:pt x="466" y="712"/>
                  </a:lnTo>
                  <a:lnTo>
                    <a:pt x="528" y="693"/>
                  </a:lnTo>
                  <a:lnTo>
                    <a:pt x="594" y="685"/>
                  </a:lnTo>
                  <a:lnTo>
                    <a:pt x="640" y="693"/>
                  </a:lnTo>
                  <a:lnTo>
                    <a:pt x="682" y="708"/>
                  </a:lnTo>
                  <a:lnTo>
                    <a:pt x="717" y="735"/>
                  </a:lnTo>
                  <a:lnTo>
                    <a:pt x="740" y="766"/>
                  </a:lnTo>
                  <a:lnTo>
                    <a:pt x="763" y="800"/>
                  </a:lnTo>
                  <a:lnTo>
                    <a:pt x="775" y="835"/>
                  </a:lnTo>
                  <a:lnTo>
                    <a:pt x="782" y="873"/>
                  </a:lnTo>
                  <a:lnTo>
                    <a:pt x="786" y="904"/>
                  </a:lnTo>
                  <a:lnTo>
                    <a:pt x="782" y="923"/>
                  </a:lnTo>
                  <a:lnTo>
                    <a:pt x="775" y="939"/>
                  </a:lnTo>
                  <a:lnTo>
                    <a:pt x="763" y="947"/>
                  </a:lnTo>
                  <a:lnTo>
                    <a:pt x="748" y="954"/>
                  </a:lnTo>
                  <a:lnTo>
                    <a:pt x="293" y="954"/>
                  </a:lnTo>
                  <a:close/>
                  <a:moveTo>
                    <a:pt x="563" y="1081"/>
                  </a:moveTo>
                  <a:lnTo>
                    <a:pt x="559" y="1097"/>
                  </a:lnTo>
                  <a:lnTo>
                    <a:pt x="551" y="1108"/>
                  </a:lnTo>
                  <a:lnTo>
                    <a:pt x="540" y="1116"/>
                  </a:lnTo>
                  <a:lnTo>
                    <a:pt x="528" y="1116"/>
                  </a:lnTo>
                  <a:lnTo>
                    <a:pt x="513" y="1116"/>
                  </a:lnTo>
                  <a:lnTo>
                    <a:pt x="501" y="1108"/>
                  </a:lnTo>
                  <a:lnTo>
                    <a:pt x="493" y="1097"/>
                  </a:lnTo>
                  <a:lnTo>
                    <a:pt x="490" y="1081"/>
                  </a:lnTo>
                  <a:lnTo>
                    <a:pt x="493" y="1070"/>
                  </a:lnTo>
                  <a:lnTo>
                    <a:pt x="501" y="1058"/>
                  </a:lnTo>
                  <a:lnTo>
                    <a:pt x="513" y="1050"/>
                  </a:lnTo>
                  <a:lnTo>
                    <a:pt x="528" y="1047"/>
                  </a:lnTo>
                  <a:lnTo>
                    <a:pt x="540" y="1050"/>
                  </a:lnTo>
                  <a:lnTo>
                    <a:pt x="551" y="1058"/>
                  </a:lnTo>
                  <a:lnTo>
                    <a:pt x="559" y="1070"/>
                  </a:lnTo>
                  <a:lnTo>
                    <a:pt x="563" y="1081"/>
                  </a:lnTo>
                  <a:lnTo>
                    <a:pt x="563" y="1081"/>
                  </a:lnTo>
                  <a:close/>
                  <a:moveTo>
                    <a:pt x="528" y="1250"/>
                  </a:moveTo>
                  <a:lnTo>
                    <a:pt x="493" y="1247"/>
                  </a:lnTo>
                  <a:lnTo>
                    <a:pt x="463" y="1235"/>
                  </a:lnTo>
                  <a:lnTo>
                    <a:pt x="432" y="1220"/>
                  </a:lnTo>
                  <a:lnTo>
                    <a:pt x="409" y="1200"/>
                  </a:lnTo>
                  <a:lnTo>
                    <a:pt x="389" y="1174"/>
                  </a:lnTo>
                  <a:lnTo>
                    <a:pt x="374" y="1147"/>
                  </a:lnTo>
                  <a:lnTo>
                    <a:pt x="362" y="1116"/>
                  </a:lnTo>
                  <a:lnTo>
                    <a:pt x="359" y="1081"/>
                  </a:lnTo>
                  <a:lnTo>
                    <a:pt x="362" y="1047"/>
                  </a:lnTo>
                  <a:lnTo>
                    <a:pt x="374" y="1016"/>
                  </a:lnTo>
                  <a:lnTo>
                    <a:pt x="459" y="1016"/>
                  </a:lnTo>
                  <a:lnTo>
                    <a:pt x="436" y="1047"/>
                  </a:lnTo>
                  <a:lnTo>
                    <a:pt x="432" y="1062"/>
                  </a:lnTo>
                  <a:lnTo>
                    <a:pt x="428" y="1081"/>
                  </a:lnTo>
                  <a:lnTo>
                    <a:pt x="432" y="1100"/>
                  </a:lnTo>
                  <a:lnTo>
                    <a:pt x="436" y="1120"/>
                  </a:lnTo>
                  <a:lnTo>
                    <a:pt x="459" y="1150"/>
                  </a:lnTo>
                  <a:lnTo>
                    <a:pt x="490" y="1170"/>
                  </a:lnTo>
                  <a:lnTo>
                    <a:pt x="505" y="1177"/>
                  </a:lnTo>
                  <a:lnTo>
                    <a:pt x="528" y="1177"/>
                  </a:lnTo>
                  <a:lnTo>
                    <a:pt x="547" y="1177"/>
                  </a:lnTo>
                  <a:lnTo>
                    <a:pt x="563" y="1170"/>
                  </a:lnTo>
                  <a:lnTo>
                    <a:pt x="594" y="1150"/>
                  </a:lnTo>
                  <a:lnTo>
                    <a:pt x="617" y="1120"/>
                  </a:lnTo>
                  <a:lnTo>
                    <a:pt x="621" y="1100"/>
                  </a:lnTo>
                  <a:lnTo>
                    <a:pt x="624" y="1081"/>
                  </a:lnTo>
                  <a:lnTo>
                    <a:pt x="621" y="1062"/>
                  </a:lnTo>
                  <a:lnTo>
                    <a:pt x="617" y="1047"/>
                  </a:lnTo>
                  <a:lnTo>
                    <a:pt x="594" y="1016"/>
                  </a:lnTo>
                  <a:lnTo>
                    <a:pt x="678" y="1016"/>
                  </a:lnTo>
                  <a:lnTo>
                    <a:pt x="690" y="1047"/>
                  </a:lnTo>
                  <a:lnTo>
                    <a:pt x="694" y="1081"/>
                  </a:lnTo>
                  <a:lnTo>
                    <a:pt x="690" y="1116"/>
                  </a:lnTo>
                  <a:lnTo>
                    <a:pt x="678" y="1147"/>
                  </a:lnTo>
                  <a:lnTo>
                    <a:pt x="663" y="1174"/>
                  </a:lnTo>
                  <a:lnTo>
                    <a:pt x="644" y="1200"/>
                  </a:lnTo>
                  <a:lnTo>
                    <a:pt x="621" y="1220"/>
                  </a:lnTo>
                  <a:lnTo>
                    <a:pt x="590" y="1235"/>
                  </a:lnTo>
                  <a:lnTo>
                    <a:pt x="559" y="1247"/>
                  </a:lnTo>
                  <a:lnTo>
                    <a:pt x="528" y="1250"/>
                  </a:lnTo>
                  <a:lnTo>
                    <a:pt x="528" y="1250"/>
                  </a:lnTo>
                  <a:close/>
                  <a:moveTo>
                    <a:pt x="1326" y="1012"/>
                  </a:moveTo>
                  <a:lnTo>
                    <a:pt x="1318" y="1050"/>
                  </a:lnTo>
                  <a:lnTo>
                    <a:pt x="752" y="1050"/>
                  </a:lnTo>
                  <a:lnTo>
                    <a:pt x="744" y="1016"/>
                  </a:lnTo>
                  <a:lnTo>
                    <a:pt x="748" y="1016"/>
                  </a:lnTo>
                  <a:lnTo>
                    <a:pt x="771" y="1012"/>
                  </a:lnTo>
                  <a:lnTo>
                    <a:pt x="786" y="1004"/>
                  </a:lnTo>
                  <a:lnTo>
                    <a:pt x="821" y="981"/>
                  </a:lnTo>
                  <a:lnTo>
                    <a:pt x="840" y="950"/>
                  </a:lnTo>
                  <a:lnTo>
                    <a:pt x="844" y="927"/>
                  </a:lnTo>
                  <a:lnTo>
                    <a:pt x="848" y="904"/>
                  </a:lnTo>
                  <a:lnTo>
                    <a:pt x="844" y="858"/>
                  </a:lnTo>
                  <a:lnTo>
                    <a:pt x="833" y="808"/>
                  </a:lnTo>
                  <a:lnTo>
                    <a:pt x="813" y="762"/>
                  </a:lnTo>
                  <a:lnTo>
                    <a:pt x="786" y="720"/>
                  </a:lnTo>
                  <a:lnTo>
                    <a:pt x="755" y="685"/>
                  </a:lnTo>
                  <a:lnTo>
                    <a:pt x="856" y="685"/>
                  </a:lnTo>
                  <a:lnTo>
                    <a:pt x="856" y="820"/>
                  </a:lnTo>
                  <a:lnTo>
                    <a:pt x="860" y="854"/>
                  </a:lnTo>
                  <a:lnTo>
                    <a:pt x="871" y="881"/>
                  </a:lnTo>
                  <a:lnTo>
                    <a:pt x="887" y="912"/>
                  </a:lnTo>
                  <a:lnTo>
                    <a:pt x="906" y="935"/>
                  </a:lnTo>
                  <a:lnTo>
                    <a:pt x="929" y="954"/>
                  </a:lnTo>
                  <a:lnTo>
                    <a:pt x="956" y="970"/>
                  </a:lnTo>
                  <a:lnTo>
                    <a:pt x="987" y="977"/>
                  </a:lnTo>
                  <a:lnTo>
                    <a:pt x="1021" y="981"/>
                  </a:lnTo>
                  <a:lnTo>
                    <a:pt x="1314" y="981"/>
                  </a:lnTo>
                  <a:lnTo>
                    <a:pt x="1334" y="977"/>
                  </a:lnTo>
                  <a:lnTo>
                    <a:pt x="1326" y="1012"/>
                  </a:lnTo>
                  <a:lnTo>
                    <a:pt x="1326" y="1012"/>
                  </a:lnTo>
                  <a:close/>
                  <a:moveTo>
                    <a:pt x="1445" y="393"/>
                  </a:moveTo>
                  <a:lnTo>
                    <a:pt x="1484" y="393"/>
                  </a:lnTo>
                  <a:lnTo>
                    <a:pt x="1484" y="462"/>
                  </a:lnTo>
                  <a:lnTo>
                    <a:pt x="1445" y="462"/>
                  </a:lnTo>
                  <a:lnTo>
                    <a:pt x="1434" y="458"/>
                  </a:lnTo>
                  <a:lnTo>
                    <a:pt x="1422" y="450"/>
                  </a:lnTo>
                  <a:lnTo>
                    <a:pt x="1414" y="439"/>
                  </a:lnTo>
                  <a:lnTo>
                    <a:pt x="1411" y="427"/>
                  </a:lnTo>
                  <a:lnTo>
                    <a:pt x="1414" y="412"/>
                  </a:lnTo>
                  <a:lnTo>
                    <a:pt x="1422" y="400"/>
                  </a:lnTo>
                  <a:lnTo>
                    <a:pt x="1434" y="393"/>
                  </a:lnTo>
                  <a:lnTo>
                    <a:pt x="1445" y="393"/>
                  </a:lnTo>
                  <a:lnTo>
                    <a:pt x="1445" y="393"/>
                  </a:lnTo>
                  <a:close/>
                  <a:moveTo>
                    <a:pt x="1345" y="943"/>
                  </a:moveTo>
                  <a:lnTo>
                    <a:pt x="1345" y="596"/>
                  </a:lnTo>
                  <a:lnTo>
                    <a:pt x="1353" y="581"/>
                  </a:lnTo>
                  <a:lnTo>
                    <a:pt x="1364" y="566"/>
                  </a:lnTo>
                  <a:lnTo>
                    <a:pt x="1380" y="558"/>
                  </a:lnTo>
                  <a:lnTo>
                    <a:pt x="1492" y="777"/>
                  </a:lnTo>
                  <a:lnTo>
                    <a:pt x="1445" y="808"/>
                  </a:lnTo>
                  <a:lnTo>
                    <a:pt x="1407" y="847"/>
                  </a:lnTo>
                  <a:lnTo>
                    <a:pt x="1372" y="893"/>
                  </a:lnTo>
                  <a:lnTo>
                    <a:pt x="1345" y="943"/>
                  </a:lnTo>
                  <a:lnTo>
                    <a:pt x="1345" y="943"/>
                  </a:lnTo>
                  <a:close/>
                  <a:moveTo>
                    <a:pt x="1677" y="1250"/>
                  </a:moveTo>
                  <a:lnTo>
                    <a:pt x="1646" y="1247"/>
                  </a:lnTo>
                  <a:lnTo>
                    <a:pt x="1611" y="1235"/>
                  </a:lnTo>
                  <a:lnTo>
                    <a:pt x="1584" y="1220"/>
                  </a:lnTo>
                  <a:lnTo>
                    <a:pt x="1561" y="1200"/>
                  </a:lnTo>
                  <a:lnTo>
                    <a:pt x="1538" y="1174"/>
                  </a:lnTo>
                  <a:lnTo>
                    <a:pt x="1522" y="1147"/>
                  </a:lnTo>
                  <a:lnTo>
                    <a:pt x="1515" y="1116"/>
                  </a:lnTo>
                  <a:lnTo>
                    <a:pt x="1511" y="1081"/>
                  </a:lnTo>
                  <a:lnTo>
                    <a:pt x="1515" y="1050"/>
                  </a:lnTo>
                  <a:lnTo>
                    <a:pt x="1522" y="1020"/>
                  </a:lnTo>
                  <a:lnTo>
                    <a:pt x="1538" y="989"/>
                  </a:lnTo>
                  <a:lnTo>
                    <a:pt x="1561" y="966"/>
                  </a:lnTo>
                  <a:lnTo>
                    <a:pt x="1584" y="947"/>
                  </a:lnTo>
                  <a:lnTo>
                    <a:pt x="1611" y="931"/>
                  </a:lnTo>
                  <a:lnTo>
                    <a:pt x="1646" y="920"/>
                  </a:lnTo>
                  <a:lnTo>
                    <a:pt x="1677" y="916"/>
                  </a:lnTo>
                  <a:lnTo>
                    <a:pt x="1711" y="920"/>
                  </a:lnTo>
                  <a:lnTo>
                    <a:pt x="1742" y="931"/>
                  </a:lnTo>
                  <a:lnTo>
                    <a:pt x="1769" y="947"/>
                  </a:lnTo>
                  <a:lnTo>
                    <a:pt x="1796" y="966"/>
                  </a:lnTo>
                  <a:lnTo>
                    <a:pt x="1815" y="989"/>
                  </a:lnTo>
                  <a:lnTo>
                    <a:pt x="1831" y="1020"/>
                  </a:lnTo>
                  <a:lnTo>
                    <a:pt x="1842" y="1050"/>
                  </a:lnTo>
                  <a:lnTo>
                    <a:pt x="1842" y="1081"/>
                  </a:lnTo>
                  <a:lnTo>
                    <a:pt x="1842" y="1116"/>
                  </a:lnTo>
                  <a:lnTo>
                    <a:pt x="1831" y="1147"/>
                  </a:lnTo>
                  <a:lnTo>
                    <a:pt x="1815" y="1174"/>
                  </a:lnTo>
                  <a:lnTo>
                    <a:pt x="1796" y="1200"/>
                  </a:lnTo>
                  <a:lnTo>
                    <a:pt x="1769" y="1220"/>
                  </a:lnTo>
                  <a:lnTo>
                    <a:pt x="1742" y="1235"/>
                  </a:lnTo>
                  <a:lnTo>
                    <a:pt x="1711" y="1247"/>
                  </a:lnTo>
                  <a:lnTo>
                    <a:pt x="1677" y="1250"/>
                  </a:lnTo>
                  <a:lnTo>
                    <a:pt x="1677" y="125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6" name="Freeform 49"/>
            <p:cNvSpPr>
              <a:spLocks noEditPoints="1"/>
            </p:cNvSpPr>
            <p:nvPr/>
          </p:nvSpPr>
          <p:spPr bwMode="auto">
            <a:xfrm>
              <a:off x="6172200" y="6338888"/>
              <a:ext cx="306388" cy="304800"/>
            </a:xfrm>
            <a:custGeom>
              <a:avLst/>
              <a:gdLst>
                <a:gd name="T0" fmla="*/ 97 w 193"/>
                <a:gd name="T1" fmla="*/ 0 h 192"/>
                <a:gd name="T2" fmla="*/ 77 w 193"/>
                <a:gd name="T3" fmla="*/ 4 h 192"/>
                <a:gd name="T4" fmla="*/ 58 w 193"/>
                <a:gd name="T5" fmla="*/ 8 h 192"/>
                <a:gd name="T6" fmla="*/ 31 w 193"/>
                <a:gd name="T7" fmla="*/ 31 h 192"/>
                <a:gd name="T8" fmla="*/ 8 w 193"/>
                <a:gd name="T9" fmla="*/ 62 h 192"/>
                <a:gd name="T10" fmla="*/ 4 w 193"/>
                <a:gd name="T11" fmla="*/ 77 h 192"/>
                <a:gd name="T12" fmla="*/ 0 w 193"/>
                <a:gd name="T13" fmla="*/ 96 h 192"/>
                <a:gd name="T14" fmla="*/ 4 w 193"/>
                <a:gd name="T15" fmla="*/ 115 h 192"/>
                <a:gd name="T16" fmla="*/ 8 w 193"/>
                <a:gd name="T17" fmla="*/ 135 h 192"/>
                <a:gd name="T18" fmla="*/ 31 w 193"/>
                <a:gd name="T19" fmla="*/ 165 h 192"/>
                <a:gd name="T20" fmla="*/ 58 w 193"/>
                <a:gd name="T21" fmla="*/ 185 h 192"/>
                <a:gd name="T22" fmla="*/ 77 w 193"/>
                <a:gd name="T23" fmla="*/ 192 h 192"/>
                <a:gd name="T24" fmla="*/ 97 w 193"/>
                <a:gd name="T25" fmla="*/ 192 h 192"/>
                <a:gd name="T26" fmla="*/ 116 w 193"/>
                <a:gd name="T27" fmla="*/ 192 h 192"/>
                <a:gd name="T28" fmla="*/ 135 w 193"/>
                <a:gd name="T29" fmla="*/ 185 h 192"/>
                <a:gd name="T30" fmla="*/ 166 w 193"/>
                <a:gd name="T31" fmla="*/ 165 h 192"/>
                <a:gd name="T32" fmla="*/ 185 w 193"/>
                <a:gd name="T33" fmla="*/ 135 h 192"/>
                <a:gd name="T34" fmla="*/ 193 w 193"/>
                <a:gd name="T35" fmla="*/ 115 h 192"/>
                <a:gd name="T36" fmla="*/ 193 w 193"/>
                <a:gd name="T37" fmla="*/ 96 h 192"/>
                <a:gd name="T38" fmla="*/ 193 w 193"/>
                <a:gd name="T39" fmla="*/ 77 h 192"/>
                <a:gd name="T40" fmla="*/ 185 w 193"/>
                <a:gd name="T41" fmla="*/ 62 h 192"/>
                <a:gd name="T42" fmla="*/ 166 w 193"/>
                <a:gd name="T43" fmla="*/ 31 h 192"/>
                <a:gd name="T44" fmla="*/ 135 w 193"/>
                <a:gd name="T45" fmla="*/ 8 h 192"/>
                <a:gd name="T46" fmla="*/ 116 w 193"/>
                <a:gd name="T47" fmla="*/ 4 h 192"/>
                <a:gd name="T48" fmla="*/ 97 w 193"/>
                <a:gd name="T49" fmla="*/ 0 h 192"/>
                <a:gd name="T50" fmla="*/ 97 w 193"/>
                <a:gd name="T51" fmla="*/ 0 h 192"/>
                <a:gd name="T52" fmla="*/ 97 w 193"/>
                <a:gd name="T53" fmla="*/ 131 h 192"/>
                <a:gd name="T54" fmla="*/ 85 w 193"/>
                <a:gd name="T55" fmla="*/ 131 h 192"/>
                <a:gd name="T56" fmla="*/ 73 w 193"/>
                <a:gd name="T57" fmla="*/ 123 h 192"/>
                <a:gd name="T58" fmla="*/ 66 w 193"/>
                <a:gd name="T59" fmla="*/ 112 h 192"/>
                <a:gd name="T60" fmla="*/ 62 w 193"/>
                <a:gd name="T61" fmla="*/ 96 h 192"/>
                <a:gd name="T62" fmla="*/ 66 w 193"/>
                <a:gd name="T63" fmla="*/ 85 h 192"/>
                <a:gd name="T64" fmla="*/ 73 w 193"/>
                <a:gd name="T65" fmla="*/ 73 h 192"/>
                <a:gd name="T66" fmla="*/ 85 w 193"/>
                <a:gd name="T67" fmla="*/ 65 h 192"/>
                <a:gd name="T68" fmla="*/ 97 w 193"/>
                <a:gd name="T69" fmla="*/ 62 h 192"/>
                <a:gd name="T70" fmla="*/ 112 w 193"/>
                <a:gd name="T71" fmla="*/ 65 h 192"/>
                <a:gd name="T72" fmla="*/ 123 w 193"/>
                <a:gd name="T73" fmla="*/ 73 h 192"/>
                <a:gd name="T74" fmla="*/ 131 w 193"/>
                <a:gd name="T75" fmla="*/ 85 h 192"/>
                <a:gd name="T76" fmla="*/ 131 w 193"/>
                <a:gd name="T77" fmla="*/ 96 h 192"/>
                <a:gd name="T78" fmla="*/ 131 w 193"/>
                <a:gd name="T79" fmla="*/ 112 h 192"/>
                <a:gd name="T80" fmla="*/ 123 w 193"/>
                <a:gd name="T81" fmla="*/ 123 h 192"/>
                <a:gd name="T82" fmla="*/ 112 w 193"/>
                <a:gd name="T83" fmla="*/ 131 h 192"/>
                <a:gd name="T84" fmla="*/ 97 w 193"/>
                <a:gd name="T85" fmla="*/ 131 h 192"/>
                <a:gd name="T86" fmla="*/ 97 w 193"/>
                <a:gd name="T87" fmla="*/ 13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3" h="192">
                  <a:moveTo>
                    <a:pt x="97" y="0"/>
                  </a:moveTo>
                  <a:lnTo>
                    <a:pt x="77" y="4"/>
                  </a:lnTo>
                  <a:lnTo>
                    <a:pt x="58" y="8"/>
                  </a:lnTo>
                  <a:lnTo>
                    <a:pt x="31" y="31"/>
                  </a:lnTo>
                  <a:lnTo>
                    <a:pt x="8" y="62"/>
                  </a:lnTo>
                  <a:lnTo>
                    <a:pt x="4" y="77"/>
                  </a:lnTo>
                  <a:lnTo>
                    <a:pt x="0" y="96"/>
                  </a:lnTo>
                  <a:lnTo>
                    <a:pt x="4" y="115"/>
                  </a:lnTo>
                  <a:lnTo>
                    <a:pt x="8" y="135"/>
                  </a:lnTo>
                  <a:lnTo>
                    <a:pt x="31" y="165"/>
                  </a:lnTo>
                  <a:lnTo>
                    <a:pt x="58" y="185"/>
                  </a:lnTo>
                  <a:lnTo>
                    <a:pt x="77" y="192"/>
                  </a:lnTo>
                  <a:lnTo>
                    <a:pt x="97" y="192"/>
                  </a:lnTo>
                  <a:lnTo>
                    <a:pt x="116" y="192"/>
                  </a:lnTo>
                  <a:lnTo>
                    <a:pt x="135" y="185"/>
                  </a:lnTo>
                  <a:lnTo>
                    <a:pt x="166" y="165"/>
                  </a:lnTo>
                  <a:lnTo>
                    <a:pt x="185" y="135"/>
                  </a:lnTo>
                  <a:lnTo>
                    <a:pt x="193" y="115"/>
                  </a:lnTo>
                  <a:lnTo>
                    <a:pt x="193" y="96"/>
                  </a:lnTo>
                  <a:lnTo>
                    <a:pt x="193" y="77"/>
                  </a:lnTo>
                  <a:lnTo>
                    <a:pt x="185" y="62"/>
                  </a:lnTo>
                  <a:lnTo>
                    <a:pt x="166" y="31"/>
                  </a:lnTo>
                  <a:lnTo>
                    <a:pt x="135" y="8"/>
                  </a:lnTo>
                  <a:lnTo>
                    <a:pt x="116" y="4"/>
                  </a:lnTo>
                  <a:lnTo>
                    <a:pt x="97" y="0"/>
                  </a:lnTo>
                  <a:lnTo>
                    <a:pt x="97" y="0"/>
                  </a:lnTo>
                  <a:close/>
                  <a:moveTo>
                    <a:pt x="97" y="131"/>
                  </a:moveTo>
                  <a:lnTo>
                    <a:pt x="85" y="131"/>
                  </a:lnTo>
                  <a:lnTo>
                    <a:pt x="73" y="123"/>
                  </a:lnTo>
                  <a:lnTo>
                    <a:pt x="66" y="112"/>
                  </a:lnTo>
                  <a:lnTo>
                    <a:pt x="62" y="96"/>
                  </a:lnTo>
                  <a:lnTo>
                    <a:pt x="66" y="85"/>
                  </a:lnTo>
                  <a:lnTo>
                    <a:pt x="73" y="73"/>
                  </a:lnTo>
                  <a:lnTo>
                    <a:pt x="85" y="65"/>
                  </a:lnTo>
                  <a:lnTo>
                    <a:pt x="97" y="62"/>
                  </a:lnTo>
                  <a:lnTo>
                    <a:pt x="112" y="65"/>
                  </a:lnTo>
                  <a:lnTo>
                    <a:pt x="123" y="73"/>
                  </a:lnTo>
                  <a:lnTo>
                    <a:pt x="131" y="85"/>
                  </a:lnTo>
                  <a:lnTo>
                    <a:pt x="131" y="96"/>
                  </a:lnTo>
                  <a:lnTo>
                    <a:pt x="131" y="112"/>
                  </a:lnTo>
                  <a:lnTo>
                    <a:pt x="123" y="123"/>
                  </a:lnTo>
                  <a:lnTo>
                    <a:pt x="112" y="131"/>
                  </a:lnTo>
                  <a:lnTo>
                    <a:pt x="97" y="131"/>
                  </a:lnTo>
                  <a:lnTo>
                    <a:pt x="97" y="13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7" name="Freeform 54"/>
          <p:cNvSpPr>
            <a:spLocks noEditPoints="1"/>
          </p:cNvSpPr>
          <p:nvPr/>
        </p:nvSpPr>
        <p:spPr bwMode="auto">
          <a:xfrm>
            <a:off x="2302550" y="3681937"/>
            <a:ext cx="549518" cy="690989"/>
          </a:xfrm>
          <a:custGeom>
            <a:avLst/>
            <a:gdLst>
              <a:gd name="T0" fmla="*/ 1380 w 1511"/>
              <a:gd name="T1" fmla="*/ 1638 h 1900"/>
              <a:gd name="T2" fmla="*/ 1337 w 1511"/>
              <a:gd name="T3" fmla="*/ 623 h 1900"/>
              <a:gd name="T4" fmla="*/ 1264 w 1511"/>
              <a:gd name="T5" fmla="*/ 473 h 1900"/>
              <a:gd name="T6" fmla="*/ 1149 w 1511"/>
              <a:gd name="T7" fmla="*/ 27 h 1900"/>
              <a:gd name="T8" fmla="*/ 1118 w 1511"/>
              <a:gd name="T9" fmla="*/ 0 h 1900"/>
              <a:gd name="T10" fmla="*/ 1025 w 1511"/>
              <a:gd name="T11" fmla="*/ 15 h 1900"/>
              <a:gd name="T12" fmla="*/ 925 w 1511"/>
              <a:gd name="T13" fmla="*/ 461 h 1900"/>
              <a:gd name="T14" fmla="*/ 860 w 1511"/>
              <a:gd name="T15" fmla="*/ 604 h 1900"/>
              <a:gd name="T16" fmla="*/ 790 w 1511"/>
              <a:gd name="T17" fmla="*/ 719 h 1900"/>
              <a:gd name="T18" fmla="*/ 702 w 1511"/>
              <a:gd name="T19" fmla="*/ 1704 h 1900"/>
              <a:gd name="T20" fmla="*/ 717 w 1511"/>
              <a:gd name="T21" fmla="*/ 684 h 1900"/>
              <a:gd name="T22" fmla="*/ 628 w 1511"/>
              <a:gd name="T23" fmla="*/ 507 h 1900"/>
              <a:gd name="T24" fmla="*/ 567 w 1511"/>
              <a:gd name="T25" fmla="*/ 457 h 1900"/>
              <a:gd name="T26" fmla="*/ 482 w 1511"/>
              <a:gd name="T27" fmla="*/ 7 h 1900"/>
              <a:gd name="T28" fmla="*/ 382 w 1511"/>
              <a:gd name="T29" fmla="*/ 0 h 1900"/>
              <a:gd name="T30" fmla="*/ 332 w 1511"/>
              <a:gd name="T31" fmla="*/ 457 h 1900"/>
              <a:gd name="T32" fmla="*/ 235 w 1511"/>
              <a:gd name="T33" fmla="*/ 488 h 1900"/>
              <a:gd name="T34" fmla="*/ 154 w 1511"/>
              <a:gd name="T35" fmla="*/ 650 h 1900"/>
              <a:gd name="T36" fmla="*/ 139 w 1511"/>
              <a:gd name="T37" fmla="*/ 1673 h 1900"/>
              <a:gd name="T38" fmla="*/ 19 w 1511"/>
              <a:gd name="T39" fmla="*/ 1723 h 1900"/>
              <a:gd name="T40" fmla="*/ 8 w 1511"/>
              <a:gd name="T41" fmla="*/ 1858 h 1900"/>
              <a:gd name="T42" fmla="*/ 1445 w 1511"/>
              <a:gd name="T43" fmla="*/ 1900 h 1900"/>
              <a:gd name="T44" fmla="*/ 1511 w 1511"/>
              <a:gd name="T45" fmla="*/ 1835 h 1900"/>
              <a:gd name="T46" fmla="*/ 1472 w 1511"/>
              <a:gd name="T47" fmla="*/ 1712 h 1900"/>
              <a:gd name="T48" fmla="*/ 1091 w 1511"/>
              <a:gd name="T49" fmla="*/ 61 h 1900"/>
              <a:gd name="T50" fmla="*/ 944 w 1511"/>
              <a:gd name="T51" fmla="*/ 523 h 1900"/>
              <a:gd name="T52" fmla="*/ 1245 w 1511"/>
              <a:gd name="T53" fmla="*/ 588 h 1900"/>
              <a:gd name="T54" fmla="*/ 1087 w 1511"/>
              <a:gd name="T55" fmla="*/ 981 h 1900"/>
              <a:gd name="T56" fmla="*/ 1122 w 1511"/>
              <a:gd name="T57" fmla="*/ 1015 h 1900"/>
              <a:gd name="T58" fmla="*/ 1098 w 1511"/>
              <a:gd name="T59" fmla="*/ 1373 h 1900"/>
              <a:gd name="T60" fmla="*/ 852 w 1511"/>
              <a:gd name="T61" fmla="*/ 1438 h 1900"/>
              <a:gd name="T62" fmla="*/ 1152 w 1511"/>
              <a:gd name="T63" fmla="*/ 1411 h 1900"/>
              <a:gd name="T64" fmla="*/ 1183 w 1511"/>
              <a:gd name="T65" fmla="*/ 1015 h 1900"/>
              <a:gd name="T66" fmla="*/ 1122 w 1511"/>
              <a:gd name="T67" fmla="*/ 927 h 1900"/>
              <a:gd name="T68" fmla="*/ 852 w 1511"/>
              <a:gd name="T69" fmla="*/ 719 h 1900"/>
              <a:gd name="T70" fmla="*/ 921 w 1511"/>
              <a:gd name="T71" fmla="*/ 650 h 1900"/>
              <a:gd name="T72" fmla="*/ 1314 w 1511"/>
              <a:gd name="T73" fmla="*/ 692 h 1900"/>
              <a:gd name="T74" fmla="*/ 1299 w 1511"/>
              <a:gd name="T75" fmla="*/ 1685 h 1900"/>
              <a:gd name="T76" fmla="*/ 894 w 1511"/>
              <a:gd name="T77" fmla="*/ 1700 h 1900"/>
              <a:gd name="T78" fmla="*/ 852 w 1511"/>
              <a:gd name="T79" fmla="*/ 1438 h 1900"/>
              <a:gd name="T80" fmla="*/ 393 w 1511"/>
              <a:gd name="T81" fmla="*/ 457 h 1900"/>
              <a:gd name="T82" fmla="*/ 567 w 1511"/>
              <a:gd name="T83" fmla="*/ 519 h 1900"/>
              <a:gd name="T84" fmla="*/ 285 w 1511"/>
              <a:gd name="T85" fmla="*/ 523 h 1900"/>
              <a:gd name="T86" fmla="*/ 451 w 1511"/>
              <a:gd name="T87" fmla="*/ 988 h 1900"/>
              <a:gd name="T88" fmla="*/ 459 w 1511"/>
              <a:gd name="T89" fmla="*/ 1358 h 1900"/>
              <a:gd name="T90" fmla="*/ 197 w 1511"/>
              <a:gd name="T91" fmla="*/ 1377 h 1900"/>
              <a:gd name="T92" fmla="*/ 447 w 1511"/>
              <a:gd name="T93" fmla="*/ 1438 h 1900"/>
              <a:gd name="T94" fmla="*/ 524 w 1511"/>
              <a:gd name="T95" fmla="*/ 1361 h 1900"/>
              <a:gd name="T96" fmla="*/ 517 w 1511"/>
              <a:gd name="T97" fmla="*/ 977 h 1900"/>
              <a:gd name="T98" fmla="*/ 428 w 1511"/>
              <a:gd name="T99" fmla="*/ 919 h 1900"/>
              <a:gd name="T100" fmla="*/ 216 w 1511"/>
              <a:gd name="T101" fmla="*/ 669 h 1900"/>
              <a:gd name="T102" fmla="*/ 617 w 1511"/>
              <a:gd name="T103" fmla="*/ 657 h 1900"/>
              <a:gd name="T104" fmla="*/ 659 w 1511"/>
              <a:gd name="T105" fmla="*/ 1638 h 1900"/>
              <a:gd name="T106" fmla="*/ 594 w 1511"/>
              <a:gd name="T107" fmla="*/ 1704 h 1900"/>
              <a:gd name="T108" fmla="*/ 201 w 1511"/>
              <a:gd name="T109" fmla="*/ 1665 h 1900"/>
              <a:gd name="T110" fmla="*/ 1445 w 1511"/>
              <a:gd name="T111" fmla="*/ 1838 h 1900"/>
              <a:gd name="T112" fmla="*/ 66 w 1511"/>
              <a:gd name="T113" fmla="*/ 1765 h 1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11" h="1900">
                <a:moveTo>
                  <a:pt x="1445" y="1704"/>
                </a:moveTo>
                <a:lnTo>
                  <a:pt x="1361" y="1704"/>
                </a:lnTo>
                <a:lnTo>
                  <a:pt x="1376" y="1673"/>
                </a:lnTo>
                <a:lnTo>
                  <a:pt x="1380" y="1638"/>
                </a:lnTo>
                <a:lnTo>
                  <a:pt x="1380" y="719"/>
                </a:lnTo>
                <a:lnTo>
                  <a:pt x="1376" y="684"/>
                </a:lnTo>
                <a:lnTo>
                  <a:pt x="1361" y="650"/>
                </a:lnTo>
                <a:lnTo>
                  <a:pt x="1337" y="623"/>
                </a:lnTo>
                <a:lnTo>
                  <a:pt x="1310" y="604"/>
                </a:lnTo>
                <a:lnTo>
                  <a:pt x="1287" y="507"/>
                </a:lnTo>
                <a:lnTo>
                  <a:pt x="1276" y="488"/>
                </a:lnTo>
                <a:lnTo>
                  <a:pt x="1264" y="473"/>
                </a:lnTo>
                <a:lnTo>
                  <a:pt x="1245" y="461"/>
                </a:lnTo>
                <a:lnTo>
                  <a:pt x="1226" y="457"/>
                </a:lnTo>
                <a:lnTo>
                  <a:pt x="1179" y="457"/>
                </a:lnTo>
                <a:lnTo>
                  <a:pt x="1149" y="27"/>
                </a:lnTo>
                <a:lnTo>
                  <a:pt x="1145" y="15"/>
                </a:lnTo>
                <a:lnTo>
                  <a:pt x="1141" y="7"/>
                </a:lnTo>
                <a:lnTo>
                  <a:pt x="1129" y="0"/>
                </a:lnTo>
                <a:lnTo>
                  <a:pt x="1118" y="0"/>
                </a:lnTo>
                <a:lnTo>
                  <a:pt x="1052" y="0"/>
                </a:lnTo>
                <a:lnTo>
                  <a:pt x="1041" y="0"/>
                </a:lnTo>
                <a:lnTo>
                  <a:pt x="1033" y="7"/>
                </a:lnTo>
                <a:lnTo>
                  <a:pt x="1025" y="15"/>
                </a:lnTo>
                <a:lnTo>
                  <a:pt x="1021" y="27"/>
                </a:lnTo>
                <a:lnTo>
                  <a:pt x="991" y="457"/>
                </a:lnTo>
                <a:lnTo>
                  <a:pt x="948" y="457"/>
                </a:lnTo>
                <a:lnTo>
                  <a:pt x="925" y="461"/>
                </a:lnTo>
                <a:lnTo>
                  <a:pt x="906" y="473"/>
                </a:lnTo>
                <a:lnTo>
                  <a:pt x="894" y="488"/>
                </a:lnTo>
                <a:lnTo>
                  <a:pt x="887" y="507"/>
                </a:lnTo>
                <a:lnTo>
                  <a:pt x="860" y="604"/>
                </a:lnTo>
                <a:lnTo>
                  <a:pt x="833" y="623"/>
                </a:lnTo>
                <a:lnTo>
                  <a:pt x="809" y="650"/>
                </a:lnTo>
                <a:lnTo>
                  <a:pt x="798" y="684"/>
                </a:lnTo>
                <a:lnTo>
                  <a:pt x="790" y="719"/>
                </a:lnTo>
                <a:lnTo>
                  <a:pt x="790" y="1638"/>
                </a:lnTo>
                <a:lnTo>
                  <a:pt x="798" y="1673"/>
                </a:lnTo>
                <a:lnTo>
                  <a:pt x="809" y="1704"/>
                </a:lnTo>
                <a:lnTo>
                  <a:pt x="702" y="1704"/>
                </a:lnTo>
                <a:lnTo>
                  <a:pt x="717" y="1673"/>
                </a:lnTo>
                <a:lnTo>
                  <a:pt x="721" y="1638"/>
                </a:lnTo>
                <a:lnTo>
                  <a:pt x="721" y="719"/>
                </a:lnTo>
                <a:lnTo>
                  <a:pt x="717" y="684"/>
                </a:lnTo>
                <a:lnTo>
                  <a:pt x="702" y="650"/>
                </a:lnTo>
                <a:lnTo>
                  <a:pt x="682" y="623"/>
                </a:lnTo>
                <a:lnTo>
                  <a:pt x="651" y="604"/>
                </a:lnTo>
                <a:lnTo>
                  <a:pt x="628" y="507"/>
                </a:lnTo>
                <a:lnTo>
                  <a:pt x="621" y="488"/>
                </a:lnTo>
                <a:lnTo>
                  <a:pt x="605" y="473"/>
                </a:lnTo>
                <a:lnTo>
                  <a:pt x="586" y="461"/>
                </a:lnTo>
                <a:lnTo>
                  <a:pt x="567" y="457"/>
                </a:lnTo>
                <a:lnTo>
                  <a:pt x="520" y="457"/>
                </a:lnTo>
                <a:lnTo>
                  <a:pt x="490" y="27"/>
                </a:lnTo>
                <a:lnTo>
                  <a:pt x="490" y="15"/>
                </a:lnTo>
                <a:lnTo>
                  <a:pt x="482" y="7"/>
                </a:lnTo>
                <a:lnTo>
                  <a:pt x="470" y="0"/>
                </a:lnTo>
                <a:lnTo>
                  <a:pt x="459" y="0"/>
                </a:lnTo>
                <a:lnTo>
                  <a:pt x="393" y="0"/>
                </a:lnTo>
                <a:lnTo>
                  <a:pt x="382" y="0"/>
                </a:lnTo>
                <a:lnTo>
                  <a:pt x="374" y="7"/>
                </a:lnTo>
                <a:lnTo>
                  <a:pt x="366" y="15"/>
                </a:lnTo>
                <a:lnTo>
                  <a:pt x="362" y="27"/>
                </a:lnTo>
                <a:lnTo>
                  <a:pt x="332" y="457"/>
                </a:lnTo>
                <a:lnTo>
                  <a:pt x="289" y="457"/>
                </a:lnTo>
                <a:lnTo>
                  <a:pt x="270" y="461"/>
                </a:lnTo>
                <a:lnTo>
                  <a:pt x="251" y="473"/>
                </a:lnTo>
                <a:lnTo>
                  <a:pt x="235" y="488"/>
                </a:lnTo>
                <a:lnTo>
                  <a:pt x="228" y="507"/>
                </a:lnTo>
                <a:lnTo>
                  <a:pt x="204" y="604"/>
                </a:lnTo>
                <a:lnTo>
                  <a:pt x="174" y="623"/>
                </a:lnTo>
                <a:lnTo>
                  <a:pt x="154" y="650"/>
                </a:lnTo>
                <a:lnTo>
                  <a:pt x="139" y="684"/>
                </a:lnTo>
                <a:lnTo>
                  <a:pt x="135" y="719"/>
                </a:lnTo>
                <a:lnTo>
                  <a:pt x="135" y="1638"/>
                </a:lnTo>
                <a:lnTo>
                  <a:pt x="139" y="1673"/>
                </a:lnTo>
                <a:lnTo>
                  <a:pt x="154" y="1704"/>
                </a:lnTo>
                <a:lnTo>
                  <a:pt x="66" y="1704"/>
                </a:lnTo>
                <a:lnTo>
                  <a:pt x="43" y="1712"/>
                </a:lnTo>
                <a:lnTo>
                  <a:pt x="19" y="1723"/>
                </a:lnTo>
                <a:lnTo>
                  <a:pt x="8" y="1746"/>
                </a:lnTo>
                <a:lnTo>
                  <a:pt x="0" y="1769"/>
                </a:lnTo>
                <a:lnTo>
                  <a:pt x="0" y="1835"/>
                </a:lnTo>
                <a:lnTo>
                  <a:pt x="8" y="1858"/>
                </a:lnTo>
                <a:lnTo>
                  <a:pt x="19" y="1881"/>
                </a:lnTo>
                <a:lnTo>
                  <a:pt x="43" y="1892"/>
                </a:lnTo>
                <a:lnTo>
                  <a:pt x="66" y="1900"/>
                </a:lnTo>
                <a:lnTo>
                  <a:pt x="1445" y="1900"/>
                </a:lnTo>
                <a:lnTo>
                  <a:pt x="1472" y="1892"/>
                </a:lnTo>
                <a:lnTo>
                  <a:pt x="1492" y="1881"/>
                </a:lnTo>
                <a:lnTo>
                  <a:pt x="1507" y="1858"/>
                </a:lnTo>
                <a:lnTo>
                  <a:pt x="1511" y="1835"/>
                </a:lnTo>
                <a:lnTo>
                  <a:pt x="1511" y="1769"/>
                </a:lnTo>
                <a:lnTo>
                  <a:pt x="1507" y="1746"/>
                </a:lnTo>
                <a:lnTo>
                  <a:pt x="1492" y="1723"/>
                </a:lnTo>
                <a:lnTo>
                  <a:pt x="1472" y="1712"/>
                </a:lnTo>
                <a:lnTo>
                  <a:pt x="1445" y="1704"/>
                </a:lnTo>
                <a:lnTo>
                  <a:pt x="1445" y="1704"/>
                </a:lnTo>
                <a:close/>
                <a:moveTo>
                  <a:pt x="1083" y="61"/>
                </a:moveTo>
                <a:lnTo>
                  <a:pt x="1091" y="61"/>
                </a:lnTo>
                <a:lnTo>
                  <a:pt x="1118" y="457"/>
                </a:lnTo>
                <a:lnTo>
                  <a:pt x="1052" y="457"/>
                </a:lnTo>
                <a:lnTo>
                  <a:pt x="1083" y="61"/>
                </a:lnTo>
                <a:close/>
                <a:moveTo>
                  <a:pt x="944" y="523"/>
                </a:moveTo>
                <a:lnTo>
                  <a:pt x="948" y="519"/>
                </a:lnTo>
                <a:lnTo>
                  <a:pt x="1226" y="519"/>
                </a:lnTo>
                <a:lnTo>
                  <a:pt x="1226" y="523"/>
                </a:lnTo>
                <a:lnTo>
                  <a:pt x="1245" y="588"/>
                </a:lnTo>
                <a:lnTo>
                  <a:pt x="929" y="588"/>
                </a:lnTo>
                <a:lnTo>
                  <a:pt x="944" y="523"/>
                </a:lnTo>
                <a:close/>
                <a:moveTo>
                  <a:pt x="852" y="981"/>
                </a:moveTo>
                <a:lnTo>
                  <a:pt x="1087" y="981"/>
                </a:lnTo>
                <a:lnTo>
                  <a:pt x="1098" y="981"/>
                </a:lnTo>
                <a:lnTo>
                  <a:pt x="1110" y="988"/>
                </a:lnTo>
                <a:lnTo>
                  <a:pt x="1118" y="1000"/>
                </a:lnTo>
                <a:lnTo>
                  <a:pt x="1122" y="1015"/>
                </a:lnTo>
                <a:lnTo>
                  <a:pt x="1122" y="1342"/>
                </a:lnTo>
                <a:lnTo>
                  <a:pt x="1118" y="1358"/>
                </a:lnTo>
                <a:lnTo>
                  <a:pt x="1110" y="1365"/>
                </a:lnTo>
                <a:lnTo>
                  <a:pt x="1098" y="1373"/>
                </a:lnTo>
                <a:lnTo>
                  <a:pt x="1087" y="1377"/>
                </a:lnTo>
                <a:lnTo>
                  <a:pt x="852" y="1377"/>
                </a:lnTo>
                <a:lnTo>
                  <a:pt x="852" y="981"/>
                </a:lnTo>
                <a:close/>
                <a:moveTo>
                  <a:pt x="852" y="1438"/>
                </a:moveTo>
                <a:lnTo>
                  <a:pt x="1087" y="1438"/>
                </a:lnTo>
                <a:lnTo>
                  <a:pt x="1106" y="1438"/>
                </a:lnTo>
                <a:lnTo>
                  <a:pt x="1122" y="1431"/>
                </a:lnTo>
                <a:lnTo>
                  <a:pt x="1152" y="1411"/>
                </a:lnTo>
                <a:lnTo>
                  <a:pt x="1176" y="1381"/>
                </a:lnTo>
                <a:lnTo>
                  <a:pt x="1179" y="1361"/>
                </a:lnTo>
                <a:lnTo>
                  <a:pt x="1183" y="1342"/>
                </a:lnTo>
                <a:lnTo>
                  <a:pt x="1183" y="1015"/>
                </a:lnTo>
                <a:lnTo>
                  <a:pt x="1179" y="996"/>
                </a:lnTo>
                <a:lnTo>
                  <a:pt x="1176" y="977"/>
                </a:lnTo>
                <a:lnTo>
                  <a:pt x="1152" y="946"/>
                </a:lnTo>
                <a:lnTo>
                  <a:pt x="1122" y="927"/>
                </a:lnTo>
                <a:lnTo>
                  <a:pt x="1106" y="919"/>
                </a:lnTo>
                <a:lnTo>
                  <a:pt x="1087" y="919"/>
                </a:lnTo>
                <a:lnTo>
                  <a:pt x="852" y="919"/>
                </a:lnTo>
                <a:lnTo>
                  <a:pt x="852" y="719"/>
                </a:lnTo>
                <a:lnTo>
                  <a:pt x="860" y="692"/>
                </a:lnTo>
                <a:lnTo>
                  <a:pt x="875" y="669"/>
                </a:lnTo>
                <a:lnTo>
                  <a:pt x="894" y="657"/>
                </a:lnTo>
                <a:lnTo>
                  <a:pt x="921" y="650"/>
                </a:lnTo>
                <a:lnTo>
                  <a:pt x="1249" y="650"/>
                </a:lnTo>
                <a:lnTo>
                  <a:pt x="1276" y="657"/>
                </a:lnTo>
                <a:lnTo>
                  <a:pt x="1299" y="669"/>
                </a:lnTo>
                <a:lnTo>
                  <a:pt x="1314" y="692"/>
                </a:lnTo>
                <a:lnTo>
                  <a:pt x="1318" y="719"/>
                </a:lnTo>
                <a:lnTo>
                  <a:pt x="1318" y="1638"/>
                </a:lnTo>
                <a:lnTo>
                  <a:pt x="1314" y="1665"/>
                </a:lnTo>
                <a:lnTo>
                  <a:pt x="1299" y="1685"/>
                </a:lnTo>
                <a:lnTo>
                  <a:pt x="1276" y="1700"/>
                </a:lnTo>
                <a:lnTo>
                  <a:pt x="1249" y="1704"/>
                </a:lnTo>
                <a:lnTo>
                  <a:pt x="921" y="1704"/>
                </a:lnTo>
                <a:lnTo>
                  <a:pt x="894" y="1700"/>
                </a:lnTo>
                <a:lnTo>
                  <a:pt x="875" y="1685"/>
                </a:lnTo>
                <a:lnTo>
                  <a:pt x="860" y="1665"/>
                </a:lnTo>
                <a:lnTo>
                  <a:pt x="852" y="1638"/>
                </a:lnTo>
                <a:lnTo>
                  <a:pt x="852" y="1438"/>
                </a:lnTo>
                <a:close/>
                <a:moveTo>
                  <a:pt x="424" y="61"/>
                </a:moveTo>
                <a:lnTo>
                  <a:pt x="432" y="61"/>
                </a:lnTo>
                <a:lnTo>
                  <a:pt x="459" y="457"/>
                </a:lnTo>
                <a:lnTo>
                  <a:pt x="393" y="457"/>
                </a:lnTo>
                <a:lnTo>
                  <a:pt x="424" y="61"/>
                </a:lnTo>
                <a:close/>
                <a:moveTo>
                  <a:pt x="285" y="523"/>
                </a:moveTo>
                <a:lnTo>
                  <a:pt x="289" y="519"/>
                </a:lnTo>
                <a:lnTo>
                  <a:pt x="567" y="519"/>
                </a:lnTo>
                <a:lnTo>
                  <a:pt x="567" y="523"/>
                </a:lnTo>
                <a:lnTo>
                  <a:pt x="586" y="588"/>
                </a:lnTo>
                <a:lnTo>
                  <a:pt x="270" y="588"/>
                </a:lnTo>
                <a:lnTo>
                  <a:pt x="285" y="523"/>
                </a:lnTo>
                <a:close/>
                <a:moveTo>
                  <a:pt x="197" y="981"/>
                </a:moveTo>
                <a:lnTo>
                  <a:pt x="428" y="981"/>
                </a:lnTo>
                <a:lnTo>
                  <a:pt x="439" y="981"/>
                </a:lnTo>
                <a:lnTo>
                  <a:pt x="451" y="988"/>
                </a:lnTo>
                <a:lnTo>
                  <a:pt x="459" y="1000"/>
                </a:lnTo>
                <a:lnTo>
                  <a:pt x="463" y="1015"/>
                </a:lnTo>
                <a:lnTo>
                  <a:pt x="463" y="1342"/>
                </a:lnTo>
                <a:lnTo>
                  <a:pt x="459" y="1358"/>
                </a:lnTo>
                <a:lnTo>
                  <a:pt x="451" y="1365"/>
                </a:lnTo>
                <a:lnTo>
                  <a:pt x="439" y="1373"/>
                </a:lnTo>
                <a:lnTo>
                  <a:pt x="428" y="1377"/>
                </a:lnTo>
                <a:lnTo>
                  <a:pt x="197" y="1377"/>
                </a:lnTo>
                <a:lnTo>
                  <a:pt x="197" y="981"/>
                </a:lnTo>
                <a:close/>
                <a:moveTo>
                  <a:pt x="197" y="1438"/>
                </a:moveTo>
                <a:lnTo>
                  <a:pt x="428" y="1438"/>
                </a:lnTo>
                <a:lnTo>
                  <a:pt x="447" y="1438"/>
                </a:lnTo>
                <a:lnTo>
                  <a:pt x="466" y="1431"/>
                </a:lnTo>
                <a:lnTo>
                  <a:pt x="497" y="1411"/>
                </a:lnTo>
                <a:lnTo>
                  <a:pt x="517" y="1381"/>
                </a:lnTo>
                <a:lnTo>
                  <a:pt x="524" y="1361"/>
                </a:lnTo>
                <a:lnTo>
                  <a:pt x="524" y="1342"/>
                </a:lnTo>
                <a:lnTo>
                  <a:pt x="524" y="1015"/>
                </a:lnTo>
                <a:lnTo>
                  <a:pt x="524" y="996"/>
                </a:lnTo>
                <a:lnTo>
                  <a:pt x="517" y="977"/>
                </a:lnTo>
                <a:lnTo>
                  <a:pt x="497" y="946"/>
                </a:lnTo>
                <a:lnTo>
                  <a:pt x="466" y="927"/>
                </a:lnTo>
                <a:lnTo>
                  <a:pt x="447" y="919"/>
                </a:lnTo>
                <a:lnTo>
                  <a:pt x="428" y="919"/>
                </a:lnTo>
                <a:lnTo>
                  <a:pt x="197" y="919"/>
                </a:lnTo>
                <a:lnTo>
                  <a:pt x="197" y="719"/>
                </a:lnTo>
                <a:lnTo>
                  <a:pt x="201" y="692"/>
                </a:lnTo>
                <a:lnTo>
                  <a:pt x="216" y="669"/>
                </a:lnTo>
                <a:lnTo>
                  <a:pt x="235" y="657"/>
                </a:lnTo>
                <a:lnTo>
                  <a:pt x="262" y="650"/>
                </a:lnTo>
                <a:lnTo>
                  <a:pt x="594" y="650"/>
                </a:lnTo>
                <a:lnTo>
                  <a:pt x="617" y="657"/>
                </a:lnTo>
                <a:lnTo>
                  <a:pt x="640" y="669"/>
                </a:lnTo>
                <a:lnTo>
                  <a:pt x="655" y="692"/>
                </a:lnTo>
                <a:lnTo>
                  <a:pt x="659" y="719"/>
                </a:lnTo>
                <a:lnTo>
                  <a:pt x="659" y="1638"/>
                </a:lnTo>
                <a:lnTo>
                  <a:pt x="655" y="1665"/>
                </a:lnTo>
                <a:lnTo>
                  <a:pt x="640" y="1685"/>
                </a:lnTo>
                <a:lnTo>
                  <a:pt x="617" y="1700"/>
                </a:lnTo>
                <a:lnTo>
                  <a:pt x="594" y="1704"/>
                </a:lnTo>
                <a:lnTo>
                  <a:pt x="262" y="1704"/>
                </a:lnTo>
                <a:lnTo>
                  <a:pt x="235" y="1700"/>
                </a:lnTo>
                <a:lnTo>
                  <a:pt x="216" y="1685"/>
                </a:lnTo>
                <a:lnTo>
                  <a:pt x="201" y="1665"/>
                </a:lnTo>
                <a:lnTo>
                  <a:pt x="197" y="1638"/>
                </a:lnTo>
                <a:lnTo>
                  <a:pt x="197" y="1438"/>
                </a:lnTo>
                <a:close/>
                <a:moveTo>
                  <a:pt x="1449" y="1835"/>
                </a:moveTo>
                <a:lnTo>
                  <a:pt x="1445" y="1838"/>
                </a:lnTo>
                <a:lnTo>
                  <a:pt x="66" y="1838"/>
                </a:lnTo>
                <a:lnTo>
                  <a:pt x="66" y="1835"/>
                </a:lnTo>
                <a:lnTo>
                  <a:pt x="66" y="1769"/>
                </a:lnTo>
                <a:lnTo>
                  <a:pt x="66" y="1765"/>
                </a:lnTo>
                <a:lnTo>
                  <a:pt x="1445" y="1765"/>
                </a:lnTo>
                <a:lnTo>
                  <a:pt x="1449" y="1769"/>
                </a:lnTo>
                <a:lnTo>
                  <a:pt x="1449" y="183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28" name="Group 27"/>
          <p:cNvGrpSpPr/>
          <p:nvPr/>
        </p:nvGrpSpPr>
        <p:grpSpPr>
          <a:xfrm>
            <a:off x="9193461" y="2644164"/>
            <a:ext cx="684279" cy="435581"/>
            <a:chOff x="3663950" y="4933950"/>
            <a:chExt cx="3022600" cy="1924050"/>
          </a:xfrm>
        </p:grpSpPr>
        <p:sp>
          <p:nvSpPr>
            <p:cNvPr id="29" name="Freeform 59"/>
            <p:cNvSpPr>
              <a:spLocks noEditPoints="1"/>
            </p:cNvSpPr>
            <p:nvPr/>
          </p:nvSpPr>
          <p:spPr bwMode="auto">
            <a:xfrm>
              <a:off x="3663950" y="4933950"/>
              <a:ext cx="3022600" cy="1924050"/>
            </a:xfrm>
            <a:custGeom>
              <a:avLst/>
              <a:gdLst>
                <a:gd name="T0" fmla="*/ 1865 w 1904"/>
                <a:gd name="T1" fmla="*/ 931 h 1212"/>
                <a:gd name="T2" fmla="*/ 1796 w 1904"/>
                <a:gd name="T3" fmla="*/ 685 h 1212"/>
                <a:gd name="T4" fmla="*/ 1661 w 1904"/>
                <a:gd name="T5" fmla="*/ 466 h 1212"/>
                <a:gd name="T6" fmla="*/ 1480 w 1904"/>
                <a:gd name="T7" fmla="*/ 296 h 1212"/>
                <a:gd name="T8" fmla="*/ 1272 w 1904"/>
                <a:gd name="T9" fmla="*/ 189 h 1212"/>
                <a:gd name="T10" fmla="*/ 1041 w 1904"/>
                <a:gd name="T11" fmla="*/ 135 h 1212"/>
                <a:gd name="T12" fmla="*/ 1048 w 1904"/>
                <a:gd name="T13" fmla="*/ 77 h 1212"/>
                <a:gd name="T14" fmla="*/ 991 w 1904"/>
                <a:gd name="T15" fmla="*/ 8 h 1212"/>
                <a:gd name="T16" fmla="*/ 933 w 1904"/>
                <a:gd name="T17" fmla="*/ 0 h 1212"/>
                <a:gd name="T18" fmla="*/ 863 w 1904"/>
                <a:gd name="T19" fmla="*/ 58 h 1212"/>
                <a:gd name="T20" fmla="*/ 860 w 1904"/>
                <a:gd name="T21" fmla="*/ 116 h 1212"/>
                <a:gd name="T22" fmla="*/ 709 w 1904"/>
                <a:gd name="T23" fmla="*/ 162 h 1212"/>
                <a:gd name="T24" fmla="*/ 493 w 1904"/>
                <a:gd name="T25" fmla="*/ 254 h 1212"/>
                <a:gd name="T26" fmla="*/ 305 w 1904"/>
                <a:gd name="T27" fmla="*/ 400 h 1212"/>
                <a:gd name="T28" fmla="*/ 147 w 1904"/>
                <a:gd name="T29" fmla="*/ 608 h 1212"/>
                <a:gd name="T30" fmla="*/ 58 w 1904"/>
                <a:gd name="T31" fmla="*/ 847 h 1212"/>
                <a:gd name="T32" fmla="*/ 35 w 1904"/>
                <a:gd name="T33" fmla="*/ 1016 h 1212"/>
                <a:gd name="T34" fmla="*/ 4 w 1904"/>
                <a:gd name="T35" fmla="*/ 1035 h 1212"/>
                <a:gd name="T36" fmla="*/ 12 w 1904"/>
                <a:gd name="T37" fmla="*/ 1070 h 1212"/>
                <a:gd name="T38" fmla="*/ 85 w 1904"/>
                <a:gd name="T39" fmla="*/ 1077 h 1212"/>
                <a:gd name="T40" fmla="*/ 189 w 1904"/>
                <a:gd name="T41" fmla="*/ 1197 h 1212"/>
                <a:gd name="T42" fmla="*/ 1661 w 1904"/>
                <a:gd name="T43" fmla="*/ 1212 h 1212"/>
                <a:gd name="T44" fmla="*/ 1742 w 1904"/>
                <a:gd name="T45" fmla="*/ 1181 h 1212"/>
                <a:gd name="T46" fmla="*/ 1873 w 1904"/>
                <a:gd name="T47" fmla="*/ 1077 h 1212"/>
                <a:gd name="T48" fmla="*/ 1904 w 1904"/>
                <a:gd name="T49" fmla="*/ 1062 h 1212"/>
                <a:gd name="T50" fmla="*/ 1896 w 1904"/>
                <a:gd name="T51" fmla="*/ 1027 h 1212"/>
                <a:gd name="T52" fmla="*/ 1873 w 1904"/>
                <a:gd name="T53" fmla="*/ 1016 h 1212"/>
                <a:gd name="T54" fmla="*/ 979 w 1904"/>
                <a:gd name="T55" fmla="*/ 73 h 1212"/>
                <a:gd name="T56" fmla="*/ 987 w 1904"/>
                <a:gd name="T57" fmla="*/ 108 h 1212"/>
                <a:gd name="T58" fmla="*/ 952 w 1904"/>
                <a:gd name="T59" fmla="*/ 131 h 1212"/>
                <a:gd name="T60" fmla="*/ 921 w 1904"/>
                <a:gd name="T61" fmla="*/ 108 h 1212"/>
                <a:gd name="T62" fmla="*/ 929 w 1904"/>
                <a:gd name="T63" fmla="*/ 73 h 1212"/>
                <a:gd name="T64" fmla="*/ 952 w 1904"/>
                <a:gd name="T65" fmla="*/ 62 h 1212"/>
                <a:gd name="T66" fmla="*/ 1661 w 1904"/>
                <a:gd name="T67" fmla="*/ 1150 h 1212"/>
                <a:gd name="T68" fmla="*/ 193 w 1904"/>
                <a:gd name="T69" fmla="*/ 1124 h 1212"/>
                <a:gd name="T70" fmla="*/ 1715 w 1904"/>
                <a:gd name="T71" fmla="*/ 1124 h 1212"/>
                <a:gd name="T72" fmla="*/ 120 w 1904"/>
                <a:gd name="T73" fmla="*/ 850 h 1212"/>
                <a:gd name="T74" fmla="*/ 212 w 1904"/>
                <a:gd name="T75" fmla="*/ 623 h 1212"/>
                <a:gd name="T76" fmla="*/ 359 w 1904"/>
                <a:gd name="T77" fmla="*/ 435 h 1212"/>
                <a:gd name="T78" fmla="*/ 555 w 1904"/>
                <a:gd name="T79" fmla="*/ 293 h 1212"/>
                <a:gd name="T80" fmla="*/ 786 w 1904"/>
                <a:gd name="T81" fmla="*/ 208 h 1212"/>
                <a:gd name="T82" fmla="*/ 1041 w 1904"/>
                <a:gd name="T83" fmla="*/ 196 h 1212"/>
                <a:gd name="T84" fmla="*/ 1280 w 1904"/>
                <a:gd name="T85" fmla="*/ 258 h 1212"/>
                <a:gd name="T86" fmla="*/ 1488 w 1904"/>
                <a:gd name="T87" fmla="*/ 381 h 1212"/>
                <a:gd name="T88" fmla="*/ 1653 w 1904"/>
                <a:gd name="T89" fmla="*/ 554 h 1212"/>
                <a:gd name="T90" fmla="*/ 1765 w 1904"/>
                <a:gd name="T91" fmla="*/ 770 h 1212"/>
                <a:gd name="T92" fmla="*/ 1811 w 1904"/>
                <a:gd name="T93" fmla="*/ 1016 h 1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04" h="1212">
                  <a:moveTo>
                    <a:pt x="1873" y="1016"/>
                  </a:moveTo>
                  <a:lnTo>
                    <a:pt x="1873" y="1016"/>
                  </a:lnTo>
                  <a:lnTo>
                    <a:pt x="1865" y="931"/>
                  </a:lnTo>
                  <a:lnTo>
                    <a:pt x="1850" y="847"/>
                  </a:lnTo>
                  <a:lnTo>
                    <a:pt x="1827" y="762"/>
                  </a:lnTo>
                  <a:lnTo>
                    <a:pt x="1796" y="685"/>
                  </a:lnTo>
                  <a:lnTo>
                    <a:pt x="1761" y="608"/>
                  </a:lnTo>
                  <a:lnTo>
                    <a:pt x="1715" y="535"/>
                  </a:lnTo>
                  <a:lnTo>
                    <a:pt x="1661" y="466"/>
                  </a:lnTo>
                  <a:lnTo>
                    <a:pt x="1603" y="400"/>
                  </a:lnTo>
                  <a:lnTo>
                    <a:pt x="1545" y="346"/>
                  </a:lnTo>
                  <a:lnTo>
                    <a:pt x="1480" y="296"/>
                  </a:lnTo>
                  <a:lnTo>
                    <a:pt x="1414" y="254"/>
                  </a:lnTo>
                  <a:lnTo>
                    <a:pt x="1345" y="220"/>
                  </a:lnTo>
                  <a:lnTo>
                    <a:pt x="1272" y="189"/>
                  </a:lnTo>
                  <a:lnTo>
                    <a:pt x="1199" y="162"/>
                  </a:lnTo>
                  <a:lnTo>
                    <a:pt x="1122" y="146"/>
                  </a:lnTo>
                  <a:lnTo>
                    <a:pt x="1041" y="135"/>
                  </a:lnTo>
                  <a:lnTo>
                    <a:pt x="1048" y="116"/>
                  </a:lnTo>
                  <a:lnTo>
                    <a:pt x="1052" y="96"/>
                  </a:lnTo>
                  <a:lnTo>
                    <a:pt x="1048" y="77"/>
                  </a:lnTo>
                  <a:lnTo>
                    <a:pt x="1045" y="58"/>
                  </a:lnTo>
                  <a:lnTo>
                    <a:pt x="1021" y="27"/>
                  </a:lnTo>
                  <a:lnTo>
                    <a:pt x="991" y="8"/>
                  </a:lnTo>
                  <a:lnTo>
                    <a:pt x="975" y="0"/>
                  </a:lnTo>
                  <a:lnTo>
                    <a:pt x="952" y="0"/>
                  </a:lnTo>
                  <a:lnTo>
                    <a:pt x="933" y="0"/>
                  </a:lnTo>
                  <a:lnTo>
                    <a:pt x="917" y="8"/>
                  </a:lnTo>
                  <a:lnTo>
                    <a:pt x="887" y="27"/>
                  </a:lnTo>
                  <a:lnTo>
                    <a:pt x="863" y="58"/>
                  </a:lnTo>
                  <a:lnTo>
                    <a:pt x="860" y="77"/>
                  </a:lnTo>
                  <a:lnTo>
                    <a:pt x="856" y="96"/>
                  </a:lnTo>
                  <a:lnTo>
                    <a:pt x="860" y="116"/>
                  </a:lnTo>
                  <a:lnTo>
                    <a:pt x="867" y="135"/>
                  </a:lnTo>
                  <a:lnTo>
                    <a:pt x="786" y="146"/>
                  </a:lnTo>
                  <a:lnTo>
                    <a:pt x="709" y="162"/>
                  </a:lnTo>
                  <a:lnTo>
                    <a:pt x="636" y="189"/>
                  </a:lnTo>
                  <a:lnTo>
                    <a:pt x="563" y="220"/>
                  </a:lnTo>
                  <a:lnTo>
                    <a:pt x="493" y="254"/>
                  </a:lnTo>
                  <a:lnTo>
                    <a:pt x="428" y="296"/>
                  </a:lnTo>
                  <a:lnTo>
                    <a:pt x="362" y="346"/>
                  </a:lnTo>
                  <a:lnTo>
                    <a:pt x="305" y="400"/>
                  </a:lnTo>
                  <a:lnTo>
                    <a:pt x="247" y="466"/>
                  </a:lnTo>
                  <a:lnTo>
                    <a:pt x="193" y="535"/>
                  </a:lnTo>
                  <a:lnTo>
                    <a:pt x="147" y="608"/>
                  </a:lnTo>
                  <a:lnTo>
                    <a:pt x="112" y="685"/>
                  </a:lnTo>
                  <a:lnTo>
                    <a:pt x="81" y="762"/>
                  </a:lnTo>
                  <a:lnTo>
                    <a:pt x="58" y="847"/>
                  </a:lnTo>
                  <a:lnTo>
                    <a:pt x="43" y="931"/>
                  </a:lnTo>
                  <a:lnTo>
                    <a:pt x="35" y="1016"/>
                  </a:lnTo>
                  <a:lnTo>
                    <a:pt x="35" y="1016"/>
                  </a:lnTo>
                  <a:lnTo>
                    <a:pt x="19" y="1020"/>
                  </a:lnTo>
                  <a:lnTo>
                    <a:pt x="12" y="1027"/>
                  </a:lnTo>
                  <a:lnTo>
                    <a:pt x="4" y="1035"/>
                  </a:lnTo>
                  <a:lnTo>
                    <a:pt x="0" y="1047"/>
                  </a:lnTo>
                  <a:lnTo>
                    <a:pt x="4" y="1062"/>
                  </a:lnTo>
                  <a:lnTo>
                    <a:pt x="12" y="1070"/>
                  </a:lnTo>
                  <a:lnTo>
                    <a:pt x="19" y="1077"/>
                  </a:lnTo>
                  <a:lnTo>
                    <a:pt x="35" y="1077"/>
                  </a:lnTo>
                  <a:lnTo>
                    <a:pt x="85" y="1077"/>
                  </a:lnTo>
                  <a:lnTo>
                    <a:pt x="143" y="1158"/>
                  </a:lnTo>
                  <a:lnTo>
                    <a:pt x="166" y="1181"/>
                  </a:lnTo>
                  <a:lnTo>
                    <a:pt x="189" y="1197"/>
                  </a:lnTo>
                  <a:lnTo>
                    <a:pt x="216" y="1208"/>
                  </a:lnTo>
                  <a:lnTo>
                    <a:pt x="247" y="1212"/>
                  </a:lnTo>
                  <a:lnTo>
                    <a:pt x="1661" y="1212"/>
                  </a:lnTo>
                  <a:lnTo>
                    <a:pt x="1692" y="1208"/>
                  </a:lnTo>
                  <a:lnTo>
                    <a:pt x="1719" y="1197"/>
                  </a:lnTo>
                  <a:lnTo>
                    <a:pt x="1742" y="1181"/>
                  </a:lnTo>
                  <a:lnTo>
                    <a:pt x="1765" y="1158"/>
                  </a:lnTo>
                  <a:lnTo>
                    <a:pt x="1823" y="1077"/>
                  </a:lnTo>
                  <a:lnTo>
                    <a:pt x="1873" y="1077"/>
                  </a:lnTo>
                  <a:lnTo>
                    <a:pt x="1888" y="1077"/>
                  </a:lnTo>
                  <a:lnTo>
                    <a:pt x="1896" y="1070"/>
                  </a:lnTo>
                  <a:lnTo>
                    <a:pt x="1904" y="1062"/>
                  </a:lnTo>
                  <a:lnTo>
                    <a:pt x="1904" y="1047"/>
                  </a:lnTo>
                  <a:lnTo>
                    <a:pt x="1904" y="1035"/>
                  </a:lnTo>
                  <a:lnTo>
                    <a:pt x="1896" y="1027"/>
                  </a:lnTo>
                  <a:lnTo>
                    <a:pt x="1888" y="1020"/>
                  </a:lnTo>
                  <a:lnTo>
                    <a:pt x="1873" y="1016"/>
                  </a:lnTo>
                  <a:lnTo>
                    <a:pt x="1873" y="1016"/>
                  </a:lnTo>
                  <a:close/>
                  <a:moveTo>
                    <a:pt x="952" y="62"/>
                  </a:moveTo>
                  <a:lnTo>
                    <a:pt x="967" y="66"/>
                  </a:lnTo>
                  <a:lnTo>
                    <a:pt x="979" y="73"/>
                  </a:lnTo>
                  <a:lnTo>
                    <a:pt x="987" y="81"/>
                  </a:lnTo>
                  <a:lnTo>
                    <a:pt x="991" y="96"/>
                  </a:lnTo>
                  <a:lnTo>
                    <a:pt x="987" y="108"/>
                  </a:lnTo>
                  <a:lnTo>
                    <a:pt x="979" y="119"/>
                  </a:lnTo>
                  <a:lnTo>
                    <a:pt x="967" y="127"/>
                  </a:lnTo>
                  <a:lnTo>
                    <a:pt x="952" y="131"/>
                  </a:lnTo>
                  <a:lnTo>
                    <a:pt x="940" y="127"/>
                  </a:lnTo>
                  <a:lnTo>
                    <a:pt x="929" y="119"/>
                  </a:lnTo>
                  <a:lnTo>
                    <a:pt x="921" y="108"/>
                  </a:lnTo>
                  <a:lnTo>
                    <a:pt x="917" y="96"/>
                  </a:lnTo>
                  <a:lnTo>
                    <a:pt x="921" y="81"/>
                  </a:lnTo>
                  <a:lnTo>
                    <a:pt x="929" y="73"/>
                  </a:lnTo>
                  <a:lnTo>
                    <a:pt x="940" y="66"/>
                  </a:lnTo>
                  <a:lnTo>
                    <a:pt x="952" y="62"/>
                  </a:lnTo>
                  <a:lnTo>
                    <a:pt x="952" y="62"/>
                  </a:lnTo>
                  <a:close/>
                  <a:moveTo>
                    <a:pt x="1715" y="1124"/>
                  </a:moveTo>
                  <a:lnTo>
                    <a:pt x="1692" y="1143"/>
                  </a:lnTo>
                  <a:lnTo>
                    <a:pt x="1661" y="1150"/>
                  </a:lnTo>
                  <a:lnTo>
                    <a:pt x="247" y="1150"/>
                  </a:lnTo>
                  <a:lnTo>
                    <a:pt x="216" y="1143"/>
                  </a:lnTo>
                  <a:lnTo>
                    <a:pt x="193" y="1124"/>
                  </a:lnTo>
                  <a:lnTo>
                    <a:pt x="162" y="1077"/>
                  </a:lnTo>
                  <a:lnTo>
                    <a:pt x="1746" y="1077"/>
                  </a:lnTo>
                  <a:lnTo>
                    <a:pt x="1715" y="1124"/>
                  </a:lnTo>
                  <a:close/>
                  <a:moveTo>
                    <a:pt x="96" y="1016"/>
                  </a:moveTo>
                  <a:lnTo>
                    <a:pt x="104" y="931"/>
                  </a:lnTo>
                  <a:lnTo>
                    <a:pt x="120" y="850"/>
                  </a:lnTo>
                  <a:lnTo>
                    <a:pt x="143" y="770"/>
                  </a:lnTo>
                  <a:lnTo>
                    <a:pt x="174" y="697"/>
                  </a:lnTo>
                  <a:lnTo>
                    <a:pt x="212" y="623"/>
                  </a:lnTo>
                  <a:lnTo>
                    <a:pt x="254" y="554"/>
                  </a:lnTo>
                  <a:lnTo>
                    <a:pt x="305" y="493"/>
                  </a:lnTo>
                  <a:lnTo>
                    <a:pt x="359" y="435"/>
                  </a:lnTo>
                  <a:lnTo>
                    <a:pt x="420" y="381"/>
                  </a:lnTo>
                  <a:lnTo>
                    <a:pt x="486" y="335"/>
                  </a:lnTo>
                  <a:lnTo>
                    <a:pt x="555" y="293"/>
                  </a:lnTo>
                  <a:lnTo>
                    <a:pt x="628" y="258"/>
                  </a:lnTo>
                  <a:lnTo>
                    <a:pt x="705" y="231"/>
                  </a:lnTo>
                  <a:lnTo>
                    <a:pt x="786" y="208"/>
                  </a:lnTo>
                  <a:lnTo>
                    <a:pt x="867" y="196"/>
                  </a:lnTo>
                  <a:lnTo>
                    <a:pt x="952" y="193"/>
                  </a:lnTo>
                  <a:lnTo>
                    <a:pt x="1041" y="196"/>
                  </a:lnTo>
                  <a:lnTo>
                    <a:pt x="1122" y="208"/>
                  </a:lnTo>
                  <a:lnTo>
                    <a:pt x="1203" y="231"/>
                  </a:lnTo>
                  <a:lnTo>
                    <a:pt x="1280" y="258"/>
                  </a:lnTo>
                  <a:lnTo>
                    <a:pt x="1353" y="293"/>
                  </a:lnTo>
                  <a:lnTo>
                    <a:pt x="1422" y="335"/>
                  </a:lnTo>
                  <a:lnTo>
                    <a:pt x="1488" y="381"/>
                  </a:lnTo>
                  <a:lnTo>
                    <a:pt x="1549" y="435"/>
                  </a:lnTo>
                  <a:lnTo>
                    <a:pt x="1603" y="493"/>
                  </a:lnTo>
                  <a:lnTo>
                    <a:pt x="1653" y="554"/>
                  </a:lnTo>
                  <a:lnTo>
                    <a:pt x="1696" y="623"/>
                  </a:lnTo>
                  <a:lnTo>
                    <a:pt x="1734" y="697"/>
                  </a:lnTo>
                  <a:lnTo>
                    <a:pt x="1765" y="770"/>
                  </a:lnTo>
                  <a:lnTo>
                    <a:pt x="1788" y="850"/>
                  </a:lnTo>
                  <a:lnTo>
                    <a:pt x="1804" y="931"/>
                  </a:lnTo>
                  <a:lnTo>
                    <a:pt x="1811" y="1016"/>
                  </a:lnTo>
                  <a:lnTo>
                    <a:pt x="96" y="10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0" name="Freeform 60"/>
            <p:cNvSpPr>
              <a:spLocks/>
            </p:cNvSpPr>
            <p:nvPr/>
          </p:nvSpPr>
          <p:spPr bwMode="auto">
            <a:xfrm>
              <a:off x="5861050" y="5600700"/>
              <a:ext cx="525463" cy="731838"/>
            </a:xfrm>
            <a:custGeom>
              <a:avLst/>
              <a:gdLst>
                <a:gd name="T0" fmla="*/ 50 w 331"/>
                <a:gd name="T1" fmla="*/ 3 h 461"/>
                <a:gd name="T2" fmla="*/ 38 w 331"/>
                <a:gd name="T3" fmla="*/ 0 h 461"/>
                <a:gd name="T4" fmla="*/ 27 w 331"/>
                <a:gd name="T5" fmla="*/ 0 h 461"/>
                <a:gd name="T6" fmla="*/ 15 w 331"/>
                <a:gd name="T7" fmla="*/ 3 h 461"/>
                <a:gd name="T8" fmla="*/ 7 w 331"/>
                <a:gd name="T9" fmla="*/ 11 h 461"/>
                <a:gd name="T10" fmla="*/ 0 w 331"/>
                <a:gd name="T11" fmla="*/ 23 h 461"/>
                <a:gd name="T12" fmla="*/ 0 w 331"/>
                <a:gd name="T13" fmla="*/ 34 h 461"/>
                <a:gd name="T14" fmla="*/ 3 w 331"/>
                <a:gd name="T15" fmla="*/ 46 h 461"/>
                <a:gd name="T16" fmla="*/ 11 w 331"/>
                <a:gd name="T17" fmla="*/ 53 h 461"/>
                <a:gd name="T18" fmla="*/ 100 w 331"/>
                <a:gd name="T19" fmla="*/ 134 h 461"/>
                <a:gd name="T20" fmla="*/ 138 w 331"/>
                <a:gd name="T21" fmla="*/ 177 h 461"/>
                <a:gd name="T22" fmla="*/ 173 w 331"/>
                <a:gd name="T23" fmla="*/ 227 h 461"/>
                <a:gd name="T24" fmla="*/ 204 w 331"/>
                <a:gd name="T25" fmla="*/ 277 h 461"/>
                <a:gd name="T26" fmla="*/ 231 w 331"/>
                <a:gd name="T27" fmla="*/ 330 h 461"/>
                <a:gd name="T28" fmla="*/ 254 w 331"/>
                <a:gd name="T29" fmla="*/ 384 h 461"/>
                <a:gd name="T30" fmla="*/ 269 w 331"/>
                <a:gd name="T31" fmla="*/ 438 h 461"/>
                <a:gd name="T32" fmla="*/ 281 w 331"/>
                <a:gd name="T33" fmla="*/ 457 h 461"/>
                <a:gd name="T34" fmla="*/ 300 w 331"/>
                <a:gd name="T35" fmla="*/ 461 h 461"/>
                <a:gd name="T36" fmla="*/ 308 w 331"/>
                <a:gd name="T37" fmla="*/ 461 h 461"/>
                <a:gd name="T38" fmla="*/ 319 w 331"/>
                <a:gd name="T39" fmla="*/ 457 h 461"/>
                <a:gd name="T40" fmla="*/ 327 w 331"/>
                <a:gd name="T41" fmla="*/ 446 h 461"/>
                <a:gd name="T42" fmla="*/ 331 w 331"/>
                <a:gd name="T43" fmla="*/ 434 h 461"/>
                <a:gd name="T44" fmla="*/ 331 w 331"/>
                <a:gd name="T45" fmla="*/ 423 h 461"/>
                <a:gd name="T46" fmla="*/ 312 w 331"/>
                <a:gd name="T47" fmla="*/ 361 h 461"/>
                <a:gd name="T48" fmla="*/ 285 w 331"/>
                <a:gd name="T49" fmla="*/ 303 h 461"/>
                <a:gd name="T50" fmla="*/ 258 w 331"/>
                <a:gd name="T51" fmla="*/ 246 h 461"/>
                <a:gd name="T52" fmla="*/ 223 w 331"/>
                <a:gd name="T53" fmla="*/ 192 h 461"/>
                <a:gd name="T54" fmla="*/ 185 w 331"/>
                <a:gd name="T55" fmla="*/ 138 h 461"/>
                <a:gd name="T56" fmla="*/ 146 w 331"/>
                <a:gd name="T57" fmla="*/ 92 h 461"/>
                <a:gd name="T58" fmla="*/ 100 w 331"/>
                <a:gd name="T59" fmla="*/ 46 h 461"/>
                <a:gd name="T60" fmla="*/ 50 w 331"/>
                <a:gd name="T61" fmla="*/ 3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31" h="461">
                  <a:moveTo>
                    <a:pt x="50" y="3"/>
                  </a:moveTo>
                  <a:lnTo>
                    <a:pt x="38" y="0"/>
                  </a:lnTo>
                  <a:lnTo>
                    <a:pt x="27" y="0"/>
                  </a:lnTo>
                  <a:lnTo>
                    <a:pt x="15" y="3"/>
                  </a:lnTo>
                  <a:lnTo>
                    <a:pt x="7" y="11"/>
                  </a:lnTo>
                  <a:lnTo>
                    <a:pt x="0" y="23"/>
                  </a:lnTo>
                  <a:lnTo>
                    <a:pt x="0" y="34"/>
                  </a:lnTo>
                  <a:lnTo>
                    <a:pt x="3" y="46"/>
                  </a:lnTo>
                  <a:lnTo>
                    <a:pt x="11" y="53"/>
                  </a:lnTo>
                  <a:lnTo>
                    <a:pt x="100" y="134"/>
                  </a:lnTo>
                  <a:lnTo>
                    <a:pt x="138" y="177"/>
                  </a:lnTo>
                  <a:lnTo>
                    <a:pt x="173" y="227"/>
                  </a:lnTo>
                  <a:lnTo>
                    <a:pt x="204" y="277"/>
                  </a:lnTo>
                  <a:lnTo>
                    <a:pt x="231" y="330"/>
                  </a:lnTo>
                  <a:lnTo>
                    <a:pt x="254" y="384"/>
                  </a:lnTo>
                  <a:lnTo>
                    <a:pt x="269" y="438"/>
                  </a:lnTo>
                  <a:lnTo>
                    <a:pt x="281" y="457"/>
                  </a:lnTo>
                  <a:lnTo>
                    <a:pt x="300" y="461"/>
                  </a:lnTo>
                  <a:lnTo>
                    <a:pt x="308" y="461"/>
                  </a:lnTo>
                  <a:lnTo>
                    <a:pt x="319" y="457"/>
                  </a:lnTo>
                  <a:lnTo>
                    <a:pt x="327" y="446"/>
                  </a:lnTo>
                  <a:lnTo>
                    <a:pt x="331" y="434"/>
                  </a:lnTo>
                  <a:lnTo>
                    <a:pt x="331" y="423"/>
                  </a:lnTo>
                  <a:lnTo>
                    <a:pt x="312" y="361"/>
                  </a:lnTo>
                  <a:lnTo>
                    <a:pt x="285" y="303"/>
                  </a:lnTo>
                  <a:lnTo>
                    <a:pt x="258" y="246"/>
                  </a:lnTo>
                  <a:lnTo>
                    <a:pt x="223" y="192"/>
                  </a:lnTo>
                  <a:lnTo>
                    <a:pt x="185" y="138"/>
                  </a:lnTo>
                  <a:lnTo>
                    <a:pt x="146" y="92"/>
                  </a:lnTo>
                  <a:lnTo>
                    <a:pt x="100" y="46"/>
                  </a:lnTo>
                  <a:lnTo>
                    <a:pt x="50"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1" name="Freeform 61"/>
            <p:cNvSpPr>
              <a:spLocks/>
            </p:cNvSpPr>
            <p:nvPr/>
          </p:nvSpPr>
          <p:spPr bwMode="auto">
            <a:xfrm>
              <a:off x="5548313" y="5422900"/>
              <a:ext cx="201613" cy="146050"/>
            </a:xfrm>
            <a:custGeom>
              <a:avLst/>
              <a:gdLst>
                <a:gd name="T0" fmla="*/ 108 w 127"/>
                <a:gd name="T1" fmla="*/ 31 h 92"/>
                <a:gd name="T2" fmla="*/ 42 w 127"/>
                <a:gd name="T3" fmla="*/ 4 h 92"/>
                <a:gd name="T4" fmla="*/ 27 w 127"/>
                <a:gd name="T5" fmla="*/ 0 h 92"/>
                <a:gd name="T6" fmla="*/ 16 w 127"/>
                <a:gd name="T7" fmla="*/ 4 h 92"/>
                <a:gd name="T8" fmla="*/ 8 w 127"/>
                <a:gd name="T9" fmla="*/ 12 h 92"/>
                <a:gd name="T10" fmla="*/ 0 w 127"/>
                <a:gd name="T11" fmla="*/ 23 h 92"/>
                <a:gd name="T12" fmla="*/ 0 w 127"/>
                <a:gd name="T13" fmla="*/ 35 h 92"/>
                <a:gd name="T14" fmla="*/ 0 w 127"/>
                <a:gd name="T15" fmla="*/ 46 h 92"/>
                <a:gd name="T16" fmla="*/ 8 w 127"/>
                <a:gd name="T17" fmla="*/ 54 h 92"/>
                <a:gd name="T18" fmla="*/ 19 w 127"/>
                <a:gd name="T19" fmla="*/ 62 h 92"/>
                <a:gd name="T20" fmla="*/ 81 w 127"/>
                <a:gd name="T21" fmla="*/ 88 h 92"/>
                <a:gd name="T22" fmla="*/ 96 w 127"/>
                <a:gd name="T23" fmla="*/ 92 h 92"/>
                <a:gd name="T24" fmla="*/ 112 w 127"/>
                <a:gd name="T25" fmla="*/ 85 h 92"/>
                <a:gd name="T26" fmla="*/ 123 w 127"/>
                <a:gd name="T27" fmla="*/ 73 h 92"/>
                <a:gd name="T28" fmla="*/ 127 w 127"/>
                <a:gd name="T29" fmla="*/ 62 h 92"/>
                <a:gd name="T30" fmla="*/ 123 w 127"/>
                <a:gd name="T31" fmla="*/ 50 h 92"/>
                <a:gd name="T32" fmla="*/ 120 w 127"/>
                <a:gd name="T33" fmla="*/ 38 h 92"/>
                <a:gd name="T34" fmla="*/ 108 w 127"/>
                <a:gd name="T35" fmla="*/ 31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7" h="92">
                  <a:moveTo>
                    <a:pt x="108" y="31"/>
                  </a:moveTo>
                  <a:lnTo>
                    <a:pt x="42" y="4"/>
                  </a:lnTo>
                  <a:lnTo>
                    <a:pt x="27" y="0"/>
                  </a:lnTo>
                  <a:lnTo>
                    <a:pt x="16" y="4"/>
                  </a:lnTo>
                  <a:lnTo>
                    <a:pt x="8" y="12"/>
                  </a:lnTo>
                  <a:lnTo>
                    <a:pt x="0" y="23"/>
                  </a:lnTo>
                  <a:lnTo>
                    <a:pt x="0" y="35"/>
                  </a:lnTo>
                  <a:lnTo>
                    <a:pt x="0" y="46"/>
                  </a:lnTo>
                  <a:lnTo>
                    <a:pt x="8" y="54"/>
                  </a:lnTo>
                  <a:lnTo>
                    <a:pt x="19" y="62"/>
                  </a:lnTo>
                  <a:lnTo>
                    <a:pt x="81" y="88"/>
                  </a:lnTo>
                  <a:lnTo>
                    <a:pt x="96" y="92"/>
                  </a:lnTo>
                  <a:lnTo>
                    <a:pt x="112" y="85"/>
                  </a:lnTo>
                  <a:lnTo>
                    <a:pt x="123" y="73"/>
                  </a:lnTo>
                  <a:lnTo>
                    <a:pt x="127" y="62"/>
                  </a:lnTo>
                  <a:lnTo>
                    <a:pt x="123" y="50"/>
                  </a:lnTo>
                  <a:lnTo>
                    <a:pt x="120" y="38"/>
                  </a:lnTo>
                  <a:lnTo>
                    <a:pt x="108" y="3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2" name="Group 31"/>
          <p:cNvGrpSpPr/>
          <p:nvPr/>
        </p:nvGrpSpPr>
        <p:grpSpPr>
          <a:xfrm>
            <a:off x="8268632" y="4838869"/>
            <a:ext cx="642423" cy="553010"/>
            <a:chOff x="3663950" y="4256088"/>
            <a:chExt cx="3022600" cy="2601913"/>
          </a:xfrm>
        </p:grpSpPr>
        <p:sp>
          <p:nvSpPr>
            <p:cNvPr id="33" name="Freeform 66"/>
            <p:cNvSpPr>
              <a:spLocks noEditPoints="1"/>
            </p:cNvSpPr>
            <p:nvPr/>
          </p:nvSpPr>
          <p:spPr bwMode="auto">
            <a:xfrm>
              <a:off x="3663950" y="4256088"/>
              <a:ext cx="3022600" cy="2601913"/>
            </a:xfrm>
            <a:custGeom>
              <a:avLst/>
              <a:gdLst>
                <a:gd name="T0" fmla="*/ 1881 w 1904"/>
                <a:gd name="T1" fmla="*/ 300 h 1639"/>
                <a:gd name="T2" fmla="*/ 1831 w 1904"/>
                <a:gd name="T3" fmla="*/ 158 h 1639"/>
                <a:gd name="T4" fmla="*/ 1411 w 1904"/>
                <a:gd name="T5" fmla="*/ 100 h 1639"/>
                <a:gd name="T6" fmla="*/ 1353 w 1904"/>
                <a:gd name="T7" fmla="*/ 8 h 1639"/>
                <a:gd name="T8" fmla="*/ 555 w 1904"/>
                <a:gd name="T9" fmla="*/ 8 h 1639"/>
                <a:gd name="T10" fmla="*/ 497 w 1904"/>
                <a:gd name="T11" fmla="*/ 100 h 1639"/>
                <a:gd name="T12" fmla="*/ 77 w 1904"/>
                <a:gd name="T13" fmla="*/ 158 h 1639"/>
                <a:gd name="T14" fmla="*/ 27 w 1904"/>
                <a:gd name="T15" fmla="*/ 300 h 1639"/>
                <a:gd name="T16" fmla="*/ 8 w 1904"/>
                <a:gd name="T17" fmla="*/ 673 h 1639"/>
                <a:gd name="T18" fmla="*/ 35 w 1904"/>
                <a:gd name="T19" fmla="*/ 1577 h 1639"/>
                <a:gd name="T20" fmla="*/ 4 w 1904"/>
                <a:gd name="T21" fmla="*/ 1620 h 1639"/>
                <a:gd name="T22" fmla="*/ 1888 w 1904"/>
                <a:gd name="T23" fmla="*/ 1635 h 1639"/>
                <a:gd name="T24" fmla="*/ 1896 w 1904"/>
                <a:gd name="T25" fmla="*/ 1585 h 1639"/>
                <a:gd name="T26" fmla="*/ 1865 w 1904"/>
                <a:gd name="T27" fmla="*/ 739 h 1639"/>
                <a:gd name="T28" fmla="*/ 559 w 1904"/>
                <a:gd name="T29" fmla="*/ 96 h 1639"/>
                <a:gd name="T30" fmla="*/ 1314 w 1904"/>
                <a:gd name="T31" fmla="*/ 62 h 1639"/>
                <a:gd name="T32" fmla="*/ 1349 w 1904"/>
                <a:gd name="T33" fmla="*/ 131 h 1639"/>
                <a:gd name="T34" fmla="*/ 1330 w 1904"/>
                <a:gd name="T35" fmla="*/ 162 h 1639"/>
                <a:gd name="T36" fmla="*/ 559 w 1904"/>
                <a:gd name="T37" fmla="*/ 143 h 1639"/>
                <a:gd name="T38" fmla="*/ 139 w 1904"/>
                <a:gd name="T39" fmla="*/ 170 h 1639"/>
                <a:gd name="T40" fmla="*/ 536 w 1904"/>
                <a:gd name="T41" fmla="*/ 208 h 1639"/>
                <a:gd name="T42" fmla="*/ 1372 w 1904"/>
                <a:gd name="T43" fmla="*/ 208 h 1639"/>
                <a:gd name="T44" fmla="*/ 1769 w 1904"/>
                <a:gd name="T45" fmla="*/ 170 h 1639"/>
                <a:gd name="T46" fmla="*/ 131 w 1904"/>
                <a:gd name="T47" fmla="*/ 196 h 1639"/>
                <a:gd name="T48" fmla="*/ 1561 w 1904"/>
                <a:gd name="T49" fmla="*/ 716 h 1639"/>
                <a:gd name="T50" fmla="*/ 1445 w 1904"/>
                <a:gd name="T51" fmla="*/ 639 h 1639"/>
                <a:gd name="T52" fmla="*/ 1376 w 1904"/>
                <a:gd name="T53" fmla="*/ 670 h 1639"/>
                <a:gd name="T54" fmla="*/ 1241 w 1904"/>
                <a:gd name="T55" fmla="*/ 697 h 1639"/>
                <a:gd name="T56" fmla="*/ 1152 w 1904"/>
                <a:gd name="T57" fmla="*/ 358 h 1639"/>
                <a:gd name="T58" fmla="*/ 1068 w 1904"/>
                <a:gd name="T59" fmla="*/ 723 h 1639"/>
                <a:gd name="T60" fmla="*/ 983 w 1904"/>
                <a:gd name="T61" fmla="*/ 358 h 1639"/>
                <a:gd name="T62" fmla="*/ 898 w 1904"/>
                <a:gd name="T63" fmla="*/ 697 h 1639"/>
                <a:gd name="T64" fmla="*/ 763 w 1904"/>
                <a:gd name="T65" fmla="*/ 670 h 1639"/>
                <a:gd name="T66" fmla="*/ 694 w 1904"/>
                <a:gd name="T67" fmla="*/ 639 h 1639"/>
                <a:gd name="T68" fmla="*/ 574 w 1904"/>
                <a:gd name="T69" fmla="*/ 716 h 1639"/>
                <a:gd name="T70" fmla="*/ 694 w 1904"/>
                <a:gd name="T71" fmla="*/ 358 h 1639"/>
                <a:gd name="T72" fmla="*/ 412 w 1904"/>
                <a:gd name="T73" fmla="*/ 716 h 1639"/>
                <a:gd name="T74" fmla="*/ 293 w 1904"/>
                <a:gd name="T75" fmla="*/ 639 h 1639"/>
                <a:gd name="T76" fmla="*/ 231 w 1904"/>
                <a:gd name="T77" fmla="*/ 358 h 1639"/>
                <a:gd name="T78" fmla="*/ 147 w 1904"/>
                <a:gd name="T79" fmla="*/ 723 h 1639"/>
                <a:gd name="T80" fmla="*/ 66 w 1904"/>
                <a:gd name="T81" fmla="*/ 639 h 1639"/>
                <a:gd name="T82" fmla="*/ 594 w 1904"/>
                <a:gd name="T83" fmla="*/ 1577 h 1639"/>
                <a:gd name="T84" fmla="*/ 594 w 1904"/>
                <a:gd name="T85" fmla="*/ 1443 h 1639"/>
                <a:gd name="T86" fmla="*/ 648 w 1904"/>
                <a:gd name="T87" fmla="*/ 862 h 1639"/>
                <a:gd name="T88" fmla="*/ 208 w 1904"/>
                <a:gd name="T89" fmla="*/ 862 h 1639"/>
                <a:gd name="T90" fmla="*/ 131 w 1904"/>
                <a:gd name="T91" fmla="*/ 781 h 1639"/>
                <a:gd name="T92" fmla="*/ 262 w 1904"/>
                <a:gd name="T93" fmla="*/ 727 h 1639"/>
                <a:gd name="T94" fmla="*/ 412 w 1904"/>
                <a:gd name="T95" fmla="*/ 781 h 1639"/>
                <a:gd name="T96" fmla="*/ 544 w 1904"/>
                <a:gd name="T97" fmla="*/ 770 h 1639"/>
                <a:gd name="T98" fmla="*/ 702 w 1904"/>
                <a:gd name="T99" fmla="*/ 750 h 1639"/>
                <a:gd name="T100" fmla="*/ 840 w 1904"/>
                <a:gd name="T101" fmla="*/ 785 h 1639"/>
                <a:gd name="T102" fmla="*/ 975 w 1904"/>
                <a:gd name="T103" fmla="*/ 750 h 1639"/>
                <a:gd name="T104" fmla="*/ 1133 w 1904"/>
                <a:gd name="T105" fmla="*/ 770 h 1639"/>
                <a:gd name="T106" fmla="*/ 1264 w 1904"/>
                <a:gd name="T107" fmla="*/ 781 h 1639"/>
                <a:gd name="T108" fmla="*/ 1414 w 1904"/>
                <a:gd name="T109" fmla="*/ 727 h 1639"/>
                <a:gd name="T110" fmla="*/ 1565 w 1904"/>
                <a:gd name="T111" fmla="*/ 781 h 1639"/>
                <a:gd name="T112" fmla="*/ 1696 w 1904"/>
                <a:gd name="T113" fmla="*/ 770 h 1639"/>
                <a:gd name="T114" fmla="*/ 1761 w 1904"/>
                <a:gd name="T115" fmla="*/ 723 h 1639"/>
                <a:gd name="T116" fmla="*/ 1677 w 1904"/>
                <a:gd name="T117" fmla="*/ 358 h 1639"/>
                <a:gd name="T118" fmla="*/ 1792 w 1904"/>
                <a:gd name="T119" fmla="*/ 716 h 1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04" h="1639">
                  <a:moveTo>
                    <a:pt x="1904" y="639"/>
                  </a:moveTo>
                  <a:lnTo>
                    <a:pt x="1904" y="335"/>
                  </a:lnTo>
                  <a:lnTo>
                    <a:pt x="1904" y="320"/>
                  </a:lnTo>
                  <a:lnTo>
                    <a:pt x="1892" y="308"/>
                  </a:lnTo>
                  <a:lnTo>
                    <a:pt x="1881" y="300"/>
                  </a:lnTo>
                  <a:lnTo>
                    <a:pt x="1865" y="296"/>
                  </a:lnTo>
                  <a:lnTo>
                    <a:pt x="1838" y="296"/>
                  </a:lnTo>
                  <a:lnTo>
                    <a:pt x="1838" y="196"/>
                  </a:lnTo>
                  <a:lnTo>
                    <a:pt x="1838" y="177"/>
                  </a:lnTo>
                  <a:lnTo>
                    <a:pt x="1831" y="158"/>
                  </a:lnTo>
                  <a:lnTo>
                    <a:pt x="1811" y="127"/>
                  </a:lnTo>
                  <a:lnTo>
                    <a:pt x="1781" y="108"/>
                  </a:lnTo>
                  <a:lnTo>
                    <a:pt x="1761" y="100"/>
                  </a:lnTo>
                  <a:lnTo>
                    <a:pt x="1742" y="100"/>
                  </a:lnTo>
                  <a:lnTo>
                    <a:pt x="1411" y="100"/>
                  </a:lnTo>
                  <a:lnTo>
                    <a:pt x="1411" y="96"/>
                  </a:lnTo>
                  <a:lnTo>
                    <a:pt x="1411" y="77"/>
                  </a:lnTo>
                  <a:lnTo>
                    <a:pt x="1403" y="58"/>
                  </a:lnTo>
                  <a:lnTo>
                    <a:pt x="1384" y="27"/>
                  </a:lnTo>
                  <a:lnTo>
                    <a:pt x="1353" y="8"/>
                  </a:lnTo>
                  <a:lnTo>
                    <a:pt x="1334" y="0"/>
                  </a:lnTo>
                  <a:lnTo>
                    <a:pt x="1314" y="0"/>
                  </a:lnTo>
                  <a:lnTo>
                    <a:pt x="594" y="0"/>
                  </a:lnTo>
                  <a:lnTo>
                    <a:pt x="574" y="0"/>
                  </a:lnTo>
                  <a:lnTo>
                    <a:pt x="555" y="8"/>
                  </a:lnTo>
                  <a:lnTo>
                    <a:pt x="524" y="27"/>
                  </a:lnTo>
                  <a:lnTo>
                    <a:pt x="505" y="58"/>
                  </a:lnTo>
                  <a:lnTo>
                    <a:pt x="497" y="77"/>
                  </a:lnTo>
                  <a:lnTo>
                    <a:pt x="497" y="96"/>
                  </a:lnTo>
                  <a:lnTo>
                    <a:pt x="497" y="100"/>
                  </a:lnTo>
                  <a:lnTo>
                    <a:pt x="166" y="100"/>
                  </a:lnTo>
                  <a:lnTo>
                    <a:pt x="147" y="100"/>
                  </a:lnTo>
                  <a:lnTo>
                    <a:pt x="127" y="108"/>
                  </a:lnTo>
                  <a:lnTo>
                    <a:pt x="96" y="127"/>
                  </a:lnTo>
                  <a:lnTo>
                    <a:pt x="77" y="158"/>
                  </a:lnTo>
                  <a:lnTo>
                    <a:pt x="70" y="177"/>
                  </a:lnTo>
                  <a:lnTo>
                    <a:pt x="70" y="196"/>
                  </a:lnTo>
                  <a:lnTo>
                    <a:pt x="70" y="296"/>
                  </a:lnTo>
                  <a:lnTo>
                    <a:pt x="43" y="296"/>
                  </a:lnTo>
                  <a:lnTo>
                    <a:pt x="27" y="300"/>
                  </a:lnTo>
                  <a:lnTo>
                    <a:pt x="16" y="308"/>
                  </a:lnTo>
                  <a:lnTo>
                    <a:pt x="4" y="320"/>
                  </a:lnTo>
                  <a:lnTo>
                    <a:pt x="0" y="335"/>
                  </a:lnTo>
                  <a:lnTo>
                    <a:pt x="0" y="639"/>
                  </a:lnTo>
                  <a:lnTo>
                    <a:pt x="8" y="673"/>
                  </a:lnTo>
                  <a:lnTo>
                    <a:pt x="19" y="708"/>
                  </a:lnTo>
                  <a:lnTo>
                    <a:pt x="43" y="739"/>
                  </a:lnTo>
                  <a:lnTo>
                    <a:pt x="70" y="758"/>
                  </a:lnTo>
                  <a:lnTo>
                    <a:pt x="70" y="1577"/>
                  </a:lnTo>
                  <a:lnTo>
                    <a:pt x="35" y="1577"/>
                  </a:lnTo>
                  <a:lnTo>
                    <a:pt x="19" y="1577"/>
                  </a:lnTo>
                  <a:lnTo>
                    <a:pt x="12" y="1585"/>
                  </a:lnTo>
                  <a:lnTo>
                    <a:pt x="4" y="1593"/>
                  </a:lnTo>
                  <a:lnTo>
                    <a:pt x="0" y="1608"/>
                  </a:lnTo>
                  <a:lnTo>
                    <a:pt x="4" y="1620"/>
                  </a:lnTo>
                  <a:lnTo>
                    <a:pt x="12" y="1627"/>
                  </a:lnTo>
                  <a:lnTo>
                    <a:pt x="19" y="1635"/>
                  </a:lnTo>
                  <a:lnTo>
                    <a:pt x="35" y="1639"/>
                  </a:lnTo>
                  <a:lnTo>
                    <a:pt x="1873" y="1639"/>
                  </a:lnTo>
                  <a:lnTo>
                    <a:pt x="1888" y="1635"/>
                  </a:lnTo>
                  <a:lnTo>
                    <a:pt x="1896" y="1627"/>
                  </a:lnTo>
                  <a:lnTo>
                    <a:pt x="1904" y="1620"/>
                  </a:lnTo>
                  <a:lnTo>
                    <a:pt x="1904" y="1608"/>
                  </a:lnTo>
                  <a:lnTo>
                    <a:pt x="1904" y="1593"/>
                  </a:lnTo>
                  <a:lnTo>
                    <a:pt x="1896" y="1585"/>
                  </a:lnTo>
                  <a:lnTo>
                    <a:pt x="1888" y="1577"/>
                  </a:lnTo>
                  <a:lnTo>
                    <a:pt x="1873" y="1577"/>
                  </a:lnTo>
                  <a:lnTo>
                    <a:pt x="1838" y="1577"/>
                  </a:lnTo>
                  <a:lnTo>
                    <a:pt x="1838" y="758"/>
                  </a:lnTo>
                  <a:lnTo>
                    <a:pt x="1865" y="739"/>
                  </a:lnTo>
                  <a:lnTo>
                    <a:pt x="1888" y="708"/>
                  </a:lnTo>
                  <a:lnTo>
                    <a:pt x="1900" y="673"/>
                  </a:lnTo>
                  <a:lnTo>
                    <a:pt x="1904" y="639"/>
                  </a:lnTo>
                  <a:lnTo>
                    <a:pt x="1904" y="639"/>
                  </a:lnTo>
                  <a:close/>
                  <a:moveTo>
                    <a:pt x="559" y="96"/>
                  </a:moveTo>
                  <a:lnTo>
                    <a:pt x="559" y="85"/>
                  </a:lnTo>
                  <a:lnTo>
                    <a:pt x="567" y="73"/>
                  </a:lnTo>
                  <a:lnTo>
                    <a:pt x="578" y="66"/>
                  </a:lnTo>
                  <a:lnTo>
                    <a:pt x="594" y="62"/>
                  </a:lnTo>
                  <a:lnTo>
                    <a:pt x="1314" y="62"/>
                  </a:lnTo>
                  <a:lnTo>
                    <a:pt x="1330" y="66"/>
                  </a:lnTo>
                  <a:lnTo>
                    <a:pt x="1341" y="73"/>
                  </a:lnTo>
                  <a:lnTo>
                    <a:pt x="1349" y="85"/>
                  </a:lnTo>
                  <a:lnTo>
                    <a:pt x="1349" y="96"/>
                  </a:lnTo>
                  <a:lnTo>
                    <a:pt x="1349" y="131"/>
                  </a:lnTo>
                  <a:lnTo>
                    <a:pt x="1349" y="131"/>
                  </a:lnTo>
                  <a:lnTo>
                    <a:pt x="1349" y="131"/>
                  </a:lnTo>
                  <a:lnTo>
                    <a:pt x="1349" y="143"/>
                  </a:lnTo>
                  <a:lnTo>
                    <a:pt x="1341" y="154"/>
                  </a:lnTo>
                  <a:lnTo>
                    <a:pt x="1330" y="162"/>
                  </a:lnTo>
                  <a:lnTo>
                    <a:pt x="1314" y="166"/>
                  </a:lnTo>
                  <a:lnTo>
                    <a:pt x="594" y="166"/>
                  </a:lnTo>
                  <a:lnTo>
                    <a:pt x="578" y="162"/>
                  </a:lnTo>
                  <a:lnTo>
                    <a:pt x="567" y="154"/>
                  </a:lnTo>
                  <a:lnTo>
                    <a:pt x="559" y="143"/>
                  </a:lnTo>
                  <a:lnTo>
                    <a:pt x="559" y="131"/>
                  </a:lnTo>
                  <a:lnTo>
                    <a:pt x="559" y="96"/>
                  </a:lnTo>
                  <a:close/>
                  <a:moveTo>
                    <a:pt x="131" y="196"/>
                  </a:moveTo>
                  <a:lnTo>
                    <a:pt x="131" y="181"/>
                  </a:lnTo>
                  <a:lnTo>
                    <a:pt x="139" y="170"/>
                  </a:lnTo>
                  <a:lnTo>
                    <a:pt x="150" y="162"/>
                  </a:lnTo>
                  <a:lnTo>
                    <a:pt x="166" y="162"/>
                  </a:lnTo>
                  <a:lnTo>
                    <a:pt x="501" y="162"/>
                  </a:lnTo>
                  <a:lnTo>
                    <a:pt x="513" y="185"/>
                  </a:lnTo>
                  <a:lnTo>
                    <a:pt x="536" y="208"/>
                  </a:lnTo>
                  <a:lnTo>
                    <a:pt x="563" y="220"/>
                  </a:lnTo>
                  <a:lnTo>
                    <a:pt x="594" y="227"/>
                  </a:lnTo>
                  <a:lnTo>
                    <a:pt x="1314" y="227"/>
                  </a:lnTo>
                  <a:lnTo>
                    <a:pt x="1345" y="220"/>
                  </a:lnTo>
                  <a:lnTo>
                    <a:pt x="1372" y="208"/>
                  </a:lnTo>
                  <a:lnTo>
                    <a:pt x="1395" y="185"/>
                  </a:lnTo>
                  <a:lnTo>
                    <a:pt x="1407" y="162"/>
                  </a:lnTo>
                  <a:lnTo>
                    <a:pt x="1742" y="162"/>
                  </a:lnTo>
                  <a:lnTo>
                    <a:pt x="1757" y="162"/>
                  </a:lnTo>
                  <a:lnTo>
                    <a:pt x="1769" y="170"/>
                  </a:lnTo>
                  <a:lnTo>
                    <a:pt x="1777" y="181"/>
                  </a:lnTo>
                  <a:lnTo>
                    <a:pt x="1777" y="196"/>
                  </a:lnTo>
                  <a:lnTo>
                    <a:pt x="1777" y="296"/>
                  </a:lnTo>
                  <a:lnTo>
                    <a:pt x="131" y="296"/>
                  </a:lnTo>
                  <a:lnTo>
                    <a:pt x="131" y="196"/>
                  </a:lnTo>
                  <a:close/>
                  <a:moveTo>
                    <a:pt x="1615" y="358"/>
                  </a:moveTo>
                  <a:lnTo>
                    <a:pt x="1615" y="639"/>
                  </a:lnTo>
                  <a:lnTo>
                    <a:pt x="1607" y="670"/>
                  </a:lnTo>
                  <a:lnTo>
                    <a:pt x="1588" y="697"/>
                  </a:lnTo>
                  <a:lnTo>
                    <a:pt x="1561" y="716"/>
                  </a:lnTo>
                  <a:lnTo>
                    <a:pt x="1530" y="723"/>
                  </a:lnTo>
                  <a:lnTo>
                    <a:pt x="1495" y="716"/>
                  </a:lnTo>
                  <a:lnTo>
                    <a:pt x="1468" y="697"/>
                  </a:lnTo>
                  <a:lnTo>
                    <a:pt x="1453" y="670"/>
                  </a:lnTo>
                  <a:lnTo>
                    <a:pt x="1445" y="639"/>
                  </a:lnTo>
                  <a:lnTo>
                    <a:pt x="1445" y="358"/>
                  </a:lnTo>
                  <a:lnTo>
                    <a:pt x="1615" y="358"/>
                  </a:lnTo>
                  <a:close/>
                  <a:moveTo>
                    <a:pt x="1384" y="358"/>
                  </a:moveTo>
                  <a:lnTo>
                    <a:pt x="1384" y="639"/>
                  </a:lnTo>
                  <a:lnTo>
                    <a:pt x="1376" y="670"/>
                  </a:lnTo>
                  <a:lnTo>
                    <a:pt x="1361" y="697"/>
                  </a:lnTo>
                  <a:lnTo>
                    <a:pt x="1334" y="716"/>
                  </a:lnTo>
                  <a:lnTo>
                    <a:pt x="1299" y="723"/>
                  </a:lnTo>
                  <a:lnTo>
                    <a:pt x="1268" y="716"/>
                  </a:lnTo>
                  <a:lnTo>
                    <a:pt x="1241" y="697"/>
                  </a:lnTo>
                  <a:lnTo>
                    <a:pt x="1222" y="670"/>
                  </a:lnTo>
                  <a:lnTo>
                    <a:pt x="1214" y="639"/>
                  </a:lnTo>
                  <a:lnTo>
                    <a:pt x="1214" y="358"/>
                  </a:lnTo>
                  <a:lnTo>
                    <a:pt x="1384" y="358"/>
                  </a:lnTo>
                  <a:close/>
                  <a:moveTo>
                    <a:pt x="1152" y="358"/>
                  </a:moveTo>
                  <a:lnTo>
                    <a:pt x="1152" y="639"/>
                  </a:lnTo>
                  <a:lnTo>
                    <a:pt x="1145" y="670"/>
                  </a:lnTo>
                  <a:lnTo>
                    <a:pt x="1129" y="697"/>
                  </a:lnTo>
                  <a:lnTo>
                    <a:pt x="1102" y="716"/>
                  </a:lnTo>
                  <a:lnTo>
                    <a:pt x="1068" y="723"/>
                  </a:lnTo>
                  <a:lnTo>
                    <a:pt x="1037" y="716"/>
                  </a:lnTo>
                  <a:lnTo>
                    <a:pt x="1010" y="697"/>
                  </a:lnTo>
                  <a:lnTo>
                    <a:pt x="991" y="670"/>
                  </a:lnTo>
                  <a:lnTo>
                    <a:pt x="983" y="639"/>
                  </a:lnTo>
                  <a:lnTo>
                    <a:pt x="983" y="358"/>
                  </a:lnTo>
                  <a:lnTo>
                    <a:pt x="1152" y="358"/>
                  </a:lnTo>
                  <a:close/>
                  <a:moveTo>
                    <a:pt x="921" y="358"/>
                  </a:moveTo>
                  <a:lnTo>
                    <a:pt x="921" y="639"/>
                  </a:lnTo>
                  <a:lnTo>
                    <a:pt x="917" y="670"/>
                  </a:lnTo>
                  <a:lnTo>
                    <a:pt x="898" y="697"/>
                  </a:lnTo>
                  <a:lnTo>
                    <a:pt x="871" y="716"/>
                  </a:lnTo>
                  <a:lnTo>
                    <a:pt x="840" y="723"/>
                  </a:lnTo>
                  <a:lnTo>
                    <a:pt x="806" y="716"/>
                  </a:lnTo>
                  <a:lnTo>
                    <a:pt x="779" y="697"/>
                  </a:lnTo>
                  <a:lnTo>
                    <a:pt x="763" y="670"/>
                  </a:lnTo>
                  <a:lnTo>
                    <a:pt x="755" y="639"/>
                  </a:lnTo>
                  <a:lnTo>
                    <a:pt x="755" y="358"/>
                  </a:lnTo>
                  <a:lnTo>
                    <a:pt x="921" y="358"/>
                  </a:lnTo>
                  <a:close/>
                  <a:moveTo>
                    <a:pt x="694" y="358"/>
                  </a:moveTo>
                  <a:lnTo>
                    <a:pt x="694" y="639"/>
                  </a:lnTo>
                  <a:lnTo>
                    <a:pt x="686" y="670"/>
                  </a:lnTo>
                  <a:lnTo>
                    <a:pt x="667" y="697"/>
                  </a:lnTo>
                  <a:lnTo>
                    <a:pt x="640" y="716"/>
                  </a:lnTo>
                  <a:lnTo>
                    <a:pt x="609" y="723"/>
                  </a:lnTo>
                  <a:lnTo>
                    <a:pt x="574" y="716"/>
                  </a:lnTo>
                  <a:lnTo>
                    <a:pt x="547" y="697"/>
                  </a:lnTo>
                  <a:lnTo>
                    <a:pt x="532" y="670"/>
                  </a:lnTo>
                  <a:lnTo>
                    <a:pt x="524" y="639"/>
                  </a:lnTo>
                  <a:lnTo>
                    <a:pt x="524" y="358"/>
                  </a:lnTo>
                  <a:lnTo>
                    <a:pt x="694" y="358"/>
                  </a:lnTo>
                  <a:close/>
                  <a:moveTo>
                    <a:pt x="463" y="358"/>
                  </a:moveTo>
                  <a:lnTo>
                    <a:pt x="463" y="639"/>
                  </a:lnTo>
                  <a:lnTo>
                    <a:pt x="455" y="670"/>
                  </a:lnTo>
                  <a:lnTo>
                    <a:pt x="439" y="697"/>
                  </a:lnTo>
                  <a:lnTo>
                    <a:pt x="412" y="716"/>
                  </a:lnTo>
                  <a:lnTo>
                    <a:pt x="378" y="723"/>
                  </a:lnTo>
                  <a:lnTo>
                    <a:pt x="347" y="716"/>
                  </a:lnTo>
                  <a:lnTo>
                    <a:pt x="320" y="697"/>
                  </a:lnTo>
                  <a:lnTo>
                    <a:pt x="301" y="670"/>
                  </a:lnTo>
                  <a:lnTo>
                    <a:pt x="293" y="639"/>
                  </a:lnTo>
                  <a:lnTo>
                    <a:pt x="293" y="358"/>
                  </a:lnTo>
                  <a:lnTo>
                    <a:pt x="463" y="358"/>
                  </a:lnTo>
                  <a:close/>
                  <a:moveTo>
                    <a:pt x="66" y="639"/>
                  </a:moveTo>
                  <a:lnTo>
                    <a:pt x="66" y="358"/>
                  </a:lnTo>
                  <a:lnTo>
                    <a:pt x="231" y="358"/>
                  </a:lnTo>
                  <a:lnTo>
                    <a:pt x="231" y="639"/>
                  </a:lnTo>
                  <a:lnTo>
                    <a:pt x="228" y="670"/>
                  </a:lnTo>
                  <a:lnTo>
                    <a:pt x="208" y="697"/>
                  </a:lnTo>
                  <a:lnTo>
                    <a:pt x="181" y="716"/>
                  </a:lnTo>
                  <a:lnTo>
                    <a:pt x="147" y="723"/>
                  </a:lnTo>
                  <a:lnTo>
                    <a:pt x="116" y="716"/>
                  </a:lnTo>
                  <a:lnTo>
                    <a:pt x="89" y="697"/>
                  </a:lnTo>
                  <a:lnTo>
                    <a:pt x="70" y="670"/>
                  </a:lnTo>
                  <a:lnTo>
                    <a:pt x="66" y="639"/>
                  </a:lnTo>
                  <a:lnTo>
                    <a:pt x="66" y="639"/>
                  </a:lnTo>
                  <a:close/>
                  <a:moveTo>
                    <a:pt x="594" y="1577"/>
                  </a:moveTo>
                  <a:lnTo>
                    <a:pt x="262" y="1577"/>
                  </a:lnTo>
                  <a:lnTo>
                    <a:pt x="262" y="1504"/>
                  </a:lnTo>
                  <a:lnTo>
                    <a:pt x="594" y="1504"/>
                  </a:lnTo>
                  <a:lnTo>
                    <a:pt x="594" y="1577"/>
                  </a:lnTo>
                  <a:close/>
                  <a:moveTo>
                    <a:pt x="594" y="1443"/>
                  </a:moveTo>
                  <a:lnTo>
                    <a:pt x="262" y="1443"/>
                  </a:lnTo>
                  <a:lnTo>
                    <a:pt x="262" y="916"/>
                  </a:lnTo>
                  <a:lnTo>
                    <a:pt x="594" y="916"/>
                  </a:lnTo>
                  <a:lnTo>
                    <a:pt x="594" y="1443"/>
                  </a:lnTo>
                  <a:close/>
                  <a:moveTo>
                    <a:pt x="1777" y="1577"/>
                  </a:moveTo>
                  <a:lnTo>
                    <a:pt x="655" y="1577"/>
                  </a:lnTo>
                  <a:lnTo>
                    <a:pt x="655" y="885"/>
                  </a:lnTo>
                  <a:lnTo>
                    <a:pt x="655" y="873"/>
                  </a:lnTo>
                  <a:lnTo>
                    <a:pt x="648" y="862"/>
                  </a:lnTo>
                  <a:lnTo>
                    <a:pt x="636" y="854"/>
                  </a:lnTo>
                  <a:lnTo>
                    <a:pt x="624" y="854"/>
                  </a:lnTo>
                  <a:lnTo>
                    <a:pt x="231" y="854"/>
                  </a:lnTo>
                  <a:lnTo>
                    <a:pt x="220" y="854"/>
                  </a:lnTo>
                  <a:lnTo>
                    <a:pt x="208" y="862"/>
                  </a:lnTo>
                  <a:lnTo>
                    <a:pt x="201" y="873"/>
                  </a:lnTo>
                  <a:lnTo>
                    <a:pt x="201" y="885"/>
                  </a:lnTo>
                  <a:lnTo>
                    <a:pt x="201" y="1577"/>
                  </a:lnTo>
                  <a:lnTo>
                    <a:pt x="131" y="1577"/>
                  </a:lnTo>
                  <a:lnTo>
                    <a:pt x="131" y="781"/>
                  </a:lnTo>
                  <a:lnTo>
                    <a:pt x="147" y="785"/>
                  </a:lnTo>
                  <a:lnTo>
                    <a:pt x="181" y="781"/>
                  </a:lnTo>
                  <a:lnTo>
                    <a:pt x="212" y="770"/>
                  </a:lnTo>
                  <a:lnTo>
                    <a:pt x="239" y="750"/>
                  </a:lnTo>
                  <a:lnTo>
                    <a:pt x="262" y="727"/>
                  </a:lnTo>
                  <a:lnTo>
                    <a:pt x="285" y="750"/>
                  </a:lnTo>
                  <a:lnTo>
                    <a:pt x="312" y="770"/>
                  </a:lnTo>
                  <a:lnTo>
                    <a:pt x="343" y="781"/>
                  </a:lnTo>
                  <a:lnTo>
                    <a:pt x="378" y="785"/>
                  </a:lnTo>
                  <a:lnTo>
                    <a:pt x="412" y="781"/>
                  </a:lnTo>
                  <a:lnTo>
                    <a:pt x="443" y="770"/>
                  </a:lnTo>
                  <a:lnTo>
                    <a:pt x="470" y="750"/>
                  </a:lnTo>
                  <a:lnTo>
                    <a:pt x="493" y="727"/>
                  </a:lnTo>
                  <a:lnTo>
                    <a:pt x="517" y="750"/>
                  </a:lnTo>
                  <a:lnTo>
                    <a:pt x="544" y="770"/>
                  </a:lnTo>
                  <a:lnTo>
                    <a:pt x="574" y="781"/>
                  </a:lnTo>
                  <a:lnTo>
                    <a:pt x="609" y="785"/>
                  </a:lnTo>
                  <a:lnTo>
                    <a:pt x="644" y="781"/>
                  </a:lnTo>
                  <a:lnTo>
                    <a:pt x="675" y="770"/>
                  </a:lnTo>
                  <a:lnTo>
                    <a:pt x="702" y="750"/>
                  </a:lnTo>
                  <a:lnTo>
                    <a:pt x="725" y="727"/>
                  </a:lnTo>
                  <a:lnTo>
                    <a:pt x="748" y="750"/>
                  </a:lnTo>
                  <a:lnTo>
                    <a:pt x="775" y="770"/>
                  </a:lnTo>
                  <a:lnTo>
                    <a:pt x="806" y="781"/>
                  </a:lnTo>
                  <a:lnTo>
                    <a:pt x="840" y="785"/>
                  </a:lnTo>
                  <a:lnTo>
                    <a:pt x="871" y="781"/>
                  </a:lnTo>
                  <a:lnTo>
                    <a:pt x="906" y="770"/>
                  </a:lnTo>
                  <a:lnTo>
                    <a:pt x="933" y="750"/>
                  </a:lnTo>
                  <a:lnTo>
                    <a:pt x="952" y="727"/>
                  </a:lnTo>
                  <a:lnTo>
                    <a:pt x="975" y="750"/>
                  </a:lnTo>
                  <a:lnTo>
                    <a:pt x="1002" y="770"/>
                  </a:lnTo>
                  <a:lnTo>
                    <a:pt x="1037" y="781"/>
                  </a:lnTo>
                  <a:lnTo>
                    <a:pt x="1068" y="785"/>
                  </a:lnTo>
                  <a:lnTo>
                    <a:pt x="1102" y="781"/>
                  </a:lnTo>
                  <a:lnTo>
                    <a:pt x="1133" y="770"/>
                  </a:lnTo>
                  <a:lnTo>
                    <a:pt x="1160" y="750"/>
                  </a:lnTo>
                  <a:lnTo>
                    <a:pt x="1183" y="727"/>
                  </a:lnTo>
                  <a:lnTo>
                    <a:pt x="1206" y="750"/>
                  </a:lnTo>
                  <a:lnTo>
                    <a:pt x="1233" y="770"/>
                  </a:lnTo>
                  <a:lnTo>
                    <a:pt x="1264" y="781"/>
                  </a:lnTo>
                  <a:lnTo>
                    <a:pt x="1299" y="785"/>
                  </a:lnTo>
                  <a:lnTo>
                    <a:pt x="1334" y="781"/>
                  </a:lnTo>
                  <a:lnTo>
                    <a:pt x="1364" y="770"/>
                  </a:lnTo>
                  <a:lnTo>
                    <a:pt x="1391" y="750"/>
                  </a:lnTo>
                  <a:lnTo>
                    <a:pt x="1414" y="727"/>
                  </a:lnTo>
                  <a:lnTo>
                    <a:pt x="1438" y="750"/>
                  </a:lnTo>
                  <a:lnTo>
                    <a:pt x="1465" y="770"/>
                  </a:lnTo>
                  <a:lnTo>
                    <a:pt x="1495" y="781"/>
                  </a:lnTo>
                  <a:lnTo>
                    <a:pt x="1530" y="785"/>
                  </a:lnTo>
                  <a:lnTo>
                    <a:pt x="1565" y="781"/>
                  </a:lnTo>
                  <a:lnTo>
                    <a:pt x="1596" y="770"/>
                  </a:lnTo>
                  <a:lnTo>
                    <a:pt x="1623" y="750"/>
                  </a:lnTo>
                  <a:lnTo>
                    <a:pt x="1646" y="727"/>
                  </a:lnTo>
                  <a:lnTo>
                    <a:pt x="1669" y="750"/>
                  </a:lnTo>
                  <a:lnTo>
                    <a:pt x="1696" y="770"/>
                  </a:lnTo>
                  <a:lnTo>
                    <a:pt x="1727" y="781"/>
                  </a:lnTo>
                  <a:lnTo>
                    <a:pt x="1761" y="785"/>
                  </a:lnTo>
                  <a:lnTo>
                    <a:pt x="1777" y="781"/>
                  </a:lnTo>
                  <a:lnTo>
                    <a:pt x="1777" y="1577"/>
                  </a:lnTo>
                  <a:close/>
                  <a:moveTo>
                    <a:pt x="1761" y="723"/>
                  </a:moveTo>
                  <a:lnTo>
                    <a:pt x="1727" y="716"/>
                  </a:lnTo>
                  <a:lnTo>
                    <a:pt x="1700" y="697"/>
                  </a:lnTo>
                  <a:lnTo>
                    <a:pt x="1680" y="670"/>
                  </a:lnTo>
                  <a:lnTo>
                    <a:pt x="1677" y="639"/>
                  </a:lnTo>
                  <a:lnTo>
                    <a:pt x="1677" y="358"/>
                  </a:lnTo>
                  <a:lnTo>
                    <a:pt x="1842" y="358"/>
                  </a:lnTo>
                  <a:lnTo>
                    <a:pt x="1842" y="639"/>
                  </a:lnTo>
                  <a:lnTo>
                    <a:pt x="1838" y="670"/>
                  </a:lnTo>
                  <a:lnTo>
                    <a:pt x="1819" y="697"/>
                  </a:lnTo>
                  <a:lnTo>
                    <a:pt x="1792" y="716"/>
                  </a:lnTo>
                  <a:lnTo>
                    <a:pt x="1761" y="723"/>
                  </a:lnTo>
                  <a:lnTo>
                    <a:pt x="1761" y="7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67"/>
            <p:cNvSpPr>
              <a:spLocks noEditPoints="1"/>
            </p:cNvSpPr>
            <p:nvPr/>
          </p:nvSpPr>
          <p:spPr bwMode="auto">
            <a:xfrm>
              <a:off x="4814888" y="5611813"/>
              <a:ext cx="1558925" cy="1031875"/>
            </a:xfrm>
            <a:custGeom>
              <a:avLst/>
              <a:gdLst>
                <a:gd name="T0" fmla="*/ 19 w 982"/>
                <a:gd name="T1" fmla="*/ 0 h 650"/>
                <a:gd name="T2" fmla="*/ 0 w 982"/>
                <a:gd name="T3" fmla="*/ 31 h 650"/>
                <a:gd name="T4" fmla="*/ 11 w 982"/>
                <a:gd name="T5" fmla="*/ 643 h 650"/>
                <a:gd name="T6" fmla="*/ 952 w 982"/>
                <a:gd name="T7" fmla="*/ 650 h 650"/>
                <a:gd name="T8" fmla="*/ 982 w 982"/>
                <a:gd name="T9" fmla="*/ 635 h 650"/>
                <a:gd name="T10" fmla="*/ 982 w 982"/>
                <a:gd name="T11" fmla="*/ 19 h 650"/>
                <a:gd name="T12" fmla="*/ 952 w 982"/>
                <a:gd name="T13" fmla="*/ 0 h 650"/>
                <a:gd name="T14" fmla="*/ 720 w 982"/>
                <a:gd name="T15" fmla="*/ 589 h 650"/>
                <a:gd name="T16" fmla="*/ 832 w 982"/>
                <a:gd name="T17" fmla="*/ 485 h 650"/>
                <a:gd name="T18" fmla="*/ 851 w 982"/>
                <a:gd name="T19" fmla="*/ 458 h 650"/>
                <a:gd name="T20" fmla="*/ 832 w 982"/>
                <a:gd name="T21" fmla="*/ 427 h 650"/>
                <a:gd name="T22" fmla="*/ 547 w 982"/>
                <a:gd name="T23" fmla="*/ 427 h 650"/>
                <a:gd name="T24" fmla="*/ 528 w 982"/>
                <a:gd name="T25" fmla="*/ 458 h 650"/>
                <a:gd name="T26" fmla="*/ 547 w 982"/>
                <a:gd name="T27" fmla="*/ 485 h 650"/>
                <a:gd name="T28" fmla="*/ 659 w 982"/>
                <a:gd name="T29" fmla="*/ 589 h 650"/>
                <a:gd name="T30" fmla="*/ 427 w 982"/>
                <a:gd name="T31" fmla="*/ 489 h 650"/>
                <a:gd name="T32" fmla="*/ 454 w 982"/>
                <a:gd name="T33" fmla="*/ 470 h 650"/>
                <a:gd name="T34" fmla="*/ 447 w 982"/>
                <a:gd name="T35" fmla="*/ 435 h 650"/>
                <a:gd name="T36" fmla="*/ 162 w 982"/>
                <a:gd name="T37" fmla="*/ 427 h 650"/>
                <a:gd name="T38" fmla="*/ 135 w 982"/>
                <a:gd name="T39" fmla="*/ 446 h 650"/>
                <a:gd name="T40" fmla="*/ 142 w 982"/>
                <a:gd name="T41" fmla="*/ 477 h 650"/>
                <a:gd name="T42" fmla="*/ 266 w 982"/>
                <a:gd name="T43" fmla="*/ 489 h 650"/>
                <a:gd name="T44" fmla="*/ 61 w 982"/>
                <a:gd name="T45" fmla="*/ 62 h 650"/>
                <a:gd name="T46" fmla="*/ 223 w 982"/>
                <a:gd name="T47" fmla="*/ 119 h 650"/>
                <a:gd name="T48" fmla="*/ 165 w 982"/>
                <a:gd name="T49" fmla="*/ 204 h 650"/>
                <a:gd name="T50" fmla="*/ 173 w 982"/>
                <a:gd name="T51" fmla="*/ 250 h 650"/>
                <a:gd name="T52" fmla="*/ 266 w 982"/>
                <a:gd name="T53" fmla="*/ 258 h 650"/>
                <a:gd name="T54" fmla="*/ 273 w 982"/>
                <a:gd name="T55" fmla="*/ 281 h 650"/>
                <a:gd name="T56" fmla="*/ 308 w 982"/>
                <a:gd name="T57" fmla="*/ 289 h 650"/>
                <a:gd name="T58" fmla="*/ 327 w 982"/>
                <a:gd name="T59" fmla="*/ 262 h 650"/>
                <a:gd name="T60" fmla="*/ 404 w 982"/>
                <a:gd name="T61" fmla="*/ 254 h 650"/>
                <a:gd name="T62" fmla="*/ 424 w 982"/>
                <a:gd name="T63" fmla="*/ 227 h 650"/>
                <a:gd name="T64" fmla="*/ 397 w 982"/>
                <a:gd name="T65" fmla="*/ 146 h 650"/>
                <a:gd name="T66" fmla="*/ 327 w 982"/>
                <a:gd name="T67" fmla="*/ 62 h 650"/>
                <a:gd name="T68" fmla="*/ 620 w 982"/>
                <a:gd name="T69" fmla="*/ 119 h 650"/>
                <a:gd name="T70" fmla="*/ 562 w 982"/>
                <a:gd name="T71" fmla="*/ 204 h 650"/>
                <a:gd name="T72" fmla="*/ 570 w 982"/>
                <a:gd name="T73" fmla="*/ 250 h 650"/>
                <a:gd name="T74" fmla="*/ 659 w 982"/>
                <a:gd name="T75" fmla="*/ 258 h 650"/>
                <a:gd name="T76" fmla="*/ 666 w 982"/>
                <a:gd name="T77" fmla="*/ 281 h 650"/>
                <a:gd name="T78" fmla="*/ 701 w 982"/>
                <a:gd name="T79" fmla="*/ 289 h 650"/>
                <a:gd name="T80" fmla="*/ 720 w 982"/>
                <a:gd name="T81" fmla="*/ 262 h 650"/>
                <a:gd name="T82" fmla="*/ 801 w 982"/>
                <a:gd name="T83" fmla="*/ 254 h 650"/>
                <a:gd name="T84" fmla="*/ 820 w 982"/>
                <a:gd name="T85" fmla="*/ 227 h 650"/>
                <a:gd name="T86" fmla="*/ 790 w 982"/>
                <a:gd name="T87" fmla="*/ 146 h 650"/>
                <a:gd name="T88" fmla="*/ 720 w 982"/>
                <a:gd name="T89" fmla="*/ 62 h 650"/>
                <a:gd name="T90" fmla="*/ 296 w 982"/>
                <a:gd name="T91" fmla="*/ 158 h 650"/>
                <a:gd name="T92" fmla="*/ 346 w 982"/>
                <a:gd name="T93" fmla="*/ 181 h 650"/>
                <a:gd name="T94" fmla="*/ 246 w 982"/>
                <a:gd name="T95" fmla="*/ 181 h 650"/>
                <a:gd name="T96" fmla="*/ 296 w 982"/>
                <a:gd name="T97" fmla="*/ 158 h 650"/>
                <a:gd name="T98" fmla="*/ 709 w 982"/>
                <a:gd name="T99" fmla="*/ 162 h 650"/>
                <a:gd name="T100" fmla="*/ 751 w 982"/>
                <a:gd name="T101" fmla="*/ 196 h 650"/>
                <a:gd name="T102" fmla="*/ 655 w 982"/>
                <a:gd name="T103" fmla="*/ 170 h 650"/>
                <a:gd name="T104" fmla="*/ 689 w 982"/>
                <a:gd name="T105" fmla="*/ 158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82" h="650">
                  <a:moveTo>
                    <a:pt x="952" y="0"/>
                  </a:moveTo>
                  <a:lnTo>
                    <a:pt x="30" y="0"/>
                  </a:lnTo>
                  <a:lnTo>
                    <a:pt x="19" y="0"/>
                  </a:lnTo>
                  <a:lnTo>
                    <a:pt x="11" y="8"/>
                  </a:lnTo>
                  <a:lnTo>
                    <a:pt x="3" y="19"/>
                  </a:lnTo>
                  <a:lnTo>
                    <a:pt x="0" y="31"/>
                  </a:lnTo>
                  <a:lnTo>
                    <a:pt x="0" y="620"/>
                  </a:lnTo>
                  <a:lnTo>
                    <a:pt x="3" y="635"/>
                  </a:lnTo>
                  <a:lnTo>
                    <a:pt x="11" y="643"/>
                  </a:lnTo>
                  <a:lnTo>
                    <a:pt x="19" y="650"/>
                  </a:lnTo>
                  <a:lnTo>
                    <a:pt x="30" y="650"/>
                  </a:lnTo>
                  <a:lnTo>
                    <a:pt x="952" y="650"/>
                  </a:lnTo>
                  <a:lnTo>
                    <a:pt x="963" y="650"/>
                  </a:lnTo>
                  <a:lnTo>
                    <a:pt x="975" y="643"/>
                  </a:lnTo>
                  <a:lnTo>
                    <a:pt x="982" y="635"/>
                  </a:lnTo>
                  <a:lnTo>
                    <a:pt x="982" y="620"/>
                  </a:lnTo>
                  <a:lnTo>
                    <a:pt x="982" y="31"/>
                  </a:lnTo>
                  <a:lnTo>
                    <a:pt x="982" y="19"/>
                  </a:lnTo>
                  <a:lnTo>
                    <a:pt x="975" y="8"/>
                  </a:lnTo>
                  <a:lnTo>
                    <a:pt x="963" y="0"/>
                  </a:lnTo>
                  <a:lnTo>
                    <a:pt x="952" y="0"/>
                  </a:lnTo>
                  <a:lnTo>
                    <a:pt x="952" y="0"/>
                  </a:lnTo>
                  <a:close/>
                  <a:moveTo>
                    <a:pt x="921" y="589"/>
                  </a:moveTo>
                  <a:lnTo>
                    <a:pt x="720" y="589"/>
                  </a:lnTo>
                  <a:lnTo>
                    <a:pt x="720" y="489"/>
                  </a:lnTo>
                  <a:lnTo>
                    <a:pt x="820" y="489"/>
                  </a:lnTo>
                  <a:lnTo>
                    <a:pt x="832" y="485"/>
                  </a:lnTo>
                  <a:lnTo>
                    <a:pt x="844" y="477"/>
                  </a:lnTo>
                  <a:lnTo>
                    <a:pt x="847" y="470"/>
                  </a:lnTo>
                  <a:lnTo>
                    <a:pt x="851" y="458"/>
                  </a:lnTo>
                  <a:lnTo>
                    <a:pt x="847" y="446"/>
                  </a:lnTo>
                  <a:lnTo>
                    <a:pt x="844" y="435"/>
                  </a:lnTo>
                  <a:lnTo>
                    <a:pt x="832" y="427"/>
                  </a:lnTo>
                  <a:lnTo>
                    <a:pt x="820" y="427"/>
                  </a:lnTo>
                  <a:lnTo>
                    <a:pt x="558" y="427"/>
                  </a:lnTo>
                  <a:lnTo>
                    <a:pt x="547" y="427"/>
                  </a:lnTo>
                  <a:lnTo>
                    <a:pt x="535" y="435"/>
                  </a:lnTo>
                  <a:lnTo>
                    <a:pt x="528" y="446"/>
                  </a:lnTo>
                  <a:lnTo>
                    <a:pt x="528" y="458"/>
                  </a:lnTo>
                  <a:lnTo>
                    <a:pt x="528" y="470"/>
                  </a:lnTo>
                  <a:lnTo>
                    <a:pt x="535" y="477"/>
                  </a:lnTo>
                  <a:lnTo>
                    <a:pt x="547" y="485"/>
                  </a:lnTo>
                  <a:lnTo>
                    <a:pt x="558" y="489"/>
                  </a:lnTo>
                  <a:lnTo>
                    <a:pt x="659" y="489"/>
                  </a:lnTo>
                  <a:lnTo>
                    <a:pt x="659" y="589"/>
                  </a:lnTo>
                  <a:lnTo>
                    <a:pt x="327" y="589"/>
                  </a:lnTo>
                  <a:lnTo>
                    <a:pt x="327" y="489"/>
                  </a:lnTo>
                  <a:lnTo>
                    <a:pt x="427" y="489"/>
                  </a:lnTo>
                  <a:lnTo>
                    <a:pt x="439" y="485"/>
                  </a:lnTo>
                  <a:lnTo>
                    <a:pt x="447" y="477"/>
                  </a:lnTo>
                  <a:lnTo>
                    <a:pt x="454" y="470"/>
                  </a:lnTo>
                  <a:lnTo>
                    <a:pt x="458" y="458"/>
                  </a:lnTo>
                  <a:lnTo>
                    <a:pt x="454" y="446"/>
                  </a:lnTo>
                  <a:lnTo>
                    <a:pt x="447" y="435"/>
                  </a:lnTo>
                  <a:lnTo>
                    <a:pt x="439" y="427"/>
                  </a:lnTo>
                  <a:lnTo>
                    <a:pt x="427" y="427"/>
                  </a:lnTo>
                  <a:lnTo>
                    <a:pt x="162" y="427"/>
                  </a:lnTo>
                  <a:lnTo>
                    <a:pt x="150" y="427"/>
                  </a:lnTo>
                  <a:lnTo>
                    <a:pt x="142" y="435"/>
                  </a:lnTo>
                  <a:lnTo>
                    <a:pt x="135" y="446"/>
                  </a:lnTo>
                  <a:lnTo>
                    <a:pt x="131" y="458"/>
                  </a:lnTo>
                  <a:lnTo>
                    <a:pt x="135" y="470"/>
                  </a:lnTo>
                  <a:lnTo>
                    <a:pt x="142" y="477"/>
                  </a:lnTo>
                  <a:lnTo>
                    <a:pt x="150" y="485"/>
                  </a:lnTo>
                  <a:lnTo>
                    <a:pt x="162" y="489"/>
                  </a:lnTo>
                  <a:lnTo>
                    <a:pt x="266" y="489"/>
                  </a:lnTo>
                  <a:lnTo>
                    <a:pt x="266" y="589"/>
                  </a:lnTo>
                  <a:lnTo>
                    <a:pt x="61" y="589"/>
                  </a:lnTo>
                  <a:lnTo>
                    <a:pt x="61" y="62"/>
                  </a:lnTo>
                  <a:lnTo>
                    <a:pt x="266" y="62"/>
                  </a:lnTo>
                  <a:lnTo>
                    <a:pt x="266" y="100"/>
                  </a:lnTo>
                  <a:lnTo>
                    <a:pt x="223" y="119"/>
                  </a:lnTo>
                  <a:lnTo>
                    <a:pt x="192" y="146"/>
                  </a:lnTo>
                  <a:lnTo>
                    <a:pt x="173" y="185"/>
                  </a:lnTo>
                  <a:lnTo>
                    <a:pt x="165" y="204"/>
                  </a:lnTo>
                  <a:lnTo>
                    <a:pt x="165" y="227"/>
                  </a:lnTo>
                  <a:lnTo>
                    <a:pt x="169" y="239"/>
                  </a:lnTo>
                  <a:lnTo>
                    <a:pt x="173" y="250"/>
                  </a:lnTo>
                  <a:lnTo>
                    <a:pt x="185" y="254"/>
                  </a:lnTo>
                  <a:lnTo>
                    <a:pt x="196" y="258"/>
                  </a:lnTo>
                  <a:lnTo>
                    <a:pt x="266" y="258"/>
                  </a:lnTo>
                  <a:lnTo>
                    <a:pt x="266" y="262"/>
                  </a:lnTo>
                  <a:lnTo>
                    <a:pt x="266" y="273"/>
                  </a:lnTo>
                  <a:lnTo>
                    <a:pt x="273" y="281"/>
                  </a:lnTo>
                  <a:lnTo>
                    <a:pt x="281" y="289"/>
                  </a:lnTo>
                  <a:lnTo>
                    <a:pt x="296" y="293"/>
                  </a:lnTo>
                  <a:lnTo>
                    <a:pt x="308" y="289"/>
                  </a:lnTo>
                  <a:lnTo>
                    <a:pt x="316" y="281"/>
                  </a:lnTo>
                  <a:lnTo>
                    <a:pt x="323" y="273"/>
                  </a:lnTo>
                  <a:lnTo>
                    <a:pt x="327" y="262"/>
                  </a:lnTo>
                  <a:lnTo>
                    <a:pt x="327" y="258"/>
                  </a:lnTo>
                  <a:lnTo>
                    <a:pt x="393" y="258"/>
                  </a:lnTo>
                  <a:lnTo>
                    <a:pt x="404" y="254"/>
                  </a:lnTo>
                  <a:lnTo>
                    <a:pt x="416" y="250"/>
                  </a:lnTo>
                  <a:lnTo>
                    <a:pt x="424" y="239"/>
                  </a:lnTo>
                  <a:lnTo>
                    <a:pt x="424" y="227"/>
                  </a:lnTo>
                  <a:lnTo>
                    <a:pt x="424" y="204"/>
                  </a:lnTo>
                  <a:lnTo>
                    <a:pt x="416" y="185"/>
                  </a:lnTo>
                  <a:lnTo>
                    <a:pt x="397" y="146"/>
                  </a:lnTo>
                  <a:lnTo>
                    <a:pt x="366" y="119"/>
                  </a:lnTo>
                  <a:lnTo>
                    <a:pt x="327" y="100"/>
                  </a:lnTo>
                  <a:lnTo>
                    <a:pt x="327" y="62"/>
                  </a:lnTo>
                  <a:lnTo>
                    <a:pt x="659" y="62"/>
                  </a:lnTo>
                  <a:lnTo>
                    <a:pt x="659" y="100"/>
                  </a:lnTo>
                  <a:lnTo>
                    <a:pt x="620" y="119"/>
                  </a:lnTo>
                  <a:lnTo>
                    <a:pt x="589" y="146"/>
                  </a:lnTo>
                  <a:lnTo>
                    <a:pt x="566" y="185"/>
                  </a:lnTo>
                  <a:lnTo>
                    <a:pt x="562" y="204"/>
                  </a:lnTo>
                  <a:lnTo>
                    <a:pt x="558" y="227"/>
                  </a:lnTo>
                  <a:lnTo>
                    <a:pt x="562" y="239"/>
                  </a:lnTo>
                  <a:lnTo>
                    <a:pt x="570" y="250"/>
                  </a:lnTo>
                  <a:lnTo>
                    <a:pt x="578" y="254"/>
                  </a:lnTo>
                  <a:lnTo>
                    <a:pt x="589" y="258"/>
                  </a:lnTo>
                  <a:lnTo>
                    <a:pt x="659" y="258"/>
                  </a:lnTo>
                  <a:lnTo>
                    <a:pt x="659" y="262"/>
                  </a:lnTo>
                  <a:lnTo>
                    <a:pt x="662" y="273"/>
                  </a:lnTo>
                  <a:lnTo>
                    <a:pt x="666" y="281"/>
                  </a:lnTo>
                  <a:lnTo>
                    <a:pt x="678" y="289"/>
                  </a:lnTo>
                  <a:lnTo>
                    <a:pt x="689" y="293"/>
                  </a:lnTo>
                  <a:lnTo>
                    <a:pt x="701" y="289"/>
                  </a:lnTo>
                  <a:lnTo>
                    <a:pt x="713" y="281"/>
                  </a:lnTo>
                  <a:lnTo>
                    <a:pt x="716" y="273"/>
                  </a:lnTo>
                  <a:lnTo>
                    <a:pt x="720" y="262"/>
                  </a:lnTo>
                  <a:lnTo>
                    <a:pt x="720" y="258"/>
                  </a:lnTo>
                  <a:lnTo>
                    <a:pt x="790" y="258"/>
                  </a:lnTo>
                  <a:lnTo>
                    <a:pt x="801" y="254"/>
                  </a:lnTo>
                  <a:lnTo>
                    <a:pt x="809" y="250"/>
                  </a:lnTo>
                  <a:lnTo>
                    <a:pt x="817" y="239"/>
                  </a:lnTo>
                  <a:lnTo>
                    <a:pt x="820" y="227"/>
                  </a:lnTo>
                  <a:lnTo>
                    <a:pt x="817" y="204"/>
                  </a:lnTo>
                  <a:lnTo>
                    <a:pt x="813" y="185"/>
                  </a:lnTo>
                  <a:lnTo>
                    <a:pt x="790" y="146"/>
                  </a:lnTo>
                  <a:lnTo>
                    <a:pt x="759" y="119"/>
                  </a:lnTo>
                  <a:lnTo>
                    <a:pt x="720" y="100"/>
                  </a:lnTo>
                  <a:lnTo>
                    <a:pt x="720" y="62"/>
                  </a:lnTo>
                  <a:lnTo>
                    <a:pt x="921" y="62"/>
                  </a:lnTo>
                  <a:lnTo>
                    <a:pt x="921" y="589"/>
                  </a:lnTo>
                  <a:close/>
                  <a:moveTo>
                    <a:pt x="296" y="158"/>
                  </a:moveTo>
                  <a:lnTo>
                    <a:pt x="312" y="162"/>
                  </a:lnTo>
                  <a:lnTo>
                    <a:pt x="331" y="170"/>
                  </a:lnTo>
                  <a:lnTo>
                    <a:pt x="346" y="181"/>
                  </a:lnTo>
                  <a:lnTo>
                    <a:pt x="354" y="196"/>
                  </a:lnTo>
                  <a:lnTo>
                    <a:pt x="235" y="196"/>
                  </a:lnTo>
                  <a:lnTo>
                    <a:pt x="246" y="181"/>
                  </a:lnTo>
                  <a:lnTo>
                    <a:pt x="258" y="170"/>
                  </a:lnTo>
                  <a:lnTo>
                    <a:pt x="277" y="162"/>
                  </a:lnTo>
                  <a:lnTo>
                    <a:pt x="296" y="158"/>
                  </a:lnTo>
                  <a:lnTo>
                    <a:pt x="296" y="158"/>
                  </a:lnTo>
                  <a:close/>
                  <a:moveTo>
                    <a:pt x="689" y="158"/>
                  </a:moveTo>
                  <a:lnTo>
                    <a:pt x="709" y="162"/>
                  </a:lnTo>
                  <a:lnTo>
                    <a:pt x="724" y="170"/>
                  </a:lnTo>
                  <a:lnTo>
                    <a:pt x="740" y="181"/>
                  </a:lnTo>
                  <a:lnTo>
                    <a:pt x="751" y="196"/>
                  </a:lnTo>
                  <a:lnTo>
                    <a:pt x="628" y="196"/>
                  </a:lnTo>
                  <a:lnTo>
                    <a:pt x="639" y="181"/>
                  </a:lnTo>
                  <a:lnTo>
                    <a:pt x="655" y="170"/>
                  </a:lnTo>
                  <a:lnTo>
                    <a:pt x="670" y="162"/>
                  </a:lnTo>
                  <a:lnTo>
                    <a:pt x="689" y="158"/>
                  </a:lnTo>
                  <a:lnTo>
                    <a:pt x="689" y="15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68"/>
            <p:cNvSpPr>
              <a:spLocks/>
            </p:cNvSpPr>
            <p:nvPr/>
          </p:nvSpPr>
          <p:spPr bwMode="auto">
            <a:xfrm>
              <a:off x="4452938" y="6081713"/>
              <a:ext cx="98425" cy="201613"/>
            </a:xfrm>
            <a:custGeom>
              <a:avLst/>
              <a:gdLst>
                <a:gd name="T0" fmla="*/ 31 w 62"/>
                <a:gd name="T1" fmla="*/ 127 h 127"/>
                <a:gd name="T2" fmla="*/ 43 w 62"/>
                <a:gd name="T3" fmla="*/ 124 h 127"/>
                <a:gd name="T4" fmla="*/ 50 w 62"/>
                <a:gd name="T5" fmla="*/ 116 h 127"/>
                <a:gd name="T6" fmla="*/ 58 w 62"/>
                <a:gd name="T7" fmla="*/ 108 h 127"/>
                <a:gd name="T8" fmla="*/ 62 w 62"/>
                <a:gd name="T9" fmla="*/ 97 h 127"/>
                <a:gd name="T10" fmla="*/ 62 w 62"/>
                <a:gd name="T11" fmla="*/ 31 h 127"/>
                <a:gd name="T12" fmla="*/ 58 w 62"/>
                <a:gd name="T13" fmla="*/ 20 h 127"/>
                <a:gd name="T14" fmla="*/ 50 w 62"/>
                <a:gd name="T15" fmla="*/ 8 h 127"/>
                <a:gd name="T16" fmla="*/ 43 w 62"/>
                <a:gd name="T17" fmla="*/ 0 h 127"/>
                <a:gd name="T18" fmla="*/ 31 w 62"/>
                <a:gd name="T19" fmla="*/ 0 h 127"/>
                <a:gd name="T20" fmla="*/ 16 w 62"/>
                <a:gd name="T21" fmla="*/ 0 h 127"/>
                <a:gd name="T22" fmla="*/ 8 w 62"/>
                <a:gd name="T23" fmla="*/ 8 h 127"/>
                <a:gd name="T24" fmla="*/ 0 w 62"/>
                <a:gd name="T25" fmla="*/ 20 h 127"/>
                <a:gd name="T26" fmla="*/ 0 w 62"/>
                <a:gd name="T27" fmla="*/ 31 h 127"/>
                <a:gd name="T28" fmla="*/ 0 w 62"/>
                <a:gd name="T29" fmla="*/ 97 h 127"/>
                <a:gd name="T30" fmla="*/ 0 w 62"/>
                <a:gd name="T31" fmla="*/ 108 h 127"/>
                <a:gd name="T32" fmla="*/ 8 w 62"/>
                <a:gd name="T33" fmla="*/ 116 h 127"/>
                <a:gd name="T34" fmla="*/ 16 w 62"/>
                <a:gd name="T35" fmla="*/ 124 h 127"/>
                <a:gd name="T36" fmla="*/ 31 w 62"/>
                <a:gd name="T37" fmla="*/ 127 h 127"/>
                <a:gd name="T38" fmla="*/ 31 w 62"/>
                <a:gd name="T39"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2" h="127">
                  <a:moveTo>
                    <a:pt x="31" y="127"/>
                  </a:moveTo>
                  <a:lnTo>
                    <a:pt x="43" y="124"/>
                  </a:lnTo>
                  <a:lnTo>
                    <a:pt x="50" y="116"/>
                  </a:lnTo>
                  <a:lnTo>
                    <a:pt x="58" y="108"/>
                  </a:lnTo>
                  <a:lnTo>
                    <a:pt x="62" y="97"/>
                  </a:lnTo>
                  <a:lnTo>
                    <a:pt x="62" y="31"/>
                  </a:lnTo>
                  <a:lnTo>
                    <a:pt x="58" y="20"/>
                  </a:lnTo>
                  <a:lnTo>
                    <a:pt x="50" y="8"/>
                  </a:lnTo>
                  <a:lnTo>
                    <a:pt x="43" y="0"/>
                  </a:lnTo>
                  <a:lnTo>
                    <a:pt x="31" y="0"/>
                  </a:lnTo>
                  <a:lnTo>
                    <a:pt x="16" y="0"/>
                  </a:lnTo>
                  <a:lnTo>
                    <a:pt x="8" y="8"/>
                  </a:lnTo>
                  <a:lnTo>
                    <a:pt x="0" y="20"/>
                  </a:lnTo>
                  <a:lnTo>
                    <a:pt x="0" y="31"/>
                  </a:lnTo>
                  <a:lnTo>
                    <a:pt x="0" y="97"/>
                  </a:lnTo>
                  <a:lnTo>
                    <a:pt x="0" y="108"/>
                  </a:lnTo>
                  <a:lnTo>
                    <a:pt x="8" y="116"/>
                  </a:lnTo>
                  <a:lnTo>
                    <a:pt x="16" y="124"/>
                  </a:lnTo>
                  <a:lnTo>
                    <a:pt x="31" y="127"/>
                  </a:lnTo>
                  <a:lnTo>
                    <a:pt x="31" y="1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36" name="Group 35"/>
          <p:cNvGrpSpPr/>
          <p:nvPr/>
        </p:nvGrpSpPr>
        <p:grpSpPr>
          <a:xfrm>
            <a:off x="6179012" y="3681044"/>
            <a:ext cx="597611" cy="646250"/>
            <a:chOff x="3670300" y="3841750"/>
            <a:chExt cx="2789238" cy="3016251"/>
          </a:xfrm>
        </p:grpSpPr>
        <p:sp>
          <p:nvSpPr>
            <p:cNvPr id="37" name="Freeform 73"/>
            <p:cNvSpPr>
              <a:spLocks noEditPoints="1"/>
            </p:cNvSpPr>
            <p:nvPr/>
          </p:nvSpPr>
          <p:spPr bwMode="auto">
            <a:xfrm>
              <a:off x="3670300" y="4256088"/>
              <a:ext cx="2600325" cy="2601913"/>
            </a:xfrm>
            <a:custGeom>
              <a:avLst/>
              <a:gdLst>
                <a:gd name="T0" fmla="*/ 1372 w 1638"/>
                <a:gd name="T1" fmla="*/ 462 h 1639"/>
                <a:gd name="T2" fmla="*/ 1052 w 1638"/>
                <a:gd name="T3" fmla="*/ 66 h 1639"/>
                <a:gd name="T4" fmla="*/ 1029 w 1638"/>
                <a:gd name="T5" fmla="*/ 27 h 1639"/>
                <a:gd name="T6" fmla="*/ 709 w 1638"/>
                <a:gd name="T7" fmla="*/ 8 h 1639"/>
                <a:gd name="T8" fmla="*/ 408 w 1638"/>
                <a:gd name="T9" fmla="*/ 108 h 1639"/>
                <a:gd name="T10" fmla="*/ 166 w 1638"/>
                <a:gd name="T11" fmla="*/ 323 h 1639"/>
                <a:gd name="T12" fmla="*/ 27 w 1638"/>
                <a:gd name="T13" fmla="*/ 608 h 1639"/>
                <a:gd name="T14" fmla="*/ 4 w 1638"/>
                <a:gd name="T15" fmla="*/ 920 h 1639"/>
                <a:gd name="T16" fmla="*/ 108 w 1638"/>
                <a:gd name="T17" fmla="*/ 1227 h 1639"/>
                <a:gd name="T18" fmla="*/ 320 w 1638"/>
                <a:gd name="T19" fmla="*/ 1470 h 1639"/>
                <a:gd name="T20" fmla="*/ 605 w 1638"/>
                <a:gd name="T21" fmla="*/ 1608 h 1639"/>
                <a:gd name="T22" fmla="*/ 1029 w 1638"/>
                <a:gd name="T23" fmla="*/ 1608 h 1639"/>
                <a:gd name="T24" fmla="*/ 1364 w 1638"/>
                <a:gd name="T25" fmla="*/ 1431 h 1639"/>
                <a:gd name="T26" fmla="*/ 1553 w 1638"/>
                <a:gd name="T27" fmla="*/ 1177 h 1639"/>
                <a:gd name="T28" fmla="*/ 1634 w 1638"/>
                <a:gd name="T29" fmla="*/ 873 h 1639"/>
                <a:gd name="T30" fmla="*/ 1595 w 1638"/>
                <a:gd name="T31" fmla="*/ 562 h 1639"/>
                <a:gd name="T32" fmla="*/ 1511 w 1638"/>
                <a:gd name="T33" fmla="*/ 396 h 1639"/>
                <a:gd name="T34" fmla="*/ 798 w 1638"/>
                <a:gd name="T35" fmla="*/ 843 h 1639"/>
                <a:gd name="T36" fmla="*/ 1403 w 1638"/>
                <a:gd name="T37" fmla="*/ 589 h 1639"/>
                <a:gd name="T38" fmla="*/ 1445 w 1638"/>
                <a:gd name="T39" fmla="*/ 820 h 1639"/>
                <a:gd name="T40" fmla="*/ 1399 w 1638"/>
                <a:gd name="T41" fmla="*/ 1050 h 1639"/>
                <a:gd name="T42" fmla="*/ 1276 w 1638"/>
                <a:gd name="T43" fmla="*/ 1247 h 1639"/>
                <a:gd name="T44" fmla="*/ 1056 w 1638"/>
                <a:gd name="T45" fmla="*/ 1397 h 1639"/>
                <a:gd name="T46" fmla="*/ 740 w 1638"/>
                <a:gd name="T47" fmla="*/ 1439 h 1639"/>
                <a:gd name="T48" fmla="*/ 443 w 1638"/>
                <a:gd name="T49" fmla="*/ 1320 h 1639"/>
                <a:gd name="T50" fmla="*/ 247 w 1638"/>
                <a:gd name="T51" fmla="*/ 1077 h 1639"/>
                <a:gd name="T52" fmla="*/ 193 w 1638"/>
                <a:gd name="T53" fmla="*/ 839 h 1639"/>
                <a:gd name="T54" fmla="*/ 231 w 1638"/>
                <a:gd name="T55" fmla="*/ 597 h 1639"/>
                <a:gd name="T56" fmla="*/ 358 w 1638"/>
                <a:gd name="T57" fmla="*/ 393 h 1639"/>
                <a:gd name="T58" fmla="*/ 555 w 1638"/>
                <a:gd name="T59" fmla="*/ 250 h 1639"/>
                <a:gd name="T60" fmla="*/ 778 w 1638"/>
                <a:gd name="T61" fmla="*/ 193 h 1639"/>
                <a:gd name="T62" fmla="*/ 790 w 1638"/>
                <a:gd name="T63" fmla="*/ 812 h 1639"/>
                <a:gd name="T64" fmla="*/ 990 w 1638"/>
                <a:gd name="T65" fmla="*/ 1554 h 1639"/>
                <a:gd name="T66" fmla="*/ 694 w 1638"/>
                <a:gd name="T67" fmla="*/ 1566 h 1639"/>
                <a:gd name="T68" fmla="*/ 416 w 1638"/>
                <a:gd name="T69" fmla="*/ 1462 h 1639"/>
                <a:gd name="T70" fmla="*/ 200 w 1638"/>
                <a:gd name="T71" fmla="*/ 1262 h 1639"/>
                <a:gd name="T72" fmla="*/ 77 w 1638"/>
                <a:gd name="T73" fmla="*/ 985 h 1639"/>
                <a:gd name="T74" fmla="*/ 69 w 1638"/>
                <a:gd name="T75" fmla="*/ 693 h 1639"/>
                <a:gd name="T76" fmla="*/ 173 w 1638"/>
                <a:gd name="T77" fmla="*/ 423 h 1639"/>
                <a:gd name="T78" fmla="*/ 374 w 1638"/>
                <a:gd name="T79" fmla="*/ 204 h 1639"/>
                <a:gd name="T80" fmla="*/ 721 w 1638"/>
                <a:gd name="T81" fmla="*/ 69 h 1639"/>
                <a:gd name="T82" fmla="*/ 967 w 1638"/>
                <a:gd name="T83" fmla="*/ 146 h 1639"/>
                <a:gd name="T84" fmla="*/ 713 w 1638"/>
                <a:gd name="T85" fmla="*/ 139 h 1639"/>
                <a:gd name="T86" fmla="*/ 474 w 1638"/>
                <a:gd name="T87" fmla="*/ 223 h 1639"/>
                <a:gd name="T88" fmla="*/ 274 w 1638"/>
                <a:gd name="T89" fmla="*/ 400 h 1639"/>
                <a:gd name="T90" fmla="*/ 154 w 1638"/>
                <a:gd name="T91" fmla="*/ 639 h 1639"/>
                <a:gd name="T92" fmla="*/ 135 w 1638"/>
                <a:gd name="T93" fmla="*/ 908 h 1639"/>
                <a:gd name="T94" fmla="*/ 224 w 1638"/>
                <a:gd name="T95" fmla="*/ 1162 h 1639"/>
                <a:gd name="T96" fmla="*/ 478 w 1638"/>
                <a:gd name="T97" fmla="*/ 1416 h 1639"/>
                <a:gd name="T98" fmla="*/ 821 w 1638"/>
                <a:gd name="T99" fmla="*/ 1504 h 1639"/>
                <a:gd name="T100" fmla="*/ 1164 w 1638"/>
                <a:gd name="T101" fmla="*/ 1412 h 1639"/>
                <a:gd name="T102" fmla="*/ 1364 w 1638"/>
                <a:gd name="T103" fmla="*/ 1239 h 1639"/>
                <a:gd name="T104" fmla="*/ 1480 w 1638"/>
                <a:gd name="T105" fmla="*/ 1008 h 1639"/>
                <a:gd name="T106" fmla="*/ 1503 w 1638"/>
                <a:gd name="T107" fmla="*/ 754 h 1639"/>
                <a:gd name="T108" fmla="*/ 1430 w 1638"/>
                <a:gd name="T109" fmla="*/ 500 h 1639"/>
                <a:gd name="T110" fmla="*/ 1561 w 1638"/>
                <a:gd name="T111" fmla="*/ 673 h 1639"/>
                <a:gd name="T112" fmla="*/ 1565 w 1638"/>
                <a:gd name="T113" fmla="*/ 958 h 1639"/>
                <a:gd name="T114" fmla="*/ 1461 w 1638"/>
                <a:gd name="T115" fmla="*/ 1224 h 1639"/>
                <a:gd name="T116" fmla="*/ 1260 w 1638"/>
                <a:gd name="T117" fmla="*/ 1431 h 1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38" h="1639">
                  <a:moveTo>
                    <a:pt x="1511" y="396"/>
                  </a:moveTo>
                  <a:lnTo>
                    <a:pt x="1499" y="393"/>
                  </a:lnTo>
                  <a:lnTo>
                    <a:pt x="1488" y="396"/>
                  </a:lnTo>
                  <a:lnTo>
                    <a:pt x="1372" y="462"/>
                  </a:lnTo>
                  <a:lnTo>
                    <a:pt x="1372" y="462"/>
                  </a:lnTo>
                  <a:lnTo>
                    <a:pt x="1372" y="466"/>
                  </a:lnTo>
                  <a:lnTo>
                    <a:pt x="867" y="754"/>
                  </a:lnTo>
                  <a:lnTo>
                    <a:pt x="1052" y="66"/>
                  </a:lnTo>
                  <a:lnTo>
                    <a:pt x="1052" y="54"/>
                  </a:lnTo>
                  <a:lnTo>
                    <a:pt x="1048" y="43"/>
                  </a:lnTo>
                  <a:lnTo>
                    <a:pt x="1041" y="35"/>
                  </a:lnTo>
                  <a:lnTo>
                    <a:pt x="1029" y="27"/>
                  </a:lnTo>
                  <a:lnTo>
                    <a:pt x="952" y="12"/>
                  </a:lnTo>
                  <a:lnTo>
                    <a:pt x="871" y="0"/>
                  </a:lnTo>
                  <a:lnTo>
                    <a:pt x="790" y="0"/>
                  </a:lnTo>
                  <a:lnTo>
                    <a:pt x="709" y="8"/>
                  </a:lnTo>
                  <a:lnTo>
                    <a:pt x="632" y="19"/>
                  </a:lnTo>
                  <a:lnTo>
                    <a:pt x="555" y="43"/>
                  </a:lnTo>
                  <a:lnTo>
                    <a:pt x="482" y="73"/>
                  </a:lnTo>
                  <a:lnTo>
                    <a:pt x="408" y="108"/>
                  </a:lnTo>
                  <a:lnTo>
                    <a:pt x="339" y="154"/>
                  </a:lnTo>
                  <a:lnTo>
                    <a:pt x="274" y="208"/>
                  </a:lnTo>
                  <a:lnTo>
                    <a:pt x="216" y="262"/>
                  </a:lnTo>
                  <a:lnTo>
                    <a:pt x="166" y="323"/>
                  </a:lnTo>
                  <a:lnTo>
                    <a:pt x="119" y="389"/>
                  </a:lnTo>
                  <a:lnTo>
                    <a:pt x="81" y="458"/>
                  </a:lnTo>
                  <a:lnTo>
                    <a:pt x="50" y="531"/>
                  </a:lnTo>
                  <a:lnTo>
                    <a:pt x="27" y="608"/>
                  </a:lnTo>
                  <a:lnTo>
                    <a:pt x="12" y="685"/>
                  </a:lnTo>
                  <a:lnTo>
                    <a:pt x="0" y="762"/>
                  </a:lnTo>
                  <a:lnTo>
                    <a:pt x="0" y="839"/>
                  </a:lnTo>
                  <a:lnTo>
                    <a:pt x="4" y="920"/>
                  </a:lnTo>
                  <a:lnTo>
                    <a:pt x="19" y="1000"/>
                  </a:lnTo>
                  <a:lnTo>
                    <a:pt x="39" y="1077"/>
                  </a:lnTo>
                  <a:lnTo>
                    <a:pt x="69" y="1154"/>
                  </a:lnTo>
                  <a:lnTo>
                    <a:pt x="108" y="1227"/>
                  </a:lnTo>
                  <a:lnTo>
                    <a:pt x="150" y="1297"/>
                  </a:lnTo>
                  <a:lnTo>
                    <a:pt x="200" y="1358"/>
                  </a:lnTo>
                  <a:lnTo>
                    <a:pt x="258" y="1416"/>
                  </a:lnTo>
                  <a:lnTo>
                    <a:pt x="320" y="1470"/>
                  </a:lnTo>
                  <a:lnTo>
                    <a:pt x="385" y="1512"/>
                  </a:lnTo>
                  <a:lnTo>
                    <a:pt x="455" y="1551"/>
                  </a:lnTo>
                  <a:lnTo>
                    <a:pt x="528" y="1585"/>
                  </a:lnTo>
                  <a:lnTo>
                    <a:pt x="605" y="1608"/>
                  </a:lnTo>
                  <a:lnTo>
                    <a:pt x="713" y="1631"/>
                  </a:lnTo>
                  <a:lnTo>
                    <a:pt x="821" y="1639"/>
                  </a:lnTo>
                  <a:lnTo>
                    <a:pt x="925" y="1631"/>
                  </a:lnTo>
                  <a:lnTo>
                    <a:pt x="1029" y="1608"/>
                  </a:lnTo>
                  <a:lnTo>
                    <a:pt x="1129" y="1574"/>
                  </a:lnTo>
                  <a:lnTo>
                    <a:pt x="1229" y="1527"/>
                  </a:lnTo>
                  <a:lnTo>
                    <a:pt x="1299" y="1481"/>
                  </a:lnTo>
                  <a:lnTo>
                    <a:pt x="1364" y="1431"/>
                  </a:lnTo>
                  <a:lnTo>
                    <a:pt x="1422" y="1374"/>
                  </a:lnTo>
                  <a:lnTo>
                    <a:pt x="1472" y="1312"/>
                  </a:lnTo>
                  <a:lnTo>
                    <a:pt x="1518" y="1247"/>
                  </a:lnTo>
                  <a:lnTo>
                    <a:pt x="1553" y="1177"/>
                  </a:lnTo>
                  <a:lnTo>
                    <a:pt x="1584" y="1104"/>
                  </a:lnTo>
                  <a:lnTo>
                    <a:pt x="1611" y="1031"/>
                  </a:lnTo>
                  <a:lnTo>
                    <a:pt x="1626" y="954"/>
                  </a:lnTo>
                  <a:lnTo>
                    <a:pt x="1634" y="873"/>
                  </a:lnTo>
                  <a:lnTo>
                    <a:pt x="1638" y="797"/>
                  </a:lnTo>
                  <a:lnTo>
                    <a:pt x="1630" y="716"/>
                  </a:lnTo>
                  <a:lnTo>
                    <a:pt x="1619" y="639"/>
                  </a:lnTo>
                  <a:lnTo>
                    <a:pt x="1595" y="562"/>
                  </a:lnTo>
                  <a:lnTo>
                    <a:pt x="1565" y="485"/>
                  </a:lnTo>
                  <a:lnTo>
                    <a:pt x="1530" y="408"/>
                  </a:lnTo>
                  <a:lnTo>
                    <a:pt x="1518" y="400"/>
                  </a:lnTo>
                  <a:lnTo>
                    <a:pt x="1511" y="396"/>
                  </a:lnTo>
                  <a:lnTo>
                    <a:pt x="1511" y="396"/>
                  </a:lnTo>
                  <a:close/>
                  <a:moveTo>
                    <a:pt x="790" y="812"/>
                  </a:moveTo>
                  <a:lnTo>
                    <a:pt x="790" y="827"/>
                  </a:lnTo>
                  <a:lnTo>
                    <a:pt x="798" y="843"/>
                  </a:lnTo>
                  <a:lnTo>
                    <a:pt x="817" y="850"/>
                  </a:lnTo>
                  <a:lnTo>
                    <a:pt x="832" y="847"/>
                  </a:lnTo>
                  <a:lnTo>
                    <a:pt x="1376" y="531"/>
                  </a:lnTo>
                  <a:lnTo>
                    <a:pt x="1403" y="589"/>
                  </a:lnTo>
                  <a:lnTo>
                    <a:pt x="1422" y="647"/>
                  </a:lnTo>
                  <a:lnTo>
                    <a:pt x="1434" y="704"/>
                  </a:lnTo>
                  <a:lnTo>
                    <a:pt x="1441" y="762"/>
                  </a:lnTo>
                  <a:lnTo>
                    <a:pt x="1445" y="820"/>
                  </a:lnTo>
                  <a:lnTo>
                    <a:pt x="1441" y="881"/>
                  </a:lnTo>
                  <a:lnTo>
                    <a:pt x="1434" y="939"/>
                  </a:lnTo>
                  <a:lnTo>
                    <a:pt x="1418" y="993"/>
                  </a:lnTo>
                  <a:lnTo>
                    <a:pt x="1399" y="1050"/>
                  </a:lnTo>
                  <a:lnTo>
                    <a:pt x="1376" y="1104"/>
                  </a:lnTo>
                  <a:lnTo>
                    <a:pt x="1349" y="1154"/>
                  </a:lnTo>
                  <a:lnTo>
                    <a:pt x="1314" y="1200"/>
                  </a:lnTo>
                  <a:lnTo>
                    <a:pt x="1276" y="1247"/>
                  </a:lnTo>
                  <a:lnTo>
                    <a:pt x="1233" y="1289"/>
                  </a:lnTo>
                  <a:lnTo>
                    <a:pt x="1183" y="1327"/>
                  </a:lnTo>
                  <a:lnTo>
                    <a:pt x="1133" y="1362"/>
                  </a:lnTo>
                  <a:lnTo>
                    <a:pt x="1056" y="1397"/>
                  </a:lnTo>
                  <a:lnTo>
                    <a:pt x="979" y="1424"/>
                  </a:lnTo>
                  <a:lnTo>
                    <a:pt x="898" y="1439"/>
                  </a:lnTo>
                  <a:lnTo>
                    <a:pt x="821" y="1443"/>
                  </a:lnTo>
                  <a:lnTo>
                    <a:pt x="740" y="1439"/>
                  </a:lnTo>
                  <a:lnTo>
                    <a:pt x="659" y="1424"/>
                  </a:lnTo>
                  <a:lnTo>
                    <a:pt x="582" y="1397"/>
                  </a:lnTo>
                  <a:lnTo>
                    <a:pt x="509" y="1362"/>
                  </a:lnTo>
                  <a:lnTo>
                    <a:pt x="443" y="1320"/>
                  </a:lnTo>
                  <a:lnTo>
                    <a:pt x="378" y="1266"/>
                  </a:lnTo>
                  <a:lnTo>
                    <a:pt x="324" y="1200"/>
                  </a:lnTo>
                  <a:lnTo>
                    <a:pt x="274" y="1131"/>
                  </a:lnTo>
                  <a:lnTo>
                    <a:pt x="247" y="1077"/>
                  </a:lnTo>
                  <a:lnTo>
                    <a:pt x="224" y="1020"/>
                  </a:lnTo>
                  <a:lnTo>
                    <a:pt x="208" y="958"/>
                  </a:lnTo>
                  <a:lnTo>
                    <a:pt x="197" y="900"/>
                  </a:lnTo>
                  <a:lnTo>
                    <a:pt x="193" y="839"/>
                  </a:lnTo>
                  <a:lnTo>
                    <a:pt x="193" y="777"/>
                  </a:lnTo>
                  <a:lnTo>
                    <a:pt x="200" y="716"/>
                  </a:lnTo>
                  <a:lnTo>
                    <a:pt x="212" y="658"/>
                  </a:lnTo>
                  <a:lnTo>
                    <a:pt x="231" y="597"/>
                  </a:lnTo>
                  <a:lnTo>
                    <a:pt x="258" y="539"/>
                  </a:lnTo>
                  <a:lnTo>
                    <a:pt x="285" y="489"/>
                  </a:lnTo>
                  <a:lnTo>
                    <a:pt x="320" y="439"/>
                  </a:lnTo>
                  <a:lnTo>
                    <a:pt x="358" y="393"/>
                  </a:lnTo>
                  <a:lnTo>
                    <a:pt x="405" y="346"/>
                  </a:lnTo>
                  <a:lnTo>
                    <a:pt x="451" y="312"/>
                  </a:lnTo>
                  <a:lnTo>
                    <a:pt x="505" y="277"/>
                  </a:lnTo>
                  <a:lnTo>
                    <a:pt x="555" y="250"/>
                  </a:lnTo>
                  <a:lnTo>
                    <a:pt x="609" y="227"/>
                  </a:lnTo>
                  <a:lnTo>
                    <a:pt x="667" y="212"/>
                  </a:lnTo>
                  <a:lnTo>
                    <a:pt x="721" y="200"/>
                  </a:lnTo>
                  <a:lnTo>
                    <a:pt x="778" y="193"/>
                  </a:lnTo>
                  <a:lnTo>
                    <a:pt x="836" y="193"/>
                  </a:lnTo>
                  <a:lnTo>
                    <a:pt x="894" y="196"/>
                  </a:lnTo>
                  <a:lnTo>
                    <a:pt x="952" y="208"/>
                  </a:lnTo>
                  <a:lnTo>
                    <a:pt x="790" y="812"/>
                  </a:lnTo>
                  <a:close/>
                  <a:moveTo>
                    <a:pt x="1199" y="1474"/>
                  </a:moveTo>
                  <a:lnTo>
                    <a:pt x="1129" y="1508"/>
                  </a:lnTo>
                  <a:lnTo>
                    <a:pt x="1060" y="1535"/>
                  </a:lnTo>
                  <a:lnTo>
                    <a:pt x="990" y="1554"/>
                  </a:lnTo>
                  <a:lnTo>
                    <a:pt x="917" y="1570"/>
                  </a:lnTo>
                  <a:lnTo>
                    <a:pt x="844" y="1574"/>
                  </a:lnTo>
                  <a:lnTo>
                    <a:pt x="771" y="1574"/>
                  </a:lnTo>
                  <a:lnTo>
                    <a:pt x="694" y="1566"/>
                  </a:lnTo>
                  <a:lnTo>
                    <a:pt x="620" y="1551"/>
                  </a:lnTo>
                  <a:lnTo>
                    <a:pt x="551" y="1527"/>
                  </a:lnTo>
                  <a:lnTo>
                    <a:pt x="482" y="1497"/>
                  </a:lnTo>
                  <a:lnTo>
                    <a:pt x="416" y="1462"/>
                  </a:lnTo>
                  <a:lnTo>
                    <a:pt x="355" y="1420"/>
                  </a:lnTo>
                  <a:lnTo>
                    <a:pt x="301" y="1374"/>
                  </a:lnTo>
                  <a:lnTo>
                    <a:pt x="250" y="1320"/>
                  </a:lnTo>
                  <a:lnTo>
                    <a:pt x="200" y="1262"/>
                  </a:lnTo>
                  <a:lnTo>
                    <a:pt x="162" y="1197"/>
                  </a:lnTo>
                  <a:lnTo>
                    <a:pt x="127" y="1127"/>
                  </a:lnTo>
                  <a:lnTo>
                    <a:pt x="100" y="1058"/>
                  </a:lnTo>
                  <a:lnTo>
                    <a:pt x="77" y="985"/>
                  </a:lnTo>
                  <a:lnTo>
                    <a:pt x="66" y="912"/>
                  </a:lnTo>
                  <a:lnTo>
                    <a:pt x="62" y="839"/>
                  </a:lnTo>
                  <a:lnTo>
                    <a:pt x="62" y="766"/>
                  </a:lnTo>
                  <a:lnTo>
                    <a:pt x="69" y="693"/>
                  </a:lnTo>
                  <a:lnTo>
                    <a:pt x="85" y="623"/>
                  </a:lnTo>
                  <a:lnTo>
                    <a:pt x="108" y="554"/>
                  </a:lnTo>
                  <a:lnTo>
                    <a:pt x="139" y="485"/>
                  </a:lnTo>
                  <a:lnTo>
                    <a:pt x="173" y="423"/>
                  </a:lnTo>
                  <a:lnTo>
                    <a:pt x="212" y="362"/>
                  </a:lnTo>
                  <a:lnTo>
                    <a:pt x="262" y="304"/>
                  </a:lnTo>
                  <a:lnTo>
                    <a:pt x="316" y="254"/>
                  </a:lnTo>
                  <a:lnTo>
                    <a:pt x="374" y="204"/>
                  </a:lnTo>
                  <a:lnTo>
                    <a:pt x="439" y="162"/>
                  </a:lnTo>
                  <a:lnTo>
                    <a:pt x="528" y="119"/>
                  </a:lnTo>
                  <a:lnTo>
                    <a:pt x="624" y="89"/>
                  </a:lnTo>
                  <a:lnTo>
                    <a:pt x="721" y="69"/>
                  </a:lnTo>
                  <a:lnTo>
                    <a:pt x="817" y="62"/>
                  </a:lnTo>
                  <a:lnTo>
                    <a:pt x="902" y="66"/>
                  </a:lnTo>
                  <a:lnTo>
                    <a:pt x="983" y="81"/>
                  </a:lnTo>
                  <a:lnTo>
                    <a:pt x="967" y="146"/>
                  </a:lnTo>
                  <a:lnTo>
                    <a:pt x="902" y="135"/>
                  </a:lnTo>
                  <a:lnTo>
                    <a:pt x="840" y="131"/>
                  </a:lnTo>
                  <a:lnTo>
                    <a:pt x="775" y="131"/>
                  </a:lnTo>
                  <a:lnTo>
                    <a:pt x="713" y="139"/>
                  </a:lnTo>
                  <a:lnTo>
                    <a:pt x="651" y="150"/>
                  </a:lnTo>
                  <a:lnTo>
                    <a:pt x="590" y="170"/>
                  </a:lnTo>
                  <a:lnTo>
                    <a:pt x="532" y="193"/>
                  </a:lnTo>
                  <a:lnTo>
                    <a:pt x="474" y="223"/>
                  </a:lnTo>
                  <a:lnTo>
                    <a:pt x="416" y="262"/>
                  </a:lnTo>
                  <a:lnTo>
                    <a:pt x="362" y="300"/>
                  </a:lnTo>
                  <a:lnTo>
                    <a:pt x="316" y="350"/>
                  </a:lnTo>
                  <a:lnTo>
                    <a:pt x="274" y="400"/>
                  </a:lnTo>
                  <a:lnTo>
                    <a:pt x="235" y="454"/>
                  </a:lnTo>
                  <a:lnTo>
                    <a:pt x="200" y="512"/>
                  </a:lnTo>
                  <a:lnTo>
                    <a:pt x="173" y="573"/>
                  </a:lnTo>
                  <a:lnTo>
                    <a:pt x="154" y="639"/>
                  </a:lnTo>
                  <a:lnTo>
                    <a:pt x="139" y="708"/>
                  </a:lnTo>
                  <a:lnTo>
                    <a:pt x="131" y="773"/>
                  </a:lnTo>
                  <a:lnTo>
                    <a:pt x="131" y="843"/>
                  </a:lnTo>
                  <a:lnTo>
                    <a:pt x="135" y="908"/>
                  </a:lnTo>
                  <a:lnTo>
                    <a:pt x="146" y="973"/>
                  </a:lnTo>
                  <a:lnTo>
                    <a:pt x="166" y="1039"/>
                  </a:lnTo>
                  <a:lnTo>
                    <a:pt x="193" y="1100"/>
                  </a:lnTo>
                  <a:lnTo>
                    <a:pt x="224" y="1162"/>
                  </a:lnTo>
                  <a:lnTo>
                    <a:pt x="274" y="1239"/>
                  </a:lnTo>
                  <a:lnTo>
                    <a:pt x="335" y="1308"/>
                  </a:lnTo>
                  <a:lnTo>
                    <a:pt x="405" y="1366"/>
                  </a:lnTo>
                  <a:lnTo>
                    <a:pt x="478" y="1416"/>
                  </a:lnTo>
                  <a:lnTo>
                    <a:pt x="559" y="1454"/>
                  </a:lnTo>
                  <a:lnTo>
                    <a:pt x="644" y="1481"/>
                  </a:lnTo>
                  <a:lnTo>
                    <a:pt x="732" y="1501"/>
                  </a:lnTo>
                  <a:lnTo>
                    <a:pt x="821" y="1504"/>
                  </a:lnTo>
                  <a:lnTo>
                    <a:pt x="906" y="1501"/>
                  </a:lnTo>
                  <a:lnTo>
                    <a:pt x="994" y="1481"/>
                  </a:lnTo>
                  <a:lnTo>
                    <a:pt x="1079" y="1454"/>
                  </a:lnTo>
                  <a:lnTo>
                    <a:pt x="1164" y="1412"/>
                  </a:lnTo>
                  <a:lnTo>
                    <a:pt x="1222" y="1377"/>
                  </a:lnTo>
                  <a:lnTo>
                    <a:pt x="1272" y="1335"/>
                  </a:lnTo>
                  <a:lnTo>
                    <a:pt x="1322" y="1289"/>
                  </a:lnTo>
                  <a:lnTo>
                    <a:pt x="1364" y="1239"/>
                  </a:lnTo>
                  <a:lnTo>
                    <a:pt x="1399" y="1185"/>
                  </a:lnTo>
                  <a:lnTo>
                    <a:pt x="1434" y="1131"/>
                  </a:lnTo>
                  <a:lnTo>
                    <a:pt x="1457" y="1070"/>
                  </a:lnTo>
                  <a:lnTo>
                    <a:pt x="1480" y="1008"/>
                  </a:lnTo>
                  <a:lnTo>
                    <a:pt x="1495" y="947"/>
                  </a:lnTo>
                  <a:lnTo>
                    <a:pt x="1503" y="885"/>
                  </a:lnTo>
                  <a:lnTo>
                    <a:pt x="1507" y="820"/>
                  </a:lnTo>
                  <a:lnTo>
                    <a:pt x="1503" y="754"/>
                  </a:lnTo>
                  <a:lnTo>
                    <a:pt x="1495" y="689"/>
                  </a:lnTo>
                  <a:lnTo>
                    <a:pt x="1480" y="627"/>
                  </a:lnTo>
                  <a:lnTo>
                    <a:pt x="1457" y="562"/>
                  </a:lnTo>
                  <a:lnTo>
                    <a:pt x="1430" y="500"/>
                  </a:lnTo>
                  <a:lnTo>
                    <a:pt x="1491" y="466"/>
                  </a:lnTo>
                  <a:lnTo>
                    <a:pt x="1522" y="535"/>
                  </a:lnTo>
                  <a:lnTo>
                    <a:pt x="1545" y="604"/>
                  </a:lnTo>
                  <a:lnTo>
                    <a:pt x="1561" y="673"/>
                  </a:lnTo>
                  <a:lnTo>
                    <a:pt x="1572" y="747"/>
                  </a:lnTo>
                  <a:lnTo>
                    <a:pt x="1576" y="820"/>
                  </a:lnTo>
                  <a:lnTo>
                    <a:pt x="1572" y="889"/>
                  </a:lnTo>
                  <a:lnTo>
                    <a:pt x="1565" y="958"/>
                  </a:lnTo>
                  <a:lnTo>
                    <a:pt x="1545" y="1027"/>
                  </a:lnTo>
                  <a:lnTo>
                    <a:pt x="1522" y="1097"/>
                  </a:lnTo>
                  <a:lnTo>
                    <a:pt x="1495" y="1162"/>
                  </a:lnTo>
                  <a:lnTo>
                    <a:pt x="1461" y="1224"/>
                  </a:lnTo>
                  <a:lnTo>
                    <a:pt x="1418" y="1281"/>
                  </a:lnTo>
                  <a:lnTo>
                    <a:pt x="1372" y="1335"/>
                  </a:lnTo>
                  <a:lnTo>
                    <a:pt x="1318" y="1385"/>
                  </a:lnTo>
                  <a:lnTo>
                    <a:pt x="1260" y="1431"/>
                  </a:lnTo>
                  <a:lnTo>
                    <a:pt x="1199" y="1474"/>
                  </a:lnTo>
                  <a:lnTo>
                    <a:pt x="1199" y="147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74"/>
            <p:cNvSpPr>
              <a:spLocks noEditPoints="1"/>
            </p:cNvSpPr>
            <p:nvPr/>
          </p:nvSpPr>
          <p:spPr bwMode="auto">
            <a:xfrm>
              <a:off x="5280025" y="3841750"/>
              <a:ext cx="1179513" cy="1300163"/>
            </a:xfrm>
            <a:custGeom>
              <a:avLst/>
              <a:gdLst>
                <a:gd name="T0" fmla="*/ 739 w 743"/>
                <a:gd name="T1" fmla="*/ 380 h 819"/>
                <a:gd name="T2" fmla="*/ 693 w 743"/>
                <a:gd name="T3" fmla="*/ 311 h 819"/>
                <a:gd name="T4" fmla="*/ 643 w 743"/>
                <a:gd name="T5" fmla="*/ 250 h 819"/>
                <a:gd name="T6" fmla="*/ 589 w 743"/>
                <a:gd name="T7" fmla="*/ 192 h 819"/>
                <a:gd name="T8" fmla="*/ 527 w 743"/>
                <a:gd name="T9" fmla="*/ 142 h 819"/>
                <a:gd name="T10" fmla="*/ 462 w 743"/>
                <a:gd name="T11" fmla="*/ 96 h 819"/>
                <a:gd name="T12" fmla="*/ 393 w 743"/>
                <a:gd name="T13" fmla="*/ 57 h 819"/>
                <a:gd name="T14" fmla="*/ 319 w 743"/>
                <a:gd name="T15" fmla="*/ 23 h 819"/>
                <a:gd name="T16" fmla="*/ 238 w 743"/>
                <a:gd name="T17" fmla="*/ 0 h 819"/>
                <a:gd name="T18" fmla="*/ 227 w 743"/>
                <a:gd name="T19" fmla="*/ 0 h 819"/>
                <a:gd name="T20" fmla="*/ 215 w 743"/>
                <a:gd name="T21" fmla="*/ 4 h 819"/>
                <a:gd name="T22" fmla="*/ 208 w 743"/>
                <a:gd name="T23" fmla="*/ 11 h 819"/>
                <a:gd name="T24" fmla="*/ 204 w 743"/>
                <a:gd name="T25" fmla="*/ 23 h 819"/>
                <a:gd name="T26" fmla="*/ 0 w 743"/>
                <a:gd name="T27" fmla="*/ 781 h 819"/>
                <a:gd name="T28" fmla="*/ 0 w 743"/>
                <a:gd name="T29" fmla="*/ 800 h 819"/>
                <a:gd name="T30" fmla="*/ 11 w 743"/>
                <a:gd name="T31" fmla="*/ 815 h 819"/>
                <a:gd name="T32" fmla="*/ 27 w 743"/>
                <a:gd name="T33" fmla="*/ 819 h 819"/>
                <a:gd name="T34" fmla="*/ 42 w 743"/>
                <a:gd name="T35" fmla="*/ 815 h 819"/>
                <a:gd name="T36" fmla="*/ 728 w 743"/>
                <a:gd name="T37" fmla="*/ 423 h 819"/>
                <a:gd name="T38" fmla="*/ 736 w 743"/>
                <a:gd name="T39" fmla="*/ 415 h 819"/>
                <a:gd name="T40" fmla="*/ 743 w 743"/>
                <a:gd name="T41" fmla="*/ 404 h 819"/>
                <a:gd name="T42" fmla="*/ 743 w 743"/>
                <a:gd name="T43" fmla="*/ 392 h 819"/>
                <a:gd name="T44" fmla="*/ 739 w 743"/>
                <a:gd name="T45" fmla="*/ 380 h 819"/>
                <a:gd name="T46" fmla="*/ 739 w 743"/>
                <a:gd name="T47" fmla="*/ 380 h 819"/>
                <a:gd name="T48" fmla="*/ 77 w 743"/>
                <a:gd name="T49" fmla="*/ 727 h 819"/>
                <a:gd name="T50" fmla="*/ 219 w 743"/>
                <a:gd name="T51" fmla="*/ 200 h 819"/>
                <a:gd name="T52" fmla="*/ 269 w 743"/>
                <a:gd name="T53" fmla="*/ 219 h 819"/>
                <a:gd name="T54" fmla="*/ 316 w 743"/>
                <a:gd name="T55" fmla="*/ 242 h 819"/>
                <a:gd name="T56" fmla="*/ 362 w 743"/>
                <a:gd name="T57" fmla="*/ 269 h 819"/>
                <a:gd name="T58" fmla="*/ 404 w 743"/>
                <a:gd name="T59" fmla="*/ 300 h 819"/>
                <a:gd name="T60" fmla="*/ 481 w 743"/>
                <a:gd name="T61" fmla="*/ 373 h 819"/>
                <a:gd name="T62" fmla="*/ 547 w 743"/>
                <a:gd name="T63" fmla="*/ 457 h 819"/>
                <a:gd name="T64" fmla="*/ 77 w 743"/>
                <a:gd name="T65" fmla="*/ 727 h 819"/>
                <a:gd name="T66" fmla="*/ 601 w 743"/>
                <a:gd name="T67" fmla="*/ 427 h 819"/>
                <a:gd name="T68" fmla="*/ 566 w 743"/>
                <a:gd name="T69" fmla="*/ 377 h 819"/>
                <a:gd name="T70" fmla="*/ 527 w 743"/>
                <a:gd name="T71" fmla="*/ 330 h 819"/>
                <a:gd name="T72" fmla="*/ 485 w 743"/>
                <a:gd name="T73" fmla="*/ 288 h 819"/>
                <a:gd name="T74" fmla="*/ 443 w 743"/>
                <a:gd name="T75" fmla="*/ 250 h 819"/>
                <a:gd name="T76" fmla="*/ 393 w 743"/>
                <a:gd name="T77" fmla="*/ 219 h 819"/>
                <a:gd name="T78" fmla="*/ 343 w 743"/>
                <a:gd name="T79" fmla="*/ 188 h 819"/>
                <a:gd name="T80" fmla="*/ 289 w 743"/>
                <a:gd name="T81" fmla="*/ 161 h 819"/>
                <a:gd name="T82" fmla="*/ 235 w 743"/>
                <a:gd name="T83" fmla="*/ 142 h 819"/>
                <a:gd name="T84" fmla="*/ 254 w 743"/>
                <a:gd name="T85" fmla="*/ 69 h 819"/>
                <a:gd name="T86" fmla="*/ 316 w 743"/>
                <a:gd name="T87" fmla="*/ 92 h 819"/>
                <a:gd name="T88" fmla="*/ 377 w 743"/>
                <a:gd name="T89" fmla="*/ 119 h 819"/>
                <a:gd name="T90" fmla="*/ 435 w 743"/>
                <a:gd name="T91" fmla="*/ 150 h 819"/>
                <a:gd name="T92" fmla="*/ 489 w 743"/>
                <a:gd name="T93" fmla="*/ 188 h 819"/>
                <a:gd name="T94" fmla="*/ 539 w 743"/>
                <a:gd name="T95" fmla="*/ 230 h 819"/>
                <a:gd name="T96" fmla="*/ 589 w 743"/>
                <a:gd name="T97" fmla="*/ 280 h 819"/>
                <a:gd name="T98" fmla="*/ 632 w 743"/>
                <a:gd name="T99" fmla="*/ 330 h 819"/>
                <a:gd name="T100" fmla="*/ 670 w 743"/>
                <a:gd name="T101" fmla="*/ 384 h 819"/>
                <a:gd name="T102" fmla="*/ 601 w 743"/>
                <a:gd name="T103" fmla="*/ 427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43" h="819">
                  <a:moveTo>
                    <a:pt x="739" y="380"/>
                  </a:moveTo>
                  <a:lnTo>
                    <a:pt x="693" y="311"/>
                  </a:lnTo>
                  <a:lnTo>
                    <a:pt x="643" y="250"/>
                  </a:lnTo>
                  <a:lnTo>
                    <a:pt x="589" y="192"/>
                  </a:lnTo>
                  <a:lnTo>
                    <a:pt x="527" y="142"/>
                  </a:lnTo>
                  <a:lnTo>
                    <a:pt x="462" y="96"/>
                  </a:lnTo>
                  <a:lnTo>
                    <a:pt x="393" y="57"/>
                  </a:lnTo>
                  <a:lnTo>
                    <a:pt x="319" y="23"/>
                  </a:lnTo>
                  <a:lnTo>
                    <a:pt x="238" y="0"/>
                  </a:lnTo>
                  <a:lnTo>
                    <a:pt x="227" y="0"/>
                  </a:lnTo>
                  <a:lnTo>
                    <a:pt x="215" y="4"/>
                  </a:lnTo>
                  <a:lnTo>
                    <a:pt x="208" y="11"/>
                  </a:lnTo>
                  <a:lnTo>
                    <a:pt x="204" y="23"/>
                  </a:lnTo>
                  <a:lnTo>
                    <a:pt x="0" y="781"/>
                  </a:lnTo>
                  <a:lnTo>
                    <a:pt x="0" y="800"/>
                  </a:lnTo>
                  <a:lnTo>
                    <a:pt x="11" y="815"/>
                  </a:lnTo>
                  <a:lnTo>
                    <a:pt x="27" y="819"/>
                  </a:lnTo>
                  <a:lnTo>
                    <a:pt x="42" y="815"/>
                  </a:lnTo>
                  <a:lnTo>
                    <a:pt x="728" y="423"/>
                  </a:lnTo>
                  <a:lnTo>
                    <a:pt x="736" y="415"/>
                  </a:lnTo>
                  <a:lnTo>
                    <a:pt x="743" y="404"/>
                  </a:lnTo>
                  <a:lnTo>
                    <a:pt x="743" y="392"/>
                  </a:lnTo>
                  <a:lnTo>
                    <a:pt x="739" y="380"/>
                  </a:lnTo>
                  <a:lnTo>
                    <a:pt x="739" y="380"/>
                  </a:lnTo>
                  <a:close/>
                  <a:moveTo>
                    <a:pt x="77" y="727"/>
                  </a:moveTo>
                  <a:lnTo>
                    <a:pt x="219" y="200"/>
                  </a:lnTo>
                  <a:lnTo>
                    <a:pt x="269" y="219"/>
                  </a:lnTo>
                  <a:lnTo>
                    <a:pt x="316" y="242"/>
                  </a:lnTo>
                  <a:lnTo>
                    <a:pt x="362" y="269"/>
                  </a:lnTo>
                  <a:lnTo>
                    <a:pt x="404" y="300"/>
                  </a:lnTo>
                  <a:lnTo>
                    <a:pt x="481" y="373"/>
                  </a:lnTo>
                  <a:lnTo>
                    <a:pt x="547" y="457"/>
                  </a:lnTo>
                  <a:lnTo>
                    <a:pt x="77" y="727"/>
                  </a:lnTo>
                  <a:close/>
                  <a:moveTo>
                    <a:pt x="601" y="427"/>
                  </a:moveTo>
                  <a:lnTo>
                    <a:pt x="566" y="377"/>
                  </a:lnTo>
                  <a:lnTo>
                    <a:pt x="527" y="330"/>
                  </a:lnTo>
                  <a:lnTo>
                    <a:pt x="485" y="288"/>
                  </a:lnTo>
                  <a:lnTo>
                    <a:pt x="443" y="250"/>
                  </a:lnTo>
                  <a:lnTo>
                    <a:pt x="393" y="219"/>
                  </a:lnTo>
                  <a:lnTo>
                    <a:pt x="343" y="188"/>
                  </a:lnTo>
                  <a:lnTo>
                    <a:pt x="289" y="161"/>
                  </a:lnTo>
                  <a:lnTo>
                    <a:pt x="235" y="142"/>
                  </a:lnTo>
                  <a:lnTo>
                    <a:pt x="254" y="69"/>
                  </a:lnTo>
                  <a:lnTo>
                    <a:pt x="316" y="92"/>
                  </a:lnTo>
                  <a:lnTo>
                    <a:pt x="377" y="119"/>
                  </a:lnTo>
                  <a:lnTo>
                    <a:pt x="435" y="150"/>
                  </a:lnTo>
                  <a:lnTo>
                    <a:pt x="489" y="188"/>
                  </a:lnTo>
                  <a:lnTo>
                    <a:pt x="539" y="230"/>
                  </a:lnTo>
                  <a:lnTo>
                    <a:pt x="589" y="280"/>
                  </a:lnTo>
                  <a:lnTo>
                    <a:pt x="632" y="330"/>
                  </a:lnTo>
                  <a:lnTo>
                    <a:pt x="670" y="384"/>
                  </a:lnTo>
                  <a:lnTo>
                    <a:pt x="601" y="4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75"/>
            <p:cNvSpPr>
              <a:spLocks noEditPoints="1"/>
            </p:cNvSpPr>
            <p:nvPr/>
          </p:nvSpPr>
          <p:spPr bwMode="auto">
            <a:xfrm>
              <a:off x="4343400" y="5453063"/>
              <a:ext cx="311150" cy="306388"/>
            </a:xfrm>
            <a:custGeom>
              <a:avLst/>
              <a:gdLst>
                <a:gd name="T0" fmla="*/ 196 w 196"/>
                <a:gd name="T1" fmla="*/ 96 h 193"/>
                <a:gd name="T2" fmla="*/ 193 w 196"/>
                <a:gd name="T3" fmla="*/ 77 h 193"/>
                <a:gd name="T4" fmla="*/ 189 w 196"/>
                <a:gd name="T5" fmla="*/ 58 h 193"/>
                <a:gd name="T6" fmla="*/ 166 w 196"/>
                <a:gd name="T7" fmla="*/ 31 h 193"/>
                <a:gd name="T8" fmla="*/ 135 w 196"/>
                <a:gd name="T9" fmla="*/ 8 h 193"/>
                <a:gd name="T10" fmla="*/ 119 w 196"/>
                <a:gd name="T11" fmla="*/ 4 h 193"/>
                <a:gd name="T12" fmla="*/ 96 w 196"/>
                <a:gd name="T13" fmla="*/ 0 h 193"/>
                <a:gd name="T14" fmla="*/ 77 w 196"/>
                <a:gd name="T15" fmla="*/ 4 h 193"/>
                <a:gd name="T16" fmla="*/ 62 w 196"/>
                <a:gd name="T17" fmla="*/ 8 h 193"/>
                <a:gd name="T18" fmla="*/ 31 w 196"/>
                <a:gd name="T19" fmla="*/ 31 h 193"/>
                <a:gd name="T20" fmla="*/ 8 w 196"/>
                <a:gd name="T21" fmla="*/ 58 h 193"/>
                <a:gd name="T22" fmla="*/ 4 w 196"/>
                <a:gd name="T23" fmla="*/ 77 h 193"/>
                <a:gd name="T24" fmla="*/ 0 w 196"/>
                <a:gd name="T25" fmla="*/ 96 h 193"/>
                <a:gd name="T26" fmla="*/ 4 w 196"/>
                <a:gd name="T27" fmla="*/ 116 h 193"/>
                <a:gd name="T28" fmla="*/ 8 w 196"/>
                <a:gd name="T29" fmla="*/ 135 h 193"/>
                <a:gd name="T30" fmla="*/ 31 w 196"/>
                <a:gd name="T31" fmla="*/ 166 h 193"/>
                <a:gd name="T32" fmla="*/ 62 w 196"/>
                <a:gd name="T33" fmla="*/ 185 h 193"/>
                <a:gd name="T34" fmla="*/ 77 w 196"/>
                <a:gd name="T35" fmla="*/ 193 h 193"/>
                <a:gd name="T36" fmla="*/ 96 w 196"/>
                <a:gd name="T37" fmla="*/ 193 h 193"/>
                <a:gd name="T38" fmla="*/ 119 w 196"/>
                <a:gd name="T39" fmla="*/ 193 h 193"/>
                <a:gd name="T40" fmla="*/ 135 w 196"/>
                <a:gd name="T41" fmla="*/ 185 h 193"/>
                <a:gd name="T42" fmla="*/ 166 w 196"/>
                <a:gd name="T43" fmla="*/ 166 h 193"/>
                <a:gd name="T44" fmla="*/ 189 w 196"/>
                <a:gd name="T45" fmla="*/ 135 h 193"/>
                <a:gd name="T46" fmla="*/ 193 w 196"/>
                <a:gd name="T47" fmla="*/ 116 h 193"/>
                <a:gd name="T48" fmla="*/ 196 w 196"/>
                <a:gd name="T49" fmla="*/ 96 h 193"/>
                <a:gd name="T50" fmla="*/ 196 w 196"/>
                <a:gd name="T51" fmla="*/ 96 h 193"/>
                <a:gd name="T52" fmla="*/ 62 w 196"/>
                <a:gd name="T53" fmla="*/ 96 h 193"/>
                <a:gd name="T54" fmla="*/ 65 w 196"/>
                <a:gd name="T55" fmla="*/ 85 h 193"/>
                <a:gd name="T56" fmla="*/ 73 w 196"/>
                <a:gd name="T57" fmla="*/ 73 h 193"/>
                <a:gd name="T58" fmla="*/ 85 w 196"/>
                <a:gd name="T59" fmla="*/ 66 h 193"/>
                <a:gd name="T60" fmla="*/ 96 w 196"/>
                <a:gd name="T61" fmla="*/ 62 h 193"/>
                <a:gd name="T62" fmla="*/ 112 w 196"/>
                <a:gd name="T63" fmla="*/ 66 h 193"/>
                <a:gd name="T64" fmla="*/ 123 w 196"/>
                <a:gd name="T65" fmla="*/ 73 h 193"/>
                <a:gd name="T66" fmla="*/ 131 w 196"/>
                <a:gd name="T67" fmla="*/ 85 h 193"/>
                <a:gd name="T68" fmla="*/ 135 w 196"/>
                <a:gd name="T69" fmla="*/ 96 h 193"/>
                <a:gd name="T70" fmla="*/ 131 w 196"/>
                <a:gd name="T71" fmla="*/ 112 h 193"/>
                <a:gd name="T72" fmla="*/ 123 w 196"/>
                <a:gd name="T73" fmla="*/ 123 h 193"/>
                <a:gd name="T74" fmla="*/ 112 w 196"/>
                <a:gd name="T75" fmla="*/ 131 h 193"/>
                <a:gd name="T76" fmla="*/ 96 w 196"/>
                <a:gd name="T77" fmla="*/ 131 h 193"/>
                <a:gd name="T78" fmla="*/ 85 w 196"/>
                <a:gd name="T79" fmla="*/ 131 h 193"/>
                <a:gd name="T80" fmla="*/ 73 w 196"/>
                <a:gd name="T81" fmla="*/ 123 h 193"/>
                <a:gd name="T82" fmla="*/ 65 w 196"/>
                <a:gd name="T83" fmla="*/ 112 h 193"/>
                <a:gd name="T84" fmla="*/ 62 w 196"/>
                <a:gd name="T85" fmla="*/ 96 h 193"/>
                <a:gd name="T86" fmla="*/ 62 w 196"/>
                <a:gd name="T87" fmla="*/ 96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6" h="193">
                  <a:moveTo>
                    <a:pt x="196" y="96"/>
                  </a:moveTo>
                  <a:lnTo>
                    <a:pt x="193" y="77"/>
                  </a:lnTo>
                  <a:lnTo>
                    <a:pt x="189" y="58"/>
                  </a:lnTo>
                  <a:lnTo>
                    <a:pt x="166" y="31"/>
                  </a:lnTo>
                  <a:lnTo>
                    <a:pt x="135" y="8"/>
                  </a:lnTo>
                  <a:lnTo>
                    <a:pt x="119" y="4"/>
                  </a:lnTo>
                  <a:lnTo>
                    <a:pt x="96" y="0"/>
                  </a:lnTo>
                  <a:lnTo>
                    <a:pt x="77" y="4"/>
                  </a:lnTo>
                  <a:lnTo>
                    <a:pt x="62" y="8"/>
                  </a:lnTo>
                  <a:lnTo>
                    <a:pt x="31" y="31"/>
                  </a:lnTo>
                  <a:lnTo>
                    <a:pt x="8" y="58"/>
                  </a:lnTo>
                  <a:lnTo>
                    <a:pt x="4" y="77"/>
                  </a:lnTo>
                  <a:lnTo>
                    <a:pt x="0" y="96"/>
                  </a:lnTo>
                  <a:lnTo>
                    <a:pt x="4" y="116"/>
                  </a:lnTo>
                  <a:lnTo>
                    <a:pt x="8" y="135"/>
                  </a:lnTo>
                  <a:lnTo>
                    <a:pt x="31" y="166"/>
                  </a:lnTo>
                  <a:lnTo>
                    <a:pt x="62" y="185"/>
                  </a:lnTo>
                  <a:lnTo>
                    <a:pt x="77" y="193"/>
                  </a:lnTo>
                  <a:lnTo>
                    <a:pt x="96" y="193"/>
                  </a:lnTo>
                  <a:lnTo>
                    <a:pt x="119" y="193"/>
                  </a:lnTo>
                  <a:lnTo>
                    <a:pt x="135" y="185"/>
                  </a:lnTo>
                  <a:lnTo>
                    <a:pt x="166" y="166"/>
                  </a:lnTo>
                  <a:lnTo>
                    <a:pt x="189" y="135"/>
                  </a:lnTo>
                  <a:lnTo>
                    <a:pt x="193" y="116"/>
                  </a:lnTo>
                  <a:lnTo>
                    <a:pt x="196" y="96"/>
                  </a:lnTo>
                  <a:lnTo>
                    <a:pt x="196" y="96"/>
                  </a:lnTo>
                  <a:close/>
                  <a:moveTo>
                    <a:pt x="62" y="96"/>
                  </a:moveTo>
                  <a:lnTo>
                    <a:pt x="65" y="85"/>
                  </a:lnTo>
                  <a:lnTo>
                    <a:pt x="73" y="73"/>
                  </a:lnTo>
                  <a:lnTo>
                    <a:pt x="85" y="66"/>
                  </a:lnTo>
                  <a:lnTo>
                    <a:pt x="96" y="62"/>
                  </a:lnTo>
                  <a:lnTo>
                    <a:pt x="112" y="66"/>
                  </a:lnTo>
                  <a:lnTo>
                    <a:pt x="123" y="73"/>
                  </a:lnTo>
                  <a:lnTo>
                    <a:pt x="131" y="85"/>
                  </a:lnTo>
                  <a:lnTo>
                    <a:pt x="135" y="96"/>
                  </a:lnTo>
                  <a:lnTo>
                    <a:pt x="131" y="112"/>
                  </a:lnTo>
                  <a:lnTo>
                    <a:pt x="123" y="123"/>
                  </a:lnTo>
                  <a:lnTo>
                    <a:pt x="112" y="131"/>
                  </a:lnTo>
                  <a:lnTo>
                    <a:pt x="96" y="131"/>
                  </a:lnTo>
                  <a:lnTo>
                    <a:pt x="85" y="131"/>
                  </a:lnTo>
                  <a:lnTo>
                    <a:pt x="73" y="123"/>
                  </a:lnTo>
                  <a:lnTo>
                    <a:pt x="65" y="112"/>
                  </a:lnTo>
                  <a:lnTo>
                    <a:pt x="62" y="96"/>
                  </a:lnTo>
                  <a:lnTo>
                    <a:pt x="62" y="9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76"/>
            <p:cNvSpPr>
              <a:spLocks noEditPoints="1"/>
            </p:cNvSpPr>
            <p:nvPr/>
          </p:nvSpPr>
          <p:spPr bwMode="auto">
            <a:xfrm>
              <a:off x="4557713" y="4775200"/>
              <a:ext cx="304800" cy="306388"/>
            </a:xfrm>
            <a:custGeom>
              <a:avLst/>
              <a:gdLst>
                <a:gd name="T0" fmla="*/ 96 w 192"/>
                <a:gd name="T1" fmla="*/ 193 h 193"/>
                <a:gd name="T2" fmla="*/ 115 w 192"/>
                <a:gd name="T3" fmla="*/ 193 h 193"/>
                <a:gd name="T4" fmla="*/ 131 w 192"/>
                <a:gd name="T5" fmla="*/ 185 h 193"/>
                <a:gd name="T6" fmla="*/ 162 w 192"/>
                <a:gd name="T7" fmla="*/ 166 h 193"/>
                <a:gd name="T8" fmla="*/ 185 w 192"/>
                <a:gd name="T9" fmla="*/ 135 h 193"/>
                <a:gd name="T10" fmla="*/ 189 w 192"/>
                <a:gd name="T11" fmla="*/ 116 h 193"/>
                <a:gd name="T12" fmla="*/ 192 w 192"/>
                <a:gd name="T13" fmla="*/ 96 h 193"/>
                <a:gd name="T14" fmla="*/ 189 w 192"/>
                <a:gd name="T15" fmla="*/ 77 h 193"/>
                <a:gd name="T16" fmla="*/ 185 w 192"/>
                <a:gd name="T17" fmla="*/ 62 h 193"/>
                <a:gd name="T18" fmla="*/ 162 w 192"/>
                <a:gd name="T19" fmla="*/ 31 h 193"/>
                <a:gd name="T20" fmla="*/ 131 w 192"/>
                <a:gd name="T21" fmla="*/ 8 h 193"/>
                <a:gd name="T22" fmla="*/ 115 w 192"/>
                <a:gd name="T23" fmla="*/ 4 h 193"/>
                <a:gd name="T24" fmla="*/ 96 w 192"/>
                <a:gd name="T25" fmla="*/ 0 h 193"/>
                <a:gd name="T26" fmla="*/ 77 w 192"/>
                <a:gd name="T27" fmla="*/ 4 h 193"/>
                <a:gd name="T28" fmla="*/ 58 w 192"/>
                <a:gd name="T29" fmla="*/ 8 h 193"/>
                <a:gd name="T30" fmla="*/ 27 w 192"/>
                <a:gd name="T31" fmla="*/ 31 h 193"/>
                <a:gd name="T32" fmla="*/ 7 w 192"/>
                <a:gd name="T33" fmla="*/ 62 h 193"/>
                <a:gd name="T34" fmla="*/ 0 w 192"/>
                <a:gd name="T35" fmla="*/ 77 h 193"/>
                <a:gd name="T36" fmla="*/ 0 w 192"/>
                <a:gd name="T37" fmla="*/ 96 h 193"/>
                <a:gd name="T38" fmla="*/ 0 w 192"/>
                <a:gd name="T39" fmla="*/ 116 h 193"/>
                <a:gd name="T40" fmla="*/ 7 w 192"/>
                <a:gd name="T41" fmla="*/ 135 h 193"/>
                <a:gd name="T42" fmla="*/ 27 w 192"/>
                <a:gd name="T43" fmla="*/ 166 h 193"/>
                <a:gd name="T44" fmla="*/ 58 w 192"/>
                <a:gd name="T45" fmla="*/ 185 h 193"/>
                <a:gd name="T46" fmla="*/ 77 w 192"/>
                <a:gd name="T47" fmla="*/ 193 h 193"/>
                <a:gd name="T48" fmla="*/ 96 w 192"/>
                <a:gd name="T49" fmla="*/ 193 h 193"/>
                <a:gd name="T50" fmla="*/ 96 w 192"/>
                <a:gd name="T51" fmla="*/ 193 h 193"/>
                <a:gd name="T52" fmla="*/ 96 w 192"/>
                <a:gd name="T53" fmla="*/ 62 h 193"/>
                <a:gd name="T54" fmla="*/ 108 w 192"/>
                <a:gd name="T55" fmla="*/ 66 h 193"/>
                <a:gd name="T56" fmla="*/ 119 w 192"/>
                <a:gd name="T57" fmla="*/ 73 h 193"/>
                <a:gd name="T58" fmla="*/ 127 w 192"/>
                <a:gd name="T59" fmla="*/ 85 h 193"/>
                <a:gd name="T60" fmla="*/ 131 w 192"/>
                <a:gd name="T61" fmla="*/ 96 h 193"/>
                <a:gd name="T62" fmla="*/ 127 w 192"/>
                <a:gd name="T63" fmla="*/ 112 h 193"/>
                <a:gd name="T64" fmla="*/ 119 w 192"/>
                <a:gd name="T65" fmla="*/ 123 h 193"/>
                <a:gd name="T66" fmla="*/ 108 w 192"/>
                <a:gd name="T67" fmla="*/ 131 h 193"/>
                <a:gd name="T68" fmla="*/ 96 w 192"/>
                <a:gd name="T69" fmla="*/ 131 h 193"/>
                <a:gd name="T70" fmla="*/ 81 w 192"/>
                <a:gd name="T71" fmla="*/ 131 h 193"/>
                <a:gd name="T72" fmla="*/ 69 w 192"/>
                <a:gd name="T73" fmla="*/ 123 h 193"/>
                <a:gd name="T74" fmla="*/ 61 w 192"/>
                <a:gd name="T75" fmla="*/ 112 h 193"/>
                <a:gd name="T76" fmla="*/ 61 w 192"/>
                <a:gd name="T77" fmla="*/ 96 h 193"/>
                <a:gd name="T78" fmla="*/ 61 w 192"/>
                <a:gd name="T79" fmla="*/ 85 h 193"/>
                <a:gd name="T80" fmla="*/ 69 w 192"/>
                <a:gd name="T81" fmla="*/ 73 h 193"/>
                <a:gd name="T82" fmla="*/ 81 w 192"/>
                <a:gd name="T83" fmla="*/ 66 h 193"/>
                <a:gd name="T84" fmla="*/ 96 w 192"/>
                <a:gd name="T85" fmla="*/ 62 h 193"/>
                <a:gd name="T86" fmla="*/ 96 w 192"/>
                <a:gd name="T87" fmla="*/ 62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 h="193">
                  <a:moveTo>
                    <a:pt x="96" y="193"/>
                  </a:moveTo>
                  <a:lnTo>
                    <a:pt x="115" y="193"/>
                  </a:lnTo>
                  <a:lnTo>
                    <a:pt x="131" y="185"/>
                  </a:lnTo>
                  <a:lnTo>
                    <a:pt x="162" y="166"/>
                  </a:lnTo>
                  <a:lnTo>
                    <a:pt x="185" y="135"/>
                  </a:lnTo>
                  <a:lnTo>
                    <a:pt x="189" y="116"/>
                  </a:lnTo>
                  <a:lnTo>
                    <a:pt x="192" y="96"/>
                  </a:lnTo>
                  <a:lnTo>
                    <a:pt x="189" y="77"/>
                  </a:lnTo>
                  <a:lnTo>
                    <a:pt x="185" y="62"/>
                  </a:lnTo>
                  <a:lnTo>
                    <a:pt x="162" y="31"/>
                  </a:lnTo>
                  <a:lnTo>
                    <a:pt x="131" y="8"/>
                  </a:lnTo>
                  <a:lnTo>
                    <a:pt x="115" y="4"/>
                  </a:lnTo>
                  <a:lnTo>
                    <a:pt x="96" y="0"/>
                  </a:lnTo>
                  <a:lnTo>
                    <a:pt x="77" y="4"/>
                  </a:lnTo>
                  <a:lnTo>
                    <a:pt x="58" y="8"/>
                  </a:lnTo>
                  <a:lnTo>
                    <a:pt x="27" y="31"/>
                  </a:lnTo>
                  <a:lnTo>
                    <a:pt x="7" y="62"/>
                  </a:lnTo>
                  <a:lnTo>
                    <a:pt x="0" y="77"/>
                  </a:lnTo>
                  <a:lnTo>
                    <a:pt x="0" y="96"/>
                  </a:lnTo>
                  <a:lnTo>
                    <a:pt x="0" y="116"/>
                  </a:lnTo>
                  <a:lnTo>
                    <a:pt x="7" y="135"/>
                  </a:lnTo>
                  <a:lnTo>
                    <a:pt x="27" y="166"/>
                  </a:lnTo>
                  <a:lnTo>
                    <a:pt x="58" y="185"/>
                  </a:lnTo>
                  <a:lnTo>
                    <a:pt x="77" y="193"/>
                  </a:lnTo>
                  <a:lnTo>
                    <a:pt x="96" y="193"/>
                  </a:lnTo>
                  <a:lnTo>
                    <a:pt x="96" y="193"/>
                  </a:lnTo>
                  <a:close/>
                  <a:moveTo>
                    <a:pt x="96" y="62"/>
                  </a:moveTo>
                  <a:lnTo>
                    <a:pt x="108" y="66"/>
                  </a:lnTo>
                  <a:lnTo>
                    <a:pt x="119" y="73"/>
                  </a:lnTo>
                  <a:lnTo>
                    <a:pt x="127" y="85"/>
                  </a:lnTo>
                  <a:lnTo>
                    <a:pt x="131" y="96"/>
                  </a:lnTo>
                  <a:lnTo>
                    <a:pt x="127" y="112"/>
                  </a:lnTo>
                  <a:lnTo>
                    <a:pt x="119" y="123"/>
                  </a:lnTo>
                  <a:lnTo>
                    <a:pt x="108" y="131"/>
                  </a:lnTo>
                  <a:lnTo>
                    <a:pt x="96" y="131"/>
                  </a:lnTo>
                  <a:lnTo>
                    <a:pt x="81" y="131"/>
                  </a:lnTo>
                  <a:lnTo>
                    <a:pt x="69" y="123"/>
                  </a:lnTo>
                  <a:lnTo>
                    <a:pt x="61" y="112"/>
                  </a:lnTo>
                  <a:lnTo>
                    <a:pt x="61" y="96"/>
                  </a:lnTo>
                  <a:lnTo>
                    <a:pt x="61" y="85"/>
                  </a:lnTo>
                  <a:lnTo>
                    <a:pt x="69" y="73"/>
                  </a:lnTo>
                  <a:lnTo>
                    <a:pt x="81" y="66"/>
                  </a:lnTo>
                  <a:lnTo>
                    <a:pt x="96" y="62"/>
                  </a:lnTo>
                  <a:lnTo>
                    <a:pt x="96" y="6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77"/>
            <p:cNvSpPr>
              <a:spLocks noEditPoints="1"/>
            </p:cNvSpPr>
            <p:nvPr/>
          </p:nvSpPr>
          <p:spPr bwMode="auto">
            <a:xfrm>
              <a:off x="5284788" y="5611813"/>
              <a:ext cx="306388" cy="306388"/>
            </a:xfrm>
            <a:custGeom>
              <a:avLst/>
              <a:gdLst>
                <a:gd name="T0" fmla="*/ 97 w 193"/>
                <a:gd name="T1" fmla="*/ 193 h 193"/>
                <a:gd name="T2" fmla="*/ 116 w 193"/>
                <a:gd name="T3" fmla="*/ 189 h 193"/>
                <a:gd name="T4" fmla="*/ 135 w 193"/>
                <a:gd name="T5" fmla="*/ 185 h 193"/>
                <a:gd name="T6" fmla="*/ 166 w 193"/>
                <a:gd name="T7" fmla="*/ 166 h 193"/>
                <a:gd name="T8" fmla="*/ 185 w 193"/>
                <a:gd name="T9" fmla="*/ 135 h 193"/>
                <a:gd name="T10" fmla="*/ 193 w 193"/>
                <a:gd name="T11" fmla="*/ 116 h 193"/>
                <a:gd name="T12" fmla="*/ 193 w 193"/>
                <a:gd name="T13" fmla="*/ 96 h 193"/>
                <a:gd name="T14" fmla="*/ 193 w 193"/>
                <a:gd name="T15" fmla="*/ 77 h 193"/>
                <a:gd name="T16" fmla="*/ 185 w 193"/>
                <a:gd name="T17" fmla="*/ 58 h 193"/>
                <a:gd name="T18" fmla="*/ 166 w 193"/>
                <a:gd name="T19" fmla="*/ 27 h 193"/>
                <a:gd name="T20" fmla="*/ 135 w 193"/>
                <a:gd name="T21" fmla="*/ 8 h 193"/>
                <a:gd name="T22" fmla="*/ 116 w 193"/>
                <a:gd name="T23" fmla="*/ 0 h 193"/>
                <a:gd name="T24" fmla="*/ 97 w 193"/>
                <a:gd name="T25" fmla="*/ 0 h 193"/>
                <a:gd name="T26" fmla="*/ 77 w 193"/>
                <a:gd name="T27" fmla="*/ 0 h 193"/>
                <a:gd name="T28" fmla="*/ 58 w 193"/>
                <a:gd name="T29" fmla="*/ 8 h 193"/>
                <a:gd name="T30" fmla="*/ 27 w 193"/>
                <a:gd name="T31" fmla="*/ 27 h 193"/>
                <a:gd name="T32" fmla="*/ 8 w 193"/>
                <a:gd name="T33" fmla="*/ 58 h 193"/>
                <a:gd name="T34" fmla="*/ 4 w 193"/>
                <a:gd name="T35" fmla="*/ 77 h 193"/>
                <a:gd name="T36" fmla="*/ 0 w 193"/>
                <a:gd name="T37" fmla="*/ 96 h 193"/>
                <a:gd name="T38" fmla="*/ 4 w 193"/>
                <a:gd name="T39" fmla="*/ 116 h 193"/>
                <a:gd name="T40" fmla="*/ 8 w 193"/>
                <a:gd name="T41" fmla="*/ 135 h 193"/>
                <a:gd name="T42" fmla="*/ 27 w 193"/>
                <a:gd name="T43" fmla="*/ 166 h 193"/>
                <a:gd name="T44" fmla="*/ 58 w 193"/>
                <a:gd name="T45" fmla="*/ 185 h 193"/>
                <a:gd name="T46" fmla="*/ 77 w 193"/>
                <a:gd name="T47" fmla="*/ 189 h 193"/>
                <a:gd name="T48" fmla="*/ 97 w 193"/>
                <a:gd name="T49" fmla="*/ 193 h 193"/>
                <a:gd name="T50" fmla="*/ 97 w 193"/>
                <a:gd name="T51" fmla="*/ 193 h 193"/>
                <a:gd name="T52" fmla="*/ 97 w 193"/>
                <a:gd name="T53" fmla="*/ 62 h 193"/>
                <a:gd name="T54" fmla="*/ 112 w 193"/>
                <a:gd name="T55" fmla="*/ 62 h 193"/>
                <a:gd name="T56" fmla="*/ 124 w 193"/>
                <a:gd name="T57" fmla="*/ 69 h 193"/>
                <a:gd name="T58" fmla="*/ 128 w 193"/>
                <a:gd name="T59" fmla="*/ 81 h 193"/>
                <a:gd name="T60" fmla="*/ 131 w 193"/>
                <a:gd name="T61" fmla="*/ 96 h 193"/>
                <a:gd name="T62" fmla="*/ 128 w 193"/>
                <a:gd name="T63" fmla="*/ 108 h 193"/>
                <a:gd name="T64" fmla="*/ 124 w 193"/>
                <a:gd name="T65" fmla="*/ 119 h 193"/>
                <a:gd name="T66" fmla="*/ 112 w 193"/>
                <a:gd name="T67" fmla="*/ 127 h 193"/>
                <a:gd name="T68" fmla="*/ 97 w 193"/>
                <a:gd name="T69" fmla="*/ 131 h 193"/>
                <a:gd name="T70" fmla="*/ 85 w 193"/>
                <a:gd name="T71" fmla="*/ 127 h 193"/>
                <a:gd name="T72" fmla="*/ 74 w 193"/>
                <a:gd name="T73" fmla="*/ 119 h 193"/>
                <a:gd name="T74" fmla="*/ 66 w 193"/>
                <a:gd name="T75" fmla="*/ 108 h 193"/>
                <a:gd name="T76" fmla="*/ 62 w 193"/>
                <a:gd name="T77" fmla="*/ 96 h 193"/>
                <a:gd name="T78" fmla="*/ 66 w 193"/>
                <a:gd name="T79" fmla="*/ 81 h 193"/>
                <a:gd name="T80" fmla="*/ 74 w 193"/>
                <a:gd name="T81" fmla="*/ 69 h 193"/>
                <a:gd name="T82" fmla="*/ 85 w 193"/>
                <a:gd name="T83" fmla="*/ 62 h 193"/>
                <a:gd name="T84" fmla="*/ 97 w 193"/>
                <a:gd name="T85" fmla="*/ 62 h 193"/>
                <a:gd name="T86" fmla="*/ 97 w 193"/>
                <a:gd name="T87" fmla="*/ 62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3" h="193">
                  <a:moveTo>
                    <a:pt x="97" y="193"/>
                  </a:moveTo>
                  <a:lnTo>
                    <a:pt x="116" y="189"/>
                  </a:lnTo>
                  <a:lnTo>
                    <a:pt x="135" y="185"/>
                  </a:lnTo>
                  <a:lnTo>
                    <a:pt x="166" y="166"/>
                  </a:lnTo>
                  <a:lnTo>
                    <a:pt x="185" y="135"/>
                  </a:lnTo>
                  <a:lnTo>
                    <a:pt x="193" y="116"/>
                  </a:lnTo>
                  <a:lnTo>
                    <a:pt x="193" y="96"/>
                  </a:lnTo>
                  <a:lnTo>
                    <a:pt x="193" y="77"/>
                  </a:lnTo>
                  <a:lnTo>
                    <a:pt x="185" y="58"/>
                  </a:lnTo>
                  <a:lnTo>
                    <a:pt x="166" y="27"/>
                  </a:lnTo>
                  <a:lnTo>
                    <a:pt x="135" y="8"/>
                  </a:lnTo>
                  <a:lnTo>
                    <a:pt x="116" y="0"/>
                  </a:lnTo>
                  <a:lnTo>
                    <a:pt x="97" y="0"/>
                  </a:lnTo>
                  <a:lnTo>
                    <a:pt x="77" y="0"/>
                  </a:lnTo>
                  <a:lnTo>
                    <a:pt x="58" y="8"/>
                  </a:lnTo>
                  <a:lnTo>
                    <a:pt x="27" y="27"/>
                  </a:lnTo>
                  <a:lnTo>
                    <a:pt x="8" y="58"/>
                  </a:lnTo>
                  <a:lnTo>
                    <a:pt x="4" y="77"/>
                  </a:lnTo>
                  <a:lnTo>
                    <a:pt x="0" y="96"/>
                  </a:lnTo>
                  <a:lnTo>
                    <a:pt x="4" y="116"/>
                  </a:lnTo>
                  <a:lnTo>
                    <a:pt x="8" y="135"/>
                  </a:lnTo>
                  <a:lnTo>
                    <a:pt x="27" y="166"/>
                  </a:lnTo>
                  <a:lnTo>
                    <a:pt x="58" y="185"/>
                  </a:lnTo>
                  <a:lnTo>
                    <a:pt x="77" y="189"/>
                  </a:lnTo>
                  <a:lnTo>
                    <a:pt x="97" y="193"/>
                  </a:lnTo>
                  <a:lnTo>
                    <a:pt x="97" y="193"/>
                  </a:lnTo>
                  <a:close/>
                  <a:moveTo>
                    <a:pt x="97" y="62"/>
                  </a:moveTo>
                  <a:lnTo>
                    <a:pt x="112" y="62"/>
                  </a:lnTo>
                  <a:lnTo>
                    <a:pt x="124" y="69"/>
                  </a:lnTo>
                  <a:lnTo>
                    <a:pt x="128" y="81"/>
                  </a:lnTo>
                  <a:lnTo>
                    <a:pt x="131" y="96"/>
                  </a:lnTo>
                  <a:lnTo>
                    <a:pt x="128" y="108"/>
                  </a:lnTo>
                  <a:lnTo>
                    <a:pt x="124" y="119"/>
                  </a:lnTo>
                  <a:lnTo>
                    <a:pt x="112" y="127"/>
                  </a:lnTo>
                  <a:lnTo>
                    <a:pt x="97" y="131"/>
                  </a:lnTo>
                  <a:lnTo>
                    <a:pt x="85" y="127"/>
                  </a:lnTo>
                  <a:lnTo>
                    <a:pt x="74" y="119"/>
                  </a:lnTo>
                  <a:lnTo>
                    <a:pt x="66" y="108"/>
                  </a:lnTo>
                  <a:lnTo>
                    <a:pt x="62" y="96"/>
                  </a:lnTo>
                  <a:lnTo>
                    <a:pt x="66" y="81"/>
                  </a:lnTo>
                  <a:lnTo>
                    <a:pt x="74" y="69"/>
                  </a:lnTo>
                  <a:lnTo>
                    <a:pt x="85" y="62"/>
                  </a:lnTo>
                  <a:lnTo>
                    <a:pt x="97" y="62"/>
                  </a:lnTo>
                  <a:lnTo>
                    <a:pt x="97" y="6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78"/>
            <p:cNvSpPr>
              <a:spLocks noEditPoints="1"/>
            </p:cNvSpPr>
            <p:nvPr/>
          </p:nvSpPr>
          <p:spPr bwMode="auto">
            <a:xfrm>
              <a:off x="4765675" y="6027738"/>
              <a:ext cx="306388" cy="304800"/>
            </a:xfrm>
            <a:custGeom>
              <a:avLst/>
              <a:gdLst>
                <a:gd name="T0" fmla="*/ 0 w 193"/>
                <a:gd name="T1" fmla="*/ 96 h 192"/>
                <a:gd name="T2" fmla="*/ 0 w 193"/>
                <a:gd name="T3" fmla="*/ 115 h 192"/>
                <a:gd name="T4" fmla="*/ 8 w 193"/>
                <a:gd name="T5" fmla="*/ 134 h 192"/>
                <a:gd name="T6" fmla="*/ 27 w 193"/>
                <a:gd name="T7" fmla="*/ 165 h 192"/>
                <a:gd name="T8" fmla="*/ 58 w 193"/>
                <a:gd name="T9" fmla="*/ 184 h 192"/>
                <a:gd name="T10" fmla="*/ 77 w 193"/>
                <a:gd name="T11" fmla="*/ 192 h 192"/>
                <a:gd name="T12" fmla="*/ 96 w 193"/>
                <a:gd name="T13" fmla="*/ 192 h 192"/>
                <a:gd name="T14" fmla="*/ 115 w 193"/>
                <a:gd name="T15" fmla="*/ 192 h 192"/>
                <a:gd name="T16" fmla="*/ 135 w 193"/>
                <a:gd name="T17" fmla="*/ 184 h 192"/>
                <a:gd name="T18" fmla="*/ 162 w 193"/>
                <a:gd name="T19" fmla="*/ 165 h 192"/>
                <a:gd name="T20" fmla="*/ 185 w 193"/>
                <a:gd name="T21" fmla="*/ 134 h 192"/>
                <a:gd name="T22" fmla="*/ 189 w 193"/>
                <a:gd name="T23" fmla="*/ 115 h 192"/>
                <a:gd name="T24" fmla="*/ 193 w 193"/>
                <a:gd name="T25" fmla="*/ 96 h 192"/>
                <a:gd name="T26" fmla="*/ 189 w 193"/>
                <a:gd name="T27" fmla="*/ 77 h 192"/>
                <a:gd name="T28" fmla="*/ 185 w 193"/>
                <a:gd name="T29" fmla="*/ 58 h 192"/>
                <a:gd name="T30" fmla="*/ 162 w 193"/>
                <a:gd name="T31" fmla="*/ 27 h 192"/>
                <a:gd name="T32" fmla="*/ 135 w 193"/>
                <a:gd name="T33" fmla="*/ 8 h 192"/>
                <a:gd name="T34" fmla="*/ 115 w 193"/>
                <a:gd name="T35" fmla="*/ 4 h 192"/>
                <a:gd name="T36" fmla="*/ 96 w 193"/>
                <a:gd name="T37" fmla="*/ 0 h 192"/>
                <a:gd name="T38" fmla="*/ 77 w 193"/>
                <a:gd name="T39" fmla="*/ 4 h 192"/>
                <a:gd name="T40" fmla="*/ 58 w 193"/>
                <a:gd name="T41" fmla="*/ 8 h 192"/>
                <a:gd name="T42" fmla="*/ 27 w 193"/>
                <a:gd name="T43" fmla="*/ 27 h 192"/>
                <a:gd name="T44" fmla="*/ 8 w 193"/>
                <a:gd name="T45" fmla="*/ 58 h 192"/>
                <a:gd name="T46" fmla="*/ 0 w 193"/>
                <a:gd name="T47" fmla="*/ 77 h 192"/>
                <a:gd name="T48" fmla="*/ 0 w 193"/>
                <a:gd name="T49" fmla="*/ 96 h 192"/>
                <a:gd name="T50" fmla="*/ 0 w 193"/>
                <a:gd name="T51" fmla="*/ 96 h 192"/>
                <a:gd name="T52" fmla="*/ 131 w 193"/>
                <a:gd name="T53" fmla="*/ 96 h 192"/>
                <a:gd name="T54" fmla="*/ 127 w 193"/>
                <a:gd name="T55" fmla="*/ 111 h 192"/>
                <a:gd name="T56" fmla="*/ 119 w 193"/>
                <a:gd name="T57" fmla="*/ 123 h 192"/>
                <a:gd name="T58" fmla="*/ 108 w 193"/>
                <a:gd name="T59" fmla="*/ 127 h 192"/>
                <a:gd name="T60" fmla="*/ 96 w 193"/>
                <a:gd name="T61" fmla="*/ 131 h 192"/>
                <a:gd name="T62" fmla="*/ 81 w 193"/>
                <a:gd name="T63" fmla="*/ 127 h 192"/>
                <a:gd name="T64" fmla="*/ 69 w 193"/>
                <a:gd name="T65" fmla="*/ 123 h 192"/>
                <a:gd name="T66" fmla="*/ 61 w 193"/>
                <a:gd name="T67" fmla="*/ 111 h 192"/>
                <a:gd name="T68" fmla="*/ 61 w 193"/>
                <a:gd name="T69" fmla="*/ 96 h 192"/>
                <a:gd name="T70" fmla="*/ 61 w 193"/>
                <a:gd name="T71" fmla="*/ 84 h 192"/>
                <a:gd name="T72" fmla="*/ 69 w 193"/>
                <a:gd name="T73" fmla="*/ 73 h 192"/>
                <a:gd name="T74" fmla="*/ 81 w 193"/>
                <a:gd name="T75" fmla="*/ 65 h 192"/>
                <a:gd name="T76" fmla="*/ 96 w 193"/>
                <a:gd name="T77" fmla="*/ 61 h 192"/>
                <a:gd name="T78" fmla="*/ 108 w 193"/>
                <a:gd name="T79" fmla="*/ 65 h 192"/>
                <a:gd name="T80" fmla="*/ 119 w 193"/>
                <a:gd name="T81" fmla="*/ 73 h 192"/>
                <a:gd name="T82" fmla="*/ 127 w 193"/>
                <a:gd name="T83" fmla="*/ 84 h 192"/>
                <a:gd name="T84" fmla="*/ 131 w 193"/>
                <a:gd name="T85" fmla="*/ 96 h 192"/>
                <a:gd name="T86" fmla="*/ 131 w 193"/>
                <a:gd name="T87" fmla="*/ 9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3" h="192">
                  <a:moveTo>
                    <a:pt x="0" y="96"/>
                  </a:moveTo>
                  <a:lnTo>
                    <a:pt x="0" y="115"/>
                  </a:lnTo>
                  <a:lnTo>
                    <a:pt x="8" y="134"/>
                  </a:lnTo>
                  <a:lnTo>
                    <a:pt x="27" y="165"/>
                  </a:lnTo>
                  <a:lnTo>
                    <a:pt x="58" y="184"/>
                  </a:lnTo>
                  <a:lnTo>
                    <a:pt x="77" y="192"/>
                  </a:lnTo>
                  <a:lnTo>
                    <a:pt x="96" y="192"/>
                  </a:lnTo>
                  <a:lnTo>
                    <a:pt x="115" y="192"/>
                  </a:lnTo>
                  <a:lnTo>
                    <a:pt x="135" y="184"/>
                  </a:lnTo>
                  <a:lnTo>
                    <a:pt x="162" y="165"/>
                  </a:lnTo>
                  <a:lnTo>
                    <a:pt x="185" y="134"/>
                  </a:lnTo>
                  <a:lnTo>
                    <a:pt x="189" y="115"/>
                  </a:lnTo>
                  <a:lnTo>
                    <a:pt x="193" y="96"/>
                  </a:lnTo>
                  <a:lnTo>
                    <a:pt x="189" y="77"/>
                  </a:lnTo>
                  <a:lnTo>
                    <a:pt x="185" y="58"/>
                  </a:lnTo>
                  <a:lnTo>
                    <a:pt x="162" y="27"/>
                  </a:lnTo>
                  <a:lnTo>
                    <a:pt x="135" y="8"/>
                  </a:lnTo>
                  <a:lnTo>
                    <a:pt x="115" y="4"/>
                  </a:lnTo>
                  <a:lnTo>
                    <a:pt x="96" y="0"/>
                  </a:lnTo>
                  <a:lnTo>
                    <a:pt x="77" y="4"/>
                  </a:lnTo>
                  <a:lnTo>
                    <a:pt x="58" y="8"/>
                  </a:lnTo>
                  <a:lnTo>
                    <a:pt x="27" y="27"/>
                  </a:lnTo>
                  <a:lnTo>
                    <a:pt x="8" y="58"/>
                  </a:lnTo>
                  <a:lnTo>
                    <a:pt x="0" y="77"/>
                  </a:lnTo>
                  <a:lnTo>
                    <a:pt x="0" y="96"/>
                  </a:lnTo>
                  <a:lnTo>
                    <a:pt x="0" y="96"/>
                  </a:lnTo>
                  <a:close/>
                  <a:moveTo>
                    <a:pt x="131" y="96"/>
                  </a:moveTo>
                  <a:lnTo>
                    <a:pt x="127" y="111"/>
                  </a:lnTo>
                  <a:lnTo>
                    <a:pt x="119" y="123"/>
                  </a:lnTo>
                  <a:lnTo>
                    <a:pt x="108" y="127"/>
                  </a:lnTo>
                  <a:lnTo>
                    <a:pt x="96" y="131"/>
                  </a:lnTo>
                  <a:lnTo>
                    <a:pt x="81" y="127"/>
                  </a:lnTo>
                  <a:lnTo>
                    <a:pt x="69" y="123"/>
                  </a:lnTo>
                  <a:lnTo>
                    <a:pt x="61" y="111"/>
                  </a:lnTo>
                  <a:lnTo>
                    <a:pt x="61" y="96"/>
                  </a:lnTo>
                  <a:lnTo>
                    <a:pt x="61" y="84"/>
                  </a:lnTo>
                  <a:lnTo>
                    <a:pt x="69" y="73"/>
                  </a:lnTo>
                  <a:lnTo>
                    <a:pt x="81" y="65"/>
                  </a:lnTo>
                  <a:lnTo>
                    <a:pt x="96" y="61"/>
                  </a:lnTo>
                  <a:lnTo>
                    <a:pt x="108" y="65"/>
                  </a:lnTo>
                  <a:lnTo>
                    <a:pt x="119" y="73"/>
                  </a:lnTo>
                  <a:lnTo>
                    <a:pt x="127" y="84"/>
                  </a:lnTo>
                  <a:lnTo>
                    <a:pt x="131" y="96"/>
                  </a:lnTo>
                  <a:lnTo>
                    <a:pt x="131" y="9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79"/>
            <p:cNvSpPr>
              <a:spLocks/>
            </p:cNvSpPr>
            <p:nvPr/>
          </p:nvSpPr>
          <p:spPr bwMode="auto">
            <a:xfrm>
              <a:off x="5284788" y="6081713"/>
              <a:ext cx="153988" cy="147638"/>
            </a:xfrm>
            <a:custGeom>
              <a:avLst/>
              <a:gdLst>
                <a:gd name="T0" fmla="*/ 47 w 97"/>
                <a:gd name="T1" fmla="*/ 93 h 93"/>
                <a:gd name="T2" fmla="*/ 66 w 97"/>
                <a:gd name="T3" fmla="*/ 89 h 93"/>
                <a:gd name="T4" fmla="*/ 81 w 97"/>
                <a:gd name="T5" fmla="*/ 81 h 93"/>
                <a:gd name="T6" fmla="*/ 93 w 97"/>
                <a:gd name="T7" fmla="*/ 66 h 93"/>
                <a:gd name="T8" fmla="*/ 97 w 97"/>
                <a:gd name="T9" fmla="*/ 47 h 93"/>
                <a:gd name="T10" fmla="*/ 93 w 97"/>
                <a:gd name="T11" fmla="*/ 27 h 93"/>
                <a:gd name="T12" fmla="*/ 81 w 97"/>
                <a:gd name="T13" fmla="*/ 12 h 93"/>
                <a:gd name="T14" fmla="*/ 66 w 97"/>
                <a:gd name="T15" fmla="*/ 4 h 93"/>
                <a:gd name="T16" fmla="*/ 47 w 97"/>
                <a:gd name="T17" fmla="*/ 0 h 93"/>
                <a:gd name="T18" fmla="*/ 31 w 97"/>
                <a:gd name="T19" fmla="*/ 4 h 93"/>
                <a:gd name="T20" fmla="*/ 16 w 97"/>
                <a:gd name="T21" fmla="*/ 12 h 93"/>
                <a:gd name="T22" fmla="*/ 4 w 97"/>
                <a:gd name="T23" fmla="*/ 27 h 93"/>
                <a:gd name="T24" fmla="*/ 0 w 97"/>
                <a:gd name="T25" fmla="*/ 47 h 93"/>
                <a:gd name="T26" fmla="*/ 4 w 97"/>
                <a:gd name="T27" fmla="*/ 66 h 93"/>
                <a:gd name="T28" fmla="*/ 16 w 97"/>
                <a:gd name="T29" fmla="*/ 81 h 93"/>
                <a:gd name="T30" fmla="*/ 31 w 97"/>
                <a:gd name="T31" fmla="*/ 89 h 93"/>
                <a:gd name="T32" fmla="*/ 47 w 97"/>
                <a:gd name="T33"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7" h="93">
                  <a:moveTo>
                    <a:pt x="47" y="93"/>
                  </a:moveTo>
                  <a:lnTo>
                    <a:pt x="66" y="89"/>
                  </a:lnTo>
                  <a:lnTo>
                    <a:pt x="81" y="81"/>
                  </a:lnTo>
                  <a:lnTo>
                    <a:pt x="93" y="66"/>
                  </a:lnTo>
                  <a:lnTo>
                    <a:pt x="97" y="47"/>
                  </a:lnTo>
                  <a:lnTo>
                    <a:pt x="93" y="27"/>
                  </a:lnTo>
                  <a:lnTo>
                    <a:pt x="81" y="12"/>
                  </a:lnTo>
                  <a:lnTo>
                    <a:pt x="66" y="4"/>
                  </a:lnTo>
                  <a:lnTo>
                    <a:pt x="47" y="0"/>
                  </a:lnTo>
                  <a:lnTo>
                    <a:pt x="31" y="4"/>
                  </a:lnTo>
                  <a:lnTo>
                    <a:pt x="16" y="12"/>
                  </a:lnTo>
                  <a:lnTo>
                    <a:pt x="4" y="27"/>
                  </a:lnTo>
                  <a:lnTo>
                    <a:pt x="0" y="47"/>
                  </a:lnTo>
                  <a:lnTo>
                    <a:pt x="4" y="66"/>
                  </a:lnTo>
                  <a:lnTo>
                    <a:pt x="16" y="81"/>
                  </a:lnTo>
                  <a:lnTo>
                    <a:pt x="31" y="89"/>
                  </a:lnTo>
                  <a:lnTo>
                    <a:pt x="47" y="9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80"/>
            <p:cNvSpPr>
              <a:spLocks/>
            </p:cNvSpPr>
            <p:nvPr/>
          </p:nvSpPr>
          <p:spPr bwMode="auto">
            <a:xfrm>
              <a:off x="4973638" y="5716588"/>
              <a:ext cx="146050" cy="146050"/>
            </a:xfrm>
            <a:custGeom>
              <a:avLst/>
              <a:gdLst>
                <a:gd name="T0" fmla="*/ 46 w 92"/>
                <a:gd name="T1" fmla="*/ 92 h 92"/>
                <a:gd name="T2" fmla="*/ 65 w 92"/>
                <a:gd name="T3" fmla="*/ 88 h 92"/>
                <a:gd name="T4" fmla="*/ 81 w 92"/>
                <a:gd name="T5" fmla="*/ 80 h 92"/>
                <a:gd name="T6" fmla="*/ 88 w 92"/>
                <a:gd name="T7" fmla="*/ 65 h 92"/>
                <a:gd name="T8" fmla="*/ 92 w 92"/>
                <a:gd name="T9" fmla="*/ 46 h 92"/>
                <a:gd name="T10" fmla="*/ 88 w 92"/>
                <a:gd name="T11" fmla="*/ 27 h 92"/>
                <a:gd name="T12" fmla="*/ 81 w 92"/>
                <a:gd name="T13" fmla="*/ 11 h 92"/>
                <a:gd name="T14" fmla="*/ 65 w 92"/>
                <a:gd name="T15" fmla="*/ 3 h 92"/>
                <a:gd name="T16" fmla="*/ 46 w 92"/>
                <a:gd name="T17" fmla="*/ 0 h 92"/>
                <a:gd name="T18" fmla="*/ 27 w 92"/>
                <a:gd name="T19" fmla="*/ 3 h 92"/>
                <a:gd name="T20" fmla="*/ 11 w 92"/>
                <a:gd name="T21" fmla="*/ 11 h 92"/>
                <a:gd name="T22" fmla="*/ 4 w 92"/>
                <a:gd name="T23" fmla="*/ 27 h 92"/>
                <a:gd name="T24" fmla="*/ 0 w 92"/>
                <a:gd name="T25" fmla="*/ 46 h 92"/>
                <a:gd name="T26" fmla="*/ 4 w 92"/>
                <a:gd name="T27" fmla="*/ 65 h 92"/>
                <a:gd name="T28" fmla="*/ 11 w 92"/>
                <a:gd name="T29" fmla="*/ 80 h 92"/>
                <a:gd name="T30" fmla="*/ 27 w 92"/>
                <a:gd name="T31" fmla="*/ 88 h 92"/>
                <a:gd name="T32" fmla="*/ 46 w 92"/>
                <a:gd name="T33" fmla="*/ 9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2" h="92">
                  <a:moveTo>
                    <a:pt x="46" y="92"/>
                  </a:moveTo>
                  <a:lnTo>
                    <a:pt x="65" y="88"/>
                  </a:lnTo>
                  <a:lnTo>
                    <a:pt x="81" y="80"/>
                  </a:lnTo>
                  <a:lnTo>
                    <a:pt x="88" y="65"/>
                  </a:lnTo>
                  <a:lnTo>
                    <a:pt x="92" y="46"/>
                  </a:lnTo>
                  <a:lnTo>
                    <a:pt x="88" y="27"/>
                  </a:lnTo>
                  <a:lnTo>
                    <a:pt x="81" y="11"/>
                  </a:lnTo>
                  <a:lnTo>
                    <a:pt x="65" y="3"/>
                  </a:lnTo>
                  <a:lnTo>
                    <a:pt x="46" y="0"/>
                  </a:lnTo>
                  <a:lnTo>
                    <a:pt x="27" y="3"/>
                  </a:lnTo>
                  <a:lnTo>
                    <a:pt x="11" y="11"/>
                  </a:lnTo>
                  <a:lnTo>
                    <a:pt x="4" y="27"/>
                  </a:lnTo>
                  <a:lnTo>
                    <a:pt x="0" y="46"/>
                  </a:lnTo>
                  <a:lnTo>
                    <a:pt x="4" y="65"/>
                  </a:lnTo>
                  <a:lnTo>
                    <a:pt x="11" y="80"/>
                  </a:lnTo>
                  <a:lnTo>
                    <a:pt x="27" y="88"/>
                  </a:lnTo>
                  <a:lnTo>
                    <a:pt x="46" y="9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81"/>
            <p:cNvSpPr>
              <a:spLocks/>
            </p:cNvSpPr>
            <p:nvPr/>
          </p:nvSpPr>
          <p:spPr bwMode="auto">
            <a:xfrm>
              <a:off x="5597525" y="4567238"/>
              <a:ext cx="152400" cy="153988"/>
            </a:xfrm>
            <a:custGeom>
              <a:avLst/>
              <a:gdLst>
                <a:gd name="T0" fmla="*/ 46 w 96"/>
                <a:gd name="T1" fmla="*/ 0 h 97"/>
                <a:gd name="T2" fmla="*/ 31 w 96"/>
                <a:gd name="T3" fmla="*/ 4 h 97"/>
                <a:gd name="T4" fmla="*/ 15 w 96"/>
                <a:gd name="T5" fmla="*/ 16 h 97"/>
                <a:gd name="T6" fmla="*/ 4 w 96"/>
                <a:gd name="T7" fmla="*/ 31 h 97"/>
                <a:gd name="T8" fmla="*/ 0 w 96"/>
                <a:gd name="T9" fmla="*/ 47 h 97"/>
                <a:gd name="T10" fmla="*/ 4 w 96"/>
                <a:gd name="T11" fmla="*/ 66 h 97"/>
                <a:gd name="T12" fmla="*/ 15 w 96"/>
                <a:gd name="T13" fmla="*/ 81 h 97"/>
                <a:gd name="T14" fmla="*/ 31 w 96"/>
                <a:gd name="T15" fmla="*/ 93 h 97"/>
                <a:gd name="T16" fmla="*/ 46 w 96"/>
                <a:gd name="T17" fmla="*/ 97 h 97"/>
                <a:gd name="T18" fmla="*/ 65 w 96"/>
                <a:gd name="T19" fmla="*/ 93 h 97"/>
                <a:gd name="T20" fmla="*/ 81 w 96"/>
                <a:gd name="T21" fmla="*/ 81 h 97"/>
                <a:gd name="T22" fmla="*/ 92 w 96"/>
                <a:gd name="T23" fmla="*/ 66 h 97"/>
                <a:gd name="T24" fmla="*/ 96 w 96"/>
                <a:gd name="T25" fmla="*/ 47 h 97"/>
                <a:gd name="T26" fmla="*/ 92 w 96"/>
                <a:gd name="T27" fmla="*/ 31 h 97"/>
                <a:gd name="T28" fmla="*/ 81 w 96"/>
                <a:gd name="T29" fmla="*/ 16 h 97"/>
                <a:gd name="T30" fmla="*/ 65 w 96"/>
                <a:gd name="T31" fmla="*/ 4 h 97"/>
                <a:gd name="T32" fmla="*/ 46 w 96"/>
                <a:gd name="T33"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6" h="97">
                  <a:moveTo>
                    <a:pt x="46" y="0"/>
                  </a:moveTo>
                  <a:lnTo>
                    <a:pt x="31" y="4"/>
                  </a:lnTo>
                  <a:lnTo>
                    <a:pt x="15" y="16"/>
                  </a:lnTo>
                  <a:lnTo>
                    <a:pt x="4" y="31"/>
                  </a:lnTo>
                  <a:lnTo>
                    <a:pt x="0" y="47"/>
                  </a:lnTo>
                  <a:lnTo>
                    <a:pt x="4" y="66"/>
                  </a:lnTo>
                  <a:lnTo>
                    <a:pt x="15" y="81"/>
                  </a:lnTo>
                  <a:lnTo>
                    <a:pt x="31" y="93"/>
                  </a:lnTo>
                  <a:lnTo>
                    <a:pt x="46" y="97"/>
                  </a:lnTo>
                  <a:lnTo>
                    <a:pt x="65" y="93"/>
                  </a:lnTo>
                  <a:lnTo>
                    <a:pt x="81" y="81"/>
                  </a:lnTo>
                  <a:lnTo>
                    <a:pt x="92" y="66"/>
                  </a:lnTo>
                  <a:lnTo>
                    <a:pt x="96" y="47"/>
                  </a:lnTo>
                  <a:lnTo>
                    <a:pt x="92" y="31"/>
                  </a:lnTo>
                  <a:lnTo>
                    <a:pt x="81" y="16"/>
                  </a:lnTo>
                  <a:lnTo>
                    <a:pt x="65" y="4"/>
                  </a:lnTo>
                  <a:lnTo>
                    <a:pt x="4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82"/>
            <p:cNvSpPr>
              <a:spLocks/>
            </p:cNvSpPr>
            <p:nvPr/>
          </p:nvSpPr>
          <p:spPr bwMode="auto">
            <a:xfrm>
              <a:off x="4398963" y="6081713"/>
              <a:ext cx="146050" cy="147638"/>
            </a:xfrm>
            <a:custGeom>
              <a:avLst/>
              <a:gdLst>
                <a:gd name="T0" fmla="*/ 46 w 92"/>
                <a:gd name="T1" fmla="*/ 0 h 93"/>
                <a:gd name="T2" fmla="*/ 27 w 92"/>
                <a:gd name="T3" fmla="*/ 4 h 93"/>
                <a:gd name="T4" fmla="*/ 15 w 92"/>
                <a:gd name="T5" fmla="*/ 12 h 93"/>
                <a:gd name="T6" fmla="*/ 3 w 92"/>
                <a:gd name="T7" fmla="*/ 27 h 93"/>
                <a:gd name="T8" fmla="*/ 0 w 92"/>
                <a:gd name="T9" fmla="*/ 47 h 93"/>
                <a:gd name="T10" fmla="*/ 3 w 92"/>
                <a:gd name="T11" fmla="*/ 66 h 93"/>
                <a:gd name="T12" fmla="*/ 15 w 92"/>
                <a:gd name="T13" fmla="*/ 81 h 93"/>
                <a:gd name="T14" fmla="*/ 27 w 92"/>
                <a:gd name="T15" fmla="*/ 89 h 93"/>
                <a:gd name="T16" fmla="*/ 46 w 92"/>
                <a:gd name="T17" fmla="*/ 93 h 93"/>
                <a:gd name="T18" fmla="*/ 65 w 92"/>
                <a:gd name="T19" fmla="*/ 89 h 93"/>
                <a:gd name="T20" fmla="*/ 81 w 92"/>
                <a:gd name="T21" fmla="*/ 81 h 93"/>
                <a:gd name="T22" fmla="*/ 92 w 92"/>
                <a:gd name="T23" fmla="*/ 66 h 93"/>
                <a:gd name="T24" fmla="*/ 92 w 92"/>
                <a:gd name="T25" fmla="*/ 47 h 93"/>
                <a:gd name="T26" fmla="*/ 92 w 92"/>
                <a:gd name="T27" fmla="*/ 27 h 93"/>
                <a:gd name="T28" fmla="*/ 81 w 92"/>
                <a:gd name="T29" fmla="*/ 12 h 93"/>
                <a:gd name="T30" fmla="*/ 65 w 92"/>
                <a:gd name="T31" fmla="*/ 4 h 93"/>
                <a:gd name="T32" fmla="*/ 46 w 92"/>
                <a:gd name="T33"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2" h="93">
                  <a:moveTo>
                    <a:pt x="46" y="0"/>
                  </a:moveTo>
                  <a:lnTo>
                    <a:pt x="27" y="4"/>
                  </a:lnTo>
                  <a:lnTo>
                    <a:pt x="15" y="12"/>
                  </a:lnTo>
                  <a:lnTo>
                    <a:pt x="3" y="27"/>
                  </a:lnTo>
                  <a:lnTo>
                    <a:pt x="0" y="47"/>
                  </a:lnTo>
                  <a:lnTo>
                    <a:pt x="3" y="66"/>
                  </a:lnTo>
                  <a:lnTo>
                    <a:pt x="15" y="81"/>
                  </a:lnTo>
                  <a:lnTo>
                    <a:pt x="27" y="89"/>
                  </a:lnTo>
                  <a:lnTo>
                    <a:pt x="46" y="93"/>
                  </a:lnTo>
                  <a:lnTo>
                    <a:pt x="65" y="89"/>
                  </a:lnTo>
                  <a:lnTo>
                    <a:pt x="81" y="81"/>
                  </a:lnTo>
                  <a:lnTo>
                    <a:pt x="92" y="66"/>
                  </a:lnTo>
                  <a:lnTo>
                    <a:pt x="92" y="47"/>
                  </a:lnTo>
                  <a:lnTo>
                    <a:pt x="92" y="27"/>
                  </a:lnTo>
                  <a:lnTo>
                    <a:pt x="81" y="12"/>
                  </a:lnTo>
                  <a:lnTo>
                    <a:pt x="65" y="4"/>
                  </a:lnTo>
                  <a:lnTo>
                    <a:pt x="4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83"/>
            <p:cNvSpPr>
              <a:spLocks/>
            </p:cNvSpPr>
            <p:nvPr/>
          </p:nvSpPr>
          <p:spPr bwMode="auto">
            <a:xfrm>
              <a:off x="4660900" y="5191125"/>
              <a:ext cx="147638" cy="152400"/>
            </a:xfrm>
            <a:custGeom>
              <a:avLst/>
              <a:gdLst>
                <a:gd name="T0" fmla="*/ 0 w 93"/>
                <a:gd name="T1" fmla="*/ 50 h 96"/>
                <a:gd name="T2" fmla="*/ 4 w 93"/>
                <a:gd name="T3" fmla="*/ 69 h 96"/>
                <a:gd name="T4" fmla="*/ 12 w 93"/>
                <a:gd name="T5" fmla="*/ 81 h 96"/>
                <a:gd name="T6" fmla="*/ 27 w 93"/>
                <a:gd name="T7" fmla="*/ 92 h 96"/>
                <a:gd name="T8" fmla="*/ 47 w 93"/>
                <a:gd name="T9" fmla="*/ 96 h 96"/>
                <a:gd name="T10" fmla="*/ 66 w 93"/>
                <a:gd name="T11" fmla="*/ 92 h 96"/>
                <a:gd name="T12" fmla="*/ 81 w 93"/>
                <a:gd name="T13" fmla="*/ 81 h 96"/>
                <a:gd name="T14" fmla="*/ 89 w 93"/>
                <a:gd name="T15" fmla="*/ 69 h 96"/>
                <a:gd name="T16" fmla="*/ 93 w 93"/>
                <a:gd name="T17" fmla="*/ 50 h 96"/>
                <a:gd name="T18" fmla="*/ 89 w 93"/>
                <a:gd name="T19" fmla="*/ 31 h 96"/>
                <a:gd name="T20" fmla="*/ 81 w 93"/>
                <a:gd name="T21" fmla="*/ 15 h 96"/>
                <a:gd name="T22" fmla="*/ 66 w 93"/>
                <a:gd name="T23" fmla="*/ 4 h 96"/>
                <a:gd name="T24" fmla="*/ 47 w 93"/>
                <a:gd name="T25" fmla="*/ 0 h 96"/>
                <a:gd name="T26" fmla="*/ 27 w 93"/>
                <a:gd name="T27" fmla="*/ 4 h 96"/>
                <a:gd name="T28" fmla="*/ 12 w 93"/>
                <a:gd name="T29" fmla="*/ 15 h 96"/>
                <a:gd name="T30" fmla="*/ 4 w 93"/>
                <a:gd name="T31" fmla="*/ 31 h 96"/>
                <a:gd name="T32" fmla="*/ 0 w 93"/>
                <a:gd name="T33" fmla="*/ 5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3" h="96">
                  <a:moveTo>
                    <a:pt x="0" y="50"/>
                  </a:moveTo>
                  <a:lnTo>
                    <a:pt x="4" y="69"/>
                  </a:lnTo>
                  <a:lnTo>
                    <a:pt x="12" y="81"/>
                  </a:lnTo>
                  <a:lnTo>
                    <a:pt x="27" y="92"/>
                  </a:lnTo>
                  <a:lnTo>
                    <a:pt x="47" y="96"/>
                  </a:lnTo>
                  <a:lnTo>
                    <a:pt x="66" y="92"/>
                  </a:lnTo>
                  <a:lnTo>
                    <a:pt x="81" y="81"/>
                  </a:lnTo>
                  <a:lnTo>
                    <a:pt x="89" y="69"/>
                  </a:lnTo>
                  <a:lnTo>
                    <a:pt x="93" y="50"/>
                  </a:lnTo>
                  <a:lnTo>
                    <a:pt x="89" y="31"/>
                  </a:lnTo>
                  <a:lnTo>
                    <a:pt x="81" y="15"/>
                  </a:lnTo>
                  <a:lnTo>
                    <a:pt x="66" y="4"/>
                  </a:lnTo>
                  <a:lnTo>
                    <a:pt x="47" y="0"/>
                  </a:lnTo>
                  <a:lnTo>
                    <a:pt x="27" y="4"/>
                  </a:lnTo>
                  <a:lnTo>
                    <a:pt x="12" y="15"/>
                  </a:lnTo>
                  <a:lnTo>
                    <a:pt x="4" y="31"/>
                  </a:lnTo>
                  <a:lnTo>
                    <a:pt x="0" y="5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84"/>
            <p:cNvSpPr>
              <a:spLocks/>
            </p:cNvSpPr>
            <p:nvPr/>
          </p:nvSpPr>
          <p:spPr bwMode="auto">
            <a:xfrm>
              <a:off x="4557713" y="5819775"/>
              <a:ext cx="201613" cy="146050"/>
            </a:xfrm>
            <a:custGeom>
              <a:avLst/>
              <a:gdLst>
                <a:gd name="T0" fmla="*/ 81 w 127"/>
                <a:gd name="T1" fmla="*/ 4 h 92"/>
                <a:gd name="T2" fmla="*/ 15 w 127"/>
                <a:gd name="T3" fmla="*/ 35 h 92"/>
                <a:gd name="T4" fmla="*/ 4 w 127"/>
                <a:gd name="T5" fmla="*/ 42 h 92"/>
                <a:gd name="T6" fmla="*/ 0 w 127"/>
                <a:gd name="T7" fmla="*/ 54 h 92"/>
                <a:gd name="T8" fmla="*/ 0 w 127"/>
                <a:gd name="T9" fmla="*/ 65 h 92"/>
                <a:gd name="T10" fmla="*/ 0 w 127"/>
                <a:gd name="T11" fmla="*/ 77 h 92"/>
                <a:gd name="T12" fmla="*/ 11 w 127"/>
                <a:gd name="T13" fmla="*/ 89 h 92"/>
                <a:gd name="T14" fmla="*/ 31 w 127"/>
                <a:gd name="T15" fmla="*/ 92 h 92"/>
                <a:gd name="T16" fmla="*/ 42 w 127"/>
                <a:gd name="T17" fmla="*/ 92 h 92"/>
                <a:gd name="T18" fmla="*/ 108 w 127"/>
                <a:gd name="T19" fmla="*/ 58 h 92"/>
                <a:gd name="T20" fmla="*/ 119 w 127"/>
                <a:gd name="T21" fmla="*/ 50 h 92"/>
                <a:gd name="T22" fmla="*/ 123 w 127"/>
                <a:gd name="T23" fmla="*/ 39 h 92"/>
                <a:gd name="T24" fmla="*/ 127 w 127"/>
                <a:gd name="T25" fmla="*/ 27 h 92"/>
                <a:gd name="T26" fmla="*/ 123 w 127"/>
                <a:gd name="T27" fmla="*/ 15 h 92"/>
                <a:gd name="T28" fmla="*/ 115 w 127"/>
                <a:gd name="T29" fmla="*/ 8 h 92"/>
                <a:gd name="T30" fmla="*/ 104 w 127"/>
                <a:gd name="T31" fmla="*/ 0 h 92"/>
                <a:gd name="T32" fmla="*/ 92 w 127"/>
                <a:gd name="T33" fmla="*/ 0 h 92"/>
                <a:gd name="T34" fmla="*/ 81 w 127"/>
                <a:gd name="T35" fmla="*/ 4 h 92"/>
                <a:gd name="T36" fmla="*/ 81 w 127"/>
                <a:gd name="T37"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7" h="92">
                  <a:moveTo>
                    <a:pt x="81" y="4"/>
                  </a:moveTo>
                  <a:lnTo>
                    <a:pt x="15" y="35"/>
                  </a:lnTo>
                  <a:lnTo>
                    <a:pt x="4" y="42"/>
                  </a:lnTo>
                  <a:lnTo>
                    <a:pt x="0" y="54"/>
                  </a:lnTo>
                  <a:lnTo>
                    <a:pt x="0" y="65"/>
                  </a:lnTo>
                  <a:lnTo>
                    <a:pt x="0" y="77"/>
                  </a:lnTo>
                  <a:lnTo>
                    <a:pt x="11" y="89"/>
                  </a:lnTo>
                  <a:lnTo>
                    <a:pt x="31" y="92"/>
                  </a:lnTo>
                  <a:lnTo>
                    <a:pt x="42" y="92"/>
                  </a:lnTo>
                  <a:lnTo>
                    <a:pt x="108" y="58"/>
                  </a:lnTo>
                  <a:lnTo>
                    <a:pt x="119" y="50"/>
                  </a:lnTo>
                  <a:lnTo>
                    <a:pt x="123" y="39"/>
                  </a:lnTo>
                  <a:lnTo>
                    <a:pt x="127" y="27"/>
                  </a:lnTo>
                  <a:lnTo>
                    <a:pt x="123" y="15"/>
                  </a:lnTo>
                  <a:lnTo>
                    <a:pt x="115" y="8"/>
                  </a:lnTo>
                  <a:lnTo>
                    <a:pt x="104" y="0"/>
                  </a:lnTo>
                  <a:lnTo>
                    <a:pt x="92" y="0"/>
                  </a:lnTo>
                  <a:lnTo>
                    <a:pt x="81" y="4"/>
                  </a:lnTo>
                  <a:lnTo>
                    <a:pt x="81"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85"/>
            <p:cNvSpPr>
              <a:spLocks/>
            </p:cNvSpPr>
            <p:nvPr/>
          </p:nvSpPr>
          <p:spPr bwMode="auto">
            <a:xfrm>
              <a:off x="5700713" y="5349875"/>
              <a:ext cx="153988" cy="201613"/>
            </a:xfrm>
            <a:custGeom>
              <a:avLst/>
              <a:gdLst>
                <a:gd name="T0" fmla="*/ 39 w 97"/>
                <a:gd name="T1" fmla="*/ 111 h 127"/>
                <a:gd name="T2" fmla="*/ 51 w 97"/>
                <a:gd name="T3" fmla="*/ 123 h 127"/>
                <a:gd name="T4" fmla="*/ 66 w 97"/>
                <a:gd name="T5" fmla="*/ 127 h 127"/>
                <a:gd name="T6" fmla="*/ 78 w 97"/>
                <a:gd name="T7" fmla="*/ 123 h 127"/>
                <a:gd name="T8" fmla="*/ 89 w 97"/>
                <a:gd name="T9" fmla="*/ 115 h 127"/>
                <a:gd name="T10" fmla="*/ 93 w 97"/>
                <a:gd name="T11" fmla="*/ 108 h 127"/>
                <a:gd name="T12" fmla="*/ 97 w 97"/>
                <a:gd name="T13" fmla="*/ 96 h 127"/>
                <a:gd name="T14" fmla="*/ 93 w 97"/>
                <a:gd name="T15" fmla="*/ 84 h 127"/>
                <a:gd name="T16" fmla="*/ 58 w 97"/>
                <a:gd name="T17" fmla="*/ 19 h 127"/>
                <a:gd name="T18" fmla="*/ 51 w 97"/>
                <a:gd name="T19" fmla="*/ 8 h 127"/>
                <a:gd name="T20" fmla="*/ 43 w 97"/>
                <a:gd name="T21" fmla="*/ 4 h 127"/>
                <a:gd name="T22" fmla="*/ 31 w 97"/>
                <a:gd name="T23" fmla="*/ 0 h 127"/>
                <a:gd name="T24" fmla="*/ 20 w 97"/>
                <a:gd name="T25" fmla="*/ 4 h 127"/>
                <a:gd name="T26" fmla="*/ 8 w 97"/>
                <a:gd name="T27" fmla="*/ 11 h 127"/>
                <a:gd name="T28" fmla="*/ 4 w 97"/>
                <a:gd name="T29" fmla="*/ 23 h 127"/>
                <a:gd name="T30" fmla="*/ 0 w 97"/>
                <a:gd name="T31" fmla="*/ 34 h 127"/>
                <a:gd name="T32" fmla="*/ 4 w 97"/>
                <a:gd name="T33" fmla="*/ 46 h 127"/>
                <a:gd name="T34" fmla="*/ 39 w 97"/>
                <a:gd name="T35" fmla="*/ 111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7" h="127">
                  <a:moveTo>
                    <a:pt x="39" y="111"/>
                  </a:moveTo>
                  <a:lnTo>
                    <a:pt x="51" y="123"/>
                  </a:lnTo>
                  <a:lnTo>
                    <a:pt x="66" y="127"/>
                  </a:lnTo>
                  <a:lnTo>
                    <a:pt x="78" y="123"/>
                  </a:lnTo>
                  <a:lnTo>
                    <a:pt x="89" y="115"/>
                  </a:lnTo>
                  <a:lnTo>
                    <a:pt x="93" y="108"/>
                  </a:lnTo>
                  <a:lnTo>
                    <a:pt x="97" y="96"/>
                  </a:lnTo>
                  <a:lnTo>
                    <a:pt x="93" y="84"/>
                  </a:lnTo>
                  <a:lnTo>
                    <a:pt x="58" y="19"/>
                  </a:lnTo>
                  <a:lnTo>
                    <a:pt x="51" y="8"/>
                  </a:lnTo>
                  <a:lnTo>
                    <a:pt x="43" y="4"/>
                  </a:lnTo>
                  <a:lnTo>
                    <a:pt x="31" y="0"/>
                  </a:lnTo>
                  <a:lnTo>
                    <a:pt x="20" y="4"/>
                  </a:lnTo>
                  <a:lnTo>
                    <a:pt x="8" y="11"/>
                  </a:lnTo>
                  <a:lnTo>
                    <a:pt x="4" y="23"/>
                  </a:lnTo>
                  <a:lnTo>
                    <a:pt x="0" y="34"/>
                  </a:lnTo>
                  <a:lnTo>
                    <a:pt x="4" y="46"/>
                  </a:lnTo>
                  <a:lnTo>
                    <a:pt x="39" y="1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86"/>
            <p:cNvSpPr>
              <a:spLocks/>
            </p:cNvSpPr>
            <p:nvPr/>
          </p:nvSpPr>
          <p:spPr bwMode="auto">
            <a:xfrm>
              <a:off x="4086225" y="5453063"/>
              <a:ext cx="147638" cy="257175"/>
            </a:xfrm>
            <a:custGeom>
              <a:avLst/>
              <a:gdLst>
                <a:gd name="T0" fmla="*/ 73 w 93"/>
                <a:gd name="T1" fmla="*/ 4 h 162"/>
                <a:gd name="T2" fmla="*/ 62 w 93"/>
                <a:gd name="T3" fmla="*/ 0 h 162"/>
                <a:gd name="T4" fmla="*/ 50 w 93"/>
                <a:gd name="T5" fmla="*/ 4 h 162"/>
                <a:gd name="T6" fmla="*/ 39 w 93"/>
                <a:gd name="T7" fmla="*/ 12 h 162"/>
                <a:gd name="T8" fmla="*/ 35 w 93"/>
                <a:gd name="T9" fmla="*/ 23 h 162"/>
                <a:gd name="T10" fmla="*/ 0 w 93"/>
                <a:gd name="T11" fmla="*/ 119 h 162"/>
                <a:gd name="T12" fmla="*/ 0 w 93"/>
                <a:gd name="T13" fmla="*/ 131 h 162"/>
                <a:gd name="T14" fmla="*/ 4 w 93"/>
                <a:gd name="T15" fmla="*/ 143 h 162"/>
                <a:gd name="T16" fmla="*/ 8 w 93"/>
                <a:gd name="T17" fmla="*/ 154 h 162"/>
                <a:gd name="T18" fmla="*/ 19 w 93"/>
                <a:gd name="T19" fmla="*/ 158 h 162"/>
                <a:gd name="T20" fmla="*/ 31 w 93"/>
                <a:gd name="T21" fmla="*/ 162 h 162"/>
                <a:gd name="T22" fmla="*/ 46 w 93"/>
                <a:gd name="T23" fmla="*/ 154 h 162"/>
                <a:gd name="T24" fmla="*/ 58 w 93"/>
                <a:gd name="T25" fmla="*/ 139 h 162"/>
                <a:gd name="T26" fmla="*/ 93 w 93"/>
                <a:gd name="T27" fmla="*/ 43 h 162"/>
                <a:gd name="T28" fmla="*/ 93 w 93"/>
                <a:gd name="T29" fmla="*/ 31 h 162"/>
                <a:gd name="T30" fmla="*/ 89 w 93"/>
                <a:gd name="T31" fmla="*/ 19 h 162"/>
                <a:gd name="T32" fmla="*/ 85 w 93"/>
                <a:gd name="T33" fmla="*/ 8 h 162"/>
                <a:gd name="T34" fmla="*/ 73 w 93"/>
                <a:gd name="T35" fmla="*/ 4 h 162"/>
                <a:gd name="T36" fmla="*/ 73 w 93"/>
                <a:gd name="T37" fmla="*/ 4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3" h="162">
                  <a:moveTo>
                    <a:pt x="73" y="4"/>
                  </a:moveTo>
                  <a:lnTo>
                    <a:pt x="62" y="0"/>
                  </a:lnTo>
                  <a:lnTo>
                    <a:pt x="50" y="4"/>
                  </a:lnTo>
                  <a:lnTo>
                    <a:pt x="39" y="12"/>
                  </a:lnTo>
                  <a:lnTo>
                    <a:pt x="35" y="23"/>
                  </a:lnTo>
                  <a:lnTo>
                    <a:pt x="0" y="119"/>
                  </a:lnTo>
                  <a:lnTo>
                    <a:pt x="0" y="131"/>
                  </a:lnTo>
                  <a:lnTo>
                    <a:pt x="4" y="143"/>
                  </a:lnTo>
                  <a:lnTo>
                    <a:pt x="8" y="154"/>
                  </a:lnTo>
                  <a:lnTo>
                    <a:pt x="19" y="158"/>
                  </a:lnTo>
                  <a:lnTo>
                    <a:pt x="31" y="162"/>
                  </a:lnTo>
                  <a:lnTo>
                    <a:pt x="46" y="154"/>
                  </a:lnTo>
                  <a:lnTo>
                    <a:pt x="58" y="139"/>
                  </a:lnTo>
                  <a:lnTo>
                    <a:pt x="93" y="43"/>
                  </a:lnTo>
                  <a:lnTo>
                    <a:pt x="93" y="31"/>
                  </a:lnTo>
                  <a:lnTo>
                    <a:pt x="89" y="19"/>
                  </a:lnTo>
                  <a:lnTo>
                    <a:pt x="85" y="8"/>
                  </a:lnTo>
                  <a:lnTo>
                    <a:pt x="73" y="4"/>
                  </a:lnTo>
                  <a:lnTo>
                    <a:pt x="73"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1" name="Freeform 87"/>
            <p:cNvSpPr>
              <a:spLocks/>
            </p:cNvSpPr>
            <p:nvPr/>
          </p:nvSpPr>
          <p:spPr bwMode="auto">
            <a:xfrm>
              <a:off x="4294188" y="5086350"/>
              <a:ext cx="201613" cy="153988"/>
            </a:xfrm>
            <a:custGeom>
              <a:avLst/>
              <a:gdLst>
                <a:gd name="T0" fmla="*/ 96 w 127"/>
                <a:gd name="T1" fmla="*/ 97 h 97"/>
                <a:gd name="T2" fmla="*/ 112 w 127"/>
                <a:gd name="T3" fmla="*/ 93 h 97"/>
                <a:gd name="T4" fmla="*/ 123 w 127"/>
                <a:gd name="T5" fmla="*/ 81 h 97"/>
                <a:gd name="T6" fmla="*/ 127 w 127"/>
                <a:gd name="T7" fmla="*/ 66 h 97"/>
                <a:gd name="T8" fmla="*/ 127 w 127"/>
                <a:gd name="T9" fmla="*/ 54 h 97"/>
                <a:gd name="T10" fmla="*/ 120 w 127"/>
                <a:gd name="T11" fmla="*/ 47 h 97"/>
                <a:gd name="T12" fmla="*/ 112 w 127"/>
                <a:gd name="T13" fmla="*/ 39 h 97"/>
                <a:gd name="T14" fmla="*/ 42 w 127"/>
                <a:gd name="T15" fmla="*/ 4 h 97"/>
                <a:gd name="T16" fmla="*/ 31 w 127"/>
                <a:gd name="T17" fmla="*/ 0 h 97"/>
                <a:gd name="T18" fmla="*/ 19 w 127"/>
                <a:gd name="T19" fmla="*/ 4 h 97"/>
                <a:gd name="T20" fmla="*/ 12 w 127"/>
                <a:gd name="T21" fmla="*/ 8 h 97"/>
                <a:gd name="T22" fmla="*/ 4 w 127"/>
                <a:gd name="T23" fmla="*/ 20 h 97"/>
                <a:gd name="T24" fmla="*/ 0 w 127"/>
                <a:gd name="T25" fmla="*/ 31 h 97"/>
                <a:gd name="T26" fmla="*/ 0 w 127"/>
                <a:gd name="T27" fmla="*/ 43 h 97"/>
                <a:gd name="T28" fmla="*/ 8 w 127"/>
                <a:gd name="T29" fmla="*/ 54 h 97"/>
                <a:gd name="T30" fmla="*/ 15 w 127"/>
                <a:gd name="T31" fmla="*/ 62 h 97"/>
                <a:gd name="T32" fmla="*/ 81 w 127"/>
                <a:gd name="T33" fmla="*/ 93 h 97"/>
                <a:gd name="T34" fmla="*/ 96 w 127"/>
                <a:gd name="T35" fmla="*/ 97 h 97"/>
                <a:gd name="T36" fmla="*/ 96 w 127"/>
                <a:gd name="T37"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7" h="97">
                  <a:moveTo>
                    <a:pt x="96" y="97"/>
                  </a:moveTo>
                  <a:lnTo>
                    <a:pt x="112" y="93"/>
                  </a:lnTo>
                  <a:lnTo>
                    <a:pt x="123" y="81"/>
                  </a:lnTo>
                  <a:lnTo>
                    <a:pt x="127" y="66"/>
                  </a:lnTo>
                  <a:lnTo>
                    <a:pt x="127" y="54"/>
                  </a:lnTo>
                  <a:lnTo>
                    <a:pt x="120" y="47"/>
                  </a:lnTo>
                  <a:lnTo>
                    <a:pt x="112" y="39"/>
                  </a:lnTo>
                  <a:lnTo>
                    <a:pt x="42" y="4"/>
                  </a:lnTo>
                  <a:lnTo>
                    <a:pt x="31" y="0"/>
                  </a:lnTo>
                  <a:lnTo>
                    <a:pt x="19" y="4"/>
                  </a:lnTo>
                  <a:lnTo>
                    <a:pt x="12" y="8"/>
                  </a:lnTo>
                  <a:lnTo>
                    <a:pt x="4" y="20"/>
                  </a:lnTo>
                  <a:lnTo>
                    <a:pt x="0" y="31"/>
                  </a:lnTo>
                  <a:lnTo>
                    <a:pt x="0" y="43"/>
                  </a:lnTo>
                  <a:lnTo>
                    <a:pt x="8" y="54"/>
                  </a:lnTo>
                  <a:lnTo>
                    <a:pt x="15" y="62"/>
                  </a:lnTo>
                  <a:lnTo>
                    <a:pt x="81" y="93"/>
                  </a:lnTo>
                  <a:lnTo>
                    <a:pt x="96" y="97"/>
                  </a:lnTo>
                  <a:lnTo>
                    <a:pt x="96" y="9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Freeform 88"/>
            <p:cNvSpPr>
              <a:spLocks/>
            </p:cNvSpPr>
            <p:nvPr/>
          </p:nvSpPr>
          <p:spPr bwMode="auto">
            <a:xfrm>
              <a:off x="4918075" y="4672013"/>
              <a:ext cx="98425" cy="201613"/>
            </a:xfrm>
            <a:custGeom>
              <a:avLst/>
              <a:gdLst>
                <a:gd name="T0" fmla="*/ 0 w 62"/>
                <a:gd name="T1" fmla="*/ 31 h 127"/>
                <a:gd name="T2" fmla="*/ 0 w 62"/>
                <a:gd name="T3" fmla="*/ 96 h 127"/>
                <a:gd name="T4" fmla="*/ 4 w 62"/>
                <a:gd name="T5" fmla="*/ 108 h 127"/>
                <a:gd name="T6" fmla="*/ 12 w 62"/>
                <a:gd name="T7" fmla="*/ 119 h 127"/>
                <a:gd name="T8" fmla="*/ 19 w 62"/>
                <a:gd name="T9" fmla="*/ 127 h 127"/>
                <a:gd name="T10" fmla="*/ 31 w 62"/>
                <a:gd name="T11" fmla="*/ 127 h 127"/>
                <a:gd name="T12" fmla="*/ 43 w 62"/>
                <a:gd name="T13" fmla="*/ 127 h 127"/>
                <a:gd name="T14" fmla="*/ 54 w 62"/>
                <a:gd name="T15" fmla="*/ 119 h 127"/>
                <a:gd name="T16" fmla="*/ 62 w 62"/>
                <a:gd name="T17" fmla="*/ 108 h 127"/>
                <a:gd name="T18" fmla="*/ 62 w 62"/>
                <a:gd name="T19" fmla="*/ 96 h 127"/>
                <a:gd name="T20" fmla="*/ 62 w 62"/>
                <a:gd name="T21" fmla="*/ 31 h 127"/>
                <a:gd name="T22" fmla="*/ 62 w 62"/>
                <a:gd name="T23" fmla="*/ 19 h 127"/>
                <a:gd name="T24" fmla="*/ 54 w 62"/>
                <a:gd name="T25" fmla="*/ 8 h 127"/>
                <a:gd name="T26" fmla="*/ 43 w 62"/>
                <a:gd name="T27" fmla="*/ 4 h 127"/>
                <a:gd name="T28" fmla="*/ 31 w 62"/>
                <a:gd name="T29" fmla="*/ 0 h 127"/>
                <a:gd name="T30" fmla="*/ 19 w 62"/>
                <a:gd name="T31" fmla="*/ 4 h 127"/>
                <a:gd name="T32" fmla="*/ 12 w 62"/>
                <a:gd name="T33" fmla="*/ 8 h 127"/>
                <a:gd name="T34" fmla="*/ 4 w 62"/>
                <a:gd name="T35" fmla="*/ 19 h 127"/>
                <a:gd name="T36" fmla="*/ 0 w 62"/>
                <a:gd name="T37" fmla="*/ 31 h 127"/>
                <a:gd name="T38" fmla="*/ 0 w 62"/>
                <a:gd name="T39" fmla="*/ 31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2" h="127">
                  <a:moveTo>
                    <a:pt x="0" y="31"/>
                  </a:moveTo>
                  <a:lnTo>
                    <a:pt x="0" y="96"/>
                  </a:lnTo>
                  <a:lnTo>
                    <a:pt x="4" y="108"/>
                  </a:lnTo>
                  <a:lnTo>
                    <a:pt x="12" y="119"/>
                  </a:lnTo>
                  <a:lnTo>
                    <a:pt x="19" y="127"/>
                  </a:lnTo>
                  <a:lnTo>
                    <a:pt x="31" y="127"/>
                  </a:lnTo>
                  <a:lnTo>
                    <a:pt x="43" y="127"/>
                  </a:lnTo>
                  <a:lnTo>
                    <a:pt x="54" y="119"/>
                  </a:lnTo>
                  <a:lnTo>
                    <a:pt x="62" y="108"/>
                  </a:lnTo>
                  <a:lnTo>
                    <a:pt x="62" y="96"/>
                  </a:lnTo>
                  <a:lnTo>
                    <a:pt x="62" y="31"/>
                  </a:lnTo>
                  <a:lnTo>
                    <a:pt x="62" y="19"/>
                  </a:lnTo>
                  <a:lnTo>
                    <a:pt x="54" y="8"/>
                  </a:lnTo>
                  <a:lnTo>
                    <a:pt x="43" y="4"/>
                  </a:lnTo>
                  <a:lnTo>
                    <a:pt x="31" y="0"/>
                  </a:lnTo>
                  <a:lnTo>
                    <a:pt x="19" y="4"/>
                  </a:lnTo>
                  <a:lnTo>
                    <a:pt x="12" y="8"/>
                  </a:lnTo>
                  <a:lnTo>
                    <a:pt x="4" y="19"/>
                  </a:lnTo>
                  <a:lnTo>
                    <a:pt x="0" y="31"/>
                  </a:lnTo>
                  <a:lnTo>
                    <a:pt x="0" y="3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89"/>
            <p:cNvSpPr>
              <a:spLocks/>
            </p:cNvSpPr>
            <p:nvPr/>
          </p:nvSpPr>
          <p:spPr bwMode="auto">
            <a:xfrm>
              <a:off x="5700713" y="4305300"/>
              <a:ext cx="203200" cy="201613"/>
            </a:xfrm>
            <a:custGeom>
              <a:avLst/>
              <a:gdLst>
                <a:gd name="T0" fmla="*/ 54 w 128"/>
                <a:gd name="T1" fmla="*/ 12 h 127"/>
                <a:gd name="T2" fmla="*/ 43 w 128"/>
                <a:gd name="T3" fmla="*/ 4 h 127"/>
                <a:gd name="T4" fmla="*/ 31 w 128"/>
                <a:gd name="T5" fmla="*/ 0 h 127"/>
                <a:gd name="T6" fmla="*/ 20 w 128"/>
                <a:gd name="T7" fmla="*/ 4 h 127"/>
                <a:gd name="T8" fmla="*/ 12 w 128"/>
                <a:gd name="T9" fmla="*/ 12 h 127"/>
                <a:gd name="T10" fmla="*/ 4 w 128"/>
                <a:gd name="T11" fmla="*/ 19 h 127"/>
                <a:gd name="T12" fmla="*/ 0 w 128"/>
                <a:gd name="T13" fmla="*/ 31 h 127"/>
                <a:gd name="T14" fmla="*/ 4 w 128"/>
                <a:gd name="T15" fmla="*/ 42 h 127"/>
                <a:gd name="T16" fmla="*/ 12 w 128"/>
                <a:gd name="T17" fmla="*/ 54 h 127"/>
                <a:gd name="T18" fmla="*/ 78 w 128"/>
                <a:gd name="T19" fmla="*/ 119 h 127"/>
                <a:gd name="T20" fmla="*/ 85 w 128"/>
                <a:gd name="T21" fmla="*/ 127 h 127"/>
                <a:gd name="T22" fmla="*/ 97 w 128"/>
                <a:gd name="T23" fmla="*/ 127 h 127"/>
                <a:gd name="T24" fmla="*/ 108 w 128"/>
                <a:gd name="T25" fmla="*/ 127 h 127"/>
                <a:gd name="T26" fmla="*/ 120 w 128"/>
                <a:gd name="T27" fmla="*/ 119 h 127"/>
                <a:gd name="T28" fmla="*/ 128 w 128"/>
                <a:gd name="T29" fmla="*/ 112 h 127"/>
                <a:gd name="T30" fmla="*/ 128 w 128"/>
                <a:gd name="T31" fmla="*/ 100 h 127"/>
                <a:gd name="T32" fmla="*/ 128 w 128"/>
                <a:gd name="T33" fmla="*/ 85 h 127"/>
                <a:gd name="T34" fmla="*/ 120 w 128"/>
                <a:gd name="T35" fmla="*/ 77 h 127"/>
                <a:gd name="T36" fmla="*/ 54 w 128"/>
                <a:gd name="T37" fmla="*/ 12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8" h="127">
                  <a:moveTo>
                    <a:pt x="54" y="12"/>
                  </a:moveTo>
                  <a:lnTo>
                    <a:pt x="43" y="4"/>
                  </a:lnTo>
                  <a:lnTo>
                    <a:pt x="31" y="0"/>
                  </a:lnTo>
                  <a:lnTo>
                    <a:pt x="20" y="4"/>
                  </a:lnTo>
                  <a:lnTo>
                    <a:pt x="12" y="12"/>
                  </a:lnTo>
                  <a:lnTo>
                    <a:pt x="4" y="19"/>
                  </a:lnTo>
                  <a:lnTo>
                    <a:pt x="0" y="31"/>
                  </a:lnTo>
                  <a:lnTo>
                    <a:pt x="4" y="42"/>
                  </a:lnTo>
                  <a:lnTo>
                    <a:pt x="12" y="54"/>
                  </a:lnTo>
                  <a:lnTo>
                    <a:pt x="78" y="119"/>
                  </a:lnTo>
                  <a:lnTo>
                    <a:pt x="85" y="127"/>
                  </a:lnTo>
                  <a:lnTo>
                    <a:pt x="97" y="127"/>
                  </a:lnTo>
                  <a:lnTo>
                    <a:pt x="108" y="127"/>
                  </a:lnTo>
                  <a:lnTo>
                    <a:pt x="120" y="119"/>
                  </a:lnTo>
                  <a:lnTo>
                    <a:pt x="128" y="112"/>
                  </a:lnTo>
                  <a:lnTo>
                    <a:pt x="128" y="100"/>
                  </a:lnTo>
                  <a:lnTo>
                    <a:pt x="128" y="85"/>
                  </a:lnTo>
                  <a:lnTo>
                    <a:pt x="120" y="77"/>
                  </a:lnTo>
                  <a:lnTo>
                    <a:pt x="54"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90"/>
            <p:cNvSpPr>
              <a:spLocks/>
            </p:cNvSpPr>
            <p:nvPr/>
          </p:nvSpPr>
          <p:spPr bwMode="auto">
            <a:xfrm>
              <a:off x="5548313" y="5978525"/>
              <a:ext cx="147638" cy="146050"/>
            </a:xfrm>
            <a:custGeom>
              <a:avLst/>
              <a:gdLst>
                <a:gd name="T0" fmla="*/ 8 w 93"/>
                <a:gd name="T1" fmla="*/ 85 h 92"/>
                <a:gd name="T2" fmla="*/ 19 w 93"/>
                <a:gd name="T3" fmla="*/ 89 h 92"/>
                <a:gd name="T4" fmla="*/ 31 w 93"/>
                <a:gd name="T5" fmla="*/ 92 h 92"/>
                <a:gd name="T6" fmla="*/ 42 w 93"/>
                <a:gd name="T7" fmla="*/ 89 h 92"/>
                <a:gd name="T8" fmla="*/ 50 w 93"/>
                <a:gd name="T9" fmla="*/ 85 h 92"/>
                <a:gd name="T10" fmla="*/ 85 w 93"/>
                <a:gd name="T11" fmla="*/ 50 h 92"/>
                <a:gd name="T12" fmla="*/ 93 w 93"/>
                <a:gd name="T13" fmla="*/ 42 h 92"/>
                <a:gd name="T14" fmla="*/ 93 w 93"/>
                <a:gd name="T15" fmla="*/ 31 h 92"/>
                <a:gd name="T16" fmla="*/ 93 w 93"/>
                <a:gd name="T17" fmla="*/ 15 h 92"/>
                <a:gd name="T18" fmla="*/ 85 w 93"/>
                <a:gd name="T19" fmla="*/ 8 h 92"/>
                <a:gd name="T20" fmla="*/ 73 w 93"/>
                <a:gd name="T21" fmla="*/ 0 h 92"/>
                <a:gd name="T22" fmla="*/ 62 w 93"/>
                <a:gd name="T23" fmla="*/ 0 h 92"/>
                <a:gd name="T24" fmla="*/ 50 w 93"/>
                <a:gd name="T25" fmla="*/ 0 h 92"/>
                <a:gd name="T26" fmla="*/ 42 w 93"/>
                <a:gd name="T27" fmla="*/ 8 h 92"/>
                <a:gd name="T28" fmla="*/ 8 w 93"/>
                <a:gd name="T29" fmla="*/ 39 h 92"/>
                <a:gd name="T30" fmla="*/ 0 w 93"/>
                <a:gd name="T31" fmla="*/ 50 h 92"/>
                <a:gd name="T32" fmla="*/ 0 w 93"/>
                <a:gd name="T33" fmla="*/ 62 h 92"/>
                <a:gd name="T34" fmla="*/ 0 w 93"/>
                <a:gd name="T35" fmla="*/ 73 h 92"/>
                <a:gd name="T36" fmla="*/ 8 w 93"/>
                <a:gd name="T37" fmla="*/ 85 h 92"/>
                <a:gd name="T38" fmla="*/ 8 w 93"/>
                <a:gd name="T39" fmla="*/ 8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3" h="92">
                  <a:moveTo>
                    <a:pt x="8" y="85"/>
                  </a:moveTo>
                  <a:lnTo>
                    <a:pt x="19" y="89"/>
                  </a:lnTo>
                  <a:lnTo>
                    <a:pt x="31" y="92"/>
                  </a:lnTo>
                  <a:lnTo>
                    <a:pt x="42" y="89"/>
                  </a:lnTo>
                  <a:lnTo>
                    <a:pt x="50" y="85"/>
                  </a:lnTo>
                  <a:lnTo>
                    <a:pt x="85" y="50"/>
                  </a:lnTo>
                  <a:lnTo>
                    <a:pt x="93" y="42"/>
                  </a:lnTo>
                  <a:lnTo>
                    <a:pt x="93" y="31"/>
                  </a:lnTo>
                  <a:lnTo>
                    <a:pt x="93" y="15"/>
                  </a:lnTo>
                  <a:lnTo>
                    <a:pt x="85" y="8"/>
                  </a:lnTo>
                  <a:lnTo>
                    <a:pt x="73" y="0"/>
                  </a:lnTo>
                  <a:lnTo>
                    <a:pt x="62" y="0"/>
                  </a:lnTo>
                  <a:lnTo>
                    <a:pt x="50" y="0"/>
                  </a:lnTo>
                  <a:lnTo>
                    <a:pt x="42" y="8"/>
                  </a:lnTo>
                  <a:lnTo>
                    <a:pt x="8" y="39"/>
                  </a:lnTo>
                  <a:lnTo>
                    <a:pt x="0" y="50"/>
                  </a:lnTo>
                  <a:lnTo>
                    <a:pt x="0" y="62"/>
                  </a:lnTo>
                  <a:lnTo>
                    <a:pt x="0" y="73"/>
                  </a:lnTo>
                  <a:lnTo>
                    <a:pt x="8" y="85"/>
                  </a:lnTo>
                  <a:lnTo>
                    <a:pt x="8" y="8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91"/>
            <p:cNvSpPr>
              <a:spLocks/>
            </p:cNvSpPr>
            <p:nvPr/>
          </p:nvSpPr>
          <p:spPr bwMode="auto">
            <a:xfrm>
              <a:off x="5389563" y="5453063"/>
              <a:ext cx="152400" cy="98425"/>
            </a:xfrm>
            <a:custGeom>
              <a:avLst/>
              <a:gdLst>
                <a:gd name="T0" fmla="*/ 31 w 96"/>
                <a:gd name="T1" fmla="*/ 62 h 62"/>
                <a:gd name="T2" fmla="*/ 65 w 96"/>
                <a:gd name="T3" fmla="*/ 62 h 62"/>
                <a:gd name="T4" fmla="*/ 77 w 96"/>
                <a:gd name="T5" fmla="*/ 62 h 62"/>
                <a:gd name="T6" fmla="*/ 85 w 96"/>
                <a:gd name="T7" fmla="*/ 54 h 62"/>
                <a:gd name="T8" fmla="*/ 92 w 96"/>
                <a:gd name="T9" fmla="*/ 43 h 62"/>
                <a:gd name="T10" fmla="*/ 96 w 96"/>
                <a:gd name="T11" fmla="*/ 31 h 62"/>
                <a:gd name="T12" fmla="*/ 92 w 96"/>
                <a:gd name="T13" fmla="*/ 19 h 62"/>
                <a:gd name="T14" fmla="*/ 85 w 96"/>
                <a:gd name="T15" fmla="*/ 8 h 62"/>
                <a:gd name="T16" fmla="*/ 77 w 96"/>
                <a:gd name="T17" fmla="*/ 4 h 62"/>
                <a:gd name="T18" fmla="*/ 65 w 96"/>
                <a:gd name="T19" fmla="*/ 0 h 62"/>
                <a:gd name="T20" fmla="*/ 31 w 96"/>
                <a:gd name="T21" fmla="*/ 0 h 62"/>
                <a:gd name="T22" fmla="*/ 19 w 96"/>
                <a:gd name="T23" fmla="*/ 4 h 62"/>
                <a:gd name="T24" fmla="*/ 8 w 96"/>
                <a:gd name="T25" fmla="*/ 8 h 62"/>
                <a:gd name="T26" fmla="*/ 4 w 96"/>
                <a:gd name="T27" fmla="*/ 19 h 62"/>
                <a:gd name="T28" fmla="*/ 0 w 96"/>
                <a:gd name="T29" fmla="*/ 31 h 62"/>
                <a:gd name="T30" fmla="*/ 4 w 96"/>
                <a:gd name="T31" fmla="*/ 43 h 62"/>
                <a:gd name="T32" fmla="*/ 8 w 96"/>
                <a:gd name="T33" fmla="*/ 54 h 62"/>
                <a:gd name="T34" fmla="*/ 19 w 96"/>
                <a:gd name="T35" fmla="*/ 62 h 62"/>
                <a:gd name="T36" fmla="*/ 31 w 96"/>
                <a:gd name="T37" fmla="*/ 62 h 62"/>
                <a:gd name="T38" fmla="*/ 31 w 96"/>
                <a:gd name="T39"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6" h="62">
                  <a:moveTo>
                    <a:pt x="31" y="62"/>
                  </a:moveTo>
                  <a:lnTo>
                    <a:pt x="65" y="62"/>
                  </a:lnTo>
                  <a:lnTo>
                    <a:pt x="77" y="62"/>
                  </a:lnTo>
                  <a:lnTo>
                    <a:pt x="85" y="54"/>
                  </a:lnTo>
                  <a:lnTo>
                    <a:pt x="92" y="43"/>
                  </a:lnTo>
                  <a:lnTo>
                    <a:pt x="96" y="31"/>
                  </a:lnTo>
                  <a:lnTo>
                    <a:pt x="92" y="19"/>
                  </a:lnTo>
                  <a:lnTo>
                    <a:pt x="85" y="8"/>
                  </a:lnTo>
                  <a:lnTo>
                    <a:pt x="77" y="4"/>
                  </a:lnTo>
                  <a:lnTo>
                    <a:pt x="65" y="0"/>
                  </a:lnTo>
                  <a:lnTo>
                    <a:pt x="31" y="0"/>
                  </a:lnTo>
                  <a:lnTo>
                    <a:pt x="19" y="4"/>
                  </a:lnTo>
                  <a:lnTo>
                    <a:pt x="8" y="8"/>
                  </a:lnTo>
                  <a:lnTo>
                    <a:pt x="4" y="19"/>
                  </a:lnTo>
                  <a:lnTo>
                    <a:pt x="0" y="31"/>
                  </a:lnTo>
                  <a:lnTo>
                    <a:pt x="4" y="43"/>
                  </a:lnTo>
                  <a:lnTo>
                    <a:pt x="8" y="54"/>
                  </a:lnTo>
                  <a:lnTo>
                    <a:pt x="19" y="62"/>
                  </a:lnTo>
                  <a:lnTo>
                    <a:pt x="31" y="62"/>
                  </a:lnTo>
                  <a:lnTo>
                    <a:pt x="31" y="6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56" name="Group 55"/>
          <p:cNvGrpSpPr/>
          <p:nvPr/>
        </p:nvGrpSpPr>
        <p:grpSpPr>
          <a:xfrm>
            <a:off x="8627219" y="3661486"/>
            <a:ext cx="383359" cy="682645"/>
            <a:chOff x="3670300" y="3841750"/>
            <a:chExt cx="1693863" cy="3016250"/>
          </a:xfrm>
        </p:grpSpPr>
        <p:sp>
          <p:nvSpPr>
            <p:cNvPr id="57" name="Freeform 96"/>
            <p:cNvSpPr>
              <a:spLocks noEditPoints="1"/>
            </p:cNvSpPr>
            <p:nvPr/>
          </p:nvSpPr>
          <p:spPr bwMode="auto">
            <a:xfrm>
              <a:off x="3670300" y="3841750"/>
              <a:ext cx="1693863" cy="3016250"/>
            </a:xfrm>
            <a:custGeom>
              <a:avLst/>
              <a:gdLst>
                <a:gd name="T0" fmla="*/ 1064 w 1067"/>
                <a:gd name="T1" fmla="*/ 180 h 1900"/>
                <a:gd name="T2" fmla="*/ 1064 w 1067"/>
                <a:gd name="T3" fmla="*/ 130 h 1900"/>
                <a:gd name="T4" fmla="*/ 1025 w 1067"/>
                <a:gd name="T5" fmla="*/ 100 h 1900"/>
                <a:gd name="T6" fmla="*/ 740 w 1067"/>
                <a:gd name="T7" fmla="*/ 96 h 1900"/>
                <a:gd name="T8" fmla="*/ 709 w 1067"/>
                <a:gd name="T9" fmla="*/ 27 h 1900"/>
                <a:gd name="T10" fmla="*/ 644 w 1067"/>
                <a:gd name="T11" fmla="*/ 0 h 1900"/>
                <a:gd name="T12" fmla="*/ 540 w 1067"/>
                <a:gd name="T13" fmla="*/ 7 h 1900"/>
                <a:gd name="T14" fmla="*/ 482 w 1067"/>
                <a:gd name="T15" fmla="*/ 77 h 1900"/>
                <a:gd name="T16" fmla="*/ 247 w 1067"/>
                <a:gd name="T17" fmla="*/ 96 h 1900"/>
                <a:gd name="T18" fmla="*/ 220 w 1067"/>
                <a:gd name="T19" fmla="*/ 119 h 1900"/>
                <a:gd name="T20" fmla="*/ 96 w 1067"/>
                <a:gd name="T21" fmla="*/ 292 h 1900"/>
                <a:gd name="T22" fmla="*/ 35 w 1067"/>
                <a:gd name="T23" fmla="*/ 315 h 1900"/>
                <a:gd name="T24" fmla="*/ 0 w 1067"/>
                <a:gd name="T25" fmla="*/ 365 h 1900"/>
                <a:gd name="T26" fmla="*/ 73 w 1067"/>
                <a:gd name="T27" fmla="*/ 854 h 1900"/>
                <a:gd name="T28" fmla="*/ 139 w 1067"/>
                <a:gd name="T29" fmla="*/ 946 h 1900"/>
                <a:gd name="T30" fmla="*/ 281 w 1067"/>
                <a:gd name="T31" fmla="*/ 1196 h 1900"/>
                <a:gd name="T32" fmla="*/ 220 w 1067"/>
                <a:gd name="T33" fmla="*/ 1269 h 1900"/>
                <a:gd name="T34" fmla="*/ 185 w 1067"/>
                <a:gd name="T35" fmla="*/ 1877 h 1900"/>
                <a:gd name="T36" fmla="*/ 216 w 1067"/>
                <a:gd name="T37" fmla="*/ 1900 h 1900"/>
                <a:gd name="T38" fmla="*/ 1025 w 1067"/>
                <a:gd name="T39" fmla="*/ 1888 h 1900"/>
                <a:gd name="T40" fmla="*/ 1006 w 1067"/>
                <a:gd name="T41" fmla="*/ 1304 h 1900"/>
                <a:gd name="T42" fmla="*/ 963 w 1067"/>
                <a:gd name="T43" fmla="*/ 1215 h 1900"/>
                <a:gd name="T44" fmla="*/ 998 w 1067"/>
                <a:gd name="T45" fmla="*/ 273 h 1900"/>
                <a:gd name="T46" fmla="*/ 189 w 1067"/>
                <a:gd name="T47" fmla="*/ 900 h 1900"/>
                <a:gd name="T48" fmla="*/ 143 w 1067"/>
                <a:gd name="T49" fmla="*/ 861 h 1900"/>
                <a:gd name="T50" fmla="*/ 62 w 1067"/>
                <a:gd name="T51" fmla="*/ 380 h 1900"/>
                <a:gd name="T52" fmla="*/ 96 w 1067"/>
                <a:gd name="T53" fmla="*/ 354 h 1900"/>
                <a:gd name="T54" fmla="*/ 189 w 1067"/>
                <a:gd name="T55" fmla="*/ 900 h 1900"/>
                <a:gd name="T56" fmla="*/ 551 w 1067"/>
                <a:gd name="T57" fmla="*/ 69 h 1900"/>
                <a:gd name="T58" fmla="*/ 644 w 1067"/>
                <a:gd name="T59" fmla="*/ 61 h 1900"/>
                <a:gd name="T60" fmla="*/ 674 w 1067"/>
                <a:gd name="T61" fmla="*/ 80 h 1900"/>
                <a:gd name="T62" fmla="*/ 540 w 1067"/>
                <a:gd name="T63" fmla="*/ 96 h 1900"/>
                <a:gd name="T64" fmla="*/ 971 w 1067"/>
                <a:gd name="T65" fmla="*/ 1838 h 1900"/>
                <a:gd name="T66" fmla="*/ 281 w 1067"/>
                <a:gd name="T67" fmla="*/ 1281 h 1900"/>
                <a:gd name="T68" fmla="*/ 343 w 1067"/>
                <a:gd name="T69" fmla="*/ 1242 h 1900"/>
                <a:gd name="T70" fmla="*/ 925 w 1067"/>
                <a:gd name="T71" fmla="*/ 1261 h 1900"/>
                <a:gd name="T72" fmla="*/ 944 w 1067"/>
                <a:gd name="T73" fmla="*/ 1308 h 1900"/>
                <a:gd name="T74" fmla="*/ 763 w 1067"/>
                <a:gd name="T75" fmla="*/ 1019 h 1900"/>
                <a:gd name="T76" fmla="*/ 717 w 1067"/>
                <a:gd name="T77" fmla="*/ 1092 h 1900"/>
                <a:gd name="T78" fmla="*/ 474 w 1067"/>
                <a:gd name="T79" fmla="*/ 1034 h 1900"/>
                <a:gd name="T80" fmla="*/ 443 w 1067"/>
                <a:gd name="T81" fmla="*/ 1015 h 1900"/>
                <a:gd name="T82" fmla="*/ 416 w 1067"/>
                <a:gd name="T83" fmla="*/ 1038 h 1900"/>
                <a:gd name="T84" fmla="*/ 451 w 1067"/>
                <a:gd name="T85" fmla="*/ 1127 h 1900"/>
                <a:gd name="T86" fmla="*/ 343 w 1067"/>
                <a:gd name="T87" fmla="*/ 1181 h 1900"/>
                <a:gd name="T88" fmla="*/ 875 w 1067"/>
                <a:gd name="T89" fmla="*/ 1181 h 1900"/>
                <a:gd name="T90" fmla="*/ 767 w 1067"/>
                <a:gd name="T91" fmla="*/ 1127 h 1900"/>
                <a:gd name="T92" fmla="*/ 802 w 1067"/>
                <a:gd name="T93" fmla="*/ 1038 h 1900"/>
                <a:gd name="T94" fmla="*/ 786 w 1067"/>
                <a:gd name="T95" fmla="*/ 1019 h 1900"/>
                <a:gd name="T96" fmla="*/ 1006 w 1067"/>
                <a:gd name="T97" fmla="*/ 157 h 1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67" h="1900">
                  <a:moveTo>
                    <a:pt x="1002" y="261"/>
                  </a:moveTo>
                  <a:lnTo>
                    <a:pt x="1056" y="196"/>
                  </a:lnTo>
                  <a:lnTo>
                    <a:pt x="1064" y="180"/>
                  </a:lnTo>
                  <a:lnTo>
                    <a:pt x="1067" y="165"/>
                  </a:lnTo>
                  <a:lnTo>
                    <a:pt x="1067" y="150"/>
                  </a:lnTo>
                  <a:lnTo>
                    <a:pt x="1064" y="130"/>
                  </a:lnTo>
                  <a:lnTo>
                    <a:pt x="1052" y="119"/>
                  </a:lnTo>
                  <a:lnTo>
                    <a:pt x="1041" y="107"/>
                  </a:lnTo>
                  <a:lnTo>
                    <a:pt x="1025" y="100"/>
                  </a:lnTo>
                  <a:lnTo>
                    <a:pt x="1006" y="96"/>
                  </a:lnTo>
                  <a:lnTo>
                    <a:pt x="740" y="96"/>
                  </a:lnTo>
                  <a:lnTo>
                    <a:pt x="740" y="96"/>
                  </a:lnTo>
                  <a:lnTo>
                    <a:pt x="736" y="77"/>
                  </a:lnTo>
                  <a:lnTo>
                    <a:pt x="732" y="57"/>
                  </a:lnTo>
                  <a:lnTo>
                    <a:pt x="709" y="27"/>
                  </a:lnTo>
                  <a:lnTo>
                    <a:pt x="678" y="7"/>
                  </a:lnTo>
                  <a:lnTo>
                    <a:pt x="663" y="0"/>
                  </a:lnTo>
                  <a:lnTo>
                    <a:pt x="644" y="0"/>
                  </a:lnTo>
                  <a:lnTo>
                    <a:pt x="578" y="0"/>
                  </a:lnTo>
                  <a:lnTo>
                    <a:pt x="555" y="0"/>
                  </a:lnTo>
                  <a:lnTo>
                    <a:pt x="540" y="7"/>
                  </a:lnTo>
                  <a:lnTo>
                    <a:pt x="509" y="27"/>
                  </a:lnTo>
                  <a:lnTo>
                    <a:pt x="486" y="57"/>
                  </a:lnTo>
                  <a:lnTo>
                    <a:pt x="482" y="77"/>
                  </a:lnTo>
                  <a:lnTo>
                    <a:pt x="478" y="96"/>
                  </a:lnTo>
                  <a:lnTo>
                    <a:pt x="478" y="96"/>
                  </a:lnTo>
                  <a:lnTo>
                    <a:pt x="247" y="96"/>
                  </a:lnTo>
                  <a:lnTo>
                    <a:pt x="235" y="100"/>
                  </a:lnTo>
                  <a:lnTo>
                    <a:pt x="224" y="107"/>
                  </a:lnTo>
                  <a:lnTo>
                    <a:pt x="220" y="119"/>
                  </a:lnTo>
                  <a:lnTo>
                    <a:pt x="216" y="130"/>
                  </a:lnTo>
                  <a:lnTo>
                    <a:pt x="227" y="292"/>
                  </a:lnTo>
                  <a:lnTo>
                    <a:pt x="96" y="292"/>
                  </a:lnTo>
                  <a:lnTo>
                    <a:pt x="73" y="296"/>
                  </a:lnTo>
                  <a:lnTo>
                    <a:pt x="54" y="304"/>
                  </a:lnTo>
                  <a:lnTo>
                    <a:pt x="35" y="315"/>
                  </a:lnTo>
                  <a:lnTo>
                    <a:pt x="23" y="327"/>
                  </a:lnTo>
                  <a:lnTo>
                    <a:pt x="8" y="346"/>
                  </a:lnTo>
                  <a:lnTo>
                    <a:pt x="0" y="365"/>
                  </a:lnTo>
                  <a:lnTo>
                    <a:pt x="0" y="384"/>
                  </a:lnTo>
                  <a:lnTo>
                    <a:pt x="0" y="407"/>
                  </a:lnTo>
                  <a:lnTo>
                    <a:pt x="73" y="854"/>
                  </a:lnTo>
                  <a:lnTo>
                    <a:pt x="85" y="892"/>
                  </a:lnTo>
                  <a:lnTo>
                    <a:pt x="108" y="923"/>
                  </a:lnTo>
                  <a:lnTo>
                    <a:pt x="139" y="946"/>
                  </a:lnTo>
                  <a:lnTo>
                    <a:pt x="177" y="958"/>
                  </a:lnTo>
                  <a:lnTo>
                    <a:pt x="270" y="977"/>
                  </a:lnTo>
                  <a:lnTo>
                    <a:pt x="281" y="1196"/>
                  </a:lnTo>
                  <a:lnTo>
                    <a:pt x="254" y="1215"/>
                  </a:lnTo>
                  <a:lnTo>
                    <a:pt x="231" y="1238"/>
                  </a:lnTo>
                  <a:lnTo>
                    <a:pt x="220" y="1269"/>
                  </a:lnTo>
                  <a:lnTo>
                    <a:pt x="212" y="1304"/>
                  </a:lnTo>
                  <a:lnTo>
                    <a:pt x="185" y="1865"/>
                  </a:lnTo>
                  <a:lnTo>
                    <a:pt x="185" y="1877"/>
                  </a:lnTo>
                  <a:lnTo>
                    <a:pt x="193" y="1888"/>
                  </a:lnTo>
                  <a:lnTo>
                    <a:pt x="204" y="1896"/>
                  </a:lnTo>
                  <a:lnTo>
                    <a:pt x="216" y="1900"/>
                  </a:lnTo>
                  <a:lnTo>
                    <a:pt x="1002" y="1900"/>
                  </a:lnTo>
                  <a:lnTo>
                    <a:pt x="1017" y="1896"/>
                  </a:lnTo>
                  <a:lnTo>
                    <a:pt x="1025" y="1888"/>
                  </a:lnTo>
                  <a:lnTo>
                    <a:pt x="1033" y="1877"/>
                  </a:lnTo>
                  <a:lnTo>
                    <a:pt x="1033" y="1865"/>
                  </a:lnTo>
                  <a:lnTo>
                    <a:pt x="1006" y="1304"/>
                  </a:lnTo>
                  <a:lnTo>
                    <a:pt x="1002" y="1269"/>
                  </a:lnTo>
                  <a:lnTo>
                    <a:pt x="987" y="1238"/>
                  </a:lnTo>
                  <a:lnTo>
                    <a:pt x="963" y="1215"/>
                  </a:lnTo>
                  <a:lnTo>
                    <a:pt x="936" y="1196"/>
                  </a:lnTo>
                  <a:lnTo>
                    <a:pt x="994" y="280"/>
                  </a:lnTo>
                  <a:lnTo>
                    <a:pt x="998" y="273"/>
                  </a:lnTo>
                  <a:lnTo>
                    <a:pt x="1002" y="261"/>
                  </a:lnTo>
                  <a:lnTo>
                    <a:pt x="1002" y="261"/>
                  </a:lnTo>
                  <a:close/>
                  <a:moveTo>
                    <a:pt x="189" y="900"/>
                  </a:moveTo>
                  <a:lnTo>
                    <a:pt x="170" y="892"/>
                  </a:lnTo>
                  <a:lnTo>
                    <a:pt x="154" y="881"/>
                  </a:lnTo>
                  <a:lnTo>
                    <a:pt x="143" y="861"/>
                  </a:lnTo>
                  <a:lnTo>
                    <a:pt x="135" y="842"/>
                  </a:lnTo>
                  <a:lnTo>
                    <a:pt x="62" y="396"/>
                  </a:lnTo>
                  <a:lnTo>
                    <a:pt x="62" y="380"/>
                  </a:lnTo>
                  <a:lnTo>
                    <a:pt x="69" y="369"/>
                  </a:lnTo>
                  <a:lnTo>
                    <a:pt x="81" y="357"/>
                  </a:lnTo>
                  <a:lnTo>
                    <a:pt x="96" y="354"/>
                  </a:lnTo>
                  <a:lnTo>
                    <a:pt x="231" y="354"/>
                  </a:lnTo>
                  <a:lnTo>
                    <a:pt x="266" y="915"/>
                  </a:lnTo>
                  <a:lnTo>
                    <a:pt x="189" y="900"/>
                  </a:lnTo>
                  <a:close/>
                  <a:moveTo>
                    <a:pt x="540" y="96"/>
                  </a:moveTo>
                  <a:lnTo>
                    <a:pt x="543" y="80"/>
                  </a:lnTo>
                  <a:lnTo>
                    <a:pt x="551" y="69"/>
                  </a:lnTo>
                  <a:lnTo>
                    <a:pt x="563" y="61"/>
                  </a:lnTo>
                  <a:lnTo>
                    <a:pt x="578" y="61"/>
                  </a:lnTo>
                  <a:lnTo>
                    <a:pt x="644" y="61"/>
                  </a:lnTo>
                  <a:lnTo>
                    <a:pt x="655" y="61"/>
                  </a:lnTo>
                  <a:lnTo>
                    <a:pt x="667" y="69"/>
                  </a:lnTo>
                  <a:lnTo>
                    <a:pt x="674" y="80"/>
                  </a:lnTo>
                  <a:lnTo>
                    <a:pt x="678" y="96"/>
                  </a:lnTo>
                  <a:lnTo>
                    <a:pt x="678" y="96"/>
                  </a:lnTo>
                  <a:lnTo>
                    <a:pt x="540" y="96"/>
                  </a:lnTo>
                  <a:lnTo>
                    <a:pt x="540" y="96"/>
                  </a:lnTo>
                  <a:close/>
                  <a:moveTo>
                    <a:pt x="944" y="1308"/>
                  </a:moveTo>
                  <a:lnTo>
                    <a:pt x="971" y="1838"/>
                  </a:lnTo>
                  <a:lnTo>
                    <a:pt x="247" y="1838"/>
                  </a:lnTo>
                  <a:lnTo>
                    <a:pt x="274" y="1308"/>
                  </a:lnTo>
                  <a:lnTo>
                    <a:pt x="281" y="1281"/>
                  </a:lnTo>
                  <a:lnTo>
                    <a:pt x="293" y="1261"/>
                  </a:lnTo>
                  <a:lnTo>
                    <a:pt x="316" y="1246"/>
                  </a:lnTo>
                  <a:lnTo>
                    <a:pt x="343" y="1242"/>
                  </a:lnTo>
                  <a:lnTo>
                    <a:pt x="879" y="1242"/>
                  </a:lnTo>
                  <a:lnTo>
                    <a:pt x="902" y="1246"/>
                  </a:lnTo>
                  <a:lnTo>
                    <a:pt x="925" y="1261"/>
                  </a:lnTo>
                  <a:lnTo>
                    <a:pt x="940" y="1281"/>
                  </a:lnTo>
                  <a:lnTo>
                    <a:pt x="944" y="1308"/>
                  </a:lnTo>
                  <a:lnTo>
                    <a:pt x="944" y="1308"/>
                  </a:lnTo>
                  <a:close/>
                  <a:moveTo>
                    <a:pt x="786" y="1019"/>
                  </a:moveTo>
                  <a:lnTo>
                    <a:pt x="775" y="1015"/>
                  </a:lnTo>
                  <a:lnTo>
                    <a:pt x="763" y="1019"/>
                  </a:lnTo>
                  <a:lnTo>
                    <a:pt x="755" y="1023"/>
                  </a:lnTo>
                  <a:lnTo>
                    <a:pt x="748" y="1034"/>
                  </a:lnTo>
                  <a:lnTo>
                    <a:pt x="717" y="1092"/>
                  </a:lnTo>
                  <a:lnTo>
                    <a:pt x="609" y="1173"/>
                  </a:lnTo>
                  <a:lnTo>
                    <a:pt x="501" y="1092"/>
                  </a:lnTo>
                  <a:lnTo>
                    <a:pt x="474" y="1034"/>
                  </a:lnTo>
                  <a:lnTo>
                    <a:pt x="466" y="1023"/>
                  </a:lnTo>
                  <a:lnTo>
                    <a:pt x="455" y="1019"/>
                  </a:lnTo>
                  <a:lnTo>
                    <a:pt x="443" y="1015"/>
                  </a:lnTo>
                  <a:lnTo>
                    <a:pt x="432" y="1019"/>
                  </a:lnTo>
                  <a:lnTo>
                    <a:pt x="420" y="1027"/>
                  </a:lnTo>
                  <a:lnTo>
                    <a:pt x="416" y="1038"/>
                  </a:lnTo>
                  <a:lnTo>
                    <a:pt x="412" y="1050"/>
                  </a:lnTo>
                  <a:lnTo>
                    <a:pt x="416" y="1061"/>
                  </a:lnTo>
                  <a:lnTo>
                    <a:pt x="451" y="1127"/>
                  </a:lnTo>
                  <a:lnTo>
                    <a:pt x="459" y="1138"/>
                  </a:lnTo>
                  <a:lnTo>
                    <a:pt x="516" y="1181"/>
                  </a:lnTo>
                  <a:lnTo>
                    <a:pt x="343" y="1181"/>
                  </a:lnTo>
                  <a:lnTo>
                    <a:pt x="289" y="288"/>
                  </a:lnTo>
                  <a:lnTo>
                    <a:pt x="929" y="288"/>
                  </a:lnTo>
                  <a:lnTo>
                    <a:pt x="875" y="1181"/>
                  </a:lnTo>
                  <a:lnTo>
                    <a:pt x="701" y="1181"/>
                  </a:lnTo>
                  <a:lnTo>
                    <a:pt x="759" y="1138"/>
                  </a:lnTo>
                  <a:lnTo>
                    <a:pt x="767" y="1127"/>
                  </a:lnTo>
                  <a:lnTo>
                    <a:pt x="802" y="1061"/>
                  </a:lnTo>
                  <a:lnTo>
                    <a:pt x="805" y="1050"/>
                  </a:lnTo>
                  <a:lnTo>
                    <a:pt x="802" y="1038"/>
                  </a:lnTo>
                  <a:lnTo>
                    <a:pt x="798" y="1027"/>
                  </a:lnTo>
                  <a:lnTo>
                    <a:pt x="786" y="1019"/>
                  </a:lnTo>
                  <a:lnTo>
                    <a:pt x="786" y="1019"/>
                  </a:lnTo>
                  <a:close/>
                  <a:moveTo>
                    <a:pt x="285" y="227"/>
                  </a:moveTo>
                  <a:lnTo>
                    <a:pt x="281" y="157"/>
                  </a:lnTo>
                  <a:lnTo>
                    <a:pt x="1006" y="157"/>
                  </a:lnTo>
                  <a:lnTo>
                    <a:pt x="948" y="227"/>
                  </a:lnTo>
                  <a:lnTo>
                    <a:pt x="285" y="2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97"/>
            <p:cNvSpPr>
              <a:spLocks noEditPoints="1"/>
            </p:cNvSpPr>
            <p:nvPr/>
          </p:nvSpPr>
          <p:spPr bwMode="auto">
            <a:xfrm>
              <a:off x="4379913" y="6027738"/>
              <a:ext cx="514350" cy="512763"/>
            </a:xfrm>
            <a:custGeom>
              <a:avLst/>
              <a:gdLst>
                <a:gd name="T0" fmla="*/ 139 w 324"/>
                <a:gd name="T1" fmla="*/ 4 h 323"/>
                <a:gd name="T2" fmla="*/ 69 w 324"/>
                <a:gd name="T3" fmla="*/ 27 h 323"/>
                <a:gd name="T4" fmla="*/ 42 w 324"/>
                <a:gd name="T5" fmla="*/ 4 h 323"/>
                <a:gd name="T6" fmla="*/ 19 w 324"/>
                <a:gd name="T7" fmla="*/ 4 h 323"/>
                <a:gd name="T8" fmla="*/ 4 w 324"/>
                <a:gd name="T9" fmla="*/ 19 h 323"/>
                <a:gd name="T10" fmla="*/ 4 w 324"/>
                <a:gd name="T11" fmla="*/ 42 h 323"/>
                <a:gd name="T12" fmla="*/ 27 w 324"/>
                <a:gd name="T13" fmla="*/ 73 h 323"/>
                <a:gd name="T14" fmla="*/ 0 w 324"/>
                <a:gd name="T15" fmla="*/ 161 h 323"/>
                <a:gd name="T16" fmla="*/ 12 w 324"/>
                <a:gd name="T17" fmla="*/ 227 h 323"/>
                <a:gd name="T18" fmla="*/ 46 w 324"/>
                <a:gd name="T19" fmla="*/ 277 h 323"/>
                <a:gd name="T20" fmla="*/ 100 w 324"/>
                <a:gd name="T21" fmla="*/ 311 h 323"/>
                <a:gd name="T22" fmla="*/ 162 w 324"/>
                <a:gd name="T23" fmla="*/ 323 h 323"/>
                <a:gd name="T24" fmla="*/ 254 w 324"/>
                <a:gd name="T25" fmla="*/ 296 h 323"/>
                <a:gd name="T26" fmla="*/ 281 w 324"/>
                <a:gd name="T27" fmla="*/ 323 h 323"/>
                <a:gd name="T28" fmla="*/ 304 w 324"/>
                <a:gd name="T29" fmla="*/ 323 h 323"/>
                <a:gd name="T30" fmla="*/ 324 w 324"/>
                <a:gd name="T31" fmla="*/ 304 h 323"/>
                <a:gd name="T32" fmla="*/ 324 w 324"/>
                <a:gd name="T33" fmla="*/ 281 h 323"/>
                <a:gd name="T34" fmla="*/ 297 w 324"/>
                <a:gd name="T35" fmla="*/ 254 h 323"/>
                <a:gd name="T36" fmla="*/ 324 w 324"/>
                <a:gd name="T37" fmla="*/ 188 h 323"/>
                <a:gd name="T38" fmla="*/ 320 w 324"/>
                <a:gd name="T39" fmla="*/ 131 h 323"/>
                <a:gd name="T40" fmla="*/ 297 w 324"/>
                <a:gd name="T41" fmla="*/ 73 h 323"/>
                <a:gd name="T42" fmla="*/ 254 w 324"/>
                <a:gd name="T43" fmla="*/ 27 h 323"/>
                <a:gd name="T44" fmla="*/ 197 w 324"/>
                <a:gd name="T45" fmla="*/ 4 h 323"/>
                <a:gd name="T46" fmla="*/ 162 w 324"/>
                <a:gd name="T47" fmla="*/ 0 h 323"/>
                <a:gd name="T48" fmla="*/ 143 w 324"/>
                <a:gd name="T49" fmla="*/ 261 h 323"/>
                <a:gd name="T50" fmla="*/ 93 w 324"/>
                <a:gd name="T51" fmla="*/ 234 h 323"/>
                <a:gd name="T52" fmla="*/ 62 w 324"/>
                <a:gd name="T53" fmla="*/ 181 h 323"/>
                <a:gd name="T54" fmla="*/ 66 w 324"/>
                <a:gd name="T55" fmla="*/ 138 h 323"/>
                <a:gd name="T56" fmla="*/ 208 w 324"/>
                <a:gd name="T57" fmla="*/ 250 h 323"/>
                <a:gd name="T58" fmla="*/ 162 w 324"/>
                <a:gd name="T59" fmla="*/ 261 h 323"/>
                <a:gd name="T60" fmla="*/ 251 w 324"/>
                <a:gd name="T61" fmla="*/ 208 h 323"/>
                <a:gd name="T62" fmla="*/ 139 w 324"/>
                <a:gd name="T63" fmla="*/ 65 h 323"/>
                <a:gd name="T64" fmla="*/ 181 w 324"/>
                <a:gd name="T65" fmla="*/ 65 h 323"/>
                <a:gd name="T66" fmla="*/ 235 w 324"/>
                <a:gd name="T67" fmla="*/ 92 h 323"/>
                <a:gd name="T68" fmla="*/ 262 w 324"/>
                <a:gd name="T69" fmla="*/ 142 h 323"/>
                <a:gd name="T70" fmla="*/ 258 w 324"/>
                <a:gd name="T71" fmla="*/ 184 h 323"/>
                <a:gd name="T72" fmla="*/ 251 w 324"/>
                <a:gd name="T73" fmla="*/ 208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4" h="323">
                  <a:moveTo>
                    <a:pt x="162" y="0"/>
                  </a:moveTo>
                  <a:lnTo>
                    <a:pt x="139" y="4"/>
                  </a:lnTo>
                  <a:lnTo>
                    <a:pt x="116" y="8"/>
                  </a:lnTo>
                  <a:lnTo>
                    <a:pt x="69" y="27"/>
                  </a:lnTo>
                  <a:lnTo>
                    <a:pt x="54" y="8"/>
                  </a:lnTo>
                  <a:lnTo>
                    <a:pt x="42" y="4"/>
                  </a:lnTo>
                  <a:lnTo>
                    <a:pt x="31" y="0"/>
                  </a:lnTo>
                  <a:lnTo>
                    <a:pt x="19" y="4"/>
                  </a:lnTo>
                  <a:lnTo>
                    <a:pt x="8" y="8"/>
                  </a:lnTo>
                  <a:lnTo>
                    <a:pt x="4" y="19"/>
                  </a:lnTo>
                  <a:lnTo>
                    <a:pt x="0" y="31"/>
                  </a:lnTo>
                  <a:lnTo>
                    <a:pt x="4" y="42"/>
                  </a:lnTo>
                  <a:lnTo>
                    <a:pt x="8" y="54"/>
                  </a:lnTo>
                  <a:lnTo>
                    <a:pt x="27" y="73"/>
                  </a:lnTo>
                  <a:lnTo>
                    <a:pt x="8" y="115"/>
                  </a:lnTo>
                  <a:lnTo>
                    <a:pt x="0" y="161"/>
                  </a:lnTo>
                  <a:lnTo>
                    <a:pt x="4" y="196"/>
                  </a:lnTo>
                  <a:lnTo>
                    <a:pt x="12" y="227"/>
                  </a:lnTo>
                  <a:lnTo>
                    <a:pt x="27" y="254"/>
                  </a:lnTo>
                  <a:lnTo>
                    <a:pt x="46" y="277"/>
                  </a:lnTo>
                  <a:lnTo>
                    <a:pt x="73" y="296"/>
                  </a:lnTo>
                  <a:lnTo>
                    <a:pt x="100" y="311"/>
                  </a:lnTo>
                  <a:lnTo>
                    <a:pt x="131" y="319"/>
                  </a:lnTo>
                  <a:lnTo>
                    <a:pt x="162" y="323"/>
                  </a:lnTo>
                  <a:lnTo>
                    <a:pt x="212" y="315"/>
                  </a:lnTo>
                  <a:lnTo>
                    <a:pt x="254" y="296"/>
                  </a:lnTo>
                  <a:lnTo>
                    <a:pt x="274" y="315"/>
                  </a:lnTo>
                  <a:lnTo>
                    <a:pt x="281" y="323"/>
                  </a:lnTo>
                  <a:lnTo>
                    <a:pt x="293" y="323"/>
                  </a:lnTo>
                  <a:lnTo>
                    <a:pt x="304" y="323"/>
                  </a:lnTo>
                  <a:lnTo>
                    <a:pt x="316" y="315"/>
                  </a:lnTo>
                  <a:lnTo>
                    <a:pt x="324" y="304"/>
                  </a:lnTo>
                  <a:lnTo>
                    <a:pt x="324" y="292"/>
                  </a:lnTo>
                  <a:lnTo>
                    <a:pt x="324" y="281"/>
                  </a:lnTo>
                  <a:lnTo>
                    <a:pt x="316" y="273"/>
                  </a:lnTo>
                  <a:lnTo>
                    <a:pt x="297" y="254"/>
                  </a:lnTo>
                  <a:lnTo>
                    <a:pt x="316" y="211"/>
                  </a:lnTo>
                  <a:lnTo>
                    <a:pt x="324" y="188"/>
                  </a:lnTo>
                  <a:lnTo>
                    <a:pt x="324" y="161"/>
                  </a:lnTo>
                  <a:lnTo>
                    <a:pt x="320" y="131"/>
                  </a:lnTo>
                  <a:lnTo>
                    <a:pt x="312" y="100"/>
                  </a:lnTo>
                  <a:lnTo>
                    <a:pt x="297" y="73"/>
                  </a:lnTo>
                  <a:lnTo>
                    <a:pt x="277" y="46"/>
                  </a:lnTo>
                  <a:lnTo>
                    <a:pt x="254" y="27"/>
                  </a:lnTo>
                  <a:lnTo>
                    <a:pt x="224" y="11"/>
                  </a:lnTo>
                  <a:lnTo>
                    <a:pt x="197" y="4"/>
                  </a:lnTo>
                  <a:lnTo>
                    <a:pt x="162" y="0"/>
                  </a:lnTo>
                  <a:lnTo>
                    <a:pt x="162" y="0"/>
                  </a:lnTo>
                  <a:close/>
                  <a:moveTo>
                    <a:pt x="162" y="261"/>
                  </a:moveTo>
                  <a:lnTo>
                    <a:pt x="143" y="261"/>
                  </a:lnTo>
                  <a:lnTo>
                    <a:pt x="123" y="254"/>
                  </a:lnTo>
                  <a:lnTo>
                    <a:pt x="93" y="234"/>
                  </a:lnTo>
                  <a:lnTo>
                    <a:pt x="69" y="200"/>
                  </a:lnTo>
                  <a:lnTo>
                    <a:pt x="62" y="181"/>
                  </a:lnTo>
                  <a:lnTo>
                    <a:pt x="62" y="161"/>
                  </a:lnTo>
                  <a:lnTo>
                    <a:pt x="66" y="138"/>
                  </a:lnTo>
                  <a:lnTo>
                    <a:pt x="73" y="115"/>
                  </a:lnTo>
                  <a:lnTo>
                    <a:pt x="208" y="250"/>
                  </a:lnTo>
                  <a:lnTo>
                    <a:pt x="185" y="261"/>
                  </a:lnTo>
                  <a:lnTo>
                    <a:pt x="162" y="261"/>
                  </a:lnTo>
                  <a:lnTo>
                    <a:pt x="162" y="261"/>
                  </a:lnTo>
                  <a:close/>
                  <a:moveTo>
                    <a:pt x="251" y="208"/>
                  </a:moveTo>
                  <a:lnTo>
                    <a:pt x="116" y="73"/>
                  </a:lnTo>
                  <a:lnTo>
                    <a:pt x="139" y="65"/>
                  </a:lnTo>
                  <a:lnTo>
                    <a:pt x="162" y="61"/>
                  </a:lnTo>
                  <a:lnTo>
                    <a:pt x="181" y="65"/>
                  </a:lnTo>
                  <a:lnTo>
                    <a:pt x="200" y="69"/>
                  </a:lnTo>
                  <a:lnTo>
                    <a:pt x="235" y="92"/>
                  </a:lnTo>
                  <a:lnTo>
                    <a:pt x="254" y="123"/>
                  </a:lnTo>
                  <a:lnTo>
                    <a:pt x="262" y="142"/>
                  </a:lnTo>
                  <a:lnTo>
                    <a:pt x="262" y="161"/>
                  </a:lnTo>
                  <a:lnTo>
                    <a:pt x="258" y="184"/>
                  </a:lnTo>
                  <a:lnTo>
                    <a:pt x="251" y="208"/>
                  </a:lnTo>
                  <a:lnTo>
                    <a:pt x="251" y="20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98"/>
            <p:cNvSpPr>
              <a:spLocks/>
            </p:cNvSpPr>
            <p:nvPr/>
          </p:nvSpPr>
          <p:spPr bwMode="auto">
            <a:xfrm>
              <a:off x="4875213" y="4725988"/>
              <a:ext cx="128588" cy="617538"/>
            </a:xfrm>
            <a:custGeom>
              <a:avLst/>
              <a:gdLst>
                <a:gd name="T0" fmla="*/ 62 w 81"/>
                <a:gd name="T1" fmla="*/ 362 h 389"/>
                <a:gd name="T2" fmla="*/ 81 w 81"/>
                <a:gd name="T3" fmla="*/ 31 h 389"/>
                <a:gd name="T4" fmla="*/ 81 w 81"/>
                <a:gd name="T5" fmla="*/ 20 h 389"/>
                <a:gd name="T6" fmla="*/ 77 w 81"/>
                <a:gd name="T7" fmla="*/ 8 h 389"/>
                <a:gd name="T8" fmla="*/ 66 w 81"/>
                <a:gd name="T9" fmla="*/ 4 h 389"/>
                <a:gd name="T10" fmla="*/ 54 w 81"/>
                <a:gd name="T11" fmla="*/ 0 h 389"/>
                <a:gd name="T12" fmla="*/ 43 w 81"/>
                <a:gd name="T13" fmla="*/ 0 h 389"/>
                <a:gd name="T14" fmla="*/ 31 w 81"/>
                <a:gd name="T15" fmla="*/ 8 h 389"/>
                <a:gd name="T16" fmla="*/ 23 w 81"/>
                <a:gd name="T17" fmla="*/ 16 h 389"/>
                <a:gd name="T18" fmla="*/ 23 w 81"/>
                <a:gd name="T19" fmla="*/ 27 h 389"/>
                <a:gd name="T20" fmla="*/ 0 w 81"/>
                <a:gd name="T21" fmla="*/ 358 h 389"/>
                <a:gd name="T22" fmla="*/ 4 w 81"/>
                <a:gd name="T23" fmla="*/ 370 h 389"/>
                <a:gd name="T24" fmla="*/ 8 w 81"/>
                <a:gd name="T25" fmla="*/ 377 h 389"/>
                <a:gd name="T26" fmla="*/ 19 w 81"/>
                <a:gd name="T27" fmla="*/ 385 h 389"/>
                <a:gd name="T28" fmla="*/ 31 w 81"/>
                <a:gd name="T29" fmla="*/ 389 h 389"/>
                <a:gd name="T30" fmla="*/ 31 w 81"/>
                <a:gd name="T31" fmla="*/ 389 h 389"/>
                <a:gd name="T32" fmla="*/ 43 w 81"/>
                <a:gd name="T33" fmla="*/ 389 h 389"/>
                <a:gd name="T34" fmla="*/ 54 w 81"/>
                <a:gd name="T35" fmla="*/ 381 h 389"/>
                <a:gd name="T36" fmla="*/ 62 w 81"/>
                <a:gd name="T37" fmla="*/ 374 h 389"/>
                <a:gd name="T38" fmla="*/ 62 w 81"/>
                <a:gd name="T39" fmla="*/ 362 h 389"/>
                <a:gd name="T40" fmla="*/ 62 w 81"/>
                <a:gd name="T41" fmla="*/ 362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1" h="389">
                  <a:moveTo>
                    <a:pt x="62" y="362"/>
                  </a:moveTo>
                  <a:lnTo>
                    <a:pt x="81" y="31"/>
                  </a:lnTo>
                  <a:lnTo>
                    <a:pt x="81" y="20"/>
                  </a:lnTo>
                  <a:lnTo>
                    <a:pt x="77" y="8"/>
                  </a:lnTo>
                  <a:lnTo>
                    <a:pt x="66" y="4"/>
                  </a:lnTo>
                  <a:lnTo>
                    <a:pt x="54" y="0"/>
                  </a:lnTo>
                  <a:lnTo>
                    <a:pt x="43" y="0"/>
                  </a:lnTo>
                  <a:lnTo>
                    <a:pt x="31" y="8"/>
                  </a:lnTo>
                  <a:lnTo>
                    <a:pt x="23" y="16"/>
                  </a:lnTo>
                  <a:lnTo>
                    <a:pt x="23" y="27"/>
                  </a:lnTo>
                  <a:lnTo>
                    <a:pt x="0" y="358"/>
                  </a:lnTo>
                  <a:lnTo>
                    <a:pt x="4" y="370"/>
                  </a:lnTo>
                  <a:lnTo>
                    <a:pt x="8" y="377"/>
                  </a:lnTo>
                  <a:lnTo>
                    <a:pt x="19" y="385"/>
                  </a:lnTo>
                  <a:lnTo>
                    <a:pt x="31" y="389"/>
                  </a:lnTo>
                  <a:lnTo>
                    <a:pt x="31" y="389"/>
                  </a:lnTo>
                  <a:lnTo>
                    <a:pt x="43" y="389"/>
                  </a:lnTo>
                  <a:lnTo>
                    <a:pt x="54" y="381"/>
                  </a:lnTo>
                  <a:lnTo>
                    <a:pt x="62" y="374"/>
                  </a:lnTo>
                  <a:lnTo>
                    <a:pt x="62" y="362"/>
                  </a:lnTo>
                  <a:lnTo>
                    <a:pt x="62" y="36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Freeform 99"/>
            <p:cNvSpPr>
              <a:spLocks/>
            </p:cNvSpPr>
            <p:nvPr/>
          </p:nvSpPr>
          <p:spPr bwMode="auto">
            <a:xfrm>
              <a:off x="4924425" y="4414838"/>
              <a:ext cx="104775" cy="201613"/>
            </a:xfrm>
            <a:custGeom>
              <a:avLst/>
              <a:gdLst>
                <a:gd name="T0" fmla="*/ 27 w 66"/>
                <a:gd name="T1" fmla="*/ 127 h 127"/>
                <a:gd name="T2" fmla="*/ 31 w 66"/>
                <a:gd name="T3" fmla="*/ 127 h 127"/>
                <a:gd name="T4" fmla="*/ 42 w 66"/>
                <a:gd name="T5" fmla="*/ 123 h 127"/>
                <a:gd name="T6" fmla="*/ 50 w 66"/>
                <a:gd name="T7" fmla="*/ 116 h 127"/>
                <a:gd name="T8" fmla="*/ 58 w 66"/>
                <a:gd name="T9" fmla="*/ 108 h 127"/>
                <a:gd name="T10" fmla="*/ 62 w 66"/>
                <a:gd name="T11" fmla="*/ 96 h 127"/>
                <a:gd name="T12" fmla="*/ 66 w 66"/>
                <a:gd name="T13" fmla="*/ 31 h 127"/>
                <a:gd name="T14" fmla="*/ 62 w 66"/>
                <a:gd name="T15" fmla="*/ 19 h 127"/>
                <a:gd name="T16" fmla="*/ 58 w 66"/>
                <a:gd name="T17" fmla="*/ 8 h 127"/>
                <a:gd name="T18" fmla="*/ 46 w 66"/>
                <a:gd name="T19" fmla="*/ 0 h 127"/>
                <a:gd name="T20" fmla="*/ 35 w 66"/>
                <a:gd name="T21" fmla="*/ 0 h 127"/>
                <a:gd name="T22" fmla="*/ 23 w 66"/>
                <a:gd name="T23" fmla="*/ 0 h 127"/>
                <a:gd name="T24" fmla="*/ 12 w 66"/>
                <a:gd name="T25" fmla="*/ 8 h 127"/>
                <a:gd name="T26" fmla="*/ 4 w 66"/>
                <a:gd name="T27" fmla="*/ 16 h 127"/>
                <a:gd name="T28" fmla="*/ 4 w 66"/>
                <a:gd name="T29" fmla="*/ 27 h 127"/>
                <a:gd name="T30" fmla="*/ 0 w 66"/>
                <a:gd name="T31" fmla="*/ 93 h 127"/>
                <a:gd name="T32" fmla="*/ 0 w 66"/>
                <a:gd name="T33" fmla="*/ 104 h 127"/>
                <a:gd name="T34" fmla="*/ 8 w 66"/>
                <a:gd name="T35" fmla="*/ 116 h 127"/>
                <a:gd name="T36" fmla="*/ 15 w 66"/>
                <a:gd name="T37" fmla="*/ 123 h 127"/>
                <a:gd name="T38" fmla="*/ 27 w 66"/>
                <a:gd name="T39" fmla="*/ 127 h 127"/>
                <a:gd name="T40" fmla="*/ 27 w 66"/>
                <a:gd name="T41"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 h="127">
                  <a:moveTo>
                    <a:pt x="27" y="127"/>
                  </a:moveTo>
                  <a:lnTo>
                    <a:pt x="31" y="127"/>
                  </a:lnTo>
                  <a:lnTo>
                    <a:pt x="42" y="123"/>
                  </a:lnTo>
                  <a:lnTo>
                    <a:pt x="50" y="116"/>
                  </a:lnTo>
                  <a:lnTo>
                    <a:pt x="58" y="108"/>
                  </a:lnTo>
                  <a:lnTo>
                    <a:pt x="62" y="96"/>
                  </a:lnTo>
                  <a:lnTo>
                    <a:pt x="66" y="31"/>
                  </a:lnTo>
                  <a:lnTo>
                    <a:pt x="62" y="19"/>
                  </a:lnTo>
                  <a:lnTo>
                    <a:pt x="58" y="8"/>
                  </a:lnTo>
                  <a:lnTo>
                    <a:pt x="46" y="0"/>
                  </a:lnTo>
                  <a:lnTo>
                    <a:pt x="35" y="0"/>
                  </a:lnTo>
                  <a:lnTo>
                    <a:pt x="23" y="0"/>
                  </a:lnTo>
                  <a:lnTo>
                    <a:pt x="12" y="8"/>
                  </a:lnTo>
                  <a:lnTo>
                    <a:pt x="4" y="16"/>
                  </a:lnTo>
                  <a:lnTo>
                    <a:pt x="4" y="27"/>
                  </a:lnTo>
                  <a:lnTo>
                    <a:pt x="0" y="93"/>
                  </a:lnTo>
                  <a:lnTo>
                    <a:pt x="0" y="104"/>
                  </a:lnTo>
                  <a:lnTo>
                    <a:pt x="8" y="116"/>
                  </a:lnTo>
                  <a:lnTo>
                    <a:pt x="15" y="123"/>
                  </a:lnTo>
                  <a:lnTo>
                    <a:pt x="27" y="127"/>
                  </a:lnTo>
                  <a:lnTo>
                    <a:pt x="27" y="1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61" name="Group 60"/>
          <p:cNvGrpSpPr/>
          <p:nvPr/>
        </p:nvGrpSpPr>
        <p:grpSpPr>
          <a:xfrm>
            <a:off x="5723635" y="2601844"/>
            <a:ext cx="312193" cy="563312"/>
            <a:chOff x="557213" y="3224213"/>
            <a:chExt cx="1671637" cy="3016250"/>
          </a:xfrm>
        </p:grpSpPr>
        <p:sp>
          <p:nvSpPr>
            <p:cNvPr id="62" name="Freeform 104"/>
            <p:cNvSpPr>
              <a:spLocks noEditPoints="1"/>
            </p:cNvSpPr>
            <p:nvPr/>
          </p:nvSpPr>
          <p:spPr bwMode="auto">
            <a:xfrm>
              <a:off x="1658938" y="3224213"/>
              <a:ext cx="569912" cy="3016250"/>
            </a:xfrm>
            <a:custGeom>
              <a:avLst/>
              <a:gdLst>
                <a:gd name="T0" fmla="*/ 135 w 359"/>
                <a:gd name="T1" fmla="*/ 0 h 1900"/>
                <a:gd name="T2" fmla="*/ 104 w 359"/>
                <a:gd name="T3" fmla="*/ 11 h 1900"/>
                <a:gd name="T4" fmla="*/ 31 w 359"/>
                <a:gd name="T5" fmla="*/ 615 h 1900"/>
                <a:gd name="T6" fmla="*/ 31 w 359"/>
                <a:gd name="T7" fmla="*/ 1146 h 1900"/>
                <a:gd name="T8" fmla="*/ 19 w 359"/>
                <a:gd name="T9" fmla="*/ 1150 h 1900"/>
                <a:gd name="T10" fmla="*/ 0 w 359"/>
                <a:gd name="T11" fmla="*/ 1165 h 1900"/>
                <a:gd name="T12" fmla="*/ 0 w 359"/>
                <a:gd name="T13" fmla="*/ 1188 h 1900"/>
                <a:gd name="T14" fmla="*/ 19 w 359"/>
                <a:gd name="T15" fmla="*/ 1208 h 1900"/>
                <a:gd name="T16" fmla="*/ 31 w 359"/>
                <a:gd name="T17" fmla="*/ 1208 h 1900"/>
                <a:gd name="T18" fmla="*/ 35 w 359"/>
                <a:gd name="T19" fmla="*/ 1796 h 1900"/>
                <a:gd name="T20" fmla="*/ 54 w 359"/>
                <a:gd name="T21" fmla="*/ 1842 h 1900"/>
                <a:gd name="T22" fmla="*/ 89 w 359"/>
                <a:gd name="T23" fmla="*/ 1877 h 1900"/>
                <a:gd name="T24" fmla="*/ 135 w 359"/>
                <a:gd name="T25" fmla="*/ 1896 h 1900"/>
                <a:gd name="T26" fmla="*/ 189 w 359"/>
                <a:gd name="T27" fmla="*/ 1896 h 1900"/>
                <a:gd name="T28" fmla="*/ 235 w 359"/>
                <a:gd name="T29" fmla="*/ 1877 h 1900"/>
                <a:gd name="T30" fmla="*/ 270 w 359"/>
                <a:gd name="T31" fmla="*/ 1842 h 1900"/>
                <a:gd name="T32" fmla="*/ 289 w 359"/>
                <a:gd name="T33" fmla="*/ 1796 h 1900"/>
                <a:gd name="T34" fmla="*/ 285 w 359"/>
                <a:gd name="T35" fmla="*/ 1735 h 1900"/>
                <a:gd name="T36" fmla="*/ 251 w 359"/>
                <a:gd name="T37" fmla="*/ 1677 h 1900"/>
                <a:gd name="T38" fmla="*/ 224 w 359"/>
                <a:gd name="T39" fmla="*/ 1177 h 1900"/>
                <a:gd name="T40" fmla="*/ 247 w 359"/>
                <a:gd name="T41" fmla="*/ 1131 h 1900"/>
                <a:gd name="T42" fmla="*/ 293 w 359"/>
                <a:gd name="T43" fmla="*/ 1111 h 1900"/>
                <a:gd name="T44" fmla="*/ 339 w 359"/>
                <a:gd name="T45" fmla="*/ 1108 h 1900"/>
                <a:gd name="T46" fmla="*/ 355 w 359"/>
                <a:gd name="T47" fmla="*/ 1092 h 1900"/>
                <a:gd name="T48" fmla="*/ 355 w 359"/>
                <a:gd name="T49" fmla="*/ 931 h 1900"/>
                <a:gd name="T50" fmla="*/ 339 w 359"/>
                <a:gd name="T51" fmla="*/ 673 h 1900"/>
                <a:gd name="T52" fmla="*/ 312 w 359"/>
                <a:gd name="T53" fmla="*/ 465 h 1900"/>
                <a:gd name="T54" fmla="*/ 278 w 359"/>
                <a:gd name="T55" fmla="*/ 304 h 1900"/>
                <a:gd name="T56" fmla="*/ 239 w 359"/>
                <a:gd name="T57" fmla="*/ 180 h 1900"/>
                <a:gd name="T58" fmla="*/ 204 w 359"/>
                <a:gd name="T59" fmla="*/ 96 h 1900"/>
                <a:gd name="T60" fmla="*/ 174 w 359"/>
                <a:gd name="T61" fmla="*/ 38 h 1900"/>
                <a:gd name="T62" fmla="*/ 154 w 359"/>
                <a:gd name="T63" fmla="*/ 15 h 1900"/>
                <a:gd name="T64" fmla="*/ 150 w 359"/>
                <a:gd name="T65" fmla="*/ 7 h 1900"/>
                <a:gd name="T66" fmla="*/ 162 w 359"/>
                <a:gd name="T67" fmla="*/ 1208 h 1900"/>
                <a:gd name="T68" fmla="*/ 93 w 359"/>
                <a:gd name="T69" fmla="*/ 1277 h 1900"/>
                <a:gd name="T70" fmla="*/ 227 w 359"/>
                <a:gd name="T71" fmla="*/ 1769 h 1900"/>
                <a:gd name="T72" fmla="*/ 208 w 359"/>
                <a:gd name="T73" fmla="*/ 1815 h 1900"/>
                <a:gd name="T74" fmla="*/ 162 w 359"/>
                <a:gd name="T75" fmla="*/ 1838 h 1900"/>
                <a:gd name="T76" fmla="*/ 112 w 359"/>
                <a:gd name="T77" fmla="*/ 1815 h 1900"/>
                <a:gd name="T78" fmla="*/ 93 w 359"/>
                <a:gd name="T79" fmla="*/ 1769 h 1900"/>
                <a:gd name="T80" fmla="*/ 162 w 359"/>
                <a:gd name="T81" fmla="*/ 1338 h 1900"/>
                <a:gd name="T82" fmla="*/ 170 w 359"/>
                <a:gd name="T83" fmla="*/ 1696 h 1900"/>
                <a:gd name="T84" fmla="*/ 204 w 359"/>
                <a:gd name="T85" fmla="*/ 1715 h 1900"/>
                <a:gd name="T86" fmla="*/ 227 w 359"/>
                <a:gd name="T87" fmla="*/ 1750 h 1900"/>
                <a:gd name="T88" fmla="*/ 227 w 359"/>
                <a:gd name="T89" fmla="*/ 1769 h 1900"/>
                <a:gd name="T90" fmla="*/ 270 w 359"/>
                <a:gd name="T91" fmla="*/ 1050 h 1900"/>
                <a:gd name="T92" fmla="*/ 212 w 359"/>
                <a:gd name="T93" fmla="*/ 1077 h 1900"/>
                <a:gd name="T94" fmla="*/ 166 w 359"/>
                <a:gd name="T95" fmla="*/ 1146 h 1900"/>
                <a:gd name="T96" fmla="*/ 93 w 359"/>
                <a:gd name="T97" fmla="*/ 623 h 1900"/>
                <a:gd name="T98" fmla="*/ 162 w 359"/>
                <a:gd name="T99" fmla="*/ 150 h 1900"/>
                <a:gd name="T100" fmla="*/ 185 w 359"/>
                <a:gd name="T101" fmla="*/ 219 h 1900"/>
                <a:gd name="T102" fmla="*/ 227 w 359"/>
                <a:gd name="T103" fmla="*/ 357 h 1900"/>
                <a:gd name="T104" fmla="*/ 262 w 359"/>
                <a:gd name="T105" fmla="*/ 557 h 1900"/>
                <a:gd name="T106" fmla="*/ 285 w 359"/>
                <a:gd name="T107" fmla="*/ 765 h 1900"/>
                <a:gd name="T108" fmla="*/ 293 w 359"/>
                <a:gd name="T109" fmla="*/ 961 h 1900"/>
                <a:gd name="T110" fmla="*/ 293 w 359"/>
                <a:gd name="T111" fmla="*/ 1050 h 1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59" h="1900">
                  <a:moveTo>
                    <a:pt x="150" y="7"/>
                  </a:moveTo>
                  <a:lnTo>
                    <a:pt x="135" y="0"/>
                  </a:lnTo>
                  <a:lnTo>
                    <a:pt x="120" y="0"/>
                  </a:lnTo>
                  <a:lnTo>
                    <a:pt x="104" y="11"/>
                  </a:lnTo>
                  <a:lnTo>
                    <a:pt x="96" y="27"/>
                  </a:lnTo>
                  <a:lnTo>
                    <a:pt x="31" y="615"/>
                  </a:lnTo>
                  <a:lnTo>
                    <a:pt x="31" y="619"/>
                  </a:lnTo>
                  <a:lnTo>
                    <a:pt x="31" y="1146"/>
                  </a:lnTo>
                  <a:lnTo>
                    <a:pt x="31" y="1146"/>
                  </a:lnTo>
                  <a:lnTo>
                    <a:pt x="19" y="1150"/>
                  </a:lnTo>
                  <a:lnTo>
                    <a:pt x="8" y="1158"/>
                  </a:lnTo>
                  <a:lnTo>
                    <a:pt x="0" y="1165"/>
                  </a:lnTo>
                  <a:lnTo>
                    <a:pt x="0" y="1177"/>
                  </a:lnTo>
                  <a:lnTo>
                    <a:pt x="0" y="1188"/>
                  </a:lnTo>
                  <a:lnTo>
                    <a:pt x="8" y="1200"/>
                  </a:lnTo>
                  <a:lnTo>
                    <a:pt x="19" y="1208"/>
                  </a:lnTo>
                  <a:lnTo>
                    <a:pt x="31" y="1208"/>
                  </a:lnTo>
                  <a:lnTo>
                    <a:pt x="31" y="1208"/>
                  </a:lnTo>
                  <a:lnTo>
                    <a:pt x="31" y="1769"/>
                  </a:lnTo>
                  <a:lnTo>
                    <a:pt x="35" y="1796"/>
                  </a:lnTo>
                  <a:lnTo>
                    <a:pt x="42" y="1819"/>
                  </a:lnTo>
                  <a:lnTo>
                    <a:pt x="54" y="1842"/>
                  </a:lnTo>
                  <a:lnTo>
                    <a:pt x="69" y="1862"/>
                  </a:lnTo>
                  <a:lnTo>
                    <a:pt x="89" y="1877"/>
                  </a:lnTo>
                  <a:lnTo>
                    <a:pt x="112" y="1888"/>
                  </a:lnTo>
                  <a:lnTo>
                    <a:pt x="135" y="1896"/>
                  </a:lnTo>
                  <a:lnTo>
                    <a:pt x="162" y="1900"/>
                  </a:lnTo>
                  <a:lnTo>
                    <a:pt x="189" y="1896"/>
                  </a:lnTo>
                  <a:lnTo>
                    <a:pt x="212" y="1888"/>
                  </a:lnTo>
                  <a:lnTo>
                    <a:pt x="235" y="1877"/>
                  </a:lnTo>
                  <a:lnTo>
                    <a:pt x="254" y="1862"/>
                  </a:lnTo>
                  <a:lnTo>
                    <a:pt x="270" y="1842"/>
                  </a:lnTo>
                  <a:lnTo>
                    <a:pt x="281" y="1819"/>
                  </a:lnTo>
                  <a:lnTo>
                    <a:pt x="289" y="1796"/>
                  </a:lnTo>
                  <a:lnTo>
                    <a:pt x="289" y="1769"/>
                  </a:lnTo>
                  <a:lnTo>
                    <a:pt x="285" y="1735"/>
                  </a:lnTo>
                  <a:lnTo>
                    <a:pt x="274" y="1704"/>
                  </a:lnTo>
                  <a:lnTo>
                    <a:pt x="251" y="1677"/>
                  </a:lnTo>
                  <a:lnTo>
                    <a:pt x="224" y="1658"/>
                  </a:lnTo>
                  <a:lnTo>
                    <a:pt x="224" y="1177"/>
                  </a:lnTo>
                  <a:lnTo>
                    <a:pt x="231" y="1154"/>
                  </a:lnTo>
                  <a:lnTo>
                    <a:pt x="247" y="1131"/>
                  </a:lnTo>
                  <a:lnTo>
                    <a:pt x="266" y="1115"/>
                  </a:lnTo>
                  <a:lnTo>
                    <a:pt x="293" y="1111"/>
                  </a:lnTo>
                  <a:lnTo>
                    <a:pt x="328" y="1111"/>
                  </a:lnTo>
                  <a:lnTo>
                    <a:pt x="339" y="1108"/>
                  </a:lnTo>
                  <a:lnTo>
                    <a:pt x="347" y="1100"/>
                  </a:lnTo>
                  <a:lnTo>
                    <a:pt x="355" y="1092"/>
                  </a:lnTo>
                  <a:lnTo>
                    <a:pt x="359" y="1081"/>
                  </a:lnTo>
                  <a:lnTo>
                    <a:pt x="355" y="931"/>
                  </a:lnTo>
                  <a:lnTo>
                    <a:pt x="347" y="796"/>
                  </a:lnTo>
                  <a:lnTo>
                    <a:pt x="339" y="673"/>
                  </a:lnTo>
                  <a:lnTo>
                    <a:pt x="328" y="561"/>
                  </a:lnTo>
                  <a:lnTo>
                    <a:pt x="312" y="465"/>
                  </a:lnTo>
                  <a:lnTo>
                    <a:pt x="293" y="377"/>
                  </a:lnTo>
                  <a:lnTo>
                    <a:pt x="278" y="304"/>
                  </a:lnTo>
                  <a:lnTo>
                    <a:pt x="258" y="234"/>
                  </a:lnTo>
                  <a:lnTo>
                    <a:pt x="239" y="180"/>
                  </a:lnTo>
                  <a:lnTo>
                    <a:pt x="220" y="134"/>
                  </a:lnTo>
                  <a:lnTo>
                    <a:pt x="204" y="96"/>
                  </a:lnTo>
                  <a:lnTo>
                    <a:pt x="189" y="65"/>
                  </a:lnTo>
                  <a:lnTo>
                    <a:pt x="174" y="38"/>
                  </a:lnTo>
                  <a:lnTo>
                    <a:pt x="162" y="23"/>
                  </a:lnTo>
                  <a:lnTo>
                    <a:pt x="154" y="15"/>
                  </a:lnTo>
                  <a:lnTo>
                    <a:pt x="150" y="7"/>
                  </a:lnTo>
                  <a:lnTo>
                    <a:pt x="150" y="7"/>
                  </a:lnTo>
                  <a:close/>
                  <a:moveTo>
                    <a:pt x="93" y="1208"/>
                  </a:moveTo>
                  <a:lnTo>
                    <a:pt x="162" y="1208"/>
                  </a:lnTo>
                  <a:lnTo>
                    <a:pt x="162" y="1277"/>
                  </a:lnTo>
                  <a:lnTo>
                    <a:pt x="93" y="1277"/>
                  </a:lnTo>
                  <a:lnTo>
                    <a:pt x="93" y="1208"/>
                  </a:lnTo>
                  <a:close/>
                  <a:moveTo>
                    <a:pt x="227" y="1769"/>
                  </a:moveTo>
                  <a:lnTo>
                    <a:pt x="224" y="1796"/>
                  </a:lnTo>
                  <a:lnTo>
                    <a:pt x="208" y="1815"/>
                  </a:lnTo>
                  <a:lnTo>
                    <a:pt x="189" y="1831"/>
                  </a:lnTo>
                  <a:lnTo>
                    <a:pt x="162" y="1838"/>
                  </a:lnTo>
                  <a:lnTo>
                    <a:pt x="135" y="1831"/>
                  </a:lnTo>
                  <a:lnTo>
                    <a:pt x="112" y="1815"/>
                  </a:lnTo>
                  <a:lnTo>
                    <a:pt x="100" y="1796"/>
                  </a:lnTo>
                  <a:lnTo>
                    <a:pt x="93" y="1769"/>
                  </a:lnTo>
                  <a:lnTo>
                    <a:pt x="93" y="1338"/>
                  </a:lnTo>
                  <a:lnTo>
                    <a:pt x="162" y="1338"/>
                  </a:lnTo>
                  <a:lnTo>
                    <a:pt x="162" y="1677"/>
                  </a:lnTo>
                  <a:lnTo>
                    <a:pt x="170" y="1696"/>
                  </a:lnTo>
                  <a:lnTo>
                    <a:pt x="185" y="1704"/>
                  </a:lnTo>
                  <a:lnTo>
                    <a:pt x="204" y="1715"/>
                  </a:lnTo>
                  <a:lnTo>
                    <a:pt x="216" y="1731"/>
                  </a:lnTo>
                  <a:lnTo>
                    <a:pt x="227" y="1750"/>
                  </a:lnTo>
                  <a:lnTo>
                    <a:pt x="227" y="1769"/>
                  </a:lnTo>
                  <a:lnTo>
                    <a:pt x="227" y="1769"/>
                  </a:lnTo>
                  <a:close/>
                  <a:moveTo>
                    <a:pt x="293" y="1050"/>
                  </a:moveTo>
                  <a:lnTo>
                    <a:pt x="270" y="1050"/>
                  </a:lnTo>
                  <a:lnTo>
                    <a:pt x="251" y="1058"/>
                  </a:lnTo>
                  <a:lnTo>
                    <a:pt x="212" y="1077"/>
                  </a:lnTo>
                  <a:lnTo>
                    <a:pt x="185" y="1108"/>
                  </a:lnTo>
                  <a:lnTo>
                    <a:pt x="166" y="1146"/>
                  </a:lnTo>
                  <a:lnTo>
                    <a:pt x="93" y="1146"/>
                  </a:lnTo>
                  <a:lnTo>
                    <a:pt x="93" y="623"/>
                  </a:lnTo>
                  <a:lnTo>
                    <a:pt x="150" y="123"/>
                  </a:lnTo>
                  <a:lnTo>
                    <a:pt x="162" y="150"/>
                  </a:lnTo>
                  <a:lnTo>
                    <a:pt x="174" y="184"/>
                  </a:lnTo>
                  <a:lnTo>
                    <a:pt x="185" y="219"/>
                  </a:lnTo>
                  <a:lnTo>
                    <a:pt x="201" y="261"/>
                  </a:lnTo>
                  <a:lnTo>
                    <a:pt x="227" y="357"/>
                  </a:lnTo>
                  <a:lnTo>
                    <a:pt x="247" y="457"/>
                  </a:lnTo>
                  <a:lnTo>
                    <a:pt x="262" y="557"/>
                  </a:lnTo>
                  <a:lnTo>
                    <a:pt x="274" y="661"/>
                  </a:lnTo>
                  <a:lnTo>
                    <a:pt x="285" y="765"/>
                  </a:lnTo>
                  <a:lnTo>
                    <a:pt x="289" y="865"/>
                  </a:lnTo>
                  <a:lnTo>
                    <a:pt x="293" y="961"/>
                  </a:lnTo>
                  <a:lnTo>
                    <a:pt x="297" y="1050"/>
                  </a:lnTo>
                  <a:lnTo>
                    <a:pt x="293" y="105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105"/>
            <p:cNvSpPr>
              <a:spLocks noEditPoints="1"/>
            </p:cNvSpPr>
            <p:nvPr/>
          </p:nvSpPr>
          <p:spPr bwMode="auto">
            <a:xfrm>
              <a:off x="557213" y="3224213"/>
              <a:ext cx="992187" cy="3016250"/>
            </a:xfrm>
            <a:custGeom>
              <a:avLst/>
              <a:gdLst>
                <a:gd name="T0" fmla="*/ 131 w 625"/>
                <a:gd name="T1" fmla="*/ 0 h 1900"/>
                <a:gd name="T2" fmla="*/ 89 w 625"/>
                <a:gd name="T3" fmla="*/ 7 h 1900"/>
                <a:gd name="T4" fmla="*/ 43 w 625"/>
                <a:gd name="T5" fmla="*/ 61 h 1900"/>
                <a:gd name="T6" fmla="*/ 35 w 625"/>
                <a:gd name="T7" fmla="*/ 1146 h 1900"/>
                <a:gd name="T8" fmla="*/ 19 w 625"/>
                <a:gd name="T9" fmla="*/ 1150 h 1900"/>
                <a:gd name="T10" fmla="*/ 4 w 625"/>
                <a:gd name="T11" fmla="*/ 1165 h 1900"/>
                <a:gd name="T12" fmla="*/ 4 w 625"/>
                <a:gd name="T13" fmla="*/ 1188 h 1900"/>
                <a:gd name="T14" fmla="*/ 19 w 625"/>
                <a:gd name="T15" fmla="*/ 1208 h 1900"/>
                <a:gd name="T16" fmla="*/ 35 w 625"/>
                <a:gd name="T17" fmla="*/ 1208 h 1900"/>
                <a:gd name="T18" fmla="*/ 39 w 625"/>
                <a:gd name="T19" fmla="*/ 1777 h 1900"/>
                <a:gd name="T20" fmla="*/ 58 w 625"/>
                <a:gd name="T21" fmla="*/ 1838 h 1900"/>
                <a:gd name="T22" fmla="*/ 97 w 625"/>
                <a:gd name="T23" fmla="*/ 1877 h 1900"/>
                <a:gd name="T24" fmla="*/ 139 w 625"/>
                <a:gd name="T25" fmla="*/ 1896 h 1900"/>
                <a:gd name="T26" fmla="*/ 189 w 625"/>
                <a:gd name="T27" fmla="*/ 1896 h 1900"/>
                <a:gd name="T28" fmla="*/ 235 w 625"/>
                <a:gd name="T29" fmla="*/ 1877 h 1900"/>
                <a:gd name="T30" fmla="*/ 274 w 625"/>
                <a:gd name="T31" fmla="*/ 1842 h 1900"/>
                <a:gd name="T32" fmla="*/ 293 w 625"/>
                <a:gd name="T33" fmla="*/ 1796 h 1900"/>
                <a:gd name="T34" fmla="*/ 289 w 625"/>
                <a:gd name="T35" fmla="*/ 1735 h 1900"/>
                <a:gd name="T36" fmla="*/ 255 w 625"/>
                <a:gd name="T37" fmla="*/ 1677 h 1900"/>
                <a:gd name="T38" fmla="*/ 228 w 625"/>
                <a:gd name="T39" fmla="*/ 1208 h 1900"/>
                <a:gd name="T40" fmla="*/ 540 w 625"/>
                <a:gd name="T41" fmla="*/ 1208 h 1900"/>
                <a:gd name="T42" fmla="*/ 555 w 625"/>
                <a:gd name="T43" fmla="*/ 1192 h 1900"/>
                <a:gd name="T44" fmla="*/ 625 w 625"/>
                <a:gd name="T45" fmla="*/ 30 h 1900"/>
                <a:gd name="T46" fmla="*/ 613 w 625"/>
                <a:gd name="T47" fmla="*/ 7 h 1900"/>
                <a:gd name="T48" fmla="*/ 594 w 625"/>
                <a:gd name="T49" fmla="*/ 0 h 1900"/>
                <a:gd name="T50" fmla="*/ 97 w 625"/>
                <a:gd name="T51" fmla="*/ 1208 h 1900"/>
                <a:gd name="T52" fmla="*/ 166 w 625"/>
                <a:gd name="T53" fmla="*/ 1277 h 1900"/>
                <a:gd name="T54" fmla="*/ 97 w 625"/>
                <a:gd name="T55" fmla="*/ 1208 h 1900"/>
                <a:gd name="T56" fmla="*/ 228 w 625"/>
                <a:gd name="T57" fmla="*/ 1796 h 1900"/>
                <a:gd name="T58" fmla="*/ 193 w 625"/>
                <a:gd name="T59" fmla="*/ 1831 h 1900"/>
                <a:gd name="T60" fmla="*/ 135 w 625"/>
                <a:gd name="T61" fmla="*/ 1831 h 1900"/>
                <a:gd name="T62" fmla="*/ 100 w 625"/>
                <a:gd name="T63" fmla="*/ 1777 h 1900"/>
                <a:gd name="T64" fmla="*/ 97 w 625"/>
                <a:gd name="T65" fmla="*/ 1338 h 1900"/>
                <a:gd name="T66" fmla="*/ 166 w 625"/>
                <a:gd name="T67" fmla="*/ 1677 h 1900"/>
                <a:gd name="T68" fmla="*/ 189 w 625"/>
                <a:gd name="T69" fmla="*/ 1704 h 1900"/>
                <a:gd name="T70" fmla="*/ 220 w 625"/>
                <a:gd name="T71" fmla="*/ 1731 h 1900"/>
                <a:gd name="T72" fmla="*/ 231 w 625"/>
                <a:gd name="T73" fmla="*/ 1769 h 1900"/>
                <a:gd name="T74" fmla="*/ 497 w 625"/>
                <a:gd name="T75" fmla="*/ 1146 h 1900"/>
                <a:gd name="T76" fmla="*/ 97 w 625"/>
                <a:gd name="T77" fmla="*/ 96 h 1900"/>
                <a:gd name="T78" fmla="*/ 104 w 625"/>
                <a:gd name="T79" fmla="*/ 73 h 1900"/>
                <a:gd name="T80" fmla="*/ 131 w 625"/>
                <a:gd name="T81" fmla="*/ 61 h 1900"/>
                <a:gd name="T82" fmla="*/ 497 w 625"/>
                <a:gd name="T83" fmla="*/ 1146 h 1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25" h="1900">
                  <a:moveTo>
                    <a:pt x="594" y="0"/>
                  </a:moveTo>
                  <a:lnTo>
                    <a:pt x="131" y="0"/>
                  </a:lnTo>
                  <a:lnTo>
                    <a:pt x="108" y="0"/>
                  </a:lnTo>
                  <a:lnTo>
                    <a:pt x="89" y="7"/>
                  </a:lnTo>
                  <a:lnTo>
                    <a:pt x="58" y="30"/>
                  </a:lnTo>
                  <a:lnTo>
                    <a:pt x="43" y="61"/>
                  </a:lnTo>
                  <a:lnTo>
                    <a:pt x="35" y="96"/>
                  </a:lnTo>
                  <a:lnTo>
                    <a:pt x="35" y="1146"/>
                  </a:lnTo>
                  <a:lnTo>
                    <a:pt x="35" y="1146"/>
                  </a:lnTo>
                  <a:lnTo>
                    <a:pt x="19" y="1150"/>
                  </a:lnTo>
                  <a:lnTo>
                    <a:pt x="12" y="1158"/>
                  </a:lnTo>
                  <a:lnTo>
                    <a:pt x="4" y="1165"/>
                  </a:lnTo>
                  <a:lnTo>
                    <a:pt x="0" y="1177"/>
                  </a:lnTo>
                  <a:lnTo>
                    <a:pt x="4" y="1188"/>
                  </a:lnTo>
                  <a:lnTo>
                    <a:pt x="12" y="1200"/>
                  </a:lnTo>
                  <a:lnTo>
                    <a:pt x="19" y="1208"/>
                  </a:lnTo>
                  <a:lnTo>
                    <a:pt x="35" y="1208"/>
                  </a:lnTo>
                  <a:lnTo>
                    <a:pt x="35" y="1208"/>
                  </a:lnTo>
                  <a:lnTo>
                    <a:pt x="35" y="1735"/>
                  </a:lnTo>
                  <a:lnTo>
                    <a:pt x="39" y="1777"/>
                  </a:lnTo>
                  <a:lnTo>
                    <a:pt x="46" y="1808"/>
                  </a:lnTo>
                  <a:lnTo>
                    <a:pt x="58" y="1838"/>
                  </a:lnTo>
                  <a:lnTo>
                    <a:pt x="77" y="1858"/>
                  </a:lnTo>
                  <a:lnTo>
                    <a:pt x="97" y="1877"/>
                  </a:lnTo>
                  <a:lnTo>
                    <a:pt x="116" y="1888"/>
                  </a:lnTo>
                  <a:lnTo>
                    <a:pt x="139" y="1896"/>
                  </a:lnTo>
                  <a:lnTo>
                    <a:pt x="166" y="1900"/>
                  </a:lnTo>
                  <a:lnTo>
                    <a:pt x="189" y="1896"/>
                  </a:lnTo>
                  <a:lnTo>
                    <a:pt x="216" y="1888"/>
                  </a:lnTo>
                  <a:lnTo>
                    <a:pt x="235" y="1877"/>
                  </a:lnTo>
                  <a:lnTo>
                    <a:pt x="255" y="1862"/>
                  </a:lnTo>
                  <a:lnTo>
                    <a:pt x="274" y="1842"/>
                  </a:lnTo>
                  <a:lnTo>
                    <a:pt x="285" y="1819"/>
                  </a:lnTo>
                  <a:lnTo>
                    <a:pt x="293" y="1796"/>
                  </a:lnTo>
                  <a:lnTo>
                    <a:pt x="293" y="1769"/>
                  </a:lnTo>
                  <a:lnTo>
                    <a:pt x="289" y="1735"/>
                  </a:lnTo>
                  <a:lnTo>
                    <a:pt x="278" y="1704"/>
                  </a:lnTo>
                  <a:lnTo>
                    <a:pt x="255" y="1677"/>
                  </a:lnTo>
                  <a:lnTo>
                    <a:pt x="228" y="1658"/>
                  </a:lnTo>
                  <a:lnTo>
                    <a:pt x="228" y="1208"/>
                  </a:lnTo>
                  <a:lnTo>
                    <a:pt x="528" y="1208"/>
                  </a:lnTo>
                  <a:lnTo>
                    <a:pt x="540" y="1208"/>
                  </a:lnTo>
                  <a:lnTo>
                    <a:pt x="548" y="1200"/>
                  </a:lnTo>
                  <a:lnTo>
                    <a:pt x="555" y="1192"/>
                  </a:lnTo>
                  <a:lnTo>
                    <a:pt x="559" y="1181"/>
                  </a:lnTo>
                  <a:lnTo>
                    <a:pt x="625" y="30"/>
                  </a:lnTo>
                  <a:lnTo>
                    <a:pt x="621" y="19"/>
                  </a:lnTo>
                  <a:lnTo>
                    <a:pt x="613" y="7"/>
                  </a:lnTo>
                  <a:lnTo>
                    <a:pt x="605" y="0"/>
                  </a:lnTo>
                  <a:lnTo>
                    <a:pt x="594" y="0"/>
                  </a:lnTo>
                  <a:lnTo>
                    <a:pt x="594" y="0"/>
                  </a:lnTo>
                  <a:close/>
                  <a:moveTo>
                    <a:pt x="97" y="1208"/>
                  </a:moveTo>
                  <a:lnTo>
                    <a:pt x="166" y="1208"/>
                  </a:lnTo>
                  <a:lnTo>
                    <a:pt x="166" y="1277"/>
                  </a:lnTo>
                  <a:lnTo>
                    <a:pt x="97" y="1277"/>
                  </a:lnTo>
                  <a:lnTo>
                    <a:pt x="97" y="1208"/>
                  </a:lnTo>
                  <a:close/>
                  <a:moveTo>
                    <a:pt x="231" y="1769"/>
                  </a:moveTo>
                  <a:lnTo>
                    <a:pt x="228" y="1796"/>
                  </a:lnTo>
                  <a:lnTo>
                    <a:pt x="212" y="1815"/>
                  </a:lnTo>
                  <a:lnTo>
                    <a:pt x="193" y="1831"/>
                  </a:lnTo>
                  <a:lnTo>
                    <a:pt x="166" y="1838"/>
                  </a:lnTo>
                  <a:lnTo>
                    <a:pt x="135" y="1831"/>
                  </a:lnTo>
                  <a:lnTo>
                    <a:pt x="116" y="1812"/>
                  </a:lnTo>
                  <a:lnTo>
                    <a:pt x="100" y="1777"/>
                  </a:lnTo>
                  <a:lnTo>
                    <a:pt x="97" y="1735"/>
                  </a:lnTo>
                  <a:lnTo>
                    <a:pt x="97" y="1338"/>
                  </a:lnTo>
                  <a:lnTo>
                    <a:pt x="166" y="1338"/>
                  </a:lnTo>
                  <a:lnTo>
                    <a:pt x="166" y="1677"/>
                  </a:lnTo>
                  <a:lnTo>
                    <a:pt x="174" y="1696"/>
                  </a:lnTo>
                  <a:lnTo>
                    <a:pt x="189" y="1704"/>
                  </a:lnTo>
                  <a:lnTo>
                    <a:pt x="204" y="1715"/>
                  </a:lnTo>
                  <a:lnTo>
                    <a:pt x="220" y="1731"/>
                  </a:lnTo>
                  <a:lnTo>
                    <a:pt x="228" y="1750"/>
                  </a:lnTo>
                  <a:lnTo>
                    <a:pt x="231" y="1769"/>
                  </a:lnTo>
                  <a:lnTo>
                    <a:pt x="231" y="1769"/>
                  </a:lnTo>
                  <a:close/>
                  <a:moveTo>
                    <a:pt x="497" y="1146"/>
                  </a:moveTo>
                  <a:lnTo>
                    <a:pt x="97" y="1146"/>
                  </a:lnTo>
                  <a:lnTo>
                    <a:pt x="97" y="96"/>
                  </a:lnTo>
                  <a:lnTo>
                    <a:pt x="97" y="84"/>
                  </a:lnTo>
                  <a:lnTo>
                    <a:pt x="104" y="73"/>
                  </a:lnTo>
                  <a:lnTo>
                    <a:pt x="112" y="65"/>
                  </a:lnTo>
                  <a:lnTo>
                    <a:pt x="131" y="61"/>
                  </a:lnTo>
                  <a:lnTo>
                    <a:pt x="559" y="61"/>
                  </a:lnTo>
                  <a:lnTo>
                    <a:pt x="497" y="114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Freeform 106"/>
            <p:cNvSpPr>
              <a:spLocks/>
            </p:cNvSpPr>
            <p:nvPr/>
          </p:nvSpPr>
          <p:spPr bwMode="auto">
            <a:xfrm>
              <a:off x="1144588" y="3430588"/>
              <a:ext cx="184150" cy="1503363"/>
            </a:xfrm>
            <a:custGeom>
              <a:avLst/>
              <a:gdLst>
                <a:gd name="T0" fmla="*/ 31 w 116"/>
                <a:gd name="T1" fmla="*/ 947 h 947"/>
                <a:gd name="T2" fmla="*/ 31 w 116"/>
                <a:gd name="T3" fmla="*/ 947 h 947"/>
                <a:gd name="T4" fmla="*/ 43 w 116"/>
                <a:gd name="T5" fmla="*/ 947 h 947"/>
                <a:gd name="T6" fmla="*/ 54 w 116"/>
                <a:gd name="T7" fmla="*/ 939 h 947"/>
                <a:gd name="T8" fmla="*/ 62 w 116"/>
                <a:gd name="T9" fmla="*/ 931 h 947"/>
                <a:gd name="T10" fmla="*/ 62 w 116"/>
                <a:gd name="T11" fmla="*/ 920 h 947"/>
                <a:gd name="T12" fmla="*/ 116 w 116"/>
                <a:gd name="T13" fmla="*/ 31 h 947"/>
                <a:gd name="T14" fmla="*/ 112 w 116"/>
                <a:gd name="T15" fmla="*/ 20 h 947"/>
                <a:gd name="T16" fmla="*/ 108 w 116"/>
                <a:gd name="T17" fmla="*/ 12 h 947"/>
                <a:gd name="T18" fmla="*/ 97 w 116"/>
                <a:gd name="T19" fmla="*/ 4 h 947"/>
                <a:gd name="T20" fmla="*/ 85 w 116"/>
                <a:gd name="T21" fmla="*/ 0 h 947"/>
                <a:gd name="T22" fmla="*/ 73 w 116"/>
                <a:gd name="T23" fmla="*/ 0 h 947"/>
                <a:gd name="T24" fmla="*/ 62 w 116"/>
                <a:gd name="T25" fmla="*/ 8 h 947"/>
                <a:gd name="T26" fmla="*/ 54 w 116"/>
                <a:gd name="T27" fmla="*/ 16 h 947"/>
                <a:gd name="T28" fmla="*/ 54 w 116"/>
                <a:gd name="T29" fmla="*/ 27 h 947"/>
                <a:gd name="T30" fmla="*/ 0 w 116"/>
                <a:gd name="T31" fmla="*/ 916 h 947"/>
                <a:gd name="T32" fmla="*/ 4 w 116"/>
                <a:gd name="T33" fmla="*/ 928 h 947"/>
                <a:gd name="T34" fmla="*/ 8 w 116"/>
                <a:gd name="T35" fmla="*/ 939 h 947"/>
                <a:gd name="T36" fmla="*/ 19 w 116"/>
                <a:gd name="T37" fmla="*/ 943 h 947"/>
                <a:gd name="T38" fmla="*/ 31 w 116"/>
                <a:gd name="T39" fmla="*/ 947 h 947"/>
                <a:gd name="T40" fmla="*/ 31 w 116"/>
                <a:gd name="T41" fmla="*/ 947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6" h="947">
                  <a:moveTo>
                    <a:pt x="31" y="947"/>
                  </a:moveTo>
                  <a:lnTo>
                    <a:pt x="31" y="947"/>
                  </a:lnTo>
                  <a:lnTo>
                    <a:pt x="43" y="947"/>
                  </a:lnTo>
                  <a:lnTo>
                    <a:pt x="54" y="939"/>
                  </a:lnTo>
                  <a:lnTo>
                    <a:pt x="62" y="931"/>
                  </a:lnTo>
                  <a:lnTo>
                    <a:pt x="62" y="920"/>
                  </a:lnTo>
                  <a:lnTo>
                    <a:pt x="116" y="31"/>
                  </a:lnTo>
                  <a:lnTo>
                    <a:pt x="112" y="20"/>
                  </a:lnTo>
                  <a:lnTo>
                    <a:pt x="108" y="12"/>
                  </a:lnTo>
                  <a:lnTo>
                    <a:pt x="97" y="4"/>
                  </a:lnTo>
                  <a:lnTo>
                    <a:pt x="85" y="0"/>
                  </a:lnTo>
                  <a:lnTo>
                    <a:pt x="73" y="0"/>
                  </a:lnTo>
                  <a:lnTo>
                    <a:pt x="62" y="8"/>
                  </a:lnTo>
                  <a:lnTo>
                    <a:pt x="54" y="16"/>
                  </a:lnTo>
                  <a:lnTo>
                    <a:pt x="54" y="27"/>
                  </a:lnTo>
                  <a:lnTo>
                    <a:pt x="0" y="916"/>
                  </a:lnTo>
                  <a:lnTo>
                    <a:pt x="4" y="928"/>
                  </a:lnTo>
                  <a:lnTo>
                    <a:pt x="8" y="939"/>
                  </a:lnTo>
                  <a:lnTo>
                    <a:pt x="19" y="943"/>
                  </a:lnTo>
                  <a:lnTo>
                    <a:pt x="31" y="947"/>
                  </a:lnTo>
                  <a:lnTo>
                    <a:pt x="31" y="94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65" name="Freeform 111"/>
          <p:cNvSpPr>
            <a:spLocks noEditPoints="1"/>
          </p:cNvSpPr>
          <p:nvPr/>
        </p:nvSpPr>
        <p:spPr bwMode="auto">
          <a:xfrm>
            <a:off x="4640166" y="2559270"/>
            <a:ext cx="378710" cy="609787"/>
          </a:xfrm>
          <a:custGeom>
            <a:avLst/>
            <a:gdLst>
              <a:gd name="T0" fmla="*/ 921 w 1180"/>
              <a:gd name="T1" fmla="*/ 384 h 1900"/>
              <a:gd name="T2" fmla="*/ 786 w 1180"/>
              <a:gd name="T3" fmla="*/ 207 h 1900"/>
              <a:gd name="T4" fmla="*/ 833 w 1180"/>
              <a:gd name="T5" fmla="*/ 65 h 1900"/>
              <a:gd name="T6" fmla="*/ 968 w 1180"/>
              <a:gd name="T7" fmla="*/ 73 h 1900"/>
              <a:gd name="T8" fmla="*/ 891 w 1180"/>
              <a:gd name="T9" fmla="*/ 0 h 1900"/>
              <a:gd name="T10" fmla="*/ 659 w 1180"/>
              <a:gd name="T11" fmla="*/ 130 h 1900"/>
              <a:gd name="T12" fmla="*/ 478 w 1180"/>
              <a:gd name="T13" fmla="*/ 180 h 1900"/>
              <a:gd name="T14" fmla="*/ 285 w 1180"/>
              <a:gd name="T15" fmla="*/ 300 h 1900"/>
              <a:gd name="T16" fmla="*/ 173 w 1180"/>
              <a:gd name="T17" fmla="*/ 523 h 1900"/>
              <a:gd name="T18" fmla="*/ 31 w 1180"/>
              <a:gd name="T19" fmla="*/ 788 h 1900"/>
              <a:gd name="T20" fmla="*/ 93 w 1180"/>
              <a:gd name="T21" fmla="*/ 1034 h 1900"/>
              <a:gd name="T22" fmla="*/ 185 w 1180"/>
              <a:gd name="T23" fmla="*/ 1142 h 1900"/>
              <a:gd name="T24" fmla="*/ 308 w 1180"/>
              <a:gd name="T25" fmla="*/ 1450 h 1900"/>
              <a:gd name="T26" fmla="*/ 536 w 1180"/>
              <a:gd name="T27" fmla="*/ 1735 h 1900"/>
              <a:gd name="T28" fmla="*/ 374 w 1180"/>
              <a:gd name="T29" fmla="*/ 1838 h 1900"/>
              <a:gd name="T30" fmla="*/ 385 w 1180"/>
              <a:gd name="T31" fmla="*/ 1900 h 1900"/>
              <a:gd name="T32" fmla="*/ 802 w 1180"/>
              <a:gd name="T33" fmla="*/ 1846 h 1900"/>
              <a:gd name="T34" fmla="*/ 640 w 1180"/>
              <a:gd name="T35" fmla="*/ 1762 h 1900"/>
              <a:gd name="T36" fmla="*/ 806 w 1180"/>
              <a:gd name="T37" fmla="*/ 1496 h 1900"/>
              <a:gd name="T38" fmla="*/ 975 w 1180"/>
              <a:gd name="T39" fmla="*/ 1142 h 1900"/>
              <a:gd name="T40" fmla="*/ 1072 w 1180"/>
              <a:gd name="T41" fmla="*/ 1046 h 1900"/>
              <a:gd name="T42" fmla="*/ 1160 w 1180"/>
              <a:gd name="T43" fmla="*/ 911 h 1900"/>
              <a:gd name="T44" fmla="*/ 1130 w 1180"/>
              <a:gd name="T45" fmla="*/ 704 h 1900"/>
              <a:gd name="T46" fmla="*/ 686 w 1180"/>
              <a:gd name="T47" fmla="*/ 200 h 1900"/>
              <a:gd name="T48" fmla="*/ 717 w 1180"/>
              <a:gd name="T49" fmla="*/ 361 h 1900"/>
              <a:gd name="T50" fmla="*/ 555 w 1180"/>
              <a:gd name="T51" fmla="*/ 330 h 1900"/>
              <a:gd name="T52" fmla="*/ 628 w 1180"/>
              <a:gd name="T53" fmla="*/ 192 h 1900"/>
              <a:gd name="T54" fmla="*/ 385 w 1180"/>
              <a:gd name="T55" fmla="*/ 1211 h 1900"/>
              <a:gd name="T56" fmla="*/ 378 w 1180"/>
              <a:gd name="T57" fmla="*/ 1431 h 1900"/>
              <a:gd name="T58" fmla="*/ 270 w 1180"/>
              <a:gd name="T59" fmla="*/ 1196 h 1900"/>
              <a:gd name="T60" fmla="*/ 625 w 1180"/>
              <a:gd name="T61" fmla="*/ 1838 h 1900"/>
              <a:gd name="T62" fmla="*/ 459 w 1180"/>
              <a:gd name="T63" fmla="*/ 1331 h 1900"/>
              <a:gd name="T64" fmla="*/ 702 w 1180"/>
              <a:gd name="T65" fmla="*/ 1331 h 1900"/>
              <a:gd name="T66" fmla="*/ 582 w 1180"/>
              <a:gd name="T67" fmla="*/ 1508 h 1900"/>
              <a:gd name="T68" fmla="*/ 786 w 1180"/>
              <a:gd name="T69" fmla="*/ 1431 h 1900"/>
              <a:gd name="T70" fmla="*/ 779 w 1180"/>
              <a:gd name="T71" fmla="*/ 1211 h 1900"/>
              <a:gd name="T72" fmla="*/ 185 w 1180"/>
              <a:gd name="T73" fmla="*/ 1081 h 1900"/>
              <a:gd name="T74" fmla="*/ 173 w 1180"/>
              <a:gd name="T75" fmla="*/ 1015 h 1900"/>
              <a:gd name="T76" fmla="*/ 1010 w 1180"/>
              <a:gd name="T77" fmla="*/ 1061 h 1900"/>
              <a:gd name="T78" fmla="*/ 1106 w 1180"/>
              <a:gd name="T79" fmla="*/ 888 h 1900"/>
              <a:gd name="T80" fmla="*/ 671 w 1180"/>
              <a:gd name="T81" fmla="*/ 950 h 1900"/>
              <a:gd name="T82" fmla="*/ 871 w 1180"/>
              <a:gd name="T83" fmla="*/ 796 h 1900"/>
              <a:gd name="T84" fmla="*/ 640 w 1180"/>
              <a:gd name="T85" fmla="*/ 896 h 1900"/>
              <a:gd name="T86" fmla="*/ 150 w 1180"/>
              <a:gd name="T87" fmla="*/ 958 h 1900"/>
              <a:gd name="T88" fmla="*/ 89 w 1180"/>
              <a:gd name="T89" fmla="*/ 815 h 1900"/>
              <a:gd name="T90" fmla="*/ 335 w 1180"/>
              <a:gd name="T91" fmla="*/ 746 h 1900"/>
              <a:gd name="T92" fmla="*/ 505 w 1180"/>
              <a:gd name="T93" fmla="*/ 654 h 1900"/>
              <a:gd name="T94" fmla="*/ 224 w 1180"/>
              <a:gd name="T95" fmla="*/ 707 h 1900"/>
              <a:gd name="T96" fmla="*/ 181 w 1180"/>
              <a:gd name="T97" fmla="*/ 611 h 1900"/>
              <a:gd name="T98" fmla="*/ 432 w 1180"/>
              <a:gd name="T99" fmla="*/ 511 h 1900"/>
              <a:gd name="T100" fmla="*/ 466 w 1180"/>
              <a:gd name="T101" fmla="*/ 450 h 1900"/>
              <a:gd name="T102" fmla="*/ 308 w 1180"/>
              <a:gd name="T103" fmla="*/ 392 h 1900"/>
              <a:gd name="T104" fmla="*/ 486 w 1180"/>
              <a:gd name="T105" fmla="*/ 284 h 1900"/>
              <a:gd name="T106" fmla="*/ 586 w 1180"/>
              <a:gd name="T107" fmla="*/ 442 h 1900"/>
              <a:gd name="T108" fmla="*/ 833 w 1180"/>
              <a:gd name="T109" fmla="*/ 415 h 1900"/>
              <a:gd name="T110" fmla="*/ 833 w 1180"/>
              <a:gd name="T111" fmla="*/ 504 h 1900"/>
              <a:gd name="T112" fmla="*/ 594 w 1180"/>
              <a:gd name="T113" fmla="*/ 611 h 1900"/>
              <a:gd name="T114" fmla="*/ 675 w 1180"/>
              <a:gd name="T115" fmla="*/ 646 h 1900"/>
              <a:gd name="T116" fmla="*/ 944 w 1180"/>
              <a:gd name="T117" fmla="*/ 469 h 1900"/>
              <a:gd name="T118" fmla="*/ 968 w 1180"/>
              <a:gd name="T119" fmla="*/ 657 h 1900"/>
              <a:gd name="T120" fmla="*/ 956 w 1180"/>
              <a:gd name="T121" fmla="*/ 750 h 1900"/>
              <a:gd name="T122" fmla="*/ 1110 w 1180"/>
              <a:gd name="T123" fmla="*/ 800 h 1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80" h="1900">
                <a:moveTo>
                  <a:pt x="1052" y="623"/>
                </a:moveTo>
                <a:lnTo>
                  <a:pt x="1060" y="577"/>
                </a:lnTo>
                <a:lnTo>
                  <a:pt x="1056" y="531"/>
                </a:lnTo>
                <a:lnTo>
                  <a:pt x="1041" y="481"/>
                </a:lnTo>
                <a:lnTo>
                  <a:pt x="1010" y="442"/>
                </a:lnTo>
                <a:lnTo>
                  <a:pt x="971" y="411"/>
                </a:lnTo>
                <a:lnTo>
                  <a:pt x="921" y="384"/>
                </a:lnTo>
                <a:lnTo>
                  <a:pt x="917" y="380"/>
                </a:lnTo>
                <a:lnTo>
                  <a:pt x="864" y="361"/>
                </a:lnTo>
                <a:lnTo>
                  <a:pt x="802" y="342"/>
                </a:lnTo>
                <a:lnTo>
                  <a:pt x="810" y="319"/>
                </a:lnTo>
                <a:lnTo>
                  <a:pt x="810" y="292"/>
                </a:lnTo>
                <a:lnTo>
                  <a:pt x="802" y="246"/>
                </a:lnTo>
                <a:lnTo>
                  <a:pt x="786" y="207"/>
                </a:lnTo>
                <a:lnTo>
                  <a:pt x="756" y="173"/>
                </a:lnTo>
                <a:lnTo>
                  <a:pt x="721" y="146"/>
                </a:lnTo>
                <a:lnTo>
                  <a:pt x="740" y="123"/>
                </a:lnTo>
                <a:lnTo>
                  <a:pt x="759" y="100"/>
                </a:lnTo>
                <a:lnTo>
                  <a:pt x="779" y="84"/>
                </a:lnTo>
                <a:lnTo>
                  <a:pt x="798" y="77"/>
                </a:lnTo>
                <a:lnTo>
                  <a:pt x="833" y="65"/>
                </a:lnTo>
                <a:lnTo>
                  <a:pt x="856" y="61"/>
                </a:lnTo>
                <a:lnTo>
                  <a:pt x="883" y="61"/>
                </a:lnTo>
                <a:lnTo>
                  <a:pt x="906" y="65"/>
                </a:lnTo>
                <a:lnTo>
                  <a:pt x="921" y="69"/>
                </a:lnTo>
                <a:lnTo>
                  <a:pt x="933" y="77"/>
                </a:lnTo>
                <a:lnTo>
                  <a:pt x="948" y="80"/>
                </a:lnTo>
                <a:lnTo>
                  <a:pt x="968" y="73"/>
                </a:lnTo>
                <a:lnTo>
                  <a:pt x="975" y="61"/>
                </a:lnTo>
                <a:lnTo>
                  <a:pt x="979" y="46"/>
                </a:lnTo>
                <a:lnTo>
                  <a:pt x="975" y="34"/>
                </a:lnTo>
                <a:lnTo>
                  <a:pt x="964" y="23"/>
                </a:lnTo>
                <a:lnTo>
                  <a:pt x="944" y="15"/>
                </a:lnTo>
                <a:lnTo>
                  <a:pt x="921" y="7"/>
                </a:lnTo>
                <a:lnTo>
                  <a:pt x="891" y="0"/>
                </a:lnTo>
                <a:lnTo>
                  <a:pt x="856" y="0"/>
                </a:lnTo>
                <a:lnTo>
                  <a:pt x="813" y="4"/>
                </a:lnTo>
                <a:lnTo>
                  <a:pt x="771" y="19"/>
                </a:lnTo>
                <a:lnTo>
                  <a:pt x="732" y="42"/>
                </a:lnTo>
                <a:lnTo>
                  <a:pt x="698" y="77"/>
                </a:lnTo>
                <a:lnTo>
                  <a:pt x="678" y="100"/>
                </a:lnTo>
                <a:lnTo>
                  <a:pt x="659" y="130"/>
                </a:lnTo>
                <a:lnTo>
                  <a:pt x="648" y="130"/>
                </a:lnTo>
                <a:lnTo>
                  <a:pt x="601" y="138"/>
                </a:lnTo>
                <a:lnTo>
                  <a:pt x="563" y="154"/>
                </a:lnTo>
                <a:lnTo>
                  <a:pt x="528" y="184"/>
                </a:lnTo>
                <a:lnTo>
                  <a:pt x="501" y="219"/>
                </a:lnTo>
                <a:lnTo>
                  <a:pt x="490" y="200"/>
                </a:lnTo>
                <a:lnTo>
                  <a:pt x="478" y="180"/>
                </a:lnTo>
                <a:lnTo>
                  <a:pt x="470" y="169"/>
                </a:lnTo>
                <a:lnTo>
                  <a:pt x="459" y="165"/>
                </a:lnTo>
                <a:lnTo>
                  <a:pt x="447" y="161"/>
                </a:lnTo>
                <a:lnTo>
                  <a:pt x="436" y="165"/>
                </a:lnTo>
                <a:lnTo>
                  <a:pt x="374" y="207"/>
                </a:lnTo>
                <a:lnTo>
                  <a:pt x="324" y="254"/>
                </a:lnTo>
                <a:lnTo>
                  <a:pt x="285" y="300"/>
                </a:lnTo>
                <a:lnTo>
                  <a:pt x="262" y="346"/>
                </a:lnTo>
                <a:lnTo>
                  <a:pt x="243" y="388"/>
                </a:lnTo>
                <a:lnTo>
                  <a:pt x="231" y="431"/>
                </a:lnTo>
                <a:lnTo>
                  <a:pt x="227" y="465"/>
                </a:lnTo>
                <a:lnTo>
                  <a:pt x="227" y="492"/>
                </a:lnTo>
                <a:lnTo>
                  <a:pt x="224" y="496"/>
                </a:lnTo>
                <a:lnTo>
                  <a:pt x="173" y="523"/>
                </a:lnTo>
                <a:lnTo>
                  <a:pt x="139" y="561"/>
                </a:lnTo>
                <a:lnTo>
                  <a:pt x="116" y="607"/>
                </a:lnTo>
                <a:lnTo>
                  <a:pt x="104" y="661"/>
                </a:lnTo>
                <a:lnTo>
                  <a:pt x="104" y="700"/>
                </a:lnTo>
                <a:lnTo>
                  <a:pt x="108" y="734"/>
                </a:lnTo>
                <a:lnTo>
                  <a:pt x="66" y="757"/>
                </a:lnTo>
                <a:lnTo>
                  <a:pt x="31" y="788"/>
                </a:lnTo>
                <a:lnTo>
                  <a:pt x="8" y="827"/>
                </a:lnTo>
                <a:lnTo>
                  <a:pt x="0" y="869"/>
                </a:lnTo>
                <a:lnTo>
                  <a:pt x="0" y="896"/>
                </a:lnTo>
                <a:lnTo>
                  <a:pt x="4" y="919"/>
                </a:lnTo>
                <a:lnTo>
                  <a:pt x="19" y="965"/>
                </a:lnTo>
                <a:lnTo>
                  <a:pt x="50" y="1004"/>
                </a:lnTo>
                <a:lnTo>
                  <a:pt x="93" y="1034"/>
                </a:lnTo>
                <a:lnTo>
                  <a:pt x="89" y="1046"/>
                </a:lnTo>
                <a:lnTo>
                  <a:pt x="93" y="1065"/>
                </a:lnTo>
                <a:lnTo>
                  <a:pt x="96" y="1084"/>
                </a:lnTo>
                <a:lnTo>
                  <a:pt x="120" y="1115"/>
                </a:lnTo>
                <a:lnTo>
                  <a:pt x="150" y="1134"/>
                </a:lnTo>
                <a:lnTo>
                  <a:pt x="166" y="1142"/>
                </a:lnTo>
                <a:lnTo>
                  <a:pt x="185" y="1142"/>
                </a:lnTo>
                <a:lnTo>
                  <a:pt x="189" y="1142"/>
                </a:lnTo>
                <a:lnTo>
                  <a:pt x="204" y="1169"/>
                </a:lnTo>
                <a:lnTo>
                  <a:pt x="208" y="1196"/>
                </a:lnTo>
                <a:lnTo>
                  <a:pt x="216" y="1269"/>
                </a:lnTo>
                <a:lnTo>
                  <a:pt x="235" y="1335"/>
                </a:lnTo>
                <a:lnTo>
                  <a:pt x="266" y="1396"/>
                </a:lnTo>
                <a:lnTo>
                  <a:pt x="308" y="1450"/>
                </a:lnTo>
                <a:lnTo>
                  <a:pt x="359" y="1496"/>
                </a:lnTo>
                <a:lnTo>
                  <a:pt x="416" y="1531"/>
                </a:lnTo>
                <a:lnTo>
                  <a:pt x="482" y="1558"/>
                </a:lnTo>
                <a:lnTo>
                  <a:pt x="551" y="1569"/>
                </a:lnTo>
                <a:lnTo>
                  <a:pt x="551" y="1669"/>
                </a:lnTo>
                <a:lnTo>
                  <a:pt x="547" y="1704"/>
                </a:lnTo>
                <a:lnTo>
                  <a:pt x="536" y="1735"/>
                </a:lnTo>
                <a:lnTo>
                  <a:pt x="520" y="1762"/>
                </a:lnTo>
                <a:lnTo>
                  <a:pt x="501" y="1788"/>
                </a:lnTo>
                <a:lnTo>
                  <a:pt x="478" y="1808"/>
                </a:lnTo>
                <a:lnTo>
                  <a:pt x="447" y="1823"/>
                </a:lnTo>
                <a:lnTo>
                  <a:pt x="416" y="1835"/>
                </a:lnTo>
                <a:lnTo>
                  <a:pt x="385" y="1838"/>
                </a:lnTo>
                <a:lnTo>
                  <a:pt x="374" y="1838"/>
                </a:lnTo>
                <a:lnTo>
                  <a:pt x="362" y="1846"/>
                </a:lnTo>
                <a:lnTo>
                  <a:pt x="355" y="1854"/>
                </a:lnTo>
                <a:lnTo>
                  <a:pt x="355" y="1869"/>
                </a:lnTo>
                <a:lnTo>
                  <a:pt x="355" y="1881"/>
                </a:lnTo>
                <a:lnTo>
                  <a:pt x="362" y="1888"/>
                </a:lnTo>
                <a:lnTo>
                  <a:pt x="374" y="1896"/>
                </a:lnTo>
                <a:lnTo>
                  <a:pt x="385" y="1900"/>
                </a:lnTo>
                <a:lnTo>
                  <a:pt x="779" y="1900"/>
                </a:lnTo>
                <a:lnTo>
                  <a:pt x="790" y="1896"/>
                </a:lnTo>
                <a:lnTo>
                  <a:pt x="802" y="1888"/>
                </a:lnTo>
                <a:lnTo>
                  <a:pt x="806" y="1881"/>
                </a:lnTo>
                <a:lnTo>
                  <a:pt x="810" y="1869"/>
                </a:lnTo>
                <a:lnTo>
                  <a:pt x="806" y="1854"/>
                </a:lnTo>
                <a:lnTo>
                  <a:pt x="802" y="1846"/>
                </a:lnTo>
                <a:lnTo>
                  <a:pt x="790" y="1838"/>
                </a:lnTo>
                <a:lnTo>
                  <a:pt x="779" y="1838"/>
                </a:lnTo>
                <a:lnTo>
                  <a:pt x="744" y="1835"/>
                </a:lnTo>
                <a:lnTo>
                  <a:pt x="713" y="1823"/>
                </a:lnTo>
                <a:lnTo>
                  <a:pt x="686" y="1808"/>
                </a:lnTo>
                <a:lnTo>
                  <a:pt x="663" y="1788"/>
                </a:lnTo>
                <a:lnTo>
                  <a:pt x="640" y="1762"/>
                </a:lnTo>
                <a:lnTo>
                  <a:pt x="625" y="1735"/>
                </a:lnTo>
                <a:lnTo>
                  <a:pt x="617" y="1704"/>
                </a:lnTo>
                <a:lnTo>
                  <a:pt x="613" y="1669"/>
                </a:lnTo>
                <a:lnTo>
                  <a:pt x="613" y="1569"/>
                </a:lnTo>
                <a:lnTo>
                  <a:pt x="682" y="1558"/>
                </a:lnTo>
                <a:lnTo>
                  <a:pt x="748" y="1531"/>
                </a:lnTo>
                <a:lnTo>
                  <a:pt x="806" y="1496"/>
                </a:lnTo>
                <a:lnTo>
                  <a:pt x="856" y="1450"/>
                </a:lnTo>
                <a:lnTo>
                  <a:pt x="898" y="1396"/>
                </a:lnTo>
                <a:lnTo>
                  <a:pt x="929" y="1335"/>
                </a:lnTo>
                <a:lnTo>
                  <a:pt x="948" y="1269"/>
                </a:lnTo>
                <a:lnTo>
                  <a:pt x="956" y="1196"/>
                </a:lnTo>
                <a:lnTo>
                  <a:pt x="960" y="1169"/>
                </a:lnTo>
                <a:lnTo>
                  <a:pt x="975" y="1142"/>
                </a:lnTo>
                <a:lnTo>
                  <a:pt x="975" y="1142"/>
                </a:lnTo>
                <a:lnTo>
                  <a:pt x="995" y="1142"/>
                </a:lnTo>
                <a:lnTo>
                  <a:pt x="1014" y="1134"/>
                </a:lnTo>
                <a:lnTo>
                  <a:pt x="1045" y="1115"/>
                </a:lnTo>
                <a:lnTo>
                  <a:pt x="1064" y="1084"/>
                </a:lnTo>
                <a:lnTo>
                  <a:pt x="1072" y="1065"/>
                </a:lnTo>
                <a:lnTo>
                  <a:pt x="1072" y="1046"/>
                </a:lnTo>
                <a:lnTo>
                  <a:pt x="1068" y="1023"/>
                </a:lnTo>
                <a:lnTo>
                  <a:pt x="1079" y="1015"/>
                </a:lnTo>
                <a:lnTo>
                  <a:pt x="1095" y="1000"/>
                </a:lnTo>
                <a:lnTo>
                  <a:pt x="1114" y="984"/>
                </a:lnTo>
                <a:lnTo>
                  <a:pt x="1130" y="965"/>
                </a:lnTo>
                <a:lnTo>
                  <a:pt x="1149" y="938"/>
                </a:lnTo>
                <a:lnTo>
                  <a:pt x="1160" y="911"/>
                </a:lnTo>
                <a:lnTo>
                  <a:pt x="1172" y="877"/>
                </a:lnTo>
                <a:lnTo>
                  <a:pt x="1180" y="842"/>
                </a:lnTo>
                <a:lnTo>
                  <a:pt x="1176" y="815"/>
                </a:lnTo>
                <a:lnTo>
                  <a:pt x="1172" y="784"/>
                </a:lnTo>
                <a:lnTo>
                  <a:pt x="1164" y="757"/>
                </a:lnTo>
                <a:lnTo>
                  <a:pt x="1149" y="731"/>
                </a:lnTo>
                <a:lnTo>
                  <a:pt x="1130" y="704"/>
                </a:lnTo>
                <a:lnTo>
                  <a:pt x="1110" y="677"/>
                </a:lnTo>
                <a:lnTo>
                  <a:pt x="1083" y="650"/>
                </a:lnTo>
                <a:lnTo>
                  <a:pt x="1052" y="623"/>
                </a:lnTo>
                <a:lnTo>
                  <a:pt x="1052" y="623"/>
                </a:lnTo>
                <a:close/>
                <a:moveTo>
                  <a:pt x="648" y="192"/>
                </a:moveTo>
                <a:lnTo>
                  <a:pt x="667" y="192"/>
                </a:lnTo>
                <a:lnTo>
                  <a:pt x="686" y="200"/>
                </a:lnTo>
                <a:lnTo>
                  <a:pt x="717" y="219"/>
                </a:lnTo>
                <a:lnTo>
                  <a:pt x="740" y="254"/>
                </a:lnTo>
                <a:lnTo>
                  <a:pt x="748" y="273"/>
                </a:lnTo>
                <a:lnTo>
                  <a:pt x="748" y="292"/>
                </a:lnTo>
                <a:lnTo>
                  <a:pt x="748" y="311"/>
                </a:lnTo>
                <a:lnTo>
                  <a:pt x="740" y="330"/>
                </a:lnTo>
                <a:lnTo>
                  <a:pt x="717" y="361"/>
                </a:lnTo>
                <a:lnTo>
                  <a:pt x="686" y="384"/>
                </a:lnTo>
                <a:lnTo>
                  <a:pt x="667" y="392"/>
                </a:lnTo>
                <a:lnTo>
                  <a:pt x="648" y="392"/>
                </a:lnTo>
                <a:lnTo>
                  <a:pt x="628" y="392"/>
                </a:lnTo>
                <a:lnTo>
                  <a:pt x="609" y="384"/>
                </a:lnTo>
                <a:lnTo>
                  <a:pt x="574" y="361"/>
                </a:lnTo>
                <a:lnTo>
                  <a:pt x="555" y="330"/>
                </a:lnTo>
                <a:lnTo>
                  <a:pt x="547" y="311"/>
                </a:lnTo>
                <a:lnTo>
                  <a:pt x="547" y="292"/>
                </a:lnTo>
                <a:lnTo>
                  <a:pt x="547" y="273"/>
                </a:lnTo>
                <a:lnTo>
                  <a:pt x="555" y="254"/>
                </a:lnTo>
                <a:lnTo>
                  <a:pt x="574" y="219"/>
                </a:lnTo>
                <a:lnTo>
                  <a:pt x="609" y="200"/>
                </a:lnTo>
                <a:lnTo>
                  <a:pt x="628" y="192"/>
                </a:lnTo>
                <a:lnTo>
                  <a:pt x="648" y="192"/>
                </a:lnTo>
                <a:lnTo>
                  <a:pt x="648" y="192"/>
                </a:lnTo>
                <a:close/>
                <a:moveTo>
                  <a:pt x="270" y="1196"/>
                </a:moveTo>
                <a:lnTo>
                  <a:pt x="266" y="1169"/>
                </a:lnTo>
                <a:lnTo>
                  <a:pt x="258" y="1142"/>
                </a:lnTo>
                <a:lnTo>
                  <a:pt x="385" y="1142"/>
                </a:lnTo>
                <a:lnTo>
                  <a:pt x="385" y="1211"/>
                </a:lnTo>
                <a:lnTo>
                  <a:pt x="389" y="1281"/>
                </a:lnTo>
                <a:lnTo>
                  <a:pt x="401" y="1342"/>
                </a:lnTo>
                <a:lnTo>
                  <a:pt x="416" y="1404"/>
                </a:lnTo>
                <a:lnTo>
                  <a:pt x="439" y="1458"/>
                </a:lnTo>
                <a:lnTo>
                  <a:pt x="451" y="1481"/>
                </a:lnTo>
                <a:lnTo>
                  <a:pt x="412" y="1458"/>
                </a:lnTo>
                <a:lnTo>
                  <a:pt x="378" y="1431"/>
                </a:lnTo>
                <a:lnTo>
                  <a:pt x="347" y="1400"/>
                </a:lnTo>
                <a:lnTo>
                  <a:pt x="320" y="1365"/>
                </a:lnTo>
                <a:lnTo>
                  <a:pt x="301" y="1327"/>
                </a:lnTo>
                <a:lnTo>
                  <a:pt x="285" y="1288"/>
                </a:lnTo>
                <a:lnTo>
                  <a:pt x="274" y="1242"/>
                </a:lnTo>
                <a:lnTo>
                  <a:pt x="270" y="1196"/>
                </a:lnTo>
                <a:lnTo>
                  <a:pt x="270" y="1196"/>
                </a:lnTo>
                <a:close/>
                <a:moveTo>
                  <a:pt x="625" y="1838"/>
                </a:moveTo>
                <a:lnTo>
                  <a:pt x="540" y="1838"/>
                </a:lnTo>
                <a:lnTo>
                  <a:pt x="563" y="1812"/>
                </a:lnTo>
                <a:lnTo>
                  <a:pt x="582" y="1785"/>
                </a:lnTo>
                <a:lnTo>
                  <a:pt x="601" y="1812"/>
                </a:lnTo>
                <a:lnTo>
                  <a:pt x="625" y="1838"/>
                </a:lnTo>
                <a:lnTo>
                  <a:pt x="625" y="1838"/>
                </a:lnTo>
                <a:close/>
                <a:moveTo>
                  <a:pt x="582" y="1508"/>
                </a:moveTo>
                <a:lnTo>
                  <a:pt x="559" y="1504"/>
                </a:lnTo>
                <a:lnTo>
                  <a:pt x="536" y="1488"/>
                </a:lnTo>
                <a:lnTo>
                  <a:pt x="513" y="1461"/>
                </a:lnTo>
                <a:lnTo>
                  <a:pt x="493" y="1431"/>
                </a:lnTo>
                <a:lnTo>
                  <a:pt x="474" y="1381"/>
                </a:lnTo>
                <a:lnTo>
                  <a:pt x="459" y="1331"/>
                </a:lnTo>
                <a:lnTo>
                  <a:pt x="451" y="1273"/>
                </a:lnTo>
                <a:lnTo>
                  <a:pt x="447" y="1211"/>
                </a:lnTo>
                <a:lnTo>
                  <a:pt x="447" y="1142"/>
                </a:lnTo>
                <a:lnTo>
                  <a:pt x="717" y="1142"/>
                </a:lnTo>
                <a:lnTo>
                  <a:pt x="717" y="1211"/>
                </a:lnTo>
                <a:lnTo>
                  <a:pt x="713" y="1273"/>
                </a:lnTo>
                <a:lnTo>
                  <a:pt x="702" y="1331"/>
                </a:lnTo>
                <a:lnTo>
                  <a:pt x="690" y="1381"/>
                </a:lnTo>
                <a:lnTo>
                  <a:pt x="671" y="1427"/>
                </a:lnTo>
                <a:lnTo>
                  <a:pt x="651" y="1461"/>
                </a:lnTo>
                <a:lnTo>
                  <a:pt x="628" y="1488"/>
                </a:lnTo>
                <a:lnTo>
                  <a:pt x="605" y="1504"/>
                </a:lnTo>
                <a:lnTo>
                  <a:pt x="582" y="1508"/>
                </a:lnTo>
                <a:lnTo>
                  <a:pt x="582" y="1508"/>
                </a:lnTo>
                <a:close/>
                <a:moveTo>
                  <a:pt x="894" y="1196"/>
                </a:moveTo>
                <a:lnTo>
                  <a:pt x="891" y="1242"/>
                </a:lnTo>
                <a:lnTo>
                  <a:pt x="879" y="1288"/>
                </a:lnTo>
                <a:lnTo>
                  <a:pt x="864" y="1327"/>
                </a:lnTo>
                <a:lnTo>
                  <a:pt x="844" y="1365"/>
                </a:lnTo>
                <a:lnTo>
                  <a:pt x="817" y="1400"/>
                </a:lnTo>
                <a:lnTo>
                  <a:pt x="786" y="1431"/>
                </a:lnTo>
                <a:lnTo>
                  <a:pt x="752" y="1458"/>
                </a:lnTo>
                <a:lnTo>
                  <a:pt x="713" y="1481"/>
                </a:lnTo>
                <a:lnTo>
                  <a:pt x="725" y="1458"/>
                </a:lnTo>
                <a:lnTo>
                  <a:pt x="748" y="1404"/>
                </a:lnTo>
                <a:lnTo>
                  <a:pt x="763" y="1342"/>
                </a:lnTo>
                <a:lnTo>
                  <a:pt x="775" y="1281"/>
                </a:lnTo>
                <a:lnTo>
                  <a:pt x="779" y="1211"/>
                </a:lnTo>
                <a:lnTo>
                  <a:pt x="779" y="1142"/>
                </a:lnTo>
                <a:lnTo>
                  <a:pt x="902" y="1142"/>
                </a:lnTo>
                <a:lnTo>
                  <a:pt x="894" y="1169"/>
                </a:lnTo>
                <a:lnTo>
                  <a:pt x="894" y="1196"/>
                </a:lnTo>
                <a:lnTo>
                  <a:pt x="894" y="1196"/>
                </a:lnTo>
                <a:close/>
                <a:moveTo>
                  <a:pt x="975" y="1081"/>
                </a:moveTo>
                <a:lnTo>
                  <a:pt x="185" y="1081"/>
                </a:lnTo>
                <a:lnTo>
                  <a:pt x="173" y="1081"/>
                </a:lnTo>
                <a:lnTo>
                  <a:pt x="162" y="1073"/>
                </a:lnTo>
                <a:lnTo>
                  <a:pt x="154" y="1061"/>
                </a:lnTo>
                <a:lnTo>
                  <a:pt x="150" y="1046"/>
                </a:lnTo>
                <a:lnTo>
                  <a:pt x="154" y="1034"/>
                </a:lnTo>
                <a:lnTo>
                  <a:pt x="162" y="1023"/>
                </a:lnTo>
                <a:lnTo>
                  <a:pt x="173" y="1015"/>
                </a:lnTo>
                <a:lnTo>
                  <a:pt x="185" y="1011"/>
                </a:lnTo>
                <a:lnTo>
                  <a:pt x="975" y="1011"/>
                </a:lnTo>
                <a:lnTo>
                  <a:pt x="991" y="1015"/>
                </a:lnTo>
                <a:lnTo>
                  <a:pt x="1002" y="1023"/>
                </a:lnTo>
                <a:lnTo>
                  <a:pt x="1010" y="1034"/>
                </a:lnTo>
                <a:lnTo>
                  <a:pt x="1010" y="1046"/>
                </a:lnTo>
                <a:lnTo>
                  <a:pt x="1010" y="1061"/>
                </a:lnTo>
                <a:lnTo>
                  <a:pt x="1002" y="1073"/>
                </a:lnTo>
                <a:lnTo>
                  <a:pt x="991" y="1081"/>
                </a:lnTo>
                <a:lnTo>
                  <a:pt x="975" y="1081"/>
                </a:lnTo>
                <a:lnTo>
                  <a:pt x="975" y="1081"/>
                </a:lnTo>
                <a:close/>
                <a:moveTo>
                  <a:pt x="1118" y="838"/>
                </a:moveTo>
                <a:lnTo>
                  <a:pt x="1114" y="865"/>
                </a:lnTo>
                <a:lnTo>
                  <a:pt x="1106" y="888"/>
                </a:lnTo>
                <a:lnTo>
                  <a:pt x="1083" y="927"/>
                </a:lnTo>
                <a:lnTo>
                  <a:pt x="1056" y="954"/>
                </a:lnTo>
                <a:lnTo>
                  <a:pt x="1045" y="965"/>
                </a:lnTo>
                <a:lnTo>
                  <a:pt x="1037" y="969"/>
                </a:lnTo>
                <a:lnTo>
                  <a:pt x="1010" y="958"/>
                </a:lnTo>
                <a:lnTo>
                  <a:pt x="975" y="950"/>
                </a:lnTo>
                <a:lnTo>
                  <a:pt x="671" y="950"/>
                </a:lnTo>
                <a:lnTo>
                  <a:pt x="717" y="927"/>
                </a:lnTo>
                <a:lnTo>
                  <a:pt x="763" y="900"/>
                </a:lnTo>
                <a:lnTo>
                  <a:pt x="864" y="838"/>
                </a:lnTo>
                <a:lnTo>
                  <a:pt x="871" y="831"/>
                </a:lnTo>
                <a:lnTo>
                  <a:pt x="875" y="819"/>
                </a:lnTo>
                <a:lnTo>
                  <a:pt x="875" y="807"/>
                </a:lnTo>
                <a:lnTo>
                  <a:pt x="871" y="796"/>
                </a:lnTo>
                <a:lnTo>
                  <a:pt x="860" y="788"/>
                </a:lnTo>
                <a:lnTo>
                  <a:pt x="852" y="781"/>
                </a:lnTo>
                <a:lnTo>
                  <a:pt x="837" y="784"/>
                </a:lnTo>
                <a:lnTo>
                  <a:pt x="829" y="788"/>
                </a:lnTo>
                <a:lnTo>
                  <a:pt x="732" y="850"/>
                </a:lnTo>
                <a:lnTo>
                  <a:pt x="682" y="873"/>
                </a:lnTo>
                <a:lnTo>
                  <a:pt x="640" y="896"/>
                </a:lnTo>
                <a:lnTo>
                  <a:pt x="598" y="915"/>
                </a:lnTo>
                <a:lnTo>
                  <a:pt x="563" y="931"/>
                </a:lnTo>
                <a:lnTo>
                  <a:pt x="536" y="942"/>
                </a:lnTo>
                <a:lnTo>
                  <a:pt x="520" y="950"/>
                </a:lnTo>
                <a:lnTo>
                  <a:pt x="185" y="950"/>
                </a:lnTo>
                <a:lnTo>
                  <a:pt x="166" y="954"/>
                </a:lnTo>
                <a:lnTo>
                  <a:pt x="150" y="958"/>
                </a:lnTo>
                <a:lnTo>
                  <a:pt x="120" y="981"/>
                </a:lnTo>
                <a:lnTo>
                  <a:pt x="93" y="961"/>
                </a:lnTo>
                <a:lnTo>
                  <a:pt x="73" y="934"/>
                </a:lnTo>
                <a:lnTo>
                  <a:pt x="62" y="908"/>
                </a:lnTo>
                <a:lnTo>
                  <a:pt x="62" y="877"/>
                </a:lnTo>
                <a:lnTo>
                  <a:pt x="69" y="842"/>
                </a:lnTo>
                <a:lnTo>
                  <a:pt x="89" y="815"/>
                </a:lnTo>
                <a:lnTo>
                  <a:pt x="120" y="796"/>
                </a:lnTo>
                <a:lnTo>
                  <a:pt x="158" y="784"/>
                </a:lnTo>
                <a:lnTo>
                  <a:pt x="181" y="781"/>
                </a:lnTo>
                <a:lnTo>
                  <a:pt x="212" y="773"/>
                </a:lnTo>
                <a:lnTo>
                  <a:pt x="247" y="765"/>
                </a:lnTo>
                <a:lnTo>
                  <a:pt x="289" y="757"/>
                </a:lnTo>
                <a:lnTo>
                  <a:pt x="335" y="746"/>
                </a:lnTo>
                <a:lnTo>
                  <a:pt x="385" y="734"/>
                </a:lnTo>
                <a:lnTo>
                  <a:pt x="490" y="704"/>
                </a:lnTo>
                <a:lnTo>
                  <a:pt x="501" y="700"/>
                </a:lnTo>
                <a:lnTo>
                  <a:pt x="509" y="688"/>
                </a:lnTo>
                <a:lnTo>
                  <a:pt x="513" y="677"/>
                </a:lnTo>
                <a:lnTo>
                  <a:pt x="513" y="665"/>
                </a:lnTo>
                <a:lnTo>
                  <a:pt x="505" y="654"/>
                </a:lnTo>
                <a:lnTo>
                  <a:pt x="497" y="646"/>
                </a:lnTo>
                <a:lnTo>
                  <a:pt x="486" y="642"/>
                </a:lnTo>
                <a:lnTo>
                  <a:pt x="474" y="646"/>
                </a:lnTo>
                <a:lnTo>
                  <a:pt x="382" y="669"/>
                </a:lnTo>
                <a:lnTo>
                  <a:pt x="297" y="692"/>
                </a:lnTo>
                <a:lnTo>
                  <a:pt x="258" y="700"/>
                </a:lnTo>
                <a:lnTo>
                  <a:pt x="224" y="707"/>
                </a:lnTo>
                <a:lnTo>
                  <a:pt x="193" y="715"/>
                </a:lnTo>
                <a:lnTo>
                  <a:pt x="170" y="719"/>
                </a:lnTo>
                <a:lnTo>
                  <a:pt x="166" y="700"/>
                </a:lnTo>
                <a:lnTo>
                  <a:pt x="166" y="681"/>
                </a:lnTo>
                <a:lnTo>
                  <a:pt x="166" y="657"/>
                </a:lnTo>
                <a:lnTo>
                  <a:pt x="173" y="634"/>
                </a:lnTo>
                <a:lnTo>
                  <a:pt x="181" y="611"/>
                </a:lnTo>
                <a:lnTo>
                  <a:pt x="197" y="588"/>
                </a:lnTo>
                <a:lnTo>
                  <a:pt x="216" y="569"/>
                </a:lnTo>
                <a:lnTo>
                  <a:pt x="247" y="554"/>
                </a:lnTo>
                <a:lnTo>
                  <a:pt x="278" y="542"/>
                </a:lnTo>
                <a:lnTo>
                  <a:pt x="324" y="531"/>
                </a:lnTo>
                <a:lnTo>
                  <a:pt x="374" y="519"/>
                </a:lnTo>
                <a:lnTo>
                  <a:pt x="432" y="511"/>
                </a:lnTo>
                <a:lnTo>
                  <a:pt x="455" y="504"/>
                </a:lnTo>
                <a:lnTo>
                  <a:pt x="466" y="500"/>
                </a:lnTo>
                <a:lnTo>
                  <a:pt x="474" y="492"/>
                </a:lnTo>
                <a:lnTo>
                  <a:pt x="482" y="481"/>
                </a:lnTo>
                <a:lnTo>
                  <a:pt x="482" y="469"/>
                </a:lnTo>
                <a:lnTo>
                  <a:pt x="474" y="457"/>
                </a:lnTo>
                <a:lnTo>
                  <a:pt x="466" y="450"/>
                </a:lnTo>
                <a:lnTo>
                  <a:pt x="455" y="446"/>
                </a:lnTo>
                <a:lnTo>
                  <a:pt x="443" y="446"/>
                </a:lnTo>
                <a:lnTo>
                  <a:pt x="420" y="450"/>
                </a:lnTo>
                <a:lnTo>
                  <a:pt x="351" y="461"/>
                </a:lnTo>
                <a:lnTo>
                  <a:pt x="289" y="477"/>
                </a:lnTo>
                <a:lnTo>
                  <a:pt x="297" y="423"/>
                </a:lnTo>
                <a:lnTo>
                  <a:pt x="308" y="392"/>
                </a:lnTo>
                <a:lnTo>
                  <a:pt x="320" y="361"/>
                </a:lnTo>
                <a:lnTo>
                  <a:pt x="339" y="330"/>
                </a:lnTo>
                <a:lnTo>
                  <a:pt x="366" y="296"/>
                </a:lnTo>
                <a:lnTo>
                  <a:pt x="397" y="265"/>
                </a:lnTo>
                <a:lnTo>
                  <a:pt x="439" y="238"/>
                </a:lnTo>
                <a:lnTo>
                  <a:pt x="459" y="265"/>
                </a:lnTo>
                <a:lnTo>
                  <a:pt x="486" y="284"/>
                </a:lnTo>
                <a:lnTo>
                  <a:pt x="486" y="292"/>
                </a:lnTo>
                <a:lnTo>
                  <a:pt x="490" y="323"/>
                </a:lnTo>
                <a:lnTo>
                  <a:pt x="497" y="354"/>
                </a:lnTo>
                <a:lnTo>
                  <a:pt x="513" y="384"/>
                </a:lnTo>
                <a:lnTo>
                  <a:pt x="532" y="407"/>
                </a:lnTo>
                <a:lnTo>
                  <a:pt x="555" y="427"/>
                </a:lnTo>
                <a:lnTo>
                  <a:pt x="586" y="442"/>
                </a:lnTo>
                <a:lnTo>
                  <a:pt x="613" y="450"/>
                </a:lnTo>
                <a:lnTo>
                  <a:pt x="648" y="454"/>
                </a:lnTo>
                <a:lnTo>
                  <a:pt x="682" y="450"/>
                </a:lnTo>
                <a:lnTo>
                  <a:pt x="717" y="438"/>
                </a:lnTo>
                <a:lnTo>
                  <a:pt x="744" y="419"/>
                </a:lnTo>
                <a:lnTo>
                  <a:pt x="771" y="396"/>
                </a:lnTo>
                <a:lnTo>
                  <a:pt x="833" y="415"/>
                </a:lnTo>
                <a:lnTo>
                  <a:pt x="887" y="434"/>
                </a:lnTo>
                <a:lnTo>
                  <a:pt x="887" y="442"/>
                </a:lnTo>
                <a:lnTo>
                  <a:pt x="887" y="450"/>
                </a:lnTo>
                <a:lnTo>
                  <a:pt x="883" y="457"/>
                </a:lnTo>
                <a:lnTo>
                  <a:pt x="875" y="469"/>
                </a:lnTo>
                <a:lnTo>
                  <a:pt x="856" y="484"/>
                </a:lnTo>
                <a:lnTo>
                  <a:pt x="833" y="504"/>
                </a:lnTo>
                <a:lnTo>
                  <a:pt x="794" y="527"/>
                </a:lnTo>
                <a:lnTo>
                  <a:pt x="748" y="550"/>
                </a:lnTo>
                <a:lnTo>
                  <a:pt x="717" y="561"/>
                </a:lnTo>
                <a:lnTo>
                  <a:pt x="682" y="577"/>
                </a:lnTo>
                <a:lnTo>
                  <a:pt x="648" y="588"/>
                </a:lnTo>
                <a:lnTo>
                  <a:pt x="605" y="604"/>
                </a:lnTo>
                <a:lnTo>
                  <a:pt x="594" y="611"/>
                </a:lnTo>
                <a:lnTo>
                  <a:pt x="586" y="619"/>
                </a:lnTo>
                <a:lnTo>
                  <a:pt x="582" y="631"/>
                </a:lnTo>
                <a:lnTo>
                  <a:pt x="586" y="642"/>
                </a:lnTo>
                <a:lnTo>
                  <a:pt x="598" y="657"/>
                </a:lnTo>
                <a:lnTo>
                  <a:pt x="613" y="665"/>
                </a:lnTo>
                <a:lnTo>
                  <a:pt x="625" y="661"/>
                </a:lnTo>
                <a:lnTo>
                  <a:pt x="675" y="646"/>
                </a:lnTo>
                <a:lnTo>
                  <a:pt x="725" y="627"/>
                </a:lnTo>
                <a:lnTo>
                  <a:pt x="775" y="604"/>
                </a:lnTo>
                <a:lnTo>
                  <a:pt x="821" y="581"/>
                </a:lnTo>
                <a:lnTo>
                  <a:pt x="864" y="557"/>
                </a:lnTo>
                <a:lnTo>
                  <a:pt x="902" y="531"/>
                </a:lnTo>
                <a:lnTo>
                  <a:pt x="929" y="500"/>
                </a:lnTo>
                <a:lnTo>
                  <a:pt x="944" y="469"/>
                </a:lnTo>
                <a:lnTo>
                  <a:pt x="944" y="469"/>
                </a:lnTo>
                <a:lnTo>
                  <a:pt x="979" y="500"/>
                </a:lnTo>
                <a:lnTo>
                  <a:pt x="991" y="523"/>
                </a:lnTo>
                <a:lnTo>
                  <a:pt x="998" y="546"/>
                </a:lnTo>
                <a:lnTo>
                  <a:pt x="998" y="581"/>
                </a:lnTo>
                <a:lnTo>
                  <a:pt x="987" y="619"/>
                </a:lnTo>
                <a:lnTo>
                  <a:pt x="968" y="657"/>
                </a:lnTo>
                <a:lnTo>
                  <a:pt x="933" y="696"/>
                </a:lnTo>
                <a:lnTo>
                  <a:pt x="929" y="707"/>
                </a:lnTo>
                <a:lnTo>
                  <a:pt x="925" y="719"/>
                </a:lnTo>
                <a:lnTo>
                  <a:pt x="929" y="731"/>
                </a:lnTo>
                <a:lnTo>
                  <a:pt x="937" y="742"/>
                </a:lnTo>
                <a:lnTo>
                  <a:pt x="944" y="746"/>
                </a:lnTo>
                <a:lnTo>
                  <a:pt x="956" y="750"/>
                </a:lnTo>
                <a:lnTo>
                  <a:pt x="968" y="746"/>
                </a:lnTo>
                <a:lnTo>
                  <a:pt x="979" y="738"/>
                </a:lnTo>
                <a:lnTo>
                  <a:pt x="1006" y="711"/>
                </a:lnTo>
                <a:lnTo>
                  <a:pt x="1025" y="681"/>
                </a:lnTo>
                <a:lnTo>
                  <a:pt x="1068" y="719"/>
                </a:lnTo>
                <a:lnTo>
                  <a:pt x="1095" y="761"/>
                </a:lnTo>
                <a:lnTo>
                  <a:pt x="1110" y="800"/>
                </a:lnTo>
                <a:lnTo>
                  <a:pt x="1118" y="838"/>
                </a:lnTo>
                <a:lnTo>
                  <a:pt x="1118" y="83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116"/>
          <p:cNvSpPr>
            <a:spLocks noEditPoints="1"/>
          </p:cNvSpPr>
          <p:nvPr/>
        </p:nvSpPr>
        <p:spPr bwMode="auto">
          <a:xfrm>
            <a:off x="4820840" y="1592728"/>
            <a:ext cx="726048" cy="501092"/>
          </a:xfrm>
          <a:custGeom>
            <a:avLst/>
            <a:gdLst>
              <a:gd name="T0" fmla="*/ 1754 w 1901"/>
              <a:gd name="T1" fmla="*/ 743 h 1312"/>
              <a:gd name="T2" fmla="*/ 1746 w 1901"/>
              <a:gd name="T3" fmla="*/ 612 h 1312"/>
              <a:gd name="T4" fmla="*/ 1766 w 1901"/>
              <a:gd name="T5" fmla="*/ 316 h 1312"/>
              <a:gd name="T6" fmla="*/ 1357 w 1901"/>
              <a:gd name="T7" fmla="*/ 54 h 1312"/>
              <a:gd name="T8" fmla="*/ 783 w 1901"/>
              <a:gd name="T9" fmla="*/ 8 h 1312"/>
              <a:gd name="T10" fmla="*/ 243 w 1901"/>
              <a:gd name="T11" fmla="*/ 193 h 1312"/>
              <a:gd name="T12" fmla="*/ 104 w 1901"/>
              <a:gd name="T13" fmla="*/ 558 h 1312"/>
              <a:gd name="T14" fmla="*/ 143 w 1901"/>
              <a:gd name="T15" fmla="*/ 731 h 1312"/>
              <a:gd name="T16" fmla="*/ 100 w 1901"/>
              <a:gd name="T17" fmla="*/ 870 h 1312"/>
              <a:gd name="T18" fmla="*/ 96 w 1901"/>
              <a:gd name="T19" fmla="*/ 1097 h 1312"/>
              <a:gd name="T20" fmla="*/ 177 w 1901"/>
              <a:gd name="T21" fmla="*/ 1262 h 1312"/>
              <a:gd name="T22" fmla="*/ 1700 w 1901"/>
              <a:gd name="T23" fmla="*/ 1281 h 1312"/>
              <a:gd name="T24" fmla="*/ 1785 w 1901"/>
              <a:gd name="T25" fmla="*/ 1104 h 1312"/>
              <a:gd name="T26" fmla="*/ 1843 w 1901"/>
              <a:gd name="T27" fmla="*/ 908 h 1312"/>
              <a:gd name="T28" fmla="*/ 1746 w 1901"/>
              <a:gd name="T29" fmla="*/ 866 h 1312"/>
              <a:gd name="T30" fmla="*/ 1384 w 1901"/>
              <a:gd name="T31" fmla="*/ 885 h 1312"/>
              <a:gd name="T32" fmla="*/ 1442 w 1901"/>
              <a:gd name="T33" fmla="*/ 747 h 1312"/>
              <a:gd name="T34" fmla="*/ 1608 w 1901"/>
              <a:gd name="T35" fmla="*/ 850 h 1312"/>
              <a:gd name="T36" fmla="*/ 1584 w 1901"/>
              <a:gd name="T37" fmla="*/ 750 h 1312"/>
              <a:gd name="T38" fmla="*/ 1800 w 1901"/>
              <a:gd name="T39" fmla="*/ 831 h 1312"/>
              <a:gd name="T40" fmla="*/ 493 w 1901"/>
              <a:gd name="T41" fmla="*/ 800 h 1312"/>
              <a:gd name="T42" fmla="*/ 621 w 1901"/>
              <a:gd name="T43" fmla="*/ 750 h 1312"/>
              <a:gd name="T44" fmla="*/ 995 w 1901"/>
              <a:gd name="T45" fmla="*/ 881 h 1312"/>
              <a:gd name="T46" fmla="*/ 983 w 1901"/>
              <a:gd name="T47" fmla="*/ 750 h 1312"/>
              <a:gd name="T48" fmla="*/ 1288 w 1901"/>
              <a:gd name="T49" fmla="*/ 866 h 1312"/>
              <a:gd name="T50" fmla="*/ 991 w 1901"/>
              <a:gd name="T51" fmla="*/ 931 h 1312"/>
              <a:gd name="T52" fmla="*/ 447 w 1901"/>
              <a:gd name="T53" fmla="*/ 831 h 1312"/>
              <a:gd name="T54" fmla="*/ 281 w 1901"/>
              <a:gd name="T55" fmla="*/ 862 h 1312"/>
              <a:gd name="T56" fmla="*/ 227 w 1901"/>
              <a:gd name="T57" fmla="*/ 670 h 1312"/>
              <a:gd name="T58" fmla="*/ 513 w 1901"/>
              <a:gd name="T59" fmla="*/ 631 h 1312"/>
              <a:gd name="T60" fmla="*/ 586 w 1901"/>
              <a:gd name="T61" fmla="*/ 654 h 1312"/>
              <a:gd name="T62" fmla="*/ 1014 w 1901"/>
              <a:gd name="T63" fmla="*/ 643 h 1312"/>
              <a:gd name="T64" fmla="*/ 598 w 1901"/>
              <a:gd name="T65" fmla="*/ 681 h 1312"/>
              <a:gd name="T66" fmla="*/ 1114 w 1901"/>
              <a:gd name="T67" fmla="*/ 620 h 1312"/>
              <a:gd name="T68" fmla="*/ 1357 w 1901"/>
              <a:gd name="T69" fmla="*/ 689 h 1312"/>
              <a:gd name="T70" fmla="*/ 1442 w 1901"/>
              <a:gd name="T71" fmla="*/ 654 h 1312"/>
              <a:gd name="T72" fmla="*/ 1642 w 1901"/>
              <a:gd name="T73" fmla="*/ 643 h 1312"/>
              <a:gd name="T74" fmla="*/ 1453 w 1901"/>
              <a:gd name="T75" fmla="*/ 681 h 1312"/>
              <a:gd name="T76" fmla="*/ 212 w 1901"/>
              <a:gd name="T77" fmla="*/ 308 h 1312"/>
              <a:gd name="T78" fmla="*/ 455 w 1901"/>
              <a:gd name="T79" fmla="*/ 393 h 1312"/>
              <a:gd name="T80" fmla="*/ 632 w 1901"/>
              <a:gd name="T81" fmla="*/ 423 h 1312"/>
              <a:gd name="T82" fmla="*/ 798 w 1901"/>
              <a:gd name="T83" fmla="*/ 416 h 1312"/>
              <a:gd name="T84" fmla="*/ 840 w 1901"/>
              <a:gd name="T85" fmla="*/ 373 h 1312"/>
              <a:gd name="T86" fmla="*/ 1045 w 1901"/>
              <a:gd name="T87" fmla="*/ 404 h 1312"/>
              <a:gd name="T88" fmla="*/ 1214 w 1901"/>
              <a:gd name="T89" fmla="*/ 423 h 1312"/>
              <a:gd name="T90" fmla="*/ 948 w 1901"/>
              <a:gd name="T91" fmla="*/ 62 h 1312"/>
              <a:gd name="T92" fmla="*/ 1442 w 1901"/>
              <a:gd name="T93" fmla="*/ 393 h 1312"/>
              <a:gd name="T94" fmla="*/ 1619 w 1901"/>
              <a:gd name="T95" fmla="*/ 423 h 1312"/>
              <a:gd name="T96" fmla="*/ 1530 w 1901"/>
              <a:gd name="T97" fmla="*/ 185 h 1312"/>
              <a:gd name="T98" fmla="*/ 1739 w 1901"/>
              <a:gd name="T99" fmla="*/ 539 h 1312"/>
              <a:gd name="T100" fmla="*/ 158 w 1901"/>
              <a:gd name="T101" fmla="*/ 523 h 1312"/>
              <a:gd name="T102" fmla="*/ 112 w 1901"/>
              <a:gd name="T103" fmla="*/ 804 h 1312"/>
              <a:gd name="T104" fmla="*/ 293 w 1901"/>
              <a:gd name="T105" fmla="*/ 1250 h 1312"/>
              <a:gd name="T106" fmla="*/ 200 w 1901"/>
              <a:gd name="T107" fmla="*/ 1124 h 1312"/>
              <a:gd name="T108" fmla="*/ 1708 w 1901"/>
              <a:gd name="T109" fmla="*/ 1170 h 1312"/>
              <a:gd name="T110" fmla="*/ 162 w 1901"/>
              <a:gd name="T111" fmla="*/ 1050 h 1312"/>
              <a:gd name="T112" fmla="*/ 162 w 1901"/>
              <a:gd name="T113" fmla="*/ 916 h 1312"/>
              <a:gd name="T114" fmla="*/ 443 w 1901"/>
              <a:gd name="T115" fmla="*/ 916 h 1312"/>
              <a:gd name="T116" fmla="*/ 975 w 1901"/>
              <a:gd name="T117" fmla="*/ 993 h 1312"/>
              <a:gd name="T118" fmla="*/ 1380 w 1901"/>
              <a:gd name="T119" fmla="*/ 966 h 1312"/>
              <a:gd name="T120" fmla="*/ 1696 w 1901"/>
              <a:gd name="T121" fmla="*/ 970 h 1312"/>
              <a:gd name="T122" fmla="*/ 1789 w 1901"/>
              <a:gd name="T123" fmla="*/ 1031 h 1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01" h="1312">
                <a:moveTo>
                  <a:pt x="1901" y="816"/>
                </a:moveTo>
                <a:lnTo>
                  <a:pt x="1893" y="797"/>
                </a:lnTo>
                <a:lnTo>
                  <a:pt x="1877" y="789"/>
                </a:lnTo>
                <a:lnTo>
                  <a:pt x="1874" y="789"/>
                </a:lnTo>
                <a:lnTo>
                  <a:pt x="1858" y="785"/>
                </a:lnTo>
                <a:lnTo>
                  <a:pt x="1839" y="777"/>
                </a:lnTo>
                <a:lnTo>
                  <a:pt x="1816" y="770"/>
                </a:lnTo>
                <a:lnTo>
                  <a:pt x="1754" y="743"/>
                </a:lnTo>
                <a:lnTo>
                  <a:pt x="1723" y="723"/>
                </a:lnTo>
                <a:lnTo>
                  <a:pt x="1696" y="700"/>
                </a:lnTo>
                <a:lnTo>
                  <a:pt x="1704" y="677"/>
                </a:lnTo>
                <a:lnTo>
                  <a:pt x="1704" y="654"/>
                </a:lnTo>
                <a:lnTo>
                  <a:pt x="1700" y="620"/>
                </a:lnTo>
                <a:lnTo>
                  <a:pt x="1708" y="620"/>
                </a:lnTo>
                <a:lnTo>
                  <a:pt x="1727" y="620"/>
                </a:lnTo>
                <a:lnTo>
                  <a:pt x="1746" y="612"/>
                </a:lnTo>
                <a:lnTo>
                  <a:pt x="1777" y="593"/>
                </a:lnTo>
                <a:lnTo>
                  <a:pt x="1796" y="562"/>
                </a:lnTo>
                <a:lnTo>
                  <a:pt x="1800" y="543"/>
                </a:lnTo>
                <a:lnTo>
                  <a:pt x="1804" y="523"/>
                </a:lnTo>
                <a:lnTo>
                  <a:pt x="1804" y="458"/>
                </a:lnTo>
                <a:lnTo>
                  <a:pt x="1800" y="408"/>
                </a:lnTo>
                <a:lnTo>
                  <a:pt x="1785" y="362"/>
                </a:lnTo>
                <a:lnTo>
                  <a:pt x="1766" y="316"/>
                </a:lnTo>
                <a:lnTo>
                  <a:pt x="1739" y="273"/>
                </a:lnTo>
                <a:lnTo>
                  <a:pt x="1700" y="231"/>
                </a:lnTo>
                <a:lnTo>
                  <a:pt x="1658" y="193"/>
                </a:lnTo>
                <a:lnTo>
                  <a:pt x="1604" y="154"/>
                </a:lnTo>
                <a:lnTo>
                  <a:pt x="1546" y="123"/>
                </a:lnTo>
                <a:lnTo>
                  <a:pt x="1488" y="96"/>
                </a:lnTo>
                <a:lnTo>
                  <a:pt x="1422" y="73"/>
                </a:lnTo>
                <a:lnTo>
                  <a:pt x="1357" y="54"/>
                </a:lnTo>
                <a:lnTo>
                  <a:pt x="1288" y="35"/>
                </a:lnTo>
                <a:lnTo>
                  <a:pt x="1284" y="35"/>
                </a:lnTo>
                <a:lnTo>
                  <a:pt x="1207" y="19"/>
                </a:lnTo>
                <a:lnTo>
                  <a:pt x="1122" y="8"/>
                </a:lnTo>
                <a:lnTo>
                  <a:pt x="1037" y="4"/>
                </a:lnTo>
                <a:lnTo>
                  <a:pt x="948" y="0"/>
                </a:lnTo>
                <a:lnTo>
                  <a:pt x="864" y="4"/>
                </a:lnTo>
                <a:lnTo>
                  <a:pt x="783" y="8"/>
                </a:lnTo>
                <a:lnTo>
                  <a:pt x="702" y="19"/>
                </a:lnTo>
                <a:lnTo>
                  <a:pt x="625" y="31"/>
                </a:lnTo>
                <a:lnTo>
                  <a:pt x="551" y="50"/>
                </a:lnTo>
                <a:lnTo>
                  <a:pt x="482" y="69"/>
                </a:lnTo>
                <a:lnTo>
                  <a:pt x="416" y="96"/>
                </a:lnTo>
                <a:lnTo>
                  <a:pt x="355" y="123"/>
                </a:lnTo>
                <a:lnTo>
                  <a:pt x="297" y="154"/>
                </a:lnTo>
                <a:lnTo>
                  <a:pt x="243" y="193"/>
                </a:lnTo>
                <a:lnTo>
                  <a:pt x="200" y="231"/>
                </a:lnTo>
                <a:lnTo>
                  <a:pt x="162" y="273"/>
                </a:lnTo>
                <a:lnTo>
                  <a:pt x="135" y="316"/>
                </a:lnTo>
                <a:lnTo>
                  <a:pt x="116" y="362"/>
                </a:lnTo>
                <a:lnTo>
                  <a:pt x="100" y="408"/>
                </a:lnTo>
                <a:lnTo>
                  <a:pt x="96" y="458"/>
                </a:lnTo>
                <a:lnTo>
                  <a:pt x="96" y="523"/>
                </a:lnTo>
                <a:lnTo>
                  <a:pt x="104" y="558"/>
                </a:lnTo>
                <a:lnTo>
                  <a:pt x="120" y="585"/>
                </a:lnTo>
                <a:lnTo>
                  <a:pt x="143" y="608"/>
                </a:lnTo>
                <a:lnTo>
                  <a:pt x="170" y="620"/>
                </a:lnTo>
                <a:lnTo>
                  <a:pt x="166" y="635"/>
                </a:lnTo>
                <a:lnTo>
                  <a:pt x="162" y="654"/>
                </a:lnTo>
                <a:lnTo>
                  <a:pt x="170" y="689"/>
                </a:lnTo>
                <a:lnTo>
                  <a:pt x="185" y="716"/>
                </a:lnTo>
                <a:lnTo>
                  <a:pt x="143" y="731"/>
                </a:lnTo>
                <a:lnTo>
                  <a:pt x="96" y="743"/>
                </a:lnTo>
                <a:lnTo>
                  <a:pt x="58" y="754"/>
                </a:lnTo>
                <a:lnTo>
                  <a:pt x="31" y="758"/>
                </a:lnTo>
                <a:lnTo>
                  <a:pt x="12" y="762"/>
                </a:lnTo>
                <a:lnTo>
                  <a:pt x="0" y="777"/>
                </a:lnTo>
                <a:lnTo>
                  <a:pt x="0" y="797"/>
                </a:lnTo>
                <a:lnTo>
                  <a:pt x="12" y="812"/>
                </a:lnTo>
                <a:lnTo>
                  <a:pt x="100" y="870"/>
                </a:lnTo>
                <a:lnTo>
                  <a:pt x="73" y="889"/>
                </a:lnTo>
                <a:lnTo>
                  <a:pt x="50" y="916"/>
                </a:lnTo>
                <a:lnTo>
                  <a:pt x="35" y="947"/>
                </a:lnTo>
                <a:lnTo>
                  <a:pt x="31" y="985"/>
                </a:lnTo>
                <a:lnTo>
                  <a:pt x="35" y="1008"/>
                </a:lnTo>
                <a:lnTo>
                  <a:pt x="39" y="1027"/>
                </a:lnTo>
                <a:lnTo>
                  <a:pt x="62" y="1066"/>
                </a:lnTo>
                <a:lnTo>
                  <a:pt x="96" y="1097"/>
                </a:lnTo>
                <a:lnTo>
                  <a:pt x="116" y="1104"/>
                </a:lnTo>
                <a:lnTo>
                  <a:pt x="139" y="1112"/>
                </a:lnTo>
                <a:lnTo>
                  <a:pt x="131" y="1127"/>
                </a:lnTo>
                <a:lnTo>
                  <a:pt x="131" y="1147"/>
                </a:lnTo>
                <a:lnTo>
                  <a:pt x="135" y="1181"/>
                </a:lnTo>
                <a:lnTo>
                  <a:pt x="143" y="1212"/>
                </a:lnTo>
                <a:lnTo>
                  <a:pt x="158" y="1239"/>
                </a:lnTo>
                <a:lnTo>
                  <a:pt x="177" y="1262"/>
                </a:lnTo>
                <a:lnTo>
                  <a:pt x="200" y="1281"/>
                </a:lnTo>
                <a:lnTo>
                  <a:pt x="227" y="1297"/>
                </a:lnTo>
                <a:lnTo>
                  <a:pt x="258" y="1308"/>
                </a:lnTo>
                <a:lnTo>
                  <a:pt x="293" y="1312"/>
                </a:lnTo>
                <a:lnTo>
                  <a:pt x="1608" y="1312"/>
                </a:lnTo>
                <a:lnTo>
                  <a:pt x="1642" y="1308"/>
                </a:lnTo>
                <a:lnTo>
                  <a:pt x="1673" y="1297"/>
                </a:lnTo>
                <a:lnTo>
                  <a:pt x="1700" y="1281"/>
                </a:lnTo>
                <a:lnTo>
                  <a:pt x="1723" y="1262"/>
                </a:lnTo>
                <a:lnTo>
                  <a:pt x="1742" y="1239"/>
                </a:lnTo>
                <a:lnTo>
                  <a:pt x="1758" y="1212"/>
                </a:lnTo>
                <a:lnTo>
                  <a:pt x="1766" y="1181"/>
                </a:lnTo>
                <a:lnTo>
                  <a:pt x="1769" y="1147"/>
                </a:lnTo>
                <a:lnTo>
                  <a:pt x="1769" y="1127"/>
                </a:lnTo>
                <a:lnTo>
                  <a:pt x="1762" y="1112"/>
                </a:lnTo>
                <a:lnTo>
                  <a:pt x="1785" y="1104"/>
                </a:lnTo>
                <a:lnTo>
                  <a:pt x="1804" y="1097"/>
                </a:lnTo>
                <a:lnTo>
                  <a:pt x="1839" y="1066"/>
                </a:lnTo>
                <a:lnTo>
                  <a:pt x="1862" y="1027"/>
                </a:lnTo>
                <a:lnTo>
                  <a:pt x="1866" y="1008"/>
                </a:lnTo>
                <a:lnTo>
                  <a:pt x="1870" y="985"/>
                </a:lnTo>
                <a:lnTo>
                  <a:pt x="1866" y="958"/>
                </a:lnTo>
                <a:lnTo>
                  <a:pt x="1858" y="931"/>
                </a:lnTo>
                <a:lnTo>
                  <a:pt x="1843" y="908"/>
                </a:lnTo>
                <a:lnTo>
                  <a:pt x="1827" y="889"/>
                </a:lnTo>
                <a:lnTo>
                  <a:pt x="1889" y="847"/>
                </a:lnTo>
                <a:lnTo>
                  <a:pt x="1901" y="831"/>
                </a:lnTo>
                <a:lnTo>
                  <a:pt x="1901" y="816"/>
                </a:lnTo>
                <a:lnTo>
                  <a:pt x="1901" y="816"/>
                </a:lnTo>
                <a:close/>
                <a:moveTo>
                  <a:pt x="1800" y="831"/>
                </a:moveTo>
                <a:lnTo>
                  <a:pt x="1750" y="862"/>
                </a:lnTo>
                <a:lnTo>
                  <a:pt x="1746" y="866"/>
                </a:lnTo>
                <a:lnTo>
                  <a:pt x="1681" y="908"/>
                </a:lnTo>
                <a:lnTo>
                  <a:pt x="1669" y="912"/>
                </a:lnTo>
                <a:lnTo>
                  <a:pt x="1661" y="912"/>
                </a:lnTo>
                <a:lnTo>
                  <a:pt x="1457" y="823"/>
                </a:lnTo>
                <a:lnTo>
                  <a:pt x="1446" y="823"/>
                </a:lnTo>
                <a:lnTo>
                  <a:pt x="1434" y="823"/>
                </a:lnTo>
                <a:lnTo>
                  <a:pt x="1419" y="835"/>
                </a:lnTo>
                <a:lnTo>
                  <a:pt x="1384" y="885"/>
                </a:lnTo>
                <a:lnTo>
                  <a:pt x="1369" y="866"/>
                </a:lnTo>
                <a:lnTo>
                  <a:pt x="1345" y="839"/>
                </a:lnTo>
                <a:lnTo>
                  <a:pt x="1318" y="800"/>
                </a:lnTo>
                <a:lnTo>
                  <a:pt x="1291" y="750"/>
                </a:lnTo>
                <a:lnTo>
                  <a:pt x="1345" y="750"/>
                </a:lnTo>
                <a:lnTo>
                  <a:pt x="1380" y="747"/>
                </a:lnTo>
                <a:lnTo>
                  <a:pt x="1411" y="727"/>
                </a:lnTo>
                <a:lnTo>
                  <a:pt x="1442" y="747"/>
                </a:lnTo>
                <a:lnTo>
                  <a:pt x="1476" y="750"/>
                </a:lnTo>
                <a:lnTo>
                  <a:pt x="1519" y="750"/>
                </a:lnTo>
                <a:lnTo>
                  <a:pt x="1530" y="781"/>
                </a:lnTo>
                <a:lnTo>
                  <a:pt x="1554" y="812"/>
                </a:lnTo>
                <a:lnTo>
                  <a:pt x="1577" y="835"/>
                </a:lnTo>
                <a:lnTo>
                  <a:pt x="1584" y="843"/>
                </a:lnTo>
                <a:lnTo>
                  <a:pt x="1592" y="847"/>
                </a:lnTo>
                <a:lnTo>
                  <a:pt x="1608" y="850"/>
                </a:lnTo>
                <a:lnTo>
                  <a:pt x="1623" y="847"/>
                </a:lnTo>
                <a:lnTo>
                  <a:pt x="1635" y="839"/>
                </a:lnTo>
                <a:lnTo>
                  <a:pt x="1638" y="827"/>
                </a:lnTo>
                <a:lnTo>
                  <a:pt x="1638" y="816"/>
                </a:lnTo>
                <a:lnTo>
                  <a:pt x="1635" y="804"/>
                </a:lnTo>
                <a:lnTo>
                  <a:pt x="1627" y="797"/>
                </a:lnTo>
                <a:lnTo>
                  <a:pt x="1608" y="777"/>
                </a:lnTo>
                <a:lnTo>
                  <a:pt x="1584" y="750"/>
                </a:lnTo>
                <a:lnTo>
                  <a:pt x="1608" y="750"/>
                </a:lnTo>
                <a:lnTo>
                  <a:pt x="1631" y="750"/>
                </a:lnTo>
                <a:lnTo>
                  <a:pt x="1650" y="743"/>
                </a:lnTo>
                <a:lnTo>
                  <a:pt x="1654" y="743"/>
                </a:lnTo>
                <a:lnTo>
                  <a:pt x="1692" y="773"/>
                </a:lnTo>
                <a:lnTo>
                  <a:pt x="1727" y="797"/>
                </a:lnTo>
                <a:lnTo>
                  <a:pt x="1766" y="816"/>
                </a:lnTo>
                <a:lnTo>
                  <a:pt x="1800" y="831"/>
                </a:lnTo>
                <a:lnTo>
                  <a:pt x="1800" y="831"/>
                </a:lnTo>
                <a:close/>
                <a:moveTo>
                  <a:pt x="405" y="750"/>
                </a:moveTo>
                <a:lnTo>
                  <a:pt x="490" y="750"/>
                </a:lnTo>
                <a:lnTo>
                  <a:pt x="509" y="750"/>
                </a:lnTo>
                <a:lnTo>
                  <a:pt x="497" y="766"/>
                </a:lnTo>
                <a:lnTo>
                  <a:pt x="493" y="777"/>
                </a:lnTo>
                <a:lnTo>
                  <a:pt x="493" y="789"/>
                </a:lnTo>
                <a:lnTo>
                  <a:pt x="493" y="800"/>
                </a:lnTo>
                <a:lnTo>
                  <a:pt x="501" y="812"/>
                </a:lnTo>
                <a:lnTo>
                  <a:pt x="524" y="820"/>
                </a:lnTo>
                <a:lnTo>
                  <a:pt x="536" y="816"/>
                </a:lnTo>
                <a:lnTo>
                  <a:pt x="547" y="808"/>
                </a:lnTo>
                <a:lnTo>
                  <a:pt x="567" y="773"/>
                </a:lnTo>
                <a:lnTo>
                  <a:pt x="578" y="743"/>
                </a:lnTo>
                <a:lnTo>
                  <a:pt x="598" y="750"/>
                </a:lnTo>
                <a:lnTo>
                  <a:pt x="621" y="750"/>
                </a:lnTo>
                <a:lnTo>
                  <a:pt x="867" y="750"/>
                </a:lnTo>
                <a:lnTo>
                  <a:pt x="879" y="777"/>
                </a:lnTo>
                <a:lnTo>
                  <a:pt x="902" y="804"/>
                </a:lnTo>
                <a:lnTo>
                  <a:pt x="929" y="839"/>
                </a:lnTo>
                <a:lnTo>
                  <a:pt x="964" y="877"/>
                </a:lnTo>
                <a:lnTo>
                  <a:pt x="971" y="881"/>
                </a:lnTo>
                <a:lnTo>
                  <a:pt x="983" y="885"/>
                </a:lnTo>
                <a:lnTo>
                  <a:pt x="995" y="881"/>
                </a:lnTo>
                <a:lnTo>
                  <a:pt x="1006" y="873"/>
                </a:lnTo>
                <a:lnTo>
                  <a:pt x="1014" y="862"/>
                </a:lnTo>
                <a:lnTo>
                  <a:pt x="1014" y="850"/>
                </a:lnTo>
                <a:lnTo>
                  <a:pt x="1010" y="839"/>
                </a:lnTo>
                <a:lnTo>
                  <a:pt x="1002" y="831"/>
                </a:lnTo>
                <a:lnTo>
                  <a:pt x="964" y="789"/>
                </a:lnTo>
                <a:lnTo>
                  <a:pt x="937" y="750"/>
                </a:lnTo>
                <a:lnTo>
                  <a:pt x="983" y="750"/>
                </a:lnTo>
                <a:lnTo>
                  <a:pt x="1018" y="747"/>
                </a:lnTo>
                <a:lnTo>
                  <a:pt x="1049" y="727"/>
                </a:lnTo>
                <a:lnTo>
                  <a:pt x="1079" y="747"/>
                </a:lnTo>
                <a:lnTo>
                  <a:pt x="1114" y="750"/>
                </a:lnTo>
                <a:lnTo>
                  <a:pt x="1226" y="750"/>
                </a:lnTo>
                <a:lnTo>
                  <a:pt x="1245" y="797"/>
                </a:lnTo>
                <a:lnTo>
                  <a:pt x="1268" y="835"/>
                </a:lnTo>
                <a:lnTo>
                  <a:pt x="1288" y="866"/>
                </a:lnTo>
                <a:lnTo>
                  <a:pt x="1311" y="893"/>
                </a:lnTo>
                <a:lnTo>
                  <a:pt x="1172" y="843"/>
                </a:lnTo>
                <a:lnTo>
                  <a:pt x="1141" y="835"/>
                </a:lnTo>
                <a:lnTo>
                  <a:pt x="1110" y="839"/>
                </a:lnTo>
                <a:lnTo>
                  <a:pt x="1083" y="847"/>
                </a:lnTo>
                <a:lnTo>
                  <a:pt x="1056" y="866"/>
                </a:lnTo>
                <a:lnTo>
                  <a:pt x="1002" y="923"/>
                </a:lnTo>
                <a:lnTo>
                  <a:pt x="991" y="931"/>
                </a:lnTo>
                <a:lnTo>
                  <a:pt x="979" y="931"/>
                </a:lnTo>
                <a:lnTo>
                  <a:pt x="968" y="931"/>
                </a:lnTo>
                <a:lnTo>
                  <a:pt x="956" y="927"/>
                </a:lnTo>
                <a:lnTo>
                  <a:pt x="771" y="797"/>
                </a:lnTo>
                <a:lnTo>
                  <a:pt x="756" y="789"/>
                </a:lnTo>
                <a:lnTo>
                  <a:pt x="740" y="793"/>
                </a:lnTo>
                <a:lnTo>
                  <a:pt x="497" y="881"/>
                </a:lnTo>
                <a:lnTo>
                  <a:pt x="447" y="831"/>
                </a:lnTo>
                <a:lnTo>
                  <a:pt x="428" y="823"/>
                </a:lnTo>
                <a:lnTo>
                  <a:pt x="416" y="823"/>
                </a:lnTo>
                <a:lnTo>
                  <a:pt x="405" y="827"/>
                </a:lnTo>
                <a:lnTo>
                  <a:pt x="316" y="897"/>
                </a:lnTo>
                <a:lnTo>
                  <a:pt x="289" y="904"/>
                </a:lnTo>
                <a:lnTo>
                  <a:pt x="266" y="897"/>
                </a:lnTo>
                <a:lnTo>
                  <a:pt x="247" y="885"/>
                </a:lnTo>
                <a:lnTo>
                  <a:pt x="281" y="862"/>
                </a:lnTo>
                <a:lnTo>
                  <a:pt x="320" y="831"/>
                </a:lnTo>
                <a:lnTo>
                  <a:pt x="362" y="797"/>
                </a:lnTo>
                <a:lnTo>
                  <a:pt x="405" y="750"/>
                </a:lnTo>
                <a:lnTo>
                  <a:pt x="405" y="750"/>
                </a:lnTo>
                <a:close/>
                <a:moveTo>
                  <a:pt x="258" y="689"/>
                </a:moveTo>
                <a:lnTo>
                  <a:pt x="247" y="689"/>
                </a:lnTo>
                <a:lnTo>
                  <a:pt x="235" y="681"/>
                </a:lnTo>
                <a:lnTo>
                  <a:pt x="227" y="670"/>
                </a:lnTo>
                <a:lnTo>
                  <a:pt x="224" y="654"/>
                </a:lnTo>
                <a:lnTo>
                  <a:pt x="227" y="643"/>
                </a:lnTo>
                <a:lnTo>
                  <a:pt x="235" y="631"/>
                </a:lnTo>
                <a:lnTo>
                  <a:pt x="247" y="623"/>
                </a:lnTo>
                <a:lnTo>
                  <a:pt x="258" y="620"/>
                </a:lnTo>
                <a:lnTo>
                  <a:pt x="490" y="620"/>
                </a:lnTo>
                <a:lnTo>
                  <a:pt x="505" y="623"/>
                </a:lnTo>
                <a:lnTo>
                  <a:pt x="513" y="631"/>
                </a:lnTo>
                <a:lnTo>
                  <a:pt x="520" y="643"/>
                </a:lnTo>
                <a:lnTo>
                  <a:pt x="524" y="654"/>
                </a:lnTo>
                <a:lnTo>
                  <a:pt x="520" y="670"/>
                </a:lnTo>
                <a:lnTo>
                  <a:pt x="513" y="681"/>
                </a:lnTo>
                <a:lnTo>
                  <a:pt x="505" y="689"/>
                </a:lnTo>
                <a:lnTo>
                  <a:pt x="490" y="689"/>
                </a:lnTo>
                <a:lnTo>
                  <a:pt x="258" y="689"/>
                </a:lnTo>
                <a:close/>
                <a:moveTo>
                  <a:pt x="586" y="654"/>
                </a:moveTo>
                <a:lnTo>
                  <a:pt x="590" y="643"/>
                </a:lnTo>
                <a:lnTo>
                  <a:pt x="598" y="631"/>
                </a:lnTo>
                <a:lnTo>
                  <a:pt x="609" y="623"/>
                </a:lnTo>
                <a:lnTo>
                  <a:pt x="621" y="620"/>
                </a:lnTo>
                <a:lnTo>
                  <a:pt x="983" y="620"/>
                </a:lnTo>
                <a:lnTo>
                  <a:pt x="998" y="623"/>
                </a:lnTo>
                <a:lnTo>
                  <a:pt x="1006" y="631"/>
                </a:lnTo>
                <a:lnTo>
                  <a:pt x="1014" y="643"/>
                </a:lnTo>
                <a:lnTo>
                  <a:pt x="1018" y="654"/>
                </a:lnTo>
                <a:lnTo>
                  <a:pt x="1014" y="670"/>
                </a:lnTo>
                <a:lnTo>
                  <a:pt x="1006" y="681"/>
                </a:lnTo>
                <a:lnTo>
                  <a:pt x="998" y="689"/>
                </a:lnTo>
                <a:lnTo>
                  <a:pt x="983" y="689"/>
                </a:lnTo>
                <a:lnTo>
                  <a:pt x="621" y="689"/>
                </a:lnTo>
                <a:lnTo>
                  <a:pt x="609" y="689"/>
                </a:lnTo>
                <a:lnTo>
                  <a:pt x="598" y="681"/>
                </a:lnTo>
                <a:lnTo>
                  <a:pt x="590" y="670"/>
                </a:lnTo>
                <a:lnTo>
                  <a:pt x="586" y="654"/>
                </a:lnTo>
                <a:lnTo>
                  <a:pt x="586" y="654"/>
                </a:lnTo>
                <a:close/>
                <a:moveTo>
                  <a:pt x="1079" y="654"/>
                </a:moveTo>
                <a:lnTo>
                  <a:pt x="1083" y="643"/>
                </a:lnTo>
                <a:lnTo>
                  <a:pt x="1091" y="631"/>
                </a:lnTo>
                <a:lnTo>
                  <a:pt x="1103" y="623"/>
                </a:lnTo>
                <a:lnTo>
                  <a:pt x="1114" y="620"/>
                </a:lnTo>
                <a:lnTo>
                  <a:pt x="1345" y="620"/>
                </a:lnTo>
                <a:lnTo>
                  <a:pt x="1357" y="623"/>
                </a:lnTo>
                <a:lnTo>
                  <a:pt x="1369" y="631"/>
                </a:lnTo>
                <a:lnTo>
                  <a:pt x="1376" y="643"/>
                </a:lnTo>
                <a:lnTo>
                  <a:pt x="1380" y="654"/>
                </a:lnTo>
                <a:lnTo>
                  <a:pt x="1376" y="670"/>
                </a:lnTo>
                <a:lnTo>
                  <a:pt x="1369" y="681"/>
                </a:lnTo>
                <a:lnTo>
                  <a:pt x="1357" y="689"/>
                </a:lnTo>
                <a:lnTo>
                  <a:pt x="1345" y="689"/>
                </a:lnTo>
                <a:lnTo>
                  <a:pt x="1114" y="689"/>
                </a:lnTo>
                <a:lnTo>
                  <a:pt x="1103" y="689"/>
                </a:lnTo>
                <a:lnTo>
                  <a:pt x="1091" y="681"/>
                </a:lnTo>
                <a:lnTo>
                  <a:pt x="1083" y="670"/>
                </a:lnTo>
                <a:lnTo>
                  <a:pt x="1079" y="654"/>
                </a:lnTo>
                <a:lnTo>
                  <a:pt x="1079" y="654"/>
                </a:lnTo>
                <a:close/>
                <a:moveTo>
                  <a:pt x="1442" y="654"/>
                </a:moveTo>
                <a:lnTo>
                  <a:pt x="1446" y="643"/>
                </a:lnTo>
                <a:lnTo>
                  <a:pt x="1453" y="631"/>
                </a:lnTo>
                <a:lnTo>
                  <a:pt x="1465" y="623"/>
                </a:lnTo>
                <a:lnTo>
                  <a:pt x="1476" y="620"/>
                </a:lnTo>
                <a:lnTo>
                  <a:pt x="1608" y="620"/>
                </a:lnTo>
                <a:lnTo>
                  <a:pt x="1623" y="623"/>
                </a:lnTo>
                <a:lnTo>
                  <a:pt x="1635" y="631"/>
                </a:lnTo>
                <a:lnTo>
                  <a:pt x="1642" y="643"/>
                </a:lnTo>
                <a:lnTo>
                  <a:pt x="1642" y="654"/>
                </a:lnTo>
                <a:lnTo>
                  <a:pt x="1642" y="670"/>
                </a:lnTo>
                <a:lnTo>
                  <a:pt x="1635" y="681"/>
                </a:lnTo>
                <a:lnTo>
                  <a:pt x="1623" y="689"/>
                </a:lnTo>
                <a:lnTo>
                  <a:pt x="1608" y="689"/>
                </a:lnTo>
                <a:lnTo>
                  <a:pt x="1476" y="689"/>
                </a:lnTo>
                <a:lnTo>
                  <a:pt x="1465" y="689"/>
                </a:lnTo>
                <a:lnTo>
                  <a:pt x="1453" y="681"/>
                </a:lnTo>
                <a:lnTo>
                  <a:pt x="1446" y="670"/>
                </a:lnTo>
                <a:lnTo>
                  <a:pt x="1442" y="654"/>
                </a:lnTo>
                <a:lnTo>
                  <a:pt x="1442" y="654"/>
                </a:lnTo>
                <a:close/>
                <a:moveTo>
                  <a:pt x="158" y="523"/>
                </a:moveTo>
                <a:lnTo>
                  <a:pt x="158" y="458"/>
                </a:lnTo>
                <a:lnTo>
                  <a:pt x="166" y="408"/>
                </a:lnTo>
                <a:lnTo>
                  <a:pt x="181" y="358"/>
                </a:lnTo>
                <a:lnTo>
                  <a:pt x="212" y="308"/>
                </a:lnTo>
                <a:lnTo>
                  <a:pt x="254" y="266"/>
                </a:lnTo>
                <a:lnTo>
                  <a:pt x="401" y="416"/>
                </a:lnTo>
                <a:lnTo>
                  <a:pt x="412" y="423"/>
                </a:lnTo>
                <a:lnTo>
                  <a:pt x="424" y="423"/>
                </a:lnTo>
                <a:lnTo>
                  <a:pt x="436" y="423"/>
                </a:lnTo>
                <a:lnTo>
                  <a:pt x="447" y="416"/>
                </a:lnTo>
                <a:lnTo>
                  <a:pt x="451" y="404"/>
                </a:lnTo>
                <a:lnTo>
                  <a:pt x="455" y="393"/>
                </a:lnTo>
                <a:lnTo>
                  <a:pt x="451" y="381"/>
                </a:lnTo>
                <a:lnTo>
                  <a:pt x="447" y="373"/>
                </a:lnTo>
                <a:lnTo>
                  <a:pt x="301" y="227"/>
                </a:lnTo>
                <a:lnTo>
                  <a:pt x="370" y="185"/>
                </a:lnTo>
                <a:lnTo>
                  <a:pt x="601" y="416"/>
                </a:lnTo>
                <a:lnTo>
                  <a:pt x="609" y="423"/>
                </a:lnTo>
                <a:lnTo>
                  <a:pt x="621" y="423"/>
                </a:lnTo>
                <a:lnTo>
                  <a:pt x="632" y="423"/>
                </a:lnTo>
                <a:lnTo>
                  <a:pt x="644" y="416"/>
                </a:lnTo>
                <a:lnTo>
                  <a:pt x="651" y="404"/>
                </a:lnTo>
                <a:lnTo>
                  <a:pt x="651" y="393"/>
                </a:lnTo>
                <a:lnTo>
                  <a:pt x="651" y="381"/>
                </a:lnTo>
                <a:lnTo>
                  <a:pt x="644" y="373"/>
                </a:lnTo>
                <a:lnTo>
                  <a:pt x="428" y="158"/>
                </a:lnTo>
                <a:lnTo>
                  <a:pt x="509" y="127"/>
                </a:lnTo>
                <a:lnTo>
                  <a:pt x="798" y="416"/>
                </a:lnTo>
                <a:lnTo>
                  <a:pt x="806" y="423"/>
                </a:lnTo>
                <a:lnTo>
                  <a:pt x="817" y="423"/>
                </a:lnTo>
                <a:lnTo>
                  <a:pt x="829" y="423"/>
                </a:lnTo>
                <a:lnTo>
                  <a:pt x="840" y="416"/>
                </a:lnTo>
                <a:lnTo>
                  <a:pt x="848" y="404"/>
                </a:lnTo>
                <a:lnTo>
                  <a:pt x="848" y="393"/>
                </a:lnTo>
                <a:lnTo>
                  <a:pt x="848" y="381"/>
                </a:lnTo>
                <a:lnTo>
                  <a:pt x="840" y="373"/>
                </a:lnTo>
                <a:lnTo>
                  <a:pt x="574" y="108"/>
                </a:lnTo>
                <a:lnTo>
                  <a:pt x="667" y="89"/>
                </a:lnTo>
                <a:lnTo>
                  <a:pt x="995" y="416"/>
                </a:lnTo>
                <a:lnTo>
                  <a:pt x="1006" y="423"/>
                </a:lnTo>
                <a:lnTo>
                  <a:pt x="1018" y="423"/>
                </a:lnTo>
                <a:lnTo>
                  <a:pt x="1029" y="423"/>
                </a:lnTo>
                <a:lnTo>
                  <a:pt x="1037" y="416"/>
                </a:lnTo>
                <a:lnTo>
                  <a:pt x="1045" y="404"/>
                </a:lnTo>
                <a:lnTo>
                  <a:pt x="1049" y="393"/>
                </a:lnTo>
                <a:lnTo>
                  <a:pt x="1045" y="381"/>
                </a:lnTo>
                <a:lnTo>
                  <a:pt x="1037" y="373"/>
                </a:lnTo>
                <a:lnTo>
                  <a:pt x="740" y="77"/>
                </a:lnTo>
                <a:lnTo>
                  <a:pt x="840" y="66"/>
                </a:lnTo>
                <a:lnTo>
                  <a:pt x="1191" y="416"/>
                </a:lnTo>
                <a:lnTo>
                  <a:pt x="1203" y="423"/>
                </a:lnTo>
                <a:lnTo>
                  <a:pt x="1214" y="423"/>
                </a:lnTo>
                <a:lnTo>
                  <a:pt x="1226" y="423"/>
                </a:lnTo>
                <a:lnTo>
                  <a:pt x="1234" y="416"/>
                </a:lnTo>
                <a:lnTo>
                  <a:pt x="1241" y="404"/>
                </a:lnTo>
                <a:lnTo>
                  <a:pt x="1245" y="393"/>
                </a:lnTo>
                <a:lnTo>
                  <a:pt x="1241" y="381"/>
                </a:lnTo>
                <a:lnTo>
                  <a:pt x="1234" y="373"/>
                </a:lnTo>
                <a:lnTo>
                  <a:pt x="925" y="62"/>
                </a:lnTo>
                <a:lnTo>
                  <a:pt x="948" y="62"/>
                </a:lnTo>
                <a:lnTo>
                  <a:pt x="1037" y="66"/>
                </a:lnTo>
                <a:lnTo>
                  <a:pt x="1388" y="416"/>
                </a:lnTo>
                <a:lnTo>
                  <a:pt x="1399" y="423"/>
                </a:lnTo>
                <a:lnTo>
                  <a:pt x="1411" y="423"/>
                </a:lnTo>
                <a:lnTo>
                  <a:pt x="1422" y="423"/>
                </a:lnTo>
                <a:lnTo>
                  <a:pt x="1434" y="416"/>
                </a:lnTo>
                <a:lnTo>
                  <a:pt x="1438" y="404"/>
                </a:lnTo>
                <a:lnTo>
                  <a:pt x="1442" y="393"/>
                </a:lnTo>
                <a:lnTo>
                  <a:pt x="1438" y="381"/>
                </a:lnTo>
                <a:lnTo>
                  <a:pt x="1434" y="373"/>
                </a:lnTo>
                <a:lnTo>
                  <a:pt x="1133" y="73"/>
                </a:lnTo>
                <a:lnTo>
                  <a:pt x="1264" y="93"/>
                </a:lnTo>
                <a:lnTo>
                  <a:pt x="1588" y="416"/>
                </a:lnTo>
                <a:lnTo>
                  <a:pt x="1596" y="423"/>
                </a:lnTo>
                <a:lnTo>
                  <a:pt x="1608" y="423"/>
                </a:lnTo>
                <a:lnTo>
                  <a:pt x="1619" y="423"/>
                </a:lnTo>
                <a:lnTo>
                  <a:pt x="1631" y="416"/>
                </a:lnTo>
                <a:lnTo>
                  <a:pt x="1638" y="404"/>
                </a:lnTo>
                <a:lnTo>
                  <a:pt x="1638" y="393"/>
                </a:lnTo>
                <a:lnTo>
                  <a:pt x="1638" y="381"/>
                </a:lnTo>
                <a:lnTo>
                  <a:pt x="1631" y="373"/>
                </a:lnTo>
                <a:lnTo>
                  <a:pt x="1380" y="123"/>
                </a:lnTo>
                <a:lnTo>
                  <a:pt x="1461" y="150"/>
                </a:lnTo>
                <a:lnTo>
                  <a:pt x="1530" y="185"/>
                </a:lnTo>
                <a:lnTo>
                  <a:pt x="1592" y="219"/>
                </a:lnTo>
                <a:lnTo>
                  <a:pt x="1642" y="262"/>
                </a:lnTo>
                <a:lnTo>
                  <a:pt x="1685" y="308"/>
                </a:lnTo>
                <a:lnTo>
                  <a:pt x="1715" y="354"/>
                </a:lnTo>
                <a:lnTo>
                  <a:pt x="1735" y="404"/>
                </a:lnTo>
                <a:lnTo>
                  <a:pt x="1742" y="458"/>
                </a:lnTo>
                <a:lnTo>
                  <a:pt x="1742" y="523"/>
                </a:lnTo>
                <a:lnTo>
                  <a:pt x="1739" y="539"/>
                </a:lnTo>
                <a:lnTo>
                  <a:pt x="1731" y="550"/>
                </a:lnTo>
                <a:lnTo>
                  <a:pt x="1723" y="558"/>
                </a:lnTo>
                <a:lnTo>
                  <a:pt x="1708" y="558"/>
                </a:lnTo>
                <a:lnTo>
                  <a:pt x="193" y="558"/>
                </a:lnTo>
                <a:lnTo>
                  <a:pt x="177" y="558"/>
                </a:lnTo>
                <a:lnTo>
                  <a:pt x="170" y="550"/>
                </a:lnTo>
                <a:lnTo>
                  <a:pt x="162" y="539"/>
                </a:lnTo>
                <a:lnTo>
                  <a:pt x="158" y="523"/>
                </a:lnTo>
                <a:lnTo>
                  <a:pt x="158" y="523"/>
                </a:lnTo>
                <a:close/>
                <a:moveTo>
                  <a:pt x="266" y="750"/>
                </a:moveTo>
                <a:lnTo>
                  <a:pt x="316" y="750"/>
                </a:lnTo>
                <a:lnTo>
                  <a:pt x="278" y="785"/>
                </a:lnTo>
                <a:lnTo>
                  <a:pt x="243" y="816"/>
                </a:lnTo>
                <a:lnTo>
                  <a:pt x="212" y="835"/>
                </a:lnTo>
                <a:lnTo>
                  <a:pt x="189" y="850"/>
                </a:lnTo>
                <a:lnTo>
                  <a:pt x="112" y="804"/>
                </a:lnTo>
                <a:lnTo>
                  <a:pt x="158" y="789"/>
                </a:lnTo>
                <a:lnTo>
                  <a:pt x="204" y="773"/>
                </a:lnTo>
                <a:lnTo>
                  <a:pt x="243" y="762"/>
                </a:lnTo>
                <a:lnTo>
                  <a:pt x="254" y="758"/>
                </a:lnTo>
                <a:lnTo>
                  <a:pt x="266" y="750"/>
                </a:lnTo>
                <a:lnTo>
                  <a:pt x="266" y="750"/>
                </a:lnTo>
                <a:close/>
                <a:moveTo>
                  <a:pt x="1608" y="1250"/>
                </a:moveTo>
                <a:lnTo>
                  <a:pt x="293" y="1250"/>
                </a:lnTo>
                <a:lnTo>
                  <a:pt x="274" y="1247"/>
                </a:lnTo>
                <a:lnTo>
                  <a:pt x="254" y="1239"/>
                </a:lnTo>
                <a:lnTo>
                  <a:pt x="220" y="1220"/>
                </a:lnTo>
                <a:lnTo>
                  <a:pt x="200" y="1189"/>
                </a:lnTo>
                <a:lnTo>
                  <a:pt x="193" y="1170"/>
                </a:lnTo>
                <a:lnTo>
                  <a:pt x="193" y="1147"/>
                </a:lnTo>
                <a:lnTo>
                  <a:pt x="193" y="1135"/>
                </a:lnTo>
                <a:lnTo>
                  <a:pt x="200" y="1124"/>
                </a:lnTo>
                <a:lnTo>
                  <a:pt x="212" y="1116"/>
                </a:lnTo>
                <a:lnTo>
                  <a:pt x="227" y="1112"/>
                </a:lnTo>
                <a:lnTo>
                  <a:pt x="1673" y="1112"/>
                </a:lnTo>
                <a:lnTo>
                  <a:pt x="1688" y="1116"/>
                </a:lnTo>
                <a:lnTo>
                  <a:pt x="1700" y="1124"/>
                </a:lnTo>
                <a:lnTo>
                  <a:pt x="1708" y="1135"/>
                </a:lnTo>
                <a:lnTo>
                  <a:pt x="1708" y="1147"/>
                </a:lnTo>
                <a:lnTo>
                  <a:pt x="1708" y="1170"/>
                </a:lnTo>
                <a:lnTo>
                  <a:pt x="1700" y="1189"/>
                </a:lnTo>
                <a:lnTo>
                  <a:pt x="1681" y="1220"/>
                </a:lnTo>
                <a:lnTo>
                  <a:pt x="1646" y="1239"/>
                </a:lnTo>
                <a:lnTo>
                  <a:pt x="1627" y="1247"/>
                </a:lnTo>
                <a:lnTo>
                  <a:pt x="1608" y="1250"/>
                </a:lnTo>
                <a:lnTo>
                  <a:pt x="1608" y="1250"/>
                </a:lnTo>
                <a:close/>
                <a:moveTo>
                  <a:pt x="1739" y="1050"/>
                </a:moveTo>
                <a:lnTo>
                  <a:pt x="162" y="1050"/>
                </a:lnTo>
                <a:lnTo>
                  <a:pt x="135" y="1047"/>
                </a:lnTo>
                <a:lnTo>
                  <a:pt x="112" y="1031"/>
                </a:lnTo>
                <a:lnTo>
                  <a:pt x="96" y="1012"/>
                </a:lnTo>
                <a:lnTo>
                  <a:pt x="93" y="985"/>
                </a:lnTo>
                <a:lnTo>
                  <a:pt x="96" y="958"/>
                </a:lnTo>
                <a:lnTo>
                  <a:pt x="112" y="935"/>
                </a:lnTo>
                <a:lnTo>
                  <a:pt x="135" y="923"/>
                </a:lnTo>
                <a:lnTo>
                  <a:pt x="162" y="916"/>
                </a:lnTo>
                <a:lnTo>
                  <a:pt x="177" y="916"/>
                </a:lnTo>
                <a:lnTo>
                  <a:pt x="231" y="950"/>
                </a:lnTo>
                <a:lnTo>
                  <a:pt x="262" y="962"/>
                </a:lnTo>
                <a:lnTo>
                  <a:pt x="293" y="966"/>
                </a:lnTo>
                <a:lnTo>
                  <a:pt x="324" y="962"/>
                </a:lnTo>
                <a:lnTo>
                  <a:pt x="351" y="947"/>
                </a:lnTo>
                <a:lnTo>
                  <a:pt x="389" y="916"/>
                </a:lnTo>
                <a:lnTo>
                  <a:pt x="443" y="916"/>
                </a:lnTo>
                <a:lnTo>
                  <a:pt x="466" y="939"/>
                </a:lnTo>
                <a:lnTo>
                  <a:pt x="482" y="950"/>
                </a:lnTo>
                <a:lnTo>
                  <a:pt x="501" y="947"/>
                </a:lnTo>
                <a:lnTo>
                  <a:pt x="582" y="916"/>
                </a:lnTo>
                <a:lnTo>
                  <a:pt x="837" y="916"/>
                </a:lnTo>
                <a:lnTo>
                  <a:pt x="917" y="977"/>
                </a:lnTo>
                <a:lnTo>
                  <a:pt x="944" y="989"/>
                </a:lnTo>
                <a:lnTo>
                  <a:pt x="975" y="993"/>
                </a:lnTo>
                <a:lnTo>
                  <a:pt x="1014" y="989"/>
                </a:lnTo>
                <a:lnTo>
                  <a:pt x="1045" y="966"/>
                </a:lnTo>
                <a:lnTo>
                  <a:pt x="1095" y="916"/>
                </a:lnTo>
                <a:lnTo>
                  <a:pt x="1195" y="916"/>
                </a:lnTo>
                <a:lnTo>
                  <a:pt x="1195" y="916"/>
                </a:lnTo>
                <a:lnTo>
                  <a:pt x="1318" y="962"/>
                </a:lnTo>
                <a:lnTo>
                  <a:pt x="1353" y="970"/>
                </a:lnTo>
                <a:lnTo>
                  <a:pt x="1380" y="966"/>
                </a:lnTo>
                <a:lnTo>
                  <a:pt x="1411" y="950"/>
                </a:lnTo>
                <a:lnTo>
                  <a:pt x="1430" y="927"/>
                </a:lnTo>
                <a:lnTo>
                  <a:pt x="1438" y="916"/>
                </a:lnTo>
                <a:lnTo>
                  <a:pt x="1515" y="916"/>
                </a:lnTo>
                <a:lnTo>
                  <a:pt x="1635" y="970"/>
                </a:lnTo>
                <a:lnTo>
                  <a:pt x="1654" y="973"/>
                </a:lnTo>
                <a:lnTo>
                  <a:pt x="1677" y="973"/>
                </a:lnTo>
                <a:lnTo>
                  <a:pt x="1696" y="970"/>
                </a:lnTo>
                <a:lnTo>
                  <a:pt x="1715" y="962"/>
                </a:lnTo>
                <a:lnTo>
                  <a:pt x="1769" y="923"/>
                </a:lnTo>
                <a:lnTo>
                  <a:pt x="1785" y="935"/>
                </a:lnTo>
                <a:lnTo>
                  <a:pt x="1796" y="950"/>
                </a:lnTo>
                <a:lnTo>
                  <a:pt x="1804" y="966"/>
                </a:lnTo>
                <a:lnTo>
                  <a:pt x="1808" y="985"/>
                </a:lnTo>
                <a:lnTo>
                  <a:pt x="1804" y="1012"/>
                </a:lnTo>
                <a:lnTo>
                  <a:pt x="1789" y="1031"/>
                </a:lnTo>
                <a:lnTo>
                  <a:pt x="1766" y="1047"/>
                </a:lnTo>
                <a:lnTo>
                  <a:pt x="1739" y="1050"/>
                </a:lnTo>
                <a:lnTo>
                  <a:pt x="1739" y="105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67" name="Group 66"/>
          <p:cNvGrpSpPr/>
          <p:nvPr/>
        </p:nvGrpSpPr>
        <p:grpSpPr>
          <a:xfrm>
            <a:off x="5875717" y="4844053"/>
            <a:ext cx="666534" cy="515383"/>
            <a:chOff x="557213" y="3902075"/>
            <a:chExt cx="3024187" cy="2338388"/>
          </a:xfrm>
        </p:grpSpPr>
        <p:sp>
          <p:nvSpPr>
            <p:cNvPr id="68" name="Freeform 121"/>
            <p:cNvSpPr>
              <a:spLocks noEditPoints="1"/>
            </p:cNvSpPr>
            <p:nvPr/>
          </p:nvSpPr>
          <p:spPr bwMode="auto">
            <a:xfrm>
              <a:off x="557213" y="4670425"/>
              <a:ext cx="3024187" cy="1570038"/>
            </a:xfrm>
            <a:custGeom>
              <a:avLst/>
              <a:gdLst>
                <a:gd name="T0" fmla="*/ 1773 w 1905"/>
                <a:gd name="T1" fmla="*/ 389 h 989"/>
                <a:gd name="T2" fmla="*/ 1839 w 1905"/>
                <a:gd name="T3" fmla="*/ 173 h 989"/>
                <a:gd name="T4" fmla="*/ 1708 w 1905"/>
                <a:gd name="T5" fmla="*/ 120 h 989"/>
                <a:gd name="T6" fmla="*/ 1588 w 1905"/>
                <a:gd name="T7" fmla="*/ 66 h 989"/>
                <a:gd name="T8" fmla="*/ 1546 w 1905"/>
                <a:gd name="T9" fmla="*/ 4 h 989"/>
                <a:gd name="T10" fmla="*/ 1407 w 1905"/>
                <a:gd name="T11" fmla="*/ 27 h 989"/>
                <a:gd name="T12" fmla="*/ 1392 w 1905"/>
                <a:gd name="T13" fmla="*/ 73 h 989"/>
                <a:gd name="T14" fmla="*/ 1257 w 1905"/>
                <a:gd name="T15" fmla="*/ 112 h 989"/>
                <a:gd name="T16" fmla="*/ 1303 w 1905"/>
                <a:gd name="T17" fmla="*/ 370 h 989"/>
                <a:gd name="T18" fmla="*/ 1249 w 1905"/>
                <a:gd name="T19" fmla="*/ 631 h 989"/>
                <a:gd name="T20" fmla="*/ 1245 w 1905"/>
                <a:gd name="T21" fmla="*/ 793 h 989"/>
                <a:gd name="T22" fmla="*/ 1141 w 1905"/>
                <a:gd name="T23" fmla="*/ 704 h 989"/>
                <a:gd name="T24" fmla="*/ 1164 w 1905"/>
                <a:gd name="T25" fmla="*/ 570 h 989"/>
                <a:gd name="T26" fmla="*/ 1149 w 1905"/>
                <a:gd name="T27" fmla="*/ 416 h 989"/>
                <a:gd name="T28" fmla="*/ 1134 w 1905"/>
                <a:gd name="T29" fmla="*/ 281 h 989"/>
                <a:gd name="T30" fmla="*/ 983 w 1905"/>
                <a:gd name="T31" fmla="*/ 189 h 989"/>
                <a:gd name="T32" fmla="*/ 524 w 1905"/>
                <a:gd name="T33" fmla="*/ 143 h 989"/>
                <a:gd name="T34" fmla="*/ 181 w 1905"/>
                <a:gd name="T35" fmla="*/ 223 h 989"/>
                <a:gd name="T36" fmla="*/ 104 w 1905"/>
                <a:gd name="T37" fmla="*/ 316 h 989"/>
                <a:gd name="T38" fmla="*/ 135 w 1905"/>
                <a:gd name="T39" fmla="*/ 454 h 989"/>
                <a:gd name="T40" fmla="*/ 70 w 1905"/>
                <a:gd name="T41" fmla="*/ 627 h 989"/>
                <a:gd name="T42" fmla="*/ 135 w 1905"/>
                <a:gd name="T43" fmla="*/ 727 h 989"/>
                <a:gd name="T44" fmla="*/ 19 w 1905"/>
                <a:gd name="T45" fmla="*/ 812 h 989"/>
                <a:gd name="T46" fmla="*/ 19 w 1905"/>
                <a:gd name="T47" fmla="*/ 970 h 989"/>
                <a:gd name="T48" fmla="*/ 1889 w 1905"/>
                <a:gd name="T49" fmla="*/ 970 h 989"/>
                <a:gd name="T50" fmla="*/ 1889 w 1905"/>
                <a:gd name="T51" fmla="*/ 812 h 989"/>
                <a:gd name="T52" fmla="*/ 1665 w 1905"/>
                <a:gd name="T53" fmla="*/ 350 h 989"/>
                <a:gd name="T54" fmla="*/ 1665 w 1905"/>
                <a:gd name="T55" fmla="*/ 354 h 989"/>
                <a:gd name="T56" fmla="*/ 1600 w 1905"/>
                <a:gd name="T57" fmla="*/ 366 h 989"/>
                <a:gd name="T58" fmla="*/ 1500 w 1905"/>
                <a:gd name="T59" fmla="*/ 366 h 989"/>
                <a:gd name="T60" fmla="*/ 1685 w 1905"/>
                <a:gd name="T61" fmla="*/ 762 h 989"/>
                <a:gd name="T62" fmla="*/ 1550 w 1905"/>
                <a:gd name="T63" fmla="*/ 793 h 989"/>
                <a:gd name="T64" fmla="*/ 1546 w 1905"/>
                <a:gd name="T65" fmla="*/ 631 h 989"/>
                <a:gd name="T66" fmla="*/ 1423 w 1905"/>
                <a:gd name="T67" fmla="*/ 366 h 989"/>
                <a:gd name="T68" fmla="*/ 1488 w 1905"/>
                <a:gd name="T69" fmla="*/ 793 h 989"/>
                <a:gd name="T70" fmla="*/ 1507 w 1905"/>
                <a:gd name="T71" fmla="*/ 693 h 989"/>
                <a:gd name="T72" fmla="*/ 204 w 1905"/>
                <a:gd name="T73" fmla="*/ 285 h 989"/>
                <a:gd name="T74" fmla="*/ 374 w 1905"/>
                <a:gd name="T75" fmla="*/ 223 h 989"/>
                <a:gd name="T76" fmla="*/ 517 w 1905"/>
                <a:gd name="T77" fmla="*/ 323 h 989"/>
                <a:gd name="T78" fmla="*/ 447 w 1905"/>
                <a:gd name="T79" fmla="*/ 212 h 989"/>
                <a:gd name="T80" fmla="*/ 702 w 1905"/>
                <a:gd name="T81" fmla="*/ 362 h 989"/>
                <a:gd name="T82" fmla="*/ 713 w 1905"/>
                <a:gd name="T83" fmla="*/ 312 h 989"/>
                <a:gd name="T84" fmla="*/ 810 w 1905"/>
                <a:gd name="T85" fmla="*/ 327 h 989"/>
                <a:gd name="T86" fmla="*/ 852 w 1905"/>
                <a:gd name="T87" fmla="*/ 300 h 989"/>
                <a:gd name="T88" fmla="*/ 921 w 1905"/>
                <a:gd name="T89" fmla="*/ 235 h 989"/>
                <a:gd name="T90" fmla="*/ 1076 w 1905"/>
                <a:gd name="T91" fmla="*/ 308 h 989"/>
                <a:gd name="T92" fmla="*/ 166 w 1905"/>
                <a:gd name="T93" fmla="*/ 400 h 989"/>
                <a:gd name="T94" fmla="*/ 999 w 1905"/>
                <a:gd name="T95" fmla="*/ 531 h 989"/>
                <a:gd name="T96" fmla="*/ 733 w 1905"/>
                <a:gd name="T97" fmla="*/ 462 h 989"/>
                <a:gd name="T98" fmla="*/ 536 w 1905"/>
                <a:gd name="T99" fmla="*/ 462 h 989"/>
                <a:gd name="T100" fmla="*/ 339 w 1905"/>
                <a:gd name="T101" fmla="*/ 462 h 989"/>
                <a:gd name="T102" fmla="*/ 197 w 1905"/>
                <a:gd name="T103" fmla="*/ 462 h 989"/>
                <a:gd name="T104" fmla="*/ 139 w 1905"/>
                <a:gd name="T105" fmla="*/ 604 h 989"/>
                <a:gd name="T106" fmla="*/ 1110 w 1905"/>
                <a:gd name="T107" fmla="*/ 604 h 989"/>
                <a:gd name="T108" fmla="*/ 1099 w 1905"/>
                <a:gd name="T109" fmla="*/ 662 h 989"/>
                <a:gd name="T110" fmla="*/ 131 w 1905"/>
                <a:gd name="T111" fmla="*/ 643 h 989"/>
                <a:gd name="T112" fmla="*/ 1049 w 1905"/>
                <a:gd name="T113" fmla="*/ 754 h 989"/>
                <a:gd name="T114" fmla="*/ 235 w 1905"/>
                <a:gd name="T115" fmla="*/ 789 h 989"/>
                <a:gd name="T116" fmla="*/ 1056 w 1905"/>
                <a:gd name="T117" fmla="*/ 724 h 989"/>
                <a:gd name="T118" fmla="*/ 66 w 1905"/>
                <a:gd name="T119" fmla="*/ 858 h 9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05" h="989">
                  <a:moveTo>
                    <a:pt x="1843" y="793"/>
                  </a:moveTo>
                  <a:lnTo>
                    <a:pt x="1739" y="793"/>
                  </a:lnTo>
                  <a:lnTo>
                    <a:pt x="1746" y="766"/>
                  </a:lnTo>
                  <a:lnTo>
                    <a:pt x="1773" y="400"/>
                  </a:lnTo>
                  <a:lnTo>
                    <a:pt x="1773" y="389"/>
                  </a:lnTo>
                  <a:lnTo>
                    <a:pt x="1766" y="377"/>
                  </a:lnTo>
                  <a:lnTo>
                    <a:pt x="1762" y="374"/>
                  </a:lnTo>
                  <a:lnTo>
                    <a:pt x="1839" y="197"/>
                  </a:lnTo>
                  <a:lnTo>
                    <a:pt x="1843" y="185"/>
                  </a:lnTo>
                  <a:lnTo>
                    <a:pt x="1839" y="173"/>
                  </a:lnTo>
                  <a:lnTo>
                    <a:pt x="1831" y="166"/>
                  </a:lnTo>
                  <a:lnTo>
                    <a:pt x="1824" y="158"/>
                  </a:lnTo>
                  <a:lnTo>
                    <a:pt x="1731" y="120"/>
                  </a:lnTo>
                  <a:lnTo>
                    <a:pt x="1719" y="116"/>
                  </a:lnTo>
                  <a:lnTo>
                    <a:pt x="1708" y="120"/>
                  </a:lnTo>
                  <a:lnTo>
                    <a:pt x="1708" y="108"/>
                  </a:lnTo>
                  <a:lnTo>
                    <a:pt x="1704" y="97"/>
                  </a:lnTo>
                  <a:lnTo>
                    <a:pt x="1696" y="89"/>
                  </a:lnTo>
                  <a:lnTo>
                    <a:pt x="1685" y="85"/>
                  </a:lnTo>
                  <a:lnTo>
                    <a:pt x="1588" y="66"/>
                  </a:lnTo>
                  <a:lnTo>
                    <a:pt x="1569" y="66"/>
                  </a:lnTo>
                  <a:lnTo>
                    <a:pt x="1565" y="31"/>
                  </a:lnTo>
                  <a:lnTo>
                    <a:pt x="1561" y="20"/>
                  </a:lnTo>
                  <a:lnTo>
                    <a:pt x="1558" y="8"/>
                  </a:lnTo>
                  <a:lnTo>
                    <a:pt x="1546" y="4"/>
                  </a:lnTo>
                  <a:lnTo>
                    <a:pt x="1534" y="0"/>
                  </a:lnTo>
                  <a:lnTo>
                    <a:pt x="1434" y="8"/>
                  </a:lnTo>
                  <a:lnTo>
                    <a:pt x="1423" y="12"/>
                  </a:lnTo>
                  <a:lnTo>
                    <a:pt x="1415" y="20"/>
                  </a:lnTo>
                  <a:lnTo>
                    <a:pt x="1407" y="27"/>
                  </a:lnTo>
                  <a:lnTo>
                    <a:pt x="1407" y="43"/>
                  </a:lnTo>
                  <a:lnTo>
                    <a:pt x="1411" y="104"/>
                  </a:lnTo>
                  <a:lnTo>
                    <a:pt x="1407" y="93"/>
                  </a:lnTo>
                  <a:lnTo>
                    <a:pt x="1403" y="81"/>
                  </a:lnTo>
                  <a:lnTo>
                    <a:pt x="1392" y="73"/>
                  </a:lnTo>
                  <a:lnTo>
                    <a:pt x="1380" y="70"/>
                  </a:lnTo>
                  <a:lnTo>
                    <a:pt x="1369" y="70"/>
                  </a:lnTo>
                  <a:lnTo>
                    <a:pt x="1276" y="97"/>
                  </a:lnTo>
                  <a:lnTo>
                    <a:pt x="1265" y="104"/>
                  </a:lnTo>
                  <a:lnTo>
                    <a:pt x="1257" y="112"/>
                  </a:lnTo>
                  <a:lnTo>
                    <a:pt x="1253" y="123"/>
                  </a:lnTo>
                  <a:lnTo>
                    <a:pt x="1253" y="135"/>
                  </a:lnTo>
                  <a:lnTo>
                    <a:pt x="1322" y="366"/>
                  </a:lnTo>
                  <a:lnTo>
                    <a:pt x="1315" y="366"/>
                  </a:lnTo>
                  <a:lnTo>
                    <a:pt x="1303" y="370"/>
                  </a:lnTo>
                  <a:lnTo>
                    <a:pt x="1292" y="377"/>
                  </a:lnTo>
                  <a:lnTo>
                    <a:pt x="1288" y="389"/>
                  </a:lnTo>
                  <a:lnTo>
                    <a:pt x="1284" y="400"/>
                  </a:lnTo>
                  <a:lnTo>
                    <a:pt x="1303" y="631"/>
                  </a:lnTo>
                  <a:lnTo>
                    <a:pt x="1249" y="631"/>
                  </a:lnTo>
                  <a:lnTo>
                    <a:pt x="1238" y="635"/>
                  </a:lnTo>
                  <a:lnTo>
                    <a:pt x="1226" y="643"/>
                  </a:lnTo>
                  <a:lnTo>
                    <a:pt x="1222" y="654"/>
                  </a:lnTo>
                  <a:lnTo>
                    <a:pt x="1218" y="666"/>
                  </a:lnTo>
                  <a:lnTo>
                    <a:pt x="1245" y="793"/>
                  </a:lnTo>
                  <a:lnTo>
                    <a:pt x="1099" y="793"/>
                  </a:lnTo>
                  <a:lnTo>
                    <a:pt x="1110" y="762"/>
                  </a:lnTo>
                  <a:lnTo>
                    <a:pt x="1118" y="727"/>
                  </a:lnTo>
                  <a:lnTo>
                    <a:pt x="1118" y="720"/>
                  </a:lnTo>
                  <a:lnTo>
                    <a:pt x="1141" y="704"/>
                  </a:lnTo>
                  <a:lnTo>
                    <a:pt x="1164" y="685"/>
                  </a:lnTo>
                  <a:lnTo>
                    <a:pt x="1176" y="658"/>
                  </a:lnTo>
                  <a:lnTo>
                    <a:pt x="1184" y="627"/>
                  </a:lnTo>
                  <a:lnTo>
                    <a:pt x="1176" y="597"/>
                  </a:lnTo>
                  <a:lnTo>
                    <a:pt x="1164" y="570"/>
                  </a:lnTo>
                  <a:lnTo>
                    <a:pt x="1141" y="550"/>
                  </a:lnTo>
                  <a:lnTo>
                    <a:pt x="1118" y="535"/>
                  </a:lnTo>
                  <a:lnTo>
                    <a:pt x="1118" y="454"/>
                  </a:lnTo>
                  <a:lnTo>
                    <a:pt x="1141" y="431"/>
                  </a:lnTo>
                  <a:lnTo>
                    <a:pt x="1149" y="416"/>
                  </a:lnTo>
                  <a:lnTo>
                    <a:pt x="1149" y="397"/>
                  </a:lnTo>
                  <a:lnTo>
                    <a:pt x="1149" y="331"/>
                  </a:lnTo>
                  <a:lnTo>
                    <a:pt x="1149" y="316"/>
                  </a:lnTo>
                  <a:lnTo>
                    <a:pt x="1141" y="300"/>
                  </a:lnTo>
                  <a:lnTo>
                    <a:pt x="1134" y="281"/>
                  </a:lnTo>
                  <a:lnTo>
                    <a:pt x="1118" y="262"/>
                  </a:lnTo>
                  <a:lnTo>
                    <a:pt x="1095" y="243"/>
                  </a:lnTo>
                  <a:lnTo>
                    <a:pt x="1068" y="223"/>
                  </a:lnTo>
                  <a:lnTo>
                    <a:pt x="1029" y="204"/>
                  </a:lnTo>
                  <a:lnTo>
                    <a:pt x="983" y="189"/>
                  </a:lnTo>
                  <a:lnTo>
                    <a:pt x="906" y="166"/>
                  </a:lnTo>
                  <a:lnTo>
                    <a:pt x="817" y="150"/>
                  </a:lnTo>
                  <a:lnTo>
                    <a:pt x="725" y="143"/>
                  </a:lnTo>
                  <a:lnTo>
                    <a:pt x="625" y="139"/>
                  </a:lnTo>
                  <a:lnTo>
                    <a:pt x="524" y="143"/>
                  </a:lnTo>
                  <a:lnTo>
                    <a:pt x="432" y="150"/>
                  </a:lnTo>
                  <a:lnTo>
                    <a:pt x="343" y="166"/>
                  </a:lnTo>
                  <a:lnTo>
                    <a:pt x="266" y="189"/>
                  </a:lnTo>
                  <a:lnTo>
                    <a:pt x="220" y="204"/>
                  </a:lnTo>
                  <a:lnTo>
                    <a:pt x="181" y="223"/>
                  </a:lnTo>
                  <a:lnTo>
                    <a:pt x="154" y="243"/>
                  </a:lnTo>
                  <a:lnTo>
                    <a:pt x="131" y="262"/>
                  </a:lnTo>
                  <a:lnTo>
                    <a:pt x="116" y="281"/>
                  </a:lnTo>
                  <a:lnTo>
                    <a:pt x="108" y="300"/>
                  </a:lnTo>
                  <a:lnTo>
                    <a:pt x="104" y="316"/>
                  </a:lnTo>
                  <a:lnTo>
                    <a:pt x="100" y="331"/>
                  </a:lnTo>
                  <a:lnTo>
                    <a:pt x="100" y="397"/>
                  </a:lnTo>
                  <a:lnTo>
                    <a:pt x="104" y="416"/>
                  </a:lnTo>
                  <a:lnTo>
                    <a:pt x="112" y="431"/>
                  </a:lnTo>
                  <a:lnTo>
                    <a:pt x="135" y="454"/>
                  </a:lnTo>
                  <a:lnTo>
                    <a:pt x="135" y="535"/>
                  </a:lnTo>
                  <a:lnTo>
                    <a:pt x="108" y="550"/>
                  </a:lnTo>
                  <a:lnTo>
                    <a:pt x="85" y="570"/>
                  </a:lnTo>
                  <a:lnTo>
                    <a:pt x="73" y="597"/>
                  </a:lnTo>
                  <a:lnTo>
                    <a:pt x="70" y="627"/>
                  </a:lnTo>
                  <a:lnTo>
                    <a:pt x="73" y="658"/>
                  </a:lnTo>
                  <a:lnTo>
                    <a:pt x="85" y="685"/>
                  </a:lnTo>
                  <a:lnTo>
                    <a:pt x="108" y="704"/>
                  </a:lnTo>
                  <a:lnTo>
                    <a:pt x="135" y="720"/>
                  </a:lnTo>
                  <a:lnTo>
                    <a:pt x="135" y="727"/>
                  </a:lnTo>
                  <a:lnTo>
                    <a:pt x="139" y="762"/>
                  </a:lnTo>
                  <a:lnTo>
                    <a:pt x="154" y="793"/>
                  </a:lnTo>
                  <a:lnTo>
                    <a:pt x="66" y="793"/>
                  </a:lnTo>
                  <a:lnTo>
                    <a:pt x="43" y="801"/>
                  </a:lnTo>
                  <a:lnTo>
                    <a:pt x="19" y="812"/>
                  </a:lnTo>
                  <a:lnTo>
                    <a:pt x="8" y="835"/>
                  </a:lnTo>
                  <a:lnTo>
                    <a:pt x="0" y="858"/>
                  </a:lnTo>
                  <a:lnTo>
                    <a:pt x="0" y="924"/>
                  </a:lnTo>
                  <a:lnTo>
                    <a:pt x="8" y="947"/>
                  </a:lnTo>
                  <a:lnTo>
                    <a:pt x="19" y="970"/>
                  </a:lnTo>
                  <a:lnTo>
                    <a:pt x="43" y="981"/>
                  </a:lnTo>
                  <a:lnTo>
                    <a:pt x="66" y="989"/>
                  </a:lnTo>
                  <a:lnTo>
                    <a:pt x="1843" y="989"/>
                  </a:lnTo>
                  <a:lnTo>
                    <a:pt x="1866" y="981"/>
                  </a:lnTo>
                  <a:lnTo>
                    <a:pt x="1889" y="970"/>
                  </a:lnTo>
                  <a:lnTo>
                    <a:pt x="1901" y="947"/>
                  </a:lnTo>
                  <a:lnTo>
                    <a:pt x="1905" y="924"/>
                  </a:lnTo>
                  <a:lnTo>
                    <a:pt x="1905" y="858"/>
                  </a:lnTo>
                  <a:lnTo>
                    <a:pt x="1901" y="835"/>
                  </a:lnTo>
                  <a:lnTo>
                    <a:pt x="1889" y="812"/>
                  </a:lnTo>
                  <a:lnTo>
                    <a:pt x="1866" y="801"/>
                  </a:lnTo>
                  <a:lnTo>
                    <a:pt x="1843" y="793"/>
                  </a:lnTo>
                  <a:lnTo>
                    <a:pt x="1843" y="793"/>
                  </a:lnTo>
                  <a:close/>
                  <a:moveTo>
                    <a:pt x="1665" y="354"/>
                  </a:moveTo>
                  <a:lnTo>
                    <a:pt x="1665" y="350"/>
                  </a:lnTo>
                  <a:lnTo>
                    <a:pt x="1735" y="189"/>
                  </a:lnTo>
                  <a:lnTo>
                    <a:pt x="1770" y="200"/>
                  </a:lnTo>
                  <a:lnTo>
                    <a:pt x="1700" y="366"/>
                  </a:lnTo>
                  <a:lnTo>
                    <a:pt x="1662" y="366"/>
                  </a:lnTo>
                  <a:lnTo>
                    <a:pt x="1665" y="354"/>
                  </a:lnTo>
                  <a:close/>
                  <a:moveTo>
                    <a:pt x="1581" y="262"/>
                  </a:moveTo>
                  <a:lnTo>
                    <a:pt x="1581" y="258"/>
                  </a:lnTo>
                  <a:lnTo>
                    <a:pt x="1604" y="131"/>
                  </a:lnTo>
                  <a:lnTo>
                    <a:pt x="1642" y="139"/>
                  </a:lnTo>
                  <a:lnTo>
                    <a:pt x="1600" y="366"/>
                  </a:lnTo>
                  <a:lnTo>
                    <a:pt x="1561" y="366"/>
                  </a:lnTo>
                  <a:lnTo>
                    <a:pt x="1581" y="262"/>
                  </a:lnTo>
                  <a:close/>
                  <a:moveTo>
                    <a:pt x="1507" y="66"/>
                  </a:moveTo>
                  <a:lnTo>
                    <a:pt x="1519" y="254"/>
                  </a:lnTo>
                  <a:lnTo>
                    <a:pt x="1500" y="366"/>
                  </a:lnTo>
                  <a:lnTo>
                    <a:pt x="1492" y="366"/>
                  </a:lnTo>
                  <a:lnTo>
                    <a:pt x="1469" y="66"/>
                  </a:lnTo>
                  <a:lnTo>
                    <a:pt x="1507" y="66"/>
                  </a:lnTo>
                  <a:close/>
                  <a:moveTo>
                    <a:pt x="1712" y="427"/>
                  </a:moveTo>
                  <a:lnTo>
                    <a:pt x="1685" y="762"/>
                  </a:lnTo>
                  <a:lnTo>
                    <a:pt x="1681" y="774"/>
                  </a:lnTo>
                  <a:lnTo>
                    <a:pt x="1673" y="785"/>
                  </a:lnTo>
                  <a:lnTo>
                    <a:pt x="1662" y="793"/>
                  </a:lnTo>
                  <a:lnTo>
                    <a:pt x="1650" y="793"/>
                  </a:lnTo>
                  <a:lnTo>
                    <a:pt x="1550" y="793"/>
                  </a:lnTo>
                  <a:lnTo>
                    <a:pt x="1577" y="666"/>
                  </a:lnTo>
                  <a:lnTo>
                    <a:pt x="1577" y="654"/>
                  </a:lnTo>
                  <a:lnTo>
                    <a:pt x="1569" y="643"/>
                  </a:lnTo>
                  <a:lnTo>
                    <a:pt x="1561" y="635"/>
                  </a:lnTo>
                  <a:lnTo>
                    <a:pt x="1546" y="631"/>
                  </a:lnTo>
                  <a:lnTo>
                    <a:pt x="1365" y="631"/>
                  </a:lnTo>
                  <a:lnTo>
                    <a:pt x="1349" y="427"/>
                  </a:lnTo>
                  <a:lnTo>
                    <a:pt x="1712" y="427"/>
                  </a:lnTo>
                  <a:close/>
                  <a:moveTo>
                    <a:pt x="1357" y="139"/>
                  </a:moveTo>
                  <a:lnTo>
                    <a:pt x="1423" y="366"/>
                  </a:lnTo>
                  <a:lnTo>
                    <a:pt x="1384" y="366"/>
                  </a:lnTo>
                  <a:lnTo>
                    <a:pt x="1322" y="150"/>
                  </a:lnTo>
                  <a:lnTo>
                    <a:pt x="1357" y="139"/>
                  </a:lnTo>
                  <a:close/>
                  <a:moveTo>
                    <a:pt x="1507" y="693"/>
                  </a:moveTo>
                  <a:lnTo>
                    <a:pt x="1488" y="793"/>
                  </a:lnTo>
                  <a:lnTo>
                    <a:pt x="1488" y="793"/>
                  </a:lnTo>
                  <a:lnTo>
                    <a:pt x="1311" y="793"/>
                  </a:lnTo>
                  <a:lnTo>
                    <a:pt x="1307" y="793"/>
                  </a:lnTo>
                  <a:lnTo>
                    <a:pt x="1288" y="693"/>
                  </a:lnTo>
                  <a:lnTo>
                    <a:pt x="1507" y="693"/>
                  </a:lnTo>
                  <a:close/>
                  <a:moveTo>
                    <a:pt x="162" y="331"/>
                  </a:moveTo>
                  <a:lnTo>
                    <a:pt x="166" y="320"/>
                  </a:lnTo>
                  <a:lnTo>
                    <a:pt x="174" y="308"/>
                  </a:lnTo>
                  <a:lnTo>
                    <a:pt x="185" y="297"/>
                  </a:lnTo>
                  <a:lnTo>
                    <a:pt x="204" y="285"/>
                  </a:lnTo>
                  <a:lnTo>
                    <a:pt x="243" y="262"/>
                  </a:lnTo>
                  <a:lnTo>
                    <a:pt x="285" y="247"/>
                  </a:lnTo>
                  <a:lnTo>
                    <a:pt x="328" y="235"/>
                  </a:lnTo>
                  <a:lnTo>
                    <a:pt x="374" y="223"/>
                  </a:lnTo>
                  <a:lnTo>
                    <a:pt x="374" y="223"/>
                  </a:lnTo>
                  <a:lnTo>
                    <a:pt x="470" y="323"/>
                  </a:lnTo>
                  <a:lnTo>
                    <a:pt x="482" y="327"/>
                  </a:lnTo>
                  <a:lnTo>
                    <a:pt x="494" y="331"/>
                  </a:lnTo>
                  <a:lnTo>
                    <a:pt x="505" y="327"/>
                  </a:lnTo>
                  <a:lnTo>
                    <a:pt x="517" y="323"/>
                  </a:lnTo>
                  <a:lnTo>
                    <a:pt x="521" y="312"/>
                  </a:lnTo>
                  <a:lnTo>
                    <a:pt x="524" y="300"/>
                  </a:lnTo>
                  <a:lnTo>
                    <a:pt x="521" y="289"/>
                  </a:lnTo>
                  <a:lnTo>
                    <a:pt x="517" y="277"/>
                  </a:lnTo>
                  <a:lnTo>
                    <a:pt x="447" y="212"/>
                  </a:lnTo>
                  <a:lnTo>
                    <a:pt x="517" y="204"/>
                  </a:lnTo>
                  <a:lnTo>
                    <a:pt x="671" y="354"/>
                  </a:lnTo>
                  <a:lnTo>
                    <a:pt x="679" y="362"/>
                  </a:lnTo>
                  <a:lnTo>
                    <a:pt x="690" y="362"/>
                  </a:lnTo>
                  <a:lnTo>
                    <a:pt x="702" y="362"/>
                  </a:lnTo>
                  <a:lnTo>
                    <a:pt x="713" y="354"/>
                  </a:lnTo>
                  <a:lnTo>
                    <a:pt x="721" y="343"/>
                  </a:lnTo>
                  <a:lnTo>
                    <a:pt x="721" y="331"/>
                  </a:lnTo>
                  <a:lnTo>
                    <a:pt x="721" y="320"/>
                  </a:lnTo>
                  <a:lnTo>
                    <a:pt x="713" y="312"/>
                  </a:lnTo>
                  <a:lnTo>
                    <a:pt x="602" y="200"/>
                  </a:lnTo>
                  <a:lnTo>
                    <a:pt x="625" y="200"/>
                  </a:lnTo>
                  <a:lnTo>
                    <a:pt x="679" y="200"/>
                  </a:lnTo>
                  <a:lnTo>
                    <a:pt x="802" y="323"/>
                  </a:lnTo>
                  <a:lnTo>
                    <a:pt x="810" y="327"/>
                  </a:lnTo>
                  <a:lnTo>
                    <a:pt x="821" y="331"/>
                  </a:lnTo>
                  <a:lnTo>
                    <a:pt x="833" y="327"/>
                  </a:lnTo>
                  <a:lnTo>
                    <a:pt x="844" y="323"/>
                  </a:lnTo>
                  <a:lnTo>
                    <a:pt x="852" y="312"/>
                  </a:lnTo>
                  <a:lnTo>
                    <a:pt x="852" y="300"/>
                  </a:lnTo>
                  <a:lnTo>
                    <a:pt x="852" y="289"/>
                  </a:lnTo>
                  <a:lnTo>
                    <a:pt x="844" y="277"/>
                  </a:lnTo>
                  <a:lnTo>
                    <a:pt x="775" y="208"/>
                  </a:lnTo>
                  <a:lnTo>
                    <a:pt x="875" y="223"/>
                  </a:lnTo>
                  <a:lnTo>
                    <a:pt x="921" y="235"/>
                  </a:lnTo>
                  <a:lnTo>
                    <a:pt x="964" y="247"/>
                  </a:lnTo>
                  <a:lnTo>
                    <a:pt x="1006" y="262"/>
                  </a:lnTo>
                  <a:lnTo>
                    <a:pt x="1049" y="285"/>
                  </a:lnTo>
                  <a:lnTo>
                    <a:pt x="1064" y="297"/>
                  </a:lnTo>
                  <a:lnTo>
                    <a:pt x="1076" y="308"/>
                  </a:lnTo>
                  <a:lnTo>
                    <a:pt x="1083" y="320"/>
                  </a:lnTo>
                  <a:lnTo>
                    <a:pt x="1087" y="331"/>
                  </a:lnTo>
                  <a:lnTo>
                    <a:pt x="1087" y="397"/>
                  </a:lnTo>
                  <a:lnTo>
                    <a:pt x="1087" y="400"/>
                  </a:lnTo>
                  <a:lnTo>
                    <a:pt x="166" y="400"/>
                  </a:lnTo>
                  <a:lnTo>
                    <a:pt x="162" y="397"/>
                  </a:lnTo>
                  <a:lnTo>
                    <a:pt x="162" y="331"/>
                  </a:lnTo>
                  <a:close/>
                  <a:moveTo>
                    <a:pt x="1056" y="462"/>
                  </a:moveTo>
                  <a:lnTo>
                    <a:pt x="1056" y="531"/>
                  </a:lnTo>
                  <a:lnTo>
                    <a:pt x="999" y="531"/>
                  </a:lnTo>
                  <a:lnTo>
                    <a:pt x="929" y="462"/>
                  </a:lnTo>
                  <a:lnTo>
                    <a:pt x="1056" y="462"/>
                  </a:lnTo>
                  <a:close/>
                  <a:moveTo>
                    <a:pt x="914" y="531"/>
                  </a:moveTo>
                  <a:lnTo>
                    <a:pt x="802" y="531"/>
                  </a:lnTo>
                  <a:lnTo>
                    <a:pt x="733" y="462"/>
                  </a:lnTo>
                  <a:lnTo>
                    <a:pt x="844" y="462"/>
                  </a:lnTo>
                  <a:lnTo>
                    <a:pt x="914" y="531"/>
                  </a:lnTo>
                  <a:close/>
                  <a:moveTo>
                    <a:pt x="717" y="531"/>
                  </a:moveTo>
                  <a:lnTo>
                    <a:pt x="605" y="531"/>
                  </a:lnTo>
                  <a:lnTo>
                    <a:pt x="536" y="462"/>
                  </a:lnTo>
                  <a:lnTo>
                    <a:pt x="644" y="462"/>
                  </a:lnTo>
                  <a:lnTo>
                    <a:pt x="717" y="531"/>
                  </a:lnTo>
                  <a:close/>
                  <a:moveTo>
                    <a:pt x="517" y="531"/>
                  </a:moveTo>
                  <a:lnTo>
                    <a:pt x="409" y="531"/>
                  </a:lnTo>
                  <a:lnTo>
                    <a:pt x="339" y="462"/>
                  </a:lnTo>
                  <a:lnTo>
                    <a:pt x="447" y="462"/>
                  </a:lnTo>
                  <a:lnTo>
                    <a:pt x="517" y="531"/>
                  </a:lnTo>
                  <a:close/>
                  <a:moveTo>
                    <a:pt x="320" y="531"/>
                  </a:moveTo>
                  <a:lnTo>
                    <a:pt x="197" y="531"/>
                  </a:lnTo>
                  <a:lnTo>
                    <a:pt x="197" y="462"/>
                  </a:lnTo>
                  <a:lnTo>
                    <a:pt x="251" y="462"/>
                  </a:lnTo>
                  <a:lnTo>
                    <a:pt x="320" y="531"/>
                  </a:lnTo>
                  <a:close/>
                  <a:moveTo>
                    <a:pt x="131" y="627"/>
                  </a:moveTo>
                  <a:lnTo>
                    <a:pt x="131" y="616"/>
                  </a:lnTo>
                  <a:lnTo>
                    <a:pt x="139" y="604"/>
                  </a:lnTo>
                  <a:lnTo>
                    <a:pt x="150" y="597"/>
                  </a:lnTo>
                  <a:lnTo>
                    <a:pt x="166" y="593"/>
                  </a:lnTo>
                  <a:lnTo>
                    <a:pt x="1087" y="593"/>
                  </a:lnTo>
                  <a:lnTo>
                    <a:pt x="1099" y="597"/>
                  </a:lnTo>
                  <a:lnTo>
                    <a:pt x="1110" y="604"/>
                  </a:lnTo>
                  <a:lnTo>
                    <a:pt x="1118" y="616"/>
                  </a:lnTo>
                  <a:lnTo>
                    <a:pt x="1122" y="627"/>
                  </a:lnTo>
                  <a:lnTo>
                    <a:pt x="1118" y="643"/>
                  </a:lnTo>
                  <a:lnTo>
                    <a:pt x="1110" y="654"/>
                  </a:lnTo>
                  <a:lnTo>
                    <a:pt x="1099" y="662"/>
                  </a:lnTo>
                  <a:lnTo>
                    <a:pt x="1087" y="662"/>
                  </a:lnTo>
                  <a:lnTo>
                    <a:pt x="166" y="662"/>
                  </a:lnTo>
                  <a:lnTo>
                    <a:pt x="150" y="662"/>
                  </a:lnTo>
                  <a:lnTo>
                    <a:pt x="139" y="654"/>
                  </a:lnTo>
                  <a:lnTo>
                    <a:pt x="131" y="643"/>
                  </a:lnTo>
                  <a:lnTo>
                    <a:pt x="131" y="627"/>
                  </a:lnTo>
                  <a:lnTo>
                    <a:pt x="131" y="627"/>
                  </a:lnTo>
                  <a:close/>
                  <a:moveTo>
                    <a:pt x="1056" y="724"/>
                  </a:moveTo>
                  <a:lnTo>
                    <a:pt x="1056" y="727"/>
                  </a:lnTo>
                  <a:lnTo>
                    <a:pt x="1049" y="754"/>
                  </a:lnTo>
                  <a:lnTo>
                    <a:pt x="1033" y="774"/>
                  </a:lnTo>
                  <a:lnTo>
                    <a:pt x="1014" y="789"/>
                  </a:lnTo>
                  <a:lnTo>
                    <a:pt x="987" y="793"/>
                  </a:lnTo>
                  <a:lnTo>
                    <a:pt x="262" y="793"/>
                  </a:lnTo>
                  <a:lnTo>
                    <a:pt x="235" y="789"/>
                  </a:lnTo>
                  <a:lnTo>
                    <a:pt x="216" y="774"/>
                  </a:lnTo>
                  <a:lnTo>
                    <a:pt x="201" y="754"/>
                  </a:lnTo>
                  <a:lnTo>
                    <a:pt x="197" y="727"/>
                  </a:lnTo>
                  <a:lnTo>
                    <a:pt x="197" y="724"/>
                  </a:lnTo>
                  <a:lnTo>
                    <a:pt x="1056" y="724"/>
                  </a:lnTo>
                  <a:close/>
                  <a:moveTo>
                    <a:pt x="1843" y="924"/>
                  </a:moveTo>
                  <a:lnTo>
                    <a:pt x="1843" y="927"/>
                  </a:lnTo>
                  <a:lnTo>
                    <a:pt x="66" y="927"/>
                  </a:lnTo>
                  <a:lnTo>
                    <a:pt x="66" y="924"/>
                  </a:lnTo>
                  <a:lnTo>
                    <a:pt x="66" y="858"/>
                  </a:lnTo>
                  <a:lnTo>
                    <a:pt x="66" y="854"/>
                  </a:lnTo>
                  <a:lnTo>
                    <a:pt x="1843" y="854"/>
                  </a:lnTo>
                  <a:lnTo>
                    <a:pt x="1843" y="858"/>
                  </a:lnTo>
                  <a:lnTo>
                    <a:pt x="1843" y="92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122"/>
            <p:cNvSpPr>
              <a:spLocks/>
            </p:cNvSpPr>
            <p:nvPr/>
          </p:nvSpPr>
          <p:spPr bwMode="auto">
            <a:xfrm>
              <a:off x="1450975" y="3902075"/>
              <a:ext cx="201612" cy="879475"/>
            </a:xfrm>
            <a:custGeom>
              <a:avLst/>
              <a:gdLst>
                <a:gd name="T0" fmla="*/ 0 w 127"/>
                <a:gd name="T1" fmla="*/ 357 h 554"/>
                <a:gd name="T2" fmla="*/ 4 w 127"/>
                <a:gd name="T3" fmla="*/ 392 h 554"/>
                <a:gd name="T4" fmla="*/ 12 w 127"/>
                <a:gd name="T5" fmla="*/ 419 h 554"/>
                <a:gd name="T6" fmla="*/ 23 w 127"/>
                <a:gd name="T7" fmla="*/ 442 h 554"/>
                <a:gd name="T8" fmla="*/ 39 w 127"/>
                <a:gd name="T9" fmla="*/ 457 h 554"/>
                <a:gd name="T10" fmla="*/ 58 w 127"/>
                <a:gd name="T11" fmla="*/ 484 h 554"/>
                <a:gd name="T12" fmla="*/ 62 w 127"/>
                <a:gd name="T13" fmla="*/ 500 h 554"/>
                <a:gd name="T14" fmla="*/ 66 w 127"/>
                <a:gd name="T15" fmla="*/ 523 h 554"/>
                <a:gd name="T16" fmla="*/ 66 w 127"/>
                <a:gd name="T17" fmla="*/ 534 h 554"/>
                <a:gd name="T18" fmla="*/ 73 w 127"/>
                <a:gd name="T19" fmla="*/ 542 h 554"/>
                <a:gd name="T20" fmla="*/ 85 w 127"/>
                <a:gd name="T21" fmla="*/ 550 h 554"/>
                <a:gd name="T22" fmla="*/ 96 w 127"/>
                <a:gd name="T23" fmla="*/ 554 h 554"/>
                <a:gd name="T24" fmla="*/ 108 w 127"/>
                <a:gd name="T25" fmla="*/ 550 h 554"/>
                <a:gd name="T26" fmla="*/ 116 w 127"/>
                <a:gd name="T27" fmla="*/ 542 h 554"/>
                <a:gd name="T28" fmla="*/ 123 w 127"/>
                <a:gd name="T29" fmla="*/ 534 h 554"/>
                <a:gd name="T30" fmla="*/ 127 w 127"/>
                <a:gd name="T31" fmla="*/ 523 h 554"/>
                <a:gd name="T32" fmla="*/ 123 w 127"/>
                <a:gd name="T33" fmla="*/ 488 h 554"/>
                <a:gd name="T34" fmla="*/ 112 w 127"/>
                <a:gd name="T35" fmla="*/ 461 h 554"/>
                <a:gd name="T36" fmla="*/ 100 w 127"/>
                <a:gd name="T37" fmla="*/ 438 h 554"/>
                <a:gd name="T38" fmla="*/ 85 w 127"/>
                <a:gd name="T39" fmla="*/ 419 h 554"/>
                <a:gd name="T40" fmla="*/ 69 w 127"/>
                <a:gd name="T41" fmla="*/ 392 h 554"/>
                <a:gd name="T42" fmla="*/ 62 w 127"/>
                <a:gd name="T43" fmla="*/ 377 h 554"/>
                <a:gd name="T44" fmla="*/ 62 w 127"/>
                <a:gd name="T45" fmla="*/ 357 h 554"/>
                <a:gd name="T46" fmla="*/ 62 w 127"/>
                <a:gd name="T47" fmla="*/ 338 h 554"/>
                <a:gd name="T48" fmla="*/ 69 w 127"/>
                <a:gd name="T49" fmla="*/ 323 h 554"/>
                <a:gd name="T50" fmla="*/ 85 w 127"/>
                <a:gd name="T51" fmla="*/ 296 h 554"/>
                <a:gd name="T52" fmla="*/ 100 w 127"/>
                <a:gd name="T53" fmla="*/ 277 h 554"/>
                <a:gd name="T54" fmla="*/ 112 w 127"/>
                <a:gd name="T55" fmla="*/ 254 h 554"/>
                <a:gd name="T56" fmla="*/ 123 w 127"/>
                <a:gd name="T57" fmla="*/ 227 h 554"/>
                <a:gd name="T58" fmla="*/ 127 w 127"/>
                <a:gd name="T59" fmla="*/ 192 h 554"/>
                <a:gd name="T60" fmla="*/ 123 w 127"/>
                <a:gd name="T61" fmla="*/ 157 h 554"/>
                <a:gd name="T62" fmla="*/ 112 w 127"/>
                <a:gd name="T63" fmla="*/ 130 h 554"/>
                <a:gd name="T64" fmla="*/ 100 w 127"/>
                <a:gd name="T65" fmla="*/ 111 h 554"/>
                <a:gd name="T66" fmla="*/ 85 w 127"/>
                <a:gd name="T67" fmla="*/ 92 h 554"/>
                <a:gd name="T68" fmla="*/ 69 w 127"/>
                <a:gd name="T69" fmla="*/ 65 h 554"/>
                <a:gd name="T70" fmla="*/ 62 w 127"/>
                <a:gd name="T71" fmla="*/ 50 h 554"/>
                <a:gd name="T72" fmla="*/ 62 w 127"/>
                <a:gd name="T73" fmla="*/ 30 h 554"/>
                <a:gd name="T74" fmla="*/ 58 w 127"/>
                <a:gd name="T75" fmla="*/ 19 h 554"/>
                <a:gd name="T76" fmla="*/ 50 w 127"/>
                <a:gd name="T77" fmla="*/ 7 h 554"/>
                <a:gd name="T78" fmla="*/ 42 w 127"/>
                <a:gd name="T79" fmla="*/ 0 h 554"/>
                <a:gd name="T80" fmla="*/ 31 w 127"/>
                <a:gd name="T81" fmla="*/ 0 h 554"/>
                <a:gd name="T82" fmla="*/ 19 w 127"/>
                <a:gd name="T83" fmla="*/ 0 h 554"/>
                <a:gd name="T84" fmla="*/ 8 w 127"/>
                <a:gd name="T85" fmla="*/ 7 h 554"/>
                <a:gd name="T86" fmla="*/ 0 w 127"/>
                <a:gd name="T87" fmla="*/ 19 h 554"/>
                <a:gd name="T88" fmla="*/ 0 w 127"/>
                <a:gd name="T89" fmla="*/ 30 h 554"/>
                <a:gd name="T90" fmla="*/ 4 w 127"/>
                <a:gd name="T91" fmla="*/ 65 h 554"/>
                <a:gd name="T92" fmla="*/ 12 w 127"/>
                <a:gd name="T93" fmla="*/ 92 h 554"/>
                <a:gd name="T94" fmla="*/ 23 w 127"/>
                <a:gd name="T95" fmla="*/ 111 h 554"/>
                <a:gd name="T96" fmla="*/ 39 w 127"/>
                <a:gd name="T97" fmla="*/ 130 h 554"/>
                <a:gd name="T98" fmla="*/ 58 w 127"/>
                <a:gd name="T99" fmla="*/ 157 h 554"/>
                <a:gd name="T100" fmla="*/ 62 w 127"/>
                <a:gd name="T101" fmla="*/ 173 h 554"/>
                <a:gd name="T102" fmla="*/ 66 w 127"/>
                <a:gd name="T103" fmla="*/ 192 h 554"/>
                <a:gd name="T104" fmla="*/ 62 w 127"/>
                <a:gd name="T105" fmla="*/ 215 h 554"/>
                <a:gd name="T106" fmla="*/ 58 w 127"/>
                <a:gd name="T107" fmla="*/ 230 h 554"/>
                <a:gd name="T108" fmla="*/ 39 w 127"/>
                <a:gd name="T109" fmla="*/ 257 h 554"/>
                <a:gd name="T110" fmla="*/ 23 w 127"/>
                <a:gd name="T111" fmla="*/ 273 h 554"/>
                <a:gd name="T112" fmla="*/ 12 w 127"/>
                <a:gd name="T113" fmla="*/ 296 h 554"/>
                <a:gd name="T114" fmla="*/ 4 w 127"/>
                <a:gd name="T115" fmla="*/ 323 h 554"/>
                <a:gd name="T116" fmla="*/ 0 w 127"/>
                <a:gd name="T117" fmla="*/ 357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7" h="554">
                  <a:moveTo>
                    <a:pt x="0" y="357"/>
                  </a:moveTo>
                  <a:lnTo>
                    <a:pt x="4" y="392"/>
                  </a:lnTo>
                  <a:lnTo>
                    <a:pt x="12" y="419"/>
                  </a:lnTo>
                  <a:lnTo>
                    <a:pt x="23" y="442"/>
                  </a:lnTo>
                  <a:lnTo>
                    <a:pt x="39" y="457"/>
                  </a:lnTo>
                  <a:lnTo>
                    <a:pt x="58" y="484"/>
                  </a:lnTo>
                  <a:lnTo>
                    <a:pt x="62" y="500"/>
                  </a:lnTo>
                  <a:lnTo>
                    <a:pt x="66" y="523"/>
                  </a:lnTo>
                  <a:lnTo>
                    <a:pt x="66" y="534"/>
                  </a:lnTo>
                  <a:lnTo>
                    <a:pt x="73" y="542"/>
                  </a:lnTo>
                  <a:lnTo>
                    <a:pt x="85" y="550"/>
                  </a:lnTo>
                  <a:lnTo>
                    <a:pt x="96" y="554"/>
                  </a:lnTo>
                  <a:lnTo>
                    <a:pt x="108" y="550"/>
                  </a:lnTo>
                  <a:lnTo>
                    <a:pt x="116" y="542"/>
                  </a:lnTo>
                  <a:lnTo>
                    <a:pt x="123" y="534"/>
                  </a:lnTo>
                  <a:lnTo>
                    <a:pt x="127" y="523"/>
                  </a:lnTo>
                  <a:lnTo>
                    <a:pt x="123" y="488"/>
                  </a:lnTo>
                  <a:lnTo>
                    <a:pt x="112" y="461"/>
                  </a:lnTo>
                  <a:lnTo>
                    <a:pt x="100" y="438"/>
                  </a:lnTo>
                  <a:lnTo>
                    <a:pt x="85" y="419"/>
                  </a:lnTo>
                  <a:lnTo>
                    <a:pt x="69" y="392"/>
                  </a:lnTo>
                  <a:lnTo>
                    <a:pt x="62" y="377"/>
                  </a:lnTo>
                  <a:lnTo>
                    <a:pt x="62" y="357"/>
                  </a:lnTo>
                  <a:lnTo>
                    <a:pt x="62" y="338"/>
                  </a:lnTo>
                  <a:lnTo>
                    <a:pt x="69" y="323"/>
                  </a:lnTo>
                  <a:lnTo>
                    <a:pt x="85" y="296"/>
                  </a:lnTo>
                  <a:lnTo>
                    <a:pt x="100" y="277"/>
                  </a:lnTo>
                  <a:lnTo>
                    <a:pt x="112" y="254"/>
                  </a:lnTo>
                  <a:lnTo>
                    <a:pt x="123" y="227"/>
                  </a:lnTo>
                  <a:lnTo>
                    <a:pt x="127" y="192"/>
                  </a:lnTo>
                  <a:lnTo>
                    <a:pt x="123" y="157"/>
                  </a:lnTo>
                  <a:lnTo>
                    <a:pt x="112" y="130"/>
                  </a:lnTo>
                  <a:lnTo>
                    <a:pt x="100" y="111"/>
                  </a:lnTo>
                  <a:lnTo>
                    <a:pt x="85" y="92"/>
                  </a:lnTo>
                  <a:lnTo>
                    <a:pt x="69" y="65"/>
                  </a:lnTo>
                  <a:lnTo>
                    <a:pt x="62" y="50"/>
                  </a:lnTo>
                  <a:lnTo>
                    <a:pt x="62" y="30"/>
                  </a:lnTo>
                  <a:lnTo>
                    <a:pt x="58" y="19"/>
                  </a:lnTo>
                  <a:lnTo>
                    <a:pt x="50" y="7"/>
                  </a:lnTo>
                  <a:lnTo>
                    <a:pt x="42" y="0"/>
                  </a:lnTo>
                  <a:lnTo>
                    <a:pt x="31" y="0"/>
                  </a:lnTo>
                  <a:lnTo>
                    <a:pt x="19" y="0"/>
                  </a:lnTo>
                  <a:lnTo>
                    <a:pt x="8" y="7"/>
                  </a:lnTo>
                  <a:lnTo>
                    <a:pt x="0" y="19"/>
                  </a:lnTo>
                  <a:lnTo>
                    <a:pt x="0" y="30"/>
                  </a:lnTo>
                  <a:lnTo>
                    <a:pt x="4" y="65"/>
                  </a:lnTo>
                  <a:lnTo>
                    <a:pt x="12" y="92"/>
                  </a:lnTo>
                  <a:lnTo>
                    <a:pt x="23" y="111"/>
                  </a:lnTo>
                  <a:lnTo>
                    <a:pt x="39" y="130"/>
                  </a:lnTo>
                  <a:lnTo>
                    <a:pt x="58" y="157"/>
                  </a:lnTo>
                  <a:lnTo>
                    <a:pt x="62" y="173"/>
                  </a:lnTo>
                  <a:lnTo>
                    <a:pt x="66" y="192"/>
                  </a:lnTo>
                  <a:lnTo>
                    <a:pt x="62" y="215"/>
                  </a:lnTo>
                  <a:lnTo>
                    <a:pt x="58" y="230"/>
                  </a:lnTo>
                  <a:lnTo>
                    <a:pt x="39" y="257"/>
                  </a:lnTo>
                  <a:lnTo>
                    <a:pt x="23" y="273"/>
                  </a:lnTo>
                  <a:lnTo>
                    <a:pt x="12" y="296"/>
                  </a:lnTo>
                  <a:lnTo>
                    <a:pt x="4" y="323"/>
                  </a:lnTo>
                  <a:lnTo>
                    <a:pt x="0" y="35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123"/>
            <p:cNvSpPr>
              <a:spLocks/>
            </p:cNvSpPr>
            <p:nvPr/>
          </p:nvSpPr>
          <p:spPr bwMode="auto">
            <a:xfrm>
              <a:off x="1665288" y="4005263"/>
              <a:ext cx="195262" cy="512763"/>
            </a:xfrm>
            <a:custGeom>
              <a:avLst/>
              <a:gdLst>
                <a:gd name="T0" fmla="*/ 31 w 123"/>
                <a:gd name="T1" fmla="*/ 323 h 323"/>
                <a:gd name="T2" fmla="*/ 42 w 123"/>
                <a:gd name="T3" fmla="*/ 319 h 323"/>
                <a:gd name="T4" fmla="*/ 54 w 123"/>
                <a:gd name="T5" fmla="*/ 312 h 323"/>
                <a:gd name="T6" fmla="*/ 73 w 123"/>
                <a:gd name="T7" fmla="*/ 285 h 323"/>
                <a:gd name="T8" fmla="*/ 96 w 123"/>
                <a:gd name="T9" fmla="*/ 246 h 323"/>
                <a:gd name="T10" fmla="*/ 116 w 123"/>
                <a:gd name="T11" fmla="*/ 192 h 323"/>
                <a:gd name="T12" fmla="*/ 119 w 123"/>
                <a:gd name="T13" fmla="*/ 162 h 323"/>
                <a:gd name="T14" fmla="*/ 123 w 123"/>
                <a:gd name="T15" fmla="*/ 127 h 323"/>
                <a:gd name="T16" fmla="*/ 116 w 123"/>
                <a:gd name="T17" fmla="*/ 69 h 323"/>
                <a:gd name="T18" fmla="*/ 100 w 123"/>
                <a:gd name="T19" fmla="*/ 15 h 323"/>
                <a:gd name="T20" fmla="*/ 92 w 123"/>
                <a:gd name="T21" fmla="*/ 8 h 323"/>
                <a:gd name="T22" fmla="*/ 85 w 123"/>
                <a:gd name="T23" fmla="*/ 0 h 323"/>
                <a:gd name="T24" fmla="*/ 69 w 123"/>
                <a:gd name="T25" fmla="*/ 0 h 323"/>
                <a:gd name="T26" fmla="*/ 58 w 123"/>
                <a:gd name="T27" fmla="*/ 0 h 323"/>
                <a:gd name="T28" fmla="*/ 50 w 123"/>
                <a:gd name="T29" fmla="*/ 8 h 323"/>
                <a:gd name="T30" fmla="*/ 42 w 123"/>
                <a:gd name="T31" fmla="*/ 19 h 323"/>
                <a:gd name="T32" fmla="*/ 42 w 123"/>
                <a:gd name="T33" fmla="*/ 31 h 323"/>
                <a:gd name="T34" fmla="*/ 42 w 123"/>
                <a:gd name="T35" fmla="*/ 42 h 323"/>
                <a:gd name="T36" fmla="*/ 58 w 123"/>
                <a:gd name="T37" fmla="*/ 85 h 323"/>
                <a:gd name="T38" fmla="*/ 62 w 123"/>
                <a:gd name="T39" fmla="*/ 127 h 323"/>
                <a:gd name="T40" fmla="*/ 54 w 123"/>
                <a:gd name="T41" fmla="*/ 181 h 323"/>
                <a:gd name="T42" fmla="*/ 42 w 123"/>
                <a:gd name="T43" fmla="*/ 219 h 323"/>
                <a:gd name="T44" fmla="*/ 23 w 123"/>
                <a:gd name="T45" fmla="*/ 250 h 323"/>
                <a:gd name="T46" fmla="*/ 8 w 123"/>
                <a:gd name="T47" fmla="*/ 273 h 323"/>
                <a:gd name="T48" fmla="*/ 0 w 123"/>
                <a:gd name="T49" fmla="*/ 281 h 323"/>
                <a:gd name="T50" fmla="*/ 0 w 123"/>
                <a:gd name="T51" fmla="*/ 292 h 323"/>
                <a:gd name="T52" fmla="*/ 0 w 123"/>
                <a:gd name="T53" fmla="*/ 304 h 323"/>
                <a:gd name="T54" fmla="*/ 8 w 123"/>
                <a:gd name="T55" fmla="*/ 315 h 323"/>
                <a:gd name="T56" fmla="*/ 19 w 123"/>
                <a:gd name="T57" fmla="*/ 319 h 323"/>
                <a:gd name="T58" fmla="*/ 31 w 123"/>
                <a:gd name="T59" fmla="*/ 323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323">
                  <a:moveTo>
                    <a:pt x="31" y="323"/>
                  </a:moveTo>
                  <a:lnTo>
                    <a:pt x="42" y="319"/>
                  </a:lnTo>
                  <a:lnTo>
                    <a:pt x="54" y="312"/>
                  </a:lnTo>
                  <a:lnTo>
                    <a:pt x="73" y="285"/>
                  </a:lnTo>
                  <a:lnTo>
                    <a:pt x="96" y="246"/>
                  </a:lnTo>
                  <a:lnTo>
                    <a:pt x="116" y="192"/>
                  </a:lnTo>
                  <a:lnTo>
                    <a:pt x="119" y="162"/>
                  </a:lnTo>
                  <a:lnTo>
                    <a:pt x="123" y="127"/>
                  </a:lnTo>
                  <a:lnTo>
                    <a:pt x="116" y="69"/>
                  </a:lnTo>
                  <a:lnTo>
                    <a:pt x="100" y="15"/>
                  </a:lnTo>
                  <a:lnTo>
                    <a:pt x="92" y="8"/>
                  </a:lnTo>
                  <a:lnTo>
                    <a:pt x="85" y="0"/>
                  </a:lnTo>
                  <a:lnTo>
                    <a:pt x="69" y="0"/>
                  </a:lnTo>
                  <a:lnTo>
                    <a:pt x="58" y="0"/>
                  </a:lnTo>
                  <a:lnTo>
                    <a:pt x="50" y="8"/>
                  </a:lnTo>
                  <a:lnTo>
                    <a:pt x="42" y="19"/>
                  </a:lnTo>
                  <a:lnTo>
                    <a:pt x="42" y="31"/>
                  </a:lnTo>
                  <a:lnTo>
                    <a:pt x="42" y="42"/>
                  </a:lnTo>
                  <a:lnTo>
                    <a:pt x="58" y="85"/>
                  </a:lnTo>
                  <a:lnTo>
                    <a:pt x="62" y="127"/>
                  </a:lnTo>
                  <a:lnTo>
                    <a:pt x="54" y="181"/>
                  </a:lnTo>
                  <a:lnTo>
                    <a:pt x="42" y="219"/>
                  </a:lnTo>
                  <a:lnTo>
                    <a:pt x="23" y="250"/>
                  </a:lnTo>
                  <a:lnTo>
                    <a:pt x="8" y="273"/>
                  </a:lnTo>
                  <a:lnTo>
                    <a:pt x="0" y="281"/>
                  </a:lnTo>
                  <a:lnTo>
                    <a:pt x="0" y="292"/>
                  </a:lnTo>
                  <a:lnTo>
                    <a:pt x="0" y="304"/>
                  </a:lnTo>
                  <a:lnTo>
                    <a:pt x="8" y="315"/>
                  </a:lnTo>
                  <a:lnTo>
                    <a:pt x="19" y="319"/>
                  </a:lnTo>
                  <a:lnTo>
                    <a:pt x="31" y="3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124"/>
            <p:cNvSpPr>
              <a:spLocks/>
            </p:cNvSpPr>
            <p:nvPr/>
          </p:nvSpPr>
          <p:spPr bwMode="auto">
            <a:xfrm>
              <a:off x="1236663" y="4157663"/>
              <a:ext cx="201612" cy="519113"/>
            </a:xfrm>
            <a:custGeom>
              <a:avLst/>
              <a:gdLst>
                <a:gd name="T0" fmla="*/ 54 w 127"/>
                <a:gd name="T1" fmla="*/ 327 h 327"/>
                <a:gd name="T2" fmla="*/ 66 w 127"/>
                <a:gd name="T3" fmla="*/ 323 h 327"/>
                <a:gd name="T4" fmla="*/ 73 w 127"/>
                <a:gd name="T5" fmla="*/ 316 h 327"/>
                <a:gd name="T6" fmla="*/ 81 w 127"/>
                <a:gd name="T7" fmla="*/ 304 h 327"/>
                <a:gd name="T8" fmla="*/ 85 w 127"/>
                <a:gd name="T9" fmla="*/ 293 h 327"/>
                <a:gd name="T10" fmla="*/ 81 w 127"/>
                <a:gd name="T11" fmla="*/ 281 h 327"/>
                <a:gd name="T12" fmla="*/ 69 w 127"/>
                <a:gd name="T13" fmla="*/ 243 h 327"/>
                <a:gd name="T14" fmla="*/ 62 w 127"/>
                <a:gd name="T15" fmla="*/ 196 h 327"/>
                <a:gd name="T16" fmla="*/ 69 w 127"/>
                <a:gd name="T17" fmla="*/ 146 h 327"/>
                <a:gd name="T18" fmla="*/ 85 w 127"/>
                <a:gd name="T19" fmla="*/ 104 h 327"/>
                <a:gd name="T20" fmla="*/ 100 w 127"/>
                <a:gd name="T21" fmla="*/ 73 h 327"/>
                <a:gd name="T22" fmla="*/ 120 w 127"/>
                <a:gd name="T23" fmla="*/ 50 h 327"/>
                <a:gd name="T24" fmla="*/ 120 w 127"/>
                <a:gd name="T25" fmla="*/ 50 h 327"/>
                <a:gd name="T26" fmla="*/ 127 w 127"/>
                <a:gd name="T27" fmla="*/ 31 h 327"/>
                <a:gd name="T28" fmla="*/ 120 w 127"/>
                <a:gd name="T29" fmla="*/ 16 h 327"/>
                <a:gd name="T30" fmla="*/ 112 w 127"/>
                <a:gd name="T31" fmla="*/ 8 h 327"/>
                <a:gd name="T32" fmla="*/ 100 w 127"/>
                <a:gd name="T33" fmla="*/ 0 h 327"/>
                <a:gd name="T34" fmla="*/ 89 w 127"/>
                <a:gd name="T35" fmla="*/ 0 h 327"/>
                <a:gd name="T36" fmla="*/ 77 w 127"/>
                <a:gd name="T37" fmla="*/ 8 h 327"/>
                <a:gd name="T38" fmla="*/ 69 w 127"/>
                <a:gd name="T39" fmla="*/ 16 h 327"/>
                <a:gd name="T40" fmla="*/ 50 w 127"/>
                <a:gd name="T41" fmla="*/ 43 h 327"/>
                <a:gd name="T42" fmla="*/ 27 w 127"/>
                <a:gd name="T43" fmla="*/ 81 h 327"/>
                <a:gd name="T44" fmla="*/ 8 w 127"/>
                <a:gd name="T45" fmla="*/ 131 h 327"/>
                <a:gd name="T46" fmla="*/ 4 w 127"/>
                <a:gd name="T47" fmla="*/ 162 h 327"/>
                <a:gd name="T48" fmla="*/ 0 w 127"/>
                <a:gd name="T49" fmla="*/ 196 h 327"/>
                <a:gd name="T50" fmla="*/ 8 w 127"/>
                <a:gd name="T51" fmla="*/ 254 h 327"/>
                <a:gd name="T52" fmla="*/ 23 w 127"/>
                <a:gd name="T53" fmla="*/ 308 h 327"/>
                <a:gd name="T54" fmla="*/ 35 w 127"/>
                <a:gd name="T55" fmla="*/ 320 h 327"/>
                <a:gd name="T56" fmla="*/ 54 w 127"/>
                <a:gd name="T57" fmla="*/ 327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7" h="327">
                  <a:moveTo>
                    <a:pt x="54" y="327"/>
                  </a:moveTo>
                  <a:lnTo>
                    <a:pt x="66" y="323"/>
                  </a:lnTo>
                  <a:lnTo>
                    <a:pt x="73" y="316"/>
                  </a:lnTo>
                  <a:lnTo>
                    <a:pt x="81" y="304"/>
                  </a:lnTo>
                  <a:lnTo>
                    <a:pt x="85" y="293"/>
                  </a:lnTo>
                  <a:lnTo>
                    <a:pt x="81" y="281"/>
                  </a:lnTo>
                  <a:lnTo>
                    <a:pt x="69" y="243"/>
                  </a:lnTo>
                  <a:lnTo>
                    <a:pt x="62" y="196"/>
                  </a:lnTo>
                  <a:lnTo>
                    <a:pt x="69" y="146"/>
                  </a:lnTo>
                  <a:lnTo>
                    <a:pt x="85" y="104"/>
                  </a:lnTo>
                  <a:lnTo>
                    <a:pt x="100" y="73"/>
                  </a:lnTo>
                  <a:lnTo>
                    <a:pt x="120" y="50"/>
                  </a:lnTo>
                  <a:lnTo>
                    <a:pt x="120" y="50"/>
                  </a:lnTo>
                  <a:lnTo>
                    <a:pt x="127" y="31"/>
                  </a:lnTo>
                  <a:lnTo>
                    <a:pt x="120" y="16"/>
                  </a:lnTo>
                  <a:lnTo>
                    <a:pt x="112" y="8"/>
                  </a:lnTo>
                  <a:lnTo>
                    <a:pt x="100" y="0"/>
                  </a:lnTo>
                  <a:lnTo>
                    <a:pt x="89" y="0"/>
                  </a:lnTo>
                  <a:lnTo>
                    <a:pt x="77" y="8"/>
                  </a:lnTo>
                  <a:lnTo>
                    <a:pt x="69" y="16"/>
                  </a:lnTo>
                  <a:lnTo>
                    <a:pt x="50" y="43"/>
                  </a:lnTo>
                  <a:lnTo>
                    <a:pt x="27" y="81"/>
                  </a:lnTo>
                  <a:lnTo>
                    <a:pt x="8" y="131"/>
                  </a:lnTo>
                  <a:lnTo>
                    <a:pt x="4" y="162"/>
                  </a:lnTo>
                  <a:lnTo>
                    <a:pt x="0" y="196"/>
                  </a:lnTo>
                  <a:lnTo>
                    <a:pt x="8" y="254"/>
                  </a:lnTo>
                  <a:lnTo>
                    <a:pt x="23" y="308"/>
                  </a:lnTo>
                  <a:lnTo>
                    <a:pt x="35" y="320"/>
                  </a:lnTo>
                  <a:lnTo>
                    <a:pt x="54" y="3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2" name="Group 71"/>
          <p:cNvGrpSpPr/>
          <p:nvPr/>
        </p:nvGrpSpPr>
        <p:grpSpPr>
          <a:xfrm>
            <a:off x="7343352" y="3864487"/>
            <a:ext cx="638733" cy="469336"/>
            <a:chOff x="557213" y="4054475"/>
            <a:chExt cx="2974974" cy="2185988"/>
          </a:xfrm>
        </p:grpSpPr>
        <p:sp>
          <p:nvSpPr>
            <p:cNvPr id="73" name="Freeform 129"/>
            <p:cNvSpPr>
              <a:spLocks noEditPoints="1"/>
            </p:cNvSpPr>
            <p:nvPr/>
          </p:nvSpPr>
          <p:spPr bwMode="auto">
            <a:xfrm>
              <a:off x="557213" y="4262438"/>
              <a:ext cx="415925" cy="1763713"/>
            </a:xfrm>
            <a:custGeom>
              <a:avLst/>
              <a:gdLst>
                <a:gd name="T0" fmla="*/ 220 w 262"/>
                <a:gd name="T1" fmla="*/ 3 h 1111"/>
                <a:gd name="T2" fmla="*/ 201 w 262"/>
                <a:gd name="T3" fmla="*/ 19 h 1111"/>
                <a:gd name="T4" fmla="*/ 201 w 262"/>
                <a:gd name="T5" fmla="*/ 265 h 1111"/>
                <a:gd name="T6" fmla="*/ 162 w 262"/>
                <a:gd name="T7" fmla="*/ 30 h 1111"/>
                <a:gd name="T8" fmla="*/ 154 w 262"/>
                <a:gd name="T9" fmla="*/ 11 h 1111"/>
                <a:gd name="T10" fmla="*/ 131 w 262"/>
                <a:gd name="T11" fmla="*/ 0 h 1111"/>
                <a:gd name="T12" fmla="*/ 108 w 262"/>
                <a:gd name="T13" fmla="*/ 11 h 1111"/>
                <a:gd name="T14" fmla="*/ 100 w 262"/>
                <a:gd name="T15" fmla="*/ 30 h 1111"/>
                <a:gd name="T16" fmla="*/ 66 w 262"/>
                <a:gd name="T17" fmla="*/ 265 h 1111"/>
                <a:gd name="T18" fmla="*/ 62 w 262"/>
                <a:gd name="T19" fmla="*/ 19 h 1111"/>
                <a:gd name="T20" fmla="*/ 46 w 262"/>
                <a:gd name="T21" fmla="*/ 3 h 1111"/>
                <a:gd name="T22" fmla="*/ 19 w 262"/>
                <a:gd name="T23" fmla="*/ 3 h 1111"/>
                <a:gd name="T24" fmla="*/ 4 w 262"/>
                <a:gd name="T25" fmla="*/ 19 h 1111"/>
                <a:gd name="T26" fmla="*/ 0 w 262"/>
                <a:gd name="T27" fmla="*/ 327 h 1111"/>
                <a:gd name="T28" fmla="*/ 12 w 262"/>
                <a:gd name="T29" fmla="*/ 365 h 1111"/>
                <a:gd name="T30" fmla="*/ 62 w 262"/>
                <a:gd name="T31" fmla="*/ 415 h 1111"/>
                <a:gd name="T32" fmla="*/ 100 w 262"/>
                <a:gd name="T33" fmla="*/ 423 h 1111"/>
                <a:gd name="T34" fmla="*/ 100 w 262"/>
                <a:gd name="T35" fmla="*/ 1081 h 1111"/>
                <a:gd name="T36" fmla="*/ 108 w 262"/>
                <a:gd name="T37" fmla="*/ 1104 h 1111"/>
                <a:gd name="T38" fmla="*/ 131 w 262"/>
                <a:gd name="T39" fmla="*/ 1111 h 1111"/>
                <a:gd name="T40" fmla="*/ 154 w 262"/>
                <a:gd name="T41" fmla="*/ 1104 h 1111"/>
                <a:gd name="T42" fmla="*/ 162 w 262"/>
                <a:gd name="T43" fmla="*/ 1081 h 1111"/>
                <a:gd name="T44" fmla="*/ 166 w 262"/>
                <a:gd name="T45" fmla="*/ 423 h 1111"/>
                <a:gd name="T46" fmla="*/ 201 w 262"/>
                <a:gd name="T47" fmla="*/ 415 h 1111"/>
                <a:gd name="T48" fmla="*/ 255 w 262"/>
                <a:gd name="T49" fmla="*/ 365 h 1111"/>
                <a:gd name="T50" fmla="*/ 262 w 262"/>
                <a:gd name="T51" fmla="*/ 327 h 1111"/>
                <a:gd name="T52" fmla="*/ 258 w 262"/>
                <a:gd name="T53" fmla="*/ 19 h 1111"/>
                <a:gd name="T54" fmla="*/ 243 w 262"/>
                <a:gd name="T55" fmla="*/ 3 h 1111"/>
                <a:gd name="T56" fmla="*/ 231 w 262"/>
                <a:gd name="T57" fmla="*/ 0 h 1111"/>
                <a:gd name="T58" fmla="*/ 197 w 262"/>
                <a:gd name="T59" fmla="*/ 342 h 1111"/>
                <a:gd name="T60" fmla="*/ 177 w 262"/>
                <a:gd name="T61" fmla="*/ 361 h 1111"/>
                <a:gd name="T62" fmla="*/ 100 w 262"/>
                <a:gd name="T63" fmla="*/ 361 h 1111"/>
                <a:gd name="T64" fmla="*/ 73 w 262"/>
                <a:gd name="T65" fmla="*/ 354 h 1111"/>
                <a:gd name="T66" fmla="*/ 66 w 262"/>
                <a:gd name="T67" fmla="*/ 327 h 1111"/>
                <a:gd name="T68" fmla="*/ 201 w 262"/>
                <a:gd name="T69" fmla="*/ 327 h 1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62" h="1111">
                  <a:moveTo>
                    <a:pt x="231" y="0"/>
                  </a:moveTo>
                  <a:lnTo>
                    <a:pt x="220" y="3"/>
                  </a:lnTo>
                  <a:lnTo>
                    <a:pt x="208" y="11"/>
                  </a:lnTo>
                  <a:lnTo>
                    <a:pt x="201" y="19"/>
                  </a:lnTo>
                  <a:lnTo>
                    <a:pt x="201" y="30"/>
                  </a:lnTo>
                  <a:lnTo>
                    <a:pt x="201" y="265"/>
                  </a:lnTo>
                  <a:lnTo>
                    <a:pt x="162" y="265"/>
                  </a:lnTo>
                  <a:lnTo>
                    <a:pt x="162" y="30"/>
                  </a:lnTo>
                  <a:lnTo>
                    <a:pt x="162" y="19"/>
                  </a:lnTo>
                  <a:lnTo>
                    <a:pt x="154" y="11"/>
                  </a:lnTo>
                  <a:lnTo>
                    <a:pt x="143" y="3"/>
                  </a:lnTo>
                  <a:lnTo>
                    <a:pt x="131" y="0"/>
                  </a:lnTo>
                  <a:lnTo>
                    <a:pt x="120" y="3"/>
                  </a:lnTo>
                  <a:lnTo>
                    <a:pt x="108" y="11"/>
                  </a:lnTo>
                  <a:lnTo>
                    <a:pt x="104" y="19"/>
                  </a:lnTo>
                  <a:lnTo>
                    <a:pt x="100" y="30"/>
                  </a:lnTo>
                  <a:lnTo>
                    <a:pt x="100" y="265"/>
                  </a:lnTo>
                  <a:lnTo>
                    <a:pt x="66" y="265"/>
                  </a:lnTo>
                  <a:lnTo>
                    <a:pt x="66" y="30"/>
                  </a:lnTo>
                  <a:lnTo>
                    <a:pt x="62" y="19"/>
                  </a:lnTo>
                  <a:lnTo>
                    <a:pt x="54" y="11"/>
                  </a:lnTo>
                  <a:lnTo>
                    <a:pt x="46" y="3"/>
                  </a:lnTo>
                  <a:lnTo>
                    <a:pt x="35" y="0"/>
                  </a:lnTo>
                  <a:lnTo>
                    <a:pt x="19" y="3"/>
                  </a:lnTo>
                  <a:lnTo>
                    <a:pt x="12" y="11"/>
                  </a:lnTo>
                  <a:lnTo>
                    <a:pt x="4" y="19"/>
                  </a:lnTo>
                  <a:lnTo>
                    <a:pt x="0" y="30"/>
                  </a:lnTo>
                  <a:lnTo>
                    <a:pt x="0" y="327"/>
                  </a:lnTo>
                  <a:lnTo>
                    <a:pt x="4" y="346"/>
                  </a:lnTo>
                  <a:lnTo>
                    <a:pt x="12" y="365"/>
                  </a:lnTo>
                  <a:lnTo>
                    <a:pt x="31" y="396"/>
                  </a:lnTo>
                  <a:lnTo>
                    <a:pt x="62" y="415"/>
                  </a:lnTo>
                  <a:lnTo>
                    <a:pt x="81" y="423"/>
                  </a:lnTo>
                  <a:lnTo>
                    <a:pt x="100" y="423"/>
                  </a:lnTo>
                  <a:lnTo>
                    <a:pt x="100" y="423"/>
                  </a:lnTo>
                  <a:lnTo>
                    <a:pt x="100" y="1081"/>
                  </a:lnTo>
                  <a:lnTo>
                    <a:pt x="104" y="1096"/>
                  </a:lnTo>
                  <a:lnTo>
                    <a:pt x="108" y="1104"/>
                  </a:lnTo>
                  <a:lnTo>
                    <a:pt x="120" y="1111"/>
                  </a:lnTo>
                  <a:lnTo>
                    <a:pt x="131" y="1111"/>
                  </a:lnTo>
                  <a:lnTo>
                    <a:pt x="143" y="1111"/>
                  </a:lnTo>
                  <a:lnTo>
                    <a:pt x="154" y="1104"/>
                  </a:lnTo>
                  <a:lnTo>
                    <a:pt x="162" y="1096"/>
                  </a:lnTo>
                  <a:lnTo>
                    <a:pt x="162" y="1081"/>
                  </a:lnTo>
                  <a:lnTo>
                    <a:pt x="162" y="423"/>
                  </a:lnTo>
                  <a:lnTo>
                    <a:pt x="166" y="423"/>
                  </a:lnTo>
                  <a:lnTo>
                    <a:pt x="185" y="423"/>
                  </a:lnTo>
                  <a:lnTo>
                    <a:pt x="201" y="415"/>
                  </a:lnTo>
                  <a:lnTo>
                    <a:pt x="231" y="396"/>
                  </a:lnTo>
                  <a:lnTo>
                    <a:pt x="255" y="365"/>
                  </a:lnTo>
                  <a:lnTo>
                    <a:pt x="258" y="346"/>
                  </a:lnTo>
                  <a:lnTo>
                    <a:pt x="262" y="327"/>
                  </a:lnTo>
                  <a:lnTo>
                    <a:pt x="262" y="30"/>
                  </a:lnTo>
                  <a:lnTo>
                    <a:pt x="258" y="19"/>
                  </a:lnTo>
                  <a:lnTo>
                    <a:pt x="251" y="11"/>
                  </a:lnTo>
                  <a:lnTo>
                    <a:pt x="243" y="3"/>
                  </a:lnTo>
                  <a:lnTo>
                    <a:pt x="231" y="0"/>
                  </a:lnTo>
                  <a:lnTo>
                    <a:pt x="231" y="0"/>
                  </a:lnTo>
                  <a:close/>
                  <a:moveTo>
                    <a:pt x="201" y="327"/>
                  </a:moveTo>
                  <a:lnTo>
                    <a:pt x="197" y="342"/>
                  </a:lnTo>
                  <a:lnTo>
                    <a:pt x="189" y="354"/>
                  </a:lnTo>
                  <a:lnTo>
                    <a:pt x="177" y="361"/>
                  </a:lnTo>
                  <a:lnTo>
                    <a:pt x="166" y="361"/>
                  </a:lnTo>
                  <a:lnTo>
                    <a:pt x="100" y="361"/>
                  </a:lnTo>
                  <a:lnTo>
                    <a:pt x="85" y="361"/>
                  </a:lnTo>
                  <a:lnTo>
                    <a:pt x="73" y="354"/>
                  </a:lnTo>
                  <a:lnTo>
                    <a:pt x="66" y="342"/>
                  </a:lnTo>
                  <a:lnTo>
                    <a:pt x="66" y="327"/>
                  </a:lnTo>
                  <a:lnTo>
                    <a:pt x="66" y="327"/>
                  </a:lnTo>
                  <a:lnTo>
                    <a:pt x="201" y="327"/>
                  </a:lnTo>
                  <a:lnTo>
                    <a:pt x="201" y="3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130"/>
            <p:cNvSpPr>
              <a:spLocks noEditPoints="1"/>
            </p:cNvSpPr>
            <p:nvPr/>
          </p:nvSpPr>
          <p:spPr bwMode="auto">
            <a:xfrm>
              <a:off x="3232150" y="4262438"/>
              <a:ext cx="300037" cy="1763713"/>
            </a:xfrm>
            <a:custGeom>
              <a:avLst/>
              <a:gdLst>
                <a:gd name="T0" fmla="*/ 123 w 189"/>
                <a:gd name="T1" fmla="*/ 0 h 1111"/>
                <a:gd name="T2" fmla="*/ 100 w 189"/>
                <a:gd name="T3" fmla="*/ 7 h 1111"/>
                <a:gd name="T4" fmla="*/ 81 w 189"/>
                <a:gd name="T5" fmla="*/ 19 h 1111"/>
                <a:gd name="T6" fmla="*/ 65 w 189"/>
                <a:gd name="T7" fmla="*/ 38 h 1111"/>
                <a:gd name="T8" fmla="*/ 58 w 189"/>
                <a:gd name="T9" fmla="*/ 61 h 1111"/>
                <a:gd name="T10" fmla="*/ 0 w 189"/>
                <a:gd name="T11" fmla="*/ 681 h 1111"/>
                <a:gd name="T12" fmla="*/ 4 w 189"/>
                <a:gd name="T13" fmla="*/ 700 h 1111"/>
                <a:gd name="T14" fmla="*/ 7 w 189"/>
                <a:gd name="T15" fmla="*/ 719 h 1111"/>
                <a:gd name="T16" fmla="*/ 27 w 189"/>
                <a:gd name="T17" fmla="*/ 754 h 1111"/>
                <a:gd name="T18" fmla="*/ 58 w 189"/>
                <a:gd name="T19" fmla="*/ 777 h 1111"/>
                <a:gd name="T20" fmla="*/ 77 w 189"/>
                <a:gd name="T21" fmla="*/ 784 h 1111"/>
                <a:gd name="T22" fmla="*/ 96 w 189"/>
                <a:gd name="T23" fmla="*/ 784 h 1111"/>
                <a:gd name="T24" fmla="*/ 127 w 189"/>
                <a:gd name="T25" fmla="*/ 784 h 1111"/>
                <a:gd name="T26" fmla="*/ 127 w 189"/>
                <a:gd name="T27" fmla="*/ 1081 h 1111"/>
                <a:gd name="T28" fmla="*/ 131 w 189"/>
                <a:gd name="T29" fmla="*/ 1096 h 1111"/>
                <a:gd name="T30" fmla="*/ 135 w 189"/>
                <a:gd name="T31" fmla="*/ 1104 h 1111"/>
                <a:gd name="T32" fmla="*/ 146 w 189"/>
                <a:gd name="T33" fmla="*/ 1111 h 1111"/>
                <a:gd name="T34" fmla="*/ 158 w 189"/>
                <a:gd name="T35" fmla="*/ 1111 h 1111"/>
                <a:gd name="T36" fmla="*/ 169 w 189"/>
                <a:gd name="T37" fmla="*/ 1111 h 1111"/>
                <a:gd name="T38" fmla="*/ 181 w 189"/>
                <a:gd name="T39" fmla="*/ 1104 h 1111"/>
                <a:gd name="T40" fmla="*/ 185 w 189"/>
                <a:gd name="T41" fmla="*/ 1096 h 1111"/>
                <a:gd name="T42" fmla="*/ 189 w 189"/>
                <a:gd name="T43" fmla="*/ 1081 h 1111"/>
                <a:gd name="T44" fmla="*/ 189 w 189"/>
                <a:gd name="T45" fmla="*/ 65 h 1111"/>
                <a:gd name="T46" fmla="*/ 185 w 189"/>
                <a:gd name="T47" fmla="*/ 42 h 1111"/>
                <a:gd name="T48" fmla="*/ 169 w 189"/>
                <a:gd name="T49" fmla="*/ 19 h 1111"/>
                <a:gd name="T50" fmla="*/ 150 w 189"/>
                <a:gd name="T51" fmla="*/ 7 h 1111"/>
                <a:gd name="T52" fmla="*/ 123 w 189"/>
                <a:gd name="T53" fmla="*/ 0 h 1111"/>
                <a:gd name="T54" fmla="*/ 123 w 189"/>
                <a:gd name="T55" fmla="*/ 0 h 1111"/>
                <a:gd name="T56" fmla="*/ 127 w 189"/>
                <a:gd name="T57" fmla="*/ 723 h 1111"/>
                <a:gd name="T58" fmla="*/ 96 w 189"/>
                <a:gd name="T59" fmla="*/ 723 h 1111"/>
                <a:gd name="T60" fmla="*/ 85 w 189"/>
                <a:gd name="T61" fmla="*/ 719 h 1111"/>
                <a:gd name="T62" fmla="*/ 73 w 189"/>
                <a:gd name="T63" fmla="*/ 711 h 1111"/>
                <a:gd name="T64" fmla="*/ 65 w 189"/>
                <a:gd name="T65" fmla="*/ 700 h 1111"/>
                <a:gd name="T66" fmla="*/ 61 w 189"/>
                <a:gd name="T67" fmla="*/ 684 h 1111"/>
                <a:gd name="T68" fmla="*/ 119 w 189"/>
                <a:gd name="T69" fmla="*/ 65 h 1111"/>
                <a:gd name="T70" fmla="*/ 123 w 189"/>
                <a:gd name="T71" fmla="*/ 61 h 1111"/>
                <a:gd name="T72" fmla="*/ 127 w 189"/>
                <a:gd name="T73" fmla="*/ 65 h 1111"/>
                <a:gd name="T74" fmla="*/ 127 w 189"/>
                <a:gd name="T75" fmla="*/ 723 h 1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9" h="1111">
                  <a:moveTo>
                    <a:pt x="123" y="0"/>
                  </a:moveTo>
                  <a:lnTo>
                    <a:pt x="100" y="7"/>
                  </a:lnTo>
                  <a:lnTo>
                    <a:pt x="81" y="19"/>
                  </a:lnTo>
                  <a:lnTo>
                    <a:pt x="65" y="38"/>
                  </a:lnTo>
                  <a:lnTo>
                    <a:pt x="58" y="61"/>
                  </a:lnTo>
                  <a:lnTo>
                    <a:pt x="0" y="681"/>
                  </a:lnTo>
                  <a:lnTo>
                    <a:pt x="4" y="700"/>
                  </a:lnTo>
                  <a:lnTo>
                    <a:pt x="7" y="719"/>
                  </a:lnTo>
                  <a:lnTo>
                    <a:pt x="27" y="754"/>
                  </a:lnTo>
                  <a:lnTo>
                    <a:pt x="58" y="777"/>
                  </a:lnTo>
                  <a:lnTo>
                    <a:pt x="77" y="784"/>
                  </a:lnTo>
                  <a:lnTo>
                    <a:pt x="96" y="784"/>
                  </a:lnTo>
                  <a:lnTo>
                    <a:pt x="127" y="784"/>
                  </a:lnTo>
                  <a:lnTo>
                    <a:pt x="127" y="1081"/>
                  </a:lnTo>
                  <a:lnTo>
                    <a:pt x="131" y="1096"/>
                  </a:lnTo>
                  <a:lnTo>
                    <a:pt x="135" y="1104"/>
                  </a:lnTo>
                  <a:lnTo>
                    <a:pt x="146" y="1111"/>
                  </a:lnTo>
                  <a:lnTo>
                    <a:pt x="158" y="1111"/>
                  </a:lnTo>
                  <a:lnTo>
                    <a:pt x="169" y="1111"/>
                  </a:lnTo>
                  <a:lnTo>
                    <a:pt x="181" y="1104"/>
                  </a:lnTo>
                  <a:lnTo>
                    <a:pt x="185" y="1096"/>
                  </a:lnTo>
                  <a:lnTo>
                    <a:pt x="189" y="1081"/>
                  </a:lnTo>
                  <a:lnTo>
                    <a:pt x="189" y="65"/>
                  </a:lnTo>
                  <a:lnTo>
                    <a:pt x="185" y="42"/>
                  </a:lnTo>
                  <a:lnTo>
                    <a:pt x="169" y="19"/>
                  </a:lnTo>
                  <a:lnTo>
                    <a:pt x="150" y="7"/>
                  </a:lnTo>
                  <a:lnTo>
                    <a:pt x="123" y="0"/>
                  </a:lnTo>
                  <a:lnTo>
                    <a:pt x="123" y="0"/>
                  </a:lnTo>
                  <a:close/>
                  <a:moveTo>
                    <a:pt x="127" y="723"/>
                  </a:moveTo>
                  <a:lnTo>
                    <a:pt x="96" y="723"/>
                  </a:lnTo>
                  <a:lnTo>
                    <a:pt x="85" y="719"/>
                  </a:lnTo>
                  <a:lnTo>
                    <a:pt x="73" y="711"/>
                  </a:lnTo>
                  <a:lnTo>
                    <a:pt x="65" y="700"/>
                  </a:lnTo>
                  <a:lnTo>
                    <a:pt x="61" y="684"/>
                  </a:lnTo>
                  <a:lnTo>
                    <a:pt x="119" y="65"/>
                  </a:lnTo>
                  <a:lnTo>
                    <a:pt x="123" y="61"/>
                  </a:lnTo>
                  <a:lnTo>
                    <a:pt x="127" y="65"/>
                  </a:lnTo>
                  <a:lnTo>
                    <a:pt x="127" y="7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131"/>
            <p:cNvSpPr>
              <a:spLocks noEditPoints="1"/>
            </p:cNvSpPr>
            <p:nvPr/>
          </p:nvSpPr>
          <p:spPr bwMode="auto">
            <a:xfrm>
              <a:off x="979488" y="4054475"/>
              <a:ext cx="2184400" cy="2185988"/>
            </a:xfrm>
            <a:custGeom>
              <a:avLst/>
              <a:gdLst>
                <a:gd name="T0" fmla="*/ 551 w 1376"/>
                <a:gd name="T1" fmla="*/ 15 h 1377"/>
                <a:gd name="T2" fmla="*/ 359 w 1376"/>
                <a:gd name="T3" fmla="*/ 84 h 1377"/>
                <a:gd name="T4" fmla="*/ 201 w 1376"/>
                <a:gd name="T5" fmla="*/ 204 h 1377"/>
                <a:gd name="T6" fmla="*/ 81 w 1376"/>
                <a:gd name="T7" fmla="*/ 361 h 1377"/>
                <a:gd name="T8" fmla="*/ 12 w 1376"/>
                <a:gd name="T9" fmla="*/ 550 h 1377"/>
                <a:gd name="T10" fmla="*/ 4 w 1376"/>
                <a:gd name="T11" fmla="*/ 758 h 1377"/>
                <a:gd name="T12" fmla="*/ 54 w 1376"/>
                <a:gd name="T13" fmla="*/ 954 h 1377"/>
                <a:gd name="T14" fmla="*/ 158 w 1376"/>
                <a:gd name="T15" fmla="*/ 1123 h 1377"/>
                <a:gd name="T16" fmla="*/ 305 w 1376"/>
                <a:gd name="T17" fmla="*/ 1258 h 1377"/>
                <a:gd name="T18" fmla="*/ 482 w 1376"/>
                <a:gd name="T19" fmla="*/ 1342 h 1377"/>
                <a:gd name="T20" fmla="*/ 686 w 1376"/>
                <a:gd name="T21" fmla="*/ 1377 h 1377"/>
                <a:gd name="T22" fmla="*/ 894 w 1376"/>
                <a:gd name="T23" fmla="*/ 1342 h 1377"/>
                <a:gd name="T24" fmla="*/ 1072 w 1376"/>
                <a:gd name="T25" fmla="*/ 1258 h 1377"/>
                <a:gd name="T26" fmla="*/ 1218 w 1376"/>
                <a:gd name="T27" fmla="*/ 1123 h 1377"/>
                <a:gd name="T28" fmla="*/ 1322 w 1376"/>
                <a:gd name="T29" fmla="*/ 954 h 1377"/>
                <a:gd name="T30" fmla="*/ 1373 w 1376"/>
                <a:gd name="T31" fmla="*/ 758 h 1377"/>
                <a:gd name="T32" fmla="*/ 1365 w 1376"/>
                <a:gd name="T33" fmla="*/ 550 h 1377"/>
                <a:gd name="T34" fmla="*/ 1295 w 1376"/>
                <a:gd name="T35" fmla="*/ 361 h 1377"/>
                <a:gd name="T36" fmla="*/ 1176 w 1376"/>
                <a:gd name="T37" fmla="*/ 204 h 1377"/>
                <a:gd name="T38" fmla="*/ 1018 w 1376"/>
                <a:gd name="T39" fmla="*/ 84 h 1377"/>
                <a:gd name="T40" fmla="*/ 825 w 1376"/>
                <a:gd name="T41" fmla="*/ 15 h 1377"/>
                <a:gd name="T42" fmla="*/ 686 w 1376"/>
                <a:gd name="T43" fmla="*/ 0 h 1377"/>
                <a:gd name="T44" fmla="*/ 563 w 1376"/>
                <a:gd name="T45" fmla="*/ 1300 h 1377"/>
                <a:gd name="T46" fmla="*/ 389 w 1376"/>
                <a:gd name="T47" fmla="*/ 1239 h 1377"/>
                <a:gd name="T48" fmla="*/ 247 w 1376"/>
                <a:gd name="T49" fmla="*/ 1131 h 1377"/>
                <a:gd name="T50" fmla="*/ 135 w 1376"/>
                <a:gd name="T51" fmla="*/ 985 h 1377"/>
                <a:gd name="T52" fmla="*/ 73 w 1376"/>
                <a:gd name="T53" fmla="*/ 815 h 1377"/>
                <a:gd name="T54" fmla="*/ 66 w 1376"/>
                <a:gd name="T55" fmla="*/ 623 h 1377"/>
                <a:gd name="T56" fmla="*/ 112 w 1376"/>
                <a:gd name="T57" fmla="*/ 446 h 1377"/>
                <a:gd name="T58" fmla="*/ 204 w 1376"/>
                <a:gd name="T59" fmla="*/ 288 h 1377"/>
                <a:gd name="T60" fmla="*/ 339 w 1376"/>
                <a:gd name="T61" fmla="*/ 169 h 1377"/>
                <a:gd name="T62" fmla="*/ 501 w 1376"/>
                <a:gd name="T63" fmla="*/ 92 h 1377"/>
                <a:gd name="T64" fmla="*/ 686 w 1376"/>
                <a:gd name="T65" fmla="*/ 61 h 1377"/>
                <a:gd name="T66" fmla="*/ 875 w 1376"/>
                <a:gd name="T67" fmla="*/ 92 h 1377"/>
                <a:gd name="T68" fmla="*/ 1037 w 1376"/>
                <a:gd name="T69" fmla="*/ 169 h 1377"/>
                <a:gd name="T70" fmla="*/ 1172 w 1376"/>
                <a:gd name="T71" fmla="*/ 288 h 1377"/>
                <a:gd name="T72" fmla="*/ 1265 w 1376"/>
                <a:gd name="T73" fmla="*/ 446 h 1377"/>
                <a:gd name="T74" fmla="*/ 1311 w 1376"/>
                <a:gd name="T75" fmla="*/ 623 h 1377"/>
                <a:gd name="T76" fmla="*/ 1303 w 1376"/>
                <a:gd name="T77" fmla="*/ 815 h 1377"/>
                <a:gd name="T78" fmla="*/ 1241 w 1376"/>
                <a:gd name="T79" fmla="*/ 985 h 1377"/>
                <a:gd name="T80" fmla="*/ 1130 w 1376"/>
                <a:gd name="T81" fmla="*/ 1131 h 1377"/>
                <a:gd name="T82" fmla="*/ 987 w 1376"/>
                <a:gd name="T83" fmla="*/ 1239 h 1377"/>
                <a:gd name="T84" fmla="*/ 814 w 1376"/>
                <a:gd name="T85" fmla="*/ 1300 h 1377"/>
                <a:gd name="T86" fmla="*/ 686 w 1376"/>
                <a:gd name="T87" fmla="*/ 1315 h 1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76" h="1377">
                  <a:moveTo>
                    <a:pt x="686" y="0"/>
                  </a:moveTo>
                  <a:lnTo>
                    <a:pt x="617" y="4"/>
                  </a:lnTo>
                  <a:lnTo>
                    <a:pt x="551" y="15"/>
                  </a:lnTo>
                  <a:lnTo>
                    <a:pt x="482" y="31"/>
                  </a:lnTo>
                  <a:lnTo>
                    <a:pt x="420" y="54"/>
                  </a:lnTo>
                  <a:lnTo>
                    <a:pt x="359" y="84"/>
                  </a:lnTo>
                  <a:lnTo>
                    <a:pt x="305" y="119"/>
                  </a:lnTo>
                  <a:lnTo>
                    <a:pt x="251" y="158"/>
                  </a:lnTo>
                  <a:lnTo>
                    <a:pt x="201" y="204"/>
                  </a:lnTo>
                  <a:lnTo>
                    <a:pt x="158" y="250"/>
                  </a:lnTo>
                  <a:lnTo>
                    <a:pt x="116" y="304"/>
                  </a:lnTo>
                  <a:lnTo>
                    <a:pt x="81" y="361"/>
                  </a:lnTo>
                  <a:lnTo>
                    <a:pt x="54" y="419"/>
                  </a:lnTo>
                  <a:lnTo>
                    <a:pt x="31" y="485"/>
                  </a:lnTo>
                  <a:lnTo>
                    <a:pt x="12" y="550"/>
                  </a:lnTo>
                  <a:lnTo>
                    <a:pt x="4" y="619"/>
                  </a:lnTo>
                  <a:lnTo>
                    <a:pt x="0" y="688"/>
                  </a:lnTo>
                  <a:lnTo>
                    <a:pt x="4" y="758"/>
                  </a:lnTo>
                  <a:lnTo>
                    <a:pt x="12" y="827"/>
                  </a:lnTo>
                  <a:lnTo>
                    <a:pt x="31" y="892"/>
                  </a:lnTo>
                  <a:lnTo>
                    <a:pt x="54" y="954"/>
                  </a:lnTo>
                  <a:lnTo>
                    <a:pt x="81" y="1015"/>
                  </a:lnTo>
                  <a:lnTo>
                    <a:pt x="116" y="1073"/>
                  </a:lnTo>
                  <a:lnTo>
                    <a:pt x="158" y="1123"/>
                  </a:lnTo>
                  <a:lnTo>
                    <a:pt x="201" y="1173"/>
                  </a:lnTo>
                  <a:lnTo>
                    <a:pt x="251" y="1219"/>
                  </a:lnTo>
                  <a:lnTo>
                    <a:pt x="305" y="1258"/>
                  </a:lnTo>
                  <a:lnTo>
                    <a:pt x="359" y="1292"/>
                  </a:lnTo>
                  <a:lnTo>
                    <a:pt x="420" y="1319"/>
                  </a:lnTo>
                  <a:lnTo>
                    <a:pt x="482" y="1342"/>
                  </a:lnTo>
                  <a:lnTo>
                    <a:pt x="551" y="1362"/>
                  </a:lnTo>
                  <a:lnTo>
                    <a:pt x="617" y="1373"/>
                  </a:lnTo>
                  <a:lnTo>
                    <a:pt x="686" y="1377"/>
                  </a:lnTo>
                  <a:lnTo>
                    <a:pt x="760" y="1373"/>
                  </a:lnTo>
                  <a:lnTo>
                    <a:pt x="825" y="1362"/>
                  </a:lnTo>
                  <a:lnTo>
                    <a:pt x="894" y="1342"/>
                  </a:lnTo>
                  <a:lnTo>
                    <a:pt x="956" y="1319"/>
                  </a:lnTo>
                  <a:lnTo>
                    <a:pt x="1018" y="1292"/>
                  </a:lnTo>
                  <a:lnTo>
                    <a:pt x="1072" y="1258"/>
                  </a:lnTo>
                  <a:lnTo>
                    <a:pt x="1126" y="1219"/>
                  </a:lnTo>
                  <a:lnTo>
                    <a:pt x="1176" y="1173"/>
                  </a:lnTo>
                  <a:lnTo>
                    <a:pt x="1218" y="1123"/>
                  </a:lnTo>
                  <a:lnTo>
                    <a:pt x="1261" y="1073"/>
                  </a:lnTo>
                  <a:lnTo>
                    <a:pt x="1295" y="1015"/>
                  </a:lnTo>
                  <a:lnTo>
                    <a:pt x="1322" y="954"/>
                  </a:lnTo>
                  <a:lnTo>
                    <a:pt x="1346" y="892"/>
                  </a:lnTo>
                  <a:lnTo>
                    <a:pt x="1365" y="827"/>
                  </a:lnTo>
                  <a:lnTo>
                    <a:pt x="1373" y="758"/>
                  </a:lnTo>
                  <a:lnTo>
                    <a:pt x="1376" y="688"/>
                  </a:lnTo>
                  <a:lnTo>
                    <a:pt x="1373" y="619"/>
                  </a:lnTo>
                  <a:lnTo>
                    <a:pt x="1365" y="550"/>
                  </a:lnTo>
                  <a:lnTo>
                    <a:pt x="1346" y="485"/>
                  </a:lnTo>
                  <a:lnTo>
                    <a:pt x="1322" y="419"/>
                  </a:lnTo>
                  <a:lnTo>
                    <a:pt x="1295" y="361"/>
                  </a:lnTo>
                  <a:lnTo>
                    <a:pt x="1261" y="304"/>
                  </a:lnTo>
                  <a:lnTo>
                    <a:pt x="1218" y="250"/>
                  </a:lnTo>
                  <a:lnTo>
                    <a:pt x="1176" y="204"/>
                  </a:lnTo>
                  <a:lnTo>
                    <a:pt x="1126" y="158"/>
                  </a:lnTo>
                  <a:lnTo>
                    <a:pt x="1072" y="119"/>
                  </a:lnTo>
                  <a:lnTo>
                    <a:pt x="1018" y="84"/>
                  </a:lnTo>
                  <a:lnTo>
                    <a:pt x="956" y="54"/>
                  </a:lnTo>
                  <a:lnTo>
                    <a:pt x="894" y="31"/>
                  </a:lnTo>
                  <a:lnTo>
                    <a:pt x="825" y="15"/>
                  </a:lnTo>
                  <a:lnTo>
                    <a:pt x="760" y="4"/>
                  </a:lnTo>
                  <a:lnTo>
                    <a:pt x="686" y="0"/>
                  </a:lnTo>
                  <a:lnTo>
                    <a:pt x="686" y="0"/>
                  </a:lnTo>
                  <a:close/>
                  <a:moveTo>
                    <a:pt x="686" y="1315"/>
                  </a:moveTo>
                  <a:lnTo>
                    <a:pt x="625" y="1312"/>
                  </a:lnTo>
                  <a:lnTo>
                    <a:pt x="563" y="1300"/>
                  </a:lnTo>
                  <a:lnTo>
                    <a:pt x="501" y="1285"/>
                  </a:lnTo>
                  <a:lnTo>
                    <a:pt x="443" y="1265"/>
                  </a:lnTo>
                  <a:lnTo>
                    <a:pt x="389" y="1239"/>
                  </a:lnTo>
                  <a:lnTo>
                    <a:pt x="339" y="1208"/>
                  </a:lnTo>
                  <a:lnTo>
                    <a:pt x="289" y="1169"/>
                  </a:lnTo>
                  <a:lnTo>
                    <a:pt x="247" y="1131"/>
                  </a:lnTo>
                  <a:lnTo>
                    <a:pt x="204" y="1085"/>
                  </a:lnTo>
                  <a:lnTo>
                    <a:pt x="170" y="1038"/>
                  </a:lnTo>
                  <a:lnTo>
                    <a:pt x="135" y="985"/>
                  </a:lnTo>
                  <a:lnTo>
                    <a:pt x="112" y="931"/>
                  </a:lnTo>
                  <a:lnTo>
                    <a:pt x="89" y="873"/>
                  </a:lnTo>
                  <a:lnTo>
                    <a:pt x="73" y="815"/>
                  </a:lnTo>
                  <a:lnTo>
                    <a:pt x="66" y="754"/>
                  </a:lnTo>
                  <a:lnTo>
                    <a:pt x="62" y="688"/>
                  </a:lnTo>
                  <a:lnTo>
                    <a:pt x="66" y="623"/>
                  </a:lnTo>
                  <a:lnTo>
                    <a:pt x="73" y="561"/>
                  </a:lnTo>
                  <a:lnTo>
                    <a:pt x="89" y="504"/>
                  </a:lnTo>
                  <a:lnTo>
                    <a:pt x="112" y="446"/>
                  </a:lnTo>
                  <a:lnTo>
                    <a:pt x="135" y="388"/>
                  </a:lnTo>
                  <a:lnTo>
                    <a:pt x="170" y="338"/>
                  </a:lnTo>
                  <a:lnTo>
                    <a:pt x="204" y="288"/>
                  </a:lnTo>
                  <a:lnTo>
                    <a:pt x="247" y="246"/>
                  </a:lnTo>
                  <a:lnTo>
                    <a:pt x="289" y="204"/>
                  </a:lnTo>
                  <a:lnTo>
                    <a:pt x="339" y="169"/>
                  </a:lnTo>
                  <a:lnTo>
                    <a:pt x="389" y="138"/>
                  </a:lnTo>
                  <a:lnTo>
                    <a:pt x="443" y="111"/>
                  </a:lnTo>
                  <a:lnTo>
                    <a:pt x="501" y="92"/>
                  </a:lnTo>
                  <a:lnTo>
                    <a:pt x="563" y="77"/>
                  </a:lnTo>
                  <a:lnTo>
                    <a:pt x="625" y="65"/>
                  </a:lnTo>
                  <a:lnTo>
                    <a:pt x="686" y="61"/>
                  </a:lnTo>
                  <a:lnTo>
                    <a:pt x="752" y="65"/>
                  </a:lnTo>
                  <a:lnTo>
                    <a:pt x="814" y="77"/>
                  </a:lnTo>
                  <a:lnTo>
                    <a:pt x="875" y="92"/>
                  </a:lnTo>
                  <a:lnTo>
                    <a:pt x="933" y="111"/>
                  </a:lnTo>
                  <a:lnTo>
                    <a:pt x="987" y="138"/>
                  </a:lnTo>
                  <a:lnTo>
                    <a:pt x="1037" y="169"/>
                  </a:lnTo>
                  <a:lnTo>
                    <a:pt x="1087" y="204"/>
                  </a:lnTo>
                  <a:lnTo>
                    <a:pt x="1130" y="246"/>
                  </a:lnTo>
                  <a:lnTo>
                    <a:pt x="1172" y="288"/>
                  </a:lnTo>
                  <a:lnTo>
                    <a:pt x="1207" y="338"/>
                  </a:lnTo>
                  <a:lnTo>
                    <a:pt x="1241" y="388"/>
                  </a:lnTo>
                  <a:lnTo>
                    <a:pt x="1265" y="446"/>
                  </a:lnTo>
                  <a:lnTo>
                    <a:pt x="1288" y="504"/>
                  </a:lnTo>
                  <a:lnTo>
                    <a:pt x="1303" y="561"/>
                  </a:lnTo>
                  <a:lnTo>
                    <a:pt x="1311" y="623"/>
                  </a:lnTo>
                  <a:lnTo>
                    <a:pt x="1315" y="688"/>
                  </a:lnTo>
                  <a:lnTo>
                    <a:pt x="1311" y="754"/>
                  </a:lnTo>
                  <a:lnTo>
                    <a:pt x="1303" y="815"/>
                  </a:lnTo>
                  <a:lnTo>
                    <a:pt x="1288" y="873"/>
                  </a:lnTo>
                  <a:lnTo>
                    <a:pt x="1265" y="931"/>
                  </a:lnTo>
                  <a:lnTo>
                    <a:pt x="1241" y="985"/>
                  </a:lnTo>
                  <a:lnTo>
                    <a:pt x="1207" y="1038"/>
                  </a:lnTo>
                  <a:lnTo>
                    <a:pt x="1172" y="1085"/>
                  </a:lnTo>
                  <a:lnTo>
                    <a:pt x="1130" y="1131"/>
                  </a:lnTo>
                  <a:lnTo>
                    <a:pt x="1087" y="1169"/>
                  </a:lnTo>
                  <a:lnTo>
                    <a:pt x="1037" y="1208"/>
                  </a:lnTo>
                  <a:lnTo>
                    <a:pt x="987" y="1239"/>
                  </a:lnTo>
                  <a:lnTo>
                    <a:pt x="933" y="1265"/>
                  </a:lnTo>
                  <a:lnTo>
                    <a:pt x="875" y="1285"/>
                  </a:lnTo>
                  <a:lnTo>
                    <a:pt x="814" y="1300"/>
                  </a:lnTo>
                  <a:lnTo>
                    <a:pt x="752" y="1312"/>
                  </a:lnTo>
                  <a:lnTo>
                    <a:pt x="686" y="1315"/>
                  </a:lnTo>
                  <a:lnTo>
                    <a:pt x="686" y="131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132"/>
            <p:cNvSpPr>
              <a:spLocks noEditPoints="1"/>
            </p:cNvSpPr>
            <p:nvPr/>
          </p:nvSpPr>
          <p:spPr bwMode="auto">
            <a:xfrm>
              <a:off x="1346200" y="4421188"/>
              <a:ext cx="1450975" cy="1452563"/>
            </a:xfrm>
            <a:custGeom>
              <a:avLst/>
              <a:gdLst>
                <a:gd name="T0" fmla="*/ 409 w 914"/>
                <a:gd name="T1" fmla="*/ 3 h 915"/>
                <a:gd name="T2" fmla="*/ 320 w 914"/>
                <a:gd name="T3" fmla="*/ 19 h 915"/>
                <a:gd name="T4" fmla="*/ 239 w 914"/>
                <a:gd name="T5" fmla="*/ 53 h 915"/>
                <a:gd name="T6" fmla="*/ 132 w 914"/>
                <a:gd name="T7" fmla="*/ 134 h 915"/>
                <a:gd name="T8" fmla="*/ 54 w 914"/>
                <a:gd name="T9" fmla="*/ 238 h 915"/>
                <a:gd name="T10" fmla="*/ 20 w 914"/>
                <a:gd name="T11" fmla="*/ 323 h 915"/>
                <a:gd name="T12" fmla="*/ 0 w 914"/>
                <a:gd name="T13" fmla="*/ 411 h 915"/>
                <a:gd name="T14" fmla="*/ 0 w 914"/>
                <a:gd name="T15" fmla="*/ 504 h 915"/>
                <a:gd name="T16" fmla="*/ 20 w 914"/>
                <a:gd name="T17" fmla="*/ 592 h 915"/>
                <a:gd name="T18" fmla="*/ 54 w 914"/>
                <a:gd name="T19" fmla="*/ 677 h 915"/>
                <a:gd name="T20" fmla="*/ 132 w 914"/>
                <a:gd name="T21" fmla="*/ 781 h 915"/>
                <a:gd name="T22" fmla="*/ 239 w 914"/>
                <a:gd name="T23" fmla="*/ 857 h 915"/>
                <a:gd name="T24" fmla="*/ 320 w 914"/>
                <a:gd name="T25" fmla="*/ 892 h 915"/>
                <a:gd name="T26" fmla="*/ 409 w 914"/>
                <a:gd name="T27" fmla="*/ 911 h 915"/>
                <a:gd name="T28" fmla="*/ 505 w 914"/>
                <a:gd name="T29" fmla="*/ 911 h 915"/>
                <a:gd name="T30" fmla="*/ 594 w 914"/>
                <a:gd name="T31" fmla="*/ 892 h 915"/>
                <a:gd name="T32" fmla="*/ 675 w 914"/>
                <a:gd name="T33" fmla="*/ 857 h 915"/>
                <a:gd name="T34" fmla="*/ 783 w 914"/>
                <a:gd name="T35" fmla="*/ 781 h 915"/>
                <a:gd name="T36" fmla="*/ 860 w 914"/>
                <a:gd name="T37" fmla="*/ 677 h 915"/>
                <a:gd name="T38" fmla="*/ 895 w 914"/>
                <a:gd name="T39" fmla="*/ 592 h 915"/>
                <a:gd name="T40" fmla="*/ 914 w 914"/>
                <a:gd name="T41" fmla="*/ 504 h 915"/>
                <a:gd name="T42" fmla="*/ 914 w 914"/>
                <a:gd name="T43" fmla="*/ 411 h 915"/>
                <a:gd name="T44" fmla="*/ 895 w 914"/>
                <a:gd name="T45" fmla="*/ 323 h 915"/>
                <a:gd name="T46" fmla="*/ 860 w 914"/>
                <a:gd name="T47" fmla="*/ 238 h 915"/>
                <a:gd name="T48" fmla="*/ 783 w 914"/>
                <a:gd name="T49" fmla="*/ 134 h 915"/>
                <a:gd name="T50" fmla="*/ 675 w 914"/>
                <a:gd name="T51" fmla="*/ 53 h 915"/>
                <a:gd name="T52" fmla="*/ 594 w 914"/>
                <a:gd name="T53" fmla="*/ 19 h 915"/>
                <a:gd name="T54" fmla="*/ 505 w 914"/>
                <a:gd name="T55" fmla="*/ 3 h 915"/>
                <a:gd name="T56" fmla="*/ 455 w 914"/>
                <a:gd name="T57" fmla="*/ 0 h 915"/>
                <a:gd name="T58" fmla="*/ 417 w 914"/>
                <a:gd name="T59" fmla="*/ 850 h 915"/>
                <a:gd name="T60" fmla="*/ 301 w 914"/>
                <a:gd name="T61" fmla="*/ 823 h 915"/>
                <a:gd name="T62" fmla="*/ 178 w 914"/>
                <a:gd name="T63" fmla="*/ 738 h 915"/>
                <a:gd name="T64" fmla="*/ 93 w 914"/>
                <a:gd name="T65" fmla="*/ 611 h 915"/>
                <a:gd name="T66" fmla="*/ 62 w 914"/>
                <a:gd name="T67" fmla="*/ 496 h 915"/>
                <a:gd name="T68" fmla="*/ 62 w 914"/>
                <a:gd name="T69" fmla="*/ 415 h 915"/>
                <a:gd name="T70" fmla="*/ 93 w 914"/>
                <a:gd name="T71" fmla="*/ 304 h 915"/>
                <a:gd name="T72" fmla="*/ 178 w 914"/>
                <a:gd name="T73" fmla="*/ 177 h 915"/>
                <a:gd name="T74" fmla="*/ 301 w 914"/>
                <a:gd name="T75" fmla="*/ 92 h 915"/>
                <a:gd name="T76" fmla="*/ 417 w 914"/>
                <a:gd name="T77" fmla="*/ 65 h 915"/>
                <a:gd name="T78" fmla="*/ 498 w 914"/>
                <a:gd name="T79" fmla="*/ 65 h 915"/>
                <a:gd name="T80" fmla="*/ 613 w 914"/>
                <a:gd name="T81" fmla="*/ 92 h 915"/>
                <a:gd name="T82" fmla="*/ 737 w 914"/>
                <a:gd name="T83" fmla="*/ 177 h 915"/>
                <a:gd name="T84" fmla="*/ 822 w 914"/>
                <a:gd name="T85" fmla="*/ 304 h 915"/>
                <a:gd name="T86" fmla="*/ 852 w 914"/>
                <a:gd name="T87" fmla="*/ 415 h 915"/>
                <a:gd name="T88" fmla="*/ 852 w 914"/>
                <a:gd name="T89" fmla="*/ 496 h 915"/>
                <a:gd name="T90" fmla="*/ 822 w 914"/>
                <a:gd name="T91" fmla="*/ 611 h 915"/>
                <a:gd name="T92" fmla="*/ 737 w 914"/>
                <a:gd name="T93" fmla="*/ 738 h 915"/>
                <a:gd name="T94" fmla="*/ 613 w 914"/>
                <a:gd name="T95" fmla="*/ 823 h 915"/>
                <a:gd name="T96" fmla="*/ 498 w 914"/>
                <a:gd name="T97" fmla="*/ 850 h 915"/>
                <a:gd name="T98" fmla="*/ 455 w 914"/>
                <a:gd name="T99" fmla="*/ 854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14" h="915">
                  <a:moveTo>
                    <a:pt x="455" y="0"/>
                  </a:moveTo>
                  <a:lnTo>
                    <a:pt x="409" y="3"/>
                  </a:lnTo>
                  <a:lnTo>
                    <a:pt x="367" y="7"/>
                  </a:lnTo>
                  <a:lnTo>
                    <a:pt x="320" y="19"/>
                  </a:lnTo>
                  <a:lnTo>
                    <a:pt x="278" y="34"/>
                  </a:lnTo>
                  <a:lnTo>
                    <a:pt x="239" y="53"/>
                  </a:lnTo>
                  <a:lnTo>
                    <a:pt x="201" y="77"/>
                  </a:lnTo>
                  <a:lnTo>
                    <a:pt x="132" y="134"/>
                  </a:lnTo>
                  <a:lnTo>
                    <a:pt x="78" y="200"/>
                  </a:lnTo>
                  <a:lnTo>
                    <a:pt x="54" y="238"/>
                  </a:lnTo>
                  <a:lnTo>
                    <a:pt x="35" y="280"/>
                  </a:lnTo>
                  <a:lnTo>
                    <a:pt x="20" y="323"/>
                  </a:lnTo>
                  <a:lnTo>
                    <a:pt x="8" y="365"/>
                  </a:lnTo>
                  <a:lnTo>
                    <a:pt x="0" y="411"/>
                  </a:lnTo>
                  <a:lnTo>
                    <a:pt x="0" y="457"/>
                  </a:lnTo>
                  <a:lnTo>
                    <a:pt x="0" y="504"/>
                  </a:lnTo>
                  <a:lnTo>
                    <a:pt x="8" y="550"/>
                  </a:lnTo>
                  <a:lnTo>
                    <a:pt x="20" y="592"/>
                  </a:lnTo>
                  <a:lnTo>
                    <a:pt x="35" y="634"/>
                  </a:lnTo>
                  <a:lnTo>
                    <a:pt x="54" y="677"/>
                  </a:lnTo>
                  <a:lnTo>
                    <a:pt x="78" y="711"/>
                  </a:lnTo>
                  <a:lnTo>
                    <a:pt x="132" y="781"/>
                  </a:lnTo>
                  <a:lnTo>
                    <a:pt x="201" y="834"/>
                  </a:lnTo>
                  <a:lnTo>
                    <a:pt x="239" y="857"/>
                  </a:lnTo>
                  <a:lnTo>
                    <a:pt x="278" y="877"/>
                  </a:lnTo>
                  <a:lnTo>
                    <a:pt x="320" y="892"/>
                  </a:lnTo>
                  <a:lnTo>
                    <a:pt x="367" y="904"/>
                  </a:lnTo>
                  <a:lnTo>
                    <a:pt x="409" y="911"/>
                  </a:lnTo>
                  <a:lnTo>
                    <a:pt x="455" y="915"/>
                  </a:lnTo>
                  <a:lnTo>
                    <a:pt x="505" y="911"/>
                  </a:lnTo>
                  <a:lnTo>
                    <a:pt x="548" y="904"/>
                  </a:lnTo>
                  <a:lnTo>
                    <a:pt x="594" y="892"/>
                  </a:lnTo>
                  <a:lnTo>
                    <a:pt x="637" y="877"/>
                  </a:lnTo>
                  <a:lnTo>
                    <a:pt x="675" y="857"/>
                  </a:lnTo>
                  <a:lnTo>
                    <a:pt x="714" y="834"/>
                  </a:lnTo>
                  <a:lnTo>
                    <a:pt x="783" y="781"/>
                  </a:lnTo>
                  <a:lnTo>
                    <a:pt x="837" y="711"/>
                  </a:lnTo>
                  <a:lnTo>
                    <a:pt x="860" y="677"/>
                  </a:lnTo>
                  <a:lnTo>
                    <a:pt x="879" y="634"/>
                  </a:lnTo>
                  <a:lnTo>
                    <a:pt x="895" y="592"/>
                  </a:lnTo>
                  <a:lnTo>
                    <a:pt x="906" y="550"/>
                  </a:lnTo>
                  <a:lnTo>
                    <a:pt x="914" y="504"/>
                  </a:lnTo>
                  <a:lnTo>
                    <a:pt x="914" y="457"/>
                  </a:lnTo>
                  <a:lnTo>
                    <a:pt x="914" y="411"/>
                  </a:lnTo>
                  <a:lnTo>
                    <a:pt x="906" y="365"/>
                  </a:lnTo>
                  <a:lnTo>
                    <a:pt x="895" y="323"/>
                  </a:lnTo>
                  <a:lnTo>
                    <a:pt x="879" y="280"/>
                  </a:lnTo>
                  <a:lnTo>
                    <a:pt x="860" y="238"/>
                  </a:lnTo>
                  <a:lnTo>
                    <a:pt x="837" y="200"/>
                  </a:lnTo>
                  <a:lnTo>
                    <a:pt x="783" y="134"/>
                  </a:lnTo>
                  <a:lnTo>
                    <a:pt x="714" y="77"/>
                  </a:lnTo>
                  <a:lnTo>
                    <a:pt x="675" y="53"/>
                  </a:lnTo>
                  <a:lnTo>
                    <a:pt x="637" y="34"/>
                  </a:lnTo>
                  <a:lnTo>
                    <a:pt x="594" y="19"/>
                  </a:lnTo>
                  <a:lnTo>
                    <a:pt x="548" y="7"/>
                  </a:lnTo>
                  <a:lnTo>
                    <a:pt x="505" y="3"/>
                  </a:lnTo>
                  <a:lnTo>
                    <a:pt x="455" y="0"/>
                  </a:lnTo>
                  <a:lnTo>
                    <a:pt x="455" y="0"/>
                  </a:lnTo>
                  <a:close/>
                  <a:moveTo>
                    <a:pt x="455" y="854"/>
                  </a:moveTo>
                  <a:lnTo>
                    <a:pt x="417" y="850"/>
                  </a:lnTo>
                  <a:lnTo>
                    <a:pt x="378" y="846"/>
                  </a:lnTo>
                  <a:lnTo>
                    <a:pt x="301" y="823"/>
                  </a:lnTo>
                  <a:lnTo>
                    <a:pt x="236" y="784"/>
                  </a:lnTo>
                  <a:lnTo>
                    <a:pt x="178" y="738"/>
                  </a:lnTo>
                  <a:lnTo>
                    <a:pt x="128" y="677"/>
                  </a:lnTo>
                  <a:lnTo>
                    <a:pt x="93" y="611"/>
                  </a:lnTo>
                  <a:lnTo>
                    <a:pt x="70" y="538"/>
                  </a:lnTo>
                  <a:lnTo>
                    <a:pt x="62" y="496"/>
                  </a:lnTo>
                  <a:lnTo>
                    <a:pt x="62" y="457"/>
                  </a:lnTo>
                  <a:lnTo>
                    <a:pt x="62" y="415"/>
                  </a:lnTo>
                  <a:lnTo>
                    <a:pt x="70" y="377"/>
                  </a:lnTo>
                  <a:lnTo>
                    <a:pt x="93" y="304"/>
                  </a:lnTo>
                  <a:lnTo>
                    <a:pt x="128" y="234"/>
                  </a:lnTo>
                  <a:lnTo>
                    <a:pt x="178" y="177"/>
                  </a:lnTo>
                  <a:lnTo>
                    <a:pt x="236" y="130"/>
                  </a:lnTo>
                  <a:lnTo>
                    <a:pt x="301" y="92"/>
                  </a:lnTo>
                  <a:lnTo>
                    <a:pt x="378" y="69"/>
                  </a:lnTo>
                  <a:lnTo>
                    <a:pt x="417" y="65"/>
                  </a:lnTo>
                  <a:lnTo>
                    <a:pt x="455" y="61"/>
                  </a:lnTo>
                  <a:lnTo>
                    <a:pt x="498" y="65"/>
                  </a:lnTo>
                  <a:lnTo>
                    <a:pt x="536" y="69"/>
                  </a:lnTo>
                  <a:lnTo>
                    <a:pt x="613" y="92"/>
                  </a:lnTo>
                  <a:lnTo>
                    <a:pt x="679" y="130"/>
                  </a:lnTo>
                  <a:lnTo>
                    <a:pt x="737" y="177"/>
                  </a:lnTo>
                  <a:lnTo>
                    <a:pt x="787" y="234"/>
                  </a:lnTo>
                  <a:lnTo>
                    <a:pt x="822" y="304"/>
                  </a:lnTo>
                  <a:lnTo>
                    <a:pt x="845" y="377"/>
                  </a:lnTo>
                  <a:lnTo>
                    <a:pt x="852" y="415"/>
                  </a:lnTo>
                  <a:lnTo>
                    <a:pt x="852" y="457"/>
                  </a:lnTo>
                  <a:lnTo>
                    <a:pt x="852" y="496"/>
                  </a:lnTo>
                  <a:lnTo>
                    <a:pt x="845" y="538"/>
                  </a:lnTo>
                  <a:lnTo>
                    <a:pt x="822" y="611"/>
                  </a:lnTo>
                  <a:lnTo>
                    <a:pt x="787" y="677"/>
                  </a:lnTo>
                  <a:lnTo>
                    <a:pt x="737" y="738"/>
                  </a:lnTo>
                  <a:lnTo>
                    <a:pt x="679" y="784"/>
                  </a:lnTo>
                  <a:lnTo>
                    <a:pt x="613" y="823"/>
                  </a:lnTo>
                  <a:lnTo>
                    <a:pt x="536" y="846"/>
                  </a:lnTo>
                  <a:lnTo>
                    <a:pt x="498" y="850"/>
                  </a:lnTo>
                  <a:lnTo>
                    <a:pt x="455" y="854"/>
                  </a:lnTo>
                  <a:lnTo>
                    <a:pt x="455" y="85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7" name="Freeform 133"/>
            <p:cNvSpPr>
              <a:spLocks noEditPoints="1"/>
            </p:cNvSpPr>
            <p:nvPr/>
          </p:nvSpPr>
          <p:spPr bwMode="auto">
            <a:xfrm>
              <a:off x="1500188" y="4579938"/>
              <a:ext cx="1144587" cy="1135063"/>
            </a:xfrm>
            <a:custGeom>
              <a:avLst/>
              <a:gdLst>
                <a:gd name="T0" fmla="*/ 289 w 721"/>
                <a:gd name="T1" fmla="*/ 4 h 715"/>
                <a:gd name="T2" fmla="*/ 158 w 721"/>
                <a:gd name="T3" fmla="*/ 57 h 715"/>
                <a:gd name="T4" fmla="*/ 61 w 721"/>
                <a:gd name="T5" fmla="*/ 157 h 715"/>
                <a:gd name="T6" fmla="*/ 8 w 721"/>
                <a:gd name="T7" fmla="*/ 284 h 715"/>
                <a:gd name="T8" fmla="*/ 8 w 721"/>
                <a:gd name="T9" fmla="*/ 431 h 715"/>
                <a:gd name="T10" fmla="*/ 61 w 721"/>
                <a:gd name="T11" fmla="*/ 557 h 715"/>
                <a:gd name="T12" fmla="*/ 158 w 721"/>
                <a:gd name="T13" fmla="*/ 654 h 715"/>
                <a:gd name="T14" fmla="*/ 289 w 721"/>
                <a:gd name="T15" fmla="*/ 707 h 715"/>
                <a:gd name="T16" fmla="*/ 432 w 721"/>
                <a:gd name="T17" fmla="*/ 707 h 715"/>
                <a:gd name="T18" fmla="*/ 563 w 721"/>
                <a:gd name="T19" fmla="*/ 654 h 715"/>
                <a:gd name="T20" fmla="*/ 659 w 721"/>
                <a:gd name="T21" fmla="*/ 557 h 715"/>
                <a:gd name="T22" fmla="*/ 713 w 721"/>
                <a:gd name="T23" fmla="*/ 431 h 715"/>
                <a:gd name="T24" fmla="*/ 713 w 721"/>
                <a:gd name="T25" fmla="*/ 284 h 715"/>
                <a:gd name="T26" fmla="*/ 659 w 721"/>
                <a:gd name="T27" fmla="*/ 157 h 715"/>
                <a:gd name="T28" fmla="*/ 563 w 721"/>
                <a:gd name="T29" fmla="*/ 57 h 715"/>
                <a:gd name="T30" fmla="*/ 432 w 721"/>
                <a:gd name="T31" fmla="*/ 4 h 715"/>
                <a:gd name="T32" fmla="*/ 358 w 721"/>
                <a:gd name="T33" fmla="*/ 0 h 715"/>
                <a:gd name="T34" fmla="*/ 301 w 721"/>
                <a:gd name="T35" fmla="*/ 650 h 715"/>
                <a:gd name="T36" fmla="*/ 193 w 721"/>
                <a:gd name="T37" fmla="*/ 604 h 715"/>
                <a:gd name="T38" fmla="*/ 112 w 721"/>
                <a:gd name="T39" fmla="*/ 523 h 715"/>
                <a:gd name="T40" fmla="*/ 69 w 721"/>
                <a:gd name="T41" fmla="*/ 415 h 715"/>
                <a:gd name="T42" fmla="*/ 69 w 721"/>
                <a:gd name="T43" fmla="*/ 296 h 715"/>
                <a:gd name="T44" fmla="*/ 112 w 721"/>
                <a:gd name="T45" fmla="*/ 192 h 715"/>
                <a:gd name="T46" fmla="*/ 193 w 721"/>
                <a:gd name="T47" fmla="*/ 111 h 715"/>
                <a:gd name="T48" fmla="*/ 301 w 721"/>
                <a:gd name="T49" fmla="*/ 65 h 715"/>
                <a:gd name="T50" fmla="*/ 420 w 721"/>
                <a:gd name="T51" fmla="*/ 65 h 715"/>
                <a:gd name="T52" fmla="*/ 528 w 721"/>
                <a:gd name="T53" fmla="*/ 111 h 715"/>
                <a:gd name="T54" fmla="*/ 609 w 721"/>
                <a:gd name="T55" fmla="*/ 192 h 715"/>
                <a:gd name="T56" fmla="*/ 651 w 721"/>
                <a:gd name="T57" fmla="*/ 296 h 715"/>
                <a:gd name="T58" fmla="*/ 651 w 721"/>
                <a:gd name="T59" fmla="*/ 415 h 715"/>
                <a:gd name="T60" fmla="*/ 609 w 721"/>
                <a:gd name="T61" fmla="*/ 523 h 715"/>
                <a:gd name="T62" fmla="*/ 528 w 721"/>
                <a:gd name="T63" fmla="*/ 604 h 715"/>
                <a:gd name="T64" fmla="*/ 420 w 721"/>
                <a:gd name="T65" fmla="*/ 650 h 715"/>
                <a:gd name="T66" fmla="*/ 358 w 721"/>
                <a:gd name="T67" fmla="*/ 654 h 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21" h="715">
                  <a:moveTo>
                    <a:pt x="358" y="0"/>
                  </a:moveTo>
                  <a:lnTo>
                    <a:pt x="289" y="4"/>
                  </a:lnTo>
                  <a:lnTo>
                    <a:pt x="220" y="27"/>
                  </a:lnTo>
                  <a:lnTo>
                    <a:pt x="158" y="57"/>
                  </a:lnTo>
                  <a:lnTo>
                    <a:pt x="108" y="104"/>
                  </a:lnTo>
                  <a:lnTo>
                    <a:pt x="61" y="157"/>
                  </a:lnTo>
                  <a:lnTo>
                    <a:pt x="31" y="219"/>
                  </a:lnTo>
                  <a:lnTo>
                    <a:pt x="8" y="284"/>
                  </a:lnTo>
                  <a:lnTo>
                    <a:pt x="0" y="357"/>
                  </a:lnTo>
                  <a:lnTo>
                    <a:pt x="8" y="431"/>
                  </a:lnTo>
                  <a:lnTo>
                    <a:pt x="31" y="496"/>
                  </a:lnTo>
                  <a:lnTo>
                    <a:pt x="61" y="557"/>
                  </a:lnTo>
                  <a:lnTo>
                    <a:pt x="108" y="611"/>
                  </a:lnTo>
                  <a:lnTo>
                    <a:pt x="158" y="654"/>
                  </a:lnTo>
                  <a:lnTo>
                    <a:pt x="220" y="688"/>
                  </a:lnTo>
                  <a:lnTo>
                    <a:pt x="289" y="707"/>
                  </a:lnTo>
                  <a:lnTo>
                    <a:pt x="358" y="715"/>
                  </a:lnTo>
                  <a:lnTo>
                    <a:pt x="432" y="707"/>
                  </a:lnTo>
                  <a:lnTo>
                    <a:pt x="501" y="688"/>
                  </a:lnTo>
                  <a:lnTo>
                    <a:pt x="563" y="654"/>
                  </a:lnTo>
                  <a:lnTo>
                    <a:pt x="613" y="611"/>
                  </a:lnTo>
                  <a:lnTo>
                    <a:pt x="659" y="557"/>
                  </a:lnTo>
                  <a:lnTo>
                    <a:pt x="690" y="496"/>
                  </a:lnTo>
                  <a:lnTo>
                    <a:pt x="713" y="431"/>
                  </a:lnTo>
                  <a:lnTo>
                    <a:pt x="721" y="357"/>
                  </a:lnTo>
                  <a:lnTo>
                    <a:pt x="713" y="284"/>
                  </a:lnTo>
                  <a:lnTo>
                    <a:pt x="690" y="219"/>
                  </a:lnTo>
                  <a:lnTo>
                    <a:pt x="659" y="157"/>
                  </a:lnTo>
                  <a:lnTo>
                    <a:pt x="613" y="104"/>
                  </a:lnTo>
                  <a:lnTo>
                    <a:pt x="563" y="57"/>
                  </a:lnTo>
                  <a:lnTo>
                    <a:pt x="501" y="27"/>
                  </a:lnTo>
                  <a:lnTo>
                    <a:pt x="432" y="4"/>
                  </a:lnTo>
                  <a:lnTo>
                    <a:pt x="358" y="0"/>
                  </a:lnTo>
                  <a:lnTo>
                    <a:pt x="358" y="0"/>
                  </a:lnTo>
                  <a:close/>
                  <a:moveTo>
                    <a:pt x="358" y="654"/>
                  </a:moveTo>
                  <a:lnTo>
                    <a:pt x="301" y="650"/>
                  </a:lnTo>
                  <a:lnTo>
                    <a:pt x="243" y="631"/>
                  </a:lnTo>
                  <a:lnTo>
                    <a:pt x="193" y="604"/>
                  </a:lnTo>
                  <a:lnTo>
                    <a:pt x="150" y="569"/>
                  </a:lnTo>
                  <a:lnTo>
                    <a:pt x="112" y="523"/>
                  </a:lnTo>
                  <a:lnTo>
                    <a:pt x="85" y="473"/>
                  </a:lnTo>
                  <a:lnTo>
                    <a:pt x="69" y="415"/>
                  </a:lnTo>
                  <a:lnTo>
                    <a:pt x="61" y="357"/>
                  </a:lnTo>
                  <a:lnTo>
                    <a:pt x="69" y="296"/>
                  </a:lnTo>
                  <a:lnTo>
                    <a:pt x="85" y="242"/>
                  </a:lnTo>
                  <a:lnTo>
                    <a:pt x="112" y="192"/>
                  </a:lnTo>
                  <a:lnTo>
                    <a:pt x="150" y="146"/>
                  </a:lnTo>
                  <a:lnTo>
                    <a:pt x="193" y="111"/>
                  </a:lnTo>
                  <a:lnTo>
                    <a:pt x="243" y="84"/>
                  </a:lnTo>
                  <a:lnTo>
                    <a:pt x="301" y="65"/>
                  </a:lnTo>
                  <a:lnTo>
                    <a:pt x="358" y="61"/>
                  </a:lnTo>
                  <a:lnTo>
                    <a:pt x="420" y="65"/>
                  </a:lnTo>
                  <a:lnTo>
                    <a:pt x="478" y="84"/>
                  </a:lnTo>
                  <a:lnTo>
                    <a:pt x="528" y="111"/>
                  </a:lnTo>
                  <a:lnTo>
                    <a:pt x="570" y="146"/>
                  </a:lnTo>
                  <a:lnTo>
                    <a:pt x="609" y="192"/>
                  </a:lnTo>
                  <a:lnTo>
                    <a:pt x="636" y="242"/>
                  </a:lnTo>
                  <a:lnTo>
                    <a:pt x="651" y="296"/>
                  </a:lnTo>
                  <a:lnTo>
                    <a:pt x="659" y="357"/>
                  </a:lnTo>
                  <a:lnTo>
                    <a:pt x="651" y="415"/>
                  </a:lnTo>
                  <a:lnTo>
                    <a:pt x="636" y="473"/>
                  </a:lnTo>
                  <a:lnTo>
                    <a:pt x="609" y="523"/>
                  </a:lnTo>
                  <a:lnTo>
                    <a:pt x="570" y="569"/>
                  </a:lnTo>
                  <a:lnTo>
                    <a:pt x="528" y="604"/>
                  </a:lnTo>
                  <a:lnTo>
                    <a:pt x="478" y="631"/>
                  </a:lnTo>
                  <a:lnTo>
                    <a:pt x="420" y="650"/>
                  </a:lnTo>
                  <a:lnTo>
                    <a:pt x="358" y="654"/>
                  </a:lnTo>
                  <a:lnTo>
                    <a:pt x="358" y="65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78" name="Group 77"/>
          <p:cNvGrpSpPr/>
          <p:nvPr/>
        </p:nvGrpSpPr>
        <p:grpSpPr>
          <a:xfrm>
            <a:off x="7754797" y="2547537"/>
            <a:ext cx="761589" cy="525620"/>
            <a:chOff x="563563" y="4157663"/>
            <a:chExt cx="3017837" cy="2082800"/>
          </a:xfrm>
        </p:grpSpPr>
        <p:sp>
          <p:nvSpPr>
            <p:cNvPr id="79" name="Freeform 138"/>
            <p:cNvSpPr>
              <a:spLocks noEditPoints="1"/>
            </p:cNvSpPr>
            <p:nvPr/>
          </p:nvSpPr>
          <p:spPr bwMode="auto">
            <a:xfrm>
              <a:off x="1236663" y="4157663"/>
              <a:ext cx="1665287" cy="2082800"/>
            </a:xfrm>
            <a:custGeom>
              <a:avLst/>
              <a:gdLst>
                <a:gd name="T0" fmla="*/ 1033 w 1049"/>
                <a:gd name="T1" fmla="*/ 620 h 1312"/>
                <a:gd name="T2" fmla="*/ 1049 w 1049"/>
                <a:gd name="T3" fmla="*/ 577 h 1312"/>
                <a:gd name="T4" fmla="*/ 964 w 1049"/>
                <a:gd name="T5" fmla="*/ 558 h 1312"/>
                <a:gd name="T6" fmla="*/ 1010 w 1049"/>
                <a:gd name="T7" fmla="*/ 512 h 1312"/>
                <a:gd name="T8" fmla="*/ 1010 w 1049"/>
                <a:gd name="T9" fmla="*/ 470 h 1312"/>
                <a:gd name="T10" fmla="*/ 713 w 1049"/>
                <a:gd name="T11" fmla="*/ 462 h 1312"/>
                <a:gd name="T12" fmla="*/ 694 w 1049"/>
                <a:gd name="T13" fmla="*/ 504 h 1312"/>
                <a:gd name="T14" fmla="*/ 732 w 1049"/>
                <a:gd name="T15" fmla="*/ 523 h 1312"/>
                <a:gd name="T16" fmla="*/ 621 w 1049"/>
                <a:gd name="T17" fmla="*/ 385 h 1312"/>
                <a:gd name="T18" fmla="*/ 555 w 1049"/>
                <a:gd name="T19" fmla="*/ 362 h 1312"/>
                <a:gd name="T20" fmla="*/ 578 w 1049"/>
                <a:gd name="T21" fmla="*/ 327 h 1312"/>
                <a:gd name="T22" fmla="*/ 621 w 1049"/>
                <a:gd name="T23" fmla="*/ 308 h 1312"/>
                <a:gd name="T24" fmla="*/ 605 w 1049"/>
                <a:gd name="T25" fmla="*/ 266 h 1312"/>
                <a:gd name="T26" fmla="*/ 582 w 1049"/>
                <a:gd name="T27" fmla="*/ 177 h 1312"/>
                <a:gd name="T28" fmla="*/ 621 w 1049"/>
                <a:gd name="T29" fmla="*/ 77 h 1312"/>
                <a:gd name="T30" fmla="*/ 547 w 1049"/>
                <a:gd name="T31" fmla="*/ 4 h 1312"/>
                <a:gd name="T32" fmla="*/ 459 w 1049"/>
                <a:gd name="T33" fmla="*/ 31 h 1312"/>
                <a:gd name="T34" fmla="*/ 436 w 1049"/>
                <a:gd name="T35" fmla="*/ 127 h 1312"/>
                <a:gd name="T36" fmla="*/ 493 w 1049"/>
                <a:gd name="T37" fmla="*/ 216 h 1312"/>
                <a:gd name="T38" fmla="*/ 405 w 1049"/>
                <a:gd name="T39" fmla="*/ 208 h 1312"/>
                <a:gd name="T40" fmla="*/ 405 w 1049"/>
                <a:gd name="T41" fmla="*/ 250 h 1312"/>
                <a:gd name="T42" fmla="*/ 474 w 1049"/>
                <a:gd name="T43" fmla="*/ 281 h 1312"/>
                <a:gd name="T44" fmla="*/ 497 w 1049"/>
                <a:gd name="T45" fmla="*/ 362 h 1312"/>
                <a:gd name="T46" fmla="*/ 432 w 1049"/>
                <a:gd name="T47" fmla="*/ 385 h 1312"/>
                <a:gd name="T48" fmla="*/ 320 w 1049"/>
                <a:gd name="T49" fmla="*/ 523 h 1312"/>
                <a:gd name="T50" fmla="*/ 359 w 1049"/>
                <a:gd name="T51" fmla="*/ 504 h 1312"/>
                <a:gd name="T52" fmla="*/ 339 w 1049"/>
                <a:gd name="T53" fmla="*/ 462 h 1312"/>
                <a:gd name="T54" fmla="*/ 42 w 1049"/>
                <a:gd name="T55" fmla="*/ 470 h 1312"/>
                <a:gd name="T56" fmla="*/ 42 w 1049"/>
                <a:gd name="T57" fmla="*/ 512 h 1312"/>
                <a:gd name="T58" fmla="*/ 89 w 1049"/>
                <a:gd name="T59" fmla="*/ 558 h 1312"/>
                <a:gd name="T60" fmla="*/ 4 w 1049"/>
                <a:gd name="T61" fmla="*/ 577 h 1312"/>
                <a:gd name="T62" fmla="*/ 19 w 1049"/>
                <a:gd name="T63" fmla="*/ 620 h 1312"/>
                <a:gd name="T64" fmla="*/ 73 w 1049"/>
                <a:gd name="T65" fmla="*/ 712 h 1312"/>
                <a:gd name="T66" fmla="*/ 493 w 1049"/>
                <a:gd name="T67" fmla="*/ 750 h 1312"/>
                <a:gd name="T68" fmla="*/ 436 w 1049"/>
                <a:gd name="T69" fmla="*/ 1150 h 1312"/>
                <a:gd name="T70" fmla="*/ 351 w 1049"/>
                <a:gd name="T71" fmla="*/ 1250 h 1312"/>
                <a:gd name="T72" fmla="*/ 332 w 1049"/>
                <a:gd name="T73" fmla="*/ 1293 h 1312"/>
                <a:gd name="T74" fmla="*/ 690 w 1049"/>
                <a:gd name="T75" fmla="*/ 1312 h 1312"/>
                <a:gd name="T76" fmla="*/ 721 w 1049"/>
                <a:gd name="T77" fmla="*/ 1281 h 1312"/>
                <a:gd name="T78" fmla="*/ 690 w 1049"/>
                <a:gd name="T79" fmla="*/ 1250 h 1312"/>
                <a:gd name="T80" fmla="*/ 605 w 1049"/>
                <a:gd name="T81" fmla="*/ 1124 h 1312"/>
                <a:gd name="T82" fmla="*/ 921 w 1049"/>
                <a:gd name="T83" fmla="*/ 750 h 1312"/>
                <a:gd name="T84" fmla="*/ 979 w 1049"/>
                <a:gd name="T85" fmla="*/ 712 h 1312"/>
                <a:gd name="T86" fmla="*/ 898 w 1049"/>
                <a:gd name="T87" fmla="*/ 558 h 1312"/>
                <a:gd name="T88" fmla="*/ 490 w 1049"/>
                <a:gd name="T89" fmla="*/ 96 h 1312"/>
                <a:gd name="T90" fmla="*/ 524 w 1049"/>
                <a:gd name="T91" fmla="*/ 62 h 1312"/>
                <a:gd name="T92" fmla="*/ 563 w 1049"/>
                <a:gd name="T93" fmla="*/ 96 h 1312"/>
                <a:gd name="T94" fmla="*/ 524 w 1049"/>
                <a:gd name="T95" fmla="*/ 131 h 1312"/>
                <a:gd name="T96" fmla="*/ 490 w 1049"/>
                <a:gd name="T97" fmla="*/ 96 h 1312"/>
                <a:gd name="T98" fmla="*/ 520 w 1049"/>
                <a:gd name="T99" fmla="*/ 558 h 1312"/>
                <a:gd name="T100" fmla="*/ 239 w 1049"/>
                <a:gd name="T101" fmla="*/ 558 h 1312"/>
                <a:gd name="T102" fmla="*/ 563 w 1049"/>
                <a:gd name="T103" fmla="*/ 1181 h 1312"/>
                <a:gd name="T104" fmla="*/ 493 w 1049"/>
                <a:gd name="T105" fmla="*/ 1166 h 1312"/>
                <a:gd name="T106" fmla="*/ 540 w 1049"/>
                <a:gd name="T107" fmla="*/ 1150 h 1312"/>
                <a:gd name="T108" fmla="*/ 563 w 1049"/>
                <a:gd name="T109" fmla="*/ 1181 h 1312"/>
                <a:gd name="T110" fmla="*/ 131 w 1049"/>
                <a:gd name="T111" fmla="*/ 689 h 1312"/>
                <a:gd name="T112" fmla="*/ 131 w 1049"/>
                <a:gd name="T113" fmla="*/ 620 h 1312"/>
                <a:gd name="T114" fmla="*/ 921 w 1049"/>
                <a:gd name="T115" fmla="*/ 620 h 1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49" h="1312">
                  <a:moveTo>
                    <a:pt x="983" y="689"/>
                  </a:moveTo>
                  <a:lnTo>
                    <a:pt x="983" y="620"/>
                  </a:lnTo>
                  <a:lnTo>
                    <a:pt x="1018" y="620"/>
                  </a:lnTo>
                  <a:lnTo>
                    <a:pt x="1033" y="620"/>
                  </a:lnTo>
                  <a:lnTo>
                    <a:pt x="1041" y="612"/>
                  </a:lnTo>
                  <a:lnTo>
                    <a:pt x="1049" y="600"/>
                  </a:lnTo>
                  <a:lnTo>
                    <a:pt x="1049" y="589"/>
                  </a:lnTo>
                  <a:lnTo>
                    <a:pt x="1049" y="577"/>
                  </a:lnTo>
                  <a:lnTo>
                    <a:pt x="1041" y="570"/>
                  </a:lnTo>
                  <a:lnTo>
                    <a:pt x="1033" y="562"/>
                  </a:lnTo>
                  <a:lnTo>
                    <a:pt x="1018" y="558"/>
                  </a:lnTo>
                  <a:lnTo>
                    <a:pt x="964" y="558"/>
                  </a:lnTo>
                  <a:lnTo>
                    <a:pt x="975" y="523"/>
                  </a:lnTo>
                  <a:lnTo>
                    <a:pt x="987" y="523"/>
                  </a:lnTo>
                  <a:lnTo>
                    <a:pt x="998" y="520"/>
                  </a:lnTo>
                  <a:lnTo>
                    <a:pt x="1010" y="512"/>
                  </a:lnTo>
                  <a:lnTo>
                    <a:pt x="1014" y="504"/>
                  </a:lnTo>
                  <a:lnTo>
                    <a:pt x="1018" y="493"/>
                  </a:lnTo>
                  <a:lnTo>
                    <a:pt x="1014" y="481"/>
                  </a:lnTo>
                  <a:lnTo>
                    <a:pt x="1010" y="470"/>
                  </a:lnTo>
                  <a:lnTo>
                    <a:pt x="998" y="462"/>
                  </a:lnTo>
                  <a:lnTo>
                    <a:pt x="987" y="462"/>
                  </a:lnTo>
                  <a:lnTo>
                    <a:pt x="725" y="462"/>
                  </a:lnTo>
                  <a:lnTo>
                    <a:pt x="713" y="462"/>
                  </a:lnTo>
                  <a:lnTo>
                    <a:pt x="702" y="470"/>
                  </a:lnTo>
                  <a:lnTo>
                    <a:pt x="694" y="481"/>
                  </a:lnTo>
                  <a:lnTo>
                    <a:pt x="694" y="493"/>
                  </a:lnTo>
                  <a:lnTo>
                    <a:pt x="694" y="504"/>
                  </a:lnTo>
                  <a:lnTo>
                    <a:pt x="702" y="512"/>
                  </a:lnTo>
                  <a:lnTo>
                    <a:pt x="713" y="520"/>
                  </a:lnTo>
                  <a:lnTo>
                    <a:pt x="725" y="523"/>
                  </a:lnTo>
                  <a:lnTo>
                    <a:pt x="732" y="523"/>
                  </a:lnTo>
                  <a:lnTo>
                    <a:pt x="748" y="558"/>
                  </a:lnTo>
                  <a:lnTo>
                    <a:pt x="594" y="558"/>
                  </a:lnTo>
                  <a:lnTo>
                    <a:pt x="621" y="396"/>
                  </a:lnTo>
                  <a:lnTo>
                    <a:pt x="621" y="385"/>
                  </a:lnTo>
                  <a:lnTo>
                    <a:pt x="617" y="373"/>
                  </a:lnTo>
                  <a:lnTo>
                    <a:pt x="605" y="366"/>
                  </a:lnTo>
                  <a:lnTo>
                    <a:pt x="594" y="362"/>
                  </a:lnTo>
                  <a:lnTo>
                    <a:pt x="555" y="362"/>
                  </a:lnTo>
                  <a:lnTo>
                    <a:pt x="555" y="362"/>
                  </a:lnTo>
                  <a:lnTo>
                    <a:pt x="559" y="346"/>
                  </a:lnTo>
                  <a:lnTo>
                    <a:pt x="567" y="335"/>
                  </a:lnTo>
                  <a:lnTo>
                    <a:pt x="578" y="327"/>
                  </a:lnTo>
                  <a:lnTo>
                    <a:pt x="594" y="327"/>
                  </a:lnTo>
                  <a:lnTo>
                    <a:pt x="605" y="323"/>
                  </a:lnTo>
                  <a:lnTo>
                    <a:pt x="613" y="316"/>
                  </a:lnTo>
                  <a:lnTo>
                    <a:pt x="621" y="308"/>
                  </a:lnTo>
                  <a:lnTo>
                    <a:pt x="625" y="296"/>
                  </a:lnTo>
                  <a:lnTo>
                    <a:pt x="621" y="281"/>
                  </a:lnTo>
                  <a:lnTo>
                    <a:pt x="613" y="273"/>
                  </a:lnTo>
                  <a:lnTo>
                    <a:pt x="605" y="266"/>
                  </a:lnTo>
                  <a:lnTo>
                    <a:pt x="594" y="266"/>
                  </a:lnTo>
                  <a:lnTo>
                    <a:pt x="555" y="270"/>
                  </a:lnTo>
                  <a:lnTo>
                    <a:pt x="555" y="189"/>
                  </a:lnTo>
                  <a:lnTo>
                    <a:pt x="582" y="177"/>
                  </a:lnTo>
                  <a:lnTo>
                    <a:pt x="605" y="154"/>
                  </a:lnTo>
                  <a:lnTo>
                    <a:pt x="617" y="127"/>
                  </a:lnTo>
                  <a:lnTo>
                    <a:pt x="625" y="96"/>
                  </a:lnTo>
                  <a:lnTo>
                    <a:pt x="621" y="77"/>
                  </a:lnTo>
                  <a:lnTo>
                    <a:pt x="617" y="62"/>
                  </a:lnTo>
                  <a:lnTo>
                    <a:pt x="594" y="31"/>
                  </a:lnTo>
                  <a:lnTo>
                    <a:pt x="563" y="8"/>
                  </a:lnTo>
                  <a:lnTo>
                    <a:pt x="547" y="4"/>
                  </a:lnTo>
                  <a:lnTo>
                    <a:pt x="524" y="0"/>
                  </a:lnTo>
                  <a:lnTo>
                    <a:pt x="505" y="4"/>
                  </a:lnTo>
                  <a:lnTo>
                    <a:pt x="490" y="8"/>
                  </a:lnTo>
                  <a:lnTo>
                    <a:pt x="459" y="31"/>
                  </a:lnTo>
                  <a:lnTo>
                    <a:pt x="436" y="62"/>
                  </a:lnTo>
                  <a:lnTo>
                    <a:pt x="432" y="77"/>
                  </a:lnTo>
                  <a:lnTo>
                    <a:pt x="428" y="96"/>
                  </a:lnTo>
                  <a:lnTo>
                    <a:pt x="436" y="127"/>
                  </a:lnTo>
                  <a:lnTo>
                    <a:pt x="447" y="154"/>
                  </a:lnTo>
                  <a:lnTo>
                    <a:pt x="470" y="177"/>
                  </a:lnTo>
                  <a:lnTo>
                    <a:pt x="493" y="189"/>
                  </a:lnTo>
                  <a:lnTo>
                    <a:pt x="493" y="216"/>
                  </a:lnTo>
                  <a:lnTo>
                    <a:pt x="463" y="204"/>
                  </a:lnTo>
                  <a:lnTo>
                    <a:pt x="428" y="196"/>
                  </a:lnTo>
                  <a:lnTo>
                    <a:pt x="416" y="200"/>
                  </a:lnTo>
                  <a:lnTo>
                    <a:pt x="405" y="208"/>
                  </a:lnTo>
                  <a:lnTo>
                    <a:pt x="401" y="216"/>
                  </a:lnTo>
                  <a:lnTo>
                    <a:pt x="397" y="227"/>
                  </a:lnTo>
                  <a:lnTo>
                    <a:pt x="401" y="243"/>
                  </a:lnTo>
                  <a:lnTo>
                    <a:pt x="405" y="250"/>
                  </a:lnTo>
                  <a:lnTo>
                    <a:pt x="416" y="258"/>
                  </a:lnTo>
                  <a:lnTo>
                    <a:pt x="428" y="258"/>
                  </a:lnTo>
                  <a:lnTo>
                    <a:pt x="455" y="266"/>
                  </a:lnTo>
                  <a:lnTo>
                    <a:pt x="474" y="281"/>
                  </a:lnTo>
                  <a:lnTo>
                    <a:pt x="490" y="300"/>
                  </a:lnTo>
                  <a:lnTo>
                    <a:pt x="493" y="327"/>
                  </a:lnTo>
                  <a:lnTo>
                    <a:pt x="493" y="362"/>
                  </a:lnTo>
                  <a:lnTo>
                    <a:pt x="497" y="362"/>
                  </a:lnTo>
                  <a:lnTo>
                    <a:pt x="459" y="362"/>
                  </a:lnTo>
                  <a:lnTo>
                    <a:pt x="447" y="366"/>
                  </a:lnTo>
                  <a:lnTo>
                    <a:pt x="436" y="373"/>
                  </a:lnTo>
                  <a:lnTo>
                    <a:pt x="432" y="385"/>
                  </a:lnTo>
                  <a:lnTo>
                    <a:pt x="432" y="396"/>
                  </a:lnTo>
                  <a:lnTo>
                    <a:pt x="459" y="558"/>
                  </a:lnTo>
                  <a:lnTo>
                    <a:pt x="305" y="558"/>
                  </a:lnTo>
                  <a:lnTo>
                    <a:pt x="320" y="523"/>
                  </a:lnTo>
                  <a:lnTo>
                    <a:pt x="328" y="523"/>
                  </a:lnTo>
                  <a:lnTo>
                    <a:pt x="339" y="520"/>
                  </a:lnTo>
                  <a:lnTo>
                    <a:pt x="351" y="512"/>
                  </a:lnTo>
                  <a:lnTo>
                    <a:pt x="359" y="504"/>
                  </a:lnTo>
                  <a:lnTo>
                    <a:pt x="359" y="493"/>
                  </a:lnTo>
                  <a:lnTo>
                    <a:pt x="359" y="481"/>
                  </a:lnTo>
                  <a:lnTo>
                    <a:pt x="351" y="470"/>
                  </a:lnTo>
                  <a:lnTo>
                    <a:pt x="339" y="462"/>
                  </a:lnTo>
                  <a:lnTo>
                    <a:pt x="328" y="462"/>
                  </a:lnTo>
                  <a:lnTo>
                    <a:pt x="66" y="462"/>
                  </a:lnTo>
                  <a:lnTo>
                    <a:pt x="54" y="462"/>
                  </a:lnTo>
                  <a:lnTo>
                    <a:pt x="42" y="470"/>
                  </a:lnTo>
                  <a:lnTo>
                    <a:pt x="39" y="481"/>
                  </a:lnTo>
                  <a:lnTo>
                    <a:pt x="35" y="493"/>
                  </a:lnTo>
                  <a:lnTo>
                    <a:pt x="39" y="504"/>
                  </a:lnTo>
                  <a:lnTo>
                    <a:pt x="42" y="512"/>
                  </a:lnTo>
                  <a:lnTo>
                    <a:pt x="54" y="520"/>
                  </a:lnTo>
                  <a:lnTo>
                    <a:pt x="66" y="523"/>
                  </a:lnTo>
                  <a:lnTo>
                    <a:pt x="77" y="523"/>
                  </a:lnTo>
                  <a:lnTo>
                    <a:pt x="89" y="558"/>
                  </a:lnTo>
                  <a:lnTo>
                    <a:pt x="31" y="558"/>
                  </a:lnTo>
                  <a:lnTo>
                    <a:pt x="19" y="562"/>
                  </a:lnTo>
                  <a:lnTo>
                    <a:pt x="12" y="570"/>
                  </a:lnTo>
                  <a:lnTo>
                    <a:pt x="4" y="577"/>
                  </a:lnTo>
                  <a:lnTo>
                    <a:pt x="0" y="589"/>
                  </a:lnTo>
                  <a:lnTo>
                    <a:pt x="4" y="600"/>
                  </a:lnTo>
                  <a:lnTo>
                    <a:pt x="12" y="612"/>
                  </a:lnTo>
                  <a:lnTo>
                    <a:pt x="19" y="620"/>
                  </a:lnTo>
                  <a:lnTo>
                    <a:pt x="31" y="620"/>
                  </a:lnTo>
                  <a:lnTo>
                    <a:pt x="69" y="620"/>
                  </a:lnTo>
                  <a:lnTo>
                    <a:pt x="69" y="689"/>
                  </a:lnTo>
                  <a:lnTo>
                    <a:pt x="73" y="712"/>
                  </a:lnTo>
                  <a:lnTo>
                    <a:pt x="85" y="735"/>
                  </a:lnTo>
                  <a:lnTo>
                    <a:pt x="108" y="747"/>
                  </a:lnTo>
                  <a:lnTo>
                    <a:pt x="131" y="750"/>
                  </a:lnTo>
                  <a:lnTo>
                    <a:pt x="493" y="750"/>
                  </a:lnTo>
                  <a:lnTo>
                    <a:pt x="493" y="1089"/>
                  </a:lnTo>
                  <a:lnTo>
                    <a:pt x="470" y="1104"/>
                  </a:lnTo>
                  <a:lnTo>
                    <a:pt x="447" y="1124"/>
                  </a:lnTo>
                  <a:lnTo>
                    <a:pt x="436" y="1150"/>
                  </a:lnTo>
                  <a:lnTo>
                    <a:pt x="428" y="1181"/>
                  </a:lnTo>
                  <a:lnTo>
                    <a:pt x="428" y="1250"/>
                  </a:lnTo>
                  <a:lnTo>
                    <a:pt x="362" y="1250"/>
                  </a:lnTo>
                  <a:lnTo>
                    <a:pt x="351" y="1250"/>
                  </a:lnTo>
                  <a:lnTo>
                    <a:pt x="339" y="1258"/>
                  </a:lnTo>
                  <a:lnTo>
                    <a:pt x="332" y="1266"/>
                  </a:lnTo>
                  <a:lnTo>
                    <a:pt x="332" y="1281"/>
                  </a:lnTo>
                  <a:lnTo>
                    <a:pt x="332" y="1293"/>
                  </a:lnTo>
                  <a:lnTo>
                    <a:pt x="339" y="1300"/>
                  </a:lnTo>
                  <a:lnTo>
                    <a:pt x="351" y="1308"/>
                  </a:lnTo>
                  <a:lnTo>
                    <a:pt x="362" y="1312"/>
                  </a:lnTo>
                  <a:lnTo>
                    <a:pt x="690" y="1312"/>
                  </a:lnTo>
                  <a:lnTo>
                    <a:pt x="702" y="1308"/>
                  </a:lnTo>
                  <a:lnTo>
                    <a:pt x="713" y="1300"/>
                  </a:lnTo>
                  <a:lnTo>
                    <a:pt x="721" y="1293"/>
                  </a:lnTo>
                  <a:lnTo>
                    <a:pt x="721" y="1281"/>
                  </a:lnTo>
                  <a:lnTo>
                    <a:pt x="721" y="1266"/>
                  </a:lnTo>
                  <a:lnTo>
                    <a:pt x="713" y="1258"/>
                  </a:lnTo>
                  <a:lnTo>
                    <a:pt x="702" y="1250"/>
                  </a:lnTo>
                  <a:lnTo>
                    <a:pt x="690" y="1250"/>
                  </a:lnTo>
                  <a:lnTo>
                    <a:pt x="625" y="1250"/>
                  </a:lnTo>
                  <a:lnTo>
                    <a:pt x="625" y="1181"/>
                  </a:lnTo>
                  <a:lnTo>
                    <a:pt x="617" y="1150"/>
                  </a:lnTo>
                  <a:lnTo>
                    <a:pt x="605" y="1124"/>
                  </a:lnTo>
                  <a:lnTo>
                    <a:pt x="582" y="1104"/>
                  </a:lnTo>
                  <a:lnTo>
                    <a:pt x="555" y="1089"/>
                  </a:lnTo>
                  <a:lnTo>
                    <a:pt x="555" y="750"/>
                  </a:lnTo>
                  <a:lnTo>
                    <a:pt x="921" y="750"/>
                  </a:lnTo>
                  <a:lnTo>
                    <a:pt x="921" y="750"/>
                  </a:lnTo>
                  <a:lnTo>
                    <a:pt x="945" y="747"/>
                  </a:lnTo>
                  <a:lnTo>
                    <a:pt x="968" y="735"/>
                  </a:lnTo>
                  <a:lnTo>
                    <a:pt x="979" y="712"/>
                  </a:lnTo>
                  <a:lnTo>
                    <a:pt x="983" y="689"/>
                  </a:lnTo>
                  <a:lnTo>
                    <a:pt x="983" y="689"/>
                  </a:lnTo>
                  <a:close/>
                  <a:moveTo>
                    <a:pt x="910" y="523"/>
                  </a:moveTo>
                  <a:lnTo>
                    <a:pt x="898" y="558"/>
                  </a:lnTo>
                  <a:lnTo>
                    <a:pt x="813" y="558"/>
                  </a:lnTo>
                  <a:lnTo>
                    <a:pt x="798" y="523"/>
                  </a:lnTo>
                  <a:lnTo>
                    <a:pt x="910" y="523"/>
                  </a:lnTo>
                  <a:close/>
                  <a:moveTo>
                    <a:pt x="490" y="96"/>
                  </a:moveTo>
                  <a:lnTo>
                    <a:pt x="493" y="85"/>
                  </a:lnTo>
                  <a:lnTo>
                    <a:pt x="501" y="73"/>
                  </a:lnTo>
                  <a:lnTo>
                    <a:pt x="513" y="66"/>
                  </a:lnTo>
                  <a:lnTo>
                    <a:pt x="524" y="62"/>
                  </a:lnTo>
                  <a:lnTo>
                    <a:pt x="540" y="66"/>
                  </a:lnTo>
                  <a:lnTo>
                    <a:pt x="551" y="73"/>
                  </a:lnTo>
                  <a:lnTo>
                    <a:pt x="559" y="85"/>
                  </a:lnTo>
                  <a:lnTo>
                    <a:pt x="563" y="96"/>
                  </a:lnTo>
                  <a:lnTo>
                    <a:pt x="559" y="112"/>
                  </a:lnTo>
                  <a:lnTo>
                    <a:pt x="551" y="123"/>
                  </a:lnTo>
                  <a:lnTo>
                    <a:pt x="540" y="131"/>
                  </a:lnTo>
                  <a:lnTo>
                    <a:pt x="524" y="131"/>
                  </a:lnTo>
                  <a:lnTo>
                    <a:pt x="513" y="131"/>
                  </a:lnTo>
                  <a:lnTo>
                    <a:pt x="501" y="123"/>
                  </a:lnTo>
                  <a:lnTo>
                    <a:pt x="493" y="112"/>
                  </a:lnTo>
                  <a:lnTo>
                    <a:pt x="490" y="96"/>
                  </a:lnTo>
                  <a:lnTo>
                    <a:pt x="490" y="96"/>
                  </a:lnTo>
                  <a:close/>
                  <a:moveTo>
                    <a:pt x="555" y="423"/>
                  </a:moveTo>
                  <a:lnTo>
                    <a:pt x="532" y="558"/>
                  </a:lnTo>
                  <a:lnTo>
                    <a:pt x="520" y="558"/>
                  </a:lnTo>
                  <a:lnTo>
                    <a:pt x="497" y="423"/>
                  </a:lnTo>
                  <a:lnTo>
                    <a:pt x="555" y="423"/>
                  </a:lnTo>
                  <a:close/>
                  <a:moveTo>
                    <a:pt x="254" y="523"/>
                  </a:moveTo>
                  <a:lnTo>
                    <a:pt x="239" y="558"/>
                  </a:lnTo>
                  <a:lnTo>
                    <a:pt x="154" y="558"/>
                  </a:lnTo>
                  <a:lnTo>
                    <a:pt x="143" y="523"/>
                  </a:lnTo>
                  <a:lnTo>
                    <a:pt x="254" y="523"/>
                  </a:lnTo>
                  <a:close/>
                  <a:moveTo>
                    <a:pt x="563" y="1181"/>
                  </a:moveTo>
                  <a:lnTo>
                    <a:pt x="563" y="1250"/>
                  </a:lnTo>
                  <a:lnTo>
                    <a:pt x="490" y="1250"/>
                  </a:lnTo>
                  <a:lnTo>
                    <a:pt x="490" y="1181"/>
                  </a:lnTo>
                  <a:lnTo>
                    <a:pt x="493" y="1166"/>
                  </a:lnTo>
                  <a:lnTo>
                    <a:pt x="501" y="1158"/>
                  </a:lnTo>
                  <a:lnTo>
                    <a:pt x="513" y="1150"/>
                  </a:lnTo>
                  <a:lnTo>
                    <a:pt x="524" y="1147"/>
                  </a:lnTo>
                  <a:lnTo>
                    <a:pt x="540" y="1150"/>
                  </a:lnTo>
                  <a:lnTo>
                    <a:pt x="551" y="1158"/>
                  </a:lnTo>
                  <a:lnTo>
                    <a:pt x="559" y="1166"/>
                  </a:lnTo>
                  <a:lnTo>
                    <a:pt x="563" y="1181"/>
                  </a:lnTo>
                  <a:lnTo>
                    <a:pt x="563" y="1181"/>
                  </a:lnTo>
                  <a:close/>
                  <a:moveTo>
                    <a:pt x="921" y="689"/>
                  </a:moveTo>
                  <a:lnTo>
                    <a:pt x="921" y="689"/>
                  </a:lnTo>
                  <a:lnTo>
                    <a:pt x="131" y="689"/>
                  </a:lnTo>
                  <a:lnTo>
                    <a:pt x="131" y="689"/>
                  </a:lnTo>
                  <a:lnTo>
                    <a:pt x="131" y="620"/>
                  </a:lnTo>
                  <a:lnTo>
                    <a:pt x="131" y="620"/>
                  </a:lnTo>
                  <a:lnTo>
                    <a:pt x="131" y="620"/>
                  </a:lnTo>
                  <a:lnTo>
                    <a:pt x="131" y="620"/>
                  </a:lnTo>
                  <a:lnTo>
                    <a:pt x="921" y="620"/>
                  </a:lnTo>
                  <a:lnTo>
                    <a:pt x="921" y="620"/>
                  </a:lnTo>
                  <a:lnTo>
                    <a:pt x="921" y="620"/>
                  </a:lnTo>
                  <a:lnTo>
                    <a:pt x="921" y="620"/>
                  </a:lnTo>
                  <a:lnTo>
                    <a:pt x="921" y="68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0" name="Freeform 139"/>
            <p:cNvSpPr>
              <a:spLocks noEditPoints="1"/>
            </p:cNvSpPr>
            <p:nvPr/>
          </p:nvSpPr>
          <p:spPr bwMode="auto">
            <a:xfrm>
              <a:off x="563563" y="4627563"/>
              <a:ext cx="825500" cy="1612900"/>
            </a:xfrm>
            <a:custGeom>
              <a:avLst/>
              <a:gdLst>
                <a:gd name="T0" fmla="*/ 424 w 520"/>
                <a:gd name="T1" fmla="*/ 527 h 1016"/>
                <a:gd name="T2" fmla="*/ 123 w 520"/>
                <a:gd name="T3" fmla="*/ 527 h 1016"/>
                <a:gd name="T4" fmla="*/ 58 w 520"/>
                <a:gd name="T5" fmla="*/ 27 h 1016"/>
                <a:gd name="T6" fmla="*/ 54 w 520"/>
                <a:gd name="T7" fmla="*/ 16 h 1016"/>
                <a:gd name="T8" fmla="*/ 46 w 520"/>
                <a:gd name="T9" fmla="*/ 8 h 1016"/>
                <a:gd name="T10" fmla="*/ 39 w 520"/>
                <a:gd name="T11" fmla="*/ 0 h 1016"/>
                <a:gd name="T12" fmla="*/ 27 w 520"/>
                <a:gd name="T13" fmla="*/ 0 h 1016"/>
                <a:gd name="T14" fmla="*/ 15 w 520"/>
                <a:gd name="T15" fmla="*/ 4 h 1016"/>
                <a:gd name="T16" fmla="*/ 4 w 520"/>
                <a:gd name="T17" fmla="*/ 12 h 1016"/>
                <a:gd name="T18" fmla="*/ 0 w 520"/>
                <a:gd name="T19" fmla="*/ 24 h 1016"/>
                <a:gd name="T20" fmla="*/ 0 w 520"/>
                <a:gd name="T21" fmla="*/ 35 h 1016"/>
                <a:gd name="T22" fmla="*/ 66 w 520"/>
                <a:gd name="T23" fmla="*/ 558 h 1016"/>
                <a:gd name="T24" fmla="*/ 66 w 520"/>
                <a:gd name="T25" fmla="*/ 985 h 1016"/>
                <a:gd name="T26" fmla="*/ 66 w 520"/>
                <a:gd name="T27" fmla="*/ 997 h 1016"/>
                <a:gd name="T28" fmla="*/ 73 w 520"/>
                <a:gd name="T29" fmla="*/ 1004 h 1016"/>
                <a:gd name="T30" fmla="*/ 85 w 520"/>
                <a:gd name="T31" fmla="*/ 1012 h 1016"/>
                <a:gd name="T32" fmla="*/ 96 w 520"/>
                <a:gd name="T33" fmla="*/ 1016 h 1016"/>
                <a:gd name="T34" fmla="*/ 108 w 520"/>
                <a:gd name="T35" fmla="*/ 1012 h 1016"/>
                <a:gd name="T36" fmla="*/ 116 w 520"/>
                <a:gd name="T37" fmla="*/ 1004 h 1016"/>
                <a:gd name="T38" fmla="*/ 123 w 520"/>
                <a:gd name="T39" fmla="*/ 997 h 1016"/>
                <a:gd name="T40" fmla="*/ 127 w 520"/>
                <a:gd name="T41" fmla="*/ 985 h 1016"/>
                <a:gd name="T42" fmla="*/ 127 w 520"/>
                <a:gd name="T43" fmla="*/ 851 h 1016"/>
                <a:gd name="T44" fmla="*/ 393 w 520"/>
                <a:gd name="T45" fmla="*/ 851 h 1016"/>
                <a:gd name="T46" fmla="*/ 393 w 520"/>
                <a:gd name="T47" fmla="*/ 985 h 1016"/>
                <a:gd name="T48" fmla="*/ 397 w 520"/>
                <a:gd name="T49" fmla="*/ 997 h 1016"/>
                <a:gd name="T50" fmla="*/ 401 w 520"/>
                <a:gd name="T51" fmla="*/ 1004 h 1016"/>
                <a:gd name="T52" fmla="*/ 412 w 520"/>
                <a:gd name="T53" fmla="*/ 1012 h 1016"/>
                <a:gd name="T54" fmla="*/ 424 w 520"/>
                <a:gd name="T55" fmla="*/ 1016 h 1016"/>
                <a:gd name="T56" fmla="*/ 436 w 520"/>
                <a:gd name="T57" fmla="*/ 1012 h 1016"/>
                <a:gd name="T58" fmla="*/ 447 w 520"/>
                <a:gd name="T59" fmla="*/ 1004 h 1016"/>
                <a:gd name="T60" fmla="*/ 451 w 520"/>
                <a:gd name="T61" fmla="*/ 997 h 1016"/>
                <a:gd name="T62" fmla="*/ 455 w 520"/>
                <a:gd name="T63" fmla="*/ 985 h 1016"/>
                <a:gd name="T64" fmla="*/ 455 w 520"/>
                <a:gd name="T65" fmla="*/ 712 h 1016"/>
                <a:gd name="T66" fmla="*/ 482 w 520"/>
                <a:gd name="T67" fmla="*/ 701 h 1016"/>
                <a:gd name="T68" fmla="*/ 501 w 520"/>
                <a:gd name="T69" fmla="*/ 677 h 1016"/>
                <a:gd name="T70" fmla="*/ 517 w 520"/>
                <a:gd name="T71" fmla="*/ 654 h 1016"/>
                <a:gd name="T72" fmla="*/ 520 w 520"/>
                <a:gd name="T73" fmla="*/ 624 h 1016"/>
                <a:gd name="T74" fmla="*/ 520 w 520"/>
                <a:gd name="T75" fmla="*/ 604 h 1016"/>
                <a:gd name="T76" fmla="*/ 513 w 520"/>
                <a:gd name="T77" fmla="*/ 585 h 1016"/>
                <a:gd name="T78" fmla="*/ 493 w 520"/>
                <a:gd name="T79" fmla="*/ 554 h 1016"/>
                <a:gd name="T80" fmla="*/ 463 w 520"/>
                <a:gd name="T81" fmla="*/ 535 h 1016"/>
                <a:gd name="T82" fmla="*/ 443 w 520"/>
                <a:gd name="T83" fmla="*/ 527 h 1016"/>
                <a:gd name="T84" fmla="*/ 424 w 520"/>
                <a:gd name="T85" fmla="*/ 527 h 1016"/>
                <a:gd name="T86" fmla="*/ 424 w 520"/>
                <a:gd name="T87" fmla="*/ 527 h 1016"/>
                <a:gd name="T88" fmla="*/ 393 w 520"/>
                <a:gd name="T89" fmla="*/ 789 h 1016"/>
                <a:gd name="T90" fmla="*/ 127 w 520"/>
                <a:gd name="T91" fmla="*/ 789 h 1016"/>
                <a:gd name="T92" fmla="*/ 127 w 520"/>
                <a:gd name="T93" fmla="*/ 720 h 1016"/>
                <a:gd name="T94" fmla="*/ 393 w 520"/>
                <a:gd name="T95" fmla="*/ 720 h 1016"/>
                <a:gd name="T96" fmla="*/ 393 w 520"/>
                <a:gd name="T97" fmla="*/ 789 h 1016"/>
                <a:gd name="T98" fmla="*/ 424 w 520"/>
                <a:gd name="T99" fmla="*/ 658 h 1016"/>
                <a:gd name="T100" fmla="*/ 127 w 520"/>
                <a:gd name="T101" fmla="*/ 658 h 1016"/>
                <a:gd name="T102" fmla="*/ 127 w 520"/>
                <a:gd name="T103" fmla="*/ 589 h 1016"/>
                <a:gd name="T104" fmla="*/ 424 w 520"/>
                <a:gd name="T105" fmla="*/ 589 h 1016"/>
                <a:gd name="T106" fmla="*/ 436 w 520"/>
                <a:gd name="T107" fmla="*/ 589 h 1016"/>
                <a:gd name="T108" fmla="*/ 447 w 520"/>
                <a:gd name="T109" fmla="*/ 597 h 1016"/>
                <a:gd name="T110" fmla="*/ 455 w 520"/>
                <a:gd name="T111" fmla="*/ 608 h 1016"/>
                <a:gd name="T112" fmla="*/ 459 w 520"/>
                <a:gd name="T113" fmla="*/ 624 h 1016"/>
                <a:gd name="T114" fmla="*/ 455 w 520"/>
                <a:gd name="T115" fmla="*/ 635 h 1016"/>
                <a:gd name="T116" fmla="*/ 447 w 520"/>
                <a:gd name="T117" fmla="*/ 647 h 1016"/>
                <a:gd name="T118" fmla="*/ 436 w 520"/>
                <a:gd name="T119" fmla="*/ 654 h 1016"/>
                <a:gd name="T120" fmla="*/ 424 w 520"/>
                <a:gd name="T121" fmla="*/ 658 h 1016"/>
                <a:gd name="T122" fmla="*/ 424 w 520"/>
                <a:gd name="T123" fmla="*/ 658 h 1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20" h="1016">
                  <a:moveTo>
                    <a:pt x="424" y="527"/>
                  </a:moveTo>
                  <a:lnTo>
                    <a:pt x="123" y="527"/>
                  </a:lnTo>
                  <a:lnTo>
                    <a:pt x="58" y="27"/>
                  </a:lnTo>
                  <a:lnTo>
                    <a:pt x="54" y="16"/>
                  </a:lnTo>
                  <a:lnTo>
                    <a:pt x="46" y="8"/>
                  </a:lnTo>
                  <a:lnTo>
                    <a:pt x="39" y="0"/>
                  </a:lnTo>
                  <a:lnTo>
                    <a:pt x="27" y="0"/>
                  </a:lnTo>
                  <a:lnTo>
                    <a:pt x="15" y="4"/>
                  </a:lnTo>
                  <a:lnTo>
                    <a:pt x="4" y="12"/>
                  </a:lnTo>
                  <a:lnTo>
                    <a:pt x="0" y="24"/>
                  </a:lnTo>
                  <a:lnTo>
                    <a:pt x="0" y="35"/>
                  </a:lnTo>
                  <a:lnTo>
                    <a:pt x="66" y="558"/>
                  </a:lnTo>
                  <a:lnTo>
                    <a:pt x="66" y="985"/>
                  </a:lnTo>
                  <a:lnTo>
                    <a:pt x="66" y="997"/>
                  </a:lnTo>
                  <a:lnTo>
                    <a:pt x="73" y="1004"/>
                  </a:lnTo>
                  <a:lnTo>
                    <a:pt x="85" y="1012"/>
                  </a:lnTo>
                  <a:lnTo>
                    <a:pt x="96" y="1016"/>
                  </a:lnTo>
                  <a:lnTo>
                    <a:pt x="108" y="1012"/>
                  </a:lnTo>
                  <a:lnTo>
                    <a:pt x="116" y="1004"/>
                  </a:lnTo>
                  <a:lnTo>
                    <a:pt x="123" y="997"/>
                  </a:lnTo>
                  <a:lnTo>
                    <a:pt x="127" y="985"/>
                  </a:lnTo>
                  <a:lnTo>
                    <a:pt x="127" y="851"/>
                  </a:lnTo>
                  <a:lnTo>
                    <a:pt x="393" y="851"/>
                  </a:lnTo>
                  <a:lnTo>
                    <a:pt x="393" y="985"/>
                  </a:lnTo>
                  <a:lnTo>
                    <a:pt x="397" y="997"/>
                  </a:lnTo>
                  <a:lnTo>
                    <a:pt x="401" y="1004"/>
                  </a:lnTo>
                  <a:lnTo>
                    <a:pt x="412" y="1012"/>
                  </a:lnTo>
                  <a:lnTo>
                    <a:pt x="424" y="1016"/>
                  </a:lnTo>
                  <a:lnTo>
                    <a:pt x="436" y="1012"/>
                  </a:lnTo>
                  <a:lnTo>
                    <a:pt x="447" y="1004"/>
                  </a:lnTo>
                  <a:lnTo>
                    <a:pt x="451" y="997"/>
                  </a:lnTo>
                  <a:lnTo>
                    <a:pt x="455" y="985"/>
                  </a:lnTo>
                  <a:lnTo>
                    <a:pt x="455" y="712"/>
                  </a:lnTo>
                  <a:lnTo>
                    <a:pt x="482" y="701"/>
                  </a:lnTo>
                  <a:lnTo>
                    <a:pt x="501" y="677"/>
                  </a:lnTo>
                  <a:lnTo>
                    <a:pt x="517" y="654"/>
                  </a:lnTo>
                  <a:lnTo>
                    <a:pt x="520" y="624"/>
                  </a:lnTo>
                  <a:lnTo>
                    <a:pt x="520" y="604"/>
                  </a:lnTo>
                  <a:lnTo>
                    <a:pt x="513" y="585"/>
                  </a:lnTo>
                  <a:lnTo>
                    <a:pt x="493" y="554"/>
                  </a:lnTo>
                  <a:lnTo>
                    <a:pt x="463" y="535"/>
                  </a:lnTo>
                  <a:lnTo>
                    <a:pt x="443" y="527"/>
                  </a:lnTo>
                  <a:lnTo>
                    <a:pt x="424" y="527"/>
                  </a:lnTo>
                  <a:lnTo>
                    <a:pt x="424" y="527"/>
                  </a:lnTo>
                  <a:close/>
                  <a:moveTo>
                    <a:pt x="393" y="789"/>
                  </a:moveTo>
                  <a:lnTo>
                    <a:pt x="127" y="789"/>
                  </a:lnTo>
                  <a:lnTo>
                    <a:pt x="127" y="720"/>
                  </a:lnTo>
                  <a:lnTo>
                    <a:pt x="393" y="720"/>
                  </a:lnTo>
                  <a:lnTo>
                    <a:pt x="393" y="789"/>
                  </a:lnTo>
                  <a:close/>
                  <a:moveTo>
                    <a:pt x="424" y="658"/>
                  </a:moveTo>
                  <a:lnTo>
                    <a:pt x="127" y="658"/>
                  </a:lnTo>
                  <a:lnTo>
                    <a:pt x="127" y="589"/>
                  </a:lnTo>
                  <a:lnTo>
                    <a:pt x="424" y="589"/>
                  </a:lnTo>
                  <a:lnTo>
                    <a:pt x="436" y="589"/>
                  </a:lnTo>
                  <a:lnTo>
                    <a:pt x="447" y="597"/>
                  </a:lnTo>
                  <a:lnTo>
                    <a:pt x="455" y="608"/>
                  </a:lnTo>
                  <a:lnTo>
                    <a:pt x="459" y="624"/>
                  </a:lnTo>
                  <a:lnTo>
                    <a:pt x="455" y="635"/>
                  </a:lnTo>
                  <a:lnTo>
                    <a:pt x="447" y="647"/>
                  </a:lnTo>
                  <a:lnTo>
                    <a:pt x="436" y="654"/>
                  </a:lnTo>
                  <a:lnTo>
                    <a:pt x="424" y="658"/>
                  </a:lnTo>
                  <a:lnTo>
                    <a:pt x="424" y="65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1" name="Freeform 140"/>
            <p:cNvSpPr>
              <a:spLocks noEditPoints="1"/>
            </p:cNvSpPr>
            <p:nvPr/>
          </p:nvSpPr>
          <p:spPr bwMode="auto">
            <a:xfrm>
              <a:off x="2754313" y="4627563"/>
              <a:ext cx="827087" cy="1612900"/>
            </a:xfrm>
            <a:custGeom>
              <a:avLst/>
              <a:gdLst>
                <a:gd name="T0" fmla="*/ 494 w 521"/>
                <a:gd name="T1" fmla="*/ 0 h 1016"/>
                <a:gd name="T2" fmla="*/ 482 w 521"/>
                <a:gd name="T3" fmla="*/ 0 h 1016"/>
                <a:gd name="T4" fmla="*/ 474 w 521"/>
                <a:gd name="T5" fmla="*/ 8 h 1016"/>
                <a:gd name="T6" fmla="*/ 463 w 521"/>
                <a:gd name="T7" fmla="*/ 16 h 1016"/>
                <a:gd name="T8" fmla="*/ 459 w 521"/>
                <a:gd name="T9" fmla="*/ 27 h 1016"/>
                <a:gd name="T10" fmla="*/ 397 w 521"/>
                <a:gd name="T11" fmla="*/ 527 h 1016"/>
                <a:gd name="T12" fmla="*/ 96 w 521"/>
                <a:gd name="T13" fmla="*/ 527 h 1016"/>
                <a:gd name="T14" fmla="*/ 77 w 521"/>
                <a:gd name="T15" fmla="*/ 527 h 1016"/>
                <a:gd name="T16" fmla="*/ 58 w 521"/>
                <a:gd name="T17" fmla="*/ 535 h 1016"/>
                <a:gd name="T18" fmla="*/ 27 w 521"/>
                <a:gd name="T19" fmla="*/ 554 h 1016"/>
                <a:gd name="T20" fmla="*/ 8 w 521"/>
                <a:gd name="T21" fmla="*/ 585 h 1016"/>
                <a:gd name="T22" fmla="*/ 0 w 521"/>
                <a:gd name="T23" fmla="*/ 604 h 1016"/>
                <a:gd name="T24" fmla="*/ 0 w 521"/>
                <a:gd name="T25" fmla="*/ 624 h 1016"/>
                <a:gd name="T26" fmla="*/ 4 w 521"/>
                <a:gd name="T27" fmla="*/ 654 h 1016"/>
                <a:gd name="T28" fmla="*/ 19 w 521"/>
                <a:gd name="T29" fmla="*/ 677 h 1016"/>
                <a:gd name="T30" fmla="*/ 39 w 521"/>
                <a:gd name="T31" fmla="*/ 701 h 1016"/>
                <a:gd name="T32" fmla="*/ 66 w 521"/>
                <a:gd name="T33" fmla="*/ 712 h 1016"/>
                <a:gd name="T34" fmla="*/ 66 w 521"/>
                <a:gd name="T35" fmla="*/ 985 h 1016"/>
                <a:gd name="T36" fmla="*/ 69 w 521"/>
                <a:gd name="T37" fmla="*/ 997 h 1016"/>
                <a:gd name="T38" fmla="*/ 73 w 521"/>
                <a:gd name="T39" fmla="*/ 1004 h 1016"/>
                <a:gd name="T40" fmla="*/ 85 w 521"/>
                <a:gd name="T41" fmla="*/ 1012 h 1016"/>
                <a:gd name="T42" fmla="*/ 96 w 521"/>
                <a:gd name="T43" fmla="*/ 1016 h 1016"/>
                <a:gd name="T44" fmla="*/ 108 w 521"/>
                <a:gd name="T45" fmla="*/ 1012 h 1016"/>
                <a:gd name="T46" fmla="*/ 120 w 521"/>
                <a:gd name="T47" fmla="*/ 1004 h 1016"/>
                <a:gd name="T48" fmla="*/ 123 w 521"/>
                <a:gd name="T49" fmla="*/ 997 h 1016"/>
                <a:gd name="T50" fmla="*/ 127 w 521"/>
                <a:gd name="T51" fmla="*/ 985 h 1016"/>
                <a:gd name="T52" fmla="*/ 127 w 521"/>
                <a:gd name="T53" fmla="*/ 851 h 1016"/>
                <a:gd name="T54" fmla="*/ 393 w 521"/>
                <a:gd name="T55" fmla="*/ 851 h 1016"/>
                <a:gd name="T56" fmla="*/ 393 w 521"/>
                <a:gd name="T57" fmla="*/ 985 h 1016"/>
                <a:gd name="T58" fmla="*/ 397 w 521"/>
                <a:gd name="T59" fmla="*/ 997 h 1016"/>
                <a:gd name="T60" fmla="*/ 405 w 521"/>
                <a:gd name="T61" fmla="*/ 1004 h 1016"/>
                <a:gd name="T62" fmla="*/ 413 w 521"/>
                <a:gd name="T63" fmla="*/ 1012 h 1016"/>
                <a:gd name="T64" fmla="*/ 424 w 521"/>
                <a:gd name="T65" fmla="*/ 1016 h 1016"/>
                <a:gd name="T66" fmla="*/ 436 w 521"/>
                <a:gd name="T67" fmla="*/ 1012 h 1016"/>
                <a:gd name="T68" fmla="*/ 447 w 521"/>
                <a:gd name="T69" fmla="*/ 1004 h 1016"/>
                <a:gd name="T70" fmla="*/ 455 w 521"/>
                <a:gd name="T71" fmla="*/ 997 h 1016"/>
                <a:gd name="T72" fmla="*/ 455 w 521"/>
                <a:gd name="T73" fmla="*/ 985 h 1016"/>
                <a:gd name="T74" fmla="*/ 455 w 521"/>
                <a:gd name="T75" fmla="*/ 558 h 1016"/>
                <a:gd name="T76" fmla="*/ 521 w 521"/>
                <a:gd name="T77" fmla="*/ 35 h 1016"/>
                <a:gd name="T78" fmla="*/ 521 w 521"/>
                <a:gd name="T79" fmla="*/ 24 h 1016"/>
                <a:gd name="T80" fmla="*/ 517 w 521"/>
                <a:gd name="T81" fmla="*/ 12 h 1016"/>
                <a:gd name="T82" fmla="*/ 505 w 521"/>
                <a:gd name="T83" fmla="*/ 4 h 1016"/>
                <a:gd name="T84" fmla="*/ 494 w 521"/>
                <a:gd name="T85" fmla="*/ 0 h 1016"/>
                <a:gd name="T86" fmla="*/ 494 w 521"/>
                <a:gd name="T87" fmla="*/ 0 h 1016"/>
                <a:gd name="T88" fmla="*/ 393 w 521"/>
                <a:gd name="T89" fmla="*/ 789 h 1016"/>
                <a:gd name="T90" fmla="*/ 127 w 521"/>
                <a:gd name="T91" fmla="*/ 789 h 1016"/>
                <a:gd name="T92" fmla="*/ 127 w 521"/>
                <a:gd name="T93" fmla="*/ 720 h 1016"/>
                <a:gd name="T94" fmla="*/ 393 w 521"/>
                <a:gd name="T95" fmla="*/ 720 h 1016"/>
                <a:gd name="T96" fmla="*/ 393 w 521"/>
                <a:gd name="T97" fmla="*/ 789 h 1016"/>
                <a:gd name="T98" fmla="*/ 393 w 521"/>
                <a:gd name="T99" fmla="*/ 658 h 1016"/>
                <a:gd name="T100" fmla="*/ 96 w 521"/>
                <a:gd name="T101" fmla="*/ 658 h 1016"/>
                <a:gd name="T102" fmla="*/ 85 w 521"/>
                <a:gd name="T103" fmla="*/ 654 h 1016"/>
                <a:gd name="T104" fmla="*/ 73 w 521"/>
                <a:gd name="T105" fmla="*/ 647 h 1016"/>
                <a:gd name="T106" fmla="*/ 66 w 521"/>
                <a:gd name="T107" fmla="*/ 635 h 1016"/>
                <a:gd name="T108" fmla="*/ 62 w 521"/>
                <a:gd name="T109" fmla="*/ 624 h 1016"/>
                <a:gd name="T110" fmla="*/ 66 w 521"/>
                <a:gd name="T111" fmla="*/ 608 h 1016"/>
                <a:gd name="T112" fmla="*/ 73 w 521"/>
                <a:gd name="T113" fmla="*/ 597 h 1016"/>
                <a:gd name="T114" fmla="*/ 85 w 521"/>
                <a:gd name="T115" fmla="*/ 589 h 1016"/>
                <a:gd name="T116" fmla="*/ 96 w 521"/>
                <a:gd name="T117" fmla="*/ 589 h 1016"/>
                <a:gd name="T118" fmla="*/ 393 w 521"/>
                <a:gd name="T119" fmla="*/ 589 h 1016"/>
                <a:gd name="T120" fmla="*/ 393 w 521"/>
                <a:gd name="T121" fmla="*/ 658 h 1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21" h="1016">
                  <a:moveTo>
                    <a:pt x="494" y="0"/>
                  </a:moveTo>
                  <a:lnTo>
                    <a:pt x="482" y="0"/>
                  </a:lnTo>
                  <a:lnTo>
                    <a:pt x="474" y="8"/>
                  </a:lnTo>
                  <a:lnTo>
                    <a:pt x="463" y="16"/>
                  </a:lnTo>
                  <a:lnTo>
                    <a:pt x="459" y="27"/>
                  </a:lnTo>
                  <a:lnTo>
                    <a:pt x="397" y="527"/>
                  </a:lnTo>
                  <a:lnTo>
                    <a:pt x="96" y="527"/>
                  </a:lnTo>
                  <a:lnTo>
                    <a:pt x="77" y="527"/>
                  </a:lnTo>
                  <a:lnTo>
                    <a:pt x="58" y="535"/>
                  </a:lnTo>
                  <a:lnTo>
                    <a:pt x="27" y="554"/>
                  </a:lnTo>
                  <a:lnTo>
                    <a:pt x="8" y="585"/>
                  </a:lnTo>
                  <a:lnTo>
                    <a:pt x="0" y="604"/>
                  </a:lnTo>
                  <a:lnTo>
                    <a:pt x="0" y="624"/>
                  </a:lnTo>
                  <a:lnTo>
                    <a:pt x="4" y="654"/>
                  </a:lnTo>
                  <a:lnTo>
                    <a:pt x="19" y="677"/>
                  </a:lnTo>
                  <a:lnTo>
                    <a:pt x="39" y="701"/>
                  </a:lnTo>
                  <a:lnTo>
                    <a:pt x="66" y="712"/>
                  </a:lnTo>
                  <a:lnTo>
                    <a:pt x="66" y="985"/>
                  </a:lnTo>
                  <a:lnTo>
                    <a:pt x="69" y="997"/>
                  </a:lnTo>
                  <a:lnTo>
                    <a:pt x="73" y="1004"/>
                  </a:lnTo>
                  <a:lnTo>
                    <a:pt x="85" y="1012"/>
                  </a:lnTo>
                  <a:lnTo>
                    <a:pt x="96" y="1016"/>
                  </a:lnTo>
                  <a:lnTo>
                    <a:pt x="108" y="1012"/>
                  </a:lnTo>
                  <a:lnTo>
                    <a:pt x="120" y="1004"/>
                  </a:lnTo>
                  <a:lnTo>
                    <a:pt x="123" y="997"/>
                  </a:lnTo>
                  <a:lnTo>
                    <a:pt x="127" y="985"/>
                  </a:lnTo>
                  <a:lnTo>
                    <a:pt x="127" y="851"/>
                  </a:lnTo>
                  <a:lnTo>
                    <a:pt x="393" y="851"/>
                  </a:lnTo>
                  <a:lnTo>
                    <a:pt x="393" y="985"/>
                  </a:lnTo>
                  <a:lnTo>
                    <a:pt x="397" y="997"/>
                  </a:lnTo>
                  <a:lnTo>
                    <a:pt x="405" y="1004"/>
                  </a:lnTo>
                  <a:lnTo>
                    <a:pt x="413" y="1012"/>
                  </a:lnTo>
                  <a:lnTo>
                    <a:pt x="424" y="1016"/>
                  </a:lnTo>
                  <a:lnTo>
                    <a:pt x="436" y="1012"/>
                  </a:lnTo>
                  <a:lnTo>
                    <a:pt x="447" y="1004"/>
                  </a:lnTo>
                  <a:lnTo>
                    <a:pt x="455" y="997"/>
                  </a:lnTo>
                  <a:lnTo>
                    <a:pt x="455" y="985"/>
                  </a:lnTo>
                  <a:lnTo>
                    <a:pt x="455" y="558"/>
                  </a:lnTo>
                  <a:lnTo>
                    <a:pt x="521" y="35"/>
                  </a:lnTo>
                  <a:lnTo>
                    <a:pt x="521" y="24"/>
                  </a:lnTo>
                  <a:lnTo>
                    <a:pt x="517" y="12"/>
                  </a:lnTo>
                  <a:lnTo>
                    <a:pt x="505" y="4"/>
                  </a:lnTo>
                  <a:lnTo>
                    <a:pt x="494" y="0"/>
                  </a:lnTo>
                  <a:lnTo>
                    <a:pt x="494" y="0"/>
                  </a:lnTo>
                  <a:close/>
                  <a:moveTo>
                    <a:pt x="393" y="789"/>
                  </a:moveTo>
                  <a:lnTo>
                    <a:pt x="127" y="789"/>
                  </a:lnTo>
                  <a:lnTo>
                    <a:pt x="127" y="720"/>
                  </a:lnTo>
                  <a:lnTo>
                    <a:pt x="393" y="720"/>
                  </a:lnTo>
                  <a:lnTo>
                    <a:pt x="393" y="789"/>
                  </a:lnTo>
                  <a:close/>
                  <a:moveTo>
                    <a:pt x="393" y="658"/>
                  </a:moveTo>
                  <a:lnTo>
                    <a:pt x="96" y="658"/>
                  </a:lnTo>
                  <a:lnTo>
                    <a:pt x="85" y="654"/>
                  </a:lnTo>
                  <a:lnTo>
                    <a:pt x="73" y="647"/>
                  </a:lnTo>
                  <a:lnTo>
                    <a:pt x="66" y="635"/>
                  </a:lnTo>
                  <a:lnTo>
                    <a:pt x="62" y="624"/>
                  </a:lnTo>
                  <a:lnTo>
                    <a:pt x="66" y="608"/>
                  </a:lnTo>
                  <a:lnTo>
                    <a:pt x="73" y="597"/>
                  </a:lnTo>
                  <a:lnTo>
                    <a:pt x="85" y="589"/>
                  </a:lnTo>
                  <a:lnTo>
                    <a:pt x="96" y="589"/>
                  </a:lnTo>
                  <a:lnTo>
                    <a:pt x="393" y="589"/>
                  </a:lnTo>
                  <a:lnTo>
                    <a:pt x="393" y="65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82" name="Group 81"/>
          <p:cNvGrpSpPr/>
          <p:nvPr/>
        </p:nvGrpSpPr>
        <p:grpSpPr>
          <a:xfrm>
            <a:off x="3196811" y="4924349"/>
            <a:ext cx="725273" cy="449632"/>
            <a:chOff x="557213" y="4365625"/>
            <a:chExt cx="3024187" cy="1874838"/>
          </a:xfrm>
        </p:grpSpPr>
        <p:sp>
          <p:nvSpPr>
            <p:cNvPr id="83" name="Freeform 145"/>
            <p:cNvSpPr>
              <a:spLocks/>
            </p:cNvSpPr>
            <p:nvPr/>
          </p:nvSpPr>
          <p:spPr bwMode="auto">
            <a:xfrm>
              <a:off x="2968625" y="5830888"/>
              <a:ext cx="190500" cy="190500"/>
            </a:xfrm>
            <a:custGeom>
              <a:avLst/>
              <a:gdLst>
                <a:gd name="T0" fmla="*/ 62 w 120"/>
                <a:gd name="T1" fmla="*/ 0 h 120"/>
                <a:gd name="T2" fmla="*/ 39 w 120"/>
                <a:gd name="T3" fmla="*/ 8 h 120"/>
                <a:gd name="T4" fmla="*/ 19 w 120"/>
                <a:gd name="T5" fmla="*/ 19 h 120"/>
                <a:gd name="T6" fmla="*/ 4 w 120"/>
                <a:gd name="T7" fmla="*/ 39 h 120"/>
                <a:gd name="T8" fmla="*/ 0 w 120"/>
                <a:gd name="T9" fmla="*/ 62 h 120"/>
                <a:gd name="T10" fmla="*/ 4 w 120"/>
                <a:gd name="T11" fmla="*/ 85 h 120"/>
                <a:gd name="T12" fmla="*/ 19 w 120"/>
                <a:gd name="T13" fmla="*/ 104 h 120"/>
                <a:gd name="T14" fmla="*/ 39 w 120"/>
                <a:gd name="T15" fmla="*/ 116 h 120"/>
                <a:gd name="T16" fmla="*/ 62 w 120"/>
                <a:gd name="T17" fmla="*/ 120 h 120"/>
                <a:gd name="T18" fmla="*/ 85 w 120"/>
                <a:gd name="T19" fmla="*/ 116 h 120"/>
                <a:gd name="T20" fmla="*/ 104 w 120"/>
                <a:gd name="T21" fmla="*/ 104 h 120"/>
                <a:gd name="T22" fmla="*/ 116 w 120"/>
                <a:gd name="T23" fmla="*/ 85 h 120"/>
                <a:gd name="T24" fmla="*/ 120 w 120"/>
                <a:gd name="T25" fmla="*/ 62 h 120"/>
                <a:gd name="T26" fmla="*/ 116 w 120"/>
                <a:gd name="T27" fmla="*/ 39 h 120"/>
                <a:gd name="T28" fmla="*/ 104 w 120"/>
                <a:gd name="T29" fmla="*/ 19 h 120"/>
                <a:gd name="T30" fmla="*/ 85 w 120"/>
                <a:gd name="T31" fmla="*/ 8 h 120"/>
                <a:gd name="T32" fmla="*/ 62 w 120"/>
                <a:gd name="T33"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0" h="120">
                  <a:moveTo>
                    <a:pt x="62" y="0"/>
                  </a:moveTo>
                  <a:lnTo>
                    <a:pt x="39" y="8"/>
                  </a:lnTo>
                  <a:lnTo>
                    <a:pt x="19" y="19"/>
                  </a:lnTo>
                  <a:lnTo>
                    <a:pt x="4" y="39"/>
                  </a:lnTo>
                  <a:lnTo>
                    <a:pt x="0" y="62"/>
                  </a:lnTo>
                  <a:lnTo>
                    <a:pt x="4" y="85"/>
                  </a:lnTo>
                  <a:lnTo>
                    <a:pt x="19" y="104"/>
                  </a:lnTo>
                  <a:lnTo>
                    <a:pt x="39" y="116"/>
                  </a:lnTo>
                  <a:lnTo>
                    <a:pt x="62" y="120"/>
                  </a:lnTo>
                  <a:lnTo>
                    <a:pt x="85" y="116"/>
                  </a:lnTo>
                  <a:lnTo>
                    <a:pt x="104" y="104"/>
                  </a:lnTo>
                  <a:lnTo>
                    <a:pt x="116" y="85"/>
                  </a:lnTo>
                  <a:lnTo>
                    <a:pt x="120" y="62"/>
                  </a:lnTo>
                  <a:lnTo>
                    <a:pt x="116" y="39"/>
                  </a:lnTo>
                  <a:lnTo>
                    <a:pt x="104" y="19"/>
                  </a:lnTo>
                  <a:lnTo>
                    <a:pt x="85" y="8"/>
                  </a:lnTo>
                  <a:lnTo>
                    <a:pt x="6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146"/>
            <p:cNvSpPr>
              <a:spLocks/>
            </p:cNvSpPr>
            <p:nvPr/>
          </p:nvSpPr>
          <p:spPr bwMode="auto">
            <a:xfrm>
              <a:off x="1090613" y="5830888"/>
              <a:ext cx="188912" cy="190500"/>
            </a:xfrm>
            <a:custGeom>
              <a:avLst/>
              <a:gdLst>
                <a:gd name="T0" fmla="*/ 57 w 119"/>
                <a:gd name="T1" fmla="*/ 0 h 120"/>
                <a:gd name="T2" fmla="*/ 34 w 119"/>
                <a:gd name="T3" fmla="*/ 8 h 120"/>
                <a:gd name="T4" fmla="*/ 19 w 119"/>
                <a:gd name="T5" fmla="*/ 19 h 120"/>
                <a:gd name="T6" fmla="*/ 3 w 119"/>
                <a:gd name="T7" fmla="*/ 39 h 120"/>
                <a:gd name="T8" fmla="*/ 0 w 119"/>
                <a:gd name="T9" fmla="*/ 62 h 120"/>
                <a:gd name="T10" fmla="*/ 3 w 119"/>
                <a:gd name="T11" fmla="*/ 85 h 120"/>
                <a:gd name="T12" fmla="*/ 19 w 119"/>
                <a:gd name="T13" fmla="*/ 104 h 120"/>
                <a:gd name="T14" fmla="*/ 34 w 119"/>
                <a:gd name="T15" fmla="*/ 116 h 120"/>
                <a:gd name="T16" fmla="*/ 57 w 119"/>
                <a:gd name="T17" fmla="*/ 120 h 120"/>
                <a:gd name="T18" fmla="*/ 80 w 119"/>
                <a:gd name="T19" fmla="*/ 116 h 120"/>
                <a:gd name="T20" fmla="*/ 100 w 119"/>
                <a:gd name="T21" fmla="*/ 104 h 120"/>
                <a:gd name="T22" fmla="*/ 115 w 119"/>
                <a:gd name="T23" fmla="*/ 85 h 120"/>
                <a:gd name="T24" fmla="*/ 119 w 119"/>
                <a:gd name="T25" fmla="*/ 62 h 120"/>
                <a:gd name="T26" fmla="*/ 115 w 119"/>
                <a:gd name="T27" fmla="*/ 39 h 120"/>
                <a:gd name="T28" fmla="*/ 100 w 119"/>
                <a:gd name="T29" fmla="*/ 19 h 120"/>
                <a:gd name="T30" fmla="*/ 80 w 119"/>
                <a:gd name="T31" fmla="*/ 8 h 120"/>
                <a:gd name="T32" fmla="*/ 57 w 119"/>
                <a:gd name="T33"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9" h="120">
                  <a:moveTo>
                    <a:pt x="57" y="0"/>
                  </a:moveTo>
                  <a:lnTo>
                    <a:pt x="34" y="8"/>
                  </a:lnTo>
                  <a:lnTo>
                    <a:pt x="19" y="19"/>
                  </a:lnTo>
                  <a:lnTo>
                    <a:pt x="3" y="39"/>
                  </a:lnTo>
                  <a:lnTo>
                    <a:pt x="0" y="62"/>
                  </a:lnTo>
                  <a:lnTo>
                    <a:pt x="3" y="85"/>
                  </a:lnTo>
                  <a:lnTo>
                    <a:pt x="19" y="104"/>
                  </a:lnTo>
                  <a:lnTo>
                    <a:pt x="34" y="116"/>
                  </a:lnTo>
                  <a:lnTo>
                    <a:pt x="57" y="120"/>
                  </a:lnTo>
                  <a:lnTo>
                    <a:pt x="80" y="116"/>
                  </a:lnTo>
                  <a:lnTo>
                    <a:pt x="100" y="104"/>
                  </a:lnTo>
                  <a:lnTo>
                    <a:pt x="115" y="85"/>
                  </a:lnTo>
                  <a:lnTo>
                    <a:pt x="119" y="62"/>
                  </a:lnTo>
                  <a:lnTo>
                    <a:pt x="115" y="39"/>
                  </a:lnTo>
                  <a:lnTo>
                    <a:pt x="100" y="19"/>
                  </a:lnTo>
                  <a:lnTo>
                    <a:pt x="80" y="8"/>
                  </a:lnTo>
                  <a:lnTo>
                    <a:pt x="5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147"/>
            <p:cNvSpPr>
              <a:spLocks noEditPoints="1"/>
            </p:cNvSpPr>
            <p:nvPr/>
          </p:nvSpPr>
          <p:spPr bwMode="auto">
            <a:xfrm>
              <a:off x="557213" y="4365625"/>
              <a:ext cx="3024187" cy="1874838"/>
            </a:xfrm>
            <a:custGeom>
              <a:avLst/>
              <a:gdLst>
                <a:gd name="T0" fmla="*/ 1388 w 1905"/>
                <a:gd name="T1" fmla="*/ 23 h 1181"/>
                <a:gd name="T2" fmla="*/ 62 w 1905"/>
                <a:gd name="T3" fmla="*/ 8 h 1181"/>
                <a:gd name="T4" fmla="*/ 0 w 1905"/>
                <a:gd name="T5" fmla="*/ 919 h 1181"/>
                <a:gd name="T6" fmla="*/ 81 w 1905"/>
                <a:gd name="T7" fmla="*/ 1012 h 1181"/>
                <a:gd name="T8" fmla="*/ 243 w 1905"/>
                <a:gd name="T9" fmla="*/ 1108 h 1181"/>
                <a:gd name="T10" fmla="*/ 393 w 1905"/>
                <a:gd name="T11" fmla="*/ 1181 h 1181"/>
                <a:gd name="T12" fmla="*/ 548 w 1905"/>
                <a:gd name="T13" fmla="*/ 1108 h 1181"/>
                <a:gd name="T14" fmla="*/ 1396 w 1905"/>
                <a:gd name="T15" fmla="*/ 1050 h 1181"/>
                <a:gd name="T16" fmla="*/ 1511 w 1905"/>
                <a:gd name="T17" fmla="*/ 1166 h 1181"/>
                <a:gd name="T18" fmla="*/ 1681 w 1905"/>
                <a:gd name="T19" fmla="*/ 1150 h 1181"/>
                <a:gd name="T20" fmla="*/ 1773 w 1905"/>
                <a:gd name="T21" fmla="*/ 1016 h 1181"/>
                <a:gd name="T22" fmla="*/ 1897 w 1905"/>
                <a:gd name="T23" fmla="*/ 958 h 1181"/>
                <a:gd name="T24" fmla="*/ 1885 w 1905"/>
                <a:gd name="T25" fmla="*/ 585 h 1181"/>
                <a:gd name="T26" fmla="*/ 1531 w 1905"/>
                <a:gd name="T27" fmla="*/ 427 h 1181"/>
                <a:gd name="T28" fmla="*/ 366 w 1905"/>
                <a:gd name="T29" fmla="*/ 1116 h 1181"/>
                <a:gd name="T30" fmla="*/ 274 w 1905"/>
                <a:gd name="T31" fmla="*/ 1035 h 1181"/>
                <a:gd name="T32" fmla="*/ 285 w 1905"/>
                <a:gd name="T33" fmla="*/ 912 h 1181"/>
                <a:gd name="T34" fmla="*/ 393 w 1905"/>
                <a:gd name="T35" fmla="*/ 850 h 1181"/>
                <a:gd name="T36" fmla="*/ 505 w 1905"/>
                <a:gd name="T37" fmla="*/ 912 h 1181"/>
                <a:gd name="T38" fmla="*/ 517 w 1905"/>
                <a:gd name="T39" fmla="*/ 1035 h 1181"/>
                <a:gd name="T40" fmla="*/ 420 w 1905"/>
                <a:gd name="T41" fmla="*/ 1116 h 1181"/>
                <a:gd name="T42" fmla="*/ 1527 w 1905"/>
                <a:gd name="T43" fmla="*/ 1108 h 1181"/>
                <a:gd name="T44" fmla="*/ 1450 w 1905"/>
                <a:gd name="T45" fmla="*/ 1012 h 1181"/>
                <a:gd name="T46" fmla="*/ 1484 w 1905"/>
                <a:gd name="T47" fmla="*/ 889 h 1181"/>
                <a:gd name="T48" fmla="*/ 1608 w 1905"/>
                <a:gd name="T49" fmla="*/ 854 h 1181"/>
                <a:gd name="T50" fmla="*/ 1704 w 1905"/>
                <a:gd name="T51" fmla="*/ 931 h 1181"/>
                <a:gd name="T52" fmla="*/ 1689 w 1905"/>
                <a:gd name="T53" fmla="*/ 1058 h 1181"/>
                <a:gd name="T54" fmla="*/ 1581 w 1905"/>
                <a:gd name="T55" fmla="*/ 1119 h 1181"/>
                <a:gd name="T56" fmla="*/ 1789 w 1905"/>
                <a:gd name="T57" fmla="*/ 831 h 1181"/>
                <a:gd name="T58" fmla="*/ 1797 w 1905"/>
                <a:gd name="T59" fmla="*/ 881 h 1181"/>
                <a:gd name="T60" fmla="*/ 1835 w 1905"/>
                <a:gd name="T61" fmla="*/ 942 h 1181"/>
                <a:gd name="T62" fmla="*/ 1750 w 1905"/>
                <a:gd name="T63" fmla="*/ 889 h 1181"/>
                <a:gd name="T64" fmla="*/ 1615 w 1905"/>
                <a:gd name="T65" fmla="*/ 792 h 1181"/>
                <a:gd name="T66" fmla="*/ 1453 w 1905"/>
                <a:gd name="T67" fmla="*/ 835 h 1181"/>
                <a:gd name="T68" fmla="*/ 586 w 1905"/>
                <a:gd name="T69" fmla="*/ 954 h 1181"/>
                <a:gd name="T70" fmla="*/ 494 w 1905"/>
                <a:gd name="T71" fmla="*/ 816 h 1181"/>
                <a:gd name="T72" fmla="*/ 328 w 1905"/>
                <a:gd name="T73" fmla="*/ 800 h 1181"/>
                <a:gd name="T74" fmla="*/ 212 w 1905"/>
                <a:gd name="T75" fmla="*/ 919 h 1181"/>
                <a:gd name="T76" fmla="*/ 66 w 1905"/>
                <a:gd name="T77" fmla="*/ 931 h 1181"/>
                <a:gd name="T78" fmla="*/ 185 w 1905"/>
                <a:gd name="T79" fmla="*/ 873 h 1181"/>
                <a:gd name="T80" fmla="*/ 177 w 1905"/>
                <a:gd name="T81" fmla="*/ 823 h 1181"/>
                <a:gd name="T82" fmla="*/ 73 w 1905"/>
                <a:gd name="T83" fmla="*/ 73 h 1181"/>
                <a:gd name="T84" fmla="*/ 1357 w 1905"/>
                <a:gd name="T85" fmla="*/ 73 h 1181"/>
                <a:gd name="T86" fmla="*/ 1095 w 1905"/>
                <a:gd name="T87" fmla="*/ 169 h 1181"/>
                <a:gd name="T88" fmla="*/ 1056 w 1905"/>
                <a:gd name="T89" fmla="*/ 389 h 1181"/>
                <a:gd name="T90" fmla="*/ 1134 w 1905"/>
                <a:gd name="T91" fmla="*/ 481 h 1181"/>
                <a:gd name="T92" fmla="*/ 1758 w 1905"/>
                <a:gd name="T93" fmla="*/ 577 h 1181"/>
                <a:gd name="T94" fmla="*/ 1712 w 1905"/>
                <a:gd name="T95" fmla="*/ 723 h 1181"/>
                <a:gd name="T96" fmla="*/ 1843 w 1905"/>
                <a:gd name="T97" fmla="*/ 754 h 1181"/>
                <a:gd name="T98" fmla="*/ 1157 w 1905"/>
                <a:gd name="T99" fmla="*/ 423 h 1181"/>
                <a:gd name="T100" fmla="*/ 1118 w 1905"/>
                <a:gd name="T101" fmla="*/ 227 h 1181"/>
                <a:gd name="T102" fmla="*/ 1777 w 1905"/>
                <a:gd name="T103" fmla="*/ 642 h 1181"/>
                <a:gd name="T104" fmla="*/ 1843 w 1905"/>
                <a:gd name="T105" fmla="*/ 692 h 1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05" h="1181">
                  <a:moveTo>
                    <a:pt x="1827" y="535"/>
                  </a:moveTo>
                  <a:lnTo>
                    <a:pt x="1604" y="435"/>
                  </a:lnTo>
                  <a:lnTo>
                    <a:pt x="1438" y="77"/>
                  </a:lnTo>
                  <a:lnTo>
                    <a:pt x="1415" y="46"/>
                  </a:lnTo>
                  <a:lnTo>
                    <a:pt x="1388" y="23"/>
                  </a:lnTo>
                  <a:lnTo>
                    <a:pt x="1357" y="8"/>
                  </a:lnTo>
                  <a:lnTo>
                    <a:pt x="1319" y="0"/>
                  </a:lnTo>
                  <a:lnTo>
                    <a:pt x="100" y="0"/>
                  </a:lnTo>
                  <a:lnTo>
                    <a:pt x="81" y="4"/>
                  </a:lnTo>
                  <a:lnTo>
                    <a:pt x="62" y="8"/>
                  </a:lnTo>
                  <a:lnTo>
                    <a:pt x="31" y="31"/>
                  </a:lnTo>
                  <a:lnTo>
                    <a:pt x="12" y="62"/>
                  </a:lnTo>
                  <a:lnTo>
                    <a:pt x="4" y="77"/>
                  </a:lnTo>
                  <a:lnTo>
                    <a:pt x="0" y="96"/>
                  </a:lnTo>
                  <a:lnTo>
                    <a:pt x="0" y="919"/>
                  </a:lnTo>
                  <a:lnTo>
                    <a:pt x="4" y="939"/>
                  </a:lnTo>
                  <a:lnTo>
                    <a:pt x="12" y="958"/>
                  </a:lnTo>
                  <a:lnTo>
                    <a:pt x="31" y="989"/>
                  </a:lnTo>
                  <a:lnTo>
                    <a:pt x="62" y="1008"/>
                  </a:lnTo>
                  <a:lnTo>
                    <a:pt x="81" y="1012"/>
                  </a:lnTo>
                  <a:lnTo>
                    <a:pt x="100" y="1016"/>
                  </a:lnTo>
                  <a:lnTo>
                    <a:pt x="201" y="1016"/>
                  </a:lnTo>
                  <a:lnTo>
                    <a:pt x="212" y="1050"/>
                  </a:lnTo>
                  <a:lnTo>
                    <a:pt x="224" y="1081"/>
                  </a:lnTo>
                  <a:lnTo>
                    <a:pt x="243" y="1108"/>
                  </a:lnTo>
                  <a:lnTo>
                    <a:pt x="266" y="1131"/>
                  </a:lnTo>
                  <a:lnTo>
                    <a:pt x="297" y="1150"/>
                  </a:lnTo>
                  <a:lnTo>
                    <a:pt x="328" y="1166"/>
                  </a:lnTo>
                  <a:lnTo>
                    <a:pt x="359" y="1177"/>
                  </a:lnTo>
                  <a:lnTo>
                    <a:pt x="393" y="1181"/>
                  </a:lnTo>
                  <a:lnTo>
                    <a:pt x="432" y="1177"/>
                  </a:lnTo>
                  <a:lnTo>
                    <a:pt x="463" y="1166"/>
                  </a:lnTo>
                  <a:lnTo>
                    <a:pt x="494" y="1150"/>
                  </a:lnTo>
                  <a:lnTo>
                    <a:pt x="521" y="1131"/>
                  </a:lnTo>
                  <a:lnTo>
                    <a:pt x="548" y="1108"/>
                  </a:lnTo>
                  <a:lnTo>
                    <a:pt x="567" y="1081"/>
                  </a:lnTo>
                  <a:lnTo>
                    <a:pt x="578" y="1050"/>
                  </a:lnTo>
                  <a:lnTo>
                    <a:pt x="586" y="1016"/>
                  </a:lnTo>
                  <a:lnTo>
                    <a:pt x="1388" y="1016"/>
                  </a:lnTo>
                  <a:lnTo>
                    <a:pt x="1396" y="1050"/>
                  </a:lnTo>
                  <a:lnTo>
                    <a:pt x="1411" y="1081"/>
                  </a:lnTo>
                  <a:lnTo>
                    <a:pt x="1426" y="1108"/>
                  </a:lnTo>
                  <a:lnTo>
                    <a:pt x="1453" y="1131"/>
                  </a:lnTo>
                  <a:lnTo>
                    <a:pt x="1480" y="1150"/>
                  </a:lnTo>
                  <a:lnTo>
                    <a:pt x="1511" y="1166"/>
                  </a:lnTo>
                  <a:lnTo>
                    <a:pt x="1542" y="1177"/>
                  </a:lnTo>
                  <a:lnTo>
                    <a:pt x="1581" y="1181"/>
                  </a:lnTo>
                  <a:lnTo>
                    <a:pt x="1615" y="1177"/>
                  </a:lnTo>
                  <a:lnTo>
                    <a:pt x="1650" y="1166"/>
                  </a:lnTo>
                  <a:lnTo>
                    <a:pt x="1681" y="1150"/>
                  </a:lnTo>
                  <a:lnTo>
                    <a:pt x="1708" y="1131"/>
                  </a:lnTo>
                  <a:lnTo>
                    <a:pt x="1731" y="1108"/>
                  </a:lnTo>
                  <a:lnTo>
                    <a:pt x="1750" y="1081"/>
                  </a:lnTo>
                  <a:lnTo>
                    <a:pt x="1762" y="1050"/>
                  </a:lnTo>
                  <a:lnTo>
                    <a:pt x="1773" y="1016"/>
                  </a:lnTo>
                  <a:lnTo>
                    <a:pt x="1808" y="1016"/>
                  </a:lnTo>
                  <a:lnTo>
                    <a:pt x="1827" y="1012"/>
                  </a:lnTo>
                  <a:lnTo>
                    <a:pt x="1847" y="1008"/>
                  </a:lnTo>
                  <a:lnTo>
                    <a:pt x="1878" y="989"/>
                  </a:lnTo>
                  <a:lnTo>
                    <a:pt x="1897" y="958"/>
                  </a:lnTo>
                  <a:lnTo>
                    <a:pt x="1905" y="939"/>
                  </a:lnTo>
                  <a:lnTo>
                    <a:pt x="1905" y="919"/>
                  </a:lnTo>
                  <a:lnTo>
                    <a:pt x="1905" y="654"/>
                  </a:lnTo>
                  <a:lnTo>
                    <a:pt x="1901" y="619"/>
                  </a:lnTo>
                  <a:lnTo>
                    <a:pt x="1885" y="585"/>
                  </a:lnTo>
                  <a:lnTo>
                    <a:pt x="1862" y="558"/>
                  </a:lnTo>
                  <a:lnTo>
                    <a:pt x="1827" y="535"/>
                  </a:lnTo>
                  <a:lnTo>
                    <a:pt x="1827" y="535"/>
                  </a:lnTo>
                  <a:close/>
                  <a:moveTo>
                    <a:pt x="1438" y="227"/>
                  </a:moveTo>
                  <a:lnTo>
                    <a:pt x="1531" y="427"/>
                  </a:lnTo>
                  <a:lnTo>
                    <a:pt x="1249" y="427"/>
                  </a:lnTo>
                  <a:lnTo>
                    <a:pt x="1249" y="227"/>
                  </a:lnTo>
                  <a:lnTo>
                    <a:pt x="1438" y="227"/>
                  </a:lnTo>
                  <a:close/>
                  <a:moveTo>
                    <a:pt x="393" y="1119"/>
                  </a:moveTo>
                  <a:lnTo>
                    <a:pt x="366" y="1116"/>
                  </a:lnTo>
                  <a:lnTo>
                    <a:pt x="343" y="1108"/>
                  </a:lnTo>
                  <a:lnTo>
                    <a:pt x="320" y="1096"/>
                  </a:lnTo>
                  <a:lnTo>
                    <a:pt x="301" y="1077"/>
                  </a:lnTo>
                  <a:lnTo>
                    <a:pt x="285" y="1058"/>
                  </a:lnTo>
                  <a:lnTo>
                    <a:pt x="274" y="1035"/>
                  </a:lnTo>
                  <a:lnTo>
                    <a:pt x="262" y="1012"/>
                  </a:lnTo>
                  <a:lnTo>
                    <a:pt x="262" y="985"/>
                  </a:lnTo>
                  <a:lnTo>
                    <a:pt x="262" y="958"/>
                  </a:lnTo>
                  <a:lnTo>
                    <a:pt x="274" y="931"/>
                  </a:lnTo>
                  <a:lnTo>
                    <a:pt x="285" y="912"/>
                  </a:lnTo>
                  <a:lnTo>
                    <a:pt x="301" y="889"/>
                  </a:lnTo>
                  <a:lnTo>
                    <a:pt x="320" y="873"/>
                  </a:lnTo>
                  <a:lnTo>
                    <a:pt x="343" y="862"/>
                  </a:lnTo>
                  <a:lnTo>
                    <a:pt x="366" y="854"/>
                  </a:lnTo>
                  <a:lnTo>
                    <a:pt x="393" y="850"/>
                  </a:lnTo>
                  <a:lnTo>
                    <a:pt x="420" y="854"/>
                  </a:lnTo>
                  <a:lnTo>
                    <a:pt x="447" y="862"/>
                  </a:lnTo>
                  <a:lnTo>
                    <a:pt x="470" y="873"/>
                  </a:lnTo>
                  <a:lnTo>
                    <a:pt x="490" y="889"/>
                  </a:lnTo>
                  <a:lnTo>
                    <a:pt x="505" y="912"/>
                  </a:lnTo>
                  <a:lnTo>
                    <a:pt x="517" y="931"/>
                  </a:lnTo>
                  <a:lnTo>
                    <a:pt x="524" y="958"/>
                  </a:lnTo>
                  <a:lnTo>
                    <a:pt x="528" y="985"/>
                  </a:lnTo>
                  <a:lnTo>
                    <a:pt x="524" y="1012"/>
                  </a:lnTo>
                  <a:lnTo>
                    <a:pt x="517" y="1035"/>
                  </a:lnTo>
                  <a:lnTo>
                    <a:pt x="505" y="1058"/>
                  </a:lnTo>
                  <a:lnTo>
                    <a:pt x="490" y="1077"/>
                  </a:lnTo>
                  <a:lnTo>
                    <a:pt x="470" y="1096"/>
                  </a:lnTo>
                  <a:lnTo>
                    <a:pt x="447" y="1108"/>
                  </a:lnTo>
                  <a:lnTo>
                    <a:pt x="420" y="1116"/>
                  </a:lnTo>
                  <a:lnTo>
                    <a:pt x="393" y="1119"/>
                  </a:lnTo>
                  <a:lnTo>
                    <a:pt x="393" y="1119"/>
                  </a:lnTo>
                  <a:close/>
                  <a:moveTo>
                    <a:pt x="1581" y="1119"/>
                  </a:moveTo>
                  <a:lnTo>
                    <a:pt x="1554" y="1116"/>
                  </a:lnTo>
                  <a:lnTo>
                    <a:pt x="1527" y="1108"/>
                  </a:lnTo>
                  <a:lnTo>
                    <a:pt x="1504" y="1096"/>
                  </a:lnTo>
                  <a:lnTo>
                    <a:pt x="1484" y="1077"/>
                  </a:lnTo>
                  <a:lnTo>
                    <a:pt x="1469" y="1058"/>
                  </a:lnTo>
                  <a:lnTo>
                    <a:pt x="1457" y="1035"/>
                  </a:lnTo>
                  <a:lnTo>
                    <a:pt x="1450" y="1012"/>
                  </a:lnTo>
                  <a:lnTo>
                    <a:pt x="1446" y="985"/>
                  </a:lnTo>
                  <a:lnTo>
                    <a:pt x="1450" y="958"/>
                  </a:lnTo>
                  <a:lnTo>
                    <a:pt x="1457" y="931"/>
                  </a:lnTo>
                  <a:lnTo>
                    <a:pt x="1469" y="912"/>
                  </a:lnTo>
                  <a:lnTo>
                    <a:pt x="1484" y="889"/>
                  </a:lnTo>
                  <a:lnTo>
                    <a:pt x="1504" y="873"/>
                  </a:lnTo>
                  <a:lnTo>
                    <a:pt x="1527" y="862"/>
                  </a:lnTo>
                  <a:lnTo>
                    <a:pt x="1554" y="854"/>
                  </a:lnTo>
                  <a:lnTo>
                    <a:pt x="1581" y="850"/>
                  </a:lnTo>
                  <a:lnTo>
                    <a:pt x="1608" y="854"/>
                  </a:lnTo>
                  <a:lnTo>
                    <a:pt x="1631" y="862"/>
                  </a:lnTo>
                  <a:lnTo>
                    <a:pt x="1654" y="873"/>
                  </a:lnTo>
                  <a:lnTo>
                    <a:pt x="1673" y="889"/>
                  </a:lnTo>
                  <a:lnTo>
                    <a:pt x="1689" y="912"/>
                  </a:lnTo>
                  <a:lnTo>
                    <a:pt x="1704" y="931"/>
                  </a:lnTo>
                  <a:lnTo>
                    <a:pt x="1712" y="958"/>
                  </a:lnTo>
                  <a:lnTo>
                    <a:pt x="1712" y="985"/>
                  </a:lnTo>
                  <a:lnTo>
                    <a:pt x="1712" y="1012"/>
                  </a:lnTo>
                  <a:lnTo>
                    <a:pt x="1704" y="1035"/>
                  </a:lnTo>
                  <a:lnTo>
                    <a:pt x="1689" y="1058"/>
                  </a:lnTo>
                  <a:lnTo>
                    <a:pt x="1673" y="1077"/>
                  </a:lnTo>
                  <a:lnTo>
                    <a:pt x="1654" y="1096"/>
                  </a:lnTo>
                  <a:lnTo>
                    <a:pt x="1631" y="1108"/>
                  </a:lnTo>
                  <a:lnTo>
                    <a:pt x="1608" y="1116"/>
                  </a:lnTo>
                  <a:lnTo>
                    <a:pt x="1581" y="1119"/>
                  </a:lnTo>
                  <a:lnTo>
                    <a:pt x="1581" y="1119"/>
                  </a:lnTo>
                  <a:close/>
                  <a:moveTo>
                    <a:pt x="1843" y="823"/>
                  </a:moveTo>
                  <a:lnTo>
                    <a:pt x="1808" y="823"/>
                  </a:lnTo>
                  <a:lnTo>
                    <a:pt x="1797" y="823"/>
                  </a:lnTo>
                  <a:lnTo>
                    <a:pt x="1789" y="831"/>
                  </a:lnTo>
                  <a:lnTo>
                    <a:pt x="1781" y="842"/>
                  </a:lnTo>
                  <a:lnTo>
                    <a:pt x="1777" y="854"/>
                  </a:lnTo>
                  <a:lnTo>
                    <a:pt x="1781" y="866"/>
                  </a:lnTo>
                  <a:lnTo>
                    <a:pt x="1789" y="873"/>
                  </a:lnTo>
                  <a:lnTo>
                    <a:pt x="1797" y="881"/>
                  </a:lnTo>
                  <a:lnTo>
                    <a:pt x="1808" y="885"/>
                  </a:lnTo>
                  <a:lnTo>
                    <a:pt x="1843" y="885"/>
                  </a:lnTo>
                  <a:lnTo>
                    <a:pt x="1843" y="919"/>
                  </a:lnTo>
                  <a:lnTo>
                    <a:pt x="1843" y="931"/>
                  </a:lnTo>
                  <a:lnTo>
                    <a:pt x="1835" y="942"/>
                  </a:lnTo>
                  <a:lnTo>
                    <a:pt x="1824" y="950"/>
                  </a:lnTo>
                  <a:lnTo>
                    <a:pt x="1808" y="954"/>
                  </a:lnTo>
                  <a:lnTo>
                    <a:pt x="1773" y="954"/>
                  </a:lnTo>
                  <a:lnTo>
                    <a:pt x="1762" y="919"/>
                  </a:lnTo>
                  <a:lnTo>
                    <a:pt x="1750" y="889"/>
                  </a:lnTo>
                  <a:lnTo>
                    <a:pt x="1731" y="862"/>
                  </a:lnTo>
                  <a:lnTo>
                    <a:pt x="1708" y="835"/>
                  </a:lnTo>
                  <a:lnTo>
                    <a:pt x="1681" y="816"/>
                  </a:lnTo>
                  <a:lnTo>
                    <a:pt x="1650" y="800"/>
                  </a:lnTo>
                  <a:lnTo>
                    <a:pt x="1615" y="792"/>
                  </a:lnTo>
                  <a:lnTo>
                    <a:pt x="1581" y="789"/>
                  </a:lnTo>
                  <a:lnTo>
                    <a:pt x="1542" y="792"/>
                  </a:lnTo>
                  <a:lnTo>
                    <a:pt x="1511" y="800"/>
                  </a:lnTo>
                  <a:lnTo>
                    <a:pt x="1480" y="816"/>
                  </a:lnTo>
                  <a:lnTo>
                    <a:pt x="1453" y="835"/>
                  </a:lnTo>
                  <a:lnTo>
                    <a:pt x="1426" y="862"/>
                  </a:lnTo>
                  <a:lnTo>
                    <a:pt x="1411" y="889"/>
                  </a:lnTo>
                  <a:lnTo>
                    <a:pt x="1396" y="919"/>
                  </a:lnTo>
                  <a:lnTo>
                    <a:pt x="1388" y="954"/>
                  </a:lnTo>
                  <a:lnTo>
                    <a:pt x="586" y="954"/>
                  </a:lnTo>
                  <a:lnTo>
                    <a:pt x="578" y="919"/>
                  </a:lnTo>
                  <a:lnTo>
                    <a:pt x="567" y="889"/>
                  </a:lnTo>
                  <a:lnTo>
                    <a:pt x="548" y="862"/>
                  </a:lnTo>
                  <a:lnTo>
                    <a:pt x="521" y="835"/>
                  </a:lnTo>
                  <a:lnTo>
                    <a:pt x="494" y="816"/>
                  </a:lnTo>
                  <a:lnTo>
                    <a:pt x="463" y="800"/>
                  </a:lnTo>
                  <a:lnTo>
                    <a:pt x="432" y="792"/>
                  </a:lnTo>
                  <a:lnTo>
                    <a:pt x="393" y="789"/>
                  </a:lnTo>
                  <a:lnTo>
                    <a:pt x="359" y="792"/>
                  </a:lnTo>
                  <a:lnTo>
                    <a:pt x="328" y="800"/>
                  </a:lnTo>
                  <a:lnTo>
                    <a:pt x="297" y="816"/>
                  </a:lnTo>
                  <a:lnTo>
                    <a:pt x="266" y="835"/>
                  </a:lnTo>
                  <a:lnTo>
                    <a:pt x="243" y="862"/>
                  </a:lnTo>
                  <a:lnTo>
                    <a:pt x="224" y="889"/>
                  </a:lnTo>
                  <a:lnTo>
                    <a:pt x="212" y="919"/>
                  </a:lnTo>
                  <a:lnTo>
                    <a:pt x="201" y="954"/>
                  </a:lnTo>
                  <a:lnTo>
                    <a:pt x="100" y="954"/>
                  </a:lnTo>
                  <a:lnTo>
                    <a:pt x="85" y="950"/>
                  </a:lnTo>
                  <a:lnTo>
                    <a:pt x="73" y="942"/>
                  </a:lnTo>
                  <a:lnTo>
                    <a:pt x="66" y="931"/>
                  </a:lnTo>
                  <a:lnTo>
                    <a:pt x="66" y="919"/>
                  </a:lnTo>
                  <a:lnTo>
                    <a:pt x="66" y="885"/>
                  </a:lnTo>
                  <a:lnTo>
                    <a:pt x="166" y="885"/>
                  </a:lnTo>
                  <a:lnTo>
                    <a:pt x="177" y="881"/>
                  </a:lnTo>
                  <a:lnTo>
                    <a:pt x="185" y="873"/>
                  </a:lnTo>
                  <a:lnTo>
                    <a:pt x="193" y="866"/>
                  </a:lnTo>
                  <a:lnTo>
                    <a:pt x="197" y="854"/>
                  </a:lnTo>
                  <a:lnTo>
                    <a:pt x="193" y="842"/>
                  </a:lnTo>
                  <a:lnTo>
                    <a:pt x="185" y="831"/>
                  </a:lnTo>
                  <a:lnTo>
                    <a:pt x="177" y="823"/>
                  </a:lnTo>
                  <a:lnTo>
                    <a:pt x="166" y="823"/>
                  </a:lnTo>
                  <a:lnTo>
                    <a:pt x="66" y="823"/>
                  </a:lnTo>
                  <a:lnTo>
                    <a:pt x="66" y="96"/>
                  </a:lnTo>
                  <a:lnTo>
                    <a:pt x="66" y="85"/>
                  </a:lnTo>
                  <a:lnTo>
                    <a:pt x="73" y="73"/>
                  </a:lnTo>
                  <a:lnTo>
                    <a:pt x="85" y="65"/>
                  </a:lnTo>
                  <a:lnTo>
                    <a:pt x="100" y="62"/>
                  </a:lnTo>
                  <a:lnTo>
                    <a:pt x="1319" y="62"/>
                  </a:lnTo>
                  <a:lnTo>
                    <a:pt x="1338" y="65"/>
                  </a:lnTo>
                  <a:lnTo>
                    <a:pt x="1357" y="73"/>
                  </a:lnTo>
                  <a:lnTo>
                    <a:pt x="1369" y="85"/>
                  </a:lnTo>
                  <a:lnTo>
                    <a:pt x="1380" y="104"/>
                  </a:lnTo>
                  <a:lnTo>
                    <a:pt x="1411" y="165"/>
                  </a:lnTo>
                  <a:lnTo>
                    <a:pt x="1118" y="165"/>
                  </a:lnTo>
                  <a:lnTo>
                    <a:pt x="1095" y="169"/>
                  </a:lnTo>
                  <a:lnTo>
                    <a:pt x="1072" y="185"/>
                  </a:lnTo>
                  <a:lnTo>
                    <a:pt x="1060" y="204"/>
                  </a:lnTo>
                  <a:lnTo>
                    <a:pt x="1056" y="231"/>
                  </a:lnTo>
                  <a:lnTo>
                    <a:pt x="1056" y="362"/>
                  </a:lnTo>
                  <a:lnTo>
                    <a:pt x="1056" y="389"/>
                  </a:lnTo>
                  <a:lnTo>
                    <a:pt x="1064" y="412"/>
                  </a:lnTo>
                  <a:lnTo>
                    <a:pt x="1076" y="435"/>
                  </a:lnTo>
                  <a:lnTo>
                    <a:pt x="1095" y="454"/>
                  </a:lnTo>
                  <a:lnTo>
                    <a:pt x="1110" y="469"/>
                  </a:lnTo>
                  <a:lnTo>
                    <a:pt x="1134" y="481"/>
                  </a:lnTo>
                  <a:lnTo>
                    <a:pt x="1157" y="489"/>
                  </a:lnTo>
                  <a:lnTo>
                    <a:pt x="1184" y="489"/>
                  </a:lnTo>
                  <a:lnTo>
                    <a:pt x="1573" y="489"/>
                  </a:lnTo>
                  <a:lnTo>
                    <a:pt x="1766" y="573"/>
                  </a:lnTo>
                  <a:lnTo>
                    <a:pt x="1758" y="577"/>
                  </a:lnTo>
                  <a:lnTo>
                    <a:pt x="1739" y="592"/>
                  </a:lnTo>
                  <a:lnTo>
                    <a:pt x="1727" y="612"/>
                  </a:lnTo>
                  <a:lnTo>
                    <a:pt x="1716" y="635"/>
                  </a:lnTo>
                  <a:lnTo>
                    <a:pt x="1712" y="662"/>
                  </a:lnTo>
                  <a:lnTo>
                    <a:pt x="1712" y="723"/>
                  </a:lnTo>
                  <a:lnTo>
                    <a:pt x="1716" y="735"/>
                  </a:lnTo>
                  <a:lnTo>
                    <a:pt x="1723" y="742"/>
                  </a:lnTo>
                  <a:lnTo>
                    <a:pt x="1731" y="750"/>
                  </a:lnTo>
                  <a:lnTo>
                    <a:pt x="1743" y="754"/>
                  </a:lnTo>
                  <a:lnTo>
                    <a:pt x="1843" y="754"/>
                  </a:lnTo>
                  <a:lnTo>
                    <a:pt x="1843" y="823"/>
                  </a:lnTo>
                  <a:close/>
                  <a:moveTo>
                    <a:pt x="1187" y="227"/>
                  </a:moveTo>
                  <a:lnTo>
                    <a:pt x="1187" y="427"/>
                  </a:lnTo>
                  <a:lnTo>
                    <a:pt x="1184" y="427"/>
                  </a:lnTo>
                  <a:lnTo>
                    <a:pt x="1157" y="423"/>
                  </a:lnTo>
                  <a:lnTo>
                    <a:pt x="1137" y="408"/>
                  </a:lnTo>
                  <a:lnTo>
                    <a:pt x="1122" y="389"/>
                  </a:lnTo>
                  <a:lnTo>
                    <a:pt x="1118" y="362"/>
                  </a:lnTo>
                  <a:lnTo>
                    <a:pt x="1118" y="231"/>
                  </a:lnTo>
                  <a:lnTo>
                    <a:pt x="1118" y="227"/>
                  </a:lnTo>
                  <a:lnTo>
                    <a:pt x="1187" y="227"/>
                  </a:lnTo>
                  <a:close/>
                  <a:moveTo>
                    <a:pt x="1843" y="692"/>
                  </a:moveTo>
                  <a:lnTo>
                    <a:pt x="1773" y="692"/>
                  </a:lnTo>
                  <a:lnTo>
                    <a:pt x="1773" y="662"/>
                  </a:lnTo>
                  <a:lnTo>
                    <a:pt x="1777" y="642"/>
                  </a:lnTo>
                  <a:lnTo>
                    <a:pt x="1793" y="631"/>
                  </a:lnTo>
                  <a:lnTo>
                    <a:pt x="1827" y="608"/>
                  </a:lnTo>
                  <a:lnTo>
                    <a:pt x="1839" y="631"/>
                  </a:lnTo>
                  <a:lnTo>
                    <a:pt x="1843" y="654"/>
                  </a:lnTo>
                  <a:lnTo>
                    <a:pt x="1843" y="69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148"/>
            <p:cNvSpPr>
              <a:spLocks/>
            </p:cNvSpPr>
            <p:nvPr/>
          </p:nvSpPr>
          <p:spPr bwMode="auto">
            <a:xfrm>
              <a:off x="1500188" y="5672138"/>
              <a:ext cx="1247775" cy="98425"/>
            </a:xfrm>
            <a:custGeom>
              <a:avLst/>
              <a:gdLst>
                <a:gd name="T0" fmla="*/ 755 w 786"/>
                <a:gd name="T1" fmla="*/ 0 h 62"/>
                <a:gd name="T2" fmla="*/ 31 w 786"/>
                <a:gd name="T3" fmla="*/ 0 h 62"/>
                <a:gd name="T4" fmla="*/ 19 w 786"/>
                <a:gd name="T5" fmla="*/ 0 h 62"/>
                <a:gd name="T6" fmla="*/ 8 w 786"/>
                <a:gd name="T7" fmla="*/ 8 h 62"/>
                <a:gd name="T8" fmla="*/ 4 w 786"/>
                <a:gd name="T9" fmla="*/ 19 h 62"/>
                <a:gd name="T10" fmla="*/ 0 w 786"/>
                <a:gd name="T11" fmla="*/ 31 h 62"/>
                <a:gd name="T12" fmla="*/ 4 w 786"/>
                <a:gd name="T13" fmla="*/ 43 h 62"/>
                <a:gd name="T14" fmla="*/ 8 w 786"/>
                <a:gd name="T15" fmla="*/ 50 h 62"/>
                <a:gd name="T16" fmla="*/ 19 w 786"/>
                <a:gd name="T17" fmla="*/ 58 h 62"/>
                <a:gd name="T18" fmla="*/ 31 w 786"/>
                <a:gd name="T19" fmla="*/ 62 h 62"/>
                <a:gd name="T20" fmla="*/ 755 w 786"/>
                <a:gd name="T21" fmla="*/ 62 h 62"/>
                <a:gd name="T22" fmla="*/ 767 w 786"/>
                <a:gd name="T23" fmla="*/ 58 h 62"/>
                <a:gd name="T24" fmla="*/ 779 w 786"/>
                <a:gd name="T25" fmla="*/ 50 h 62"/>
                <a:gd name="T26" fmla="*/ 782 w 786"/>
                <a:gd name="T27" fmla="*/ 43 h 62"/>
                <a:gd name="T28" fmla="*/ 786 w 786"/>
                <a:gd name="T29" fmla="*/ 31 h 62"/>
                <a:gd name="T30" fmla="*/ 782 w 786"/>
                <a:gd name="T31" fmla="*/ 19 h 62"/>
                <a:gd name="T32" fmla="*/ 779 w 786"/>
                <a:gd name="T33" fmla="*/ 8 h 62"/>
                <a:gd name="T34" fmla="*/ 767 w 786"/>
                <a:gd name="T35" fmla="*/ 0 h 62"/>
                <a:gd name="T36" fmla="*/ 755 w 786"/>
                <a:gd name="T37" fmla="*/ 0 h 62"/>
                <a:gd name="T38" fmla="*/ 755 w 786"/>
                <a:gd name="T39"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86" h="62">
                  <a:moveTo>
                    <a:pt x="755" y="0"/>
                  </a:moveTo>
                  <a:lnTo>
                    <a:pt x="31" y="0"/>
                  </a:lnTo>
                  <a:lnTo>
                    <a:pt x="19" y="0"/>
                  </a:lnTo>
                  <a:lnTo>
                    <a:pt x="8" y="8"/>
                  </a:lnTo>
                  <a:lnTo>
                    <a:pt x="4" y="19"/>
                  </a:lnTo>
                  <a:lnTo>
                    <a:pt x="0" y="31"/>
                  </a:lnTo>
                  <a:lnTo>
                    <a:pt x="4" y="43"/>
                  </a:lnTo>
                  <a:lnTo>
                    <a:pt x="8" y="50"/>
                  </a:lnTo>
                  <a:lnTo>
                    <a:pt x="19" y="58"/>
                  </a:lnTo>
                  <a:lnTo>
                    <a:pt x="31" y="62"/>
                  </a:lnTo>
                  <a:lnTo>
                    <a:pt x="755" y="62"/>
                  </a:lnTo>
                  <a:lnTo>
                    <a:pt x="767" y="58"/>
                  </a:lnTo>
                  <a:lnTo>
                    <a:pt x="779" y="50"/>
                  </a:lnTo>
                  <a:lnTo>
                    <a:pt x="782" y="43"/>
                  </a:lnTo>
                  <a:lnTo>
                    <a:pt x="786" y="31"/>
                  </a:lnTo>
                  <a:lnTo>
                    <a:pt x="782" y="19"/>
                  </a:lnTo>
                  <a:lnTo>
                    <a:pt x="779" y="8"/>
                  </a:lnTo>
                  <a:lnTo>
                    <a:pt x="767" y="0"/>
                  </a:lnTo>
                  <a:lnTo>
                    <a:pt x="755" y="0"/>
                  </a:lnTo>
                  <a:lnTo>
                    <a:pt x="75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149"/>
            <p:cNvSpPr>
              <a:spLocks noEditPoints="1"/>
            </p:cNvSpPr>
            <p:nvPr/>
          </p:nvSpPr>
          <p:spPr bwMode="auto">
            <a:xfrm>
              <a:off x="979488" y="4579938"/>
              <a:ext cx="409575" cy="982663"/>
            </a:xfrm>
            <a:custGeom>
              <a:avLst/>
              <a:gdLst>
                <a:gd name="T0" fmla="*/ 216 w 258"/>
                <a:gd name="T1" fmla="*/ 0 h 619"/>
                <a:gd name="T2" fmla="*/ 201 w 258"/>
                <a:gd name="T3" fmla="*/ 15 h 619"/>
                <a:gd name="T4" fmla="*/ 197 w 258"/>
                <a:gd name="T5" fmla="*/ 161 h 619"/>
                <a:gd name="T6" fmla="*/ 158 w 258"/>
                <a:gd name="T7" fmla="*/ 30 h 619"/>
                <a:gd name="T8" fmla="*/ 150 w 258"/>
                <a:gd name="T9" fmla="*/ 7 h 619"/>
                <a:gd name="T10" fmla="*/ 127 w 258"/>
                <a:gd name="T11" fmla="*/ 0 h 619"/>
                <a:gd name="T12" fmla="*/ 108 w 258"/>
                <a:gd name="T13" fmla="*/ 7 h 619"/>
                <a:gd name="T14" fmla="*/ 97 w 258"/>
                <a:gd name="T15" fmla="*/ 30 h 619"/>
                <a:gd name="T16" fmla="*/ 62 w 258"/>
                <a:gd name="T17" fmla="*/ 161 h 619"/>
                <a:gd name="T18" fmla="*/ 58 w 258"/>
                <a:gd name="T19" fmla="*/ 15 h 619"/>
                <a:gd name="T20" fmla="*/ 43 w 258"/>
                <a:gd name="T21" fmla="*/ 0 h 619"/>
                <a:gd name="T22" fmla="*/ 19 w 258"/>
                <a:gd name="T23" fmla="*/ 0 h 619"/>
                <a:gd name="T24" fmla="*/ 0 w 258"/>
                <a:gd name="T25" fmla="*/ 15 h 619"/>
                <a:gd name="T26" fmla="*/ 0 w 258"/>
                <a:gd name="T27" fmla="*/ 227 h 619"/>
                <a:gd name="T28" fmla="*/ 8 w 258"/>
                <a:gd name="T29" fmla="*/ 265 h 619"/>
                <a:gd name="T30" fmla="*/ 58 w 258"/>
                <a:gd name="T31" fmla="*/ 315 h 619"/>
                <a:gd name="T32" fmla="*/ 97 w 258"/>
                <a:gd name="T33" fmla="*/ 323 h 619"/>
                <a:gd name="T34" fmla="*/ 97 w 258"/>
                <a:gd name="T35" fmla="*/ 588 h 619"/>
                <a:gd name="T36" fmla="*/ 108 w 258"/>
                <a:gd name="T37" fmla="*/ 607 h 619"/>
                <a:gd name="T38" fmla="*/ 127 w 258"/>
                <a:gd name="T39" fmla="*/ 619 h 619"/>
                <a:gd name="T40" fmla="*/ 150 w 258"/>
                <a:gd name="T41" fmla="*/ 607 h 619"/>
                <a:gd name="T42" fmla="*/ 158 w 258"/>
                <a:gd name="T43" fmla="*/ 588 h 619"/>
                <a:gd name="T44" fmla="*/ 162 w 258"/>
                <a:gd name="T45" fmla="*/ 323 h 619"/>
                <a:gd name="T46" fmla="*/ 201 w 258"/>
                <a:gd name="T47" fmla="*/ 315 h 619"/>
                <a:gd name="T48" fmla="*/ 251 w 258"/>
                <a:gd name="T49" fmla="*/ 265 h 619"/>
                <a:gd name="T50" fmla="*/ 258 w 258"/>
                <a:gd name="T51" fmla="*/ 227 h 619"/>
                <a:gd name="T52" fmla="*/ 255 w 258"/>
                <a:gd name="T53" fmla="*/ 15 h 619"/>
                <a:gd name="T54" fmla="*/ 239 w 258"/>
                <a:gd name="T55" fmla="*/ 0 h 619"/>
                <a:gd name="T56" fmla="*/ 228 w 258"/>
                <a:gd name="T57" fmla="*/ 0 h 619"/>
                <a:gd name="T58" fmla="*/ 193 w 258"/>
                <a:gd name="T59" fmla="*/ 238 h 619"/>
                <a:gd name="T60" fmla="*/ 174 w 258"/>
                <a:gd name="T61" fmla="*/ 257 h 619"/>
                <a:gd name="T62" fmla="*/ 97 w 258"/>
                <a:gd name="T63" fmla="*/ 261 h 619"/>
                <a:gd name="T64" fmla="*/ 73 w 258"/>
                <a:gd name="T65" fmla="*/ 250 h 619"/>
                <a:gd name="T66" fmla="*/ 62 w 258"/>
                <a:gd name="T67" fmla="*/ 227 h 619"/>
                <a:gd name="T68" fmla="*/ 197 w 258"/>
                <a:gd name="T69" fmla="*/ 223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8" h="619">
                  <a:moveTo>
                    <a:pt x="228" y="0"/>
                  </a:moveTo>
                  <a:lnTo>
                    <a:pt x="216" y="0"/>
                  </a:lnTo>
                  <a:lnTo>
                    <a:pt x="204" y="7"/>
                  </a:lnTo>
                  <a:lnTo>
                    <a:pt x="201" y="15"/>
                  </a:lnTo>
                  <a:lnTo>
                    <a:pt x="197" y="30"/>
                  </a:lnTo>
                  <a:lnTo>
                    <a:pt x="197" y="161"/>
                  </a:lnTo>
                  <a:lnTo>
                    <a:pt x="158" y="161"/>
                  </a:lnTo>
                  <a:lnTo>
                    <a:pt x="158" y="30"/>
                  </a:lnTo>
                  <a:lnTo>
                    <a:pt x="158" y="15"/>
                  </a:lnTo>
                  <a:lnTo>
                    <a:pt x="150" y="7"/>
                  </a:lnTo>
                  <a:lnTo>
                    <a:pt x="143" y="0"/>
                  </a:lnTo>
                  <a:lnTo>
                    <a:pt x="127" y="0"/>
                  </a:lnTo>
                  <a:lnTo>
                    <a:pt x="116" y="0"/>
                  </a:lnTo>
                  <a:lnTo>
                    <a:pt x="108" y="7"/>
                  </a:lnTo>
                  <a:lnTo>
                    <a:pt x="100" y="15"/>
                  </a:lnTo>
                  <a:lnTo>
                    <a:pt x="97" y="30"/>
                  </a:lnTo>
                  <a:lnTo>
                    <a:pt x="97" y="161"/>
                  </a:lnTo>
                  <a:lnTo>
                    <a:pt x="62" y="161"/>
                  </a:lnTo>
                  <a:lnTo>
                    <a:pt x="62" y="30"/>
                  </a:lnTo>
                  <a:lnTo>
                    <a:pt x="58" y="15"/>
                  </a:lnTo>
                  <a:lnTo>
                    <a:pt x="50" y="7"/>
                  </a:lnTo>
                  <a:lnTo>
                    <a:pt x="43" y="0"/>
                  </a:lnTo>
                  <a:lnTo>
                    <a:pt x="31" y="0"/>
                  </a:lnTo>
                  <a:lnTo>
                    <a:pt x="19" y="0"/>
                  </a:lnTo>
                  <a:lnTo>
                    <a:pt x="8" y="7"/>
                  </a:lnTo>
                  <a:lnTo>
                    <a:pt x="0" y="15"/>
                  </a:lnTo>
                  <a:lnTo>
                    <a:pt x="0" y="30"/>
                  </a:lnTo>
                  <a:lnTo>
                    <a:pt x="0" y="227"/>
                  </a:lnTo>
                  <a:lnTo>
                    <a:pt x="0" y="246"/>
                  </a:lnTo>
                  <a:lnTo>
                    <a:pt x="8" y="265"/>
                  </a:lnTo>
                  <a:lnTo>
                    <a:pt x="27" y="292"/>
                  </a:lnTo>
                  <a:lnTo>
                    <a:pt x="58" y="315"/>
                  </a:lnTo>
                  <a:lnTo>
                    <a:pt x="77" y="319"/>
                  </a:lnTo>
                  <a:lnTo>
                    <a:pt x="97" y="323"/>
                  </a:lnTo>
                  <a:lnTo>
                    <a:pt x="97" y="323"/>
                  </a:lnTo>
                  <a:lnTo>
                    <a:pt x="97" y="588"/>
                  </a:lnTo>
                  <a:lnTo>
                    <a:pt x="100" y="600"/>
                  </a:lnTo>
                  <a:lnTo>
                    <a:pt x="108" y="607"/>
                  </a:lnTo>
                  <a:lnTo>
                    <a:pt x="116" y="615"/>
                  </a:lnTo>
                  <a:lnTo>
                    <a:pt x="127" y="619"/>
                  </a:lnTo>
                  <a:lnTo>
                    <a:pt x="143" y="615"/>
                  </a:lnTo>
                  <a:lnTo>
                    <a:pt x="150" y="607"/>
                  </a:lnTo>
                  <a:lnTo>
                    <a:pt x="158" y="600"/>
                  </a:lnTo>
                  <a:lnTo>
                    <a:pt x="158" y="588"/>
                  </a:lnTo>
                  <a:lnTo>
                    <a:pt x="158" y="323"/>
                  </a:lnTo>
                  <a:lnTo>
                    <a:pt x="162" y="323"/>
                  </a:lnTo>
                  <a:lnTo>
                    <a:pt x="181" y="319"/>
                  </a:lnTo>
                  <a:lnTo>
                    <a:pt x="201" y="315"/>
                  </a:lnTo>
                  <a:lnTo>
                    <a:pt x="231" y="292"/>
                  </a:lnTo>
                  <a:lnTo>
                    <a:pt x="251" y="265"/>
                  </a:lnTo>
                  <a:lnTo>
                    <a:pt x="258" y="246"/>
                  </a:lnTo>
                  <a:lnTo>
                    <a:pt x="258" y="227"/>
                  </a:lnTo>
                  <a:lnTo>
                    <a:pt x="258" y="30"/>
                  </a:lnTo>
                  <a:lnTo>
                    <a:pt x="255" y="15"/>
                  </a:lnTo>
                  <a:lnTo>
                    <a:pt x="251" y="7"/>
                  </a:lnTo>
                  <a:lnTo>
                    <a:pt x="239" y="0"/>
                  </a:lnTo>
                  <a:lnTo>
                    <a:pt x="228" y="0"/>
                  </a:lnTo>
                  <a:lnTo>
                    <a:pt x="228" y="0"/>
                  </a:lnTo>
                  <a:close/>
                  <a:moveTo>
                    <a:pt x="197" y="227"/>
                  </a:moveTo>
                  <a:lnTo>
                    <a:pt x="193" y="238"/>
                  </a:lnTo>
                  <a:lnTo>
                    <a:pt x="185" y="250"/>
                  </a:lnTo>
                  <a:lnTo>
                    <a:pt x="174" y="257"/>
                  </a:lnTo>
                  <a:lnTo>
                    <a:pt x="162" y="261"/>
                  </a:lnTo>
                  <a:lnTo>
                    <a:pt x="97" y="261"/>
                  </a:lnTo>
                  <a:lnTo>
                    <a:pt x="81" y="257"/>
                  </a:lnTo>
                  <a:lnTo>
                    <a:pt x="73" y="250"/>
                  </a:lnTo>
                  <a:lnTo>
                    <a:pt x="66" y="238"/>
                  </a:lnTo>
                  <a:lnTo>
                    <a:pt x="62" y="227"/>
                  </a:lnTo>
                  <a:lnTo>
                    <a:pt x="62" y="223"/>
                  </a:lnTo>
                  <a:lnTo>
                    <a:pt x="197" y="223"/>
                  </a:lnTo>
                  <a:lnTo>
                    <a:pt x="197" y="2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150"/>
            <p:cNvSpPr>
              <a:spLocks noEditPoints="1"/>
            </p:cNvSpPr>
            <p:nvPr/>
          </p:nvSpPr>
          <p:spPr bwMode="auto">
            <a:xfrm>
              <a:off x="1500188" y="4579938"/>
              <a:ext cx="300037" cy="982663"/>
            </a:xfrm>
            <a:custGeom>
              <a:avLst/>
              <a:gdLst>
                <a:gd name="T0" fmla="*/ 31 w 189"/>
                <a:gd name="T1" fmla="*/ 619 h 619"/>
                <a:gd name="T2" fmla="*/ 42 w 189"/>
                <a:gd name="T3" fmla="*/ 615 h 619"/>
                <a:gd name="T4" fmla="*/ 54 w 189"/>
                <a:gd name="T5" fmla="*/ 607 h 619"/>
                <a:gd name="T6" fmla="*/ 61 w 189"/>
                <a:gd name="T7" fmla="*/ 600 h 619"/>
                <a:gd name="T8" fmla="*/ 61 w 189"/>
                <a:gd name="T9" fmla="*/ 588 h 619"/>
                <a:gd name="T10" fmla="*/ 61 w 189"/>
                <a:gd name="T11" fmla="*/ 454 h 619"/>
                <a:gd name="T12" fmla="*/ 123 w 189"/>
                <a:gd name="T13" fmla="*/ 454 h 619"/>
                <a:gd name="T14" fmla="*/ 150 w 189"/>
                <a:gd name="T15" fmla="*/ 446 h 619"/>
                <a:gd name="T16" fmla="*/ 173 w 189"/>
                <a:gd name="T17" fmla="*/ 431 h 619"/>
                <a:gd name="T18" fmla="*/ 185 w 189"/>
                <a:gd name="T19" fmla="*/ 407 h 619"/>
                <a:gd name="T20" fmla="*/ 189 w 189"/>
                <a:gd name="T21" fmla="*/ 380 h 619"/>
                <a:gd name="T22" fmla="*/ 131 w 189"/>
                <a:gd name="T23" fmla="*/ 54 h 619"/>
                <a:gd name="T24" fmla="*/ 123 w 189"/>
                <a:gd name="T25" fmla="*/ 30 h 619"/>
                <a:gd name="T26" fmla="*/ 112 w 189"/>
                <a:gd name="T27" fmla="*/ 15 h 619"/>
                <a:gd name="T28" fmla="*/ 88 w 189"/>
                <a:gd name="T29" fmla="*/ 4 h 619"/>
                <a:gd name="T30" fmla="*/ 65 w 189"/>
                <a:gd name="T31" fmla="*/ 0 h 619"/>
                <a:gd name="T32" fmla="*/ 42 w 189"/>
                <a:gd name="T33" fmla="*/ 4 h 619"/>
                <a:gd name="T34" fmla="*/ 19 w 189"/>
                <a:gd name="T35" fmla="*/ 19 h 619"/>
                <a:gd name="T36" fmla="*/ 8 w 189"/>
                <a:gd name="T37" fmla="*/ 38 h 619"/>
                <a:gd name="T38" fmla="*/ 0 w 189"/>
                <a:gd name="T39" fmla="*/ 65 h 619"/>
                <a:gd name="T40" fmla="*/ 0 w 189"/>
                <a:gd name="T41" fmla="*/ 588 h 619"/>
                <a:gd name="T42" fmla="*/ 4 w 189"/>
                <a:gd name="T43" fmla="*/ 600 h 619"/>
                <a:gd name="T44" fmla="*/ 8 w 189"/>
                <a:gd name="T45" fmla="*/ 607 h 619"/>
                <a:gd name="T46" fmla="*/ 19 w 189"/>
                <a:gd name="T47" fmla="*/ 615 h 619"/>
                <a:gd name="T48" fmla="*/ 31 w 189"/>
                <a:gd name="T49" fmla="*/ 619 h 619"/>
                <a:gd name="T50" fmla="*/ 31 w 189"/>
                <a:gd name="T51" fmla="*/ 619 h 619"/>
                <a:gd name="T52" fmla="*/ 61 w 189"/>
                <a:gd name="T53" fmla="*/ 65 h 619"/>
                <a:gd name="T54" fmla="*/ 65 w 189"/>
                <a:gd name="T55" fmla="*/ 61 h 619"/>
                <a:gd name="T56" fmla="*/ 73 w 189"/>
                <a:gd name="T57" fmla="*/ 65 h 619"/>
                <a:gd name="T58" fmla="*/ 127 w 189"/>
                <a:gd name="T59" fmla="*/ 388 h 619"/>
                <a:gd name="T60" fmla="*/ 127 w 189"/>
                <a:gd name="T61" fmla="*/ 392 h 619"/>
                <a:gd name="T62" fmla="*/ 123 w 189"/>
                <a:gd name="T63" fmla="*/ 392 h 619"/>
                <a:gd name="T64" fmla="*/ 61 w 189"/>
                <a:gd name="T65" fmla="*/ 392 h 619"/>
                <a:gd name="T66" fmla="*/ 61 w 189"/>
                <a:gd name="T67" fmla="*/ 65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9" h="619">
                  <a:moveTo>
                    <a:pt x="31" y="619"/>
                  </a:moveTo>
                  <a:lnTo>
                    <a:pt x="42" y="615"/>
                  </a:lnTo>
                  <a:lnTo>
                    <a:pt x="54" y="607"/>
                  </a:lnTo>
                  <a:lnTo>
                    <a:pt x="61" y="600"/>
                  </a:lnTo>
                  <a:lnTo>
                    <a:pt x="61" y="588"/>
                  </a:lnTo>
                  <a:lnTo>
                    <a:pt x="61" y="454"/>
                  </a:lnTo>
                  <a:lnTo>
                    <a:pt x="123" y="454"/>
                  </a:lnTo>
                  <a:lnTo>
                    <a:pt x="150" y="446"/>
                  </a:lnTo>
                  <a:lnTo>
                    <a:pt x="173" y="431"/>
                  </a:lnTo>
                  <a:lnTo>
                    <a:pt x="185" y="407"/>
                  </a:lnTo>
                  <a:lnTo>
                    <a:pt x="189" y="380"/>
                  </a:lnTo>
                  <a:lnTo>
                    <a:pt x="131" y="54"/>
                  </a:lnTo>
                  <a:lnTo>
                    <a:pt x="123" y="30"/>
                  </a:lnTo>
                  <a:lnTo>
                    <a:pt x="112" y="15"/>
                  </a:lnTo>
                  <a:lnTo>
                    <a:pt x="88" y="4"/>
                  </a:lnTo>
                  <a:lnTo>
                    <a:pt x="65" y="0"/>
                  </a:lnTo>
                  <a:lnTo>
                    <a:pt x="42" y="4"/>
                  </a:lnTo>
                  <a:lnTo>
                    <a:pt x="19" y="19"/>
                  </a:lnTo>
                  <a:lnTo>
                    <a:pt x="8" y="38"/>
                  </a:lnTo>
                  <a:lnTo>
                    <a:pt x="0" y="65"/>
                  </a:lnTo>
                  <a:lnTo>
                    <a:pt x="0" y="588"/>
                  </a:lnTo>
                  <a:lnTo>
                    <a:pt x="4" y="600"/>
                  </a:lnTo>
                  <a:lnTo>
                    <a:pt x="8" y="607"/>
                  </a:lnTo>
                  <a:lnTo>
                    <a:pt x="19" y="615"/>
                  </a:lnTo>
                  <a:lnTo>
                    <a:pt x="31" y="619"/>
                  </a:lnTo>
                  <a:lnTo>
                    <a:pt x="31" y="619"/>
                  </a:lnTo>
                  <a:close/>
                  <a:moveTo>
                    <a:pt x="61" y="65"/>
                  </a:moveTo>
                  <a:lnTo>
                    <a:pt x="65" y="61"/>
                  </a:lnTo>
                  <a:lnTo>
                    <a:pt x="73" y="65"/>
                  </a:lnTo>
                  <a:lnTo>
                    <a:pt x="127" y="388"/>
                  </a:lnTo>
                  <a:lnTo>
                    <a:pt x="127" y="392"/>
                  </a:lnTo>
                  <a:lnTo>
                    <a:pt x="123" y="392"/>
                  </a:lnTo>
                  <a:lnTo>
                    <a:pt x="61" y="392"/>
                  </a:lnTo>
                  <a:lnTo>
                    <a:pt x="61" y="6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89" name="Group 88"/>
          <p:cNvGrpSpPr/>
          <p:nvPr/>
        </p:nvGrpSpPr>
        <p:grpSpPr>
          <a:xfrm>
            <a:off x="5016201" y="3738397"/>
            <a:ext cx="464110" cy="609826"/>
            <a:chOff x="557213" y="3224213"/>
            <a:chExt cx="2295524" cy="3016250"/>
          </a:xfrm>
        </p:grpSpPr>
        <p:sp>
          <p:nvSpPr>
            <p:cNvPr id="90" name="Freeform 155"/>
            <p:cNvSpPr>
              <a:spLocks noEditPoints="1"/>
            </p:cNvSpPr>
            <p:nvPr/>
          </p:nvSpPr>
          <p:spPr bwMode="auto">
            <a:xfrm>
              <a:off x="2295525" y="3224213"/>
              <a:ext cx="557212" cy="3016250"/>
            </a:xfrm>
            <a:custGeom>
              <a:avLst/>
              <a:gdLst>
                <a:gd name="T0" fmla="*/ 251 w 351"/>
                <a:gd name="T1" fmla="*/ 0 h 1900"/>
                <a:gd name="T2" fmla="*/ 181 w 351"/>
                <a:gd name="T3" fmla="*/ 23 h 1900"/>
                <a:gd name="T4" fmla="*/ 150 w 351"/>
                <a:gd name="T5" fmla="*/ 84 h 1900"/>
                <a:gd name="T6" fmla="*/ 4 w 351"/>
                <a:gd name="T7" fmla="*/ 1150 h 1900"/>
                <a:gd name="T8" fmla="*/ 42 w 351"/>
                <a:gd name="T9" fmla="*/ 1208 h 1900"/>
                <a:gd name="T10" fmla="*/ 123 w 351"/>
                <a:gd name="T11" fmla="*/ 1234 h 1900"/>
                <a:gd name="T12" fmla="*/ 96 w 351"/>
                <a:gd name="T13" fmla="*/ 1792 h 1900"/>
                <a:gd name="T14" fmla="*/ 116 w 351"/>
                <a:gd name="T15" fmla="*/ 1838 h 1900"/>
                <a:gd name="T16" fmla="*/ 150 w 351"/>
                <a:gd name="T17" fmla="*/ 1877 h 1900"/>
                <a:gd name="T18" fmla="*/ 197 w 351"/>
                <a:gd name="T19" fmla="*/ 1896 h 1900"/>
                <a:gd name="T20" fmla="*/ 251 w 351"/>
                <a:gd name="T21" fmla="*/ 1896 h 1900"/>
                <a:gd name="T22" fmla="*/ 293 w 351"/>
                <a:gd name="T23" fmla="*/ 1877 h 1900"/>
                <a:gd name="T24" fmla="*/ 328 w 351"/>
                <a:gd name="T25" fmla="*/ 1842 h 1900"/>
                <a:gd name="T26" fmla="*/ 347 w 351"/>
                <a:gd name="T27" fmla="*/ 1796 h 1900"/>
                <a:gd name="T28" fmla="*/ 351 w 351"/>
                <a:gd name="T29" fmla="*/ 100 h 1900"/>
                <a:gd name="T30" fmla="*/ 343 w 351"/>
                <a:gd name="T31" fmla="*/ 61 h 1900"/>
                <a:gd name="T32" fmla="*/ 289 w 351"/>
                <a:gd name="T33" fmla="*/ 7 h 1900"/>
                <a:gd name="T34" fmla="*/ 251 w 351"/>
                <a:gd name="T35" fmla="*/ 0 h 1900"/>
                <a:gd name="T36" fmla="*/ 289 w 351"/>
                <a:gd name="T37" fmla="*/ 1773 h 1900"/>
                <a:gd name="T38" fmla="*/ 270 w 351"/>
                <a:gd name="T39" fmla="*/ 1819 h 1900"/>
                <a:gd name="T40" fmla="*/ 224 w 351"/>
                <a:gd name="T41" fmla="*/ 1838 h 1900"/>
                <a:gd name="T42" fmla="*/ 177 w 351"/>
                <a:gd name="T43" fmla="*/ 1815 h 1900"/>
                <a:gd name="T44" fmla="*/ 158 w 351"/>
                <a:gd name="T45" fmla="*/ 1769 h 1900"/>
                <a:gd name="T46" fmla="*/ 185 w 351"/>
                <a:gd name="T47" fmla="*/ 1204 h 1900"/>
                <a:gd name="T48" fmla="*/ 162 w 351"/>
                <a:gd name="T49" fmla="*/ 1181 h 1900"/>
                <a:gd name="T50" fmla="*/ 77 w 351"/>
                <a:gd name="T51" fmla="*/ 1158 h 1900"/>
                <a:gd name="T52" fmla="*/ 62 w 351"/>
                <a:gd name="T53" fmla="*/ 1138 h 1900"/>
                <a:gd name="T54" fmla="*/ 212 w 351"/>
                <a:gd name="T55" fmla="*/ 96 h 1900"/>
                <a:gd name="T56" fmla="*/ 224 w 351"/>
                <a:gd name="T57" fmla="*/ 69 h 1900"/>
                <a:gd name="T58" fmla="*/ 251 w 351"/>
                <a:gd name="T59" fmla="*/ 61 h 1900"/>
                <a:gd name="T60" fmla="*/ 266 w 351"/>
                <a:gd name="T61" fmla="*/ 65 h 1900"/>
                <a:gd name="T62" fmla="*/ 285 w 351"/>
                <a:gd name="T63" fmla="*/ 84 h 1900"/>
                <a:gd name="T64" fmla="*/ 289 w 351"/>
                <a:gd name="T65" fmla="*/ 1773 h 1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1" h="1900">
                  <a:moveTo>
                    <a:pt x="251" y="0"/>
                  </a:moveTo>
                  <a:lnTo>
                    <a:pt x="251" y="0"/>
                  </a:lnTo>
                  <a:lnTo>
                    <a:pt x="212" y="4"/>
                  </a:lnTo>
                  <a:lnTo>
                    <a:pt x="181" y="23"/>
                  </a:lnTo>
                  <a:lnTo>
                    <a:pt x="162" y="50"/>
                  </a:lnTo>
                  <a:lnTo>
                    <a:pt x="150" y="84"/>
                  </a:lnTo>
                  <a:lnTo>
                    <a:pt x="0" y="1115"/>
                  </a:lnTo>
                  <a:lnTo>
                    <a:pt x="4" y="1150"/>
                  </a:lnTo>
                  <a:lnTo>
                    <a:pt x="15" y="1184"/>
                  </a:lnTo>
                  <a:lnTo>
                    <a:pt x="42" y="1208"/>
                  </a:lnTo>
                  <a:lnTo>
                    <a:pt x="73" y="1223"/>
                  </a:lnTo>
                  <a:lnTo>
                    <a:pt x="123" y="1234"/>
                  </a:lnTo>
                  <a:lnTo>
                    <a:pt x="96" y="1765"/>
                  </a:lnTo>
                  <a:lnTo>
                    <a:pt x="96" y="1792"/>
                  </a:lnTo>
                  <a:lnTo>
                    <a:pt x="104" y="1815"/>
                  </a:lnTo>
                  <a:lnTo>
                    <a:pt x="116" y="1838"/>
                  </a:lnTo>
                  <a:lnTo>
                    <a:pt x="131" y="1858"/>
                  </a:lnTo>
                  <a:lnTo>
                    <a:pt x="150" y="1877"/>
                  </a:lnTo>
                  <a:lnTo>
                    <a:pt x="173" y="1888"/>
                  </a:lnTo>
                  <a:lnTo>
                    <a:pt x="197" y="1896"/>
                  </a:lnTo>
                  <a:lnTo>
                    <a:pt x="224" y="1900"/>
                  </a:lnTo>
                  <a:lnTo>
                    <a:pt x="251" y="1896"/>
                  </a:lnTo>
                  <a:lnTo>
                    <a:pt x="274" y="1888"/>
                  </a:lnTo>
                  <a:lnTo>
                    <a:pt x="293" y="1877"/>
                  </a:lnTo>
                  <a:lnTo>
                    <a:pt x="312" y="1862"/>
                  </a:lnTo>
                  <a:lnTo>
                    <a:pt x="328" y="1842"/>
                  </a:lnTo>
                  <a:lnTo>
                    <a:pt x="339" y="1819"/>
                  </a:lnTo>
                  <a:lnTo>
                    <a:pt x="347" y="1796"/>
                  </a:lnTo>
                  <a:lnTo>
                    <a:pt x="351" y="1773"/>
                  </a:lnTo>
                  <a:lnTo>
                    <a:pt x="351" y="100"/>
                  </a:lnTo>
                  <a:lnTo>
                    <a:pt x="347" y="80"/>
                  </a:lnTo>
                  <a:lnTo>
                    <a:pt x="343" y="61"/>
                  </a:lnTo>
                  <a:lnTo>
                    <a:pt x="320" y="27"/>
                  </a:lnTo>
                  <a:lnTo>
                    <a:pt x="289" y="7"/>
                  </a:lnTo>
                  <a:lnTo>
                    <a:pt x="270" y="0"/>
                  </a:lnTo>
                  <a:lnTo>
                    <a:pt x="251" y="0"/>
                  </a:lnTo>
                  <a:lnTo>
                    <a:pt x="251" y="0"/>
                  </a:lnTo>
                  <a:close/>
                  <a:moveTo>
                    <a:pt x="289" y="1773"/>
                  </a:moveTo>
                  <a:lnTo>
                    <a:pt x="285" y="1796"/>
                  </a:lnTo>
                  <a:lnTo>
                    <a:pt x="270" y="1819"/>
                  </a:lnTo>
                  <a:lnTo>
                    <a:pt x="251" y="1831"/>
                  </a:lnTo>
                  <a:lnTo>
                    <a:pt x="224" y="1838"/>
                  </a:lnTo>
                  <a:lnTo>
                    <a:pt x="197" y="1831"/>
                  </a:lnTo>
                  <a:lnTo>
                    <a:pt x="177" y="1815"/>
                  </a:lnTo>
                  <a:lnTo>
                    <a:pt x="162" y="1796"/>
                  </a:lnTo>
                  <a:lnTo>
                    <a:pt x="158" y="1769"/>
                  </a:lnTo>
                  <a:lnTo>
                    <a:pt x="185" y="1211"/>
                  </a:lnTo>
                  <a:lnTo>
                    <a:pt x="185" y="1204"/>
                  </a:lnTo>
                  <a:lnTo>
                    <a:pt x="181" y="1192"/>
                  </a:lnTo>
                  <a:lnTo>
                    <a:pt x="162" y="1181"/>
                  </a:lnTo>
                  <a:lnTo>
                    <a:pt x="89" y="1161"/>
                  </a:lnTo>
                  <a:lnTo>
                    <a:pt x="77" y="1158"/>
                  </a:lnTo>
                  <a:lnTo>
                    <a:pt x="69" y="1150"/>
                  </a:lnTo>
                  <a:lnTo>
                    <a:pt x="62" y="1138"/>
                  </a:lnTo>
                  <a:lnTo>
                    <a:pt x="62" y="1123"/>
                  </a:lnTo>
                  <a:lnTo>
                    <a:pt x="212" y="96"/>
                  </a:lnTo>
                  <a:lnTo>
                    <a:pt x="216" y="80"/>
                  </a:lnTo>
                  <a:lnTo>
                    <a:pt x="224" y="69"/>
                  </a:lnTo>
                  <a:lnTo>
                    <a:pt x="235" y="61"/>
                  </a:lnTo>
                  <a:lnTo>
                    <a:pt x="251" y="61"/>
                  </a:lnTo>
                  <a:lnTo>
                    <a:pt x="251" y="61"/>
                  </a:lnTo>
                  <a:lnTo>
                    <a:pt x="266" y="65"/>
                  </a:lnTo>
                  <a:lnTo>
                    <a:pt x="278" y="73"/>
                  </a:lnTo>
                  <a:lnTo>
                    <a:pt x="285" y="84"/>
                  </a:lnTo>
                  <a:lnTo>
                    <a:pt x="289" y="100"/>
                  </a:lnTo>
                  <a:lnTo>
                    <a:pt x="289" y="177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156"/>
            <p:cNvSpPr>
              <a:spLocks noEditPoints="1"/>
            </p:cNvSpPr>
            <p:nvPr/>
          </p:nvSpPr>
          <p:spPr bwMode="auto">
            <a:xfrm>
              <a:off x="1506538" y="3224213"/>
              <a:ext cx="611187" cy="3016250"/>
            </a:xfrm>
            <a:custGeom>
              <a:avLst/>
              <a:gdLst>
                <a:gd name="T0" fmla="*/ 350 w 385"/>
                <a:gd name="T1" fmla="*/ 15 h 1900"/>
                <a:gd name="T2" fmla="*/ 335 w 385"/>
                <a:gd name="T3" fmla="*/ 0 h 1900"/>
                <a:gd name="T4" fmla="*/ 308 w 385"/>
                <a:gd name="T5" fmla="*/ 0 h 1900"/>
                <a:gd name="T6" fmla="*/ 293 w 385"/>
                <a:gd name="T7" fmla="*/ 19 h 1900"/>
                <a:gd name="T8" fmla="*/ 320 w 385"/>
                <a:gd name="T9" fmla="*/ 557 h 1900"/>
                <a:gd name="T10" fmla="*/ 223 w 385"/>
                <a:gd name="T11" fmla="*/ 30 h 1900"/>
                <a:gd name="T12" fmla="*/ 212 w 385"/>
                <a:gd name="T13" fmla="*/ 7 h 1900"/>
                <a:gd name="T14" fmla="*/ 192 w 385"/>
                <a:gd name="T15" fmla="*/ 0 h 1900"/>
                <a:gd name="T16" fmla="*/ 169 w 385"/>
                <a:gd name="T17" fmla="*/ 7 h 1900"/>
                <a:gd name="T18" fmla="*/ 162 w 385"/>
                <a:gd name="T19" fmla="*/ 30 h 1900"/>
                <a:gd name="T20" fmla="*/ 65 w 385"/>
                <a:gd name="T21" fmla="*/ 557 h 1900"/>
                <a:gd name="T22" fmla="*/ 88 w 385"/>
                <a:gd name="T23" fmla="*/ 19 h 1900"/>
                <a:gd name="T24" fmla="*/ 73 w 385"/>
                <a:gd name="T25" fmla="*/ 0 h 1900"/>
                <a:gd name="T26" fmla="*/ 50 w 385"/>
                <a:gd name="T27" fmla="*/ 0 h 1900"/>
                <a:gd name="T28" fmla="*/ 31 w 385"/>
                <a:gd name="T29" fmla="*/ 15 h 1900"/>
                <a:gd name="T30" fmla="*/ 0 w 385"/>
                <a:gd name="T31" fmla="*/ 646 h 1900"/>
                <a:gd name="T32" fmla="*/ 7 w 385"/>
                <a:gd name="T33" fmla="*/ 696 h 1900"/>
                <a:gd name="T34" fmla="*/ 42 w 385"/>
                <a:gd name="T35" fmla="*/ 731 h 1900"/>
                <a:gd name="T36" fmla="*/ 92 w 385"/>
                <a:gd name="T37" fmla="*/ 769 h 1900"/>
                <a:gd name="T38" fmla="*/ 65 w 385"/>
                <a:gd name="T39" fmla="*/ 1769 h 1900"/>
                <a:gd name="T40" fmla="*/ 73 w 385"/>
                <a:gd name="T41" fmla="*/ 1819 h 1900"/>
                <a:gd name="T42" fmla="*/ 100 w 385"/>
                <a:gd name="T43" fmla="*/ 1862 h 1900"/>
                <a:gd name="T44" fmla="*/ 142 w 385"/>
                <a:gd name="T45" fmla="*/ 1888 h 1900"/>
                <a:gd name="T46" fmla="*/ 192 w 385"/>
                <a:gd name="T47" fmla="*/ 1900 h 1900"/>
                <a:gd name="T48" fmla="*/ 243 w 385"/>
                <a:gd name="T49" fmla="*/ 1888 h 1900"/>
                <a:gd name="T50" fmla="*/ 281 w 385"/>
                <a:gd name="T51" fmla="*/ 1862 h 1900"/>
                <a:gd name="T52" fmla="*/ 312 w 385"/>
                <a:gd name="T53" fmla="*/ 1819 h 1900"/>
                <a:gd name="T54" fmla="*/ 320 w 385"/>
                <a:gd name="T55" fmla="*/ 1769 h 1900"/>
                <a:gd name="T56" fmla="*/ 293 w 385"/>
                <a:gd name="T57" fmla="*/ 769 h 1900"/>
                <a:gd name="T58" fmla="*/ 343 w 385"/>
                <a:gd name="T59" fmla="*/ 731 h 1900"/>
                <a:gd name="T60" fmla="*/ 374 w 385"/>
                <a:gd name="T61" fmla="*/ 696 h 1900"/>
                <a:gd name="T62" fmla="*/ 385 w 385"/>
                <a:gd name="T63" fmla="*/ 646 h 1900"/>
                <a:gd name="T64" fmla="*/ 308 w 385"/>
                <a:gd name="T65" fmla="*/ 681 h 1900"/>
                <a:gd name="T66" fmla="*/ 254 w 385"/>
                <a:gd name="T67" fmla="*/ 723 h 1900"/>
                <a:gd name="T68" fmla="*/ 231 w 385"/>
                <a:gd name="T69" fmla="*/ 765 h 1900"/>
                <a:gd name="T70" fmla="*/ 258 w 385"/>
                <a:gd name="T71" fmla="*/ 1769 h 1900"/>
                <a:gd name="T72" fmla="*/ 239 w 385"/>
                <a:gd name="T73" fmla="*/ 1815 h 1900"/>
                <a:gd name="T74" fmla="*/ 192 w 385"/>
                <a:gd name="T75" fmla="*/ 1838 h 1900"/>
                <a:gd name="T76" fmla="*/ 146 w 385"/>
                <a:gd name="T77" fmla="*/ 1815 h 1900"/>
                <a:gd name="T78" fmla="*/ 127 w 385"/>
                <a:gd name="T79" fmla="*/ 1769 h 1900"/>
                <a:gd name="T80" fmla="*/ 154 w 385"/>
                <a:gd name="T81" fmla="*/ 765 h 1900"/>
                <a:gd name="T82" fmla="*/ 131 w 385"/>
                <a:gd name="T83" fmla="*/ 723 h 1900"/>
                <a:gd name="T84" fmla="*/ 77 w 385"/>
                <a:gd name="T85" fmla="*/ 681 h 1900"/>
                <a:gd name="T86" fmla="*/ 61 w 385"/>
                <a:gd name="T87" fmla="*/ 650 h 1900"/>
                <a:gd name="T88" fmla="*/ 323 w 385"/>
                <a:gd name="T89" fmla="*/ 619 h 1900"/>
                <a:gd name="T90" fmla="*/ 320 w 385"/>
                <a:gd name="T91" fmla="*/ 669 h 1900"/>
                <a:gd name="T92" fmla="*/ 308 w 385"/>
                <a:gd name="T93" fmla="*/ 681 h 1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85" h="1900">
                  <a:moveTo>
                    <a:pt x="354" y="27"/>
                  </a:moveTo>
                  <a:lnTo>
                    <a:pt x="350" y="15"/>
                  </a:lnTo>
                  <a:lnTo>
                    <a:pt x="343" y="7"/>
                  </a:lnTo>
                  <a:lnTo>
                    <a:pt x="335" y="0"/>
                  </a:lnTo>
                  <a:lnTo>
                    <a:pt x="323" y="0"/>
                  </a:lnTo>
                  <a:lnTo>
                    <a:pt x="308" y="0"/>
                  </a:lnTo>
                  <a:lnTo>
                    <a:pt x="300" y="7"/>
                  </a:lnTo>
                  <a:lnTo>
                    <a:pt x="293" y="19"/>
                  </a:lnTo>
                  <a:lnTo>
                    <a:pt x="293" y="30"/>
                  </a:lnTo>
                  <a:lnTo>
                    <a:pt x="320" y="557"/>
                  </a:lnTo>
                  <a:lnTo>
                    <a:pt x="223" y="557"/>
                  </a:lnTo>
                  <a:lnTo>
                    <a:pt x="223" y="30"/>
                  </a:lnTo>
                  <a:lnTo>
                    <a:pt x="219" y="19"/>
                  </a:lnTo>
                  <a:lnTo>
                    <a:pt x="212" y="7"/>
                  </a:lnTo>
                  <a:lnTo>
                    <a:pt x="204" y="0"/>
                  </a:lnTo>
                  <a:lnTo>
                    <a:pt x="192" y="0"/>
                  </a:lnTo>
                  <a:lnTo>
                    <a:pt x="181" y="0"/>
                  </a:lnTo>
                  <a:lnTo>
                    <a:pt x="169" y="7"/>
                  </a:lnTo>
                  <a:lnTo>
                    <a:pt x="162" y="19"/>
                  </a:lnTo>
                  <a:lnTo>
                    <a:pt x="162" y="30"/>
                  </a:lnTo>
                  <a:lnTo>
                    <a:pt x="162" y="557"/>
                  </a:lnTo>
                  <a:lnTo>
                    <a:pt x="65" y="557"/>
                  </a:lnTo>
                  <a:lnTo>
                    <a:pt x="92" y="30"/>
                  </a:lnTo>
                  <a:lnTo>
                    <a:pt x="88" y="19"/>
                  </a:lnTo>
                  <a:lnTo>
                    <a:pt x="84" y="7"/>
                  </a:lnTo>
                  <a:lnTo>
                    <a:pt x="73" y="0"/>
                  </a:lnTo>
                  <a:lnTo>
                    <a:pt x="61" y="0"/>
                  </a:lnTo>
                  <a:lnTo>
                    <a:pt x="50" y="0"/>
                  </a:lnTo>
                  <a:lnTo>
                    <a:pt x="38" y="7"/>
                  </a:lnTo>
                  <a:lnTo>
                    <a:pt x="31" y="15"/>
                  </a:lnTo>
                  <a:lnTo>
                    <a:pt x="31" y="27"/>
                  </a:lnTo>
                  <a:lnTo>
                    <a:pt x="0" y="646"/>
                  </a:lnTo>
                  <a:lnTo>
                    <a:pt x="0" y="673"/>
                  </a:lnTo>
                  <a:lnTo>
                    <a:pt x="7" y="696"/>
                  </a:lnTo>
                  <a:lnTo>
                    <a:pt x="23" y="715"/>
                  </a:lnTo>
                  <a:lnTo>
                    <a:pt x="42" y="731"/>
                  </a:lnTo>
                  <a:lnTo>
                    <a:pt x="77" y="757"/>
                  </a:lnTo>
                  <a:lnTo>
                    <a:pt x="92" y="769"/>
                  </a:lnTo>
                  <a:lnTo>
                    <a:pt x="92" y="788"/>
                  </a:lnTo>
                  <a:lnTo>
                    <a:pt x="65" y="1769"/>
                  </a:lnTo>
                  <a:lnTo>
                    <a:pt x="65" y="1792"/>
                  </a:lnTo>
                  <a:lnTo>
                    <a:pt x="73" y="1819"/>
                  </a:lnTo>
                  <a:lnTo>
                    <a:pt x="84" y="1838"/>
                  </a:lnTo>
                  <a:lnTo>
                    <a:pt x="100" y="1862"/>
                  </a:lnTo>
                  <a:lnTo>
                    <a:pt x="119" y="1877"/>
                  </a:lnTo>
                  <a:lnTo>
                    <a:pt x="142" y="1888"/>
                  </a:lnTo>
                  <a:lnTo>
                    <a:pt x="165" y="1896"/>
                  </a:lnTo>
                  <a:lnTo>
                    <a:pt x="192" y="1900"/>
                  </a:lnTo>
                  <a:lnTo>
                    <a:pt x="216" y="1896"/>
                  </a:lnTo>
                  <a:lnTo>
                    <a:pt x="243" y="1888"/>
                  </a:lnTo>
                  <a:lnTo>
                    <a:pt x="262" y="1877"/>
                  </a:lnTo>
                  <a:lnTo>
                    <a:pt x="281" y="1862"/>
                  </a:lnTo>
                  <a:lnTo>
                    <a:pt x="300" y="1838"/>
                  </a:lnTo>
                  <a:lnTo>
                    <a:pt x="312" y="1819"/>
                  </a:lnTo>
                  <a:lnTo>
                    <a:pt x="316" y="1792"/>
                  </a:lnTo>
                  <a:lnTo>
                    <a:pt x="320" y="1769"/>
                  </a:lnTo>
                  <a:lnTo>
                    <a:pt x="289" y="788"/>
                  </a:lnTo>
                  <a:lnTo>
                    <a:pt x="293" y="769"/>
                  </a:lnTo>
                  <a:lnTo>
                    <a:pt x="304" y="757"/>
                  </a:lnTo>
                  <a:lnTo>
                    <a:pt x="343" y="731"/>
                  </a:lnTo>
                  <a:lnTo>
                    <a:pt x="362" y="715"/>
                  </a:lnTo>
                  <a:lnTo>
                    <a:pt x="374" y="696"/>
                  </a:lnTo>
                  <a:lnTo>
                    <a:pt x="381" y="673"/>
                  </a:lnTo>
                  <a:lnTo>
                    <a:pt x="385" y="646"/>
                  </a:lnTo>
                  <a:lnTo>
                    <a:pt x="354" y="27"/>
                  </a:lnTo>
                  <a:close/>
                  <a:moveTo>
                    <a:pt x="308" y="681"/>
                  </a:moveTo>
                  <a:lnTo>
                    <a:pt x="270" y="707"/>
                  </a:lnTo>
                  <a:lnTo>
                    <a:pt x="254" y="723"/>
                  </a:lnTo>
                  <a:lnTo>
                    <a:pt x="239" y="742"/>
                  </a:lnTo>
                  <a:lnTo>
                    <a:pt x="231" y="765"/>
                  </a:lnTo>
                  <a:lnTo>
                    <a:pt x="227" y="788"/>
                  </a:lnTo>
                  <a:lnTo>
                    <a:pt x="258" y="1769"/>
                  </a:lnTo>
                  <a:lnTo>
                    <a:pt x="254" y="1796"/>
                  </a:lnTo>
                  <a:lnTo>
                    <a:pt x="239" y="1815"/>
                  </a:lnTo>
                  <a:lnTo>
                    <a:pt x="216" y="1831"/>
                  </a:lnTo>
                  <a:lnTo>
                    <a:pt x="192" y="1838"/>
                  </a:lnTo>
                  <a:lnTo>
                    <a:pt x="165" y="1831"/>
                  </a:lnTo>
                  <a:lnTo>
                    <a:pt x="146" y="1815"/>
                  </a:lnTo>
                  <a:lnTo>
                    <a:pt x="131" y="1796"/>
                  </a:lnTo>
                  <a:lnTo>
                    <a:pt x="127" y="1769"/>
                  </a:lnTo>
                  <a:lnTo>
                    <a:pt x="154" y="788"/>
                  </a:lnTo>
                  <a:lnTo>
                    <a:pt x="154" y="765"/>
                  </a:lnTo>
                  <a:lnTo>
                    <a:pt x="146" y="742"/>
                  </a:lnTo>
                  <a:lnTo>
                    <a:pt x="131" y="723"/>
                  </a:lnTo>
                  <a:lnTo>
                    <a:pt x="111" y="707"/>
                  </a:lnTo>
                  <a:lnTo>
                    <a:pt x="77" y="681"/>
                  </a:lnTo>
                  <a:lnTo>
                    <a:pt x="65" y="669"/>
                  </a:lnTo>
                  <a:lnTo>
                    <a:pt x="61" y="650"/>
                  </a:lnTo>
                  <a:lnTo>
                    <a:pt x="61" y="619"/>
                  </a:lnTo>
                  <a:lnTo>
                    <a:pt x="323" y="619"/>
                  </a:lnTo>
                  <a:lnTo>
                    <a:pt x="323" y="650"/>
                  </a:lnTo>
                  <a:lnTo>
                    <a:pt x="320" y="669"/>
                  </a:lnTo>
                  <a:lnTo>
                    <a:pt x="308" y="681"/>
                  </a:lnTo>
                  <a:lnTo>
                    <a:pt x="308" y="68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157"/>
            <p:cNvSpPr>
              <a:spLocks noEditPoints="1"/>
            </p:cNvSpPr>
            <p:nvPr/>
          </p:nvSpPr>
          <p:spPr bwMode="auto">
            <a:xfrm>
              <a:off x="557213" y="3224213"/>
              <a:ext cx="831850" cy="3016250"/>
            </a:xfrm>
            <a:custGeom>
              <a:avLst/>
              <a:gdLst>
                <a:gd name="T0" fmla="*/ 239 w 524"/>
                <a:gd name="T1" fmla="*/ 0 h 1900"/>
                <a:gd name="T2" fmla="*/ 185 w 524"/>
                <a:gd name="T3" fmla="*/ 15 h 1900"/>
                <a:gd name="T4" fmla="*/ 127 w 524"/>
                <a:gd name="T5" fmla="*/ 57 h 1900"/>
                <a:gd name="T6" fmla="*/ 73 w 524"/>
                <a:gd name="T7" fmla="*/ 130 h 1900"/>
                <a:gd name="T8" fmla="*/ 27 w 524"/>
                <a:gd name="T9" fmla="*/ 257 h 1900"/>
                <a:gd name="T10" fmla="*/ 4 w 524"/>
                <a:gd name="T11" fmla="*/ 400 h 1900"/>
                <a:gd name="T12" fmla="*/ 0 w 524"/>
                <a:gd name="T13" fmla="*/ 457 h 1900"/>
                <a:gd name="T14" fmla="*/ 12 w 524"/>
                <a:gd name="T15" fmla="*/ 523 h 1900"/>
                <a:gd name="T16" fmla="*/ 35 w 524"/>
                <a:gd name="T17" fmla="*/ 584 h 1900"/>
                <a:gd name="T18" fmla="*/ 127 w 524"/>
                <a:gd name="T19" fmla="*/ 677 h 1900"/>
                <a:gd name="T20" fmla="*/ 154 w 524"/>
                <a:gd name="T21" fmla="*/ 704 h 1900"/>
                <a:gd name="T22" fmla="*/ 162 w 524"/>
                <a:gd name="T23" fmla="*/ 738 h 1900"/>
                <a:gd name="T24" fmla="*/ 139 w 524"/>
                <a:gd name="T25" fmla="*/ 1792 h 1900"/>
                <a:gd name="T26" fmla="*/ 158 w 524"/>
                <a:gd name="T27" fmla="*/ 1838 h 1900"/>
                <a:gd name="T28" fmla="*/ 193 w 524"/>
                <a:gd name="T29" fmla="*/ 1877 h 1900"/>
                <a:gd name="T30" fmla="*/ 239 w 524"/>
                <a:gd name="T31" fmla="*/ 1896 h 1900"/>
                <a:gd name="T32" fmla="*/ 289 w 524"/>
                <a:gd name="T33" fmla="*/ 1896 h 1900"/>
                <a:gd name="T34" fmla="*/ 336 w 524"/>
                <a:gd name="T35" fmla="*/ 1877 h 1900"/>
                <a:gd name="T36" fmla="*/ 370 w 524"/>
                <a:gd name="T37" fmla="*/ 1838 h 1900"/>
                <a:gd name="T38" fmla="*/ 389 w 524"/>
                <a:gd name="T39" fmla="*/ 1792 h 1900"/>
                <a:gd name="T40" fmla="*/ 366 w 524"/>
                <a:gd name="T41" fmla="*/ 738 h 1900"/>
                <a:gd name="T42" fmla="*/ 374 w 524"/>
                <a:gd name="T43" fmla="*/ 704 h 1900"/>
                <a:gd name="T44" fmla="*/ 401 w 524"/>
                <a:gd name="T45" fmla="*/ 677 h 1900"/>
                <a:gd name="T46" fmla="*/ 490 w 524"/>
                <a:gd name="T47" fmla="*/ 584 h 1900"/>
                <a:gd name="T48" fmla="*/ 517 w 524"/>
                <a:gd name="T49" fmla="*/ 523 h 1900"/>
                <a:gd name="T50" fmla="*/ 524 w 524"/>
                <a:gd name="T51" fmla="*/ 457 h 1900"/>
                <a:gd name="T52" fmla="*/ 521 w 524"/>
                <a:gd name="T53" fmla="*/ 400 h 1900"/>
                <a:gd name="T54" fmla="*/ 497 w 524"/>
                <a:gd name="T55" fmla="*/ 257 h 1900"/>
                <a:gd name="T56" fmla="*/ 451 w 524"/>
                <a:gd name="T57" fmla="*/ 130 h 1900"/>
                <a:gd name="T58" fmla="*/ 401 w 524"/>
                <a:gd name="T59" fmla="*/ 57 h 1900"/>
                <a:gd name="T60" fmla="*/ 343 w 524"/>
                <a:gd name="T61" fmla="*/ 15 h 1900"/>
                <a:gd name="T62" fmla="*/ 289 w 524"/>
                <a:gd name="T63" fmla="*/ 0 h 1900"/>
                <a:gd name="T64" fmla="*/ 262 w 524"/>
                <a:gd name="T65" fmla="*/ 0 h 1900"/>
                <a:gd name="T66" fmla="*/ 339 w 524"/>
                <a:gd name="T67" fmla="*/ 646 h 1900"/>
                <a:gd name="T68" fmla="*/ 309 w 524"/>
                <a:gd name="T69" fmla="*/ 707 h 1900"/>
                <a:gd name="T70" fmla="*/ 328 w 524"/>
                <a:gd name="T71" fmla="*/ 1769 h 1900"/>
                <a:gd name="T72" fmla="*/ 309 w 524"/>
                <a:gd name="T73" fmla="*/ 1815 h 1900"/>
                <a:gd name="T74" fmla="*/ 262 w 524"/>
                <a:gd name="T75" fmla="*/ 1838 h 1900"/>
                <a:gd name="T76" fmla="*/ 216 w 524"/>
                <a:gd name="T77" fmla="*/ 1815 h 1900"/>
                <a:gd name="T78" fmla="*/ 197 w 524"/>
                <a:gd name="T79" fmla="*/ 1769 h 1900"/>
                <a:gd name="T80" fmla="*/ 220 w 524"/>
                <a:gd name="T81" fmla="*/ 707 h 1900"/>
                <a:gd name="T82" fmla="*/ 185 w 524"/>
                <a:gd name="T83" fmla="*/ 646 h 1900"/>
                <a:gd name="T84" fmla="*/ 120 w 524"/>
                <a:gd name="T85" fmla="*/ 592 h 1900"/>
                <a:gd name="T86" fmla="*/ 70 w 524"/>
                <a:gd name="T87" fmla="*/ 507 h 1900"/>
                <a:gd name="T88" fmla="*/ 66 w 524"/>
                <a:gd name="T89" fmla="*/ 404 h 1900"/>
                <a:gd name="T90" fmla="*/ 89 w 524"/>
                <a:gd name="T91" fmla="*/ 273 h 1900"/>
                <a:gd name="T92" fmla="*/ 135 w 524"/>
                <a:gd name="T93" fmla="*/ 150 h 1900"/>
                <a:gd name="T94" fmla="*/ 170 w 524"/>
                <a:gd name="T95" fmla="*/ 104 h 1900"/>
                <a:gd name="T96" fmla="*/ 212 w 524"/>
                <a:gd name="T97" fmla="*/ 73 h 1900"/>
                <a:gd name="T98" fmla="*/ 262 w 524"/>
                <a:gd name="T99" fmla="*/ 61 h 1900"/>
                <a:gd name="T100" fmla="*/ 316 w 524"/>
                <a:gd name="T101" fmla="*/ 73 h 1900"/>
                <a:gd name="T102" fmla="*/ 359 w 524"/>
                <a:gd name="T103" fmla="*/ 104 h 1900"/>
                <a:gd name="T104" fmla="*/ 393 w 524"/>
                <a:gd name="T105" fmla="*/ 150 h 1900"/>
                <a:gd name="T106" fmla="*/ 440 w 524"/>
                <a:gd name="T107" fmla="*/ 273 h 1900"/>
                <a:gd name="T108" fmla="*/ 459 w 524"/>
                <a:gd name="T109" fmla="*/ 404 h 1900"/>
                <a:gd name="T110" fmla="*/ 455 w 524"/>
                <a:gd name="T111" fmla="*/ 507 h 1900"/>
                <a:gd name="T112" fmla="*/ 409 w 524"/>
                <a:gd name="T113" fmla="*/ 592 h 1900"/>
                <a:gd name="T114" fmla="*/ 366 w 524"/>
                <a:gd name="T115" fmla="*/ 627 h 1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4" h="1900">
                  <a:moveTo>
                    <a:pt x="262" y="0"/>
                  </a:moveTo>
                  <a:lnTo>
                    <a:pt x="239" y="0"/>
                  </a:lnTo>
                  <a:lnTo>
                    <a:pt x="212" y="7"/>
                  </a:lnTo>
                  <a:lnTo>
                    <a:pt x="185" y="15"/>
                  </a:lnTo>
                  <a:lnTo>
                    <a:pt x="154" y="34"/>
                  </a:lnTo>
                  <a:lnTo>
                    <a:pt x="127" y="57"/>
                  </a:lnTo>
                  <a:lnTo>
                    <a:pt x="100" y="92"/>
                  </a:lnTo>
                  <a:lnTo>
                    <a:pt x="73" y="130"/>
                  </a:lnTo>
                  <a:lnTo>
                    <a:pt x="50" y="184"/>
                  </a:lnTo>
                  <a:lnTo>
                    <a:pt x="27" y="257"/>
                  </a:lnTo>
                  <a:lnTo>
                    <a:pt x="12" y="330"/>
                  </a:lnTo>
                  <a:lnTo>
                    <a:pt x="4" y="400"/>
                  </a:lnTo>
                  <a:lnTo>
                    <a:pt x="4" y="431"/>
                  </a:lnTo>
                  <a:lnTo>
                    <a:pt x="0" y="457"/>
                  </a:lnTo>
                  <a:lnTo>
                    <a:pt x="4" y="488"/>
                  </a:lnTo>
                  <a:lnTo>
                    <a:pt x="12" y="523"/>
                  </a:lnTo>
                  <a:lnTo>
                    <a:pt x="19" y="554"/>
                  </a:lnTo>
                  <a:lnTo>
                    <a:pt x="35" y="584"/>
                  </a:lnTo>
                  <a:lnTo>
                    <a:pt x="73" y="638"/>
                  </a:lnTo>
                  <a:lnTo>
                    <a:pt x="127" y="677"/>
                  </a:lnTo>
                  <a:lnTo>
                    <a:pt x="143" y="688"/>
                  </a:lnTo>
                  <a:lnTo>
                    <a:pt x="154" y="704"/>
                  </a:lnTo>
                  <a:lnTo>
                    <a:pt x="158" y="719"/>
                  </a:lnTo>
                  <a:lnTo>
                    <a:pt x="162" y="738"/>
                  </a:lnTo>
                  <a:lnTo>
                    <a:pt x="135" y="1769"/>
                  </a:lnTo>
                  <a:lnTo>
                    <a:pt x="139" y="1792"/>
                  </a:lnTo>
                  <a:lnTo>
                    <a:pt x="147" y="1819"/>
                  </a:lnTo>
                  <a:lnTo>
                    <a:pt x="158" y="1838"/>
                  </a:lnTo>
                  <a:lnTo>
                    <a:pt x="174" y="1862"/>
                  </a:lnTo>
                  <a:lnTo>
                    <a:pt x="193" y="1877"/>
                  </a:lnTo>
                  <a:lnTo>
                    <a:pt x="212" y="1888"/>
                  </a:lnTo>
                  <a:lnTo>
                    <a:pt x="239" y="1896"/>
                  </a:lnTo>
                  <a:lnTo>
                    <a:pt x="262" y="1900"/>
                  </a:lnTo>
                  <a:lnTo>
                    <a:pt x="289" y="1896"/>
                  </a:lnTo>
                  <a:lnTo>
                    <a:pt x="312" y="1888"/>
                  </a:lnTo>
                  <a:lnTo>
                    <a:pt x="336" y="1877"/>
                  </a:lnTo>
                  <a:lnTo>
                    <a:pt x="355" y="1862"/>
                  </a:lnTo>
                  <a:lnTo>
                    <a:pt x="370" y="1838"/>
                  </a:lnTo>
                  <a:lnTo>
                    <a:pt x="382" y="1819"/>
                  </a:lnTo>
                  <a:lnTo>
                    <a:pt x="389" y="1792"/>
                  </a:lnTo>
                  <a:lnTo>
                    <a:pt x="389" y="1769"/>
                  </a:lnTo>
                  <a:lnTo>
                    <a:pt x="366" y="738"/>
                  </a:lnTo>
                  <a:lnTo>
                    <a:pt x="366" y="719"/>
                  </a:lnTo>
                  <a:lnTo>
                    <a:pt x="374" y="704"/>
                  </a:lnTo>
                  <a:lnTo>
                    <a:pt x="386" y="688"/>
                  </a:lnTo>
                  <a:lnTo>
                    <a:pt x="401" y="677"/>
                  </a:lnTo>
                  <a:lnTo>
                    <a:pt x="451" y="638"/>
                  </a:lnTo>
                  <a:lnTo>
                    <a:pt x="490" y="584"/>
                  </a:lnTo>
                  <a:lnTo>
                    <a:pt x="505" y="554"/>
                  </a:lnTo>
                  <a:lnTo>
                    <a:pt x="517" y="523"/>
                  </a:lnTo>
                  <a:lnTo>
                    <a:pt x="521" y="488"/>
                  </a:lnTo>
                  <a:lnTo>
                    <a:pt x="524" y="457"/>
                  </a:lnTo>
                  <a:lnTo>
                    <a:pt x="524" y="431"/>
                  </a:lnTo>
                  <a:lnTo>
                    <a:pt x="521" y="400"/>
                  </a:lnTo>
                  <a:lnTo>
                    <a:pt x="513" y="330"/>
                  </a:lnTo>
                  <a:lnTo>
                    <a:pt x="497" y="257"/>
                  </a:lnTo>
                  <a:lnTo>
                    <a:pt x="474" y="184"/>
                  </a:lnTo>
                  <a:lnTo>
                    <a:pt x="451" y="130"/>
                  </a:lnTo>
                  <a:lnTo>
                    <a:pt x="428" y="92"/>
                  </a:lnTo>
                  <a:lnTo>
                    <a:pt x="401" y="57"/>
                  </a:lnTo>
                  <a:lnTo>
                    <a:pt x="370" y="34"/>
                  </a:lnTo>
                  <a:lnTo>
                    <a:pt x="343" y="15"/>
                  </a:lnTo>
                  <a:lnTo>
                    <a:pt x="316" y="7"/>
                  </a:lnTo>
                  <a:lnTo>
                    <a:pt x="289" y="0"/>
                  </a:lnTo>
                  <a:lnTo>
                    <a:pt x="262" y="0"/>
                  </a:lnTo>
                  <a:lnTo>
                    <a:pt x="262" y="0"/>
                  </a:lnTo>
                  <a:close/>
                  <a:moveTo>
                    <a:pt x="366" y="627"/>
                  </a:moveTo>
                  <a:lnTo>
                    <a:pt x="339" y="646"/>
                  </a:lnTo>
                  <a:lnTo>
                    <a:pt x="320" y="677"/>
                  </a:lnTo>
                  <a:lnTo>
                    <a:pt x="309" y="707"/>
                  </a:lnTo>
                  <a:lnTo>
                    <a:pt x="305" y="738"/>
                  </a:lnTo>
                  <a:lnTo>
                    <a:pt x="328" y="1769"/>
                  </a:lnTo>
                  <a:lnTo>
                    <a:pt x="324" y="1796"/>
                  </a:lnTo>
                  <a:lnTo>
                    <a:pt x="309" y="1815"/>
                  </a:lnTo>
                  <a:lnTo>
                    <a:pt x="289" y="1831"/>
                  </a:lnTo>
                  <a:lnTo>
                    <a:pt x="262" y="1838"/>
                  </a:lnTo>
                  <a:lnTo>
                    <a:pt x="239" y="1831"/>
                  </a:lnTo>
                  <a:lnTo>
                    <a:pt x="216" y="1815"/>
                  </a:lnTo>
                  <a:lnTo>
                    <a:pt x="201" y="1796"/>
                  </a:lnTo>
                  <a:lnTo>
                    <a:pt x="197" y="1769"/>
                  </a:lnTo>
                  <a:lnTo>
                    <a:pt x="224" y="738"/>
                  </a:lnTo>
                  <a:lnTo>
                    <a:pt x="220" y="707"/>
                  </a:lnTo>
                  <a:lnTo>
                    <a:pt x="208" y="677"/>
                  </a:lnTo>
                  <a:lnTo>
                    <a:pt x="185" y="646"/>
                  </a:lnTo>
                  <a:lnTo>
                    <a:pt x="158" y="627"/>
                  </a:lnTo>
                  <a:lnTo>
                    <a:pt x="120" y="592"/>
                  </a:lnTo>
                  <a:lnTo>
                    <a:pt x="89" y="554"/>
                  </a:lnTo>
                  <a:lnTo>
                    <a:pt x="70" y="507"/>
                  </a:lnTo>
                  <a:lnTo>
                    <a:pt x="66" y="457"/>
                  </a:lnTo>
                  <a:lnTo>
                    <a:pt x="66" y="404"/>
                  </a:lnTo>
                  <a:lnTo>
                    <a:pt x="73" y="338"/>
                  </a:lnTo>
                  <a:lnTo>
                    <a:pt x="89" y="273"/>
                  </a:lnTo>
                  <a:lnTo>
                    <a:pt x="108" y="211"/>
                  </a:lnTo>
                  <a:lnTo>
                    <a:pt x="135" y="150"/>
                  </a:lnTo>
                  <a:lnTo>
                    <a:pt x="150" y="127"/>
                  </a:lnTo>
                  <a:lnTo>
                    <a:pt x="170" y="104"/>
                  </a:lnTo>
                  <a:lnTo>
                    <a:pt x="189" y="84"/>
                  </a:lnTo>
                  <a:lnTo>
                    <a:pt x="212" y="73"/>
                  </a:lnTo>
                  <a:lnTo>
                    <a:pt x="235" y="65"/>
                  </a:lnTo>
                  <a:lnTo>
                    <a:pt x="262" y="61"/>
                  </a:lnTo>
                  <a:lnTo>
                    <a:pt x="289" y="65"/>
                  </a:lnTo>
                  <a:lnTo>
                    <a:pt x="316" y="73"/>
                  </a:lnTo>
                  <a:lnTo>
                    <a:pt x="339" y="84"/>
                  </a:lnTo>
                  <a:lnTo>
                    <a:pt x="359" y="104"/>
                  </a:lnTo>
                  <a:lnTo>
                    <a:pt x="378" y="127"/>
                  </a:lnTo>
                  <a:lnTo>
                    <a:pt x="393" y="150"/>
                  </a:lnTo>
                  <a:lnTo>
                    <a:pt x="420" y="211"/>
                  </a:lnTo>
                  <a:lnTo>
                    <a:pt x="440" y="273"/>
                  </a:lnTo>
                  <a:lnTo>
                    <a:pt x="451" y="338"/>
                  </a:lnTo>
                  <a:lnTo>
                    <a:pt x="459" y="404"/>
                  </a:lnTo>
                  <a:lnTo>
                    <a:pt x="463" y="457"/>
                  </a:lnTo>
                  <a:lnTo>
                    <a:pt x="455" y="507"/>
                  </a:lnTo>
                  <a:lnTo>
                    <a:pt x="436" y="554"/>
                  </a:lnTo>
                  <a:lnTo>
                    <a:pt x="409" y="592"/>
                  </a:lnTo>
                  <a:lnTo>
                    <a:pt x="366" y="627"/>
                  </a:lnTo>
                  <a:lnTo>
                    <a:pt x="366" y="6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93" name="Group 92"/>
          <p:cNvGrpSpPr/>
          <p:nvPr/>
        </p:nvGrpSpPr>
        <p:grpSpPr>
          <a:xfrm>
            <a:off x="7054477" y="4702638"/>
            <a:ext cx="624623" cy="752558"/>
            <a:chOff x="557213" y="3224213"/>
            <a:chExt cx="2503487" cy="3016250"/>
          </a:xfrm>
        </p:grpSpPr>
        <p:sp>
          <p:nvSpPr>
            <p:cNvPr id="94" name="Freeform 162"/>
            <p:cNvSpPr>
              <a:spLocks/>
            </p:cNvSpPr>
            <p:nvPr/>
          </p:nvSpPr>
          <p:spPr bwMode="auto">
            <a:xfrm>
              <a:off x="1450975" y="4365625"/>
              <a:ext cx="98425" cy="152400"/>
            </a:xfrm>
            <a:custGeom>
              <a:avLst/>
              <a:gdLst>
                <a:gd name="T0" fmla="*/ 31 w 62"/>
                <a:gd name="T1" fmla="*/ 96 h 96"/>
                <a:gd name="T2" fmla="*/ 42 w 62"/>
                <a:gd name="T3" fmla="*/ 92 h 96"/>
                <a:gd name="T4" fmla="*/ 50 w 62"/>
                <a:gd name="T5" fmla="*/ 88 h 96"/>
                <a:gd name="T6" fmla="*/ 58 w 62"/>
                <a:gd name="T7" fmla="*/ 77 h 96"/>
                <a:gd name="T8" fmla="*/ 62 w 62"/>
                <a:gd name="T9" fmla="*/ 65 h 96"/>
                <a:gd name="T10" fmla="*/ 62 w 62"/>
                <a:gd name="T11" fmla="*/ 31 h 96"/>
                <a:gd name="T12" fmla="*/ 58 w 62"/>
                <a:gd name="T13" fmla="*/ 19 h 96"/>
                <a:gd name="T14" fmla="*/ 50 w 62"/>
                <a:gd name="T15" fmla="*/ 12 h 96"/>
                <a:gd name="T16" fmla="*/ 42 w 62"/>
                <a:gd name="T17" fmla="*/ 4 h 96"/>
                <a:gd name="T18" fmla="*/ 31 w 62"/>
                <a:gd name="T19" fmla="*/ 0 h 96"/>
                <a:gd name="T20" fmla="*/ 19 w 62"/>
                <a:gd name="T21" fmla="*/ 4 h 96"/>
                <a:gd name="T22" fmla="*/ 8 w 62"/>
                <a:gd name="T23" fmla="*/ 12 h 96"/>
                <a:gd name="T24" fmla="*/ 0 w 62"/>
                <a:gd name="T25" fmla="*/ 19 h 96"/>
                <a:gd name="T26" fmla="*/ 0 w 62"/>
                <a:gd name="T27" fmla="*/ 31 h 96"/>
                <a:gd name="T28" fmla="*/ 0 w 62"/>
                <a:gd name="T29" fmla="*/ 65 h 96"/>
                <a:gd name="T30" fmla="*/ 0 w 62"/>
                <a:gd name="T31" fmla="*/ 77 h 96"/>
                <a:gd name="T32" fmla="*/ 8 w 62"/>
                <a:gd name="T33" fmla="*/ 88 h 96"/>
                <a:gd name="T34" fmla="*/ 19 w 62"/>
                <a:gd name="T35" fmla="*/ 92 h 96"/>
                <a:gd name="T36" fmla="*/ 31 w 62"/>
                <a:gd name="T37" fmla="*/ 96 h 96"/>
                <a:gd name="T38" fmla="*/ 31 w 62"/>
                <a:gd name="T39"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2" h="96">
                  <a:moveTo>
                    <a:pt x="31" y="96"/>
                  </a:moveTo>
                  <a:lnTo>
                    <a:pt x="42" y="92"/>
                  </a:lnTo>
                  <a:lnTo>
                    <a:pt x="50" y="88"/>
                  </a:lnTo>
                  <a:lnTo>
                    <a:pt x="58" y="77"/>
                  </a:lnTo>
                  <a:lnTo>
                    <a:pt x="62" y="65"/>
                  </a:lnTo>
                  <a:lnTo>
                    <a:pt x="62" y="31"/>
                  </a:lnTo>
                  <a:lnTo>
                    <a:pt x="58" y="19"/>
                  </a:lnTo>
                  <a:lnTo>
                    <a:pt x="50" y="12"/>
                  </a:lnTo>
                  <a:lnTo>
                    <a:pt x="42" y="4"/>
                  </a:lnTo>
                  <a:lnTo>
                    <a:pt x="31" y="0"/>
                  </a:lnTo>
                  <a:lnTo>
                    <a:pt x="19" y="4"/>
                  </a:lnTo>
                  <a:lnTo>
                    <a:pt x="8" y="12"/>
                  </a:lnTo>
                  <a:lnTo>
                    <a:pt x="0" y="19"/>
                  </a:lnTo>
                  <a:lnTo>
                    <a:pt x="0" y="31"/>
                  </a:lnTo>
                  <a:lnTo>
                    <a:pt x="0" y="65"/>
                  </a:lnTo>
                  <a:lnTo>
                    <a:pt x="0" y="77"/>
                  </a:lnTo>
                  <a:lnTo>
                    <a:pt x="8" y="88"/>
                  </a:lnTo>
                  <a:lnTo>
                    <a:pt x="19" y="92"/>
                  </a:lnTo>
                  <a:lnTo>
                    <a:pt x="31" y="96"/>
                  </a:lnTo>
                  <a:lnTo>
                    <a:pt x="31" y="9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163"/>
            <p:cNvSpPr>
              <a:spLocks/>
            </p:cNvSpPr>
            <p:nvPr/>
          </p:nvSpPr>
          <p:spPr bwMode="auto">
            <a:xfrm>
              <a:off x="2074863" y="4365625"/>
              <a:ext cx="98425" cy="152400"/>
            </a:xfrm>
            <a:custGeom>
              <a:avLst/>
              <a:gdLst>
                <a:gd name="T0" fmla="*/ 31 w 62"/>
                <a:gd name="T1" fmla="*/ 96 h 96"/>
                <a:gd name="T2" fmla="*/ 43 w 62"/>
                <a:gd name="T3" fmla="*/ 92 h 96"/>
                <a:gd name="T4" fmla="*/ 54 w 62"/>
                <a:gd name="T5" fmla="*/ 88 h 96"/>
                <a:gd name="T6" fmla="*/ 58 w 62"/>
                <a:gd name="T7" fmla="*/ 77 h 96"/>
                <a:gd name="T8" fmla="*/ 62 w 62"/>
                <a:gd name="T9" fmla="*/ 65 h 96"/>
                <a:gd name="T10" fmla="*/ 62 w 62"/>
                <a:gd name="T11" fmla="*/ 31 h 96"/>
                <a:gd name="T12" fmla="*/ 58 w 62"/>
                <a:gd name="T13" fmla="*/ 19 h 96"/>
                <a:gd name="T14" fmla="*/ 54 w 62"/>
                <a:gd name="T15" fmla="*/ 12 h 96"/>
                <a:gd name="T16" fmla="*/ 43 w 62"/>
                <a:gd name="T17" fmla="*/ 4 h 96"/>
                <a:gd name="T18" fmla="*/ 31 w 62"/>
                <a:gd name="T19" fmla="*/ 0 h 96"/>
                <a:gd name="T20" fmla="*/ 19 w 62"/>
                <a:gd name="T21" fmla="*/ 4 h 96"/>
                <a:gd name="T22" fmla="*/ 8 w 62"/>
                <a:gd name="T23" fmla="*/ 12 h 96"/>
                <a:gd name="T24" fmla="*/ 4 w 62"/>
                <a:gd name="T25" fmla="*/ 19 h 96"/>
                <a:gd name="T26" fmla="*/ 0 w 62"/>
                <a:gd name="T27" fmla="*/ 31 h 96"/>
                <a:gd name="T28" fmla="*/ 0 w 62"/>
                <a:gd name="T29" fmla="*/ 65 h 96"/>
                <a:gd name="T30" fmla="*/ 4 w 62"/>
                <a:gd name="T31" fmla="*/ 77 h 96"/>
                <a:gd name="T32" fmla="*/ 8 w 62"/>
                <a:gd name="T33" fmla="*/ 88 h 96"/>
                <a:gd name="T34" fmla="*/ 19 w 62"/>
                <a:gd name="T35" fmla="*/ 92 h 96"/>
                <a:gd name="T36" fmla="*/ 31 w 62"/>
                <a:gd name="T37" fmla="*/ 96 h 96"/>
                <a:gd name="T38" fmla="*/ 31 w 62"/>
                <a:gd name="T39"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2" h="96">
                  <a:moveTo>
                    <a:pt x="31" y="96"/>
                  </a:moveTo>
                  <a:lnTo>
                    <a:pt x="43" y="92"/>
                  </a:lnTo>
                  <a:lnTo>
                    <a:pt x="54" y="88"/>
                  </a:lnTo>
                  <a:lnTo>
                    <a:pt x="58" y="77"/>
                  </a:lnTo>
                  <a:lnTo>
                    <a:pt x="62" y="65"/>
                  </a:lnTo>
                  <a:lnTo>
                    <a:pt x="62" y="31"/>
                  </a:lnTo>
                  <a:lnTo>
                    <a:pt x="58" y="19"/>
                  </a:lnTo>
                  <a:lnTo>
                    <a:pt x="54" y="12"/>
                  </a:lnTo>
                  <a:lnTo>
                    <a:pt x="43" y="4"/>
                  </a:lnTo>
                  <a:lnTo>
                    <a:pt x="31" y="0"/>
                  </a:lnTo>
                  <a:lnTo>
                    <a:pt x="19" y="4"/>
                  </a:lnTo>
                  <a:lnTo>
                    <a:pt x="8" y="12"/>
                  </a:lnTo>
                  <a:lnTo>
                    <a:pt x="4" y="19"/>
                  </a:lnTo>
                  <a:lnTo>
                    <a:pt x="0" y="31"/>
                  </a:lnTo>
                  <a:lnTo>
                    <a:pt x="0" y="65"/>
                  </a:lnTo>
                  <a:lnTo>
                    <a:pt x="4" y="77"/>
                  </a:lnTo>
                  <a:lnTo>
                    <a:pt x="8" y="88"/>
                  </a:lnTo>
                  <a:lnTo>
                    <a:pt x="19" y="92"/>
                  </a:lnTo>
                  <a:lnTo>
                    <a:pt x="31" y="96"/>
                  </a:lnTo>
                  <a:lnTo>
                    <a:pt x="31" y="9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6" name="Freeform 164"/>
            <p:cNvSpPr>
              <a:spLocks/>
            </p:cNvSpPr>
            <p:nvPr/>
          </p:nvSpPr>
          <p:spPr bwMode="auto">
            <a:xfrm>
              <a:off x="1603375" y="4749800"/>
              <a:ext cx="411162" cy="134938"/>
            </a:xfrm>
            <a:custGeom>
              <a:avLst/>
              <a:gdLst>
                <a:gd name="T0" fmla="*/ 16 w 259"/>
                <a:gd name="T1" fmla="*/ 54 h 85"/>
                <a:gd name="T2" fmla="*/ 39 w 259"/>
                <a:gd name="T3" fmla="*/ 66 h 85"/>
                <a:gd name="T4" fmla="*/ 66 w 259"/>
                <a:gd name="T5" fmla="*/ 77 h 85"/>
                <a:gd name="T6" fmla="*/ 97 w 259"/>
                <a:gd name="T7" fmla="*/ 81 h 85"/>
                <a:gd name="T8" fmla="*/ 131 w 259"/>
                <a:gd name="T9" fmla="*/ 85 h 85"/>
                <a:gd name="T10" fmla="*/ 162 w 259"/>
                <a:gd name="T11" fmla="*/ 81 h 85"/>
                <a:gd name="T12" fmla="*/ 193 w 259"/>
                <a:gd name="T13" fmla="*/ 77 h 85"/>
                <a:gd name="T14" fmla="*/ 224 w 259"/>
                <a:gd name="T15" fmla="*/ 66 h 85"/>
                <a:gd name="T16" fmla="*/ 247 w 259"/>
                <a:gd name="T17" fmla="*/ 54 h 85"/>
                <a:gd name="T18" fmla="*/ 255 w 259"/>
                <a:gd name="T19" fmla="*/ 47 h 85"/>
                <a:gd name="T20" fmla="*/ 259 w 259"/>
                <a:gd name="T21" fmla="*/ 35 h 85"/>
                <a:gd name="T22" fmla="*/ 259 w 259"/>
                <a:gd name="T23" fmla="*/ 23 h 85"/>
                <a:gd name="T24" fmla="*/ 255 w 259"/>
                <a:gd name="T25" fmla="*/ 12 h 85"/>
                <a:gd name="T26" fmla="*/ 247 w 259"/>
                <a:gd name="T27" fmla="*/ 4 h 85"/>
                <a:gd name="T28" fmla="*/ 236 w 259"/>
                <a:gd name="T29" fmla="*/ 0 h 85"/>
                <a:gd name="T30" fmla="*/ 224 w 259"/>
                <a:gd name="T31" fmla="*/ 0 h 85"/>
                <a:gd name="T32" fmla="*/ 212 w 259"/>
                <a:gd name="T33" fmla="*/ 4 h 85"/>
                <a:gd name="T34" fmla="*/ 197 w 259"/>
                <a:gd name="T35" fmla="*/ 12 h 85"/>
                <a:gd name="T36" fmla="*/ 178 w 259"/>
                <a:gd name="T37" fmla="*/ 16 h 85"/>
                <a:gd name="T38" fmla="*/ 131 w 259"/>
                <a:gd name="T39" fmla="*/ 23 h 85"/>
                <a:gd name="T40" fmla="*/ 85 w 259"/>
                <a:gd name="T41" fmla="*/ 16 h 85"/>
                <a:gd name="T42" fmla="*/ 66 w 259"/>
                <a:gd name="T43" fmla="*/ 12 h 85"/>
                <a:gd name="T44" fmla="*/ 50 w 259"/>
                <a:gd name="T45" fmla="*/ 4 h 85"/>
                <a:gd name="T46" fmla="*/ 39 w 259"/>
                <a:gd name="T47" fmla="*/ 0 h 85"/>
                <a:gd name="T48" fmla="*/ 27 w 259"/>
                <a:gd name="T49" fmla="*/ 0 h 85"/>
                <a:gd name="T50" fmla="*/ 16 w 259"/>
                <a:gd name="T51" fmla="*/ 4 h 85"/>
                <a:gd name="T52" fmla="*/ 8 w 259"/>
                <a:gd name="T53" fmla="*/ 12 h 85"/>
                <a:gd name="T54" fmla="*/ 0 w 259"/>
                <a:gd name="T55" fmla="*/ 23 h 85"/>
                <a:gd name="T56" fmla="*/ 0 w 259"/>
                <a:gd name="T57" fmla="*/ 35 h 85"/>
                <a:gd name="T58" fmla="*/ 8 w 259"/>
                <a:gd name="T59" fmla="*/ 47 h 85"/>
                <a:gd name="T60" fmla="*/ 16 w 259"/>
                <a:gd name="T61" fmla="*/ 5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59" h="85">
                  <a:moveTo>
                    <a:pt x="16" y="54"/>
                  </a:moveTo>
                  <a:lnTo>
                    <a:pt x="39" y="66"/>
                  </a:lnTo>
                  <a:lnTo>
                    <a:pt x="66" y="77"/>
                  </a:lnTo>
                  <a:lnTo>
                    <a:pt x="97" y="81"/>
                  </a:lnTo>
                  <a:lnTo>
                    <a:pt x="131" y="85"/>
                  </a:lnTo>
                  <a:lnTo>
                    <a:pt x="162" y="81"/>
                  </a:lnTo>
                  <a:lnTo>
                    <a:pt x="193" y="77"/>
                  </a:lnTo>
                  <a:lnTo>
                    <a:pt x="224" y="66"/>
                  </a:lnTo>
                  <a:lnTo>
                    <a:pt x="247" y="54"/>
                  </a:lnTo>
                  <a:lnTo>
                    <a:pt x="255" y="47"/>
                  </a:lnTo>
                  <a:lnTo>
                    <a:pt x="259" y="35"/>
                  </a:lnTo>
                  <a:lnTo>
                    <a:pt x="259" y="23"/>
                  </a:lnTo>
                  <a:lnTo>
                    <a:pt x="255" y="12"/>
                  </a:lnTo>
                  <a:lnTo>
                    <a:pt x="247" y="4"/>
                  </a:lnTo>
                  <a:lnTo>
                    <a:pt x="236" y="0"/>
                  </a:lnTo>
                  <a:lnTo>
                    <a:pt x="224" y="0"/>
                  </a:lnTo>
                  <a:lnTo>
                    <a:pt x="212" y="4"/>
                  </a:lnTo>
                  <a:lnTo>
                    <a:pt x="197" y="12"/>
                  </a:lnTo>
                  <a:lnTo>
                    <a:pt x="178" y="16"/>
                  </a:lnTo>
                  <a:lnTo>
                    <a:pt x="131" y="23"/>
                  </a:lnTo>
                  <a:lnTo>
                    <a:pt x="85" y="16"/>
                  </a:lnTo>
                  <a:lnTo>
                    <a:pt x="66" y="12"/>
                  </a:lnTo>
                  <a:lnTo>
                    <a:pt x="50" y="4"/>
                  </a:lnTo>
                  <a:lnTo>
                    <a:pt x="39" y="0"/>
                  </a:lnTo>
                  <a:lnTo>
                    <a:pt x="27" y="0"/>
                  </a:lnTo>
                  <a:lnTo>
                    <a:pt x="16" y="4"/>
                  </a:lnTo>
                  <a:lnTo>
                    <a:pt x="8" y="12"/>
                  </a:lnTo>
                  <a:lnTo>
                    <a:pt x="0" y="23"/>
                  </a:lnTo>
                  <a:lnTo>
                    <a:pt x="0" y="35"/>
                  </a:lnTo>
                  <a:lnTo>
                    <a:pt x="8" y="47"/>
                  </a:lnTo>
                  <a:lnTo>
                    <a:pt x="16" y="5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165"/>
            <p:cNvSpPr>
              <a:spLocks noEditPoints="1"/>
            </p:cNvSpPr>
            <p:nvPr/>
          </p:nvSpPr>
          <p:spPr bwMode="auto">
            <a:xfrm>
              <a:off x="557213" y="3224213"/>
              <a:ext cx="2503487" cy="3016250"/>
            </a:xfrm>
            <a:custGeom>
              <a:avLst/>
              <a:gdLst>
                <a:gd name="T0" fmla="*/ 1195 w 1577"/>
                <a:gd name="T1" fmla="*/ 981 h 1900"/>
                <a:gd name="T2" fmla="*/ 1315 w 1577"/>
                <a:gd name="T3" fmla="*/ 292 h 1900"/>
                <a:gd name="T4" fmla="*/ 1087 w 1577"/>
                <a:gd name="T5" fmla="*/ 65 h 1900"/>
                <a:gd name="T6" fmla="*/ 860 w 1577"/>
                <a:gd name="T7" fmla="*/ 7 h 1900"/>
                <a:gd name="T8" fmla="*/ 802 w 1577"/>
                <a:gd name="T9" fmla="*/ 0 h 1900"/>
                <a:gd name="T10" fmla="*/ 733 w 1577"/>
                <a:gd name="T11" fmla="*/ 4 h 1900"/>
                <a:gd name="T12" fmla="*/ 540 w 1577"/>
                <a:gd name="T13" fmla="*/ 69 h 1900"/>
                <a:gd name="T14" fmla="*/ 270 w 1577"/>
                <a:gd name="T15" fmla="*/ 246 h 1900"/>
                <a:gd name="T16" fmla="*/ 374 w 1577"/>
                <a:gd name="T17" fmla="*/ 946 h 1900"/>
                <a:gd name="T18" fmla="*/ 135 w 1577"/>
                <a:gd name="T19" fmla="*/ 1342 h 1900"/>
                <a:gd name="T20" fmla="*/ 0 w 1577"/>
                <a:gd name="T21" fmla="*/ 1769 h 1900"/>
                <a:gd name="T22" fmla="*/ 131 w 1577"/>
                <a:gd name="T23" fmla="*/ 1900 h 1900"/>
                <a:gd name="T24" fmla="*/ 1573 w 1577"/>
                <a:gd name="T25" fmla="*/ 1796 h 1900"/>
                <a:gd name="T26" fmla="*/ 1473 w 1577"/>
                <a:gd name="T27" fmla="*/ 1354 h 1900"/>
                <a:gd name="T28" fmla="*/ 1153 w 1577"/>
                <a:gd name="T29" fmla="*/ 554 h 1900"/>
                <a:gd name="T30" fmla="*/ 355 w 1577"/>
                <a:gd name="T31" fmla="*/ 200 h 1900"/>
                <a:gd name="T32" fmla="*/ 532 w 1577"/>
                <a:gd name="T33" fmla="*/ 150 h 1900"/>
                <a:gd name="T34" fmla="*/ 613 w 1577"/>
                <a:gd name="T35" fmla="*/ 142 h 1900"/>
                <a:gd name="T36" fmla="*/ 752 w 1577"/>
                <a:gd name="T37" fmla="*/ 61 h 1900"/>
                <a:gd name="T38" fmla="*/ 814 w 1577"/>
                <a:gd name="T39" fmla="*/ 61 h 1900"/>
                <a:gd name="T40" fmla="*/ 937 w 1577"/>
                <a:gd name="T41" fmla="*/ 115 h 1900"/>
                <a:gd name="T42" fmla="*/ 1045 w 1577"/>
                <a:gd name="T43" fmla="*/ 184 h 1900"/>
                <a:gd name="T44" fmla="*/ 1149 w 1577"/>
                <a:gd name="T45" fmla="*/ 138 h 1900"/>
                <a:gd name="T46" fmla="*/ 1234 w 1577"/>
                <a:gd name="T47" fmla="*/ 365 h 1900"/>
                <a:gd name="T48" fmla="*/ 424 w 1577"/>
                <a:gd name="T49" fmla="*/ 650 h 1900"/>
                <a:gd name="T50" fmla="*/ 841 w 1577"/>
                <a:gd name="T51" fmla="*/ 1173 h 1900"/>
                <a:gd name="T52" fmla="*/ 424 w 1577"/>
                <a:gd name="T53" fmla="*/ 877 h 1900"/>
                <a:gd name="T54" fmla="*/ 744 w 1577"/>
                <a:gd name="T55" fmla="*/ 1458 h 1900"/>
                <a:gd name="T56" fmla="*/ 602 w 1577"/>
                <a:gd name="T57" fmla="*/ 1508 h 1900"/>
                <a:gd name="T58" fmla="*/ 694 w 1577"/>
                <a:gd name="T59" fmla="*/ 1331 h 1900"/>
                <a:gd name="T60" fmla="*/ 559 w 1577"/>
                <a:gd name="T61" fmla="*/ 1261 h 1900"/>
                <a:gd name="T62" fmla="*/ 856 w 1577"/>
                <a:gd name="T63" fmla="*/ 1234 h 1900"/>
                <a:gd name="T64" fmla="*/ 898 w 1577"/>
                <a:gd name="T65" fmla="*/ 1261 h 1900"/>
                <a:gd name="T66" fmla="*/ 617 w 1577"/>
                <a:gd name="T67" fmla="*/ 1231 h 1900"/>
                <a:gd name="T68" fmla="*/ 883 w 1577"/>
                <a:gd name="T69" fmla="*/ 1331 h 1900"/>
                <a:gd name="T70" fmla="*/ 945 w 1577"/>
                <a:gd name="T71" fmla="*/ 1377 h 1900"/>
                <a:gd name="T72" fmla="*/ 837 w 1577"/>
                <a:gd name="T73" fmla="*/ 1458 h 1900"/>
                <a:gd name="T74" fmla="*/ 975 w 1577"/>
                <a:gd name="T75" fmla="*/ 1508 h 1900"/>
                <a:gd name="T76" fmla="*/ 590 w 1577"/>
                <a:gd name="T77" fmla="*/ 1800 h 1900"/>
                <a:gd name="T78" fmla="*/ 659 w 1577"/>
                <a:gd name="T79" fmla="*/ 1800 h 1900"/>
                <a:gd name="T80" fmla="*/ 929 w 1577"/>
                <a:gd name="T81" fmla="*/ 1827 h 1900"/>
                <a:gd name="T82" fmla="*/ 979 w 1577"/>
                <a:gd name="T83" fmla="*/ 1777 h 1900"/>
                <a:gd name="T84" fmla="*/ 1515 w 1577"/>
                <a:gd name="T85" fmla="*/ 1769 h 1900"/>
                <a:gd name="T86" fmla="*/ 1303 w 1577"/>
                <a:gd name="T87" fmla="*/ 1715 h 1900"/>
                <a:gd name="T88" fmla="*/ 1045 w 1577"/>
                <a:gd name="T89" fmla="*/ 1838 h 1900"/>
                <a:gd name="T90" fmla="*/ 933 w 1577"/>
                <a:gd name="T91" fmla="*/ 1708 h 1900"/>
                <a:gd name="T92" fmla="*/ 721 w 1577"/>
                <a:gd name="T93" fmla="*/ 1800 h 1900"/>
                <a:gd name="T94" fmla="*/ 586 w 1577"/>
                <a:gd name="T95" fmla="*/ 1712 h 1900"/>
                <a:gd name="T96" fmla="*/ 324 w 1577"/>
                <a:gd name="T97" fmla="*/ 1723 h 1900"/>
                <a:gd name="T98" fmla="*/ 266 w 1577"/>
                <a:gd name="T99" fmla="*/ 1838 h 1900"/>
                <a:gd name="T100" fmla="*/ 89 w 1577"/>
                <a:gd name="T101" fmla="*/ 1450 h 1900"/>
                <a:gd name="T102" fmla="*/ 559 w 1577"/>
                <a:gd name="T103" fmla="*/ 1461 h 1900"/>
                <a:gd name="T104" fmla="*/ 671 w 1577"/>
                <a:gd name="T105" fmla="*/ 1611 h 1900"/>
                <a:gd name="T106" fmla="*/ 910 w 1577"/>
                <a:gd name="T107" fmla="*/ 1611 h 1900"/>
                <a:gd name="T108" fmla="*/ 1022 w 1577"/>
                <a:gd name="T109" fmla="*/ 1461 h 1900"/>
                <a:gd name="T110" fmla="*/ 1492 w 1577"/>
                <a:gd name="T111" fmla="*/ 1450 h 1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77" h="1900">
                  <a:moveTo>
                    <a:pt x="1442" y="1342"/>
                  </a:moveTo>
                  <a:lnTo>
                    <a:pt x="1083" y="1223"/>
                  </a:lnTo>
                  <a:lnTo>
                    <a:pt x="1083" y="1108"/>
                  </a:lnTo>
                  <a:lnTo>
                    <a:pt x="1091" y="1108"/>
                  </a:lnTo>
                  <a:lnTo>
                    <a:pt x="1118" y="1088"/>
                  </a:lnTo>
                  <a:lnTo>
                    <a:pt x="1141" y="1065"/>
                  </a:lnTo>
                  <a:lnTo>
                    <a:pt x="1180" y="1011"/>
                  </a:lnTo>
                  <a:lnTo>
                    <a:pt x="1195" y="981"/>
                  </a:lnTo>
                  <a:lnTo>
                    <a:pt x="1207" y="946"/>
                  </a:lnTo>
                  <a:lnTo>
                    <a:pt x="1214" y="911"/>
                  </a:lnTo>
                  <a:lnTo>
                    <a:pt x="1214" y="877"/>
                  </a:lnTo>
                  <a:lnTo>
                    <a:pt x="1214" y="481"/>
                  </a:lnTo>
                  <a:lnTo>
                    <a:pt x="1257" y="442"/>
                  </a:lnTo>
                  <a:lnTo>
                    <a:pt x="1288" y="400"/>
                  </a:lnTo>
                  <a:lnTo>
                    <a:pt x="1307" y="346"/>
                  </a:lnTo>
                  <a:lnTo>
                    <a:pt x="1315" y="292"/>
                  </a:lnTo>
                  <a:lnTo>
                    <a:pt x="1311" y="246"/>
                  </a:lnTo>
                  <a:lnTo>
                    <a:pt x="1295" y="204"/>
                  </a:lnTo>
                  <a:lnTo>
                    <a:pt x="1276" y="165"/>
                  </a:lnTo>
                  <a:lnTo>
                    <a:pt x="1245" y="130"/>
                  </a:lnTo>
                  <a:lnTo>
                    <a:pt x="1214" y="104"/>
                  </a:lnTo>
                  <a:lnTo>
                    <a:pt x="1176" y="80"/>
                  </a:lnTo>
                  <a:lnTo>
                    <a:pt x="1134" y="69"/>
                  </a:lnTo>
                  <a:lnTo>
                    <a:pt x="1087" y="65"/>
                  </a:lnTo>
                  <a:lnTo>
                    <a:pt x="1041" y="69"/>
                  </a:lnTo>
                  <a:lnTo>
                    <a:pt x="995" y="84"/>
                  </a:lnTo>
                  <a:lnTo>
                    <a:pt x="941" y="38"/>
                  </a:lnTo>
                  <a:lnTo>
                    <a:pt x="906" y="23"/>
                  </a:lnTo>
                  <a:lnTo>
                    <a:pt x="875" y="11"/>
                  </a:lnTo>
                  <a:lnTo>
                    <a:pt x="875" y="11"/>
                  </a:lnTo>
                  <a:lnTo>
                    <a:pt x="860" y="7"/>
                  </a:lnTo>
                  <a:lnTo>
                    <a:pt x="860" y="7"/>
                  </a:lnTo>
                  <a:lnTo>
                    <a:pt x="848" y="4"/>
                  </a:lnTo>
                  <a:lnTo>
                    <a:pt x="844" y="4"/>
                  </a:lnTo>
                  <a:lnTo>
                    <a:pt x="833" y="4"/>
                  </a:lnTo>
                  <a:lnTo>
                    <a:pt x="833" y="0"/>
                  </a:lnTo>
                  <a:lnTo>
                    <a:pt x="817" y="0"/>
                  </a:lnTo>
                  <a:lnTo>
                    <a:pt x="817" y="0"/>
                  </a:lnTo>
                  <a:lnTo>
                    <a:pt x="806" y="0"/>
                  </a:lnTo>
                  <a:lnTo>
                    <a:pt x="802" y="0"/>
                  </a:lnTo>
                  <a:lnTo>
                    <a:pt x="790" y="0"/>
                  </a:lnTo>
                  <a:lnTo>
                    <a:pt x="775" y="0"/>
                  </a:lnTo>
                  <a:lnTo>
                    <a:pt x="775" y="0"/>
                  </a:lnTo>
                  <a:lnTo>
                    <a:pt x="763" y="0"/>
                  </a:lnTo>
                  <a:lnTo>
                    <a:pt x="760" y="0"/>
                  </a:lnTo>
                  <a:lnTo>
                    <a:pt x="748" y="0"/>
                  </a:lnTo>
                  <a:lnTo>
                    <a:pt x="744" y="4"/>
                  </a:lnTo>
                  <a:lnTo>
                    <a:pt x="733" y="4"/>
                  </a:lnTo>
                  <a:lnTo>
                    <a:pt x="733" y="4"/>
                  </a:lnTo>
                  <a:lnTo>
                    <a:pt x="717" y="7"/>
                  </a:lnTo>
                  <a:lnTo>
                    <a:pt x="717" y="7"/>
                  </a:lnTo>
                  <a:lnTo>
                    <a:pt x="682" y="19"/>
                  </a:lnTo>
                  <a:lnTo>
                    <a:pt x="648" y="34"/>
                  </a:lnTo>
                  <a:lnTo>
                    <a:pt x="613" y="57"/>
                  </a:lnTo>
                  <a:lnTo>
                    <a:pt x="582" y="84"/>
                  </a:lnTo>
                  <a:lnTo>
                    <a:pt x="540" y="69"/>
                  </a:lnTo>
                  <a:lnTo>
                    <a:pt x="494" y="65"/>
                  </a:lnTo>
                  <a:lnTo>
                    <a:pt x="447" y="69"/>
                  </a:lnTo>
                  <a:lnTo>
                    <a:pt x="405" y="80"/>
                  </a:lnTo>
                  <a:lnTo>
                    <a:pt x="366" y="104"/>
                  </a:lnTo>
                  <a:lnTo>
                    <a:pt x="332" y="130"/>
                  </a:lnTo>
                  <a:lnTo>
                    <a:pt x="305" y="165"/>
                  </a:lnTo>
                  <a:lnTo>
                    <a:pt x="285" y="204"/>
                  </a:lnTo>
                  <a:lnTo>
                    <a:pt x="270" y="246"/>
                  </a:lnTo>
                  <a:lnTo>
                    <a:pt x="266" y="292"/>
                  </a:lnTo>
                  <a:lnTo>
                    <a:pt x="274" y="346"/>
                  </a:lnTo>
                  <a:lnTo>
                    <a:pt x="293" y="400"/>
                  </a:lnTo>
                  <a:lnTo>
                    <a:pt x="324" y="442"/>
                  </a:lnTo>
                  <a:lnTo>
                    <a:pt x="363" y="481"/>
                  </a:lnTo>
                  <a:lnTo>
                    <a:pt x="363" y="877"/>
                  </a:lnTo>
                  <a:lnTo>
                    <a:pt x="366" y="911"/>
                  </a:lnTo>
                  <a:lnTo>
                    <a:pt x="374" y="946"/>
                  </a:lnTo>
                  <a:lnTo>
                    <a:pt x="382" y="981"/>
                  </a:lnTo>
                  <a:lnTo>
                    <a:pt x="397" y="1011"/>
                  </a:lnTo>
                  <a:lnTo>
                    <a:pt x="436" y="1065"/>
                  </a:lnTo>
                  <a:lnTo>
                    <a:pt x="463" y="1088"/>
                  </a:lnTo>
                  <a:lnTo>
                    <a:pt x="490" y="1108"/>
                  </a:lnTo>
                  <a:lnTo>
                    <a:pt x="497" y="1108"/>
                  </a:lnTo>
                  <a:lnTo>
                    <a:pt x="497" y="1223"/>
                  </a:lnTo>
                  <a:lnTo>
                    <a:pt x="135" y="1342"/>
                  </a:lnTo>
                  <a:lnTo>
                    <a:pt x="108" y="1354"/>
                  </a:lnTo>
                  <a:lnTo>
                    <a:pt x="81" y="1369"/>
                  </a:lnTo>
                  <a:lnTo>
                    <a:pt x="39" y="1411"/>
                  </a:lnTo>
                  <a:lnTo>
                    <a:pt x="23" y="1438"/>
                  </a:lnTo>
                  <a:lnTo>
                    <a:pt x="12" y="1465"/>
                  </a:lnTo>
                  <a:lnTo>
                    <a:pt x="4" y="1496"/>
                  </a:lnTo>
                  <a:lnTo>
                    <a:pt x="0" y="1527"/>
                  </a:lnTo>
                  <a:lnTo>
                    <a:pt x="0" y="1769"/>
                  </a:lnTo>
                  <a:lnTo>
                    <a:pt x="4" y="1796"/>
                  </a:lnTo>
                  <a:lnTo>
                    <a:pt x="12" y="1819"/>
                  </a:lnTo>
                  <a:lnTo>
                    <a:pt x="23" y="1842"/>
                  </a:lnTo>
                  <a:lnTo>
                    <a:pt x="39" y="1862"/>
                  </a:lnTo>
                  <a:lnTo>
                    <a:pt x="58" y="1877"/>
                  </a:lnTo>
                  <a:lnTo>
                    <a:pt x="81" y="1888"/>
                  </a:lnTo>
                  <a:lnTo>
                    <a:pt x="104" y="1896"/>
                  </a:lnTo>
                  <a:lnTo>
                    <a:pt x="131" y="1900"/>
                  </a:lnTo>
                  <a:lnTo>
                    <a:pt x="1446" y="1900"/>
                  </a:lnTo>
                  <a:lnTo>
                    <a:pt x="1473" y="1896"/>
                  </a:lnTo>
                  <a:lnTo>
                    <a:pt x="1500" y="1888"/>
                  </a:lnTo>
                  <a:lnTo>
                    <a:pt x="1519" y="1877"/>
                  </a:lnTo>
                  <a:lnTo>
                    <a:pt x="1538" y="1862"/>
                  </a:lnTo>
                  <a:lnTo>
                    <a:pt x="1554" y="1842"/>
                  </a:lnTo>
                  <a:lnTo>
                    <a:pt x="1565" y="1819"/>
                  </a:lnTo>
                  <a:lnTo>
                    <a:pt x="1573" y="1796"/>
                  </a:lnTo>
                  <a:lnTo>
                    <a:pt x="1577" y="1769"/>
                  </a:lnTo>
                  <a:lnTo>
                    <a:pt x="1577" y="1527"/>
                  </a:lnTo>
                  <a:lnTo>
                    <a:pt x="1573" y="1496"/>
                  </a:lnTo>
                  <a:lnTo>
                    <a:pt x="1569" y="1465"/>
                  </a:lnTo>
                  <a:lnTo>
                    <a:pt x="1558" y="1438"/>
                  </a:lnTo>
                  <a:lnTo>
                    <a:pt x="1542" y="1411"/>
                  </a:lnTo>
                  <a:lnTo>
                    <a:pt x="1500" y="1369"/>
                  </a:lnTo>
                  <a:lnTo>
                    <a:pt x="1473" y="1354"/>
                  </a:lnTo>
                  <a:lnTo>
                    <a:pt x="1442" y="1342"/>
                  </a:lnTo>
                  <a:lnTo>
                    <a:pt x="1442" y="1342"/>
                  </a:lnTo>
                  <a:close/>
                  <a:moveTo>
                    <a:pt x="1153" y="554"/>
                  </a:moveTo>
                  <a:lnTo>
                    <a:pt x="1153" y="588"/>
                  </a:lnTo>
                  <a:lnTo>
                    <a:pt x="424" y="588"/>
                  </a:lnTo>
                  <a:lnTo>
                    <a:pt x="424" y="488"/>
                  </a:lnTo>
                  <a:lnTo>
                    <a:pt x="1153" y="488"/>
                  </a:lnTo>
                  <a:lnTo>
                    <a:pt x="1153" y="554"/>
                  </a:lnTo>
                  <a:close/>
                  <a:moveTo>
                    <a:pt x="393" y="427"/>
                  </a:moveTo>
                  <a:lnTo>
                    <a:pt x="366" y="400"/>
                  </a:lnTo>
                  <a:lnTo>
                    <a:pt x="343" y="365"/>
                  </a:lnTo>
                  <a:lnTo>
                    <a:pt x="332" y="330"/>
                  </a:lnTo>
                  <a:lnTo>
                    <a:pt x="328" y="292"/>
                  </a:lnTo>
                  <a:lnTo>
                    <a:pt x="332" y="257"/>
                  </a:lnTo>
                  <a:lnTo>
                    <a:pt x="339" y="227"/>
                  </a:lnTo>
                  <a:lnTo>
                    <a:pt x="355" y="200"/>
                  </a:lnTo>
                  <a:lnTo>
                    <a:pt x="378" y="173"/>
                  </a:lnTo>
                  <a:lnTo>
                    <a:pt x="401" y="154"/>
                  </a:lnTo>
                  <a:lnTo>
                    <a:pt x="428" y="138"/>
                  </a:lnTo>
                  <a:lnTo>
                    <a:pt x="459" y="130"/>
                  </a:lnTo>
                  <a:lnTo>
                    <a:pt x="494" y="127"/>
                  </a:lnTo>
                  <a:lnTo>
                    <a:pt x="517" y="127"/>
                  </a:lnTo>
                  <a:lnTo>
                    <a:pt x="544" y="134"/>
                  </a:lnTo>
                  <a:lnTo>
                    <a:pt x="532" y="150"/>
                  </a:lnTo>
                  <a:lnTo>
                    <a:pt x="528" y="161"/>
                  </a:lnTo>
                  <a:lnTo>
                    <a:pt x="528" y="173"/>
                  </a:lnTo>
                  <a:lnTo>
                    <a:pt x="536" y="184"/>
                  </a:lnTo>
                  <a:lnTo>
                    <a:pt x="544" y="192"/>
                  </a:lnTo>
                  <a:lnTo>
                    <a:pt x="559" y="196"/>
                  </a:lnTo>
                  <a:lnTo>
                    <a:pt x="575" y="192"/>
                  </a:lnTo>
                  <a:lnTo>
                    <a:pt x="586" y="180"/>
                  </a:lnTo>
                  <a:lnTo>
                    <a:pt x="613" y="142"/>
                  </a:lnTo>
                  <a:lnTo>
                    <a:pt x="613" y="142"/>
                  </a:lnTo>
                  <a:lnTo>
                    <a:pt x="640" y="115"/>
                  </a:lnTo>
                  <a:lnTo>
                    <a:pt x="671" y="92"/>
                  </a:lnTo>
                  <a:lnTo>
                    <a:pt x="706" y="77"/>
                  </a:lnTo>
                  <a:lnTo>
                    <a:pt x="740" y="65"/>
                  </a:lnTo>
                  <a:lnTo>
                    <a:pt x="740" y="65"/>
                  </a:lnTo>
                  <a:lnTo>
                    <a:pt x="752" y="61"/>
                  </a:lnTo>
                  <a:lnTo>
                    <a:pt x="752" y="61"/>
                  </a:lnTo>
                  <a:lnTo>
                    <a:pt x="763" y="61"/>
                  </a:lnTo>
                  <a:lnTo>
                    <a:pt x="763" y="61"/>
                  </a:lnTo>
                  <a:lnTo>
                    <a:pt x="775" y="61"/>
                  </a:lnTo>
                  <a:lnTo>
                    <a:pt x="779" y="61"/>
                  </a:lnTo>
                  <a:lnTo>
                    <a:pt x="790" y="61"/>
                  </a:lnTo>
                  <a:lnTo>
                    <a:pt x="802" y="61"/>
                  </a:lnTo>
                  <a:lnTo>
                    <a:pt x="802" y="61"/>
                  </a:lnTo>
                  <a:lnTo>
                    <a:pt x="814" y="61"/>
                  </a:lnTo>
                  <a:lnTo>
                    <a:pt x="817" y="61"/>
                  </a:lnTo>
                  <a:lnTo>
                    <a:pt x="825" y="61"/>
                  </a:lnTo>
                  <a:lnTo>
                    <a:pt x="829" y="61"/>
                  </a:lnTo>
                  <a:lnTo>
                    <a:pt x="841" y="65"/>
                  </a:lnTo>
                  <a:lnTo>
                    <a:pt x="841" y="65"/>
                  </a:lnTo>
                  <a:lnTo>
                    <a:pt x="875" y="77"/>
                  </a:lnTo>
                  <a:lnTo>
                    <a:pt x="910" y="92"/>
                  </a:lnTo>
                  <a:lnTo>
                    <a:pt x="937" y="115"/>
                  </a:lnTo>
                  <a:lnTo>
                    <a:pt x="964" y="142"/>
                  </a:lnTo>
                  <a:lnTo>
                    <a:pt x="968" y="142"/>
                  </a:lnTo>
                  <a:lnTo>
                    <a:pt x="995" y="180"/>
                  </a:lnTo>
                  <a:lnTo>
                    <a:pt x="1002" y="188"/>
                  </a:lnTo>
                  <a:lnTo>
                    <a:pt x="1010" y="196"/>
                  </a:lnTo>
                  <a:lnTo>
                    <a:pt x="1022" y="196"/>
                  </a:lnTo>
                  <a:lnTo>
                    <a:pt x="1033" y="192"/>
                  </a:lnTo>
                  <a:lnTo>
                    <a:pt x="1045" y="184"/>
                  </a:lnTo>
                  <a:lnTo>
                    <a:pt x="1049" y="173"/>
                  </a:lnTo>
                  <a:lnTo>
                    <a:pt x="1053" y="161"/>
                  </a:lnTo>
                  <a:lnTo>
                    <a:pt x="1049" y="150"/>
                  </a:lnTo>
                  <a:lnTo>
                    <a:pt x="1037" y="134"/>
                  </a:lnTo>
                  <a:lnTo>
                    <a:pt x="1060" y="127"/>
                  </a:lnTo>
                  <a:lnTo>
                    <a:pt x="1087" y="127"/>
                  </a:lnTo>
                  <a:lnTo>
                    <a:pt x="1118" y="130"/>
                  </a:lnTo>
                  <a:lnTo>
                    <a:pt x="1149" y="138"/>
                  </a:lnTo>
                  <a:lnTo>
                    <a:pt x="1180" y="154"/>
                  </a:lnTo>
                  <a:lnTo>
                    <a:pt x="1203" y="173"/>
                  </a:lnTo>
                  <a:lnTo>
                    <a:pt x="1222" y="200"/>
                  </a:lnTo>
                  <a:lnTo>
                    <a:pt x="1238" y="227"/>
                  </a:lnTo>
                  <a:lnTo>
                    <a:pt x="1249" y="257"/>
                  </a:lnTo>
                  <a:lnTo>
                    <a:pt x="1253" y="292"/>
                  </a:lnTo>
                  <a:lnTo>
                    <a:pt x="1249" y="330"/>
                  </a:lnTo>
                  <a:lnTo>
                    <a:pt x="1234" y="365"/>
                  </a:lnTo>
                  <a:lnTo>
                    <a:pt x="1214" y="400"/>
                  </a:lnTo>
                  <a:lnTo>
                    <a:pt x="1184" y="427"/>
                  </a:lnTo>
                  <a:lnTo>
                    <a:pt x="1184" y="427"/>
                  </a:lnTo>
                  <a:lnTo>
                    <a:pt x="393" y="427"/>
                  </a:lnTo>
                  <a:lnTo>
                    <a:pt x="393" y="427"/>
                  </a:lnTo>
                  <a:lnTo>
                    <a:pt x="393" y="427"/>
                  </a:lnTo>
                  <a:close/>
                  <a:moveTo>
                    <a:pt x="424" y="877"/>
                  </a:moveTo>
                  <a:lnTo>
                    <a:pt x="424" y="650"/>
                  </a:lnTo>
                  <a:lnTo>
                    <a:pt x="1153" y="650"/>
                  </a:lnTo>
                  <a:lnTo>
                    <a:pt x="1153" y="877"/>
                  </a:lnTo>
                  <a:lnTo>
                    <a:pt x="1145" y="931"/>
                  </a:lnTo>
                  <a:lnTo>
                    <a:pt x="1130" y="981"/>
                  </a:lnTo>
                  <a:lnTo>
                    <a:pt x="1099" y="1023"/>
                  </a:lnTo>
                  <a:lnTo>
                    <a:pt x="1056" y="1054"/>
                  </a:lnTo>
                  <a:lnTo>
                    <a:pt x="887" y="1154"/>
                  </a:lnTo>
                  <a:lnTo>
                    <a:pt x="841" y="1173"/>
                  </a:lnTo>
                  <a:lnTo>
                    <a:pt x="790" y="1181"/>
                  </a:lnTo>
                  <a:lnTo>
                    <a:pt x="740" y="1173"/>
                  </a:lnTo>
                  <a:lnTo>
                    <a:pt x="690" y="1154"/>
                  </a:lnTo>
                  <a:lnTo>
                    <a:pt x="521" y="1054"/>
                  </a:lnTo>
                  <a:lnTo>
                    <a:pt x="482" y="1023"/>
                  </a:lnTo>
                  <a:lnTo>
                    <a:pt x="451" y="981"/>
                  </a:lnTo>
                  <a:lnTo>
                    <a:pt x="432" y="931"/>
                  </a:lnTo>
                  <a:lnTo>
                    <a:pt x="424" y="877"/>
                  </a:lnTo>
                  <a:lnTo>
                    <a:pt x="424" y="877"/>
                  </a:lnTo>
                  <a:close/>
                  <a:moveTo>
                    <a:pt x="644" y="1450"/>
                  </a:moveTo>
                  <a:lnTo>
                    <a:pt x="667" y="1431"/>
                  </a:lnTo>
                  <a:lnTo>
                    <a:pt x="698" y="1411"/>
                  </a:lnTo>
                  <a:lnTo>
                    <a:pt x="729" y="1404"/>
                  </a:lnTo>
                  <a:lnTo>
                    <a:pt x="760" y="1396"/>
                  </a:lnTo>
                  <a:lnTo>
                    <a:pt x="756" y="1427"/>
                  </a:lnTo>
                  <a:lnTo>
                    <a:pt x="744" y="1458"/>
                  </a:lnTo>
                  <a:lnTo>
                    <a:pt x="729" y="1488"/>
                  </a:lnTo>
                  <a:lnTo>
                    <a:pt x="706" y="1515"/>
                  </a:lnTo>
                  <a:lnTo>
                    <a:pt x="679" y="1535"/>
                  </a:lnTo>
                  <a:lnTo>
                    <a:pt x="648" y="1554"/>
                  </a:lnTo>
                  <a:lnTo>
                    <a:pt x="621" y="1565"/>
                  </a:lnTo>
                  <a:lnTo>
                    <a:pt x="590" y="1569"/>
                  </a:lnTo>
                  <a:lnTo>
                    <a:pt x="594" y="1538"/>
                  </a:lnTo>
                  <a:lnTo>
                    <a:pt x="602" y="1508"/>
                  </a:lnTo>
                  <a:lnTo>
                    <a:pt x="621" y="1477"/>
                  </a:lnTo>
                  <a:lnTo>
                    <a:pt x="644" y="1450"/>
                  </a:lnTo>
                  <a:lnTo>
                    <a:pt x="644" y="1450"/>
                  </a:lnTo>
                  <a:close/>
                  <a:moveTo>
                    <a:pt x="559" y="1261"/>
                  </a:moveTo>
                  <a:lnTo>
                    <a:pt x="586" y="1285"/>
                  </a:lnTo>
                  <a:lnTo>
                    <a:pt x="617" y="1304"/>
                  </a:lnTo>
                  <a:lnTo>
                    <a:pt x="655" y="1319"/>
                  </a:lnTo>
                  <a:lnTo>
                    <a:pt x="694" y="1331"/>
                  </a:lnTo>
                  <a:lnTo>
                    <a:pt x="740" y="1338"/>
                  </a:lnTo>
                  <a:lnTo>
                    <a:pt x="686" y="1350"/>
                  </a:lnTo>
                  <a:lnTo>
                    <a:pt x="636" y="1377"/>
                  </a:lnTo>
                  <a:lnTo>
                    <a:pt x="609" y="1358"/>
                  </a:lnTo>
                  <a:lnTo>
                    <a:pt x="586" y="1335"/>
                  </a:lnTo>
                  <a:lnTo>
                    <a:pt x="567" y="1304"/>
                  </a:lnTo>
                  <a:lnTo>
                    <a:pt x="559" y="1261"/>
                  </a:lnTo>
                  <a:lnTo>
                    <a:pt x="559" y="1261"/>
                  </a:lnTo>
                  <a:close/>
                  <a:moveTo>
                    <a:pt x="563" y="1146"/>
                  </a:moveTo>
                  <a:lnTo>
                    <a:pt x="659" y="1208"/>
                  </a:lnTo>
                  <a:lnTo>
                    <a:pt x="690" y="1223"/>
                  </a:lnTo>
                  <a:lnTo>
                    <a:pt x="721" y="1234"/>
                  </a:lnTo>
                  <a:lnTo>
                    <a:pt x="756" y="1238"/>
                  </a:lnTo>
                  <a:lnTo>
                    <a:pt x="790" y="1242"/>
                  </a:lnTo>
                  <a:lnTo>
                    <a:pt x="825" y="1238"/>
                  </a:lnTo>
                  <a:lnTo>
                    <a:pt x="856" y="1234"/>
                  </a:lnTo>
                  <a:lnTo>
                    <a:pt x="891" y="1223"/>
                  </a:lnTo>
                  <a:lnTo>
                    <a:pt x="918" y="1208"/>
                  </a:lnTo>
                  <a:lnTo>
                    <a:pt x="1018" y="1146"/>
                  </a:lnTo>
                  <a:lnTo>
                    <a:pt x="1006" y="1181"/>
                  </a:lnTo>
                  <a:lnTo>
                    <a:pt x="987" y="1208"/>
                  </a:lnTo>
                  <a:lnTo>
                    <a:pt x="960" y="1231"/>
                  </a:lnTo>
                  <a:lnTo>
                    <a:pt x="933" y="1250"/>
                  </a:lnTo>
                  <a:lnTo>
                    <a:pt x="898" y="1261"/>
                  </a:lnTo>
                  <a:lnTo>
                    <a:pt x="864" y="1273"/>
                  </a:lnTo>
                  <a:lnTo>
                    <a:pt x="825" y="1277"/>
                  </a:lnTo>
                  <a:lnTo>
                    <a:pt x="790" y="1277"/>
                  </a:lnTo>
                  <a:lnTo>
                    <a:pt x="752" y="1277"/>
                  </a:lnTo>
                  <a:lnTo>
                    <a:pt x="717" y="1273"/>
                  </a:lnTo>
                  <a:lnTo>
                    <a:pt x="682" y="1261"/>
                  </a:lnTo>
                  <a:lnTo>
                    <a:pt x="648" y="1250"/>
                  </a:lnTo>
                  <a:lnTo>
                    <a:pt x="617" y="1231"/>
                  </a:lnTo>
                  <a:lnTo>
                    <a:pt x="594" y="1208"/>
                  </a:lnTo>
                  <a:lnTo>
                    <a:pt x="575" y="1181"/>
                  </a:lnTo>
                  <a:lnTo>
                    <a:pt x="563" y="1146"/>
                  </a:lnTo>
                  <a:lnTo>
                    <a:pt x="563" y="1146"/>
                  </a:lnTo>
                  <a:close/>
                  <a:moveTo>
                    <a:pt x="945" y="1377"/>
                  </a:moveTo>
                  <a:lnTo>
                    <a:pt x="895" y="1350"/>
                  </a:lnTo>
                  <a:lnTo>
                    <a:pt x="841" y="1338"/>
                  </a:lnTo>
                  <a:lnTo>
                    <a:pt x="883" y="1331"/>
                  </a:lnTo>
                  <a:lnTo>
                    <a:pt x="925" y="1319"/>
                  </a:lnTo>
                  <a:lnTo>
                    <a:pt x="960" y="1304"/>
                  </a:lnTo>
                  <a:lnTo>
                    <a:pt x="995" y="1285"/>
                  </a:lnTo>
                  <a:lnTo>
                    <a:pt x="1022" y="1261"/>
                  </a:lnTo>
                  <a:lnTo>
                    <a:pt x="1010" y="1304"/>
                  </a:lnTo>
                  <a:lnTo>
                    <a:pt x="995" y="1335"/>
                  </a:lnTo>
                  <a:lnTo>
                    <a:pt x="968" y="1358"/>
                  </a:lnTo>
                  <a:lnTo>
                    <a:pt x="945" y="1377"/>
                  </a:lnTo>
                  <a:lnTo>
                    <a:pt x="945" y="1377"/>
                  </a:lnTo>
                  <a:close/>
                  <a:moveTo>
                    <a:pt x="991" y="1569"/>
                  </a:moveTo>
                  <a:lnTo>
                    <a:pt x="960" y="1565"/>
                  </a:lnTo>
                  <a:lnTo>
                    <a:pt x="929" y="1554"/>
                  </a:lnTo>
                  <a:lnTo>
                    <a:pt x="902" y="1535"/>
                  </a:lnTo>
                  <a:lnTo>
                    <a:pt x="875" y="1515"/>
                  </a:lnTo>
                  <a:lnTo>
                    <a:pt x="852" y="1488"/>
                  </a:lnTo>
                  <a:lnTo>
                    <a:pt x="837" y="1458"/>
                  </a:lnTo>
                  <a:lnTo>
                    <a:pt x="825" y="1427"/>
                  </a:lnTo>
                  <a:lnTo>
                    <a:pt x="821" y="1396"/>
                  </a:lnTo>
                  <a:lnTo>
                    <a:pt x="852" y="1404"/>
                  </a:lnTo>
                  <a:lnTo>
                    <a:pt x="883" y="1411"/>
                  </a:lnTo>
                  <a:lnTo>
                    <a:pt x="910" y="1431"/>
                  </a:lnTo>
                  <a:lnTo>
                    <a:pt x="937" y="1450"/>
                  </a:lnTo>
                  <a:lnTo>
                    <a:pt x="960" y="1477"/>
                  </a:lnTo>
                  <a:lnTo>
                    <a:pt x="975" y="1508"/>
                  </a:lnTo>
                  <a:lnTo>
                    <a:pt x="987" y="1538"/>
                  </a:lnTo>
                  <a:lnTo>
                    <a:pt x="991" y="1569"/>
                  </a:lnTo>
                  <a:lnTo>
                    <a:pt x="991" y="1569"/>
                  </a:lnTo>
                  <a:close/>
                  <a:moveTo>
                    <a:pt x="625" y="1838"/>
                  </a:moveTo>
                  <a:lnTo>
                    <a:pt x="613" y="1835"/>
                  </a:lnTo>
                  <a:lnTo>
                    <a:pt x="602" y="1827"/>
                  </a:lnTo>
                  <a:lnTo>
                    <a:pt x="594" y="1815"/>
                  </a:lnTo>
                  <a:lnTo>
                    <a:pt x="590" y="1800"/>
                  </a:lnTo>
                  <a:lnTo>
                    <a:pt x="594" y="1788"/>
                  </a:lnTo>
                  <a:lnTo>
                    <a:pt x="602" y="1777"/>
                  </a:lnTo>
                  <a:lnTo>
                    <a:pt x="613" y="1769"/>
                  </a:lnTo>
                  <a:lnTo>
                    <a:pt x="625" y="1765"/>
                  </a:lnTo>
                  <a:lnTo>
                    <a:pt x="640" y="1769"/>
                  </a:lnTo>
                  <a:lnTo>
                    <a:pt x="652" y="1777"/>
                  </a:lnTo>
                  <a:lnTo>
                    <a:pt x="659" y="1788"/>
                  </a:lnTo>
                  <a:lnTo>
                    <a:pt x="659" y="1800"/>
                  </a:lnTo>
                  <a:lnTo>
                    <a:pt x="659" y="1815"/>
                  </a:lnTo>
                  <a:lnTo>
                    <a:pt x="652" y="1827"/>
                  </a:lnTo>
                  <a:lnTo>
                    <a:pt x="640" y="1835"/>
                  </a:lnTo>
                  <a:lnTo>
                    <a:pt x="625" y="1838"/>
                  </a:lnTo>
                  <a:lnTo>
                    <a:pt x="625" y="1838"/>
                  </a:lnTo>
                  <a:close/>
                  <a:moveTo>
                    <a:pt x="952" y="1838"/>
                  </a:moveTo>
                  <a:lnTo>
                    <a:pt x="941" y="1835"/>
                  </a:lnTo>
                  <a:lnTo>
                    <a:pt x="929" y="1827"/>
                  </a:lnTo>
                  <a:lnTo>
                    <a:pt x="921" y="1815"/>
                  </a:lnTo>
                  <a:lnTo>
                    <a:pt x="918" y="1800"/>
                  </a:lnTo>
                  <a:lnTo>
                    <a:pt x="921" y="1788"/>
                  </a:lnTo>
                  <a:lnTo>
                    <a:pt x="929" y="1777"/>
                  </a:lnTo>
                  <a:lnTo>
                    <a:pt x="941" y="1769"/>
                  </a:lnTo>
                  <a:lnTo>
                    <a:pt x="952" y="1765"/>
                  </a:lnTo>
                  <a:lnTo>
                    <a:pt x="968" y="1769"/>
                  </a:lnTo>
                  <a:lnTo>
                    <a:pt x="979" y="1777"/>
                  </a:lnTo>
                  <a:lnTo>
                    <a:pt x="987" y="1788"/>
                  </a:lnTo>
                  <a:lnTo>
                    <a:pt x="991" y="1800"/>
                  </a:lnTo>
                  <a:lnTo>
                    <a:pt x="987" y="1815"/>
                  </a:lnTo>
                  <a:lnTo>
                    <a:pt x="979" y="1827"/>
                  </a:lnTo>
                  <a:lnTo>
                    <a:pt x="968" y="1835"/>
                  </a:lnTo>
                  <a:lnTo>
                    <a:pt x="952" y="1838"/>
                  </a:lnTo>
                  <a:lnTo>
                    <a:pt x="952" y="1838"/>
                  </a:lnTo>
                  <a:close/>
                  <a:moveTo>
                    <a:pt x="1515" y="1769"/>
                  </a:moveTo>
                  <a:lnTo>
                    <a:pt x="1511" y="1796"/>
                  </a:lnTo>
                  <a:lnTo>
                    <a:pt x="1496" y="1815"/>
                  </a:lnTo>
                  <a:lnTo>
                    <a:pt x="1473" y="1831"/>
                  </a:lnTo>
                  <a:lnTo>
                    <a:pt x="1446" y="1838"/>
                  </a:lnTo>
                  <a:lnTo>
                    <a:pt x="1315" y="1838"/>
                  </a:lnTo>
                  <a:lnTo>
                    <a:pt x="1315" y="1735"/>
                  </a:lnTo>
                  <a:lnTo>
                    <a:pt x="1311" y="1723"/>
                  </a:lnTo>
                  <a:lnTo>
                    <a:pt x="1303" y="1715"/>
                  </a:lnTo>
                  <a:lnTo>
                    <a:pt x="1295" y="1708"/>
                  </a:lnTo>
                  <a:lnTo>
                    <a:pt x="1284" y="1704"/>
                  </a:lnTo>
                  <a:lnTo>
                    <a:pt x="1272" y="1708"/>
                  </a:lnTo>
                  <a:lnTo>
                    <a:pt x="1261" y="1715"/>
                  </a:lnTo>
                  <a:lnTo>
                    <a:pt x="1253" y="1723"/>
                  </a:lnTo>
                  <a:lnTo>
                    <a:pt x="1253" y="1735"/>
                  </a:lnTo>
                  <a:lnTo>
                    <a:pt x="1253" y="1838"/>
                  </a:lnTo>
                  <a:lnTo>
                    <a:pt x="1045" y="1838"/>
                  </a:lnTo>
                  <a:lnTo>
                    <a:pt x="1053" y="1800"/>
                  </a:lnTo>
                  <a:lnTo>
                    <a:pt x="1049" y="1781"/>
                  </a:lnTo>
                  <a:lnTo>
                    <a:pt x="1045" y="1765"/>
                  </a:lnTo>
                  <a:lnTo>
                    <a:pt x="1022" y="1735"/>
                  </a:lnTo>
                  <a:lnTo>
                    <a:pt x="991" y="1712"/>
                  </a:lnTo>
                  <a:lnTo>
                    <a:pt x="975" y="1708"/>
                  </a:lnTo>
                  <a:lnTo>
                    <a:pt x="952" y="1704"/>
                  </a:lnTo>
                  <a:lnTo>
                    <a:pt x="933" y="1708"/>
                  </a:lnTo>
                  <a:lnTo>
                    <a:pt x="918" y="1712"/>
                  </a:lnTo>
                  <a:lnTo>
                    <a:pt x="887" y="1735"/>
                  </a:lnTo>
                  <a:lnTo>
                    <a:pt x="864" y="1765"/>
                  </a:lnTo>
                  <a:lnTo>
                    <a:pt x="860" y="1781"/>
                  </a:lnTo>
                  <a:lnTo>
                    <a:pt x="856" y="1800"/>
                  </a:lnTo>
                  <a:lnTo>
                    <a:pt x="864" y="1838"/>
                  </a:lnTo>
                  <a:lnTo>
                    <a:pt x="717" y="1838"/>
                  </a:lnTo>
                  <a:lnTo>
                    <a:pt x="721" y="1800"/>
                  </a:lnTo>
                  <a:lnTo>
                    <a:pt x="721" y="1781"/>
                  </a:lnTo>
                  <a:lnTo>
                    <a:pt x="713" y="1765"/>
                  </a:lnTo>
                  <a:lnTo>
                    <a:pt x="694" y="1735"/>
                  </a:lnTo>
                  <a:lnTo>
                    <a:pt x="663" y="1712"/>
                  </a:lnTo>
                  <a:lnTo>
                    <a:pt x="644" y="1708"/>
                  </a:lnTo>
                  <a:lnTo>
                    <a:pt x="625" y="1704"/>
                  </a:lnTo>
                  <a:lnTo>
                    <a:pt x="605" y="1708"/>
                  </a:lnTo>
                  <a:lnTo>
                    <a:pt x="586" y="1712"/>
                  </a:lnTo>
                  <a:lnTo>
                    <a:pt x="555" y="1735"/>
                  </a:lnTo>
                  <a:lnTo>
                    <a:pt x="536" y="1765"/>
                  </a:lnTo>
                  <a:lnTo>
                    <a:pt x="532" y="1781"/>
                  </a:lnTo>
                  <a:lnTo>
                    <a:pt x="528" y="1800"/>
                  </a:lnTo>
                  <a:lnTo>
                    <a:pt x="536" y="1838"/>
                  </a:lnTo>
                  <a:lnTo>
                    <a:pt x="328" y="1838"/>
                  </a:lnTo>
                  <a:lnTo>
                    <a:pt x="328" y="1735"/>
                  </a:lnTo>
                  <a:lnTo>
                    <a:pt x="324" y="1723"/>
                  </a:lnTo>
                  <a:lnTo>
                    <a:pt x="316" y="1715"/>
                  </a:lnTo>
                  <a:lnTo>
                    <a:pt x="309" y="1708"/>
                  </a:lnTo>
                  <a:lnTo>
                    <a:pt x="297" y="1704"/>
                  </a:lnTo>
                  <a:lnTo>
                    <a:pt x="285" y="1708"/>
                  </a:lnTo>
                  <a:lnTo>
                    <a:pt x="274" y="1715"/>
                  </a:lnTo>
                  <a:lnTo>
                    <a:pt x="266" y="1723"/>
                  </a:lnTo>
                  <a:lnTo>
                    <a:pt x="266" y="1735"/>
                  </a:lnTo>
                  <a:lnTo>
                    <a:pt x="266" y="1838"/>
                  </a:lnTo>
                  <a:lnTo>
                    <a:pt x="131" y="1838"/>
                  </a:lnTo>
                  <a:lnTo>
                    <a:pt x="104" y="1831"/>
                  </a:lnTo>
                  <a:lnTo>
                    <a:pt x="85" y="1815"/>
                  </a:lnTo>
                  <a:lnTo>
                    <a:pt x="70" y="1796"/>
                  </a:lnTo>
                  <a:lnTo>
                    <a:pt x="66" y="1769"/>
                  </a:lnTo>
                  <a:lnTo>
                    <a:pt x="66" y="1527"/>
                  </a:lnTo>
                  <a:lnTo>
                    <a:pt x="70" y="1485"/>
                  </a:lnTo>
                  <a:lnTo>
                    <a:pt x="89" y="1450"/>
                  </a:lnTo>
                  <a:lnTo>
                    <a:pt x="120" y="1419"/>
                  </a:lnTo>
                  <a:lnTo>
                    <a:pt x="154" y="1400"/>
                  </a:lnTo>
                  <a:lnTo>
                    <a:pt x="501" y="1285"/>
                  </a:lnTo>
                  <a:lnTo>
                    <a:pt x="509" y="1327"/>
                  </a:lnTo>
                  <a:lnTo>
                    <a:pt x="528" y="1361"/>
                  </a:lnTo>
                  <a:lnTo>
                    <a:pt x="555" y="1392"/>
                  </a:lnTo>
                  <a:lnTo>
                    <a:pt x="586" y="1419"/>
                  </a:lnTo>
                  <a:lnTo>
                    <a:pt x="559" y="1461"/>
                  </a:lnTo>
                  <a:lnTo>
                    <a:pt x="536" y="1508"/>
                  </a:lnTo>
                  <a:lnTo>
                    <a:pt x="528" y="1554"/>
                  </a:lnTo>
                  <a:lnTo>
                    <a:pt x="528" y="1600"/>
                  </a:lnTo>
                  <a:lnTo>
                    <a:pt x="540" y="1619"/>
                  </a:lnTo>
                  <a:lnTo>
                    <a:pt x="555" y="1627"/>
                  </a:lnTo>
                  <a:lnTo>
                    <a:pt x="586" y="1631"/>
                  </a:lnTo>
                  <a:lnTo>
                    <a:pt x="629" y="1623"/>
                  </a:lnTo>
                  <a:lnTo>
                    <a:pt x="671" y="1611"/>
                  </a:lnTo>
                  <a:lnTo>
                    <a:pt x="713" y="1588"/>
                  </a:lnTo>
                  <a:lnTo>
                    <a:pt x="748" y="1558"/>
                  </a:lnTo>
                  <a:lnTo>
                    <a:pt x="771" y="1531"/>
                  </a:lnTo>
                  <a:lnTo>
                    <a:pt x="790" y="1504"/>
                  </a:lnTo>
                  <a:lnTo>
                    <a:pt x="810" y="1531"/>
                  </a:lnTo>
                  <a:lnTo>
                    <a:pt x="833" y="1558"/>
                  </a:lnTo>
                  <a:lnTo>
                    <a:pt x="868" y="1588"/>
                  </a:lnTo>
                  <a:lnTo>
                    <a:pt x="910" y="1611"/>
                  </a:lnTo>
                  <a:lnTo>
                    <a:pt x="952" y="1623"/>
                  </a:lnTo>
                  <a:lnTo>
                    <a:pt x="995" y="1631"/>
                  </a:lnTo>
                  <a:lnTo>
                    <a:pt x="1026" y="1627"/>
                  </a:lnTo>
                  <a:lnTo>
                    <a:pt x="1041" y="1619"/>
                  </a:lnTo>
                  <a:lnTo>
                    <a:pt x="1049" y="1600"/>
                  </a:lnTo>
                  <a:lnTo>
                    <a:pt x="1053" y="1554"/>
                  </a:lnTo>
                  <a:lnTo>
                    <a:pt x="1041" y="1508"/>
                  </a:lnTo>
                  <a:lnTo>
                    <a:pt x="1022" y="1461"/>
                  </a:lnTo>
                  <a:lnTo>
                    <a:pt x="991" y="1419"/>
                  </a:lnTo>
                  <a:lnTo>
                    <a:pt x="1026" y="1392"/>
                  </a:lnTo>
                  <a:lnTo>
                    <a:pt x="1049" y="1361"/>
                  </a:lnTo>
                  <a:lnTo>
                    <a:pt x="1068" y="1327"/>
                  </a:lnTo>
                  <a:lnTo>
                    <a:pt x="1080" y="1285"/>
                  </a:lnTo>
                  <a:lnTo>
                    <a:pt x="1423" y="1400"/>
                  </a:lnTo>
                  <a:lnTo>
                    <a:pt x="1461" y="1419"/>
                  </a:lnTo>
                  <a:lnTo>
                    <a:pt x="1492" y="1450"/>
                  </a:lnTo>
                  <a:lnTo>
                    <a:pt x="1507" y="1485"/>
                  </a:lnTo>
                  <a:lnTo>
                    <a:pt x="1515" y="1527"/>
                  </a:lnTo>
                  <a:lnTo>
                    <a:pt x="1515" y="176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98" name="Freeform 170"/>
          <p:cNvSpPr>
            <a:spLocks noEditPoints="1"/>
          </p:cNvSpPr>
          <p:nvPr/>
        </p:nvSpPr>
        <p:spPr bwMode="auto">
          <a:xfrm>
            <a:off x="2264339" y="2597064"/>
            <a:ext cx="524354" cy="608225"/>
          </a:xfrm>
          <a:custGeom>
            <a:avLst/>
            <a:gdLst>
              <a:gd name="T0" fmla="*/ 1191 w 1638"/>
              <a:gd name="T1" fmla="*/ 107 h 1900"/>
              <a:gd name="T2" fmla="*/ 1064 w 1638"/>
              <a:gd name="T3" fmla="*/ 273 h 1900"/>
              <a:gd name="T4" fmla="*/ 520 w 1638"/>
              <a:gd name="T5" fmla="*/ 177 h 1900"/>
              <a:gd name="T6" fmla="*/ 104 w 1638"/>
              <a:gd name="T7" fmla="*/ 0 h 1900"/>
              <a:gd name="T8" fmla="*/ 66 w 1638"/>
              <a:gd name="T9" fmla="*/ 19 h 1900"/>
              <a:gd name="T10" fmla="*/ 85 w 1638"/>
              <a:gd name="T11" fmla="*/ 57 h 1900"/>
              <a:gd name="T12" fmla="*/ 466 w 1638"/>
              <a:gd name="T13" fmla="*/ 207 h 1900"/>
              <a:gd name="T14" fmla="*/ 12 w 1638"/>
              <a:gd name="T15" fmla="*/ 330 h 1900"/>
              <a:gd name="T16" fmla="*/ 655 w 1638"/>
              <a:gd name="T17" fmla="*/ 1319 h 1900"/>
              <a:gd name="T18" fmla="*/ 621 w 1638"/>
              <a:gd name="T19" fmla="*/ 1750 h 1900"/>
              <a:gd name="T20" fmla="*/ 497 w 1638"/>
              <a:gd name="T21" fmla="*/ 1831 h 1900"/>
              <a:gd name="T22" fmla="*/ 428 w 1638"/>
              <a:gd name="T23" fmla="*/ 1854 h 1900"/>
              <a:gd name="T24" fmla="*/ 443 w 1638"/>
              <a:gd name="T25" fmla="*/ 1896 h 1900"/>
              <a:gd name="T26" fmla="*/ 941 w 1638"/>
              <a:gd name="T27" fmla="*/ 1888 h 1900"/>
              <a:gd name="T28" fmla="*/ 941 w 1638"/>
              <a:gd name="T29" fmla="*/ 1846 h 1900"/>
              <a:gd name="T30" fmla="*/ 840 w 1638"/>
              <a:gd name="T31" fmla="*/ 1819 h 1900"/>
              <a:gd name="T32" fmla="*/ 732 w 1638"/>
              <a:gd name="T33" fmla="*/ 1715 h 1900"/>
              <a:gd name="T34" fmla="*/ 1203 w 1638"/>
              <a:gd name="T35" fmla="*/ 615 h 1900"/>
              <a:gd name="T36" fmla="*/ 1345 w 1638"/>
              <a:gd name="T37" fmla="*/ 650 h 1900"/>
              <a:gd name="T38" fmla="*/ 1554 w 1638"/>
              <a:gd name="T39" fmla="*/ 565 h 1900"/>
              <a:gd name="T40" fmla="*/ 1638 w 1638"/>
              <a:gd name="T41" fmla="*/ 357 h 1900"/>
              <a:gd name="T42" fmla="*/ 1554 w 1638"/>
              <a:gd name="T43" fmla="*/ 150 h 1900"/>
              <a:gd name="T44" fmla="*/ 1345 w 1638"/>
              <a:gd name="T45" fmla="*/ 65 h 1900"/>
              <a:gd name="T46" fmla="*/ 559 w 1638"/>
              <a:gd name="T47" fmla="*/ 654 h 1900"/>
              <a:gd name="T48" fmla="*/ 625 w 1638"/>
              <a:gd name="T49" fmla="*/ 1838 h 1900"/>
              <a:gd name="T50" fmla="*/ 748 w 1638"/>
              <a:gd name="T51" fmla="*/ 1838 h 1900"/>
              <a:gd name="T52" fmla="*/ 574 w 1638"/>
              <a:gd name="T53" fmla="*/ 715 h 1900"/>
              <a:gd name="T54" fmla="*/ 694 w 1638"/>
              <a:gd name="T55" fmla="*/ 1142 h 1900"/>
              <a:gd name="T56" fmla="*/ 717 w 1638"/>
              <a:gd name="T57" fmla="*/ 1108 h 1900"/>
              <a:gd name="T58" fmla="*/ 771 w 1638"/>
              <a:gd name="T59" fmla="*/ 788 h 1900"/>
              <a:gd name="T60" fmla="*/ 875 w 1638"/>
              <a:gd name="T61" fmla="*/ 811 h 1900"/>
              <a:gd name="T62" fmla="*/ 979 w 1638"/>
              <a:gd name="T63" fmla="*/ 715 h 1900"/>
              <a:gd name="T64" fmla="*/ 902 w 1638"/>
              <a:gd name="T65" fmla="*/ 731 h 1900"/>
              <a:gd name="T66" fmla="*/ 833 w 1638"/>
              <a:gd name="T67" fmla="*/ 750 h 1900"/>
              <a:gd name="T68" fmla="*/ 914 w 1638"/>
              <a:gd name="T69" fmla="*/ 715 h 1900"/>
              <a:gd name="T70" fmla="*/ 833 w 1638"/>
              <a:gd name="T71" fmla="*/ 619 h 1900"/>
              <a:gd name="T72" fmla="*/ 902 w 1638"/>
              <a:gd name="T73" fmla="*/ 638 h 1900"/>
              <a:gd name="T74" fmla="*/ 979 w 1638"/>
              <a:gd name="T75" fmla="*/ 654 h 1900"/>
              <a:gd name="T76" fmla="*/ 875 w 1638"/>
              <a:gd name="T77" fmla="*/ 557 h 1900"/>
              <a:gd name="T78" fmla="*/ 790 w 1638"/>
              <a:gd name="T79" fmla="*/ 477 h 1900"/>
              <a:gd name="T80" fmla="*/ 678 w 1638"/>
              <a:gd name="T81" fmla="*/ 427 h 1900"/>
              <a:gd name="T82" fmla="*/ 655 w 1638"/>
              <a:gd name="T83" fmla="*/ 465 h 1900"/>
              <a:gd name="T84" fmla="*/ 725 w 1638"/>
              <a:gd name="T85" fmla="*/ 500 h 1900"/>
              <a:gd name="T86" fmla="*/ 763 w 1638"/>
              <a:gd name="T87" fmla="*/ 592 h 1900"/>
              <a:gd name="T88" fmla="*/ 625 w 1638"/>
              <a:gd name="T89" fmla="*/ 654 h 1900"/>
              <a:gd name="T90" fmla="*/ 1087 w 1638"/>
              <a:gd name="T91" fmla="*/ 496 h 1900"/>
              <a:gd name="T92" fmla="*/ 1187 w 1638"/>
              <a:gd name="T93" fmla="*/ 531 h 1900"/>
              <a:gd name="T94" fmla="*/ 1114 w 1638"/>
              <a:gd name="T95" fmla="*/ 388 h 1900"/>
              <a:gd name="T96" fmla="*/ 1291 w 1638"/>
              <a:gd name="T97" fmla="*/ 584 h 1900"/>
              <a:gd name="T98" fmla="*/ 1430 w 1638"/>
              <a:gd name="T99" fmla="*/ 484 h 1900"/>
              <a:gd name="T100" fmla="*/ 1473 w 1638"/>
              <a:gd name="T101" fmla="*/ 469 h 1900"/>
              <a:gd name="T102" fmla="*/ 1388 w 1638"/>
              <a:gd name="T103" fmla="*/ 357 h 1900"/>
              <a:gd name="T104" fmla="*/ 1473 w 1638"/>
              <a:gd name="T105" fmla="*/ 246 h 1900"/>
              <a:gd name="T106" fmla="*/ 1430 w 1638"/>
              <a:gd name="T107" fmla="*/ 230 h 1900"/>
              <a:gd name="T108" fmla="*/ 1257 w 1638"/>
              <a:gd name="T109" fmla="*/ 230 h 1900"/>
              <a:gd name="T110" fmla="*/ 1218 w 1638"/>
              <a:gd name="T111" fmla="*/ 246 h 1900"/>
              <a:gd name="T112" fmla="*/ 1272 w 1638"/>
              <a:gd name="T113" fmla="*/ 327 h 1900"/>
              <a:gd name="T114" fmla="*/ 1164 w 1638"/>
              <a:gd name="T115" fmla="*/ 215 h 1900"/>
              <a:gd name="T116" fmla="*/ 1303 w 1638"/>
              <a:gd name="T117" fmla="*/ 130 h 1900"/>
              <a:gd name="T118" fmla="*/ 1476 w 1638"/>
              <a:gd name="T119" fmla="*/ 165 h 1900"/>
              <a:gd name="T120" fmla="*/ 1573 w 1638"/>
              <a:gd name="T121" fmla="*/ 311 h 1900"/>
              <a:gd name="T122" fmla="*/ 1538 w 1638"/>
              <a:gd name="T123" fmla="*/ 488 h 1900"/>
              <a:gd name="T124" fmla="*/ 1392 w 1638"/>
              <a:gd name="T125" fmla="*/ 584 h 1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38" h="1900">
                <a:moveTo>
                  <a:pt x="1345" y="65"/>
                </a:moveTo>
                <a:lnTo>
                  <a:pt x="1291" y="69"/>
                </a:lnTo>
                <a:lnTo>
                  <a:pt x="1237" y="84"/>
                </a:lnTo>
                <a:lnTo>
                  <a:pt x="1191" y="107"/>
                </a:lnTo>
                <a:lnTo>
                  <a:pt x="1149" y="142"/>
                </a:lnTo>
                <a:lnTo>
                  <a:pt x="1110" y="180"/>
                </a:lnTo>
                <a:lnTo>
                  <a:pt x="1083" y="223"/>
                </a:lnTo>
                <a:lnTo>
                  <a:pt x="1064" y="273"/>
                </a:lnTo>
                <a:lnTo>
                  <a:pt x="1052" y="327"/>
                </a:lnTo>
                <a:lnTo>
                  <a:pt x="555" y="327"/>
                </a:lnTo>
                <a:lnTo>
                  <a:pt x="532" y="211"/>
                </a:lnTo>
                <a:lnTo>
                  <a:pt x="520" y="177"/>
                </a:lnTo>
                <a:lnTo>
                  <a:pt x="501" y="150"/>
                </a:lnTo>
                <a:lnTo>
                  <a:pt x="478" y="127"/>
                </a:lnTo>
                <a:lnTo>
                  <a:pt x="447" y="115"/>
                </a:lnTo>
                <a:lnTo>
                  <a:pt x="104" y="0"/>
                </a:lnTo>
                <a:lnTo>
                  <a:pt x="93" y="0"/>
                </a:lnTo>
                <a:lnTo>
                  <a:pt x="81" y="4"/>
                </a:lnTo>
                <a:lnTo>
                  <a:pt x="73" y="7"/>
                </a:lnTo>
                <a:lnTo>
                  <a:pt x="66" y="19"/>
                </a:lnTo>
                <a:lnTo>
                  <a:pt x="66" y="30"/>
                </a:lnTo>
                <a:lnTo>
                  <a:pt x="66" y="42"/>
                </a:lnTo>
                <a:lnTo>
                  <a:pt x="73" y="54"/>
                </a:lnTo>
                <a:lnTo>
                  <a:pt x="85" y="57"/>
                </a:lnTo>
                <a:lnTo>
                  <a:pt x="428" y="173"/>
                </a:lnTo>
                <a:lnTo>
                  <a:pt x="443" y="180"/>
                </a:lnTo>
                <a:lnTo>
                  <a:pt x="455" y="192"/>
                </a:lnTo>
                <a:lnTo>
                  <a:pt x="466" y="207"/>
                </a:lnTo>
                <a:lnTo>
                  <a:pt x="470" y="223"/>
                </a:lnTo>
                <a:lnTo>
                  <a:pt x="493" y="327"/>
                </a:lnTo>
                <a:lnTo>
                  <a:pt x="31" y="327"/>
                </a:lnTo>
                <a:lnTo>
                  <a:pt x="12" y="330"/>
                </a:lnTo>
                <a:lnTo>
                  <a:pt x="0" y="342"/>
                </a:lnTo>
                <a:lnTo>
                  <a:pt x="0" y="361"/>
                </a:lnTo>
                <a:lnTo>
                  <a:pt x="4" y="377"/>
                </a:lnTo>
                <a:lnTo>
                  <a:pt x="655" y="1319"/>
                </a:lnTo>
                <a:lnTo>
                  <a:pt x="655" y="1638"/>
                </a:lnTo>
                <a:lnTo>
                  <a:pt x="651" y="1677"/>
                </a:lnTo>
                <a:lnTo>
                  <a:pt x="640" y="1715"/>
                </a:lnTo>
                <a:lnTo>
                  <a:pt x="621" y="1750"/>
                </a:lnTo>
                <a:lnTo>
                  <a:pt x="598" y="1777"/>
                </a:lnTo>
                <a:lnTo>
                  <a:pt x="567" y="1804"/>
                </a:lnTo>
                <a:lnTo>
                  <a:pt x="536" y="1819"/>
                </a:lnTo>
                <a:lnTo>
                  <a:pt x="497" y="1831"/>
                </a:lnTo>
                <a:lnTo>
                  <a:pt x="455" y="1838"/>
                </a:lnTo>
                <a:lnTo>
                  <a:pt x="443" y="1838"/>
                </a:lnTo>
                <a:lnTo>
                  <a:pt x="436" y="1846"/>
                </a:lnTo>
                <a:lnTo>
                  <a:pt x="428" y="1854"/>
                </a:lnTo>
                <a:lnTo>
                  <a:pt x="424" y="1869"/>
                </a:lnTo>
                <a:lnTo>
                  <a:pt x="428" y="1881"/>
                </a:lnTo>
                <a:lnTo>
                  <a:pt x="436" y="1888"/>
                </a:lnTo>
                <a:lnTo>
                  <a:pt x="443" y="1896"/>
                </a:lnTo>
                <a:lnTo>
                  <a:pt x="455" y="1900"/>
                </a:lnTo>
                <a:lnTo>
                  <a:pt x="917" y="1900"/>
                </a:lnTo>
                <a:lnTo>
                  <a:pt x="929" y="1896"/>
                </a:lnTo>
                <a:lnTo>
                  <a:pt x="941" y="1888"/>
                </a:lnTo>
                <a:lnTo>
                  <a:pt x="944" y="1881"/>
                </a:lnTo>
                <a:lnTo>
                  <a:pt x="948" y="1869"/>
                </a:lnTo>
                <a:lnTo>
                  <a:pt x="944" y="1854"/>
                </a:lnTo>
                <a:lnTo>
                  <a:pt x="941" y="1846"/>
                </a:lnTo>
                <a:lnTo>
                  <a:pt x="929" y="1838"/>
                </a:lnTo>
                <a:lnTo>
                  <a:pt x="917" y="1838"/>
                </a:lnTo>
                <a:lnTo>
                  <a:pt x="879" y="1831"/>
                </a:lnTo>
                <a:lnTo>
                  <a:pt x="840" y="1819"/>
                </a:lnTo>
                <a:lnTo>
                  <a:pt x="806" y="1804"/>
                </a:lnTo>
                <a:lnTo>
                  <a:pt x="775" y="1777"/>
                </a:lnTo>
                <a:lnTo>
                  <a:pt x="752" y="1750"/>
                </a:lnTo>
                <a:lnTo>
                  <a:pt x="732" y="1715"/>
                </a:lnTo>
                <a:lnTo>
                  <a:pt x="721" y="1677"/>
                </a:lnTo>
                <a:lnTo>
                  <a:pt x="717" y="1638"/>
                </a:lnTo>
                <a:lnTo>
                  <a:pt x="717" y="1319"/>
                </a:lnTo>
                <a:lnTo>
                  <a:pt x="1203" y="615"/>
                </a:lnTo>
                <a:lnTo>
                  <a:pt x="1237" y="631"/>
                </a:lnTo>
                <a:lnTo>
                  <a:pt x="1272" y="642"/>
                </a:lnTo>
                <a:lnTo>
                  <a:pt x="1307" y="650"/>
                </a:lnTo>
                <a:lnTo>
                  <a:pt x="1345" y="650"/>
                </a:lnTo>
                <a:lnTo>
                  <a:pt x="1403" y="646"/>
                </a:lnTo>
                <a:lnTo>
                  <a:pt x="1461" y="627"/>
                </a:lnTo>
                <a:lnTo>
                  <a:pt x="1511" y="600"/>
                </a:lnTo>
                <a:lnTo>
                  <a:pt x="1554" y="565"/>
                </a:lnTo>
                <a:lnTo>
                  <a:pt x="1588" y="523"/>
                </a:lnTo>
                <a:lnTo>
                  <a:pt x="1615" y="473"/>
                </a:lnTo>
                <a:lnTo>
                  <a:pt x="1635" y="415"/>
                </a:lnTo>
                <a:lnTo>
                  <a:pt x="1638" y="357"/>
                </a:lnTo>
                <a:lnTo>
                  <a:pt x="1635" y="300"/>
                </a:lnTo>
                <a:lnTo>
                  <a:pt x="1615" y="242"/>
                </a:lnTo>
                <a:lnTo>
                  <a:pt x="1588" y="192"/>
                </a:lnTo>
                <a:lnTo>
                  <a:pt x="1554" y="150"/>
                </a:lnTo>
                <a:lnTo>
                  <a:pt x="1511" y="115"/>
                </a:lnTo>
                <a:lnTo>
                  <a:pt x="1461" y="88"/>
                </a:lnTo>
                <a:lnTo>
                  <a:pt x="1403" y="69"/>
                </a:lnTo>
                <a:lnTo>
                  <a:pt x="1345" y="65"/>
                </a:lnTo>
                <a:lnTo>
                  <a:pt x="1345" y="65"/>
                </a:lnTo>
                <a:close/>
                <a:moveTo>
                  <a:pt x="89" y="388"/>
                </a:moveTo>
                <a:lnTo>
                  <a:pt x="505" y="388"/>
                </a:lnTo>
                <a:lnTo>
                  <a:pt x="559" y="654"/>
                </a:lnTo>
                <a:lnTo>
                  <a:pt x="274" y="654"/>
                </a:lnTo>
                <a:lnTo>
                  <a:pt x="89" y="388"/>
                </a:lnTo>
                <a:close/>
                <a:moveTo>
                  <a:pt x="748" y="1838"/>
                </a:moveTo>
                <a:lnTo>
                  <a:pt x="625" y="1838"/>
                </a:lnTo>
                <a:lnTo>
                  <a:pt x="659" y="1800"/>
                </a:lnTo>
                <a:lnTo>
                  <a:pt x="686" y="1762"/>
                </a:lnTo>
                <a:lnTo>
                  <a:pt x="713" y="1800"/>
                </a:lnTo>
                <a:lnTo>
                  <a:pt x="748" y="1838"/>
                </a:lnTo>
                <a:lnTo>
                  <a:pt x="748" y="1838"/>
                </a:lnTo>
                <a:close/>
                <a:moveTo>
                  <a:pt x="686" y="1254"/>
                </a:moveTo>
                <a:lnTo>
                  <a:pt x="316" y="715"/>
                </a:lnTo>
                <a:lnTo>
                  <a:pt x="574" y="715"/>
                </a:lnTo>
                <a:lnTo>
                  <a:pt x="655" y="1119"/>
                </a:lnTo>
                <a:lnTo>
                  <a:pt x="667" y="1138"/>
                </a:lnTo>
                <a:lnTo>
                  <a:pt x="686" y="1142"/>
                </a:lnTo>
                <a:lnTo>
                  <a:pt x="694" y="1142"/>
                </a:lnTo>
                <a:lnTo>
                  <a:pt x="705" y="1138"/>
                </a:lnTo>
                <a:lnTo>
                  <a:pt x="713" y="1131"/>
                </a:lnTo>
                <a:lnTo>
                  <a:pt x="717" y="1119"/>
                </a:lnTo>
                <a:lnTo>
                  <a:pt x="717" y="1108"/>
                </a:lnTo>
                <a:lnTo>
                  <a:pt x="636" y="715"/>
                </a:lnTo>
                <a:lnTo>
                  <a:pt x="725" y="715"/>
                </a:lnTo>
                <a:lnTo>
                  <a:pt x="744" y="757"/>
                </a:lnTo>
                <a:lnTo>
                  <a:pt x="771" y="788"/>
                </a:lnTo>
                <a:lnTo>
                  <a:pt x="810" y="807"/>
                </a:lnTo>
                <a:lnTo>
                  <a:pt x="829" y="811"/>
                </a:lnTo>
                <a:lnTo>
                  <a:pt x="852" y="815"/>
                </a:lnTo>
                <a:lnTo>
                  <a:pt x="875" y="811"/>
                </a:lnTo>
                <a:lnTo>
                  <a:pt x="894" y="807"/>
                </a:lnTo>
                <a:lnTo>
                  <a:pt x="933" y="788"/>
                </a:lnTo>
                <a:lnTo>
                  <a:pt x="960" y="757"/>
                </a:lnTo>
                <a:lnTo>
                  <a:pt x="979" y="715"/>
                </a:lnTo>
                <a:lnTo>
                  <a:pt x="1060" y="715"/>
                </a:lnTo>
                <a:lnTo>
                  <a:pt x="686" y="1254"/>
                </a:lnTo>
                <a:close/>
                <a:moveTo>
                  <a:pt x="914" y="715"/>
                </a:moveTo>
                <a:lnTo>
                  <a:pt x="902" y="731"/>
                </a:lnTo>
                <a:lnTo>
                  <a:pt x="887" y="742"/>
                </a:lnTo>
                <a:lnTo>
                  <a:pt x="871" y="750"/>
                </a:lnTo>
                <a:lnTo>
                  <a:pt x="852" y="754"/>
                </a:lnTo>
                <a:lnTo>
                  <a:pt x="833" y="750"/>
                </a:lnTo>
                <a:lnTo>
                  <a:pt x="817" y="742"/>
                </a:lnTo>
                <a:lnTo>
                  <a:pt x="802" y="731"/>
                </a:lnTo>
                <a:lnTo>
                  <a:pt x="790" y="715"/>
                </a:lnTo>
                <a:lnTo>
                  <a:pt x="914" y="715"/>
                </a:lnTo>
                <a:close/>
                <a:moveTo>
                  <a:pt x="790" y="654"/>
                </a:moveTo>
                <a:lnTo>
                  <a:pt x="802" y="638"/>
                </a:lnTo>
                <a:lnTo>
                  <a:pt x="817" y="627"/>
                </a:lnTo>
                <a:lnTo>
                  <a:pt x="833" y="619"/>
                </a:lnTo>
                <a:lnTo>
                  <a:pt x="852" y="619"/>
                </a:lnTo>
                <a:lnTo>
                  <a:pt x="871" y="619"/>
                </a:lnTo>
                <a:lnTo>
                  <a:pt x="887" y="627"/>
                </a:lnTo>
                <a:lnTo>
                  <a:pt x="902" y="638"/>
                </a:lnTo>
                <a:lnTo>
                  <a:pt x="914" y="654"/>
                </a:lnTo>
                <a:lnTo>
                  <a:pt x="790" y="654"/>
                </a:lnTo>
                <a:close/>
                <a:moveTo>
                  <a:pt x="1103" y="654"/>
                </a:moveTo>
                <a:lnTo>
                  <a:pt x="979" y="654"/>
                </a:lnTo>
                <a:lnTo>
                  <a:pt x="960" y="615"/>
                </a:lnTo>
                <a:lnTo>
                  <a:pt x="933" y="584"/>
                </a:lnTo>
                <a:lnTo>
                  <a:pt x="894" y="565"/>
                </a:lnTo>
                <a:lnTo>
                  <a:pt x="875" y="557"/>
                </a:lnTo>
                <a:lnTo>
                  <a:pt x="852" y="557"/>
                </a:lnTo>
                <a:lnTo>
                  <a:pt x="840" y="557"/>
                </a:lnTo>
                <a:lnTo>
                  <a:pt x="821" y="515"/>
                </a:lnTo>
                <a:lnTo>
                  <a:pt x="790" y="477"/>
                </a:lnTo>
                <a:lnTo>
                  <a:pt x="748" y="442"/>
                </a:lnTo>
                <a:lnTo>
                  <a:pt x="721" y="434"/>
                </a:lnTo>
                <a:lnTo>
                  <a:pt x="694" y="427"/>
                </a:lnTo>
                <a:lnTo>
                  <a:pt x="678" y="427"/>
                </a:lnTo>
                <a:lnTo>
                  <a:pt x="671" y="431"/>
                </a:lnTo>
                <a:lnTo>
                  <a:pt x="659" y="438"/>
                </a:lnTo>
                <a:lnTo>
                  <a:pt x="655" y="450"/>
                </a:lnTo>
                <a:lnTo>
                  <a:pt x="655" y="465"/>
                </a:lnTo>
                <a:lnTo>
                  <a:pt x="663" y="473"/>
                </a:lnTo>
                <a:lnTo>
                  <a:pt x="671" y="481"/>
                </a:lnTo>
                <a:lnTo>
                  <a:pt x="682" y="488"/>
                </a:lnTo>
                <a:lnTo>
                  <a:pt x="725" y="500"/>
                </a:lnTo>
                <a:lnTo>
                  <a:pt x="752" y="523"/>
                </a:lnTo>
                <a:lnTo>
                  <a:pt x="771" y="550"/>
                </a:lnTo>
                <a:lnTo>
                  <a:pt x="783" y="577"/>
                </a:lnTo>
                <a:lnTo>
                  <a:pt x="763" y="592"/>
                </a:lnTo>
                <a:lnTo>
                  <a:pt x="748" y="611"/>
                </a:lnTo>
                <a:lnTo>
                  <a:pt x="732" y="631"/>
                </a:lnTo>
                <a:lnTo>
                  <a:pt x="725" y="654"/>
                </a:lnTo>
                <a:lnTo>
                  <a:pt x="625" y="654"/>
                </a:lnTo>
                <a:lnTo>
                  <a:pt x="567" y="388"/>
                </a:lnTo>
                <a:lnTo>
                  <a:pt x="1052" y="388"/>
                </a:lnTo>
                <a:lnTo>
                  <a:pt x="1064" y="442"/>
                </a:lnTo>
                <a:lnTo>
                  <a:pt x="1087" y="496"/>
                </a:lnTo>
                <a:lnTo>
                  <a:pt x="1114" y="542"/>
                </a:lnTo>
                <a:lnTo>
                  <a:pt x="1153" y="581"/>
                </a:lnTo>
                <a:lnTo>
                  <a:pt x="1103" y="654"/>
                </a:lnTo>
                <a:close/>
                <a:moveTo>
                  <a:pt x="1187" y="531"/>
                </a:moveTo>
                <a:lnTo>
                  <a:pt x="1160" y="500"/>
                </a:lnTo>
                <a:lnTo>
                  <a:pt x="1141" y="465"/>
                </a:lnTo>
                <a:lnTo>
                  <a:pt x="1126" y="431"/>
                </a:lnTo>
                <a:lnTo>
                  <a:pt x="1114" y="388"/>
                </a:lnTo>
                <a:lnTo>
                  <a:pt x="1288" y="388"/>
                </a:lnTo>
                <a:lnTo>
                  <a:pt x="1187" y="531"/>
                </a:lnTo>
                <a:close/>
                <a:moveTo>
                  <a:pt x="1345" y="588"/>
                </a:moveTo>
                <a:lnTo>
                  <a:pt x="1291" y="584"/>
                </a:lnTo>
                <a:lnTo>
                  <a:pt x="1241" y="565"/>
                </a:lnTo>
                <a:lnTo>
                  <a:pt x="1349" y="404"/>
                </a:lnTo>
                <a:lnTo>
                  <a:pt x="1422" y="477"/>
                </a:lnTo>
                <a:lnTo>
                  <a:pt x="1430" y="484"/>
                </a:lnTo>
                <a:lnTo>
                  <a:pt x="1442" y="488"/>
                </a:lnTo>
                <a:lnTo>
                  <a:pt x="1457" y="484"/>
                </a:lnTo>
                <a:lnTo>
                  <a:pt x="1465" y="477"/>
                </a:lnTo>
                <a:lnTo>
                  <a:pt x="1473" y="469"/>
                </a:lnTo>
                <a:lnTo>
                  <a:pt x="1476" y="457"/>
                </a:lnTo>
                <a:lnTo>
                  <a:pt x="1473" y="446"/>
                </a:lnTo>
                <a:lnTo>
                  <a:pt x="1465" y="434"/>
                </a:lnTo>
                <a:lnTo>
                  <a:pt x="1388" y="357"/>
                </a:lnTo>
                <a:lnTo>
                  <a:pt x="1465" y="280"/>
                </a:lnTo>
                <a:lnTo>
                  <a:pt x="1473" y="269"/>
                </a:lnTo>
                <a:lnTo>
                  <a:pt x="1476" y="257"/>
                </a:lnTo>
                <a:lnTo>
                  <a:pt x="1473" y="246"/>
                </a:lnTo>
                <a:lnTo>
                  <a:pt x="1465" y="238"/>
                </a:lnTo>
                <a:lnTo>
                  <a:pt x="1457" y="230"/>
                </a:lnTo>
                <a:lnTo>
                  <a:pt x="1446" y="227"/>
                </a:lnTo>
                <a:lnTo>
                  <a:pt x="1430" y="230"/>
                </a:lnTo>
                <a:lnTo>
                  <a:pt x="1422" y="238"/>
                </a:lnTo>
                <a:lnTo>
                  <a:pt x="1345" y="315"/>
                </a:lnTo>
                <a:lnTo>
                  <a:pt x="1268" y="238"/>
                </a:lnTo>
                <a:lnTo>
                  <a:pt x="1257" y="230"/>
                </a:lnTo>
                <a:lnTo>
                  <a:pt x="1245" y="227"/>
                </a:lnTo>
                <a:lnTo>
                  <a:pt x="1234" y="230"/>
                </a:lnTo>
                <a:lnTo>
                  <a:pt x="1226" y="238"/>
                </a:lnTo>
                <a:lnTo>
                  <a:pt x="1218" y="246"/>
                </a:lnTo>
                <a:lnTo>
                  <a:pt x="1214" y="257"/>
                </a:lnTo>
                <a:lnTo>
                  <a:pt x="1218" y="269"/>
                </a:lnTo>
                <a:lnTo>
                  <a:pt x="1226" y="280"/>
                </a:lnTo>
                <a:lnTo>
                  <a:pt x="1272" y="327"/>
                </a:lnTo>
                <a:lnTo>
                  <a:pt x="1114" y="327"/>
                </a:lnTo>
                <a:lnTo>
                  <a:pt x="1126" y="284"/>
                </a:lnTo>
                <a:lnTo>
                  <a:pt x="1141" y="246"/>
                </a:lnTo>
                <a:lnTo>
                  <a:pt x="1164" y="215"/>
                </a:lnTo>
                <a:lnTo>
                  <a:pt x="1191" y="184"/>
                </a:lnTo>
                <a:lnTo>
                  <a:pt x="1226" y="161"/>
                </a:lnTo>
                <a:lnTo>
                  <a:pt x="1261" y="142"/>
                </a:lnTo>
                <a:lnTo>
                  <a:pt x="1303" y="130"/>
                </a:lnTo>
                <a:lnTo>
                  <a:pt x="1345" y="127"/>
                </a:lnTo>
                <a:lnTo>
                  <a:pt x="1392" y="130"/>
                </a:lnTo>
                <a:lnTo>
                  <a:pt x="1434" y="146"/>
                </a:lnTo>
                <a:lnTo>
                  <a:pt x="1476" y="165"/>
                </a:lnTo>
                <a:lnTo>
                  <a:pt x="1507" y="192"/>
                </a:lnTo>
                <a:lnTo>
                  <a:pt x="1538" y="227"/>
                </a:lnTo>
                <a:lnTo>
                  <a:pt x="1557" y="269"/>
                </a:lnTo>
                <a:lnTo>
                  <a:pt x="1573" y="311"/>
                </a:lnTo>
                <a:lnTo>
                  <a:pt x="1577" y="357"/>
                </a:lnTo>
                <a:lnTo>
                  <a:pt x="1573" y="404"/>
                </a:lnTo>
                <a:lnTo>
                  <a:pt x="1557" y="446"/>
                </a:lnTo>
                <a:lnTo>
                  <a:pt x="1538" y="488"/>
                </a:lnTo>
                <a:lnTo>
                  <a:pt x="1507" y="523"/>
                </a:lnTo>
                <a:lnTo>
                  <a:pt x="1476" y="550"/>
                </a:lnTo>
                <a:lnTo>
                  <a:pt x="1434" y="573"/>
                </a:lnTo>
                <a:lnTo>
                  <a:pt x="1392" y="584"/>
                </a:lnTo>
                <a:lnTo>
                  <a:pt x="1345" y="588"/>
                </a:lnTo>
                <a:lnTo>
                  <a:pt x="1345" y="5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99" name="Group 98"/>
          <p:cNvGrpSpPr/>
          <p:nvPr/>
        </p:nvGrpSpPr>
        <p:grpSpPr>
          <a:xfrm>
            <a:off x="6101335" y="1497810"/>
            <a:ext cx="438986" cy="634276"/>
            <a:chOff x="557213" y="3224213"/>
            <a:chExt cx="2087562" cy="3016250"/>
          </a:xfrm>
        </p:grpSpPr>
        <p:sp>
          <p:nvSpPr>
            <p:cNvPr id="100" name="Freeform 175"/>
            <p:cNvSpPr>
              <a:spLocks noEditPoints="1"/>
            </p:cNvSpPr>
            <p:nvPr/>
          </p:nvSpPr>
          <p:spPr bwMode="auto">
            <a:xfrm>
              <a:off x="557213" y="3224213"/>
              <a:ext cx="2087562" cy="3016250"/>
            </a:xfrm>
            <a:custGeom>
              <a:avLst/>
              <a:gdLst>
                <a:gd name="T0" fmla="*/ 810 w 1315"/>
                <a:gd name="T1" fmla="*/ 104 h 1900"/>
                <a:gd name="T2" fmla="*/ 763 w 1315"/>
                <a:gd name="T3" fmla="*/ 34 h 1900"/>
                <a:gd name="T4" fmla="*/ 686 w 1315"/>
                <a:gd name="T5" fmla="*/ 0 h 1900"/>
                <a:gd name="T6" fmla="*/ 602 w 1315"/>
                <a:gd name="T7" fmla="*/ 7 h 1900"/>
                <a:gd name="T8" fmla="*/ 536 w 1315"/>
                <a:gd name="T9" fmla="*/ 57 h 1900"/>
                <a:gd name="T10" fmla="*/ 497 w 1315"/>
                <a:gd name="T11" fmla="*/ 130 h 1900"/>
                <a:gd name="T12" fmla="*/ 100 w 1315"/>
                <a:gd name="T13" fmla="*/ 142 h 1900"/>
                <a:gd name="T14" fmla="*/ 31 w 1315"/>
                <a:gd name="T15" fmla="*/ 200 h 1900"/>
                <a:gd name="T16" fmla="*/ 0 w 1315"/>
                <a:gd name="T17" fmla="*/ 292 h 1900"/>
                <a:gd name="T18" fmla="*/ 16 w 1315"/>
                <a:gd name="T19" fmla="*/ 1800 h 1900"/>
                <a:gd name="T20" fmla="*/ 73 w 1315"/>
                <a:gd name="T21" fmla="*/ 1869 h 1900"/>
                <a:gd name="T22" fmla="*/ 166 w 1315"/>
                <a:gd name="T23" fmla="*/ 1900 h 1900"/>
                <a:gd name="T24" fmla="*/ 1214 w 1315"/>
                <a:gd name="T25" fmla="*/ 1885 h 1900"/>
                <a:gd name="T26" fmla="*/ 1288 w 1315"/>
                <a:gd name="T27" fmla="*/ 1827 h 1900"/>
                <a:gd name="T28" fmla="*/ 1315 w 1315"/>
                <a:gd name="T29" fmla="*/ 1735 h 1900"/>
                <a:gd name="T30" fmla="*/ 1303 w 1315"/>
                <a:gd name="T31" fmla="*/ 230 h 1900"/>
                <a:gd name="T32" fmla="*/ 1241 w 1315"/>
                <a:gd name="T33" fmla="*/ 157 h 1900"/>
                <a:gd name="T34" fmla="*/ 1153 w 1315"/>
                <a:gd name="T35" fmla="*/ 130 h 1900"/>
                <a:gd name="T36" fmla="*/ 428 w 1315"/>
                <a:gd name="T37" fmla="*/ 211 h 1900"/>
                <a:gd name="T38" fmla="*/ 459 w 1315"/>
                <a:gd name="T39" fmla="*/ 192 h 1900"/>
                <a:gd name="T40" fmla="*/ 548 w 1315"/>
                <a:gd name="T41" fmla="*/ 180 h 1900"/>
                <a:gd name="T42" fmla="*/ 559 w 1315"/>
                <a:gd name="T43" fmla="*/ 142 h 1900"/>
                <a:gd name="T44" fmla="*/ 621 w 1315"/>
                <a:gd name="T45" fmla="*/ 69 h 1900"/>
                <a:gd name="T46" fmla="*/ 679 w 1315"/>
                <a:gd name="T47" fmla="*/ 61 h 1900"/>
                <a:gd name="T48" fmla="*/ 752 w 1315"/>
                <a:gd name="T49" fmla="*/ 123 h 1900"/>
                <a:gd name="T50" fmla="*/ 760 w 1315"/>
                <a:gd name="T51" fmla="*/ 173 h 1900"/>
                <a:gd name="T52" fmla="*/ 790 w 1315"/>
                <a:gd name="T53" fmla="*/ 192 h 1900"/>
                <a:gd name="T54" fmla="*/ 879 w 1315"/>
                <a:gd name="T55" fmla="*/ 204 h 1900"/>
                <a:gd name="T56" fmla="*/ 891 w 1315"/>
                <a:gd name="T57" fmla="*/ 292 h 1900"/>
                <a:gd name="T58" fmla="*/ 868 w 1315"/>
                <a:gd name="T59" fmla="*/ 323 h 1900"/>
                <a:gd name="T60" fmla="*/ 447 w 1315"/>
                <a:gd name="T61" fmla="*/ 323 h 1900"/>
                <a:gd name="T62" fmla="*/ 424 w 1315"/>
                <a:gd name="T63" fmla="*/ 292 h 1900"/>
                <a:gd name="T64" fmla="*/ 424 w 1315"/>
                <a:gd name="T65" fmla="*/ 227 h 1900"/>
                <a:gd name="T66" fmla="*/ 887 w 1315"/>
                <a:gd name="T67" fmla="*/ 384 h 1900"/>
                <a:gd name="T68" fmla="*/ 948 w 1315"/>
                <a:gd name="T69" fmla="*/ 323 h 1900"/>
                <a:gd name="T70" fmla="*/ 197 w 1315"/>
                <a:gd name="T71" fmla="*/ 1704 h 1900"/>
                <a:gd name="T72" fmla="*/ 382 w 1315"/>
                <a:gd name="T73" fmla="*/ 350 h 1900"/>
                <a:gd name="T74" fmla="*/ 459 w 1315"/>
                <a:gd name="T75" fmla="*/ 388 h 1900"/>
                <a:gd name="T76" fmla="*/ 1249 w 1315"/>
                <a:gd name="T77" fmla="*/ 1758 h 1900"/>
                <a:gd name="T78" fmla="*/ 1191 w 1315"/>
                <a:gd name="T79" fmla="*/ 1827 h 1900"/>
                <a:gd name="T80" fmla="*/ 166 w 1315"/>
                <a:gd name="T81" fmla="*/ 1838 h 1900"/>
                <a:gd name="T82" fmla="*/ 93 w 1315"/>
                <a:gd name="T83" fmla="*/ 1808 h 1900"/>
                <a:gd name="T84" fmla="*/ 66 w 1315"/>
                <a:gd name="T85" fmla="*/ 1735 h 1900"/>
                <a:gd name="T86" fmla="*/ 73 w 1315"/>
                <a:gd name="T87" fmla="*/ 254 h 1900"/>
                <a:gd name="T88" fmla="*/ 143 w 1315"/>
                <a:gd name="T89" fmla="*/ 192 h 1900"/>
                <a:gd name="T90" fmla="*/ 363 w 1315"/>
                <a:gd name="T91" fmla="*/ 227 h 1900"/>
                <a:gd name="T92" fmla="*/ 154 w 1315"/>
                <a:gd name="T93" fmla="*/ 265 h 1900"/>
                <a:gd name="T94" fmla="*/ 135 w 1315"/>
                <a:gd name="T95" fmla="*/ 292 h 1900"/>
                <a:gd name="T96" fmla="*/ 143 w 1315"/>
                <a:gd name="T97" fmla="*/ 1758 h 1900"/>
                <a:gd name="T98" fmla="*/ 1153 w 1315"/>
                <a:gd name="T99" fmla="*/ 1765 h 1900"/>
                <a:gd name="T100" fmla="*/ 1180 w 1315"/>
                <a:gd name="T101" fmla="*/ 1750 h 1900"/>
                <a:gd name="T102" fmla="*/ 1180 w 1315"/>
                <a:gd name="T103" fmla="*/ 280 h 1900"/>
                <a:gd name="T104" fmla="*/ 1153 w 1315"/>
                <a:gd name="T105" fmla="*/ 261 h 1900"/>
                <a:gd name="T106" fmla="*/ 945 w 1315"/>
                <a:gd name="T107" fmla="*/ 192 h 1900"/>
                <a:gd name="T108" fmla="*/ 1191 w 1315"/>
                <a:gd name="T109" fmla="*/ 200 h 1900"/>
                <a:gd name="T110" fmla="*/ 1249 w 1315"/>
                <a:gd name="T111" fmla="*/ 273 h 1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15" h="1900">
                  <a:moveTo>
                    <a:pt x="1153" y="130"/>
                  </a:moveTo>
                  <a:lnTo>
                    <a:pt x="817" y="130"/>
                  </a:lnTo>
                  <a:lnTo>
                    <a:pt x="810" y="104"/>
                  </a:lnTo>
                  <a:lnTo>
                    <a:pt x="798" y="77"/>
                  </a:lnTo>
                  <a:lnTo>
                    <a:pt x="783" y="57"/>
                  </a:lnTo>
                  <a:lnTo>
                    <a:pt x="763" y="34"/>
                  </a:lnTo>
                  <a:lnTo>
                    <a:pt x="740" y="19"/>
                  </a:lnTo>
                  <a:lnTo>
                    <a:pt x="713" y="7"/>
                  </a:lnTo>
                  <a:lnTo>
                    <a:pt x="686" y="0"/>
                  </a:lnTo>
                  <a:lnTo>
                    <a:pt x="659" y="0"/>
                  </a:lnTo>
                  <a:lnTo>
                    <a:pt x="629" y="0"/>
                  </a:lnTo>
                  <a:lnTo>
                    <a:pt x="602" y="7"/>
                  </a:lnTo>
                  <a:lnTo>
                    <a:pt x="578" y="19"/>
                  </a:lnTo>
                  <a:lnTo>
                    <a:pt x="555" y="34"/>
                  </a:lnTo>
                  <a:lnTo>
                    <a:pt x="536" y="57"/>
                  </a:lnTo>
                  <a:lnTo>
                    <a:pt x="521" y="77"/>
                  </a:lnTo>
                  <a:lnTo>
                    <a:pt x="505" y="104"/>
                  </a:lnTo>
                  <a:lnTo>
                    <a:pt x="497" y="130"/>
                  </a:lnTo>
                  <a:lnTo>
                    <a:pt x="166" y="130"/>
                  </a:lnTo>
                  <a:lnTo>
                    <a:pt x="131" y="134"/>
                  </a:lnTo>
                  <a:lnTo>
                    <a:pt x="100" y="142"/>
                  </a:lnTo>
                  <a:lnTo>
                    <a:pt x="73" y="157"/>
                  </a:lnTo>
                  <a:lnTo>
                    <a:pt x="50" y="177"/>
                  </a:lnTo>
                  <a:lnTo>
                    <a:pt x="31" y="200"/>
                  </a:lnTo>
                  <a:lnTo>
                    <a:pt x="16" y="230"/>
                  </a:lnTo>
                  <a:lnTo>
                    <a:pt x="4" y="257"/>
                  </a:lnTo>
                  <a:lnTo>
                    <a:pt x="0" y="292"/>
                  </a:lnTo>
                  <a:lnTo>
                    <a:pt x="0" y="1735"/>
                  </a:lnTo>
                  <a:lnTo>
                    <a:pt x="4" y="1769"/>
                  </a:lnTo>
                  <a:lnTo>
                    <a:pt x="16" y="1800"/>
                  </a:lnTo>
                  <a:lnTo>
                    <a:pt x="31" y="1827"/>
                  </a:lnTo>
                  <a:lnTo>
                    <a:pt x="50" y="1850"/>
                  </a:lnTo>
                  <a:lnTo>
                    <a:pt x="73" y="1869"/>
                  </a:lnTo>
                  <a:lnTo>
                    <a:pt x="100" y="1885"/>
                  </a:lnTo>
                  <a:lnTo>
                    <a:pt x="131" y="1896"/>
                  </a:lnTo>
                  <a:lnTo>
                    <a:pt x="166" y="1900"/>
                  </a:lnTo>
                  <a:lnTo>
                    <a:pt x="1153" y="1900"/>
                  </a:lnTo>
                  <a:lnTo>
                    <a:pt x="1184" y="1896"/>
                  </a:lnTo>
                  <a:lnTo>
                    <a:pt x="1214" y="1885"/>
                  </a:lnTo>
                  <a:lnTo>
                    <a:pt x="1241" y="1869"/>
                  </a:lnTo>
                  <a:lnTo>
                    <a:pt x="1265" y="1850"/>
                  </a:lnTo>
                  <a:lnTo>
                    <a:pt x="1288" y="1827"/>
                  </a:lnTo>
                  <a:lnTo>
                    <a:pt x="1303" y="1800"/>
                  </a:lnTo>
                  <a:lnTo>
                    <a:pt x="1311" y="1769"/>
                  </a:lnTo>
                  <a:lnTo>
                    <a:pt x="1315" y="1735"/>
                  </a:lnTo>
                  <a:lnTo>
                    <a:pt x="1315" y="292"/>
                  </a:lnTo>
                  <a:lnTo>
                    <a:pt x="1311" y="257"/>
                  </a:lnTo>
                  <a:lnTo>
                    <a:pt x="1303" y="230"/>
                  </a:lnTo>
                  <a:lnTo>
                    <a:pt x="1288" y="200"/>
                  </a:lnTo>
                  <a:lnTo>
                    <a:pt x="1265" y="177"/>
                  </a:lnTo>
                  <a:lnTo>
                    <a:pt x="1241" y="157"/>
                  </a:lnTo>
                  <a:lnTo>
                    <a:pt x="1214" y="142"/>
                  </a:lnTo>
                  <a:lnTo>
                    <a:pt x="1184" y="134"/>
                  </a:lnTo>
                  <a:lnTo>
                    <a:pt x="1153" y="130"/>
                  </a:lnTo>
                  <a:lnTo>
                    <a:pt x="1153" y="130"/>
                  </a:lnTo>
                  <a:close/>
                  <a:moveTo>
                    <a:pt x="424" y="227"/>
                  </a:moveTo>
                  <a:lnTo>
                    <a:pt x="428" y="211"/>
                  </a:lnTo>
                  <a:lnTo>
                    <a:pt x="436" y="204"/>
                  </a:lnTo>
                  <a:lnTo>
                    <a:pt x="447" y="196"/>
                  </a:lnTo>
                  <a:lnTo>
                    <a:pt x="459" y="192"/>
                  </a:lnTo>
                  <a:lnTo>
                    <a:pt x="528" y="192"/>
                  </a:lnTo>
                  <a:lnTo>
                    <a:pt x="540" y="188"/>
                  </a:lnTo>
                  <a:lnTo>
                    <a:pt x="548" y="180"/>
                  </a:lnTo>
                  <a:lnTo>
                    <a:pt x="555" y="173"/>
                  </a:lnTo>
                  <a:lnTo>
                    <a:pt x="559" y="161"/>
                  </a:lnTo>
                  <a:lnTo>
                    <a:pt x="559" y="142"/>
                  </a:lnTo>
                  <a:lnTo>
                    <a:pt x="567" y="123"/>
                  </a:lnTo>
                  <a:lnTo>
                    <a:pt x="586" y="88"/>
                  </a:lnTo>
                  <a:lnTo>
                    <a:pt x="621" y="69"/>
                  </a:lnTo>
                  <a:lnTo>
                    <a:pt x="636" y="61"/>
                  </a:lnTo>
                  <a:lnTo>
                    <a:pt x="659" y="61"/>
                  </a:lnTo>
                  <a:lnTo>
                    <a:pt x="679" y="61"/>
                  </a:lnTo>
                  <a:lnTo>
                    <a:pt x="698" y="69"/>
                  </a:lnTo>
                  <a:lnTo>
                    <a:pt x="729" y="88"/>
                  </a:lnTo>
                  <a:lnTo>
                    <a:pt x="752" y="123"/>
                  </a:lnTo>
                  <a:lnTo>
                    <a:pt x="756" y="142"/>
                  </a:lnTo>
                  <a:lnTo>
                    <a:pt x="760" y="161"/>
                  </a:lnTo>
                  <a:lnTo>
                    <a:pt x="760" y="173"/>
                  </a:lnTo>
                  <a:lnTo>
                    <a:pt x="767" y="180"/>
                  </a:lnTo>
                  <a:lnTo>
                    <a:pt x="779" y="188"/>
                  </a:lnTo>
                  <a:lnTo>
                    <a:pt x="790" y="192"/>
                  </a:lnTo>
                  <a:lnTo>
                    <a:pt x="856" y="192"/>
                  </a:lnTo>
                  <a:lnTo>
                    <a:pt x="868" y="196"/>
                  </a:lnTo>
                  <a:lnTo>
                    <a:pt x="879" y="204"/>
                  </a:lnTo>
                  <a:lnTo>
                    <a:pt x="887" y="211"/>
                  </a:lnTo>
                  <a:lnTo>
                    <a:pt x="891" y="227"/>
                  </a:lnTo>
                  <a:lnTo>
                    <a:pt x="891" y="292"/>
                  </a:lnTo>
                  <a:lnTo>
                    <a:pt x="887" y="304"/>
                  </a:lnTo>
                  <a:lnTo>
                    <a:pt x="879" y="315"/>
                  </a:lnTo>
                  <a:lnTo>
                    <a:pt x="868" y="323"/>
                  </a:lnTo>
                  <a:lnTo>
                    <a:pt x="856" y="327"/>
                  </a:lnTo>
                  <a:lnTo>
                    <a:pt x="459" y="327"/>
                  </a:lnTo>
                  <a:lnTo>
                    <a:pt x="447" y="323"/>
                  </a:lnTo>
                  <a:lnTo>
                    <a:pt x="436" y="315"/>
                  </a:lnTo>
                  <a:lnTo>
                    <a:pt x="428" y="304"/>
                  </a:lnTo>
                  <a:lnTo>
                    <a:pt x="424" y="292"/>
                  </a:lnTo>
                  <a:lnTo>
                    <a:pt x="424" y="292"/>
                  </a:lnTo>
                  <a:lnTo>
                    <a:pt x="424" y="292"/>
                  </a:lnTo>
                  <a:lnTo>
                    <a:pt x="424" y="227"/>
                  </a:lnTo>
                  <a:close/>
                  <a:moveTo>
                    <a:pt x="459" y="388"/>
                  </a:moveTo>
                  <a:lnTo>
                    <a:pt x="856" y="388"/>
                  </a:lnTo>
                  <a:lnTo>
                    <a:pt x="887" y="384"/>
                  </a:lnTo>
                  <a:lnTo>
                    <a:pt x="914" y="369"/>
                  </a:lnTo>
                  <a:lnTo>
                    <a:pt x="933" y="350"/>
                  </a:lnTo>
                  <a:lnTo>
                    <a:pt x="948" y="323"/>
                  </a:lnTo>
                  <a:lnTo>
                    <a:pt x="1122" y="323"/>
                  </a:lnTo>
                  <a:lnTo>
                    <a:pt x="1122" y="1704"/>
                  </a:lnTo>
                  <a:lnTo>
                    <a:pt x="197" y="1704"/>
                  </a:lnTo>
                  <a:lnTo>
                    <a:pt x="197" y="323"/>
                  </a:lnTo>
                  <a:lnTo>
                    <a:pt x="370" y="323"/>
                  </a:lnTo>
                  <a:lnTo>
                    <a:pt x="382" y="350"/>
                  </a:lnTo>
                  <a:lnTo>
                    <a:pt x="405" y="369"/>
                  </a:lnTo>
                  <a:lnTo>
                    <a:pt x="432" y="384"/>
                  </a:lnTo>
                  <a:lnTo>
                    <a:pt x="459" y="388"/>
                  </a:lnTo>
                  <a:lnTo>
                    <a:pt x="459" y="388"/>
                  </a:lnTo>
                  <a:close/>
                  <a:moveTo>
                    <a:pt x="1253" y="1735"/>
                  </a:moveTo>
                  <a:lnTo>
                    <a:pt x="1249" y="1758"/>
                  </a:lnTo>
                  <a:lnTo>
                    <a:pt x="1245" y="1777"/>
                  </a:lnTo>
                  <a:lnTo>
                    <a:pt x="1222" y="1808"/>
                  </a:lnTo>
                  <a:lnTo>
                    <a:pt x="1191" y="1827"/>
                  </a:lnTo>
                  <a:lnTo>
                    <a:pt x="1172" y="1835"/>
                  </a:lnTo>
                  <a:lnTo>
                    <a:pt x="1153" y="1838"/>
                  </a:lnTo>
                  <a:lnTo>
                    <a:pt x="166" y="1838"/>
                  </a:lnTo>
                  <a:lnTo>
                    <a:pt x="143" y="1835"/>
                  </a:lnTo>
                  <a:lnTo>
                    <a:pt x="127" y="1827"/>
                  </a:lnTo>
                  <a:lnTo>
                    <a:pt x="93" y="1808"/>
                  </a:lnTo>
                  <a:lnTo>
                    <a:pt x="73" y="1777"/>
                  </a:lnTo>
                  <a:lnTo>
                    <a:pt x="66" y="1758"/>
                  </a:lnTo>
                  <a:lnTo>
                    <a:pt x="66" y="1735"/>
                  </a:lnTo>
                  <a:lnTo>
                    <a:pt x="66" y="292"/>
                  </a:lnTo>
                  <a:lnTo>
                    <a:pt x="66" y="273"/>
                  </a:lnTo>
                  <a:lnTo>
                    <a:pt x="73" y="254"/>
                  </a:lnTo>
                  <a:lnTo>
                    <a:pt x="93" y="219"/>
                  </a:lnTo>
                  <a:lnTo>
                    <a:pt x="127" y="200"/>
                  </a:lnTo>
                  <a:lnTo>
                    <a:pt x="143" y="192"/>
                  </a:lnTo>
                  <a:lnTo>
                    <a:pt x="166" y="192"/>
                  </a:lnTo>
                  <a:lnTo>
                    <a:pt x="370" y="192"/>
                  </a:lnTo>
                  <a:lnTo>
                    <a:pt x="363" y="227"/>
                  </a:lnTo>
                  <a:lnTo>
                    <a:pt x="363" y="261"/>
                  </a:lnTo>
                  <a:lnTo>
                    <a:pt x="166" y="261"/>
                  </a:lnTo>
                  <a:lnTo>
                    <a:pt x="154" y="265"/>
                  </a:lnTo>
                  <a:lnTo>
                    <a:pt x="143" y="269"/>
                  </a:lnTo>
                  <a:lnTo>
                    <a:pt x="135" y="280"/>
                  </a:lnTo>
                  <a:lnTo>
                    <a:pt x="135" y="292"/>
                  </a:lnTo>
                  <a:lnTo>
                    <a:pt x="135" y="1735"/>
                  </a:lnTo>
                  <a:lnTo>
                    <a:pt x="135" y="1750"/>
                  </a:lnTo>
                  <a:lnTo>
                    <a:pt x="143" y="1758"/>
                  </a:lnTo>
                  <a:lnTo>
                    <a:pt x="154" y="1765"/>
                  </a:lnTo>
                  <a:lnTo>
                    <a:pt x="166" y="1765"/>
                  </a:lnTo>
                  <a:lnTo>
                    <a:pt x="1153" y="1765"/>
                  </a:lnTo>
                  <a:lnTo>
                    <a:pt x="1164" y="1765"/>
                  </a:lnTo>
                  <a:lnTo>
                    <a:pt x="1172" y="1758"/>
                  </a:lnTo>
                  <a:lnTo>
                    <a:pt x="1180" y="1750"/>
                  </a:lnTo>
                  <a:lnTo>
                    <a:pt x="1184" y="1735"/>
                  </a:lnTo>
                  <a:lnTo>
                    <a:pt x="1184" y="292"/>
                  </a:lnTo>
                  <a:lnTo>
                    <a:pt x="1180" y="280"/>
                  </a:lnTo>
                  <a:lnTo>
                    <a:pt x="1172" y="269"/>
                  </a:lnTo>
                  <a:lnTo>
                    <a:pt x="1164" y="265"/>
                  </a:lnTo>
                  <a:lnTo>
                    <a:pt x="1153" y="261"/>
                  </a:lnTo>
                  <a:lnTo>
                    <a:pt x="952" y="261"/>
                  </a:lnTo>
                  <a:lnTo>
                    <a:pt x="952" y="227"/>
                  </a:lnTo>
                  <a:lnTo>
                    <a:pt x="945" y="192"/>
                  </a:lnTo>
                  <a:lnTo>
                    <a:pt x="1153" y="192"/>
                  </a:lnTo>
                  <a:lnTo>
                    <a:pt x="1172" y="192"/>
                  </a:lnTo>
                  <a:lnTo>
                    <a:pt x="1191" y="200"/>
                  </a:lnTo>
                  <a:lnTo>
                    <a:pt x="1222" y="219"/>
                  </a:lnTo>
                  <a:lnTo>
                    <a:pt x="1245" y="254"/>
                  </a:lnTo>
                  <a:lnTo>
                    <a:pt x="1249" y="273"/>
                  </a:lnTo>
                  <a:lnTo>
                    <a:pt x="1253" y="292"/>
                  </a:lnTo>
                  <a:lnTo>
                    <a:pt x="1253" y="173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176"/>
            <p:cNvSpPr>
              <a:spLocks/>
            </p:cNvSpPr>
            <p:nvPr/>
          </p:nvSpPr>
          <p:spPr bwMode="auto">
            <a:xfrm>
              <a:off x="1555750" y="3430588"/>
              <a:ext cx="96837" cy="147638"/>
            </a:xfrm>
            <a:custGeom>
              <a:avLst/>
              <a:gdLst>
                <a:gd name="T0" fmla="*/ 30 w 61"/>
                <a:gd name="T1" fmla="*/ 93 h 93"/>
                <a:gd name="T2" fmla="*/ 42 w 61"/>
                <a:gd name="T3" fmla="*/ 93 h 93"/>
                <a:gd name="T4" fmla="*/ 50 w 61"/>
                <a:gd name="T5" fmla="*/ 85 h 93"/>
                <a:gd name="T6" fmla="*/ 57 w 61"/>
                <a:gd name="T7" fmla="*/ 74 h 93"/>
                <a:gd name="T8" fmla="*/ 61 w 61"/>
                <a:gd name="T9" fmla="*/ 62 h 93"/>
                <a:gd name="T10" fmla="*/ 61 w 61"/>
                <a:gd name="T11" fmla="*/ 31 h 93"/>
                <a:gd name="T12" fmla="*/ 57 w 61"/>
                <a:gd name="T13" fmla="*/ 20 h 93"/>
                <a:gd name="T14" fmla="*/ 50 w 61"/>
                <a:gd name="T15" fmla="*/ 8 h 93"/>
                <a:gd name="T16" fmla="*/ 42 w 61"/>
                <a:gd name="T17" fmla="*/ 0 h 93"/>
                <a:gd name="T18" fmla="*/ 30 w 61"/>
                <a:gd name="T19" fmla="*/ 0 h 93"/>
                <a:gd name="T20" fmla="*/ 19 w 61"/>
                <a:gd name="T21" fmla="*/ 0 h 93"/>
                <a:gd name="T22" fmla="*/ 7 w 61"/>
                <a:gd name="T23" fmla="*/ 8 h 93"/>
                <a:gd name="T24" fmla="*/ 0 w 61"/>
                <a:gd name="T25" fmla="*/ 20 h 93"/>
                <a:gd name="T26" fmla="*/ 0 w 61"/>
                <a:gd name="T27" fmla="*/ 31 h 93"/>
                <a:gd name="T28" fmla="*/ 0 w 61"/>
                <a:gd name="T29" fmla="*/ 62 h 93"/>
                <a:gd name="T30" fmla="*/ 0 w 61"/>
                <a:gd name="T31" fmla="*/ 74 h 93"/>
                <a:gd name="T32" fmla="*/ 7 w 61"/>
                <a:gd name="T33" fmla="*/ 85 h 93"/>
                <a:gd name="T34" fmla="*/ 19 w 61"/>
                <a:gd name="T35" fmla="*/ 93 h 93"/>
                <a:gd name="T36" fmla="*/ 30 w 61"/>
                <a:gd name="T37" fmla="*/ 93 h 93"/>
                <a:gd name="T38" fmla="*/ 30 w 61"/>
                <a:gd name="T39" fmla="*/ 9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1" h="93">
                  <a:moveTo>
                    <a:pt x="30" y="93"/>
                  </a:moveTo>
                  <a:lnTo>
                    <a:pt x="42" y="93"/>
                  </a:lnTo>
                  <a:lnTo>
                    <a:pt x="50" y="85"/>
                  </a:lnTo>
                  <a:lnTo>
                    <a:pt x="57" y="74"/>
                  </a:lnTo>
                  <a:lnTo>
                    <a:pt x="61" y="62"/>
                  </a:lnTo>
                  <a:lnTo>
                    <a:pt x="61" y="31"/>
                  </a:lnTo>
                  <a:lnTo>
                    <a:pt x="57" y="20"/>
                  </a:lnTo>
                  <a:lnTo>
                    <a:pt x="50" y="8"/>
                  </a:lnTo>
                  <a:lnTo>
                    <a:pt x="42" y="0"/>
                  </a:lnTo>
                  <a:lnTo>
                    <a:pt x="30" y="0"/>
                  </a:lnTo>
                  <a:lnTo>
                    <a:pt x="19" y="0"/>
                  </a:lnTo>
                  <a:lnTo>
                    <a:pt x="7" y="8"/>
                  </a:lnTo>
                  <a:lnTo>
                    <a:pt x="0" y="20"/>
                  </a:lnTo>
                  <a:lnTo>
                    <a:pt x="0" y="31"/>
                  </a:lnTo>
                  <a:lnTo>
                    <a:pt x="0" y="62"/>
                  </a:lnTo>
                  <a:lnTo>
                    <a:pt x="0" y="74"/>
                  </a:lnTo>
                  <a:lnTo>
                    <a:pt x="7" y="85"/>
                  </a:lnTo>
                  <a:lnTo>
                    <a:pt x="19" y="93"/>
                  </a:lnTo>
                  <a:lnTo>
                    <a:pt x="30" y="93"/>
                  </a:lnTo>
                  <a:lnTo>
                    <a:pt x="30" y="9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Freeform 177"/>
            <p:cNvSpPr>
              <a:spLocks/>
            </p:cNvSpPr>
            <p:nvPr/>
          </p:nvSpPr>
          <p:spPr bwMode="auto">
            <a:xfrm>
              <a:off x="1028700" y="4108450"/>
              <a:ext cx="777875" cy="98425"/>
            </a:xfrm>
            <a:custGeom>
              <a:avLst/>
              <a:gdLst>
                <a:gd name="T0" fmla="*/ 0 w 490"/>
                <a:gd name="T1" fmla="*/ 31 h 62"/>
                <a:gd name="T2" fmla="*/ 4 w 490"/>
                <a:gd name="T3" fmla="*/ 43 h 62"/>
                <a:gd name="T4" fmla="*/ 12 w 490"/>
                <a:gd name="T5" fmla="*/ 50 h 62"/>
                <a:gd name="T6" fmla="*/ 19 w 490"/>
                <a:gd name="T7" fmla="*/ 58 h 62"/>
                <a:gd name="T8" fmla="*/ 31 w 490"/>
                <a:gd name="T9" fmla="*/ 62 h 62"/>
                <a:gd name="T10" fmla="*/ 459 w 490"/>
                <a:gd name="T11" fmla="*/ 62 h 62"/>
                <a:gd name="T12" fmla="*/ 470 w 490"/>
                <a:gd name="T13" fmla="*/ 58 h 62"/>
                <a:gd name="T14" fmla="*/ 482 w 490"/>
                <a:gd name="T15" fmla="*/ 50 h 62"/>
                <a:gd name="T16" fmla="*/ 490 w 490"/>
                <a:gd name="T17" fmla="*/ 43 h 62"/>
                <a:gd name="T18" fmla="*/ 490 w 490"/>
                <a:gd name="T19" fmla="*/ 31 h 62"/>
                <a:gd name="T20" fmla="*/ 490 w 490"/>
                <a:gd name="T21" fmla="*/ 20 h 62"/>
                <a:gd name="T22" fmla="*/ 482 w 490"/>
                <a:gd name="T23" fmla="*/ 8 h 62"/>
                <a:gd name="T24" fmla="*/ 470 w 490"/>
                <a:gd name="T25" fmla="*/ 0 h 62"/>
                <a:gd name="T26" fmla="*/ 459 w 490"/>
                <a:gd name="T27" fmla="*/ 0 h 62"/>
                <a:gd name="T28" fmla="*/ 31 w 490"/>
                <a:gd name="T29" fmla="*/ 0 h 62"/>
                <a:gd name="T30" fmla="*/ 19 w 490"/>
                <a:gd name="T31" fmla="*/ 0 h 62"/>
                <a:gd name="T32" fmla="*/ 12 w 490"/>
                <a:gd name="T33" fmla="*/ 8 h 62"/>
                <a:gd name="T34" fmla="*/ 4 w 490"/>
                <a:gd name="T35" fmla="*/ 20 h 62"/>
                <a:gd name="T36" fmla="*/ 0 w 490"/>
                <a:gd name="T37" fmla="*/ 31 h 62"/>
                <a:gd name="T38" fmla="*/ 0 w 490"/>
                <a:gd name="T39" fmla="*/ 3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0" h="62">
                  <a:moveTo>
                    <a:pt x="0" y="31"/>
                  </a:moveTo>
                  <a:lnTo>
                    <a:pt x="4" y="43"/>
                  </a:lnTo>
                  <a:lnTo>
                    <a:pt x="12" y="50"/>
                  </a:lnTo>
                  <a:lnTo>
                    <a:pt x="19" y="58"/>
                  </a:lnTo>
                  <a:lnTo>
                    <a:pt x="31" y="62"/>
                  </a:lnTo>
                  <a:lnTo>
                    <a:pt x="459" y="62"/>
                  </a:lnTo>
                  <a:lnTo>
                    <a:pt x="470" y="58"/>
                  </a:lnTo>
                  <a:lnTo>
                    <a:pt x="482" y="50"/>
                  </a:lnTo>
                  <a:lnTo>
                    <a:pt x="490" y="43"/>
                  </a:lnTo>
                  <a:lnTo>
                    <a:pt x="490" y="31"/>
                  </a:lnTo>
                  <a:lnTo>
                    <a:pt x="490" y="20"/>
                  </a:lnTo>
                  <a:lnTo>
                    <a:pt x="482" y="8"/>
                  </a:lnTo>
                  <a:lnTo>
                    <a:pt x="470" y="0"/>
                  </a:lnTo>
                  <a:lnTo>
                    <a:pt x="459" y="0"/>
                  </a:lnTo>
                  <a:lnTo>
                    <a:pt x="31" y="0"/>
                  </a:lnTo>
                  <a:lnTo>
                    <a:pt x="19" y="0"/>
                  </a:lnTo>
                  <a:lnTo>
                    <a:pt x="12" y="8"/>
                  </a:lnTo>
                  <a:lnTo>
                    <a:pt x="4" y="20"/>
                  </a:lnTo>
                  <a:lnTo>
                    <a:pt x="0" y="31"/>
                  </a:lnTo>
                  <a:lnTo>
                    <a:pt x="0" y="3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178"/>
            <p:cNvSpPr>
              <a:spLocks/>
            </p:cNvSpPr>
            <p:nvPr/>
          </p:nvSpPr>
          <p:spPr bwMode="auto">
            <a:xfrm>
              <a:off x="1028700" y="4316413"/>
              <a:ext cx="623887" cy="98425"/>
            </a:xfrm>
            <a:custGeom>
              <a:avLst/>
              <a:gdLst>
                <a:gd name="T0" fmla="*/ 31 w 393"/>
                <a:gd name="T1" fmla="*/ 62 h 62"/>
                <a:gd name="T2" fmla="*/ 362 w 393"/>
                <a:gd name="T3" fmla="*/ 62 h 62"/>
                <a:gd name="T4" fmla="*/ 374 w 393"/>
                <a:gd name="T5" fmla="*/ 58 h 62"/>
                <a:gd name="T6" fmla="*/ 382 w 393"/>
                <a:gd name="T7" fmla="*/ 54 h 62"/>
                <a:gd name="T8" fmla="*/ 389 w 393"/>
                <a:gd name="T9" fmla="*/ 43 h 62"/>
                <a:gd name="T10" fmla="*/ 393 w 393"/>
                <a:gd name="T11" fmla="*/ 31 h 62"/>
                <a:gd name="T12" fmla="*/ 389 w 393"/>
                <a:gd name="T13" fmla="*/ 19 h 62"/>
                <a:gd name="T14" fmla="*/ 382 w 393"/>
                <a:gd name="T15" fmla="*/ 8 h 62"/>
                <a:gd name="T16" fmla="*/ 374 w 393"/>
                <a:gd name="T17" fmla="*/ 4 h 62"/>
                <a:gd name="T18" fmla="*/ 362 w 393"/>
                <a:gd name="T19" fmla="*/ 0 h 62"/>
                <a:gd name="T20" fmla="*/ 31 w 393"/>
                <a:gd name="T21" fmla="*/ 0 h 62"/>
                <a:gd name="T22" fmla="*/ 19 w 393"/>
                <a:gd name="T23" fmla="*/ 4 h 62"/>
                <a:gd name="T24" fmla="*/ 12 w 393"/>
                <a:gd name="T25" fmla="*/ 8 h 62"/>
                <a:gd name="T26" fmla="*/ 4 w 393"/>
                <a:gd name="T27" fmla="*/ 19 h 62"/>
                <a:gd name="T28" fmla="*/ 0 w 393"/>
                <a:gd name="T29" fmla="*/ 31 h 62"/>
                <a:gd name="T30" fmla="*/ 4 w 393"/>
                <a:gd name="T31" fmla="*/ 43 h 62"/>
                <a:gd name="T32" fmla="*/ 12 w 393"/>
                <a:gd name="T33" fmla="*/ 54 h 62"/>
                <a:gd name="T34" fmla="*/ 19 w 393"/>
                <a:gd name="T35" fmla="*/ 58 h 62"/>
                <a:gd name="T36" fmla="*/ 31 w 393"/>
                <a:gd name="T37" fmla="*/ 62 h 62"/>
                <a:gd name="T38" fmla="*/ 31 w 393"/>
                <a:gd name="T39"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3" h="62">
                  <a:moveTo>
                    <a:pt x="31" y="62"/>
                  </a:moveTo>
                  <a:lnTo>
                    <a:pt x="362" y="62"/>
                  </a:lnTo>
                  <a:lnTo>
                    <a:pt x="374" y="58"/>
                  </a:lnTo>
                  <a:lnTo>
                    <a:pt x="382" y="54"/>
                  </a:lnTo>
                  <a:lnTo>
                    <a:pt x="389" y="43"/>
                  </a:lnTo>
                  <a:lnTo>
                    <a:pt x="393" y="31"/>
                  </a:lnTo>
                  <a:lnTo>
                    <a:pt x="389" y="19"/>
                  </a:lnTo>
                  <a:lnTo>
                    <a:pt x="382" y="8"/>
                  </a:lnTo>
                  <a:lnTo>
                    <a:pt x="374" y="4"/>
                  </a:lnTo>
                  <a:lnTo>
                    <a:pt x="362" y="0"/>
                  </a:lnTo>
                  <a:lnTo>
                    <a:pt x="31" y="0"/>
                  </a:lnTo>
                  <a:lnTo>
                    <a:pt x="19" y="4"/>
                  </a:lnTo>
                  <a:lnTo>
                    <a:pt x="12" y="8"/>
                  </a:lnTo>
                  <a:lnTo>
                    <a:pt x="4" y="19"/>
                  </a:lnTo>
                  <a:lnTo>
                    <a:pt x="0" y="31"/>
                  </a:lnTo>
                  <a:lnTo>
                    <a:pt x="4" y="43"/>
                  </a:lnTo>
                  <a:lnTo>
                    <a:pt x="12" y="54"/>
                  </a:lnTo>
                  <a:lnTo>
                    <a:pt x="19" y="58"/>
                  </a:lnTo>
                  <a:lnTo>
                    <a:pt x="31" y="62"/>
                  </a:lnTo>
                  <a:lnTo>
                    <a:pt x="31" y="6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Freeform 179"/>
            <p:cNvSpPr>
              <a:spLocks/>
            </p:cNvSpPr>
            <p:nvPr/>
          </p:nvSpPr>
          <p:spPr bwMode="auto">
            <a:xfrm>
              <a:off x="1028700" y="4524375"/>
              <a:ext cx="777875" cy="98425"/>
            </a:xfrm>
            <a:custGeom>
              <a:avLst/>
              <a:gdLst>
                <a:gd name="T0" fmla="*/ 459 w 490"/>
                <a:gd name="T1" fmla="*/ 0 h 62"/>
                <a:gd name="T2" fmla="*/ 31 w 490"/>
                <a:gd name="T3" fmla="*/ 0 h 62"/>
                <a:gd name="T4" fmla="*/ 19 w 490"/>
                <a:gd name="T5" fmla="*/ 4 h 62"/>
                <a:gd name="T6" fmla="*/ 12 w 490"/>
                <a:gd name="T7" fmla="*/ 8 h 62"/>
                <a:gd name="T8" fmla="*/ 4 w 490"/>
                <a:gd name="T9" fmla="*/ 19 h 62"/>
                <a:gd name="T10" fmla="*/ 0 w 490"/>
                <a:gd name="T11" fmla="*/ 31 h 62"/>
                <a:gd name="T12" fmla="*/ 4 w 490"/>
                <a:gd name="T13" fmla="*/ 42 h 62"/>
                <a:gd name="T14" fmla="*/ 12 w 490"/>
                <a:gd name="T15" fmla="*/ 54 h 62"/>
                <a:gd name="T16" fmla="*/ 19 w 490"/>
                <a:gd name="T17" fmla="*/ 58 h 62"/>
                <a:gd name="T18" fmla="*/ 31 w 490"/>
                <a:gd name="T19" fmla="*/ 62 h 62"/>
                <a:gd name="T20" fmla="*/ 459 w 490"/>
                <a:gd name="T21" fmla="*/ 62 h 62"/>
                <a:gd name="T22" fmla="*/ 470 w 490"/>
                <a:gd name="T23" fmla="*/ 58 h 62"/>
                <a:gd name="T24" fmla="*/ 482 w 490"/>
                <a:gd name="T25" fmla="*/ 54 h 62"/>
                <a:gd name="T26" fmla="*/ 490 w 490"/>
                <a:gd name="T27" fmla="*/ 42 h 62"/>
                <a:gd name="T28" fmla="*/ 490 w 490"/>
                <a:gd name="T29" fmla="*/ 31 h 62"/>
                <a:gd name="T30" fmla="*/ 490 w 490"/>
                <a:gd name="T31" fmla="*/ 19 h 62"/>
                <a:gd name="T32" fmla="*/ 482 w 490"/>
                <a:gd name="T33" fmla="*/ 8 h 62"/>
                <a:gd name="T34" fmla="*/ 470 w 490"/>
                <a:gd name="T35" fmla="*/ 4 h 62"/>
                <a:gd name="T36" fmla="*/ 459 w 490"/>
                <a:gd name="T37" fmla="*/ 0 h 62"/>
                <a:gd name="T38" fmla="*/ 459 w 490"/>
                <a:gd name="T39"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0" h="62">
                  <a:moveTo>
                    <a:pt x="459" y="0"/>
                  </a:moveTo>
                  <a:lnTo>
                    <a:pt x="31" y="0"/>
                  </a:lnTo>
                  <a:lnTo>
                    <a:pt x="19" y="4"/>
                  </a:lnTo>
                  <a:lnTo>
                    <a:pt x="12" y="8"/>
                  </a:lnTo>
                  <a:lnTo>
                    <a:pt x="4" y="19"/>
                  </a:lnTo>
                  <a:lnTo>
                    <a:pt x="0" y="31"/>
                  </a:lnTo>
                  <a:lnTo>
                    <a:pt x="4" y="42"/>
                  </a:lnTo>
                  <a:lnTo>
                    <a:pt x="12" y="54"/>
                  </a:lnTo>
                  <a:lnTo>
                    <a:pt x="19" y="58"/>
                  </a:lnTo>
                  <a:lnTo>
                    <a:pt x="31" y="62"/>
                  </a:lnTo>
                  <a:lnTo>
                    <a:pt x="459" y="62"/>
                  </a:lnTo>
                  <a:lnTo>
                    <a:pt x="470" y="58"/>
                  </a:lnTo>
                  <a:lnTo>
                    <a:pt x="482" y="54"/>
                  </a:lnTo>
                  <a:lnTo>
                    <a:pt x="490" y="42"/>
                  </a:lnTo>
                  <a:lnTo>
                    <a:pt x="490" y="31"/>
                  </a:lnTo>
                  <a:lnTo>
                    <a:pt x="490" y="19"/>
                  </a:lnTo>
                  <a:lnTo>
                    <a:pt x="482" y="8"/>
                  </a:lnTo>
                  <a:lnTo>
                    <a:pt x="470" y="4"/>
                  </a:lnTo>
                  <a:lnTo>
                    <a:pt x="459" y="0"/>
                  </a:lnTo>
                  <a:lnTo>
                    <a:pt x="45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Freeform 180"/>
            <p:cNvSpPr>
              <a:spLocks/>
            </p:cNvSpPr>
            <p:nvPr/>
          </p:nvSpPr>
          <p:spPr bwMode="auto">
            <a:xfrm>
              <a:off x="1028700" y="4732338"/>
              <a:ext cx="623887" cy="96838"/>
            </a:xfrm>
            <a:custGeom>
              <a:avLst/>
              <a:gdLst>
                <a:gd name="T0" fmla="*/ 31 w 393"/>
                <a:gd name="T1" fmla="*/ 61 h 61"/>
                <a:gd name="T2" fmla="*/ 362 w 393"/>
                <a:gd name="T3" fmla="*/ 61 h 61"/>
                <a:gd name="T4" fmla="*/ 374 w 393"/>
                <a:gd name="T5" fmla="*/ 61 h 61"/>
                <a:gd name="T6" fmla="*/ 382 w 393"/>
                <a:gd name="T7" fmla="*/ 54 h 61"/>
                <a:gd name="T8" fmla="*/ 389 w 393"/>
                <a:gd name="T9" fmla="*/ 42 h 61"/>
                <a:gd name="T10" fmla="*/ 393 w 393"/>
                <a:gd name="T11" fmla="*/ 31 h 61"/>
                <a:gd name="T12" fmla="*/ 389 w 393"/>
                <a:gd name="T13" fmla="*/ 19 h 61"/>
                <a:gd name="T14" fmla="*/ 382 w 393"/>
                <a:gd name="T15" fmla="*/ 8 h 61"/>
                <a:gd name="T16" fmla="*/ 374 w 393"/>
                <a:gd name="T17" fmla="*/ 4 h 61"/>
                <a:gd name="T18" fmla="*/ 362 w 393"/>
                <a:gd name="T19" fmla="*/ 0 h 61"/>
                <a:gd name="T20" fmla="*/ 31 w 393"/>
                <a:gd name="T21" fmla="*/ 0 h 61"/>
                <a:gd name="T22" fmla="*/ 19 w 393"/>
                <a:gd name="T23" fmla="*/ 4 h 61"/>
                <a:gd name="T24" fmla="*/ 12 w 393"/>
                <a:gd name="T25" fmla="*/ 8 h 61"/>
                <a:gd name="T26" fmla="*/ 4 w 393"/>
                <a:gd name="T27" fmla="*/ 19 h 61"/>
                <a:gd name="T28" fmla="*/ 0 w 393"/>
                <a:gd name="T29" fmla="*/ 31 h 61"/>
                <a:gd name="T30" fmla="*/ 4 w 393"/>
                <a:gd name="T31" fmla="*/ 42 h 61"/>
                <a:gd name="T32" fmla="*/ 12 w 393"/>
                <a:gd name="T33" fmla="*/ 54 h 61"/>
                <a:gd name="T34" fmla="*/ 19 w 393"/>
                <a:gd name="T35" fmla="*/ 61 h 61"/>
                <a:gd name="T36" fmla="*/ 31 w 393"/>
                <a:gd name="T37" fmla="*/ 61 h 61"/>
                <a:gd name="T38" fmla="*/ 31 w 393"/>
                <a:gd name="T39"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3" h="61">
                  <a:moveTo>
                    <a:pt x="31" y="61"/>
                  </a:moveTo>
                  <a:lnTo>
                    <a:pt x="362" y="61"/>
                  </a:lnTo>
                  <a:lnTo>
                    <a:pt x="374" y="61"/>
                  </a:lnTo>
                  <a:lnTo>
                    <a:pt x="382" y="54"/>
                  </a:lnTo>
                  <a:lnTo>
                    <a:pt x="389" y="42"/>
                  </a:lnTo>
                  <a:lnTo>
                    <a:pt x="393" y="31"/>
                  </a:lnTo>
                  <a:lnTo>
                    <a:pt x="389" y="19"/>
                  </a:lnTo>
                  <a:lnTo>
                    <a:pt x="382" y="8"/>
                  </a:lnTo>
                  <a:lnTo>
                    <a:pt x="374" y="4"/>
                  </a:lnTo>
                  <a:lnTo>
                    <a:pt x="362" y="0"/>
                  </a:lnTo>
                  <a:lnTo>
                    <a:pt x="31" y="0"/>
                  </a:lnTo>
                  <a:lnTo>
                    <a:pt x="19" y="4"/>
                  </a:lnTo>
                  <a:lnTo>
                    <a:pt x="12" y="8"/>
                  </a:lnTo>
                  <a:lnTo>
                    <a:pt x="4" y="19"/>
                  </a:lnTo>
                  <a:lnTo>
                    <a:pt x="0" y="31"/>
                  </a:lnTo>
                  <a:lnTo>
                    <a:pt x="4" y="42"/>
                  </a:lnTo>
                  <a:lnTo>
                    <a:pt x="12" y="54"/>
                  </a:lnTo>
                  <a:lnTo>
                    <a:pt x="19" y="61"/>
                  </a:lnTo>
                  <a:lnTo>
                    <a:pt x="31" y="61"/>
                  </a:lnTo>
                  <a:lnTo>
                    <a:pt x="31" y="6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Freeform 181"/>
            <p:cNvSpPr>
              <a:spLocks/>
            </p:cNvSpPr>
            <p:nvPr/>
          </p:nvSpPr>
          <p:spPr bwMode="auto">
            <a:xfrm>
              <a:off x="1028700" y="4940300"/>
              <a:ext cx="777875" cy="96838"/>
            </a:xfrm>
            <a:custGeom>
              <a:avLst/>
              <a:gdLst>
                <a:gd name="T0" fmla="*/ 459 w 490"/>
                <a:gd name="T1" fmla="*/ 0 h 61"/>
                <a:gd name="T2" fmla="*/ 31 w 490"/>
                <a:gd name="T3" fmla="*/ 0 h 61"/>
                <a:gd name="T4" fmla="*/ 19 w 490"/>
                <a:gd name="T5" fmla="*/ 3 h 61"/>
                <a:gd name="T6" fmla="*/ 12 w 490"/>
                <a:gd name="T7" fmla="*/ 11 h 61"/>
                <a:gd name="T8" fmla="*/ 4 w 490"/>
                <a:gd name="T9" fmla="*/ 19 h 61"/>
                <a:gd name="T10" fmla="*/ 0 w 490"/>
                <a:gd name="T11" fmla="*/ 30 h 61"/>
                <a:gd name="T12" fmla="*/ 4 w 490"/>
                <a:gd name="T13" fmla="*/ 42 h 61"/>
                <a:gd name="T14" fmla="*/ 12 w 490"/>
                <a:gd name="T15" fmla="*/ 53 h 61"/>
                <a:gd name="T16" fmla="*/ 19 w 490"/>
                <a:gd name="T17" fmla="*/ 61 h 61"/>
                <a:gd name="T18" fmla="*/ 31 w 490"/>
                <a:gd name="T19" fmla="*/ 61 h 61"/>
                <a:gd name="T20" fmla="*/ 459 w 490"/>
                <a:gd name="T21" fmla="*/ 61 h 61"/>
                <a:gd name="T22" fmla="*/ 470 w 490"/>
                <a:gd name="T23" fmla="*/ 61 h 61"/>
                <a:gd name="T24" fmla="*/ 482 w 490"/>
                <a:gd name="T25" fmla="*/ 53 h 61"/>
                <a:gd name="T26" fmla="*/ 490 w 490"/>
                <a:gd name="T27" fmla="*/ 42 h 61"/>
                <a:gd name="T28" fmla="*/ 490 w 490"/>
                <a:gd name="T29" fmla="*/ 30 h 61"/>
                <a:gd name="T30" fmla="*/ 490 w 490"/>
                <a:gd name="T31" fmla="*/ 19 h 61"/>
                <a:gd name="T32" fmla="*/ 482 w 490"/>
                <a:gd name="T33" fmla="*/ 11 h 61"/>
                <a:gd name="T34" fmla="*/ 470 w 490"/>
                <a:gd name="T35" fmla="*/ 3 h 61"/>
                <a:gd name="T36" fmla="*/ 459 w 490"/>
                <a:gd name="T37" fmla="*/ 0 h 61"/>
                <a:gd name="T38" fmla="*/ 459 w 490"/>
                <a:gd name="T3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0" h="61">
                  <a:moveTo>
                    <a:pt x="459" y="0"/>
                  </a:moveTo>
                  <a:lnTo>
                    <a:pt x="31" y="0"/>
                  </a:lnTo>
                  <a:lnTo>
                    <a:pt x="19" y="3"/>
                  </a:lnTo>
                  <a:lnTo>
                    <a:pt x="12" y="11"/>
                  </a:lnTo>
                  <a:lnTo>
                    <a:pt x="4" y="19"/>
                  </a:lnTo>
                  <a:lnTo>
                    <a:pt x="0" y="30"/>
                  </a:lnTo>
                  <a:lnTo>
                    <a:pt x="4" y="42"/>
                  </a:lnTo>
                  <a:lnTo>
                    <a:pt x="12" y="53"/>
                  </a:lnTo>
                  <a:lnTo>
                    <a:pt x="19" y="61"/>
                  </a:lnTo>
                  <a:lnTo>
                    <a:pt x="31" y="61"/>
                  </a:lnTo>
                  <a:lnTo>
                    <a:pt x="459" y="61"/>
                  </a:lnTo>
                  <a:lnTo>
                    <a:pt x="470" y="61"/>
                  </a:lnTo>
                  <a:lnTo>
                    <a:pt x="482" y="53"/>
                  </a:lnTo>
                  <a:lnTo>
                    <a:pt x="490" y="42"/>
                  </a:lnTo>
                  <a:lnTo>
                    <a:pt x="490" y="30"/>
                  </a:lnTo>
                  <a:lnTo>
                    <a:pt x="490" y="19"/>
                  </a:lnTo>
                  <a:lnTo>
                    <a:pt x="482" y="11"/>
                  </a:lnTo>
                  <a:lnTo>
                    <a:pt x="470" y="3"/>
                  </a:lnTo>
                  <a:lnTo>
                    <a:pt x="459" y="0"/>
                  </a:lnTo>
                  <a:lnTo>
                    <a:pt x="45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 name="Freeform 182"/>
            <p:cNvSpPr>
              <a:spLocks/>
            </p:cNvSpPr>
            <p:nvPr/>
          </p:nvSpPr>
          <p:spPr bwMode="auto">
            <a:xfrm>
              <a:off x="1028700" y="5146675"/>
              <a:ext cx="623887" cy="98425"/>
            </a:xfrm>
            <a:custGeom>
              <a:avLst/>
              <a:gdLst>
                <a:gd name="T0" fmla="*/ 31 w 393"/>
                <a:gd name="T1" fmla="*/ 62 h 62"/>
                <a:gd name="T2" fmla="*/ 362 w 393"/>
                <a:gd name="T3" fmla="*/ 62 h 62"/>
                <a:gd name="T4" fmla="*/ 374 w 393"/>
                <a:gd name="T5" fmla="*/ 62 h 62"/>
                <a:gd name="T6" fmla="*/ 382 w 393"/>
                <a:gd name="T7" fmla="*/ 54 h 62"/>
                <a:gd name="T8" fmla="*/ 389 w 393"/>
                <a:gd name="T9" fmla="*/ 47 h 62"/>
                <a:gd name="T10" fmla="*/ 393 w 393"/>
                <a:gd name="T11" fmla="*/ 31 h 62"/>
                <a:gd name="T12" fmla="*/ 389 w 393"/>
                <a:gd name="T13" fmla="*/ 20 h 62"/>
                <a:gd name="T14" fmla="*/ 382 w 393"/>
                <a:gd name="T15" fmla="*/ 12 h 62"/>
                <a:gd name="T16" fmla="*/ 374 w 393"/>
                <a:gd name="T17" fmla="*/ 4 h 62"/>
                <a:gd name="T18" fmla="*/ 362 w 393"/>
                <a:gd name="T19" fmla="*/ 0 h 62"/>
                <a:gd name="T20" fmla="*/ 31 w 393"/>
                <a:gd name="T21" fmla="*/ 0 h 62"/>
                <a:gd name="T22" fmla="*/ 19 w 393"/>
                <a:gd name="T23" fmla="*/ 4 h 62"/>
                <a:gd name="T24" fmla="*/ 12 w 393"/>
                <a:gd name="T25" fmla="*/ 12 h 62"/>
                <a:gd name="T26" fmla="*/ 4 w 393"/>
                <a:gd name="T27" fmla="*/ 20 h 62"/>
                <a:gd name="T28" fmla="*/ 0 w 393"/>
                <a:gd name="T29" fmla="*/ 31 h 62"/>
                <a:gd name="T30" fmla="*/ 4 w 393"/>
                <a:gd name="T31" fmla="*/ 47 h 62"/>
                <a:gd name="T32" fmla="*/ 12 w 393"/>
                <a:gd name="T33" fmla="*/ 54 h 62"/>
                <a:gd name="T34" fmla="*/ 19 w 393"/>
                <a:gd name="T35" fmla="*/ 62 h 62"/>
                <a:gd name="T36" fmla="*/ 31 w 393"/>
                <a:gd name="T37" fmla="*/ 62 h 62"/>
                <a:gd name="T38" fmla="*/ 31 w 393"/>
                <a:gd name="T39"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3" h="62">
                  <a:moveTo>
                    <a:pt x="31" y="62"/>
                  </a:moveTo>
                  <a:lnTo>
                    <a:pt x="362" y="62"/>
                  </a:lnTo>
                  <a:lnTo>
                    <a:pt x="374" y="62"/>
                  </a:lnTo>
                  <a:lnTo>
                    <a:pt x="382" y="54"/>
                  </a:lnTo>
                  <a:lnTo>
                    <a:pt x="389" y="47"/>
                  </a:lnTo>
                  <a:lnTo>
                    <a:pt x="393" y="31"/>
                  </a:lnTo>
                  <a:lnTo>
                    <a:pt x="389" y="20"/>
                  </a:lnTo>
                  <a:lnTo>
                    <a:pt x="382" y="12"/>
                  </a:lnTo>
                  <a:lnTo>
                    <a:pt x="374" y="4"/>
                  </a:lnTo>
                  <a:lnTo>
                    <a:pt x="362" y="0"/>
                  </a:lnTo>
                  <a:lnTo>
                    <a:pt x="31" y="0"/>
                  </a:lnTo>
                  <a:lnTo>
                    <a:pt x="19" y="4"/>
                  </a:lnTo>
                  <a:lnTo>
                    <a:pt x="12" y="12"/>
                  </a:lnTo>
                  <a:lnTo>
                    <a:pt x="4" y="20"/>
                  </a:lnTo>
                  <a:lnTo>
                    <a:pt x="0" y="31"/>
                  </a:lnTo>
                  <a:lnTo>
                    <a:pt x="4" y="47"/>
                  </a:lnTo>
                  <a:lnTo>
                    <a:pt x="12" y="54"/>
                  </a:lnTo>
                  <a:lnTo>
                    <a:pt x="19" y="62"/>
                  </a:lnTo>
                  <a:lnTo>
                    <a:pt x="31" y="62"/>
                  </a:lnTo>
                  <a:lnTo>
                    <a:pt x="31" y="6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 name="Freeform 183"/>
            <p:cNvSpPr>
              <a:spLocks/>
            </p:cNvSpPr>
            <p:nvPr/>
          </p:nvSpPr>
          <p:spPr bwMode="auto">
            <a:xfrm>
              <a:off x="1028700" y="5360988"/>
              <a:ext cx="777875" cy="98425"/>
            </a:xfrm>
            <a:custGeom>
              <a:avLst/>
              <a:gdLst>
                <a:gd name="T0" fmla="*/ 459 w 490"/>
                <a:gd name="T1" fmla="*/ 0 h 62"/>
                <a:gd name="T2" fmla="*/ 31 w 490"/>
                <a:gd name="T3" fmla="*/ 0 h 62"/>
                <a:gd name="T4" fmla="*/ 19 w 490"/>
                <a:gd name="T5" fmla="*/ 0 h 62"/>
                <a:gd name="T6" fmla="*/ 12 w 490"/>
                <a:gd name="T7" fmla="*/ 8 h 62"/>
                <a:gd name="T8" fmla="*/ 4 w 490"/>
                <a:gd name="T9" fmla="*/ 15 h 62"/>
                <a:gd name="T10" fmla="*/ 0 w 490"/>
                <a:gd name="T11" fmla="*/ 31 h 62"/>
                <a:gd name="T12" fmla="*/ 4 w 490"/>
                <a:gd name="T13" fmla="*/ 42 h 62"/>
                <a:gd name="T14" fmla="*/ 12 w 490"/>
                <a:gd name="T15" fmla="*/ 50 h 62"/>
                <a:gd name="T16" fmla="*/ 19 w 490"/>
                <a:gd name="T17" fmla="*/ 58 h 62"/>
                <a:gd name="T18" fmla="*/ 31 w 490"/>
                <a:gd name="T19" fmla="*/ 62 h 62"/>
                <a:gd name="T20" fmla="*/ 459 w 490"/>
                <a:gd name="T21" fmla="*/ 62 h 62"/>
                <a:gd name="T22" fmla="*/ 470 w 490"/>
                <a:gd name="T23" fmla="*/ 58 h 62"/>
                <a:gd name="T24" fmla="*/ 482 w 490"/>
                <a:gd name="T25" fmla="*/ 50 h 62"/>
                <a:gd name="T26" fmla="*/ 490 w 490"/>
                <a:gd name="T27" fmla="*/ 42 h 62"/>
                <a:gd name="T28" fmla="*/ 490 w 490"/>
                <a:gd name="T29" fmla="*/ 31 h 62"/>
                <a:gd name="T30" fmla="*/ 490 w 490"/>
                <a:gd name="T31" fmla="*/ 15 h 62"/>
                <a:gd name="T32" fmla="*/ 482 w 490"/>
                <a:gd name="T33" fmla="*/ 8 h 62"/>
                <a:gd name="T34" fmla="*/ 470 w 490"/>
                <a:gd name="T35" fmla="*/ 0 h 62"/>
                <a:gd name="T36" fmla="*/ 459 w 490"/>
                <a:gd name="T37" fmla="*/ 0 h 62"/>
                <a:gd name="T38" fmla="*/ 459 w 490"/>
                <a:gd name="T39"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0" h="62">
                  <a:moveTo>
                    <a:pt x="459" y="0"/>
                  </a:moveTo>
                  <a:lnTo>
                    <a:pt x="31" y="0"/>
                  </a:lnTo>
                  <a:lnTo>
                    <a:pt x="19" y="0"/>
                  </a:lnTo>
                  <a:lnTo>
                    <a:pt x="12" y="8"/>
                  </a:lnTo>
                  <a:lnTo>
                    <a:pt x="4" y="15"/>
                  </a:lnTo>
                  <a:lnTo>
                    <a:pt x="0" y="31"/>
                  </a:lnTo>
                  <a:lnTo>
                    <a:pt x="4" y="42"/>
                  </a:lnTo>
                  <a:lnTo>
                    <a:pt x="12" y="50"/>
                  </a:lnTo>
                  <a:lnTo>
                    <a:pt x="19" y="58"/>
                  </a:lnTo>
                  <a:lnTo>
                    <a:pt x="31" y="62"/>
                  </a:lnTo>
                  <a:lnTo>
                    <a:pt x="459" y="62"/>
                  </a:lnTo>
                  <a:lnTo>
                    <a:pt x="470" y="58"/>
                  </a:lnTo>
                  <a:lnTo>
                    <a:pt x="482" y="50"/>
                  </a:lnTo>
                  <a:lnTo>
                    <a:pt x="490" y="42"/>
                  </a:lnTo>
                  <a:lnTo>
                    <a:pt x="490" y="31"/>
                  </a:lnTo>
                  <a:lnTo>
                    <a:pt x="490" y="15"/>
                  </a:lnTo>
                  <a:lnTo>
                    <a:pt x="482" y="8"/>
                  </a:lnTo>
                  <a:lnTo>
                    <a:pt x="470" y="0"/>
                  </a:lnTo>
                  <a:lnTo>
                    <a:pt x="459" y="0"/>
                  </a:lnTo>
                  <a:lnTo>
                    <a:pt x="45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 name="Freeform 184"/>
            <p:cNvSpPr>
              <a:spLocks/>
            </p:cNvSpPr>
            <p:nvPr/>
          </p:nvSpPr>
          <p:spPr bwMode="auto">
            <a:xfrm>
              <a:off x="1028700" y="5568950"/>
              <a:ext cx="623887" cy="96838"/>
            </a:xfrm>
            <a:custGeom>
              <a:avLst/>
              <a:gdLst>
                <a:gd name="T0" fmla="*/ 362 w 393"/>
                <a:gd name="T1" fmla="*/ 0 h 61"/>
                <a:gd name="T2" fmla="*/ 31 w 393"/>
                <a:gd name="T3" fmla="*/ 0 h 61"/>
                <a:gd name="T4" fmla="*/ 19 w 393"/>
                <a:gd name="T5" fmla="*/ 0 h 61"/>
                <a:gd name="T6" fmla="*/ 12 w 393"/>
                <a:gd name="T7" fmla="*/ 8 h 61"/>
                <a:gd name="T8" fmla="*/ 4 w 393"/>
                <a:gd name="T9" fmla="*/ 19 h 61"/>
                <a:gd name="T10" fmla="*/ 0 w 393"/>
                <a:gd name="T11" fmla="*/ 31 h 61"/>
                <a:gd name="T12" fmla="*/ 4 w 393"/>
                <a:gd name="T13" fmla="*/ 42 h 61"/>
                <a:gd name="T14" fmla="*/ 12 w 393"/>
                <a:gd name="T15" fmla="*/ 50 h 61"/>
                <a:gd name="T16" fmla="*/ 19 w 393"/>
                <a:gd name="T17" fmla="*/ 58 h 61"/>
                <a:gd name="T18" fmla="*/ 31 w 393"/>
                <a:gd name="T19" fmla="*/ 61 h 61"/>
                <a:gd name="T20" fmla="*/ 362 w 393"/>
                <a:gd name="T21" fmla="*/ 61 h 61"/>
                <a:gd name="T22" fmla="*/ 374 w 393"/>
                <a:gd name="T23" fmla="*/ 58 h 61"/>
                <a:gd name="T24" fmla="*/ 382 w 393"/>
                <a:gd name="T25" fmla="*/ 50 h 61"/>
                <a:gd name="T26" fmla="*/ 389 w 393"/>
                <a:gd name="T27" fmla="*/ 42 h 61"/>
                <a:gd name="T28" fmla="*/ 393 w 393"/>
                <a:gd name="T29" fmla="*/ 31 h 61"/>
                <a:gd name="T30" fmla="*/ 389 w 393"/>
                <a:gd name="T31" fmla="*/ 19 h 61"/>
                <a:gd name="T32" fmla="*/ 382 w 393"/>
                <a:gd name="T33" fmla="*/ 8 h 61"/>
                <a:gd name="T34" fmla="*/ 374 w 393"/>
                <a:gd name="T35" fmla="*/ 0 h 61"/>
                <a:gd name="T36" fmla="*/ 362 w 393"/>
                <a:gd name="T37" fmla="*/ 0 h 61"/>
                <a:gd name="T38" fmla="*/ 362 w 393"/>
                <a:gd name="T3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3" h="61">
                  <a:moveTo>
                    <a:pt x="362" y="0"/>
                  </a:moveTo>
                  <a:lnTo>
                    <a:pt x="31" y="0"/>
                  </a:lnTo>
                  <a:lnTo>
                    <a:pt x="19" y="0"/>
                  </a:lnTo>
                  <a:lnTo>
                    <a:pt x="12" y="8"/>
                  </a:lnTo>
                  <a:lnTo>
                    <a:pt x="4" y="19"/>
                  </a:lnTo>
                  <a:lnTo>
                    <a:pt x="0" y="31"/>
                  </a:lnTo>
                  <a:lnTo>
                    <a:pt x="4" y="42"/>
                  </a:lnTo>
                  <a:lnTo>
                    <a:pt x="12" y="50"/>
                  </a:lnTo>
                  <a:lnTo>
                    <a:pt x="19" y="58"/>
                  </a:lnTo>
                  <a:lnTo>
                    <a:pt x="31" y="61"/>
                  </a:lnTo>
                  <a:lnTo>
                    <a:pt x="362" y="61"/>
                  </a:lnTo>
                  <a:lnTo>
                    <a:pt x="374" y="58"/>
                  </a:lnTo>
                  <a:lnTo>
                    <a:pt x="382" y="50"/>
                  </a:lnTo>
                  <a:lnTo>
                    <a:pt x="389" y="42"/>
                  </a:lnTo>
                  <a:lnTo>
                    <a:pt x="393" y="31"/>
                  </a:lnTo>
                  <a:lnTo>
                    <a:pt x="389" y="19"/>
                  </a:lnTo>
                  <a:lnTo>
                    <a:pt x="382" y="8"/>
                  </a:lnTo>
                  <a:lnTo>
                    <a:pt x="374" y="0"/>
                  </a:lnTo>
                  <a:lnTo>
                    <a:pt x="362" y="0"/>
                  </a:lnTo>
                  <a:lnTo>
                    <a:pt x="36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0" name="Freeform 185"/>
            <p:cNvSpPr>
              <a:spLocks/>
            </p:cNvSpPr>
            <p:nvPr/>
          </p:nvSpPr>
          <p:spPr bwMode="auto">
            <a:xfrm>
              <a:off x="1866900" y="4054475"/>
              <a:ext cx="355600" cy="360363"/>
            </a:xfrm>
            <a:custGeom>
              <a:avLst/>
              <a:gdLst>
                <a:gd name="T0" fmla="*/ 54 w 224"/>
                <a:gd name="T1" fmla="*/ 215 h 227"/>
                <a:gd name="T2" fmla="*/ 62 w 224"/>
                <a:gd name="T3" fmla="*/ 223 h 227"/>
                <a:gd name="T4" fmla="*/ 77 w 224"/>
                <a:gd name="T5" fmla="*/ 227 h 227"/>
                <a:gd name="T6" fmla="*/ 93 w 224"/>
                <a:gd name="T7" fmla="*/ 223 h 227"/>
                <a:gd name="T8" fmla="*/ 104 w 224"/>
                <a:gd name="T9" fmla="*/ 215 h 227"/>
                <a:gd name="T10" fmla="*/ 220 w 224"/>
                <a:gd name="T11" fmla="*/ 50 h 227"/>
                <a:gd name="T12" fmla="*/ 224 w 224"/>
                <a:gd name="T13" fmla="*/ 38 h 227"/>
                <a:gd name="T14" fmla="*/ 224 w 224"/>
                <a:gd name="T15" fmla="*/ 27 h 227"/>
                <a:gd name="T16" fmla="*/ 220 w 224"/>
                <a:gd name="T17" fmla="*/ 15 h 227"/>
                <a:gd name="T18" fmla="*/ 212 w 224"/>
                <a:gd name="T19" fmla="*/ 8 h 227"/>
                <a:gd name="T20" fmla="*/ 201 w 224"/>
                <a:gd name="T21" fmla="*/ 0 h 227"/>
                <a:gd name="T22" fmla="*/ 189 w 224"/>
                <a:gd name="T23" fmla="*/ 0 h 227"/>
                <a:gd name="T24" fmla="*/ 177 w 224"/>
                <a:gd name="T25" fmla="*/ 4 h 227"/>
                <a:gd name="T26" fmla="*/ 170 w 224"/>
                <a:gd name="T27" fmla="*/ 15 h 227"/>
                <a:gd name="T28" fmla="*/ 77 w 224"/>
                <a:gd name="T29" fmla="*/ 142 h 227"/>
                <a:gd name="T30" fmla="*/ 54 w 224"/>
                <a:gd name="T31" fmla="*/ 111 h 227"/>
                <a:gd name="T32" fmla="*/ 46 w 224"/>
                <a:gd name="T33" fmla="*/ 104 h 227"/>
                <a:gd name="T34" fmla="*/ 35 w 224"/>
                <a:gd name="T35" fmla="*/ 100 h 227"/>
                <a:gd name="T36" fmla="*/ 23 w 224"/>
                <a:gd name="T37" fmla="*/ 100 h 227"/>
                <a:gd name="T38" fmla="*/ 12 w 224"/>
                <a:gd name="T39" fmla="*/ 104 h 227"/>
                <a:gd name="T40" fmla="*/ 4 w 224"/>
                <a:gd name="T41" fmla="*/ 115 h 227"/>
                <a:gd name="T42" fmla="*/ 0 w 224"/>
                <a:gd name="T43" fmla="*/ 127 h 227"/>
                <a:gd name="T44" fmla="*/ 0 w 224"/>
                <a:gd name="T45" fmla="*/ 138 h 227"/>
                <a:gd name="T46" fmla="*/ 4 w 224"/>
                <a:gd name="T47" fmla="*/ 146 h 227"/>
                <a:gd name="T48" fmla="*/ 54 w 224"/>
                <a:gd name="T49" fmla="*/ 215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4" h="227">
                  <a:moveTo>
                    <a:pt x="54" y="215"/>
                  </a:moveTo>
                  <a:lnTo>
                    <a:pt x="62" y="223"/>
                  </a:lnTo>
                  <a:lnTo>
                    <a:pt x="77" y="227"/>
                  </a:lnTo>
                  <a:lnTo>
                    <a:pt x="93" y="223"/>
                  </a:lnTo>
                  <a:lnTo>
                    <a:pt x="104" y="215"/>
                  </a:lnTo>
                  <a:lnTo>
                    <a:pt x="220" y="50"/>
                  </a:lnTo>
                  <a:lnTo>
                    <a:pt x="224" y="38"/>
                  </a:lnTo>
                  <a:lnTo>
                    <a:pt x="224" y="27"/>
                  </a:lnTo>
                  <a:lnTo>
                    <a:pt x="220" y="15"/>
                  </a:lnTo>
                  <a:lnTo>
                    <a:pt x="212" y="8"/>
                  </a:lnTo>
                  <a:lnTo>
                    <a:pt x="201" y="0"/>
                  </a:lnTo>
                  <a:lnTo>
                    <a:pt x="189" y="0"/>
                  </a:lnTo>
                  <a:lnTo>
                    <a:pt x="177" y="4"/>
                  </a:lnTo>
                  <a:lnTo>
                    <a:pt x="170" y="15"/>
                  </a:lnTo>
                  <a:lnTo>
                    <a:pt x="77" y="142"/>
                  </a:lnTo>
                  <a:lnTo>
                    <a:pt x="54" y="111"/>
                  </a:lnTo>
                  <a:lnTo>
                    <a:pt x="46" y="104"/>
                  </a:lnTo>
                  <a:lnTo>
                    <a:pt x="35" y="100"/>
                  </a:lnTo>
                  <a:lnTo>
                    <a:pt x="23" y="100"/>
                  </a:lnTo>
                  <a:lnTo>
                    <a:pt x="12" y="104"/>
                  </a:lnTo>
                  <a:lnTo>
                    <a:pt x="4" y="115"/>
                  </a:lnTo>
                  <a:lnTo>
                    <a:pt x="0" y="127"/>
                  </a:lnTo>
                  <a:lnTo>
                    <a:pt x="0" y="138"/>
                  </a:lnTo>
                  <a:lnTo>
                    <a:pt x="4" y="146"/>
                  </a:lnTo>
                  <a:lnTo>
                    <a:pt x="54" y="21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1" name="Freeform 186"/>
            <p:cNvSpPr>
              <a:spLocks/>
            </p:cNvSpPr>
            <p:nvPr/>
          </p:nvSpPr>
          <p:spPr bwMode="auto">
            <a:xfrm>
              <a:off x="1866900" y="4475163"/>
              <a:ext cx="355600" cy="354013"/>
            </a:xfrm>
            <a:custGeom>
              <a:avLst/>
              <a:gdLst>
                <a:gd name="T0" fmla="*/ 54 w 224"/>
                <a:gd name="T1" fmla="*/ 212 h 223"/>
                <a:gd name="T2" fmla="*/ 62 w 224"/>
                <a:gd name="T3" fmla="*/ 220 h 223"/>
                <a:gd name="T4" fmla="*/ 77 w 224"/>
                <a:gd name="T5" fmla="*/ 223 h 223"/>
                <a:gd name="T6" fmla="*/ 93 w 224"/>
                <a:gd name="T7" fmla="*/ 220 h 223"/>
                <a:gd name="T8" fmla="*/ 104 w 224"/>
                <a:gd name="T9" fmla="*/ 212 h 223"/>
                <a:gd name="T10" fmla="*/ 220 w 224"/>
                <a:gd name="T11" fmla="*/ 46 h 223"/>
                <a:gd name="T12" fmla="*/ 224 w 224"/>
                <a:gd name="T13" fmla="*/ 35 h 223"/>
                <a:gd name="T14" fmla="*/ 224 w 224"/>
                <a:gd name="T15" fmla="*/ 23 h 223"/>
                <a:gd name="T16" fmla="*/ 220 w 224"/>
                <a:gd name="T17" fmla="*/ 12 h 223"/>
                <a:gd name="T18" fmla="*/ 212 w 224"/>
                <a:gd name="T19" fmla="*/ 4 h 223"/>
                <a:gd name="T20" fmla="*/ 201 w 224"/>
                <a:gd name="T21" fmla="*/ 0 h 223"/>
                <a:gd name="T22" fmla="*/ 189 w 224"/>
                <a:gd name="T23" fmla="*/ 0 h 223"/>
                <a:gd name="T24" fmla="*/ 177 w 224"/>
                <a:gd name="T25" fmla="*/ 4 h 223"/>
                <a:gd name="T26" fmla="*/ 170 w 224"/>
                <a:gd name="T27" fmla="*/ 12 h 223"/>
                <a:gd name="T28" fmla="*/ 77 w 224"/>
                <a:gd name="T29" fmla="*/ 139 h 223"/>
                <a:gd name="T30" fmla="*/ 54 w 224"/>
                <a:gd name="T31" fmla="*/ 108 h 223"/>
                <a:gd name="T32" fmla="*/ 46 w 224"/>
                <a:gd name="T33" fmla="*/ 100 h 223"/>
                <a:gd name="T34" fmla="*/ 35 w 224"/>
                <a:gd name="T35" fmla="*/ 96 h 223"/>
                <a:gd name="T36" fmla="*/ 23 w 224"/>
                <a:gd name="T37" fmla="*/ 96 h 223"/>
                <a:gd name="T38" fmla="*/ 12 w 224"/>
                <a:gd name="T39" fmla="*/ 104 h 223"/>
                <a:gd name="T40" fmla="*/ 4 w 224"/>
                <a:gd name="T41" fmla="*/ 112 h 223"/>
                <a:gd name="T42" fmla="*/ 0 w 224"/>
                <a:gd name="T43" fmla="*/ 123 h 223"/>
                <a:gd name="T44" fmla="*/ 0 w 224"/>
                <a:gd name="T45" fmla="*/ 135 h 223"/>
                <a:gd name="T46" fmla="*/ 4 w 224"/>
                <a:gd name="T47" fmla="*/ 146 h 223"/>
                <a:gd name="T48" fmla="*/ 54 w 224"/>
                <a:gd name="T49" fmla="*/ 212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4" h="223">
                  <a:moveTo>
                    <a:pt x="54" y="212"/>
                  </a:moveTo>
                  <a:lnTo>
                    <a:pt x="62" y="220"/>
                  </a:lnTo>
                  <a:lnTo>
                    <a:pt x="77" y="223"/>
                  </a:lnTo>
                  <a:lnTo>
                    <a:pt x="93" y="220"/>
                  </a:lnTo>
                  <a:lnTo>
                    <a:pt x="104" y="212"/>
                  </a:lnTo>
                  <a:lnTo>
                    <a:pt x="220" y="46"/>
                  </a:lnTo>
                  <a:lnTo>
                    <a:pt x="224" y="35"/>
                  </a:lnTo>
                  <a:lnTo>
                    <a:pt x="224" y="23"/>
                  </a:lnTo>
                  <a:lnTo>
                    <a:pt x="220" y="12"/>
                  </a:lnTo>
                  <a:lnTo>
                    <a:pt x="212" y="4"/>
                  </a:lnTo>
                  <a:lnTo>
                    <a:pt x="201" y="0"/>
                  </a:lnTo>
                  <a:lnTo>
                    <a:pt x="189" y="0"/>
                  </a:lnTo>
                  <a:lnTo>
                    <a:pt x="177" y="4"/>
                  </a:lnTo>
                  <a:lnTo>
                    <a:pt x="170" y="12"/>
                  </a:lnTo>
                  <a:lnTo>
                    <a:pt x="77" y="139"/>
                  </a:lnTo>
                  <a:lnTo>
                    <a:pt x="54" y="108"/>
                  </a:lnTo>
                  <a:lnTo>
                    <a:pt x="46" y="100"/>
                  </a:lnTo>
                  <a:lnTo>
                    <a:pt x="35" y="96"/>
                  </a:lnTo>
                  <a:lnTo>
                    <a:pt x="23" y="96"/>
                  </a:lnTo>
                  <a:lnTo>
                    <a:pt x="12" y="104"/>
                  </a:lnTo>
                  <a:lnTo>
                    <a:pt x="4" y="112"/>
                  </a:lnTo>
                  <a:lnTo>
                    <a:pt x="0" y="123"/>
                  </a:lnTo>
                  <a:lnTo>
                    <a:pt x="0" y="135"/>
                  </a:lnTo>
                  <a:lnTo>
                    <a:pt x="4" y="146"/>
                  </a:lnTo>
                  <a:lnTo>
                    <a:pt x="54" y="2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2" name="Freeform 187"/>
            <p:cNvSpPr>
              <a:spLocks/>
            </p:cNvSpPr>
            <p:nvPr/>
          </p:nvSpPr>
          <p:spPr bwMode="auto">
            <a:xfrm>
              <a:off x="1866900" y="4891088"/>
              <a:ext cx="355600" cy="354013"/>
            </a:xfrm>
            <a:custGeom>
              <a:avLst/>
              <a:gdLst>
                <a:gd name="T0" fmla="*/ 54 w 224"/>
                <a:gd name="T1" fmla="*/ 211 h 223"/>
                <a:gd name="T2" fmla="*/ 62 w 224"/>
                <a:gd name="T3" fmla="*/ 223 h 223"/>
                <a:gd name="T4" fmla="*/ 77 w 224"/>
                <a:gd name="T5" fmla="*/ 223 h 223"/>
                <a:gd name="T6" fmla="*/ 93 w 224"/>
                <a:gd name="T7" fmla="*/ 223 h 223"/>
                <a:gd name="T8" fmla="*/ 104 w 224"/>
                <a:gd name="T9" fmla="*/ 211 h 223"/>
                <a:gd name="T10" fmla="*/ 220 w 224"/>
                <a:gd name="T11" fmla="*/ 46 h 223"/>
                <a:gd name="T12" fmla="*/ 224 w 224"/>
                <a:gd name="T13" fmla="*/ 38 h 223"/>
                <a:gd name="T14" fmla="*/ 224 w 224"/>
                <a:gd name="T15" fmla="*/ 23 h 223"/>
                <a:gd name="T16" fmla="*/ 220 w 224"/>
                <a:gd name="T17" fmla="*/ 15 h 223"/>
                <a:gd name="T18" fmla="*/ 212 w 224"/>
                <a:gd name="T19" fmla="*/ 4 h 223"/>
                <a:gd name="T20" fmla="*/ 201 w 224"/>
                <a:gd name="T21" fmla="*/ 0 h 223"/>
                <a:gd name="T22" fmla="*/ 189 w 224"/>
                <a:gd name="T23" fmla="*/ 0 h 223"/>
                <a:gd name="T24" fmla="*/ 177 w 224"/>
                <a:gd name="T25" fmla="*/ 4 h 223"/>
                <a:gd name="T26" fmla="*/ 170 w 224"/>
                <a:gd name="T27" fmla="*/ 11 h 223"/>
                <a:gd name="T28" fmla="*/ 77 w 224"/>
                <a:gd name="T29" fmla="*/ 142 h 223"/>
                <a:gd name="T30" fmla="*/ 54 w 224"/>
                <a:gd name="T31" fmla="*/ 111 h 223"/>
                <a:gd name="T32" fmla="*/ 46 w 224"/>
                <a:gd name="T33" fmla="*/ 104 h 223"/>
                <a:gd name="T34" fmla="*/ 35 w 224"/>
                <a:gd name="T35" fmla="*/ 96 h 223"/>
                <a:gd name="T36" fmla="*/ 23 w 224"/>
                <a:gd name="T37" fmla="*/ 100 h 223"/>
                <a:gd name="T38" fmla="*/ 12 w 224"/>
                <a:gd name="T39" fmla="*/ 104 h 223"/>
                <a:gd name="T40" fmla="*/ 4 w 224"/>
                <a:gd name="T41" fmla="*/ 111 h 223"/>
                <a:gd name="T42" fmla="*/ 0 w 224"/>
                <a:gd name="T43" fmla="*/ 123 h 223"/>
                <a:gd name="T44" fmla="*/ 0 w 224"/>
                <a:gd name="T45" fmla="*/ 134 h 223"/>
                <a:gd name="T46" fmla="*/ 4 w 224"/>
                <a:gd name="T47" fmla="*/ 146 h 223"/>
                <a:gd name="T48" fmla="*/ 54 w 224"/>
                <a:gd name="T49" fmla="*/ 211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4" h="223">
                  <a:moveTo>
                    <a:pt x="54" y="211"/>
                  </a:moveTo>
                  <a:lnTo>
                    <a:pt x="62" y="223"/>
                  </a:lnTo>
                  <a:lnTo>
                    <a:pt x="77" y="223"/>
                  </a:lnTo>
                  <a:lnTo>
                    <a:pt x="93" y="223"/>
                  </a:lnTo>
                  <a:lnTo>
                    <a:pt x="104" y="211"/>
                  </a:lnTo>
                  <a:lnTo>
                    <a:pt x="220" y="46"/>
                  </a:lnTo>
                  <a:lnTo>
                    <a:pt x="224" y="38"/>
                  </a:lnTo>
                  <a:lnTo>
                    <a:pt x="224" y="23"/>
                  </a:lnTo>
                  <a:lnTo>
                    <a:pt x="220" y="15"/>
                  </a:lnTo>
                  <a:lnTo>
                    <a:pt x="212" y="4"/>
                  </a:lnTo>
                  <a:lnTo>
                    <a:pt x="201" y="0"/>
                  </a:lnTo>
                  <a:lnTo>
                    <a:pt x="189" y="0"/>
                  </a:lnTo>
                  <a:lnTo>
                    <a:pt x="177" y="4"/>
                  </a:lnTo>
                  <a:lnTo>
                    <a:pt x="170" y="11"/>
                  </a:lnTo>
                  <a:lnTo>
                    <a:pt x="77" y="142"/>
                  </a:lnTo>
                  <a:lnTo>
                    <a:pt x="54" y="111"/>
                  </a:lnTo>
                  <a:lnTo>
                    <a:pt x="46" y="104"/>
                  </a:lnTo>
                  <a:lnTo>
                    <a:pt x="35" y="96"/>
                  </a:lnTo>
                  <a:lnTo>
                    <a:pt x="23" y="100"/>
                  </a:lnTo>
                  <a:lnTo>
                    <a:pt x="12" y="104"/>
                  </a:lnTo>
                  <a:lnTo>
                    <a:pt x="4" y="111"/>
                  </a:lnTo>
                  <a:lnTo>
                    <a:pt x="0" y="123"/>
                  </a:lnTo>
                  <a:lnTo>
                    <a:pt x="0" y="134"/>
                  </a:lnTo>
                  <a:lnTo>
                    <a:pt x="4" y="146"/>
                  </a:lnTo>
                  <a:lnTo>
                    <a:pt x="54" y="21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3" name="Freeform 188"/>
            <p:cNvSpPr>
              <a:spLocks/>
            </p:cNvSpPr>
            <p:nvPr/>
          </p:nvSpPr>
          <p:spPr bwMode="auto">
            <a:xfrm>
              <a:off x="1866900" y="5305425"/>
              <a:ext cx="355600" cy="360363"/>
            </a:xfrm>
            <a:custGeom>
              <a:avLst/>
              <a:gdLst>
                <a:gd name="T0" fmla="*/ 54 w 224"/>
                <a:gd name="T1" fmla="*/ 212 h 227"/>
                <a:gd name="T2" fmla="*/ 62 w 224"/>
                <a:gd name="T3" fmla="*/ 224 h 227"/>
                <a:gd name="T4" fmla="*/ 77 w 224"/>
                <a:gd name="T5" fmla="*/ 227 h 227"/>
                <a:gd name="T6" fmla="*/ 93 w 224"/>
                <a:gd name="T7" fmla="*/ 224 h 227"/>
                <a:gd name="T8" fmla="*/ 104 w 224"/>
                <a:gd name="T9" fmla="*/ 212 h 227"/>
                <a:gd name="T10" fmla="*/ 220 w 224"/>
                <a:gd name="T11" fmla="*/ 50 h 227"/>
                <a:gd name="T12" fmla="*/ 224 w 224"/>
                <a:gd name="T13" fmla="*/ 39 h 227"/>
                <a:gd name="T14" fmla="*/ 224 w 224"/>
                <a:gd name="T15" fmla="*/ 27 h 227"/>
                <a:gd name="T16" fmla="*/ 220 w 224"/>
                <a:gd name="T17" fmla="*/ 16 h 227"/>
                <a:gd name="T18" fmla="*/ 212 w 224"/>
                <a:gd name="T19" fmla="*/ 8 h 227"/>
                <a:gd name="T20" fmla="*/ 201 w 224"/>
                <a:gd name="T21" fmla="*/ 0 h 227"/>
                <a:gd name="T22" fmla="*/ 189 w 224"/>
                <a:gd name="T23" fmla="*/ 0 h 227"/>
                <a:gd name="T24" fmla="*/ 177 w 224"/>
                <a:gd name="T25" fmla="*/ 4 h 227"/>
                <a:gd name="T26" fmla="*/ 170 w 224"/>
                <a:gd name="T27" fmla="*/ 12 h 227"/>
                <a:gd name="T28" fmla="*/ 77 w 224"/>
                <a:gd name="T29" fmla="*/ 143 h 227"/>
                <a:gd name="T30" fmla="*/ 54 w 224"/>
                <a:gd name="T31" fmla="*/ 112 h 227"/>
                <a:gd name="T32" fmla="*/ 46 w 224"/>
                <a:gd name="T33" fmla="*/ 104 h 227"/>
                <a:gd name="T34" fmla="*/ 35 w 224"/>
                <a:gd name="T35" fmla="*/ 100 h 227"/>
                <a:gd name="T36" fmla="*/ 23 w 224"/>
                <a:gd name="T37" fmla="*/ 100 h 227"/>
                <a:gd name="T38" fmla="*/ 12 w 224"/>
                <a:gd name="T39" fmla="*/ 104 h 227"/>
                <a:gd name="T40" fmla="*/ 4 w 224"/>
                <a:gd name="T41" fmla="*/ 112 h 227"/>
                <a:gd name="T42" fmla="*/ 0 w 224"/>
                <a:gd name="T43" fmla="*/ 124 h 227"/>
                <a:gd name="T44" fmla="*/ 0 w 224"/>
                <a:gd name="T45" fmla="*/ 135 h 227"/>
                <a:gd name="T46" fmla="*/ 4 w 224"/>
                <a:gd name="T47" fmla="*/ 147 h 227"/>
                <a:gd name="T48" fmla="*/ 54 w 224"/>
                <a:gd name="T49" fmla="*/ 212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4" h="227">
                  <a:moveTo>
                    <a:pt x="54" y="212"/>
                  </a:moveTo>
                  <a:lnTo>
                    <a:pt x="62" y="224"/>
                  </a:lnTo>
                  <a:lnTo>
                    <a:pt x="77" y="227"/>
                  </a:lnTo>
                  <a:lnTo>
                    <a:pt x="93" y="224"/>
                  </a:lnTo>
                  <a:lnTo>
                    <a:pt x="104" y="212"/>
                  </a:lnTo>
                  <a:lnTo>
                    <a:pt x="220" y="50"/>
                  </a:lnTo>
                  <a:lnTo>
                    <a:pt x="224" y="39"/>
                  </a:lnTo>
                  <a:lnTo>
                    <a:pt x="224" y="27"/>
                  </a:lnTo>
                  <a:lnTo>
                    <a:pt x="220" y="16"/>
                  </a:lnTo>
                  <a:lnTo>
                    <a:pt x="212" y="8"/>
                  </a:lnTo>
                  <a:lnTo>
                    <a:pt x="201" y="0"/>
                  </a:lnTo>
                  <a:lnTo>
                    <a:pt x="189" y="0"/>
                  </a:lnTo>
                  <a:lnTo>
                    <a:pt x="177" y="4"/>
                  </a:lnTo>
                  <a:lnTo>
                    <a:pt x="170" y="12"/>
                  </a:lnTo>
                  <a:lnTo>
                    <a:pt x="77" y="143"/>
                  </a:lnTo>
                  <a:lnTo>
                    <a:pt x="54" y="112"/>
                  </a:lnTo>
                  <a:lnTo>
                    <a:pt x="46" y="104"/>
                  </a:lnTo>
                  <a:lnTo>
                    <a:pt x="35" y="100"/>
                  </a:lnTo>
                  <a:lnTo>
                    <a:pt x="23" y="100"/>
                  </a:lnTo>
                  <a:lnTo>
                    <a:pt x="12" y="104"/>
                  </a:lnTo>
                  <a:lnTo>
                    <a:pt x="4" y="112"/>
                  </a:lnTo>
                  <a:lnTo>
                    <a:pt x="0" y="124"/>
                  </a:lnTo>
                  <a:lnTo>
                    <a:pt x="0" y="135"/>
                  </a:lnTo>
                  <a:lnTo>
                    <a:pt x="4" y="147"/>
                  </a:lnTo>
                  <a:lnTo>
                    <a:pt x="54" y="2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14" name="Group 113"/>
          <p:cNvGrpSpPr/>
          <p:nvPr/>
        </p:nvGrpSpPr>
        <p:grpSpPr>
          <a:xfrm>
            <a:off x="3400655" y="1442353"/>
            <a:ext cx="862609" cy="653409"/>
            <a:chOff x="557213" y="3949700"/>
            <a:chExt cx="3024187" cy="2290763"/>
          </a:xfrm>
        </p:grpSpPr>
        <p:sp>
          <p:nvSpPr>
            <p:cNvPr id="115" name="Freeform 193"/>
            <p:cNvSpPr>
              <a:spLocks noEditPoints="1"/>
            </p:cNvSpPr>
            <p:nvPr/>
          </p:nvSpPr>
          <p:spPr bwMode="auto">
            <a:xfrm>
              <a:off x="557213" y="4475163"/>
              <a:ext cx="3024187" cy="1765300"/>
            </a:xfrm>
            <a:custGeom>
              <a:avLst/>
              <a:gdLst>
                <a:gd name="T0" fmla="*/ 1665 w 1905"/>
                <a:gd name="T1" fmla="*/ 762 h 1112"/>
                <a:gd name="T2" fmla="*/ 1631 w 1905"/>
                <a:gd name="T3" fmla="*/ 520 h 1112"/>
                <a:gd name="T4" fmla="*/ 1388 w 1905"/>
                <a:gd name="T5" fmla="*/ 439 h 1112"/>
                <a:gd name="T6" fmla="*/ 721 w 1905"/>
                <a:gd name="T7" fmla="*/ 262 h 1112"/>
                <a:gd name="T8" fmla="*/ 455 w 1905"/>
                <a:gd name="T9" fmla="*/ 116 h 1112"/>
                <a:gd name="T10" fmla="*/ 324 w 1905"/>
                <a:gd name="T11" fmla="*/ 0 h 1112"/>
                <a:gd name="T12" fmla="*/ 197 w 1905"/>
                <a:gd name="T13" fmla="*/ 120 h 1112"/>
                <a:gd name="T14" fmla="*/ 70 w 1905"/>
                <a:gd name="T15" fmla="*/ 250 h 1112"/>
                <a:gd name="T16" fmla="*/ 197 w 1905"/>
                <a:gd name="T17" fmla="*/ 408 h 1112"/>
                <a:gd name="T18" fmla="*/ 316 w 1905"/>
                <a:gd name="T19" fmla="*/ 377 h 1112"/>
                <a:gd name="T20" fmla="*/ 212 w 1905"/>
                <a:gd name="T21" fmla="*/ 708 h 1112"/>
                <a:gd name="T22" fmla="*/ 19 w 1905"/>
                <a:gd name="T23" fmla="*/ 920 h 1112"/>
                <a:gd name="T24" fmla="*/ 35 w 1905"/>
                <a:gd name="T25" fmla="*/ 977 h 1112"/>
                <a:gd name="T26" fmla="*/ 1465 w 1905"/>
                <a:gd name="T27" fmla="*/ 1112 h 1112"/>
                <a:gd name="T28" fmla="*/ 1889 w 1905"/>
                <a:gd name="T29" fmla="*/ 977 h 1112"/>
                <a:gd name="T30" fmla="*/ 1874 w 1905"/>
                <a:gd name="T31" fmla="*/ 916 h 1112"/>
                <a:gd name="T32" fmla="*/ 1581 w 1905"/>
                <a:gd name="T33" fmla="*/ 585 h 1112"/>
                <a:gd name="T34" fmla="*/ 1500 w 1905"/>
                <a:gd name="T35" fmla="*/ 677 h 1112"/>
                <a:gd name="T36" fmla="*/ 1446 w 1905"/>
                <a:gd name="T37" fmla="*/ 647 h 1112"/>
                <a:gd name="T38" fmla="*/ 1400 w 1905"/>
                <a:gd name="T39" fmla="*/ 516 h 1112"/>
                <a:gd name="T40" fmla="*/ 1319 w 1905"/>
                <a:gd name="T41" fmla="*/ 773 h 1112"/>
                <a:gd name="T42" fmla="*/ 1118 w 1905"/>
                <a:gd name="T43" fmla="*/ 550 h 1112"/>
                <a:gd name="T44" fmla="*/ 621 w 1905"/>
                <a:gd name="T45" fmla="*/ 343 h 1112"/>
                <a:gd name="T46" fmla="*/ 1218 w 1905"/>
                <a:gd name="T47" fmla="*/ 431 h 1112"/>
                <a:gd name="T48" fmla="*/ 1307 w 1905"/>
                <a:gd name="T49" fmla="*/ 916 h 1112"/>
                <a:gd name="T50" fmla="*/ 1249 w 1905"/>
                <a:gd name="T51" fmla="*/ 816 h 1112"/>
                <a:gd name="T52" fmla="*/ 567 w 1905"/>
                <a:gd name="T53" fmla="*/ 385 h 1112"/>
                <a:gd name="T54" fmla="*/ 1045 w 1905"/>
                <a:gd name="T55" fmla="*/ 577 h 1112"/>
                <a:gd name="T56" fmla="*/ 1176 w 1905"/>
                <a:gd name="T57" fmla="*/ 777 h 1112"/>
                <a:gd name="T58" fmla="*/ 964 w 1905"/>
                <a:gd name="T59" fmla="*/ 747 h 1112"/>
                <a:gd name="T60" fmla="*/ 817 w 1905"/>
                <a:gd name="T61" fmla="*/ 916 h 1112"/>
                <a:gd name="T62" fmla="*/ 640 w 1905"/>
                <a:gd name="T63" fmla="*/ 735 h 1112"/>
                <a:gd name="T64" fmla="*/ 1126 w 1905"/>
                <a:gd name="T65" fmla="*/ 916 h 1112"/>
                <a:gd name="T66" fmla="*/ 1033 w 1905"/>
                <a:gd name="T67" fmla="*/ 785 h 1112"/>
                <a:gd name="T68" fmla="*/ 1122 w 1905"/>
                <a:gd name="T69" fmla="*/ 881 h 1112"/>
                <a:gd name="T70" fmla="*/ 409 w 1905"/>
                <a:gd name="T71" fmla="*/ 885 h 1112"/>
                <a:gd name="T72" fmla="*/ 532 w 1905"/>
                <a:gd name="T73" fmla="*/ 820 h 1112"/>
                <a:gd name="T74" fmla="*/ 648 w 1905"/>
                <a:gd name="T75" fmla="*/ 870 h 1112"/>
                <a:gd name="T76" fmla="*/ 752 w 1905"/>
                <a:gd name="T77" fmla="*/ 916 h 1112"/>
                <a:gd name="T78" fmla="*/ 251 w 1905"/>
                <a:gd name="T79" fmla="*/ 320 h 1112"/>
                <a:gd name="T80" fmla="*/ 131 w 1905"/>
                <a:gd name="T81" fmla="*/ 281 h 1112"/>
                <a:gd name="T82" fmla="*/ 231 w 1905"/>
                <a:gd name="T83" fmla="*/ 208 h 1112"/>
                <a:gd name="T84" fmla="*/ 274 w 1905"/>
                <a:gd name="T85" fmla="*/ 85 h 1112"/>
                <a:gd name="T86" fmla="*/ 382 w 1905"/>
                <a:gd name="T87" fmla="*/ 166 h 1112"/>
                <a:gd name="T88" fmla="*/ 463 w 1905"/>
                <a:gd name="T89" fmla="*/ 327 h 1112"/>
                <a:gd name="T90" fmla="*/ 289 w 1905"/>
                <a:gd name="T91" fmla="*/ 773 h 1112"/>
                <a:gd name="T92" fmla="*/ 309 w 1905"/>
                <a:gd name="T93" fmla="*/ 485 h 1112"/>
                <a:gd name="T94" fmla="*/ 455 w 1905"/>
                <a:gd name="T95" fmla="*/ 527 h 1112"/>
                <a:gd name="T96" fmla="*/ 455 w 1905"/>
                <a:gd name="T97" fmla="*/ 793 h 1112"/>
                <a:gd name="T98" fmla="*/ 332 w 1905"/>
                <a:gd name="T99" fmla="*/ 862 h 1112"/>
                <a:gd name="T100" fmla="*/ 413 w 1905"/>
                <a:gd name="T101" fmla="*/ 1043 h 1112"/>
                <a:gd name="T102" fmla="*/ 1519 w 1905"/>
                <a:gd name="T103" fmla="*/ 1024 h 1112"/>
                <a:gd name="T104" fmla="*/ 1442 w 1905"/>
                <a:gd name="T105" fmla="*/ 781 h 1112"/>
                <a:gd name="T106" fmla="*/ 1604 w 1905"/>
                <a:gd name="T107" fmla="*/ 789 h 1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05" h="1112">
                  <a:moveTo>
                    <a:pt x="1874" y="916"/>
                  </a:moveTo>
                  <a:lnTo>
                    <a:pt x="1623" y="916"/>
                  </a:lnTo>
                  <a:lnTo>
                    <a:pt x="1642" y="889"/>
                  </a:lnTo>
                  <a:lnTo>
                    <a:pt x="1654" y="862"/>
                  </a:lnTo>
                  <a:lnTo>
                    <a:pt x="1662" y="827"/>
                  </a:lnTo>
                  <a:lnTo>
                    <a:pt x="1665" y="797"/>
                  </a:lnTo>
                  <a:lnTo>
                    <a:pt x="1665" y="762"/>
                  </a:lnTo>
                  <a:lnTo>
                    <a:pt x="1658" y="727"/>
                  </a:lnTo>
                  <a:lnTo>
                    <a:pt x="1646" y="693"/>
                  </a:lnTo>
                  <a:lnTo>
                    <a:pt x="1627" y="658"/>
                  </a:lnTo>
                  <a:lnTo>
                    <a:pt x="1639" y="623"/>
                  </a:lnTo>
                  <a:lnTo>
                    <a:pt x="1642" y="589"/>
                  </a:lnTo>
                  <a:lnTo>
                    <a:pt x="1639" y="554"/>
                  </a:lnTo>
                  <a:lnTo>
                    <a:pt x="1631" y="520"/>
                  </a:lnTo>
                  <a:lnTo>
                    <a:pt x="1615" y="504"/>
                  </a:lnTo>
                  <a:lnTo>
                    <a:pt x="1585" y="493"/>
                  </a:lnTo>
                  <a:lnTo>
                    <a:pt x="1554" y="493"/>
                  </a:lnTo>
                  <a:lnTo>
                    <a:pt x="1519" y="493"/>
                  </a:lnTo>
                  <a:lnTo>
                    <a:pt x="1488" y="500"/>
                  </a:lnTo>
                  <a:lnTo>
                    <a:pt x="1430" y="462"/>
                  </a:lnTo>
                  <a:lnTo>
                    <a:pt x="1388" y="439"/>
                  </a:lnTo>
                  <a:lnTo>
                    <a:pt x="1338" y="416"/>
                  </a:lnTo>
                  <a:lnTo>
                    <a:pt x="1284" y="393"/>
                  </a:lnTo>
                  <a:lnTo>
                    <a:pt x="1230" y="370"/>
                  </a:lnTo>
                  <a:lnTo>
                    <a:pt x="1107" y="331"/>
                  </a:lnTo>
                  <a:lnTo>
                    <a:pt x="979" y="300"/>
                  </a:lnTo>
                  <a:lnTo>
                    <a:pt x="848" y="277"/>
                  </a:lnTo>
                  <a:lnTo>
                    <a:pt x="721" y="262"/>
                  </a:lnTo>
                  <a:lnTo>
                    <a:pt x="602" y="262"/>
                  </a:lnTo>
                  <a:lnTo>
                    <a:pt x="544" y="266"/>
                  </a:lnTo>
                  <a:lnTo>
                    <a:pt x="494" y="273"/>
                  </a:lnTo>
                  <a:lnTo>
                    <a:pt x="424" y="212"/>
                  </a:lnTo>
                  <a:lnTo>
                    <a:pt x="443" y="181"/>
                  </a:lnTo>
                  <a:lnTo>
                    <a:pt x="451" y="143"/>
                  </a:lnTo>
                  <a:lnTo>
                    <a:pt x="455" y="116"/>
                  </a:lnTo>
                  <a:lnTo>
                    <a:pt x="447" y="89"/>
                  </a:lnTo>
                  <a:lnTo>
                    <a:pt x="436" y="62"/>
                  </a:lnTo>
                  <a:lnTo>
                    <a:pt x="420" y="43"/>
                  </a:lnTo>
                  <a:lnTo>
                    <a:pt x="401" y="23"/>
                  </a:lnTo>
                  <a:lnTo>
                    <a:pt x="378" y="8"/>
                  </a:lnTo>
                  <a:lnTo>
                    <a:pt x="351" y="0"/>
                  </a:lnTo>
                  <a:lnTo>
                    <a:pt x="324" y="0"/>
                  </a:lnTo>
                  <a:lnTo>
                    <a:pt x="297" y="0"/>
                  </a:lnTo>
                  <a:lnTo>
                    <a:pt x="270" y="12"/>
                  </a:lnTo>
                  <a:lnTo>
                    <a:pt x="247" y="23"/>
                  </a:lnTo>
                  <a:lnTo>
                    <a:pt x="228" y="43"/>
                  </a:lnTo>
                  <a:lnTo>
                    <a:pt x="212" y="66"/>
                  </a:lnTo>
                  <a:lnTo>
                    <a:pt x="201" y="93"/>
                  </a:lnTo>
                  <a:lnTo>
                    <a:pt x="197" y="120"/>
                  </a:lnTo>
                  <a:lnTo>
                    <a:pt x="197" y="146"/>
                  </a:lnTo>
                  <a:lnTo>
                    <a:pt x="197" y="146"/>
                  </a:lnTo>
                  <a:lnTo>
                    <a:pt x="166" y="154"/>
                  </a:lnTo>
                  <a:lnTo>
                    <a:pt x="135" y="166"/>
                  </a:lnTo>
                  <a:lnTo>
                    <a:pt x="108" y="185"/>
                  </a:lnTo>
                  <a:lnTo>
                    <a:pt x="85" y="212"/>
                  </a:lnTo>
                  <a:lnTo>
                    <a:pt x="70" y="250"/>
                  </a:lnTo>
                  <a:lnTo>
                    <a:pt x="70" y="289"/>
                  </a:lnTo>
                  <a:lnTo>
                    <a:pt x="77" y="327"/>
                  </a:lnTo>
                  <a:lnTo>
                    <a:pt x="97" y="358"/>
                  </a:lnTo>
                  <a:lnTo>
                    <a:pt x="120" y="381"/>
                  </a:lnTo>
                  <a:lnTo>
                    <a:pt x="143" y="393"/>
                  </a:lnTo>
                  <a:lnTo>
                    <a:pt x="170" y="404"/>
                  </a:lnTo>
                  <a:lnTo>
                    <a:pt x="197" y="408"/>
                  </a:lnTo>
                  <a:lnTo>
                    <a:pt x="197" y="408"/>
                  </a:lnTo>
                  <a:lnTo>
                    <a:pt x="224" y="404"/>
                  </a:lnTo>
                  <a:lnTo>
                    <a:pt x="251" y="396"/>
                  </a:lnTo>
                  <a:lnTo>
                    <a:pt x="274" y="381"/>
                  </a:lnTo>
                  <a:lnTo>
                    <a:pt x="297" y="362"/>
                  </a:lnTo>
                  <a:lnTo>
                    <a:pt x="297" y="358"/>
                  </a:lnTo>
                  <a:lnTo>
                    <a:pt x="316" y="377"/>
                  </a:lnTo>
                  <a:lnTo>
                    <a:pt x="278" y="427"/>
                  </a:lnTo>
                  <a:lnTo>
                    <a:pt x="247" y="477"/>
                  </a:lnTo>
                  <a:lnTo>
                    <a:pt x="224" y="527"/>
                  </a:lnTo>
                  <a:lnTo>
                    <a:pt x="212" y="573"/>
                  </a:lnTo>
                  <a:lnTo>
                    <a:pt x="208" y="620"/>
                  </a:lnTo>
                  <a:lnTo>
                    <a:pt x="208" y="666"/>
                  </a:lnTo>
                  <a:lnTo>
                    <a:pt x="212" y="708"/>
                  </a:lnTo>
                  <a:lnTo>
                    <a:pt x="220" y="747"/>
                  </a:lnTo>
                  <a:lnTo>
                    <a:pt x="235" y="804"/>
                  </a:lnTo>
                  <a:lnTo>
                    <a:pt x="255" y="850"/>
                  </a:lnTo>
                  <a:lnTo>
                    <a:pt x="278" y="889"/>
                  </a:lnTo>
                  <a:lnTo>
                    <a:pt x="293" y="916"/>
                  </a:lnTo>
                  <a:lnTo>
                    <a:pt x="35" y="916"/>
                  </a:lnTo>
                  <a:lnTo>
                    <a:pt x="19" y="920"/>
                  </a:lnTo>
                  <a:lnTo>
                    <a:pt x="12" y="927"/>
                  </a:lnTo>
                  <a:lnTo>
                    <a:pt x="4" y="935"/>
                  </a:lnTo>
                  <a:lnTo>
                    <a:pt x="0" y="947"/>
                  </a:lnTo>
                  <a:lnTo>
                    <a:pt x="4" y="962"/>
                  </a:lnTo>
                  <a:lnTo>
                    <a:pt x="12" y="970"/>
                  </a:lnTo>
                  <a:lnTo>
                    <a:pt x="19" y="977"/>
                  </a:lnTo>
                  <a:lnTo>
                    <a:pt x="35" y="977"/>
                  </a:lnTo>
                  <a:lnTo>
                    <a:pt x="282" y="977"/>
                  </a:lnTo>
                  <a:lnTo>
                    <a:pt x="339" y="1058"/>
                  </a:lnTo>
                  <a:lnTo>
                    <a:pt x="363" y="1081"/>
                  </a:lnTo>
                  <a:lnTo>
                    <a:pt x="386" y="1097"/>
                  </a:lnTo>
                  <a:lnTo>
                    <a:pt x="413" y="1108"/>
                  </a:lnTo>
                  <a:lnTo>
                    <a:pt x="443" y="1112"/>
                  </a:lnTo>
                  <a:lnTo>
                    <a:pt x="1465" y="1112"/>
                  </a:lnTo>
                  <a:lnTo>
                    <a:pt x="1496" y="1108"/>
                  </a:lnTo>
                  <a:lnTo>
                    <a:pt x="1523" y="1097"/>
                  </a:lnTo>
                  <a:lnTo>
                    <a:pt x="1546" y="1081"/>
                  </a:lnTo>
                  <a:lnTo>
                    <a:pt x="1569" y="1058"/>
                  </a:lnTo>
                  <a:lnTo>
                    <a:pt x="1627" y="977"/>
                  </a:lnTo>
                  <a:lnTo>
                    <a:pt x="1874" y="977"/>
                  </a:lnTo>
                  <a:lnTo>
                    <a:pt x="1889" y="977"/>
                  </a:lnTo>
                  <a:lnTo>
                    <a:pt x="1897" y="970"/>
                  </a:lnTo>
                  <a:lnTo>
                    <a:pt x="1905" y="962"/>
                  </a:lnTo>
                  <a:lnTo>
                    <a:pt x="1905" y="947"/>
                  </a:lnTo>
                  <a:lnTo>
                    <a:pt x="1905" y="935"/>
                  </a:lnTo>
                  <a:lnTo>
                    <a:pt x="1897" y="927"/>
                  </a:lnTo>
                  <a:lnTo>
                    <a:pt x="1889" y="920"/>
                  </a:lnTo>
                  <a:lnTo>
                    <a:pt x="1874" y="916"/>
                  </a:lnTo>
                  <a:lnTo>
                    <a:pt x="1874" y="916"/>
                  </a:lnTo>
                  <a:close/>
                  <a:moveTo>
                    <a:pt x="1453" y="593"/>
                  </a:moveTo>
                  <a:lnTo>
                    <a:pt x="1484" y="573"/>
                  </a:lnTo>
                  <a:lnTo>
                    <a:pt x="1515" y="558"/>
                  </a:lnTo>
                  <a:lnTo>
                    <a:pt x="1546" y="554"/>
                  </a:lnTo>
                  <a:lnTo>
                    <a:pt x="1577" y="554"/>
                  </a:lnTo>
                  <a:lnTo>
                    <a:pt x="1581" y="585"/>
                  </a:lnTo>
                  <a:lnTo>
                    <a:pt x="1577" y="620"/>
                  </a:lnTo>
                  <a:lnTo>
                    <a:pt x="1561" y="650"/>
                  </a:lnTo>
                  <a:lnTo>
                    <a:pt x="1538" y="677"/>
                  </a:lnTo>
                  <a:lnTo>
                    <a:pt x="1504" y="704"/>
                  </a:lnTo>
                  <a:lnTo>
                    <a:pt x="1461" y="720"/>
                  </a:lnTo>
                  <a:lnTo>
                    <a:pt x="1492" y="689"/>
                  </a:lnTo>
                  <a:lnTo>
                    <a:pt x="1500" y="677"/>
                  </a:lnTo>
                  <a:lnTo>
                    <a:pt x="1500" y="666"/>
                  </a:lnTo>
                  <a:lnTo>
                    <a:pt x="1500" y="654"/>
                  </a:lnTo>
                  <a:lnTo>
                    <a:pt x="1492" y="647"/>
                  </a:lnTo>
                  <a:lnTo>
                    <a:pt x="1480" y="639"/>
                  </a:lnTo>
                  <a:lnTo>
                    <a:pt x="1469" y="635"/>
                  </a:lnTo>
                  <a:lnTo>
                    <a:pt x="1457" y="639"/>
                  </a:lnTo>
                  <a:lnTo>
                    <a:pt x="1446" y="647"/>
                  </a:lnTo>
                  <a:lnTo>
                    <a:pt x="1415" y="681"/>
                  </a:lnTo>
                  <a:lnTo>
                    <a:pt x="1419" y="658"/>
                  </a:lnTo>
                  <a:lnTo>
                    <a:pt x="1426" y="635"/>
                  </a:lnTo>
                  <a:lnTo>
                    <a:pt x="1438" y="612"/>
                  </a:lnTo>
                  <a:lnTo>
                    <a:pt x="1453" y="593"/>
                  </a:lnTo>
                  <a:lnTo>
                    <a:pt x="1453" y="593"/>
                  </a:lnTo>
                  <a:close/>
                  <a:moveTo>
                    <a:pt x="1400" y="516"/>
                  </a:moveTo>
                  <a:lnTo>
                    <a:pt x="1430" y="535"/>
                  </a:lnTo>
                  <a:lnTo>
                    <a:pt x="1411" y="550"/>
                  </a:lnTo>
                  <a:lnTo>
                    <a:pt x="1380" y="593"/>
                  </a:lnTo>
                  <a:lnTo>
                    <a:pt x="1357" y="639"/>
                  </a:lnTo>
                  <a:lnTo>
                    <a:pt x="1349" y="689"/>
                  </a:lnTo>
                  <a:lnTo>
                    <a:pt x="1357" y="735"/>
                  </a:lnTo>
                  <a:lnTo>
                    <a:pt x="1319" y="773"/>
                  </a:lnTo>
                  <a:lnTo>
                    <a:pt x="1288" y="758"/>
                  </a:lnTo>
                  <a:lnTo>
                    <a:pt x="1253" y="754"/>
                  </a:lnTo>
                  <a:lnTo>
                    <a:pt x="1241" y="704"/>
                  </a:lnTo>
                  <a:lnTo>
                    <a:pt x="1218" y="654"/>
                  </a:lnTo>
                  <a:lnTo>
                    <a:pt x="1191" y="612"/>
                  </a:lnTo>
                  <a:lnTo>
                    <a:pt x="1153" y="577"/>
                  </a:lnTo>
                  <a:lnTo>
                    <a:pt x="1118" y="550"/>
                  </a:lnTo>
                  <a:lnTo>
                    <a:pt x="1080" y="523"/>
                  </a:lnTo>
                  <a:lnTo>
                    <a:pt x="1033" y="500"/>
                  </a:lnTo>
                  <a:lnTo>
                    <a:pt x="987" y="481"/>
                  </a:lnTo>
                  <a:lnTo>
                    <a:pt x="887" y="439"/>
                  </a:lnTo>
                  <a:lnTo>
                    <a:pt x="779" y="400"/>
                  </a:lnTo>
                  <a:lnTo>
                    <a:pt x="671" y="362"/>
                  </a:lnTo>
                  <a:lnTo>
                    <a:pt x="621" y="343"/>
                  </a:lnTo>
                  <a:lnTo>
                    <a:pt x="575" y="323"/>
                  </a:lnTo>
                  <a:lnTo>
                    <a:pt x="671" y="323"/>
                  </a:lnTo>
                  <a:lnTo>
                    <a:pt x="775" y="331"/>
                  </a:lnTo>
                  <a:lnTo>
                    <a:pt x="887" y="346"/>
                  </a:lnTo>
                  <a:lnTo>
                    <a:pt x="999" y="366"/>
                  </a:lnTo>
                  <a:lnTo>
                    <a:pt x="1110" y="396"/>
                  </a:lnTo>
                  <a:lnTo>
                    <a:pt x="1218" y="431"/>
                  </a:lnTo>
                  <a:lnTo>
                    <a:pt x="1315" y="470"/>
                  </a:lnTo>
                  <a:lnTo>
                    <a:pt x="1357" y="493"/>
                  </a:lnTo>
                  <a:lnTo>
                    <a:pt x="1400" y="516"/>
                  </a:lnTo>
                  <a:lnTo>
                    <a:pt x="1400" y="516"/>
                  </a:lnTo>
                  <a:close/>
                  <a:moveTo>
                    <a:pt x="1319" y="881"/>
                  </a:moveTo>
                  <a:lnTo>
                    <a:pt x="1315" y="900"/>
                  </a:lnTo>
                  <a:lnTo>
                    <a:pt x="1307" y="916"/>
                  </a:lnTo>
                  <a:lnTo>
                    <a:pt x="1191" y="916"/>
                  </a:lnTo>
                  <a:lnTo>
                    <a:pt x="1184" y="900"/>
                  </a:lnTo>
                  <a:lnTo>
                    <a:pt x="1184" y="881"/>
                  </a:lnTo>
                  <a:lnTo>
                    <a:pt x="1187" y="858"/>
                  </a:lnTo>
                  <a:lnTo>
                    <a:pt x="1203" y="835"/>
                  </a:lnTo>
                  <a:lnTo>
                    <a:pt x="1222" y="820"/>
                  </a:lnTo>
                  <a:lnTo>
                    <a:pt x="1249" y="816"/>
                  </a:lnTo>
                  <a:lnTo>
                    <a:pt x="1276" y="820"/>
                  </a:lnTo>
                  <a:lnTo>
                    <a:pt x="1299" y="835"/>
                  </a:lnTo>
                  <a:lnTo>
                    <a:pt x="1315" y="858"/>
                  </a:lnTo>
                  <a:lnTo>
                    <a:pt x="1319" y="881"/>
                  </a:lnTo>
                  <a:lnTo>
                    <a:pt x="1319" y="881"/>
                  </a:lnTo>
                  <a:close/>
                  <a:moveTo>
                    <a:pt x="513" y="362"/>
                  </a:moveTo>
                  <a:lnTo>
                    <a:pt x="567" y="385"/>
                  </a:lnTo>
                  <a:lnTo>
                    <a:pt x="625" y="412"/>
                  </a:lnTo>
                  <a:lnTo>
                    <a:pt x="690" y="435"/>
                  </a:lnTo>
                  <a:lnTo>
                    <a:pt x="760" y="458"/>
                  </a:lnTo>
                  <a:lnTo>
                    <a:pt x="860" y="497"/>
                  </a:lnTo>
                  <a:lnTo>
                    <a:pt x="960" y="535"/>
                  </a:lnTo>
                  <a:lnTo>
                    <a:pt x="1002" y="554"/>
                  </a:lnTo>
                  <a:lnTo>
                    <a:pt x="1045" y="577"/>
                  </a:lnTo>
                  <a:lnTo>
                    <a:pt x="1083" y="600"/>
                  </a:lnTo>
                  <a:lnTo>
                    <a:pt x="1114" y="623"/>
                  </a:lnTo>
                  <a:lnTo>
                    <a:pt x="1141" y="654"/>
                  </a:lnTo>
                  <a:lnTo>
                    <a:pt x="1168" y="689"/>
                  </a:lnTo>
                  <a:lnTo>
                    <a:pt x="1184" y="727"/>
                  </a:lnTo>
                  <a:lnTo>
                    <a:pt x="1191" y="766"/>
                  </a:lnTo>
                  <a:lnTo>
                    <a:pt x="1176" y="777"/>
                  </a:lnTo>
                  <a:lnTo>
                    <a:pt x="1149" y="754"/>
                  </a:lnTo>
                  <a:lnTo>
                    <a:pt x="1122" y="735"/>
                  </a:lnTo>
                  <a:lnTo>
                    <a:pt x="1087" y="723"/>
                  </a:lnTo>
                  <a:lnTo>
                    <a:pt x="1053" y="720"/>
                  </a:lnTo>
                  <a:lnTo>
                    <a:pt x="1022" y="723"/>
                  </a:lnTo>
                  <a:lnTo>
                    <a:pt x="991" y="735"/>
                  </a:lnTo>
                  <a:lnTo>
                    <a:pt x="964" y="747"/>
                  </a:lnTo>
                  <a:lnTo>
                    <a:pt x="937" y="770"/>
                  </a:lnTo>
                  <a:lnTo>
                    <a:pt x="918" y="793"/>
                  </a:lnTo>
                  <a:lnTo>
                    <a:pt x="902" y="820"/>
                  </a:lnTo>
                  <a:lnTo>
                    <a:pt x="895" y="850"/>
                  </a:lnTo>
                  <a:lnTo>
                    <a:pt x="891" y="881"/>
                  </a:lnTo>
                  <a:lnTo>
                    <a:pt x="895" y="916"/>
                  </a:lnTo>
                  <a:lnTo>
                    <a:pt x="817" y="916"/>
                  </a:lnTo>
                  <a:lnTo>
                    <a:pt x="798" y="877"/>
                  </a:lnTo>
                  <a:lnTo>
                    <a:pt x="771" y="847"/>
                  </a:lnTo>
                  <a:lnTo>
                    <a:pt x="733" y="827"/>
                  </a:lnTo>
                  <a:lnTo>
                    <a:pt x="713" y="820"/>
                  </a:lnTo>
                  <a:lnTo>
                    <a:pt x="690" y="820"/>
                  </a:lnTo>
                  <a:lnTo>
                    <a:pt x="690" y="820"/>
                  </a:lnTo>
                  <a:lnTo>
                    <a:pt x="640" y="735"/>
                  </a:lnTo>
                  <a:lnTo>
                    <a:pt x="594" y="650"/>
                  </a:lnTo>
                  <a:lnTo>
                    <a:pt x="559" y="589"/>
                  </a:lnTo>
                  <a:lnTo>
                    <a:pt x="524" y="527"/>
                  </a:lnTo>
                  <a:lnTo>
                    <a:pt x="490" y="473"/>
                  </a:lnTo>
                  <a:lnTo>
                    <a:pt x="459" y="423"/>
                  </a:lnTo>
                  <a:lnTo>
                    <a:pt x="513" y="362"/>
                  </a:lnTo>
                  <a:close/>
                  <a:moveTo>
                    <a:pt x="1126" y="916"/>
                  </a:moveTo>
                  <a:lnTo>
                    <a:pt x="960" y="916"/>
                  </a:lnTo>
                  <a:lnTo>
                    <a:pt x="952" y="881"/>
                  </a:lnTo>
                  <a:lnTo>
                    <a:pt x="952" y="862"/>
                  </a:lnTo>
                  <a:lnTo>
                    <a:pt x="960" y="843"/>
                  </a:lnTo>
                  <a:lnTo>
                    <a:pt x="983" y="812"/>
                  </a:lnTo>
                  <a:lnTo>
                    <a:pt x="1014" y="789"/>
                  </a:lnTo>
                  <a:lnTo>
                    <a:pt x="1033" y="785"/>
                  </a:lnTo>
                  <a:lnTo>
                    <a:pt x="1053" y="781"/>
                  </a:lnTo>
                  <a:lnTo>
                    <a:pt x="1076" y="785"/>
                  </a:lnTo>
                  <a:lnTo>
                    <a:pt x="1099" y="793"/>
                  </a:lnTo>
                  <a:lnTo>
                    <a:pt x="1118" y="808"/>
                  </a:lnTo>
                  <a:lnTo>
                    <a:pt x="1134" y="823"/>
                  </a:lnTo>
                  <a:lnTo>
                    <a:pt x="1126" y="850"/>
                  </a:lnTo>
                  <a:lnTo>
                    <a:pt x="1122" y="881"/>
                  </a:lnTo>
                  <a:lnTo>
                    <a:pt x="1126" y="916"/>
                  </a:lnTo>
                  <a:lnTo>
                    <a:pt x="1126" y="916"/>
                  </a:lnTo>
                  <a:close/>
                  <a:moveTo>
                    <a:pt x="752" y="916"/>
                  </a:moveTo>
                  <a:lnTo>
                    <a:pt x="366" y="916"/>
                  </a:lnTo>
                  <a:lnTo>
                    <a:pt x="378" y="904"/>
                  </a:lnTo>
                  <a:lnTo>
                    <a:pt x="393" y="889"/>
                  </a:lnTo>
                  <a:lnTo>
                    <a:pt x="409" y="885"/>
                  </a:lnTo>
                  <a:lnTo>
                    <a:pt x="428" y="881"/>
                  </a:lnTo>
                  <a:lnTo>
                    <a:pt x="440" y="881"/>
                  </a:lnTo>
                  <a:lnTo>
                    <a:pt x="459" y="881"/>
                  </a:lnTo>
                  <a:lnTo>
                    <a:pt x="470" y="866"/>
                  </a:lnTo>
                  <a:lnTo>
                    <a:pt x="490" y="847"/>
                  </a:lnTo>
                  <a:lnTo>
                    <a:pt x="509" y="827"/>
                  </a:lnTo>
                  <a:lnTo>
                    <a:pt x="532" y="820"/>
                  </a:lnTo>
                  <a:lnTo>
                    <a:pt x="559" y="816"/>
                  </a:lnTo>
                  <a:lnTo>
                    <a:pt x="582" y="820"/>
                  </a:lnTo>
                  <a:lnTo>
                    <a:pt x="605" y="827"/>
                  </a:lnTo>
                  <a:lnTo>
                    <a:pt x="625" y="839"/>
                  </a:lnTo>
                  <a:lnTo>
                    <a:pt x="640" y="858"/>
                  </a:lnTo>
                  <a:lnTo>
                    <a:pt x="648" y="866"/>
                  </a:lnTo>
                  <a:lnTo>
                    <a:pt x="648" y="870"/>
                  </a:lnTo>
                  <a:lnTo>
                    <a:pt x="663" y="881"/>
                  </a:lnTo>
                  <a:lnTo>
                    <a:pt x="679" y="881"/>
                  </a:lnTo>
                  <a:lnTo>
                    <a:pt x="690" y="881"/>
                  </a:lnTo>
                  <a:lnTo>
                    <a:pt x="709" y="885"/>
                  </a:lnTo>
                  <a:lnTo>
                    <a:pt x="729" y="889"/>
                  </a:lnTo>
                  <a:lnTo>
                    <a:pt x="740" y="904"/>
                  </a:lnTo>
                  <a:lnTo>
                    <a:pt x="752" y="916"/>
                  </a:lnTo>
                  <a:lnTo>
                    <a:pt x="752" y="916"/>
                  </a:lnTo>
                  <a:close/>
                  <a:moveTo>
                    <a:pt x="309" y="289"/>
                  </a:moveTo>
                  <a:lnTo>
                    <a:pt x="297" y="281"/>
                  </a:lnTo>
                  <a:lnTo>
                    <a:pt x="282" y="281"/>
                  </a:lnTo>
                  <a:lnTo>
                    <a:pt x="270" y="289"/>
                  </a:lnTo>
                  <a:lnTo>
                    <a:pt x="262" y="300"/>
                  </a:lnTo>
                  <a:lnTo>
                    <a:pt x="251" y="320"/>
                  </a:lnTo>
                  <a:lnTo>
                    <a:pt x="228" y="339"/>
                  </a:lnTo>
                  <a:lnTo>
                    <a:pt x="197" y="346"/>
                  </a:lnTo>
                  <a:lnTo>
                    <a:pt x="197" y="346"/>
                  </a:lnTo>
                  <a:lnTo>
                    <a:pt x="170" y="339"/>
                  </a:lnTo>
                  <a:lnTo>
                    <a:pt x="147" y="320"/>
                  </a:lnTo>
                  <a:lnTo>
                    <a:pt x="135" y="304"/>
                  </a:lnTo>
                  <a:lnTo>
                    <a:pt x="131" y="281"/>
                  </a:lnTo>
                  <a:lnTo>
                    <a:pt x="131" y="262"/>
                  </a:lnTo>
                  <a:lnTo>
                    <a:pt x="139" y="243"/>
                  </a:lnTo>
                  <a:lnTo>
                    <a:pt x="150" y="227"/>
                  </a:lnTo>
                  <a:lnTo>
                    <a:pt x="170" y="216"/>
                  </a:lnTo>
                  <a:lnTo>
                    <a:pt x="189" y="212"/>
                  </a:lnTo>
                  <a:lnTo>
                    <a:pt x="208" y="212"/>
                  </a:lnTo>
                  <a:lnTo>
                    <a:pt x="231" y="208"/>
                  </a:lnTo>
                  <a:lnTo>
                    <a:pt x="255" y="193"/>
                  </a:lnTo>
                  <a:lnTo>
                    <a:pt x="262" y="173"/>
                  </a:lnTo>
                  <a:lnTo>
                    <a:pt x="262" y="150"/>
                  </a:lnTo>
                  <a:lnTo>
                    <a:pt x="258" y="131"/>
                  </a:lnTo>
                  <a:lnTo>
                    <a:pt x="258" y="116"/>
                  </a:lnTo>
                  <a:lnTo>
                    <a:pt x="266" y="100"/>
                  </a:lnTo>
                  <a:lnTo>
                    <a:pt x="274" y="85"/>
                  </a:lnTo>
                  <a:lnTo>
                    <a:pt x="297" y="66"/>
                  </a:lnTo>
                  <a:lnTo>
                    <a:pt x="324" y="62"/>
                  </a:lnTo>
                  <a:lnTo>
                    <a:pt x="351" y="66"/>
                  </a:lnTo>
                  <a:lnTo>
                    <a:pt x="378" y="81"/>
                  </a:lnTo>
                  <a:lnTo>
                    <a:pt x="389" y="108"/>
                  </a:lnTo>
                  <a:lnTo>
                    <a:pt x="393" y="135"/>
                  </a:lnTo>
                  <a:lnTo>
                    <a:pt x="382" y="166"/>
                  </a:lnTo>
                  <a:lnTo>
                    <a:pt x="359" y="185"/>
                  </a:lnTo>
                  <a:lnTo>
                    <a:pt x="347" y="196"/>
                  </a:lnTo>
                  <a:lnTo>
                    <a:pt x="343" y="208"/>
                  </a:lnTo>
                  <a:lnTo>
                    <a:pt x="347" y="223"/>
                  </a:lnTo>
                  <a:lnTo>
                    <a:pt x="355" y="235"/>
                  </a:lnTo>
                  <a:lnTo>
                    <a:pt x="459" y="323"/>
                  </a:lnTo>
                  <a:lnTo>
                    <a:pt x="463" y="327"/>
                  </a:lnTo>
                  <a:lnTo>
                    <a:pt x="416" y="381"/>
                  </a:lnTo>
                  <a:lnTo>
                    <a:pt x="413" y="377"/>
                  </a:lnTo>
                  <a:lnTo>
                    <a:pt x="309" y="289"/>
                  </a:lnTo>
                  <a:close/>
                  <a:moveTo>
                    <a:pt x="332" y="862"/>
                  </a:moveTo>
                  <a:lnTo>
                    <a:pt x="316" y="839"/>
                  </a:lnTo>
                  <a:lnTo>
                    <a:pt x="305" y="808"/>
                  </a:lnTo>
                  <a:lnTo>
                    <a:pt x="289" y="773"/>
                  </a:lnTo>
                  <a:lnTo>
                    <a:pt x="278" y="731"/>
                  </a:lnTo>
                  <a:lnTo>
                    <a:pt x="270" y="689"/>
                  </a:lnTo>
                  <a:lnTo>
                    <a:pt x="266" y="647"/>
                  </a:lnTo>
                  <a:lnTo>
                    <a:pt x="270" y="604"/>
                  </a:lnTo>
                  <a:lnTo>
                    <a:pt x="278" y="562"/>
                  </a:lnTo>
                  <a:lnTo>
                    <a:pt x="293" y="523"/>
                  </a:lnTo>
                  <a:lnTo>
                    <a:pt x="309" y="485"/>
                  </a:lnTo>
                  <a:lnTo>
                    <a:pt x="336" y="450"/>
                  </a:lnTo>
                  <a:lnTo>
                    <a:pt x="363" y="416"/>
                  </a:lnTo>
                  <a:lnTo>
                    <a:pt x="374" y="423"/>
                  </a:lnTo>
                  <a:lnTo>
                    <a:pt x="393" y="443"/>
                  </a:lnTo>
                  <a:lnTo>
                    <a:pt x="413" y="470"/>
                  </a:lnTo>
                  <a:lnTo>
                    <a:pt x="432" y="497"/>
                  </a:lnTo>
                  <a:lnTo>
                    <a:pt x="455" y="527"/>
                  </a:lnTo>
                  <a:lnTo>
                    <a:pt x="497" y="600"/>
                  </a:lnTo>
                  <a:lnTo>
                    <a:pt x="540" y="681"/>
                  </a:lnTo>
                  <a:lnTo>
                    <a:pt x="582" y="754"/>
                  </a:lnTo>
                  <a:lnTo>
                    <a:pt x="559" y="754"/>
                  </a:lnTo>
                  <a:lnTo>
                    <a:pt x="521" y="758"/>
                  </a:lnTo>
                  <a:lnTo>
                    <a:pt x="486" y="770"/>
                  </a:lnTo>
                  <a:lnTo>
                    <a:pt x="455" y="793"/>
                  </a:lnTo>
                  <a:lnTo>
                    <a:pt x="428" y="820"/>
                  </a:lnTo>
                  <a:lnTo>
                    <a:pt x="428" y="820"/>
                  </a:lnTo>
                  <a:lnTo>
                    <a:pt x="401" y="823"/>
                  </a:lnTo>
                  <a:lnTo>
                    <a:pt x="374" y="831"/>
                  </a:lnTo>
                  <a:lnTo>
                    <a:pt x="351" y="843"/>
                  </a:lnTo>
                  <a:lnTo>
                    <a:pt x="332" y="862"/>
                  </a:lnTo>
                  <a:lnTo>
                    <a:pt x="332" y="862"/>
                  </a:lnTo>
                  <a:close/>
                  <a:moveTo>
                    <a:pt x="1519" y="1024"/>
                  </a:moveTo>
                  <a:lnTo>
                    <a:pt x="1496" y="1043"/>
                  </a:lnTo>
                  <a:lnTo>
                    <a:pt x="1480" y="1047"/>
                  </a:lnTo>
                  <a:lnTo>
                    <a:pt x="1465" y="1050"/>
                  </a:lnTo>
                  <a:lnTo>
                    <a:pt x="443" y="1050"/>
                  </a:lnTo>
                  <a:lnTo>
                    <a:pt x="428" y="1047"/>
                  </a:lnTo>
                  <a:lnTo>
                    <a:pt x="413" y="1043"/>
                  </a:lnTo>
                  <a:lnTo>
                    <a:pt x="389" y="1024"/>
                  </a:lnTo>
                  <a:lnTo>
                    <a:pt x="359" y="977"/>
                  </a:lnTo>
                  <a:lnTo>
                    <a:pt x="1546" y="977"/>
                  </a:lnTo>
                  <a:lnTo>
                    <a:pt x="1546" y="977"/>
                  </a:lnTo>
                  <a:lnTo>
                    <a:pt x="1546" y="977"/>
                  </a:lnTo>
                  <a:lnTo>
                    <a:pt x="1550" y="977"/>
                  </a:lnTo>
                  <a:lnTo>
                    <a:pt x="1519" y="1024"/>
                  </a:lnTo>
                  <a:close/>
                  <a:moveTo>
                    <a:pt x="1538" y="916"/>
                  </a:moveTo>
                  <a:lnTo>
                    <a:pt x="1376" y="916"/>
                  </a:lnTo>
                  <a:lnTo>
                    <a:pt x="1380" y="881"/>
                  </a:lnTo>
                  <a:lnTo>
                    <a:pt x="1376" y="847"/>
                  </a:lnTo>
                  <a:lnTo>
                    <a:pt x="1361" y="816"/>
                  </a:lnTo>
                  <a:lnTo>
                    <a:pt x="1403" y="777"/>
                  </a:lnTo>
                  <a:lnTo>
                    <a:pt x="1442" y="781"/>
                  </a:lnTo>
                  <a:lnTo>
                    <a:pt x="1480" y="777"/>
                  </a:lnTo>
                  <a:lnTo>
                    <a:pt x="1515" y="766"/>
                  </a:lnTo>
                  <a:lnTo>
                    <a:pt x="1550" y="747"/>
                  </a:lnTo>
                  <a:lnTo>
                    <a:pt x="1585" y="723"/>
                  </a:lnTo>
                  <a:lnTo>
                    <a:pt x="1588" y="716"/>
                  </a:lnTo>
                  <a:lnTo>
                    <a:pt x="1600" y="762"/>
                  </a:lnTo>
                  <a:lnTo>
                    <a:pt x="1604" y="789"/>
                  </a:lnTo>
                  <a:lnTo>
                    <a:pt x="1604" y="816"/>
                  </a:lnTo>
                  <a:lnTo>
                    <a:pt x="1596" y="843"/>
                  </a:lnTo>
                  <a:lnTo>
                    <a:pt x="1585" y="870"/>
                  </a:lnTo>
                  <a:lnTo>
                    <a:pt x="1565" y="893"/>
                  </a:lnTo>
                  <a:lnTo>
                    <a:pt x="1538" y="916"/>
                  </a:lnTo>
                  <a:lnTo>
                    <a:pt x="1538" y="91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6" name="Freeform 194"/>
            <p:cNvSpPr>
              <a:spLocks/>
            </p:cNvSpPr>
            <p:nvPr/>
          </p:nvSpPr>
          <p:spPr bwMode="auto">
            <a:xfrm>
              <a:off x="1971675" y="3949700"/>
              <a:ext cx="201612" cy="879475"/>
            </a:xfrm>
            <a:custGeom>
              <a:avLst/>
              <a:gdLst>
                <a:gd name="T0" fmla="*/ 0 w 127"/>
                <a:gd name="T1" fmla="*/ 362 h 554"/>
                <a:gd name="T2" fmla="*/ 4 w 127"/>
                <a:gd name="T3" fmla="*/ 397 h 554"/>
                <a:gd name="T4" fmla="*/ 11 w 127"/>
                <a:gd name="T5" fmla="*/ 424 h 554"/>
                <a:gd name="T6" fmla="*/ 27 w 127"/>
                <a:gd name="T7" fmla="*/ 443 h 554"/>
                <a:gd name="T8" fmla="*/ 38 w 127"/>
                <a:gd name="T9" fmla="*/ 462 h 554"/>
                <a:gd name="T10" fmla="*/ 57 w 127"/>
                <a:gd name="T11" fmla="*/ 489 h 554"/>
                <a:gd name="T12" fmla="*/ 65 w 127"/>
                <a:gd name="T13" fmla="*/ 504 h 554"/>
                <a:gd name="T14" fmla="*/ 65 w 127"/>
                <a:gd name="T15" fmla="*/ 524 h 554"/>
                <a:gd name="T16" fmla="*/ 69 w 127"/>
                <a:gd name="T17" fmla="*/ 535 h 554"/>
                <a:gd name="T18" fmla="*/ 73 w 127"/>
                <a:gd name="T19" fmla="*/ 547 h 554"/>
                <a:gd name="T20" fmla="*/ 84 w 127"/>
                <a:gd name="T21" fmla="*/ 554 h 554"/>
                <a:gd name="T22" fmla="*/ 96 w 127"/>
                <a:gd name="T23" fmla="*/ 554 h 554"/>
                <a:gd name="T24" fmla="*/ 108 w 127"/>
                <a:gd name="T25" fmla="*/ 554 h 554"/>
                <a:gd name="T26" fmla="*/ 119 w 127"/>
                <a:gd name="T27" fmla="*/ 547 h 554"/>
                <a:gd name="T28" fmla="*/ 123 w 127"/>
                <a:gd name="T29" fmla="*/ 535 h 554"/>
                <a:gd name="T30" fmla="*/ 127 w 127"/>
                <a:gd name="T31" fmla="*/ 524 h 554"/>
                <a:gd name="T32" fmla="*/ 123 w 127"/>
                <a:gd name="T33" fmla="*/ 489 h 554"/>
                <a:gd name="T34" fmla="*/ 115 w 127"/>
                <a:gd name="T35" fmla="*/ 462 h 554"/>
                <a:gd name="T36" fmla="*/ 100 w 127"/>
                <a:gd name="T37" fmla="*/ 439 h 554"/>
                <a:gd name="T38" fmla="*/ 88 w 127"/>
                <a:gd name="T39" fmla="*/ 424 h 554"/>
                <a:gd name="T40" fmla="*/ 69 w 127"/>
                <a:gd name="T41" fmla="*/ 397 h 554"/>
                <a:gd name="T42" fmla="*/ 61 w 127"/>
                <a:gd name="T43" fmla="*/ 381 h 554"/>
                <a:gd name="T44" fmla="*/ 61 w 127"/>
                <a:gd name="T45" fmla="*/ 362 h 554"/>
                <a:gd name="T46" fmla="*/ 61 w 127"/>
                <a:gd name="T47" fmla="*/ 339 h 554"/>
                <a:gd name="T48" fmla="*/ 69 w 127"/>
                <a:gd name="T49" fmla="*/ 324 h 554"/>
                <a:gd name="T50" fmla="*/ 88 w 127"/>
                <a:gd name="T51" fmla="*/ 297 h 554"/>
                <a:gd name="T52" fmla="*/ 100 w 127"/>
                <a:gd name="T53" fmla="*/ 281 h 554"/>
                <a:gd name="T54" fmla="*/ 115 w 127"/>
                <a:gd name="T55" fmla="*/ 258 h 554"/>
                <a:gd name="T56" fmla="*/ 123 w 127"/>
                <a:gd name="T57" fmla="*/ 231 h 554"/>
                <a:gd name="T58" fmla="*/ 127 w 127"/>
                <a:gd name="T59" fmla="*/ 197 h 554"/>
                <a:gd name="T60" fmla="*/ 123 w 127"/>
                <a:gd name="T61" fmla="*/ 162 h 554"/>
                <a:gd name="T62" fmla="*/ 115 w 127"/>
                <a:gd name="T63" fmla="*/ 135 h 554"/>
                <a:gd name="T64" fmla="*/ 100 w 127"/>
                <a:gd name="T65" fmla="*/ 112 h 554"/>
                <a:gd name="T66" fmla="*/ 88 w 127"/>
                <a:gd name="T67" fmla="*/ 97 h 554"/>
                <a:gd name="T68" fmla="*/ 69 w 127"/>
                <a:gd name="T69" fmla="*/ 66 h 554"/>
                <a:gd name="T70" fmla="*/ 61 w 127"/>
                <a:gd name="T71" fmla="*/ 50 h 554"/>
                <a:gd name="T72" fmla="*/ 61 w 127"/>
                <a:gd name="T73" fmla="*/ 31 h 554"/>
                <a:gd name="T74" fmla="*/ 57 w 127"/>
                <a:gd name="T75" fmla="*/ 20 h 554"/>
                <a:gd name="T76" fmla="*/ 54 w 127"/>
                <a:gd name="T77" fmla="*/ 8 h 554"/>
                <a:gd name="T78" fmla="*/ 42 w 127"/>
                <a:gd name="T79" fmla="*/ 4 h 554"/>
                <a:gd name="T80" fmla="*/ 30 w 127"/>
                <a:gd name="T81" fmla="*/ 0 h 554"/>
                <a:gd name="T82" fmla="*/ 19 w 127"/>
                <a:gd name="T83" fmla="*/ 4 h 554"/>
                <a:gd name="T84" fmla="*/ 7 w 127"/>
                <a:gd name="T85" fmla="*/ 8 h 554"/>
                <a:gd name="T86" fmla="*/ 4 w 127"/>
                <a:gd name="T87" fmla="*/ 20 h 554"/>
                <a:gd name="T88" fmla="*/ 0 w 127"/>
                <a:gd name="T89" fmla="*/ 31 h 554"/>
                <a:gd name="T90" fmla="*/ 4 w 127"/>
                <a:gd name="T91" fmla="*/ 66 h 554"/>
                <a:gd name="T92" fmla="*/ 11 w 127"/>
                <a:gd name="T93" fmla="*/ 93 h 554"/>
                <a:gd name="T94" fmla="*/ 27 w 127"/>
                <a:gd name="T95" fmla="*/ 116 h 554"/>
                <a:gd name="T96" fmla="*/ 38 w 127"/>
                <a:gd name="T97" fmla="*/ 135 h 554"/>
                <a:gd name="T98" fmla="*/ 57 w 127"/>
                <a:gd name="T99" fmla="*/ 162 h 554"/>
                <a:gd name="T100" fmla="*/ 65 w 127"/>
                <a:gd name="T101" fmla="*/ 177 h 554"/>
                <a:gd name="T102" fmla="*/ 65 w 127"/>
                <a:gd name="T103" fmla="*/ 197 h 554"/>
                <a:gd name="T104" fmla="*/ 65 w 127"/>
                <a:gd name="T105" fmla="*/ 216 h 554"/>
                <a:gd name="T106" fmla="*/ 57 w 127"/>
                <a:gd name="T107" fmla="*/ 231 h 554"/>
                <a:gd name="T108" fmla="*/ 38 w 127"/>
                <a:gd name="T109" fmla="*/ 258 h 554"/>
                <a:gd name="T110" fmla="*/ 27 w 127"/>
                <a:gd name="T111" fmla="*/ 277 h 554"/>
                <a:gd name="T112" fmla="*/ 11 w 127"/>
                <a:gd name="T113" fmla="*/ 297 h 554"/>
                <a:gd name="T114" fmla="*/ 4 w 127"/>
                <a:gd name="T115" fmla="*/ 327 h 554"/>
                <a:gd name="T116" fmla="*/ 0 w 127"/>
                <a:gd name="T117" fmla="*/ 362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7" h="554">
                  <a:moveTo>
                    <a:pt x="0" y="362"/>
                  </a:moveTo>
                  <a:lnTo>
                    <a:pt x="4" y="397"/>
                  </a:lnTo>
                  <a:lnTo>
                    <a:pt x="11" y="424"/>
                  </a:lnTo>
                  <a:lnTo>
                    <a:pt x="27" y="443"/>
                  </a:lnTo>
                  <a:lnTo>
                    <a:pt x="38" y="462"/>
                  </a:lnTo>
                  <a:lnTo>
                    <a:pt x="57" y="489"/>
                  </a:lnTo>
                  <a:lnTo>
                    <a:pt x="65" y="504"/>
                  </a:lnTo>
                  <a:lnTo>
                    <a:pt x="65" y="524"/>
                  </a:lnTo>
                  <a:lnTo>
                    <a:pt x="69" y="535"/>
                  </a:lnTo>
                  <a:lnTo>
                    <a:pt x="73" y="547"/>
                  </a:lnTo>
                  <a:lnTo>
                    <a:pt x="84" y="554"/>
                  </a:lnTo>
                  <a:lnTo>
                    <a:pt x="96" y="554"/>
                  </a:lnTo>
                  <a:lnTo>
                    <a:pt x="108" y="554"/>
                  </a:lnTo>
                  <a:lnTo>
                    <a:pt x="119" y="547"/>
                  </a:lnTo>
                  <a:lnTo>
                    <a:pt x="123" y="535"/>
                  </a:lnTo>
                  <a:lnTo>
                    <a:pt x="127" y="524"/>
                  </a:lnTo>
                  <a:lnTo>
                    <a:pt x="123" y="489"/>
                  </a:lnTo>
                  <a:lnTo>
                    <a:pt x="115" y="462"/>
                  </a:lnTo>
                  <a:lnTo>
                    <a:pt x="100" y="439"/>
                  </a:lnTo>
                  <a:lnTo>
                    <a:pt x="88" y="424"/>
                  </a:lnTo>
                  <a:lnTo>
                    <a:pt x="69" y="397"/>
                  </a:lnTo>
                  <a:lnTo>
                    <a:pt x="61" y="381"/>
                  </a:lnTo>
                  <a:lnTo>
                    <a:pt x="61" y="362"/>
                  </a:lnTo>
                  <a:lnTo>
                    <a:pt x="61" y="339"/>
                  </a:lnTo>
                  <a:lnTo>
                    <a:pt x="69" y="324"/>
                  </a:lnTo>
                  <a:lnTo>
                    <a:pt x="88" y="297"/>
                  </a:lnTo>
                  <a:lnTo>
                    <a:pt x="100" y="281"/>
                  </a:lnTo>
                  <a:lnTo>
                    <a:pt x="115" y="258"/>
                  </a:lnTo>
                  <a:lnTo>
                    <a:pt x="123" y="231"/>
                  </a:lnTo>
                  <a:lnTo>
                    <a:pt x="127" y="197"/>
                  </a:lnTo>
                  <a:lnTo>
                    <a:pt x="123" y="162"/>
                  </a:lnTo>
                  <a:lnTo>
                    <a:pt x="115" y="135"/>
                  </a:lnTo>
                  <a:lnTo>
                    <a:pt x="100" y="112"/>
                  </a:lnTo>
                  <a:lnTo>
                    <a:pt x="88" y="97"/>
                  </a:lnTo>
                  <a:lnTo>
                    <a:pt x="69" y="66"/>
                  </a:lnTo>
                  <a:lnTo>
                    <a:pt x="61" y="50"/>
                  </a:lnTo>
                  <a:lnTo>
                    <a:pt x="61" y="31"/>
                  </a:lnTo>
                  <a:lnTo>
                    <a:pt x="57" y="20"/>
                  </a:lnTo>
                  <a:lnTo>
                    <a:pt x="54" y="8"/>
                  </a:lnTo>
                  <a:lnTo>
                    <a:pt x="42" y="4"/>
                  </a:lnTo>
                  <a:lnTo>
                    <a:pt x="30" y="0"/>
                  </a:lnTo>
                  <a:lnTo>
                    <a:pt x="19" y="4"/>
                  </a:lnTo>
                  <a:lnTo>
                    <a:pt x="7" y="8"/>
                  </a:lnTo>
                  <a:lnTo>
                    <a:pt x="4" y="20"/>
                  </a:lnTo>
                  <a:lnTo>
                    <a:pt x="0" y="31"/>
                  </a:lnTo>
                  <a:lnTo>
                    <a:pt x="4" y="66"/>
                  </a:lnTo>
                  <a:lnTo>
                    <a:pt x="11" y="93"/>
                  </a:lnTo>
                  <a:lnTo>
                    <a:pt x="27" y="116"/>
                  </a:lnTo>
                  <a:lnTo>
                    <a:pt x="38" y="135"/>
                  </a:lnTo>
                  <a:lnTo>
                    <a:pt x="57" y="162"/>
                  </a:lnTo>
                  <a:lnTo>
                    <a:pt x="65" y="177"/>
                  </a:lnTo>
                  <a:lnTo>
                    <a:pt x="65" y="197"/>
                  </a:lnTo>
                  <a:lnTo>
                    <a:pt x="65" y="216"/>
                  </a:lnTo>
                  <a:lnTo>
                    <a:pt x="57" y="231"/>
                  </a:lnTo>
                  <a:lnTo>
                    <a:pt x="38" y="258"/>
                  </a:lnTo>
                  <a:lnTo>
                    <a:pt x="27" y="277"/>
                  </a:lnTo>
                  <a:lnTo>
                    <a:pt x="11" y="297"/>
                  </a:lnTo>
                  <a:lnTo>
                    <a:pt x="4" y="327"/>
                  </a:lnTo>
                  <a:lnTo>
                    <a:pt x="0" y="36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7" name="Freeform 195"/>
            <p:cNvSpPr>
              <a:spLocks/>
            </p:cNvSpPr>
            <p:nvPr/>
          </p:nvSpPr>
          <p:spPr bwMode="auto">
            <a:xfrm>
              <a:off x="2185988" y="4054475"/>
              <a:ext cx="195262" cy="519113"/>
            </a:xfrm>
            <a:custGeom>
              <a:avLst/>
              <a:gdLst>
                <a:gd name="T0" fmla="*/ 30 w 123"/>
                <a:gd name="T1" fmla="*/ 327 h 327"/>
                <a:gd name="T2" fmla="*/ 46 w 123"/>
                <a:gd name="T3" fmla="*/ 323 h 327"/>
                <a:gd name="T4" fmla="*/ 54 w 123"/>
                <a:gd name="T5" fmla="*/ 311 h 327"/>
                <a:gd name="T6" fmla="*/ 77 w 123"/>
                <a:gd name="T7" fmla="*/ 288 h 327"/>
                <a:gd name="T8" fmla="*/ 96 w 123"/>
                <a:gd name="T9" fmla="*/ 250 h 327"/>
                <a:gd name="T10" fmla="*/ 115 w 123"/>
                <a:gd name="T11" fmla="*/ 196 h 327"/>
                <a:gd name="T12" fmla="*/ 123 w 123"/>
                <a:gd name="T13" fmla="*/ 165 h 327"/>
                <a:gd name="T14" fmla="*/ 123 w 123"/>
                <a:gd name="T15" fmla="*/ 131 h 327"/>
                <a:gd name="T16" fmla="*/ 119 w 123"/>
                <a:gd name="T17" fmla="*/ 73 h 327"/>
                <a:gd name="T18" fmla="*/ 100 w 123"/>
                <a:gd name="T19" fmla="*/ 19 h 327"/>
                <a:gd name="T20" fmla="*/ 92 w 123"/>
                <a:gd name="T21" fmla="*/ 8 h 327"/>
                <a:gd name="T22" fmla="*/ 84 w 123"/>
                <a:gd name="T23" fmla="*/ 4 h 327"/>
                <a:gd name="T24" fmla="*/ 73 w 123"/>
                <a:gd name="T25" fmla="*/ 0 h 327"/>
                <a:gd name="T26" fmla="*/ 61 w 123"/>
                <a:gd name="T27" fmla="*/ 4 h 327"/>
                <a:gd name="T28" fmla="*/ 50 w 123"/>
                <a:gd name="T29" fmla="*/ 11 h 327"/>
                <a:gd name="T30" fmla="*/ 42 w 123"/>
                <a:gd name="T31" fmla="*/ 19 h 327"/>
                <a:gd name="T32" fmla="*/ 42 w 123"/>
                <a:gd name="T33" fmla="*/ 31 h 327"/>
                <a:gd name="T34" fmla="*/ 46 w 123"/>
                <a:gd name="T35" fmla="*/ 42 h 327"/>
                <a:gd name="T36" fmla="*/ 57 w 123"/>
                <a:gd name="T37" fmla="*/ 84 h 327"/>
                <a:gd name="T38" fmla="*/ 61 w 123"/>
                <a:gd name="T39" fmla="*/ 131 h 327"/>
                <a:gd name="T40" fmla="*/ 57 w 123"/>
                <a:gd name="T41" fmla="*/ 181 h 327"/>
                <a:gd name="T42" fmla="*/ 42 w 123"/>
                <a:gd name="T43" fmla="*/ 223 h 327"/>
                <a:gd name="T44" fmla="*/ 23 w 123"/>
                <a:gd name="T45" fmla="*/ 254 h 327"/>
                <a:gd name="T46" fmla="*/ 7 w 123"/>
                <a:gd name="T47" fmla="*/ 273 h 327"/>
                <a:gd name="T48" fmla="*/ 3 w 123"/>
                <a:gd name="T49" fmla="*/ 284 h 327"/>
                <a:gd name="T50" fmla="*/ 0 w 123"/>
                <a:gd name="T51" fmla="*/ 296 h 327"/>
                <a:gd name="T52" fmla="*/ 3 w 123"/>
                <a:gd name="T53" fmla="*/ 308 h 327"/>
                <a:gd name="T54" fmla="*/ 7 w 123"/>
                <a:gd name="T55" fmla="*/ 315 h 327"/>
                <a:gd name="T56" fmla="*/ 19 w 123"/>
                <a:gd name="T57" fmla="*/ 323 h 327"/>
                <a:gd name="T58" fmla="*/ 30 w 123"/>
                <a:gd name="T59" fmla="*/ 327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327">
                  <a:moveTo>
                    <a:pt x="30" y="327"/>
                  </a:moveTo>
                  <a:lnTo>
                    <a:pt x="46" y="323"/>
                  </a:lnTo>
                  <a:lnTo>
                    <a:pt x="54" y="311"/>
                  </a:lnTo>
                  <a:lnTo>
                    <a:pt x="77" y="288"/>
                  </a:lnTo>
                  <a:lnTo>
                    <a:pt x="96" y="250"/>
                  </a:lnTo>
                  <a:lnTo>
                    <a:pt x="115" y="196"/>
                  </a:lnTo>
                  <a:lnTo>
                    <a:pt x="123" y="165"/>
                  </a:lnTo>
                  <a:lnTo>
                    <a:pt x="123" y="131"/>
                  </a:lnTo>
                  <a:lnTo>
                    <a:pt x="119" y="73"/>
                  </a:lnTo>
                  <a:lnTo>
                    <a:pt x="100" y="19"/>
                  </a:lnTo>
                  <a:lnTo>
                    <a:pt x="92" y="8"/>
                  </a:lnTo>
                  <a:lnTo>
                    <a:pt x="84" y="4"/>
                  </a:lnTo>
                  <a:lnTo>
                    <a:pt x="73" y="0"/>
                  </a:lnTo>
                  <a:lnTo>
                    <a:pt x="61" y="4"/>
                  </a:lnTo>
                  <a:lnTo>
                    <a:pt x="50" y="11"/>
                  </a:lnTo>
                  <a:lnTo>
                    <a:pt x="42" y="19"/>
                  </a:lnTo>
                  <a:lnTo>
                    <a:pt x="42" y="31"/>
                  </a:lnTo>
                  <a:lnTo>
                    <a:pt x="46" y="42"/>
                  </a:lnTo>
                  <a:lnTo>
                    <a:pt x="57" y="84"/>
                  </a:lnTo>
                  <a:lnTo>
                    <a:pt x="61" y="131"/>
                  </a:lnTo>
                  <a:lnTo>
                    <a:pt x="57" y="181"/>
                  </a:lnTo>
                  <a:lnTo>
                    <a:pt x="42" y="223"/>
                  </a:lnTo>
                  <a:lnTo>
                    <a:pt x="23" y="254"/>
                  </a:lnTo>
                  <a:lnTo>
                    <a:pt x="7" y="273"/>
                  </a:lnTo>
                  <a:lnTo>
                    <a:pt x="3" y="284"/>
                  </a:lnTo>
                  <a:lnTo>
                    <a:pt x="0" y="296"/>
                  </a:lnTo>
                  <a:lnTo>
                    <a:pt x="3" y="308"/>
                  </a:lnTo>
                  <a:lnTo>
                    <a:pt x="7" y="315"/>
                  </a:lnTo>
                  <a:lnTo>
                    <a:pt x="19" y="323"/>
                  </a:lnTo>
                  <a:lnTo>
                    <a:pt x="30" y="3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8" name="Freeform 196"/>
            <p:cNvSpPr>
              <a:spLocks/>
            </p:cNvSpPr>
            <p:nvPr/>
          </p:nvSpPr>
          <p:spPr bwMode="auto">
            <a:xfrm>
              <a:off x="1763713" y="4213225"/>
              <a:ext cx="195262" cy="512763"/>
            </a:xfrm>
            <a:custGeom>
              <a:avLst/>
              <a:gdLst>
                <a:gd name="T0" fmla="*/ 50 w 123"/>
                <a:gd name="T1" fmla="*/ 323 h 323"/>
                <a:gd name="T2" fmla="*/ 61 w 123"/>
                <a:gd name="T3" fmla="*/ 319 h 323"/>
                <a:gd name="T4" fmla="*/ 73 w 123"/>
                <a:gd name="T5" fmla="*/ 315 h 323"/>
                <a:gd name="T6" fmla="*/ 77 w 123"/>
                <a:gd name="T7" fmla="*/ 304 h 323"/>
                <a:gd name="T8" fmla="*/ 81 w 123"/>
                <a:gd name="T9" fmla="*/ 292 h 323"/>
                <a:gd name="T10" fmla="*/ 77 w 123"/>
                <a:gd name="T11" fmla="*/ 281 h 323"/>
                <a:gd name="T12" fmla="*/ 65 w 123"/>
                <a:gd name="T13" fmla="*/ 238 h 323"/>
                <a:gd name="T14" fmla="*/ 61 w 123"/>
                <a:gd name="T15" fmla="*/ 196 h 323"/>
                <a:gd name="T16" fmla="*/ 65 w 123"/>
                <a:gd name="T17" fmla="*/ 142 h 323"/>
                <a:gd name="T18" fmla="*/ 81 w 123"/>
                <a:gd name="T19" fmla="*/ 104 h 323"/>
                <a:gd name="T20" fmla="*/ 100 w 123"/>
                <a:gd name="T21" fmla="*/ 73 h 323"/>
                <a:gd name="T22" fmla="*/ 115 w 123"/>
                <a:gd name="T23" fmla="*/ 50 h 323"/>
                <a:gd name="T24" fmla="*/ 115 w 123"/>
                <a:gd name="T25" fmla="*/ 46 h 323"/>
                <a:gd name="T26" fmla="*/ 123 w 123"/>
                <a:gd name="T27" fmla="*/ 31 h 323"/>
                <a:gd name="T28" fmla="*/ 115 w 123"/>
                <a:gd name="T29" fmla="*/ 11 h 323"/>
                <a:gd name="T30" fmla="*/ 108 w 123"/>
                <a:gd name="T31" fmla="*/ 4 h 323"/>
                <a:gd name="T32" fmla="*/ 96 w 123"/>
                <a:gd name="T33" fmla="*/ 0 h 323"/>
                <a:gd name="T34" fmla="*/ 84 w 123"/>
                <a:gd name="T35" fmla="*/ 0 h 323"/>
                <a:gd name="T36" fmla="*/ 73 w 123"/>
                <a:gd name="T37" fmla="*/ 4 h 323"/>
                <a:gd name="T38" fmla="*/ 65 w 123"/>
                <a:gd name="T39" fmla="*/ 15 h 323"/>
                <a:gd name="T40" fmla="*/ 46 w 123"/>
                <a:gd name="T41" fmla="*/ 42 h 323"/>
                <a:gd name="T42" fmla="*/ 23 w 123"/>
                <a:gd name="T43" fmla="*/ 81 h 323"/>
                <a:gd name="T44" fmla="*/ 7 w 123"/>
                <a:gd name="T45" fmla="*/ 131 h 323"/>
                <a:gd name="T46" fmla="*/ 0 w 123"/>
                <a:gd name="T47" fmla="*/ 161 h 323"/>
                <a:gd name="T48" fmla="*/ 0 w 123"/>
                <a:gd name="T49" fmla="*/ 196 h 323"/>
                <a:gd name="T50" fmla="*/ 3 w 123"/>
                <a:gd name="T51" fmla="*/ 250 h 323"/>
                <a:gd name="T52" fmla="*/ 23 w 123"/>
                <a:gd name="T53" fmla="*/ 304 h 323"/>
                <a:gd name="T54" fmla="*/ 34 w 123"/>
                <a:gd name="T55" fmla="*/ 319 h 323"/>
                <a:gd name="T56" fmla="*/ 50 w 123"/>
                <a:gd name="T57" fmla="*/ 323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3" h="323">
                  <a:moveTo>
                    <a:pt x="50" y="323"/>
                  </a:moveTo>
                  <a:lnTo>
                    <a:pt x="61" y="319"/>
                  </a:lnTo>
                  <a:lnTo>
                    <a:pt x="73" y="315"/>
                  </a:lnTo>
                  <a:lnTo>
                    <a:pt x="77" y="304"/>
                  </a:lnTo>
                  <a:lnTo>
                    <a:pt x="81" y="292"/>
                  </a:lnTo>
                  <a:lnTo>
                    <a:pt x="77" y="281"/>
                  </a:lnTo>
                  <a:lnTo>
                    <a:pt x="65" y="238"/>
                  </a:lnTo>
                  <a:lnTo>
                    <a:pt x="61" y="196"/>
                  </a:lnTo>
                  <a:lnTo>
                    <a:pt x="65" y="142"/>
                  </a:lnTo>
                  <a:lnTo>
                    <a:pt x="81" y="104"/>
                  </a:lnTo>
                  <a:lnTo>
                    <a:pt x="100" y="73"/>
                  </a:lnTo>
                  <a:lnTo>
                    <a:pt x="115" y="50"/>
                  </a:lnTo>
                  <a:lnTo>
                    <a:pt x="115" y="46"/>
                  </a:lnTo>
                  <a:lnTo>
                    <a:pt x="123" y="31"/>
                  </a:lnTo>
                  <a:lnTo>
                    <a:pt x="115" y="11"/>
                  </a:lnTo>
                  <a:lnTo>
                    <a:pt x="108" y="4"/>
                  </a:lnTo>
                  <a:lnTo>
                    <a:pt x="96" y="0"/>
                  </a:lnTo>
                  <a:lnTo>
                    <a:pt x="84" y="0"/>
                  </a:lnTo>
                  <a:lnTo>
                    <a:pt x="73" y="4"/>
                  </a:lnTo>
                  <a:lnTo>
                    <a:pt x="65" y="15"/>
                  </a:lnTo>
                  <a:lnTo>
                    <a:pt x="46" y="42"/>
                  </a:lnTo>
                  <a:lnTo>
                    <a:pt x="23" y="81"/>
                  </a:lnTo>
                  <a:lnTo>
                    <a:pt x="7" y="131"/>
                  </a:lnTo>
                  <a:lnTo>
                    <a:pt x="0" y="161"/>
                  </a:lnTo>
                  <a:lnTo>
                    <a:pt x="0" y="196"/>
                  </a:lnTo>
                  <a:lnTo>
                    <a:pt x="3" y="250"/>
                  </a:lnTo>
                  <a:lnTo>
                    <a:pt x="23" y="304"/>
                  </a:lnTo>
                  <a:lnTo>
                    <a:pt x="34" y="319"/>
                  </a:lnTo>
                  <a:lnTo>
                    <a:pt x="50" y="3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19" name="Freeform 201"/>
          <p:cNvSpPr>
            <a:spLocks noEditPoints="1"/>
          </p:cNvSpPr>
          <p:nvPr/>
        </p:nvSpPr>
        <p:spPr bwMode="auto">
          <a:xfrm>
            <a:off x="4550164" y="4890326"/>
            <a:ext cx="733103" cy="466415"/>
          </a:xfrm>
          <a:custGeom>
            <a:avLst/>
            <a:gdLst>
              <a:gd name="T0" fmla="*/ 1384 w 1905"/>
              <a:gd name="T1" fmla="*/ 154 h 1212"/>
              <a:gd name="T2" fmla="*/ 1118 w 1905"/>
              <a:gd name="T3" fmla="*/ 27 h 1212"/>
              <a:gd name="T4" fmla="*/ 1010 w 1905"/>
              <a:gd name="T5" fmla="*/ 4 h 1212"/>
              <a:gd name="T6" fmla="*/ 972 w 1905"/>
              <a:gd name="T7" fmla="*/ 0 h 1212"/>
              <a:gd name="T8" fmla="*/ 918 w 1905"/>
              <a:gd name="T9" fmla="*/ 0 h 1212"/>
              <a:gd name="T10" fmla="*/ 879 w 1905"/>
              <a:gd name="T11" fmla="*/ 4 h 1212"/>
              <a:gd name="T12" fmla="*/ 632 w 1905"/>
              <a:gd name="T13" fmla="*/ 108 h 1212"/>
              <a:gd name="T14" fmla="*/ 440 w 1905"/>
              <a:gd name="T15" fmla="*/ 135 h 1212"/>
              <a:gd name="T16" fmla="*/ 243 w 1905"/>
              <a:gd name="T17" fmla="*/ 162 h 1212"/>
              <a:gd name="T18" fmla="*/ 35 w 1905"/>
              <a:gd name="T19" fmla="*/ 370 h 1212"/>
              <a:gd name="T20" fmla="*/ 4 w 1905"/>
              <a:gd name="T21" fmla="*/ 573 h 1212"/>
              <a:gd name="T22" fmla="*/ 85 w 1905"/>
              <a:gd name="T23" fmla="*/ 762 h 1212"/>
              <a:gd name="T24" fmla="*/ 201 w 1905"/>
              <a:gd name="T25" fmla="*/ 1112 h 1212"/>
              <a:gd name="T26" fmla="*/ 258 w 1905"/>
              <a:gd name="T27" fmla="*/ 1204 h 1212"/>
              <a:gd name="T28" fmla="*/ 1631 w 1905"/>
              <a:gd name="T29" fmla="*/ 1208 h 1212"/>
              <a:gd name="T30" fmla="*/ 1708 w 1905"/>
              <a:gd name="T31" fmla="*/ 1135 h 1212"/>
              <a:gd name="T32" fmla="*/ 1789 w 1905"/>
              <a:gd name="T33" fmla="*/ 800 h 1212"/>
              <a:gd name="T34" fmla="*/ 1893 w 1905"/>
              <a:gd name="T35" fmla="*/ 627 h 1212"/>
              <a:gd name="T36" fmla="*/ 1897 w 1905"/>
              <a:gd name="T37" fmla="*/ 443 h 1212"/>
              <a:gd name="T38" fmla="*/ 1731 w 1905"/>
              <a:gd name="T39" fmla="*/ 196 h 1212"/>
              <a:gd name="T40" fmla="*/ 1515 w 1905"/>
              <a:gd name="T41" fmla="*/ 131 h 1212"/>
              <a:gd name="T42" fmla="*/ 798 w 1905"/>
              <a:gd name="T43" fmla="*/ 1143 h 1212"/>
              <a:gd name="T44" fmla="*/ 760 w 1905"/>
              <a:gd name="T45" fmla="*/ 1054 h 1212"/>
              <a:gd name="T46" fmla="*/ 1087 w 1905"/>
              <a:gd name="T47" fmla="*/ 1012 h 1212"/>
              <a:gd name="T48" fmla="*/ 1153 w 1905"/>
              <a:gd name="T49" fmla="*/ 1081 h 1212"/>
              <a:gd name="T50" fmla="*/ 1087 w 1905"/>
              <a:gd name="T51" fmla="*/ 1150 h 1212"/>
              <a:gd name="T52" fmla="*/ 1639 w 1905"/>
              <a:gd name="T53" fmla="*/ 1139 h 1212"/>
              <a:gd name="T54" fmla="*/ 1211 w 1905"/>
              <a:gd name="T55" fmla="*/ 1116 h 1212"/>
              <a:gd name="T56" fmla="*/ 1191 w 1905"/>
              <a:gd name="T57" fmla="*/ 1008 h 1212"/>
              <a:gd name="T58" fmla="*/ 1110 w 1905"/>
              <a:gd name="T59" fmla="*/ 954 h 1212"/>
              <a:gd name="T60" fmla="*/ 771 w 1905"/>
              <a:gd name="T61" fmla="*/ 962 h 1212"/>
              <a:gd name="T62" fmla="*/ 702 w 1905"/>
              <a:gd name="T63" fmla="*/ 1031 h 1212"/>
              <a:gd name="T64" fmla="*/ 713 w 1905"/>
              <a:gd name="T65" fmla="*/ 1150 h 1212"/>
              <a:gd name="T66" fmla="*/ 262 w 1905"/>
              <a:gd name="T67" fmla="*/ 1127 h 1212"/>
              <a:gd name="T68" fmla="*/ 1646 w 1905"/>
              <a:gd name="T69" fmla="*/ 1112 h 1212"/>
              <a:gd name="T70" fmla="*/ 1423 w 1905"/>
              <a:gd name="T71" fmla="*/ 754 h 1212"/>
              <a:gd name="T72" fmla="*/ 1392 w 1905"/>
              <a:gd name="T73" fmla="*/ 723 h 1212"/>
              <a:gd name="T74" fmla="*/ 1338 w 1905"/>
              <a:gd name="T75" fmla="*/ 781 h 1212"/>
              <a:gd name="T76" fmla="*/ 544 w 1905"/>
              <a:gd name="T77" fmla="*/ 739 h 1212"/>
              <a:gd name="T78" fmla="*/ 505 w 1905"/>
              <a:gd name="T79" fmla="*/ 727 h 1212"/>
              <a:gd name="T80" fmla="*/ 490 w 1905"/>
              <a:gd name="T81" fmla="*/ 766 h 1212"/>
              <a:gd name="T82" fmla="*/ 174 w 1905"/>
              <a:gd name="T83" fmla="*/ 770 h 1212"/>
              <a:gd name="T84" fmla="*/ 77 w 1905"/>
              <a:gd name="T85" fmla="*/ 616 h 1212"/>
              <a:gd name="T86" fmla="*/ 89 w 1905"/>
              <a:gd name="T87" fmla="*/ 396 h 1212"/>
              <a:gd name="T88" fmla="*/ 266 w 1905"/>
              <a:gd name="T89" fmla="*/ 220 h 1212"/>
              <a:gd name="T90" fmla="*/ 528 w 1905"/>
              <a:gd name="T91" fmla="*/ 220 h 1212"/>
              <a:gd name="T92" fmla="*/ 474 w 1905"/>
              <a:gd name="T93" fmla="*/ 339 h 1212"/>
              <a:gd name="T94" fmla="*/ 513 w 1905"/>
              <a:gd name="T95" fmla="*/ 354 h 1212"/>
              <a:gd name="T96" fmla="*/ 590 w 1905"/>
              <a:gd name="T97" fmla="*/ 239 h 1212"/>
              <a:gd name="T98" fmla="*/ 775 w 1905"/>
              <a:gd name="T99" fmla="*/ 96 h 1212"/>
              <a:gd name="T100" fmla="*/ 918 w 1905"/>
              <a:gd name="T101" fmla="*/ 62 h 1212"/>
              <a:gd name="T102" fmla="*/ 952 w 1905"/>
              <a:gd name="T103" fmla="*/ 62 h 1212"/>
              <a:gd name="T104" fmla="*/ 991 w 1905"/>
              <a:gd name="T105" fmla="*/ 62 h 1212"/>
              <a:gd name="T106" fmla="*/ 1134 w 1905"/>
              <a:gd name="T107" fmla="*/ 96 h 1212"/>
              <a:gd name="T108" fmla="*/ 1319 w 1905"/>
              <a:gd name="T109" fmla="*/ 239 h 1212"/>
              <a:gd name="T110" fmla="*/ 1407 w 1905"/>
              <a:gd name="T111" fmla="*/ 358 h 1212"/>
              <a:gd name="T112" fmla="*/ 1438 w 1905"/>
              <a:gd name="T113" fmla="*/ 327 h 1212"/>
              <a:gd name="T114" fmla="*/ 1446 w 1905"/>
              <a:gd name="T115" fmla="*/ 200 h 1212"/>
              <a:gd name="T116" fmla="*/ 1700 w 1905"/>
              <a:gd name="T117" fmla="*/ 250 h 1212"/>
              <a:gd name="T118" fmla="*/ 1839 w 1905"/>
              <a:gd name="T119" fmla="*/ 458 h 1212"/>
              <a:gd name="T120" fmla="*/ 1816 w 1905"/>
              <a:gd name="T121" fmla="*/ 658 h 1212"/>
              <a:gd name="T122" fmla="*/ 1696 w 1905"/>
              <a:gd name="T123" fmla="*/ 797 h 1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05" h="1212">
                <a:moveTo>
                  <a:pt x="1515" y="131"/>
                </a:moveTo>
                <a:lnTo>
                  <a:pt x="1469" y="135"/>
                </a:lnTo>
                <a:lnTo>
                  <a:pt x="1426" y="143"/>
                </a:lnTo>
                <a:lnTo>
                  <a:pt x="1384" y="154"/>
                </a:lnTo>
                <a:lnTo>
                  <a:pt x="1342" y="170"/>
                </a:lnTo>
                <a:lnTo>
                  <a:pt x="1276" y="108"/>
                </a:lnTo>
                <a:lnTo>
                  <a:pt x="1199" y="62"/>
                </a:lnTo>
                <a:lnTo>
                  <a:pt x="1118" y="27"/>
                </a:lnTo>
                <a:lnTo>
                  <a:pt x="1029" y="4"/>
                </a:lnTo>
                <a:lnTo>
                  <a:pt x="1029" y="4"/>
                </a:lnTo>
                <a:lnTo>
                  <a:pt x="1014" y="4"/>
                </a:lnTo>
                <a:lnTo>
                  <a:pt x="1010" y="4"/>
                </a:lnTo>
                <a:lnTo>
                  <a:pt x="995" y="0"/>
                </a:lnTo>
                <a:lnTo>
                  <a:pt x="991" y="0"/>
                </a:lnTo>
                <a:lnTo>
                  <a:pt x="975" y="0"/>
                </a:lnTo>
                <a:lnTo>
                  <a:pt x="972" y="0"/>
                </a:lnTo>
                <a:lnTo>
                  <a:pt x="952" y="0"/>
                </a:lnTo>
                <a:lnTo>
                  <a:pt x="937" y="0"/>
                </a:lnTo>
                <a:lnTo>
                  <a:pt x="933" y="0"/>
                </a:lnTo>
                <a:lnTo>
                  <a:pt x="918" y="0"/>
                </a:lnTo>
                <a:lnTo>
                  <a:pt x="914" y="0"/>
                </a:lnTo>
                <a:lnTo>
                  <a:pt x="895" y="4"/>
                </a:lnTo>
                <a:lnTo>
                  <a:pt x="895" y="4"/>
                </a:lnTo>
                <a:lnTo>
                  <a:pt x="879" y="4"/>
                </a:lnTo>
                <a:lnTo>
                  <a:pt x="879" y="4"/>
                </a:lnTo>
                <a:lnTo>
                  <a:pt x="790" y="27"/>
                </a:lnTo>
                <a:lnTo>
                  <a:pt x="709" y="62"/>
                </a:lnTo>
                <a:lnTo>
                  <a:pt x="632" y="108"/>
                </a:lnTo>
                <a:lnTo>
                  <a:pt x="567" y="170"/>
                </a:lnTo>
                <a:lnTo>
                  <a:pt x="524" y="154"/>
                </a:lnTo>
                <a:lnTo>
                  <a:pt x="482" y="143"/>
                </a:lnTo>
                <a:lnTo>
                  <a:pt x="440" y="135"/>
                </a:lnTo>
                <a:lnTo>
                  <a:pt x="393" y="131"/>
                </a:lnTo>
                <a:lnTo>
                  <a:pt x="355" y="135"/>
                </a:lnTo>
                <a:lnTo>
                  <a:pt x="316" y="139"/>
                </a:lnTo>
                <a:lnTo>
                  <a:pt x="243" y="162"/>
                </a:lnTo>
                <a:lnTo>
                  <a:pt x="177" y="196"/>
                </a:lnTo>
                <a:lnTo>
                  <a:pt x="116" y="246"/>
                </a:lnTo>
                <a:lnTo>
                  <a:pt x="70" y="304"/>
                </a:lnTo>
                <a:lnTo>
                  <a:pt x="35" y="370"/>
                </a:lnTo>
                <a:lnTo>
                  <a:pt x="12" y="443"/>
                </a:lnTo>
                <a:lnTo>
                  <a:pt x="4" y="485"/>
                </a:lnTo>
                <a:lnTo>
                  <a:pt x="0" y="523"/>
                </a:lnTo>
                <a:lnTo>
                  <a:pt x="4" y="573"/>
                </a:lnTo>
                <a:lnTo>
                  <a:pt x="16" y="627"/>
                </a:lnTo>
                <a:lnTo>
                  <a:pt x="31" y="673"/>
                </a:lnTo>
                <a:lnTo>
                  <a:pt x="54" y="720"/>
                </a:lnTo>
                <a:lnTo>
                  <a:pt x="85" y="762"/>
                </a:lnTo>
                <a:lnTo>
                  <a:pt x="120" y="800"/>
                </a:lnTo>
                <a:lnTo>
                  <a:pt x="158" y="835"/>
                </a:lnTo>
                <a:lnTo>
                  <a:pt x="201" y="862"/>
                </a:lnTo>
                <a:lnTo>
                  <a:pt x="201" y="1112"/>
                </a:lnTo>
                <a:lnTo>
                  <a:pt x="201" y="1135"/>
                </a:lnTo>
                <a:lnTo>
                  <a:pt x="208" y="1150"/>
                </a:lnTo>
                <a:lnTo>
                  <a:pt x="228" y="1181"/>
                </a:lnTo>
                <a:lnTo>
                  <a:pt x="258" y="1204"/>
                </a:lnTo>
                <a:lnTo>
                  <a:pt x="278" y="1208"/>
                </a:lnTo>
                <a:lnTo>
                  <a:pt x="297" y="1212"/>
                </a:lnTo>
                <a:lnTo>
                  <a:pt x="1612" y="1212"/>
                </a:lnTo>
                <a:lnTo>
                  <a:pt x="1631" y="1208"/>
                </a:lnTo>
                <a:lnTo>
                  <a:pt x="1650" y="1204"/>
                </a:lnTo>
                <a:lnTo>
                  <a:pt x="1681" y="1181"/>
                </a:lnTo>
                <a:lnTo>
                  <a:pt x="1700" y="1150"/>
                </a:lnTo>
                <a:lnTo>
                  <a:pt x="1708" y="1135"/>
                </a:lnTo>
                <a:lnTo>
                  <a:pt x="1708" y="1112"/>
                </a:lnTo>
                <a:lnTo>
                  <a:pt x="1708" y="862"/>
                </a:lnTo>
                <a:lnTo>
                  <a:pt x="1750" y="835"/>
                </a:lnTo>
                <a:lnTo>
                  <a:pt x="1789" y="800"/>
                </a:lnTo>
                <a:lnTo>
                  <a:pt x="1824" y="762"/>
                </a:lnTo>
                <a:lnTo>
                  <a:pt x="1854" y="720"/>
                </a:lnTo>
                <a:lnTo>
                  <a:pt x="1874" y="673"/>
                </a:lnTo>
                <a:lnTo>
                  <a:pt x="1893" y="627"/>
                </a:lnTo>
                <a:lnTo>
                  <a:pt x="1901" y="573"/>
                </a:lnTo>
                <a:lnTo>
                  <a:pt x="1905" y="523"/>
                </a:lnTo>
                <a:lnTo>
                  <a:pt x="1905" y="485"/>
                </a:lnTo>
                <a:lnTo>
                  <a:pt x="1897" y="443"/>
                </a:lnTo>
                <a:lnTo>
                  <a:pt x="1874" y="370"/>
                </a:lnTo>
                <a:lnTo>
                  <a:pt x="1839" y="304"/>
                </a:lnTo>
                <a:lnTo>
                  <a:pt x="1793" y="246"/>
                </a:lnTo>
                <a:lnTo>
                  <a:pt x="1731" y="196"/>
                </a:lnTo>
                <a:lnTo>
                  <a:pt x="1665" y="162"/>
                </a:lnTo>
                <a:lnTo>
                  <a:pt x="1592" y="139"/>
                </a:lnTo>
                <a:lnTo>
                  <a:pt x="1554" y="135"/>
                </a:lnTo>
                <a:lnTo>
                  <a:pt x="1515" y="131"/>
                </a:lnTo>
                <a:lnTo>
                  <a:pt x="1515" y="131"/>
                </a:lnTo>
                <a:close/>
                <a:moveTo>
                  <a:pt x="1087" y="1150"/>
                </a:moveTo>
                <a:lnTo>
                  <a:pt x="821" y="1150"/>
                </a:lnTo>
                <a:lnTo>
                  <a:pt x="798" y="1143"/>
                </a:lnTo>
                <a:lnTo>
                  <a:pt x="775" y="1127"/>
                </a:lnTo>
                <a:lnTo>
                  <a:pt x="760" y="1108"/>
                </a:lnTo>
                <a:lnTo>
                  <a:pt x="756" y="1081"/>
                </a:lnTo>
                <a:lnTo>
                  <a:pt x="760" y="1054"/>
                </a:lnTo>
                <a:lnTo>
                  <a:pt x="775" y="1035"/>
                </a:lnTo>
                <a:lnTo>
                  <a:pt x="798" y="1020"/>
                </a:lnTo>
                <a:lnTo>
                  <a:pt x="821" y="1012"/>
                </a:lnTo>
                <a:lnTo>
                  <a:pt x="1087" y="1012"/>
                </a:lnTo>
                <a:lnTo>
                  <a:pt x="1110" y="1020"/>
                </a:lnTo>
                <a:lnTo>
                  <a:pt x="1134" y="1035"/>
                </a:lnTo>
                <a:lnTo>
                  <a:pt x="1149" y="1054"/>
                </a:lnTo>
                <a:lnTo>
                  <a:pt x="1153" y="1081"/>
                </a:lnTo>
                <a:lnTo>
                  <a:pt x="1149" y="1108"/>
                </a:lnTo>
                <a:lnTo>
                  <a:pt x="1134" y="1127"/>
                </a:lnTo>
                <a:lnTo>
                  <a:pt x="1110" y="1143"/>
                </a:lnTo>
                <a:lnTo>
                  <a:pt x="1087" y="1150"/>
                </a:lnTo>
                <a:lnTo>
                  <a:pt x="1087" y="1150"/>
                </a:lnTo>
                <a:close/>
                <a:moveTo>
                  <a:pt x="1646" y="1112"/>
                </a:moveTo>
                <a:lnTo>
                  <a:pt x="1646" y="1127"/>
                </a:lnTo>
                <a:lnTo>
                  <a:pt x="1639" y="1139"/>
                </a:lnTo>
                <a:lnTo>
                  <a:pt x="1627" y="1147"/>
                </a:lnTo>
                <a:lnTo>
                  <a:pt x="1612" y="1150"/>
                </a:lnTo>
                <a:lnTo>
                  <a:pt x="1195" y="1150"/>
                </a:lnTo>
                <a:lnTo>
                  <a:pt x="1211" y="1116"/>
                </a:lnTo>
                <a:lnTo>
                  <a:pt x="1214" y="1081"/>
                </a:lnTo>
                <a:lnTo>
                  <a:pt x="1214" y="1054"/>
                </a:lnTo>
                <a:lnTo>
                  <a:pt x="1207" y="1031"/>
                </a:lnTo>
                <a:lnTo>
                  <a:pt x="1191" y="1008"/>
                </a:lnTo>
                <a:lnTo>
                  <a:pt x="1176" y="989"/>
                </a:lnTo>
                <a:lnTo>
                  <a:pt x="1157" y="973"/>
                </a:lnTo>
                <a:lnTo>
                  <a:pt x="1137" y="962"/>
                </a:lnTo>
                <a:lnTo>
                  <a:pt x="1110" y="954"/>
                </a:lnTo>
                <a:lnTo>
                  <a:pt x="1087" y="950"/>
                </a:lnTo>
                <a:lnTo>
                  <a:pt x="821" y="950"/>
                </a:lnTo>
                <a:lnTo>
                  <a:pt x="798" y="954"/>
                </a:lnTo>
                <a:lnTo>
                  <a:pt x="771" y="962"/>
                </a:lnTo>
                <a:lnTo>
                  <a:pt x="752" y="973"/>
                </a:lnTo>
                <a:lnTo>
                  <a:pt x="733" y="989"/>
                </a:lnTo>
                <a:lnTo>
                  <a:pt x="717" y="1008"/>
                </a:lnTo>
                <a:lnTo>
                  <a:pt x="702" y="1031"/>
                </a:lnTo>
                <a:lnTo>
                  <a:pt x="694" y="1054"/>
                </a:lnTo>
                <a:lnTo>
                  <a:pt x="694" y="1081"/>
                </a:lnTo>
                <a:lnTo>
                  <a:pt x="698" y="1116"/>
                </a:lnTo>
                <a:lnTo>
                  <a:pt x="713" y="1150"/>
                </a:lnTo>
                <a:lnTo>
                  <a:pt x="297" y="1150"/>
                </a:lnTo>
                <a:lnTo>
                  <a:pt x="282" y="1147"/>
                </a:lnTo>
                <a:lnTo>
                  <a:pt x="270" y="1139"/>
                </a:lnTo>
                <a:lnTo>
                  <a:pt x="262" y="1127"/>
                </a:lnTo>
                <a:lnTo>
                  <a:pt x="262" y="1112"/>
                </a:lnTo>
                <a:lnTo>
                  <a:pt x="262" y="881"/>
                </a:lnTo>
                <a:lnTo>
                  <a:pt x="1646" y="881"/>
                </a:lnTo>
                <a:lnTo>
                  <a:pt x="1646" y="1112"/>
                </a:lnTo>
                <a:close/>
                <a:moveTo>
                  <a:pt x="1658" y="820"/>
                </a:moveTo>
                <a:lnTo>
                  <a:pt x="1384" y="820"/>
                </a:lnTo>
                <a:lnTo>
                  <a:pt x="1419" y="766"/>
                </a:lnTo>
                <a:lnTo>
                  <a:pt x="1423" y="754"/>
                </a:lnTo>
                <a:lnTo>
                  <a:pt x="1419" y="743"/>
                </a:lnTo>
                <a:lnTo>
                  <a:pt x="1415" y="735"/>
                </a:lnTo>
                <a:lnTo>
                  <a:pt x="1403" y="727"/>
                </a:lnTo>
                <a:lnTo>
                  <a:pt x="1392" y="723"/>
                </a:lnTo>
                <a:lnTo>
                  <a:pt x="1380" y="723"/>
                </a:lnTo>
                <a:lnTo>
                  <a:pt x="1373" y="727"/>
                </a:lnTo>
                <a:lnTo>
                  <a:pt x="1365" y="739"/>
                </a:lnTo>
                <a:lnTo>
                  <a:pt x="1338" y="781"/>
                </a:lnTo>
                <a:lnTo>
                  <a:pt x="1307" y="820"/>
                </a:lnTo>
                <a:lnTo>
                  <a:pt x="602" y="820"/>
                </a:lnTo>
                <a:lnTo>
                  <a:pt x="571" y="781"/>
                </a:lnTo>
                <a:lnTo>
                  <a:pt x="544" y="739"/>
                </a:lnTo>
                <a:lnTo>
                  <a:pt x="536" y="727"/>
                </a:lnTo>
                <a:lnTo>
                  <a:pt x="528" y="723"/>
                </a:lnTo>
                <a:lnTo>
                  <a:pt x="517" y="723"/>
                </a:lnTo>
                <a:lnTo>
                  <a:pt x="505" y="727"/>
                </a:lnTo>
                <a:lnTo>
                  <a:pt x="494" y="735"/>
                </a:lnTo>
                <a:lnTo>
                  <a:pt x="490" y="743"/>
                </a:lnTo>
                <a:lnTo>
                  <a:pt x="486" y="754"/>
                </a:lnTo>
                <a:lnTo>
                  <a:pt x="490" y="766"/>
                </a:lnTo>
                <a:lnTo>
                  <a:pt x="524" y="820"/>
                </a:lnTo>
                <a:lnTo>
                  <a:pt x="251" y="820"/>
                </a:lnTo>
                <a:lnTo>
                  <a:pt x="212" y="797"/>
                </a:lnTo>
                <a:lnTo>
                  <a:pt x="174" y="770"/>
                </a:lnTo>
                <a:lnTo>
                  <a:pt x="143" y="735"/>
                </a:lnTo>
                <a:lnTo>
                  <a:pt x="116" y="700"/>
                </a:lnTo>
                <a:lnTo>
                  <a:pt x="93" y="658"/>
                </a:lnTo>
                <a:lnTo>
                  <a:pt x="77" y="616"/>
                </a:lnTo>
                <a:lnTo>
                  <a:pt x="66" y="570"/>
                </a:lnTo>
                <a:lnTo>
                  <a:pt x="66" y="523"/>
                </a:lnTo>
                <a:lnTo>
                  <a:pt x="70" y="458"/>
                </a:lnTo>
                <a:lnTo>
                  <a:pt x="89" y="396"/>
                </a:lnTo>
                <a:lnTo>
                  <a:pt x="120" y="339"/>
                </a:lnTo>
                <a:lnTo>
                  <a:pt x="162" y="289"/>
                </a:lnTo>
                <a:lnTo>
                  <a:pt x="208" y="250"/>
                </a:lnTo>
                <a:lnTo>
                  <a:pt x="266" y="220"/>
                </a:lnTo>
                <a:lnTo>
                  <a:pt x="328" y="200"/>
                </a:lnTo>
                <a:lnTo>
                  <a:pt x="393" y="193"/>
                </a:lnTo>
                <a:lnTo>
                  <a:pt x="463" y="200"/>
                </a:lnTo>
                <a:lnTo>
                  <a:pt x="528" y="220"/>
                </a:lnTo>
                <a:lnTo>
                  <a:pt x="497" y="266"/>
                </a:lnTo>
                <a:lnTo>
                  <a:pt x="474" y="312"/>
                </a:lnTo>
                <a:lnTo>
                  <a:pt x="470" y="327"/>
                </a:lnTo>
                <a:lnTo>
                  <a:pt x="474" y="339"/>
                </a:lnTo>
                <a:lnTo>
                  <a:pt x="478" y="346"/>
                </a:lnTo>
                <a:lnTo>
                  <a:pt x="490" y="354"/>
                </a:lnTo>
                <a:lnTo>
                  <a:pt x="501" y="358"/>
                </a:lnTo>
                <a:lnTo>
                  <a:pt x="513" y="354"/>
                </a:lnTo>
                <a:lnTo>
                  <a:pt x="524" y="350"/>
                </a:lnTo>
                <a:lnTo>
                  <a:pt x="532" y="339"/>
                </a:lnTo>
                <a:lnTo>
                  <a:pt x="559" y="285"/>
                </a:lnTo>
                <a:lnTo>
                  <a:pt x="590" y="239"/>
                </a:lnTo>
                <a:lnTo>
                  <a:pt x="629" y="193"/>
                </a:lnTo>
                <a:lnTo>
                  <a:pt x="675" y="154"/>
                </a:lnTo>
                <a:lnTo>
                  <a:pt x="721" y="123"/>
                </a:lnTo>
                <a:lnTo>
                  <a:pt x="775" y="96"/>
                </a:lnTo>
                <a:lnTo>
                  <a:pt x="829" y="77"/>
                </a:lnTo>
                <a:lnTo>
                  <a:pt x="887" y="66"/>
                </a:lnTo>
                <a:lnTo>
                  <a:pt x="887" y="66"/>
                </a:lnTo>
                <a:lnTo>
                  <a:pt x="918" y="62"/>
                </a:lnTo>
                <a:lnTo>
                  <a:pt x="921" y="62"/>
                </a:lnTo>
                <a:lnTo>
                  <a:pt x="933" y="62"/>
                </a:lnTo>
                <a:lnTo>
                  <a:pt x="937" y="62"/>
                </a:lnTo>
                <a:lnTo>
                  <a:pt x="952" y="62"/>
                </a:lnTo>
                <a:lnTo>
                  <a:pt x="972" y="62"/>
                </a:lnTo>
                <a:lnTo>
                  <a:pt x="975" y="62"/>
                </a:lnTo>
                <a:lnTo>
                  <a:pt x="987" y="62"/>
                </a:lnTo>
                <a:lnTo>
                  <a:pt x="991" y="62"/>
                </a:lnTo>
                <a:lnTo>
                  <a:pt x="1022" y="66"/>
                </a:lnTo>
                <a:lnTo>
                  <a:pt x="1022" y="66"/>
                </a:lnTo>
                <a:lnTo>
                  <a:pt x="1080" y="77"/>
                </a:lnTo>
                <a:lnTo>
                  <a:pt x="1134" y="96"/>
                </a:lnTo>
                <a:lnTo>
                  <a:pt x="1187" y="123"/>
                </a:lnTo>
                <a:lnTo>
                  <a:pt x="1234" y="154"/>
                </a:lnTo>
                <a:lnTo>
                  <a:pt x="1280" y="193"/>
                </a:lnTo>
                <a:lnTo>
                  <a:pt x="1319" y="239"/>
                </a:lnTo>
                <a:lnTo>
                  <a:pt x="1349" y="285"/>
                </a:lnTo>
                <a:lnTo>
                  <a:pt x="1376" y="339"/>
                </a:lnTo>
                <a:lnTo>
                  <a:pt x="1388" y="350"/>
                </a:lnTo>
                <a:lnTo>
                  <a:pt x="1407" y="358"/>
                </a:lnTo>
                <a:lnTo>
                  <a:pt x="1419" y="354"/>
                </a:lnTo>
                <a:lnTo>
                  <a:pt x="1430" y="346"/>
                </a:lnTo>
                <a:lnTo>
                  <a:pt x="1434" y="339"/>
                </a:lnTo>
                <a:lnTo>
                  <a:pt x="1438" y="327"/>
                </a:lnTo>
                <a:lnTo>
                  <a:pt x="1434" y="312"/>
                </a:lnTo>
                <a:lnTo>
                  <a:pt x="1411" y="266"/>
                </a:lnTo>
                <a:lnTo>
                  <a:pt x="1380" y="220"/>
                </a:lnTo>
                <a:lnTo>
                  <a:pt x="1446" y="200"/>
                </a:lnTo>
                <a:lnTo>
                  <a:pt x="1515" y="193"/>
                </a:lnTo>
                <a:lnTo>
                  <a:pt x="1581" y="200"/>
                </a:lnTo>
                <a:lnTo>
                  <a:pt x="1642" y="220"/>
                </a:lnTo>
                <a:lnTo>
                  <a:pt x="1700" y="250"/>
                </a:lnTo>
                <a:lnTo>
                  <a:pt x="1746" y="289"/>
                </a:lnTo>
                <a:lnTo>
                  <a:pt x="1789" y="339"/>
                </a:lnTo>
                <a:lnTo>
                  <a:pt x="1820" y="396"/>
                </a:lnTo>
                <a:lnTo>
                  <a:pt x="1839" y="458"/>
                </a:lnTo>
                <a:lnTo>
                  <a:pt x="1843" y="523"/>
                </a:lnTo>
                <a:lnTo>
                  <a:pt x="1843" y="570"/>
                </a:lnTo>
                <a:lnTo>
                  <a:pt x="1831" y="616"/>
                </a:lnTo>
                <a:lnTo>
                  <a:pt x="1816" y="658"/>
                </a:lnTo>
                <a:lnTo>
                  <a:pt x="1793" y="700"/>
                </a:lnTo>
                <a:lnTo>
                  <a:pt x="1766" y="735"/>
                </a:lnTo>
                <a:lnTo>
                  <a:pt x="1735" y="770"/>
                </a:lnTo>
                <a:lnTo>
                  <a:pt x="1696" y="797"/>
                </a:lnTo>
                <a:lnTo>
                  <a:pt x="1658" y="820"/>
                </a:lnTo>
                <a:lnTo>
                  <a:pt x="1658" y="8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120" name="Group 119"/>
          <p:cNvGrpSpPr/>
          <p:nvPr/>
        </p:nvGrpSpPr>
        <p:grpSpPr>
          <a:xfrm>
            <a:off x="9478579" y="1483600"/>
            <a:ext cx="397112" cy="637257"/>
            <a:chOff x="4768360" y="3225175"/>
            <a:chExt cx="1879600" cy="3016250"/>
          </a:xfrm>
        </p:grpSpPr>
        <p:sp>
          <p:nvSpPr>
            <p:cNvPr id="121" name="Freeform 206"/>
            <p:cNvSpPr>
              <a:spLocks noEditPoints="1"/>
            </p:cNvSpPr>
            <p:nvPr/>
          </p:nvSpPr>
          <p:spPr bwMode="auto">
            <a:xfrm>
              <a:off x="4768360" y="3225175"/>
              <a:ext cx="1879600" cy="3016250"/>
            </a:xfrm>
            <a:custGeom>
              <a:avLst/>
              <a:gdLst>
                <a:gd name="T0" fmla="*/ 752 w 1184"/>
                <a:gd name="T1" fmla="*/ 438 h 1900"/>
                <a:gd name="T2" fmla="*/ 744 w 1184"/>
                <a:gd name="T3" fmla="*/ 130 h 1900"/>
                <a:gd name="T4" fmla="*/ 682 w 1184"/>
                <a:gd name="T5" fmla="*/ 27 h 1900"/>
                <a:gd name="T6" fmla="*/ 559 w 1184"/>
                <a:gd name="T7" fmla="*/ 4 h 1900"/>
                <a:gd name="T8" fmla="*/ 459 w 1184"/>
                <a:gd name="T9" fmla="*/ 73 h 1900"/>
                <a:gd name="T10" fmla="*/ 451 w 1184"/>
                <a:gd name="T11" fmla="*/ 384 h 1900"/>
                <a:gd name="T12" fmla="*/ 386 w 1184"/>
                <a:gd name="T13" fmla="*/ 457 h 1900"/>
                <a:gd name="T14" fmla="*/ 58 w 1184"/>
                <a:gd name="T15" fmla="*/ 481 h 1900"/>
                <a:gd name="T16" fmla="*/ 4 w 1184"/>
                <a:gd name="T17" fmla="*/ 561 h 1900"/>
                <a:gd name="T18" fmla="*/ 12 w 1184"/>
                <a:gd name="T19" fmla="*/ 1819 h 1900"/>
                <a:gd name="T20" fmla="*/ 81 w 1184"/>
                <a:gd name="T21" fmla="*/ 1888 h 1900"/>
                <a:gd name="T22" fmla="*/ 1080 w 1184"/>
                <a:gd name="T23" fmla="*/ 1896 h 1900"/>
                <a:gd name="T24" fmla="*/ 1160 w 1184"/>
                <a:gd name="T25" fmla="*/ 1842 h 1900"/>
                <a:gd name="T26" fmla="*/ 1184 w 1184"/>
                <a:gd name="T27" fmla="*/ 588 h 1900"/>
                <a:gd name="T28" fmla="*/ 1145 w 1184"/>
                <a:gd name="T29" fmla="*/ 496 h 1900"/>
                <a:gd name="T30" fmla="*/ 1053 w 1184"/>
                <a:gd name="T31" fmla="*/ 457 h 1900"/>
                <a:gd name="T32" fmla="*/ 733 w 1184"/>
                <a:gd name="T33" fmla="*/ 1827 h 1900"/>
                <a:gd name="T34" fmla="*/ 721 w 1184"/>
                <a:gd name="T35" fmla="*/ 1735 h 1900"/>
                <a:gd name="T36" fmla="*/ 760 w 1184"/>
                <a:gd name="T37" fmla="*/ 1746 h 1900"/>
                <a:gd name="T38" fmla="*/ 790 w 1184"/>
                <a:gd name="T39" fmla="*/ 1800 h 1900"/>
                <a:gd name="T40" fmla="*/ 756 w 1184"/>
                <a:gd name="T41" fmla="*/ 1838 h 1900"/>
                <a:gd name="T42" fmla="*/ 763 w 1184"/>
                <a:gd name="T43" fmla="*/ 858 h 1900"/>
                <a:gd name="T44" fmla="*/ 814 w 1184"/>
                <a:gd name="T45" fmla="*/ 1138 h 1900"/>
                <a:gd name="T46" fmla="*/ 825 w 1184"/>
                <a:gd name="T47" fmla="*/ 1350 h 1900"/>
                <a:gd name="T48" fmla="*/ 760 w 1184"/>
                <a:gd name="T49" fmla="*/ 1442 h 1900"/>
                <a:gd name="T50" fmla="*/ 821 w 1184"/>
                <a:gd name="T51" fmla="*/ 1442 h 1900"/>
                <a:gd name="T52" fmla="*/ 856 w 1184"/>
                <a:gd name="T53" fmla="*/ 1408 h 1900"/>
                <a:gd name="T54" fmla="*/ 887 w 1184"/>
                <a:gd name="T55" fmla="*/ 1377 h 1900"/>
                <a:gd name="T56" fmla="*/ 883 w 1184"/>
                <a:gd name="T57" fmla="*/ 1300 h 1900"/>
                <a:gd name="T58" fmla="*/ 875 w 1184"/>
                <a:gd name="T59" fmla="*/ 1134 h 1900"/>
                <a:gd name="T60" fmla="*/ 841 w 1184"/>
                <a:gd name="T61" fmla="*/ 900 h 1900"/>
                <a:gd name="T62" fmla="*/ 783 w 1184"/>
                <a:gd name="T63" fmla="*/ 738 h 1900"/>
                <a:gd name="T64" fmla="*/ 725 w 1184"/>
                <a:gd name="T65" fmla="*/ 746 h 1900"/>
                <a:gd name="T66" fmla="*/ 659 w 1184"/>
                <a:gd name="T67" fmla="*/ 1442 h 1900"/>
                <a:gd name="T68" fmla="*/ 629 w 1184"/>
                <a:gd name="T69" fmla="*/ 1473 h 1900"/>
                <a:gd name="T70" fmla="*/ 659 w 1184"/>
                <a:gd name="T71" fmla="*/ 1504 h 1900"/>
                <a:gd name="T72" fmla="*/ 197 w 1184"/>
                <a:gd name="T73" fmla="*/ 650 h 1900"/>
                <a:gd name="T74" fmla="*/ 821 w 1184"/>
                <a:gd name="T75" fmla="*/ 1473 h 1900"/>
                <a:gd name="T76" fmla="*/ 1080 w 1184"/>
                <a:gd name="T77" fmla="*/ 1831 h 1900"/>
                <a:gd name="T78" fmla="*/ 848 w 1184"/>
                <a:gd name="T79" fmla="*/ 1765 h 1900"/>
                <a:gd name="T80" fmla="*/ 1049 w 1184"/>
                <a:gd name="T81" fmla="*/ 1750 h 1900"/>
                <a:gd name="T82" fmla="*/ 1041 w 1184"/>
                <a:gd name="T83" fmla="*/ 600 h 1900"/>
                <a:gd name="T84" fmla="*/ 154 w 1184"/>
                <a:gd name="T85" fmla="*/ 592 h 1900"/>
                <a:gd name="T86" fmla="*/ 135 w 1184"/>
                <a:gd name="T87" fmla="*/ 1735 h 1900"/>
                <a:gd name="T88" fmla="*/ 166 w 1184"/>
                <a:gd name="T89" fmla="*/ 1765 h 1900"/>
                <a:gd name="T90" fmla="*/ 131 w 1184"/>
                <a:gd name="T91" fmla="*/ 1838 h 1900"/>
                <a:gd name="T92" fmla="*/ 66 w 1184"/>
                <a:gd name="T93" fmla="*/ 1769 h 1900"/>
                <a:gd name="T94" fmla="*/ 104 w 1184"/>
                <a:gd name="T95" fmla="*/ 527 h 1900"/>
                <a:gd name="T96" fmla="*/ 436 w 1184"/>
                <a:gd name="T97" fmla="*/ 507 h 1900"/>
                <a:gd name="T98" fmla="*/ 505 w 1184"/>
                <a:gd name="T99" fmla="*/ 434 h 1900"/>
                <a:gd name="T100" fmla="*/ 501 w 1184"/>
                <a:gd name="T101" fmla="*/ 138 h 1900"/>
                <a:gd name="T102" fmla="*/ 575 w 1184"/>
                <a:gd name="T103" fmla="*/ 61 h 1900"/>
                <a:gd name="T104" fmla="*/ 659 w 1184"/>
                <a:gd name="T105" fmla="*/ 88 h 1900"/>
                <a:gd name="T106" fmla="*/ 671 w 1184"/>
                <a:gd name="T107" fmla="*/ 380 h 1900"/>
                <a:gd name="T108" fmla="*/ 706 w 1184"/>
                <a:gd name="T109" fmla="*/ 481 h 1900"/>
                <a:gd name="T110" fmla="*/ 802 w 1184"/>
                <a:gd name="T111" fmla="*/ 519 h 1900"/>
                <a:gd name="T112" fmla="*/ 1114 w 1184"/>
                <a:gd name="T113" fmla="*/ 561 h 1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84" h="1900">
                  <a:moveTo>
                    <a:pt x="1053" y="457"/>
                  </a:moveTo>
                  <a:lnTo>
                    <a:pt x="802" y="457"/>
                  </a:lnTo>
                  <a:lnTo>
                    <a:pt x="775" y="454"/>
                  </a:lnTo>
                  <a:lnTo>
                    <a:pt x="752" y="438"/>
                  </a:lnTo>
                  <a:lnTo>
                    <a:pt x="736" y="415"/>
                  </a:lnTo>
                  <a:lnTo>
                    <a:pt x="733" y="384"/>
                  </a:lnTo>
                  <a:lnTo>
                    <a:pt x="748" y="161"/>
                  </a:lnTo>
                  <a:lnTo>
                    <a:pt x="744" y="130"/>
                  </a:lnTo>
                  <a:lnTo>
                    <a:pt x="736" y="100"/>
                  </a:lnTo>
                  <a:lnTo>
                    <a:pt x="725" y="73"/>
                  </a:lnTo>
                  <a:lnTo>
                    <a:pt x="706" y="46"/>
                  </a:lnTo>
                  <a:lnTo>
                    <a:pt x="682" y="27"/>
                  </a:lnTo>
                  <a:lnTo>
                    <a:pt x="655" y="11"/>
                  </a:lnTo>
                  <a:lnTo>
                    <a:pt x="625" y="4"/>
                  </a:lnTo>
                  <a:lnTo>
                    <a:pt x="594" y="0"/>
                  </a:lnTo>
                  <a:lnTo>
                    <a:pt x="559" y="4"/>
                  </a:lnTo>
                  <a:lnTo>
                    <a:pt x="532" y="11"/>
                  </a:lnTo>
                  <a:lnTo>
                    <a:pt x="505" y="27"/>
                  </a:lnTo>
                  <a:lnTo>
                    <a:pt x="478" y="46"/>
                  </a:lnTo>
                  <a:lnTo>
                    <a:pt x="459" y="73"/>
                  </a:lnTo>
                  <a:lnTo>
                    <a:pt x="447" y="100"/>
                  </a:lnTo>
                  <a:lnTo>
                    <a:pt x="440" y="130"/>
                  </a:lnTo>
                  <a:lnTo>
                    <a:pt x="440" y="161"/>
                  </a:lnTo>
                  <a:lnTo>
                    <a:pt x="451" y="384"/>
                  </a:lnTo>
                  <a:lnTo>
                    <a:pt x="447" y="415"/>
                  </a:lnTo>
                  <a:lnTo>
                    <a:pt x="436" y="438"/>
                  </a:lnTo>
                  <a:lnTo>
                    <a:pt x="413" y="454"/>
                  </a:lnTo>
                  <a:lnTo>
                    <a:pt x="386" y="457"/>
                  </a:lnTo>
                  <a:lnTo>
                    <a:pt x="131" y="457"/>
                  </a:lnTo>
                  <a:lnTo>
                    <a:pt x="104" y="461"/>
                  </a:lnTo>
                  <a:lnTo>
                    <a:pt x="81" y="469"/>
                  </a:lnTo>
                  <a:lnTo>
                    <a:pt x="58" y="481"/>
                  </a:lnTo>
                  <a:lnTo>
                    <a:pt x="39" y="496"/>
                  </a:lnTo>
                  <a:lnTo>
                    <a:pt x="23" y="515"/>
                  </a:lnTo>
                  <a:lnTo>
                    <a:pt x="12" y="538"/>
                  </a:lnTo>
                  <a:lnTo>
                    <a:pt x="4" y="561"/>
                  </a:lnTo>
                  <a:lnTo>
                    <a:pt x="0" y="588"/>
                  </a:lnTo>
                  <a:lnTo>
                    <a:pt x="0" y="1769"/>
                  </a:lnTo>
                  <a:lnTo>
                    <a:pt x="4" y="1796"/>
                  </a:lnTo>
                  <a:lnTo>
                    <a:pt x="12" y="1819"/>
                  </a:lnTo>
                  <a:lnTo>
                    <a:pt x="23" y="1842"/>
                  </a:lnTo>
                  <a:lnTo>
                    <a:pt x="39" y="1862"/>
                  </a:lnTo>
                  <a:lnTo>
                    <a:pt x="58" y="1877"/>
                  </a:lnTo>
                  <a:lnTo>
                    <a:pt x="81" y="1888"/>
                  </a:lnTo>
                  <a:lnTo>
                    <a:pt x="104" y="1896"/>
                  </a:lnTo>
                  <a:lnTo>
                    <a:pt x="131" y="1900"/>
                  </a:lnTo>
                  <a:lnTo>
                    <a:pt x="1053" y="1900"/>
                  </a:lnTo>
                  <a:lnTo>
                    <a:pt x="1080" y="1896"/>
                  </a:lnTo>
                  <a:lnTo>
                    <a:pt x="1103" y="1888"/>
                  </a:lnTo>
                  <a:lnTo>
                    <a:pt x="1126" y="1877"/>
                  </a:lnTo>
                  <a:lnTo>
                    <a:pt x="1145" y="1862"/>
                  </a:lnTo>
                  <a:lnTo>
                    <a:pt x="1160" y="1842"/>
                  </a:lnTo>
                  <a:lnTo>
                    <a:pt x="1172" y="1819"/>
                  </a:lnTo>
                  <a:lnTo>
                    <a:pt x="1180" y="1796"/>
                  </a:lnTo>
                  <a:lnTo>
                    <a:pt x="1184" y="1769"/>
                  </a:lnTo>
                  <a:lnTo>
                    <a:pt x="1184" y="588"/>
                  </a:lnTo>
                  <a:lnTo>
                    <a:pt x="1180" y="561"/>
                  </a:lnTo>
                  <a:lnTo>
                    <a:pt x="1172" y="538"/>
                  </a:lnTo>
                  <a:lnTo>
                    <a:pt x="1160" y="515"/>
                  </a:lnTo>
                  <a:lnTo>
                    <a:pt x="1145" y="496"/>
                  </a:lnTo>
                  <a:lnTo>
                    <a:pt x="1126" y="481"/>
                  </a:lnTo>
                  <a:lnTo>
                    <a:pt x="1103" y="469"/>
                  </a:lnTo>
                  <a:lnTo>
                    <a:pt x="1080" y="461"/>
                  </a:lnTo>
                  <a:lnTo>
                    <a:pt x="1053" y="457"/>
                  </a:lnTo>
                  <a:lnTo>
                    <a:pt x="1053" y="457"/>
                  </a:lnTo>
                  <a:close/>
                  <a:moveTo>
                    <a:pt x="756" y="1838"/>
                  </a:moveTo>
                  <a:lnTo>
                    <a:pt x="744" y="1835"/>
                  </a:lnTo>
                  <a:lnTo>
                    <a:pt x="733" y="1827"/>
                  </a:lnTo>
                  <a:lnTo>
                    <a:pt x="725" y="1815"/>
                  </a:lnTo>
                  <a:lnTo>
                    <a:pt x="721" y="1800"/>
                  </a:lnTo>
                  <a:lnTo>
                    <a:pt x="721" y="1735"/>
                  </a:lnTo>
                  <a:lnTo>
                    <a:pt x="721" y="1735"/>
                  </a:lnTo>
                  <a:lnTo>
                    <a:pt x="721" y="1735"/>
                  </a:lnTo>
                  <a:lnTo>
                    <a:pt x="721" y="1504"/>
                  </a:lnTo>
                  <a:lnTo>
                    <a:pt x="760" y="1504"/>
                  </a:lnTo>
                  <a:lnTo>
                    <a:pt x="760" y="1746"/>
                  </a:lnTo>
                  <a:lnTo>
                    <a:pt x="763" y="1762"/>
                  </a:lnTo>
                  <a:lnTo>
                    <a:pt x="775" y="1773"/>
                  </a:lnTo>
                  <a:lnTo>
                    <a:pt x="787" y="1785"/>
                  </a:lnTo>
                  <a:lnTo>
                    <a:pt x="790" y="1800"/>
                  </a:lnTo>
                  <a:lnTo>
                    <a:pt x="790" y="1815"/>
                  </a:lnTo>
                  <a:lnTo>
                    <a:pt x="783" y="1827"/>
                  </a:lnTo>
                  <a:lnTo>
                    <a:pt x="771" y="1835"/>
                  </a:lnTo>
                  <a:lnTo>
                    <a:pt x="756" y="1838"/>
                  </a:lnTo>
                  <a:lnTo>
                    <a:pt x="756" y="1838"/>
                  </a:lnTo>
                  <a:close/>
                  <a:moveTo>
                    <a:pt x="721" y="1442"/>
                  </a:moveTo>
                  <a:lnTo>
                    <a:pt x="721" y="1050"/>
                  </a:lnTo>
                  <a:lnTo>
                    <a:pt x="763" y="858"/>
                  </a:lnTo>
                  <a:lnTo>
                    <a:pt x="783" y="927"/>
                  </a:lnTo>
                  <a:lnTo>
                    <a:pt x="794" y="996"/>
                  </a:lnTo>
                  <a:lnTo>
                    <a:pt x="806" y="1069"/>
                  </a:lnTo>
                  <a:lnTo>
                    <a:pt x="814" y="1138"/>
                  </a:lnTo>
                  <a:lnTo>
                    <a:pt x="817" y="1204"/>
                  </a:lnTo>
                  <a:lnTo>
                    <a:pt x="821" y="1265"/>
                  </a:lnTo>
                  <a:lnTo>
                    <a:pt x="825" y="1311"/>
                  </a:lnTo>
                  <a:lnTo>
                    <a:pt x="825" y="1350"/>
                  </a:lnTo>
                  <a:lnTo>
                    <a:pt x="798" y="1361"/>
                  </a:lnTo>
                  <a:lnTo>
                    <a:pt x="779" y="1385"/>
                  </a:lnTo>
                  <a:lnTo>
                    <a:pt x="763" y="1411"/>
                  </a:lnTo>
                  <a:lnTo>
                    <a:pt x="760" y="1442"/>
                  </a:lnTo>
                  <a:lnTo>
                    <a:pt x="760" y="1442"/>
                  </a:lnTo>
                  <a:lnTo>
                    <a:pt x="721" y="1442"/>
                  </a:lnTo>
                  <a:close/>
                  <a:moveTo>
                    <a:pt x="821" y="1473"/>
                  </a:moveTo>
                  <a:lnTo>
                    <a:pt x="821" y="1442"/>
                  </a:lnTo>
                  <a:lnTo>
                    <a:pt x="825" y="1427"/>
                  </a:lnTo>
                  <a:lnTo>
                    <a:pt x="833" y="1415"/>
                  </a:lnTo>
                  <a:lnTo>
                    <a:pt x="841" y="1408"/>
                  </a:lnTo>
                  <a:lnTo>
                    <a:pt x="856" y="1408"/>
                  </a:lnTo>
                  <a:lnTo>
                    <a:pt x="868" y="1404"/>
                  </a:lnTo>
                  <a:lnTo>
                    <a:pt x="879" y="1396"/>
                  </a:lnTo>
                  <a:lnTo>
                    <a:pt x="883" y="1388"/>
                  </a:lnTo>
                  <a:lnTo>
                    <a:pt x="887" y="1377"/>
                  </a:lnTo>
                  <a:lnTo>
                    <a:pt x="887" y="1369"/>
                  </a:lnTo>
                  <a:lnTo>
                    <a:pt x="887" y="1354"/>
                  </a:lnTo>
                  <a:lnTo>
                    <a:pt x="887" y="1331"/>
                  </a:lnTo>
                  <a:lnTo>
                    <a:pt x="883" y="1300"/>
                  </a:lnTo>
                  <a:lnTo>
                    <a:pt x="883" y="1265"/>
                  </a:lnTo>
                  <a:lnTo>
                    <a:pt x="883" y="1227"/>
                  </a:lnTo>
                  <a:lnTo>
                    <a:pt x="879" y="1181"/>
                  </a:lnTo>
                  <a:lnTo>
                    <a:pt x="875" y="1134"/>
                  </a:lnTo>
                  <a:lnTo>
                    <a:pt x="868" y="1069"/>
                  </a:lnTo>
                  <a:lnTo>
                    <a:pt x="860" y="1008"/>
                  </a:lnTo>
                  <a:lnTo>
                    <a:pt x="848" y="950"/>
                  </a:lnTo>
                  <a:lnTo>
                    <a:pt x="841" y="900"/>
                  </a:lnTo>
                  <a:lnTo>
                    <a:pt x="825" y="854"/>
                  </a:lnTo>
                  <a:lnTo>
                    <a:pt x="814" y="807"/>
                  </a:lnTo>
                  <a:lnTo>
                    <a:pt x="798" y="773"/>
                  </a:lnTo>
                  <a:lnTo>
                    <a:pt x="783" y="738"/>
                  </a:lnTo>
                  <a:lnTo>
                    <a:pt x="771" y="723"/>
                  </a:lnTo>
                  <a:lnTo>
                    <a:pt x="752" y="719"/>
                  </a:lnTo>
                  <a:lnTo>
                    <a:pt x="736" y="731"/>
                  </a:lnTo>
                  <a:lnTo>
                    <a:pt x="725" y="746"/>
                  </a:lnTo>
                  <a:lnTo>
                    <a:pt x="659" y="1038"/>
                  </a:lnTo>
                  <a:lnTo>
                    <a:pt x="659" y="1046"/>
                  </a:lnTo>
                  <a:lnTo>
                    <a:pt x="659" y="1442"/>
                  </a:lnTo>
                  <a:lnTo>
                    <a:pt x="659" y="1442"/>
                  </a:lnTo>
                  <a:lnTo>
                    <a:pt x="648" y="1446"/>
                  </a:lnTo>
                  <a:lnTo>
                    <a:pt x="636" y="1450"/>
                  </a:lnTo>
                  <a:lnTo>
                    <a:pt x="629" y="1461"/>
                  </a:lnTo>
                  <a:lnTo>
                    <a:pt x="629" y="1473"/>
                  </a:lnTo>
                  <a:lnTo>
                    <a:pt x="629" y="1485"/>
                  </a:lnTo>
                  <a:lnTo>
                    <a:pt x="636" y="1496"/>
                  </a:lnTo>
                  <a:lnTo>
                    <a:pt x="648" y="1504"/>
                  </a:lnTo>
                  <a:lnTo>
                    <a:pt x="659" y="1504"/>
                  </a:lnTo>
                  <a:lnTo>
                    <a:pt x="659" y="1504"/>
                  </a:lnTo>
                  <a:lnTo>
                    <a:pt x="659" y="1704"/>
                  </a:lnTo>
                  <a:lnTo>
                    <a:pt x="197" y="1704"/>
                  </a:lnTo>
                  <a:lnTo>
                    <a:pt x="197" y="650"/>
                  </a:lnTo>
                  <a:lnTo>
                    <a:pt x="991" y="650"/>
                  </a:lnTo>
                  <a:lnTo>
                    <a:pt x="991" y="1704"/>
                  </a:lnTo>
                  <a:lnTo>
                    <a:pt x="821" y="1704"/>
                  </a:lnTo>
                  <a:lnTo>
                    <a:pt x="821" y="1473"/>
                  </a:lnTo>
                  <a:close/>
                  <a:moveTo>
                    <a:pt x="1122" y="1769"/>
                  </a:moveTo>
                  <a:lnTo>
                    <a:pt x="1114" y="1796"/>
                  </a:lnTo>
                  <a:lnTo>
                    <a:pt x="1103" y="1815"/>
                  </a:lnTo>
                  <a:lnTo>
                    <a:pt x="1080" y="1831"/>
                  </a:lnTo>
                  <a:lnTo>
                    <a:pt x="1053" y="1838"/>
                  </a:lnTo>
                  <a:lnTo>
                    <a:pt x="848" y="1838"/>
                  </a:lnTo>
                  <a:lnTo>
                    <a:pt x="852" y="1800"/>
                  </a:lnTo>
                  <a:lnTo>
                    <a:pt x="848" y="1765"/>
                  </a:lnTo>
                  <a:lnTo>
                    <a:pt x="1022" y="1765"/>
                  </a:lnTo>
                  <a:lnTo>
                    <a:pt x="1033" y="1765"/>
                  </a:lnTo>
                  <a:lnTo>
                    <a:pt x="1041" y="1758"/>
                  </a:lnTo>
                  <a:lnTo>
                    <a:pt x="1049" y="1750"/>
                  </a:lnTo>
                  <a:lnTo>
                    <a:pt x="1053" y="1735"/>
                  </a:lnTo>
                  <a:lnTo>
                    <a:pt x="1053" y="619"/>
                  </a:lnTo>
                  <a:lnTo>
                    <a:pt x="1049" y="607"/>
                  </a:lnTo>
                  <a:lnTo>
                    <a:pt x="1041" y="600"/>
                  </a:lnTo>
                  <a:lnTo>
                    <a:pt x="1033" y="592"/>
                  </a:lnTo>
                  <a:lnTo>
                    <a:pt x="1022" y="588"/>
                  </a:lnTo>
                  <a:lnTo>
                    <a:pt x="166" y="588"/>
                  </a:lnTo>
                  <a:lnTo>
                    <a:pt x="154" y="592"/>
                  </a:lnTo>
                  <a:lnTo>
                    <a:pt x="143" y="600"/>
                  </a:lnTo>
                  <a:lnTo>
                    <a:pt x="135" y="607"/>
                  </a:lnTo>
                  <a:lnTo>
                    <a:pt x="135" y="619"/>
                  </a:lnTo>
                  <a:lnTo>
                    <a:pt x="135" y="1735"/>
                  </a:lnTo>
                  <a:lnTo>
                    <a:pt x="135" y="1750"/>
                  </a:lnTo>
                  <a:lnTo>
                    <a:pt x="143" y="1758"/>
                  </a:lnTo>
                  <a:lnTo>
                    <a:pt x="154" y="1765"/>
                  </a:lnTo>
                  <a:lnTo>
                    <a:pt x="166" y="1765"/>
                  </a:lnTo>
                  <a:lnTo>
                    <a:pt x="659" y="1765"/>
                  </a:lnTo>
                  <a:lnTo>
                    <a:pt x="659" y="1800"/>
                  </a:lnTo>
                  <a:lnTo>
                    <a:pt x="667" y="1838"/>
                  </a:lnTo>
                  <a:lnTo>
                    <a:pt x="131" y="1838"/>
                  </a:lnTo>
                  <a:lnTo>
                    <a:pt x="104" y="1831"/>
                  </a:lnTo>
                  <a:lnTo>
                    <a:pt x="85" y="1815"/>
                  </a:lnTo>
                  <a:lnTo>
                    <a:pt x="70" y="1796"/>
                  </a:lnTo>
                  <a:lnTo>
                    <a:pt x="66" y="1769"/>
                  </a:lnTo>
                  <a:lnTo>
                    <a:pt x="66" y="588"/>
                  </a:lnTo>
                  <a:lnTo>
                    <a:pt x="70" y="561"/>
                  </a:lnTo>
                  <a:lnTo>
                    <a:pt x="85" y="538"/>
                  </a:lnTo>
                  <a:lnTo>
                    <a:pt x="104" y="527"/>
                  </a:lnTo>
                  <a:lnTo>
                    <a:pt x="131" y="519"/>
                  </a:lnTo>
                  <a:lnTo>
                    <a:pt x="386" y="519"/>
                  </a:lnTo>
                  <a:lnTo>
                    <a:pt x="413" y="515"/>
                  </a:lnTo>
                  <a:lnTo>
                    <a:pt x="436" y="507"/>
                  </a:lnTo>
                  <a:lnTo>
                    <a:pt x="459" y="496"/>
                  </a:lnTo>
                  <a:lnTo>
                    <a:pt x="478" y="481"/>
                  </a:lnTo>
                  <a:lnTo>
                    <a:pt x="494" y="457"/>
                  </a:lnTo>
                  <a:lnTo>
                    <a:pt x="505" y="434"/>
                  </a:lnTo>
                  <a:lnTo>
                    <a:pt x="513" y="407"/>
                  </a:lnTo>
                  <a:lnTo>
                    <a:pt x="513" y="380"/>
                  </a:lnTo>
                  <a:lnTo>
                    <a:pt x="501" y="157"/>
                  </a:lnTo>
                  <a:lnTo>
                    <a:pt x="501" y="138"/>
                  </a:lnTo>
                  <a:lnTo>
                    <a:pt x="505" y="123"/>
                  </a:lnTo>
                  <a:lnTo>
                    <a:pt x="524" y="88"/>
                  </a:lnTo>
                  <a:lnTo>
                    <a:pt x="555" y="69"/>
                  </a:lnTo>
                  <a:lnTo>
                    <a:pt x="575" y="61"/>
                  </a:lnTo>
                  <a:lnTo>
                    <a:pt x="594" y="61"/>
                  </a:lnTo>
                  <a:lnTo>
                    <a:pt x="613" y="61"/>
                  </a:lnTo>
                  <a:lnTo>
                    <a:pt x="629" y="69"/>
                  </a:lnTo>
                  <a:lnTo>
                    <a:pt x="659" y="88"/>
                  </a:lnTo>
                  <a:lnTo>
                    <a:pt x="679" y="123"/>
                  </a:lnTo>
                  <a:lnTo>
                    <a:pt x="682" y="138"/>
                  </a:lnTo>
                  <a:lnTo>
                    <a:pt x="686" y="157"/>
                  </a:lnTo>
                  <a:lnTo>
                    <a:pt x="671" y="380"/>
                  </a:lnTo>
                  <a:lnTo>
                    <a:pt x="671" y="407"/>
                  </a:lnTo>
                  <a:lnTo>
                    <a:pt x="679" y="434"/>
                  </a:lnTo>
                  <a:lnTo>
                    <a:pt x="690" y="457"/>
                  </a:lnTo>
                  <a:lnTo>
                    <a:pt x="706" y="481"/>
                  </a:lnTo>
                  <a:lnTo>
                    <a:pt x="725" y="496"/>
                  </a:lnTo>
                  <a:lnTo>
                    <a:pt x="748" y="507"/>
                  </a:lnTo>
                  <a:lnTo>
                    <a:pt x="775" y="515"/>
                  </a:lnTo>
                  <a:lnTo>
                    <a:pt x="802" y="519"/>
                  </a:lnTo>
                  <a:lnTo>
                    <a:pt x="1053" y="519"/>
                  </a:lnTo>
                  <a:lnTo>
                    <a:pt x="1080" y="527"/>
                  </a:lnTo>
                  <a:lnTo>
                    <a:pt x="1103" y="538"/>
                  </a:lnTo>
                  <a:lnTo>
                    <a:pt x="1114" y="561"/>
                  </a:lnTo>
                  <a:lnTo>
                    <a:pt x="1122" y="588"/>
                  </a:lnTo>
                  <a:lnTo>
                    <a:pt x="1122" y="176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2" name="Freeform 207"/>
            <p:cNvSpPr>
              <a:spLocks/>
            </p:cNvSpPr>
            <p:nvPr/>
          </p:nvSpPr>
          <p:spPr bwMode="auto">
            <a:xfrm>
              <a:off x="5662122" y="3431550"/>
              <a:ext cx="98425" cy="147638"/>
            </a:xfrm>
            <a:custGeom>
              <a:avLst/>
              <a:gdLst>
                <a:gd name="T0" fmla="*/ 31 w 62"/>
                <a:gd name="T1" fmla="*/ 0 h 93"/>
                <a:gd name="T2" fmla="*/ 19 w 62"/>
                <a:gd name="T3" fmla="*/ 0 h 93"/>
                <a:gd name="T4" fmla="*/ 8 w 62"/>
                <a:gd name="T5" fmla="*/ 8 h 93"/>
                <a:gd name="T6" fmla="*/ 0 w 62"/>
                <a:gd name="T7" fmla="*/ 20 h 93"/>
                <a:gd name="T8" fmla="*/ 0 w 62"/>
                <a:gd name="T9" fmla="*/ 31 h 93"/>
                <a:gd name="T10" fmla="*/ 0 w 62"/>
                <a:gd name="T11" fmla="*/ 62 h 93"/>
                <a:gd name="T12" fmla="*/ 0 w 62"/>
                <a:gd name="T13" fmla="*/ 74 h 93"/>
                <a:gd name="T14" fmla="*/ 8 w 62"/>
                <a:gd name="T15" fmla="*/ 85 h 93"/>
                <a:gd name="T16" fmla="*/ 19 w 62"/>
                <a:gd name="T17" fmla="*/ 93 h 93"/>
                <a:gd name="T18" fmla="*/ 31 w 62"/>
                <a:gd name="T19" fmla="*/ 93 h 93"/>
                <a:gd name="T20" fmla="*/ 42 w 62"/>
                <a:gd name="T21" fmla="*/ 93 h 93"/>
                <a:gd name="T22" fmla="*/ 50 w 62"/>
                <a:gd name="T23" fmla="*/ 85 h 93"/>
                <a:gd name="T24" fmla="*/ 58 w 62"/>
                <a:gd name="T25" fmla="*/ 74 h 93"/>
                <a:gd name="T26" fmla="*/ 62 w 62"/>
                <a:gd name="T27" fmla="*/ 62 h 93"/>
                <a:gd name="T28" fmla="*/ 62 w 62"/>
                <a:gd name="T29" fmla="*/ 31 h 93"/>
                <a:gd name="T30" fmla="*/ 58 w 62"/>
                <a:gd name="T31" fmla="*/ 20 h 93"/>
                <a:gd name="T32" fmla="*/ 50 w 62"/>
                <a:gd name="T33" fmla="*/ 8 h 93"/>
                <a:gd name="T34" fmla="*/ 42 w 62"/>
                <a:gd name="T35" fmla="*/ 0 h 93"/>
                <a:gd name="T36" fmla="*/ 31 w 62"/>
                <a:gd name="T37" fmla="*/ 0 h 93"/>
                <a:gd name="T38" fmla="*/ 31 w 62"/>
                <a:gd name="T39"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2" h="93">
                  <a:moveTo>
                    <a:pt x="31" y="0"/>
                  </a:moveTo>
                  <a:lnTo>
                    <a:pt x="19" y="0"/>
                  </a:lnTo>
                  <a:lnTo>
                    <a:pt x="8" y="8"/>
                  </a:lnTo>
                  <a:lnTo>
                    <a:pt x="0" y="20"/>
                  </a:lnTo>
                  <a:lnTo>
                    <a:pt x="0" y="31"/>
                  </a:lnTo>
                  <a:lnTo>
                    <a:pt x="0" y="62"/>
                  </a:lnTo>
                  <a:lnTo>
                    <a:pt x="0" y="74"/>
                  </a:lnTo>
                  <a:lnTo>
                    <a:pt x="8" y="85"/>
                  </a:lnTo>
                  <a:lnTo>
                    <a:pt x="19" y="93"/>
                  </a:lnTo>
                  <a:lnTo>
                    <a:pt x="31" y="93"/>
                  </a:lnTo>
                  <a:lnTo>
                    <a:pt x="42" y="93"/>
                  </a:lnTo>
                  <a:lnTo>
                    <a:pt x="50" y="85"/>
                  </a:lnTo>
                  <a:lnTo>
                    <a:pt x="58" y="74"/>
                  </a:lnTo>
                  <a:lnTo>
                    <a:pt x="62" y="62"/>
                  </a:lnTo>
                  <a:lnTo>
                    <a:pt x="62" y="31"/>
                  </a:lnTo>
                  <a:lnTo>
                    <a:pt x="58" y="20"/>
                  </a:lnTo>
                  <a:lnTo>
                    <a:pt x="50" y="8"/>
                  </a:lnTo>
                  <a:lnTo>
                    <a:pt x="42" y="0"/>
                  </a:lnTo>
                  <a:lnTo>
                    <a:pt x="31" y="0"/>
                  </a:lnTo>
                  <a:lnTo>
                    <a:pt x="3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23" name="Group 122"/>
          <p:cNvGrpSpPr/>
          <p:nvPr/>
        </p:nvGrpSpPr>
        <p:grpSpPr>
          <a:xfrm>
            <a:off x="3551177" y="2599118"/>
            <a:ext cx="284612" cy="612416"/>
            <a:chOff x="563563" y="3224213"/>
            <a:chExt cx="1401762" cy="3016250"/>
          </a:xfrm>
        </p:grpSpPr>
        <p:sp>
          <p:nvSpPr>
            <p:cNvPr id="124" name="Freeform 212"/>
            <p:cNvSpPr>
              <a:spLocks noEditPoints="1"/>
            </p:cNvSpPr>
            <p:nvPr/>
          </p:nvSpPr>
          <p:spPr bwMode="auto">
            <a:xfrm>
              <a:off x="563563" y="3224213"/>
              <a:ext cx="1401762" cy="3016250"/>
            </a:xfrm>
            <a:custGeom>
              <a:avLst/>
              <a:gdLst>
                <a:gd name="T0" fmla="*/ 829 w 883"/>
                <a:gd name="T1" fmla="*/ 104 h 1900"/>
                <a:gd name="T2" fmla="*/ 725 w 883"/>
                <a:gd name="T3" fmla="*/ 65 h 1900"/>
                <a:gd name="T4" fmla="*/ 598 w 883"/>
                <a:gd name="T5" fmla="*/ 38 h 1900"/>
                <a:gd name="T6" fmla="*/ 474 w 883"/>
                <a:gd name="T7" fmla="*/ 4 h 1900"/>
                <a:gd name="T8" fmla="*/ 324 w 883"/>
                <a:gd name="T9" fmla="*/ 7 h 1900"/>
                <a:gd name="T10" fmla="*/ 197 w 883"/>
                <a:gd name="T11" fmla="*/ 38 h 1900"/>
                <a:gd name="T12" fmla="*/ 96 w 883"/>
                <a:gd name="T13" fmla="*/ 73 h 1900"/>
                <a:gd name="T14" fmla="*/ 19 w 883"/>
                <a:gd name="T15" fmla="*/ 165 h 1900"/>
                <a:gd name="T16" fmla="*/ 4 w 883"/>
                <a:gd name="T17" fmla="*/ 273 h 1900"/>
                <a:gd name="T18" fmla="*/ 0 w 883"/>
                <a:gd name="T19" fmla="*/ 515 h 1900"/>
                <a:gd name="T20" fmla="*/ 58 w 883"/>
                <a:gd name="T21" fmla="*/ 888 h 1900"/>
                <a:gd name="T22" fmla="*/ 200 w 883"/>
                <a:gd name="T23" fmla="*/ 1354 h 1900"/>
                <a:gd name="T24" fmla="*/ 173 w 883"/>
                <a:gd name="T25" fmla="*/ 1777 h 1900"/>
                <a:gd name="T26" fmla="*/ 204 w 883"/>
                <a:gd name="T27" fmla="*/ 1877 h 1900"/>
                <a:gd name="T28" fmla="*/ 640 w 883"/>
                <a:gd name="T29" fmla="*/ 1896 h 1900"/>
                <a:gd name="T30" fmla="*/ 709 w 883"/>
                <a:gd name="T31" fmla="*/ 1819 h 1900"/>
                <a:gd name="T32" fmla="*/ 671 w 883"/>
                <a:gd name="T33" fmla="*/ 1527 h 1900"/>
                <a:gd name="T34" fmla="*/ 767 w 883"/>
                <a:gd name="T35" fmla="*/ 1058 h 1900"/>
                <a:gd name="T36" fmla="*/ 867 w 883"/>
                <a:gd name="T37" fmla="*/ 650 h 1900"/>
                <a:gd name="T38" fmla="*/ 883 w 883"/>
                <a:gd name="T39" fmla="*/ 357 h 1900"/>
                <a:gd name="T40" fmla="*/ 867 w 883"/>
                <a:gd name="T41" fmla="*/ 207 h 1900"/>
                <a:gd name="T42" fmla="*/ 177 w 883"/>
                <a:gd name="T43" fmla="*/ 127 h 1900"/>
                <a:gd name="T44" fmla="*/ 278 w 883"/>
                <a:gd name="T45" fmla="*/ 104 h 1900"/>
                <a:gd name="T46" fmla="*/ 343 w 883"/>
                <a:gd name="T47" fmla="*/ 69 h 1900"/>
                <a:gd name="T48" fmla="*/ 432 w 883"/>
                <a:gd name="T49" fmla="*/ 84 h 1900"/>
                <a:gd name="T50" fmla="*/ 505 w 883"/>
                <a:gd name="T51" fmla="*/ 61 h 1900"/>
                <a:gd name="T52" fmla="*/ 582 w 883"/>
                <a:gd name="T53" fmla="*/ 104 h 1900"/>
                <a:gd name="T54" fmla="*/ 667 w 883"/>
                <a:gd name="T55" fmla="*/ 100 h 1900"/>
                <a:gd name="T56" fmla="*/ 756 w 883"/>
                <a:gd name="T57" fmla="*/ 127 h 1900"/>
                <a:gd name="T58" fmla="*/ 594 w 883"/>
                <a:gd name="T59" fmla="*/ 165 h 1900"/>
                <a:gd name="T60" fmla="*/ 571 w 883"/>
                <a:gd name="T61" fmla="*/ 404 h 1900"/>
                <a:gd name="T62" fmla="*/ 517 w 883"/>
                <a:gd name="T63" fmla="*/ 415 h 1900"/>
                <a:gd name="T64" fmla="*/ 493 w 883"/>
                <a:gd name="T65" fmla="*/ 169 h 1900"/>
                <a:gd name="T66" fmla="*/ 320 w 883"/>
                <a:gd name="T67" fmla="*/ 173 h 1900"/>
                <a:gd name="T68" fmla="*/ 301 w 883"/>
                <a:gd name="T69" fmla="*/ 611 h 1900"/>
                <a:gd name="T70" fmla="*/ 243 w 883"/>
                <a:gd name="T71" fmla="*/ 600 h 1900"/>
                <a:gd name="T72" fmla="*/ 224 w 883"/>
                <a:gd name="T73" fmla="*/ 165 h 1900"/>
                <a:gd name="T74" fmla="*/ 127 w 883"/>
                <a:gd name="T75" fmla="*/ 127 h 1900"/>
                <a:gd name="T76" fmla="*/ 181 w 883"/>
                <a:gd name="T77" fmla="*/ 557 h 1900"/>
                <a:gd name="T78" fmla="*/ 62 w 883"/>
                <a:gd name="T79" fmla="*/ 350 h 1900"/>
                <a:gd name="T80" fmla="*/ 73 w 883"/>
                <a:gd name="T81" fmla="*/ 223 h 1900"/>
                <a:gd name="T82" fmla="*/ 609 w 883"/>
                <a:gd name="T83" fmla="*/ 1423 h 1900"/>
                <a:gd name="T84" fmla="*/ 651 w 883"/>
                <a:gd name="T85" fmla="*/ 1808 h 1900"/>
                <a:gd name="T86" fmla="*/ 247 w 883"/>
                <a:gd name="T87" fmla="*/ 1831 h 1900"/>
                <a:gd name="T88" fmla="*/ 270 w 883"/>
                <a:gd name="T89" fmla="*/ 1604 h 1900"/>
                <a:gd name="T90" fmla="*/ 212 w 883"/>
                <a:gd name="T91" fmla="*/ 1134 h 1900"/>
                <a:gd name="T92" fmla="*/ 69 w 883"/>
                <a:gd name="T93" fmla="*/ 619 h 1900"/>
                <a:gd name="T94" fmla="*/ 278 w 883"/>
                <a:gd name="T95" fmla="*/ 684 h 1900"/>
                <a:gd name="T96" fmla="*/ 810 w 883"/>
                <a:gd name="T97" fmla="*/ 619 h 1900"/>
                <a:gd name="T98" fmla="*/ 709 w 883"/>
                <a:gd name="T99" fmla="*/ 1034 h 1900"/>
                <a:gd name="T100" fmla="*/ 443 w 883"/>
                <a:gd name="T101" fmla="*/ 261 h 1900"/>
                <a:gd name="T102" fmla="*/ 451 w 883"/>
                <a:gd name="T103" fmla="*/ 427 h 1900"/>
                <a:gd name="T104" fmla="*/ 559 w 883"/>
                <a:gd name="T105" fmla="*/ 484 h 1900"/>
                <a:gd name="T106" fmla="*/ 636 w 883"/>
                <a:gd name="T107" fmla="*/ 392 h 1900"/>
                <a:gd name="T108" fmla="*/ 817 w 883"/>
                <a:gd name="T109" fmla="*/ 311 h 1900"/>
                <a:gd name="T110" fmla="*/ 817 w 883"/>
                <a:gd name="T111" fmla="*/ 557 h 1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3" h="1900">
                  <a:moveTo>
                    <a:pt x="867" y="192"/>
                  </a:moveTo>
                  <a:lnTo>
                    <a:pt x="864" y="169"/>
                  </a:lnTo>
                  <a:lnTo>
                    <a:pt x="856" y="142"/>
                  </a:lnTo>
                  <a:lnTo>
                    <a:pt x="844" y="123"/>
                  </a:lnTo>
                  <a:lnTo>
                    <a:pt x="829" y="104"/>
                  </a:lnTo>
                  <a:lnTo>
                    <a:pt x="810" y="88"/>
                  </a:lnTo>
                  <a:lnTo>
                    <a:pt x="786" y="73"/>
                  </a:lnTo>
                  <a:lnTo>
                    <a:pt x="763" y="65"/>
                  </a:lnTo>
                  <a:lnTo>
                    <a:pt x="736" y="65"/>
                  </a:lnTo>
                  <a:lnTo>
                    <a:pt x="725" y="65"/>
                  </a:lnTo>
                  <a:lnTo>
                    <a:pt x="705" y="50"/>
                  </a:lnTo>
                  <a:lnTo>
                    <a:pt x="686" y="38"/>
                  </a:lnTo>
                  <a:lnTo>
                    <a:pt x="663" y="34"/>
                  </a:lnTo>
                  <a:lnTo>
                    <a:pt x="640" y="30"/>
                  </a:lnTo>
                  <a:lnTo>
                    <a:pt x="598" y="38"/>
                  </a:lnTo>
                  <a:lnTo>
                    <a:pt x="578" y="23"/>
                  </a:lnTo>
                  <a:lnTo>
                    <a:pt x="559" y="7"/>
                  </a:lnTo>
                  <a:lnTo>
                    <a:pt x="532" y="0"/>
                  </a:lnTo>
                  <a:lnTo>
                    <a:pt x="505" y="0"/>
                  </a:lnTo>
                  <a:lnTo>
                    <a:pt x="474" y="4"/>
                  </a:lnTo>
                  <a:lnTo>
                    <a:pt x="439" y="15"/>
                  </a:lnTo>
                  <a:lnTo>
                    <a:pt x="409" y="4"/>
                  </a:lnTo>
                  <a:lnTo>
                    <a:pt x="374" y="0"/>
                  </a:lnTo>
                  <a:lnTo>
                    <a:pt x="351" y="0"/>
                  </a:lnTo>
                  <a:lnTo>
                    <a:pt x="324" y="7"/>
                  </a:lnTo>
                  <a:lnTo>
                    <a:pt x="301" y="23"/>
                  </a:lnTo>
                  <a:lnTo>
                    <a:pt x="281" y="38"/>
                  </a:lnTo>
                  <a:lnTo>
                    <a:pt x="243" y="30"/>
                  </a:lnTo>
                  <a:lnTo>
                    <a:pt x="220" y="34"/>
                  </a:lnTo>
                  <a:lnTo>
                    <a:pt x="197" y="38"/>
                  </a:lnTo>
                  <a:lnTo>
                    <a:pt x="177" y="50"/>
                  </a:lnTo>
                  <a:lnTo>
                    <a:pt x="158" y="65"/>
                  </a:lnTo>
                  <a:lnTo>
                    <a:pt x="146" y="65"/>
                  </a:lnTo>
                  <a:lnTo>
                    <a:pt x="120" y="65"/>
                  </a:lnTo>
                  <a:lnTo>
                    <a:pt x="96" y="73"/>
                  </a:lnTo>
                  <a:lnTo>
                    <a:pt x="73" y="84"/>
                  </a:lnTo>
                  <a:lnTo>
                    <a:pt x="54" y="100"/>
                  </a:lnTo>
                  <a:lnTo>
                    <a:pt x="39" y="119"/>
                  </a:lnTo>
                  <a:lnTo>
                    <a:pt x="27" y="142"/>
                  </a:lnTo>
                  <a:lnTo>
                    <a:pt x="19" y="165"/>
                  </a:lnTo>
                  <a:lnTo>
                    <a:pt x="15" y="192"/>
                  </a:lnTo>
                  <a:lnTo>
                    <a:pt x="15" y="200"/>
                  </a:lnTo>
                  <a:lnTo>
                    <a:pt x="12" y="219"/>
                  </a:lnTo>
                  <a:lnTo>
                    <a:pt x="8" y="242"/>
                  </a:lnTo>
                  <a:lnTo>
                    <a:pt x="4" y="273"/>
                  </a:lnTo>
                  <a:lnTo>
                    <a:pt x="4" y="311"/>
                  </a:lnTo>
                  <a:lnTo>
                    <a:pt x="0" y="354"/>
                  </a:lnTo>
                  <a:lnTo>
                    <a:pt x="0" y="404"/>
                  </a:lnTo>
                  <a:lnTo>
                    <a:pt x="0" y="457"/>
                  </a:lnTo>
                  <a:lnTo>
                    <a:pt x="0" y="515"/>
                  </a:lnTo>
                  <a:lnTo>
                    <a:pt x="4" y="581"/>
                  </a:lnTo>
                  <a:lnTo>
                    <a:pt x="12" y="650"/>
                  </a:lnTo>
                  <a:lnTo>
                    <a:pt x="23" y="727"/>
                  </a:lnTo>
                  <a:lnTo>
                    <a:pt x="39" y="804"/>
                  </a:lnTo>
                  <a:lnTo>
                    <a:pt x="58" y="888"/>
                  </a:lnTo>
                  <a:lnTo>
                    <a:pt x="85" y="973"/>
                  </a:lnTo>
                  <a:lnTo>
                    <a:pt x="116" y="1058"/>
                  </a:lnTo>
                  <a:lnTo>
                    <a:pt x="154" y="1161"/>
                  </a:lnTo>
                  <a:lnTo>
                    <a:pt x="181" y="1261"/>
                  </a:lnTo>
                  <a:lnTo>
                    <a:pt x="200" y="1354"/>
                  </a:lnTo>
                  <a:lnTo>
                    <a:pt x="212" y="1446"/>
                  </a:lnTo>
                  <a:lnTo>
                    <a:pt x="212" y="1527"/>
                  </a:lnTo>
                  <a:lnTo>
                    <a:pt x="204" y="1608"/>
                  </a:lnTo>
                  <a:lnTo>
                    <a:pt x="193" y="1692"/>
                  </a:lnTo>
                  <a:lnTo>
                    <a:pt x="173" y="1777"/>
                  </a:lnTo>
                  <a:lnTo>
                    <a:pt x="170" y="1800"/>
                  </a:lnTo>
                  <a:lnTo>
                    <a:pt x="170" y="1819"/>
                  </a:lnTo>
                  <a:lnTo>
                    <a:pt x="177" y="1842"/>
                  </a:lnTo>
                  <a:lnTo>
                    <a:pt x="189" y="1862"/>
                  </a:lnTo>
                  <a:lnTo>
                    <a:pt x="204" y="1877"/>
                  </a:lnTo>
                  <a:lnTo>
                    <a:pt x="224" y="1888"/>
                  </a:lnTo>
                  <a:lnTo>
                    <a:pt x="243" y="1896"/>
                  </a:lnTo>
                  <a:lnTo>
                    <a:pt x="266" y="1900"/>
                  </a:lnTo>
                  <a:lnTo>
                    <a:pt x="617" y="1900"/>
                  </a:lnTo>
                  <a:lnTo>
                    <a:pt x="640" y="1896"/>
                  </a:lnTo>
                  <a:lnTo>
                    <a:pt x="659" y="1888"/>
                  </a:lnTo>
                  <a:lnTo>
                    <a:pt x="678" y="1877"/>
                  </a:lnTo>
                  <a:lnTo>
                    <a:pt x="694" y="1862"/>
                  </a:lnTo>
                  <a:lnTo>
                    <a:pt x="705" y="1842"/>
                  </a:lnTo>
                  <a:lnTo>
                    <a:pt x="709" y="1819"/>
                  </a:lnTo>
                  <a:lnTo>
                    <a:pt x="713" y="1800"/>
                  </a:lnTo>
                  <a:lnTo>
                    <a:pt x="709" y="1777"/>
                  </a:lnTo>
                  <a:lnTo>
                    <a:pt x="690" y="1692"/>
                  </a:lnTo>
                  <a:lnTo>
                    <a:pt x="675" y="1608"/>
                  </a:lnTo>
                  <a:lnTo>
                    <a:pt x="671" y="1527"/>
                  </a:lnTo>
                  <a:lnTo>
                    <a:pt x="671" y="1446"/>
                  </a:lnTo>
                  <a:lnTo>
                    <a:pt x="682" y="1354"/>
                  </a:lnTo>
                  <a:lnTo>
                    <a:pt x="698" y="1261"/>
                  </a:lnTo>
                  <a:lnTo>
                    <a:pt x="729" y="1161"/>
                  </a:lnTo>
                  <a:lnTo>
                    <a:pt x="767" y="1058"/>
                  </a:lnTo>
                  <a:lnTo>
                    <a:pt x="798" y="973"/>
                  </a:lnTo>
                  <a:lnTo>
                    <a:pt x="821" y="888"/>
                  </a:lnTo>
                  <a:lnTo>
                    <a:pt x="844" y="804"/>
                  </a:lnTo>
                  <a:lnTo>
                    <a:pt x="860" y="727"/>
                  </a:lnTo>
                  <a:lnTo>
                    <a:pt x="867" y="650"/>
                  </a:lnTo>
                  <a:lnTo>
                    <a:pt x="875" y="581"/>
                  </a:lnTo>
                  <a:lnTo>
                    <a:pt x="883" y="515"/>
                  </a:lnTo>
                  <a:lnTo>
                    <a:pt x="883" y="457"/>
                  </a:lnTo>
                  <a:lnTo>
                    <a:pt x="883" y="404"/>
                  </a:lnTo>
                  <a:lnTo>
                    <a:pt x="883" y="357"/>
                  </a:lnTo>
                  <a:lnTo>
                    <a:pt x="879" y="319"/>
                  </a:lnTo>
                  <a:lnTo>
                    <a:pt x="879" y="280"/>
                  </a:lnTo>
                  <a:lnTo>
                    <a:pt x="875" y="250"/>
                  </a:lnTo>
                  <a:lnTo>
                    <a:pt x="871" y="223"/>
                  </a:lnTo>
                  <a:lnTo>
                    <a:pt x="867" y="207"/>
                  </a:lnTo>
                  <a:lnTo>
                    <a:pt x="867" y="192"/>
                  </a:lnTo>
                  <a:lnTo>
                    <a:pt x="867" y="192"/>
                  </a:lnTo>
                  <a:close/>
                  <a:moveTo>
                    <a:pt x="146" y="127"/>
                  </a:moveTo>
                  <a:lnTo>
                    <a:pt x="162" y="127"/>
                  </a:lnTo>
                  <a:lnTo>
                    <a:pt x="177" y="127"/>
                  </a:lnTo>
                  <a:lnTo>
                    <a:pt x="193" y="119"/>
                  </a:lnTo>
                  <a:lnTo>
                    <a:pt x="216" y="100"/>
                  </a:lnTo>
                  <a:lnTo>
                    <a:pt x="243" y="92"/>
                  </a:lnTo>
                  <a:lnTo>
                    <a:pt x="262" y="96"/>
                  </a:lnTo>
                  <a:lnTo>
                    <a:pt x="278" y="104"/>
                  </a:lnTo>
                  <a:lnTo>
                    <a:pt x="289" y="107"/>
                  </a:lnTo>
                  <a:lnTo>
                    <a:pt x="301" y="104"/>
                  </a:lnTo>
                  <a:lnTo>
                    <a:pt x="308" y="100"/>
                  </a:lnTo>
                  <a:lnTo>
                    <a:pt x="320" y="92"/>
                  </a:lnTo>
                  <a:lnTo>
                    <a:pt x="343" y="69"/>
                  </a:lnTo>
                  <a:lnTo>
                    <a:pt x="359" y="61"/>
                  </a:lnTo>
                  <a:lnTo>
                    <a:pt x="374" y="61"/>
                  </a:lnTo>
                  <a:lnTo>
                    <a:pt x="401" y="65"/>
                  </a:lnTo>
                  <a:lnTo>
                    <a:pt x="420" y="77"/>
                  </a:lnTo>
                  <a:lnTo>
                    <a:pt x="432" y="84"/>
                  </a:lnTo>
                  <a:lnTo>
                    <a:pt x="439" y="84"/>
                  </a:lnTo>
                  <a:lnTo>
                    <a:pt x="451" y="84"/>
                  </a:lnTo>
                  <a:lnTo>
                    <a:pt x="463" y="77"/>
                  </a:lnTo>
                  <a:lnTo>
                    <a:pt x="482" y="65"/>
                  </a:lnTo>
                  <a:lnTo>
                    <a:pt x="505" y="61"/>
                  </a:lnTo>
                  <a:lnTo>
                    <a:pt x="524" y="61"/>
                  </a:lnTo>
                  <a:lnTo>
                    <a:pt x="540" y="69"/>
                  </a:lnTo>
                  <a:lnTo>
                    <a:pt x="563" y="92"/>
                  </a:lnTo>
                  <a:lnTo>
                    <a:pt x="571" y="100"/>
                  </a:lnTo>
                  <a:lnTo>
                    <a:pt x="582" y="104"/>
                  </a:lnTo>
                  <a:lnTo>
                    <a:pt x="594" y="107"/>
                  </a:lnTo>
                  <a:lnTo>
                    <a:pt x="605" y="104"/>
                  </a:lnTo>
                  <a:lnTo>
                    <a:pt x="621" y="96"/>
                  </a:lnTo>
                  <a:lnTo>
                    <a:pt x="640" y="92"/>
                  </a:lnTo>
                  <a:lnTo>
                    <a:pt x="667" y="100"/>
                  </a:lnTo>
                  <a:lnTo>
                    <a:pt x="690" y="119"/>
                  </a:lnTo>
                  <a:lnTo>
                    <a:pt x="705" y="127"/>
                  </a:lnTo>
                  <a:lnTo>
                    <a:pt x="721" y="127"/>
                  </a:lnTo>
                  <a:lnTo>
                    <a:pt x="736" y="127"/>
                  </a:lnTo>
                  <a:lnTo>
                    <a:pt x="756" y="127"/>
                  </a:lnTo>
                  <a:lnTo>
                    <a:pt x="775" y="134"/>
                  </a:lnTo>
                  <a:lnTo>
                    <a:pt x="786" y="146"/>
                  </a:lnTo>
                  <a:lnTo>
                    <a:pt x="798" y="161"/>
                  </a:lnTo>
                  <a:lnTo>
                    <a:pt x="605" y="161"/>
                  </a:lnTo>
                  <a:lnTo>
                    <a:pt x="594" y="165"/>
                  </a:lnTo>
                  <a:lnTo>
                    <a:pt x="582" y="173"/>
                  </a:lnTo>
                  <a:lnTo>
                    <a:pt x="578" y="180"/>
                  </a:lnTo>
                  <a:lnTo>
                    <a:pt x="574" y="192"/>
                  </a:lnTo>
                  <a:lnTo>
                    <a:pt x="574" y="392"/>
                  </a:lnTo>
                  <a:lnTo>
                    <a:pt x="571" y="404"/>
                  </a:lnTo>
                  <a:lnTo>
                    <a:pt x="563" y="415"/>
                  </a:lnTo>
                  <a:lnTo>
                    <a:pt x="555" y="423"/>
                  </a:lnTo>
                  <a:lnTo>
                    <a:pt x="540" y="427"/>
                  </a:lnTo>
                  <a:lnTo>
                    <a:pt x="524" y="423"/>
                  </a:lnTo>
                  <a:lnTo>
                    <a:pt x="517" y="415"/>
                  </a:lnTo>
                  <a:lnTo>
                    <a:pt x="509" y="404"/>
                  </a:lnTo>
                  <a:lnTo>
                    <a:pt x="505" y="392"/>
                  </a:lnTo>
                  <a:lnTo>
                    <a:pt x="505" y="196"/>
                  </a:lnTo>
                  <a:lnTo>
                    <a:pt x="501" y="180"/>
                  </a:lnTo>
                  <a:lnTo>
                    <a:pt x="493" y="169"/>
                  </a:lnTo>
                  <a:lnTo>
                    <a:pt x="486" y="165"/>
                  </a:lnTo>
                  <a:lnTo>
                    <a:pt x="474" y="161"/>
                  </a:lnTo>
                  <a:lnTo>
                    <a:pt x="343" y="161"/>
                  </a:lnTo>
                  <a:lnTo>
                    <a:pt x="332" y="165"/>
                  </a:lnTo>
                  <a:lnTo>
                    <a:pt x="320" y="173"/>
                  </a:lnTo>
                  <a:lnTo>
                    <a:pt x="312" y="180"/>
                  </a:lnTo>
                  <a:lnTo>
                    <a:pt x="312" y="192"/>
                  </a:lnTo>
                  <a:lnTo>
                    <a:pt x="312" y="588"/>
                  </a:lnTo>
                  <a:lnTo>
                    <a:pt x="308" y="600"/>
                  </a:lnTo>
                  <a:lnTo>
                    <a:pt x="301" y="611"/>
                  </a:lnTo>
                  <a:lnTo>
                    <a:pt x="289" y="619"/>
                  </a:lnTo>
                  <a:lnTo>
                    <a:pt x="278" y="623"/>
                  </a:lnTo>
                  <a:lnTo>
                    <a:pt x="262" y="619"/>
                  </a:lnTo>
                  <a:lnTo>
                    <a:pt x="251" y="611"/>
                  </a:lnTo>
                  <a:lnTo>
                    <a:pt x="243" y="600"/>
                  </a:lnTo>
                  <a:lnTo>
                    <a:pt x="243" y="588"/>
                  </a:lnTo>
                  <a:lnTo>
                    <a:pt x="243" y="192"/>
                  </a:lnTo>
                  <a:lnTo>
                    <a:pt x="239" y="180"/>
                  </a:lnTo>
                  <a:lnTo>
                    <a:pt x="231" y="173"/>
                  </a:lnTo>
                  <a:lnTo>
                    <a:pt x="224" y="165"/>
                  </a:lnTo>
                  <a:lnTo>
                    <a:pt x="212" y="161"/>
                  </a:lnTo>
                  <a:lnTo>
                    <a:pt x="85" y="161"/>
                  </a:lnTo>
                  <a:lnTo>
                    <a:pt x="96" y="146"/>
                  </a:lnTo>
                  <a:lnTo>
                    <a:pt x="108" y="134"/>
                  </a:lnTo>
                  <a:lnTo>
                    <a:pt x="127" y="127"/>
                  </a:lnTo>
                  <a:lnTo>
                    <a:pt x="146" y="127"/>
                  </a:lnTo>
                  <a:lnTo>
                    <a:pt x="146" y="127"/>
                  </a:lnTo>
                  <a:close/>
                  <a:moveTo>
                    <a:pt x="73" y="223"/>
                  </a:moveTo>
                  <a:lnTo>
                    <a:pt x="181" y="223"/>
                  </a:lnTo>
                  <a:lnTo>
                    <a:pt x="181" y="557"/>
                  </a:lnTo>
                  <a:lnTo>
                    <a:pt x="66" y="557"/>
                  </a:lnTo>
                  <a:lnTo>
                    <a:pt x="62" y="500"/>
                  </a:lnTo>
                  <a:lnTo>
                    <a:pt x="62" y="446"/>
                  </a:lnTo>
                  <a:lnTo>
                    <a:pt x="62" y="396"/>
                  </a:lnTo>
                  <a:lnTo>
                    <a:pt x="62" y="350"/>
                  </a:lnTo>
                  <a:lnTo>
                    <a:pt x="66" y="311"/>
                  </a:lnTo>
                  <a:lnTo>
                    <a:pt x="66" y="277"/>
                  </a:lnTo>
                  <a:lnTo>
                    <a:pt x="69" y="246"/>
                  </a:lnTo>
                  <a:lnTo>
                    <a:pt x="73" y="223"/>
                  </a:lnTo>
                  <a:lnTo>
                    <a:pt x="73" y="223"/>
                  </a:lnTo>
                  <a:close/>
                  <a:moveTo>
                    <a:pt x="709" y="1034"/>
                  </a:moveTo>
                  <a:lnTo>
                    <a:pt x="671" y="1134"/>
                  </a:lnTo>
                  <a:lnTo>
                    <a:pt x="644" y="1234"/>
                  </a:lnTo>
                  <a:lnTo>
                    <a:pt x="621" y="1327"/>
                  </a:lnTo>
                  <a:lnTo>
                    <a:pt x="609" y="1423"/>
                  </a:lnTo>
                  <a:lnTo>
                    <a:pt x="609" y="1511"/>
                  </a:lnTo>
                  <a:lnTo>
                    <a:pt x="613" y="1604"/>
                  </a:lnTo>
                  <a:lnTo>
                    <a:pt x="628" y="1696"/>
                  </a:lnTo>
                  <a:lnTo>
                    <a:pt x="648" y="1792"/>
                  </a:lnTo>
                  <a:lnTo>
                    <a:pt x="651" y="1808"/>
                  </a:lnTo>
                  <a:lnTo>
                    <a:pt x="644" y="1823"/>
                  </a:lnTo>
                  <a:lnTo>
                    <a:pt x="632" y="1831"/>
                  </a:lnTo>
                  <a:lnTo>
                    <a:pt x="617" y="1838"/>
                  </a:lnTo>
                  <a:lnTo>
                    <a:pt x="266" y="1838"/>
                  </a:lnTo>
                  <a:lnTo>
                    <a:pt x="247" y="1831"/>
                  </a:lnTo>
                  <a:lnTo>
                    <a:pt x="239" y="1823"/>
                  </a:lnTo>
                  <a:lnTo>
                    <a:pt x="231" y="1808"/>
                  </a:lnTo>
                  <a:lnTo>
                    <a:pt x="231" y="1792"/>
                  </a:lnTo>
                  <a:lnTo>
                    <a:pt x="254" y="1696"/>
                  </a:lnTo>
                  <a:lnTo>
                    <a:pt x="270" y="1604"/>
                  </a:lnTo>
                  <a:lnTo>
                    <a:pt x="274" y="1511"/>
                  </a:lnTo>
                  <a:lnTo>
                    <a:pt x="270" y="1423"/>
                  </a:lnTo>
                  <a:lnTo>
                    <a:pt x="258" y="1327"/>
                  </a:lnTo>
                  <a:lnTo>
                    <a:pt x="239" y="1234"/>
                  </a:lnTo>
                  <a:lnTo>
                    <a:pt x="212" y="1134"/>
                  </a:lnTo>
                  <a:lnTo>
                    <a:pt x="173" y="1034"/>
                  </a:lnTo>
                  <a:lnTo>
                    <a:pt x="135" y="927"/>
                  </a:lnTo>
                  <a:lnTo>
                    <a:pt x="104" y="819"/>
                  </a:lnTo>
                  <a:lnTo>
                    <a:pt x="85" y="715"/>
                  </a:lnTo>
                  <a:lnTo>
                    <a:pt x="69" y="619"/>
                  </a:lnTo>
                  <a:lnTo>
                    <a:pt x="185" y="619"/>
                  </a:lnTo>
                  <a:lnTo>
                    <a:pt x="200" y="646"/>
                  </a:lnTo>
                  <a:lnTo>
                    <a:pt x="220" y="665"/>
                  </a:lnTo>
                  <a:lnTo>
                    <a:pt x="247" y="681"/>
                  </a:lnTo>
                  <a:lnTo>
                    <a:pt x="278" y="684"/>
                  </a:lnTo>
                  <a:lnTo>
                    <a:pt x="308" y="681"/>
                  </a:lnTo>
                  <a:lnTo>
                    <a:pt x="335" y="665"/>
                  </a:lnTo>
                  <a:lnTo>
                    <a:pt x="355" y="646"/>
                  </a:lnTo>
                  <a:lnTo>
                    <a:pt x="366" y="619"/>
                  </a:lnTo>
                  <a:lnTo>
                    <a:pt x="810" y="619"/>
                  </a:lnTo>
                  <a:lnTo>
                    <a:pt x="798" y="715"/>
                  </a:lnTo>
                  <a:lnTo>
                    <a:pt x="775" y="819"/>
                  </a:lnTo>
                  <a:lnTo>
                    <a:pt x="748" y="927"/>
                  </a:lnTo>
                  <a:lnTo>
                    <a:pt x="709" y="1034"/>
                  </a:lnTo>
                  <a:lnTo>
                    <a:pt x="709" y="1034"/>
                  </a:lnTo>
                  <a:close/>
                  <a:moveTo>
                    <a:pt x="817" y="557"/>
                  </a:moveTo>
                  <a:lnTo>
                    <a:pt x="374" y="557"/>
                  </a:lnTo>
                  <a:lnTo>
                    <a:pt x="374" y="223"/>
                  </a:lnTo>
                  <a:lnTo>
                    <a:pt x="443" y="223"/>
                  </a:lnTo>
                  <a:lnTo>
                    <a:pt x="443" y="261"/>
                  </a:lnTo>
                  <a:lnTo>
                    <a:pt x="443" y="307"/>
                  </a:lnTo>
                  <a:lnTo>
                    <a:pt x="443" y="350"/>
                  </a:lnTo>
                  <a:lnTo>
                    <a:pt x="443" y="392"/>
                  </a:lnTo>
                  <a:lnTo>
                    <a:pt x="443" y="411"/>
                  </a:lnTo>
                  <a:lnTo>
                    <a:pt x="451" y="427"/>
                  </a:lnTo>
                  <a:lnTo>
                    <a:pt x="470" y="457"/>
                  </a:lnTo>
                  <a:lnTo>
                    <a:pt x="501" y="481"/>
                  </a:lnTo>
                  <a:lnTo>
                    <a:pt x="520" y="484"/>
                  </a:lnTo>
                  <a:lnTo>
                    <a:pt x="540" y="488"/>
                  </a:lnTo>
                  <a:lnTo>
                    <a:pt x="559" y="484"/>
                  </a:lnTo>
                  <a:lnTo>
                    <a:pt x="578" y="481"/>
                  </a:lnTo>
                  <a:lnTo>
                    <a:pt x="609" y="457"/>
                  </a:lnTo>
                  <a:lnTo>
                    <a:pt x="628" y="427"/>
                  </a:lnTo>
                  <a:lnTo>
                    <a:pt x="636" y="411"/>
                  </a:lnTo>
                  <a:lnTo>
                    <a:pt x="636" y="392"/>
                  </a:lnTo>
                  <a:lnTo>
                    <a:pt x="636" y="223"/>
                  </a:lnTo>
                  <a:lnTo>
                    <a:pt x="810" y="223"/>
                  </a:lnTo>
                  <a:lnTo>
                    <a:pt x="813" y="246"/>
                  </a:lnTo>
                  <a:lnTo>
                    <a:pt x="813" y="277"/>
                  </a:lnTo>
                  <a:lnTo>
                    <a:pt x="817" y="311"/>
                  </a:lnTo>
                  <a:lnTo>
                    <a:pt x="821" y="350"/>
                  </a:lnTo>
                  <a:lnTo>
                    <a:pt x="821" y="396"/>
                  </a:lnTo>
                  <a:lnTo>
                    <a:pt x="821" y="446"/>
                  </a:lnTo>
                  <a:lnTo>
                    <a:pt x="821" y="500"/>
                  </a:lnTo>
                  <a:lnTo>
                    <a:pt x="817" y="557"/>
                  </a:lnTo>
                  <a:lnTo>
                    <a:pt x="817" y="55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5" name="Freeform 213"/>
            <p:cNvSpPr>
              <a:spLocks/>
            </p:cNvSpPr>
            <p:nvPr/>
          </p:nvSpPr>
          <p:spPr bwMode="auto">
            <a:xfrm>
              <a:off x="1058863" y="5929313"/>
              <a:ext cx="411162" cy="96838"/>
            </a:xfrm>
            <a:custGeom>
              <a:avLst/>
              <a:gdLst>
                <a:gd name="T0" fmla="*/ 228 w 259"/>
                <a:gd name="T1" fmla="*/ 0 h 61"/>
                <a:gd name="T2" fmla="*/ 31 w 259"/>
                <a:gd name="T3" fmla="*/ 0 h 61"/>
                <a:gd name="T4" fmla="*/ 20 w 259"/>
                <a:gd name="T5" fmla="*/ 4 h 61"/>
                <a:gd name="T6" fmla="*/ 8 w 259"/>
                <a:gd name="T7" fmla="*/ 11 h 61"/>
                <a:gd name="T8" fmla="*/ 0 w 259"/>
                <a:gd name="T9" fmla="*/ 19 h 61"/>
                <a:gd name="T10" fmla="*/ 0 w 259"/>
                <a:gd name="T11" fmla="*/ 31 h 61"/>
                <a:gd name="T12" fmla="*/ 0 w 259"/>
                <a:gd name="T13" fmla="*/ 46 h 61"/>
                <a:gd name="T14" fmla="*/ 8 w 259"/>
                <a:gd name="T15" fmla="*/ 54 h 61"/>
                <a:gd name="T16" fmla="*/ 20 w 259"/>
                <a:gd name="T17" fmla="*/ 61 h 61"/>
                <a:gd name="T18" fmla="*/ 31 w 259"/>
                <a:gd name="T19" fmla="*/ 61 h 61"/>
                <a:gd name="T20" fmla="*/ 228 w 259"/>
                <a:gd name="T21" fmla="*/ 61 h 61"/>
                <a:gd name="T22" fmla="*/ 239 w 259"/>
                <a:gd name="T23" fmla="*/ 61 h 61"/>
                <a:gd name="T24" fmla="*/ 251 w 259"/>
                <a:gd name="T25" fmla="*/ 54 h 61"/>
                <a:gd name="T26" fmla="*/ 255 w 259"/>
                <a:gd name="T27" fmla="*/ 46 h 61"/>
                <a:gd name="T28" fmla="*/ 259 w 259"/>
                <a:gd name="T29" fmla="*/ 31 h 61"/>
                <a:gd name="T30" fmla="*/ 255 w 259"/>
                <a:gd name="T31" fmla="*/ 19 h 61"/>
                <a:gd name="T32" fmla="*/ 251 w 259"/>
                <a:gd name="T33" fmla="*/ 11 h 61"/>
                <a:gd name="T34" fmla="*/ 239 w 259"/>
                <a:gd name="T35" fmla="*/ 4 h 61"/>
                <a:gd name="T36" fmla="*/ 228 w 259"/>
                <a:gd name="T37" fmla="*/ 0 h 61"/>
                <a:gd name="T38" fmla="*/ 228 w 259"/>
                <a:gd name="T3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9" h="61">
                  <a:moveTo>
                    <a:pt x="228" y="0"/>
                  </a:moveTo>
                  <a:lnTo>
                    <a:pt x="31" y="0"/>
                  </a:lnTo>
                  <a:lnTo>
                    <a:pt x="20" y="4"/>
                  </a:lnTo>
                  <a:lnTo>
                    <a:pt x="8" y="11"/>
                  </a:lnTo>
                  <a:lnTo>
                    <a:pt x="0" y="19"/>
                  </a:lnTo>
                  <a:lnTo>
                    <a:pt x="0" y="31"/>
                  </a:lnTo>
                  <a:lnTo>
                    <a:pt x="0" y="46"/>
                  </a:lnTo>
                  <a:lnTo>
                    <a:pt x="8" y="54"/>
                  </a:lnTo>
                  <a:lnTo>
                    <a:pt x="20" y="61"/>
                  </a:lnTo>
                  <a:lnTo>
                    <a:pt x="31" y="61"/>
                  </a:lnTo>
                  <a:lnTo>
                    <a:pt x="228" y="61"/>
                  </a:lnTo>
                  <a:lnTo>
                    <a:pt x="239" y="61"/>
                  </a:lnTo>
                  <a:lnTo>
                    <a:pt x="251" y="54"/>
                  </a:lnTo>
                  <a:lnTo>
                    <a:pt x="255" y="46"/>
                  </a:lnTo>
                  <a:lnTo>
                    <a:pt x="259" y="31"/>
                  </a:lnTo>
                  <a:lnTo>
                    <a:pt x="255" y="19"/>
                  </a:lnTo>
                  <a:lnTo>
                    <a:pt x="251" y="11"/>
                  </a:lnTo>
                  <a:lnTo>
                    <a:pt x="239" y="4"/>
                  </a:lnTo>
                  <a:lnTo>
                    <a:pt x="228" y="0"/>
                  </a:lnTo>
                  <a:lnTo>
                    <a:pt x="22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6" name="Freeform 214"/>
            <p:cNvSpPr>
              <a:spLocks/>
            </p:cNvSpPr>
            <p:nvPr/>
          </p:nvSpPr>
          <p:spPr bwMode="auto">
            <a:xfrm>
              <a:off x="1365250" y="4627563"/>
              <a:ext cx="269875" cy="617538"/>
            </a:xfrm>
            <a:custGeom>
              <a:avLst/>
              <a:gdLst>
                <a:gd name="T0" fmla="*/ 23 w 170"/>
                <a:gd name="T1" fmla="*/ 389 h 389"/>
                <a:gd name="T2" fmla="*/ 31 w 170"/>
                <a:gd name="T3" fmla="*/ 389 h 389"/>
                <a:gd name="T4" fmla="*/ 50 w 170"/>
                <a:gd name="T5" fmla="*/ 385 h 389"/>
                <a:gd name="T6" fmla="*/ 62 w 170"/>
                <a:gd name="T7" fmla="*/ 366 h 389"/>
                <a:gd name="T8" fmla="*/ 93 w 170"/>
                <a:gd name="T9" fmla="*/ 250 h 389"/>
                <a:gd name="T10" fmla="*/ 139 w 170"/>
                <a:gd name="T11" fmla="*/ 124 h 389"/>
                <a:gd name="T12" fmla="*/ 170 w 170"/>
                <a:gd name="T13" fmla="*/ 43 h 389"/>
                <a:gd name="T14" fmla="*/ 170 w 170"/>
                <a:gd name="T15" fmla="*/ 27 h 389"/>
                <a:gd name="T16" fmla="*/ 166 w 170"/>
                <a:gd name="T17" fmla="*/ 20 h 389"/>
                <a:gd name="T18" fmla="*/ 158 w 170"/>
                <a:gd name="T19" fmla="*/ 8 h 389"/>
                <a:gd name="T20" fmla="*/ 150 w 170"/>
                <a:gd name="T21" fmla="*/ 0 h 389"/>
                <a:gd name="T22" fmla="*/ 139 w 170"/>
                <a:gd name="T23" fmla="*/ 0 h 389"/>
                <a:gd name="T24" fmla="*/ 127 w 170"/>
                <a:gd name="T25" fmla="*/ 4 h 389"/>
                <a:gd name="T26" fmla="*/ 116 w 170"/>
                <a:gd name="T27" fmla="*/ 12 h 389"/>
                <a:gd name="T28" fmla="*/ 112 w 170"/>
                <a:gd name="T29" fmla="*/ 24 h 389"/>
                <a:gd name="T30" fmla="*/ 81 w 170"/>
                <a:gd name="T31" fmla="*/ 100 h 389"/>
                <a:gd name="T32" fmla="*/ 35 w 170"/>
                <a:gd name="T33" fmla="*/ 231 h 389"/>
                <a:gd name="T34" fmla="*/ 0 w 170"/>
                <a:gd name="T35" fmla="*/ 354 h 389"/>
                <a:gd name="T36" fmla="*/ 0 w 170"/>
                <a:gd name="T37" fmla="*/ 366 h 389"/>
                <a:gd name="T38" fmla="*/ 4 w 170"/>
                <a:gd name="T39" fmla="*/ 377 h 389"/>
                <a:gd name="T40" fmla="*/ 12 w 170"/>
                <a:gd name="T41" fmla="*/ 385 h 389"/>
                <a:gd name="T42" fmla="*/ 23 w 170"/>
                <a:gd name="T43" fmla="*/ 389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0" h="389">
                  <a:moveTo>
                    <a:pt x="23" y="389"/>
                  </a:moveTo>
                  <a:lnTo>
                    <a:pt x="31" y="389"/>
                  </a:lnTo>
                  <a:lnTo>
                    <a:pt x="50" y="385"/>
                  </a:lnTo>
                  <a:lnTo>
                    <a:pt x="62" y="366"/>
                  </a:lnTo>
                  <a:lnTo>
                    <a:pt x="93" y="250"/>
                  </a:lnTo>
                  <a:lnTo>
                    <a:pt x="139" y="124"/>
                  </a:lnTo>
                  <a:lnTo>
                    <a:pt x="170" y="43"/>
                  </a:lnTo>
                  <a:lnTo>
                    <a:pt x="170" y="27"/>
                  </a:lnTo>
                  <a:lnTo>
                    <a:pt x="166" y="20"/>
                  </a:lnTo>
                  <a:lnTo>
                    <a:pt x="158" y="8"/>
                  </a:lnTo>
                  <a:lnTo>
                    <a:pt x="150" y="0"/>
                  </a:lnTo>
                  <a:lnTo>
                    <a:pt x="139" y="0"/>
                  </a:lnTo>
                  <a:lnTo>
                    <a:pt x="127" y="4"/>
                  </a:lnTo>
                  <a:lnTo>
                    <a:pt x="116" y="12"/>
                  </a:lnTo>
                  <a:lnTo>
                    <a:pt x="112" y="24"/>
                  </a:lnTo>
                  <a:lnTo>
                    <a:pt x="81" y="100"/>
                  </a:lnTo>
                  <a:lnTo>
                    <a:pt x="35" y="231"/>
                  </a:lnTo>
                  <a:lnTo>
                    <a:pt x="0" y="354"/>
                  </a:lnTo>
                  <a:lnTo>
                    <a:pt x="0" y="366"/>
                  </a:lnTo>
                  <a:lnTo>
                    <a:pt x="4" y="377"/>
                  </a:lnTo>
                  <a:lnTo>
                    <a:pt x="12" y="385"/>
                  </a:lnTo>
                  <a:lnTo>
                    <a:pt x="23" y="38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7" name="Freeform 215"/>
            <p:cNvSpPr>
              <a:spLocks/>
            </p:cNvSpPr>
            <p:nvPr/>
          </p:nvSpPr>
          <p:spPr bwMode="auto">
            <a:xfrm>
              <a:off x="1597025" y="4316413"/>
              <a:ext cx="117475" cy="201613"/>
            </a:xfrm>
            <a:custGeom>
              <a:avLst/>
              <a:gdLst>
                <a:gd name="T0" fmla="*/ 24 w 74"/>
                <a:gd name="T1" fmla="*/ 127 h 127"/>
                <a:gd name="T2" fmla="*/ 31 w 74"/>
                <a:gd name="T3" fmla="*/ 127 h 127"/>
                <a:gd name="T4" fmla="*/ 51 w 74"/>
                <a:gd name="T5" fmla="*/ 119 h 127"/>
                <a:gd name="T6" fmla="*/ 58 w 74"/>
                <a:gd name="T7" fmla="*/ 104 h 127"/>
                <a:gd name="T8" fmla="*/ 74 w 74"/>
                <a:gd name="T9" fmla="*/ 35 h 127"/>
                <a:gd name="T10" fmla="*/ 74 w 74"/>
                <a:gd name="T11" fmla="*/ 23 h 127"/>
                <a:gd name="T12" fmla="*/ 70 w 74"/>
                <a:gd name="T13" fmla="*/ 12 h 127"/>
                <a:gd name="T14" fmla="*/ 62 w 74"/>
                <a:gd name="T15" fmla="*/ 4 h 127"/>
                <a:gd name="T16" fmla="*/ 51 w 74"/>
                <a:gd name="T17" fmla="*/ 0 h 127"/>
                <a:gd name="T18" fmla="*/ 35 w 74"/>
                <a:gd name="T19" fmla="*/ 0 h 127"/>
                <a:gd name="T20" fmla="*/ 27 w 74"/>
                <a:gd name="T21" fmla="*/ 4 h 127"/>
                <a:gd name="T22" fmla="*/ 16 w 74"/>
                <a:gd name="T23" fmla="*/ 16 h 127"/>
                <a:gd name="T24" fmla="*/ 12 w 74"/>
                <a:gd name="T25" fmla="*/ 23 h 127"/>
                <a:gd name="T26" fmla="*/ 0 w 74"/>
                <a:gd name="T27" fmla="*/ 89 h 127"/>
                <a:gd name="T28" fmla="*/ 0 w 74"/>
                <a:gd name="T29" fmla="*/ 100 h 127"/>
                <a:gd name="T30" fmla="*/ 4 w 74"/>
                <a:gd name="T31" fmla="*/ 112 h 127"/>
                <a:gd name="T32" fmla="*/ 12 w 74"/>
                <a:gd name="T33" fmla="*/ 119 h 127"/>
                <a:gd name="T34" fmla="*/ 24 w 74"/>
                <a:gd name="T35"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4" h="127">
                  <a:moveTo>
                    <a:pt x="24" y="127"/>
                  </a:moveTo>
                  <a:lnTo>
                    <a:pt x="31" y="127"/>
                  </a:lnTo>
                  <a:lnTo>
                    <a:pt x="51" y="119"/>
                  </a:lnTo>
                  <a:lnTo>
                    <a:pt x="58" y="104"/>
                  </a:lnTo>
                  <a:lnTo>
                    <a:pt x="74" y="35"/>
                  </a:lnTo>
                  <a:lnTo>
                    <a:pt x="74" y="23"/>
                  </a:lnTo>
                  <a:lnTo>
                    <a:pt x="70" y="12"/>
                  </a:lnTo>
                  <a:lnTo>
                    <a:pt x="62" y="4"/>
                  </a:lnTo>
                  <a:lnTo>
                    <a:pt x="51" y="0"/>
                  </a:lnTo>
                  <a:lnTo>
                    <a:pt x="35" y="0"/>
                  </a:lnTo>
                  <a:lnTo>
                    <a:pt x="27" y="4"/>
                  </a:lnTo>
                  <a:lnTo>
                    <a:pt x="16" y="16"/>
                  </a:lnTo>
                  <a:lnTo>
                    <a:pt x="12" y="23"/>
                  </a:lnTo>
                  <a:lnTo>
                    <a:pt x="0" y="89"/>
                  </a:lnTo>
                  <a:lnTo>
                    <a:pt x="0" y="100"/>
                  </a:lnTo>
                  <a:lnTo>
                    <a:pt x="4" y="112"/>
                  </a:lnTo>
                  <a:lnTo>
                    <a:pt x="12" y="119"/>
                  </a:lnTo>
                  <a:lnTo>
                    <a:pt x="24" y="12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28" name="Group 127"/>
          <p:cNvGrpSpPr/>
          <p:nvPr/>
        </p:nvGrpSpPr>
        <p:grpSpPr>
          <a:xfrm>
            <a:off x="3665667" y="3709976"/>
            <a:ext cx="517793" cy="623847"/>
            <a:chOff x="557213" y="3224213"/>
            <a:chExt cx="2503487" cy="3016250"/>
          </a:xfrm>
        </p:grpSpPr>
        <p:sp>
          <p:nvSpPr>
            <p:cNvPr id="129" name="Freeform 220"/>
            <p:cNvSpPr>
              <a:spLocks/>
            </p:cNvSpPr>
            <p:nvPr/>
          </p:nvSpPr>
          <p:spPr bwMode="auto">
            <a:xfrm>
              <a:off x="1450975" y="4157663"/>
              <a:ext cx="98425" cy="152400"/>
            </a:xfrm>
            <a:custGeom>
              <a:avLst/>
              <a:gdLst>
                <a:gd name="T0" fmla="*/ 31 w 62"/>
                <a:gd name="T1" fmla="*/ 96 h 96"/>
                <a:gd name="T2" fmla="*/ 42 w 62"/>
                <a:gd name="T3" fmla="*/ 93 h 96"/>
                <a:gd name="T4" fmla="*/ 50 w 62"/>
                <a:gd name="T5" fmla="*/ 85 h 96"/>
                <a:gd name="T6" fmla="*/ 58 w 62"/>
                <a:gd name="T7" fmla="*/ 77 h 96"/>
                <a:gd name="T8" fmla="*/ 62 w 62"/>
                <a:gd name="T9" fmla="*/ 66 h 96"/>
                <a:gd name="T10" fmla="*/ 62 w 62"/>
                <a:gd name="T11" fmla="*/ 31 h 96"/>
                <a:gd name="T12" fmla="*/ 58 w 62"/>
                <a:gd name="T13" fmla="*/ 19 h 96"/>
                <a:gd name="T14" fmla="*/ 50 w 62"/>
                <a:gd name="T15" fmla="*/ 12 h 96"/>
                <a:gd name="T16" fmla="*/ 42 w 62"/>
                <a:gd name="T17" fmla="*/ 4 h 96"/>
                <a:gd name="T18" fmla="*/ 31 w 62"/>
                <a:gd name="T19" fmla="*/ 0 h 96"/>
                <a:gd name="T20" fmla="*/ 19 w 62"/>
                <a:gd name="T21" fmla="*/ 4 h 96"/>
                <a:gd name="T22" fmla="*/ 8 w 62"/>
                <a:gd name="T23" fmla="*/ 12 h 96"/>
                <a:gd name="T24" fmla="*/ 0 w 62"/>
                <a:gd name="T25" fmla="*/ 19 h 96"/>
                <a:gd name="T26" fmla="*/ 0 w 62"/>
                <a:gd name="T27" fmla="*/ 31 h 96"/>
                <a:gd name="T28" fmla="*/ 0 w 62"/>
                <a:gd name="T29" fmla="*/ 66 h 96"/>
                <a:gd name="T30" fmla="*/ 0 w 62"/>
                <a:gd name="T31" fmla="*/ 77 h 96"/>
                <a:gd name="T32" fmla="*/ 8 w 62"/>
                <a:gd name="T33" fmla="*/ 85 h 96"/>
                <a:gd name="T34" fmla="*/ 19 w 62"/>
                <a:gd name="T35" fmla="*/ 93 h 96"/>
                <a:gd name="T36" fmla="*/ 31 w 62"/>
                <a:gd name="T37" fmla="*/ 96 h 96"/>
                <a:gd name="T38" fmla="*/ 31 w 62"/>
                <a:gd name="T39"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2" h="96">
                  <a:moveTo>
                    <a:pt x="31" y="96"/>
                  </a:moveTo>
                  <a:lnTo>
                    <a:pt x="42" y="93"/>
                  </a:lnTo>
                  <a:lnTo>
                    <a:pt x="50" y="85"/>
                  </a:lnTo>
                  <a:lnTo>
                    <a:pt x="58" y="77"/>
                  </a:lnTo>
                  <a:lnTo>
                    <a:pt x="62" y="66"/>
                  </a:lnTo>
                  <a:lnTo>
                    <a:pt x="62" y="31"/>
                  </a:lnTo>
                  <a:lnTo>
                    <a:pt x="58" y="19"/>
                  </a:lnTo>
                  <a:lnTo>
                    <a:pt x="50" y="12"/>
                  </a:lnTo>
                  <a:lnTo>
                    <a:pt x="42" y="4"/>
                  </a:lnTo>
                  <a:lnTo>
                    <a:pt x="31" y="0"/>
                  </a:lnTo>
                  <a:lnTo>
                    <a:pt x="19" y="4"/>
                  </a:lnTo>
                  <a:lnTo>
                    <a:pt x="8" y="12"/>
                  </a:lnTo>
                  <a:lnTo>
                    <a:pt x="0" y="19"/>
                  </a:lnTo>
                  <a:lnTo>
                    <a:pt x="0" y="31"/>
                  </a:lnTo>
                  <a:lnTo>
                    <a:pt x="0" y="66"/>
                  </a:lnTo>
                  <a:lnTo>
                    <a:pt x="0" y="77"/>
                  </a:lnTo>
                  <a:lnTo>
                    <a:pt x="8" y="85"/>
                  </a:lnTo>
                  <a:lnTo>
                    <a:pt x="19" y="93"/>
                  </a:lnTo>
                  <a:lnTo>
                    <a:pt x="31" y="96"/>
                  </a:lnTo>
                  <a:lnTo>
                    <a:pt x="31" y="9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0" name="Freeform 221"/>
            <p:cNvSpPr>
              <a:spLocks/>
            </p:cNvSpPr>
            <p:nvPr/>
          </p:nvSpPr>
          <p:spPr bwMode="auto">
            <a:xfrm>
              <a:off x="2074863" y="4157663"/>
              <a:ext cx="98425" cy="152400"/>
            </a:xfrm>
            <a:custGeom>
              <a:avLst/>
              <a:gdLst>
                <a:gd name="T0" fmla="*/ 31 w 62"/>
                <a:gd name="T1" fmla="*/ 96 h 96"/>
                <a:gd name="T2" fmla="*/ 43 w 62"/>
                <a:gd name="T3" fmla="*/ 93 h 96"/>
                <a:gd name="T4" fmla="*/ 54 w 62"/>
                <a:gd name="T5" fmla="*/ 85 h 96"/>
                <a:gd name="T6" fmla="*/ 58 w 62"/>
                <a:gd name="T7" fmla="*/ 77 h 96"/>
                <a:gd name="T8" fmla="*/ 62 w 62"/>
                <a:gd name="T9" fmla="*/ 66 h 96"/>
                <a:gd name="T10" fmla="*/ 62 w 62"/>
                <a:gd name="T11" fmla="*/ 31 h 96"/>
                <a:gd name="T12" fmla="*/ 58 w 62"/>
                <a:gd name="T13" fmla="*/ 19 h 96"/>
                <a:gd name="T14" fmla="*/ 54 w 62"/>
                <a:gd name="T15" fmla="*/ 12 h 96"/>
                <a:gd name="T16" fmla="*/ 43 w 62"/>
                <a:gd name="T17" fmla="*/ 4 h 96"/>
                <a:gd name="T18" fmla="*/ 31 w 62"/>
                <a:gd name="T19" fmla="*/ 0 h 96"/>
                <a:gd name="T20" fmla="*/ 19 w 62"/>
                <a:gd name="T21" fmla="*/ 4 h 96"/>
                <a:gd name="T22" fmla="*/ 8 w 62"/>
                <a:gd name="T23" fmla="*/ 12 h 96"/>
                <a:gd name="T24" fmla="*/ 4 w 62"/>
                <a:gd name="T25" fmla="*/ 19 h 96"/>
                <a:gd name="T26" fmla="*/ 0 w 62"/>
                <a:gd name="T27" fmla="*/ 31 h 96"/>
                <a:gd name="T28" fmla="*/ 0 w 62"/>
                <a:gd name="T29" fmla="*/ 66 h 96"/>
                <a:gd name="T30" fmla="*/ 4 w 62"/>
                <a:gd name="T31" fmla="*/ 77 h 96"/>
                <a:gd name="T32" fmla="*/ 8 w 62"/>
                <a:gd name="T33" fmla="*/ 85 h 96"/>
                <a:gd name="T34" fmla="*/ 19 w 62"/>
                <a:gd name="T35" fmla="*/ 93 h 96"/>
                <a:gd name="T36" fmla="*/ 31 w 62"/>
                <a:gd name="T37" fmla="*/ 96 h 96"/>
                <a:gd name="T38" fmla="*/ 31 w 62"/>
                <a:gd name="T39"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2" h="96">
                  <a:moveTo>
                    <a:pt x="31" y="96"/>
                  </a:moveTo>
                  <a:lnTo>
                    <a:pt x="43" y="93"/>
                  </a:lnTo>
                  <a:lnTo>
                    <a:pt x="54" y="85"/>
                  </a:lnTo>
                  <a:lnTo>
                    <a:pt x="58" y="77"/>
                  </a:lnTo>
                  <a:lnTo>
                    <a:pt x="62" y="66"/>
                  </a:lnTo>
                  <a:lnTo>
                    <a:pt x="62" y="31"/>
                  </a:lnTo>
                  <a:lnTo>
                    <a:pt x="58" y="19"/>
                  </a:lnTo>
                  <a:lnTo>
                    <a:pt x="54" y="12"/>
                  </a:lnTo>
                  <a:lnTo>
                    <a:pt x="43" y="4"/>
                  </a:lnTo>
                  <a:lnTo>
                    <a:pt x="31" y="0"/>
                  </a:lnTo>
                  <a:lnTo>
                    <a:pt x="19" y="4"/>
                  </a:lnTo>
                  <a:lnTo>
                    <a:pt x="8" y="12"/>
                  </a:lnTo>
                  <a:lnTo>
                    <a:pt x="4" y="19"/>
                  </a:lnTo>
                  <a:lnTo>
                    <a:pt x="0" y="31"/>
                  </a:lnTo>
                  <a:lnTo>
                    <a:pt x="0" y="66"/>
                  </a:lnTo>
                  <a:lnTo>
                    <a:pt x="4" y="77"/>
                  </a:lnTo>
                  <a:lnTo>
                    <a:pt x="8" y="85"/>
                  </a:lnTo>
                  <a:lnTo>
                    <a:pt x="19" y="93"/>
                  </a:lnTo>
                  <a:lnTo>
                    <a:pt x="31" y="96"/>
                  </a:lnTo>
                  <a:lnTo>
                    <a:pt x="31" y="9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1" name="Freeform 222"/>
            <p:cNvSpPr>
              <a:spLocks/>
            </p:cNvSpPr>
            <p:nvPr/>
          </p:nvSpPr>
          <p:spPr bwMode="auto">
            <a:xfrm>
              <a:off x="1603375" y="4537075"/>
              <a:ext cx="411162" cy="139700"/>
            </a:xfrm>
            <a:custGeom>
              <a:avLst/>
              <a:gdLst>
                <a:gd name="T0" fmla="*/ 16 w 259"/>
                <a:gd name="T1" fmla="*/ 57 h 88"/>
                <a:gd name="T2" fmla="*/ 39 w 259"/>
                <a:gd name="T3" fmla="*/ 69 h 88"/>
                <a:gd name="T4" fmla="*/ 66 w 259"/>
                <a:gd name="T5" fmla="*/ 81 h 88"/>
                <a:gd name="T6" fmla="*/ 97 w 259"/>
                <a:gd name="T7" fmla="*/ 84 h 88"/>
                <a:gd name="T8" fmla="*/ 131 w 259"/>
                <a:gd name="T9" fmla="*/ 88 h 88"/>
                <a:gd name="T10" fmla="*/ 162 w 259"/>
                <a:gd name="T11" fmla="*/ 84 h 88"/>
                <a:gd name="T12" fmla="*/ 193 w 259"/>
                <a:gd name="T13" fmla="*/ 81 h 88"/>
                <a:gd name="T14" fmla="*/ 224 w 259"/>
                <a:gd name="T15" fmla="*/ 69 h 88"/>
                <a:gd name="T16" fmla="*/ 247 w 259"/>
                <a:gd name="T17" fmla="*/ 57 h 88"/>
                <a:gd name="T18" fmla="*/ 255 w 259"/>
                <a:gd name="T19" fmla="*/ 50 h 88"/>
                <a:gd name="T20" fmla="*/ 259 w 259"/>
                <a:gd name="T21" fmla="*/ 38 h 88"/>
                <a:gd name="T22" fmla="*/ 259 w 259"/>
                <a:gd name="T23" fmla="*/ 27 h 88"/>
                <a:gd name="T24" fmla="*/ 255 w 259"/>
                <a:gd name="T25" fmla="*/ 15 h 88"/>
                <a:gd name="T26" fmla="*/ 247 w 259"/>
                <a:gd name="T27" fmla="*/ 7 h 88"/>
                <a:gd name="T28" fmla="*/ 236 w 259"/>
                <a:gd name="T29" fmla="*/ 0 h 88"/>
                <a:gd name="T30" fmla="*/ 224 w 259"/>
                <a:gd name="T31" fmla="*/ 0 h 88"/>
                <a:gd name="T32" fmla="*/ 212 w 259"/>
                <a:gd name="T33" fmla="*/ 7 h 88"/>
                <a:gd name="T34" fmla="*/ 197 w 259"/>
                <a:gd name="T35" fmla="*/ 15 h 88"/>
                <a:gd name="T36" fmla="*/ 178 w 259"/>
                <a:gd name="T37" fmla="*/ 19 h 88"/>
                <a:gd name="T38" fmla="*/ 131 w 259"/>
                <a:gd name="T39" fmla="*/ 27 h 88"/>
                <a:gd name="T40" fmla="*/ 85 w 259"/>
                <a:gd name="T41" fmla="*/ 19 h 88"/>
                <a:gd name="T42" fmla="*/ 66 w 259"/>
                <a:gd name="T43" fmla="*/ 15 h 88"/>
                <a:gd name="T44" fmla="*/ 50 w 259"/>
                <a:gd name="T45" fmla="*/ 7 h 88"/>
                <a:gd name="T46" fmla="*/ 39 w 259"/>
                <a:gd name="T47" fmla="*/ 0 h 88"/>
                <a:gd name="T48" fmla="*/ 27 w 259"/>
                <a:gd name="T49" fmla="*/ 0 h 88"/>
                <a:gd name="T50" fmla="*/ 16 w 259"/>
                <a:gd name="T51" fmla="*/ 7 h 88"/>
                <a:gd name="T52" fmla="*/ 8 w 259"/>
                <a:gd name="T53" fmla="*/ 15 h 88"/>
                <a:gd name="T54" fmla="*/ 0 w 259"/>
                <a:gd name="T55" fmla="*/ 27 h 88"/>
                <a:gd name="T56" fmla="*/ 0 w 259"/>
                <a:gd name="T57" fmla="*/ 38 h 88"/>
                <a:gd name="T58" fmla="*/ 8 w 259"/>
                <a:gd name="T59" fmla="*/ 50 h 88"/>
                <a:gd name="T60" fmla="*/ 16 w 259"/>
                <a:gd name="T61" fmla="*/ 5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59" h="88">
                  <a:moveTo>
                    <a:pt x="16" y="57"/>
                  </a:moveTo>
                  <a:lnTo>
                    <a:pt x="39" y="69"/>
                  </a:lnTo>
                  <a:lnTo>
                    <a:pt x="66" y="81"/>
                  </a:lnTo>
                  <a:lnTo>
                    <a:pt x="97" y="84"/>
                  </a:lnTo>
                  <a:lnTo>
                    <a:pt x="131" y="88"/>
                  </a:lnTo>
                  <a:lnTo>
                    <a:pt x="162" y="84"/>
                  </a:lnTo>
                  <a:lnTo>
                    <a:pt x="193" y="81"/>
                  </a:lnTo>
                  <a:lnTo>
                    <a:pt x="224" y="69"/>
                  </a:lnTo>
                  <a:lnTo>
                    <a:pt x="247" y="57"/>
                  </a:lnTo>
                  <a:lnTo>
                    <a:pt x="255" y="50"/>
                  </a:lnTo>
                  <a:lnTo>
                    <a:pt x="259" y="38"/>
                  </a:lnTo>
                  <a:lnTo>
                    <a:pt x="259" y="27"/>
                  </a:lnTo>
                  <a:lnTo>
                    <a:pt x="255" y="15"/>
                  </a:lnTo>
                  <a:lnTo>
                    <a:pt x="247" y="7"/>
                  </a:lnTo>
                  <a:lnTo>
                    <a:pt x="236" y="0"/>
                  </a:lnTo>
                  <a:lnTo>
                    <a:pt x="224" y="0"/>
                  </a:lnTo>
                  <a:lnTo>
                    <a:pt x="212" y="7"/>
                  </a:lnTo>
                  <a:lnTo>
                    <a:pt x="197" y="15"/>
                  </a:lnTo>
                  <a:lnTo>
                    <a:pt x="178" y="19"/>
                  </a:lnTo>
                  <a:lnTo>
                    <a:pt x="131" y="27"/>
                  </a:lnTo>
                  <a:lnTo>
                    <a:pt x="85" y="19"/>
                  </a:lnTo>
                  <a:lnTo>
                    <a:pt x="66" y="15"/>
                  </a:lnTo>
                  <a:lnTo>
                    <a:pt x="50" y="7"/>
                  </a:lnTo>
                  <a:lnTo>
                    <a:pt x="39" y="0"/>
                  </a:lnTo>
                  <a:lnTo>
                    <a:pt x="27" y="0"/>
                  </a:lnTo>
                  <a:lnTo>
                    <a:pt x="16" y="7"/>
                  </a:lnTo>
                  <a:lnTo>
                    <a:pt x="8" y="15"/>
                  </a:lnTo>
                  <a:lnTo>
                    <a:pt x="0" y="27"/>
                  </a:lnTo>
                  <a:lnTo>
                    <a:pt x="0" y="38"/>
                  </a:lnTo>
                  <a:lnTo>
                    <a:pt x="8" y="50"/>
                  </a:lnTo>
                  <a:lnTo>
                    <a:pt x="16" y="5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2" name="Freeform 223"/>
            <p:cNvSpPr>
              <a:spLocks noEditPoints="1"/>
            </p:cNvSpPr>
            <p:nvPr/>
          </p:nvSpPr>
          <p:spPr bwMode="auto">
            <a:xfrm>
              <a:off x="557213" y="3224213"/>
              <a:ext cx="2503487" cy="3016250"/>
            </a:xfrm>
            <a:custGeom>
              <a:avLst/>
              <a:gdLst>
                <a:gd name="T0" fmla="*/ 1141 w 1577"/>
                <a:gd name="T1" fmla="*/ 934 h 1900"/>
                <a:gd name="T2" fmla="*/ 1214 w 1577"/>
                <a:gd name="T3" fmla="*/ 596 h 1900"/>
                <a:gd name="T4" fmla="*/ 1276 w 1577"/>
                <a:gd name="T5" fmla="*/ 338 h 1900"/>
                <a:gd name="T6" fmla="*/ 1284 w 1577"/>
                <a:gd name="T7" fmla="*/ 46 h 1900"/>
                <a:gd name="T8" fmla="*/ 1253 w 1577"/>
                <a:gd name="T9" fmla="*/ 0 h 1900"/>
                <a:gd name="T10" fmla="*/ 817 w 1577"/>
                <a:gd name="T11" fmla="*/ 0 h 1900"/>
                <a:gd name="T12" fmla="*/ 505 w 1577"/>
                <a:gd name="T13" fmla="*/ 73 h 1900"/>
                <a:gd name="T14" fmla="*/ 339 w 1577"/>
                <a:gd name="T15" fmla="*/ 184 h 1900"/>
                <a:gd name="T16" fmla="*/ 324 w 1577"/>
                <a:gd name="T17" fmla="*/ 554 h 1900"/>
                <a:gd name="T18" fmla="*/ 374 w 1577"/>
                <a:gd name="T19" fmla="*/ 815 h 1900"/>
                <a:gd name="T20" fmla="*/ 497 w 1577"/>
                <a:gd name="T21" fmla="*/ 977 h 1900"/>
                <a:gd name="T22" fmla="*/ 23 w 1577"/>
                <a:gd name="T23" fmla="*/ 1308 h 1900"/>
                <a:gd name="T24" fmla="*/ 12 w 1577"/>
                <a:gd name="T25" fmla="*/ 1819 h 1900"/>
                <a:gd name="T26" fmla="*/ 131 w 1577"/>
                <a:gd name="T27" fmla="*/ 1900 h 1900"/>
                <a:gd name="T28" fmla="*/ 856 w 1577"/>
                <a:gd name="T29" fmla="*/ 1900 h 1900"/>
                <a:gd name="T30" fmla="*/ 1554 w 1577"/>
                <a:gd name="T31" fmla="*/ 1842 h 1900"/>
                <a:gd name="T32" fmla="*/ 1569 w 1577"/>
                <a:gd name="T33" fmla="*/ 1335 h 1900"/>
                <a:gd name="T34" fmla="*/ 1442 w 1577"/>
                <a:gd name="T35" fmla="*/ 1211 h 1900"/>
                <a:gd name="T36" fmla="*/ 1103 w 1577"/>
                <a:gd name="T37" fmla="*/ 1542 h 1900"/>
                <a:gd name="T38" fmla="*/ 975 w 1577"/>
                <a:gd name="T39" fmla="*/ 1581 h 1900"/>
                <a:gd name="T40" fmla="*/ 1076 w 1577"/>
                <a:gd name="T41" fmla="*/ 1419 h 1900"/>
                <a:gd name="T42" fmla="*/ 1053 w 1577"/>
                <a:gd name="T43" fmla="*/ 1177 h 1900"/>
                <a:gd name="T44" fmla="*/ 1103 w 1577"/>
                <a:gd name="T45" fmla="*/ 1627 h 1900"/>
                <a:gd name="T46" fmla="*/ 613 w 1577"/>
                <a:gd name="T47" fmla="*/ 1188 h 1900"/>
                <a:gd name="T48" fmla="*/ 756 w 1577"/>
                <a:gd name="T49" fmla="*/ 1108 h 1900"/>
                <a:gd name="T50" fmla="*/ 1022 w 1577"/>
                <a:gd name="T51" fmla="*/ 1015 h 1900"/>
                <a:gd name="T52" fmla="*/ 821 w 1577"/>
                <a:gd name="T53" fmla="*/ 1211 h 1900"/>
                <a:gd name="T54" fmla="*/ 756 w 1577"/>
                <a:gd name="T55" fmla="*/ 1277 h 1900"/>
                <a:gd name="T56" fmla="*/ 694 w 1577"/>
                <a:gd name="T57" fmla="*/ 1296 h 1900"/>
                <a:gd name="T58" fmla="*/ 559 w 1577"/>
                <a:gd name="T59" fmla="*/ 1231 h 1900"/>
                <a:gd name="T60" fmla="*/ 1022 w 1577"/>
                <a:gd name="T61" fmla="*/ 1231 h 1900"/>
                <a:gd name="T62" fmla="*/ 351 w 1577"/>
                <a:gd name="T63" fmla="*/ 327 h 1900"/>
                <a:gd name="T64" fmla="*/ 432 w 1577"/>
                <a:gd name="T65" fmla="*/ 219 h 1900"/>
                <a:gd name="T66" fmla="*/ 470 w 1577"/>
                <a:gd name="T67" fmla="*/ 257 h 1900"/>
                <a:gd name="T68" fmla="*/ 513 w 1577"/>
                <a:gd name="T69" fmla="*/ 161 h 1900"/>
                <a:gd name="T70" fmla="*/ 713 w 1577"/>
                <a:gd name="T71" fmla="*/ 61 h 1900"/>
                <a:gd name="T72" fmla="*/ 1157 w 1577"/>
                <a:gd name="T73" fmla="*/ 77 h 1900"/>
                <a:gd name="T74" fmla="*/ 1234 w 1577"/>
                <a:gd name="T75" fmla="*/ 246 h 1900"/>
                <a:gd name="T76" fmla="*/ 1134 w 1577"/>
                <a:gd name="T77" fmla="*/ 511 h 1900"/>
                <a:gd name="T78" fmla="*/ 1060 w 1577"/>
                <a:gd name="T79" fmla="*/ 365 h 1900"/>
                <a:gd name="T80" fmla="*/ 463 w 1577"/>
                <a:gd name="T81" fmla="*/ 450 h 1900"/>
                <a:gd name="T82" fmla="*/ 424 w 1577"/>
                <a:gd name="T83" fmla="*/ 746 h 1900"/>
                <a:gd name="T84" fmla="*/ 524 w 1577"/>
                <a:gd name="T85" fmla="*/ 484 h 1900"/>
                <a:gd name="T86" fmla="*/ 1026 w 1577"/>
                <a:gd name="T87" fmla="*/ 423 h 1900"/>
                <a:gd name="T88" fmla="*/ 1060 w 1577"/>
                <a:gd name="T89" fmla="*/ 511 h 1900"/>
                <a:gd name="T90" fmla="*/ 1145 w 1577"/>
                <a:gd name="T91" fmla="*/ 800 h 1900"/>
                <a:gd name="T92" fmla="*/ 790 w 1577"/>
                <a:gd name="T93" fmla="*/ 1050 h 1900"/>
                <a:gd name="T94" fmla="*/ 432 w 1577"/>
                <a:gd name="T95" fmla="*/ 800 h 1900"/>
                <a:gd name="T96" fmla="*/ 85 w 1577"/>
                <a:gd name="T97" fmla="*/ 1815 h 1900"/>
                <a:gd name="T98" fmla="*/ 120 w 1577"/>
                <a:gd name="T99" fmla="*/ 1288 h 1900"/>
                <a:gd name="T100" fmla="*/ 513 w 1577"/>
                <a:gd name="T101" fmla="*/ 1150 h 1900"/>
                <a:gd name="T102" fmla="*/ 497 w 1577"/>
                <a:gd name="T103" fmla="*/ 1388 h 1900"/>
                <a:gd name="T104" fmla="*/ 571 w 1577"/>
                <a:gd name="T105" fmla="*/ 1450 h 1900"/>
                <a:gd name="T106" fmla="*/ 682 w 1577"/>
                <a:gd name="T107" fmla="*/ 1838 h 1900"/>
                <a:gd name="T108" fmla="*/ 709 w 1577"/>
                <a:gd name="T109" fmla="*/ 1719 h 1900"/>
                <a:gd name="T110" fmla="*/ 709 w 1577"/>
                <a:gd name="T111" fmla="*/ 1385 h 1900"/>
                <a:gd name="T112" fmla="*/ 821 w 1577"/>
                <a:gd name="T113" fmla="*/ 1838 h 1900"/>
                <a:gd name="T114" fmla="*/ 937 w 1577"/>
                <a:gd name="T115" fmla="*/ 1485 h 1900"/>
                <a:gd name="T116" fmla="*/ 844 w 1577"/>
                <a:gd name="T117" fmla="*/ 1808 h 1900"/>
                <a:gd name="T118" fmla="*/ 921 w 1577"/>
                <a:gd name="T119" fmla="*/ 1765 h 1900"/>
                <a:gd name="T120" fmla="*/ 1515 w 1577"/>
                <a:gd name="T121" fmla="*/ 1769 h 1900"/>
                <a:gd name="T122" fmla="*/ 1315 w 1577"/>
                <a:gd name="T123" fmla="*/ 1231 h 1900"/>
                <a:gd name="T124" fmla="*/ 1515 w 1577"/>
                <a:gd name="T125" fmla="*/ 1769 h 1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77" h="1900">
                  <a:moveTo>
                    <a:pt x="1442" y="1211"/>
                  </a:moveTo>
                  <a:lnTo>
                    <a:pt x="1083" y="1092"/>
                  </a:lnTo>
                  <a:lnTo>
                    <a:pt x="1083" y="977"/>
                  </a:lnTo>
                  <a:lnTo>
                    <a:pt x="1091" y="973"/>
                  </a:lnTo>
                  <a:lnTo>
                    <a:pt x="1118" y="954"/>
                  </a:lnTo>
                  <a:lnTo>
                    <a:pt x="1141" y="934"/>
                  </a:lnTo>
                  <a:lnTo>
                    <a:pt x="1180" y="881"/>
                  </a:lnTo>
                  <a:lnTo>
                    <a:pt x="1195" y="850"/>
                  </a:lnTo>
                  <a:lnTo>
                    <a:pt x="1207" y="815"/>
                  </a:lnTo>
                  <a:lnTo>
                    <a:pt x="1214" y="781"/>
                  </a:lnTo>
                  <a:lnTo>
                    <a:pt x="1214" y="746"/>
                  </a:lnTo>
                  <a:lnTo>
                    <a:pt x="1214" y="596"/>
                  </a:lnTo>
                  <a:lnTo>
                    <a:pt x="1222" y="592"/>
                  </a:lnTo>
                  <a:lnTo>
                    <a:pt x="1241" y="573"/>
                  </a:lnTo>
                  <a:lnTo>
                    <a:pt x="1245" y="557"/>
                  </a:lnTo>
                  <a:lnTo>
                    <a:pt x="1249" y="542"/>
                  </a:lnTo>
                  <a:lnTo>
                    <a:pt x="1249" y="400"/>
                  </a:lnTo>
                  <a:lnTo>
                    <a:pt x="1276" y="338"/>
                  </a:lnTo>
                  <a:lnTo>
                    <a:pt x="1292" y="273"/>
                  </a:lnTo>
                  <a:lnTo>
                    <a:pt x="1295" y="211"/>
                  </a:lnTo>
                  <a:lnTo>
                    <a:pt x="1299" y="154"/>
                  </a:lnTo>
                  <a:lnTo>
                    <a:pt x="1295" y="104"/>
                  </a:lnTo>
                  <a:lnTo>
                    <a:pt x="1288" y="61"/>
                  </a:lnTo>
                  <a:lnTo>
                    <a:pt x="1284" y="46"/>
                  </a:lnTo>
                  <a:lnTo>
                    <a:pt x="1284" y="34"/>
                  </a:lnTo>
                  <a:lnTo>
                    <a:pt x="1280" y="27"/>
                  </a:lnTo>
                  <a:lnTo>
                    <a:pt x="1280" y="23"/>
                  </a:lnTo>
                  <a:lnTo>
                    <a:pt x="1276" y="11"/>
                  </a:lnTo>
                  <a:lnTo>
                    <a:pt x="1265" y="4"/>
                  </a:lnTo>
                  <a:lnTo>
                    <a:pt x="1253" y="0"/>
                  </a:lnTo>
                  <a:lnTo>
                    <a:pt x="1241" y="0"/>
                  </a:lnTo>
                  <a:lnTo>
                    <a:pt x="1172" y="11"/>
                  </a:lnTo>
                  <a:lnTo>
                    <a:pt x="1099" y="15"/>
                  </a:lnTo>
                  <a:lnTo>
                    <a:pt x="1018" y="11"/>
                  </a:lnTo>
                  <a:lnTo>
                    <a:pt x="937" y="7"/>
                  </a:lnTo>
                  <a:lnTo>
                    <a:pt x="817" y="0"/>
                  </a:lnTo>
                  <a:lnTo>
                    <a:pt x="760" y="0"/>
                  </a:lnTo>
                  <a:lnTo>
                    <a:pt x="702" y="4"/>
                  </a:lnTo>
                  <a:lnTo>
                    <a:pt x="648" y="7"/>
                  </a:lnTo>
                  <a:lnTo>
                    <a:pt x="598" y="23"/>
                  </a:lnTo>
                  <a:lnTo>
                    <a:pt x="551" y="42"/>
                  </a:lnTo>
                  <a:lnTo>
                    <a:pt x="505" y="73"/>
                  </a:lnTo>
                  <a:lnTo>
                    <a:pt x="478" y="104"/>
                  </a:lnTo>
                  <a:lnTo>
                    <a:pt x="455" y="134"/>
                  </a:lnTo>
                  <a:lnTo>
                    <a:pt x="432" y="138"/>
                  </a:lnTo>
                  <a:lnTo>
                    <a:pt x="397" y="150"/>
                  </a:lnTo>
                  <a:lnTo>
                    <a:pt x="366" y="165"/>
                  </a:lnTo>
                  <a:lnTo>
                    <a:pt x="339" y="184"/>
                  </a:lnTo>
                  <a:lnTo>
                    <a:pt x="320" y="211"/>
                  </a:lnTo>
                  <a:lnTo>
                    <a:pt x="301" y="238"/>
                  </a:lnTo>
                  <a:lnTo>
                    <a:pt x="293" y="269"/>
                  </a:lnTo>
                  <a:lnTo>
                    <a:pt x="285" y="304"/>
                  </a:lnTo>
                  <a:lnTo>
                    <a:pt x="289" y="338"/>
                  </a:lnTo>
                  <a:lnTo>
                    <a:pt x="324" y="554"/>
                  </a:lnTo>
                  <a:lnTo>
                    <a:pt x="336" y="581"/>
                  </a:lnTo>
                  <a:lnTo>
                    <a:pt x="359" y="596"/>
                  </a:lnTo>
                  <a:lnTo>
                    <a:pt x="363" y="600"/>
                  </a:lnTo>
                  <a:lnTo>
                    <a:pt x="363" y="746"/>
                  </a:lnTo>
                  <a:lnTo>
                    <a:pt x="366" y="781"/>
                  </a:lnTo>
                  <a:lnTo>
                    <a:pt x="374" y="815"/>
                  </a:lnTo>
                  <a:lnTo>
                    <a:pt x="382" y="850"/>
                  </a:lnTo>
                  <a:lnTo>
                    <a:pt x="397" y="881"/>
                  </a:lnTo>
                  <a:lnTo>
                    <a:pt x="436" y="934"/>
                  </a:lnTo>
                  <a:lnTo>
                    <a:pt x="463" y="954"/>
                  </a:lnTo>
                  <a:lnTo>
                    <a:pt x="490" y="973"/>
                  </a:lnTo>
                  <a:lnTo>
                    <a:pt x="497" y="977"/>
                  </a:lnTo>
                  <a:lnTo>
                    <a:pt x="497" y="1092"/>
                  </a:lnTo>
                  <a:lnTo>
                    <a:pt x="135" y="1211"/>
                  </a:lnTo>
                  <a:lnTo>
                    <a:pt x="108" y="1223"/>
                  </a:lnTo>
                  <a:lnTo>
                    <a:pt x="81" y="1238"/>
                  </a:lnTo>
                  <a:lnTo>
                    <a:pt x="39" y="1281"/>
                  </a:lnTo>
                  <a:lnTo>
                    <a:pt x="23" y="1308"/>
                  </a:lnTo>
                  <a:lnTo>
                    <a:pt x="12" y="1335"/>
                  </a:lnTo>
                  <a:lnTo>
                    <a:pt x="4" y="1365"/>
                  </a:lnTo>
                  <a:lnTo>
                    <a:pt x="0" y="1396"/>
                  </a:lnTo>
                  <a:lnTo>
                    <a:pt x="0" y="1769"/>
                  </a:lnTo>
                  <a:lnTo>
                    <a:pt x="4" y="1796"/>
                  </a:lnTo>
                  <a:lnTo>
                    <a:pt x="12" y="1819"/>
                  </a:lnTo>
                  <a:lnTo>
                    <a:pt x="23" y="1842"/>
                  </a:lnTo>
                  <a:lnTo>
                    <a:pt x="39" y="1862"/>
                  </a:lnTo>
                  <a:lnTo>
                    <a:pt x="58" y="1877"/>
                  </a:lnTo>
                  <a:lnTo>
                    <a:pt x="81" y="1888"/>
                  </a:lnTo>
                  <a:lnTo>
                    <a:pt x="104" y="1896"/>
                  </a:lnTo>
                  <a:lnTo>
                    <a:pt x="131" y="1900"/>
                  </a:lnTo>
                  <a:lnTo>
                    <a:pt x="725" y="1900"/>
                  </a:lnTo>
                  <a:lnTo>
                    <a:pt x="725" y="1900"/>
                  </a:lnTo>
                  <a:lnTo>
                    <a:pt x="725" y="1900"/>
                  </a:lnTo>
                  <a:lnTo>
                    <a:pt x="856" y="1900"/>
                  </a:lnTo>
                  <a:lnTo>
                    <a:pt x="856" y="1900"/>
                  </a:lnTo>
                  <a:lnTo>
                    <a:pt x="856" y="1900"/>
                  </a:lnTo>
                  <a:lnTo>
                    <a:pt x="1446" y="1900"/>
                  </a:lnTo>
                  <a:lnTo>
                    <a:pt x="1473" y="1896"/>
                  </a:lnTo>
                  <a:lnTo>
                    <a:pt x="1500" y="1888"/>
                  </a:lnTo>
                  <a:lnTo>
                    <a:pt x="1519" y="1877"/>
                  </a:lnTo>
                  <a:lnTo>
                    <a:pt x="1538" y="1862"/>
                  </a:lnTo>
                  <a:lnTo>
                    <a:pt x="1554" y="1842"/>
                  </a:lnTo>
                  <a:lnTo>
                    <a:pt x="1565" y="1819"/>
                  </a:lnTo>
                  <a:lnTo>
                    <a:pt x="1573" y="1796"/>
                  </a:lnTo>
                  <a:lnTo>
                    <a:pt x="1577" y="1769"/>
                  </a:lnTo>
                  <a:lnTo>
                    <a:pt x="1577" y="1396"/>
                  </a:lnTo>
                  <a:lnTo>
                    <a:pt x="1573" y="1365"/>
                  </a:lnTo>
                  <a:lnTo>
                    <a:pt x="1569" y="1335"/>
                  </a:lnTo>
                  <a:lnTo>
                    <a:pt x="1558" y="1308"/>
                  </a:lnTo>
                  <a:lnTo>
                    <a:pt x="1542" y="1281"/>
                  </a:lnTo>
                  <a:lnTo>
                    <a:pt x="1500" y="1238"/>
                  </a:lnTo>
                  <a:lnTo>
                    <a:pt x="1473" y="1223"/>
                  </a:lnTo>
                  <a:lnTo>
                    <a:pt x="1442" y="1211"/>
                  </a:lnTo>
                  <a:lnTo>
                    <a:pt x="1442" y="1211"/>
                  </a:lnTo>
                  <a:close/>
                  <a:moveTo>
                    <a:pt x="1253" y="1211"/>
                  </a:moveTo>
                  <a:lnTo>
                    <a:pt x="1253" y="1704"/>
                  </a:lnTo>
                  <a:lnTo>
                    <a:pt x="1234" y="1704"/>
                  </a:lnTo>
                  <a:lnTo>
                    <a:pt x="1126" y="1554"/>
                  </a:lnTo>
                  <a:lnTo>
                    <a:pt x="1118" y="1546"/>
                  </a:lnTo>
                  <a:lnTo>
                    <a:pt x="1103" y="1542"/>
                  </a:lnTo>
                  <a:lnTo>
                    <a:pt x="1087" y="1546"/>
                  </a:lnTo>
                  <a:lnTo>
                    <a:pt x="1076" y="1554"/>
                  </a:lnTo>
                  <a:lnTo>
                    <a:pt x="972" y="1704"/>
                  </a:lnTo>
                  <a:lnTo>
                    <a:pt x="941" y="1704"/>
                  </a:lnTo>
                  <a:lnTo>
                    <a:pt x="960" y="1642"/>
                  </a:lnTo>
                  <a:lnTo>
                    <a:pt x="975" y="1581"/>
                  </a:lnTo>
                  <a:lnTo>
                    <a:pt x="995" y="1515"/>
                  </a:lnTo>
                  <a:lnTo>
                    <a:pt x="1010" y="1450"/>
                  </a:lnTo>
                  <a:lnTo>
                    <a:pt x="1022" y="1450"/>
                  </a:lnTo>
                  <a:lnTo>
                    <a:pt x="1037" y="1450"/>
                  </a:lnTo>
                  <a:lnTo>
                    <a:pt x="1053" y="1442"/>
                  </a:lnTo>
                  <a:lnTo>
                    <a:pt x="1076" y="1419"/>
                  </a:lnTo>
                  <a:lnTo>
                    <a:pt x="1083" y="1404"/>
                  </a:lnTo>
                  <a:lnTo>
                    <a:pt x="1083" y="1388"/>
                  </a:lnTo>
                  <a:lnTo>
                    <a:pt x="1083" y="1231"/>
                  </a:lnTo>
                  <a:lnTo>
                    <a:pt x="1083" y="1215"/>
                  </a:lnTo>
                  <a:lnTo>
                    <a:pt x="1076" y="1200"/>
                  </a:lnTo>
                  <a:lnTo>
                    <a:pt x="1053" y="1177"/>
                  </a:lnTo>
                  <a:lnTo>
                    <a:pt x="1049" y="1173"/>
                  </a:lnTo>
                  <a:lnTo>
                    <a:pt x="1064" y="1150"/>
                  </a:lnTo>
                  <a:lnTo>
                    <a:pt x="1253" y="1211"/>
                  </a:lnTo>
                  <a:close/>
                  <a:moveTo>
                    <a:pt x="1157" y="1704"/>
                  </a:moveTo>
                  <a:lnTo>
                    <a:pt x="1045" y="1704"/>
                  </a:lnTo>
                  <a:lnTo>
                    <a:pt x="1103" y="1627"/>
                  </a:lnTo>
                  <a:lnTo>
                    <a:pt x="1157" y="1704"/>
                  </a:lnTo>
                  <a:close/>
                  <a:moveTo>
                    <a:pt x="821" y="1211"/>
                  </a:moveTo>
                  <a:lnTo>
                    <a:pt x="756" y="1211"/>
                  </a:lnTo>
                  <a:lnTo>
                    <a:pt x="729" y="1219"/>
                  </a:lnTo>
                  <a:lnTo>
                    <a:pt x="709" y="1234"/>
                  </a:lnTo>
                  <a:lnTo>
                    <a:pt x="613" y="1188"/>
                  </a:lnTo>
                  <a:lnTo>
                    <a:pt x="559" y="1104"/>
                  </a:lnTo>
                  <a:lnTo>
                    <a:pt x="559" y="1015"/>
                  </a:lnTo>
                  <a:lnTo>
                    <a:pt x="659" y="1073"/>
                  </a:lnTo>
                  <a:lnTo>
                    <a:pt x="690" y="1088"/>
                  </a:lnTo>
                  <a:lnTo>
                    <a:pt x="721" y="1100"/>
                  </a:lnTo>
                  <a:lnTo>
                    <a:pt x="756" y="1108"/>
                  </a:lnTo>
                  <a:lnTo>
                    <a:pt x="790" y="1111"/>
                  </a:lnTo>
                  <a:lnTo>
                    <a:pt x="825" y="1108"/>
                  </a:lnTo>
                  <a:lnTo>
                    <a:pt x="856" y="1100"/>
                  </a:lnTo>
                  <a:lnTo>
                    <a:pt x="891" y="1088"/>
                  </a:lnTo>
                  <a:lnTo>
                    <a:pt x="918" y="1073"/>
                  </a:lnTo>
                  <a:lnTo>
                    <a:pt x="1022" y="1015"/>
                  </a:lnTo>
                  <a:lnTo>
                    <a:pt x="1022" y="1104"/>
                  </a:lnTo>
                  <a:lnTo>
                    <a:pt x="968" y="1188"/>
                  </a:lnTo>
                  <a:lnTo>
                    <a:pt x="871" y="1234"/>
                  </a:lnTo>
                  <a:lnTo>
                    <a:pt x="848" y="1219"/>
                  </a:lnTo>
                  <a:lnTo>
                    <a:pt x="821" y="1211"/>
                  </a:lnTo>
                  <a:lnTo>
                    <a:pt x="821" y="1211"/>
                  </a:lnTo>
                  <a:close/>
                  <a:moveTo>
                    <a:pt x="825" y="1277"/>
                  </a:moveTo>
                  <a:lnTo>
                    <a:pt x="825" y="1342"/>
                  </a:lnTo>
                  <a:lnTo>
                    <a:pt x="821" y="1346"/>
                  </a:lnTo>
                  <a:lnTo>
                    <a:pt x="756" y="1346"/>
                  </a:lnTo>
                  <a:lnTo>
                    <a:pt x="756" y="1342"/>
                  </a:lnTo>
                  <a:lnTo>
                    <a:pt x="756" y="1277"/>
                  </a:lnTo>
                  <a:lnTo>
                    <a:pt x="756" y="1277"/>
                  </a:lnTo>
                  <a:lnTo>
                    <a:pt x="756" y="1273"/>
                  </a:lnTo>
                  <a:lnTo>
                    <a:pt x="821" y="1273"/>
                  </a:lnTo>
                  <a:lnTo>
                    <a:pt x="825" y="1277"/>
                  </a:lnTo>
                  <a:lnTo>
                    <a:pt x="825" y="1277"/>
                  </a:lnTo>
                  <a:close/>
                  <a:moveTo>
                    <a:pt x="694" y="1296"/>
                  </a:moveTo>
                  <a:lnTo>
                    <a:pt x="694" y="1323"/>
                  </a:lnTo>
                  <a:lnTo>
                    <a:pt x="559" y="1388"/>
                  </a:lnTo>
                  <a:lnTo>
                    <a:pt x="559" y="1388"/>
                  </a:lnTo>
                  <a:lnTo>
                    <a:pt x="559" y="1388"/>
                  </a:lnTo>
                  <a:lnTo>
                    <a:pt x="559" y="1231"/>
                  </a:lnTo>
                  <a:lnTo>
                    <a:pt x="559" y="1231"/>
                  </a:lnTo>
                  <a:lnTo>
                    <a:pt x="559" y="1231"/>
                  </a:lnTo>
                  <a:lnTo>
                    <a:pt x="694" y="1296"/>
                  </a:lnTo>
                  <a:close/>
                  <a:moveTo>
                    <a:pt x="887" y="1296"/>
                  </a:moveTo>
                  <a:lnTo>
                    <a:pt x="1018" y="1231"/>
                  </a:lnTo>
                  <a:lnTo>
                    <a:pt x="1022" y="1231"/>
                  </a:lnTo>
                  <a:lnTo>
                    <a:pt x="1022" y="1231"/>
                  </a:lnTo>
                  <a:lnTo>
                    <a:pt x="1022" y="1388"/>
                  </a:lnTo>
                  <a:lnTo>
                    <a:pt x="1022" y="1388"/>
                  </a:lnTo>
                  <a:lnTo>
                    <a:pt x="1018" y="1388"/>
                  </a:lnTo>
                  <a:lnTo>
                    <a:pt x="887" y="1323"/>
                  </a:lnTo>
                  <a:lnTo>
                    <a:pt x="887" y="1296"/>
                  </a:lnTo>
                  <a:close/>
                  <a:moveTo>
                    <a:pt x="351" y="327"/>
                  </a:moveTo>
                  <a:lnTo>
                    <a:pt x="347" y="307"/>
                  </a:lnTo>
                  <a:lnTo>
                    <a:pt x="351" y="284"/>
                  </a:lnTo>
                  <a:lnTo>
                    <a:pt x="366" y="250"/>
                  </a:lnTo>
                  <a:lnTo>
                    <a:pt x="393" y="219"/>
                  </a:lnTo>
                  <a:lnTo>
                    <a:pt x="432" y="204"/>
                  </a:lnTo>
                  <a:lnTo>
                    <a:pt x="432" y="219"/>
                  </a:lnTo>
                  <a:lnTo>
                    <a:pt x="428" y="227"/>
                  </a:lnTo>
                  <a:lnTo>
                    <a:pt x="432" y="238"/>
                  </a:lnTo>
                  <a:lnTo>
                    <a:pt x="436" y="246"/>
                  </a:lnTo>
                  <a:lnTo>
                    <a:pt x="447" y="254"/>
                  </a:lnTo>
                  <a:lnTo>
                    <a:pt x="459" y="257"/>
                  </a:lnTo>
                  <a:lnTo>
                    <a:pt x="470" y="257"/>
                  </a:lnTo>
                  <a:lnTo>
                    <a:pt x="478" y="250"/>
                  </a:lnTo>
                  <a:lnTo>
                    <a:pt x="486" y="242"/>
                  </a:lnTo>
                  <a:lnTo>
                    <a:pt x="490" y="230"/>
                  </a:lnTo>
                  <a:lnTo>
                    <a:pt x="497" y="200"/>
                  </a:lnTo>
                  <a:lnTo>
                    <a:pt x="501" y="180"/>
                  </a:lnTo>
                  <a:lnTo>
                    <a:pt x="513" y="161"/>
                  </a:lnTo>
                  <a:lnTo>
                    <a:pt x="528" y="138"/>
                  </a:lnTo>
                  <a:lnTo>
                    <a:pt x="548" y="119"/>
                  </a:lnTo>
                  <a:lnTo>
                    <a:pt x="582" y="96"/>
                  </a:lnTo>
                  <a:lnTo>
                    <a:pt x="621" y="80"/>
                  </a:lnTo>
                  <a:lnTo>
                    <a:pt x="667" y="69"/>
                  </a:lnTo>
                  <a:lnTo>
                    <a:pt x="713" y="61"/>
                  </a:lnTo>
                  <a:lnTo>
                    <a:pt x="767" y="61"/>
                  </a:lnTo>
                  <a:lnTo>
                    <a:pt x="821" y="61"/>
                  </a:lnTo>
                  <a:lnTo>
                    <a:pt x="933" y="69"/>
                  </a:lnTo>
                  <a:lnTo>
                    <a:pt x="1006" y="73"/>
                  </a:lnTo>
                  <a:lnTo>
                    <a:pt x="1083" y="77"/>
                  </a:lnTo>
                  <a:lnTo>
                    <a:pt x="1157" y="77"/>
                  </a:lnTo>
                  <a:lnTo>
                    <a:pt x="1226" y="65"/>
                  </a:lnTo>
                  <a:lnTo>
                    <a:pt x="1230" y="92"/>
                  </a:lnTo>
                  <a:lnTo>
                    <a:pt x="1234" y="127"/>
                  </a:lnTo>
                  <a:lnTo>
                    <a:pt x="1238" y="161"/>
                  </a:lnTo>
                  <a:lnTo>
                    <a:pt x="1238" y="204"/>
                  </a:lnTo>
                  <a:lnTo>
                    <a:pt x="1234" y="246"/>
                  </a:lnTo>
                  <a:lnTo>
                    <a:pt x="1222" y="292"/>
                  </a:lnTo>
                  <a:lnTo>
                    <a:pt x="1211" y="334"/>
                  </a:lnTo>
                  <a:lnTo>
                    <a:pt x="1191" y="377"/>
                  </a:lnTo>
                  <a:lnTo>
                    <a:pt x="1187" y="392"/>
                  </a:lnTo>
                  <a:lnTo>
                    <a:pt x="1187" y="538"/>
                  </a:lnTo>
                  <a:lnTo>
                    <a:pt x="1134" y="511"/>
                  </a:lnTo>
                  <a:lnTo>
                    <a:pt x="1122" y="500"/>
                  </a:lnTo>
                  <a:lnTo>
                    <a:pt x="1118" y="484"/>
                  </a:lnTo>
                  <a:lnTo>
                    <a:pt x="1118" y="450"/>
                  </a:lnTo>
                  <a:lnTo>
                    <a:pt x="1110" y="415"/>
                  </a:lnTo>
                  <a:lnTo>
                    <a:pt x="1091" y="384"/>
                  </a:lnTo>
                  <a:lnTo>
                    <a:pt x="1060" y="365"/>
                  </a:lnTo>
                  <a:lnTo>
                    <a:pt x="1026" y="361"/>
                  </a:lnTo>
                  <a:lnTo>
                    <a:pt x="551" y="361"/>
                  </a:lnTo>
                  <a:lnTo>
                    <a:pt x="517" y="365"/>
                  </a:lnTo>
                  <a:lnTo>
                    <a:pt x="490" y="384"/>
                  </a:lnTo>
                  <a:lnTo>
                    <a:pt x="470" y="415"/>
                  </a:lnTo>
                  <a:lnTo>
                    <a:pt x="463" y="450"/>
                  </a:lnTo>
                  <a:lnTo>
                    <a:pt x="463" y="484"/>
                  </a:lnTo>
                  <a:lnTo>
                    <a:pt x="459" y="500"/>
                  </a:lnTo>
                  <a:lnTo>
                    <a:pt x="447" y="511"/>
                  </a:lnTo>
                  <a:lnTo>
                    <a:pt x="386" y="542"/>
                  </a:lnTo>
                  <a:lnTo>
                    <a:pt x="351" y="327"/>
                  </a:lnTo>
                  <a:close/>
                  <a:moveTo>
                    <a:pt x="424" y="746"/>
                  </a:moveTo>
                  <a:lnTo>
                    <a:pt x="424" y="588"/>
                  </a:lnTo>
                  <a:lnTo>
                    <a:pt x="474" y="565"/>
                  </a:lnTo>
                  <a:lnTo>
                    <a:pt x="497" y="550"/>
                  </a:lnTo>
                  <a:lnTo>
                    <a:pt x="513" y="534"/>
                  </a:lnTo>
                  <a:lnTo>
                    <a:pt x="521" y="511"/>
                  </a:lnTo>
                  <a:lnTo>
                    <a:pt x="524" y="484"/>
                  </a:lnTo>
                  <a:lnTo>
                    <a:pt x="524" y="450"/>
                  </a:lnTo>
                  <a:lnTo>
                    <a:pt x="528" y="438"/>
                  </a:lnTo>
                  <a:lnTo>
                    <a:pt x="532" y="431"/>
                  </a:lnTo>
                  <a:lnTo>
                    <a:pt x="540" y="423"/>
                  </a:lnTo>
                  <a:lnTo>
                    <a:pt x="551" y="423"/>
                  </a:lnTo>
                  <a:lnTo>
                    <a:pt x="1026" y="423"/>
                  </a:lnTo>
                  <a:lnTo>
                    <a:pt x="1037" y="423"/>
                  </a:lnTo>
                  <a:lnTo>
                    <a:pt x="1049" y="431"/>
                  </a:lnTo>
                  <a:lnTo>
                    <a:pt x="1053" y="438"/>
                  </a:lnTo>
                  <a:lnTo>
                    <a:pt x="1056" y="450"/>
                  </a:lnTo>
                  <a:lnTo>
                    <a:pt x="1056" y="484"/>
                  </a:lnTo>
                  <a:lnTo>
                    <a:pt x="1060" y="511"/>
                  </a:lnTo>
                  <a:lnTo>
                    <a:pt x="1068" y="534"/>
                  </a:lnTo>
                  <a:lnTo>
                    <a:pt x="1083" y="550"/>
                  </a:lnTo>
                  <a:lnTo>
                    <a:pt x="1103" y="565"/>
                  </a:lnTo>
                  <a:lnTo>
                    <a:pt x="1153" y="588"/>
                  </a:lnTo>
                  <a:lnTo>
                    <a:pt x="1153" y="746"/>
                  </a:lnTo>
                  <a:lnTo>
                    <a:pt x="1145" y="800"/>
                  </a:lnTo>
                  <a:lnTo>
                    <a:pt x="1130" y="850"/>
                  </a:lnTo>
                  <a:lnTo>
                    <a:pt x="1099" y="888"/>
                  </a:lnTo>
                  <a:lnTo>
                    <a:pt x="1056" y="923"/>
                  </a:lnTo>
                  <a:lnTo>
                    <a:pt x="887" y="1023"/>
                  </a:lnTo>
                  <a:lnTo>
                    <a:pt x="841" y="1042"/>
                  </a:lnTo>
                  <a:lnTo>
                    <a:pt x="790" y="1050"/>
                  </a:lnTo>
                  <a:lnTo>
                    <a:pt x="740" y="1042"/>
                  </a:lnTo>
                  <a:lnTo>
                    <a:pt x="690" y="1023"/>
                  </a:lnTo>
                  <a:lnTo>
                    <a:pt x="521" y="923"/>
                  </a:lnTo>
                  <a:lnTo>
                    <a:pt x="482" y="888"/>
                  </a:lnTo>
                  <a:lnTo>
                    <a:pt x="451" y="850"/>
                  </a:lnTo>
                  <a:lnTo>
                    <a:pt x="432" y="800"/>
                  </a:lnTo>
                  <a:lnTo>
                    <a:pt x="424" y="746"/>
                  </a:lnTo>
                  <a:lnTo>
                    <a:pt x="424" y="746"/>
                  </a:lnTo>
                  <a:close/>
                  <a:moveTo>
                    <a:pt x="266" y="1838"/>
                  </a:moveTo>
                  <a:lnTo>
                    <a:pt x="131" y="1838"/>
                  </a:lnTo>
                  <a:lnTo>
                    <a:pt x="104" y="1831"/>
                  </a:lnTo>
                  <a:lnTo>
                    <a:pt x="85" y="1815"/>
                  </a:lnTo>
                  <a:lnTo>
                    <a:pt x="70" y="1796"/>
                  </a:lnTo>
                  <a:lnTo>
                    <a:pt x="66" y="1769"/>
                  </a:lnTo>
                  <a:lnTo>
                    <a:pt x="66" y="1396"/>
                  </a:lnTo>
                  <a:lnTo>
                    <a:pt x="70" y="1354"/>
                  </a:lnTo>
                  <a:lnTo>
                    <a:pt x="89" y="1315"/>
                  </a:lnTo>
                  <a:lnTo>
                    <a:pt x="120" y="1288"/>
                  </a:lnTo>
                  <a:lnTo>
                    <a:pt x="154" y="1269"/>
                  </a:lnTo>
                  <a:lnTo>
                    <a:pt x="266" y="1231"/>
                  </a:lnTo>
                  <a:lnTo>
                    <a:pt x="266" y="1838"/>
                  </a:lnTo>
                  <a:close/>
                  <a:moveTo>
                    <a:pt x="328" y="1838"/>
                  </a:moveTo>
                  <a:lnTo>
                    <a:pt x="328" y="1211"/>
                  </a:lnTo>
                  <a:lnTo>
                    <a:pt x="513" y="1150"/>
                  </a:lnTo>
                  <a:lnTo>
                    <a:pt x="532" y="1173"/>
                  </a:lnTo>
                  <a:lnTo>
                    <a:pt x="524" y="1177"/>
                  </a:lnTo>
                  <a:lnTo>
                    <a:pt x="505" y="1200"/>
                  </a:lnTo>
                  <a:lnTo>
                    <a:pt x="497" y="1215"/>
                  </a:lnTo>
                  <a:lnTo>
                    <a:pt x="497" y="1231"/>
                  </a:lnTo>
                  <a:lnTo>
                    <a:pt x="497" y="1388"/>
                  </a:lnTo>
                  <a:lnTo>
                    <a:pt x="497" y="1404"/>
                  </a:lnTo>
                  <a:lnTo>
                    <a:pt x="505" y="1419"/>
                  </a:lnTo>
                  <a:lnTo>
                    <a:pt x="524" y="1442"/>
                  </a:lnTo>
                  <a:lnTo>
                    <a:pt x="544" y="1450"/>
                  </a:lnTo>
                  <a:lnTo>
                    <a:pt x="559" y="1450"/>
                  </a:lnTo>
                  <a:lnTo>
                    <a:pt x="571" y="1450"/>
                  </a:lnTo>
                  <a:lnTo>
                    <a:pt x="598" y="1558"/>
                  </a:lnTo>
                  <a:lnTo>
                    <a:pt x="629" y="1669"/>
                  </a:lnTo>
                  <a:lnTo>
                    <a:pt x="644" y="1719"/>
                  </a:lnTo>
                  <a:lnTo>
                    <a:pt x="659" y="1765"/>
                  </a:lnTo>
                  <a:lnTo>
                    <a:pt x="671" y="1804"/>
                  </a:lnTo>
                  <a:lnTo>
                    <a:pt x="682" y="1838"/>
                  </a:lnTo>
                  <a:lnTo>
                    <a:pt x="328" y="1838"/>
                  </a:lnTo>
                  <a:close/>
                  <a:moveTo>
                    <a:pt x="760" y="1838"/>
                  </a:moveTo>
                  <a:lnTo>
                    <a:pt x="748" y="1838"/>
                  </a:lnTo>
                  <a:lnTo>
                    <a:pt x="736" y="1808"/>
                  </a:lnTo>
                  <a:lnTo>
                    <a:pt x="725" y="1765"/>
                  </a:lnTo>
                  <a:lnTo>
                    <a:pt x="709" y="1719"/>
                  </a:lnTo>
                  <a:lnTo>
                    <a:pt x="690" y="1665"/>
                  </a:lnTo>
                  <a:lnTo>
                    <a:pt x="675" y="1604"/>
                  </a:lnTo>
                  <a:lnTo>
                    <a:pt x="659" y="1546"/>
                  </a:lnTo>
                  <a:lnTo>
                    <a:pt x="640" y="1485"/>
                  </a:lnTo>
                  <a:lnTo>
                    <a:pt x="629" y="1423"/>
                  </a:lnTo>
                  <a:lnTo>
                    <a:pt x="709" y="1385"/>
                  </a:lnTo>
                  <a:lnTo>
                    <a:pt x="729" y="1400"/>
                  </a:lnTo>
                  <a:lnTo>
                    <a:pt x="756" y="1408"/>
                  </a:lnTo>
                  <a:lnTo>
                    <a:pt x="760" y="1408"/>
                  </a:lnTo>
                  <a:lnTo>
                    <a:pt x="760" y="1838"/>
                  </a:lnTo>
                  <a:close/>
                  <a:moveTo>
                    <a:pt x="833" y="1838"/>
                  </a:moveTo>
                  <a:lnTo>
                    <a:pt x="821" y="1838"/>
                  </a:lnTo>
                  <a:lnTo>
                    <a:pt x="821" y="1408"/>
                  </a:lnTo>
                  <a:lnTo>
                    <a:pt x="821" y="1408"/>
                  </a:lnTo>
                  <a:lnTo>
                    <a:pt x="848" y="1400"/>
                  </a:lnTo>
                  <a:lnTo>
                    <a:pt x="871" y="1385"/>
                  </a:lnTo>
                  <a:lnTo>
                    <a:pt x="952" y="1427"/>
                  </a:lnTo>
                  <a:lnTo>
                    <a:pt x="937" y="1485"/>
                  </a:lnTo>
                  <a:lnTo>
                    <a:pt x="921" y="1546"/>
                  </a:lnTo>
                  <a:lnTo>
                    <a:pt x="906" y="1608"/>
                  </a:lnTo>
                  <a:lnTo>
                    <a:pt x="887" y="1665"/>
                  </a:lnTo>
                  <a:lnTo>
                    <a:pt x="871" y="1719"/>
                  </a:lnTo>
                  <a:lnTo>
                    <a:pt x="856" y="1765"/>
                  </a:lnTo>
                  <a:lnTo>
                    <a:pt x="844" y="1808"/>
                  </a:lnTo>
                  <a:lnTo>
                    <a:pt x="833" y="1838"/>
                  </a:lnTo>
                  <a:lnTo>
                    <a:pt x="833" y="1838"/>
                  </a:lnTo>
                  <a:close/>
                  <a:moveTo>
                    <a:pt x="1253" y="1838"/>
                  </a:moveTo>
                  <a:lnTo>
                    <a:pt x="898" y="1838"/>
                  </a:lnTo>
                  <a:lnTo>
                    <a:pt x="910" y="1804"/>
                  </a:lnTo>
                  <a:lnTo>
                    <a:pt x="921" y="1765"/>
                  </a:lnTo>
                  <a:lnTo>
                    <a:pt x="1218" y="1765"/>
                  </a:lnTo>
                  <a:lnTo>
                    <a:pt x="1218" y="1765"/>
                  </a:lnTo>
                  <a:lnTo>
                    <a:pt x="1218" y="1765"/>
                  </a:lnTo>
                  <a:lnTo>
                    <a:pt x="1253" y="1765"/>
                  </a:lnTo>
                  <a:lnTo>
                    <a:pt x="1253" y="1838"/>
                  </a:lnTo>
                  <a:close/>
                  <a:moveTo>
                    <a:pt x="1515" y="1769"/>
                  </a:moveTo>
                  <a:lnTo>
                    <a:pt x="1511" y="1796"/>
                  </a:lnTo>
                  <a:lnTo>
                    <a:pt x="1496" y="1815"/>
                  </a:lnTo>
                  <a:lnTo>
                    <a:pt x="1473" y="1831"/>
                  </a:lnTo>
                  <a:lnTo>
                    <a:pt x="1446" y="1838"/>
                  </a:lnTo>
                  <a:lnTo>
                    <a:pt x="1315" y="1838"/>
                  </a:lnTo>
                  <a:lnTo>
                    <a:pt x="1315" y="1231"/>
                  </a:lnTo>
                  <a:lnTo>
                    <a:pt x="1423" y="1269"/>
                  </a:lnTo>
                  <a:lnTo>
                    <a:pt x="1461" y="1288"/>
                  </a:lnTo>
                  <a:lnTo>
                    <a:pt x="1492" y="1315"/>
                  </a:lnTo>
                  <a:lnTo>
                    <a:pt x="1507" y="1354"/>
                  </a:lnTo>
                  <a:lnTo>
                    <a:pt x="1515" y="1396"/>
                  </a:lnTo>
                  <a:lnTo>
                    <a:pt x="1515" y="176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grpSp>
        <p:nvGrpSpPr>
          <p:cNvPr id="133" name="Group 132"/>
          <p:cNvGrpSpPr/>
          <p:nvPr/>
        </p:nvGrpSpPr>
        <p:grpSpPr>
          <a:xfrm>
            <a:off x="2264338" y="1581168"/>
            <a:ext cx="573486" cy="523513"/>
            <a:chOff x="557213" y="3479800"/>
            <a:chExt cx="3024187" cy="2760663"/>
          </a:xfrm>
        </p:grpSpPr>
        <p:sp>
          <p:nvSpPr>
            <p:cNvPr id="134" name="Freeform 228"/>
            <p:cNvSpPr>
              <a:spLocks noEditPoints="1"/>
            </p:cNvSpPr>
            <p:nvPr/>
          </p:nvSpPr>
          <p:spPr bwMode="auto">
            <a:xfrm>
              <a:off x="557213" y="4786313"/>
              <a:ext cx="3024187" cy="1454150"/>
            </a:xfrm>
            <a:custGeom>
              <a:avLst/>
              <a:gdLst>
                <a:gd name="T0" fmla="*/ 12 w 1905"/>
                <a:gd name="T1" fmla="*/ 8 h 916"/>
                <a:gd name="T2" fmla="*/ 4 w 1905"/>
                <a:gd name="T3" fmla="*/ 174 h 916"/>
                <a:gd name="T4" fmla="*/ 35 w 1905"/>
                <a:gd name="T5" fmla="*/ 193 h 916"/>
                <a:gd name="T6" fmla="*/ 54 w 1905"/>
                <a:gd name="T7" fmla="*/ 781 h 916"/>
                <a:gd name="T8" fmla="*/ 428 w 1905"/>
                <a:gd name="T9" fmla="*/ 854 h 916"/>
                <a:gd name="T10" fmla="*/ 397 w 1905"/>
                <a:gd name="T11" fmla="*/ 885 h 916"/>
                <a:gd name="T12" fmla="*/ 428 w 1905"/>
                <a:gd name="T13" fmla="*/ 916 h 916"/>
                <a:gd name="T14" fmla="*/ 655 w 1905"/>
                <a:gd name="T15" fmla="*/ 897 h 916"/>
                <a:gd name="T16" fmla="*/ 636 w 1905"/>
                <a:gd name="T17" fmla="*/ 854 h 916"/>
                <a:gd name="T18" fmla="*/ 1349 w 1905"/>
                <a:gd name="T19" fmla="*/ 781 h 916"/>
                <a:gd name="T20" fmla="*/ 1261 w 1905"/>
                <a:gd name="T21" fmla="*/ 862 h 916"/>
                <a:gd name="T22" fmla="*/ 1261 w 1905"/>
                <a:gd name="T23" fmla="*/ 904 h 916"/>
                <a:gd name="T24" fmla="*/ 1492 w 1905"/>
                <a:gd name="T25" fmla="*/ 912 h 916"/>
                <a:gd name="T26" fmla="*/ 1507 w 1905"/>
                <a:gd name="T27" fmla="*/ 870 h 916"/>
                <a:gd name="T28" fmla="*/ 1411 w 1905"/>
                <a:gd name="T29" fmla="*/ 854 h 916"/>
                <a:gd name="T30" fmla="*/ 1866 w 1905"/>
                <a:gd name="T31" fmla="*/ 774 h 916"/>
                <a:gd name="T32" fmla="*/ 1874 w 1905"/>
                <a:gd name="T33" fmla="*/ 193 h 916"/>
                <a:gd name="T34" fmla="*/ 1905 w 1905"/>
                <a:gd name="T35" fmla="*/ 162 h 916"/>
                <a:gd name="T36" fmla="*/ 1889 w 1905"/>
                <a:gd name="T37" fmla="*/ 0 h 916"/>
                <a:gd name="T38" fmla="*/ 97 w 1905"/>
                <a:gd name="T39" fmla="*/ 720 h 916"/>
                <a:gd name="T40" fmla="*/ 366 w 1905"/>
                <a:gd name="T41" fmla="*/ 408 h 916"/>
                <a:gd name="T42" fmla="*/ 497 w 1905"/>
                <a:gd name="T43" fmla="*/ 454 h 916"/>
                <a:gd name="T44" fmla="*/ 424 w 1905"/>
                <a:gd name="T45" fmla="*/ 385 h 916"/>
                <a:gd name="T46" fmla="*/ 659 w 1905"/>
                <a:gd name="T47" fmla="*/ 324 h 916"/>
                <a:gd name="T48" fmla="*/ 694 w 1905"/>
                <a:gd name="T49" fmla="*/ 358 h 916"/>
                <a:gd name="T50" fmla="*/ 659 w 1905"/>
                <a:gd name="T51" fmla="*/ 393 h 916"/>
                <a:gd name="T52" fmla="*/ 1238 w 1905"/>
                <a:gd name="T53" fmla="*/ 593 h 916"/>
                <a:gd name="T54" fmla="*/ 1222 w 1905"/>
                <a:gd name="T55" fmla="*/ 631 h 916"/>
                <a:gd name="T56" fmla="*/ 1349 w 1905"/>
                <a:gd name="T57" fmla="*/ 651 h 916"/>
                <a:gd name="T58" fmla="*/ 659 w 1905"/>
                <a:gd name="T59" fmla="*/ 651 h 916"/>
                <a:gd name="T60" fmla="*/ 690 w 1905"/>
                <a:gd name="T61" fmla="*/ 620 h 916"/>
                <a:gd name="T62" fmla="*/ 659 w 1905"/>
                <a:gd name="T63" fmla="*/ 589 h 916"/>
                <a:gd name="T64" fmla="*/ 679 w 1905"/>
                <a:gd name="T65" fmla="*/ 454 h 916"/>
                <a:gd name="T66" fmla="*/ 752 w 1905"/>
                <a:gd name="T67" fmla="*/ 377 h 916"/>
                <a:gd name="T68" fmla="*/ 725 w 1905"/>
                <a:gd name="T69" fmla="*/ 289 h 916"/>
                <a:gd name="T70" fmla="*/ 393 w 1905"/>
                <a:gd name="T71" fmla="*/ 262 h 916"/>
                <a:gd name="T72" fmla="*/ 1519 w 1905"/>
                <a:gd name="T73" fmla="*/ 262 h 916"/>
                <a:gd name="T74" fmla="*/ 1214 w 1905"/>
                <a:gd name="T75" fmla="*/ 270 h 916"/>
                <a:gd name="T76" fmla="*/ 1153 w 1905"/>
                <a:gd name="T77" fmla="*/ 358 h 916"/>
                <a:gd name="T78" fmla="*/ 1214 w 1905"/>
                <a:gd name="T79" fmla="*/ 447 h 916"/>
                <a:gd name="T80" fmla="*/ 1349 w 1905"/>
                <a:gd name="T81" fmla="*/ 589 h 916"/>
                <a:gd name="T82" fmla="*/ 1218 w 1905"/>
                <a:gd name="T83" fmla="*/ 374 h 916"/>
                <a:gd name="T84" fmla="*/ 1238 w 1905"/>
                <a:gd name="T85" fmla="*/ 327 h 916"/>
                <a:gd name="T86" fmla="*/ 1492 w 1905"/>
                <a:gd name="T87" fmla="*/ 377 h 916"/>
                <a:gd name="T88" fmla="*/ 1249 w 1905"/>
                <a:gd name="T89" fmla="*/ 393 h 916"/>
                <a:gd name="T90" fmla="*/ 1461 w 1905"/>
                <a:gd name="T91" fmla="*/ 454 h 916"/>
                <a:gd name="T92" fmla="*/ 1554 w 1905"/>
                <a:gd name="T93" fmla="*/ 377 h 916"/>
                <a:gd name="T94" fmla="*/ 1843 w 1905"/>
                <a:gd name="T95" fmla="*/ 131 h 916"/>
                <a:gd name="T96" fmla="*/ 1596 w 1905"/>
                <a:gd name="T97" fmla="*/ 104 h 916"/>
                <a:gd name="T98" fmla="*/ 1554 w 1905"/>
                <a:gd name="T99" fmla="*/ 112 h 916"/>
                <a:gd name="T100" fmla="*/ 359 w 1905"/>
                <a:gd name="T101" fmla="*/ 124 h 916"/>
                <a:gd name="T102" fmla="*/ 324 w 1905"/>
                <a:gd name="T103" fmla="*/ 97 h 916"/>
                <a:gd name="T104" fmla="*/ 297 w 1905"/>
                <a:gd name="T105" fmla="*/ 131 h 916"/>
                <a:gd name="T106" fmla="*/ 1843 w 1905"/>
                <a:gd name="T107" fmla="*/ 131 h 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05" h="916">
                  <a:moveTo>
                    <a:pt x="1874" y="0"/>
                  </a:moveTo>
                  <a:lnTo>
                    <a:pt x="35" y="0"/>
                  </a:lnTo>
                  <a:lnTo>
                    <a:pt x="19" y="0"/>
                  </a:lnTo>
                  <a:lnTo>
                    <a:pt x="12" y="8"/>
                  </a:lnTo>
                  <a:lnTo>
                    <a:pt x="4" y="20"/>
                  </a:lnTo>
                  <a:lnTo>
                    <a:pt x="0" y="31"/>
                  </a:lnTo>
                  <a:lnTo>
                    <a:pt x="0" y="162"/>
                  </a:lnTo>
                  <a:lnTo>
                    <a:pt x="4" y="174"/>
                  </a:lnTo>
                  <a:lnTo>
                    <a:pt x="12" y="181"/>
                  </a:lnTo>
                  <a:lnTo>
                    <a:pt x="19" y="189"/>
                  </a:lnTo>
                  <a:lnTo>
                    <a:pt x="35" y="193"/>
                  </a:lnTo>
                  <a:lnTo>
                    <a:pt x="35" y="193"/>
                  </a:lnTo>
                  <a:lnTo>
                    <a:pt x="35" y="751"/>
                  </a:lnTo>
                  <a:lnTo>
                    <a:pt x="39" y="766"/>
                  </a:lnTo>
                  <a:lnTo>
                    <a:pt x="43" y="774"/>
                  </a:lnTo>
                  <a:lnTo>
                    <a:pt x="54" y="781"/>
                  </a:lnTo>
                  <a:lnTo>
                    <a:pt x="66" y="781"/>
                  </a:lnTo>
                  <a:lnTo>
                    <a:pt x="497" y="781"/>
                  </a:lnTo>
                  <a:lnTo>
                    <a:pt x="497" y="854"/>
                  </a:lnTo>
                  <a:lnTo>
                    <a:pt x="428" y="854"/>
                  </a:lnTo>
                  <a:lnTo>
                    <a:pt x="416" y="854"/>
                  </a:lnTo>
                  <a:lnTo>
                    <a:pt x="405" y="862"/>
                  </a:lnTo>
                  <a:lnTo>
                    <a:pt x="401" y="870"/>
                  </a:lnTo>
                  <a:lnTo>
                    <a:pt x="397" y="885"/>
                  </a:lnTo>
                  <a:lnTo>
                    <a:pt x="401" y="897"/>
                  </a:lnTo>
                  <a:lnTo>
                    <a:pt x="405" y="904"/>
                  </a:lnTo>
                  <a:lnTo>
                    <a:pt x="416" y="912"/>
                  </a:lnTo>
                  <a:lnTo>
                    <a:pt x="428" y="916"/>
                  </a:lnTo>
                  <a:lnTo>
                    <a:pt x="625" y="916"/>
                  </a:lnTo>
                  <a:lnTo>
                    <a:pt x="636" y="912"/>
                  </a:lnTo>
                  <a:lnTo>
                    <a:pt x="648" y="904"/>
                  </a:lnTo>
                  <a:lnTo>
                    <a:pt x="655" y="897"/>
                  </a:lnTo>
                  <a:lnTo>
                    <a:pt x="655" y="885"/>
                  </a:lnTo>
                  <a:lnTo>
                    <a:pt x="655" y="870"/>
                  </a:lnTo>
                  <a:lnTo>
                    <a:pt x="648" y="862"/>
                  </a:lnTo>
                  <a:lnTo>
                    <a:pt x="636" y="854"/>
                  </a:lnTo>
                  <a:lnTo>
                    <a:pt x="625" y="854"/>
                  </a:lnTo>
                  <a:lnTo>
                    <a:pt x="559" y="854"/>
                  </a:lnTo>
                  <a:lnTo>
                    <a:pt x="559" y="781"/>
                  </a:lnTo>
                  <a:lnTo>
                    <a:pt x="1349" y="781"/>
                  </a:lnTo>
                  <a:lnTo>
                    <a:pt x="1349" y="854"/>
                  </a:lnTo>
                  <a:lnTo>
                    <a:pt x="1284" y="854"/>
                  </a:lnTo>
                  <a:lnTo>
                    <a:pt x="1272" y="854"/>
                  </a:lnTo>
                  <a:lnTo>
                    <a:pt x="1261" y="862"/>
                  </a:lnTo>
                  <a:lnTo>
                    <a:pt x="1253" y="870"/>
                  </a:lnTo>
                  <a:lnTo>
                    <a:pt x="1253" y="885"/>
                  </a:lnTo>
                  <a:lnTo>
                    <a:pt x="1253" y="897"/>
                  </a:lnTo>
                  <a:lnTo>
                    <a:pt x="1261" y="904"/>
                  </a:lnTo>
                  <a:lnTo>
                    <a:pt x="1272" y="912"/>
                  </a:lnTo>
                  <a:lnTo>
                    <a:pt x="1284" y="916"/>
                  </a:lnTo>
                  <a:lnTo>
                    <a:pt x="1480" y="916"/>
                  </a:lnTo>
                  <a:lnTo>
                    <a:pt x="1492" y="912"/>
                  </a:lnTo>
                  <a:lnTo>
                    <a:pt x="1504" y="904"/>
                  </a:lnTo>
                  <a:lnTo>
                    <a:pt x="1507" y="897"/>
                  </a:lnTo>
                  <a:lnTo>
                    <a:pt x="1511" y="885"/>
                  </a:lnTo>
                  <a:lnTo>
                    <a:pt x="1507" y="870"/>
                  </a:lnTo>
                  <a:lnTo>
                    <a:pt x="1504" y="862"/>
                  </a:lnTo>
                  <a:lnTo>
                    <a:pt x="1492" y="854"/>
                  </a:lnTo>
                  <a:lnTo>
                    <a:pt x="1480" y="854"/>
                  </a:lnTo>
                  <a:lnTo>
                    <a:pt x="1411" y="854"/>
                  </a:lnTo>
                  <a:lnTo>
                    <a:pt x="1411" y="781"/>
                  </a:lnTo>
                  <a:lnTo>
                    <a:pt x="1843" y="781"/>
                  </a:lnTo>
                  <a:lnTo>
                    <a:pt x="1854" y="781"/>
                  </a:lnTo>
                  <a:lnTo>
                    <a:pt x="1866" y="774"/>
                  </a:lnTo>
                  <a:lnTo>
                    <a:pt x="1870" y="766"/>
                  </a:lnTo>
                  <a:lnTo>
                    <a:pt x="1874" y="751"/>
                  </a:lnTo>
                  <a:lnTo>
                    <a:pt x="1874" y="193"/>
                  </a:lnTo>
                  <a:lnTo>
                    <a:pt x="1874" y="193"/>
                  </a:lnTo>
                  <a:lnTo>
                    <a:pt x="1889" y="189"/>
                  </a:lnTo>
                  <a:lnTo>
                    <a:pt x="1897" y="181"/>
                  </a:lnTo>
                  <a:lnTo>
                    <a:pt x="1905" y="174"/>
                  </a:lnTo>
                  <a:lnTo>
                    <a:pt x="1905" y="162"/>
                  </a:lnTo>
                  <a:lnTo>
                    <a:pt x="1905" y="31"/>
                  </a:lnTo>
                  <a:lnTo>
                    <a:pt x="1905" y="20"/>
                  </a:lnTo>
                  <a:lnTo>
                    <a:pt x="1897" y="8"/>
                  </a:lnTo>
                  <a:lnTo>
                    <a:pt x="1889" y="0"/>
                  </a:lnTo>
                  <a:lnTo>
                    <a:pt x="1874" y="0"/>
                  </a:lnTo>
                  <a:lnTo>
                    <a:pt x="1874" y="0"/>
                  </a:lnTo>
                  <a:close/>
                  <a:moveTo>
                    <a:pt x="497" y="720"/>
                  </a:moveTo>
                  <a:lnTo>
                    <a:pt x="97" y="720"/>
                  </a:lnTo>
                  <a:lnTo>
                    <a:pt x="97" y="193"/>
                  </a:lnTo>
                  <a:lnTo>
                    <a:pt x="312" y="193"/>
                  </a:lnTo>
                  <a:lnTo>
                    <a:pt x="355" y="377"/>
                  </a:lnTo>
                  <a:lnTo>
                    <a:pt x="366" y="408"/>
                  </a:lnTo>
                  <a:lnTo>
                    <a:pt x="386" y="435"/>
                  </a:lnTo>
                  <a:lnTo>
                    <a:pt x="416" y="451"/>
                  </a:lnTo>
                  <a:lnTo>
                    <a:pt x="447" y="454"/>
                  </a:lnTo>
                  <a:lnTo>
                    <a:pt x="497" y="454"/>
                  </a:lnTo>
                  <a:lnTo>
                    <a:pt x="497" y="720"/>
                  </a:lnTo>
                  <a:close/>
                  <a:moveTo>
                    <a:pt x="447" y="393"/>
                  </a:moveTo>
                  <a:lnTo>
                    <a:pt x="436" y="393"/>
                  </a:lnTo>
                  <a:lnTo>
                    <a:pt x="424" y="385"/>
                  </a:lnTo>
                  <a:lnTo>
                    <a:pt x="416" y="377"/>
                  </a:lnTo>
                  <a:lnTo>
                    <a:pt x="413" y="366"/>
                  </a:lnTo>
                  <a:lnTo>
                    <a:pt x="405" y="324"/>
                  </a:lnTo>
                  <a:lnTo>
                    <a:pt x="659" y="324"/>
                  </a:lnTo>
                  <a:lnTo>
                    <a:pt x="671" y="327"/>
                  </a:lnTo>
                  <a:lnTo>
                    <a:pt x="682" y="335"/>
                  </a:lnTo>
                  <a:lnTo>
                    <a:pt x="690" y="347"/>
                  </a:lnTo>
                  <a:lnTo>
                    <a:pt x="694" y="358"/>
                  </a:lnTo>
                  <a:lnTo>
                    <a:pt x="690" y="374"/>
                  </a:lnTo>
                  <a:lnTo>
                    <a:pt x="682" y="381"/>
                  </a:lnTo>
                  <a:lnTo>
                    <a:pt x="671" y="389"/>
                  </a:lnTo>
                  <a:lnTo>
                    <a:pt x="659" y="393"/>
                  </a:lnTo>
                  <a:lnTo>
                    <a:pt x="447" y="393"/>
                  </a:lnTo>
                  <a:close/>
                  <a:moveTo>
                    <a:pt x="1349" y="589"/>
                  </a:moveTo>
                  <a:lnTo>
                    <a:pt x="1249" y="589"/>
                  </a:lnTo>
                  <a:lnTo>
                    <a:pt x="1238" y="593"/>
                  </a:lnTo>
                  <a:lnTo>
                    <a:pt x="1230" y="601"/>
                  </a:lnTo>
                  <a:lnTo>
                    <a:pt x="1222" y="608"/>
                  </a:lnTo>
                  <a:lnTo>
                    <a:pt x="1218" y="620"/>
                  </a:lnTo>
                  <a:lnTo>
                    <a:pt x="1222" y="631"/>
                  </a:lnTo>
                  <a:lnTo>
                    <a:pt x="1230" y="643"/>
                  </a:lnTo>
                  <a:lnTo>
                    <a:pt x="1238" y="651"/>
                  </a:lnTo>
                  <a:lnTo>
                    <a:pt x="1249" y="651"/>
                  </a:lnTo>
                  <a:lnTo>
                    <a:pt x="1349" y="651"/>
                  </a:lnTo>
                  <a:lnTo>
                    <a:pt x="1349" y="720"/>
                  </a:lnTo>
                  <a:lnTo>
                    <a:pt x="559" y="720"/>
                  </a:lnTo>
                  <a:lnTo>
                    <a:pt x="559" y="651"/>
                  </a:lnTo>
                  <a:lnTo>
                    <a:pt x="659" y="651"/>
                  </a:lnTo>
                  <a:lnTo>
                    <a:pt x="671" y="651"/>
                  </a:lnTo>
                  <a:lnTo>
                    <a:pt x="679" y="643"/>
                  </a:lnTo>
                  <a:lnTo>
                    <a:pt x="686" y="631"/>
                  </a:lnTo>
                  <a:lnTo>
                    <a:pt x="690" y="620"/>
                  </a:lnTo>
                  <a:lnTo>
                    <a:pt x="686" y="608"/>
                  </a:lnTo>
                  <a:lnTo>
                    <a:pt x="679" y="601"/>
                  </a:lnTo>
                  <a:lnTo>
                    <a:pt x="671" y="593"/>
                  </a:lnTo>
                  <a:lnTo>
                    <a:pt x="659" y="589"/>
                  </a:lnTo>
                  <a:lnTo>
                    <a:pt x="559" y="589"/>
                  </a:lnTo>
                  <a:lnTo>
                    <a:pt x="559" y="454"/>
                  </a:lnTo>
                  <a:lnTo>
                    <a:pt x="659" y="454"/>
                  </a:lnTo>
                  <a:lnTo>
                    <a:pt x="679" y="454"/>
                  </a:lnTo>
                  <a:lnTo>
                    <a:pt x="694" y="447"/>
                  </a:lnTo>
                  <a:lnTo>
                    <a:pt x="725" y="427"/>
                  </a:lnTo>
                  <a:lnTo>
                    <a:pt x="748" y="397"/>
                  </a:lnTo>
                  <a:lnTo>
                    <a:pt x="752" y="377"/>
                  </a:lnTo>
                  <a:lnTo>
                    <a:pt x="756" y="358"/>
                  </a:lnTo>
                  <a:lnTo>
                    <a:pt x="752" y="339"/>
                  </a:lnTo>
                  <a:lnTo>
                    <a:pt x="748" y="320"/>
                  </a:lnTo>
                  <a:lnTo>
                    <a:pt x="725" y="289"/>
                  </a:lnTo>
                  <a:lnTo>
                    <a:pt x="694" y="270"/>
                  </a:lnTo>
                  <a:lnTo>
                    <a:pt x="679" y="262"/>
                  </a:lnTo>
                  <a:lnTo>
                    <a:pt x="659" y="262"/>
                  </a:lnTo>
                  <a:lnTo>
                    <a:pt x="393" y="262"/>
                  </a:lnTo>
                  <a:lnTo>
                    <a:pt x="389" y="262"/>
                  </a:lnTo>
                  <a:lnTo>
                    <a:pt x="374" y="193"/>
                  </a:lnTo>
                  <a:lnTo>
                    <a:pt x="1534" y="193"/>
                  </a:lnTo>
                  <a:lnTo>
                    <a:pt x="1519" y="262"/>
                  </a:lnTo>
                  <a:lnTo>
                    <a:pt x="1515" y="262"/>
                  </a:lnTo>
                  <a:lnTo>
                    <a:pt x="1249" y="262"/>
                  </a:lnTo>
                  <a:lnTo>
                    <a:pt x="1230" y="262"/>
                  </a:lnTo>
                  <a:lnTo>
                    <a:pt x="1214" y="270"/>
                  </a:lnTo>
                  <a:lnTo>
                    <a:pt x="1184" y="289"/>
                  </a:lnTo>
                  <a:lnTo>
                    <a:pt x="1160" y="320"/>
                  </a:lnTo>
                  <a:lnTo>
                    <a:pt x="1157" y="339"/>
                  </a:lnTo>
                  <a:lnTo>
                    <a:pt x="1153" y="358"/>
                  </a:lnTo>
                  <a:lnTo>
                    <a:pt x="1157" y="377"/>
                  </a:lnTo>
                  <a:lnTo>
                    <a:pt x="1160" y="397"/>
                  </a:lnTo>
                  <a:lnTo>
                    <a:pt x="1184" y="427"/>
                  </a:lnTo>
                  <a:lnTo>
                    <a:pt x="1214" y="447"/>
                  </a:lnTo>
                  <a:lnTo>
                    <a:pt x="1230" y="454"/>
                  </a:lnTo>
                  <a:lnTo>
                    <a:pt x="1249" y="454"/>
                  </a:lnTo>
                  <a:lnTo>
                    <a:pt x="1349" y="454"/>
                  </a:lnTo>
                  <a:lnTo>
                    <a:pt x="1349" y="589"/>
                  </a:lnTo>
                  <a:close/>
                  <a:moveTo>
                    <a:pt x="1249" y="393"/>
                  </a:moveTo>
                  <a:lnTo>
                    <a:pt x="1238" y="389"/>
                  </a:lnTo>
                  <a:lnTo>
                    <a:pt x="1226" y="381"/>
                  </a:lnTo>
                  <a:lnTo>
                    <a:pt x="1218" y="374"/>
                  </a:lnTo>
                  <a:lnTo>
                    <a:pt x="1214" y="358"/>
                  </a:lnTo>
                  <a:lnTo>
                    <a:pt x="1218" y="347"/>
                  </a:lnTo>
                  <a:lnTo>
                    <a:pt x="1226" y="335"/>
                  </a:lnTo>
                  <a:lnTo>
                    <a:pt x="1238" y="327"/>
                  </a:lnTo>
                  <a:lnTo>
                    <a:pt x="1249" y="324"/>
                  </a:lnTo>
                  <a:lnTo>
                    <a:pt x="1504" y="324"/>
                  </a:lnTo>
                  <a:lnTo>
                    <a:pt x="1496" y="366"/>
                  </a:lnTo>
                  <a:lnTo>
                    <a:pt x="1492" y="377"/>
                  </a:lnTo>
                  <a:lnTo>
                    <a:pt x="1484" y="385"/>
                  </a:lnTo>
                  <a:lnTo>
                    <a:pt x="1473" y="393"/>
                  </a:lnTo>
                  <a:lnTo>
                    <a:pt x="1461" y="393"/>
                  </a:lnTo>
                  <a:lnTo>
                    <a:pt x="1249" y="393"/>
                  </a:lnTo>
                  <a:close/>
                  <a:moveTo>
                    <a:pt x="1812" y="720"/>
                  </a:moveTo>
                  <a:lnTo>
                    <a:pt x="1411" y="720"/>
                  </a:lnTo>
                  <a:lnTo>
                    <a:pt x="1411" y="454"/>
                  </a:lnTo>
                  <a:lnTo>
                    <a:pt x="1461" y="454"/>
                  </a:lnTo>
                  <a:lnTo>
                    <a:pt x="1492" y="451"/>
                  </a:lnTo>
                  <a:lnTo>
                    <a:pt x="1523" y="435"/>
                  </a:lnTo>
                  <a:lnTo>
                    <a:pt x="1542" y="408"/>
                  </a:lnTo>
                  <a:lnTo>
                    <a:pt x="1554" y="377"/>
                  </a:lnTo>
                  <a:lnTo>
                    <a:pt x="1596" y="193"/>
                  </a:lnTo>
                  <a:lnTo>
                    <a:pt x="1812" y="193"/>
                  </a:lnTo>
                  <a:lnTo>
                    <a:pt x="1812" y="720"/>
                  </a:lnTo>
                  <a:close/>
                  <a:moveTo>
                    <a:pt x="1843" y="131"/>
                  </a:moveTo>
                  <a:lnTo>
                    <a:pt x="1612" y="131"/>
                  </a:lnTo>
                  <a:lnTo>
                    <a:pt x="1608" y="120"/>
                  </a:lnTo>
                  <a:lnTo>
                    <a:pt x="1604" y="112"/>
                  </a:lnTo>
                  <a:lnTo>
                    <a:pt x="1596" y="104"/>
                  </a:lnTo>
                  <a:lnTo>
                    <a:pt x="1585" y="97"/>
                  </a:lnTo>
                  <a:lnTo>
                    <a:pt x="1573" y="97"/>
                  </a:lnTo>
                  <a:lnTo>
                    <a:pt x="1561" y="104"/>
                  </a:lnTo>
                  <a:lnTo>
                    <a:pt x="1554" y="112"/>
                  </a:lnTo>
                  <a:lnTo>
                    <a:pt x="1550" y="124"/>
                  </a:lnTo>
                  <a:lnTo>
                    <a:pt x="1546" y="131"/>
                  </a:lnTo>
                  <a:lnTo>
                    <a:pt x="363" y="131"/>
                  </a:lnTo>
                  <a:lnTo>
                    <a:pt x="359" y="124"/>
                  </a:lnTo>
                  <a:lnTo>
                    <a:pt x="355" y="112"/>
                  </a:lnTo>
                  <a:lnTo>
                    <a:pt x="347" y="104"/>
                  </a:lnTo>
                  <a:lnTo>
                    <a:pt x="336" y="97"/>
                  </a:lnTo>
                  <a:lnTo>
                    <a:pt x="324" y="97"/>
                  </a:lnTo>
                  <a:lnTo>
                    <a:pt x="312" y="104"/>
                  </a:lnTo>
                  <a:lnTo>
                    <a:pt x="305" y="112"/>
                  </a:lnTo>
                  <a:lnTo>
                    <a:pt x="301" y="120"/>
                  </a:lnTo>
                  <a:lnTo>
                    <a:pt x="297" y="131"/>
                  </a:lnTo>
                  <a:lnTo>
                    <a:pt x="66" y="131"/>
                  </a:lnTo>
                  <a:lnTo>
                    <a:pt x="66" y="62"/>
                  </a:lnTo>
                  <a:lnTo>
                    <a:pt x="1843" y="62"/>
                  </a:lnTo>
                  <a:lnTo>
                    <a:pt x="1843" y="13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5" name="Freeform 229"/>
            <p:cNvSpPr>
              <a:spLocks noEditPoints="1"/>
            </p:cNvSpPr>
            <p:nvPr/>
          </p:nvSpPr>
          <p:spPr bwMode="auto">
            <a:xfrm>
              <a:off x="557213" y="3479800"/>
              <a:ext cx="3024187" cy="830263"/>
            </a:xfrm>
            <a:custGeom>
              <a:avLst/>
              <a:gdLst>
                <a:gd name="T0" fmla="*/ 19 w 1905"/>
                <a:gd name="T1" fmla="*/ 4 h 523"/>
                <a:gd name="T2" fmla="*/ 0 w 1905"/>
                <a:gd name="T3" fmla="*/ 31 h 523"/>
                <a:gd name="T4" fmla="*/ 12 w 1905"/>
                <a:gd name="T5" fmla="*/ 185 h 523"/>
                <a:gd name="T6" fmla="*/ 397 w 1905"/>
                <a:gd name="T7" fmla="*/ 193 h 523"/>
                <a:gd name="T8" fmla="*/ 343 w 1905"/>
                <a:gd name="T9" fmla="*/ 320 h 523"/>
                <a:gd name="T10" fmla="*/ 289 w 1905"/>
                <a:gd name="T11" fmla="*/ 377 h 523"/>
                <a:gd name="T12" fmla="*/ 266 w 1905"/>
                <a:gd name="T13" fmla="*/ 458 h 523"/>
                <a:gd name="T14" fmla="*/ 285 w 1905"/>
                <a:gd name="T15" fmla="*/ 489 h 523"/>
                <a:gd name="T16" fmla="*/ 397 w 1905"/>
                <a:gd name="T17" fmla="*/ 493 h 523"/>
                <a:gd name="T18" fmla="*/ 416 w 1905"/>
                <a:gd name="T19" fmla="*/ 520 h 523"/>
                <a:gd name="T20" fmla="*/ 451 w 1905"/>
                <a:gd name="T21" fmla="*/ 512 h 523"/>
                <a:gd name="T22" fmla="*/ 459 w 1905"/>
                <a:gd name="T23" fmla="*/ 489 h 523"/>
                <a:gd name="T24" fmla="*/ 582 w 1905"/>
                <a:gd name="T25" fmla="*/ 481 h 523"/>
                <a:gd name="T26" fmla="*/ 586 w 1905"/>
                <a:gd name="T27" fmla="*/ 431 h 523"/>
                <a:gd name="T28" fmla="*/ 551 w 1905"/>
                <a:gd name="T29" fmla="*/ 354 h 523"/>
                <a:gd name="T30" fmla="*/ 486 w 1905"/>
                <a:gd name="T31" fmla="*/ 308 h 523"/>
                <a:gd name="T32" fmla="*/ 921 w 1905"/>
                <a:gd name="T33" fmla="*/ 193 h 523"/>
                <a:gd name="T34" fmla="*/ 871 w 1905"/>
                <a:gd name="T35" fmla="*/ 320 h 523"/>
                <a:gd name="T36" fmla="*/ 814 w 1905"/>
                <a:gd name="T37" fmla="*/ 377 h 523"/>
                <a:gd name="T38" fmla="*/ 790 w 1905"/>
                <a:gd name="T39" fmla="*/ 458 h 523"/>
                <a:gd name="T40" fmla="*/ 810 w 1905"/>
                <a:gd name="T41" fmla="*/ 489 h 523"/>
                <a:gd name="T42" fmla="*/ 921 w 1905"/>
                <a:gd name="T43" fmla="*/ 493 h 523"/>
                <a:gd name="T44" fmla="*/ 941 w 1905"/>
                <a:gd name="T45" fmla="*/ 520 h 523"/>
                <a:gd name="T46" fmla="*/ 975 w 1905"/>
                <a:gd name="T47" fmla="*/ 512 h 523"/>
                <a:gd name="T48" fmla="*/ 983 w 1905"/>
                <a:gd name="T49" fmla="*/ 489 h 523"/>
                <a:gd name="T50" fmla="*/ 1107 w 1905"/>
                <a:gd name="T51" fmla="*/ 481 h 523"/>
                <a:gd name="T52" fmla="*/ 1114 w 1905"/>
                <a:gd name="T53" fmla="*/ 431 h 523"/>
                <a:gd name="T54" fmla="*/ 1080 w 1905"/>
                <a:gd name="T55" fmla="*/ 354 h 523"/>
                <a:gd name="T56" fmla="*/ 1014 w 1905"/>
                <a:gd name="T57" fmla="*/ 308 h 523"/>
                <a:gd name="T58" fmla="*/ 1450 w 1905"/>
                <a:gd name="T59" fmla="*/ 193 h 523"/>
                <a:gd name="T60" fmla="*/ 1396 w 1905"/>
                <a:gd name="T61" fmla="*/ 320 h 523"/>
                <a:gd name="T62" fmla="*/ 1342 w 1905"/>
                <a:gd name="T63" fmla="*/ 377 h 523"/>
                <a:gd name="T64" fmla="*/ 1319 w 1905"/>
                <a:gd name="T65" fmla="*/ 458 h 523"/>
                <a:gd name="T66" fmla="*/ 1338 w 1905"/>
                <a:gd name="T67" fmla="*/ 489 h 523"/>
                <a:gd name="T68" fmla="*/ 1450 w 1905"/>
                <a:gd name="T69" fmla="*/ 493 h 523"/>
                <a:gd name="T70" fmla="*/ 1469 w 1905"/>
                <a:gd name="T71" fmla="*/ 520 h 523"/>
                <a:gd name="T72" fmla="*/ 1504 w 1905"/>
                <a:gd name="T73" fmla="*/ 512 h 523"/>
                <a:gd name="T74" fmla="*/ 1511 w 1905"/>
                <a:gd name="T75" fmla="*/ 489 h 523"/>
                <a:gd name="T76" fmla="*/ 1635 w 1905"/>
                <a:gd name="T77" fmla="*/ 481 h 523"/>
                <a:gd name="T78" fmla="*/ 1639 w 1905"/>
                <a:gd name="T79" fmla="*/ 431 h 523"/>
                <a:gd name="T80" fmla="*/ 1604 w 1905"/>
                <a:gd name="T81" fmla="*/ 354 h 523"/>
                <a:gd name="T82" fmla="*/ 1538 w 1905"/>
                <a:gd name="T83" fmla="*/ 308 h 523"/>
                <a:gd name="T84" fmla="*/ 1874 w 1905"/>
                <a:gd name="T85" fmla="*/ 193 h 523"/>
                <a:gd name="T86" fmla="*/ 1905 w 1905"/>
                <a:gd name="T87" fmla="*/ 177 h 523"/>
                <a:gd name="T88" fmla="*/ 1905 w 1905"/>
                <a:gd name="T89" fmla="*/ 19 h 523"/>
                <a:gd name="T90" fmla="*/ 1874 w 1905"/>
                <a:gd name="T91" fmla="*/ 0 h 523"/>
                <a:gd name="T92" fmla="*/ 332 w 1905"/>
                <a:gd name="T93" fmla="*/ 427 h 523"/>
                <a:gd name="T94" fmla="*/ 397 w 1905"/>
                <a:gd name="T95" fmla="*/ 366 h 523"/>
                <a:gd name="T96" fmla="*/ 490 w 1905"/>
                <a:gd name="T97" fmla="*/ 377 h 523"/>
                <a:gd name="T98" fmla="*/ 524 w 1905"/>
                <a:gd name="T99" fmla="*/ 427 h 523"/>
                <a:gd name="T100" fmla="*/ 871 w 1905"/>
                <a:gd name="T101" fmla="*/ 400 h 523"/>
                <a:gd name="T102" fmla="*/ 952 w 1905"/>
                <a:gd name="T103" fmla="*/ 358 h 523"/>
                <a:gd name="T104" fmla="*/ 1037 w 1905"/>
                <a:gd name="T105" fmla="*/ 400 h 523"/>
                <a:gd name="T106" fmla="*/ 1577 w 1905"/>
                <a:gd name="T107" fmla="*/ 427 h 523"/>
                <a:gd name="T108" fmla="*/ 1423 w 1905"/>
                <a:gd name="T109" fmla="*/ 377 h 523"/>
                <a:gd name="T110" fmla="*/ 1511 w 1905"/>
                <a:gd name="T111" fmla="*/ 366 h 523"/>
                <a:gd name="T112" fmla="*/ 1577 w 1905"/>
                <a:gd name="T113" fmla="*/ 427 h 523"/>
                <a:gd name="T114" fmla="*/ 66 w 1905"/>
                <a:gd name="T115" fmla="*/ 131 h 523"/>
                <a:gd name="T116" fmla="*/ 1843 w 1905"/>
                <a:gd name="T117" fmla="*/ 131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05" h="523">
                  <a:moveTo>
                    <a:pt x="1874" y="0"/>
                  </a:moveTo>
                  <a:lnTo>
                    <a:pt x="35" y="0"/>
                  </a:lnTo>
                  <a:lnTo>
                    <a:pt x="19" y="4"/>
                  </a:lnTo>
                  <a:lnTo>
                    <a:pt x="12" y="12"/>
                  </a:lnTo>
                  <a:lnTo>
                    <a:pt x="4" y="19"/>
                  </a:lnTo>
                  <a:lnTo>
                    <a:pt x="0" y="31"/>
                  </a:lnTo>
                  <a:lnTo>
                    <a:pt x="0" y="162"/>
                  </a:lnTo>
                  <a:lnTo>
                    <a:pt x="4" y="177"/>
                  </a:lnTo>
                  <a:lnTo>
                    <a:pt x="12" y="185"/>
                  </a:lnTo>
                  <a:lnTo>
                    <a:pt x="19" y="193"/>
                  </a:lnTo>
                  <a:lnTo>
                    <a:pt x="35" y="193"/>
                  </a:lnTo>
                  <a:lnTo>
                    <a:pt x="397" y="193"/>
                  </a:lnTo>
                  <a:lnTo>
                    <a:pt x="397" y="300"/>
                  </a:lnTo>
                  <a:lnTo>
                    <a:pt x="370" y="308"/>
                  </a:lnTo>
                  <a:lnTo>
                    <a:pt x="343" y="320"/>
                  </a:lnTo>
                  <a:lnTo>
                    <a:pt x="324" y="335"/>
                  </a:lnTo>
                  <a:lnTo>
                    <a:pt x="305" y="354"/>
                  </a:lnTo>
                  <a:lnTo>
                    <a:pt x="289" y="377"/>
                  </a:lnTo>
                  <a:lnTo>
                    <a:pt x="274" y="404"/>
                  </a:lnTo>
                  <a:lnTo>
                    <a:pt x="270" y="431"/>
                  </a:lnTo>
                  <a:lnTo>
                    <a:pt x="266" y="458"/>
                  </a:lnTo>
                  <a:lnTo>
                    <a:pt x="266" y="470"/>
                  </a:lnTo>
                  <a:lnTo>
                    <a:pt x="274" y="481"/>
                  </a:lnTo>
                  <a:lnTo>
                    <a:pt x="285" y="489"/>
                  </a:lnTo>
                  <a:lnTo>
                    <a:pt x="297" y="489"/>
                  </a:lnTo>
                  <a:lnTo>
                    <a:pt x="397" y="489"/>
                  </a:lnTo>
                  <a:lnTo>
                    <a:pt x="397" y="493"/>
                  </a:lnTo>
                  <a:lnTo>
                    <a:pt x="401" y="504"/>
                  </a:lnTo>
                  <a:lnTo>
                    <a:pt x="405" y="512"/>
                  </a:lnTo>
                  <a:lnTo>
                    <a:pt x="416" y="520"/>
                  </a:lnTo>
                  <a:lnTo>
                    <a:pt x="428" y="523"/>
                  </a:lnTo>
                  <a:lnTo>
                    <a:pt x="440" y="520"/>
                  </a:lnTo>
                  <a:lnTo>
                    <a:pt x="451" y="512"/>
                  </a:lnTo>
                  <a:lnTo>
                    <a:pt x="455" y="504"/>
                  </a:lnTo>
                  <a:lnTo>
                    <a:pt x="459" y="493"/>
                  </a:lnTo>
                  <a:lnTo>
                    <a:pt x="459" y="489"/>
                  </a:lnTo>
                  <a:lnTo>
                    <a:pt x="559" y="489"/>
                  </a:lnTo>
                  <a:lnTo>
                    <a:pt x="571" y="489"/>
                  </a:lnTo>
                  <a:lnTo>
                    <a:pt x="582" y="481"/>
                  </a:lnTo>
                  <a:lnTo>
                    <a:pt x="586" y="470"/>
                  </a:lnTo>
                  <a:lnTo>
                    <a:pt x="590" y="458"/>
                  </a:lnTo>
                  <a:lnTo>
                    <a:pt x="586" y="431"/>
                  </a:lnTo>
                  <a:lnTo>
                    <a:pt x="578" y="404"/>
                  </a:lnTo>
                  <a:lnTo>
                    <a:pt x="567" y="377"/>
                  </a:lnTo>
                  <a:lnTo>
                    <a:pt x="551" y="354"/>
                  </a:lnTo>
                  <a:lnTo>
                    <a:pt x="532" y="335"/>
                  </a:lnTo>
                  <a:lnTo>
                    <a:pt x="513" y="320"/>
                  </a:lnTo>
                  <a:lnTo>
                    <a:pt x="486" y="308"/>
                  </a:lnTo>
                  <a:lnTo>
                    <a:pt x="459" y="300"/>
                  </a:lnTo>
                  <a:lnTo>
                    <a:pt x="459" y="193"/>
                  </a:lnTo>
                  <a:lnTo>
                    <a:pt x="921" y="193"/>
                  </a:lnTo>
                  <a:lnTo>
                    <a:pt x="921" y="300"/>
                  </a:lnTo>
                  <a:lnTo>
                    <a:pt x="895" y="308"/>
                  </a:lnTo>
                  <a:lnTo>
                    <a:pt x="871" y="320"/>
                  </a:lnTo>
                  <a:lnTo>
                    <a:pt x="848" y="335"/>
                  </a:lnTo>
                  <a:lnTo>
                    <a:pt x="829" y="354"/>
                  </a:lnTo>
                  <a:lnTo>
                    <a:pt x="814" y="377"/>
                  </a:lnTo>
                  <a:lnTo>
                    <a:pt x="802" y="404"/>
                  </a:lnTo>
                  <a:lnTo>
                    <a:pt x="794" y="431"/>
                  </a:lnTo>
                  <a:lnTo>
                    <a:pt x="790" y="458"/>
                  </a:lnTo>
                  <a:lnTo>
                    <a:pt x="794" y="470"/>
                  </a:lnTo>
                  <a:lnTo>
                    <a:pt x="802" y="481"/>
                  </a:lnTo>
                  <a:lnTo>
                    <a:pt x="810" y="489"/>
                  </a:lnTo>
                  <a:lnTo>
                    <a:pt x="821" y="489"/>
                  </a:lnTo>
                  <a:lnTo>
                    <a:pt x="921" y="489"/>
                  </a:lnTo>
                  <a:lnTo>
                    <a:pt x="921" y="493"/>
                  </a:lnTo>
                  <a:lnTo>
                    <a:pt x="925" y="504"/>
                  </a:lnTo>
                  <a:lnTo>
                    <a:pt x="933" y="512"/>
                  </a:lnTo>
                  <a:lnTo>
                    <a:pt x="941" y="520"/>
                  </a:lnTo>
                  <a:lnTo>
                    <a:pt x="952" y="523"/>
                  </a:lnTo>
                  <a:lnTo>
                    <a:pt x="968" y="520"/>
                  </a:lnTo>
                  <a:lnTo>
                    <a:pt x="975" y="512"/>
                  </a:lnTo>
                  <a:lnTo>
                    <a:pt x="983" y="504"/>
                  </a:lnTo>
                  <a:lnTo>
                    <a:pt x="983" y="493"/>
                  </a:lnTo>
                  <a:lnTo>
                    <a:pt x="983" y="489"/>
                  </a:lnTo>
                  <a:lnTo>
                    <a:pt x="1087" y="489"/>
                  </a:lnTo>
                  <a:lnTo>
                    <a:pt x="1099" y="489"/>
                  </a:lnTo>
                  <a:lnTo>
                    <a:pt x="1107" y="481"/>
                  </a:lnTo>
                  <a:lnTo>
                    <a:pt x="1114" y="470"/>
                  </a:lnTo>
                  <a:lnTo>
                    <a:pt x="1118" y="458"/>
                  </a:lnTo>
                  <a:lnTo>
                    <a:pt x="1114" y="431"/>
                  </a:lnTo>
                  <a:lnTo>
                    <a:pt x="1107" y="404"/>
                  </a:lnTo>
                  <a:lnTo>
                    <a:pt x="1095" y="377"/>
                  </a:lnTo>
                  <a:lnTo>
                    <a:pt x="1080" y="354"/>
                  </a:lnTo>
                  <a:lnTo>
                    <a:pt x="1060" y="335"/>
                  </a:lnTo>
                  <a:lnTo>
                    <a:pt x="1037" y="320"/>
                  </a:lnTo>
                  <a:lnTo>
                    <a:pt x="1014" y="308"/>
                  </a:lnTo>
                  <a:lnTo>
                    <a:pt x="983" y="300"/>
                  </a:lnTo>
                  <a:lnTo>
                    <a:pt x="983" y="193"/>
                  </a:lnTo>
                  <a:lnTo>
                    <a:pt x="1450" y="193"/>
                  </a:lnTo>
                  <a:lnTo>
                    <a:pt x="1450" y="300"/>
                  </a:lnTo>
                  <a:lnTo>
                    <a:pt x="1423" y="308"/>
                  </a:lnTo>
                  <a:lnTo>
                    <a:pt x="1396" y="320"/>
                  </a:lnTo>
                  <a:lnTo>
                    <a:pt x="1376" y="335"/>
                  </a:lnTo>
                  <a:lnTo>
                    <a:pt x="1357" y="354"/>
                  </a:lnTo>
                  <a:lnTo>
                    <a:pt x="1342" y="377"/>
                  </a:lnTo>
                  <a:lnTo>
                    <a:pt x="1330" y="404"/>
                  </a:lnTo>
                  <a:lnTo>
                    <a:pt x="1322" y="431"/>
                  </a:lnTo>
                  <a:lnTo>
                    <a:pt x="1319" y="458"/>
                  </a:lnTo>
                  <a:lnTo>
                    <a:pt x="1322" y="470"/>
                  </a:lnTo>
                  <a:lnTo>
                    <a:pt x="1326" y="481"/>
                  </a:lnTo>
                  <a:lnTo>
                    <a:pt x="1338" y="489"/>
                  </a:lnTo>
                  <a:lnTo>
                    <a:pt x="1349" y="489"/>
                  </a:lnTo>
                  <a:lnTo>
                    <a:pt x="1450" y="489"/>
                  </a:lnTo>
                  <a:lnTo>
                    <a:pt x="1450" y="493"/>
                  </a:lnTo>
                  <a:lnTo>
                    <a:pt x="1453" y="504"/>
                  </a:lnTo>
                  <a:lnTo>
                    <a:pt x="1457" y="512"/>
                  </a:lnTo>
                  <a:lnTo>
                    <a:pt x="1469" y="520"/>
                  </a:lnTo>
                  <a:lnTo>
                    <a:pt x="1480" y="523"/>
                  </a:lnTo>
                  <a:lnTo>
                    <a:pt x="1492" y="520"/>
                  </a:lnTo>
                  <a:lnTo>
                    <a:pt x="1504" y="512"/>
                  </a:lnTo>
                  <a:lnTo>
                    <a:pt x="1507" y="504"/>
                  </a:lnTo>
                  <a:lnTo>
                    <a:pt x="1511" y="493"/>
                  </a:lnTo>
                  <a:lnTo>
                    <a:pt x="1511" y="489"/>
                  </a:lnTo>
                  <a:lnTo>
                    <a:pt x="1612" y="489"/>
                  </a:lnTo>
                  <a:lnTo>
                    <a:pt x="1623" y="489"/>
                  </a:lnTo>
                  <a:lnTo>
                    <a:pt x="1635" y="481"/>
                  </a:lnTo>
                  <a:lnTo>
                    <a:pt x="1642" y="470"/>
                  </a:lnTo>
                  <a:lnTo>
                    <a:pt x="1642" y="458"/>
                  </a:lnTo>
                  <a:lnTo>
                    <a:pt x="1639" y="431"/>
                  </a:lnTo>
                  <a:lnTo>
                    <a:pt x="1635" y="404"/>
                  </a:lnTo>
                  <a:lnTo>
                    <a:pt x="1619" y="377"/>
                  </a:lnTo>
                  <a:lnTo>
                    <a:pt x="1604" y="354"/>
                  </a:lnTo>
                  <a:lnTo>
                    <a:pt x="1585" y="335"/>
                  </a:lnTo>
                  <a:lnTo>
                    <a:pt x="1565" y="320"/>
                  </a:lnTo>
                  <a:lnTo>
                    <a:pt x="1538" y="308"/>
                  </a:lnTo>
                  <a:lnTo>
                    <a:pt x="1511" y="300"/>
                  </a:lnTo>
                  <a:lnTo>
                    <a:pt x="1511" y="193"/>
                  </a:lnTo>
                  <a:lnTo>
                    <a:pt x="1874" y="193"/>
                  </a:lnTo>
                  <a:lnTo>
                    <a:pt x="1889" y="193"/>
                  </a:lnTo>
                  <a:lnTo>
                    <a:pt x="1897" y="185"/>
                  </a:lnTo>
                  <a:lnTo>
                    <a:pt x="1905" y="177"/>
                  </a:lnTo>
                  <a:lnTo>
                    <a:pt x="1905" y="162"/>
                  </a:lnTo>
                  <a:lnTo>
                    <a:pt x="1905" y="31"/>
                  </a:lnTo>
                  <a:lnTo>
                    <a:pt x="1905" y="19"/>
                  </a:lnTo>
                  <a:lnTo>
                    <a:pt x="1897" y="12"/>
                  </a:lnTo>
                  <a:lnTo>
                    <a:pt x="1889" y="4"/>
                  </a:lnTo>
                  <a:lnTo>
                    <a:pt x="1874" y="0"/>
                  </a:lnTo>
                  <a:lnTo>
                    <a:pt x="1874" y="0"/>
                  </a:lnTo>
                  <a:close/>
                  <a:moveTo>
                    <a:pt x="524" y="427"/>
                  </a:moveTo>
                  <a:lnTo>
                    <a:pt x="332" y="427"/>
                  </a:lnTo>
                  <a:lnTo>
                    <a:pt x="347" y="400"/>
                  </a:lnTo>
                  <a:lnTo>
                    <a:pt x="366" y="377"/>
                  </a:lnTo>
                  <a:lnTo>
                    <a:pt x="397" y="366"/>
                  </a:lnTo>
                  <a:lnTo>
                    <a:pt x="428" y="358"/>
                  </a:lnTo>
                  <a:lnTo>
                    <a:pt x="459" y="366"/>
                  </a:lnTo>
                  <a:lnTo>
                    <a:pt x="490" y="377"/>
                  </a:lnTo>
                  <a:lnTo>
                    <a:pt x="509" y="400"/>
                  </a:lnTo>
                  <a:lnTo>
                    <a:pt x="524" y="427"/>
                  </a:lnTo>
                  <a:lnTo>
                    <a:pt x="524" y="427"/>
                  </a:lnTo>
                  <a:close/>
                  <a:moveTo>
                    <a:pt x="1049" y="427"/>
                  </a:moveTo>
                  <a:lnTo>
                    <a:pt x="860" y="427"/>
                  </a:lnTo>
                  <a:lnTo>
                    <a:pt x="871" y="400"/>
                  </a:lnTo>
                  <a:lnTo>
                    <a:pt x="895" y="377"/>
                  </a:lnTo>
                  <a:lnTo>
                    <a:pt x="921" y="366"/>
                  </a:lnTo>
                  <a:lnTo>
                    <a:pt x="952" y="358"/>
                  </a:lnTo>
                  <a:lnTo>
                    <a:pt x="987" y="366"/>
                  </a:lnTo>
                  <a:lnTo>
                    <a:pt x="1014" y="377"/>
                  </a:lnTo>
                  <a:lnTo>
                    <a:pt x="1037" y="400"/>
                  </a:lnTo>
                  <a:lnTo>
                    <a:pt x="1049" y="427"/>
                  </a:lnTo>
                  <a:lnTo>
                    <a:pt x="1049" y="427"/>
                  </a:lnTo>
                  <a:close/>
                  <a:moveTo>
                    <a:pt x="1577" y="427"/>
                  </a:moveTo>
                  <a:lnTo>
                    <a:pt x="1384" y="427"/>
                  </a:lnTo>
                  <a:lnTo>
                    <a:pt x="1400" y="400"/>
                  </a:lnTo>
                  <a:lnTo>
                    <a:pt x="1423" y="377"/>
                  </a:lnTo>
                  <a:lnTo>
                    <a:pt x="1450" y="366"/>
                  </a:lnTo>
                  <a:lnTo>
                    <a:pt x="1480" y="358"/>
                  </a:lnTo>
                  <a:lnTo>
                    <a:pt x="1511" y="366"/>
                  </a:lnTo>
                  <a:lnTo>
                    <a:pt x="1542" y="377"/>
                  </a:lnTo>
                  <a:lnTo>
                    <a:pt x="1561" y="400"/>
                  </a:lnTo>
                  <a:lnTo>
                    <a:pt x="1577" y="427"/>
                  </a:lnTo>
                  <a:lnTo>
                    <a:pt x="1577" y="427"/>
                  </a:lnTo>
                  <a:close/>
                  <a:moveTo>
                    <a:pt x="1843" y="131"/>
                  </a:moveTo>
                  <a:lnTo>
                    <a:pt x="66" y="131"/>
                  </a:lnTo>
                  <a:lnTo>
                    <a:pt x="66" y="62"/>
                  </a:lnTo>
                  <a:lnTo>
                    <a:pt x="1843" y="62"/>
                  </a:lnTo>
                  <a:lnTo>
                    <a:pt x="1843" y="13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Tree>
    <p:extLst>
      <p:ext uri="{BB962C8B-B14F-4D97-AF65-F5344CB8AC3E}">
        <p14:creationId xmlns:p14="http://schemas.microsoft.com/office/powerpoint/2010/main" val="65096391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08">
            <a:extLst>
              <a:ext uri="{FF2B5EF4-FFF2-40B4-BE49-F238E27FC236}">
                <a16:creationId xmlns:a16="http://schemas.microsoft.com/office/drawing/2014/main" id="{836B9443-019F-D89F-C4BD-6B124052BFFC}"/>
              </a:ext>
            </a:extLst>
          </p:cNvPr>
          <p:cNvSpPr/>
          <p:nvPr/>
        </p:nvSpPr>
        <p:spPr>
          <a:xfrm>
            <a:off x="4212288" y="1830772"/>
            <a:ext cx="553869" cy="652296"/>
          </a:xfrm>
          <a:custGeom>
            <a:avLst/>
            <a:gdLst>
              <a:gd name="f0" fmla="val w"/>
              <a:gd name="f1" fmla="val h"/>
              <a:gd name="f2" fmla="val 0"/>
              <a:gd name="f3" fmla="val 341005"/>
              <a:gd name="f4" fmla="val 376812"/>
              <a:gd name="f5" fmla="val 179590"/>
              <a:gd name="f6" fmla="val 105941"/>
              <a:gd name="f7" fmla="val 189466"/>
              <a:gd name="f8" fmla="val 103284"/>
              <a:gd name="f9" fmla="val 200229"/>
              <a:gd name="f10" fmla="val 106383"/>
              <a:gd name="f11" fmla="val 207502"/>
              <a:gd name="f12" fmla="val 113978"/>
              <a:gd name="f13" fmla="val 205155"/>
              <a:gd name="f14" fmla="val 116193"/>
              <a:gd name="f15" fmla="val 198727"/>
              <a:gd name="f16" fmla="val 109493"/>
              <a:gd name="f17" fmla="val 189244"/>
              <a:gd name="f18" fmla="val 106732"/>
              <a:gd name="f19" fmla="val 180543"/>
              <a:gd name="f20" fmla="val 109027"/>
              <a:gd name="f21" fmla="val 171284"/>
              <a:gd name="f22" fmla="val 111470"/>
              <a:gd name="f23" fmla="val 164597"/>
              <a:gd name="f24" fmla="val 119184"/>
              <a:gd name="f25" fmla="val 163491"/>
              <a:gd name="f26" fmla="val 128699"/>
              <a:gd name="f27" fmla="val 160301"/>
              <a:gd name="f28" fmla="val 128192"/>
              <a:gd name="f29" fmla="val 160626"/>
              <a:gd name="f30" fmla="val 125509"/>
              <a:gd name="f31" fmla="val 161343"/>
              <a:gd name="f32" fmla="val 122953"/>
              <a:gd name="f33" fmla="val 162397"/>
              <a:gd name="f34" fmla="val 120583"/>
              <a:gd name="f35" fmla="val 163188"/>
              <a:gd name="f36" fmla="val 118806"/>
              <a:gd name="f37" fmla="val 164168"/>
              <a:gd name="f38" fmla="val 117134"/>
              <a:gd name="f39" fmla="val 165317"/>
              <a:gd name="f40" fmla="val 115593"/>
              <a:gd name="f41" fmla="val 184774"/>
              <a:gd name="f42" fmla="val 76800"/>
              <a:gd name="f43" fmla="val 189722"/>
              <a:gd name="f44" fmla="val 75892"/>
              <a:gd name="f45" fmla="val 194950"/>
              <a:gd name="f46" fmla="val 76276"/>
              <a:gd name="f47" fmla="val 199898"/>
              <a:gd name="f48" fmla="val 78055"/>
              <a:gd name="f49" fmla="val 198784"/>
              <a:gd name="f50" fmla="val 81085"/>
              <a:gd name="f51" fmla="val 190044"/>
              <a:gd name="f52" fmla="val 77951"/>
              <a:gd name="f53" fmla="val 180324"/>
              <a:gd name="f54" fmla="val 79705"/>
              <a:gd name="f55" fmla="val 173557"/>
              <a:gd name="f56" fmla="val 85636"/>
              <a:gd name="f57" fmla="val 166357"/>
              <a:gd name="f58" fmla="val 91948"/>
              <a:gd name="f59" fmla="val 163808"/>
              <a:gd name="f60" fmla="val 101834"/>
              <a:gd name="f61" fmla="val 167057"/>
              <a:gd name="f62" fmla="val 110845"/>
              <a:gd name="f63" fmla="val 163976"/>
              <a:gd name="f64" fmla="val 111813"/>
              <a:gd name="f65" fmla="val 161264"/>
              <a:gd name="f66" fmla="val 104174"/>
              <a:gd name="f67" fmla="val 162206"/>
              <a:gd name="f68" fmla="val 95982"/>
              <a:gd name="f69" fmla="val 166259"/>
              <a:gd name="f70" fmla="val 89343"/>
              <a:gd name="f71" fmla="val 171329"/>
              <a:gd name="f72" fmla="val 83298"/>
              <a:gd name="f73" fmla="val 175158"/>
              <a:gd name="f74" fmla="val 79908"/>
              <a:gd name="f75" fmla="val 179826"/>
              <a:gd name="f76" fmla="val 77708"/>
              <a:gd name="f77" fmla="val 179076"/>
              <a:gd name="f78" fmla="val 24908"/>
              <a:gd name="f79" fmla="val 173882"/>
              <a:gd name="f80" fmla="val 25821"/>
              <a:gd name="f81" fmla="val 169065"/>
              <a:gd name="f82" fmla="val 28595"/>
              <a:gd name="f83" fmla="val 165693"/>
              <a:gd name="f84" fmla="val 33023"/>
              <a:gd name="f85" fmla="val 165081"/>
              <a:gd name="f86" fmla="val 32645"/>
              <a:gd name="f87" fmla="val 164343"/>
              <a:gd name="f88" fmla="val 33841"/>
              <a:gd name="f89" fmla="val 159156"/>
              <a:gd name="f90" fmla="val 28989"/>
              <a:gd name="f91" fmla="val 147650"/>
              <a:gd name="f92" fmla="val 21890"/>
              <a:gd name="f93" fmla="val 132568"/>
              <a:gd name="f94" fmla="val 25462"/>
              <a:gd name="f95" fmla="val 125468"/>
              <a:gd name="f96" fmla="val 36968"/>
              <a:gd name="f97" fmla="val 125028"/>
              <a:gd name="f98" fmla="val 37682"/>
              <a:gd name="f99" fmla="val 124628"/>
              <a:gd name="f100" fmla="val 38410"/>
              <a:gd name="f101" fmla="val 124607"/>
              <a:gd name="f102" fmla="val 39302"/>
              <a:gd name="f103" fmla="val 121192"/>
              <a:gd name="f104" fmla="val 53871"/>
              <a:gd name="f105" fmla="val 126621"/>
              <a:gd name="f106" fmla="val 67918"/>
              <a:gd name="f107" fmla="val 137512"/>
              <a:gd name="f108" fmla="val 72288"/>
              <a:gd name="f109" fmla="val 136408"/>
              <a:gd name="f110" fmla="val 75373"/>
              <a:gd name="f111" fmla="val 125065"/>
              <a:gd name="f112" fmla="val 70889"/>
              <a:gd name="f113" fmla="val 118824"/>
              <a:gd name="f114" fmla="val 57470"/>
              <a:gd name="f115" fmla="val 120792"/>
              <a:gd name="f116" fmla="val 42874"/>
              <a:gd name="f117" fmla="val 110219"/>
              <a:gd name="f118" fmla="val 38045"/>
              <a:gd name="f119" fmla="val 97555"/>
              <a:gd name="f120" fmla="val 41998"/>
              <a:gd name="f121" fmla="val 91229"/>
              <a:gd name="f122" fmla="val 52250"/>
              <a:gd name="f123" fmla="val 86215"/>
              <a:gd name="f124" fmla="val 60377"/>
              <a:gd name="f125" fmla="val 87164"/>
              <a:gd name="f126" fmla="val 68019"/>
              <a:gd name="f127" fmla="val 90995"/>
              <a:gd name="f128" fmla="val 75559"/>
              <a:gd name="f129" fmla="val 88405"/>
              <a:gd name="f130" fmla="val 77546"/>
              <a:gd name="f131" fmla="val 86197"/>
              <a:gd name="f132" fmla="val 80074"/>
              <a:gd name="f133" fmla="val 84391"/>
              <a:gd name="f134" fmla="val 83001"/>
              <a:gd name="f135" fmla="val 75261"/>
              <a:gd name="f136" fmla="val 97799"/>
              <a:gd name="f137" fmla="val 79855"/>
              <a:gd name="f138" fmla="val 117197"/>
              <a:gd name="f139" fmla="val 94653"/>
              <a:gd name="f140" fmla="val 126328"/>
              <a:gd name="f141" fmla="val 99603"/>
              <a:gd name="f142" fmla="val 129383"/>
              <a:gd name="f143" fmla="val 105068"/>
              <a:gd name="f144" fmla="val 130901"/>
              <a:gd name="f145" fmla="val 110449"/>
              <a:gd name="f146" fmla="val 130283"/>
              <a:gd name="f147" fmla="val 111461"/>
              <a:gd name="f148" fmla="val 121556"/>
              <a:gd name="f149" fmla="val 114239"/>
              <a:gd name="f150" fmla="val 112980"/>
              <a:gd name="f151" fmla="val 118788"/>
              <a:gd name="f152" fmla="val 105103"/>
              <a:gd name="f153" fmla="val 122060"/>
              <a:gd name="f154" fmla="val 106993"/>
              <a:gd name="f155" fmla="val 117549"/>
              <a:gd name="f156" fmla="val 114804"/>
              <a:gd name="f157" fmla="val 114885"/>
              <a:gd name="f158" fmla="val 123345"/>
              <a:gd name="f159" fmla="val 114602"/>
              <a:gd name="f160" fmla="val 132066"/>
              <a:gd name="f161" fmla="val 118189"/>
              <a:gd name="f162" fmla="val 142541"/>
              <a:gd name="f163" fmla="val 127538"/>
              <a:gd name="f164" fmla="val 149533"/>
              <a:gd name="f165" fmla="val 138054"/>
              <a:gd name="f166" fmla="val 150704"/>
              <a:gd name="f167" fmla="val 138622"/>
              <a:gd name="f168" fmla="val 157584"/>
              <a:gd name="f169" fmla="val 141809"/>
              <a:gd name="f170" fmla="val 168599"/>
              <a:gd name="f171" fmla="val 152592"/>
              <a:gd name="f172" fmla="val 175355"/>
              <a:gd name="f173" fmla="val 163536"/>
              <a:gd name="f174" fmla="val 173320"/>
              <a:gd name="f175" fmla="val 163736"/>
              <a:gd name="f176" fmla="val 174011"/>
              <a:gd name="f177" fmla="val 165086"/>
              <a:gd name="f178" fmla="val 173621"/>
              <a:gd name="f179" fmla="val 165671"/>
              <a:gd name="f180" fmla="val 180699"/>
              <a:gd name="f181" fmla="val 169429"/>
              <a:gd name="f182" fmla="val 193686"/>
              <a:gd name="f183" fmla="val 183003"/>
              <a:gd name="f184" fmla="val 201168"/>
              <a:gd name="f185" fmla="val 195990"/>
              <a:gd name="f186" fmla="val 197411"/>
              <a:gd name="f187" fmla="val 196796"/>
              <a:gd name="f188" fmla="val 197178"/>
              <a:gd name="f189" fmla="val 197581"/>
              <a:gd name="f190" fmla="val 196907"/>
              <a:gd name="f191" fmla="val 198196"/>
              <a:gd name="f192" fmla="val 196260"/>
              <a:gd name="f193" fmla="val 209934"/>
              <a:gd name="f194" fmla="val 188156"/>
              <a:gd name="f195" fmla="val 215400"/>
              <a:gd name="f196" fmla="val 175007"/>
              <a:gd name="f197" fmla="val 211155"/>
              <a:gd name="f198" fmla="val 164763"/>
              <a:gd name="f199" fmla="val 205121"/>
              <a:gd name="f200" fmla="val 170199"/>
              <a:gd name="f201" fmla="val 196738"/>
              <a:gd name="f202" fmla="val 172687"/>
              <a:gd name="f203" fmla="val 188343"/>
              <a:gd name="f204" fmla="val 171472"/>
              <a:gd name="f205" fmla="val 188829"/>
              <a:gd name="f206" fmla="val 168281"/>
              <a:gd name="f207" fmla="val 198020"/>
              <a:gd name="f208" fmla="val 169602"/>
              <a:gd name="f209" fmla="val 207192"/>
              <a:gd name="f210" fmla="val 165939"/>
              <a:gd name="f211" fmla="val 212635"/>
              <a:gd name="f212" fmla="val 158774"/>
              <a:gd name="f213" fmla="val 218427"/>
              <a:gd name="f214" fmla="val 151149"/>
              <a:gd name="f215" fmla="val 218946"/>
              <a:gd name="f216" fmla="val 140953"/>
              <a:gd name="f217" fmla="val 213960"/>
              <a:gd name="f218" fmla="val 132774"/>
              <a:gd name="f219" fmla="val 216785"/>
              <a:gd name="f220" fmla="val 131210"/>
              <a:gd name="f221" fmla="val 222366"/>
              <a:gd name="f222" fmla="val 140465"/>
              <a:gd name="f223" fmla="val 221779"/>
              <a:gd name="f224" fmla="val 151983"/>
              <a:gd name="f225" fmla="val 215286"/>
              <a:gd name="f226" fmla="val 160619"/>
              <a:gd name="f227" fmla="val 213805"/>
              <a:gd name="f228" fmla="val 162105"/>
              <a:gd name="f229" fmla="val 172938"/>
              <a:gd name="f230" fmla="val 214526"/>
              <a:gd name="f231" fmla="val 186813"/>
              <a:gd name="f232" fmla="val 203421"/>
              <a:gd name="f233" fmla="val 196175"/>
              <a:gd name="f234" fmla="val 208012"/>
              <a:gd name="f235" fmla="val 206854"/>
              <a:gd name="f236" fmla="val 220050"/>
              <a:gd name="f237" fmla="val 212429"/>
              <a:gd name="f238" fmla="val 231622"/>
              <a:gd name="f239" fmla="val 209082"/>
              <a:gd name="f240" fmla="val 239377"/>
              <a:gd name="f241" fmla="val 206838"/>
              <a:gd name="f242" fmla="val 243741"/>
              <a:gd name="f243" fmla="val 201989"/>
              <a:gd name="f244" fmla="val 246092"/>
              <a:gd name="f245" fmla="val 195539"/>
              <a:gd name="f246" fmla="val 255042"/>
              <a:gd name="f247" fmla="val 199507"/>
              <a:gd name="f248" fmla="val 265290"/>
              <a:gd name="f249" fmla="val 198199"/>
              <a:gd name="f250" fmla="val 272958"/>
              <a:gd name="f251" fmla="val 192601"/>
              <a:gd name="f252" fmla="val 276795"/>
              <a:gd name="f253" fmla="val 193971"/>
              <a:gd name="f254" fmla="val 289009"/>
              <a:gd name="f255" fmla="val 194016"/>
              <a:gd name="f256" fmla="val 298363"/>
              <a:gd name="f257" fmla="val 193248"/>
              <a:gd name="f258" fmla="val 304258"/>
              <a:gd name="f259" fmla="val 183694"/>
              <a:gd name="f260" fmla="val 309343"/>
              <a:gd name="f261" fmla="val 175453"/>
              <a:gd name="f262" fmla="val 308953"/>
              <a:gd name="f263" fmla="val 165378"/>
              <a:gd name="f264" fmla="val 303795"/>
              <a:gd name="f265" fmla="val 157923"/>
              <a:gd name="f266" fmla="val 298315"/>
              <a:gd name="f267" fmla="val 164420"/>
              <a:gd name="f268" fmla="val 291041"/>
              <a:gd name="f269" fmla="val 168177"/>
              <a:gd name="f270" fmla="val 283702"/>
              <a:gd name="f271" fmla="val 168174"/>
              <a:gd name="f272" fmla="val 283555"/>
              <a:gd name="f273" fmla="val 164527"/>
              <a:gd name="f274" fmla="val 293404"/>
              <a:gd name="f275" fmla="val 164978"/>
              <a:gd name="f276" fmla="val 303289"/>
              <a:gd name="f277" fmla="val 157339"/>
              <a:gd name="f278" fmla="val 308110"/>
              <a:gd name="f279" fmla="val 145450"/>
              <a:gd name="f280" fmla="val 311022"/>
              <a:gd name="f281" fmla="val 136198"/>
              <a:gd name="f282" fmla="val 308752"/>
              <a:gd name="f283" fmla="val 126109"/>
              <a:gd name="f284" fmla="val 302169"/>
              <a:gd name="f285" fmla="val 119023"/>
              <a:gd name="f286" fmla="val 296249"/>
              <a:gd name="f287" fmla="val 127191"/>
              <a:gd name="f288" fmla="val 286098"/>
              <a:gd name="f289" fmla="val 131525"/>
              <a:gd name="f290" fmla="val 275782"/>
              <a:gd name="f291" fmla="val 130309"/>
              <a:gd name="f292" fmla="val 276183"/>
              <a:gd name="f293" fmla="val 127106"/>
              <a:gd name="f294" fmla="val 285405"/>
              <a:gd name="f295" fmla="val 128184"/>
              <a:gd name="f296" fmla="val 294478"/>
              <a:gd name="f297" fmla="val 124281"/>
              <a:gd name="f298" fmla="val 299730"/>
              <a:gd name="f299" fmla="val 116974"/>
              <a:gd name="f300" fmla="val 300207"/>
              <a:gd name="f301" fmla="val 116045"/>
              <a:gd name="f302" fmla="val 300079"/>
              <a:gd name="f303" fmla="val 107222"/>
              <a:gd name="f304" fmla="val 295342"/>
              <a:gd name="f305" fmla="val 98867"/>
              <a:gd name="f306" fmla="val 287259"/>
              <a:gd name="f307" fmla="val 93880"/>
              <a:gd name="f308" fmla="val 284295"/>
              <a:gd name="f309" fmla="val 92051"/>
              <a:gd name="f310" fmla="val 281129"/>
              <a:gd name="f311" fmla="val 90828"/>
              <a:gd name="f312" fmla="val 277855"/>
              <a:gd name="f313" fmla="val 90561"/>
              <a:gd name="f314" fmla="val 271916"/>
              <a:gd name="f315" fmla="val 104194"/>
              <a:gd name="f316" fmla="val 259881"/>
              <a:gd name="f317" fmla="val 112708"/>
              <a:gd name="f318" fmla="val 248172"/>
              <a:gd name="f319" fmla="val 111695"/>
              <a:gd name="f320" fmla="val 248002"/>
              <a:gd name="f321" fmla="val 114741"/>
              <a:gd name="f322" fmla="val 246936"/>
              <a:gd name="f323" fmla="val 117719"/>
              <a:gd name="f324" fmla="val 245089"/>
              <a:gd name="f325" fmla="val 120348"/>
              <a:gd name="f326" fmla="val 241307"/>
              <a:gd name="f327" fmla="val 125729"/>
              <a:gd name="f328" fmla="val 234825"/>
              <a:gd name="f329" fmla="val 128827"/>
              <a:gd name="f330" fmla="val 228007"/>
              <a:gd name="f331" fmla="val 128511"/>
              <a:gd name="f332" fmla="val 228158"/>
              <a:gd name="f333" fmla="val 125380"/>
              <a:gd name="f334" fmla="val 233848"/>
              <a:gd name="f335" fmla="val 125642"/>
              <a:gd name="f336" fmla="val 239262"/>
              <a:gd name="f337" fmla="val 123097"/>
              <a:gd name="f338" fmla="val 242439"/>
              <a:gd name="f339" fmla="val 118667"/>
              <a:gd name="f340" fmla="val 244071"/>
              <a:gd name="f341" fmla="val 116391"/>
              <a:gd name="f342" fmla="val 244987"/>
              <a:gd name="f343" fmla="val 113796"/>
              <a:gd name="f344" fmla="val 245116"/>
              <a:gd name="f345" fmla="val 111152"/>
              <a:gd name="f346" fmla="val 243716"/>
              <a:gd name="f347" fmla="val 110904"/>
              <a:gd name="f348" fmla="val 244539"/>
              <a:gd name="f349" fmla="val 108155"/>
              <a:gd name="f350" fmla="val 244792"/>
              <a:gd name="f351" fmla="val 106166"/>
              <a:gd name="f352" fmla="val 244131"/>
              <a:gd name="f353" fmla="val 104285"/>
              <a:gd name="f354" fmla="val 243078"/>
              <a:gd name="f355" fmla="val 102544"/>
              <a:gd name="f356" fmla="val 240257"/>
              <a:gd name="f357" fmla="val 97875"/>
              <a:gd name="f358" fmla="val 235048"/>
              <a:gd name="f359" fmla="val 94922"/>
              <a:gd name="f360" fmla="val 229344"/>
              <a:gd name="f361" fmla="val 94755"/>
              <a:gd name="f362" fmla="val 229436"/>
              <a:gd name="f363" fmla="val 91621"/>
              <a:gd name="f364" fmla="val 236268"/>
              <a:gd name="f365" fmla="val 91821"/>
              <a:gd name="f366" fmla="val 242499"/>
              <a:gd name="f367" fmla="val 95409"/>
              <a:gd name="f368" fmla="val 245850"/>
              <a:gd name="f369" fmla="val 101072"/>
              <a:gd name="f370" fmla="val 247129"/>
              <a:gd name="f371" fmla="val 103235"/>
              <a:gd name="f372" fmla="val 247915"/>
              <a:gd name="f373" fmla="val 105575"/>
              <a:gd name="f374" fmla="val 248037"/>
              <a:gd name="f375" fmla="val 107973"/>
              <a:gd name="f376" fmla="val 258268"/>
              <a:gd name="f377" fmla="val 109553"/>
              <a:gd name="f378" fmla="val 268981"/>
              <a:gd name="f379" fmla="val 102051"/>
              <a:gd name="f380" fmla="val 274232"/>
              <a:gd name="f381" fmla="val 89778"/>
              <a:gd name="f382" fmla="val 278708"/>
              <a:gd name="f383" fmla="val 77339"/>
              <a:gd name="f384" fmla="val 274020"/>
              <a:gd name="f385" fmla="val 63056"/>
              <a:gd name="f386" fmla="val 262316"/>
              <a:gd name="f387" fmla="val 55834"/>
              <a:gd name="f388" fmla="val 257734"/>
              <a:gd name="f389" fmla="val 53007"/>
              <a:gd name="f390" fmla="val 252666"/>
              <a:gd name="f391" fmla="val 51626"/>
              <a:gd name="f392" fmla="val 247691"/>
              <a:gd name="f393" fmla="val 52231"/>
              <a:gd name="f394" fmla="val 248705"/>
              <a:gd name="f395" fmla="val 60913"/>
              <a:gd name="f396" fmla="val 245967"/>
              <a:gd name="f397" fmla="val 69020"/>
              <a:gd name="f398" fmla="val 239739"/>
              <a:gd name="f399" fmla="val 74185"/>
              <a:gd name="f400" fmla="val 237649"/>
              <a:gd name="f401" fmla="val 71664"/>
              <a:gd name="f402" fmla="val 244579"/>
              <a:gd name="f403" fmla="val 65918"/>
              <a:gd name="f404" fmla="val 246481"/>
              <a:gd name="f405" fmla="val 55888"/>
              <a:gd name="f406" fmla="val 243151"/>
              <a:gd name="f407" fmla="val 45920"/>
              <a:gd name="f408" fmla="val 241194"/>
              <a:gd name="f409" fmla="val 40124"/>
              <a:gd name="f410" fmla="val 237183"/>
              <a:gd name="f411" fmla="val 35004"/>
              <a:gd name="f412" fmla="val 231542"/>
              <a:gd name="f413" fmla="val 31523"/>
              <a:gd name="f414" fmla="val 221392"/>
              <a:gd name="f415" fmla="val 25261"/>
              <a:gd name="f416" fmla="val 208864"/>
              <a:gd name="f417" fmla="val 26095"/>
              <a:gd name="f418" fmla="val 199763"/>
              <a:gd name="f419" fmla="val 32668"/>
              <a:gd name="f420" fmla="val 194721"/>
              <a:gd name="f421" fmla="val 27952"/>
              <a:gd name="f422" fmla="val 189842"/>
              <a:gd name="f423" fmla="val 24941"/>
              <a:gd name="f424" fmla="val 184271"/>
              <a:gd name="f425" fmla="val 23995"/>
              <a:gd name="f426" fmla="val 190632"/>
              <a:gd name="f427" fmla="val 62"/>
              <a:gd name="f428" fmla="val 300121"/>
              <a:gd name="f429" fmla="val 2329"/>
              <a:gd name="f430" fmla="val 391248"/>
              <a:gd name="f431" fmla="val 125645"/>
              <a:gd name="f432" fmla="val 309641"/>
              <a:gd name="f433" fmla="val 225160"/>
              <a:gd name="f434" fmla="val 282892"/>
              <a:gd name="f435" fmla="val 251229"/>
              <a:gd name="f436" fmla="val 279266"/>
              <a:gd name="f437" fmla="val 288859"/>
              <a:gd name="f438" fmla="val 302841"/>
              <a:gd name="f439" fmla="val 374772"/>
              <a:gd name="f440" fmla="val 121266"/>
              <a:gd name="f441" fmla="val 109025"/>
              <a:gd name="f442" fmla="val 322355"/>
              <a:gd name="f443" fmla="val 76580"/>
              <a:gd name="f444" fmla="val 333165"/>
              <a:gd name="f445" fmla="val 40716"/>
              <a:gd name="f446" fmla="val 329924"/>
              <a:gd name="f447" fmla="val 28778"/>
              <a:gd name="f448" fmla="val 318327"/>
              <a:gd name="f449" fmla="val 22923"/>
              <a:gd name="f450" fmla="val 311868"/>
              <a:gd name="f451" fmla="val 25422"/>
              <a:gd name="f452" fmla="val 291738"/>
              <a:gd name="f453" fmla="val 32859"/>
              <a:gd name="f454" fmla="val 276164"/>
              <a:gd name="f455" fmla="val 35235"/>
              <a:gd name="f456" fmla="val 270344"/>
              <a:gd name="f457" fmla="val 23179"/>
              <a:gd name="f458" fmla="val 268321"/>
              <a:gd name="f459" fmla="val 20618"/>
              <a:gd name="f460" fmla="val 259843"/>
              <a:gd name="f461" fmla="val 19440"/>
              <a:gd name="f462" fmla="val 251965"/>
              <a:gd name="f463" fmla="val 27377"/>
              <a:gd name="f464" fmla="val 251682"/>
              <a:gd name="f465" fmla="val 30757"/>
              <a:gd name="f466" fmla="val 247602"/>
              <a:gd name="f467" fmla="val 18516"/>
              <a:gd name="f468" fmla="val 238938"/>
              <a:gd name="f469" fmla="val 12669"/>
              <a:gd name="f470" fmla="val 232923"/>
              <a:gd name="f471" fmla="val 25811"/>
              <a:gd name="f472" fmla="val 221592"/>
              <a:gd name="f473" fmla="val 29458"/>
              <a:gd name="f474" fmla="val 212919"/>
              <a:gd name="f475" fmla="val 16679"/>
              <a:gd name="f476" fmla="val 208924"/>
              <a:gd name="f477" fmla="val 7006"/>
              <a:gd name="f478" fmla="val 203466"/>
              <a:gd name="f479" fmla="val 307"/>
              <a:gd name="f480" fmla="val 196983"/>
              <a:gd name="f481" fmla="val -2572"/>
              <a:gd name="f482" fmla="val 186228"/>
              <a:gd name="f483" fmla="val 15339"/>
              <a:gd name="f484" fmla="val 171234"/>
              <a:gd name="f485" fmla="val 31089"/>
              <a:gd name="f486" fmla="val 151672"/>
              <a:gd name="f487" fmla="val 47602"/>
              <a:gd name="f488" fmla="val 132201"/>
              <a:gd name="f489" fmla="val 33821"/>
              <a:gd name="f490" fmla="val 117353"/>
              <a:gd name="f491" fmla="val 46470"/>
              <a:gd name="f492" fmla="val 75544"/>
              <a:gd name="f493" fmla="val 66559"/>
              <a:gd name="f494" fmla="val 23813"/>
              <a:gd name="f495" fmla="val 114124"/>
              <a:gd name="f496" fmla="val -1423"/>
              <a:gd name="f497" fmla="*/ f0 1 341005"/>
              <a:gd name="f498" fmla="*/ f1 1 376812"/>
              <a:gd name="f499" fmla="val f2"/>
              <a:gd name="f500" fmla="val f3"/>
              <a:gd name="f501" fmla="val f4"/>
              <a:gd name="f502" fmla="+- f501 0 f499"/>
              <a:gd name="f503" fmla="+- f500 0 f499"/>
              <a:gd name="f504" fmla="*/ f503 1 341005"/>
              <a:gd name="f505" fmla="*/ f502 1 376812"/>
              <a:gd name="f506" fmla="*/ f499 1 f504"/>
              <a:gd name="f507" fmla="*/ f500 1 f504"/>
              <a:gd name="f508" fmla="*/ f499 1 f505"/>
              <a:gd name="f509" fmla="*/ f501 1 f505"/>
              <a:gd name="f510" fmla="*/ f506 f497 1"/>
              <a:gd name="f511" fmla="*/ f507 f497 1"/>
              <a:gd name="f512" fmla="*/ f509 f498 1"/>
              <a:gd name="f513" fmla="*/ f508 f498 1"/>
            </a:gdLst>
            <a:ahLst/>
            <a:cxnLst>
              <a:cxn ang="3cd4">
                <a:pos x="hc" y="t"/>
              </a:cxn>
              <a:cxn ang="0">
                <a:pos x="r" y="vc"/>
              </a:cxn>
              <a:cxn ang="cd4">
                <a:pos x="hc" y="b"/>
              </a:cxn>
              <a:cxn ang="cd2">
                <a:pos x="l" y="vc"/>
              </a:cxn>
            </a:cxnLst>
            <a:rect l="f510" t="f513" r="f511" b="f512"/>
            <a:pathLst>
              <a:path w="341005" h="376812">
                <a:moveTo>
                  <a:pt x="f5" y="f6"/>
                </a:moveTo>
                <a:cubicBezTo>
                  <a:pt x="f7" y="f8"/>
                  <a:pt x="f9" y="f10"/>
                  <a:pt x="f11" y="f12"/>
                </a:cubicBezTo>
                <a:lnTo>
                  <a:pt x="f13" y="f14"/>
                </a:lnTo>
                <a:cubicBezTo>
                  <a:pt x="f15" y="f16"/>
                  <a:pt x="f17" y="f18"/>
                  <a:pt x="f19" y="f20"/>
                </a:cubicBezTo>
                <a:cubicBezTo>
                  <a:pt x="f21" y="f22"/>
                  <a:pt x="f23" y="f24"/>
                  <a:pt x="f25" y="f26"/>
                </a:cubicBezTo>
                <a:lnTo>
                  <a:pt x="f27" y="f28"/>
                </a:lnTo>
                <a:cubicBezTo>
                  <a:pt x="f29" y="f30"/>
                  <a:pt x="f31" y="f32"/>
                  <a:pt x="f33" y="f34"/>
                </a:cubicBezTo>
                <a:cubicBezTo>
                  <a:pt x="f35" y="f36"/>
                  <a:pt x="f37" y="f38"/>
                  <a:pt x="f39" y="f40"/>
                </a:cubicBezTo>
                <a:close/>
                <a:moveTo>
                  <a:pt x="f41" y="f42"/>
                </a:moveTo>
                <a:cubicBezTo>
                  <a:pt x="f43" y="f44"/>
                  <a:pt x="f45" y="f46"/>
                  <a:pt x="f47" y="f48"/>
                </a:cubicBezTo>
                <a:lnTo>
                  <a:pt x="f49" y="f50"/>
                </a:lnTo>
                <a:cubicBezTo>
                  <a:pt x="f51" y="f52"/>
                  <a:pt x="f53" y="f54"/>
                  <a:pt x="f55" y="f56"/>
                </a:cubicBezTo>
                <a:cubicBezTo>
                  <a:pt x="f57" y="f58"/>
                  <a:pt x="f59" y="f60"/>
                  <a:pt x="f61" y="f62"/>
                </a:cubicBezTo>
                <a:lnTo>
                  <a:pt x="f63" y="f64"/>
                </a:lnTo>
                <a:cubicBezTo>
                  <a:pt x="f65" y="f66"/>
                  <a:pt x="f67" y="f68"/>
                  <a:pt x="f69" y="f70"/>
                </a:cubicBezTo>
                <a:lnTo>
                  <a:pt x="f71" y="f72"/>
                </a:lnTo>
                <a:cubicBezTo>
                  <a:pt x="f73" y="f74"/>
                  <a:pt x="f75" y="f76"/>
                  <a:pt x="f41" y="f42"/>
                </a:cubicBezTo>
                <a:close/>
                <a:moveTo>
                  <a:pt x="f77" y="f78"/>
                </a:moveTo>
                <a:cubicBezTo>
                  <a:pt x="f79" y="f80"/>
                  <a:pt x="f81" y="f82"/>
                  <a:pt x="f83" y="f84"/>
                </a:cubicBezTo>
                <a:lnTo>
                  <a:pt x="f85" y="f86"/>
                </a:lnTo>
                <a:lnTo>
                  <a:pt x="f87" y="f88"/>
                </a:lnTo>
                <a:lnTo>
                  <a:pt x="f89" y="f90"/>
                </a:lnTo>
                <a:cubicBezTo>
                  <a:pt x="f91" y="f92"/>
                  <a:pt x="f93" y="f94"/>
                  <a:pt x="f95" y="f96"/>
                </a:cubicBezTo>
                <a:cubicBezTo>
                  <a:pt x="f97" y="f98"/>
                  <a:pt x="f99" y="f100"/>
                  <a:pt x="f101" y="f102"/>
                </a:cubicBezTo>
                <a:cubicBezTo>
                  <a:pt x="f103" y="f104"/>
                  <a:pt x="f105" y="f106"/>
                  <a:pt x="f107" y="f108"/>
                </a:cubicBezTo>
                <a:lnTo>
                  <a:pt x="f109" y="f110"/>
                </a:lnTo>
                <a:cubicBezTo>
                  <a:pt x="f111" y="f112"/>
                  <a:pt x="f113" y="f114"/>
                  <a:pt x="f115" y="f116"/>
                </a:cubicBezTo>
                <a:cubicBezTo>
                  <a:pt x="f117" y="f118"/>
                  <a:pt x="f119" y="f120"/>
                  <a:pt x="f121" y="f122"/>
                </a:cubicBezTo>
                <a:cubicBezTo>
                  <a:pt x="f123" y="f124"/>
                  <a:pt x="f125" y="f126"/>
                  <a:pt x="f127" y="f128"/>
                </a:cubicBezTo>
                <a:cubicBezTo>
                  <a:pt x="f129" y="f130"/>
                  <a:pt x="f131" y="f132"/>
                  <a:pt x="f133" y="f134"/>
                </a:cubicBezTo>
                <a:cubicBezTo>
                  <a:pt x="f135" y="f136"/>
                  <a:pt x="f137" y="f138"/>
                  <a:pt x="f139" y="f140"/>
                </a:cubicBezTo>
                <a:cubicBezTo>
                  <a:pt x="f141" y="f142"/>
                  <a:pt x="f143" y="f144"/>
                  <a:pt x="f145" y="f146"/>
                </a:cubicBezTo>
                <a:cubicBezTo>
                  <a:pt x="f147" y="f148"/>
                  <a:pt x="f149" y="f150"/>
                  <a:pt x="f151" y="f152"/>
                </a:cubicBezTo>
                <a:lnTo>
                  <a:pt x="f153" y="f154"/>
                </a:lnTo>
                <a:cubicBezTo>
                  <a:pt x="f155" y="f156"/>
                  <a:pt x="f157" y="f158"/>
                  <a:pt x="f159" y="f160"/>
                </a:cubicBezTo>
                <a:cubicBezTo>
                  <a:pt x="f161" y="f162"/>
                  <a:pt x="f163" y="f164"/>
                  <a:pt x="f165" y="f166"/>
                </a:cubicBezTo>
                <a:lnTo>
                  <a:pt x="f167" y="f168"/>
                </a:lnTo>
                <a:cubicBezTo>
                  <a:pt x="f169" y="f170"/>
                  <a:pt x="f171" y="f172"/>
                  <a:pt x="f173" y="f174"/>
                </a:cubicBezTo>
                <a:lnTo>
                  <a:pt x="f175" y="f176"/>
                </a:lnTo>
                <a:lnTo>
                  <a:pt x="f177" y="f178"/>
                </a:lnTo>
                <a:lnTo>
                  <a:pt x="f179" y="f180"/>
                </a:lnTo>
                <a:cubicBezTo>
                  <a:pt x="f181" y="f182"/>
                  <a:pt x="f183" y="f184"/>
                  <a:pt x="f185" y="f186"/>
                </a:cubicBezTo>
                <a:cubicBezTo>
                  <a:pt x="f187" y="f188"/>
                  <a:pt x="f189" y="f190"/>
                  <a:pt x="f191" y="f192"/>
                </a:cubicBezTo>
                <a:cubicBezTo>
                  <a:pt x="f193" y="f194"/>
                  <a:pt x="f195" y="f196"/>
                  <a:pt x="f197" y="f198"/>
                </a:cubicBezTo>
                <a:cubicBezTo>
                  <a:pt x="f199" y="f200"/>
                  <a:pt x="f201" y="f202"/>
                  <a:pt x="f203" y="f204"/>
                </a:cubicBezTo>
                <a:lnTo>
                  <a:pt x="f205" y="f206"/>
                </a:lnTo>
                <a:cubicBezTo>
                  <a:pt x="f207" y="f208"/>
                  <a:pt x="f209" y="f210"/>
                  <a:pt x="f211" y="f212"/>
                </a:cubicBezTo>
                <a:cubicBezTo>
                  <a:pt x="f213" y="f214"/>
                  <a:pt x="f215" y="f216"/>
                  <a:pt x="f217" y="f218"/>
                </a:cubicBezTo>
                <a:lnTo>
                  <a:pt x="f219" y="f220"/>
                </a:lnTo>
                <a:cubicBezTo>
                  <a:pt x="f221" y="f222"/>
                  <a:pt x="f223" y="f224"/>
                  <a:pt x="f225" y="f226"/>
                </a:cubicBezTo>
                <a:lnTo>
                  <a:pt x="f227" y="f228"/>
                </a:lnTo>
                <a:cubicBezTo>
                  <a:pt x="f215" y="f229"/>
                  <a:pt x="f230" y="f231"/>
                  <a:pt x="f232" y="f233"/>
                </a:cubicBezTo>
                <a:cubicBezTo>
                  <a:pt x="f234" y="f235"/>
                  <a:pt x="f236" y="f237"/>
                  <a:pt x="f238" y="f239"/>
                </a:cubicBezTo>
                <a:cubicBezTo>
                  <a:pt x="f240" y="f241"/>
                  <a:pt x="f242" y="f243"/>
                  <a:pt x="f244" y="f245"/>
                </a:cubicBezTo>
                <a:cubicBezTo>
                  <a:pt x="f246" y="f247"/>
                  <a:pt x="f248" y="f249"/>
                  <a:pt x="f250" y="f251"/>
                </a:cubicBezTo>
                <a:lnTo>
                  <a:pt x="f252" y="f253"/>
                </a:lnTo>
                <a:cubicBezTo>
                  <a:pt x="f254" y="f255"/>
                  <a:pt x="f256" y="f257"/>
                  <a:pt x="f258" y="f259"/>
                </a:cubicBezTo>
                <a:cubicBezTo>
                  <a:pt x="f260" y="f261"/>
                  <a:pt x="f262" y="f263"/>
                  <a:pt x="f264" y="f265"/>
                </a:cubicBezTo>
                <a:cubicBezTo>
                  <a:pt x="f266" y="f267"/>
                  <a:pt x="f268" y="f269"/>
                  <a:pt x="f270" y="f271"/>
                </a:cubicBezTo>
                <a:lnTo>
                  <a:pt x="f272" y="f273"/>
                </a:lnTo>
                <a:cubicBezTo>
                  <a:pt x="f274" y="f275"/>
                  <a:pt x="f276" y="f277"/>
                  <a:pt x="f278" y="f279"/>
                </a:cubicBezTo>
                <a:cubicBezTo>
                  <a:pt x="f280" y="f281"/>
                  <a:pt x="f282" y="f283"/>
                  <a:pt x="f284" y="f285"/>
                </a:cubicBezTo>
                <a:cubicBezTo>
                  <a:pt x="f286" y="f287"/>
                  <a:pt x="f288" y="f289"/>
                  <a:pt x="f290" y="f291"/>
                </a:cubicBezTo>
                <a:lnTo>
                  <a:pt x="f292" y="f293"/>
                </a:lnTo>
                <a:cubicBezTo>
                  <a:pt x="f294" y="f295"/>
                  <a:pt x="f296" y="f297"/>
                  <a:pt x="f298" y="f299"/>
                </a:cubicBezTo>
                <a:lnTo>
                  <a:pt x="f300" y="f301"/>
                </a:lnTo>
                <a:cubicBezTo>
                  <a:pt x="f302" y="f303"/>
                  <a:pt x="f304" y="f305"/>
                  <a:pt x="f306" y="f307"/>
                </a:cubicBezTo>
                <a:cubicBezTo>
                  <a:pt x="f308" y="f309"/>
                  <a:pt x="f310" y="f311"/>
                  <a:pt x="f312" y="f313"/>
                </a:cubicBezTo>
                <a:cubicBezTo>
                  <a:pt x="f314" y="f315"/>
                  <a:pt x="f316" y="f317"/>
                  <a:pt x="f318" y="f319"/>
                </a:cubicBezTo>
                <a:cubicBezTo>
                  <a:pt x="f320" y="f321"/>
                  <a:pt x="f322" y="f323"/>
                  <a:pt x="f324" y="f325"/>
                </a:cubicBezTo>
                <a:cubicBezTo>
                  <a:pt x="f326" y="f327"/>
                  <a:pt x="f328" y="f329"/>
                  <a:pt x="f330" y="f331"/>
                </a:cubicBezTo>
                <a:lnTo>
                  <a:pt x="f332" y="f333"/>
                </a:lnTo>
                <a:cubicBezTo>
                  <a:pt x="f334" y="f335"/>
                  <a:pt x="f336" y="f337"/>
                  <a:pt x="f338" y="f339"/>
                </a:cubicBezTo>
                <a:cubicBezTo>
                  <a:pt x="f340" y="f341"/>
                  <a:pt x="f342" y="f343"/>
                  <a:pt x="f344" y="f345"/>
                </a:cubicBezTo>
                <a:lnTo>
                  <a:pt x="f346" y="f347"/>
                </a:lnTo>
                <a:lnTo>
                  <a:pt x="f348" y="f349"/>
                </a:lnTo>
                <a:cubicBezTo>
                  <a:pt x="f350" y="f351"/>
                  <a:pt x="f352" y="f353"/>
                  <a:pt x="f354" y="f355"/>
                </a:cubicBezTo>
                <a:cubicBezTo>
                  <a:pt x="f356" y="f357"/>
                  <a:pt x="f358" y="f359"/>
                  <a:pt x="f360" y="f361"/>
                </a:cubicBezTo>
                <a:lnTo>
                  <a:pt x="f362" y="f363"/>
                </a:lnTo>
                <a:cubicBezTo>
                  <a:pt x="f364" y="f365"/>
                  <a:pt x="f366" y="f367"/>
                  <a:pt x="f368" y="f369"/>
                </a:cubicBezTo>
                <a:cubicBezTo>
                  <a:pt x="f370" y="f371"/>
                  <a:pt x="f372" y="f373"/>
                  <a:pt x="f374" y="f375"/>
                </a:cubicBezTo>
                <a:cubicBezTo>
                  <a:pt x="f376" y="f377"/>
                  <a:pt x="f378" y="f379"/>
                  <a:pt x="f380" y="f381"/>
                </a:cubicBezTo>
                <a:cubicBezTo>
                  <a:pt x="f382" y="f383"/>
                  <a:pt x="f384" y="f385"/>
                  <a:pt x="f386" y="f387"/>
                </a:cubicBezTo>
                <a:cubicBezTo>
                  <a:pt x="f388" y="f389"/>
                  <a:pt x="f390" y="f391"/>
                  <a:pt x="f392" y="f393"/>
                </a:cubicBezTo>
                <a:cubicBezTo>
                  <a:pt x="f394" y="f395"/>
                  <a:pt x="f396" y="f397"/>
                  <a:pt x="f398" y="f399"/>
                </a:cubicBezTo>
                <a:lnTo>
                  <a:pt x="f400" y="f401"/>
                </a:lnTo>
                <a:cubicBezTo>
                  <a:pt x="f402" y="f403"/>
                  <a:pt x="f404" y="f405"/>
                  <a:pt x="f406" y="f407"/>
                </a:cubicBezTo>
                <a:cubicBezTo>
                  <a:pt x="f408" y="f409"/>
                  <a:pt x="f410" y="f411"/>
                  <a:pt x="f412" y="f413"/>
                </a:cubicBezTo>
                <a:cubicBezTo>
                  <a:pt x="f414" y="f415"/>
                  <a:pt x="f416" y="f417"/>
                  <a:pt x="f418" y="f419"/>
                </a:cubicBezTo>
                <a:lnTo>
                  <a:pt x="f420" y="f421"/>
                </a:lnTo>
                <a:cubicBezTo>
                  <a:pt x="f422" y="f423"/>
                  <a:pt x="f424" y="f425"/>
                  <a:pt x="f77" y="f78"/>
                </a:cubicBezTo>
                <a:close/>
                <a:moveTo>
                  <a:pt x="f426" y="f427"/>
                </a:moveTo>
                <a:cubicBezTo>
                  <a:pt x="f428" y="f429"/>
                  <a:pt x="f430" y="f431"/>
                  <a:pt x="f432" y="f433"/>
                </a:cubicBezTo>
                <a:cubicBezTo>
                  <a:pt x="f434" y="f435"/>
                  <a:pt x="f436" y="f437"/>
                  <a:pt x="f438" y="f439"/>
                </a:cubicBezTo>
                <a:lnTo>
                  <a:pt x="f440" y="f4"/>
                </a:lnTo>
                <a:lnTo>
                  <a:pt x="f441" y="f442"/>
                </a:lnTo>
                <a:cubicBezTo>
                  <a:pt x="f443" y="f444"/>
                  <a:pt x="f445" y="f446"/>
                  <a:pt x="f447" y="f448"/>
                </a:cubicBezTo>
                <a:cubicBezTo>
                  <a:pt x="f449" y="f450"/>
                  <a:pt x="f451" y="f452"/>
                  <a:pt x="f453" y="f454"/>
                </a:cubicBezTo>
                <a:cubicBezTo>
                  <a:pt x="f455" y="f456"/>
                  <a:pt x="f457" y="f458"/>
                  <a:pt x="f459" y="f460"/>
                </a:cubicBezTo>
                <a:cubicBezTo>
                  <a:pt x="f461" y="f462"/>
                  <a:pt x="f463" y="f464"/>
                  <a:pt x="f465" y="f466"/>
                </a:cubicBezTo>
                <a:lnTo>
                  <a:pt x="f467" y="f468"/>
                </a:lnTo>
                <a:cubicBezTo>
                  <a:pt x="f469" y="f470"/>
                  <a:pt x="f471" y="f472"/>
                  <a:pt x="f473" y="f474"/>
                </a:cubicBezTo>
                <a:cubicBezTo>
                  <a:pt x="f475" y="f476"/>
                  <a:pt x="f477" y="f478"/>
                  <a:pt x="f479" y="f480"/>
                </a:cubicBezTo>
                <a:cubicBezTo>
                  <a:pt x="f481" y="f482"/>
                  <a:pt x="f483" y="f484"/>
                  <a:pt x="f485" y="f486"/>
                </a:cubicBezTo>
                <a:cubicBezTo>
                  <a:pt x="f487" y="f488"/>
                  <a:pt x="f489" y="f490"/>
                  <a:pt x="f491" y="f492"/>
                </a:cubicBezTo>
                <a:cubicBezTo>
                  <a:pt x="f493" y="f494"/>
                  <a:pt x="f495" y="f496"/>
                  <a:pt x="f426" y="f427"/>
                </a:cubicBezTo>
                <a:close/>
              </a:path>
            </a:pathLst>
          </a:custGeom>
          <a:solidFill>
            <a:srgbClr val="00B050"/>
          </a:solidFill>
          <a:ln cap="flat">
            <a:noFill/>
            <a:prstDash val="solid"/>
          </a:ln>
        </p:spPr>
        <p:txBody>
          <a:bodyPr vert="horz" wrap="square" lIns="121920" tIns="60960" rIns="121920" bIns="60960" anchor="ctr" anchorCtr="1" compatLnSpc="1">
            <a:noAutofit/>
          </a:bodyPr>
          <a:lstStyle/>
          <a:p>
            <a:pPr algn="ctr" defTabSz="1219140">
              <a:defRPr sz="1800" b="0" i="0" u="none" strike="noStrike" kern="0" cap="none" spc="0" baseline="0">
                <a:solidFill>
                  <a:srgbClr val="000000"/>
                </a:solidFill>
                <a:uFillTx/>
              </a:defRPr>
            </a:pPr>
            <a:endParaRPr lang="en-US" sz="1400">
              <a:ea typeface="맑은 고딕" pitchFamily="34"/>
              <a:cs typeface="B Nazanin" panose="00000700000000000000" pitchFamily="2" charset="-78"/>
            </a:endParaRPr>
          </a:p>
        </p:txBody>
      </p:sp>
      <p:sp>
        <p:nvSpPr>
          <p:cNvPr id="3" name="Oval 8">
            <a:extLst>
              <a:ext uri="{FF2B5EF4-FFF2-40B4-BE49-F238E27FC236}">
                <a16:creationId xmlns:a16="http://schemas.microsoft.com/office/drawing/2014/main" id="{5F47057C-0435-DA9E-AEBD-2B7A188D439E}"/>
              </a:ext>
            </a:extLst>
          </p:cNvPr>
          <p:cNvSpPr/>
          <p:nvPr/>
        </p:nvSpPr>
        <p:spPr>
          <a:xfrm>
            <a:off x="5136416" y="1845282"/>
            <a:ext cx="581789" cy="623255"/>
          </a:xfrm>
          <a:custGeom>
            <a:avLst/>
            <a:gdLst>
              <a:gd name="f0" fmla="val w"/>
              <a:gd name="f1" fmla="val h"/>
              <a:gd name="f2" fmla="val 0"/>
              <a:gd name="f3" fmla="val 3068057"/>
              <a:gd name="f4" fmla="val 3083879"/>
              <a:gd name="f5" fmla="val 1943022"/>
              <a:gd name="f6" fmla="val 2091435"/>
              <a:gd name="f7" fmla="val 2214809"/>
              <a:gd name="f8" fmla="val 107202"/>
              <a:gd name="f9" fmla="val 2232575"/>
              <a:gd name="f10" fmla="val 249298"/>
              <a:gd name="f11" fmla="val 2066806"/>
              <a:gd name="f12" fmla="val 323095"/>
              <a:gd name="f13" fmla="val 1966497"/>
              <a:gd name="f14" fmla="val 475331"/>
              <a:gd name="f15" fmla="val 1992863"/>
              <a:gd name="f16" fmla="val 623272"/>
              <a:gd name="f17" fmla="val 2032344"/>
              <a:gd name="f18" fmla="val 614884"/>
              <a:gd name="f19" fmla="val 2007703"/>
              <a:gd name="f20" fmla="val 472429"/>
              <a:gd name="f21" fmla="val 2119863"/>
              <a:gd name="f22" fmla="val 324636"/>
              <a:gd name="f23" fmla="val 2294697"/>
              <a:gd name="f24" fmla="val 266187"/>
              <a:gd name="f25" fmla="val 2304190"/>
              <a:gd name="f26" fmla="val 260641"/>
              <a:gd name="f27" fmla="val 2314409"/>
              <a:gd name="f28" fmla="val 260119"/>
              <a:gd name="f29" fmla="val 2324748"/>
              <a:gd name="f30" fmla="val 2491310"/>
              <a:gd name="f31" fmla="val 2626336"/>
              <a:gd name="f32" fmla="val 395145"/>
              <a:gd name="f33" fmla="val 561708"/>
              <a:gd name="f34" fmla="val 2609021"/>
              <a:gd name="f35" fmla="val 647481"/>
              <a:gd name="f36" fmla="val 656343"/>
              <a:gd name="f37" fmla="val 2762823"/>
              <a:gd name="f38" fmla="val 669742"/>
              <a:gd name="f39" fmla="val 2867295"/>
              <a:gd name="f40" fmla="val 786613"/>
              <a:gd name="f41" fmla="val 927882"/>
              <a:gd name="f42" fmla="val 2850464"/>
              <a:gd name="f43" fmla="val 1011252"/>
              <a:gd name="f44" fmla="val 2978255"/>
              <a:gd name="f45" fmla="val 1064152"/>
              <a:gd name="f46" fmla="val 1190111"/>
              <a:gd name="f47" fmla="val 1337042"/>
              <a:gd name="f48" fmla="val 1418703"/>
              <a:gd name="f49" fmla="val 3040320"/>
              <a:gd name="f50" fmla="val 1493884"/>
              <a:gd name="f51" fmla="val 2992210"/>
              <a:gd name="f52" fmla="val 1551889"/>
              <a:gd name="f53" fmla="val 2909241"/>
              <a:gd name="f54" fmla="val 1651289"/>
              <a:gd name="f55" fmla="val 2791782"/>
              <a:gd name="f56" fmla="val 1696238"/>
              <a:gd name="f57" fmla="val 2686704"/>
              <a:gd name="f58" fmla="val 1660749"/>
              <a:gd name="f59" fmla="val 2673794"/>
              <a:gd name="f60" fmla="val 1698968"/>
              <a:gd name="f61" fmla="val 2768232"/>
              <a:gd name="f62" fmla="val 1730865"/>
              <a:gd name="f63" fmla="val 2870956"/>
              <a:gd name="f64" fmla="val 1707121"/>
              <a:gd name="f65" fmla="val 2955415"/>
              <a:gd name="f66" fmla="val 1640323"/>
              <a:gd name="f67" fmla="val 2993943"/>
              <a:gd name="f68" fmla="val 1688574"/>
              <a:gd name="f69" fmla="val 3012247"/>
              <a:gd name="f70" fmla="val 1750635"/>
              <a:gd name="f71" fmla="val 1816968"/>
              <a:gd name="f72" fmla="val 1986406"/>
              <a:gd name="f73" fmla="val 2892829"/>
              <a:gd name="f74" fmla="val 2127952"/>
              <a:gd name="f75" fmla="val 2733451"/>
              <a:gd name="f76" fmla="val 2161496"/>
              <a:gd name="f77" fmla="val 2570803"/>
              <a:gd name="f78" fmla="val 2185843"/>
              <a:gd name="f79" fmla="val 2422847"/>
              <a:gd name="f80" fmla="val 2122052"/>
              <a:gd name="f81" fmla="val 2373218"/>
              <a:gd name="f82" fmla="val 2004561"/>
              <a:gd name="f83" fmla="val 2397575"/>
              <a:gd name="f84" fmla="val 1987765"/>
              <a:gd name="f85" fmla="val 2417022"/>
              <a:gd name="f86" fmla="val 1964396"/>
              <a:gd name="f87" fmla="val 2431421"/>
              <a:gd name="f88" fmla="val 1936987"/>
              <a:gd name="f89" fmla="val 2469123"/>
              <a:gd name="f90" fmla="val 1865220"/>
              <a:gd name="f91" fmla="val 2466430"/>
              <a:gd name="f92" fmla="val 1776674"/>
              <a:gd name="f93" fmla="val 2424327"/>
              <a:gd name="f94" fmla="val 1703750"/>
              <a:gd name="f95" fmla="val 2390880"/>
              <a:gd name="f96" fmla="val 1723060"/>
              <a:gd name="f97" fmla="val 2426033"/>
              <a:gd name="f98" fmla="val 1783948"/>
              <a:gd name="f99" fmla="val 2428758"/>
              <a:gd name="f100" fmla="val 1857660"/>
              <a:gd name="f101" fmla="val 2398065"/>
              <a:gd name="f102" fmla="val 1917447"/>
              <a:gd name="f103" fmla="val 2386618"/>
              <a:gd name="f104" fmla="val 1939743"/>
              <a:gd name="f105" fmla="val 2371177"/>
              <a:gd name="f106" fmla="val 1958844"/>
              <a:gd name="f107" fmla="val 2348681"/>
              <a:gd name="f108" fmla="val 1969064"/>
              <a:gd name="f109" fmla="val 2314536"/>
              <a:gd name="f110" fmla="val 1978212"/>
              <a:gd name="f111" fmla="val 2320989"/>
              <a:gd name="f112" fmla="val 1994504"/>
              <a:gd name="f113" fmla="val 2292439"/>
              <a:gd name="f114" fmla="val 2010252"/>
              <a:gd name="f115" fmla="val 2259301"/>
              <a:gd name="f116" fmla="val 2017439"/>
              <a:gd name="f117" fmla="val 2224883"/>
              <a:gd name="f118" fmla="val 2015050"/>
              <a:gd name="f119" fmla="val 2157880"/>
              <a:gd name="f120" fmla="val 2010397"/>
              <a:gd name="f121" fmla="val 2096183"/>
              <a:gd name="f122" fmla="val 1970105"/>
              <a:gd name="f123" fmla="val 2062112"/>
              <a:gd name="f124" fmla="val 1908746"/>
              <a:gd name="f125" fmla="val 2028307"/>
              <a:gd name="f126" fmla="val 1927422"/>
              <a:gd name="f127" fmla="val 2069101"/>
              <a:gd name="f128" fmla="val 2000945"/>
              <a:gd name="f129" fmla="val 2143517"/>
              <a:gd name="f130" fmla="val 2048870"/>
              <a:gd name="f131" fmla="val 2224395"/>
              <a:gd name="f132" fmla="val 2053708"/>
              <a:gd name="f133" fmla="val 2263912"/>
              <a:gd name="f134" fmla="val 2056070"/>
              <a:gd name="f135" fmla="val 2302036"/>
              <a:gd name="f136" fmla="val 2047984"/>
              <a:gd name="f137" fmla="val 2335071"/>
              <a:gd name="f138" fmla="val 2030056"/>
              <a:gd name="f139" fmla="val 2400196"/>
              <a:gd name="f140" fmla="val 2159379"/>
              <a:gd name="f141" fmla="val 2567325"/>
              <a:gd name="f142" fmla="val 2230480"/>
              <a:gd name="f143" fmla="val 2748680"/>
              <a:gd name="f144" fmla="val 2204554"/>
              <a:gd name="f145" fmla="val 2767068"/>
              <a:gd name="f146" fmla="val 2240602"/>
              <a:gd name="f147" fmla="val 2774723"/>
              <a:gd name="f148" fmla="val 2281713"/>
              <a:gd name="f149" fmla="val 2324613"/>
              <a:gd name="f150" fmla="val 2444667"/>
              <a:gd name="f151" fmla="val 2714770"/>
              <a:gd name="f152" fmla="val 2550720"/>
              <a:gd name="f153" fmla="val 2619461"/>
              <a:gd name="f154" fmla="val 2609132"/>
              <a:gd name="f155" fmla="val 2594093"/>
              <a:gd name="f156" fmla="val 2739763"/>
              <a:gd name="f157" fmla="val 2496512"/>
              <a:gd name="f158" fmla="val 2844553"/>
              <a:gd name="f159" fmla="val 2368919"/>
              <a:gd name="f160" fmla="val 2876858"/>
              <a:gd name="f161" fmla="val 2184369"/>
              <a:gd name="f162" fmla="val 2908073"/>
              <a:gd name="f163" fmla="val 2016372"/>
              <a:gd name="f164" fmla="val 2826285"/>
              <a:gd name="f165" fmla="val 1978290"/>
              <a:gd name="f166" fmla="val 2684161"/>
              <a:gd name="f167" fmla="val 1939323"/>
              <a:gd name="f168" fmla="val 2694602"/>
              <a:gd name="f169" fmla="val 1970494"/>
              <a:gd name="f170" fmla="val 2810931"/>
              <a:gd name="f171" fmla="val 2075973"/>
              <a:gd name="f172" fmla="val 2892306"/>
              <a:gd name="f173" fmla="val 2210223"/>
              <a:gd name="f174" fmla="val 2912307"/>
              <a:gd name="f175" fmla="val 2165434"/>
              <a:gd name="f176" fmla="val 3014618"/>
              <a:gd name="f177" fmla="val 2062317"/>
              <a:gd name="f178" fmla="val 1804718"/>
              <a:gd name="f179" fmla="val 1736151"/>
              <a:gd name="f180" fmla="val 2990782"/>
              <a:gd name="f181" fmla="val 1657612"/>
              <a:gd name="f182" fmla="val 2862428"/>
              <a:gd name="f183" fmla="val 1632100"/>
              <a:gd name="f184" fmla="val 2775963"/>
              <a:gd name="f185" fmla="val 1598588"/>
              <a:gd name="f186" fmla="val 2449530"/>
              <a:gd name="f187" fmla="val 1653064"/>
              <a:gd name="f188" fmla="val 2147091"/>
              <a:gd name="f189" fmla="val 1775302"/>
              <a:gd name="f190" fmla="val 2294672"/>
              <a:gd name="f191" fmla="val 1947360"/>
              <a:gd name="f192" fmla="val 2360889"/>
              <a:gd name="f193" fmla="val 2101389"/>
              <a:gd name="f194" fmla="val 2319520"/>
              <a:gd name="f195" fmla="val 2085913"/>
              <a:gd name="f196" fmla="val 2268654"/>
              <a:gd name="f197" fmla="val 1935632"/>
              <a:gd name="f198" fmla="val 2308197"/>
              <a:gd name="f199" fmla="val 1765039"/>
              <a:gd name="f200" fmla="val 2228547"/>
              <a:gd name="f201" fmla="val 1652548"/>
              <a:gd name="f202" fmla="val 2065927"/>
              <a:gd name="f203" fmla="val 1594744"/>
              <a:gd name="f204" fmla="val 1988631"/>
              <a:gd name="f205" fmla="val 1552933"/>
              <a:gd name="f206" fmla="val 1543383"/>
              <a:gd name="f207" fmla="val 1647107"/>
              <a:gd name="f208" fmla="val 1210118"/>
              <a:gd name="f209" fmla="val 1757451"/>
              <a:gd name="f210" fmla="val 1073526"/>
              <a:gd name="f211" fmla="val 1924310"/>
              <a:gd name="f212" fmla="val 1023711"/>
              <a:gd name="f213" fmla="val 2044795"/>
              <a:gd name="f214" fmla="val 1095494"/>
              <a:gd name="f215" fmla="val 2046624"/>
              <a:gd name="f216" fmla="val 1092427"/>
              <a:gd name="f217" fmla="val 2044963"/>
              <a:gd name="f218" fmla="val 1115904"/>
              <a:gd name="f219" fmla="val 2049817"/>
              <a:gd name="f220" fmla="val 1139574"/>
              <a:gd name="f221" fmla="val 2059741"/>
              <a:gd name="f222" fmla="val 1162003"/>
              <a:gd name="f223" fmla="val 2085174"/>
              <a:gd name="f224" fmla="val 1219476"/>
              <a:gd name="f225" fmla="val 2140055"/>
              <a:gd name="f226" fmla="val 1259997"/>
              <a:gd name="f227" fmla="val 2204060"/>
              <a:gd name="f228" fmla="val 1268556"/>
              <a:gd name="f229" fmla="val 2208020"/>
              <a:gd name="f230" fmla="val 1238949"/>
              <a:gd name="f231" fmla="val 2154665"/>
              <a:gd name="f232" fmla="val 1231814"/>
              <a:gd name="f233" fmla="val 2108853"/>
              <a:gd name="f234" fmla="val 1198319"/>
              <a:gd name="f235" fmla="val 2087448"/>
              <a:gd name="f236" fmla="val 1150798"/>
              <a:gd name="f237" fmla="val 2064784"/>
              <a:gd name="f238" fmla="val 1100476"/>
              <a:gd name="f239" fmla="val 2073123"/>
              <a:gd name="f240" fmla="val 1042569"/>
              <a:gd name="f241" fmla="val 2109077"/>
              <a:gd name="f242" fmla="val 1000639"/>
              <a:gd name="f243" fmla="val 2142987"/>
              <a:gd name="f244" fmla="val 961090"/>
              <a:gd name="f245" fmla="val 2196315"/>
              <a:gd name="f246" fmla="val 941798"/>
              <a:gd name="f247" fmla="val 2249471"/>
              <a:gd name="f248" fmla="val 949847"/>
              <a:gd name="f249" fmla="val 2253988"/>
              <a:gd name="f250" fmla="val 920317"/>
              <a:gd name="f251" fmla="val 2190211"/>
              <a:gd name="f252" fmla="val 910645"/>
              <a:gd name="f253" fmla="val 2126205"/>
              <a:gd name="f254" fmla="val 934132"/>
              <a:gd name="f255" fmla="val 2085632"/>
              <a:gd name="f256" fmla="val 982099"/>
              <a:gd name="f257" fmla="val 2052614"/>
              <a:gd name="f258" fmla="val 1055246"/>
              <a:gd name="f259" fmla="val 1928226"/>
              <a:gd name="f260" fmla="val 988072"/>
              <a:gd name="f261" fmla="val 1765306"/>
              <a:gd name="f262" fmla="val 1028878"/>
              <a:gd name="f263" fmla="val 1646726"/>
              <a:gd name="f264" fmla="val 1149851"/>
              <a:gd name="f265" fmla="val 1576863"/>
              <a:gd name="f266" fmla="val 1018908"/>
              <a:gd name="f267" fmla="val 1584053"/>
              <a:gd name="f268" fmla="val 461235"/>
              <a:gd name="f269" fmla="val 1633436"/>
              <a:gd name="f270" fmla="val 269593"/>
              <a:gd name="f271" fmla="val 1697428"/>
              <a:gd name="f272" fmla="val 119029"/>
              <a:gd name="f273" fmla="val 1776459"/>
              <a:gd name="f274" fmla="val 1125035"/>
              <a:gd name="f275" fmla="val 1263339"/>
              <a:gd name="f276" fmla="val 1331906"/>
              <a:gd name="f277" fmla="val 93097"/>
              <a:gd name="f278" fmla="val 1410445"/>
              <a:gd name="f279" fmla="val 221451"/>
              <a:gd name="f280" fmla="val 1435957"/>
              <a:gd name="f281" fmla="val 307916"/>
              <a:gd name="f282" fmla="val 1469469"/>
              <a:gd name="f283" fmla="val 634350"/>
              <a:gd name="f284" fmla="val 1414993"/>
              <a:gd name="f285" fmla="val 936788"/>
              <a:gd name="f286" fmla="val 1292755"/>
              <a:gd name="f287" fmla="val 789207"/>
              <a:gd name="f288" fmla="val 1120697"/>
              <a:gd name="f289" fmla="val 722990"/>
              <a:gd name="f290" fmla="val 966668"/>
              <a:gd name="f291" fmla="val 764359"/>
              <a:gd name="f292" fmla="val 982144"/>
              <a:gd name="f293" fmla="val 815225"/>
              <a:gd name="f294" fmla="val 1132425"/>
              <a:gd name="f295" fmla="val 775682"/>
              <a:gd name="f296" fmla="val 1303018"/>
              <a:gd name="f297" fmla="val 855332"/>
              <a:gd name="f298" fmla="val 1415509"/>
              <a:gd name="f299" fmla="val 1017952"/>
              <a:gd name="f300" fmla="val 1473313"/>
              <a:gd name="f301" fmla="val 1095249"/>
              <a:gd name="f302" fmla="val 1515123"/>
              <a:gd name="f303" fmla="val 1540497"/>
              <a:gd name="f304" fmla="val 1420950"/>
              <a:gd name="f305" fmla="val 1873762"/>
              <a:gd name="f306" fmla="val 1310606"/>
              <a:gd name="f307" fmla="val 2010353"/>
              <a:gd name="f308" fmla="val 1143747"/>
              <a:gd name="f309" fmla="val 2060168"/>
              <a:gd name="f310" fmla="val 1023262"/>
              <a:gd name="f311" fmla="val 1988385"/>
              <a:gd name="f312" fmla="val 1021433"/>
              <a:gd name="f313" fmla="val 1991453"/>
              <a:gd name="f314" fmla="val 1023094"/>
              <a:gd name="f315" fmla="val 1967976"/>
              <a:gd name="f316" fmla="val 1018240"/>
              <a:gd name="f317" fmla="val 1944306"/>
              <a:gd name="f318" fmla="val 1008316"/>
              <a:gd name="f319" fmla="val 1921877"/>
              <a:gd name="f320" fmla="val 982883"/>
              <a:gd name="f321" fmla="val 1864403"/>
              <a:gd name="f322" fmla="val 928002"/>
              <a:gd name="f323" fmla="val 1823883"/>
              <a:gd name="f324" fmla="val 863997"/>
              <a:gd name="f325" fmla="val 1815323"/>
              <a:gd name="f326" fmla="val 860037"/>
              <a:gd name="f327" fmla="val 1844930"/>
              <a:gd name="f328" fmla="val 913392"/>
              <a:gd name="f329" fmla="val 1852066"/>
              <a:gd name="f330" fmla="val 959204"/>
              <a:gd name="f331" fmla="val 1885560"/>
              <a:gd name="f332" fmla="val 980609"/>
              <a:gd name="f333" fmla="val 1933082"/>
              <a:gd name="f334" fmla="val 1003273"/>
              <a:gd name="f335" fmla="val 1983404"/>
              <a:gd name="f336" fmla="val 994934"/>
              <a:gd name="f337" fmla="val 2041310"/>
              <a:gd name="f338" fmla="val 958980"/>
              <a:gd name="f339" fmla="val 2083241"/>
              <a:gd name="f340" fmla="val 925070"/>
              <a:gd name="f341" fmla="val 2122789"/>
              <a:gd name="f342" fmla="val 871742"/>
              <a:gd name="f343" fmla="val 2142082"/>
              <a:gd name="f344" fmla="val 818586"/>
              <a:gd name="f345" fmla="val 2134033"/>
              <a:gd name="f346" fmla="val 814069"/>
              <a:gd name="f347" fmla="val 2163562"/>
              <a:gd name="f348" fmla="val 877846"/>
              <a:gd name="f349" fmla="val 2173235"/>
              <a:gd name="f350" fmla="val 941852"/>
              <a:gd name="f351" fmla="val 2149747"/>
              <a:gd name="f352" fmla="val 982425"/>
              <a:gd name="f353" fmla="val 2101780"/>
              <a:gd name="f354" fmla="val 1015443"/>
              <a:gd name="f355" fmla="val 2028633"/>
              <a:gd name="f356" fmla="val 1139831"/>
              <a:gd name="f357" fmla="val 2095808"/>
              <a:gd name="f358" fmla="val 1302751"/>
              <a:gd name="f359" fmla="val 2055001"/>
              <a:gd name="f360" fmla="val 1421331"/>
              <a:gd name="f361" fmla="val 1934029"/>
              <a:gd name="f362" fmla="val 1491194"/>
              <a:gd name="f363" fmla="val 2064971"/>
              <a:gd name="f364" fmla="val 1484003"/>
              <a:gd name="f365" fmla="val 2622644"/>
              <a:gd name="f366" fmla="val 1434621"/>
              <a:gd name="f367" fmla="val 2814287"/>
              <a:gd name="f368" fmla="val 1370629"/>
              <a:gd name="f369" fmla="val 2964850"/>
              <a:gd name="f370" fmla="val 1291598"/>
              <a:gd name="f371" fmla="val 976622"/>
              <a:gd name="f372" fmla="val 853248"/>
              <a:gd name="f373" fmla="val 2976677"/>
              <a:gd name="f374" fmla="val 835482"/>
              <a:gd name="f375" fmla="val 2834581"/>
              <a:gd name="f376" fmla="val 1001251"/>
              <a:gd name="f377" fmla="val 2760784"/>
              <a:gd name="f378" fmla="val 1101560"/>
              <a:gd name="f379" fmla="val 2608549"/>
              <a:gd name="f380" fmla="val 1075194"/>
              <a:gd name="f381" fmla="val 2460607"/>
              <a:gd name="f382" fmla="val 1035713"/>
              <a:gd name="f383" fmla="val 2468996"/>
              <a:gd name="f384" fmla="val 1060354"/>
              <a:gd name="f385" fmla="val 2611450"/>
              <a:gd name="f386" fmla="val 948194"/>
              <a:gd name="f387" fmla="val 2759243"/>
              <a:gd name="f388" fmla="val 773360"/>
              <a:gd name="f389" fmla="val 2817692"/>
              <a:gd name="f390" fmla="val 763867"/>
              <a:gd name="f391" fmla="val 2823239"/>
              <a:gd name="f392" fmla="val 753648"/>
              <a:gd name="f393" fmla="val 2823760"/>
              <a:gd name="f394" fmla="val 743309"/>
              <a:gd name="f395" fmla="val 576747"/>
              <a:gd name="f396" fmla="val 441721"/>
              <a:gd name="f397" fmla="val 2688734"/>
              <a:gd name="f398" fmla="val 2522172"/>
              <a:gd name="f399" fmla="val 459036"/>
              <a:gd name="f400" fmla="val 2436399"/>
              <a:gd name="f401" fmla="val 2427537"/>
              <a:gd name="f402" fmla="val 305234"/>
              <a:gd name="f403" fmla="val 2414137"/>
              <a:gd name="f404" fmla="val 200762"/>
              <a:gd name="f405" fmla="val 2297266"/>
              <a:gd name="f406" fmla="val 2155997"/>
              <a:gd name="f407" fmla="val 217593"/>
              <a:gd name="f408" fmla="val 2072628"/>
              <a:gd name="f409" fmla="val 89802"/>
              <a:gd name="f410" fmla="val 2019727"/>
              <a:gd name="f411" fmla="val 1893768"/>
              <a:gd name="f412" fmla="val 1746838"/>
              <a:gd name="f413" fmla="val 1665177"/>
              <a:gd name="f414" fmla="val 27737"/>
              <a:gd name="f415" fmla="val 1589996"/>
              <a:gd name="f416" fmla="val 75847"/>
              <a:gd name="f417" fmla="val 1531990"/>
              <a:gd name="f418" fmla="val 158816"/>
              <a:gd name="f419" fmla="val 1432590"/>
              <a:gd name="f420" fmla="val 276275"/>
              <a:gd name="f421" fmla="val 1387641"/>
              <a:gd name="f422" fmla="val 381353"/>
              <a:gd name="f423" fmla="val 1423131"/>
              <a:gd name="f424" fmla="val 394263"/>
              <a:gd name="f425" fmla="val 1384911"/>
              <a:gd name="f426" fmla="val 299825"/>
              <a:gd name="f427" fmla="val 1353014"/>
              <a:gd name="f428" fmla="val 197101"/>
              <a:gd name="f429" fmla="val 1376758"/>
              <a:gd name="f430" fmla="val 112642"/>
              <a:gd name="f431" fmla="val 1443556"/>
              <a:gd name="f432" fmla="val 74114"/>
              <a:gd name="f433" fmla="val 1395305"/>
              <a:gd name="f434" fmla="val 55810"/>
              <a:gd name="f435" fmla="val 1333244"/>
              <a:gd name="f436" fmla="val 1266911"/>
              <a:gd name="f437" fmla="val 1097473"/>
              <a:gd name="f438" fmla="val 175228"/>
              <a:gd name="f439" fmla="val 955927"/>
              <a:gd name="f440" fmla="val 334606"/>
              <a:gd name="f441" fmla="val 922383"/>
              <a:gd name="f442" fmla="val 497254"/>
              <a:gd name="f443" fmla="val 898036"/>
              <a:gd name="f444" fmla="val 645210"/>
              <a:gd name="f445" fmla="val 961827"/>
              <a:gd name="f446" fmla="val 694839"/>
              <a:gd name="f447" fmla="val 1079319"/>
              <a:gd name="f448" fmla="val 670482"/>
              <a:gd name="f449" fmla="val 1096114"/>
              <a:gd name="f450" fmla="val 651035"/>
              <a:gd name="f451" fmla="val 1119484"/>
              <a:gd name="f452" fmla="val 636636"/>
              <a:gd name="f453" fmla="val 1146893"/>
              <a:gd name="f454" fmla="val 598934"/>
              <a:gd name="f455" fmla="val 1218660"/>
              <a:gd name="f456" fmla="val 601627"/>
              <a:gd name="f457" fmla="val 1307205"/>
              <a:gd name="f458" fmla="val 643730"/>
              <a:gd name="f459" fmla="val 1380130"/>
              <a:gd name="f460" fmla="val 677177"/>
              <a:gd name="f461" fmla="val 1360819"/>
              <a:gd name="f462" fmla="val 642024"/>
              <a:gd name="f463" fmla="val 1299932"/>
              <a:gd name="f464" fmla="val 639299"/>
              <a:gd name="f465" fmla="val 1226219"/>
              <a:gd name="f466" fmla="val 669992"/>
              <a:gd name="f467" fmla="val 1166433"/>
              <a:gd name="f468" fmla="val 681439"/>
              <a:gd name="f469" fmla="val 1144136"/>
              <a:gd name="f470" fmla="val 696880"/>
              <a:gd name="f471" fmla="val 1125036"/>
              <a:gd name="f472" fmla="val 719376"/>
              <a:gd name="f473" fmla="val 1114815"/>
              <a:gd name="f474" fmla="val 753521"/>
              <a:gd name="f475" fmla="val 1105667"/>
              <a:gd name="f476" fmla="val 747068"/>
              <a:gd name="f477" fmla="val 1089375"/>
              <a:gd name="f478" fmla="val 775618"/>
              <a:gd name="f479" fmla="val 1073627"/>
              <a:gd name="f480" fmla="val 808756"/>
              <a:gd name="f481" fmla="val 1066440"/>
              <a:gd name="f482" fmla="val 843174"/>
              <a:gd name="f483" fmla="val 1068829"/>
              <a:gd name="f484" fmla="val 910177"/>
              <a:gd name="f485" fmla="val 1073482"/>
              <a:gd name="f486" fmla="val 971874"/>
              <a:gd name="f487" fmla="val 1113774"/>
              <a:gd name="f488" fmla="val 1005945"/>
              <a:gd name="f489" fmla="val 1175134"/>
              <a:gd name="f490" fmla="val 1039750"/>
              <a:gd name="f491" fmla="val 1156458"/>
              <a:gd name="f492" fmla="val 998956"/>
              <a:gd name="f493" fmla="val 1082934"/>
              <a:gd name="f494" fmla="val 924540"/>
              <a:gd name="f495" fmla="val 1035010"/>
              <a:gd name="f496" fmla="val 843662"/>
              <a:gd name="f497" fmla="val 1030172"/>
              <a:gd name="f498" fmla="val 804145"/>
              <a:gd name="f499" fmla="val 1027809"/>
              <a:gd name="f500" fmla="val 766021"/>
              <a:gd name="f501" fmla="val 1035895"/>
              <a:gd name="f502" fmla="val 732986"/>
              <a:gd name="f503" fmla="val 1053824"/>
              <a:gd name="f504" fmla="val 667861"/>
              <a:gd name="f505" fmla="val 924500"/>
              <a:gd name="f506" fmla="val 500732"/>
              <a:gd name="f507" fmla="val 853399"/>
              <a:gd name="f508" fmla="val 319377"/>
              <a:gd name="f509" fmla="val 879325"/>
              <a:gd name="f510" fmla="val 300989"/>
              <a:gd name="f511" fmla="val 843277"/>
              <a:gd name="f512" fmla="val 293334"/>
              <a:gd name="f513" fmla="val 802167"/>
              <a:gd name="f514" fmla="val 759266"/>
              <a:gd name="f515" fmla="val 639212"/>
              <a:gd name="f516" fmla="val 353287"/>
              <a:gd name="f517" fmla="val 533159"/>
              <a:gd name="f518" fmla="val 448596"/>
              <a:gd name="f519" fmla="val 474747"/>
              <a:gd name="f520" fmla="val 473964"/>
              <a:gd name="f521" fmla="val 344116"/>
              <a:gd name="f522" fmla="val 571545"/>
              <a:gd name="f523" fmla="val 239326"/>
              <a:gd name="f524" fmla="val 699138"/>
              <a:gd name="f525" fmla="val 207021"/>
              <a:gd name="f526" fmla="val 883688"/>
              <a:gd name="f527" fmla="val 175806"/>
              <a:gd name="f528" fmla="val 1051685"/>
              <a:gd name="f529" fmla="val 257594"/>
              <a:gd name="f530" fmla="val 1089767"/>
              <a:gd name="f531" fmla="val 399718"/>
              <a:gd name="f532" fmla="val 1128734"/>
              <a:gd name="f533" fmla="val 389277"/>
              <a:gd name="f534" fmla="val 1097563"/>
              <a:gd name="f535" fmla="val 272948"/>
              <a:gd name="f536" fmla="val 992084"/>
              <a:gd name="f537" fmla="val 191573"/>
              <a:gd name="f538" fmla="val 857834"/>
              <a:gd name="f539" fmla="val 171572"/>
              <a:gd name="f540" fmla="val 902623"/>
              <a:gd name="f541" fmla="val 69261"/>
              <a:gd name="f542" fmla="val 1005740"/>
              <a:gd name="f543" fmla="*/ f0 1 3068057"/>
              <a:gd name="f544" fmla="*/ f1 1 3083879"/>
              <a:gd name="f545" fmla="val f2"/>
              <a:gd name="f546" fmla="val f3"/>
              <a:gd name="f547" fmla="val f4"/>
              <a:gd name="f548" fmla="+- f547 0 f545"/>
              <a:gd name="f549" fmla="+- f546 0 f545"/>
              <a:gd name="f550" fmla="*/ f549 1 3068057"/>
              <a:gd name="f551" fmla="*/ f548 1 3083879"/>
              <a:gd name="f552" fmla="*/ f545 1 f550"/>
              <a:gd name="f553" fmla="*/ f546 1 f550"/>
              <a:gd name="f554" fmla="*/ f545 1 f551"/>
              <a:gd name="f555" fmla="*/ f547 1 f551"/>
              <a:gd name="f556" fmla="*/ f552 f543 1"/>
              <a:gd name="f557" fmla="*/ f553 f543 1"/>
              <a:gd name="f558" fmla="*/ f555 f544 1"/>
              <a:gd name="f559" fmla="*/ f554 f544 1"/>
            </a:gdLst>
            <a:ahLst/>
            <a:cxnLst>
              <a:cxn ang="3cd4">
                <a:pos x="hc" y="t"/>
              </a:cxn>
              <a:cxn ang="0">
                <a:pos x="r" y="vc"/>
              </a:cxn>
              <a:cxn ang="cd4">
                <a:pos x="hc" y="b"/>
              </a:cxn>
              <a:cxn ang="cd2">
                <a:pos x="l" y="vc"/>
              </a:cxn>
            </a:cxnLst>
            <a:rect l="f556" t="f559" r="f557" b="f558"/>
            <a:pathLst>
              <a:path w="3068057" h="3083879">
                <a:moveTo>
                  <a:pt x="f5" y="f2"/>
                </a:moveTo>
                <a:cubicBezTo>
                  <a:pt x="f6" y="f2"/>
                  <a:pt x="f7" y="f8"/>
                  <a:pt x="f9" y="f10"/>
                </a:cubicBezTo>
                <a:cubicBezTo>
                  <a:pt x="f11" y="f12"/>
                  <a:pt x="f13" y="f14"/>
                  <a:pt x="f15" y="f16"/>
                </a:cubicBezTo>
                <a:lnTo>
                  <a:pt x="f17" y="f18"/>
                </a:lnTo>
                <a:cubicBezTo>
                  <a:pt x="f19" y="f20"/>
                  <a:pt x="f21" y="f22"/>
                  <a:pt x="f23" y="f24"/>
                </a:cubicBezTo>
                <a:cubicBezTo>
                  <a:pt x="f25" y="f26"/>
                  <a:pt x="f27" y="f28"/>
                  <a:pt x="f29" y="f28"/>
                </a:cubicBezTo>
                <a:cubicBezTo>
                  <a:pt x="f30" y="f28"/>
                  <a:pt x="f31" y="f32"/>
                  <a:pt x="f31" y="f33"/>
                </a:cubicBezTo>
                <a:lnTo>
                  <a:pt x="f34" y="f35"/>
                </a:lnTo>
                <a:lnTo>
                  <a:pt x="f31" y="f35"/>
                </a:lnTo>
                <a:lnTo>
                  <a:pt x="f31" y="f36"/>
                </a:lnTo>
                <a:cubicBezTo>
                  <a:pt x="f37" y="f38"/>
                  <a:pt x="f39" y="f40"/>
                  <a:pt x="f39" y="f41"/>
                </a:cubicBezTo>
                <a:lnTo>
                  <a:pt x="f42" y="f43"/>
                </a:lnTo>
                <a:cubicBezTo>
                  <a:pt x="f44" y="f45"/>
                  <a:pt x="f3" y="f46"/>
                  <a:pt x="f3" y="f47"/>
                </a:cubicBezTo>
                <a:cubicBezTo>
                  <a:pt x="f3" y="f48"/>
                  <a:pt x="f49" y="f50"/>
                  <a:pt x="f51" y="f52"/>
                </a:cubicBezTo>
                <a:cubicBezTo>
                  <a:pt x="f53" y="f54"/>
                  <a:pt x="f55" y="f56"/>
                  <a:pt x="f57" y="f58"/>
                </a:cubicBezTo>
                <a:lnTo>
                  <a:pt x="f59" y="f60"/>
                </a:lnTo>
                <a:cubicBezTo>
                  <a:pt x="f61" y="f62"/>
                  <a:pt x="f63" y="f64"/>
                  <a:pt x="f65" y="f66"/>
                </a:cubicBezTo>
                <a:cubicBezTo>
                  <a:pt x="f67" y="f68"/>
                  <a:pt x="f69" y="f70"/>
                  <a:pt x="f69" y="f71"/>
                </a:cubicBezTo>
                <a:cubicBezTo>
                  <a:pt x="f69" y="f72"/>
                  <a:pt x="f73" y="f74"/>
                  <a:pt x="f75" y="f76"/>
                </a:cubicBezTo>
                <a:cubicBezTo>
                  <a:pt x="f77" y="f78"/>
                  <a:pt x="f79" y="f80"/>
                  <a:pt x="f81" y="f82"/>
                </a:cubicBezTo>
                <a:cubicBezTo>
                  <a:pt x="f83" y="f84"/>
                  <a:pt x="f85" y="f86"/>
                  <a:pt x="f87" y="f88"/>
                </a:cubicBezTo>
                <a:cubicBezTo>
                  <a:pt x="f89" y="f90"/>
                  <a:pt x="f91" y="f92"/>
                  <a:pt x="f93" y="f94"/>
                </a:cubicBezTo>
                <a:lnTo>
                  <a:pt x="f95" y="f96"/>
                </a:lnTo>
                <a:cubicBezTo>
                  <a:pt x="f97" y="f98"/>
                  <a:pt x="f99" y="f100"/>
                  <a:pt x="f101" y="f102"/>
                </a:cubicBezTo>
                <a:cubicBezTo>
                  <a:pt x="f103" y="f104"/>
                  <a:pt x="f105" y="f106"/>
                  <a:pt x="f107" y="f108"/>
                </a:cubicBezTo>
                <a:lnTo>
                  <a:pt x="f109" y="f110"/>
                </a:lnTo>
                <a:lnTo>
                  <a:pt x="f111" y="f112"/>
                </a:lnTo>
                <a:cubicBezTo>
                  <a:pt x="f113" y="f114"/>
                  <a:pt x="f115" y="f116"/>
                  <a:pt x="f117" y="f118"/>
                </a:cubicBezTo>
                <a:cubicBezTo>
                  <a:pt x="f119" y="f120"/>
                  <a:pt x="f121" y="f122"/>
                  <a:pt x="f123" y="f124"/>
                </a:cubicBezTo>
                <a:lnTo>
                  <a:pt x="f125" y="f126"/>
                </a:lnTo>
                <a:cubicBezTo>
                  <a:pt x="f127" y="f128"/>
                  <a:pt x="f129" y="f130"/>
                  <a:pt x="f131" y="f132"/>
                </a:cubicBezTo>
                <a:cubicBezTo>
                  <a:pt x="f133" y="f134"/>
                  <a:pt x="f135" y="f136"/>
                  <a:pt x="f137" y="f138"/>
                </a:cubicBezTo>
                <a:cubicBezTo>
                  <a:pt x="f139" y="f140"/>
                  <a:pt x="f141" y="f142"/>
                  <a:pt x="f143" y="f144"/>
                </a:cubicBezTo>
                <a:cubicBezTo>
                  <a:pt x="f145" y="f146"/>
                  <a:pt x="f147" y="f148"/>
                  <a:pt x="f147" y="f149"/>
                </a:cubicBezTo>
                <a:cubicBezTo>
                  <a:pt x="f147" y="f150"/>
                  <a:pt x="f151" y="f152"/>
                  <a:pt x="f153" y="f154"/>
                </a:cubicBezTo>
                <a:cubicBezTo>
                  <a:pt x="f155" y="f156"/>
                  <a:pt x="f157" y="f158"/>
                  <a:pt x="f159" y="f160"/>
                </a:cubicBezTo>
                <a:cubicBezTo>
                  <a:pt x="f161" y="f162"/>
                  <a:pt x="f163" y="f164"/>
                  <a:pt x="f165" y="f166"/>
                </a:cubicBezTo>
                <a:lnTo>
                  <a:pt x="f167" y="f168"/>
                </a:lnTo>
                <a:cubicBezTo>
                  <a:pt x="f169" y="f170"/>
                  <a:pt x="f171" y="f172"/>
                  <a:pt x="f173" y="f174"/>
                </a:cubicBezTo>
                <a:cubicBezTo>
                  <a:pt x="f175" y="f176"/>
                  <a:pt x="f177" y="f4"/>
                  <a:pt x="f5" y="f4"/>
                </a:cubicBezTo>
                <a:cubicBezTo>
                  <a:pt x="f178" y="f4"/>
                  <a:pt x="f179" y="f180"/>
                  <a:pt x="f181" y="f182"/>
                </a:cubicBezTo>
                <a:cubicBezTo>
                  <a:pt x="f183" y="f184"/>
                  <a:pt x="f185" y="f186"/>
                  <a:pt x="f187" y="f188"/>
                </a:cubicBezTo>
                <a:cubicBezTo>
                  <a:pt x="f189" y="f190"/>
                  <a:pt x="f191" y="f192"/>
                  <a:pt x="f193" y="f194"/>
                </a:cubicBezTo>
                <a:lnTo>
                  <a:pt x="f195" y="f196"/>
                </a:lnTo>
                <a:cubicBezTo>
                  <a:pt x="f197" y="f198"/>
                  <a:pt x="f199" y="f200"/>
                  <a:pt x="f201" y="f202"/>
                </a:cubicBezTo>
                <a:cubicBezTo>
                  <a:pt x="f203" y="f204"/>
                  <a:pt x="f205" y="f206"/>
                  <a:pt x="f207" y="f208"/>
                </a:cubicBezTo>
                <a:cubicBezTo>
                  <a:pt x="f209" y="f210"/>
                  <a:pt x="f211" y="f212"/>
                  <a:pt x="f213" y="f214"/>
                </a:cubicBezTo>
                <a:lnTo>
                  <a:pt x="f215" y="f216"/>
                </a:lnTo>
                <a:cubicBezTo>
                  <a:pt x="f217" y="f218"/>
                  <a:pt x="f219" y="f220"/>
                  <a:pt x="f221" y="f222"/>
                </a:cubicBezTo>
                <a:cubicBezTo>
                  <a:pt x="f223" y="f224"/>
                  <a:pt x="f225" y="f226"/>
                  <a:pt x="f227" y="f228"/>
                </a:cubicBezTo>
                <a:lnTo>
                  <a:pt x="f229" y="f230"/>
                </a:lnTo>
                <a:cubicBezTo>
                  <a:pt x="f231" y="f232"/>
                  <a:pt x="f233" y="f234"/>
                  <a:pt x="f235" y="f236"/>
                </a:cubicBezTo>
                <a:cubicBezTo>
                  <a:pt x="f237" y="f238"/>
                  <a:pt x="f239" y="f240"/>
                  <a:pt x="f241" y="f242"/>
                </a:cubicBezTo>
                <a:cubicBezTo>
                  <a:pt x="f243" y="f244"/>
                  <a:pt x="f245" y="f246"/>
                  <a:pt x="f247" y="f248"/>
                </a:cubicBezTo>
                <a:lnTo>
                  <a:pt x="f249" y="f250"/>
                </a:lnTo>
                <a:cubicBezTo>
                  <a:pt x="f251" y="f252"/>
                  <a:pt x="f253" y="f254"/>
                  <a:pt x="f255" y="f256"/>
                </a:cubicBezTo>
                <a:lnTo>
                  <a:pt x="f257" y="f258"/>
                </a:lnTo>
                <a:cubicBezTo>
                  <a:pt x="f259" y="f260"/>
                  <a:pt x="f261" y="f262"/>
                  <a:pt x="f263" y="f264"/>
                </a:cubicBezTo>
                <a:cubicBezTo>
                  <a:pt x="f265" y="f266"/>
                  <a:pt x="f267" y="f268"/>
                  <a:pt x="f269" y="f270"/>
                </a:cubicBezTo>
                <a:cubicBezTo>
                  <a:pt x="f271" y="f272"/>
                  <a:pt x="f273" y="f2"/>
                  <a:pt x="f5" y="f2"/>
                </a:cubicBezTo>
                <a:close/>
                <a:moveTo>
                  <a:pt x="f274" y="f2"/>
                </a:moveTo>
                <a:cubicBezTo>
                  <a:pt x="f275" y="f2"/>
                  <a:pt x="f276" y="f277"/>
                  <a:pt x="f278" y="f279"/>
                </a:cubicBezTo>
                <a:cubicBezTo>
                  <a:pt x="f280" y="f281"/>
                  <a:pt x="f282" y="f283"/>
                  <a:pt x="f284" y="f285"/>
                </a:cubicBezTo>
                <a:cubicBezTo>
                  <a:pt x="f286" y="f287"/>
                  <a:pt x="f288" y="f289"/>
                  <a:pt x="f290" y="f291"/>
                </a:cubicBezTo>
                <a:lnTo>
                  <a:pt x="f292" y="f293"/>
                </a:lnTo>
                <a:cubicBezTo>
                  <a:pt x="f294" y="f295"/>
                  <a:pt x="f296" y="f297"/>
                  <a:pt x="f298" y="f299"/>
                </a:cubicBezTo>
                <a:cubicBezTo>
                  <a:pt x="f300" y="f301"/>
                  <a:pt x="f302" y="f303"/>
                  <a:pt x="f304" y="f305"/>
                </a:cubicBezTo>
                <a:cubicBezTo>
                  <a:pt x="f306" y="f307"/>
                  <a:pt x="f308" y="f309"/>
                  <a:pt x="f310" y="f311"/>
                </a:cubicBezTo>
                <a:lnTo>
                  <a:pt x="f312" y="f313"/>
                </a:lnTo>
                <a:cubicBezTo>
                  <a:pt x="f314" y="f315"/>
                  <a:pt x="f316" y="f317"/>
                  <a:pt x="f318" y="f319"/>
                </a:cubicBezTo>
                <a:cubicBezTo>
                  <a:pt x="f320" y="f321"/>
                  <a:pt x="f322" y="f323"/>
                  <a:pt x="f324" y="f325"/>
                </a:cubicBezTo>
                <a:lnTo>
                  <a:pt x="f326" y="f327"/>
                </a:lnTo>
                <a:cubicBezTo>
                  <a:pt x="f328" y="f329"/>
                  <a:pt x="f330" y="f331"/>
                  <a:pt x="f332" y="f333"/>
                </a:cubicBezTo>
                <a:cubicBezTo>
                  <a:pt x="f334" y="f335"/>
                  <a:pt x="f336" y="f337"/>
                  <a:pt x="f338" y="f339"/>
                </a:cubicBezTo>
                <a:cubicBezTo>
                  <a:pt x="f340" y="f341"/>
                  <a:pt x="f342" y="f343"/>
                  <a:pt x="f344" y="f345"/>
                </a:cubicBezTo>
                <a:lnTo>
                  <a:pt x="f346" y="f347"/>
                </a:lnTo>
                <a:cubicBezTo>
                  <a:pt x="f348" y="f349"/>
                  <a:pt x="f350" y="f351"/>
                  <a:pt x="f352" y="f353"/>
                </a:cubicBezTo>
                <a:lnTo>
                  <a:pt x="f354" y="f355"/>
                </a:lnTo>
                <a:cubicBezTo>
                  <a:pt x="f356" y="f357"/>
                  <a:pt x="f358" y="f359"/>
                  <a:pt x="f360" y="f361"/>
                </a:cubicBezTo>
                <a:cubicBezTo>
                  <a:pt x="f362" y="f363"/>
                  <a:pt x="f364" y="f365"/>
                  <a:pt x="f366" y="f367"/>
                </a:cubicBezTo>
                <a:cubicBezTo>
                  <a:pt x="f368" y="f369"/>
                  <a:pt x="f370" y="f4"/>
                  <a:pt x="f274" y="f4"/>
                </a:cubicBezTo>
                <a:cubicBezTo>
                  <a:pt x="f371" y="f4"/>
                  <a:pt x="f372" y="f373"/>
                  <a:pt x="f374" y="f375"/>
                </a:cubicBezTo>
                <a:cubicBezTo>
                  <a:pt x="f376" y="f377"/>
                  <a:pt x="f378" y="f379"/>
                  <a:pt x="f380" y="f381"/>
                </a:cubicBezTo>
                <a:lnTo>
                  <a:pt x="f382" y="f383"/>
                </a:lnTo>
                <a:cubicBezTo>
                  <a:pt x="f384" y="f385"/>
                  <a:pt x="f386" y="f387"/>
                  <a:pt x="f388" y="f389"/>
                </a:cubicBezTo>
                <a:cubicBezTo>
                  <a:pt x="f390" y="f391"/>
                  <a:pt x="f392" y="f393"/>
                  <a:pt x="f394" y="f393"/>
                </a:cubicBezTo>
                <a:cubicBezTo>
                  <a:pt x="f395" y="f393"/>
                  <a:pt x="f396" y="f397"/>
                  <a:pt x="f396" y="f398"/>
                </a:cubicBezTo>
                <a:lnTo>
                  <a:pt x="f399" y="f400"/>
                </a:lnTo>
                <a:lnTo>
                  <a:pt x="f396" y="f400"/>
                </a:lnTo>
                <a:lnTo>
                  <a:pt x="f396" y="f401"/>
                </a:lnTo>
                <a:cubicBezTo>
                  <a:pt x="f402" y="f403"/>
                  <a:pt x="f404" y="f405"/>
                  <a:pt x="f404" y="f406"/>
                </a:cubicBezTo>
                <a:lnTo>
                  <a:pt x="f407" y="f408"/>
                </a:lnTo>
                <a:cubicBezTo>
                  <a:pt x="f409" y="f410"/>
                  <a:pt x="f2" y="f411"/>
                  <a:pt x="f2" y="f412"/>
                </a:cubicBezTo>
                <a:cubicBezTo>
                  <a:pt x="f2" y="f413"/>
                  <a:pt x="f414" y="f415"/>
                  <a:pt x="f416" y="f417"/>
                </a:cubicBezTo>
                <a:cubicBezTo>
                  <a:pt x="f418" y="f419"/>
                  <a:pt x="f420" y="f421"/>
                  <a:pt x="f422" y="f423"/>
                </a:cubicBezTo>
                <a:lnTo>
                  <a:pt x="f424" y="f425"/>
                </a:lnTo>
                <a:cubicBezTo>
                  <a:pt x="f426" y="f427"/>
                  <a:pt x="f428" y="f429"/>
                  <a:pt x="f430" y="f431"/>
                </a:cubicBezTo>
                <a:cubicBezTo>
                  <a:pt x="f432" y="f433"/>
                  <a:pt x="f434" y="f435"/>
                  <a:pt x="f434" y="f436"/>
                </a:cubicBezTo>
                <a:cubicBezTo>
                  <a:pt x="f434" y="f437"/>
                  <a:pt x="f438" y="f439"/>
                  <a:pt x="f440" y="f441"/>
                </a:cubicBezTo>
                <a:cubicBezTo>
                  <a:pt x="f442" y="f443"/>
                  <a:pt x="f444" y="f445"/>
                  <a:pt x="f446" y="f447"/>
                </a:cubicBezTo>
                <a:cubicBezTo>
                  <a:pt x="f448" y="f449"/>
                  <a:pt x="f450" y="f451"/>
                  <a:pt x="f452" y="f453"/>
                </a:cubicBezTo>
                <a:cubicBezTo>
                  <a:pt x="f454" y="f455"/>
                  <a:pt x="f456" y="f457"/>
                  <a:pt x="f458" y="f459"/>
                </a:cubicBezTo>
                <a:lnTo>
                  <a:pt x="f460" y="f461"/>
                </a:lnTo>
                <a:cubicBezTo>
                  <a:pt x="f462" y="f463"/>
                  <a:pt x="f464" y="f465"/>
                  <a:pt x="f466" y="f467"/>
                </a:cubicBezTo>
                <a:cubicBezTo>
                  <a:pt x="f468" y="f469"/>
                  <a:pt x="f470" y="f471"/>
                  <a:pt x="f472" y="f473"/>
                </a:cubicBezTo>
                <a:lnTo>
                  <a:pt x="f474" y="f475"/>
                </a:lnTo>
                <a:lnTo>
                  <a:pt x="f476" y="f477"/>
                </a:lnTo>
                <a:cubicBezTo>
                  <a:pt x="f478" y="f479"/>
                  <a:pt x="f480" y="f481"/>
                  <a:pt x="f482" y="f483"/>
                </a:cubicBezTo>
                <a:cubicBezTo>
                  <a:pt x="f484" y="f485"/>
                  <a:pt x="f486" y="f487"/>
                  <a:pt x="f488" y="f489"/>
                </a:cubicBezTo>
                <a:lnTo>
                  <a:pt x="f490" y="f491"/>
                </a:lnTo>
                <a:cubicBezTo>
                  <a:pt x="f492" y="f493"/>
                  <a:pt x="f494" y="f495"/>
                  <a:pt x="f496" y="f497"/>
                </a:cubicBezTo>
                <a:cubicBezTo>
                  <a:pt x="f498" y="f499"/>
                  <a:pt x="f500" y="f501"/>
                  <a:pt x="f502" y="f503"/>
                </a:cubicBezTo>
                <a:cubicBezTo>
                  <a:pt x="f504" y="f505"/>
                  <a:pt x="f506" y="f507"/>
                  <a:pt x="f508" y="f509"/>
                </a:cubicBezTo>
                <a:cubicBezTo>
                  <a:pt x="f510" y="f511"/>
                  <a:pt x="f512" y="f513"/>
                  <a:pt x="f512" y="f514"/>
                </a:cubicBezTo>
                <a:cubicBezTo>
                  <a:pt x="f512" y="f515"/>
                  <a:pt x="f516" y="f517"/>
                  <a:pt x="f518" y="f519"/>
                </a:cubicBezTo>
                <a:cubicBezTo>
                  <a:pt x="f520" y="f521"/>
                  <a:pt x="f522" y="f523"/>
                  <a:pt x="f524" y="f525"/>
                </a:cubicBezTo>
                <a:cubicBezTo>
                  <a:pt x="f526" y="f527"/>
                  <a:pt x="f528" y="f529"/>
                  <a:pt x="f530" y="f531"/>
                </a:cubicBezTo>
                <a:lnTo>
                  <a:pt x="f532" y="f533"/>
                </a:lnTo>
                <a:cubicBezTo>
                  <a:pt x="f534" y="f535"/>
                  <a:pt x="f536" y="f537"/>
                  <a:pt x="f538" y="f539"/>
                </a:cubicBezTo>
                <a:cubicBezTo>
                  <a:pt x="f540" y="f541"/>
                  <a:pt x="f542" y="f2"/>
                  <a:pt x="f274" y="f2"/>
                </a:cubicBezTo>
                <a:close/>
              </a:path>
            </a:pathLst>
          </a:custGeom>
          <a:solidFill>
            <a:srgbClr val="00B050"/>
          </a:solidFill>
          <a:ln cap="flat">
            <a:noFill/>
            <a:prstDash val="solid"/>
          </a:ln>
        </p:spPr>
        <p:txBody>
          <a:bodyPr vert="horz" wrap="square" lIns="121920" tIns="60960" rIns="121920" bIns="60960" anchor="ctr" anchorCtr="1" compatLnSpc="1">
            <a:noAutofit/>
          </a:bodyPr>
          <a:lstStyle/>
          <a:p>
            <a:pPr algn="ctr" defTabSz="1219140">
              <a:defRPr sz="1800" b="0" i="0" u="none" strike="noStrike" kern="0" cap="none" spc="0" baseline="0">
                <a:solidFill>
                  <a:srgbClr val="000000"/>
                </a:solidFill>
                <a:uFillTx/>
              </a:defRPr>
            </a:pPr>
            <a:endParaRPr lang="en-US" sz="1400">
              <a:ea typeface="맑은 고딕" pitchFamily="34"/>
              <a:cs typeface="B Nazanin" panose="00000700000000000000" pitchFamily="2" charset="-78"/>
            </a:endParaRPr>
          </a:p>
        </p:txBody>
      </p:sp>
      <p:grpSp>
        <p:nvGrpSpPr>
          <p:cNvPr id="4" name="Group 110">
            <a:extLst>
              <a:ext uri="{FF2B5EF4-FFF2-40B4-BE49-F238E27FC236}">
                <a16:creationId xmlns:a16="http://schemas.microsoft.com/office/drawing/2014/main" id="{34385B07-1CE1-6016-9A85-A51F82F610FC}"/>
              </a:ext>
            </a:extLst>
          </p:cNvPr>
          <p:cNvGrpSpPr/>
          <p:nvPr/>
        </p:nvGrpSpPr>
        <p:grpSpPr>
          <a:xfrm>
            <a:off x="3287440" y="1830772"/>
            <a:ext cx="553869" cy="652296"/>
            <a:chOff x="3837179" y="1242450"/>
            <a:chExt cx="415402" cy="489222"/>
          </a:xfrm>
          <a:solidFill>
            <a:srgbClr val="00B050"/>
          </a:solidFill>
        </p:grpSpPr>
        <p:sp>
          <p:nvSpPr>
            <p:cNvPr id="5" name="Freeform 111">
              <a:extLst>
                <a:ext uri="{FF2B5EF4-FFF2-40B4-BE49-F238E27FC236}">
                  <a16:creationId xmlns:a16="http://schemas.microsoft.com/office/drawing/2014/main" id="{A7BCD304-F9DD-C1A1-477A-0BD93A80B568}"/>
                </a:ext>
              </a:extLst>
            </p:cNvPr>
            <p:cNvSpPr/>
            <p:nvPr/>
          </p:nvSpPr>
          <p:spPr>
            <a:xfrm>
              <a:off x="3837179" y="1242450"/>
              <a:ext cx="415402" cy="489222"/>
            </a:xfrm>
            <a:custGeom>
              <a:avLst/>
              <a:gdLst>
                <a:gd name="f0" fmla="val 10800000"/>
                <a:gd name="f1" fmla="val 5400000"/>
                <a:gd name="f2" fmla="val 180"/>
                <a:gd name="f3" fmla="val w"/>
                <a:gd name="f4" fmla="val h"/>
                <a:gd name="f5" fmla="val 0"/>
                <a:gd name="f6" fmla="val 5331558"/>
                <a:gd name="f7" fmla="val 5891405"/>
                <a:gd name="f8" fmla="val 2980491"/>
                <a:gd name="f9" fmla="val 968"/>
                <a:gd name="f10" fmla="val 1784302"/>
                <a:gd name="f11" fmla="val -22254"/>
                <a:gd name="f12" fmla="val 1040642"/>
                <a:gd name="f13" fmla="val 372305"/>
                <a:gd name="f14" fmla="val 726547"/>
                <a:gd name="f15" fmla="val 1181117"/>
                <a:gd name="f16" fmla="val 528785"/>
                <a:gd name="f17" fmla="val 1834793"/>
                <a:gd name="f18" fmla="val 744238"/>
                <a:gd name="f19" fmla="val 2066938"/>
                <a:gd name="f20" fmla="val 486068"/>
                <a:gd name="f21" fmla="val 2371366"/>
                <a:gd name="f22" fmla="val 239818"/>
                <a:gd name="f23" fmla="val 2677225"/>
                <a:gd name="f24" fmla="val -40213"/>
                <a:gd name="f25" fmla="val 2911644"/>
                <a:gd name="f26" fmla="val 4803"/>
                <a:gd name="f27" fmla="val 3079808"/>
                <a:gd name="f28" fmla="val 109541"/>
                <a:gd name="f29" fmla="val 3181162"/>
                <a:gd name="f30" fmla="val 260766"/>
                <a:gd name="f31" fmla="val 3266498"/>
                <a:gd name="f32" fmla="val 460575"/>
                <a:gd name="f33" fmla="val 3328959"/>
                <a:gd name="f34" fmla="val 403546"/>
                <a:gd name="f35" fmla="val 3464559"/>
                <a:gd name="f36" fmla="val 198074"/>
                <a:gd name="f37" fmla="val 3641722"/>
                <a:gd name="f38" fmla="val 289487"/>
                <a:gd name="f39" fmla="val 3735758"/>
                <a:gd name="f40" fmla="val 480873"/>
                <a:gd name="f41" fmla="val 3871219"/>
                <a:gd name="f42" fmla="val 428032"/>
                <a:gd name="f43" fmla="val 3935014"/>
                <a:gd name="f44" fmla="val 303940"/>
                <a:gd name="f45" fmla="val 3939433"/>
                <a:gd name="f46" fmla="val 322351"/>
                <a:gd name="f47" fmla="val 4062605"/>
                <a:gd name="f48" fmla="val 362395"/>
                <a:gd name="f49" fmla="val 4195168"/>
                <a:gd name="f50" fmla="val 550882"/>
                <a:gd name="f51" fmla="val 4226788"/>
                <a:gd name="f52" fmla="val 513737"/>
                <a:gd name="f53" fmla="val 4317787"/>
                <a:gd name="f54" fmla="val 397470"/>
                <a:gd name="f55" fmla="val 4561276"/>
                <a:gd name="f56" fmla="val 358392"/>
                <a:gd name="f57" fmla="val 4876020"/>
                <a:gd name="f58" fmla="val 449942"/>
                <a:gd name="f59" fmla="val 4977005"/>
                <a:gd name="f60" fmla="val 636587"/>
                <a:gd name="f61" fmla="val 5158310"/>
                <a:gd name="f62" fmla="val 1197305"/>
                <a:gd name="f63" fmla="val 5208988"/>
                <a:gd name="f64" fmla="val 1704584"/>
                <a:gd name="f65" fmla="val 5039972"/>
                <a:gd name="f66" fmla="val 1895970"/>
                <a:gd name="f67" fmla="val 4734863"/>
                <a:gd name="f68" fmla="val 5859508"/>
                <a:gd name="f69" fmla="val 4366268"/>
                <a:gd name="f70" fmla="val 4516262"/>
                <a:gd name="f71" fmla="val 4422975"/>
                <a:gd name="f72" fmla="val 3927926"/>
                <a:gd name="f73" fmla="val 4841189"/>
                <a:gd name="f74" fmla="val 3520345"/>
                <a:gd name="f75" fmla="val 6117095"/>
                <a:gd name="f76" fmla="val 1964448"/>
                <a:gd name="f77" fmla="val 4692333"/>
                <a:gd name="f78" fmla="val 36409"/>
                <a:gd name="f79" fmla="+- 0 0 -90"/>
                <a:gd name="f80" fmla="*/ f3 1 5331558"/>
                <a:gd name="f81" fmla="*/ f4 1 5891405"/>
                <a:gd name="f82" fmla="val f5"/>
                <a:gd name="f83" fmla="val f6"/>
                <a:gd name="f84" fmla="val f7"/>
                <a:gd name="f85" fmla="*/ f79 f0 1"/>
                <a:gd name="f86" fmla="+- f84 0 f82"/>
                <a:gd name="f87" fmla="+- f83 0 f82"/>
                <a:gd name="f88" fmla="*/ f85 1 f2"/>
                <a:gd name="f89" fmla="*/ f87 1 5331558"/>
                <a:gd name="f90" fmla="*/ f86 1 5891405"/>
                <a:gd name="f91" fmla="*/ 968 f86 1"/>
                <a:gd name="f92" fmla="*/ 1181117 f86 1"/>
                <a:gd name="f93" fmla="*/ 3328959 f86 1"/>
                <a:gd name="f94" fmla="*/ 3735758 f86 1"/>
                <a:gd name="f95" fmla="*/ 3871219 f86 1"/>
                <a:gd name="f96" fmla="*/ 4062605 f86 1"/>
                <a:gd name="f97" fmla="*/ 4317787 f86 1"/>
                <a:gd name="f98" fmla="*/ 4977005 f86 1"/>
                <a:gd name="f99" fmla="*/ 5039972 f86 1"/>
                <a:gd name="f100" fmla="*/ 5891405 f86 1"/>
                <a:gd name="f101" fmla="*/ 5859508 f86 1"/>
                <a:gd name="f102" fmla="*/ 3520345 f86 1"/>
                <a:gd name="f103" fmla="*/ 3079808 f86 1"/>
                <a:gd name="f104" fmla="*/ 2980491 f87 1"/>
                <a:gd name="f105" fmla="*/ 726547 f87 1"/>
                <a:gd name="f106" fmla="*/ 486068 f87 1"/>
                <a:gd name="f107" fmla="*/ 2371366 f86 1"/>
                <a:gd name="f108" fmla="*/ 4803 f87 1"/>
                <a:gd name="f109" fmla="*/ 460575 f87 1"/>
                <a:gd name="f110" fmla="*/ 289487 f87 1"/>
                <a:gd name="f111" fmla="*/ 480873 f87 1"/>
                <a:gd name="f112" fmla="*/ 322351 f87 1"/>
                <a:gd name="f113" fmla="*/ 513737 f87 1"/>
                <a:gd name="f114" fmla="*/ 449942 f87 1"/>
                <a:gd name="f115" fmla="*/ 1704584 f87 1"/>
                <a:gd name="f116" fmla="*/ 1895970 f87 1"/>
                <a:gd name="f117" fmla="*/ 4734863 f87 1"/>
                <a:gd name="f118" fmla="*/ 4841189 f87 1"/>
                <a:gd name="f119" fmla="+- f88 0 f1"/>
                <a:gd name="f120" fmla="*/ f91 1 5891405"/>
                <a:gd name="f121" fmla="*/ f92 1 5891405"/>
                <a:gd name="f122" fmla="*/ f93 1 5891405"/>
                <a:gd name="f123" fmla="*/ f94 1 5891405"/>
                <a:gd name="f124" fmla="*/ f95 1 5891405"/>
                <a:gd name="f125" fmla="*/ f96 1 5891405"/>
                <a:gd name="f126" fmla="*/ f97 1 5891405"/>
                <a:gd name="f127" fmla="*/ f98 1 5891405"/>
                <a:gd name="f128" fmla="*/ f99 1 5891405"/>
                <a:gd name="f129" fmla="*/ f100 1 5891405"/>
                <a:gd name="f130" fmla="*/ f101 1 5891405"/>
                <a:gd name="f131" fmla="*/ f102 1 5891405"/>
                <a:gd name="f132" fmla="*/ f103 1 5891405"/>
                <a:gd name="f133" fmla="*/ f104 1 5331558"/>
                <a:gd name="f134" fmla="*/ f105 1 5331558"/>
                <a:gd name="f135" fmla="*/ f106 1 5331558"/>
                <a:gd name="f136" fmla="*/ f107 1 5891405"/>
                <a:gd name="f137" fmla="*/ f108 1 5331558"/>
                <a:gd name="f138" fmla="*/ f109 1 5331558"/>
                <a:gd name="f139" fmla="*/ f110 1 5331558"/>
                <a:gd name="f140" fmla="*/ f111 1 5331558"/>
                <a:gd name="f141" fmla="*/ f112 1 5331558"/>
                <a:gd name="f142" fmla="*/ f113 1 5331558"/>
                <a:gd name="f143" fmla="*/ f114 1 5331558"/>
                <a:gd name="f144" fmla="*/ f115 1 5331558"/>
                <a:gd name="f145" fmla="*/ f116 1 5331558"/>
                <a:gd name="f146" fmla="*/ f117 1 5331558"/>
                <a:gd name="f147" fmla="*/ f118 1 5331558"/>
                <a:gd name="f148" fmla="*/ f82 1 f89"/>
                <a:gd name="f149" fmla="*/ f83 1 f89"/>
                <a:gd name="f150" fmla="*/ f82 1 f90"/>
                <a:gd name="f151" fmla="*/ f84 1 f90"/>
                <a:gd name="f152" fmla="*/ f133 1 f89"/>
                <a:gd name="f153" fmla="*/ f120 1 f90"/>
                <a:gd name="f154" fmla="*/ f134 1 f89"/>
                <a:gd name="f155" fmla="*/ f121 1 f90"/>
                <a:gd name="f156" fmla="*/ f135 1 f89"/>
                <a:gd name="f157" fmla="*/ f136 1 f90"/>
                <a:gd name="f158" fmla="*/ f137 1 f89"/>
                <a:gd name="f159" fmla="*/ f132 1 f90"/>
                <a:gd name="f160" fmla="*/ f138 1 f89"/>
                <a:gd name="f161" fmla="*/ f122 1 f90"/>
                <a:gd name="f162" fmla="*/ f139 1 f89"/>
                <a:gd name="f163" fmla="*/ f123 1 f90"/>
                <a:gd name="f164" fmla="*/ f140 1 f89"/>
                <a:gd name="f165" fmla="*/ f124 1 f90"/>
                <a:gd name="f166" fmla="*/ f141 1 f89"/>
                <a:gd name="f167" fmla="*/ f125 1 f90"/>
                <a:gd name="f168" fmla="*/ f142 1 f89"/>
                <a:gd name="f169" fmla="*/ f126 1 f90"/>
                <a:gd name="f170" fmla="*/ f143 1 f89"/>
                <a:gd name="f171" fmla="*/ f127 1 f90"/>
                <a:gd name="f172" fmla="*/ f144 1 f89"/>
                <a:gd name="f173" fmla="*/ f128 1 f90"/>
                <a:gd name="f174" fmla="*/ f145 1 f89"/>
                <a:gd name="f175" fmla="*/ f129 1 f90"/>
                <a:gd name="f176" fmla="*/ f146 1 f89"/>
                <a:gd name="f177" fmla="*/ f130 1 f90"/>
                <a:gd name="f178" fmla="*/ f147 1 f89"/>
                <a:gd name="f179" fmla="*/ f131 1 f90"/>
                <a:gd name="f180" fmla="*/ f148 f80 1"/>
                <a:gd name="f181" fmla="*/ f149 f80 1"/>
                <a:gd name="f182" fmla="*/ f151 f81 1"/>
                <a:gd name="f183" fmla="*/ f150 f81 1"/>
                <a:gd name="f184" fmla="*/ f152 f80 1"/>
                <a:gd name="f185" fmla="*/ f153 f81 1"/>
                <a:gd name="f186" fmla="*/ f154 f80 1"/>
                <a:gd name="f187" fmla="*/ f155 f81 1"/>
                <a:gd name="f188" fmla="*/ f156 f80 1"/>
                <a:gd name="f189" fmla="*/ f157 f81 1"/>
                <a:gd name="f190" fmla="*/ f158 f80 1"/>
                <a:gd name="f191" fmla="*/ f159 f81 1"/>
                <a:gd name="f192" fmla="*/ f160 f80 1"/>
                <a:gd name="f193" fmla="*/ f161 f81 1"/>
                <a:gd name="f194" fmla="*/ f162 f80 1"/>
                <a:gd name="f195" fmla="*/ f163 f81 1"/>
                <a:gd name="f196" fmla="*/ f164 f80 1"/>
                <a:gd name="f197" fmla="*/ f165 f81 1"/>
                <a:gd name="f198" fmla="*/ f166 f80 1"/>
                <a:gd name="f199" fmla="*/ f167 f81 1"/>
                <a:gd name="f200" fmla="*/ f168 f80 1"/>
                <a:gd name="f201" fmla="*/ f169 f81 1"/>
                <a:gd name="f202" fmla="*/ f170 f80 1"/>
                <a:gd name="f203" fmla="*/ f171 f81 1"/>
                <a:gd name="f204" fmla="*/ f172 f80 1"/>
                <a:gd name="f205" fmla="*/ f173 f81 1"/>
                <a:gd name="f206" fmla="*/ f174 f80 1"/>
                <a:gd name="f207" fmla="*/ f175 f81 1"/>
                <a:gd name="f208" fmla="*/ f176 f80 1"/>
                <a:gd name="f209" fmla="*/ f177 f81 1"/>
                <a:gd name="f210" fmla="*/ f178 f80 1"/>
                <a:gd name="f211" fmla="*/ f179 f81 1"/>
              </a:gdLst>
              <a:ahLst/>
              <a:cxnLst>
                <a:cxn ang="3cd4">
                  <a:pos x="hc" y="t"/>
                </a:cxn>
                <a:cxn ang="0">
                  <a:pos x="r" y="vc"/>
                </a:cxn>
                <a:cxn ang="cd4">
                  <a:pos x="hc" y="b"/>
                </a:cxn>
                <a:cxn ang="cd2">
                  <a:pos x="l" y="vc"/>
                </a:cxn>
                <a:cxn ang="f119">
                  <a:pos x="f184" y="f185"/>
                </a:cxn>
                <a:cxn ang="f119">
                  <a:pos x="f186" y="f187"/>
                </a:cxn>
                <a:cxn ang="f119">
                  <a:pos x="f188" y="f189"/>
                </a:cxn>
                <a:cxn ang="f119">
                  <a:pos x="f190" y="f191"/>
                </a:cxn>
                <a:cxn ang="f119">
                  <a:pos x="f192" y="f193"/>
                </a:cxn>
                <a:cxn ang="f119">
                  <a:pos x="f194" y="f195"/>
                </a:cxn>
                <a:cxn ang="f119">
                  <a:pos x="f196" y="f197"/>
                </a:cxn>
                <a:cxn ang="f119">
                  <a:pos x="f198" y="f199"/>
                </a:cxn>
                <a:cxn ang="f119">
                  <a:pos x="f200" y="f201"/>
                </a:cxn>
                <a:cxn ang="f119">
                  <a:pos x="f202" y="f203"/>
                </a:cxn>
                <a:cxn ang="f119">
                  <a:pos x="f204" y="f205"/>
                </a:cxn>
                <a:cxn ang="f119">
                  <a:pos x="f206" y="f207"/>
                </a:cxn>
                <a:cxn ang="f119">
                  <a:pos x="f208" y="f209"/>
                </a:cxn>
                <a:cxn ang="f119">
                  <a:pos x="f210" y="f211"/>
                </a:cxn>
                <a:cxn ang="f119">
                  <a:pos x="f184" y="f185"/>
                </a:cxn>
              </a:cxnLst>
              <a:rect l="f180" t="f183" r="f181" b="f182"/>
              <a:pathLst>
                <a:path w="5331558" h="5891405">
                  <a:moveTo>
                    <a:pt x="f8" y="f9"/>
                  </a:moveTo>
                  <a:cubicBezTo>
                    <a:pt x="f10" y="f11"/>
                    <a:pt x="f12" y="f13"/>
                    <a:pt x="f14" y="f15"/>
                  </a:cubicBezTo>
                  <a:cubicBezTo>
                    <a:pt x="f16" y="f17"/>
                    <a:pt x="f18" y="f19"/>
                    <a:pt x="f20" y="f21"/>
                  </a:cubicBezTo>
                  <a:cubicBezTo>
                    <a:pt x="f22" y="f23"/>
                    <a:pt x="f24" y="f25"/>
                    <a:pt x="f26" y="f27"/>
                  </a:cubicBezTo>
                  <a:cubicBezTo>
                    <a:pt x="f28" y="f29"/>
                    <a:pt x="f30" y="f31"/>
                    <a:pt x="f32" y="f33"/>
                  </a:cubicBezTo>
                  <a:cubicBezTo>
                    <a:pt x="f34" y="f35"/>
                    <a:pt x="f36" y="f37"/>
                    <a:pt x="f38" y="f39"/>
                  </a:cubicBezTo>
                  <a:lnTo>
                    <a:pt x="f40" y="f41"/>
                  </a:lnTo>
                  <a:cubicBezTo>
                    <a:pt x="f42" y="f43"/>
                    <a:pt x="f44" y="f45"/>
                    <a:pt x="f46" y="f47"/>
                  </a:cubicBezTo>
                  <a:cubicBezTo>
                    <a:pt x="f48" y="f49"/>
                    <a:pt x="f50" y="f51"/>
                    <a:pt x="f52" y="f53"/>
                  </a:cubicBezTo>
                  <a:cubicBezTo>
                    <a:pt x="f54" y="f55"/>
                    <a:pt x="f56" y="f57"/>
                    <a:pt x="f58" y="f59"/>
                  </a:cubicBezTo>
                  <a:cubicBezTo>
                    <a:pt x="f60" y="f61"/>
                    <a:pt x="f62" y="f63"/>
                    <a:pt x="f64" y="f65"/>
                  </a:cubicBezTo>
                  <a:lnTo>
                    <a:pt x="f66" y="f7"/>
                  </a:lnTo>
                  <a:lnTo>
                    <a:pt x="f67" y="f68"/>
                  </a:lnTo>
                  <a:cubicBezTo>
                    <a:pt x="f69" y="f70"/>
                    <a:pt x="f71" y="f72"/>
                    <a:pt x="f73" y="f74"/>
                  </a:cubicBezTo>
                  <a:cubicBezTo>
                    <a:pt x="f75" y="f76"/>
                    <a:pt x="f77" y="f78"/>
                    <a:pt x="f8" y="f9"/>
                  </a:cubicBezTo>
                  <a:close/>
                </a:path>
              </a:pathLst>
            </a:custGeom>
            <a:grpFill/>
            <a:ln cap="flat">
              <a:noFill/>
              <a:prstDash val="solid"/>
            </a:ln>
          </p:spPr>
          <p:txBody>
            <a:bodyPr vert="horz" wrap="square" lIns="121920" tIns="60960" rIns="121920" bIns="60960" anchor="ctr" anchorCtr="1" compatLnSpc="1">
              <a:noAutofit/>
            </a:bodyPr>
            <a:lstStyle/>
            <a:p>
              <a:pPr algn="ctr" defTabSz="1219140">
                <a:defRPr sz="1800" b="0" i="0" u="none" strike="noStrike" kern="0" cap="none" spc="0" baseline="0">
                  <a:solidFill>
                    <a:srgbClr val="000000"/>
                  </a:solidFill>
                  <a:uFillTx/>
                </a:defRPr>
              </a:pPr>
              <a:endParaRPr lang="en-US" sz="1400">
                <a:ea typeface="맑은 고딕" pitchFamily="34"/>
                <a:cs typeface="B Nazanin" panose="00000700000000000000" pitchFamily="2" charset="-78"/>
              </a:endParaRPr>
            </a:p>
          </p:txBody>
        </p:sp>
        <p:sp>
          <p:nvSpPr>
            <p:cNvPr id="6" name="Oval 37">
              <a:extLst>
                <a:ext uri="{FF2B5EF4-FFF2-40B4-BE49-F238E27FC236}">
                  <a16:creationId xmlns:a16="http://schemas.microsoft.com/office/drawing/2014/main" id="{DE64B1C0-4574-6328-E787-D40496FE29E7}"/>
                </a:ext>
              </a:extLst>
            </p:cNvPr>
            <p:cNvSpPr/>
            <p:nvPr/>
          </p:nvSpPr>
          <p:spPr>
            <a:xfrm rot="18100527">
              <a:off x="3982997" y="1232478"/>
              <a:ext cx="217672" cy="304513"/>
            </a:xfrm>
            <a:custGeom>
              <a:avLst/>
              <a:gdLst>
                <a:gd name="f0" fmla="val w"/>
                <a:gd name="f1" fmla="val h"/>
                <a:gd name="f2" fmla="val 0"/>
                <a:gd name="f3" fmla="val 1170491"/>
                <a:gd name="f4" fmla="val 1745209"/>
                <a:gd name="f5" fmla="val 429221"/>
                <a:gd name="f6" fmla="val 671495"/>
                <a:gd name="f7" fmla="val 415869"/>
                <a:gd name="f8" fmla="val 670322"/>
                <a:gd name="f9" fmla="val 402356"/>
                <a:gd name="f10" fmla="val 670624"/>
                <a:gd name="f11" fmla="val 388917"/>
                <a:gd name="f12" fmla="val 672439"/>
                <a:gd name="f13" fmla="val 370997"/>
                <a:gd name="f14" fmla="val 674859"/>
                <a:gd name="f15" fmla="val 353207"/>
                <a:gd name="f16" fmla="val 679968"/>
                <a:gd name="f17" fmla="val 336101"/>
                <a:gd name="f18" fmla="val 687858"/>
                <a:gd name="f19" fmla="val 344770"/>
                <a:gd name="f20" fmla="val 708640"/>
                <a:gd name="f21" fmla="val 405276"/>
                <a:gd name="f22" fmla="val 680369"/>
                <a:gd name="f23" fmla="val 475531"/>
                <a:gd name="f24" fmla="val 691805"/>
                <a:gd name="f25" fmla="val 523918"/>
                <a:gd name="f26" fmla="val 737799"/>
                <a:gd name="f27" fmla="val 569388"/>
                <a:gd name="f28" fmla="val 781022"/>
                <a:gd name="f29" fmla="val 587723"/>
                <a:gd name="f30" fmla="val 847396"/>
                <a:gd name="f31" fmla="val 571504"/>
                <a:gd name="f32" fmla="val 910067"/>
                <a:gd name="f33" fmla="val 593243"/>
                <a:gd name="f34" fmla="val 915886"/>
                <a:gd name="f35" fmla="val 611678"/>
                <a:gd name="f36" fmla="val 844923"/>
                <a:gd name="f37" fmla="val 590662"/>
                <a:gd name="f38" fmla="val 769719"/>
                <a:gd name="f39" fmla="val 538740"/>
                <a:gd name="f40" fmla="val 720849"/>
                <a:gd name="f41" fmla="val 507886"/>
                <a:gd name="f42" fmla="val 691808"/>
                <a:gd name="f43" fmla="val 469277"/>
                <a:gd name="f44" fmla="val 675014"/>
                <a:gd name="f45" fmla="val 588421"/>
                <a:gd name="f46" fmla="val 580980"/>
                <a:gd name="f47" fmla="val 534186"/>
                <a:gd name="f48" fmla="val 581239"/>
                <a:gd name="f49" fmla="val 482134"/>
                <a:gd name="f50" fmla="val 605639"/>
                <a:gd name="f51" fmla="val 446738"/>
                <a:gd name="f52" fmla="val 649695"/>
                <a:gd name="f53" fmla="val 463760"/>
                <a:gd name="f54" fmla="val 664437"/>
                <a:gd name="f55" fmla="val 505329"/>
                <a:gd name="f56" fmla="val 612166"/>
                <a:gd name="f57" fmla="val 573320"/>
                <a:gd name="f58" fmla="val 591099"/>
                <a:gd name="f59" fmla="val 637132"/>
                <a:gd name="f60" fmla="val 610714"/>
                <a:gd name="f61" fmla="val 697098"/>
                <a:gd name="f62" fmla="val 629147"/>
                <a:gd name="f63" fmla="val 743088"/>
                <a:gd name="f64" fmla="val 680397"/>
                <a:gd name="f65" fmla="val 756495"/>
                <a:gd name="f66" fmla="val 743730"/>
                <a:gd name="f67" fmla="val 778549"/>
                <a:gd name="f68" fmla="val 739251"/>
                <a:gd name="f69" fmla="val 763432"/>
                <a:gd name="f70" fmla="val 667508"/>
                <a:gd name="f71" fmla="val 711108"/>
                <a:gd name="f72" fmla="val 609548"/>
                <a:gd name="f73" fmla="val 642848"/>
                <a:gd name="f74" fmla="val 588934"/>
                <a:gd name="f75" fmla="val 624821"/>
                <a:gd name="f76" fmla="val 583490"/>
                <a:gd name="f77" fmla="val 606500"/>
                <a:gd name="f78" fmla="val 580894"/>
                <a:gd name="f79" fmla="val 533817"/>
                <a:gd name="f80" fmla="val 617807"/>
                <a:gd name="f81" fmla="val 1"/>
                <a:gd name="f82" fmla="val 687626"/>
                <a:gd name="f83" fmla="val 60667"/>
                <a:gd name="f84" fmla="val 697680"/>
                <a:gd name="f85" fmla="val 141081"/>
                <a:gd name="f86" fmla="val 603869"/>
                <a:gd name="f87" fmla="val 182843"/>
                <a:gd name="f88" fmla="val 547102"/>
                <a:gd name="f89" fmla="val 268997"/>
                <a:gd name="f90" fmla="val 562024"/>
                <a:gd name="f91" fmla="val 352718"/>
                <a:gd name="f92" fmla="val 584367"/>
                <a:gd name="f93" fmla="val 347971"/>
                <a:gd name="f94" fmla="val 570422"/>
                <a:gd name="f95" fmla="val 267354"/>
                <a:gd name="f96" fmla="val 633895"/>
                <a:gd name="f97" fmla="val 183716"/>
                <a:gd name="f98" fmla="val 732836"/>
                <a:gd name="f99" fmla="val 150639"/>
                <a:gd name="f100" fmla="val 738208"/>
                <a:gd name="f101" fmla="val 147500"/>
                <a:gd name="f102" fmla="val 743991"/>
                <a:gd name="f103" fmla="val 147205"/>
                <a:gd name="f104" fmla="val 749842"/>
                <a:gd name="f105" fmla="val 844103"/>
                <a:gd name="f106" fmla="val 920515"/>
                <a:gd name="f107" fmla="val 223618"/>
                <a:gd name="f108" fmla="val 317877"/>
                <a:gd name="f109" fmla="val 910716"/>
                <a:gd name="f110" fmla="val 366417"/>
                <a:gd name="f111" fmla="val 366418"/>
                <a:gd name="f112" fmla="val 371433"/>
                <a:gd name="f113" fmla="val 997755"/>
                <a:gd name="f114" fmla="val 379016"/>
                <a:gd name="f115" fmla="val 1056877"/>
                <a:gd name="f116" fmla="val 445155"/>
                <a:gd name="f117" fmla="val 525101"/>
                <a:gd name="f118" fmla="val 1047351"/>
                <a:gd name="f119" fmla="val 572282"/>
                <a:gd name="f120" fmla="val 1119671"/>
                <a:gd name="f121" fmla="val 602218"/>
                <a:gd name="f122" fmla="val 673500"/>
                <a:gd name="f123" fmla="val 756650"/>
                <a:gd name="f124" fmla="val 1170490"/>
                <a:gd name="f125" fmla="val 802863"/>
                <a:gd name="f126" fmla="val 1154794"/>
                <a:gd name="f127" fmla="val 845409"/>
                <a:gd name="f128" fmla="val 1127569"/>
                <a:gd name="f129" fmla="val 878235"/>
                <a:gd name="f130" fmla="val 1080615"/>
                <a:gd name="f131" fmla="val 934488"/>
                <a:gd name="f132" fmla="val 1014142"/>
                <a:gd name="f133" fmla="val 959925"/>
                <a:gd name="f134" fmla="val 954678"/>
                <a:gd name="f135" fmla="val 939840"/>
                <a:gd name="f136" fmla="val 947373"/>
                <a:gd name="f137" fmla="val 961469"/>
                <a:gd name="f138" fmla="val 1000817"/>
                <a:gd name="f139" fmla="val 979520"/>
                <a:gd name="f140" fmla="val 1058949"/>
                <a:gd name="f141" fmla="val 966083"/>
                <a:gd name="f142" fmla="val 1106746"/>
                <a:gd name="f143" fmla="val 928282"/>
                <a:gd name="f144" fmla="val 1128548"/>
                <a:gd name="f145" fmla="val 955588"/>
                <a:gd name="f146" fmla="val 1138907"/>
                <a:gd name="f147" fmla="val 990708"/>
                <a:gd name="f148" fmla="val 1028247"/>
                <a:gd name="f149" fmla="val 1124134"/>
                <a:gd name="f150" fmla="val 1071328"/>
                <a:gd name="f151" fmla="val 1204237"/>
                <a:gd name="f152" fmla="val 981133"/>
                <a:gd name="f153" fmla="val 1223220"/>
                <a:gd name="f154" fmla="val 889088"/>
                <a:gd name="f155" fmla="val 1236998"/>
                <a:gd name="f156" fmla="val 805358"/>
                <a:gd name="f157" fmla="val 1200898"/>
                <a:gd name="f158" fmla="val 777272"/>
                <a:gd name="f159" fmla="val 1134408"/>
                <a:gd name="f160" fmla="val 791057"/>
                <a:gd name="f161" fmla="val 1124903"/>
                <a:gd name="f162" fmla="val 802061"/>
                <a:gd name="f163" fmla="val 1111678"/>
                <a:gd name="f164" fmla="val 810210"/>
                <a:gd name="f165" fmla="val 1096167"/>
                <a:gd name="f166" fmla="val 831546"/>
                <a:gd name="f167" fmla="val 1055553"/>
                <a:gd name="f168" fmla="val 830022"/>
                <a:gd name="f169" fmla="val 1005443"/>
                <a:gd name="f170" fmla="val 806195"/>
                <a:gd name="f171" fmla="val 964175"/>
                <a:gd name="f172" fmla="val 787267"/>
                <a:gd name="f173" fmla="val 975103"/>
                <a:gd name="f174" fmla="val 807161"/>
                <a:gd name="f175" fmla="val 1009560"/>
                <a:gd name="f176" fmla="val 808703"/>
                <a:gd name="f177" fmla="val 1051275"/>
                <a:gd name="f178" fmla="val 791333"/>
                <a:gd name="f179" fmla="val 1085110"/>
                <a:gd name="f180" fmla="val 784855"/>
                <a:gd name="f181" fmla="val 1097727"/>
                <a:gd name="f182" fmla="val 776117"/>
                <a:gd name="f183" fmla="val 1108536"/>
                <a:gd name="f184" fmla="val 763385"/>
                <a:gd name="f185" fmla="val 1114320"/>
                <a:gd name="f186" fmla="val 744063"/>
                <a:gd name="f187" fmla="val 1119497"/>
                <a:gd name="f188" fmla="val 747716"/>
                <a:gd name="f189" fmla="val 1128718"/>
                <a:gd name="f190" fmla="val 731558"/>
                <a:gd name="f191" fmla="val 1137628"/>
                <a:gd name="f192" fmla="val 712804"/>
                <a:gd name="f193" fmla="val 1141697"/>
                <a:gd name="f194" fmla="val 693327"/>
                <a:gd name="f195" fmla="val 1140344"/>
                <a:gd name="f196" fmla="val 655409"/>
                <a:gd name="f197" fmla="val 1137711"/>
                <a:gd name="f198" fmla="val 620494"/>
                <a:gd name="f199" fmla="val 1114908"/>
                <a:gd name="f200" fmla="val 601213"/>
                <a:gd name="f201" fmla="val 1080185"/>
                <a:gd name="f202" fmla="val 582082"/>
                <a:gd name="f203" fmla="val 1090754"/>
                <a:gd name="f204" fmla="val 605167"/>
                <a:gd name="f205" fmla="val 1132362"/>
                <a:gd name="f206" fmla="val 647281"/>
                <a:gd name="f207" fmla="val 1159482"/>
                <a:gd name="f208" fmla="val 693051"/>
                <a:gd name="f209" fmla="val 1162221"/>
                <a:gd name="f210" fmla="val 715413"/>
                <a:gd name="f211" fmla="val 1163558"/>
                <a:gd name="f212" fmla="val 736989"/>
                <a:gd name="f213" fmla="val 1158982"/>
                <a:gd name="f214" fmla="val 755684"/>
                <a:gd name="f215" fmla="val 1148835"/>
                <a:gd name="f216" fmla="val 792539"/>
                <a:gd name="f217" fmla="val 1222022"/>
                <a:gd name="f218" fmla="val 887119"/>
                <a:gd name="f219" fmla="val 1262260"/>
                <a:gd name="f220" fmla="val 989751"/>
                <a:gd name="f221" fmla="val 1247587"/>
                <a:gd name="f222" fmla="val 1000157"/>
                <a:gd name="f223" fmla="val 1267987"/>
                <a:gd name="f224" fmla="val 1004489"/>
                <a:gd name="f225" fmla="val 1291252"/>
                <a:gd name="f226" fmla="val 1004488"/>
                <a:gd name="f227" fmla="val 1315531"/>
                <a:gd name="f228" fmla="val 1381750"/>
                <a:gd name="f229" fmla="val 972258"/>
                <a:gd name="f230" fmla="val 1440443"/>
                <a:gd name="f231" fmla="val 920375"/>
                <a:gd name="f232" fmla="val 1473506"/>
                <a:gd name="f233" fmla="val 913116"/>
                <a:gd name="f234" fmla="val 1474079"/>
                <a:gd name="f235" fmla="val 850536"/>
                <a:gd name="f236" fmla="val 1469665"/>
                <a:gd name="f237" fmla="val 794159"/>
                <a:gd name="f238" fmla="val 1430126"/>
                <a:gd name="f239" fmla="val 766796"/>
                <a:gd name="f240" fmla="val 1371458"/>
                <a:gd name="f241" fmla="val 746323"/>
                <a:gd name="f242" fmla="val 1380801"/>
                <a:gd name="f243" fmla="val 776874"/>
                <a:gd name="f244" fmla="val 1446464"/>
                <a:gd name="f245" fmla="val 839753"/>
                <a:gd name="f246" fmla="val 1490827"/>
                <a:gd name="f247" fmla="val 909888"/>
                <a:gd name="f248" fmla="val 1496052"/>
                <a:gd name="f249" fmla="val 891948"/>
                <a:gd name="f250" fmla="val 1561049"/>
                <a:gd name="f251" fmla="val 840393"/>
                <a:gd name="f252" fmla="val 1611456"/>
                <a:gd name="f253" fmla="val 774838"/>
                <a:gd name="f254" fmla="val 1628054"/>
                <a:gd name="f255" fmla="val 686646"/>
                <a:gd name="f256" fmla="val 1642970"/>
                <a:gd name="f257" fmla="val 605133"/>
                <a:gd name="f258" fmla="val 1612285"/>
                <a:gd name="f259" fmla="val 571751"/>
                <a:gd name="f260" fmla="val 1552195"/>
                <a:gd name="f261" fmla="val 550649"/>
                <a:gd name="f262" fmla="val 1566422"/>
                <a:gd name="f263" fmla="val 577499"/>
                <a:gd name="f264" fmla="val 1609979"/>
                <a:gd name="f265" fmla="val 626419"/>
                <a:gd name="f266" fmla="val 1639383"/>
                <a:gd name="f267" fmla="val 685031"/>
                <a:gd name="f268" fmla="val 1648114"/>
                <a:gd name="f269" fmla="val 659684"/>
                <a:gd name="f270" fmla="val 1706013"/>
                <a:gd name="f271" fmla="val 601329"/>
                <a:gd name="f272" fmla="val 1745210"/>
                <a:gd name="f273" fmla="val 533818"/>
                <a:gd name="f274" fmla="val 455549"/>
                <a:gd name="f275" fmla="val 416747"/>
                <a:gd name="f276" fmla="val 1692524"/>
                <a:gd name="f277" fmla="val 372301"/>
                <a:gd name="f278" fmla="val 1619888"/>
                <a:gd name="f279" fmla="val 366380"/>
                <a:gd name="f280" fmla="val 1592106"/>
                <a:gd name="f281" fmla="val 305091"/>
                <a:gd name="f282" fmla="val 1567105"/>
                <a:gd name="f283" fmla="val 259811"/>
                <a:gd name="f284" fmla="val 1511085"/>
                <a:gd name="f285" fmla="val 250590"/>
                <a:gd name="f286" fmla="val 1443452"/>
                <a:gd name="f287" fmla="val 203712"/>
                <a:gd name="f288" fmla="val 1453117"/>
                <a:gd name="f289" fmla="val 158965"/>
                <a:gd name="f290" fmla="val 1444975"/>
                <a:gd name="f291" fmla="val 117260"/>
                <a:gd name="f292" fmla="val 1407178"/>
                <a:gd name="f293" fmla="val 55030"/>
                <a:gd name="f294" fmla="val 1350772"/>
                <a:gd name="f295" fmla="val 44039"/>
                <a:gd name="f296" fmla="val 1258933"/>
                <a:gd name="f297" fmla="val 90593"/>
                <a:gd name="f298" fmla="val 1192598"/>
                <a:gd name="f299" fmla="val 186799"/>
                <a:gd name="f300" fmla="val 1224213"/>
                <a:gd name="f301" fmla="val 285304"/>
                <a:gd name="f302" fmla="val 1199642"/>
                <a:gd name="f303" fmla="val 330760"/>
                <a:gd name="f304" fmla="val 1129474"/>
                <a:gd name="f305" fmla="val 344999"/>
                <a:gd name="f306" fmla="val 1132822"/>
                <a:gd name="f307" fmla="val 420009"/>
                <a:gd name="f308" fmla="val 1139731"/>
                <a:gd name="f309" fmla="val 490500"/>
                <a:gd name="f310" fmla="val 1101048"/>
                <a:gd name="f311" fmla="val 524987"/>
                <a:gd name="f312" fmla="val 1034051"/>
                <a:gd name="f313" fmla="val 505360"/>
                <a:gd name="f314" fmla="val 1023014"/>
                <a:gd name="f315" fmla="val 475089"/>
                <a:gd name="f316" fmla="val 1082544"/>
                <a:gd name="f317" fmla="val 412689"/>
                <a:gd name="f318" fmla="val 1116790"/>
                <a:gd name="f319" fmla="val 346243"/>
                <a:gd name="f320" fmla="val 1110339"/>
                <a:gd name="f321" fmla="val 283801"/>
                <a:gd name="f322" fmla="val 1104277"/>
                <a:gd name="f323" fmla="val 228486"/>
                <a:gd name="f324" fmla="val 1063265"/>
                <a:gd name="f325" fmla="val 202679"/>
                <a:gd name="f326" fmla="val 1003895"/>
                <a:gd name="f327" fmla="val 181967"/>
                <a:gd name="f328" fmla="val 1012696"/>
                <a:gd name="f329" fmla="val 205492"/>
                <a:gd name="f330" fmla="val 1066954"/>
                <a:gd name="f331" fmla="val 250941"/>
                <a:gd name="f332" fmla="val 1107583"/>
                <a:gd name="f333" fmla="val 305288"/>
                <a:gd name="f334" fmla="val 1123484"/>
                <a:gd name="f335" fmla="val 260051"/>
                <a:gd name="f336" fmla="val 1186174"/>
                <a:gd name="f337" fmla="val 162021"/>
                <a:gd name="f338" fmla="val 1201884"/>
                <a:gd name="f339" fmla="val 70961"/>
                <a:gd name="f340" fmla="val 1161909"/>
                <a:gd name="f341" fmla="val 64874"/>
                <a:gd name="f342" fmla="val 1160625"/>
                <a:gd name="f343" fmla="val 60391"/>
                <a:gd name="f344" fmla="val 1156961"/>
                <a:gd name="f345" fmla="val 56055"/>
                <a:gd name="f346" fmla="val 1153032"/>
                <a:gd name="f347" fmla="val -13786"/>
                <a:gd name="f348" fmla="val 1089729"/>
                <a:gd name="f349" fmla="val -19088"/>
                <a:gd name="f350" fmla="val 981796"/>
                <a:gd name="f351" fmla="val 44214"/>
                <a:gd name="f352" fmla="val 911953"/>
                <a:gd name="f353" fmla="val 84073"/>
                <a:gd name="f354" fmla="val 882569"/>
                <a:gd name="f355" fmla="val 76811"/>
                <a:gd name="f356" fmla="val 875989"/>
                <a:gd name="f357" fmla="val 80179"/>
                <a:gd name="f358" fmla="val 872273"/>
                <a:gd name="f359" fmla="val 28040"/>
                <a:gd name="f360" fmla="val 814783"/>
                <a:gd name="f361" fmla="val 28651"/>
                <a:gd name="f362" fmla="val 726072"/>
                <a:gd name="f363" fmla="val 82340"/>
                <a:gd name="f364" fmla="val 666836"/>
                <a:gd name="f365" fmla="val 121082"/>
                <a:gd name="f366" fmla="val 638275"/>
                <a:gd name="f367" fmla="val 89526"/>
                <a:gd name="f368" fmla="val 571593"/>
                <a:gd name="f369" fmla="val 96788"/>
                <a:gd name="f370" fmla="val 490523"/>
                <a:gd name="f371" fmla="val 145805"/>
                <a:gd name="f372" fmla="val 430894"/>
                <a:gd name="f373" fmla="val 198586"/>
                <a:gd name="f374" fmla="val 400645"/>
                <a:gd name="f375" fmla="val 259015"/>
                <a:gd name="f376" fmla="val 385179"/>
                <a:gd name="f377" fmla="val 321878"/>
                <a:gd name="f378" fmla="val 383347"/>
                <a:gd name="f379" fmla="val 321111"/>
                <a:gd name="f380" fmla="val 357014"/>
                <a:gd name="f381" fmla="val 257723"/>
                <a:gd name="f382" fmla="val 358862"/>
                <a:gd name="f383" fmla="val 196668"/>
                <a:gd name="f384" fmla="val 373772"/>
                <a:gd name="f385" fmla="val 141180"/>
                <a:gd name="f386" fmla="val 399723"/>
                <a:gd name="f387" fmla="val 117813"/>
                <a:gd name="f388" fmla="val 370058"/>
                <a:gd name="f389" fmla="val 106816"/>
                <a:gd name="f390" fmla="val 332072"/>
                <a:gd name="f391" fmla="val 291518"/>
                <a:gd name="f392" fmla="val 170286"/>
                <a:gd name="f393" fmla="val 205094"/>
                <a:gd name="f394" fmla="val 72008"/>
                <a:gd name="f395" fmla="val 326327"/>
                <a:gd name="f396" fmla="val 350305"/>
                <a:gd name="f397" fmla="val 373385"/>
                <a:gd name="f398" fmla="val 75853"/>
                <a:gd name="f399" fmla="val 394659"/>
                <a:gd name="f400" fmla="val 83948"/>
                <a:gd name="f401" fmla="val 425371"/>
                <a:gd name="f402" fmla="val 33609"/>
                <a:gd name="f403" fmla="val 467237"/>
                <a:gd name="f404" fmla="*/ f0 1 1170491"/>
                <a:gd name="f405" fmla="*/ f1 1 1745209"/>
                <a:gd name="f406" fmla="val f2"/>
                <a:gd name="f407" fmla="val f3"/>
                <a:gd name="f408" fmla="val f4"/>
                <a:gd name="f409" fmla="+- f408 0 f406"/>
                <a:gd name="f410" fmla="+- f407 0 f406"/>
                <a:gd name="f411" fmla="*/ f410 1 1170491"/>
                <a:gd name="f412" fmla="*/ f409 1 1745209"/>
                <a:gd name="f413" fmla="*/ f406 1 f411"/>
                <a:gd name="f414" fmla="*/ f407 1 f411"/>
                <a:gd name="f415" fmla="*/ f406 1 f412"/>
                <a:gd name="f416" fmla="*/ f408 1 f412"/>
                <a:gd name="f417" fmla="*/ f413 f404 1"/>
                <a:gd name="f418" fmla="*/ f414 f404 1"/>
                <a:gd name="f419" fmla="*/ f416 f405 1"/>
                <a:gd name="f420" fmla="*/ f415 f405 1"/>
              </a:gdLst>
              <a:ahLst/>
              <a:cxnLst>
                <a:cxn ang="3cd4">
                  <a:pos x="hc" y="t"/>
                </a:cxn>
                <a:cxn ang="0">
                  <a:pos x="r" y="vc"/>
                </a:cxn>
                <a:cxn ang="cd4">
                  <a:pos x="hc" y="b"/>
                </a:cxn>
                <a:cxn ang="cd2">
                  <a:pos x="l" y="vc"/>
                </a:cxn>
              </a:cxnLst>
              <a:rect l="f417" t="f420" r="f418" b="f419"/>
              <a:pathLst>
                <a:path w="1170491" h="1745209">
                  <a:moveTo>
                    <a:pt x="f5" y="f6"/>
                  </a:moveTo>
                  <a:cubicBezTo>
                    <a:pt x="f7" y="f8"/>
                    <a:pt x="f9" y="f10"/>
                    <a:pt x="f11" y="f12"/>
                  </a:cubicBezTo>
                  <a:cubicBezTo>
                    <a:pt x="f13" y="f14"/>
                    <a:pt x="f15" y="f16"/>
                    <a:pt x="f17" y="f18"/>
                  </a:cubicBezTo>
                  <a:lnTo>
                    <a:pt x="f19" y="f20"/>
                  </a:lnTo>
                  <a:cubicBezTo>
                    <a:pt x="f21" y="f22"/>
                    <a:pt x="f23" y="f24"/>
                    <a:pt x="f25" y="f26"/>
                  </a:cubicBezTo>
                  <a:cubicBezTo>
                    <a:pt x="f27" y="f28"/>
                    <a:pt x="f29" y="f30"/>
                    <a:pt x="f31" y="f32"/>
                  </a:cubicBezTo>
                  <a:lnTo>
                    <a:pt x="f33" y="f34"/>
                  </a:lnTo>
                  <a:cubicBezTo>
                    <a:pt x="f35" y="f36"/>
                    <a:pt x="f37" y="f38"/>
                    <a:pt x="f39" y="f40"/>
                  </a:cubicBezTo>
                  <a:cubicBezTo>
                    <a:pt x="f41" y="f42"/>
                    <a:pt x="f43" y="f44"/>
                    <a:pt x="f5" y="f6"/>
                  </a:cubicBezTo>
                  <a:close/>
                  <a:moveTo>
                    <a:pt x="f45" y="f46"/>
                  </a:moveTo>
                  <a:cubicBezTo>
                    <a:pt x="f47" y="f48"/>
                    <a:pt x="f49" y="f50"/>
                    <a:pt x="f51" y="f52"/>
                  </a:cubicBezTo>
                  <a:lnTo>
                    <a:pt x="f53" y="f54"/>
                  </a:lnTo>
                  <a:cubicBezTo>
                    <a:pt x="f55" y="f56"/>
                    <a:pt x="f57" y="f58"/>
                    <a:pt x="f59" y="f60"/>
                  </a:cubicBezTo>
                  <a:cubicBezTo>
                    <a:pt x="f61" y="f62"/>
                    <a:pt x="f63" y="f64"/>
                    <a:pt x="f65" y="f66"/>
                  </a:cubicBezTo>
                  <a:lnTo>
                    <a:pt x="f67" y="f68"/>
                  </a:lnTo>
                  <a:cubicBezTo>
                    <a:pt x="f69" y="f70"/>
                    <a:pt x="f71" y="f72"/>
                    <a:pt x="f73" y="f74"/>
                  </a:cubicBezTo>
                  <a:cubicBezTo>
                    <a:pt x="f75" y="f76"/>
                    <a:pt x="f77" y="f78"/>
                    <a:pt x="f45" y="f46"/>
                  </a:cubicBezTo>
                  <a:close/>
                  <a:moveTo>
                    <a:pt x="f79" y="f2"/>
                  </a:moveTo>
                  <a:cubicBezTo>
                    <a:pt x="f80" y="f81"/>
                    <a:pt x="f82" y="f83"/>
                    <a:pt x="f84" y="f85"/>
                  </a:cubicBezTo>
                  <a:cubicBezTo>
                    <a:pt x="f86" y="f87"/>
                    <a:pt x="f88" y="f89"/>
                    <a:pt x="f90" y="f91"/>
                  </a:cubicBezTo>
                  <a:lnTo>
                    <a:pt x="f92" y="f93"/>
                  </a:lnTo>
                  <a:cubicBezTo>
                    <a:pt x="f94" y="f95"/>
                    <a:pt x="f96" y="f97"/>
                    <a:pt x="f98" y="f99"/>
                  </a:cubicBezTo>
                  <a:cubicBezTo>
                    <a:pt x="f100" y="f101"/>
                    <a:pt x="f102" y="f103"/>
                    <a:pt x="f104" y="f103"/>
                  </a:cubicBezTo>
                  <a:cubicBezTo>
                    <a:pt x="f105" y="f103"/>
                    <a:pt x="f106" y="f107"/>
                    <a:pt x="f106" y="f108"/>
                  </a:cubicBezTo>
                  <a:lnTo>
                    <a:pt x="f109" y="f110"/>
                  </a:lnTo>
                  <a:lnTo>
                    <a:pt x="f106" y="f111"/>
                  </a:lnTo>
                  <a:lnTo>
                    <a:pt x="f106" y="f112"/>
                  </a:lnTo>
                  <a:cubicBezTo>
                    <a:pt x="f113" y="f114"/>
                    <a:pt x="f115" y="f116"/>
                    <a:pt x="f115" y="f117"/>
                  </a:cubicBezTo>
                  <a:lnTo>
                    <a:pt x="f118" y="f119"/>
                  </a:lnTo>
                  <a:cubicBezTo>
                    <a:pt x="f120" y="f121"/>
                    <a:pt x="f3" y="f122"/>
                    <a:pt x="f3" y="f123"/>
                  </a:cubicBezTo>
                  <a:cubicBezTo>
                    <a:pt x="f124" y="f125"/>
                    <a:pt x="f126" y="f127"/>
                    <a:pt x="f128" y="f129"/>
                  </a:cubicBezTo>
                  <a:cubicBezTo>
                    <a:pt x="f130" y="f131"/>
                    <a:pt x="f132" y="f133"/>
                    <a:pt x="f134" y="f135"/>
                  </a:cubicBezTo>
                  <a:lnTo>
                    <a:pt x="f136" y="f137"/>
                  </a:lnTo>
                  <a:cubicBezTo>
                    <a:pt x="f138" y="f139"/>
                    <a:pt x="f140" y="f141"/>
                    <a:pt x="f142" y="f143"/>
                  </a:cubicBezTo>
                  <a:cubicBezTo>
                    <a:pt x="f144" y="f145"/>
                    <a:pt x="f146" y="f147"/>
                    <a:pt x="f146" y="f148"/>
                  </a:cubicBezTo>
                  <a:cubicBezTo>
                    <a:pt x="f146" y="f149"/>
                    <a:pt x="f150" y="f151"/>
                    <a:pt x="f152" y="f153"/>
                  </a:cubicBezTo>
                  <a:cubicBezTo>
                    <a:pt x="f154" y="f155"/>
                    <a:pt x="f156" y="f157"/>
                    <a:pt x="f158" y="f159"/>
                  </a:cubicBezTo>
                  <a:cubicBezTo>
                    <a:pt x="f160" y="f161"/>
                    <a:pt x="f162" y="f163"/>
                    <a:pt x="f164" y="f165"/>
                  </a:cubicBezTo>
                  <a:cubicBezTo>
                    <a:pt x="f166" y="f167"/>
                    <a:pt x="f168" y="f169"/>
                    <a:pt x="f170" y="f171"/>
                  </a:cubicBezTo>
                  <a:lnTo>
                    <a:pt x="f172" y="f173"/>
                  </a:lnTo>
                  <a:cubicBezTo>
                    <a:pt x="f174" y="f175"/>
                    <a:pt x="f176" y="f177"/>
                    <a:pt x="f178" y="f179"/>
                  </a:cubicBezTo>
                  <a:cubicBezTo>
                    <a:pt x="f180" y="f181"/>
                    <a:pt x="f182" y="f183"/>
                    <a:pt x="f184" y="f185"/>
                  </a:cubicBezTo>
                  <a:lnTo>
                    <a:pt x="f186" y="f187"/>
                  </a:lnTo>
                  <a:lnTo>
                    <a:pt x="f188" y="f189"/>
                  </a:lnTo>
                  <a:cubicBezTo>
                    <a:pt x="f190" y="f191"/>
                    <a:pt x="f192" y="f193"/>
                    <a:pt x="f194" y="f195"/>
                  </a:cubicBezTo>
                  <a:cubicBezTo>
                    <a:pt x="f196" y="f197"/>
                    <a:pt x="f198" y="f199"/>
                    <a:pt x="f200" y="f201"/>
                  </a:cubicBezTo>
                  <a:lnTo>
                    <a:pt x="f202" y="f203"/>
                  </a:lnTo>
                  <a:cubicBezTo>
                    <a:pt x="f204" y="f205"/>
                    <a:pt x="f206" y="f207"/>
                    <a:pt x="f208" y="f209"/>
                  </a:cubicBezTo>
                  <a:cubicBezTo>
                    <a:pt x="f210" y="f211"/>
                    <a:pt x="f212" y="f213"/>
                    <a:pt x="f214" y="f215"/>
                  </a:cubicBezTo>
                  <a:cubicBezTo>
                    <a:pt x="f216" y="f217"/>
                    <a:pt x="f218" y="f219"/>
                    <a:pt x="f220" y="f221"/>
                  </a:cubicBezTo>
                  <a:cubicBezTo>
                    <a:pt x="f222" y="f223"/>
                    <a:pt x="f224" y="f225"/>
                    <a:pt x="f226" y="f227"/>
                  </a:cubicBezTo>
                  <a:cubicBezTo>
                    <a:pt x="f226" y="f228"/>
                    <a:pt x="f229" y="f230"/>
                    <a:pt x="f231" y="f232"/>
                  </a:cubicBezTo>
                  <a:lnTo>
                    <a:pt x="f233" y="f234"/>
                  </a:lnTo>
                  <a:cubicBezTo>
                    <a:pt x="f235" y="f236"/>
                    <a:pt x="f237" y="f238"/>
                    <a:pt x="f239" y="f240"/>
                  </a:cubicBezTo>
                  <a:lnTo>
                    <a:pt x="f241" y="f242"/>
                  </a:lnTo>
                  <a:cubicBezTo>
                    <a:pt x="f243" y="f244"/>
                    <a:pt x="f245" y="f246"/>
                    <a:pt x="f247" y="f248"/>
                  </a:cubicBezTo>
                  <a:cubicBezTo>
                    <a:pt x="f249" y="f250"/>
                    <a:pt x="f251" y="f252"/>
                    <a:pt x="f253" y="f254"/>
                  </a:cubicBezTo>
                  <a:cubicBezTo>
                    <a:pt x="f255" y="f256"/>
                    <a:pt x="f257" y="f258"/>
                    <a:pt x="f259" y="f260"/>
                  </a:cubicBezTo>
                  <a:lnTo>
                    <a:pt x="f261" y="f262"/>
                  </a:lnTo>
                  <a:cubicBezTo>
                    <a:pt x="f263" y="f264"/>
                    <a:pt x="f265" y="f266"/>
                    <a:pt x="f267" y="f268"/>
                  </a:cubicBezTo>
                  <a:cubicBezTo>
                    <a:pt x="f269" y="f270"/>
                    <a:pt x="f271" y="f272"/>
                    <a:pt x="f273" y="f4"/>
                  </a:cubicBezTo>
                  <a:cubicBezTo>
                    <a:pt x="f274" y="f272"/>
                    <a:pt x="f275" y="f276"/>
                    <a:pt x="f277" y="f278"/>
                  </a:cubicBezTo>
                  <a:lnTo>
                    <a:pt x="f279" y="f280"/>
                  </a:lnTo>
                  <a:cubicBezTo>
                    <a:pt x="f281" y="f282"/>
                    <a:pt x="f283" y="f284"/>
                    <a:pt x="f285" y="f286"/>
                  </a:cubicBezTo>
                  <a:cubicBezTo>
                    <a:pt x="f287" y="f288"/>
                    <a:pt x="f289" y="f290"/>
                    <a:pt x="f291" y="f292"/>
                  </a:cubicBezTo>
                  <a:cubicBezTo>
                    <a:pt x="f293" y="f294"/>
                    <a:pt x="f295" y="f296"/>
                    <a:pt x="f297" y="f298"/>
                  </a:cubicBezTo>
                  <a:cubicBezTo>
                    <a:pt x="f299" y="f300"/>
                    <a:pt x="f301" y="f302"/>
                    <a:pt x="f303" y="f304"/>
                  </a:cubicBezTo>
                  <a:lnTo>
                    <a:pt x="f305" y="f306"/>
                  </a:lnTo>
                  <a:cubicBezTo>
                    <a:pt x="f307" y="f308"/>
                    <a:pt x="f309" y="f310"/>
                    <a:pt x="f311" y="f312"/>
                  </a:cubicBezTo>
                  <a:lnTo>
                    <a:pt x="f313" y="f314"/>
                  </a:lnTo>
                  <a:cubicBezTo>
                    <a:pt x="f315" y="f316"/>
                    <a:pt x="f317" y="f318"/>
                    <a:pt x="f319" y="f320"/>
                  </a:cubicBezTo>
                  <a:cubicBezTo>
                    <a:pt x="f321" y="f322"/>
                    <a:pt x="f323" y="f324"/>
                    <a:pt x="f325" y="f326"/>
                  </a:cubicBezTo>
                  <a:lnTo>
                    <a:pt x="f327" y="f328"/>
                  </a:lnTo>
                  <a:cubicBezTo>
                    <a:pt x="f329" y="f330"/>
                    <a:pt x="f331" y="f332"/>
                    <a:pt x="f333" y="f334"/>
                  </a:cubicBezTo>
                  <a:cubicBezTo>
                    <a:pt x="f335" y="f336"/>
                    <a:pt x="f337" y="f338"/>
                    <a:pt x="f339" y="f340"/>
                  </a:cubicBezTo>
                  <a:cubicBezTo>
                    <a:pt x="f341" y="f342"/>
                    <a:pt x="f343" y="f344"/>
                    <a:pt x="f345" y="f346"/>
                  </a:cubicBezTo>
                  <a:cubicBezTo>
                    <a:pt x="f347" y="f348"/>
                    <a:pt x="f349" y="f350"/>
                    <a:pt x="f351" y="f352"/>
                  </a:cubicBezTo>
                  <a:lnTo>
                    <a:pt x="f353" y="f354"/>
                  </a:lnTo>
                  <a:lnTo>
                    <a:pt x="f355" y="f356"/>
                  </a:lnTo>
                  <a:lnTo>
                    <a:pt x="f357" y="f358"/>
                  </a:lnTo>
                  <a:cubicBezTo>
                    <a:pt x="f359" y="f360"/>
                    <a:pt x="f361" y="f362"/>
                    <a:pt x="f363" y="f364"/>
                  </a:cubicBezTo>
                  <a:lnTo>
                    <a:pt x="f365" y="f366"/>
                  </a:lnTo>
                  <a:cubicBezTo>
                    <a:pt x="f367" y="f368"/>
                    <a:pt x="f369" y="f370"/>
                    <a:pt x="f371" y="f372"/>
                  </a:cubicBezTo>
                  <a:cubicBezTo>
                    <a:pt x="f373" y="f374"/>
                    <a:pt x="f375" y="f376"/>
                    <a:pt x="f377" y="f378"/>
                  </a:cubicBezTo>
                  <a:lnTo>
                    <a:pt x="f379" y="f380"/>
                  </a:lnTo>
                  <a:cubicBezTo>
                    <a:pt x="f381" y="f382"/>
                    <a:pt x="f383" y="f384"/>
                    <a:pt x="f385" y="f386"/>
                  </a:cubicBezTo>
                  <a:cubicBezTo>
                    <a:pt x="f387" y="f388"/>
                    <a:pt x="f389" y="f390"/>
                    <a:pt x="f389" y="f391"/>
                  </a:cubicBezTo>
                  <a:cubicBezTo>
                    <a:pt x="f389" y="f392"/>
                    <a:pt x="f393" y="f394"/>
                    <a:pt x="f395" y="f394"/>
                  </a:cubicBezTo>
                  <a:cubicBezTo>
                    <a:pt x="f396" y="f394"/>
                    <a:pt x="f397" y="f398"/>
                    <a:pt x="f399" y="f400"/>
                  </a:cubicBezTo>
                  <a:cubicBezTo>
                    <a:pt x="f401" y="f402"/>
                    <a:pt x="f403" y="f2"/>
                    <a:pt x="f79" y="f2"/>
                  </a:cubicBezTo>
                  <a:close/>
                </a:path>
              </a:pathLst>
            </a:custGeom>
            <a:grpFill/>
            <a:ln cap="flat">
              <a:noFill/>
              <a:prstDash val="solid"/>
            </a:ln>
          </p:spPr>
          <p:txBody>
            <a:bodyPr vert="horz" wrap="square" lIns="121920" tIns="60960" rIns="121920" bIns="60960" anchor="ctr" anchorCtr="1" compatLnSpc="1">
              <a:noAutofit/>
            </a:bodyPr>
            <a:lstStyle/>
            <a:p>
              <a:pPr algn="ctr" defTabSz="1219140">
                <a:defRPr sz="1800" b="0" i="0" u="none" strike="noStrike" kern="0" cap="none" spc="0" baseline="0">
                  <a:solidFill>
                    <a:srgbClr val="000000"/>
                  </a:solidFill>
                  <a:uFillTx/>
                </a:defRPr>
              </a:pPr>
              <a:endParaRPr lang="en-US" sz="1400">
                <a:ea typeface="맑은 고딕" pitchFamily="34"/>
                <a:cs typeface="B Nazanin" panose="00000700000000000000" pitchFamily="2" charset="-78"/>
              </a:endParaRPr>
            </a:p>
          </p:txBody>
        </p:sp>
      </p:grpSp>
      <p:sp>
        <p:nvSpPr>
          <p:cNvPr id="7" name="Rectangle 19">
            <a:extLst>
              <a:ext uri="{FF2B5EF4-FFF2-40B4-BE49-F238E27FC236}">
                <a16:creationId xmlns:a16="http://schemas.microsoft.com/office/drawing/2014/main" id="{259A9D51-FAEF-B5A9-C465-6AAA8F7C6651}"/>
              </a:ext>
            </a:extLst>
          </p:cNvPr>
          <p:cNvSpPr/>
          <p:nvPr/>
        </p:nvSpPr>
        <p:spPr>
          <a:xfrm>
            <a:off x="2381427" y="1866168"/>
            <a:ext cx="496360" cy="581497"/>
          </a:xfrm>
          <a:custGeom>
            <a:avLst/>
            <a:gdLst>
              <a:gd name="f0" fmla="val w"/>
              <a:gd name="f1" fmla="val h"/>
              <a:gd name="f2" fmla="val 0"/>
              <a:gd name="f3" fmla="val 2926108"/>
              <a:gd name="f4" fmla="val 3216409"/>
              <a:gd name="f5" fmla="val 1150286"/>
              <a:gd name="f6" fmla="val 2039882"/>
              <a:gd name="f7" fmla="val 1216487"/>
              <a:gd name="f8" fmla="val 2110220"/>
              <a:gd name="f9" fmla="val 1249586"/>
              <a:gd name="f10" fmla="val 2238485"/>
              <a:gd name="f11" fmla="val 1348889"/>
              <a:gd name="f12" fmla="val 2250897"/>
              <a:gd name="f13" fmla="val 1452327"/>
              <a:gd name="f14" fmla="val 2213659"/>
              <a:gd name="f15" fmla="val 1530941"/>
              <a:gd name="f16" fmla="val 2147458"/>
              <a:gd name="f17" fmla="val 1597142"/>
              <a:gd name="f18" fmla="val 2052295"/>
              <a:gd name="f19" fmla="val 1634380"/>
              <a:gd name="f20" fmla="val 2030228"/>
              <a:gd name="f21" fmla="val 1712994"/>
              <a:gd name="f22" fmla="val 2049536"/>
              <a:gd name="f23" fmla="val 1721269"/>
              <a:gd name="f24" fmla="val 2072982"/>
              <a:gd name="f25" fmla="val 1533700"/>
              <a:gd name="f26" fmla="val 2362611"/>
              <a:gd name="f27" fmla="val 1615072"/>
              <a:gd name="f28" fmla="val 2763954"/>
              <a:gd name="f29" fmla="val 1568179"/>
              <a:gd name="f30" fmla="val 2830155"/>
              <a:gd name="f31" fmla="val 1391644"/>
              <a:gd name="f32" fmla="val 2965315"/>
              <a:gd name="f33" fmla="val 1231658"/>
              <a:gd name="f34" fmla="val 2893598"/>
              <a:gd name="f35" fmla="val 1063398"/>
              <a:gd name="f36" fmla="val 2925319"/>
              <a:gd name="f37" fmla="val 925479"/>
              <a:gd name="f38" fmla="val 2954282"/>
              <a:gd name="f39" fmla="val 820660"/>
              <a:gd name="f40" fmla="val 3107371"/>
              <a:gd name="f41" fmla="val 686879"/>
              <a:gd name="f42" fmla="val 3148747"/>
              <a:gd name="f43" fmla="val 536548"/>
              <a:gd name="f44" fmla="val 3184606"/>
              <a:gd name="f45" fmla="val 373804"/>
              <a:gd name="f46" fmla="val 3224602"/>
              <a:gd name="f47" fmla="val 215198"/>
              <a:gd name="f48" fmla="val 3214948"/>
              <a:gd name="f49" fmla="val 93829"/>
              <a:gd name="f50" fmla="val 3209431"/>
              <a:gd name="f51" fmla="val 71763"/>
              <a:gd name="f52" fmla="val 3046687"/>
              <a:gd name="f53" fmla="val 136584"/>
              <a:gd name="f54" fmla="val 2925318"/>
              <a:gd name="f55" fmla="val 168305"/>
              <a:gd name="f56" fmla="val 2828775"/>
              <a:gd name="f57" fmla="val 121415"/>
              <a:gd name="f58" fmla="val 2802571"/>
              <a:gd name="f59" fmla="val 107623"/>
              <a:gd name="f60" fmla="val 2710165"/>
              <a:gd name="f61" fmla="val 111150"/>
              <a:gd name="f62" fmla="val 2693172"/>
              <a:gd name="f63" fmla="val 127647"/>
              <a:gd name="f64" fmla="val 2691385"/>
              <a:gd name="f65" fmla="val 158288"/>
              <a:gd name="f66" fmla="val 2695563"/>
              <a:gd name="f67" fmla="val 2626239"/>
              <a:gd name="f68" fmla="val 266288"/>
              <a:gd name="f69" fmla="val 2708276"/>
              <a:gd name="f70" fmla="val 307224"/>
              <a:gd name="f71" fmla="val 2711894"/>
              <a:gd name="f72" fmla="val 415224"/>
              <a:gd name="f73" fmla="val 2711420"/>
              <a:gd name="f74" fmla="val 428487"/>
              <a:gd name="f75" fmla="val 2711947"/>
              <a:gd name="f76" fmla="val 442136"/>
              <a:gd name="f77" fmla="val 2710942"/>
              <a:gd name="f78" fmla="val 456160"/>
              <a:gd name="f79" fmla="val 2708700"/>
              <a:gd name="f80" fmla="val 2617963"/>
              <a:gd name="f81" fmla="val 564160"/>
              <a:gd name="f82" fmla="val 2692500"/>
              <a:gd name="f83" fmla="val 577696"/>
              <a:gd name="f84" fmla="val 2691220"/>
              <a:gd name="f85" fmla="val 591289"/>
              <a:gd name="f86" fmla="val 2688332"/>
              <a:gd name="f87" fmla="val 605096"/>
              <a:gd name="f88" fmla="val 2684680"/>
              <a:gd name="f89" fmla="val 2601411"/>
              <a:gd name="f90" fmla="val 713096"/>
              <a:gd name="f91" fmla="val 2654658"/>
              <a:gd name="f92" fmla="val 754032"/>
              <a:gd name="f93" fmla="val 2641463"/>
              <a:gd name="f94" fmla="val 2580721"/>
              <a:gd name="f95" fmla="val 862032"/>
              <a:gd name="f96" fmla="val 2599792"/>
              <a:gd name="f97" fmla="val 897454"/>
              <a:gd name="f98" fmla="val 2584791"/>
              <a:gd name="f99" fmla="val 934214"/>
              <a:gd name="f100" fmla="val 2567836"/>
              <a:gd name="f101" fmla="val 972371"/>
              <a:gd name="f102" fmla="val 2548802"/>
              <a:gd name="f103" fmla="val 1030297"/>
              <a:gd name="f104" fmla="val 2506047"/>
              <a:gd name="f105" fmla="val 939271"/>
              <a:gd name="f106" fmla="val 2219176"/>
              <a:gd name="f107" fmla="val 947546"/>
              <a:gd name="f108" fmla="val 2122633"/>
              <a:gd name="f109" fmla="val 957201"/>
              <a:gd name="f110" fmla="val 2082636"/>
              <a:gd name="f111" fmla="val 1082706"/>
              <a:gd name="f112" fmla="val 2067466"/>
              <a:gd name="f113" fmla="val 394278"/>
              <a:gd name="f114" fmla="val 1320337"/>
              <a:gd name="f115" fmla="val 356565"/>
              <a:gd name="f116" fmla="val 1315036"/>
              <a:gd name="f117" fmla="val 316914"/>
              <a:gd name="f118" fmla="val 1320983"/>
              <a:gd name="f119" fmla="val 277262"/>
              <a:gd name="f120" fmla="val 1344774"/>
              <a:gd name="f121" fmla="val 169686"/>
              <a:gd name="f122" fmla="val 1368221"/>
              <a:gd name="f123" fmla="val 281399"/>
              <a:gd name="f124" fmla="val 1532343"/>
              <a:gd name="f125" fmla="val 314500"/>
              <a:gd name="f126" fmla="val 1626128"/>
              <a:gd name="f127" fmla="val 335188"/>
              <a:gd name="f128" fmla="val 1715776"/>
              <a:gd name="f129" fmla="val 306225"/>
              <a:gd name="f130" fmla="val 1838523"/>
              <a:gd name="f131" fmla="val 376563"/>
              <a:gd name="f132" fmla="val 1820593"/>
              <a:gd name="f133" fmla="val 535169"/>
              <a:gd name="f134" fmla="val 1786113"/>
              <a:gd name="f135" fmla="val 681363"/>
              <a:gd name="f136" fmla="val 1673020"/>
              <a:gd name="f137" fmla="val 628954"/>
              <a:gd name="f138" fmla="val 1493726"/>
              <a:gd name="f139" fmla="val 603094"/>
              <a:gd name="f140" fmla="val 1453384"/>
              <a:gd name="f141" fmla="val 507414"/>
              <a:gd name="f142" fmla="val 1336241"/>
              <a:gd name="f143" fmla="val 1526804"/>
              <a:gd name="f144" fmla="val 66"/>
              <a:gd name="f145" fmla="val 2066065"/>
              <a:gd name="f146" fmla="val 2824"/>
              <a:gd name="f147" fmla="val 2621877"/>
              <a:gd name="f148" fmla="val 129710"/>
              <a:gd name="f149" fmla="val 2896335"/>
              <a:gd name="f150" fmla="val 1038593"/>
              <a:gd name="f151" fmla="val 3057700"/>
              <a:gd name="f152" fmla="val 1564063"/>
              <a:gd name="f153" fmla="val 2532230"/>
              <a:gd name="f154" fmla="val 2366749"/>
              <a:gd name="f155" fmla="val 2064686"/>
              <a:gd name="f156" fmla="val 2292273"/>
              <a:gd name="f157" fmla="val 1885392"/>
              <a:gd name="f158" fmla="val 2267447"/>
              <a:gd name="f159" fmla="val 1950214"/>
              <a:gd name="f160" fmla="val 2015056"/>
              <a:gd name="f161" fmla="val 1555767"/>
              <a:gd name="f162" fmla="val 1940580"/>
              <a:gd name="f163" fmla="val 1179249"/>
              <a:gd name="f164" fmla="val 1868862"/>
              <a:gd name="f165" fmla="val 732393"/>
              <a:gd name="f166" fmla="val 2186075"/>
              <a:gd name="f167" fmla="val 554478"/>
              <a:gd name="f168" fmla="val 2159871"/>
              <a:gd name="f169" fmla="val 466211"/>
              <a:gd name="f170" fmla="val 2141942"/>
              <a:gd name="f171" fmla="val 394493"/>
              <a:gd name="f172" fmla="val 1904722"/>
              <a:gd name="f173" fmla="val 364151"/>
              <a:gd name="f174" fmla="val 1932305"/>
              <a:gd name="f175" fmla="val 322774"/>
              <a:gd name="f176" fmla="val 1970922"/>
              <a:gd name="f177" fmla="val 405526"/>
              <a:gd name="f178" fmla="val 2146079"/>
              <a:gd name="f179" fmla="val 467589"/>
              <a:gd name="f180" fmla="val 2205384"/>
              <a:gd name="f181" fmla="val 525515"/>
              <a:gd name="f182" fmla="val 2241243"/>
              <a:gd name="f183" fmla="val 2202626"/>
              <a:gd name="f184" fmla="val 873070"/>
              <a:gd name="f185" fmla="val 2139183"/>
              <a:gd name="f186" fmla="val 913066"/>
              <a:gd name="f187" fmla="val 2128149"/>
              <a:gd name="f188" fmla="val 870312"/>
              <a:gd name="f189" fmla="val 2253655"/>
              <a:gd name="f190" fmla="val 877208"/>
              <a:gd name="f191" fmla="val 2333648"/>
              <a:gd name="f192" fmla="val 862033"/>
              <a:gd name="f193" fmla="val 2337135"/>
              <a:gd name="f194" fmla="val 2415799"/>
              <a:gd name="f195" fmla="val 754033"/>
              <a:gd name="f196" fmla="val 2360695"/>
              <a:gd name="f197" fmla="val 713097"/>
              <a:gd name="f198" fmla="val 2366601"/>
              <a:gd name="f199" fmla="val 2428213"/>
              <a:gd name="f200" fmla="val 605097"/>
              <a:gd name="f201" fmla="val 2379641"/>
              <a:gd name="f202" fmla="val 564161"/>
              <a:gd name="f203" fmla="val 2382960"/>
              <a:gd name="f204" fmla="val 2436489"/>
              <a:gd name="f205" fmla="val 456161"/>
              <a:gd name="f206" fmla="val 2388351"/>
              <a:gd name="f207" fmla="val 415225"/>
              <a:gd name="f208" fmla="val 2389346"/>
              <a:gd name="f209" fmla="val 307225"/>
              <a:gd name="f210" fmla="val 2386989"/>
              <a:gd name="f211" fmla="val 293173"/>
              <a:gd name="f212" fmla="val 2387203"/>
              <a:gd name="f213" fmla="val 279516"/>
              <a:gd name="f214" fmla="val 2386340"/>
              <a:gd name="f215" fmla="val 266289"/>
              <a:gd name="f216" fmla="val 2385150"/>
              <a:gd name="f217" fmla="val 158289"/>
              <a:gd name="f218" fmla="val 2370613"/>
              <a:gd name="f219" fmla="val 107017"/>
              <a:gd name="f220" fmla="val 2360332"/>
              <a:gd name="f221" fmla="val 72014"/>
              <a:gd name="f222" fmla="val 2345184"/>
              <a:gd name="f223" fmla="val 62108"/>
              <a:gd name="f224" fmla="val 2325373"/>
              <a:gd name="f225" fmla="val 37284"/>
              <a:gd name="f226" fmla="val 2261930"/>
              <a:gd name="f227" fmla="val 103484"/>
              <a:gd name="f228" fmla="val 2223314"/>
              <a:gd name="f229" fmla="val 124172"/>
              <a:gd name="f230" fmla="val 2172284"/>
              <a:gd name="f231" fmla="val 111759"/>
              <a:gd name="f232" fmla="val 2144700"/>
              <a:gd name="f233" fmla="val 74522"/>
              <a:gd name="f234" fmla="val 86934"/>
              <a:gd name="f235" fmla="val 2089533"/>
              <a:gd name="f236" fmla="val 96588"/>
              <a:gd name="f237" fmla="val 2053674"/>
              <a:gd name="f238" fmla="val 242782"/>
              <a:gd name="f239" fmla="val 264849"/>
              <a:gd name="f240" fmla="val 1994369"/>
              <a:gd name="f241" fmla="val 273125"/>
              <a:gd name="f242" fmla="val 1919892"/>
              <a:gd name="f243" fmla="val -4093"/>
              <a:gd name="f244" fmla="val 1721291"/>
              <a:gd name="f245" fmla="val 45"/>
              <a:gd name="f246" fmla="val 1671639"/>
              <a:gd name="f247" fmla="val 12458"/>
              <a:gd name="f248" fmla="val 1619230"/>
              <a:gd name="f249" fmla="val 1558546"/>
              <a:gd name="f250" fmla="val 190373"/>
              <a:gd name="f251" fmla="val 1477174"/>
              <a:gd name="f252" fmla="val 222094"/>
              <a:gd name="f253" fmla="val 1438557"/>
              <a:gd name="f254" fmla="val 80038"/>
              <a:gd name="f255" fmla="val 1267538"/>
              <a:gd name="f256" fmla="val 91072"/>
              <a:gd name="f257" fmla="val 1224783"/>
              <a:gd name="f258" fmla="val 111760"/>
              <a:gd name="f259" fmla="val 1092381"/>
              <a:gd name="f260" fmla="val 240023"/>
              <a:gd name="f261" fmla="val 943429"/>
              <a:gd name="f262" fmla="val 703451"/>
              <a:gd name="f263" fmla="val 342084"/>
              <a:gd name="f264" fmla="val 332450"/>
              <a:gd name="f265" fmla="val 961338"/>
              <a:gd name="f266" fmla="val -5451"/>
              <a:gd name="f267" fmla="*/ f0 1 2926108"/>
              <a:gd name="f268" fmla="*/ f1 1 3216409"/>
              <a:gd name="f269" fmla="val f2"/>
              <a:gd name="f270" fmla="val f3"/>
              <a:gd name="f271" fmla="val f4"/>
              <a:gd name="f272" fmla="+- f271 0 f269"/>
              <a:gd name="f273" fmla="+- f270 0 f269"/>
              <a:gd name="f274" fmla="*/ f273 1 2926108"/>
              <a:gd name="f275" fmla="*/ f272 1 3216409"/>
              <a:gd name="f276" fmla="*/ f269 1 f274"/>
              <a:gd name="f277" fmla="*/ f270 1 f274"/>
              <a:gd name="f278" fmla="*/ f269 1 f275"/>
              <a:gd name="f279" fmla="*/ f271 1 f275"/>
              <a:gd name="f280" fmla="*/ f276 f267 1"/>
              <a:gd name="f281" fmla="*/ f277 f267 1"/>
              <a:gd name="f282" fmla="*/ f279 f268 1"/>
              <a:gd name="f283" fmla="*/ f278 f268 1"/>
            </a:gdLst>
            <a:ahLst/>
            <a:cxnLst>
              <a:cxn ang="3cd4">
                <a:pos x="hc" y="t"/>
              </a:cxn>
              <a:cxn ang="0">
                <a:pos x="r" y="vc"/>
              </a:cxn>
              <a:cxn ang="cd4">
                <a:pos x="hc" y="b"/>
              </a:cxn>
              <a:cxn ang="cd2">
                <a:pos x="l" y="vc"/>
              </a:cxn>
            </a:cxnLst>
            <a:rect l="f280" t="f283" r="f281" b="f282"/>
            <a:pathLst>
              <a:path w="2926108" h="3216409">
                <a:moveTo>
                  <a:pt x="f5" y="f6"/>
                </a:moveTo>
                <a:cubicBezTo>
                  <a:pt x="f7" y="f8"/>
                  <a:pt x="f9" y="f10"/>
                  <a:pt x="f11" y="f12"/>
                </a:cubicBezTo>
                <a:cubicBezTo>
                  <a:pt x="f13" y="f14"/>
                  <a:pt x="f15" y="f16"/>
                  <a:pt x="f17" y="f18"/>
                </a:cubicBezTo>
                <a:cubicBezTo>
                  <a:pt x="f19" y="f20"/>
                  <a:pt x="f21" y="f22"/>
                  <a:pt x="f23" y="f24"/>
                </a:cubicBezTo>
                <a:cubicBezTo>
                  <a:pt x="f25" y="f26"/>
                  <a:pt x="f27" y="f28"/>
                  <a:pt x="f29" y="f30"/>
                </a:cubicBezTo>
                <a:cubicBezTo>
                  <a:pt x="f31" y="f32"/>
                  <a:pt x="f33" y="f34"/>
                  <a:pt x="f35" y="f36"/>
                </a:cubicBezTo>
                <a:cubicBezTo>
                  <a:pt x="f37" y="f38"/>
                  <a:pt x="f39" y="f40"/>
                  <a:pt x="f41" y="f42"/>
                </a:cubicBezTo>
                <a:cubicBezTo>
                  <a:pt x="f43" y="f44"/>
                  <a:pt x="f45" y="f46"/>
                  <a:pt x="f47" y="f48"/>
                </a:cubicBezTo>
                <a:cubicBezTo>
                  <a:pt x="f49" y="f50"/>
                  <a:pt x="f51" y="f52"/>
                  <a:pt x="f53" y="f54"/>
                </a:cubicBezTo>
                <a:cubicBezTo>
                  <a:pt x="f55" y="f56"/>
                  <a:pt x="f57" y="f58"/>
                  <a:pt x="f59" y="f60"/>
                </a:cubicBezTo>
                <a:cubicBezTo>
                  <a:pt x="f61" y="f62"/>
                  <a:pt x="f63" y="f64"/>
                  <a:pt x="f65" y="f66"/>
                </a:cubicBezTo>
                <a:lnTo>
                  <a:pt x="f65" y="f67"/>
                </a:lnTo>
                <a:lnTo>
                  <a:pt x="f68" y="f67"/>
                </a:lnTo>
                <a:lnTo>
                  <a:pt x="f68" y="f69"/>
                </a:lnTo>
                <a:lnTo>
                  <a:pt x="f70" y="f71"/>
                </a:lnTo>
                <a:lnTo>
                  <a:pt x="f70" y="f67"/>
                </a:lnTo>
                <a:lnTo>
                  <a:pt x="f72" y="f67"/>
                </a:lnTo>
                <a:lnTo>
                  <a:pt x="f72" y="f73"/>
                </a:lnTo>
                <a:cubicBezTo>
                  <a:pt x="f74" y="f75"/>
                  <a:pt x="f76" y="f77"/>
                  <a:pt x="f78" y="f79"/>
                </a:cubicBezTo>
                <a:lnTo>
                  <a:pt x="f78" y="f80"/>
                </a:lnTo>
                <a:lnTo>
                  <a:pt x="f81" y="f80"/>
                </a:lnTo>
                <a:lnTo>
                  <a:pt x="f81" y="f82"/>
                </a:lnTo>
                <a:cubicBezTo>
                  <a:pt x="f83" y="f84"/>
                  <a:pt x="f85" y="f86"/>
                  <a:pt x="f87" y="f88"/>
                </a:cubicBezTo>
                <a:lnTo>
                  <a:pt x="f87" y="f89"/>
                </a:lnTo>
                <a:lnTo>
                  <a:pt x="f90" y="f89"/>
                </a:lnTo>
                <a:lnTo>
                  <a:pt x="f90" y="f91"/>
                </a:lnTo>
                <a:lnTo>
                  <a:pt x="f92" y="f93"/>
                </a:lnTo>
                <a:lnTo>
                  <a:pt x="f92" y="f94"/>
                </a:lnTo>
                <a:lnTo>
                  <a:pt x="f95" y="f94"/>
                </a:lnTo>
                <a:lnTo>
                  <a:pt x="f95" y="f96"/>
                </a:lnTo>
                <a:cubicBezTo>
                  <a:pt x="f97" y="f98"/>
                  <a:pt x="f99" y="f100"/>
                  <a:pt x="f101" y="f102"/>
                </a:cubicBezTo>
                <a:cubicBezTo>
                  <a:pt x="f103" y="f104"/>
                  <a:pt x="f105" y="f106"/>
                  <a:pt x="f107" y="f108"/>
                </a:cubicBezTo>
                <a:cubicBezTo>
                  <a:pt x="f109" y="f110"/>
                  <a:pt x="f111" y="f112"/>
                  <a:pt x="f5" y="f6"/>
                </a:cubicBezTo>
                <a:close/>
                <a:moveTo>
                  <a:pt x="f113" y="f114"/>
                </a:moveTo>
                <a:cubicBezTo>
                  <a:pt x="f115" y="f116"/>
                  <a:pt x="f117" y="f118"/>
                  <a:pt x="f119" y="f120"/>
                </a:cubicBezTo>
                <a:cubicBezTo>
                  <a:pt x="f121" y="f122"/>
                  <a:pt x="f123" y="f124"/>
                  <a:pt x="f125" y="f126"/>
                </a:cubicBezTo>
                <a:cubicBezTo>
                  <a:pt x="f127" y="f128"/>
                  <a:pt x="f129" y="f130"/>
                  <a:pt x="f131" y="f132"/>
                </a:cubicBezTo>
                <a:cubicBezTo>
                  <a:pt x="f133" y="f134"/>
                  <a:pt x="f135" y="f136"/>
                  <a:pt x="f137" y="f138"/>
                </a:cubicBezTo>
                <a:cubicBezTo>
                  <a:pt x="f139" y="f140"/>
                  <a:pt x="f141" y="f142"/>
                  <a:pt x="f113" y="f114"/>
                </a:cubicBezTo>
                <a:close/>
                <a:moveTo>
                  <a:pt x="f143" y="f144"/>
                </a:moveTo>
                <a:cubicBezTo>
                  <a:pt x="f145" y="f146"/>
                  <a:pt x="f147" y="f148"/>
                  <a:pt x="f149" y="f150"/>
                </a:cubicBezTo>
                <a:cubicBezTo>
                  <a:pt x="f151" y="f152"/>
                  <a:pt x="f153" y="f154"/>
                  <a:pt x="f155" y="f156"/>
                </a:cubicBezTo>
                <a:cubicBezTo>
                  <a:pt x="f157" y="f158"/>
                  <a:pt x="f159" y="f160"/>
                  <a:pt x="f161" y="f162"/>
                </a:cubicBezTo>
                <a:cubicBezTo>
                  <a:pt x="f163" y="f164"/>
                  <a:pt x="f165" y="f166"/>
                  <a:pt x="f167" y="f168"/>
                </a:cubicBezTo>
                <a:cubicBezTo>
                  <a:pt x="f169" y="f170"/>
                  <a:pt x="f171" y="f172"/>
                  <a:pt x="f173" y="f174"/>
                </a:cubicBezTo>
                <a:cubicBezTo>
                  <a:pt x="f175" y="f176"/>
                  <a:pt x="f177" y="f178"/>
                  <a:pt x="f179" y="f180"/>
                </a:cubicBezTo>
                <a:cubicBezTo>
                  <a:pt x="f181" y="f182"/>
                  <a:pt x="f165" y="f183"/>
                  <a:pt x="f184" y="f185"/>
                </a:cubicBezTo>
                <a:cubicBezTo>
                  <a:pt x="f186" y="f187"/>
                  <a:pt x="f188" y="f189"/>
                  <a:pt x="f190" y="f191"/>
                </a:cubicBezTo>
                <a:lnTo>
                  <a:pt x="f192" y="f193"/>
                </a:lnTo>
                <a:lnTo>
                  <a:pt x="f192" y="f194"/>
                </a:lnTo>
                <a:lnTo>
                  <a:pt x="f195" y="f194"/>
                </a:lnTo>
                <a:lnTo>
                  <a:pt x="f195" y="f196"/>
                </a:lnTo>
                <a:lnTo>
                  <a:pt x="f197" y="f198"/>
                </a:lnTo>
                <a:lnTo>
                  <a:pt x="f197" y="f199"/>
                </a:lnTo>
                <a:lnTo>
                  <a:pt x="f200" y="f199"/>
                </a:lnTo>
                <a:lnTo>
                  <a:pt x="f200" y="f201"/>
                </a:lnTo>
                <a:lnTo>
                  <a:pt x="f202" y="f203"/>
                </a:lnTo>
                <a:lnTo>
                  <a:pt x="f202" y="f204"/>
                </a:lnTo>
                <a:lnTo>
                  <a:pt x="f205" y="f204"/>
                </a:lnTo>
                <a:lnTo>
                  <a:pt x="f205" y="f206"/>
                </a:lnTo>
                <a:lnTo>
                  <a:pt x="f207" y="f208"/>
                </a:lnTo>
                <a:lnTo>
                  <a:pt x="f207" y="f204"/>
                </a:lnTo>
                <a:lnTo>
                  <a:pt x="f209" y="f204"/>
                </a:lnTo>
                <a:lnTo>
                  <a:pt x="f209" y="f210"/>
                </a:lnTo>
                <a:cubicBezTo>
                  <a:pt x="f211" y="f212"/>
                  <a:pt x="f213" y="f214"/>
                  <a:pt x="f215" y="f216"/>
                </a:cubicBezTo>
                <a:lnTo>
                  <a:pt x="f215" y="f199"/>
                </a:lnTo>
                <a:lnTo>
                  <a:pt x="f217" y="f199"/>
                </a:lnTo>
                <a:lnTo>
                  <a:pt x="f217" y="f218"/>
                </a:lnTo>
                <a:cubicBezTo>
                  <a:pt x="f219" y="f220"/>
                  <a:pt x="f221" y="f222"/>
                  <a:pt x="f223" y="f224"/>
                </a:cubicBezTo>
                <a:cubicBezTo>
                  <a:pt x="f225" y="f226"/>
                  <a:pt x="f227" y="f228"/>
                  <a:pt x="f229" y="f230"/>
                </a:cubicBezTo>
                <a:cubicBezTo>
                  <a:pt x="f231" y="f232"/>
                  <a:pt x="f233" y="f170"/>
                  <a:pt x="f234" y="f235"/>
                </a:cubicBezTo>
                <a:cubicBezTo>
                  <a:pt x="f236" y="f237"/>
                  <a:pt x="f238" y="f20"/>
                  <a:pt x="f239" y="f240"/>
                </a:cubicBezTo>
                <a:cubicBezTo>
                  <a:pt x="f241" y="f242"/>
                  <a:pt x="f243" y="f244"/>
                  <a:pt x="f245" y="f246"/>
                </a:cubicBezTo>
                <a:cubicBezTo>
                  <a:pt x="f247" y="f248"/>
                  <a:pt x="f229" y="f249"/>
                  <a:pt x="f250" y="f251"/>
                </a:cubicBezTo>
                <a:cubicBezTo>
                  <a:pt x="f252" y="f253"/>
                  <a:pt x="f254" y="f255"/>
                  <a:pt x="f256" y="f257"/>
                </a:cubicBezTo>
                <a:cubicBezTo>
                  <a:pt x="f258" y="f259"/>
                  <a:pt x="f260" y="f261"/>
                  <a:pt x="f239" y="f262"/>
                </a:cubicBezTo>
                <a:cubicBezTo>
                  <a:pt x="f263" y="f264"/>
                  <a:pt x="f265" y="f266"/>
                  <a:pt x="f143" y="f144"/>
                </a:cubicBezTo>
                <a:close/>
              </a:path>
            </a:pathLst>
          </a:custGeom>
          <a:solidFill>
            <a:srgbClr val="00B050"/>
          </a:solidFill>
          <a:ln cap="flat">
            <a:noFill/>
            <a:prstDash val="solid"/>
          </a:ln>
        </p:spPr>
        <p:txBody>
          <a:bodyPr vert="horz" wrap="square" lIns="121920" tIns="60960" rIns="121920" bIns="60960" anchor="ctr" anchorCtr="1" compatLnSpc="1">
            <a:noAutofit/>
          </a:bodyPr>
          <a:lstStyle/>
          <a:p>
            <a:pPr algn="ctr" defTabSz="1219140">
              <a:defRPr sz="1800" b="0" i="0" u="none" strike="noStrike" kern="0" cap="none" spc="0" baseline="0">
                <a:solidFill>
                  <a:srgbClr val="000000"/>
                </a:solidFill>
                <a:uFillTx/>
              </a:defRPr>
            </a:pPr>
            <a:endParaRPr lang="en-US" sz="1400">
              <a:ea typeface="맑은 고딕" pitchFamily="34"/>
              <a:cs typeface="B Nazanin" panose="00000700000000000000" pitchFamily="2" charset="-78"/>
            </a:endParaRPr>
          </a:p>
        </p:txBody>
      </p:sp>
      <p:sp>
        <p:nvSpPr>
          <p:cNvPr id="8" name="Oval 47">
            <a:extLst>
              <a:ext uri="{FF2B5EF4-FFF2-40B4-BE49-F238E27FC236}">
                <a16:creationId xmlns:a16="http://schemas.microsoft.com/office/drawing/2014/main" id="{F2918B67-1A4B-EB9B-1890-47C78F412AA6}"/>
              </a:ext>
            </a:extLst>
          </p:cNvPr>
          <p:cNvSpPr/>
          <p:nvPr/>
        </p:nvSpPr>
        <p:spPr>
          <a:xfrm>
            <a:off x="9483205" y="1845318"/>
            <a:ext cx="584728" cy="623193"/>
          </a:xfrm>
          <a:custGeom>
            <a:avLst/>
            <a:gdLst>
              <a:gd name="f0" fmla="val w"/>
              <a:gd name="f1" fmla="val h"/>
              <a:gd name="f2" fmla="val 0"/>
              <a:gd name="f3" fmla="val 3240000"/>
              <a:gd name="f4" fmla="val 1303187"/>
              <a:gd name="f5" fmla="val 480874"/>
              <a:gd name="f6" fmla="val 1936813"/>
              <a:gd name="f7" fmla="val 2759126"/>
              <a:gd name="f8" fmla="val 1620000"/>
              <a:gd name="f9" fmla="val 2514701"/>
              <a:gd name="f10" fmla="val 725299"/>
              <a:gd name="f11" fmla="*/ f0 1 3240000"/>
              <a:gd name="f12" fmla="*/ f1 1 3240000"/>
              <a:gd name="f13" fmla="val f2"/>
              <a:gd name="f14" fmla="val f3"/>
              <a:gd name="f15" fmla="+- f14 0 f13"/>
              <a:gd name="f16" fmla="*/ f15 1 3240000"/>
              <a:gd name="f17" fmla="*/ f13 1 f16"/>
              <a:gd name="f18" fmla="*/ f14 1 f16"/>
              <a:gd name="f19" fmla="*/ f17 f11 1"/>
              <a:gd name="f20" fmla="*/ f18 f11 1"/>
              <a:gd name="f21" fmla="*/ f18 f12 1"/>
              <a:gd name="f22" fmla="*/ f17 f12 1"/>
            </a:gdLst>
            <a:ahLst/>
            <a:cxnLst>
              <a:cxn ang="3cd4">
                <a:pos x="hc" y="t"/>
              </a:cxn>
              <a:cxn ang="0">
                <a:pos x="r" y="vc"/>
              </a:cxn>
              <a:cxn ang="cd4">
                <a:pos x="hc" y="b"/>
              </a:cxn>
              <a:cxn ang="cd2">
                <a:pos x="l" y="vc"/>
              </a:cxn>
            </a:cxnLst>
            <a:rect l="f19" t="f22" r="f20" b="f21"/>
            <a:pathLst>
              <a:path w="3240000" h="3240000">
                <a:moveTo>
                  <a:pt x="f4" y="f5"/>
                </a:moveTo>
                <a:lnTo>
                  <a:pt x="f4" y="f4"/>
                </a:lnTo>
                <a:lnTo>
                  <a:pt x="f5" y="f4"/>
                </a:lnTo>
                <a:lnTo>
                  <a:pt x="f5" y="f6"/>
                </a:lnTo>
                <a:lnTo>
                  <a:pt x="f4" y="f6"/>
                </a:lnTo>
                <a:lnTo>
                  <a:pt x="f4" y="f7"/>
                </a:lnTo>
                <a:lnTo>
                  <a:pt x="f6" y="f7"/>
                </a:lnTo>
                <a:lnTo>
                  <a:pt x="f6" y="f6"/>
                </a:lnTo>
                <a:lnTo>
                  <a:pt x="f7" y="f6"/>
                </a:lnTo>
                <a:lnTo>
                  <a:pt x="f7" y="f4"/>
                </a:lnTo>
                <a:lnTo>
                  <a:pt x="f6" y="f4"/>
                </a:lnTo>
                <a:lnTo>
                  <a:pt x="f6" y="f5"/>
                </a:lnTo>
                <a:close/>
                <a:moveTo>
                  <a:pt x="f8" y="f2"/>
                </a:moveTo>
                <a:cubicBezTo>
                  <a:pt x="f9" y="f2"/>
                  <a:pt x="f3" y="f10"/>
                  <a:pt x="f3" y="f8"/>
                </a:cubicBezTo>
                <a:cubicBezTo>
                  <a:pt x="f3" y="f9"/>
                  <a:pt x="f9" y="f3"/>
                  <a:pt x="f8" y="f3"/>
                </a:cubicBezTo>
                <a:cubicBezTo>
                  <a:pt x="f10" y="f3"/>
                  <a:pt x="f2" y="f9"/>
                  <a:pt x="f2" y="f8"/>
                </a:cubicBezTo>
                <a:cubicBezTo>
                  <a:pt x="f2" y="f10"/>
                  <a:pt x="f10" y="f2"/>
                  <a:pt x="f8" y="f2"/>
                </a:cubicBezTo>
                <a:close/>
              </a:path>
            </a:pathLst>
          </a:custGeom>
          <a:solidFill>
            <a:srgbClr val="00B050"/>
          </a:solidFill>
          <a:ln cap="flat">
            <a:noFill/>
            <a:prstDash val="solid"/>
          </a:ln>
        </p:spPr>
        <p:txBody>
          <a:bodyPr vert="horz" wrap="square" lIns="121920" tIns="60960" rIns="121920" bIns="60960" anchor="ctr" anchorCtr="1" compatLnSpc="1">
            <a:noAutofit/>
          </a:bodyPr>
          <a:lstStyle/>
          <a:p>
            <a:pPr algn="ctr" defTabSz="1219140">
              <a:defRPr sz="1800" b="0" i="0" u="none" strike="noStrike" kern="0" cap="none" spc="0" baseline="0">
                <a:solidFill>
                  <a:srgbClr val="000000"/>
                </a:solidFill>
                <a:uFillTx/>
              </a:defRPr>
            </a:pPr>
            <a:endParaRPr lang="en-US" sz="1400">
              <a:ea typeface="맑은 고딕" pitchFamily="34"/>
              <a:cs typeface="B Nazanin" panose="00000700000000000000" pitchFamily="2" charset="-78"/>
            </a:endParaRPr>
          </a:p>
        </p:txBody>
      </p:sp>
      <p:sp>
        <p:nvSpPr>
          <p:cNvPr id="9" name="Rounded Rectangle 2">
            <a:extLst>
              <a:ext uri="{FF2B5EF4-FFF2-40B4-BE49-F238E27FC236}">
                <a16:creationId xmlns:a16="http://schemas.microsoft.com/office/drawing/2014/main" id="{8B5EF66A-D86B-A6D9-2CC3-4D9A8FADAB11}"/>
              </a:ext>
            </a:extLst>
          </p:cNvPr>
          <p:cNvSpPr/>
          <p:nvPr/>
        </p:nvSpPr>
        <p:spPr>
          <a:xfrm>
            <a:off x="3277831" y="5615975"/>
            <a:ext cx="573084" cy="610781"/>
          </a:xfrm>
          <a:custGeom>
            <a:avLst/>
            <a:gdLst>
              <a:gd name="f0" fmla="val 10800000"/>
              <a:gd name="f1" fmla="val 5400000"/>
              <a:gd name="f2" fmla="val 180"/>
              <a:gd name="f3" fmla="val w"/>
              <a:gd name="f4" fmla="val h"/>
              <a:gd name="f5" fmla="val 0"/>
              <a:gd name="f6" fmla="val 3960440"/>
              <a:gd name="f7" fmla="val 3960000"/>
              <a:gd name="f8" fmla="val 1979373"/>
              <a:gd name="f9" fmla="val 472350"/>
              <a:gd name="f10" fmla="val 1228307"/>
              <a:gd name="f11" fmla="val 485871"/>
              <a:gd name="f12" fmla="val 850011"/>
              <a:gd name="f13" fmla="val 1078219"/>
              <a:gd name="f14" fmla="val 813783"/>
              <a:gd name="f15" fmla="val 1434034"/>
              <a:gd name="f16" fmla="val 787561"/>
              <a:gd name="f17" fmla="val 1781828"/>
              <a:gd name="f18" fmla="val 889690"/>
              <a:gd name="f19" fmla="val 2005359"/>
              <a:gd name="f20" fmla="val 1119009"/>
              <a:gd name="f21" fmla="val 2222584"/>
              <a:gd name="f22" fmla="val 1178964"/>
              <a:gd name="f23" fmla="val 2123026"/>
              <a:gd name="f24" fmla="val 1260199"/>
              <a:gd name="f25" fmla="val 1908547"/>
              <a:gd name="f26" fmla="val 1328015"/>
              <a:gd name="f27" fmla="val 1812920"/>
              <a:gd name="f28" fmla="val 1222115"/>
              <a:gd name="f29" fmla="val 1647651"/>
              <a:gd name="f30" fmla="val 1255483"/>
              <a:gd name="f31" fmla="val 1756375"/>
              <a:gd name="f32" fmla="val 1234998"/>
              <a:gd name="f33" fmla="val 1431771"/>
              <a:gd name="f34" fmla="val 1331609"/>
              <a:gd name="f35" fmla="val 922504"/>
              <a:gd name="f36" fmla="val 1719145"/>
              <a:gd name="f37" fmla="val 812633"/>
              <a:gd name="f38" fmla="val 2217373"/>
              <a:gd name="f39" fmla="val 891303"/>
              <a:gd name="f40" fmla="val 2693518"/>
              <a:gd name="f41" fmla="val 1016895"/>
              <a:gd name="f42" fmla="val 2787642"/>
              <a:gd name="f43" fmla="val 1344599"/>
              <a:gd name="f44" fmla="val 2783502"/>
              <a:gd name="f45" fmla="val 1606823"/>
              <a:gd name="f46" fmla="val 2771081"/>
              <a:gd name="f47" fmla="val 1743454"/>
              <a:gd name="f48" fmla="val 2679609"/>
              <a:gd name="f49" fmla="val 2064482"/>
              <a:gd name="f50" fmla="val 2456028"/>
              <a:gd name="f51" fmla="val 2225955"/>
              <a:gd name="f52" fmla="val 2192422"/>
              <a:gd name="f53" fmla="val 2399851"/>
              <a:gd name="f54" fmla="val 2004893"/>
              <a:gd name="f55" fmla="val 2209395"/>
              <a:gd name="f56" fmla="val 2026974"/>
              <a:gd name="f57" fmla="val 2018938"/>
              <a:gd name="f58" fmla="val 2072519"/>
              <a:gd name="f59" fmla="val 1810540"/>
              <a:gd name="f60" fmla="val 2086043"/>
              <a:gd name="f61" fmla="val 1754994"/>
              <a:gd name="f62" fmla="val 2135727"/>
              <a:gd name="f63" fmla="val 1554876"/>
              <a:gd name="f64" fmla="val 2195073"/>
              <a:gd name="f65" fmla="val 1382360"/>
              <a:gd name="f66" fmla="val 2084273"/>
              <a:gd name="f67" fmla="val 1259912"/>
              <a:gd name="f68" fmla="val 1915898"/>
              <a:gd name="f69" fmla="val 1219889"/>
              <a:gd name="f70" fmla="val 1750283"/>
              <a:gd name="f71" fmla="val 1186766"/>
              <a:gd name="f72" fmla="val 1626460"/>
              <a:gd name="f73" fmla="val 1331294"/>
              <a:gd name="f74" fmla="val 1589196"/>
              <a:gd name="f75" fmla="val 1434803"/>
              <a:gd name="f76" fmla="val 1499489"/>
              <a:gd name="f77" fmla="val 1732912"/>
              <a:gd name="f78" fmla="val 1614533"/>
              <a:gd name="f79" fmla="val 1824000"/>
              <a:gd name="f80" fmla="val 1574511"/>
              <a:gd name="f81" fmla="val 1939931"/>
              <a:gd name="f82" fmla="val 1332991"/>
              <a:gd name="f83" fmla="val 2671400"/>
              <a:gd name="f84" fmla="val 1220920"/>
              <a:gd name="f85" fmla="val 3468343"/>
              <a:gd name="f86" fmla="val 1339611"/>
              <a:gd name="f87" fmla="val 3487664"/>
              <a:gd name="f88" fmla="val 1434840"/>
              <a:gd name="f89" fmla="val 3497327"/>
              <a:gd name="f90" fmla="val 1730357"/>
              <a:gd name="f91" fmla="val 3129057"/>
              <a:gd name="f92" fmla="val 1887692"/>
              <a:gd name="f93" fmla="val 2422431"/>
              <a:gd name="f94" fmla="val 1985681"/>
              <a:gd name="f95" fmla="val 2531460"/>
              <a:gd name="f96" fmla="val 2093439"/>
              <a:gd name="f97" fmla="val 2747804"/>
              <a:gd name="f98" fmla="val 2336342"/>
              <a:gd name="f99" fmla="val 2720202"/>
              <a:gd name="f100" fmla="val 2693796"/>
              <a:gd name="f101" fmla="val 2666377"/>
              <a:gd name="f102" fmla="val 3092265"/>
              <a:gd name="f103" fmla="val 2401394"/>
              <a:gd name="f104" fmla="val 3176454"/>
              <a:gd name="f105" fmla="val 1627140"/>
              <a:gd name="f106" fmla="val 3254038"/>
              <a:gd name="f107" fmla="val 999456"/>
              <a:gd name="f108" fmla="val 2816023"/>
              <a:gd name="f109" fmla="val 430731"/>
              <a:gd name="f110" fmla="val 436907"/>
              <a:gd name="f111" fmla="val 3523533"/>
              <a:gd name="f112" fmla="val 3764830"/>
              <a:gd name="f113" fmla="val 195610"/>
              <a:gd name="f114" fmla="val 3523093"/>
              <a:gd name="f115" fmla="val 3764390"/>
              <a:gd name="f116" fmla="+- 0 0 -90"/>
              <a:gd name="f117" fmla="*/ f3 1 3960440"/>
              <a:gd name="f118" fmla="*/ f4 1 3960000"/>
              <a:gd name="f119" fmla="val f5"/>
              <a:gd name="f120" fmla="val f6"/>
              <a:gd name="f121" fmla="val f7"/>
              <a:gd name="f122" fmla="*/ f116 f0 1"/>
              <a:gd name="f123" fmla="+- f121 0 f119"/>
              <a:gd name="f124" fmla="+- f120 0 f119"/>
              <a:gd name="f125" fmla="*/ f122 1 f2"/>
              <a:gd name="f126" fmla="*/ f124 1 3960440"/>
              <a:gd name="f127" fmla="*/ f123 1 3960000"/>
              <a:gd name="f128" fmla="*/ 1979373 f124 1"/>
              <a:gd name="f129" fmla="*/ 472350 f123 1"/>
              <a:gd name="f130" fmla="*/ 813783 f124 1"/>
              <a:gd name="f131" fmla="*/ 1434034 f123 1"/>
              <a:gd name="f132" fmla="*/ 2217373 f124 1"/>
              <a:gd name="f133" fmla="*/ 1339611 f124 1"/>
              <a:gd name="f134" fmla="*/ 3487664 f123 1"/>
              <a:gd name="f135" fmla="*/ 436907 f124 1"/>
              <a:gd name="f136" fmla="*/ 0 f123 1"/>
              <a:gd name="f137" fmla="*/ 3523533 f124 1"/>
              <a:gd name="f138" fmla="*/ 3960440 f124 1"/>
              <a:gd name="f139" fmla="*/ 436907 f123 1"/>
              <a:gd name="f140" fmla="*/ 3523093 f123 1"/>
              <a:gd name="f141" fmla="*/ 3960000 f123 1"/>
              <a:gd name="f142" fmla="*/ 0 f124 1"/>
              <a:gd name="f143" fmla="*/ 1119009 f124 1"/>
              <a:gd name="f144" fmla="*/ 2222584 f123 1"/>
              <a:gd name="f145" fmla="*/ 1234998 f124 1"/>
              <a:gd name="f146" fmla="*/ 1431771 f123 1"/>
              <a:gd name="f147" fmla="*/ 1915898 f124 1"/>
              <a:gd name="f148" fmla="*/ 1219889 f123 1"/>
              <a:gd name="f149" fmla="*/ 1589196 f124 1"/>
              <a:gd name="f150" fmla="*/ 1434803 f123 1"/>
              <a:gd name="f151" fmla="*/ 1574511 f124 1"/>
              <a:gd name="f152" fmla="*/ 1939931 f123 1"/>
              <a:gd name="f153" fmla="*/ 2135727 f124 1"/>
              <a:gd name="f154" fmla="*/ 1554876 f123 1"/>
              <a:gd name="f155" fmla="*/ 891303 f123 1"/>
              <a:gd name="f156" fmla="*/ 2783502 f124 1"/>
              <a:gd name="f157" fmla="*/ 1606823 f123 1"/>
              <a:gd name="f158" fmla="*/ 2456028 f124 1"/>
              <a:gd name="f159" fmla="*/ 2225955 f123 1"/>
              <a:gd name="f160" fmla="*/ 2026974 f124 1"/>
              <a:gd name="f161" fmla="*/ 2018938 f123 1"/>
              <a:gd name="f162" fmla="*/ 1887692 f124 1"/>
              <a:gd name="f163" fmla="*/ 2422431 f123 1"/>
              <a:gd name="f164" fmla="*/ 2336342 f124 1"/>
              <a:gd name="f165" fmla="*/ 2720202 f123 1"/>
              <a:gd name="f166" fmla="*/ 3176454 f124 1"/>
              <a:gd name="f167" fmla="*/ 1627140 f123 1"/>
              <a:gd name="f168" fmla="*/ 1328015 f124 1"/>
              <a:gd name="f169" fmla="*/ 1812920 f123 1"/>
              <a:gd name="f170" fmla="+- f125 0 f1"/>
              <a:gd name="f171" fmla="*/ f128 1 3960440"/>
              <a:gd name="f172" fmla="*/ f129 1 3960000"/>
              <a:gd name="f173" fmla="*/ f130 1 3960440"/>
              <a:gd name="f174" fmla="*/ f131 1 3960000"/>
              <a:gd name="f175" fmla="*/ f132 1 3960440"/>
              <a:gd name="f176" fmla="*/ f133 1 3960440"/>
              <a:gd name="f177" fmla="*/ f134 1 3960000"/>
              <a:gd name="f178" fmla="*/ f135 1 3960440"/>
              <a:gd name="f179" fmla="*/ f136 1 3960000"/>
              <a:gd name="f180" fmla="*/ f137 1 3960440"/>
              <a:gd name="f181" fmla="*/ f138 1 3960440"/>
              <a:gd name="f182" fmla="*/ f139 1 3960000"/>
              <a:gd name="f183" fmla="*/ f140 1 3960000"/>
              <a:gd name="f184" fmla="*/ f141 1 3960000"/>
              <a:gd name="f185" fmla="*/ f142 1 3960440"/>
              <a:gd name="f186" fmla="*/ f143 1 3960440"/>
              <a:gd name="f187" fmla="*/ f144 1 3960000"/>
              <a:gd name="f188" fmla="*/ f145 1 3960440"/>
              <a:gd name="f189" fmla="*/ f146 1 3960000"/>
              <a:gd name="f190" fmla="*/ f147 1 3960440"/>
              <a:gd name="f191" fmla="*/ f148 1 3960000"/>
              <a:gd name="f192" fmla="*/ f149 1 3960440"/>
              <a:gd name="f193" fmla="*/ f150 1 3960000"/>
              <a:gd name="f194" fmla="*/ f151 1 3960440"/>
              <a:gd name="f195" fmla="*/ f152 1 3960000"/>
              <a:gd name="f196" fmla="*/ f153 1 3960440"/>
              <a:gd name="f197" fmla="*/ f154 1 3960000"/>
              <a:gd name="f198" fmla="*/ f155 1 3960000"/>
              <a:gd name="f199" fmla="*/ f156 1 3960440"/>
              <a:gd name="f200" fmla="*/ f157 1 3960000"/>
              <a:gd name="f201" fmla="*/ f158 1 3960440"/>
              <a:gd name="f202" fmla="*/ f159 1 3960000"/>
              <a:gd name="f203" fmla="*/ f160 1 3960440"/>
              <a:gd name="f204" fmla="*/ f161 1 3960000"/>
              <a:gd name="f205" fmla="*/ f162 1 3960440"/>
              <a:gd name="f206" fmla="*/ f163 1 3960000"/>
              <a:gd name="f207" fmla="*/ f164 1 3960440"/>
              <a:gd name="f208" fmla="*/ f165 1 3960000"/>
              <a:gd name="f209" fmla="*/ f166 1 3960440"/>
              <a:gd name="f210" fmla="*/ f167 1 3960000"/>
              <a:gd name="f211" fmla="*/ f168 1 3960440"/>
              <a:gd name="f212" fmla="*/ f169 1 3960000"/>
              <a:gd name="f213" fmla="*/ f119 1 f126"/>
              <a:gd name="f214" fmla="*/ f120 1 f126"/>
              <a:gd name="f215" fmla="*/ f119 1 f127"/>
              <a:gd name="f216" fmla="*/ f121 1 f127"/>
              <a:gd name="f217" fmla="*/ f171 1 f126"/>
              <a:gd name="f218" fmla="*/ f172 1 f127"/>
              <a:gd name="f219" fmla="*/ f173 1 f126"/>
              <a:gd name="f220" fmla="*/ f174 1 f127"/>
              <a:gd name="f221" fmla="*/ f186 1 f126"/>
              <a:gd name="f222" fmla="*/ f187 1 f127"/>
              <a:gd name="f223" fmla="*/ f211 1 f126"/>
              <a:gd name="f224" fmla="*/ f212 1 f127"/>
              <a:gd name="f225" fmla="*/ f188 1 f126"/>
              <a:gd name="f226" fmla="*/ f189 1 f127"/>
              <a:gd name="f227" fmla="*/ f175 1 f126"/>
              <a:gd name="f228" fmla="*/ f198 1 f127"/>
              <a:gd name="f229" fmla="*/ f199 1 f126"/>
              <a:gd name="f230" fmla="*/ f200 1 f127"/>
              <a:gd name="f231" fmla="*/ f201 1 f126"/>
              <a:gd name="f232" fmla="*/ f202 1 f127"/>
              <a:gd name="f233" fmla="*/ f203 1 f126"/>
              <a:gd name="f234" fmla="*/ f204 1 f127"/>
              <a:gd name="f235" fmla="*/ f196 1 f126"/>
              <a:gd name="f236" fmla="*/ f197 1 f127"/>
              <a:gd name="f237" fmla="*/ f190 1 f126"/>
              <a:gd name="f238" fmla="*/ f191 1 f127"/>
              <a:gd name="f239" fmla="*/ f192 1 f126"/>
              <a:gd name="f240" fmla="*/ f193 1 f127"/>
              <a:gd name="f241" fmla="*/ f194 1 f126"/>
              <a:gd name="f242" fmla="*/ f195 1 f127"/>
              <a:gd name="f243" fmla="*/ f176 1 f126"/>
              <a:gd name="f244" fmla="*/ f177 1 f127"/>
              <a:gd name="f245" fmla="*/ f205 1 f126"/>
              <a:gd name="f246" fmla="*/ f206 1 f127"/>
              <a:gd name="f247" fmla="*/ f207 1 f126"/>
              <a:gd name="f248" fmla="*/ f208 1 f127"/>
              <a:gd name="f249" fmla="*/ f209 1 f126"/>
              <a:gd name="f250" fmla="*/ f210 1 f127"/>
              <a:gd name="f251" fmla="*/ f178 1 f126"/>
              <a:gd name="f252" fmla="*/ f179 1 f127"/>
              <a:gd name="f253" fmla="*/ f180 1 f126"/>
              <a:gd name="f254" fmla="*/ f181 1 f126"/>
              <a:gd name="f255" fmla="*/ f182 1 f127"/>
              <a:gd name="f256" fmla="*/ f183 1 f127"/>
              <a:gd name="f257" fmla="*/ f184 1 f127"/>
              <a:gd name="f258" fmla="*/ f185 1 f126"/>
              <a:gd name="f259" fmla="*/ f213 f117 1"/>
              <a:gd name="f260" fmla="*/ f214 f117 1"/>
              <a:gd name="f261" fmla="*/ f216 f118 1"/>
              <a:gd name="f262" fmla="*/ f215 f118 1"/>
              <a:gd name="f263" fmla="*/ f217 f117 1"/>
              <a:gd name="f264" fmla="*/ f218 f118 1"/>
              <a:gd name="f265" fmla="*/ f219 f117 1"/>
              <a:gd name="f266" fmla="*/ f220 f118 1"/>
              <a:gd name="f267" fmla="*/ f221 f117 1"/>
              <a:gd name="f268" fmla="*/ f222 f118 1"/>
              <a:gd name="f269" fmla="*/ f223 f117 1"/>
              <a:gd name="f270" fmla="*/ f224 f118 1"/>
              <a:gd name="f271" fmla="*/ f225 f117 1"/>
              <a:gd name="f272" fmla="*/ f226 f118 1"/>
              <a:gd name="f273" fmla="*/ f227 f117 1"/>
              <a:gd name="f274" fmla="*/ f228 f118 1"/>
              <a:gd name="f275" fmla="*/ f229 f117 1"/>
              <a:gd name="f276" fmla="*/ f230 f118 1"/>
              <a:gd name="f277" fmla="*/ f231 f117 1"/>
              <a:gd name="f278" fmla="*/ f232 f118 1"/>
              <a:gd name="f279" fmla="*/ f233 f117 1"/>
              <a:gd name="f280" fmla="*/ f234 f118 1"/>
              <a:gd name="f281" fmla="*/ f235 f117 1"/>
              <a:gd name="f282" fmla="*/ f236 f118 1"/>
              <a:gd name="f283" fmla="*/ f237 f117 1"/>
              <a:gd name="f284" fmla="*/ f238 f118 1"/>
              <a:gd name="f285" fmla="*/ f239 f117 1"/>
              <a:gd name="f286" fmla="*/ f240 f118 1"/>
              <a:gd name="f287" fmla="*/ f241 f117 1"/>
              <a:gd name="f288" fmla="*/ f242 f118 1"/>
              <a:gd name="f289" fmla="*/ f243 f117 1"/>
              <a:gd name="f290" fmla="*/ f244 f118 1"/>
              <a:gd name="f291" fmla="*/ f245 f117 1"/>
              <a:gd name="f292" fmla="*/ f246 f118 1"/>
              <a:gd name="f293" fmla="*/ f247 f117 1"/>
              <a:gd name="f294" fmla="*/ f248 f118 1"/>
              <a:gd name="f295" fmla="*/ f249 f117 1"/>
              <a:gd name="f296" fmla="*/ f250 f118 1"/>
              <a:gd name="f297" fmla="*/ f251 f117 1"/>
              <a:gd name="f298" fmla="*/ f252 f118 1"/>
              <a:gd name="f299" fmla="*/ f253 f117 1"/>
              <a:gd name="f300" fmla="*/ f254 f117 1"/>
              <a:gd name="f301" fmla="*/ f255 f118 1"/>
              <a:gd name="f302" fmla="*/ f256 f118 1"/>
              <a:gd name="f303" fmla="*/ f257 f118 1"/>
              <a:gd name="f304" fmla="*/ f258 f117 1"/>
            </a:gdLst>
            <a:ahLst/>
            <a:cxnLst>
              <a:cxn ang="3cd4">
                <a:pos x="hc" y="t"/>
              </a:cxn>
              <a:cxn ang="0">
                <a:pos x="r" y="vc"/>
              </a:cxn>
              <a:cxn ang="cd4">
                <a:pos x="hc" y="b"/>
              </a:cxn>
              <a:cxn ang="cd2">
                <a:pos x="l" y="vc"/>
              </a:cxn>
              <a:cxn ang="f170">
                <a:pos x="f263" y="f264"/>
              </a:cxn>
              <a:cxn ang="f170">
                <a:pos x="f265" y="f266"/>
              </a:cxn>
              <a:cxn ang="f170">
                <a:pos x="f267" y="f268"/>
              </a:cxn>
              <a:cxn ang="f170">
                <a:pos x="f269" y="f270"/>
              </a:cxn>
              <a:cxn ang="f170">
                <a:pos x="f271" y="f272"/>
              </a:cxn>
              <a:cxn ang="f170">
                <a:pos x="f273" y="f274"/>
              </a:cxn>
              <a:cxn ang="f170">
                <a:pos x="f275" y="f276"/>
              </a:cxn>
              <a:cxn ang="f170">
                <a:pos x="f277" y="f278"/>
              </a:cxn>
              <a:cxn ang="f170">
                <a:pos x="f279" y="f280"/>
              </a:cxn>
              <a:cxn ang="f170">
                <a:pos x="f281" y="f282"/>
              </a:cxn>
              <a:cxn ang="f170">
                <a:pos x="f283" y="f284"/>
              </a:cxn>
              <a:cxn ang="f170">
                <a:pos x="f285" y="f286"/>
              </a:cxn>
              <a:cxn ang="f170">
                <a:pos x="f287" y="f288"/>
              </a:cxn>
              <a:cxn ang="f170">
                <a:pos x="f289" y="f290"/>
              </a:cxn>
              <a:cxn ang="f170">
                <a:pos x="f291" y="f292"/>
              </a:cxn>
              <a:cxn ang="f170">
                <a:pos x="f293" y="f294"/>
              </a:cxn>
              <a:cxn ang="f170">
                <a:pos x="f295" y="f296"/>
              </a:cxn>
              <a:cxn ang="f170">
                <a:pos x="f263" y="f264"/>
              </a:cxn>
              <a:cxn ang="f170">
                <a:pos x="f297" y="f298"/>
              </a:cxn>
              <a:cxn ang="f170">
                <a:pos x="f299" y="f298"/>
              </a:cxn>
              <a:cxn ang="f170">
                <a:pos x="f300" y="f301"/>
              </a:cxn>
              <a:cxn ang="f170">
                <a:pos x="f300" y="f302"/>
              </a:cxn>
              <a:cxn ang="f170">
                <a:pos x="f299" y="f303"/>
              </a:cxn>
              <a:cxn ang="f170">
                <a:pos x="f297" y="f303"/>
              </a:cxn>
              <a:cxn ang="f170">
                <a:pos x="f304" y="f302"/>
              </a:cxn>
              <a:cxn ang="f170">
                <a:pos x="f304" y="f301"/>
              </a:cxn>
              <a:cxn ang="f170">
                <a:pos x="f297" y="f298"/>
              </a:cxn>
            </a:cxnLst>
            <a:rect l="f259" t="f262" r="f260" b="f261"/>
            <a:pathLst>
              <a:path w="3960440" h="3960000">
                <a:moveTo>
                  <a:pt x="f8" y="f9"/>
                </a:moveTo>
                <a:cubicBezTo>
                  <a:pt x="f10" y="f11"/>
                  <a:pt x="f12" y="f13"/>
                  <a:pt x="f14" y="f15"/>
                </a:cubicBezTo>
                <a:cubicBezTo>
                  <a:pt x="f16" y="f17"/>
                  <a:pt x="f18" y="f19"/>
                  <a:pt x="f20" y="f21"/>
                </a:cubicBezTo>
                <a:cubicBezTo>
                  <a:pt x="f22" y="f23"/>
                  <a:pt x="f24" y="f25"/>
                  <a:pt x="f26" y="f27"/>
                </a:cubicBezTo>
                <a:cubicBezTo>
                  <a:pt x="f28" y="f29"/>
                  <a:pt x="f30" y="f31"/>
                  <a:pt x="f32" y="f33"/>
                </a:cubicBezTo>
                <a:cubicBezTo>
                  <a:pt x="f34" y="f35"/>
                  <a:pt x="f36" y="f37"/>
                  <a:pt x="f38" y="f39"/>
                </a:cubicBezTo>
                <a:cubicBezTo>
                  <a:pt x="f40" y="f41"/>
                  <a:pt x="f42" y="f43"/>
                  <a:pt x="f44" y="f45"/>
                </a:cubicBezTo>
                <a:cubicBezTo>
                  <a:pt x="f46" y="f47"/>
                  <a:pt x="f48" y="f49"/>
                  <a:pt x="f50" y="f51"/>
                </a:cubicBezTo>
                <a:cubicBezTo>
                  <a:pt x="f52" y="f53"/>
                  <a:pt x="f54" y="f55"/>
                  <a:pt x="f56" y="f57"/>
                </a:cubicBezTo>
                <a:cubicBezTo>
                  <a:pt x="f58" y="f59"/>
                  <a:pt x="f60" y="f61"/>
                  <a:pt x="f62" y="f63"/>
                </a:cubicBezTo>
                <a:cubicBezTo>
                  <a:pt x="f64" y="f65"/>
                  <a:pt x="f66" y="f67"/>
                  <a:pt x="f68" y="f69"/>
                </a:cubicBezTo>
                <a:cubicBezTo>
                  <a:pt x="f70" y="f71"/>
                  <a:pt x="f72" y="f73"/>
                  <a:pt x="f74" y="f75"/>
                </a:cubicBezTo>
                <a:cubicBezTo>
                  <a:pt x="f76" y="f77"/>
                  <a:pt x="f78" y="f79"/>
                  <a:pt x="f80" y="f81"/>
                </a:cubicBezTo>
                <a:cubicBezTo>
                  <a:pt x="f82" y="f83"/>
                  <a:pt x="f84" y="f85"/>
                  <a:pt x="f86" y="f87"/>
                </a:cubicBezTo>
                <a:cubicBezTo>
                  <a:pt x="f88" y="f89"/>
                  <a:pt x="f90" y="f91"/>
                  <a:pt x="f92" y="f93"/>
                </a:cubicBezTo>
                <a:cubicBezTo>
                  <a:pt x="f94" y="f95"/>
                  <a:pt x="f96" y="f97"/>
                  <a:pt x="f98" y="f99"/>
                </a:cubicBezTo>
                <a:cubicBezTo>
                  <a:pt x="f100" y="f101"/>
                  <a:pt x="f102" y="f103"/>
                  <a:pt x="f104" y="f105"/>
                </a:cubicBezTo>
                <a:cubicBezTo>
                  <a:pt x="f106" y="f107"/>
                  <a:pt x="f108" y="f109"/>
                  <a:pt x="f8" y="f9"/>
                </a:cubicBezTo>
                <a:close/>
                <a:moveTo>
                  <a:pt x="f110" y="f5"/>
                </a:moveTo>
                <a:lnTo>
                  <a:pt x="f111" y="f5"/>
                </a:lnTo>
                <a:cubicBezTo>
                  <a:pt x="f112" y="f5"/>
                  <a:pt x="f6" y="f113"/>
                  <a:pt x="f6" y="f110"/>
                </a:cubicBezTo>
                <a:lnTo>
                  <a:pt x="f6" y="f114"/>
                </a:lnTo>
                <a:cubicBezTo>
                  <a:pt x="f6" y="f115"/>
                  <a:pt x="f112" y="f7"/>
                  <a:pt x="f111" y="f7"/>
                </a:cubicBezTo>
                <a:lnTo>
                  <a:pt x="f110" y="f7"/>
                </a:lnTo>
                <a:cubicBezTo>
                  <a:pt x="f113" y="f7"/>
                  <a:pt x="f5" y="f115"/>
                  <a:pt x="f5" y="f114"/>
                </a:cubicBezTo>
                <a:lnTo>
                  <a:pt x="f5" y="f110"/>
                </a:lnTo>
                <a:cubicBezTo>
                  <a:pt x="f5" y="f113"/>
                  <a:pt x="f113" y="f5"/>
                  <a:pt x="f110" y="f5"/>
                </a:cubicBezTo>
                <a:close/>
              </a:path>
            </a:pathLst>
          </a:custGeom>
          <a:solidFill>
            <a:srgbClr val="00B050"/>
          </a:solidFill>
          <a:ln cap="flat">
            <a:noFill/>
            <a:prstDash val="solid"/>
          </a:ln>
        </p:spPr>
        <p:txBody>
          <a:bodyPr vert="horz" wrap="square" lIns="91440" tIns="45720" rIns="91440" bIns="45720" anchor="ctr" anchorCtr="1" compatLnSpc="1">
            <a:noAutofit/>
          </a:bodyPr>
          <a:lstStyle/>
          <a:p>
            <a:pPr algn="ctr" defTabSz="1219140">
              <a:defRPr sz="1800" b="0" i="0" u="none" strike="noStrike" kern="0" cap="none" spc="0" baseline="0">
                <a:solidFill>
                  <a:srgbClr val="000000"/>
                </a:solidFill>
                <a:uFillTx/>
              </a:defRPr>
            </a:pPr>
            <a:endParaRPr lang="en-US" sz="1400">
              <a:ea typeface="맑은 고딕" pitchFamily="34"/>
              <a:cs typeface="B Nazanin" panose="00000700000000000000" pitchFamily="2" charset="-78"/>
            </a:endParaRPr>
          </a:p>
        </p:txBody>
      </p:sp>
      <p:sp>
        <p:nvSpPr>
          <p:cNvPr id="10" name="Rounded Rectangle 8">
            <a:extLst>
              <a:ext uri="{FF2B5EF4-FFF2-40B4-BE49-F238E27FC236}">
                <a16:creationId xmlns:a16="http://schemas.microsoft.com/office/drawing/2014/main" id="{20E35854-C7D4-4A04-EB2B-EBF94A2F6BA8}"/>
              </a:ext>
            </a:extLst>
          </p:cNvPr>
          <p:cNvSpPr/>
          <p:nvPr/>
        </p:nvSpPr>
        <p:spPr>
          <a:xfrm>
            <a:off x="2343024" y="5615975"/>
            <a:ext cx="573145" cy="610781"/>
          </a:xfrm>
          <a:custGeom>
            <a:avLst/>
            <a:gdLst>
              <a:gd name="f0" fmla="val 10800000"/>
              <a:gd name="f1" fmla="val 5400000"/>
              <a:gd name="f2" fmla="val 180"/>
              <a:gd name="f3" fmla="val w"/>
              <a:gd name="f4" fmla="val h"/>
              <a:gd name="f5" fmla="val 0"/>
              <a:gd name="f6" fmla="val 3888432"/>
              <a:gd name="f7" fmla="val 3960440"/>
              <a:gd name="f8" fmla="val 554477"/>
              <a:gd name="f9" fmla="val 1512168"/>
              <a:gd name="f10" fmla="val 3312368"/>
              <a:gd name="f11" fmla="val 1201638"/>
              <a:gd name="f12" fmla="val 2840340"/>
              <a:gd name="f13" fmla="val 1479943"/>
              <a:gd name="f14" fmla="val 2293254"/>
              <a:gd name="f15" fmla="val 1484797"/>
              <a:gd name="f16" fmla="val 2254084"/>
              <a:gd name="f17" fmla="val 1780470"/>
              <a:gd name="f18" fmla="val 2136833"/>
              <a:gd name="f19" fmla="val 1785510"/>
              <a:gd name="f20" fmla="val 1510185"/>
              <a:gd name="f21" fmla="val 1489672"/>
              <a:gd name="f22" fmla="val 3310385"/>
              <a:gd name="f23" fmla="val 2140283"/>
              <a:gd name="f24" fmla="val 2925445"/>
              <a:gd name="f25" fmla="val 2133383"/>
              <a:gd name="f26" fmla="val 2560917"/>
              <a:gd name="f27" fmla="val 2147184"/>
              <a:gd name="f28" fmla="val 2155564"/>
              <a:gd name="f29" fmla="val 2187272"/>
              <a:gd name="f30" fmla="val 1842063"/>
              <a:gd name="f31" fmla="val 2668986"/>
              <a:gd name="f32" fmla="val 1938990"/>
              <a:gd name="f33" fmla="val 2673919"/>
              <a:gd name="f34" fmla="val 2138897"/>
              <a:gd name="f35" fmla="val 2679688"/>
              <a:gd name="f36" fmla="val 3312366"/>
              <a:gd name="f37" fmla="val 3326849"/>
              <a:gd name="f38" fmla="val 3329155"/>
              <a:gd name="f39" fmla="val 2917782"/>
              <a:gd name="f40" fmla="val 3331462"/>
              <a:gd name="f41" fmla="val 2523197"/>
              <a:gd name="f42" fmla="val 3333768"/>
              <a:gd name="f43" fmla="val 2128613"/>
              <a:gd name="f44" fmla="val 3339026"/>
              <a:gd name="f45" fmla="val 1942962"/>
              <a:gd name="f46" fmla="val 3184753"/>
              <a:gd name="f47" fmla="val 1475890"/>
              <a:gd name="f48" fmla="val 878058"/>
              <a:gd name="f49" fmla="val 648072"/>
              <a:gd name="f50" fmla="val 699349"/>
              <a:gd name="f51" fmla="val 792944"/>
              <a:gd name="f52" fmla="val 971653"/>
              <a:gd name="f53" fmla="val 1150362"/>
              <a:gd name="f54" fmla="val 1295234"/>
              <a:gd name="f55" fmla="val 1056767"/>
              <a:gd name="f56" fmla="val 1201639"/>
              <a:gd name="f57" fmla="val 333511"/>
              <a:gd name="f58" fmla="val 3554921"/>
              <a:gd name="f59" fmla="val 3739114"/>
              <a:gd name="f60" fmla="val 149318"/>
              <a:gd name="f61" fmla="val 3626929"/>
              <a:gd name="f62" fmla="val 3811122"/>
              <a:gd name="f63" fmla="+- 0 0 -90"/>
              <a:gd name="f64" fmla="*/ f3 1 3888432"/>
              <a:gd name="f65" fmla="*/ f4 1 3960440"/>
              <a:gd name="f66" fmla="val f5"/>
              <a:gd name="f67" fmla="val f6"/>
              <a:gd name="f68" fmla="val f7"/>
              <a:gd name="f69" fmla="*/ f63 f0 1"/>
              <a:gd name="f70" fmla="+- f68 0 f66"/>
              <a:gd name="f71" fmla="+- f67 0 f66"/>
              <a:gd name="f72" fmla="*/ f69 1 f2"/>
              <a:gd name="f73" fmla="*/ f71 1 3888432"/>
              <a:gd name="f74" fmla="*/ f70 1 3960440"/>
              <a:gd name="f75" fmla="*/ 554477 f71 1"/>
              <a:gd name="f76" fmla="*/ 1512168 f70 1"/>
              <a:gd name="f77" fmla="*/ 3312368 f70 1"/>
              <a:gd name="f78" fmla="*/ 1201638 f71 1"/>
              <a:gd name="f79" fmla="*/ 2136833 f71 1"/>
              <a:gd name="f80" fmla="*/ 1785510 f70 1"/>
              <a:gd name="f81" fmla="*/ 1510185 f70 1"/>
              <a:gd name="f82" fmla="*/ 1489672 f71 1"/>
              <a:gd name="f83" fmla="*/ 3310385 f70 1"/>
              <a:gd name="f84" fmla="*/ 2673919 f71 1"/>
              <a:gd name="f85" fmla="*/ 2138897 f70 1"/>
              <a:gd name="f86" fmla="*/ 2679688 f71 1"/>
              <a:gd name="f87" fmla="*/ 3312366 f70 1"/>
              <a:gd name="f88" fmla="*/ 3326849 f71 1"/>
              <a:gd name="f89" fmla="*/ 3333768 f71 1"/>
              <a:gd name="f90" fmla="*/ 2128613 f70 1"/>
              <a:gd name="f91" fmla="*/ 2840340 f71 1"/>
              <a:gd name="f92" fmla="*/ 1479943 f70 1"/>
              <a:gd name="f93" fmla="*/ 878058 f71 1"/>
              <a:gd name="f94" fmla="*/ 648072 f70 1"/>
              <a:gd name="f95" fmla="*/ 971653 f70 1"/>
              <a:gd name="f96" fmla="*/ 1295234 f70 1"/>
              <a:gd name="f97" fmla="*/ 1201639 f71 1"/>
              <a:gd name="f98" fmla="*/ 333511 f71 1"/>
              <a:gd name="f99" fmla="*/ 0 f70 1"/>
              <a:gd name="f100" fmla="*/ 3554921 f71 1"/>
              <a:gd name="f101" fmla="*/ 3888432 f71 1"/>
              <a:gd name="f102" fmla="*/ 333511 f70 1"/>
              <a:gd name="f103" fmla="*/ 3626929 f70 1"/>
              <a:gd name="f104" fmla="*/ 3960440 f70 1"/>
              <a:gd name="f105" fmla="*/ 0 f71 1"/>
              <a:gd name="f106" fmla="*/ 2147184 f71 1"/>
              <a:gd name="f107" fmla="*/ 2155564 f70 1"/>
              <a:gd name="f108" fmla="+- f72 0 f1"/>
              <a:gd name="f109" fmla="*/ f75 1 3888432"/>
              <a:gd name="f110" fmla="*/ f76 1 3960440"/>
              <a:gd name="f111" fmla="*/ f77 1 3960440"/>
              <a:gd name="f112" fmla="*/ f78 1 3888432"/>
              <a:gd name="f113" fmla="*/ f79 1 3888432"/>
              <a:gd name="f114" fmla="*/ f80 1 3960440"/>
              <a:gd name="f115" fmla="*/ f81 1 3960440"/>
              <a:gd name="f116" fmla="*/ f82 1 3888432"/>
              <a:gd name="f117" fmla="*/ f83 1 3960440"/>
              <a:gd name="f118" fmla="*/ f84 1 3888432"/>
              <a:gd name="f119" fmla="*/ f85 1 3960440"/>
              <a:gd name="f120" fmla="*/ f86 1 3888432"/>
              <a:gd name="f121" fmla="*/ f87 1 3960440"/>
              <a:gd name="f122" fmla="*/ f88 1 3888432"/>
              <a:gd name="f123" fmla="*/ f89 1 3888432"/>
              <a:gd name="f124" fmla="*/ f90 1 3960440"/>
              <a:gd name="f125" fmla="*/ f91 1 3888432"/>
              <a:gd name="f126" fmla="*/ f92 1 3960440"/>
              <a:gd name="f127" fmla="*/ f93 1 3888432"/>
              <a:gd name="f128" fmla="*/ f94 1 3960440"/>
              <a:gd name="f129" fmla="*/ f95 1 3960440"/>
              <a:gd name="f130" fmla="*/ f96 1 3960440"/>
              <a:gd name="f131" fmla="*/ f97 1 3888432"/>
              <a:gd name="f132" fmla="*/ f98 1 3888432"/>
              <a:gd name="f133" fmla="*/ f99 1 3960440"/>
              <a:gd name="f134" fmla="*/ f100 1 3888432"/>
              <a:gd name="f135" fmla="*/ f101 1 3888432"/>
              <a:gd name="f136" fmla="*/ f102 1 3960440"/>
              <a:gd name="f137" fmla="*/ f103 1 3960440"/>
              <a:gd name="f138" fmla="*/ f104 1 3960440"/>
              <a:gd name="f139" fmla="*/ f105 1 3888432"/>
              <a:gd name="f140" fmla="*/ f106 1 3888432"/>
              <a:gd name="f141" fmla="*/ f107 1 3960440"/>
              <a:gd name="f142" fmla="*/ f66 1 f73"/>
              <a:gd name="f143" fmla="*/ f67 1 f73"/>
              <a:gd name="f144" fmla="*/ f66 1 f74"/>
              <a:gd name="f145" fmla="*/ f68 1 f74"/>
              <a:gd name="f146" fmla="*/ f109 1 f73"/>
              <a:gd name="f147" fmla="*/ f110 1 f74"/>
              <a:gd name="f148" fmla="*/ f111 1 f74"/>
              <a:gd name="f149" fmla="*/ f112 1 f73"/>
              <a:gd name="f150" fmla="*/ f125 1 f73"/>
              <a:gd name="f151" fmla="*/ f126 1 f74"/>
              <a:gd name="f152" fmla="*/ f113 1 f73"/>
              <a:gd name="f153" fmla="*/ f114 1 f74"/>
              <a:gd name="f154" fmla="*/ f115 1 f74"/>
              <a:gd name="f155" fmla="*/ f116 1 f73"/>
              <a:gd name="f156" fmla="*/ f117 1 f74"/>
              <a:gd name="f157" fmla="*/ f140 1 f73"/>
              <a:gd name="f158" fmla="*/ f141 1 f74"/>
              <a:gd name="f159" fmla="*/ f118 1 f73"/>
              <a:gd name="f160" fmla="*/ f119 1 f74"/>
              <a:gd name="f161" fmla="*/ f120 1 f73"/>
              <a:gd name="f162" fmla="*/ f121 1 f74"/>
              <a:gd name="f163" fmla="*/ f122 1 f73"/>
              <a:gd name="f164" fmla="*/ f123 1 f73"/>
              <a:gd name="f165" fmla="*/ f124 1 f74"/>
              <a:gd name="f166" fmla="*/ f127 1 f73"/>
              <a:gd name="f167" fmla="*/ f128 1 f74"/>
              <a:gd name="f168" fmla="*/ f129 1 f74"/>
              <a:gd name="f169" fmla="*/ f130 1 f74"/>
              <a:gd name="f170" fmla="*/ f131 1 f73"/>
              <a:gd name="f171" fmla="*/ f132 1 f73"/>
              <a:gd name="f172" fmla="*/ f133 1 f74"/>
              <a:gd name="f173" fmla="*/ f134 1 f73"/>
              <a:gd name="f174" fmla="*/ f135 1 f73"/>
              <a:gd name="f175" fmla="*/ f136 1 f74"/>
              <a:gd name="f176" fmla="*/ f137 1 f74"/>
              <a:gd name="f177" fmla="*/ f138 1 f74"/>
              <a:gd name="f178" fmla="*/ f139 1 f73"/>
              <a:gd name="f179" fmla="*/ f142 f64 1"/>
              <a:gd name="f180" fmla="*/ f143 f64 1"/>
              <a:gd name="f181" fmla="*/ f145 f65 1"/>
              <a:gd name="f182" fmla="*/ f144 f65 1"/>
              <a:gd name="f183" fmla="*/ f146 f64 1"/>
              <a:gd name="f184" fmla="*/ f147 f65 1"/>
              <a:gd name="f185" fmla="*/ f148 f65 1"/>
              <a:gd name="f186" fmla="*/ f149 f64 1"/>
              <a:gd name="f187" fmla="*/ f150 f64 1"/>
              <a:gd name="f188" fmla="*/ f151 f65 1"/>
              <a:gd name="f189" fmla="*/ f152 f64 1"/>
              <a:gd name="f190" fmla="*/ f153 f65 1"/>
              <a:gd name="f191" fmla="*/ f154 f65 1"/>
              <a:gd name="f192" fmla="*/ f155 f64 1"/>
              <a:gd name="f193" fmla="*/ f156 f65 1"/>
              <a:gd name="f194" fmla="*/ f157 f64 1"/>
              <a:gd name="f195" fmla="*/ f158 f65 1"/>
              <a:gd name="f196" fmla="*/ f159 f64 1"/>
              <a:gd name="f197" fmla="*/ f160 f65 1"/>
              <a:gd name="f198" fmla="*/ f161 f64 1"/>
              <a:gd name="f199" fmla="*/ f162 f65 1"/>
              <a:gd name="f200" fmla="*/ f163 f64 1"/>
              <a:gd name="f201" fmla="*/ f164 f64 1"/>
              <a:gd name="f202" fmla="*/ f165 f65 1"/>
              <a:gd name="f203" fmla="*/ f166 f64 1"/>
              <a:gd name="f204" fmla="*/ f167 f65 1"/>
              <a:gd name="f205" fmla="*/ f168 f65 1"/>
              <a:gd name="f206" fmla="*/ f169 f65 1"/>
              <a:gd name="f207" fmla="*/ f170 f64 1"/>
              <a:gd name="f208" fmla="*/ f171 f64 1"/>
              <a:gd name="f209" fmla="*/ f172 f65 1"/>
              <a:gd name="f210" fmla="*/ f173 f64 1"/>
              <a:gd name="f211" fmla="*/ f174 f64 1"/>
              <a:gd name="f212" fmla="*/ f175 f65 1"/>
              <a:gd name="f213" fmla="*/ f176 f65 1"/>
              <a:gd name="f214" fmla="*/ f177 f65 1"/>
              <a:gd name="f215" fmla="*/ f178 f64 1"/>
            </a:gdLst>
            <a:ahLst/>
            <a:cxnLst>
              <a:cxn ang="3cd4">
                <a:pos x="hc" y="t"/>
              </a:cxn>
              <a:cxn ang="0">
                <a:pos x="r" y="vc"/>
              </a:cxn>
              <a:cxn ang="cd4">
                <a:pos x="hc" y="b"/>
              </a:cxn>
              <a:cxn ang="cd2">
                <a:pos x="l" y="vc"/>
              </a:cxn>
              <a:cxn ang="f108">
                <a:pos x="f183" y="f184"/>
              </a:cxn>
              <a:cxn ang="f108">
                <a:pos x="f183" y="f185"/>
              </a:cxn>
              <a:cxn ang="f108">
                <a:pos x="f186" y="f185"/>
              </a:cxn>
              <a:cxn ang="f108">
                <a:pos x="f186" y="f184"/>
              </a:cxn>
              <a:cxn ang="f108">
                <a:pos x="f183" y="f184"/>
              </a:cxn>
              <a:cxn ang="f108">
                <a:pos x="f187" y="f188"/>
              </a:cxn>
              <a:cxn ang="f108">
                <a:pos x="f189" y="f190"/>
              </a:cxn>
              <a:cxn ang="f108">
                <a:pos x="f189" y="f191"/>
              </a:cxn>
              <a:cxn ang="f108">
                <a:pos x="f192" y="f191"/>
              </a:cxn>
              <a:cxn ang="f108">
                <a:pos x="f192" y="f193"/>
              </a:cxn>
              <a:cxn ang="f108">
                <a:pos x="f189" y="f193"/>
              </a:cxn>
              <a:cxn ang="f108">
                <a:pos x="f194" y="f195"/>
              </a:cxn>
              <a:cxn ang="f108">
                <a:pos x="f196" y="f197"/>
              </a:cxn>
              <a:cxn ang="f108">
                <a:pos x="f198" y="f199"/>
              </a:cxn>
              <a:cxn ang="f108">
                <a:pos x="f200" y="f199"/>
              </a:cxn>
              <a:cxn ang="f108">
                <a:pos x="f201" y="f202"/>
              </a:cxn>
              <a:cxn ang="f108">
                <a:pos x="f187" y="f188"/>
              </a:cxn>
              <a:cxn ang="f108">
                <a:pos x="f203" y="f204"/>
              </a:cxn>
              <a:cxn ang="f108">
                <a:pos x="f183" y="f205"/>
              </a:cxn>
              <a:cxn ang="f108">
                <a:pos x="f203" y="f206"/>
              </a:cxn>
              <a:cxn ang="f108">
                <a:pos x="f207" y="f205"/>
              </a:cxn>
              <a:cxn ang="f108">
                <a:pos x="f203" y="f204"/>
              </a:cxn>
              <a:cxn ang="f108">
                <a:pos x="f208" y="f209"/>
              </a:cxn>
              <a:cxn ang="f108">
                <a:pos x="f210" y="f209"/>
              </a:cxn>
              <a:cxn ang="f108">
                <a:pos x="f211" y="f212"/>
              </a:cxn>
              <a:cxn ang="f108">
                <a:pos x="f211" y="f213"/>
              </a:cxn>
              <a:cxn ang="f108">
                <a:pos x="f210" y="f214"/>
              </a:cxn>
              <a:cxn ang="f108">
                <a:pos x="f208" y="f214"/>
              </a:cxn>
              <a:cxn ang="f108">
                <a:pos x="f215" y="f213"/>
              </a:cxn>
              <a:cxn ang="f108">
                <a:pos x="f215" y="f212"/>
              </a:cxn>
              <a:cxn ang="f108">
                <a:pos x="f208" y="f209"/>
              </a:cxn>
            </a:cxnLst>
            <a:rect l="f179" t="f182" r="f180" b="f181"/>
            <a:pathLst>
              <a:path w="3888432" h="3960440">
                <a:moveTo>
                  <a:pt x="f8" y="f9"/>
                </a:moveTo>
                <a:lnTo>
                  <a:pt x="f8" y="f10"/>
                </a:lnTo>
                <a:lnTo>
                  <a:pt x="f11" y="f10"/>
                </a:lnTo>
                <a:lnTo>
                  <a:pt x="f11" y="f9"/>
                </a:lnTo>
                <a:lnTo>
                  <a:pt x="f8" y="f9"/>
                </a:lnTo>
                <a:close/>
                <a:moveTo>
                  <a:pt x="f12" y="f13"/>
                </a:moveTo>
                <a:cubicBezTo>
                  <a:pt x="f14" y="f15"/>
                  <a:pt x="f16" y="f17"/>
                  <a:pt x="f18" y="f19"/>
                </a:cubicBezTo>
                <a:lnTo>
                  <a:pt x="f18" y="f20"/>
                </a:lnTo>
                <a:lnTo>
                  <a:pt x="f21" y="f20"/>
                </a:lnTo>
                <a:lnTo>
                  <a:pt x="f21" y="f22"/>
                </a:lnTo>
                <a:lnTo>
                  <a:pt x="f18" y="f22"/>
                </a:lnTo>
                <a:cubicBezTo>
                  <a:pt x="f23" y="f24"/>
                  <a:pt x="f25" y="f26"/>
                  <a:pt x="f27" y="f28"/>
                </a:cubicBezTo>
                <a:cubicBezTo>
                  <a:pt x="f29" y="f30"/>
                  <a:pt x="f31" y="f32"/>
                  <a:pt x="f33" y="f34"/>
                </a:cubicBezTo>
                <a:lnTo>
                  <a:pt x="f35" y="f36"/>
                </a:lnTo>
                <a:lnTo>
                  <a:pt x="f37" y="f36"/>
                </a:lnTo>
                <a:cubicBezTo>
                  <a:pt x="f38" y="f39"/>
                  <a:pt x="f40" y="f41"/>
                  <a:pt x="f42" y="f43"/>
                </a:cubicBezTo>
                <a:cubicBezTo>
                  <a:pt x="f44" y="f45"/>
                  <a:pt x="f46" y="f47"/>
                  <a:pt x="f12" y="f13"/>
                </a:cubicBezTo>
                <a:close/>
                <a:moveTo>
                  <a:pt x="f48" y="f49"/>
                </a:moveTo>
                <a:cubicBezTo>
                  <a:pt x="f50" y="f49"/>
                  <a:pt x="f8" y="f51"/>
                  <a:pt x="f8" y="f52"/>
                </a:cubicBezTo>
                <a:cubicBezTo>
                  <a:pt x="f8" y="f53"/>
                  <a:pt x="f50" y="f54"/>
                  <a:pt x="f48" y="f54"/>
                </a:cubicBezTo>
                <a:cubicBezTo>
                  <a:pt x="f55" y="f54"/>
                  <a:pt x="f56" y="f53"/>
                  <a:pt x="f56" y="f52"/>
                </a:cubicBezTo>
                <a:cubicBezTo>
                  <a:pt x="f56" y="f51"/>
                  <a:pt x="f55" y="f49"/>
                  <a:pt x="f48" y="f49"/>
                </a:cubicBezTo>
                <a:close/>
                <a:moveTo>
                  <a:pt x="f57" y="f5"/>
                </a:moveTo>
                <a:lnTo>
                  <a:pt x="f58" y="f5"/>
                </a:lnTo>
                <a:cubicBezTo>
                  <a:pt x="f59" y="f5"/>
                  <a:pt x="f6" y="f60"/>
                  <a:pt x="f6" y="f57"/>
                </a:cubicBezTo>
                <a:lnTo>
                  <a:pt x="f6" y="f61"/>
                </a:lnTo>
                <a:cubicBezTo>
                  <a:pt x="f6" y="f62"/>
                  <a:pt x="f59" y="f7"/>
                  <a:pt x="f58" y="f7"/>
                </a:cubicBezTo>
                <a:lnTo>
                  <a:pt x="f57" y="f7"/>
                </a:lnTo>
                <a:cubicBezTo>
                  <a:pt x="f60" y="f7"/>
                  <a:pt x="f5" y="f62"/>
                  <a:pt x="f5" y="f61"/>
                </a:cubicBezTo>
                <a:lnTo>
                  <a:pt x="f5" y="f57"/>
                </a:lnTo>
                <a:cubicBezTo>
                  <a:pt x="f5" y="f60"/>
                  <a:pt x="f60" y="f5"/>
                  <a:pt x="f57" y="f5"/>
                </a:cubicBezTo>
                <a:close/>
              </a:path>
            </a:pathLst>
          </a:custGeom>
          <a:solidFill>
            <a:srgbClr val="00B050"/>
          </a:solidFill>
          <a:ln cap="flat">
            <a:noFill/>
            <a:prstDash val="solid"/>
          </a:ln>
        </p:spPr>
        <p:txBody>
          <a:bodyPr vert="horz" wrap="square" lIns="91440" tIns="45720" rIns="91440" bIns="45720" anchor="ctr" anchorCtr="1" compatLnSpc="1">
            <a:noAutofit/>
          </a:bodyPr>
          <a:lstStyle/>
          <a:p>
            <a:pPr algn="ctr" defTabSz="1219140">
              <a:defRPr sz="1800" b="0" i="0" u="none" strike="noStrike" kern="0" cap="none" spc="0" baseline="0">
                <a:solidFill>
                  <a:srgbClr val="000000"/>
                </a:solidFill>
                <a:uFillTx/>
              </a:defRPr>
            </a:pPr>
            <a:endParaRPr lang="en-US" sz="1400">
              <a:ea typeface="맑은 고딕" pitchFamily="34"/>
              <a:cs typeface="B Nazanin" panose="00000700000000000000" pitchFamily="2" charset="-78"/>
            </a:endParaRPr>
          </a:p>
        </p:txBody>
      </p:sp>
      <p:sp>
        <p:nvSpPr>
          <p:cNvPr id="11" name="Rounded Rectangle 2">
            <a:extLst>
              <a:ext uri="{FF2B5EF4-FFF2-40B4-BE49-F238E27FC236}">
                <a16:creationId xmlns:a16="http://schemas.microsoft.com/office/drawing/2014/main" id="{66E64284-35BC-A59E-E106-712296BF028D}"/>
              </a:ext>
            </a:extLst>
          </p:cNvPr>
          <p:cNvSpPr/>
          <p:nvPr/>
        </p:nvSpPr>
        <p:spPr>
          <a:xfrm>
            <a:off x="5140758" y="5615975"/>
            <a:ext cx="573084" cy="610781"/>
          </a:xfrm>
          <a:custGeom>
            <a:avLst/>
            <a:gdLst>
              <a:gd name="f0" fmla="val 10800000"/>
              <a:gd name="f1" fmla="val 5400000"/>
              <a:gd name="f2" fmla="val 180"/>
              <a:gd name="f3" fmla="val w"/>
              <a:gd name="f4" fmla="val h"/>
              <a:gd name="f5" fmla="val 0"/>
              <a:gd name="f6" fmla="val 3960000"/>
              <a:gd name="f7" fmla="val 3160999"/>
              <a:gd name="f8" fmla="val 1374274"/>
              <a:gd name="f9" fmla="val 3155132"/>
              <a:gd name="f10" fmla="val 1419362"/>
              <a:gd name="f11" fmla="val 2496208"/>
              <a:gd name="f12" fmla="val 770986"/>
              <a:gd name="f13" fmla="val 2113414"/>
              <a:gd name="f14" fmla="val 1929581"/>
              <a:gd name="f15" fmla="val 1106902"/>
              <a:gd name="f16" fmla="val 1921633"/>
              <a:gd name="f17" fmla="val 1292845"/>
              <a:gd name="f18" fmla="val 1914712"/>
              <a:gd name="f19" fmla="val 1454769"/>
              <a:gd name="f20" fmla="val 1928136"/>
              <a:gd name="f21" fmla="val 1522392"/>
              <a:gd name="f22" fmla="val 1942445"/>
              <a:gd name="f23" fmla="val 1570340"/>
              <a:gd name="f24" fmla="val 1547199"/>
              <a:gd name="f25" fmla="val 1510736"/>
              <a:gd name="f26" fmla="val 1237189"/>
              <a:gd name="f27" fmla="val 1330681"/>
              <a:gd name="f28" fmla="val 815277"/>
              <a:gd name="f29" fmla="val 836121"/>
              <a:gd name="f30" fmla="val 618819"/>
              <a:gd name="f31" fmla="val 1229038"/>
              <a:gd name="f32" fmla="val 733086"/>
              <a:gd name="f33" fmla="val 1558961"/>
              <a:gd name="f34" fmla="val 965659"/>
              <a:gd name="f35" fmla="val 1735195"/>
              <a:gd name="f36" fmla="val 864541"/>
              <a:gd name="f37" fmla="val 1716416"/>
              <a:gd name="f38" fmla="val 662904"/>
              <a:gd name="f39" fmla="val 1695759"/>
              <a:gd name="f40" fmla="val 570453"/>
              <a:gd name="f41" fmla="val 1629310"/>
              <a:gd name="f42" fmla="val 597898"/>
              <a:gd name="f43" fmla="val 2016450"/>
              <a:gd name="f44" fmla="val 990931"/>
              <a:gd name="f45" fmla="val 2177657"/>
              <a:gd name="f46" fmla="val 1196057"/>
              <a:gd name="f47" fmla="val 2257108"/>
              <a:gd name="f48" fmla="val 1113718"/>
              <a:gd name="f49" fmla="val 2275887"/>
              <a:gd name="f50" fmla="val 943857"/>
              <a:gd name="f51" fmla="val 2321380"/>
              <a:gd name="f52" fmla="val 813848"/>
              <a:gd name="f53" fmla="val 2296824"/>
              <a:gd name="f54" fmla="val 926523"/>
              <a:gd name="f55" fmla="val 2634848"/>
              <a:gd name="f56" fmla="val 1326064"/>
              <a:gd name="f57" fmla="val 2611755"/>
              <a:gd name="f58" fmla="val 1486410"/>
              <a:gd name="f59" fmla="val 2607420"/>
              <a:gd name="f60" fmla="val 1297174"/>
              <a:gd name="f61" fmla="val 2749708"/>
              <a:gd name="f62" fmla="val 1000058"/>
              <a:gd name="f63" fmla="val 2795794"/>
              <a:gd name="f64" fmla="val 489408"/>
              <a:gd name="f65" fmla="val 2829018"/>
              <a:gd name="f66" fmla="val 914827"/>
              <a:gd name="f67" fmla="val 3139596"/>
              <a:gd name="f68" fmla="val 1734874"/>
              <a:gd name="f69" fmla="val 3242281"/>
              <a:gd name="f70" fmla="val 2062787"/>
              <a:gd name="f71" fmla="val 3146219"/>
              <a:gd name="f72" fmla="val 2763394"/>
              <a:gd name="f73" fmla="val 2903535"/>
              <a:gd name="f74" fmla="val 2915370"/>
              <a:gd name="f75" fmla="val 2621267"/>
              <a:gd name="f76" fmla="val 3074271"/>
              <a:gd name="f77" fmla="val 2105563"/>
              <a:gd name="f78" fmla="val 3173740"/>
              <a:gd name="f79" fmla="val 1733406"/>
              <a:gd name="f80" fmla="val 3145310"/>
              <a:gd name="f81" fmla="val 1648999"/>
              <a:gd name="f82" fmla="val 3207849"/>
              <a:gd name="f83" fmla="val 1493166"/>
              <a:gd name="f84" fmla="val 3270388"/>
              <a:gd name="f85" fmla="val 1337333"/>
              <a:gd name="f86" fmla="val 3414210"/>
              <a:gd name="f87" fmla="val 1276468"/>
              <a:gd name="f88" fmla="val 3449507"/>
              <a:gd name="f89" fmla="val 1170564"/>
              <a:gd name="f90" fmla="val 3349883"/>
              <a:gd name="f91" fmla="val 1192977"/>
              <a:gd name="f92" fmla="val 3252716"/>
              <a:gd name="f93" fmla="val 1239516"/>
              <a:gd name="f94" fmla="val 3140091"/>
              <a:gd name="f95" fmla="val 1227260"/>
              <a:gd name="f96" fmla="val 3219995"/>
              <a:gd name="f97" fmla="val 1183499"/>
              <a:gd name="f98" fmla="val 3274317"/>
              <a:gd name="f99" fmla="val 996523"/>
              <a:gd name="f100" fmla="val 3324107"/>
              <a:gd name="f101" fmla="val 851504"/>
              <a:gd name="f102" fmla="val 3215037"/>
              <a:gd name="f103" fmla="val 921165"/>
              <a:gd name="f104" fmla="val 3152155"/>
              <a:gd name="f105" fmla="val 998691"/>
              <a:gd name="f106" fmla="val 2995677"/>
              <a:gd name="f107" fmla="val 1008938"/>
              <a:gd name="f108" fmla="val 2884471"/>
              <a:gd name="f109" fmla="val 881691"/>
              <a:gd name="f110" fmla="val 2678487"/>
              <a:gd name="f111" fmla="val 308009"/>
              <a:gd name="f112" fmla="val 3651991"/>
              <a:gd name="f113" fmla="val 3822100"/>
              <a:gd name="f114" fmla="val 137900"/>
              <a:gd name="f115" fmla="+- 0 0 -90"/>
              <a:gd name="f116" fmla="*/ f3 1 3960000"/>
              <a:gd name="f117" fmla="*/ f4 1 3960000"/>
              <a:gd name="f118" fmla="val f5"/>
              <a:gd name="f119" fmla="val f6"/>
              <a:gd name="f120" fmla="*/ f115 f0 1"/>
              <a:gd name="f121" fmla="+- f119 0 f118"/>
              <a:gd name="f122" fmla="*/ f120 1 f2"/>
              <a:gd name="f123" fmla="*/ f121 1 3960000"/>
              <a:gd name="f124" fmla="*/ 3160999 f121 1"/>
              <a:gd name="f125" fmla="*/ 1374274 f121 1"/>
              <a:gd name="f126" fmla="*/ 3155132 f121 1"/>
              <a:gd name="f127" fmla="*/ 1419362 f121 1"/>
              <a:gd name="f128" fmla="*/ 1921633 f121 1"/>
              <a:gd name="f129" fmla="*/ 1942445 f121 1"/>
              <a:gd name="f130" fmla="*/ 1570340 f121 1"/>
              <a:gd name="f131" fmla="*/ 2257108 f121 1"/>
              <a:gd name="f132" fmla="*/ 3207849 f121 1"/>
              <a:gd name="f133" fmla="*/ 1493166 f121 1"/>
              <a:gd name="f134" fmla="*/ 2995677 f121 1"/>
              <a:gd name="f135" fmla="*/ 1008938 f121 1"/>
              <a:gd name="f136" fmla="*/ 308009 f121 1"/>
              <a:gd name="f137" fmla="*/ 0 f121 1"/>
              <a:gd name="f138" fmla="*/ 3651991 f121 1"/>
              <a:gd name="f139" fmla="*/ 3960000 f121 1"/>
              <a:gd name="f140" fmla="*/ 3140091 f121 1"/>
              <a:gd name="f141" fmla="*/ 1227260 f121 1"/>
              <a:gd name="f142" fmla="*/ 3449507 f121 1"/>
              <a:gd name="f143" fmla="*/ 1170564 f121 1"/>
              <a:gd name="f144" fmla="*/ 3324107 f121 1"/>
              <a:gd name="f145" fmla="*/ 851504 f121 1"/>
              <a:gd name="f146" fmla="*/ 1292845 f121 1"/>
              <a:gd name="f147" fmla="*/ 2496208 f121 1"/>
              <a:gd name="f148" fmla="*/ 770986 f121 1"/>
              <a:gd name="f149" fmla="*/ 815277 f121 1"/>
              <a:gd name="f150" fmla="*/ 836121 f121 1"/>
              <a:gd name="f151" fmla="*/ 965659 f121 1"/>
              <a:gd name="f152" fmla="*/ 1735195 f121 1"/>
              <a:gd name="f153" fmla="*/ 1196057 f121 1"/>
              <a:gd name="f154" fmla="*/ 1486410 f121 1"/>
              <a:gd name="f155" fmla="*/ 2607420 f121 1"/>
              <a:gd name="f156" fmla="*/ 813848 f121 1"/>
              <a:gd name="f157" fmla="*/ 2296824 f121 1"/>
              <a:gd name="f158" fmla="*/ 570453 f121 1"/>
              <a:gd name="f159" fmla="*/ 1629310 f121 1"/>
              <a:gd name="f160" fmla="*/ 489408 f121 1"/>
              <a:gd name="f161" fmla="*/ 2829018 f121 1"/>
              <a:gd name="f162" fmla="*/ 2062787 f121 1"/>
              <a:gd name="f163" fmla="*/ 3146219 f121 1"/>
              <a:gd name="f164" fmla="*/ 3074271 f121 1"/>
              <a:gd name="f165" fmla="*/ 2105563 f121 1"/>
              <a:gd name="f166" fmla="+- f122 0 f1"/>
              <a:gd name="f167" fmla="*/ f124 1 3960000"/>
              <a:gd name="f168" fmla="*/ f125 1 3960000"/>
              <a:gd name="f169" fmla="*/ f126 1 3960000"/>
              <a:gd name="f170" fmla="*/ f127 1 3960000"/>
              <a:gd name="f171" fmla="*/ f128 1 3960000"/>
              <a:gd name="f172" fmla="*/ f129 1 3960000"/>
              <a:gd name="f173" fmla="*/ f130 1 3960000"/>
              <a:gd name="f174" fmla="*/ f131 1 3960000"/>
              <a:gd name="f175" fmla="*/ f132 1 3960000"/>
              <a:gd name="f176" fmla="*/ f133 1 3960000"/>
              <a:gd name="f177" fmla="*/ f134 1 3960000"/>
              <a:gd name="f178" fmla="*/ f135 1 3960000"/>
              <a:gd name="f179" fmla="*/ f136 1 3960000"/>
              <a:gd name="f180" fmla="*/ f137 1 3960000"/>
              <a:gd name="f181" fmla="*/ f138 1 3960000"/>
              <a:gd name="f182" fmla="*/ f139 1 3960000"/>
              <a:gd name="f183" fmla="*/ f140 1 3960000"/>
              <a:gd name="f184" fmla="*/ f141 1 3960000"/>
              <a:gd name="f185" fmla="*/ f142 1 3960000"/>
              <a:gd name="f186" fmla="*/ f143 1 3960000"/>
              <a:gd name="f187" fmla="*/ f144 1 3960000"/>
              <a:gd name="f188" fmla="*/ f145 1 3960000"/>
              <a:gd name="f189" fmla="*/ f146 1 3960000"/>
              <a:gd name="f190" fmla="*/ f147 1 3960000"/>
              <a:gd name="f191" fmla="*/ f148 1 3960000"/>
              <a:gd name="f192" fmla="*/ f149 1 3960000"/>
              <a:gd name="f193" fmla="*/ f150 1 3960000"/>
              <a:gd name="f194" fmla="*/ f151 1 3960000"/>
              <a:gd name="f195" fmla="*/ f152 1 3960000"/>
              <a:gd name="f196" fmla="*/ f153 1 3960000"/>
              <a:gd name="f197" fmla="*/ f154 1 3960000"/>
              <a:gd name="f198" fmla="*/ f155 1 3960000"/>
              <a:gd name="f199" fmla="*/ f156 1 3960000"/>
              <a:gd name="f200" fmla="*/ f157 1 3960000"/>
              <a:gd name="f201" fmla="*/ f158 1 3960000"/>
              <a:gd name="f202" fmla="*/ f159 1 3960000"/>
              <a:gd name="f203" fmla="*/ f160 1 3960000"/>
              <a:gd name="f204" fmla="*/ f161 1 3960000"/>
              <a:gd name="f205" fmla="*/ f162 1 3960000"/>
              <a:gd name="f206" fmla="*/ f163 1 3960000"/>
              <a:gd name="f207" fmla="*/ f164 1 3960000"/>
              <a:gd name="f208" fmla="*/ f165 1 3960000"/>
              <a:gd name="f209" fmla="*/ f118 1 f123"/>
              <a:gd name="f210" fmla="*/ f119 1 f123"/>
              <a:gd name="f211" fmla="*/ f167 1 f123"/>
              <a:gd name="f212" fmla="*/ f168 1 f123"/>
              <a:gd name="f213" fmla="*/ f169 1 f123"/>
              <a:gd name="f214" fmla="*/ f170 1 f123"/>
              <a:gd name="f215" fmla="*/ f190 1 f123"/>
              <a:gd name="f216" fmla="*/ f191 1 f123"/>
              <a:gd name="f217" fmla="*/ f171 1 f123"/>
              <a:gd name="f218" fmla="*/ f189 1 f123"/>
              <a:gd name="f219" fmla="*/ f172 1 f123"/>
              <a:gd name="f220" fmla="*/ f173 1 f123"/>
              <a:gd name="f221" fmla="*/ f192 1 f123"/>
              <a:gd name="f222" fmla="*/ f193 1 f123"/>
              <a:gd name="f223" fmla="*/ f194 1 f123"/>
              <a:gd name="f224" fmla="*/ f195 1 f123"/>
              <a:gd name="f225" fmla="*/ f201 1 f123"/>
              <a:gd name="f226" fmla="*/ f202 1 f123"/>
              <a:gd name="f227" fmla="*/ f196 1 f123"/>
              <a:gd name="f228" fmla="*/ f174 1 f123"/>
              <a:gd name="f229" fmla="*/ f199 1 f123"/>
              <a:gd name="f230" fmla="*/ f200 1 f123"/>
              <a:gd name="f231" fmla="*/ f197 1 f123"/>
              <a:gd name="f232" fmla="*/ f198 1 f123"/>
              <a:gd name="f233" fmla="*/ f203 1 f123"/>
              <a:gd name="f234" fmla="*/ f204 1 f123"/>
              <a:gd name="f235" fmla="*/ f205 1 f123"/>
              <a:gd name="f236" fmla="*/ f206 1 f123"/>
              <a:gd name="f237" fmla="*/ f207 1 f123"/>
              <a:gd name="f238" fmla="*/ f208 1 f123"/>
              <a:gd name="f239" fmla="*/ f175 1 f123"/>
              <a:gd name="f240" fmla="*/ f176 1 f123"/>
              <a:gd name="f241" fmla="*/ f185 1 f123"/>
              <a:gd name="f242" fmla="*/ f186 1 f123"/>
              <a:gd name="f243" fmla="*/ f183 1 f123"/>
              <a:gd name="f244" fmla="*/ f184 1 f123"/>
              <a:gd name="f245" fmla="*/ f187 1 f123"/>
              <a:gd name="f246" fmla="*/ f188 1 f123"/>
              <a:gd name="f247" fmla="*/ f177 1 f123"/>
              <a:gd name="f248" fmla="*/ f178 1 f123"/>
              <a:gd name="f249" fmla="*/ f179 1 f123"/>
              <a:gd name="f250" fmla="*/ f180 1 f123"/>
              <a:gd name="f251" fmla="*/ f181 1 f123"/>
              <a:gd name="f252" fmla="*/ f182 1 f123"/>
              <a:gd name="f253" fmla="*/ f209 f116 1"/>
              <a:gd name="f254" fmla="*/ f210 f116 1"/>
              <a:gd name="f255" fmla="*/ f210 f117 1"/>
              <a:gd name="f256" fmla="*/ f209 f117 1"/>
              <a:gd name="f257" fmla="*/ f211 f116 1"/>
              <a:gd name="f258" fmla="*/ f212 f117 1"/>
              <a:gd name="f259" fmla="*/ f213 f116 1"/>
              <a:gd name="f260" fmla="*/ f214 f117 1"/>
              <a:gd name="f261" fmla="*/ f215 f116 1"/>
              <a:gd name="f262" fmla="*/ f216 f117 1"/>
              <a:gd name="f263" fmla="*/ f217 f116 1"/>
              <a:gd name="f264" fmla="*/ f218 f117 1"/>
              <a:gd name="f265" fmla="*/ f219 f116 1"/>
              <a:gd name="f266" fmla="*/ f220 f117 1"/>
              <a:gd name="f267" fmla="*/ f221 f116 1"/>
              <a:gd name="f268" fmla="*/ f222 f117 1"/>
              <a:gd name="f269" fmla="*/ f223 f116 1"/>
              <a:gd name="f270" fmla="*/ f224 f117 1"/>
              <a:gd name="f271" fmla="*/ f225 f116 1"/>
              <a:gd name="f272" fmla="*/ f226 f117 1"/>
              <a:gd name="f273" fmla="*/ f227 f116 1"/>
              <a:gd name="f274" fmla="*/ f228 f117 1"/>
              <a:gd name="f275" fmla="*/ f229 f116 1"/>
              <a:gd name="f276" fmla="*/ f230 f117 1"/>
              <a:gd name="f277" fmla="*/ f231 f116 1"/>
              <a:gd name="f278" fmla="*/ f232 f117 1"/>
              <a:gd name="f279" fmla="*/ f233 f116 1"/>
              <a:gd name="f280" fmla="*/ f234 f117 1"/>
              <a:gd name="f281" fmla="*/ f235 f116 1"/>
              <a:gd name="f282" fmla="*/ f236 f117 1"/>
              <a:gd name="f283" fmla="*/ f237 f116 1"/>
              <a:gd name="f284" fmla="*/ f238 f117 1"/>
              <a:gd name="f285" fmla="*/ f239 f116 1"/>
              <a:gd name="f286" fmla="*/ f240 f117 1"/>
              <a:gd name="f287" fmla="*/ f241 f116 1"/>
              <a:gd name="f288" fmla="*/ f242 f117 1"/>
              <a:gd name="f289" fmla="*/ f243 f116 1"/>
              <a:gd name="f290" fmla="*/ f244 f117 1"/>
              <a:gd name="f291" fmla="*/ f245 f116 1"/>
              <a:gd name="f292" fmla="*/ f246 f117 1"/>
              <a:gd name="f293" fmla="*/ f247 f116 1"/>
              <a:gd name="f294" fmla="*/ f248 f117 1"/>
              <a:gd name="f295" fmla="*/ f249 f116 1"/>
              <a:gd name="f296" fmla="*/ f250 f117 1"/>
              <a:gd name="f297" fmla="*/ f251 f116 1"/>
              <a:gd name="f298" fmla="*/ f252 f116 1"/>
              <a:gd name="f299" fmla="*/ f249 f117 1"/>
              <a:gd name="f300" fmla="*/ f251 f117 1"/>
              <a:gd name="f301" fmla="*/ f252 f117 1"/>
              <a:gd name="f302" fmla="*/ f250 f116 1"/>
            </a:gdLst>
            <a:ahLst/>
            <a:cxnLst>
              <a:cxn ang="3cd4">
                <a:pos x="hc" y="t"/>
              </a:cxn>
              <a:cxn ang="0">
                <a:pos x="r" y="vc"/>
              </a:cxn>
              <a:cxn ang="cd4">
                <a:pos x="hc" y="b"/>
              </a:cxn>
              <a:cxn ang="cd2">
                <a:pos x="l" y="vc"/>
              </a:cxn>
              <a:cxn ang="f166">
                <a:pos x="f257" y="f258"/>
              </a:cxn>
              <a:cxn ang="f166">
                <a:pos x="f259" y="f260"/>
              </a:cxn>
              <a:cxn ang="f166">
                <a:pos x="f257" y="f258"/>
              </a:cxn>
              <a:cxn ang="f166">
                <a:pos x="f261" y="f262"/>
              </a:cxn>
              <a:cxn ang="f166">
                <a:pos x="f263" y="f264"/>
              </a:cxn>
              <a:cxn ang="f166">
                <a:pos x="f265" y="f266"/>
              </a:cxn>
              <a:cxn ang="f166">
                <a:pos x="f267" y="f268"/>
              </a:cxn>
              <a:cxn ang="f166">
                <a:pos x="f269" y="f270"/>
              </a:cxn>
              <a:cxn ang="f166">
                <a:pos x="f271" y="f272"/>
              </a:cxn>
              <a:cxn ang="f166">
                <a:pos x="f273" y="f274"/>
              </a:cxn>
              <a:cxn ang="f166">
                <a:pos x="f275" y="f276"/>
              </a:cxn>
              <a:cxn ang="f166">
                <a:pos x="f277" y="f278"/>
              </a:cxn>
              <a:cxn ang="f166">
                <a:pos x="f279" y="f280"/>
              </a:cxn>
              <a:cxn ang="f166">
                <a:pos x="f281" y="f282"/>
              </a:cxn>
              <a:cxn ang="f166">
                <a:pos x="f283" y="f284"/>
              </a:cxn>
              <a:cxn ang="f166">
                <a:pos x="f285" y="f286"/>
              </a:cxn>
              <a:cxn ang="f166">
                <a:pos x="f287" y="f288"/>
              </a:cxn>
              <a:cxn ang="f166">
                <a:pos x="f289" y="f290"/>
              </a:cxn>
              <a:cxn ang="f166">
                <a:pos x="f291" y="f292"/>
              </a:cxn>
              <a:cxn ang="f166">
                <a:pos x="f293" y="f294"/>
              </a:cxn>
              <a:cxn ang="f166">
                <a:pos x="f261" y="f262"/>
              </a:cxn>
              <a:cxn ang="f166">
                <a:pos x="f295" y="f296"/>
              </a:cxn>
              <a:cxn ang="f166">
                <a:pos x="f297" y="f296"/>
              </a:cxn>
              <a:cxn ang="f166">
                <a:pos x="f298" y="f299"/>
              </a:cxn>
              <a:cxn ang="f166">
                <a:pos x="f298" y="f300"/>
              </a:cxn>
              <a:cxn ang="f166">
                <a:pos x="f297" y="f301"/>
              </a:cxn>
              <a:cxn ang="f166">
                <a:pos x="f295" y="f301"/>
              </a:cxn>
              <a:cxn ang="f166">
                <a:pos x="f302" y="f300"/>
              </a:cxn>
              <a:cxn ang="f166">
                <a:pos x="f302" y="f299"/>
              </a:cxn>
              <a:cxn ang="f166">
                <a:pos x="f295" y="f296"/>
              </a:cxn>
            </a:cxnLst>
            <a:rect l="f253" t="f256" r="f254" b="f255"/>
            <a:pathLst>
              <a:path w="3960000" h="3960000">
                <a:moveTo>
                  <a:pt x="f7" y="f8"/>
                </a:moveTo>
                <a:lnTo>
                  <a:pt x="f9" y="f10"/>
                </a:lnTo>
                <a:lnTo>
                  <a:pt x="f7" y="f8"/>
                </a:lnTo>
                <a:close/>
                <a:moveTo>
                  <a:pt x="f11" y="f12"/>
                </a:moveTo>
                <a:cubicBezTo>
                  <a:pt x="f13" y="f12"/>
                  <a:pt x="f14" y="f15"/>
                  <a:pt x="f16" y="f17"/>
                </a:cubicBezTo>
                <a:cubicBezTo>
                  <a:pt x="f18" y="f19"/>
                  <a:pt x="f20" y="f21"/>
                  <a:pt x="f22" y="f23"/>
                </a:cubicBezTo>
                <a:cubicBezTo>
                  <a:pt x="f24" y="f25"/>
                  <a:pt x="f26" y="f27"/>
                  <a:pt x="f28" y="f29"/>
                </a:cubicBezTo>
                <a:cubicBezTo>
                  <a:pt x="f30" y="f31"/>
                  <a:pt x="f32" y="f33"/>
                  <a:pt x="f34" y="f35"/>
                </a:cubicBezTo>
                <a:cubicBezTo>
                  <a:pt x="f36" y="f37"/>
                  <a:pt x="f38" y="f39"/>
                  <a:pt x="f40" y="f41"/>
                </a:cubicBezTo>
                <a:cubicBezTo>
                  <a:pt x="f42" y="f43"/>
                  <a:pt x="f44" y="f45"/>
                  <a:pt x="f46" y="f47"/>
                </a:cubicBezTo>
                <a:cubicBezTo>
                  <a:pt x="f48" y="f49"/>
                  <a:pt x="f50" y="f51"/>
                  <a:pt x="f52" y="f53"/>
                </a:cubicBezTo>
                <a:cubicBezTo>
                  <a:pt x="f54" y="f55"/>
                  <a:pt x="f56" y="f57"/>
                  <a:pt x="f58" y="f59"/>
                </a:cubicBezTo>
                <a:cubicBezTo>
                  <a:pt x="f60" y="f61"/>
                  <a:pt x="f62" y="f63"/>
                  <a:pt x="f64" y="f65"/>
                </a:cubicBezTo>
                <a:cubicBezTo>
                  <a:pt x="f66" y="f67"/>
                  <a:pt x="f68" y="f69"/>
                  <a:pt x="f70" y="f71"/>
                </a:cubicBezTo>
                <a:cubicBezTo>
                  <a:pt x="f72" y="f73"/>
                  <a:pt x="f74" y="f75"/>
                  <a:pt x="f76" y="f77"/>
                </a:cubicBezTo>
                <a:cubicBezTo>
                  <a:pt x="f78" y="f79"/>
                  <a:pt x="f80" y="f81"/>
                  <a:pt x="f82" y="f83"/>
                </a:cubicBezTo>
                <a:cubicBezTo>
                  <a:pt x="f84" y="f85"/>
                  <a:pt x="f86" y="f87"/>
                  <a:pt x="f88" y="f89"/>
                </a:cubicBezTo>
                <a:cubicBezTo>
                  <a:pt x="f90" y="f91"/>
                  <a:pt x="f92" y="f93"/>
                  <a:pt x="f94" y="f95"/>
                </a:cubicBezTo>
                <a:cubicBezTo>
                  <a:pt x="f96" y="f97"/>
                  <a:pt x="f98" y="f99"/>
                  <a:pt x="f100" y="f101"/>
                </a:cubicBezTo>
                <a:cubicBezTo>
                  <a:pt x="f102" y="f103"/>
                  <a:pt x="f104" y="f105"/>
                  <a:pt x="f106" y="f107"/>
                </a:cubicBezTo>
                <a:cubicBezTo>
                  <a:pt x="f108" y="f109"/>
                  <a:pt x="f110" y="f12"/>
                  <a:pt x="f11" y="f12"/>
                </a:cubicBezTo>
                <a:close/>
                <a:moveTo>
                  <a:pt x="f111" y="f5"/>
                </a:moveTo>
                <a:lnTo>
                  <a:pt x="f112" y="f5"/>
                </a:lnTo>
                <a:cubicBezTo>
                  <a:pt x="f113" y="f5"/>
                  <a:pt x="f6" y="f114"/>
                  <a:pt x="f6" y="f111"/>
                </a:cubicBezTo>
                <a:lnTo>
                  <a:pt x="f6" y="f112"/>
                </a:lnTo>
                <a:cubicBezTo>
                  <a:pt x="f6" y="f113"/>
                  <a:pt x="f113" y="f6"/>
                  <a:pt x="f112" y="f6"/>
                </a:cubicBezTo>
                <a:lnTo>
                  <a:pt x="f111" y="f6"/>
                </a:lnTo>
                <a:cubicBezTo>
                  <a:pt x="f114" y="f6"/>
                  <a:pt x="f5" y="f113"/>
                  <a:pt x="f5" y="f112"/>
                </a:cubicBezTo>
                <a:lnTo>
                  <a:pt x="f5" y="f111"/>
                </a:lnTo>
                <a:cubicBezTo>
                  <a:pt x="f5" y="f114"/>
                  <a:pt x="f114" y="f5"/>
                  <a:pt x="f111" y="f5"/>
                </a:cubicBezTo>
                <a:close/>
              </a:path>
            </a:pathLst>
          </a:custGeom>
          <a:solidFill>
            <a:srgbClr val="00B050"/>
          </a:solidFill>
          <a:ln cap="flat">
            <a:noFill/>
            <a:prstDash val="solid"/>
          </a:ln>
        </p:spPr>
        <p:txBody>
          <a:bodyPr vert="horz" wrap="square" lIns="91440" tIns="45720" rIns="91440" bIns="45720" anchor="ctr" anchorCtr="1" compatLnSpc="1">
            <a:noAutofit/>
          </a:bodyPr>
          <a:lstStyle/>
          <a:p>
            <a:pPr algn="ctr" defTabSz="1219140">
              <a:defRPr sz="1800" b="0" i="0" u="none" strike="noStrike" kern="0" cap="none" spc="0" baseline="0">
                <a:solidFill>
                  <a:srgbClr val="000000"/>
                </a:solidFill>
                <a:uFillTx/>
              </a:defRPr>
            </a:pPr>
            <a:endParaRPr lang="en-US" sz="1400">
              <a:ea typeface="맑은 고딕" pitchFamily="34"/>
              <a:cs typeface="B Nazanin" panose="00000700000000000000" pitchFamily="2" charset="-78"/>
            </a:endParaRPr>
          </a:p>
        </p:txBody>
      </p:sp>
      <p:sp>
        <p:nvSpPr>
          <p:cNvPr id="12" name="Rounded Rectangle 3">
            <a:extLst>
              <a:ext uri="{FF2B5EF4-FFF2-40B4-BE49-F238E27FC236}">
                <a16:creationId xmlns:a16="http://schemas.microsoft.com/office/drawing/2014/main" id="{50F8782C-971F-0854-AE32-301E80AF82B0}"/>
              </a:ext>
            </a:extLst>
          </p:cNvPr>
          <p:cNvSpPr/>
          <p:nvPr/>
        </p:nvSpPr>
        <p:spPr>
          <a:xfrm>
            <a:off x="4202667" y="5615975"/>
            <a:ext cx="573084" cy="610781"/>
          </a:xfrm>
          <a:custGeom>
            <a:avLst/>
            <a:gdLst>
              <a:gd name="f0" fmla="val 10800000"/>
              <a:gd name="f1" fmla="val 5400000"/>
              <a:gd name="f2" fmla="val 180"/>
              <a:gd name="f3" fmla="val w"/>
              <a:gd name="f4" fmla="val h"/>
              <a:gd name="f5" fmla="val 0"/>
              <a:gd name="f6" fmla="val 3960000"/>
              <a:gd name="f7" fmla="val 2841893"/>
              <a:gd name="f8" fmla="val 181064"/>
              <a:gd name="f9" fmla="val 2485731"/>
              <a:gd name="f10" fmla="val 190239"/>
              <a:gd name="f11" fmla="val 2106781"/>
              <a:gd name="f12" fmla="val 339266"/>
              <a:gd name="f13" fmla="val 2105790"/>
              <a:gd name="f14" fmla="val 859562"/>
              <a:gd name="f15" fmla="val 2106860"/>
              <a:gd name="f16" fmla="val 863292"/>
              <a:gd name="f17" fmla="val 1248172"/>
              <a:gd name="f18" fmla="val 1691968"/>
              <a:gd name="f19" fmla="val 1824236"/>
              <a:gd name="f20" fmla="val 3779396"/>
              <a:gd name="f21" fmla="val 2754932"/>
              <a:gd name="f22" fmla="val 3305869"/>
              <a:gd name="f23" fmla="val 1813665"/>
              <a:gd name="f24" fmla="val 3348152"/>
              <a:gd name="f25" fmla="val 907124"/>
              <a:gd name="f26" fmla="val 2746287"/>
              <a:gd name="f27" fmla="val 682909"/>
              <a:gd name="f28" fmla="val 3126764"/>
              <a:gd name="f29" fmla="val 685506"/>
              <a:gd name="f30" fmla="val 3369037"/>
              <a:gd name="f31" fmla="val 704441"/>
              <a:gd name="f32" fmla="val 3391941"/>
              <a:gd name="f33" fmla="val 556446"/>
              <a:gd name="f34" fmla="val 3409927"/>
              <a:gd name="f35" fmla="val 381656"/>
              <a:gd name="f36" fmla="val 3410216"/>
              <a:gd name="f37" fmla="val 195189"/>
              <a:gd name="f38" fmla="val 3239930"/>
              <a:gd name="f39" fmla="val 163882"/>
              <a:gd name="f40" fmla="val 3118909"/>
              <a:gd name="f41" fmla="val 173928"/>
              <a:gd name="f42" fmla="val 308009"/>
              <a:gd name="f43" fmla="val 3651991"/>
              <a:gd name="f44" fmla="val 3822100"/>
              <a:gd name="f45" fmla="val 137900"/>
              <a:gd name="f46" fmla="+- 0 0 -90"/>
              <a:gd name="f47" fmla="*/ f3 1 3960000"/>
              <a:gd name="f48" fmla="*/ f4 1 3960000"/>
              <a:gd name="f49" fmla="val f5"/>
              <a:gd name="f50" fmla="val f6"/>
              <a:gd name="f51" fmla="*/ f46 f0 1"/>
              <a:gd name="f52" fmla="+- f50 0 f49"/>
              <a:gd name="f53" fmla="*/ f51 1 f2"/>
              <a:gd name="f54" fmla="*/ f52 1 3960000"/>
              <a:gd name="f55" fmla="*/ 2841893 f52 1"/>
              <a:gd name="f56" fmla="*/ 181064 f52 1"/>
              <a:gd name="f57" fmla="*/ 2105790 f52 1"/>
              <a:gd name="f58" fmla="*/ 859562 f52 1"/>
              <a:gd name="f59" fmla="*/ 2106860 f52 1"/>
              <a:gd name="f60" fmla="*/ 863292 f52 1"/>
              <a:gd name="f61" fmla="*/ 1248172 f52 1"/>
              <a:gd name="f62" fmla="*/ 1691968 f52 1"/>
              <a:gd name="f63" fmla="*/ 1824236 f52 1"/>
              <a:gd name="f64" fmla="*/ 3779396 f52 1"/>
              <a:gd name="f65" fmla="*/ 2754932 f52 1"/>
              <a:gd name="f66" fmla="*/ 3305869 f52 1"/>
              <a:gd name="f67" fmla="*/ 1813665 f52 1"/>
              <a:gd name="f68" fmla="*/ 3348152 f52 1"/>
              <a:gd name="f69" fmla="*/ 907124 f52 1"/>
              <a:gd name="f70" fmla="*/ 3369037 f52 1"/>
              <a:gd name="f71" fmla="*/ 308009 f52 1"/>
              <a:gd name="f72" fmla="*/ 0 f52 1"/>
              <a:gd name="f73" fmla="*/ 3651991 f52 1"/>
              <a:gd name="f74" fmla="*/ 3960000 f52 1"/>
              <a:gd name="f75" fmla="*/ 704441 f52 1"/>
              <a:gd name="f76" fmla="*/ 3410216 f52 1"/>
              <a:gd name="f77" fmla="*/ 195189 f52 1"/>
              <a:gd name="f78" fmla="+- f53 0 f1"/>
              <a:gd name="f79" fmla="*/ f55 1 3960000"/>
              <a:gd name="f80" fmla="*/ f56 1 3960000"/>
              <a:gd name="f81" fmla="*/ f57 1 3960000"/>
              <a:gd name="f82" fmla="*/ f58 1 3960000"/>
              <a:gd name="f83" fmla="*/ f59 1 3960000"/>
              <a:gd name="f84" fmla="*/ f60 1 3960000"/>
              <a:gd name="f85" fmla="*/ f61 1 3960000"/>
              <a:gd name="f86" fmla="*/ f62 1 3960000"/>
              <a:gd name="f87" fmla="*/ f63 1 3960000"/>
              <a:gd name="f88" fmla="*/ f64 1 3960000"/>
              <a:gd name="f89" fmla="*/ f65 1 3960000"/>
              <a:gd name="f90" fmla="*/ f66 1 3960000"/>
              <a:gd name="f91" fmla="*/ f67 1 3960000"/>
              <a:gd name="f92" fmla="*/ f68 1 3960000"/>
              <a:gd name="f93" fmla="*/ f69 1 3960000"/>
              <a:gd name="f94" fmla="*/ f70 1 3960000"/>
              <a:gd name="f95" fmla="*/ f71 1 3960000"/>
              <a:gd name="f96" fmla="*/ f72 1 3960000"/>
              <a:gd name="f97" fmla="*/ f73 1 3960000"/>
              <a:gd name="f98" fmla="*/ f74 1 3960000"/>
              <a:gd name="f99" fmla="*/ f75 1 3960000"/>
              <a:gd name="f100" fmla="*/ f76 1 3960000"/>
              <a:gd name="f101" fmla="*/ f77 1 3960000"/>
              <a:gd name="f102" fmla="*/ f49 1 f54"/>
              <a:gd name="f103" fmla="*/ f50 1 f54"/>
              <a:gd name="f104" fmla="*/ f79 1 f54"/>
              <a:gd name="f105" fmla="*/ f80 1 f54"/>
              <a:gd name="f106" fmla="*/ f81 1 f54"/>
              <a:gd name="f107" fmla="*/ f82 1 f54"/>
              <a:gd name="f108" fmla="*/ f83 1 f54"/>
              <a:gd name="f109" fmla="*/ f84 1 f54"/>
              <a:gd name="f110" fmla="*/ f85 1 f54"/>
              <a:gd name="f111" fmla="*/ f86 1 f54"/>
              <a:gd name="f112" fmla="*/ f87 1 f54"/>
              <a:gd name="f113" fmla="*/ f88 1 f54"/>
              <a:gd name="f114" fmla="*/ f89 1 f54"/>
              <a:gd name="f115" fmla="*/ f90 1 f54"/>
              <a:gd name="f116" fmla="*/ f91 1 f54"/>
              <a:gd name="f117" fmla="*/ f92 1 f54"/>
              <a:gd name="f118" fmla="*/ f93 1 f54"/>
              <a:gd name="f119" fmla="*/ f94 1 f54"/>
              <a:gd name="f120" fmla="*/ f99 1 f54"/>
              <a:gd name="f121" fmla="*/ f100 1 f54"/>
              <a:gd name="f122" fmla="*/ f101 1 f54"/>
              <a:gd name="f123" fmla="*/ f95 1 f54"/>
              <a:gd name="f124" fmla="*/ f96 1 f54"/>
              <a:gd name="f125" fmla="*/ f97 1 f54"/>
              <a:gd name="f126" fmla="*/ f98 1 f54"/>
              <a:gd name="f127" fmla="*/ f102 f47 1"/>
              <a:gd name="f128" fmla="*/ f103 f47 1"/>
              <a:gd name="f129" fmla="*/ f103 f48 1"/>
              <a:gd name="f130" fmla="*/ f102 f48 1"/>
              <a:gd name="f131" fmla="*/ f104 f47 1"/>
              <a:gd name="f132" fmla="*/ f105 f48 1"/>
              <a:gd name="f133" fmla="*/ f106 f47 1"/>
              <a:gd name="f134" fmla="*/ f107 f48 1"/>
              <a:gd name="f135" fmla="*/ f108 f47 1"/>
              <a:gd name="f136" fmla="*/ f109 f48 1"/>
              <a:gd name="f137" fmla="*/ f110 f48 1"/>
              <a:gd name="f138" fmla="*/ f111 f47 1"/>
              <a:gd name="f139" fmla="*/ f112 f48 1"/>
              <a:gd name="f140" fmla="*/ f113 f48 1"/>
              <a:gd name="f141" fmla="*/ f114 f47 1"/>
              <a:gd name="f142" fmla="*/ f115 f47 1"/>
              <a:gd name="f143" fmla="*/ f116 f48 1"/>
              <a:gd name="f144" fmla="*/ f117 f47 1"/>
              <a:gd name="f145" fmla="*/ f118 f48 1"/>
              <a:gd name="f146" fmla="*/ f119 f47 1"/>
              <a:gd name="f147" fmla="*/ f120 f48 1"/>
              <a:gd name="f148" fmla="*/ f121 f47 1"/>
              <a:gd name="f149" fmla="*/ f122 f48 1"/>
              <a:gd name="f150" fmla="*/ f123 f47 1"/>
              <a:gd name="f151" fmla="*/ f124 f48 1"/>
              <a:gd name="f152" fmla="*/ f125 f47 1"/>
              <a:gd name="f153" fmla="*/ f126 f47 1"/>
              <a:gd name="f154" fmla="*/ f123 f48 1"/>
              <a:gd name="f155" fmla="*/ f125 f48 1"/>
              <a:gd name="f156" fmla="*/ f126 f48 1"/>
              <a:gd name="f157" fmla="*/ f124 f47 1"/>
            </a:gdLst>
            <a:ahLst/>
            <a:cxnLst>
              <a:cxn ang="3cd4">
                <a:pos x="hc" y="t"/>
              </a:cxn>
              <a:cxn ang="0">
                <a:pos x="r" y="vc"/>
              </a:cxn>
              <a:cxn ang="cd4">
                <a:pos x="hc" y="b"/>
              </a:cxn>
              <a:cxn ang="cd2">
                <a:pos x="l" y="vc"/>
              </a:cxn>
              <a:cxn ang="f78">
                <a:pos x="f131" y="f132"/>
              </a:cxn>
              <a:cxn ang="f78">
                <a:pos x="f133" y="f134"/>
              </a:cxn>
              <a:cxn ang="f78">
                <a:pos x="f135" y="f136"/>
              </a:cxn>
              <a:cxn ang="f78">
                <a:pos x="f135" y="f137"/>
              </a:cxn>
              <a:cxn ang="f78">
                <a:pos x="f138" y="f137"/>
              </a:cxn>
              <a:cxn ang="f78">
                <a:pos x="f138" y="f139"/>
              </a:cxn>
              <a:cxn ang="f78">
                <a:pos x="f135" y="f139"/>
              </a:cxn>
              <a:cxn ang="f78">
                <a:pos x="f135" y="f140"/>
              </a:cxn>
              <a:cxn ang="f78">
                <a:pos x="f141" y="f140"/>
              </a:cxn>
              <a:cxn ang="f78">
                <a:pos x="f141" y="f139"/>
              </a:cxn>
              <a:cxn ang="f78">
                <a:pos x="f142" y="f143"/>
              </a:cxn>
              <a:cxn ang="f78">
                <a:pos x="f144" y="f137"/>
              </a:cxn>
              <a:cxn ang="f78">
                <a:pos x="f141" y="f137"/>
              </a:cxn>
              <a:cxn ang="f78">
                <a:pos x="f141" y="f145"/>
              </a:cxn>
              <a:cxn ang="f78">
                <a:pos x="f146" y="f147"/>
              </a:cxn>
              <a:cxn ang="f78">
                <a:pos x="f148" y="f149"/>
              </a:cxn>
              <a:cxn ang="f78">
                <a:pos x="f131" y="f132"/>
              </a:cxn>
              <a:cxn ang="f78">
                <a:pos x="f150" y="f151"/>
              </a:cxn>
              <a:cxn ang="f78">
                <a:pos x="f152" y="f151"/>
              </a:cxn>
              <a:cxn ang="f78">
                <a:pos x="f153" y="f154"/>
              </a:cxn>
              <a:cxn ang="f78">
                <a:pos x="f153" y="f155"/>
              </a:cxn>
              <a:cxn ang="f78">
                <a:pos x="f152" y="f156"/>
              </a:cxn>
              <a:cxn ang="f78">
                <a:pos x="f150" y="f156"/>
              </a:cxn>
              <a:cxn ang="f78">
                <a:pos x="f157" y="f155"/>
              </a:cxn>
              <a:cxn ang="f78">
                <a:pos x="f157" y="f154"/>
              </a:cxn>
              <a:cxn ang="f78">
                <a:pos x="f150" y="f151"/>
              </a:cxn>
            </a:cxnLst>
            <a:rect l="f127" t="f130" r="f128" b="f129"/>
            <a:pathLst>
              <a:path w="3960000" h="3960000">
                <a:moveTo>
                  <a:pt x="f7" y="f8"/>
                </a:moveTo>
                <a:cubicBezTo>
                  <a:pt x="f9" y="f10"/>
                  <a:pt x="f11" y="f12"/>
                  <a:pt x="f13" y="f14"/>
                </a:cubicBezTo>
                <a:lnTo>
                  <a:pt x="f15" y="f16"/>
                </a:lnTo>
                <a:lnTo>
                  <a:pt x="f15" y="f17"/>
                </a:lnTo>
                <a:lnTo>
                  <a:pt x="f18" y="f17"/>
                </a:lnTo>
                <a:lnTo>
                  <a:pt x="f18" y="f19"/>
                </a:lnTo>
                <a:lnTo>
                  <a:pt x="f15" y="f19"/>
                </a:lnTo>
                <a:lnTo>
                  <a:pt x="f15" y="f20"/>
                </a:lnTo>
                <a:lnTo>
                  <a:pt x="f21" y="f20"/>
                </a:lnTo>
                <a:lnTo>
                  <a:pt x="f21" y="f19"/>
                </a:lnTo>
                <a:lnTo>
                  <a:pt x="f22" y="f23"/>
                </a:lnTo>
                <a:lnTo>
                  <a:pt x="f24" y="f17"/>
                </a:lnTo>
                <a:lnTo>
                  <a:pt x="f21" y="f17"/>
                </a:lnTo>
                <a:lnTo>
                  <a:pt x="f21" y="f25"/>
                </a:lnTo>
                <a:cubicBezTo>
                  <a:pt x="f26" y="f27"/>
                  <a:pt x="f28" y="f29"/>
                  <a:pt x="f30" y="f31"/>
                </a:cubicBezTo>
                <a:cubicBezTo>
                  <a:pt x="f32" y="f33"/>
                  <a:pt x="f34" y="f35"/>
                  <a:pt x="f36" y="f37"/>
                </a:cubicBezTo>
                <a:cubicBezTo>
                  <a:pt x="f38" y="f39"/>
                  <a:pt x="f40" y="f41"/>
                  <a:pt x="f7" y="f8"/>
                </a:cubicBezTo>
                <a:close/>
                <a:moveTo>
                  <a:pt x="f42" y="f5"/>
                </a:moveTo>
                <a:lnTo>
                  <a:pt x="f43" y="f5"/>
                </a:lnTo>
                <a:cubicBezTo>
                  <a:pt x="f44" y="f5"/>
                  <a:pt x="f6" y="f45"/>
                  <a:pt x="f6" y="f42"/>
                </a:cubicBezTo>
                <a:lnTo>
                  <a:pt x="f6" y="f43"/>
                </a:lnTo>
                <a:cubicBezTo>
                  <a:pt x="f6" y="f44"/>
                  <a:pt x="f44" y="f6"/>
                  <a:pt x="f43" y="f6"/>
                </a:cubicBezTo>
                <a:lnTo>
                  <a:pt x="f42" y="f6"/>
                </a:lnTo>
                <a:cubicBezTo>
                  <a:pt x="f45" y="f6"/>
                  <a:pt x="f5" y="f44"/>
                  <a:pt x="f5" y="f43"/>
                </a:cubicBezTo>
                <a:lnTo>
                  <a:pt x="f5" y="f42"/>
                </a:lnTo>
                <a:cubicBezTo>
                  <a:pt x="f5" y="f45"/>
                  <a:pt x="f45" y="f5"/>
                  <a:pt x="f42" y="f5"/>
                </a:cubicBezTo>
                <a:close/>
              </a:path>
            </a:pathLst>
          </a:custGeom>
          <a:solidFill>
            <a:srgbClr val="00B050"/>
          </a:solidFill>
          <a:ln cap="flat">
            <a:noFill/>
            <a:prstDash val="solid"/>
          </a:ln>
        </p:spPr>
        <p:txBody>
          <a:bodyPr vert="horz" wrap="square" lIns="91440" tIns="45720" rIns="91440" bIns="45720" anchor="ctr" anchorCtr="1" compatLnSpc="1">
            <a:noAutofit/>
          </a:bodyPr>
          <a:lstStyle/>
          <a:p>
            <a:pPr algn="ctr" defTabSz="1219140">
              <a:defRPr sz="1800" b="0" i="0" u="none" strike="noStrike" kern="0" cap="none" spc="0" baseline="0">
                <a:solidFill>
                  <a:srgbClr val="000000"/>
                </a:solidFill>
                <a:uFillTx/>
              </a:defRPr>
            </a:pPr>
            <a:endParaRPr lang="en-US" sz="1400">
              <a:ea typeface="맑은 고딕" pitchFamily="34"/>
              <a:cs typeface="B Nazanin" panose="00000700000000000000" pitchFamily="2" charset="-78"/>
            </a:endParaRPr>
          </a:p>
        </p:txBody>
      </p:sp>
      <p:sp>
        <p:nvSpPr>
          <p:cNvPr id="13" name="Rounded Rectangle 10">
            <a:extLst>
              <a:ext uri="{FF2B5EF4-FFF2-40B4-BE49-F238E27FC236}">
                <a16:creationId xmlns:a16="http://schemas.microsoft.com/office/drawing/2014/main" id="{9DAD7E32-2D4D-3FD6-FAA9-D16ABC049957}"/>
              </a:ext>
            </a:extLst>
          </p:cNvPr>
          <p:cNvSpPr/>
          <p:nvPr/>
        </p:nvSpPr>
        <p:spPr>
          <a:xfrm>
            <a:off x="6095843" y="5603564"/>
            <a:ext cx="575132" cy="623193"/>
          </a:xfrm>
          <a:custGeom>
            <a:avLst/>
            <a:gdLst>
              <a:gd name="f0" fmla="val w"/>
              <a:gd name="f1" fmla="val h"/>
              <a:gd name="f2" fmla="val 0"/>
              <a:gd name="f3" fmla="val 3186824"/>
              <a:gd name="f4" fmla="val 3240000"/>
              <a:gd name="f5" fmla="val 2141174"/>
              <a:gd name="f6" fmla="val 1384899"/>
              <a:gd name="f7" fmla="val 1528887"/>
              <a:gd name="f8" fmla="val 1997174"/>
              <a:gd name="f9" fmla="val 1744911"/>
              <a:gd name="f10" fmla="val 1888899"/>
              <a:gd name="f11" fmla="val 2357174"/>
              <a:gd name="f12" fmla="val 2501174"/>
              <a:gd name="f13" fmla="val 1286582"/>
              <a:gd name="f14" fmla="val 1008157"/>
              <a:gd name="f15" fmla="val 1148208"/>
              <a:gd name="f16" fmla="val 1006486"/>
              <a:gd name="f17" fmla="val 1009270"/>
              <a:gd name="f18" fmla="val 1051569"/>
              <a:gd name="f19" fmla="val 894997"/>
              <a:gd name="f20" fmla="val 1143711"/>
              <a:gd name="f21" fmla="val 666451"/>
              <a:gd name="f22" fmla="val 1327995"/>
              <a:gd name="f23" fmla="val 600947"/>
              <a:gd name="f24" fmla="val 1648602"/>
              <a:gd name="f25" fmla="val 738892"/>
              <a:gd name="f26" fmla="val 1907765"/>
              <a:gd name="f27" fmla="val 876837"/>
              <a:gd name="f28" fmla="val 2166928"/>
              <a:gd name="f29" fmla="val 1179371"/>
              <a:gd name="f30" fmla="val 2291639"/>
              <a:gd name="f31" fmla="val 1459875"/>
              <a:gd name="f32" fmla="val 2204971"/>
              <a:gd name="f33" fmla="val 1676459"/>
              <a:gd name="f34" fmla="val 2138053"/>
              <a:gd name="f35" fmla="val 1832801"/>
              <a:gd name="f36" fmla="val 1959669"/>
              <a:gd name="f37" fmla="val 1876637"/>
              <a:gd name="f38" fmla="val 1747242"/>
              <a:gd name="f39" fmla="val 1879565"/>
              <a:gd name="f40" fmla="val 1728291"/>
              <a:gd name="f41" fmla="val 1891883"/>
              <a:gd name="f42" fmla="val 1671800"/>
              <a:gd name="f43" fmla="val 1894168"/>
              <a:gd name="f44" fmla="val 1612713"/>
              <a:gd name="f45" fmla="val 1887545"/>
              <a:gd name="f46" fmla="val 1552862"/>
              <a:gd name="f47" fmla="val 1553745"/>
              <a:gd name="f48" fmla="val 1531218"/>
              <a:gd name="f49" fmla="val 1231565"/>
              <a:gd name="f50" fmla="val 1565835"/>
              <a:gd name="f51" fmla="val 1530201"/>
              <a:gd name="f52" fmla="val 1827940"/>
              <a:gd name="f53" fmla="val 1460959"/>
              <a:gd name="f54" fmla="val 1892348"/>
              <a:gd name="f55" fmla="val 1371795"/>
              <a:gd name="f56" fmla="val 1919897"/>
              <a:gd name="f57" fmla="val 1228031"/>
              <a:gd name="f58" fmla="val 1964316"/>
              <a:gd name="f59" fmla="val 1072976"/>
              <a:gd name="f60" fmla="val 1900399"/>
              <a:gd name="f61" fmla="val 1002277"/>
              <a:gd name="f62" fmla="val 1767573"/>
              <a:gd name="f63" fmla="val 931578"/>
              <a:gd name="f64" fmla="val 1634747"/>
              <a:gd name="f65" fmla="val 965150"/>
              <a:gd name="f66" fmla="val 1470429"/>
              <a:gd name="f67" fmla="val 1082284"/>
              <a:gd name="f68" fmla="val 1375980"/>
              <a:gd name="f69" fmla="val 1199418"/>
              <a:gd name="f70" fmla="val 1281531"/>
              <a:gd name="f71" fmla="val 1367118"/>
              <a:gd name="f72" fmla="val 1283556"/>
              <a:gd name="f73" fmla="val 1481937"/>
              <a:gd name="f74" fmla="val 1380807"/>
              <a:gd name="f75" fmla="val 1674778"/>
              <a:gd name="f76" fmla="val 1153129"/>
              <a:gd name="f77" fmla="val 1562764"/>
              <a:gd name="f78" fmla="val 1058254"/>
              <a:gd name="f79" fmla="val 1424955"/>
              <a:gd name="f80" fmla="val 1009828"/>
              <a:gd name="f81" fmla="val 293028"/>
              <a:gd name="f82" fmla="val 2893796"/>
              <a:gd name="f83" fmla="val 3055631"/>
              <a:gd name="f84" fmla="val 131193"/>
              <a:gd name="f85" fmla="val 2946972"/>
              <a:gd name="f86" fmla="val 3108807"/>
              <a:gd name="f87" fmla="*/ f0 1 3186824"/>
              <a:gd name="f88" fmla="*/ f1 1 3240000"/>
              <a:gd name="f89" fmla="val f2"/>
              <a:gd name="f90" fmla="val f3"/>
              <a:gd name="f91" fmla="val f4"/>
              <a:gd name="f92" fmla="+- f91 0 f89"/>
              <a:gd name="f93" fmla="+- f90 0 f89"/>
              <a:gd name="f94" fmla="*/ f93 1 3186824"/>
              <a:gd name="f95" fmla="*/ f92 1 3240000"/>
              <a:gd name="f96" fmla="*/ f89 1 f94"/>
              <a:gd name="f97" fmla="*/ f90 1 f94"/>
              <a:gd name="f98" fmla="*/ f89 1 f95"/>
              <a:gd name="f99" fmla="*/ f91 1 f95"/>
              <a:gd name="f100" fmla="*/ f96 f87 1"/>
              <a:gd name="f101" fmla="*/ f97 f87 1"/>
              <a:gd name="f102" fmla="*/ f99 f88 1"/>
              <a:gd name="f103" fmla="*/ f98 f88 1"/>
            </a:gdLst>
            <a:ahLst/>
            <a:cxnLst>
              <a:cxn ang="3cd4">
                <a:pos x="hc" y="t"/>
              </a:cxn>
              <a:cxn ang="0">
                <a:pos x="r" y="vc"/>
              </a:cxn>
              <a:cxn ang="cd4">
                <a:pos x="hc" y="b"/>
              </a:cxn>
              <a:cxn ang="cd2">
                <a:pos x="l" y="vc"/>
              </a:cxn>
            </a:cxnLst>
            <a:rect l="f100" t="f103" r="f101" b="f102"/>
            <a:pathLst>
              <a:path w="3186824" h="3240000">
                <a:moveTo>
                  <a:pt x="f5" y="f6"/>
                </a:moveTo>
                <a:lnTo>
                  <a:pt x="f5" y="f7"/>
                </a:lnTo>
                <a:lnTo>
                  <a:pt x="f8" y="f7"/>
                </a:lnTo>
                <a:lnTo>
                  <a:pt x="f8" y="f9"/>
                </a:lnTo>
                <a:lnTo>
                  <a:pt x="f5" y="f9"/>
                </a:lnTo>
                <a:lnTo>
                  <a:pt x="f5" y="f10"/>
                </a:lnTo>
                <a:lnTo>
                  <a:pt x="f11" y="f10"/>
                </a:lnTo>
                <a:lnTo>
                  <a:pt x="f11" y="f9"/>
                </a:lnTo>
                <a:lnTo>
                  <a:pt x="f12" y="f9"/>
                </a:lnTo>
                <a:lnTo>
                  <a:pt x="f12" y="f7"/>
                </a:lnTo>
                <a:lnTo>
                  <a:pt x="f11" y="f7"/>
                </a:lnTo>
                <a:lnTo>
                  <a:pt x="f11" y="f6"/>
                </a:lnTo>
                <a:close/>
                <a:moveTo>
                  <a:pt x="f13" y="f14"/>
                </a:moveTo>
                <a:cubicBezTo>
                  <a:pt x="f15" y="f16"/>
                  <a:pt x="f17" y="f18"/>
                  <a:pt x="f19" y="f20"/>
                </a:cubicBezTo>
                <a:cubicBezTo>
                  <a:pt x="f21" y="f22"/>
                  <a:pt x="f23" y="f24"/>
                  <a:pt x="f25" y="f26"/>
                </a:cubicBezTo>
                <a:cubicBezTo>
                  <a:pt x="f27" y="f28"/>
                  <a:pt x="f29" y="f30"/>
                  <a:pt x="f31" y="f32"/>
                </a:cubicBezTo>
                <a:cubicBezTo>
                  <a:pt x="f33" y="f34"/>
                  <a:pt x="f35" y="f36"/>
                  <a:pt x="f37" y="f38"/>
                </a:cubicBezTo>
                <a:lnTo>
                  <a:pt x="f39" y="f38"/>
                </a:lnTo>
                <a:lnTo>
                  <a:pt x="f39" y="f40"/>
                </a:lnTo>
                <a:cubicBezTo>
                  <a:pt x="f41" y="f42"/>
                  <a:pt x="f43" y="f44"/>
                  <a:pt x="f45" y="f46"/>
                </a:cubicBezTo>
                <a:lnTo>
                  <a:pt x="f39" y="f47"/>
                </a:lnTo>
                <a:lnTo>
                  <a:pt x="f39" y="f48"/>
                </a:lnTo>
                <a:lnTo>
                  <a:pt x="f49" y="f48"/>
                </a:lnTo>
                <a:lnTo>
                  <a:pt x="f49" y="f38"/>
                </a:lnTo>
                <a:lnTo>
                  <a:pt x="f50" y="f38"/>
                </a:lnTo>
                <a:cubicBezTo>
                  <a:pt x="f51" y="f52"/>
                  <a:pt x="f53" y="f54"/>
                  <a:pt x="f55" y="f56"/>
                </a:cubicBezTo>
                <a:cubicBezTo>
                  <a:pt x="f57" y="f58"/>
                  <a:pt x="f59" y="f60"/>
                  <a:pt x="f61" y="f62"/>
                </a:cubicBezTo>
                <a:cubicBezTo>
                  <a:pt x="f63" y="f64"/>
                  <a:pt x="f65" y="f66"/>
                  <a:pt x="f67" y="f68"/>
                </a:cubicBezTo>
                <a:cubicBezTo>
                  <a:pt x="f69" y="f70"/>
                  <a:pt x="f71" y="f72"/>
                  <a:pt x="f73" y="f74"/>
                </a:cubicBezTo>
                <a:lnTo>
                  <a:pt x="f75" y="f76"/>
                </a:lnTo>
                <a:cubicBezTo>
                  <a:pt x="f77" y="f78"/>
                  <a:pt x="f79" y="f80"/>
                  <a:pt x="f13" y="f14"/>
                </a:cubicBezTo>
                <a:close/>
                <a:moveTo>
                  <a:pt x="f81" y="f2"/>
                </a:moveTo>
                <a:lnTo>
                  <a:pt x="f82" y="f2"/>
                </a:lnTo>
                <a:cubicBezTo>
                  <a:pt x="f83" y="f2"/>
                  <a:pt x="f3" y="f84"/>
                  <a:pt x="f3" y="f81"/>
                </a:cubicBezTo>
                <a:lnTo>
                  <a:pt x="f3" y="f85"/>
                </a:lnTo>
                <a:cubicBezTo>
                  <a:pt x="f3" y="f86"/>
                  <a:pt x="f83" y="f4"/>
                  <a:pt x="f82" y="f4"/>
                </a:cubicBezTo>
                <a:lnTo>
                  <a:pt x="f81" y="f4"/>
                </a:lnTo>
                <a:cubicBezTo>
                  <a:pt x="f84" y="f4"/>
                  <a:pt x="f2" y="f86"/>
                  <a:pt x="f2" y="f85"/>
                </a:cubicBezTo>
                <a:lnTo>
                  <a:pt x="f2" y="f81"/>
                </a:lnTo>
                <a:cubicBezTo>
                  <a:pt x="f2" y="f84"/>
                  <a:pt x="f84" y="f2"/>
                  <a:pt x="f81" y="f2"/>
                </a:cubicBezTo>
                <a:close/>
              </a:path>
            </a:pathLst>
          </a:custGeom>
          <a:solidFill>
            <a:srgbClr val="00B050"/>
          </a:solidFill>
          <a:ln cap="flat">
            <a:noFill/>
            <a:prstDash val="solid"/>
          </a:ln>
        </p:spPr>
        <p:txBody>
          <a:bodyPr vert="horz" wrap="square" lIns="121920" tIns="60960" rIns="121920" bIns="60960" anchor="ctr" anchorCtr="1" compatLnSpc="1">
            <a:noAutofit/>
          </a:bodyPr>
          <a:lstStyle/>
          <a:p>
            <a:pPr algn="ctr" defTabSz="1219140">
              <a:defRPr sz="1800" b="0" i="0" u="none" strike="noStrike" kern="0" cap="none" spc="0" baseline="0">
                <a:solidFill>
                  <a:srgbClr val="000000"/>
                </a:solidFill>
                <a:uFillTx/>
              </a:defRPr>
            </a:pPr>
            <a:endParaRPr lang="en-US" sz="1400">
              <a:ea typeface="맑은 고딕" pitchFamily="34"/>
              <a:cs typeface="B Nazanin" panose="00000700000000000000" pitchFamily="2" charset="-78"/>
            </a:endParaRPr>
          </a:p>
        </p:txBody>
      </p:sp>
      <p:sp>
        <p:nvSpPr>
          <p:cNvPr id="14" name="Block Arc 6">
            <a:extLst>
              <a:ext uri="{FF2B5EF4-FFF2-40B4-BE49-F238E27FC236}">
                <a16:creationId xmlns:a16="http://schemas.microsoft.com/office/drawing/2014/main" id="{70BEC1F2-A7D8-E2EF-4D29-1FC43D6D0966}"/>
              </a:ext>
            </a:extLst>
          </p:cNvPr>
          <p:cNvSpPr/>
          <p:nvPr/>
        </p:nvSpPr>
        <p:spPr>
          <a:xfrm>
            <a:off x="6985786" y="5646492"/>
            <a:ext cx="539153" cy="580265"/>
          </a:xfrm>
          <a:custGeom>
            <a:avLst/>
            <a:gdLst>
              <a:gd name="f0" fmla="val 10800000"/>
              <a:gd name="f1" fmla="val 5400000"/>
              <a:gd name="f2" fmla="val 180"/>
              <a:gd name="f3" fmla="val w"/>
              <a:gd name="f4" fmla="val h"/>
              <a:gd name="f5" fmla="val 0"/>
              <a:gd name="f6" fmla="val 3189723"/>
              <a:gd name="f7" fmla="val 3221116"/>
              <a:gd name="f8" fmla="val 2664630"/>
              <a:gd name="f9" fmla="val 2175617"/>
              <a:gd name="f10" fmla="val 2658205"/>
              <a:gd name="f11" fmla="val 2178566"/>
              <a:gd name="f12" fmla="val 2662222"/>
              <a:gd name="f13" fmla="val 2175972"/>
              <a:gd name="f14" fmla="val 2664284"/>
              <a:gd name="f15" fmla="val 2175096"/>
              <a:gd name="f16" fmla="val 1477043"/>
              <a:gd name="f17" fmla="val 1144372"/>
              <a:gd name="f18" fmla="val 1409070"/>
              <a:gd name="f19" fmla="val 1159393"/>
              <a:gd name="f20" fmla="val 1167974"/>
              <a:gd name="f21" fmla="val 1216277"/>
              <a:gd name="f22" fmla="val 1134894"/>
              <a:gd name="f23" fmla="val 1538245"/>
              <a:gd name="f24" fmla="val 1152384"/>
              <a:gd name="f25" fmla="val 1703728"/>
              <a:gd name="f26" fmla="val 1169874"/>
              <a:gd name="f27" fmla="val 1869211"/>
              <a:gd name="f28" fmla="val 1272747"/>
              <a:gd name="f29" fmla="val 2156947"/>
              <a:gd name="f30" fmla="val 1514013"/>
              <a:gd name="f31" fmla="val 2152290"/>
              <a:gd name="f32" fmla="val 1680659"/>
              <a:gd name="f33" fmla="val 2149073"/>
              <a:gd name="f34" fmla="val 1865876"/>
              <a:gd name="f35" fmla="val 1940767"/>
              <a:gd name="f36" fmla="val 1850815"/>
              <a:gd name="f37" fmla="val 1654259"/>
              <a:gd name="f38" fmla="val 1844015"/>
              <a:gd name="f39" fmla="val 1608142"/>
              <a:gd name="f40" fmla="val 1837162"/>
              <a:gd name="f41" fmla="val 1561942"/>
              <a:gd name="f42" fmla="val 1830467"/>
              <a:gd name="f43" fmla="val 1515986"/>
              <a:gd name="f44" fmla="val 1779361"/>
              <a:gd name="f45" fmla="val 1292438"/>
              <a:gd name="f46" fmla="val 1635542"/>
              <a:gd name="f47" fmla="val 1134285"/>
              <a:gd name="f48" fmla="val 1651152"/>
              <a:gd name="f49" fmla="val 501"/>
              <a:gd name="f50" fmla="val 1977584"/>
              <a:gd name="f51" fmla="val 8635"/>
              <a:gd name="f52" fmla="val 2235425"/>
              <a:gd name="f53" fmla="val 52153"/>
              <a:gd name="f54" fmla="val 2580395"/>
              <a:gd name="f55" fmla="val 324821"/>
              <a:gd name="f56" fmla="val 3000061"/>
              <a:gd name="f57" fmla="val 656529"/>
              <a:gd name="f58" fmla="val 3430704"/>
              <a:gd name="f59" fmla="val 1549940"/>
              <a:gd name="f60" fmla="val 3030464"/>
              <a:gd name="f61" fmla="val 2249544"/>
              <a:gd name="f62" fmla="val 2882259"/>
              <a:gd name="f63" fmla="val 2451798"/>
              <a:gd name="f64" fmla="val 2785813"/>
              <a:gd name="f65" fmla="val 2507403"/>
              <a:gd name="f66" fmla="val 2585849"/>
              <a:gd name="f67" fmla="val 2588887"/>
              <a:gd name="f68" fmla="val 2194785"/>
              <a:gd name="f69" fmla="val 2615774"/>
              <a:gd name="f70" fmla="val 1984876"/>
              <a:gd name="f71" fmla="val 2478759"/>
              <a:gd name="f72" fmla="val 1973374"/>
              <a:gd name="f73" fmla="val 2195096"/>
              <a:gd name="f74" fmla="val 1841986"/>
              <a:gd name="f75" fmla="val 2496540"/>
              <a:gd name="f76" fmla="val 1610941"/>
              <a:gd name="f77" fmla="val 2555551"/>
              <a:gd name="f78" fmla="val 1390827"/>
              <a:gd name="f79" fmla="val 2527630"/>
              <a:gd name="f80" fmla="val 1131071"/>
              <a:gd name="f81" fmla="val 2494680"/>
              <a:gd name="f82" fmla="val 853863"/>
              <a:gd name="f83" fmla="val 2136270"/>
              <a:gd name="f84" fmla="val 783896"/>
              <a:gd name="f85" fmla="val 1665044"/>
              <a:gd name="f86" fmla="val 715204"/>
              <a:gd name="f87" fmla="val 1202409"/>
              <a:gd name="f88" fmla="val 991941"/>
              <a:gd name="f89" fmla="val 900416"/>
              <a:gd name="f90" fmla="val 1268509"/>
              <a:gd name="f91" fmla="val 819983"/>
              <a:gd name="f92" fmla="val 1288264"/>
              <a:gd name="f93" fmla="val 814237"/>
              <a:gd name="f94" fmla="val 1308391"/>
              <a:gd name="f95" fmla="val 810536"/>
              <a:gd name="f96" fmla="val 1328805"/>
              <a:gd name="f97" fmla="val 807930"/>
              <a:gd name="f98" fmla="val 1349219"/>
              <a:gd name="f99" fmla="val 805325"/>
              <a:gd name="f100" fmla="val 1369921"/>
              <a:gd name="f101" fmla="val 803817"/>
              <a:gd name="f102" fmla="val 802457"/>
              <a:gd name="f103" fmla="val 1416795"/>
              <a:gd name="f104" fmla="val 800769"/>
              <a:gd name="f105" fmla="val 1355770"/>
              <a:gd name="f106" fmla="val 788713"/>
              <a:gd name="f107" fmla="val 1462242"/>
              <a:gd name="f108" fmla="val 801708"/>
              <a:gd name="f109" fmla="val 1599590"/>
              <a:gd name="f110" fmla="val 818472"/>
              <a:gd name="f111" fmla="val 1776043"/>
              <a:gd name="f112" fmla="val 890774"/>
              <a:gd name="f113" fmla="val 1956122"/>
              <a:gd name="f114" fmla="val 1110076"/>
              <a:gd name="f115" fmla="val 875315"/>
              <a:gd name="f116" fmla="val 2333414"/>
              <a:gd name="f117" fmla="val 2330539"/>
              <a:gd name="f118" fmla="val 1325736"/>
              <a:gd name="f119" fmla="val 2327663"/>
              <a:gd name="f120" fmla="val 1603628"/>
              <a:gd name="f121" fmla="val 2324788"/>
              <a:gd name="f122" fmla="val 2054049"/>
              <a:gd name="f123" fmla="val 2290850"/>
              <a:gd name="f124" fmla="val 2479718"/>
              <a:gd name="f125" fmla="val 2627788"/>
              <a:gd name="f126" fmla="val 2217580"/>
              <a:gd name="f127" fmla="val 2661746"/>
              <a:gd name="f128" fmla="val 2179658"/>
              <a:gd name="f129" fmla="val 2691046"/>
              <a:gd name="f130" fmla="val 2188689"/>
              <a:gd name="f131" fmla="val 2667011"/>
              <a:gd name="f132" fmla="val 2175828"/>
              <a:gd name="f133" fmla="val 2945550"/>
              <a:gd name="f134" fmla="val 1655295"/>
              <a:gd name="f135" fmla="val 2803444"/>
              <a:gd name="f136" fmla="val 1009445"/>
              <a:gd name="f137" fmla="val 2332141"/>
              <a:gd name="f138" fmla="val 653899"/>
              <a:gd name="f139" fmla="val 1860838"/>
              <a:gd name="f140" fmla="val 298353"/>
              <a:gd name="f141" fmla="val 1200794"/>
              <a:gd name="f142" fmla="val 339069"/>
              <a:gd name="f143" fmla="val 776764"/>
              <a:gd name="f144" fmla="val 749845"/>
              <a:gd name="f145" fmla="val 352733"/>
              <a:gd name="f146" fmla="val 1160621"/>
              <a:gd name="f147" fmla="val 291083"/>
              <a:gd name="f148" fmla="val 1819040"/>
              <a:gd name="f149" fmla="val 631487"/>
              <a:gd name="f150" fmla="val 2301392"/>
              <a:gd name="f151" fmla="val 971891"/>
              <a:gd name="f152" fmla="val 2783745"/>
              <a:gd name="f153" fmla="val 1612904"/>
              <a:gd name="f154" fmla="val 2946283"/>
              <a:gd name="f155" fmla="val 2142017"/>
              <a:gd name="f156" fmla="val 2684410"/>
              <a:gd name="f157" fmla="val 2324866"/>
              <a:gd name="f158" fmla="val 3053856"/>
              <a:gd name="f159" fmla="val 1613730"/>
              <a:gd name="f160" fmla="val 3405817"/>
              <a:gd name="f161" fmla="val 752200"/>
              <a:gd name="f162" fmla="val 3187363"/>
              <a:gd name="f163" fmla="val 294693"/>
              <a:gd name="f164" fmla="val 2539075"/>
              <a:gd name="f165" fmla="val -162814"/>
              <a:gd name="f166" fmla="val 1890787"/>
              <a:gd name="f167" fmla="val -79956"/>
              <a:gd name="f168" fmla="val 1005863"/>
              <a:gd name="f169" fmla="val 489947"/>
              <a:gd name="f170" fmla="val 453774"/>
              <a:gd name="f171" fmla="val 810518"/>
              <a:gd name="f172" fmla="val 143225"/>
              <a:gd name="f173" fmla="val 1231454"/>
              <a:gd name="f174" fmla="val -9956"/>
              <a:gd name="f175" fmla="+- 0 0 -90"/>
              <a:gd name="f176" fmla="*/ f3 1 3189723"/>
              <a:gd name="f177" fmla="*/ f4 1 3221116"/>
              <a:gd name="f178" fmla="val f5"/>
              <a:gd name="f179" fmla="val f6"/>
              <a:gd name="f180" fmla="val f7"/>
              <a:gd name="f181" fmla="*/ f175 f0 1"/>
              <a:gd name="f182" fmla="+- f180 0 f178"/>
              <a:gd name="f183" fmla="+- f179 0 f178"/>
              <a:gd name="f184" fmla="*/ f181 1 f2"/>
              <a:gd name="f185" fmla="*/ f183 1 3189723"/>
              <a:gd name="f186" fmla="*/ f182 1 3221116"/>
              <a:gd name="f187" fmla="*/ 2175617 f182 1"/>
              <a:gd name="f188" fmla="*/ 2178566 f182 1"/>
              <a:gd name="f189" fmla="*/ 1144372 f182 1"/>
              <a:gd name="f190" fmla="*/ 1159393 f182 1"/>
              <a:gd name="f191" fmla="*/ 1703728 f182 1"/>
              <a:gd name="f192" fmla="*/ 2152290 f182 1"/>
              <a:gd name="f193" fmla="*/ 1654259 f182 1"/>
              <a:gd name="f194" fmla="*/ 1515986 f182 1"/>
              <a:gd name="f195" fmla="*/ 501 f182 1"/>
              <a:gd name="f196" fmla="*/ 324821 f182 1"/>
              <a:gd name="f197" fmla="*/ 2588887 f182 1"/>
              <a:gd name="f198" fmla="*/ 2195096 f182 1"/>
              <a:gd name="f199" fmla="*/ 2527630 f182 1"/>
              <a:gd name="f200" fmla="*/ 1665044 f182 1"/>
              <a:gd name="f201" fmla="*/ 819983 f182 1"/>
              <a:gd name="f202" fmla="*/ 807930 f182 1"/>
              <a:gd name="f203" fmla="*/ 802457 f182 1"/>
              <a:gd name="f204" fmla="*/ 801708 f182 1"/>
              <a:gd name="f205" fmla="*/ 1110076 f182 1"/>
              <a:gd name="f206" fmla="*/ 875315 f182 1"/>
              <a:gd name="f207" fmla="*/ 2054049 f182 1"/>
              <a:gd name="f208" fmla="*/ 2179658 f182 1"/>
              <a:gd name="f209" fmla="*/ 2188689 f182 1"/>
              <a:gd name="f210" fmla="*/ 2175828 f182 1"/>
              <a:gd name="f211" fmla="*/ 653899 f182 1"/>
              <a:gd name="f212" fmla="*/ 749845 f182 1"/>
              <a:gd name="f213" fmla="*/ 2301392 f182 1"/>
              <a:gd name="f214" fmla="*/ 2684410 f182 1"/>
              <a:gd name="f215" fmla="*/ 3053856 f182 1"/>
              <a:gd name="f216" fmla="*/ 2539075 f182 1"/>
              <a:gd name="f217" fmla="*/ 453774 f182 1"/>
              <a:gd name="f218" fmla="*/ 2249544 f182 1"/>
              <a:gd name="f219" fmla="*/ 2664630 f183 1"/>
              <a:gd name="f220" fmla="*/ 2658205 f183 1"/>
              <a:gd name="f221" fmla="*/ 1477043 f183 1"/>
              <a:gd name="f222" fmla="*/ 1409070 f183 1"/>
              <a:gd name="f223" fmla="*/ 1152384 f183 1"/>
              <a:gd name="f224" fmla="*/ 1514013 f183 1"/>
              <a:gd name="f225" fmla="*/ 1850815 f183 1"/>
              <a:gd name="f226" fmla="*/ 1830467 f183 1"/>
              <a:gd name="f227" fmla="*/ 1651152 f183 1"/>
              <a:gd name="f228" fmla="*/ 2580395 f183 1"/>
              <a:gd name="f229" fmla="*/ 3030464 f183 1"/>
              <a:gd name="f230" fmla="*/ 2585849 f183 1"/>
              <a:gd name="f231" fmla="*/ 1973374 f183 1"/>
              <a:gd name="f232" fmla="*/ 1390827 f183 1"/>
              <a:gd name="f233" fmla="*/ 783896 f183 1"/>
              <a:gd name="f234" fmla="*/ 1268509 f183 1"/>
              <a:gd name="f235" fmla="*/ 1328805 f183 1"/>
              <a:gd name="f236" fmla="*/ 1462242 f183 1"/>
              <a:gd name="f237" fmla="*/ 1956122 f183 1"/>
              <a:gd name="f238" fmla="*/ 2333414 f183 1"/>
              <a:gd name="f239" fmla="*/ 2324788 f183 1"/>
              <a:gd name="f240" fmla="*/ 2661746 f183 1"/>
              <a:gd name="f241" fmla="*/ 2691046 f183 1"/>
              <a:gd name="f242" fmla="*/ 2667011 f183 1"/>
              <a:gd name="f243" fmla="*/ 2332141 f183 1"/>
              <a:gd name="f244" fmla="*/ 776764 f183 1"/>
              <a:gd name="f245" fmla="*/ 631487 f183 1"/>
              <a:gd name="f246" fmla="*/ 2142017 f183 1"/>
              <a:gd name="f247" fmla="*/ 2324866 f183 1"/>
              <a:gd name="f248" fmla="*/ 294693 f183 1"/>
              <a:gd name="f249" fmla="*/ 489947 f183 1"/>
              <a:gd name="f250" fmla="+- f184 0 f1"/>
              <a:gd name="f251" fmla="*/ f187 1 3221116"/>
              <a:gd name="f252" fmla="*/ f188 1 3221116"/>
              <a:gd name="f253" fmla="*/ f189 1 3221116"/>
              <a:gd name="f254" fmla="*/ f190 1 3221116"/>
              <a:gd name="f255" fmla="*/ f191 1 3221116"/>
              <a:gd name="f256" fmla="*/ f192 1 3221116"/>
              <a:gd name="f257" fmla="*/ f193 1 3221116"/>
              <a:gd name="f258" fmla="*/ f194 1 3221116"/>
              <a:gd name="f259" fmla="*/ f195 1 3221116"/>
              <a:gd name="f260" fmla="*/ f196 1 3221116"/>
              <a:gd name="f261" fmla="*/ f197 1 3221116"/>
              <a:gd name="f262" fmla="*/ f198 1 3221116"/>
              <a:gd name="f263" fmla="*/ f199 1 3221116"/>
              <a:gd name="f264" fmla="*/ f200 1 3221116"/>
              <a:gd name="f265" fmla="*/ f201 1 3221116"/>
              <a:gd name="f266" fmla="*/ f202 1 3221116"/>
              <a:gd name="f267" fmla="*/ f203 1 3221116"/>
              <a:gd name="f268" fmla="*/ f204 1 3221116"/>
              <a:gd name="f269" fmla="*/ f205 1 3221116"/>
              <a:gd name="f270" fmla="*/ f206 1 3221116"/>
              <a:gd name="f271" fmla="*/ f207 1 3221116"/>
              <a:gd name="f272" fmla="*/ f208 1 3221116"/>
              <a:gd name="f273" fmla="*/ f209 1 3221116"/>
              <a:gd name="f274" fmla="*/ f210 1 3221116"/>
              <a:gd name="f275" fmla="*/ f211 1 3221116"/>
              <a:gd name="f276" fmla="*/ f212 1 3221116"/>
              <a:gd name="f277" fmla="*/ f213 1 3221116"/>
              <a:gd name="f278" fmla="*/ f214 1 3221116"/>
              <a:gd name="f279" fmla="*/ f215 1 3221116"/>
              <a:gd name="f280" fmla="*/ f216 1 3221116"/>
              <a:gd name="f281" fmla="*/ f217 1 3221116"/>
              <a:gd name="f282" fmla="*/ f218 1 3221116"/>
              <a:gd name="f283" fmla="*/ f219 1 3189723"/>
              <a:gd name="f284" fmla="*/ f220 1 3189723"/>
              <a:gd name="f285" fmla="*/ f221 1 3189723"/>
              <a:gd name="f286" fmla="*/ f222 1 3189723"/>
              <a:gd name="f287" fmla="*/ f223 1 3189723"/>
              <a:gd name="f288" fmla="*/ f224 1 3189723"/>
              <a:gd name="f289" fmla="*/ f225 1 3189723"/>
              <a:gd name="f290" fmla="*/ f226 1 3189723"/>
              <a:gd name="f291" fmla="*/ f227 1 3189723"/>
              <a:gd name="f292" fmla="*/ f228 1 3189723"/>
              <a:gd name="f293" fmla="*/ f229 1 3189723"/>
              <a:gd name="f294" fmla="*/ f230 1 3189723"/>
              <a:gd name="f295" fmla="*/ f231 1 3189723"/>
              <a:gd name="f296" fmla="*/ f232 1 3189723"/>
              <a:gd name="f297" fmla="*/ f233 1 3189723"/>
              <a:gd name="f298" fmla="*/ f234 1 3189723"/>
              <a:gd name="f299" fmla="*/ f235 1 3189723"/>
              <a:gd name="f300" fmla="*/ f236 1 3189723"/>
              <a:gd name="f301" fmla="*/ f237 1 3189723"/>
              <a:gd name="f302" fmla="*/ f238 1 3189723"/>
              <a:gd name="f303" fmla="*/ f239 1 3189723"/>
              <a:gd name="f304" fmla="*/ f240 1 3189723"/>
              <a:gd name="f305" fmla="*/ f241 1 3189723"/>
              <a:gd name="f306" fmla="*/ f242 1 3189723"/>
              <a:gd name="f307" fmla="*/ f243 1 3189723"/>
              <a:gd name="f308" fmla="*/ f244 1 3189723"/>
              <a:gd name="f309" fmla="*/ f245 1 3189723"/>
              <a:gd name="f310" fmla="*/ f246 1 3189723"/>
              <a:gd name="f311" fmla="*/ f247 1 3189723"/>
              <a:gd name="f312" fmla="*/ f248 1 3189723"/>
              <a:gd name="f313" fmla="*/ f249 1 3189723"/>
              <a:gd name="f314" fmla="*/ f178 1 f185"/>
              <a:gd name="f315" fmla="*/ f179 1 f185"/>
              <a:gd name="f316" fmla="*/ f178 1 f186"/>
              <a:gd name="f317" fmla="*/ f180 1 f186"/>
              <a:gd name="f318" fmla="*/ f283 1 f185"/>
              <a:gd name="f319" fmla="*/ f251 1 f186"/>
              <a:gd name="f320" fmla="*/ f284 1 f185"/>
              <a:gd name="f321" fmla="*/ f252 1 f186"/>
              <a:gd name="f322" fmla="*/ f285 1 f185"/>
              <a:gd name="f323" fmla="*/ f253 1 f186"/>
              <a:gd name="f324" fmla="*/ f286 1 f185"/>
              <a:gd name="f325" fmla="*/ f254 1 f186"/>
              <a:gd name="f326" fmla="*/ f287 1 f185"/>
              <a:gd name="f327" fmla="*/ f255 1 f186"/>
              <a:gd name="f328" fmla="*/ f288 1 f185"/>
              <a:gd name="f329" fmla="*/ f256 1 f186"/>
              <a:gd name="f330" fmla="*/ f289 1 f185"/>
              <a:gd name="f331" fmla="*/ f257 1 f186"/>
              <a:gd name="f332" fmla="*/ f290 1 f185"/>
              <a:gd name="f333" fmla="*/ f258 1 f186"/>
              <a:gd name="f334" fmla="*/ f291 1 f185"/>
              <a:gd name="f335" fmla="*/ f259 1 f186"/>
              <a:gd name="f336" fmla="*/ f292 1 f185"/>
              <a:gd name="f337" fmla="*/ f260 1 f186"/>
              <a:gd name="f338" fmla="*/ f293 1 f185"/>
              <a:gd name="f339" fmla="*/ f282 1 f186"/>
              <a:gd name="f340" fmla="*/ f294 1 f185"/>
              <a:gd name="f341" fmla="*/ f261 1 f186"/>
              <a:gd name="f342" fmla="*/ f295 1 f185"/>
              <a:gd name="f343" fmla="*/ f262 1 f186"/>
              <a:gd name="f344" fmla="*/ f296 1 f185"/>
              <a:gd name="f345" fmla="*/ f263 1 f186"/>
              <a:gd name="f346" fmla="*/ f297 1 f185"/>
              <a:gd name="f347" fmla="*/ f264 1 f186"/>
              <a:gd name="f348" fmla="*/ f298 1 f185"/>
              <a:gd name="f349" fmla="*/ f265 1 f186"/>
              <a:gd name="f350" fmla="*/ f299 1 f185"/>
              <a:gd name="f351" fmla="*/ f266 1 f186"/>
              <a:gd name="f352" fmla="*/ f267 1 f186"/>
              <a:gd name="f353" fmla="*/ f300 1 f185"/>
              <a:gd name="f354" fmla="*/ f268 1 f186"/>
              <a:gd name="f355" fmla="*/ f301 1 f185"/>
              <a:gd name="f356" fmla="*/ f269 1 f186"/>
              <a:gd name="f357" fmla="*/ f270 1 f186"/>
              <a:gd name="f358" fmla="*/ f302 1 f185"/>
              <a:gd name="f359" fmla="*/ f303 1 f185"/>
              <a:gd name="f360" fmla="*/ f271 1 f186"/>
              <a:gd name="f361" fmla="*/ f304 1 f185"/>
              <a:gd name="f362" fmla="*/ f272 1 f186"/>
              <a:gd name="f363" fmla="*/ f305 1 f185"/>
              <a:gd name="f364" fmla="*/ f273 1 f186"/>
              <a:gd name="f365" fmla="*/ f306 1 f185"/>
              <a:gd name="f366" fmla="*/ f274 1 f186"/>
              <a:gd name="f367" fmla="*/ f307 1 f185"/>
              <a:gd name="f368" fmla="*/ f275 1 f186"/>
              <a:gd name="f369" fmla="*/ f308 1 f185"/>
              <a:gd name="f370" fmla="*/ f276 1 f186"/>
              <a:gd name="f371" fmla="*/ f309 1 f185"/>
              <a:gd name="f372" fmla="*/ f277 1 f186"/>
              <a:gd name="f373" fmla="*/ f310 1 f185"/>
              <a:gd name="f374" fmla="*/ f278 1 f186"/>
              <a:gd name="f375" fmla="*/ f311 1 f185"/>
              <a:gd name="f376" fmla="*/ f279 1 f186"/>
              <a:gd name="f377" fmla="*/ f312 1 f185"/>
              <a:gd name="f378" fmla="*/ f280 1 f186"/>
              <a:gd name="f379" fmla="*/ f313 1 f185"/>
              <a:gd name="f380" fmla="*/ f281 1 f186"/>
              <a:gd name="f381" fmla="*/ f314 f176 1"/>
              <a:gd name="f382" fmla="*/ f315 f176 1"/>
              <a:gd name="f383" fmla="*/ f317 f177 1"/>
              <a:gd name="f384" fmla="*/ f316 f177 1"/>
              <a:gd name="f385" fmla="*/ f318 f176 1"/>
              <a:gd name="f386" fmla="*/ f319 f177 1"/>
              <a:gd name="f387" fmla="*/ f320 f176 1"/>
              <a:gd name="f388" fmla="*/ f321 f177 1"/>
              <a:gd name="f389" fmla="*/ f322 f176 1"/>
              <a:gd name="f390" fmla="*/ f323 f177 1"/>
              <a:gd name="f391" fmla="*/ f324 f176 1"/>
              <a:gd name="f392" fmla="*/ f325 f177 1"/>
              <a:gd name="f393" fmla="*/ f326 f176 1"/>
              <a:gd name="f394" fmla="*/ f327 f177 1"/>
              <a:gd name="f395" fmla="*/ f328 f176 1"/>
              <a:gd name="f396" fmla="*/ f329 f177 1"/>
              <a:gd name="f397" fmla="*/ f330 f176 1"/>
              <a:gd name="f398" fmla="*/ f331 f177 1"/>
              <a:gd name="f399" fmla="*/ f332 f176 1"/>
              <a:gd name="f400" fmla="*/ f333 f177 1"/>
              <a:gd name="f401" fmla="*/ f334 f176 1"/>
              <a:gd name="f402" fmla="*/ f335 f177 1"/>
              <a:gd name="f403" fmla="*/ f336 f176 1"/>
              <a:gd name="f404" fmla="*/ f337 f177 1"/>
              <a:gd name="f405" fmla="*/ f338 f176 1"/>
              <a:gd name="f406" fmla="*/ f339 f177 1"/>
              <a:gd name="f407" fmla="*/ f340 f176 1"/>
              <a:gd name="f408" fmla="*/ f341 f177 1"/>
              <a:gd name="f409" fmla="*/ f342 f176 1"/>
              <a:gd name="f410" fmla="*/ f343 f177 1"/>
              <a:gd name="f411" fmla="*/ f344 f176 1"/>
              <a:gd name="f412" fmla="*/ f345 f177 1"/>
              <a:gd name="f413" fmla="*/ f346 f176 1"/>
              <a:gd name="f414" fmla="*/ f347 f177 1"/>
              <a:gd name="f415" fmla="*/ f348 f176 1"/>
              <a:gd name="f416" fmla="*/ f349 f177 1"/>
              <a:gd name="f417" fmla="*/ f350 f176 1"/>
              <a:gd name="f418" fmla="*/ f351 f177 1"/>
              <a:gd name="f419" fmla="*/ f352 f177 1"/>
              <a:gd name="f420" fmla="*/ f353 f176 1"/>
              <a:gd name="f421" fmla="*/ f354 f177 1"/>
              <a:gd name="f422" fmla="*/ f355 f176 1"/>
              <a:gd name="f423" fmla="*/ f356 f177 1"/>
              <a:gd name="f424" fmla="*/ f357 f177 1"/>
              <a:gd name="f425" fmla="*/ f358 f176 1"/>
              <a:gd name="f426" fmla="*/ f359 f176 1"/>
              <a:gd name="f427" fmla="*/ f360 f177 1"/>
              <a:gd name="f428" fmla="*/ f361 f176 1"/>
              <a:gd name="f429" fmla="*/ f362 f177 1"/>
              <a:gd name="f430" fmla="*/ f363 f176 1"/>
              <a:gd name="f431" fmla="*/ f364 f177 1"/>
              <a:gd name="f432" fmla="*/ f365 f176 1"/>
              <a:gd name="f433" fmla="*/ f366 f177 1"/>
              <a:gd name="f434" fmla="*/ f367 f176 1"/>
              <a:gd name="f435" fmla="*/ f368 f177 1"/>
              <a:gd name="f436" fmla="*/ f369 f176 1"/>
              <a:gd name="f437" fmla="*/ f370 f177 1"/>
              <a:gd name="f438" fmla="*/ f371 f176 1"/>
              <a:gd name="f439" fmla="*/ f372 f177 1"/>
              <a:gd name="f440" fmla="*/ f373 f176 1"/>
              <a:gd name="f441" fmla="*/ f374 f177 1"/>
              <a:gd name="f442" fmla="*/ f375 f176 1"/>
              <a:gd name="f443" fmla="*/ f376 f177 1"/>
              <a:gd name="f444" fmla="*/ f377 f176 1"/>
              <a:gd name="f445" fmla="*/ f378 f177 1"/>
              <a:gd name="f446" fmla="*/ f379 f176 1"/>
              <a:gd name="f447" fmla="*/ f380 f177 1"/>
            </a:gdLst>
            <a:ahLst/>
            <a:cxnLst>
              <a:cxn ang="3cd4">
                <a:pos x="hc" y="t"/>
              </a:cxn>
              <a:cxn ang="0">
                <a:pos x="r" y="vc"/>
              </a:cxn>
              <a:cxn ang="cd4">
                <a:pos x="hc" y="b"/>
              </a:cxn>
              <a:cxn ang="cd2">
                <a:pos x="l" y="vc"/>
              </a:cxn>
              <a:cxn ang="f250">
                <a:pos x="f385" y="f386"/>
              </a:cxn>
              <a:cxn ang="f250">
                <a:pos x="f387" y="f388"/>
              </a:cxn>
              <a:cxn ang="f250">
                <a:pos x="f385" y="f386"/>
              </a:cxn>
              <a:cxn ang="f250">
                <a:pos x="f389" y="f390"/>
              </a:cxn>
              <a:cxn ang="f250">
                <a:pos x="f391" y="f392"/>
              </a:cxn>
              <a:cxn ang="f250">
                <a:pos x="f393" y="f394"/>
              </a:cxn>
              <a:cxn ang="f250">
                <a:pos x="f395" y="f396"/>
              </a:cxn>
              <a:cxn ang="f250">
                <a:pos x="f397" y="f398"/>
              </a:cxn>
              <a:cxn ang="f250">
                <a:pos x="f399" y="f400"/>
              </a:cxn>
              <a:cxn ang="f250">
                <a:pos x="f389" y="f390"/>
              </a:cxn>
              <a:cxn ang="f250">
                <a:pos x="f401" y="f402"/>
              </a:cxn>
              <a:cxn ang="f250">
                <a:pos x="f403" y="f404"/>
              </a:cxn>
              <a:cxn ang="f250">
                <a:pos x="f405" y="f406"/>
              </a:cxn>
              <a:cxn ang="f250">
                <a:pos x="f407" y="f408"/>
              </a:cxn>
              <a:cxn ang="f250">
                <a:pos x="f409" y="f410"/>
              </a:cxn>
              <a:cxn ang="f250">
                <a:pos x="f411" y="f412"/>
              </a:cxn>
              <a:cxn ang="f250">
                <a:pos x="f413" y="f414"/>
              </a:cxn>
              <a:cxn ang="f250">
                <a:pos x="f415" y="f416"/>
              </a:cxn>
              <a:cxn ang="f250">
                <a:pos x="f417" y="f418"/>
              </a:cxn>
              <a:cxn ang="f250">
                <a:pos x="f411" y="f419"/>
              </a:cxn>
              <a:cxn ang="f250">
                <a:pos x="f420" y="f421"/>
              </a:cxn>
              <a:cxn ang="f250">
                <a:pos x="f422" y="f423"/>
              </a:cxn>
              <a:cxn ang="f250">
                <a:pos x="f409" y="f424"/>
              </a:cxn>
              <a:cxn ang="f250">
                <a:pos x="f425" y="f424"/>
              </a:cxn>
              <a:cxn ang="f250">
                <a:pos x="f426" y="f427"/>
              </a:cxn>
              <a:cxn ang="f250">
                <a:pos x="f428" y="f429"/>
              </a:cxn>
              <a:cxn ang="f250">
                <a:pos x="f430" y="f431"/>
              </a:cxn>
              <a:cxn ang="f250">
                <a:pos x="f432" y="f433"/>
              </a:cxn>
              <a:cxn ang="f250">
                <a:pos x="f434" y="f435"/>
              </a:cxn>
              <a:cxn ang="f250">
                <a:pos x="f436" y="f437"/>
              </a:cxn>
              <a:cxn ang="f250">
                <a:pos x="f438" y="f439"/>
              </a:cxn>
              <a:cxn ang="f250">
                <a:pos x="f440" y="f441"/>
              </a:cxn>
              <a:cxn ang="f250">
                <a:pos x="f442" y="f443"/>
              </a:cxn>
              <a:cxn ang="f250">
                <a:pos x="f444" y="f445"/>
              </a:cxn>
              <a:cxn ang="f250">
                <a:pos x="f446" y="f447"/>
              </a:cxn>
              <a:cxn ang="f250">
                <a:pos x="f401" y="f402"/>
              </a:cxn>
            </a:cxnLst>
            <a:rect l="f381" t="f384" r="f382" b="f383"/>
            <a:pathLst>
              <a:path w="3189723" h="3221116">
                <a:moveTo>
                  <a:pt x="f8" y="f9"/>
                </a:moveTo>
                <a:lnTo>
                  <a:pt x="f10" y="f11"/>
                </a:lnTo>
                <a:cubicBezTo>
                  <a:pt x="f12" y="f13"/>
                  <a:pt x="f14" y="f15"/>
                  <a:pt x="f8" y="f9"/>
                </a:cubicBezTo>
                <a:close/>
                <a:moveTo>
                  <a:pt x="f16" y="f17"/>
                </a:moveTo>
                <a:lnTo>
                  <a:pt x="f18" y="f19"/>
                </a:lnTo>
                <a:cubicBezTo>
                  <a:pt x="f20" y="f21"/>
                  <a:pt x="f22" y="f23"/>
                  <a:pt x="f24" y="f25"/>
                </a:cubicBezTo>
                <a:cubicBezTo>
                  <a:pt x="f26" y="f27"/>
                  <a:pt x="f28" y="f29"/>
                  <a:pt x="f30" y="f31"/>
                </a:cubicBezTo>
                <a:cubicBezTo>
                  <a:pt x="f32" y="f33"/>
                  <a:pt x="f34" y="f35"/>
                  <a:pt x="f36" y="f37"/>
                </a:cubicBezTo>
                <a:cubicBezTo>
                  <a:pt x="f38" y="f39"/>
                  <a:pt x="f40" y="f41"/>
                  <a:pt x="f42" y="f43"/>
                </a:cubicBezTo>
                <a:cubicBezTo>
                  <a:pt x="f44" y="f45"/>
                  <a:pt x="f46" y="f47"/>
                  <a:pt x="f16" y="f17"/>
                </a:cubicBezTo>
                <a:close/>
                <a:moveTo>
                  <a:pt x="f48" y="f49"/>
                </a:moveTo>
                <a:cubicBezTo>
                  <a:pt x="f50" y="f51"/>
                  <a:pt x="f52" y="f53"/>
                  <a:pt x="f54" y="f55"/>
                </a:cubicBezTo>
                <a:cubicBezTo>
                  <a:pt x="f56" y="f57"/>
                  <a:pt x="f58" y="f59"/>
                  <a:pt x="f60" y="f61"/>
                </a:cubicBezTo>
                <a:cubicBezTo>
                  <a:pt x="f62" y="f63"/>
                  <a:pt x="f64" y="f65"/>
                  <a:pt x="f66" y="f67"/>
                </a:cubicBezTo>
                <a:cubicBezTo>
                  <a:pt x="f68" y="f69"/>
                  <a:pt x="f70" y="f71"/>
                  <a:pt x="f72" y="f73"/>
                </a:cubicBezTo>
                <a:cubicBezTo>
                  <a:pt x="f74" y="f75"/>
                  <a:pt x="f76" y="f77"/>
                  <a:pt x="f78" y="f79"/>
                </a:cubicBezTo>
                <a:cubicBezTo>
                  <a:pt x="f80" y="f81"/>
                  <a:pt x="f82" y="f83"/>
                  <a:pt x="f84" y="f85"/>
                </a:cubicBezTo>
                <a:cubicBezTo>
                  <a:pt x="f86" y="f87"/>
                  <a:pt x="f88" y="f89"/>
                  <a:pt x="f90" y="f91"/>
                </a:cubicBezTo>
                <a:cubicBezTo>
                  <a:pt x="f92" y="f93"/>
                  <a:pt x="f94" y="f95"/>
                  <a:pt x="f96" y="f97"/>
                </a:cubicBezTo>
                <a:cubicBezTo>
                  <a:pt x="f98" y="f99"/>
                  <a:pt x="f100" y="f101"/>
                  <a:pt x="f78" y="f102"/>
                </a:cubicBezTo>
                <a:cubicBezTo>
                  <a:pt x="f103" y="f104"/>
                  <a:pt x="f105" y="f106"/>
                  <a:pt x="f107" y="f108"/>
                </a:cubicBezTo>
                <a:cubicBezTo>
                  <a:pt x="f109" y="f110"/>
                  <a:pt x="f111" y="f112"/>
                  <a:pt x="f113" y="f114"/>
                </a:cubicBezTo>
                <a:lnTo>
                  <a:pt x="f72" y="f115"/>
                </a:lnTo>
                <a:lnTo>
                  <a:pt x="f116" y="f115"/>
                </a:lnTo>
                <a:cubicBezTo>
                  <a:pt x="f117" y="f118"/>
                  <a:pt x="f119" y="f120"/>
                  <a:pt x="f121" y="f122"/>
                </a:cubicBezTo>
                <a:cubicBezTo>
                  <a:pt x="f123" y="f124"/>
                  <a:pt x="f125" y="f126"/>
                  <a:pt x="f127" y="f128"/>
                </a:cubicBezTo>
                <a:lnTo>
                  <a:pt x="f129" y="f130"/>
                </a:lnTo>
                <a:lnTo>
                  <a:pt x="f131" y="f132"/>
                </a:lnTo>
                <a:cubicBezTo>
                  <a:pt x="f133" y="f134"/>
                  <a:pt x="f135" y="f136"/>
                  <a:pt x="f137" y="f138"/>
                </a:cubicBezTo>
                <a:cubicBezTo>
                  <a:pt x="f139" y="f140"/>
                  <a:pt x="f141" y="f142"/>
                  <a:pt x="f143" y="f144"/>
                </a:cubicBezTo>
                <a:cubicBezTo>
                  <a:pt x="f145" y="f146"/>
                  <a:pt x="f147" y="f148"/>
                  <a:pt x="f149" y="f150"/>
                </a:cubicBezTo>
                <a:cubicBezTo>
                  <a:pt x="f151" y="f152"/>
                  <a:pt x="f153" y="f154"/>
                  <a:pt x="f155" y="f156"/>
                </a:cubicBezTo>
                <a:lnTo>
                  <a:pt x="f157" y="f158"/>
                </a:lnTo>
                <a:cubicBezTo>
                  <a:pt x="f159" y="f160"/>
                  <a:pt x="f161" y="f162"/>
                  <a:pt x="f163" y="f164"/>
                </a:cubicBezTo>
                <a:cubicBezTo>
                  <a:pt x="f165" y="f166"/>
                  <a:pt x="f167" y="f168"/>
                  <a:pt x="f169" y="f170"/>
                </a:cubicBezTo>
                <a:cubicBezTo>
                  <a:pt x="f171" y="f172"/>
                  <a:pt x="f173" y="f174"/>
                  <a:pt x="f48" y="f49"/>
                </a:cubicBezTo>
                <a:close/>
              </a:path>
            </a:pathLst>
          </a:custGeom>
          <a:solidFill>
            <a:srgbClr val="00B050"/>
          </a:solidFill>
          <a:ln cap="flat">
            <a:noFill/>
            <a:prstDash val="solid"/>
          </a:ln>
        </p:spPr>
        <p:txBody>
          <a:bodyPr vert="horz" wrap="square" lIns="121920" tIns="60960" rIns="121920" bIns="60960" anchor="ctr" anchorCtr="1" compatLnSpc="1">
            <a:noAutofit/>
          </a:bodyPr>
          <a:lstStyle/>
          <a:p>
            <a:pPr algn="ctr" defTabSz="1219140">
              <a:defRPr sz="1800" b="0" i="0" u="none" strike="noStrike" kern="0" cap="none" spc="0" baseline="0">
                <a:solidFill>
                  <a:srgbClr val="000000"/>
                </a:solidFill>
                <a:uFillTx/>
              </a:defRPr>
            </a:pPr>
            <a:endParaRPr lang="en-US" sz="1400">
              <a:ea typeface="맑은 고딕" pitchFamily="34"/>
              <a:cs typeface="B Nazanin" panose="00000700000000000000" pitchFamily="2" charset="-78"/>
            </a:endParaRPr>
          </a:p>
        </p:txBody>
      </p:sp>
      <p:grpSp>
        <p:nvGrpSpPr>
          <p:cNvPr id="15" name="Google Shape;10001;p74">
            <a:extLst>
              <a:ext uri="{FF2B5EF4-FFF2-40B4-BE49-F238E27FC236}">
                <a16:creationId xmlns:a16="http://schemas.microsoft.com/office/drawing/2014/main" id="{C48DA44B-858B-2656-E6BF-7E5598B9F992}"/>
              </a:ext>
            </a:extLst>
          </p:cNvPr>
          <p:cNvGrpSpPr/>
          <p:nvPr/>
        </p:nvGrpSpPr>
        <p:grpSpPr>
          <a:xfrm>
            <a:off x="8639912" y="5591786"/>
            <a:ext cx="547785" cy="583839"/>
            <a:chOff x="7851532" y="4063209"/>
            <a:chExt cx="410839" cy="437879"/>
          </a:xfrm>
          <a:solidFill>
            <a:srgbClr val="00B050"/>
          </a:solidFill>
        </p:grpSpPr>
        <p:sp>
          <p:nvSpPr>
            <p:cNvPr id="16" name="Google Shape;10002;p74">
              <a:extLst>
                <a:ext uri="{FF2B5EF4-FFF2-40B4-BE49-F238E27FC236}">
                  <a16:creationId xmlns:a16="http://schemas.microsoft.com/office/drawing/2014/main" id="{59484EE6-ADE1-6FAC-D6B7-7F1E9E5BA065}"/>
                </a:ext>
              </a:extLst>
            </p:cNvPr>
            <p:cNvSpPr/>
            <p:nvPr/>
          </p:nvSpPr>
          <p:spPr>
            <a:xfrm>
              <a:off x="7851532" y="4120771"/>
              <a:ext cx="356808" cy="380317"/>
            </a:xfrm>
            <a:custGeom>
              <a:avLst/>
              <a:gdLst>
                <a:gd name="f0" fmla="val w"/>
                <a:gd name="f1" fmla="val h"/>
                <a:gd name="f2" fmla="val 0"/>
                <a:gd name="f3" fmla="val 11027"/>
                <a:gd name="f4" fmla="val 11028"/>
                <a:gd name="f5" fmla="val 5514"/>
                <a:gd name="f6" fmla="val 1"/>
                <a:gd name="f7" fmla="val 2489"/>
                <a:gd name="f8" fmla="val 2458"/>
                <a:gd name="f9" fmla="val 8539"/>
                <a:gd name="f10" fmla="val 8538"/>
                <a:gd name="f11" fmla="val 5294"/>
                <a:gd name="f12" fmla="val 10869"/>
                <a:gd name="f13" fmla="val 5105"/>
                <a:gd name="f14" fmla="val 10649"/>
                <a:gd name="f15" fmla="val 5955"/>
                <a:gd name="f16" fmla="val 410"/>
                <a:gd name="f17" fmla="val 190"/>
                <a:gd name="f18" fmla="val 5766"/>
                <a:gd name="f19" fmla="*/ f0 1 11027"/>
                <a:gd name="f20" fmla="*/ f1 1 11028"/>
                <a:gd name="f21" fmla="val f2"/>
                <a:gd name="f22" fmla="val f3"/>
                <a:gd name="f23" fmla="val f4"/>
                <a:gd name="f24" fmla="+- f23 0 f21"/>
                <a:gd name="f25" fmla="+- f22 0 f21"/>
                <a:gd name="f26" fmla="*/ f25 1 11027"/>
                <a:gd name="f27" fmla="*/ f24 1 11028"/>
                <a:gd name="f28" fmla="*/ f21 1 f26"/>
                <a:gd name="f29" fmla="*/ f22 1 f26"/>
                <a:gd name="f30" fmla="*/ f21 1 f27"/>
                <a:gd name="f31" fmla="*/ f23 1 f27"/>
                <a:gd name="f32" fmla="*/ f28 f19 1"/>
                <a:gd name="f33" fmla="*/ f29 f19 1"/>
                <a:gd name="f34" fmla="*/ f31 f20 1"/>
                <a:gd name="f35" fmla="*/ f30 f20 1"/>
              </a:gdLst>
              <a:ahLst/>
              <a:cxnLst>
                <a:cxn ang="3cd4">
                  <a:pos x="hc" y="t"/>
                </a:cxn>
                <a:cxn ang="0">
                  <a:pos x="r" y="vc"/>
                </a:cxn>
                <a:cxn ang="cd4">
                  <a:pos x="hc" y="b"/>
                </a:cxn>
                <a:cxn ang="cd2">
                  <a:pos x="l" y="vc"/>
                </a:cxn>
              </a:cxnLst>
              <a:rect l="f32" t="f35" r="f33" b="f34"/>
              <a:pathLst>
                <a:path w="11027" h="11028">
                  <a:moveTo>
                    <a:pt x="f5" y="f6"/>
                  </a:moveTo>
                  <a:cubicBezTo>
                    <a:pt x="f7" y="f6"/>
                    <a:pt x="f2" y="f8"/>
                    <a:pt x="f2" y="f5"/>
                  </a:cubicBezTo>
                  <a:cubicBezTo>
                    <a:pt x="f2" y="f9"/>
                    <a:pt x="f7" y="f3"/>
                    <a:pt x="f5" y="f3"/>
                  </a:cubicBezTo>
                  <a:cubicBezTo>
                    <a:pt x="f10" y="f3"/>
                    <a:pt x="f3" y="f9"/>
                    <a:pt x="f3" y="f5"/>
                  </a:cubicBezTo>
                  <a:cubicBezTo>
                    <a:pt x="f3" y="f11"/>
                    <a:pt x="f12" y="f13"/>
                    <a:pt x="f14" y="f13"/>
                  </a:cubicBezTo>
                  <a:lnTo>
                    <a:pt x="f15" y="f13"/>
                  </a:lnTo>
                  <a:lnTo>
                    <a:pt x="f15" y="f16"/>
                  </a:lnTo>
                  <a:cubicBezTo>
                    <a:pt x="f15" y="f17"/>
                    <a:pt x="f18"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7" name="Google Shape;10003;p74">
              <a:extLst>
                <a:ext uri="{FF2B5EF4-FFF2-40B4-BE49-F238E27FC236}">
                  <a16:creationId xmlns:a16="http://schemas.microsoft.com/office/drawing/2014/main" id="{3B6A164C-90B2-155A-4B8B-6088887F2A4D}"/>
                </a:ext>
              </a:extLst>
            </p:cNvPr>
            <p:cNvSpPr/>
            <p:nvPr/>
          </p:nvSpPr>
          <p:spPr>
            <a:xfrm>
              <a:off x="8069680" y="4063209"/>
              <a:ext cx="192691" cy="203188"/>
            </a:xfrm>
            <a:custGeom>
              <a:avLst/>
              <a:gdLst>
                <a:gd name="f0" fmla="val w"/>
                <a:gd name="f1" fmla="val h"/>
                <a:gd name="f2" fmla="val 0"/>
                <a:gd name="f3" fmla="val 5955"/>
                <a:gd name="f4" fmla="val 5892"/>
                <a:gd name="f5" fmla="val 441"/>
                <a:gd name="f6" fmla="val 189"/>
                <a:gd name="f7" fmla="val 158"/>
                <a:gd name="f8" fmla="val 378"/>
                <a:gd name="f9" fmla="val 5513"/>
                <a:gd name="f10" fmla="val 5702"/>
                <a:gd name="f11" fmla="val 5891"/>
                <a:gd name="f12" fmla="val 5514"/>
                <a:gd name="f13" fmla="val 5734"/>
                <a:gd name="f14" fmla="val 2489"/>
                <a:gd name="f15" fmla="val 3466"/>
                <a:gd name="f16" fmla="*/ f0 1 5955"/>
                <a:gd name="f17" fmla="*/ f1 1 5892"/>
                <a:gd name="f18" fmla="val f2"/>
                <a:gd name="f19" fmla="val f3"/>
                <a:gd name="f20" fmla="val f4"/>
                <a:gd name="f21" fmla="+- f20 0 f18"/>
                <a:gd name="f22" fmla="+- f19 0 f18"/>
                <a:gd name="f23" fmla="*/ f22 1 5955"/>
                <a:gd name="f24" fmla="*/ f21 1 5892"/>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5955" h="5892">
                  <a:moveTo>
                    <a:pt x="f5" y="f2"/>
                  </a:moveTo>
                  <a:cubicBezTo>
                    <a:pt x="f6" y="f2"/>
                    <a:pt x="f2" y="f7"/>
                    <a:pt x="f2" y="f8"/>
                  </a:cubicBezTo>
                  <a:lnTo>
                    <a:pt x="f2" y="f9"/>
                  </a:lnTo>
                  <a:cubicBezTo>
                    <a:pt x="f2" y="f10"/>
                    <a:pt x="f6" y="f11"/>
                    <a:pt x="f5" y="f11"/>
                  </a:cubicBezTo>
                  <a:lnTo>
                    <a:pt x="f12" y="f11"/>
                  </a:lnTo>
                  <a:cubicBezTo>
                    <a:pt x="f13" y="f11"/>
                    <a:pt x="f3" y="f10"/>
                    <a:pt x="f3" y="f9"/>
                  </a:cubicBezTo>
                  <a:cubicBezTo>
                    <a:pt x="f3" y="f14"/>
                    <a:pt x="f15"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18" name="Google Shape;10027;p74">
            <a:extLst>
              <a:ext uri="{FF2B5EF4-FFF2-40B4-BE49-F238E27FC236}">
                <a16:creationId xmlns:a16="http://schemas.microsoft.com/office/drawing/2014/main" id="{B8032A51-F1D9-AA34-DFA3-50A874265D2B}"/>
              </a:ext>
            </a:extLst>
          </p:cNvPr>
          <p:cNvGrpSpPr/>
          <p:nvPr/>
        </p:nvGrpSpPr>
        <p:grpSpPr>
          <a:xfrm>
            <a:off x="3482658" y="3876994"/>
            <a:ext cx="523671" cy="508113"/>
            <a:chOff x="3983592" y="2777115"/>
            <a:chExt cx="392753" cy="381085"/>
          </a:xfrm>
          <a:solidFill>
            <a:srgbClr val="00B050"/>
          </a:solidFill>
        </p:grpSpPr>
        <p:sp>
          <p:nvSpPr>
            <p:cNvPr id="19" name="Google Shape;10028;p74">
              <a:extLst>
                <a:ext uri="{FF2B5EF4-FFF2-40B4-BE49-F238E27FC236}">
                  <a16:creationId xmlns:a16="http://schemas.microsoft.com/office/drawing/2014/main" id="{8F05C175-1EE8-77F9-50B5-D86F2695292B}"/>
                </a:ext>
              </a:extLst>
            </p:cNvPr>
            <p:cNvSpPr/>
            <p:nvPr/>
          </p:nvSpPr>
          <p:spPr>
            <a:xfrm>
              <a:off x="4175068" y="2941597"/>
              <a:ext cx="51819" cy="54196"/>
            </a:xfrm>
            <a:custGeom>
              <a:avLst/>
              <a:gdLst>
                <a:gd name="f0" fmla="val w"/>
                <a:gd name="f1" fmla="val h"/>
                <a:gd name="f2" fmla="val 0"/>
                <a:gd name="f3" fmla="val 1671"/>
                <a:gd name="f4" fmla="val 1640"/>
                <a:gd name="f5" fmla="val 820"/>
                <a:gd name="f6" fmla="val 1"/>
                <a:gd name="f7" fmla="val 379"/>
                <a:gd name="f8" fmla="val 348"/>
                <a:gd name="f9" fmla="val 1261"/>
                <a:gd name="f10" fmla="val 1639"/>
                <a:gd name="f11" fmla="val 1292"/>
                <a:gd name="f12" fmla="val 1670"/>
                <a:gd name="f13" fmla="*/ f0 1 1671"/>
                <a:gd name="f14" fmla="*/ f1 1 1640"/>
                <a:gd name="f15" fmla="val f2"/>
                <a:gd name="f16" fmla="val f3"/>
                <a:gd name="f17" fmla="val f4"/>
                <a:gd name="f18" fmla="+- f17 0 f15"/>
                <a:gd name="f19" fmla="+- f16 0 f15"/>
                <a:gd name="f20" fmla="*/ f19 1 1671"/>
                <a:gd name="f21" fmla="*/ f18 1 1640"/>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1671" h="1640">
                  <a:moveTo>
                    <a:pt x="f5" y="f6"/>
                  </a:moveTo>
                  <a:cubicBezTo>
                    <a:pt x="f7" y="f6"/>
                    <a:pt x="f6" y="f8"/>
                    <a:pt x="f6" y="f5"/>
                  </a:cubicBezTo>
                  <a:cubicBezTo>
                    <a:pt x="f6" y="f9"/>
                    <a:pt x="f7" y="f10"/>
                    <a:pt x="f5" y="f10"/>
                  </a:cubicBezTo>
                  <a:cubicBezTo>
                    <a:pt x="f11" y="f10"/>
                    <a:pt x="f12" y="f9"/>
                    <a:pt x="f12" y="f5"/>
                  </a:cubicBezTo>
                  <a:cubicBezTo>
                    <a:pt x="f12" y="f8"/>
                    <a:pt x="f11"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20" name="Google Shape;10029;p74">
              <a:extLst>
                <a:ext uri="{FF2B5EF4-FFF2-40B4-BE49-F238E27FC236}">
                  <a16:creationId xmlns:a16="http://schemas.microsoft.com/office/drawing/2014/main" id="{647FF2AA-B8FA-4C21-24D7-5FB2AB0D380E}"/>
                </a:ext>
              </a:extLst>
            </p:cNvPr>
            <p:cNvSpPr/>
            <p:nvPr/>
          </p:nvSpPr>
          <p:spPr>
            <a:xfrm>
              <a:off x="4059807" y="2859374"/>
              <a:ext cx="239353" cy="218678"/>
            </a:xfrm>
            <a:custGeom>
              <a:avLst/>
              <a:gdLst>
                <a:gd name="f0" fmla="val w"/>
                <a:gd name="f1" fmla="val h"/>
                <a:gd name="f2" fmla="val 0"/>
                <a:gd name="f3" fmla="val 7719"/>
                <a:gd name="f4" fmla="val 6617"/>
                <a:gd name="f5" fmla="val 6191"/>
                <a:gd name="f6" fmla="val 1260"/>
                <a:gd name="f7" fmla="val 6301"/>
                <a:gd name="f8" fmla="val 6411"/>
                <a:gd name="f9" fmla="val 1292"/>
                <a:gd name="f10" fmla="val 6490"/>
                <a:gd name="f11" fmla="val 1355"/>
                <a:gd name="f12" fmla="val 6648"/>
                <a:gd name="f13" fmla="val 1512"/>
                <a:gd name="f14" fmla="val 1796"/>
                <a:gd name="f15" fmla="val 1953"/>
                <a:gd name="f16" fmla="val 5954"/>
                <a:gd name="f17" fmla="val 2457"/>
                <a:gd name="f18" fmla="val 6112"/>
                <a:gd name="f19" fmla="val 2709"/>
                <a:gd name="f20" fmla="val 6207"/>
                <a:gd name="f21" fmla="val 3025"/>
                <a:gd name="f22" fmla="val 3308"/>
                <a:gd name="f23" fmla="val 3592"/>
                <a:gd name="f24" fmla="val 3907"/>
                <a:gd name="f25" fmla="val 4127"/>
                <a:gd name="f26" fmla="val 4631"/>
                <a:gd name="f27" fmla="val 4789"/>
                <a:gd name="f28" fmla="val 5072"/>
                <a:gd name="f29" fmla="val 5230"/>
                <a:gd name="f30" fmla="val 6396"/>
                <a:gd name="f31" fmla="val 5324"/>
                <a:gd name="f32" fmla="val 6270"/>
                <a:gd name="f33" fmla="val 5356"/>
                <a:gd name="f34" fmla="val 6080"/>
                <a:gd name="f35" fmla="val 6017"/>
                <a:gd name="f36" fmla="val 5923"/>
                <a:gd name="f37" fmla="val 5419"/>
                <a:gd name="f38" fmla="val 4726"/>
                <a:gd name="f39" fmla="val 5167"/>
                <a:gd name="f40" fmla="val 4883"/>
                <a:gd name="f41" fmla="val 4852"/>
                <a:gd name="f42" fmla="val 4946"/>
                <a:gd name="f43" fmla="val 4600"/>
                <a:gd name="f44" fmla="val 4316"/>
                <a:gd name="f45" fmla="val 4001"/>
                <a:gd name="f46" fmla="val 3749"/>
                <a:gd name="f47" fmla="val 3245"/>
                <a:gd name="f48" fmla="val 3182"/>
                <a:gd name="f49" fmla="val 3056"/>
                <a:gd name="f50" fmla="val 2961"/>
                <a:gd name="f51" fmla="val 2835"/>
                <a:gd name="f52" fmla="val 2772"/>
                <a:gd name="f53" fmla="val 2552"/>
                <a:gd name="f54" fmla="val 3214"/>
                <a:gd name="f55" fmla="val 2898"/>
                <a:gd name="f56" fmla="val 3623"/>
                <a:gd name="f57" fmla="val 2993"/>
                <a:gd name="f58" fmla="val 3119"/>
                <a:gd name="f59" fmla="val 2615"/>
                <a:gd name="f60" fmla="val 2694"/>
                <a:gd name="f61" fmla="val 2804"/>
                <a:gd name="f62" fmla="val 2914"/>
                <a:gd name="f63" fmla="val 3135"/>
                <a:gd name="f64" fmla="val 3718"/>
                <a:gd name="f65" fmla="val 1890"/>
                <a:gd name="f66" fmla="val 3970"/>
                <a:gd name="f67" fmla="val 1733"/>
                <a:gd name="f68" fmla="val 4253"/>
                <a:gd name="f69" fmla="val 1638"/>
                <a:gd name="f70" fmla="val 4537"/>
                <a:gd name="f71" fmla="val 4820"/>
                <a:gd name="f72" fmla="val 5135"/>
                <a:gd name="f73" fmla="val 5387"/>
                <a:gd name="f74" fmla="val 5891"/>
                <a:gd name="f75" fmla="val 5970"/>
                <a:gd name="f76" fmla="val 851"/>
                <a:gd name="f77" fmla="val 1071"/>
                <a:gd name="f78" fmla="val 1449"/>
                <a:gd name="f79" fmla="val 1859"/>
                <a:gd name="f80" fmla="val 2079"/>
                <a:gd name="f81" fmla="val 4568"/>
                <a:gd name="f82" fmla="val 4757"/>
                <a:gd name="f83" fmla="val 5198"/>
                <a:gd name="f84" fmla="val 6616"/>
                <a:gd name="f85" fmla="*/ f0 1 7719"/>
                <a:gd name="f86" fmla="*/ f1 1 6617"/>
                <a:gd name="f87" fmla="val f2"/>
                <a:gd name="f88" fmla="val f3"/>
                <a:gd name="f89" fmla="val f4"/>
                <a:gd name="f90" fmla="+- f89 0 f87"/>
                <a:gd name="f91" fmla="+- f88 0 f87"/>
                <a:gd name="f92" fmla="*/ f91 1 7719"/>
                <a:gd name="f93" fmla="*/ f90 1 6617"/>
                <a:gd name="f94" fmla="*/ f87 1 f92"/>
                <a:gd name="f95" fmla="*/ f88 1 f92"/>
                <a:gd name="f96" fmla="*/ f87 1 f93"/>
                <a:gd name="f97" fmla="*/ f89 1 f93"/>
                <a:gd name="f98" fmla="*/ f94 f85 1"/>
                <a:gd name="f99" fmla="*/ f95 f85 1"/>
                <a:gd name="f100" fmla="*/ f97 f86 1"/>
                <a:gd name="f101" fmla="*/ f96 f86 1"/>
              </a:gdLst>
              <a:ahLst/>
              <a:cxnLst>
                <a:cxn ang="3cd4">
                  <a:pos x="hc" y="t"/>
                </a:cxn>
                <a:cxn ang="0">
                  <a:pos x="r" y="vc"/>
                </a:cxn>
                <a:cxn ang="cd4">
                  <a:pos x="hc" y="b"/>
                </a:cxn>
                <a:cxn ang="cd2">
                  <a:pos x="l" y="vc"/>
                </a:cxn>
              </a:cxnLst>
              <a:rect l="f98" t="f101" r="f99" b="f100"/>
              <a:pathLst>
                <a:path w="7719" h="6617">
                  <a:moveTo>
                    <a:pt x="f5" y="f6"/>
                  </a:moveTo>
                  <a:cubicBezTo>
                    <a:pt x="f7" y="f6"/>
                    <a:pt x="f8" y="f9"/>
                    <a:pt x="f10" y="f11"/>
                  </a:cubicBezTo>
                  <a:cubicBezTo>
                    <a:pt x="f12" y="f13"/>
                    <a:pt x="f12" y="f14"/>
                    <a:pt x="f10" y="f15"/>
                  </a:cubicBezTo>
                  <a:lnTo>
                    <a:pt x="f16" y="f17"/>
                  </a:lnTo>
                  <a:cubicBezTo>
                    <a:pt x="f18" y="f19"/>
                    <a:pt x="f20" y="f21"/>
                    <a:pt x="f20" y="f22"/>
                  </a:cubicBezTo>
                  <a:cubicBezTo>
                    <a:pt x="f20" y="f23"/>
                    <a:pt x="f18" y="f24"/>
                    <a:pt x="f16" y="f25"/>
                  </a:cubicBezTo>
                  <a:lnTo>
                    <a:pt x="f10" y="f26"/>
                  </a:lnTo>
                  <a:cubicBezTo>
                    <a:pt x="f12" y="f27"/>
                    <a:pt x="f12" y="f28"/>
                    <a:pt x="f10" y="f29"/>
                  </a:cubicBezTo>
                  <a:cubicBezTo>
                    <a:pt x="f30" y="f31"/>
                    <a:pt x="f32" y="f33"/>
                    <a:pt x="f20" y="f33"/>
                  </a:cubicBezTo>
                  <a:cubicBezTo>
                    <a:pt x="f34" y="f33"/>
                    <a:pt x="f35" y="f31"/>
                    <a:pt x="f36" y="f29"/>
                  </a:cubicBezTo>
                  <a:lnTo>
                    <a:pt x="f37" y="f38"/>
                  </a:lnTo>
                  <a:cubicBezTo>
                    <a:pt x="f39" y="f40"/>
                    <a:pt x="f41" y="f42"/>
                    <a:pt x="f43" y="f42"/>
                  </a:cubicBezTo>
                  <a:cubicBezTo>
                    <a:pt x="f44" y="f42"/>
                    <a:pt x="f45" y="f40"/>
                    <a:pt x="f46" y="f38"/>
                  </a:cubicBezTo>
                  <a:lnTo>
                    <a:pt x="f47" y="f29"/>
                  </a:lnTo>
                  <a:cubicBezTo>
                    <a:pt x="f48" y="f31"/>
                    <a:pt x="f49" y="f33"/>
                    <a:pt x="f50" y="f33"/>
                  </a:cubicBezTo>
                  <a:cubicBezTo>
                    <a:pt x="f51" y="f33"/>
                    <a:pt x="f52" y="f31"/>
                    <a:pt x="f19" y="f29"/>
                  </a:cubicBezTo>
                  <a:cubicBezTo>
                    <a:pt x="f53" y="f28"/>
                    <a:pt x="f53" y="f27"/>
                    <a:pt x="f19" y="f26"/>
                  </a:cubicBezTo>
                  <a:lnTo>
                    <a:pt x="f54" y="f25"/>
                  </a:lnTo>
                  <a:cubicBezTo>
                    <a:pt x="f50" y="f24"/>
                    <a:pt x="f55" y="f56"/>
                    <a:pt x="f55" y="f22"/>
                  </a:cubicBezTo>
                  <a:cubicBezTo>
                    <a:pt x="f55" y="f57"/>
                    <a:pt x="f50" y="f19"/>
                    <a:pt x="f58" y="f17"/>
                  </a:cubicBezTo>
                  <a:lnTo>
                    <a:pt x="f59" y="f15"/>
                  </a:lnTo>
                  <a:cubicBezTo>
                    <a:pt x="f17" y="f14"/>
                    <a:pt x="f17" y="f13"/>
                    <a:pt x="f59" y="f11"/>
                  </a:cubicBezTo>
                  <a:cubicBezTo>
                    <a:pt x="f60" y="f9"/>
                    <a:pt x="f61" y="f6"/>
                    <a:pt x="f62" y="f6"/>
                  </a:cubicBezTo>
                  <a:cubicBezTo>
                    <a:pt x="f21" y="f6"/>
                    <a:pt x="f63" y="f9"/>
                    <a:pt x="f54" y="f11"/>
                  </a:cubicBezTo>
                  <a:lnTo>
                    <a:pt x="f64" y="f65"/>
                  </a:lnTo>
                  <a:cubicBezTo>
                    <a:pt x="f66" y="f67"/>
                    <a:pt x="f68" y="f69"/>
                    <a:pt x="f70" y="f69"/>
                  </a:cubicBezTo>
                  <a:cubicBezTo>
                    <a:pt x="f71" y="f69"/>
                    <a:pt x="f72" y="f67"/>
                    <a:pt x="f73" y="f65"/>
                  </a:cubicBezTo>
                  <a:lnTo>
                    <a:pt x="f74" y="f11"/>
                  </a:lnTo>
                  <a:cubicBezTo>
                    <a:pt x="f75" y="f9"/>
                    <a:pt x="f34" y="f6"/>
                    <a:pt x="f5" y="f6"/>
                  </a:cubicBezTo>
                  <a:close/>
                  <a:moveTo>
                    <a:pt x="f2" y="f2"/>
                  </a:moveTo>
                  <a:lnTo>
                    <a:pt x="f2" y="f6"/>
                  </a:lnTo>
                  <a:lnTo>
                    <a:pt x="f76" y="f6"/>
                  </a:lnTo>
                  <a:cubicBezTo>
                    <a:pt x="f77" y="f6"/>
                    <a:pt x="f6" y="f78"/>
                    <a:pt x="f6" y="f69"/>
                  </a:cubicBezTo>
                  <a:cubicBezTo>
                    <a:pt x="f6" y="f79"/>
                    <a:pt x="f77" y="f80"/>
                    <a:pt x="f76" y="f80"/>
                  </a:cubicBezTo>
                  <a:lnTo>
                    <a:pt x="f2" y="f80"/>
                  </a:lnTo>
                  <a:lnTo>
                    <a:pt x="f2" y="f81"/>
                  </a:lnTo>
                  <a:lnTo>
                    <a:pt x="f76" y="f81"/>
                  </a:lnTo>
                  <a:cubicBezTo>
                    <a:pt x="f77" y="f81"/>
                    <a:pt x="f6" y="f82"/>
                    <a:pt x="f6" y="f42"/>
                  </a:cubicBezTo>
                  <a:cubicBezTo>
                    <a:pt x="f6" y="f83"/>
                    <a:pt x="f77" y="f73"/>
                    <a:pt x="f76" y="f73"/>
                  </a:cubicBezTo>
                  <a:lnTo>
                    <a:pt x="f2" y="f73"/>
                  </a:lnTo>
                  <a:lnTo>
                    <a:pt x="f2" y="f84"/>
                  </a:lnTo>
                  <a:lnTo>
                    <a:pt x="f3" y="f84"/>
                  </a:lnTo>
                  <a:lnTo>
                    <a:pt x="f3" y="f2"/>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21" name="Google Shape;10030;p74">
              <a:extLst>
                <a:ext uri="{FF2B5EF4-FFF2-40B4-BE49-F238E27FC236}">
                  <a16:creationId xmlns:a16="http://schemas.microsoft.com/office/drawing/2014/main" id="{7DCD92A4-57C3-6818-7BA5-F6820666516F}"/>
                </a:ext>
              </a:extLst>
            </p:cNvPr>
            <p:cNvSpPr/>
            <p:nvPr/>
          </p:nvSpPr>
          <p:spPr>
            <a:xfrm>
              <a:off x="3983592" y="2777115"/>
              <a:ext cx="392753" cy="381085"/>
            </a:xfrm>
            <a:custGeom>
              <a:avLst/>
              <a:gdLst>
                <a:gd name="f0" fmla="val w"/>
                <a:gd name="f1" fmla="val h"/>
                <a:gd name="f2" fmla="val 0"/>
                <a:gd name="f3" fmla="val 12666"/>
                <a:gd name="f4" fmla="val 11531"/>
                <a:gd name="f5" fmla="val 10618"/>
                <a:gd name="f6" fmla="val 1701"/>
                <a:gd name="f7" fmla="val 10870"/>
                <a:gd name="f8" fmla="val 11027"/>
                <a:gd name="f9" fmla="val 1890"/>
                <a:gd name="f10" fmla="val 2080"/>
                <a:gd name="f11" fmla="val 9546"/>
                <a:gd name="f12" fmla="val 9767"/>
                <a:gd name="f13" fmla="val 10807"/>
                <a:gd name="f14" fmla="val 9956"/>
                <a:gd name="f15" fmla="val 1828"/>
                <a:gd name="f16" fmla="val 1670"/>
                <a:gd name="f17" fmla="val 1859"/>
                <a:gd name="f18" fmla="val 1891"/>
                <a:gd name="f19" fmla="val 1198"/>
                <a:gd name="f20" fmla="val 536"/>
                <a:gd name="f21" fmla="val 1"/>
                <a:gd name="f22" fmla="val 567"/>
                <a:gd name="f23" fmla="val 1229"/>
                <a:gd name="f24" fmla="val 10334"/>
                <a:gd name="f25" fmla="val 10995"/>
                <a:gd name="f26" fmla="val 11405"/>
                <a:gd name="f27" fmla="val 12067"/>
                <a:gd name="f28" fmla="val 1260"/>
                <a:gd name="f29" fmla="val 12130"/>
                <a:gd name="f30" fmla="*/ f0 1 12666"/>
                <a:gd name="f31" fmla="*/ f1 1 11531"/>
                <a:gd name="f32" fmla="val f2"/>
                <a:gd name="f33" fmla="val f3"/>
                <a:gd name="f34" fmla="val f4"/>
                <a:gd name="f35" fmla="+- f34 0 f32"/>
                <a:gd name="f36" fmla="+- f33 0 f32"/>
                <a:gd name="f37" fmla="*/ f36 1 12666"/>
                <a:gd name="f38" fmla="*/ f35 1 11531"/>
                <a:gd name="f39" fmla="*/ f32 1 f37"/>
                <a:gd name="f40" fmla="*/ f33 1 f37"/>
                <a:gd name="f41" fmla="*/ f32 1 f38"/>
                <a:gd name="f42" fmla="*/ f34 1 f38"/>
                <a:gd name="f43" fmla="*/ f39 f30 1"/>
                <a:gd name="f44" fmla="*/ f40 f30 1"/>
                <a:gd name="f45" fmla="*/ f42 f31 1"/>
                <a:gd name="f46" fmla="*/ f41 f31 1"/>
              </a:gdLst>
              <a:ahLst/>
              <a:cxnLst>
                <a:cxn ang="3cd4">
                  <a:pos x="hc" y="t"/>
                </a:cxn>
                <a:cxn ang="0">
                  <a:pos x="r" y="vc"/>
                </a:cxn>
                <a:cxn ang="cd4">
                  <a:pos x="hc" y="b"/>
                </a:cxn>
                <a:cxn ang="cd2">
                  <a:pos x="l" y="vc"/>
                </a:cxn>
              </a:cxnLst>
              <a:rect l="f43" t="f46" r="f44" b="f45"/>
              <a:pathLst>
                <a:path w="12666" h="11531">
                  <a:moveTo>
                    <a:pt x="f5" y="f6"/>
                  </a:moveTo>
                  <a:cubicBezTo>
                    <a:pt x="f7" y="f6"/>
                    <a:pt x="f8" y="f9"/>
                    <a:pt x="f8" y="f10"/>
                  </a:cubicBezTo>
                  <a:lnTo>
                    <a:pt x="f8" y="f11"/>
                  </a:lnTo>
                  <a:cubicBezTo>
                    <a:pt x="f8" y="f12"/>
                    <a:pt x="f13" y="f14"/>
                    <a:pt x="f5" y="f14"/>
                  </a:cubicBezTo>
                  <a:lnTo>
                    <a:pt x="f10" y="f14"/>
                  </a:lnTo>
                  <a:cubicBezTo>
                    <a:pt x="f15" y="f14"/>
                    <a:pt x="f16" y="f12"/>
                    <a:pt x="f16" y="f11"/>
                  </a:cubicBezTo>
                  <a:lnTo>
                    <a:pt x="f16" y="f10"/>
                  </a:lnTo>
                  <a:cubicBezTo>
                    <a:pt x="f16" y="f17"/>
                    <a:pt x="f18" y="f6"/>
                    <a:pt x="f10" y="f6"/>
                  </a:cubicBezTo>
                  <a:close/>
                  <a:moveTo>
                    <a:pt x="f19" y="f2"/>
                  </a:moveTo>
                  <a:cubicBezTo>
                    <a:pt x="f20" y="f2"/>
                    <a:pt x="f21" y="f22"/>
                    <a:pt x="f21" y="f23"/>
                  </a:cubicBezTo>
                  <a:lnTo>
                    <a:pt x="f21" y="f24"/>
                  </a:lnTo>
                  <a:cubicBezTo>
                    <a:pt x="f21" y="f25"/>
                    <a:pt x="f20" y="f4"/>
                    <a:pt x="f19" y="f4"/>
                  </a:cubicBezTo>
                  <a:lnTo>
                    <a:pt x="f26" y="f4"/>
                  </a:lnTo>
                  <a:cubicBezTo>
                    <a:pt x="f27" y="f4"/>
                    <a:pt x="f3" y="f25"/>
                    <a:pt x="f3" y="f24"/>
                  </a:cubicBezTo>
                  <a:lnTo>
                    <a:pt x="f3" y="f28"/>
                  </a:lnTo>
                  <a:cubicBezTo>
                    <a:pt x="f3" y="f22"/>
                    <a:pt x="f29" y="f2"/>
                    <a:pt x="f26"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22" name="Google Shape;10074;p74">
            <a:extLst>
              <a:ext uri="{FF2B5EF4-FFF2-40B4-BE49-F238E27FC236}">
                <a16:creationId xmlns:a16="http://schemas.microsoft.com/office/drawing/2014/main" id="{8746048F-062C-0E14-773D-6E120065411C}"/>
              </a:ext>
            </a:extLst>
          </p:cNvPr>
          <p:cNvGrpSpPr/>
          <p:nvPr/>
        </p:nvGrpSpPr>
        <p:grpSpPr>
          <a:xfrm>
            <a:off x="4275479" y="3843246"/>
            <a:ext cx="523671" cy="547017"/>
            <a:chOff x="4578208" y="2751804"/>
            <a:chExt cx="392753" cy="410263"/>
          </a:xfrm>
          <a:solidFill>
            <a:srgbClr val="00B050"/>
          </a:solidFill>
        </p:grpSpPr>
        <p:sp>
          <p:nvSpPr>
            <p:cNvPr id="23" name="Google Shape;10075;p74">
              <a:extLst>
                <a:ext uri="{FF2B5EF4-FFF2-40B4-BE49-F238E27FC236}">
                  <a16:creationId xmlns:a16="http://schemas.microsoft.com/office/drawing/2014/main" id="{3F72337F-0525-A6C6-2128-E4A50346CBE2}"/>
                </a:ext>
              </a:extLst>
            </p:cNvPr>
            <p:cNvSpPr/>
            <p:nvPr/>
          </p:nvSpPr>
          <p:spPr>
            <a:xfrm>
              <a:off x="4578208" y="2751804"/>
              <a:ext cx="385904" cy="410263"/>
            </a:xfrm>
            <a:custGeom>
              <a:avLst/>
              <a:gdLst>
                <a:gd name="f0" fmla="val w"/>
                <a:gd name="f1" fmla="val h"/>
                <a:gd name="f2" fmla="val 0"/>
                <a:gd name="f3" fmla="val 12445"/>
                <a:gd name="f4" fmla="val 12414"/>
                <a:gd name="f5" fmla="val 7026"/>
                <a:gd name="f6" fmla="val 1670"/>
                <a:gd name="f7" fmla="val 7278"/>
                <a:gd name="f8" fmla="val 7467"/>
                <a:gd name="f9" fmla="val 1859"/>
                <a:gd name="f10" fmla="val 2111"/>
                <a:gd name="f11" fmla="val 2332"/>
                <a:gd name="f12" fmla="val 2490"/>
                <a:gd name="f13" fmla="val 2080"/>
                <a:gd name="f14" fmla="val 1828"/>
                <a:gd name="f15" fmla="val 1639"/>
                <a:gd name="f16" fmla="val 2300"/>
                <a:gd name="f17" fmla="val 4159"/>
                <a:gd name="f18" fmla="val 4348"/>
                <a:gd name="f19" fmla="val 4537"/>
                <a:gd name="f20" fmla="val 4789"/>
                <a:gd name="f21" fmla="val 4978"/>
                <a:gd name="f22" fmla="val 4317"/>
                <a:gd name="f23" fmla="val 6648"/>
                <a:gd name="f24" fmla="val 6837"/>
                <a:gd name="f25" fmla="val 7058"/>
                <a:gd name="f26" fmla="val 7310"/>
                <a:gd name="f27" fmla="val 6806"/>
                <a:gd name="f28" fmla="val 9106"/>
                <a:gd name="f29" fmla="val 9295"/>
                <a:gd name="f30" fmla="val 9515"/>
                <a:gd name="f31" fmla="val 9736"/>
                <a:gd name="f32" fmla="val 9893"/>
                <a:gd name="f33" fmla="val 9704"/>
                <a:gd name="f34" fmla="val 9263"/>
                <a:gd name="f35" fmla="val 11500"/>
                <a:gd name="f36" fmla="val 10775"/>
                <a:gd name="f37" fmla="val 11342"/>
                <a:gd name="f38" fmla="val 11248"/>
                <a:gd name="f39" fmla="val 10870"/>
                <a:gd name="f40" fmla="val 11594"/>
                <a:gd name="f41" fmla="val 10303"/>
                <a:gd name="f42" fmla="val 9767"/>
                <a:gd name="f43" fmla="val 9326"/>
                <a:gd name="f44" fmla="val 9137"/>
                <a:gd name="f45" fmla="val 1261"/>
                <a:gd name="f46" fmla="val 1"/>
                <a:gd name="f47" fmla="val 568"/>
                <a:gd name="f48" fmla="val 32"/>
                <a:gd name="f49" fmla="val 1229"/>
                <a:gd name="f50" fmla="val 10334"/>
                <a:gd name="f51" fmla="val 11468"/>
                <a:gd name="f52" fmla="val 946"/>
                <a:gd name="f53" fmla="val 10082"/>
                <a:gd name="f54" fmla="val 12224"/>
                <a:gd name="f55" fmla="val 12004"/>
                <a:gd name="f56" fmla="val 9074"/>
                <a:gd name="f57" fmla="val 8538"/>
                <a:gd name="f58" fmla="val 7877"/>
                <a:gd name="f59" fmla="*/ f0 1 12445"/>
                <a:gd name="f60" fmla="*/ f1 1 12414"/>
                <a:gd name="f61" fmla="val f2"/>
                <a:gd name="f62" fmla="val f3"/>
                <a:gd name="f63" fmla="val f4"/>
                <a:gd name="f64" fmla="+- f63 0 f61"/>
                <a:gd name="f65" fmla="+- f62 0 f61"/>
                <a:gd name="f66" fmla="*/ f65 1 12445"/>
                <a:gd name="f67" fmla="*/ f64 1 12414"/>
                <a:gd name="f68" fmla="*/ f61 1 f66"/>
                <a:gd name="f69" fmla="*/ f62 1 f66"/>
                <a:gd name="f70" fmla="*/ f61 1 f67"/>
                <a:gd name="f71" fmla="*/ f63 1 f67"/>
                <a:gd name="f72" fmla="*/ f68 f59 1"/>
                <a:gd name="f73" fmla="*/ f69 f59 1"/>
                <a:gd name="f74" fmla="*/ f71 f60 1"/>
                <a:gd name="f75" fmla="*/ f70 f60 1"/>
              </a:gdLst>
              <a:ahLst/>
              <a:cxnLst>
                <a:cxn ang="3cd4">
                  <a:pos x="hc" y="t"/>
                </a:cxn>
                <a:cxn ang="0">
                  <a:pos x="r" y="vc"/>
                </a:cxn>
                <a:cxn ang="cd4">
                  <a:pos x="hc" y="b"/>
                </a:cxn>
                <a:cxn ang="cd2">
                  <a:pos x="l" y="vc"/>
                </a:cxn>
              </a:cxnLst>
              <a:rect l="f72" t="f75" r="f73" b="f74"/>
              <a:pathLst>
                <a:path w="12445" h="12414">
                  <a:moveTo>
                    <a:pt x="f5" y="f6"/>
                  </a:moveTo>
                  <a:cubicBezTo>
                    <a:pt x="f7" y="f6"/>
                    <a:pt x="f8" y="f9"/>
                    <a:pt x="f8" y="f10"/>
                  </a:cubicBezTo>
                  <a:cubicBezTo>
                    <a:pt x="f8" y="f11"/>
                    <a:pt x="f7" y="f12"/>
                    <a:pt x="f5" y="f12"/>
                  </a:cubicBezTo>
                  <a:lnTo>
                    <a:pt x="f13" y="f12"/>
                  </a:lnTo>
                  <a:cubicBezTo>
                    <a:pt x="f14" y="f12"/>
                    <a:pt x="f15" y="f16"/>
                    <a:pt x="f15" y="f10"/>
                  </a:cubicBezTo>
                  <a:cubicBezTo>
                    <a:pt x="f15" y="f14"/>
                    <a:pt x="f14" y="f6"/>
                    <a:pt x="f13" y="f6"/>
                  </a:cubicBezTo>
                  <a:close/>
                  <a:moveTo>
                    <a:pt x="f5" y="f17"/>
                  </a:moveTo>
                  <a:cubicBezTo>
                    <a:pt x="f7" y="f17"/>
                    <a:pt x="f8" y="f18"/>
                    <a:pt x="f8" y="f19"/>
                  </a:cubicBezTo>
                  <a:cubicBezTo>
                    <a:pt x="f8" y="f20"/>
                    <a:pt x="f7" y="f21"/>
                    <a:pt x="f5" y="f21"/>
                  </a:cubicBezTo>
                  <a:lnTo>
                    <a:pt x="f13" y="f21"/>
                  </a:lnTo>
                  <a:cubicBezTo>
                    <a:pt x="f14" y="f21"/>
                    <a:pt x="f15" y="f20"/>
                    <a:pt x="f15" y="f19"/>
                  </a:cubicBezTo>
                  <a:cubicBezTo>
                    <a:pt x="f15" y="f22"/>
                    <a:pt x="f14" y="f17"/>
                    <a:pt x="f13" y="f17"/>
                  </a:cubicBezTo>
                  <a:close/>
                  <a:moveTo>
                    <a:pt x="f5" y="f23"/>
                  </a:moveTo>
                  <a:cubicBezTo>
                    <a:pt x="f7" y="f23"/>
                    <a:pt x="f8" y="f24"/>
                    <a:pt x="f8" y="f25"/>
                  </a:cubicBezTo>
                  <a:cubicBezTo>
                    <a:pt x="f8" y="f26"/>
                    <a:pt x="f7" y="f8"/>
                    <a:pt x="f5" y="f8"/>
                  </a:cubicBezTo>
                  <a:lnTo>
                    <a:pt x="f13" y="f8"/>
                  </a:lnTo>
                  <a:cubicBezTo>
                    <a:pt x="f14" y="f8"/>
                    <a:pt x="f15" y="f7"/>
                    <a:pt x="f15" y="f25"/>
                  </a:cubicBezTo>
                  <a:cubicBezTo>
                    <a:pt x="f15" y="f27"/>
                    <a:pt x="f14" y="f23"/>
                    <a:pt x="f13" y="f23"/>
                  </a:cubicBezTo>
                  <a:close/>
                  <a:moveTo>
                    <a:pt x="f5" y="f28"/>
                  </a:moveTo>
                  <a:cubicBezTo>
                    <a:pt x="f7" y="f28"/>
                    <a:pt x="f8" y="f29"/>
                    <a:pt x="f8" y="f30"/>
                  </a:cubicBezTo>
                  <a:cubicBezTo>
                    <a:pt x="f8" y="f31"/>
                    <a:pt x="f7" y="f32"/>
                    <a:pt x="f5" y="f32"/>
                  </a:cubicBezTo>
                  <a:lnTo>
                    <a:pt x="f13" y="f32"/>
                  </a:lnTo>
                  <a:cubicBezTo>
                    <a:pt x="f14" y="f32"/>
                    <a:pt x="f15" y="f33"/>
                    <a:pt x="f15" y="f30"/>
                  </a:cubicBezTo>
                  <a:cubicBezTo>
                    <a:pt x="f15" y="f34"/>
                    <a:pt x="f14" y="f28"/>
                    <a:pt x="f13" y="f28"/>
                  </a:cubicBezTo>
                  <a:close/>
                  <a:moveTo>
                    <a:pt x="f35" y="f36"/>
                  </a:moveTo>
                  <a:cubicBezTo>
                    <a:pt x="f37" y="f38"/>
                    <a:pt x="f39" y="f40"/>
                    <a:pt x="f41" y="f40"/>
                  </a:cubicBezTo>
                  <a:cubicBezTo>
                    <a:pt x="f42" y="f40"/>
                    <a:pt x="f43" y="f38"/>
                    <a:pt x="f44" y="f36"/>
                  </a:cubicBezTo>
                  <a:close/>
                  <a:moveTo>
                    <a:pt x="f45" y="f46"/>
                  </a:moveTo>
                  <a:cubicBezTo>
                    <a:pt x="f47" y="f46"/>
                    <a:pt x="f48" y="f47"/>
                    <a:pt x="f48" y="f49"/>
                  </a:cubicBezTo>
                  <a:lnTo>
                    <a:pt x="f48" y="f50"/>
                  </a:lnTo>
                  <a:cubicBezTo>
                    <a:pt x="f2" y="f51"/>
                    <a:pt x="f52" y="f4"/>
                    <a:pt x="f13" y="f4"/>
                  </a:cubicBezTo>
                  <a:lnTo>
                    <a:pt x="f50" y="f4"/>
                  </a:lnTo>
                  <a:cubicBezTo>
                    <a:pt x="f35" y="f4"/>
                    <a:pt x="f3" y="f51"/>
                    <a:pt x="f3" y="f50"/>
                  </a:cubicBezTo>
                  <a:cubicBezTo>
                    <a:pt x="f3" y="f53"/>
                    <a:pt x="f54" y="f32"/>
                    <a:pt x="f55" y="f32"/>
                  </a:cubicBezTo>
                  <a:lnTo>
                    <a:pt x="f56" y="f32"/>
                  </a:lnTo>
                  <a:lnTo>
                    <a:pt x="f56" y="f49"/>
                  </a:lnTo>
                  <a:cubicBezTo>
                    <a:pt x="f56" y="f47"/>
                    <a:pt x="f57" y="f46"/>
                    <a:pt x="f58" y="f4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24" name="Google Shape;10076;p74">
              <a:extLst>
                <a:ext uri="{FF2B5EF4-FFF2-40B4-BE49-F238E27FC236}">
                  <a16:creationId xmlns:a16="http://schemas.microsoft.com/office/drawing/2014/main" id="{554EBD9B-AB74-4F59-F255-1CCFF877032E}"/>
                </a:ext>
              </a:extLst>
            </p:cNvPr>
            <p:cNvSpPr/>
            <p:nvPr/>
          </p:nvSpPr>
          <p:spPr>
            <a:xfrm>
              <a:off x="4883984" y="2989191"/>
              <a:ext cx="85030" cy="72941"/>
            </a:xfrm>
            <a:custGeom>
              <a:avLst/>
              <a:gdLst>
                <a:gd name="f0" fmla="val w"/>
                <a:gd name="f1" fmla="val h"/>
                <a:gd name="f2" fmla="val 0"/>
                <a:gd name="f3" fmla="val 2742"/>
                <a:gd name="f4" fmla="val 2207"/>
                <a:gd name="f5" fmla="val 1"/>
                <a:gd name="f6" fmla="val 32"/>
                <a:gd name="f7" fmla="val 1009"/>
                <a:gd name="f8" fmla="val 1986"/>
                <a:gd name="f9" fmla="val 1103"/>
                <a:gd name="f10" fmla="val 2080"/>
                <a:gd name="f11" fmla="val 1261"/>
                <a:gd name="f12" fmla="val 2206"/>
                <a:gd name="f13" fmla="val 1418"/>
                <a:gd name="f14" fmla="val 1576"/>
                <a:gd name="f15" fmla="val 1733"/>
                <a:gd name="f16" fmla="val 2143"/>
                <a:gd name="f17" fmla="val 1796"/>
                <a:gd name="f18" fmla="val 2741"/>
                <a:gd name="f19" fmla="*/ f0 1 2742"/>
                <a:gd name="f20" fmla="*/ f1 1 2207"/>
                <a:gd name="f21" fmla="val f2"/>
                <a:gd name="f22" fmla="val f3"/>
                <a:gd name="f23" fmla="val f4"/>
                <a:gd name="f24" fmla="+- f23 0 f21"/>
                <a:gd name="f25" fmla="+- f22 0 f21"/>
                <a:gd name="f26" fmla="*/ f25 1 2742"/>
                <a:gd name="f27" fmla="*/ f24 1 2207"/>
                <a:gd name="f28" fmla="*/ f21 1 f26"/>
                <a:gd name="f29" fmla="*/ f22 1 f26"/>
                <a:gd name="f30" fmla="*/ f21 1 f27"/>
                <a:gd name="f31" fmla="*/ f23 1 f27"/>
                <a:gd name="f32" fmla="*/ f28 f19 1"/>
                <a:gd name="f33" fmla="*/ f29 f19 1"/>
                <a:gd name="f34" fmla="*/ f31 f20 1"/>
                <a:gd name="f35" fmla="*/ f30 f20 1"/>
              </a:gdLst>
              <a:ahLst/>
              <a:cxnLst>
                <a:cxn ang="3cd4">
                  <a:pos x="hc" y="t"/>
                </a:cxn>
                <a:cxn ang="0">
                  <a:pos x="r" y="vc"/>
                </a:cxn>
                <a:cxn ang="cd4">
                  <a:pos x="hc" y="b"/>
                </a:cxn>
                <a:cxn ang="cd2">
                  <a:pos x="l" y="vc"/>
                </a:cxn>
              </a:cxnLst>
              <a:rect l="f32" t="f35" r="f33" b="f34"/>
              <a:pathLst>
                <a:path w="2742" h="2207">
                  <a:moveTo>
                    <a:pt x="f2" y="f5"/>
                  </a:moveTo>
                  <a:lnTo>
                    <a:pt x="f2" y="f6"/>
                  </a:lnTo>
                  <a:lnTo>
                    <a:pt x="f7" y="f8"/>
                  </a:lnTo>
                  <a:cubicBezTo>
                    <a:pt x="f9" y="f10"/>
                    <a:pt x="f11" y="f12"/>
                    <a:pt x="f13" y="f12"/>
                  </a:cubicBezTo>
                  <a:cubicBezTo>
                    <a:pt x="f14" y="f12"/>
                    <a:pt x="f15" y="f16"/>
                    <a:pt x="f17" y="f8"/>
                  </a:cubicBezTo>
                  <a:lnTo>
                    <a:pt x="f18" y="f6"/>
                  </a:lnTo>
                  <a:lnTo>
                    <a:pt x="f18" y="f5"/>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25" name="Google Shape;10077;p74">
              <a:extLst>
                <a:ext uri="{FF2B5EF4-FFF2-40B4-BE49-F238E27FC236}">
                  <a16:creationId xmlns:a16="http://schemas.microsoft.com/office/drawing/2014/main" id="{ED87A36C-6B90-4A37-9970-F4EFE02B104B}"/>
                </a:ext>
              </a:extLst>
            </p:cNvPr>
            <p:cNvSpPr/>
            <p:nvPr/>
          </p:nvSpPr>
          <p:spPr>
            <a:xfrm>
              <a:off x="4885931" y="2752856"/>
              <a:ext cx="85030" cy="209297"/>
            </a:xfrm>
            <a:custGeom>
              <a:avLst/>
              <a:gdLst>
                <a:gd name="f0" fmla="val w"/>
                <a:gd name="f1" fmla="val h"/>
                <a:gd name="f2" fmla="val 0"/>
                <a:gd name="f3" fmla="val 2742"/>
                <a:gd name="f4" fmla="val 6333"/>
                <a:gd name="f5" fmla="val 1796"/>
                <a:gd name="f6" fmla="val 819"/>
                <a:gd name="f7" fmla="val 1891"/>
                <a:gd name="f8" fmla="val 1922"/>
                <a:gd name="f9" fmla="val 882"/>
                <a:gd name="f10" fmla="val 945"/>
                <a:gd name="f11" fmla="val 1638"/>
                <a:gd name="f12" fmla="val 820"/>
                <a:gd name="f13" fmla="val 851"/>
                <a:gd name="f14" fmla="val 883"/>
                <a:gd name="f15" fmla="val 977"/>
                <a:gd name="f16" fmla="val 410"/>
                <a:gd name="f17" fmla="val 1"/>
                <a:gd name="f18" fmla="val 2741"/>
                <a:gd name="f19" fmla="val 2300"/>
                <a:gd name="f20" fmla="*/ f0 1 2742"/>
                <a:gd name="f21" fmla="*/ f1 1 6333"/>
                <a:gd name="f22" fmla="val f2"/>
                <a:gd name="f23" fmla="val f3"/>
                <a:gd name="f24" fmla="val f4"/>
                <a:gd name="f25" fmla="+- f24 0 f22"/>
                <a:gd name="f26" fmla="+- f23 0 f22"/>
                <a:gd name="f27" fmla="*/ f26 1 2742"/>
                <a:gd name="f28" fmla="*/ f25 1 6333"/>
                <a:gd name="f29" fmla="*/ f22 1 f27"/>
                <a:gd name="f30" fmla="*/ f23 1 f27"/>
                <a:gd name="f31" fmla="*/ f22 1 f28"/>
                <a:gd name="f32" fmla="*/ f24 1 f28"/>
                <a:gd name="f33" fmla="*/ f29 f20 1"/>
                <a:gd name="f34" fmla="*/ f30 f20 1"/>
                <a:gd name="f35" fmla="*/ f32 f21 1"/>
                <a:gd name="f36" fmla="*/ f31 f21 1"/>
              </a:gdLst>
              <a:ahLst/>
              <a:cxnLst>
                <a:cxn ang="3cd4">
                  <a:pos x="hc" y="t"/>
                </a:cxn>
                <a:cxn ang="0">
                  <a:pos x="r" y="vc"/>
                </a:cxn>
                <a:cxn ang="cd4">
                  <a:pos x="hc" y="b"/>
                </a:cxn>
                <a:cxn ang="cd2">
                  <a:pos x="l" y="vc"/>
                </a:cxn>
              </a:cxnLst>
              <a:rect l="f33" t="f36" r="f34" b="f35"/>
              <a:pathLst>
                <a:path w="2742" h="6333">
                  <a:moveTo>
                    <a:pt x="f5" y="f6"/>
                  </a:moveTo>
                  <a:cubicBezTo>
                    <a:pt x="f7" y="f6"/>
                    <a:pt x="f8" y="f9"/>
                    <a:pt x="f8" y="f10"/>
                  </a:cubicBezTo>
                  <a:lnTo>
                    <a:pt x="f8" y="f11"/>
                  </a:lnTo>
                  <a:lnTo>
                    <a:pt x="f12" y="f11"/>
                  </a:lnTo>
                  <a:lnTo>
                    <a:pt x="f12" y="f10"/>
                  </a:lnTo>
                  <a:cubicBezTo>
                    <a:pt x="f12" y="f13"/>
                    <a:pt x="f14" y="f6"/>
                    <a:pt x="f15" y="f6"/>
                  </a:cubicBezTo>
                  <a:close/>
                  <a:moveTo>
                    <a:pt x="f15" y="f2"/>
                  </a:moveTo>
                  <a:cubicBezTo>
                    <a:pt x="f16" y="f2"/>
                    <a:pt x="f17" y="f16"/>
                    <a:pt x="f17" y="f10"/>
                  </a:cubicBezTo>
                  <a:lnTo>
                    <a:pt x="f17" y="f4"/>
                  </a:lnTo>
                  <a:lnTo>
                    <a:pt x="f18" y="f4"/>
                  </a:lnTo>
                  <a:lnTo>
                    <a:pt x="f18" y="f10"/>
                  </a:lnTo>
                  <a:cubicBezTo>
                    <a:pt x="f18" y="f16"/>
                    <a:pt x="f19"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26" name="Google Shape;10084;p74">
            <a:extLst>
              <a:ext uri="{FF2B5EF4-FFF2-40B4-BE49-F238E27FC236}">
                <a16:creationId xmlns:a16="http://schemas.microsoft.com/office/drawing/2014/main" id="{E859AB94-D93B-B8FC-1858-35517073F654}"/>
              </a:ext>
            </a:extLst>
          </p:cNvPr>
          <p:cNvGrpSpPr/>
          <p:nvPr/>
        </p:nvGrpSpPr>
        <p:grpSpPr>
          <a:xfrm>
            <a:off x="7678033" y="3855265"/>
            <a:ext cx="479547" cy="494715"/>
            <a:chOff x="7130125" y="2760820"/>
            <a:chExt cx="359660" cy="371036"/>
          </a:xfrm>
          <a:solidFill>
            <a:srgbClr val="00B050"/>
          </a:solidFill>
        </p:grpSpPr>
        <p:sp>
          <p:nvSpPr>
            <p:cNvPr id="27" name="Google Shape;10085;p74">
              <a:extLst>
                <a:ext uri="{FF2B5EF4-FFF2-40B4-BE49-F238E27FC236}">
                  <a16:creationId xmlns:a16="http://schemas.microsoft.com/office/drawing/2014/main" id="{AE01F92D-6C29-E5B9-0915-15BCF8F1E7E0}"/>
                </a:ext>
              </a:extLst>
            </p:cNvPr>
            <p:cNvSpPr/>
            <p:nvPr/>
          </p:nvSpPr>
          <p:spPr>
            <a:xfrm>
              <a:off x="7203835" y="3021095"/>
              <a:ext cx="89720" cy="35990"/>
            </a:xfrm>
            <a:custGeom>
              <a:avLst/>
              <a:gdLst>
                <a:gd name="f0" fmla="val w"/>
                <a:gd name="f1" fmla="val h"/>
                <a:gd name="f2" fmla="val 0"/>
                <a:gd name="f3" fmla="val 3183"/>
                <a:gd name="f4" fmla="val 1198"/>
                <a:gd name="f5" fmla="val 1607"/>
                <a:gd name="f6" fmla="val 820"/>
                <a:gd name="f7" fmla="val 190"/>
                <a:gd name="f8" fmla="val 504"/>
                <a:gd name="f9" fmla="val 1"/>
                <a:gd name="f10" fmla="val 1197"/>
                <a:gd name="f11" fmla="val 3025"/>
                <a:gd name="f12" fmla="val 536"/>
                <a:gd name="f13" fmla="val 2363"/>
                <a:gd name="f14" fmla="*/ f0 1 3183"/>
                <a:gd name="f15" fmla="*/ f1 1 1198"/>
                <a:gd name="f16" fmla="val f2"/>
                <a:gd name="f17" fmla="val f3"/>
                <a:gd name="f18" fmla="val f4"/>
                <a:gd name="f19" fmla="+- f18 0 f16"/>
                <a:gd name="f20" fmla="+- f17 0 f16"/>
                <a:gd name="f21" fmla="*/ f20 1 3183"/>
                <a:gd name="f22" fmla="*/ f19 1 1198"/>
                <a:gd name="f23" fmla="*/ f16 1 f21"/>
                <a:gd name="f24" fmla="*/ f17 1 f21"/>
                <a:gd name="f25" fmla="*/ f16 1 f22"/>
                <a:gd name="f26" fmla="*/ f18 1 f22"/>
                <a:gd name="f27" fmla="*/ f23 f14 1"/>
                <a:gd name="f28" fmla="*/ f24 f14 1"/>
                <a:gd name="f29" fmla="*/ f26 f15 1"/>
                <a:gd name="f30" fmla="*/ f25 f15 1"/>
              </a:gdLst>
              <a:ahLst/>
              <a:cxnLst>
                <a:cxn ang="3cd4">
                  <a:pos x="hc" y="t"/>
                </a:cxn>
                <a:cxn ang="0">
                  <a:pos x="r" y="vc"/>
                </a:cxn>
                <a:cxn ang="cd4">
                  <a:pos x="hc" y="b"/>
                </a:cxn>
                <a:cxn ang="cd2">
                  <a:pos x="l" y="vc"/>
                </a:cxn>
              </a:cxnLst>
              <a:rect l="f27" t="f30" r="f28" b="f29"/>
              <a:pathLst>
                <a:path w="3183" h="1198">
                  <a:moveTo>
                    <a:pt x="f5" y="f2"/>
                  </a:moveTo>
                  <a:cubicBezTo>
                    <a:pt x="f6" y="f2"/>
                    <a:pt x="f7" y="f8"/>
                    <a:pt x="f9" y="f10"/>
                  </a:cubicBezTo>
                  <a:lnTo>
                    <a:pt x="f3" y="f10"/>
                  </a:lnTo>
                  <a:cubicBezTo>
                    <a:pt x="f11" y="f12"/>
                    <a:pt x="f13"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28" name="Google Shape;10086;p74">
              <a:extLst>
                <a:ext uri="{FF2B5EF4-FFF2-40B4-BE49-F238E27FC236}">
                  <a16:creationId xmlns:a16="http://schemas.microsoft.com/office/drawing/2014/main" id="{FFE87A48-D603-3E67-5470-09619C555248}"/>
                </a:ext>
              </a:extLst>
            </p:cNvPr>
            <p:cNvSpPr/>
            <p:nvPr/>
          </p:nvSpPr>
          <p:spPr>
            <a:xfrm>
              <a:off x="7223375" y="2947522"/>
              <a:ext cx="48874" cy="49149"/>
            </a:xfrm>
            <a:custGeom>
              <a:avLst/>
              <a:gdLst>
                <a:gd name="f0" fmla="val w"/>
                <a:gd name="f1" fmla="val h"/>
                <a:gd name="f2" fmla="val 0"/>
                <a:gd name="f3" fmla="val 1734"/>
                <a:gd name="f4" fmla="val 1636"/>
                <a:gd name="f5" fmla="val 858"/>
                <a:gd name="f6" fmla="val 784"/>
                <a:gd name="f7" fmla="val 707"/>
                <a:gd name="f8" fmla="val 8"/>
                <a:gd name="f9" fmla="val 631"/>
                <a:gd name="f10" fmla="val 23"/>
                <a:gd name="f11" fmla="val 347"/>
                <a:gd name="f12" fmla="val 118"/>
                <a:gd name="f13" fmla="val 127"/>
                <a:gd name="f14" fmla="val 307"/>
                <a:gd name="f15" fmla="val 95"/>
                <a:gd name="f16" fmla="val 590"/>
                <a:gd name="f17" fmla="val 1"/>
                <a:gd name="f18" fmla="val 906"/>
                <a:gd name="f19" fmla="val 1189"/>
                <a:gd name="f20" fmla="val 284"/>
                <a:gd name="f21" fmla="val 1410"/>
                <a:gd name="f22" fmla="val 446"/>
                <a:gd name="f23" fmla="val 1548"/>
                <a:gd name="f24" fmla="val 658"/>
                <a:gd name="f25" fmla="val 871"/>
                <a:gd name="f26" fmla="val 949"/>
                <a:gd name="f27" fmla="val 1027"/>
                <a:gd name="f28" fmla="val 1624"/>
                <a:gd name="f29" fmla="val 1103"/>
                <a:gd name="f30" fmla="val 1599"/>
                <a:gd name="f31" fmla="val 1387"/>
                <a:gd name="f32" fmla="val 1536"/>
                <a:gd name="f33" fmla="val 1607"/>
                <a:gd name="f34" fmla="val 1347"/>
                <a:gd name="f35" fmla="val 1670"/>
                <a:gd name="f36" fmla="val 1063"/>
                <a:gd name="f37" fmla="val 1733"/>
                <a:gd name="f38" fmla="val 748"/>
                <a:gd name="f39" fmla="val 464"/>
                <a:gd name="f40" fmla="val 1450"/>
                <a:gd name="f41" fmla="val 244"/>
                <a:gd name="f42" fmla="val 1307"/>
                <a:gd name="f43" fmla="val 77"/>
                <a:gd name="f44" fmla="val 1091"/>
                <a:gd name="f45" fmla="*/ f0 1 1734"/>
                <a:gd name="f46" fmla="*/ f1 1 1636"/>
                <a:gd name="f47" fmla="val f2"/>
                <a:gd name="f48" fmla="val f3"/>
                <a:gd name="f49" fmla="val f4"/>
                <a:gd name="f50" fmla="+- f49 0 f47"/>
                <a:gd name="f51" fmla="+- f48 0 f47"/>
                <a:gd name="f52" fmla="*/ f51 1 1734"/>
                <a:gd name="f53" fmla="*/ f50 1 1636"/>
                <a:gd name="f54" fmla="*/ f47 1 f52"/>
                <a:gd name="f55" fmla="*/ f48 1 f52"/>
                <a:gd name="f56" fmla="*/ f47 1 f53"/>
                <a:gd name="f57" fmla="*/ f49 1 f53"/>
                <a:gd name="f58" fmla="*/ f54 f45 1"/>
                <a:gd name="f59" fmla="*/ f55 f45 1"/>
                <a:gd name="f60" fmla="*/ f57 f46 1"/>
                <a:gd name="f61" fmla="*/ f56 f46 1"/>
              </a:gdLst>
              <a:ahLst/>
              <a:cxnLst>
                <a:cxn ang="3cd4">
                  <a:pos x="hc" y="t"/>
                </a:cxn>
                <a:cxn ang="0">
                  <a:pos x="r" y="vc"/>
                </a:cxn>
                <a:cxn ang="cd4">
                  <a:pos x="hc" y="b"/>
                </a:cxn>
                <a:cxn ang="cd2">
                  <a:pos x="l" y="vc"/>
                </a:cxn>
              </a:cxnLst>
              <a:rect l="f58" t="f61" r="f59" b="f60"/>
              <a:pathLst>
                <a:path w="1734" h="1636">
                  <a:moveTo>
                    <a:pt x="f5" y="f2"/>
                  </a:moveTo>
                  <a:cubicBezTo>
                    <a:pt x="f6" y="f2"/>
                    <a:pt x="f7" y="f8"/>
                    <a:pt x="f9" y="f10"/>
                  </a:cubicBezTo>
                  <a:cubicBezTo>
                    <a:pt x="f11" y="f12"/>
                    <a:pt x="f13" y="f14"/>
                    <a:pt x="f15" y="f16"/>
                  </a:cubicBezTo>
                  <a:cubicBezTo>
                    <a:pt x="f17" y="f18"/>
                    <a:pt x="f15" y="f19"/>
                    <a:pt x="f20" y="f21"/>
                  </a:cubicBezTo>
                  <a:cubicBezTo>
                    <a:pt x="f22" y="f23"/>
                    <a:pt x="f24" y="f4"/>
                    <a:pt x="f25" y="f4"/>
                  </a:cubicBezTo>
                  <a:cubicBezTo>
                    <a:pt x="f26" y="f4"/>
                    <a:pt x="f27" y="f28"/>
                    <a:pt x="f29" y="f30"/>
                  </a:cubicBezTo>
                  <a:cubicBezTo>
                    <a:pt x="f31" y="f32"/>
                    <a:pt x="f33" y="f34"/>
                    <a:pt x="f35" y="f36"/>
                  </a:cubicBezTo>
                  <a:cubicBezTo>
                    <a:pt x="f37" y="f38"/>
                    <a:pt x="f35" y="f39"/>
                    <a:pt x="f40" y="f41"/>
                  </a:cubicBezTo>
                  <a:cubicBezTo>
                    <a:pt x="f42" y="f43"/>
                    <a:pt x="f44"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29" name="Google Shape;10087;p74">
              <a:extLst>
                <a:ext uri="{FF2B5EF4-FFF2-40B4-BE49-F238E27FC236}">
                  <a16:creationId xmlns:a16="http://schemas.microsoft.com/office/drawing/2014/main" id="{8E9C3933-7BAA-5F6C-23A8-470148580293}"/>
                </a:ext>
              </a:extLst>
            </p:cNvPr>
            <p:cNvSpPr/>
            <p:nvPr/>
          </p:nvSpPr>
          <p:spPr>
            <a:xfrm>
              <a:off x="7130125" y="2760820"/>
              <a:ext cx="359660" cy="371036"/>
            </a:xfrm>
            <a:custGeom>
              <a:avLst/>
              <a:gdLst>
                <a:gd name="f0" fmla="val w"/>
                <a:gd name="f1" fmla="val h"/>
                <a:gd name="f2" fmla="val 0"/>
                <a:gd name="f3" fmla="val 12760"/>
                <a:gd name="f4" fmla="val 12351"/>
                <a:gd name="f5" fmla="val 6428"/>
                <a:gd name="f6" fmla="val 820"/>
                <a:gd name="f7" fmla="val 6900"/>
                <a:gd name="f8" fmla="val 7247"/>
                <a:gd name="f9" fmla="val 1166"/>
                <a:gd name="f10" fmla="val 1639"/>
                <a:gd name="f11" fmla="val 4128"/>
                <a:gd name="f12" fmla="val 5609"/>
                <a:gd name="f13" fmla="val 5955"/>
                <a:gd name="f14" fmla="val 10681"/>
                <a:gd name="f15" fmla="val 6616"/>
                <a:gd name="f16" fmla="val 10901"/>
                <a:gd name="f17" fmla="val 11059"/>
                <a:gd name="f18" fmla="val 6805"/>
                <a:gd name="f19" fmla="val 6994"/>
                <a:gd name="f20" fmla="val 11122"/>
                <a:gd name="f21" fmla="val 7436"/>
                <a:gd name="f22" fmla="val 8192"/>
                <a:gd name="f23" fmla="val 7971"/>
                <a:gd name="f24" fmla="val 7751"/>
                <a:gd name="f25" fmla="val 6742"/>
                <a:gd name="f26" fmla="val 8255"/>
                <a:gd name="f27" fmla="val 8444"/>
                <a:gd name="f28" fmla="val 8696"/>
                <a:gd name="f29" fmla="val 8885"/>
                <a:gd name="f30" fmla="val 9074"/>
                <a:gd name="f31" fmla="val 4233"/>
                <a:gd name="f32" fmla="val 5360"/>
                <a:gd name="f33" fmla="val 4671"/>
                <a:gd name="f34" fmla="val 5082"/>
                <a:gd name="f35" fmla="val 5531"/>
                <a:gd name="f36" fmla="val 5388"/>
                <a:gd name="f37" fmla="val 5860"/>
                <a:gd name="f38" fmla="val 5829"/>
                <a:gd name="f39" fmla="val 6301"/>
                <a:gd name="f40" fmla="val 5987"/>
                <a:gd name="f41" fmla="val 6868"/>
                <a:gd name="f42" fmla="val 7467"/>
                <a:gd name="f43" fmla="val 5766"/>
                <a:gd name="f44" fmla="val 5640"/>
                <a:gd name="f45" fmla="val 5451"/>
                <a:gd name="f46" fmla="val 6176"/>
                <a:gd name="f47" fmla="val 8601"/>
                <a:gd name="f48" fmla="val 6711"/>
                <a:gd name="f49" fmla="val 9389"/>
                <a:gd name="f50" fmla="val 10334"/>
                <a:gd name="f51" fmla="val 10555"/>
                <a:gd name="f52" fmla="val 6491"/>
                <a:gd name="f53" fmla="val 10744"/>
                <a:gd name="f54" fmla="val 6270"/>
                <a:gd name="f55" fmla="val 2143"/>
                <a:gd name="f56" fmla="val 1891"/>
                <a:gd name="f57" fmla="val 1733"/>
                <a:gd name="f58" fmla="val 10303"/>
                <a:gd name="f59" fmla="val 9357"/>
                <a:gd name="f60" fmla="val 2238"/>
                <a:gd name="f61" fmla="val 8570"/>
                <a:gd name="f62" fmla="val 3025"/>
                <a:gd name="f63" fmla="val 8129"/>
                <a:gd name="f64" fmla="val 2647"/>
                <a:gd name="f65" fmla="val 7688"/>
                <a:gd name="f66" fmla="val 2490"/>
                <a:gd name="f67" fmla="val 7121"/>
                <a:gd name="f68" fmla="val 6553"/>
                <a:gd name="f69" fmla="val 2805"/>
                <a:gd name="f70" fmla="val 6018"/>
                <a:gd name="f71" fmla="val 3246"/>
                <a:gd name="f72" fmla="val 5577"/>
                <a:gd name="f73" fmla="val 3781"/>
                <a:gd name="f74" fmla="val 5419"/>
                <a:gd name="f75" fmla="val 3933"/>
                <a:gd name="f76" fmla="val 5379"/>
                <a:gd name="f77" fmla="val 4084"/>
                <a:gd name="f78" fmla="val 9893"/>
                <a:gd name="f79" fmla="val 10113"/>
                <a:gd name="f80" fmla="val 10050"/>
                <a:gd name="f81" fmla="val 6396"/>
                <a:gd name="f82" fmla="val 5483"/>
                <a:gd name="f83" fmla="val 4726"/>
                <a:gd name="f84" fmla="val 725"/>
                <a:gd name="f85" fmla="val 2458"/>
                <a:gd name="f86" fmla="val 1261"/>
                <a:gd name="f87" fmla="val 599"/>
                <a:gd name="f88" fmla="val 1"/>
                <a:gd name="f89" fmla="val 3686"/>
                <a:gd name="f90" fmla="val 11815"/>
                <a:gd name="f91" fmla="val 568"/>
                <a:gd name="f92" fmla="val 12350"/>
                <a:gd name="f93" fmla="val 11468"/>
                <a:gd name="f94" fmla="val 12130"/>
                <a:gd name="f95" fmla="val 12697"/>
                <a:gd name="f96" fmla="val 12162"/>
                <a:gd name="f97" fmla="val 11500"/>
                <a:gd name="f98" fmla="val 8034"/>
                <a:gd name="f99" fmla="val 7278"/>
                <a:gd name="f100" fmla="*/ f0 1 12760"/>
                <a:gd name="f101" fmla="*/ f1 1 12351"/>
                <a:gd name="f102" fmla="val f2"/>
                <a:gd name="f103" fmla="val f3"/>
                <a:gd name="f104" fmla="val f4"/>
                <a:gd name="f105" fmla="+- f104 0 f102"/>
                <a:gd name="f106" fmla="+- f103 0 f102"/>
                <a:gd name="f107" fmla="*/ f106 1 12760"/>
                <a:gd name="f108" fmla="*/ f105 1 12351"/>
                <a:gd name="f109" fmla="*/ f102 1 f107"/>
                <a:gd name="f110" fmla="*/ f103 1 f107"/>
                <a:gd name="f111" fmla="*/ f102 1 f108"/>
                <a:gd name="f112" fmla="*/ f104 1 f108"/>
                <a:gd name="f113" fmla="*/ f109 f100 1"/>
                <a:gd name="f114" fmla="*/ f110 f100 1"/>
                <a:gd name="f115" fmla="*/ f112 f101 1"/>
                <a:gd name="f116" fmla="*/ f111 f101 1"/>
              </a:gdLst>
              <a:ahLst/>
              <a:cxnLst>
                <a:cxn ang="3cd4">
                  <a:pos x="hc" y="t"/>
                </a:cxn>
                <a:cxn ang="0">
                  <a:pos x="r" y="vc"/>
                </a:cxn>
                <a:cxn ang="cd4">
                  <a:pos x="hc" y="b"/>
                </a:cxn>
                <a:cxn ang="cd2">
                  <a:pos x="l" y="vc"/>
                </a:cxn>
              </a:cxnLst>
              <a:rect l="f113" t="f116" r="f114" b="f115"/>
              <a:pathLst>
                <a:path w="12760" h="12351">
                  <a:moveTo>
                    <a:pt x="f5" y="f6"/>
                  </a:moveTo>
                  <a:cubicBezTo>
                    <a:pt x="f7" y="f6"/>
                    <a:pt x="f8" y="f9"/>
                    <a:pt x="f8" y="f10"/>
                  </a:cubicBezTo>
                  <a:lnTo>
                    <a:pt x="f8" y="f11"/>
                  </a:lnTo>
                  <a:lnTo>
                    <a:pt x="f12" y="f11"/>
                  </a:lnTo>
                  <a:lnTo>
                    <a:pt x="f12" y="f10"/>
                  </a:lnTo>
                  <a:cubicBezTo>
                    <a:pt x="f12" y="f9"/>
                    <a:pt x="f13" y="f6"/>
                    <a:pt x="f5" y="f6"/>
                  </a:cubicBezTo>
                  <a:close/>
                  <a:moveTo>
                    <a:pt x="f14" y="f15"/>
                  </a:moveTo>
                  <a:cubicBezTo>
                    <a:pt x="f16" y="f15"/>
                    <a:pt x="f17" y="f18"/>
                    <a:pt x="f17" y="f19"/>
                  </a:cubicBezTo>
                  <a:cubicBezTo>
                    <a:pt x="f20" y="f8"/>
                    <a:pt x="f16" y="f21"/>
                    <a:pt x="f14" y="f21"/>
                  </a:cubicBezTo>
                  <a:lnTo>
                    <a:pt x="f22" y="f21"/>
                  </a:lnTo>
                  <a:cubicBezTo>
                    <a:pt x="f23" y="f21"/>
                    <a:pt x="f24" y="f8"/>
                    <a:pt x="f24" y="f19"/>
                  </a:cubicBezTo>
                  <a:cubicBezTo>
                    <a:pt x="f24" y="f25"/>
                    <a:pt x="f23" y="f15"/>
                    <a:pt x="f22" y="f15"/>
                  </a:cubicBezTo>
                  <a:close/>
                  <a:moveTo>
                    <a:pt x="f14" y="f26"/>
                  </a:moveTo>
                  <a:cubicBezTo>
                    <a:pt x="f16" y="f26"/>
                    <a:pt x="f17" y="f27"/>
                    <a:pt x="f17" y="f28"/>
                  </a:cubicBezTo>
                  <a:cubicBezTo>
                    <a:pt x="f20" y="f29"/>
                    <a:pt x="f16" y="f30"/>
                    <a:pt x="f14" y="f30"/>
                  </a:cubicBezTo>
                  <a:lnTo>
                    <a:pt x="f22" y="f30"/>
                  </a:lnTo>
                  <a:cubicBezTo>
                    <a:pt x="f23" y="f30"/>
                    <a:pt x="f24" y="f29"/>
                    <a:pt x="f24" y="f28"/>
                  </a:cubicBezTo>
                  <a:cubicBezTo>
                    <a:pt x="f24" y="f27"/>
                    <a:pt x="f23" y="f26"/>
                    <a:pt x="f22" y="f26"/>
                  </a:cubicBezTo>
                  <a:close/>
                  <a:moveTo>
                    <a:pt x="f31" y="f32"/>
                  </a:moveTo>
                  <a:cubicBezTo>
                    <a:pt x="f33" y="f32"/>
                    <a:pt x="f34" y="f35"/>
                    <a:pt x="f36" y="f37"/>
                  </a:cubicBezTo>
                  <a:cubicBezTo>
                    <a:pt x="f38" y="f39"/>
                    <a:pt x="f40" y="f41"/>
                    <a:pt x="f38" y="f42"/>
                  </a:cubicBezTo>
                  <a:cubicBezTo>
                    <a:pt x="f43" y="f24"/>
                    <a:pt x="f44" y="f23"/>
                    <a:pt x="f45" y="f22"/>
                  </a:cubicBezTo>
                  <a:cubicBezTo>
                    <a:pt x="f46" y="f47"/>
                    <a:pt x="f48" y="f49"/>
                    <a:pt x="f48" y="f50"/>
                  </a:cubicBezTo>
                  <a:cubicBezTo>
                    <a:pt x="f48" y="f51"/>
                    <a:pt x="f52" y="f53"/>
                    <a:pt x="f54" y="f53"/>
                  </a:cubicBezTo>
                  <a:lnTo>
                    <a:pt x="f55" y="f53"/>
                  </a:lnTo>
                  <a:cubicBezTo>
                    <a:pt x="f56" y="f53"/>
                    <a:pt x="f57" y="f51"/>
                    <a:pt x="f57" y="f58"/>
                  </a:cubicBezTo>
                  <a:cubicBezTo>
                    <a:pt x="f57" y="f59"/>
                    <a:pt x="f60" y="f61"/>
                    <a:pt x="f62" y="f63"/>
                  </a:cubicBezTo>
                  <a:cubicBezTo>
                    <a:pt x="f64" y="f65"/>
                    <a:pt x="f66" y="f67"/>
                    <a:pt x="f64" y="f68"/>
                  </a:cubicBezTo>
                  <a:cubicBezTo>
                    <a:pt x="f69" y="f70"/>
                    <a:pt x="f71" y="f72"/>
                    <a:pt x="f73" y="f74"/>
                  </a:cubicBezTo>
                  <a:cubicBezTo>
                    <a:pt x="f75" y="f76"/>
                    <a:pt x="f77" y="f32"/>
                    <a:pt x="f31" y="f32"/>
                  </a:cubicBezTo>
                  <a:close/>
                  <a:moveTo>
                    <a:pt x="f14" y="f78"/>
                  </a:moveTo>
                  <a:cubicBezTo>
                    <a:pt x="f16" y="f78"/>
                    <a:pt x="f17" y="f79"/>
                    <a:pt x="f17" y="f58"/>
                  </a:cubicBezTo>
                  <a:cubicBezTo>
                    <a:pt x="f20" y="f51"/>
                    <a:pt x="f16" y="f53"/>
                    <a:pt x="f14" y="f53"/>
                  </a:cubicBezTo>
                  <a:lnTo>
                    <a:pt x="f22" y="f53"/>
                  </a:lnTo>
                  <a:cubicBezTo>
                    <a:pt x="f23" y="f53"/>
                    <a:pt x="f24" y="f51"/>
                    <a:pt x="f24" y="f58"/>
                  </a:cubicBezTo>
                  <a:cubicBezTo>
                    <a:pt x="f24" y="f80"/>
                    <a:pt x="f23" y="f78"/>
                    <a:pt x="f22" y="f78"/>
                  </a:cubicBezTo>
                  <a:close/>
                  <a:moveTo>
                    <a:pt x="f81" y="f2"/>
                  </a:moveTo>
                  <a:cubicBezTo>
                    <a:pt x="f82" y="f2"/>
                    <a:pt x="f83" y="f84"/>
                    <a:pt x="f83" y="f10"/>
                  </a:cubicBezTo>
                  <a:lnTo>
                    <a:pt x="f83" y="f85"/>
                  </a:lnTo>
                  <a:lnTo>
                    <a:pt x="f86" y="f85"/>
                  </a:lnTo>
                  <a:cubicBezTo>
                    <a:pt x="f87" y="f85"/>
                    <a:pt x="f88" y="f62"/>
                    <a:pt x="f88" y="f89"/>
                  </a:cubicBezTo>
                  <a:lnTo>
                    <a:pt x="f88" y="f20"/>
                  </a:lnTo>
                  <a:cubicBezTo>
                    <a:pt x="f88" y="f90"/>
                    <a:pt x="f91" y="f92"/>
                    <a:pt x="f86" y="f92"/>
                  </a:cubicBezTo>
                  <a:lnTo>
                    <a:pt x="f93" y="f92"/>
                  </a:lnTo>
                  <a:cubicBezTo>
                    <a:pt x="f94" y="f92"/>
                    <a:pt x="f95" y="f90"/>
                    <a:pt x="f95" y="f20"/>
                  </a:cubicBezTo>
                  <a:lnTo>
                    <a:pt x="f95" y="f89"/>
                  </a:lnTo>
                  <a:cubicBezTo>
                    <a:pt x="f3" y="f62"/>
                    <a:pt x="f96" y="f85"/>
                    <a:pt x="f97" y="f85"/>
                  </a:cubicBezTo>
                  <a:lnTo>
                    <a:pt x="f98" y="f85"/>
                  </a:lnTo>
                  <a:lnTo>
                    <a:pt x="f98" y="f10"/>
                  </a:lnTo>
                  <a:cubicBezTo>
                    <a:pt x="f98" y="f84"/>
                    <a:pt x="f99" y="f2"/>
                    <a:pt x="f81"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30" name="Google Shape;10088;p74">
              <a:extLst>
                <a:ext uri="{FF2B5EF4-FFF2-40B4-BE49-F238E27FC236}">
                  <a16:creationId xmlns:a16="http://schemas.microsoft.com/office/drawing/2014/main" id="{ECD78056-42DE-76FA-C1F0-1548C63E34CD}"/>
                </a:ext>
              </a:extLst>
            </p:cNvPr>
            <p:cNvSpPr/>
            <p:nvPr/>
          </p:nvSpPr>
          <p:spPr>
            <a:xfrm>
              <a:off x="7303312" y="2801520"/>
              <a:ext cx="15983" cy="17062"/>
            </a:xfrm>
            <a:custGeom>
              <a:avLst/>
              <a:gdLst>
                <a:gd name="f0" fmla="val w"/>
                <a:gd name="f1" fmla="val h"/>
                <a:gd name="f2" fmla="val 0"/>
                <a:gd name="f3" fmla="val 567"/>
                <a:gd name="f4" fmla="val 568"/>
                <a:gd name="f5" fmla="val 284"/>
                <a:gd name="f6" fmla="val 126"/>
                <a:gd name="f7" fmla="val 441"/>
                <a:gd name="f8" fmla="*/ f0 1 567"/>
                <a:gd name="f9" fmla="*/ f1 1 568"/>
                <a:gd name="f10" fmla="val f2"/>
                <a:gd name="f11" fmla="val f3"/>
                <a:gd name="f12" fmla="val f4"/>
                <a:gd name="f13" fmla="+- f12 0 f10"/>
                <a:gd name="f14" fmla="+- f11 0 f10"/>
                <a:gd name="f15" fmla="*/ f14 1 567"/>
                <a:gd name="f16" fmla="*/ f13 1 568"/>
                <a:gd name="f17" fmla="*/ f10 1 f15"/>
                <a:gd name="f18" fmla="*/ f11 1 f15"/>
                <a:gd name="f19" fmla="*/ f10 1 f16"/>
                <a:gd name="f20" fmla="*/ f12 1 f16"/>
                <a:gd name="f21" fmla="*/ f17 f8 1"/>
                <a:gd name="f22" fmla="*/ f18 f8 1"/>
                <a:gd name="f23" fmla="*/ f20 f9 1"/>
                <a:gd name="f24" fmla="*/ f19 f9 1"/>
              </a:gdLst>
              <a:ahLst/>
              <a:cxnLst>
                <a:cxn ang="3cd4">
                  <a:pos x="hc" y="t"/>
                </a:cxn>
                <a:cxn ang="0">
                  <a:pos x="r" y="vc"/>
                </a:cxn>
                <a:cxn ang="cd4">
                  <a:pos x="hc" y="b"/>
                </a:cxn>
                <a:cxn ang="cd2">
                  <a:pos x="l" y="vc"/>
                </a:cxn>
              </a:cxnLst>
              <a:rect l="f21" t="f24" r="f22" b="f23"/>
              <a:pathLst>
                <a:path w="567" h="568">
                  <a:moveTo>
                    <a:pt x="f5" y="f2"/>
                  </a:moveTo>
                  <a:cubicBezTo>
                    <a:pt x="f6" y="f2"/>
                    <a:pt x="f2" y="f6"/>
                    <a:pt x="f2" y="f5"/>
                  </a:cubicBezTo>
                  <a:cubicBezTo>
                    <a:pt x="f2" y="f7"/>
                    <a:pt x="f6" y="f3"/>
                    <a:pt x="f5" y="f3"/>
                  </a:cubicBezTo>
                  <a:cubicBezTo>
                    <a:pt x="f7" y="f3"/>
                    <a:pt x="f3" y="f7"/>
                    <a:pt x="f3" y="f5"/>
                  </a:cubicBezTo>
                  <a:cubicBezTo>
                    <a:pt x="f3" y="f6"/>
                    <a:pt x="f7"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31" name="Google Shape;10089;p74">
            <a:extLst>
              <a:ext uri="{FF2B5EF4-FFF2-40B4-BE49-F238E27FC236}">
                <a16:creationId xmlns:a16="http://schemas.microsoft.com/office/drawing/2014/main" id="{86D1AD44-9D18-3A27-53AB-D953F547DFF4}"/>
              </a:ext>
            </a:extLst>
          </p:cNvPr>
          <p:cNvGrpSpPr/>
          <p:nvPr/>
        </p:nvGrpSpPr>
        <p:grpSpPr>
          <a:xfrm>
            <a:off x="6709222" y="1747002"/>
            <a:ext cx="687348" cy="724668"/>
            <a:chOff x="6403515" y="1179621"/>
            <a:chExt cx="515511" cy="543501"/>
          </a:xfrm>
          <a:solidFill>
            <a:srgbClr val="00B050"/>
          </a:solidFill>
        </p:grpSpPr>
        <p:sp>
          <p:nvSpPr>
            <p:cNvPr id="32" name="Google Shape;10090;p74">
              <a:extLst>
                <a:ext uri="{FF2B5EF4-FFF2-40B4-BE49-F238E27FC236}">
                  <a16:creationId xmlns:a16="http://schemas.microsoft.com/office/drawing/2014/main" id="{530B9DDF-FEB2-CDFA-A38B-7F6D482D4A68}"/>
                </a:ext>
              </a:extLst>
            </p:cNvPr>
            <p:cNvSpPr/>
            <p:nvPr/>
          </p:nvSpPr>
          <p:spPr>
            <a:xfrm>
              <a:off x="6523439" y="1179621"/>
              <a:ext cx="275636" cy="343622"/>
            </a:xfrm>
            <a:custGeom>
              <a:avLst/>
              <a:gdLst>
                <a:gd name="f0" fmla="val w"/>
                <a:gd name="f1" fmla="val h"/>
                <a:gd name="f2" fmla="val 0"/>
                <a:gd name="f3" fmla="val 6806"/>
                <a:gd name="f4" fmla="val 7961"/>
                <a:gd name="f5" fmla="val 4506"/>
                <a:gd name="f6" fmla="val 3266"/>
                <a:gd name="f7" fmla="val 4569"/>
                <a:gd name="f8" fmla="val 4601"/>
                <a:gd name="f9" fmla="val 3298"/>
                <a:gd name="f10" fmla="val 4632"/>
                <a:gd name="f11" fmla="val 5577"/>
                <a:gd name="f12" fmla="val 4621"/>
                <a:gd name="f13" fmla="val 5420"/>
                <a:gd name="f14" fmla="val 5881"/>
                <a:gd name="f15" fmla="val 4664"/>
                <a:gd name="f16" fmla="val 7110"/>
                <a:gd name="f17" fmla="val 3403"/>
                <a:gd name="f18" fmla="val 2206"/>
                <a:gd name="f19" fmla="val 1419"/>
                <a:gd name="f20" fmla="val 5944"/>
                <a:gd name="f21" fmla="val 1261"/>
                <a:gd name="f22" fmla="val 2238"/>
                <a:gd name="f23" fmla="val 2269"/>
                <a:gd name="f24" fmla="val 2301"/>
                <a:gd name="f25" fmla="val 4055"/>
                <a:gd name="f26" fmla="val 1"/>
                <a:gd name="f27" fmla="val 3400"/>
                <a:gd name="f28" fmla="val 2703"/>
                <a:gd name="f29" fmla="val 167"/>
                <a:gd name="f30" fmla="val 2049"/>
                <a:gd name="f31" fmla="val 494"/>
                <a:gd name="f32" fmla="val 1957"/>
                <a:gd name="f33" fmla="val 483"/>
                <a:gd name="f34" fmla="val 1867"/>
                <a:gd name="f35" fmla="val 478"/>
                <a:gd name="f36" fmla="val 1779"/>
                <a:gd name="f37" fmla="val 1354"/>
                <a:gd name="f38" fmla="val 976"/>
                <a:gd name="f39" fmla="val 600"/>
                <a:gd name="f40" fmla="val 662"/>
                <a:gd name="f41" fmla="val 809"/>
                <a:gd name="f42" fmla="val 347"/>
                <a:gd name="f43" fmla="val 1061"/>
                <a:gd name="f44" fmla="val 1534"/>
                <a:gd name="f45" fmla="val 2384"/>
                <a:gd name="f46" fmla="val 2857"/>
                <a:gd name="f47" fmla="val 95"/>
                <a:gd name="f48" fmla="val 3613"/>
                <a:gd name="f49" fmla="val 473"/>
                <a:gd name="f50" fmla="val 4810"/>
                <a:gd name="f51" fmla="val 536"/>
                <a:gd name="f52" fmla="val 6070"/>
                <a:gd name="f53" fmla="val 1482"/>
                <a:gd name="f54" fmla="val 7078"/>
                <a:gd name="f55" fmla="val 7646"/>
                <a:gd name="f56" fmla="val 2710"/>
                <a:gd name="f57" fmla="val 5136"/>
                <a:gd name="f58" fmla="val 6207"/>
                <a:gd name="f59" fmla="val 6417"/>
                <a:gd name="f60" fmla="val 6396"/>
                <a:gd name="f61" fmla="val 6554"/>
                <a:gd name="f62" fmla="val 4085"/>
                <a:gd name="f63" fmla="val 6774"/>
                <a:gd name="f64" fmla="val 3046"/>
                <a:gd name="f65" fmla="val 2447"/>
                <a:gd name="f66" fmla="val 1565"/>
                <a:gd name="f67" fmla="val 6459"/>
                <a:gd name="f68" fmla="val 872"/>
                <a:gd name="f69" fmla="val 5703"/>
                <a:gd name="f70" fmla="val 431"/>
                <a:gd name="f71" fmla="val 5234"/>
                <a:gd name="f72" fmla="val 143"/>
                <a:gd name="f73" fmla="val 4662"/>
                <a:gd name="f74" fmla="*/ f0 1 6806"/>
                <a:gd name="f75" fmla="*/ f1 1 7961"/>
                <a:gd name="f76" fmla="val f2"/>
                <a:gd name="f77" fmla="val f3"/>
                <a:gd name="f78" fmla="val f4"/>
                <a:gd name="f79" fmla="+- f78 0 f76"/>
                <a:gd name="f80" fmla="+- f77 0 f76"/>
                <a:gd name="f81" fmla="*/ f80 1 6806"/>
                <a:gd name="f82" fmla="*/ f79 1 7961"/>
                <a:gd name="f83" fmla="*/ f76 1 f81"/>
                <a:gd name="f84" fmla="*/ f77 1 f81"/>
                <a:gd name="f85" fmla="*/ f76 1 f82"/>
                <a:gd name="f86" fmla="*/ f78 1 f82"/>
                <a:gd name="f87" fmla="*/ f83 f74 1"/>
                <a:gd name="f88" fmla="*/ f84 f74 1"/>
                <a:gd name="f89" fmla="*/ f86 f75 1"/>
                <a:gd name="f90" fmla="*/ f85 f75 1"/>
              </a:gdLst>
              <a:ahLst/>
              <a:cxnLst>
                <a:cxn ang="3cd4">
                  <a:pos x="hc" y="t"/>
                </a:cxn>
                <a:cxn ang="0">
                  <a:pos x="r" y="vc"/>
                </a:cxn>
                <a:cxn ang="cd4">
                  <a:pos x="hc" y="b"/>
                </a:cxn>
                <a:cxn ang="cd2">
                  <a:pos x="l" y="vc"/>
                </a:cxn>
              </a:cxnLst>
              <a:rect l="f87" t="f90" r="f88" b="f89"/>
              <a:pathLst>
                <a:path w="6806" h="7961">
                  <a:moveTo>
                    <a:pt x="f5" y="f6"/>
                  </a:moveTo>
                  <a:cubicBezTo>
                    <a:pt x="f7" y="f6"/>
                    <a:pt x="f8" y="f9"/>
                    <a:pt x="f10" y="f9"/>
                  </a:cubicBezTo>
                  <a:lnTo>
                    <a:pt x="f11" y="f12"/>
                  </a:lnTo>
                  <a:cubicBezTo>
                    <a:pt x="f13" y="f14"/>
                    <a:pt x="f15" y="f16"/>
                    <a:pt x="f17" y="f16"/>
                  </a:cubicBezTo>
                  <a:cubicBezTo>
                    <a:pt x="f18" y="f16"/>
                    <a:pt x="f19" y="f20"/>
                    <a:pt x="f21" y="f12"/>
                  </a:cubicBezTo>
                  <a:lnTo>
                    <a:pt x="f18" y="f9"/>
                  </a:lnTo>
                  <a:cubicBezTo>
                    <a:pt x="f22" y="f6"/>
                    <a:pt x="f23" y="f6"/>
                    <a:pt x="f24" y="f6"/>
                  </a:cubicBezTo>
                  <a:close/>
                  <a:moveTo>
                    <a:pt x="f25" y="f26"/>
                  </a:moveTo>
                  <a:cubicBezTo>
                    <a:pt x="f27" y="f26"/>
                    <a:pt x="f28" y="f29"/>
                    <a:pt x="f30" y="f31"/>
                  </a:cubicBezTo>
                  <a:cubicBezTo>
                    <a:pt x="f32" y="f33"/>
                    <a:pt x="f34" y="f35"/>
                    <a:pt x="f36" y="f35"/>
                  </a:cubicBezTo>
                  <a:cubicBezTo>
                    <a:pt x="f37" y="f35"/>
                    <a:pt x="f38" y="f39"/>
                    <a:pt x="f40" y="f41"/>
                  </a:cubicBezTo>
                  <a:cubicBezTo>
                    <a:pt x="f42" y="f43"/>
                    <a:pt x="f26" y="f44"/>
                    <a:pt x="f26" y="f45"/>
                  </a:cubicBezTo>
                  <a:cubicBezTo>
                    <a:pt x="f26" y="f46"/>
                    <a:pt x="f47" y="f48"/>
                    <a:pt x="f42" y="f12"/>
                  </a:cubicBezTo>
                  <a:cubicBezTo>
                    <a:pt x="f49" y="f50"/>
                    <a:pt x="f51" y="f52"/>
                    <a:pt x="f53" y="f54"/>
                  </a:cubicBezTo>
                  <a:cubicBezTo>
                    <a:pt x="f30" y="f55"/>
                    <a:pt x="f56" y="f4"/>
                    <a:pt x="f17" y="f4"/>
                  </a:cubicBezTo>
                  <a:cubicBezTo>
                    <a:pt x="f57" y="f4"/>
                    <a:pt x="f58" y="f59"/>
                    <a:pt x="f60" y="f12"/>
                  </a:cubicBezTo>
                  <a:cubicBezTo>
                    <a:pt x="f61" y="f62"/>
                    <a:pt x="f63" y="f64"/>
                    <a:pt x="f3" y="f65"/>
                  </a:cubicBezTo>
                  <a:cubicBezTo>
                    <a:pt x="f3" y="f66"/>
                    <a:pt x="f67" y="f68"/>
                    <a:pt x="f69" y="f70"/>
                  </a:cubicBezTo>
                  <a:cubicBezTo>
                    <a:pt x="f71" y="f72"/>
                    <a:pt x="f73" y="f26"/>
                    <a:pt x="f25" y="f2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33" name="Google Shape;10091;p74">
              <a:extLst>
                <a:ext uri="{FF2B5EF4-FFF2-40B4-BE49-F238E27FC236}">
                  <a16:creationId xmlns:a16="http://schemas.microsoft.com/office/drawing/2014/main" id="{4D9FFC52-32A6-6D04-5248-02EA0A492164}"/>
                </a:ext>
              </a:extLst>
            </p:cNvPr>
            <p:cNvSpPr/>
            <p:nvPr/>
          </p:nvSpPr>
          <p:spPr>
            <a:xfrm>
              <a:off x="6403515" y="1519440"/>
              <a:ext cx="515511" cy="203682"/>
            </a:xfrm>
            <a:custGeom>
              <a:avLst/>
              <a:gdLst>
                <a:gd name="f0" fmla="val w"/>
                <a:gd name="f1" fmla="val h"/>
                <a:gd name="f2" fmla="val 0"/>
                <a:gd name="f3" fmla="val 12729"/>
                <a:gd name="f4" fmla="val 4719"/>
                <a:gd name="f5" fmla="val 4474"/>
                <a:gd name="f6" fmla="val 1001"/>
                <a:gd name="f7" fmla="val 5797"/>
                <a:gd name="f8" fmla="val 2293"/>
                <a:gd name="f9" fmla="val 5199"/>
                <a:gd name="f10" fmla="val 2891"/>
                <a:gd name="f11" fmla="val 4002"/>
                <a:gd name="f12" fmla="val 1159"/>
                <a:gd name="f13" fmla="val 4159"/>
                <a:gd name="f14" fmla="val 1096"/>
                <a:gd name="f15" fmla="val 4380"/>
                <a:gd name="f16" fmla="val 1064"/>
                <a:gd name="f17" fmla="val 8318"/>
                <a:gd name="f18" fmla="val 8475"/>
                <a:gd name="f19" fmla="val 8633"/>
                <a:gd name="f20" fmla="val 8790"/>
                <a:gd name="f21" fmla="val 1190"/>
                <a:gd name="f22" fmla="val 7593"/>
                <a:gd name="f23" fmla="val 6995"/>
                <a:gd name="f24" fmla="val 10681"/>
                <a:gd name="f25" fmla="val 3112"/>
                <a:gd name="f26" fmla="val 10901"/>
                <a:gd name="f27" fmla="val 11059"/>
                <a:gd name="f28" fmla="val 3301"/>
                <a:gd name="f29" fmla="val 3553"/>
                <a:gd name="f30" fmla="val 3742"/>
                <a:gd name="f31" fmla="val 10870"/>
                <a:gd name="f32" fmla="val 3931"/>
                <a:gd name="f33" fmla="val 9578"/>
                <a:gd name="f34" fmla="val 9326"/>
                <a:gd name="f35" fmla="val 9137"/>
                <a:gd name="f36" fmla="val 4458"/>
                <a:gd name="f37" fmla="val 1"/>
                <a:gd name="f38" fmla="val 4348"/>
                <a:gd name="f39" fmla="val 4238"/>
                <a:gd name="f40" fmla="val 40"/>
                <a:gd name="f41" fmla="val 119"/>
                <a:gd name="f42" fmla="val 4065"/>
                <a:gd name="f43" fmla="val 245"/>
                <a:gd name="f44" fmla="val 3939"/>
                <a:gd name="f45" fmla="val 308"/>
                <a:gd name="f46" fmla="val 3781"/>
                <a:gd name="f47" fmla="val 2395"/>
                <a:gd name="f48" fmla="val 914"/>
                <a:gd name="f49" fmla="val 1442"/>
                <a:gd name="f50" fmla="val 2639"/>
                <a:gd name="f51" fmla="val 4341"/>
                <a:gd name="f52" fmla="val 4561"/>
                <a:gd name="f53" fmla="val 189"/>
                <a:gd name="f54" fmla="val 441"/>
                <a:gd name="f55" fmla="val 12287"/>
                <a:gd name="f56" fmla="val 12508"/>
                <a:gd name="f57" fmla="val 12665"/>
                <a:gd name="f58" fmla="val 4530"/>
                <a:gd name="f59" fmla="val 12728"/>
                <a:gd name="f60" fmla="val 1474"/>
                <a:gd name="f61" fmla="val 11783"/>
                <a:gd name="f62" fmla="val 371"/>
                <a:gd name="f63" fmla="val 10303"/>
                <a:gd name="f64" fmla="val 8948"/>
                <a:gd name="f65" fmla="val 8727"/>
                <a:gd name="f66" fmla="val 8664"/>
                <a:gd name="f67" fmla="val 277"/>
                <a:gd name="f68" fmla="val 8538"/>
                <a:gd name="f69" fmla="val 151"/>
                <a:gd name="f70" fmla="val 8456"/>
                <a:gd name="f71" fmla="val 52"/>
                <a:gd name="f72" fmla="val 8339"/>
                <a:gd name="f73" fmla="val 5"/>
                <a:gd name="f74" fmla="val 8219"/>
                <a:gd name="f75" fmla="val 8110"/>
                <a:gd name="f76" fmla="val 7998"/>
                <a:gd name="f77" fmla="val 44"/>
                <a:gd name="f78" fmla="val 7908"/>
                <a:gd name="f79" fmla="val 6333"/>
                <a:gd name="f80" fmla="val 1694"/>
                <a:gd name="f81" fmla="val 4758"/>
                <a:gd name="f82" fmla="val 4679"/>
                <a:gd name="f83" fmla="val 4569"/>
                <a:gd name="f84" fmla="*/ f0 1 12729"/>
                <a:gd name="f85" fmla="*/ f1 1 4719"/>
                <a:gd name="f86" fmla="val f2"/>
                <a:gd name="f87" fmla="val f3"/>
                <a:gd name="f88" fmla="val f4"/>
                <a:gd name="f89" fmla="+- f88 0 f86"/>
                <a:gd name="f90" fmla="+- f87 0 f86"/>
                <a:gd name="f91" fmla="*/ f90 1 12729"/>
                <a:gd name="f92" fmla="*/ f89 1 4719"/>
                <a:gd name="f93" fmla="*/ f86 1 f91"/>
                <a:gd name="f94" fmla="*/ f87 1 f91"/>
                <a:gd name="f95" fmla="*/ f86 1 f92"/>
                <a:gd name="f96" fmla="*/ f88 1 f92"/>
                <a:gd name="f97" fmla="*/ f93 f84 1"/>
                <a:gd name="f98" fmla="*/ f94 f84 1"/>
                <a:gd name="f99" fmla="*/ f96 f85 1"/>
                <a:gd name="f100" fmla="*/ f95 f85 1"/>
              </a:gdLst>
              <a:ahLst/>
              <a:cxnLst>
                <a:cxn ang="3cd4">
                  <a:pos x="hc" y="t"/>
                </a:cxn>
                <a:cxn ang="0">
                  <a:pos x="r" y="vc"/>
                </a:cxn>
                <a:cxn ang="cd4">
                  <a:pos x="hc" y="b"/>
                </a:cxn>
                <a:cxn ang="cd2">
                  <a:pos x="l" y="vc"/>
                </a:cxn>
              </a:cxnLst>
              <a:rect l="f97" t="f100" r="f98" b="f99"/>
              <a:pathLst>
                <a:path w="12729" h="4719">
                  <a:moveTo>
                    <a:pt x="f5" y="f6"/>
                  </a:moveTo>
                  <a:lnTo>
                    <a:pt x="f7" y="f8"/>
                  </a:lnTo>
                  <a:lnTo>
                    <a:pt x="f9" y="f10"/>
                  </a:lnTo>
                  <a:lnTo>
                    <a:pt x="f11" y="f12"/>
                  </a:lnTo>
                  <a:cubicBezTo>
                    <a:pt x="f13" y="f14"/>
                    <a:pt x="f15" y="f16"/>
                    <a:pt x="f5" y="f6"/>
                  </a:cubicBezTo>
                  <a:close/>
                  <a:moveTo>
                    <a:pt x="f17" y="f6"/>
                  </a:moveTo>
                  <a:cubicBezTo>
                    <a:pt x="f18" y="f16"/>
                    <a:pt x="f19" y="f12"/>
                    <a:pt x="f20" y="f21"/>
                  </a:cubicBezTo>
                  <a:lnTo>
                    <a:pt x="f22" y="f10"/>
                  </a:lnTo>
                  <a:lnTo>
                    <a:pt x="f23" y="f8"/>
                  </a:lnTo>
                  <a:lnTo>
                    <a:pt x="f17" y="f6"/>
                  </a:lnTo>
                  <a:close/>
                  <a:moveTo>
                    <a:pt x="f24" y="f25"/>
                  </a:moveTo>
                  <a:cubicBezTo>
                    <a:pt x="f26" y="f25"/>
                    <a:pt x="f27" y="f28"/>
                    <a:pt x="f27" y="f29"/>
                  </a:cubicBezTo>
                  <a:cubicBezTo>
                    <a:pt x="f27" y="f30"/>
                    <a:pt x="f31" y="f32"/>
                    <a:pt x="f24" y="f32"/>
                  </a:cubicBezTo>
                  <a:lnTo>
                    <a:pt x="f33" y="f32"/>
                  </a:lnTo>
                  <a:cubicBezTo>
                    <a:pt x="f34" y="f32"/>
                    <a:pt x="f35" y="f30"/>
                    <a:pt x="f35" y="f29"/>
                  </a:cubicBezTo>
                  <a:cubicBezTo>
                    <a:pt x="f35" y="f28"/>
                    <a:pt x="f34" y="f25"/>
                    <a:pt x="f33" y="f25"/>
                  </a:cubicBezTo>
                  <a:close/>
                  <a:moveTo>
                    <a:pt x="f36" y="f37"/>
                  </a:moveTo>
                  <a:cubicBezTo>
                    <a:pt x="f38" y="f37"/>
                    <a:pt x="f39" y="f40"/>
                    <a:pt x="f13" y="f41"/>
                  </a:cubicBezTo>
                  <a:cubicBezTo>
                    <a:pt x="f42" y="f43"/>
                    <a:pt x="f44" y="f45"/>
                    <a:pt x="f46" y="f45"/>
                  </a:cubicBezTo>
                  <a:lnTo>
                    <a:pt x="f47" y="f45"/>
                  </a:lnTo>
                  <a:cubicBezTo>
                    <a:pt x="f48" y="f45"/>
                    <a:pt x="f2" y="f49"/>
                    <a:pt x="f2" y="f50"/>
                  </a:cubicBezTo>
                  <a:lnTo>
                    <a:pt x="f2" y="f51"/>
                  </a:lnTo>
                  <a:cubicBezTo>
                    <a:pt x="f2" y="f52"/>
                    <a:pt x="f53" y="f4"/>
                    <a:pt x="f54" y="f4"/>
                  </a:cubicBezTo>
                  <a:lnTo>
                    <a:pt x="f55" y="f4"/>
                  </a:lnTo>
                  <a:cubicBezTo>
                    <a:pt x="f56" y="f4"/>
                    <a:pt x="f57" y="f58"/>
                    <a:pt x="f57" y="f51"/>
                  </a:cubicBezTo>
                  <a:lnTo>
                    <a:pt x="f57" y="f50"/>
                  </a:lnTo>
                  <a:cubicBezTo>
                    <a:pt x="f59" y="f60"/>
                    <a:pt x="f61" y="f62"/>
                    <a:pt x="f63" y="f62"/>
                  </a:cubicBezTo>
                  <a:lnTo>
                    <a:pt x="f64" y="f62"/>
                  </a:lnTo>
                  <a:cubicBezTo>
                    <a:pt x="f65" y="f62"/>
                    <a:pt x="f66" y="f67"/>
                    <a:pt x="f68" y="f69"/>
                  </a:cubicBezTo>
                  <a:cubicBezTo>
                    <a:pt x="f70" y="f71"/>
                    <a:pt x="f72" y="f73"/>
                    <a:pt x="f74" y="f73"/>
                  </a:cubicBezTo>
                  <a:cubicBezTo>
                    <a:pt x="f75" y="f73"/>
                    <a:pt x="f76" y="f77"/>
                    <a:pt x="f78" y="f41"/>
                  </a:cubicBezTo>
                  <a:lnTo>
                    <a:pt x="f79" y="f80"/>
                  </a:lnTo>
                  <a:lnTo>
                    <a:pt x="f81" y="f41"/>
                  </a:lnTo>
                  <a:cubicBezTo>
                    <a:pt x="f82" y="f40"/>
                    <a:pt x="f83" y="f37"/>
                    <a:pt x="f36" y="f37"/>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sp>
        <p:nvSpPr>
          <p:cNvPr id="34" name="Google Shape;10113;p74">
            <a:extLst>
              <a:ext uri="{FF2B5EF4-FFF2-40B4-BE49-F238E27FC236}">
                <a16:creationId xmlns:a16="http://schemas.microsoft.com/office/drawing/2014/main" id="{B4BF1858-D9B8-E3A3-1CE0-03CEFA4826C8}"/>
              </a:ext>
            </a:extLst>
          </p:cNvPr>
          <p:cNvSpPr/>
          <p:nvPr/>
        </p:nvSpPr>
        <p:spPr>
          <a:xfrm>
            <a:off x="5143841" y="3815058"/>
            <a:ext cx="527560" cy="556052"/>
          </a:xfrm>
          <a:custGeom>
            <a:avLst/>
            <a:gdLst>
              <a:gd name="f0" fmla="val w"/>
              <a:gd name="f1" fmla="val h"/>
              <a:gd name="f2" fmla="val 0"/>
              <a:gd name="f3" fmla="val 12760"/>
              <a:gd name="f4" fmla="val 12619"/>
              <a:gd name="f5" fmla="val 10082"/>
              <a:gd name="f6" fmla="val 2190"/>
              <a:gd name="f7" fmla="val 11027"/>
              <a:gd name="f8" fmla="val 2726"/>
              <a:gd name="f9" fmla="val 8948"/>
              <a:gd name="f10" fmla="val 6317"/>
              <a:gd name="f11" fmla="val 8003"/>
              <a:gd name="f12" fmla="val 5781"/>
              <a:gd name="f13" fmla="val 8349"/>
              <a:gd name="f14" fmla="val 5151"/>
              <a:gd name="f15" fmla="val 9704"/>
              <a:gd name="f16" fmla="val 2820"/>
              <a:gd name="f17" fmla="val 7813"/>
              <a:gd name="f18" fmla="val 6601"/>
              <a:gd name="f19" fmla="val 8318"/>
              <a:gd name="f20" fmla="val 6916"/>
              <a:gd name="f21" fmla="val 7782"/>
              <a:gd name="f22" fmla="val 7262"/>
              <a:gd name="f23" fmla="val 10554"/>
              <a:gd name="f24" fmla="val 8522"/>
              <a:gd name="f25" fmla="val 10806"/>
              <a:gd name="f26" fmla="val 10964"/>
              <a:gd name="f27" fmla="val 8711"/>
              <a:gd name="f28" fmla="val 8900"/>
              <a:gd name="f29" fmla="val 9153"/>
              <a:gd name="f30" fmla="val 9342"/>
              <a:gd name="f31" fmla="val 5608"/>
              <a:gd name="f32" fmla="val 5356"/>
              <a:gd name="f33" fmla="val 5167"/>
              <a:gd name="f34" fmla="val 8680"/>
              <a:gd name="f35" fmla="val 3088"/>
              <a:gd name="f36" fmla="val 5592"/>
              <a:gd name="f37" fmla="val 3308"/>
              <a:gd name="f38" fmla="val 3497"/>
              <a:gd name="f39" fmla="val 5813"/>
              <a:gd name="f40" fmla="val 6002"/>
              <a:gd name="f41" fmla="val 6286"/>
              <a:gd name="f42" fmla="val 3970"/>
              <a:gd name="f43" fmla="val 6443"/>
              <a:gd name="f44" fmla="val 4348"/>
              <a:gd name="f45" fmla="val 7451"/>
              <a:gd name="f46" fmla="val 7703"/>
              <a:gd name="f47" fmla="val 4159"/>
              <a:gd name="f48" fmla="val 7861"/>
              <a:gd name="f49" fmla="val 3907"/>
              <a:gd name="f50" fmla="val 3655"/>
              <a:gd name="f51" fmla="val 7640"/>
              <a:gd name="f52" fmla="val 7231"/>
              <a:gd name="f53" fmla="val 7010"/>
              <a:gd name="f54" fmla="val 2836"/>
              <a:gd name="f55" fmla="val 2678"/>
              <a:gd name="f56" fmla="val 3025"/>
              <a:gd name="f57" fmla="val 7924"/>
              <a:gd name="f58" fmla="val 3340"/>
              <a:gd name="f59" fmla="val 8176"/>
              <a:gd name="f60" fmla="val 3781"/>
              <a:gd name="f61" fmla="val 8491"/>
              <a:gd name="f62" fmla="val 8869"/>
              <a:gd name="f63" fmla="val 9531"/>
              <a:gd name="f64" fmla="val 10098"/>
              <a:gd name="f65" fmla="val 10539"/>
              <a:gd name="f66" fmla="val 10728"/>
              <a:gd name="f67" fmla="val 11011"/>
              <a:gd name="f68" fmla="val 11232"/>
              <a:gd name="f69" fmla="val 11452"/>
              <a:gd name="f70" fmla="val 2206"/>
              <a:gd name="f71" fmla="val 10570"/>
              <a:gd name="f72" fmla="val 1859"/>
              <a:gd name="f73" fmla="val 9310"/>
              <a:gd name="f74" fmla="val 2048"/>
              <a:gd name="f75" fmla="val 9121"/>
              <a:gd name="f76" fmla="val 2300"/>
              <a:gd name="f77" fmla="val 2521"/>
              <a:gd name="f78" fmla="val 9783"/>
              <a:gd name="f79" fmla="val 2867"/>
              <a:gd name="f80" fmla="val 9940"/>
              <a:gd name="f81" fmla="val 9751"/>
              <a:gd name="f82" fmla="val 3182"/>
              <a:gd name="f83" fmla="val 9089"/>
              <a:gd name="f84" fmla="val 8837"/>
              <a:gd name="f85" fmla="val 2395"/>
              <a:gd name="f86" fmla="val 8113"/>
              <a:gd name="f87" fmla="val 6475"/>
              <a:gd name="f88" fmla="val 5750"/>
              <a:gd name="f89" fmla="val 11200"/>
              <a:gd name="f90" fmla="val 11641"/>
              <a:gd name="f91" fmla="val 11830"/>
              <a:gd name="f92" fmla="val 10933"/>
              <a:gd name="f93" fmla="val 1"/>
              <a:gd name="f94" fmla="val 10599"/>
              <a:gd name="f95" fmla="val 10280"/>
              <a:gd name="f96" fmla="val 176"/>
              <a:gd name="f97" fmla="val 10113"/>
              <a:gd name="f98" fmla="val 489"/>
              <a:gd name="f99" fmla="val 7877"/>
              <a:gd name="f100" fmla="val 4395"/>
              <a:gd name="f101" fmla="val 1229"/>
              <a:gd name="f102" fmla="val 567"/>
              <a:gd name="f103" fmla="val 4931"/>
              <a:gd name="f104" fmla="val 11389"/>
              <a:gd name="f105" fmla="val 12051"/>
              <a:gd name="f106" fmla="val 12618"/>
              <a:gd name="f107" fmla="val 11437"/>
              <a:gd name="f108" fmla="val 12098"/>
              <a:gd name="f109" fmla="val 12697"/>
              <a:gd name="f110" fmla="val 12082"/>
              <a:gd name="f111" fmla="val 12602"/>
              <a:gd name="f112" fmla="val 12067"/>
              <a:gd name="f113" fmla="val 11374"/>
              <a:gd name="f114" fmla="val 12476"/>
              <a:gd name="f115" fmla="val 1875"/>
              <a:gd name="f116" fmla="val 1402"/>
              <a:gd name="f117" fmla="val 804"/>
              <a:gd name="f118" fmla="val 12130"/>
              <a:gd name="f119" fmla="val 583"/>
              <a:gd name="f120" fmla="val 142"/>
              <a:gd name="f121" fmla="val 11277"/>
              <a:gd name="f122" fmla="val 46"/>
              <a:gd name="f123" fmla="val 11103"/>
              <a:gd name="f124" fmla="*/ f0 1 12760"/>
              <a:gd name="f125" fmla="*/ f1 1 12619"/>
              <a:gd name="f126" fmla="val f2"/>
              <a:gd name="f127" fmla="val f3"/>
              <a:gd name="f128" fmla="val f4"/>
              <a:gd name="f129" fmla="+- f128 0 f126"/>
              <a:gd name="f130" fmla="+- f127 0 f126"/>
              <a:gd name="f131" fmla="*/ f130 1 12760"/>
              <a:gd name="f132" fmla="*/ f129 1 12619"/>
              <a:gd name="f133" fmla="*/ f126 1 f131"/>
              <a:gd name="f134" fmla="*/ f127 1 f131"/>
              <a:gd name="f135" fmla="*/ f126 1 f132"/>
              <a:gd name="f136" fmla="*/ f128 1 f132"/>
              <a:gd name="f137" fmla="*/ f133 f124 1"/>
              <a:gd name="f138" fmla="*/ f134 f124 1"/>
              <a:gd name="f139" fmla="*/ f136 f125 1"/>
              <a:gd name="f140" fmla="*/ f135 f125 1"/>
            </a:gdLst>
            <a:ahLst/>
            <a:cxnLst>
              <a:cxn ang="3cd4">
                <a:pos x="hc" y="t"/>
              </a:cxn>
              <a:cxn ang="0">
                <a:pos x="r" y="vc"/>
              </a:cxn>
              <a:cxn ang="cd4">
                <a:pos x="hc" y="b"/>
              </a:cxn>
              <a:cxn ang="cd2">
                <a:pos x="l" y="vc"/>
              </a:cxn>
            </a:cxnLst>
            <a:rect l="f137" t="f140" r="f138" b="f139"/>
            <a:pathLst>
              <a:path w="12760" h="12619">
                <a:moveTo>
                  <a:pt x="f5" y="f6"/>
                </a:moveTo>
                <a:lnTo>
                  <a:pt x="f7" y="f8"/>
                </a:lnTo>
                <a:lnTo>
                  <a:pt x="f9" y="f10"/>
                </a:lnTo>
                <a:lnTo>
                  <a:pt x="f11" y="f12"/>
                </a:lnTo>
                <a:cubicBezTo>
                  <a:pt x="f13" y="f14"/>
                  <a:pt x="f15" y="f16"/>
                  <a:pt x="f5" y="f6"/>
                </a:cubicBezTo>
                <a:close/>
                <a:moveTo>
                  <a:pt x="f17" y="f18"/>
                </a:moveTo>
                <a:lnTo>
                  <a:pt x="f19" y="f20"/>
                </a:lnTo>
                <a:lnTo>
                  <a:pt x="f21" y="f22"/>
                </a:lnTo>
                <a:lnTo>
                  <a:pt x="f17" y="f18"/>
                </a:lnTo>
                <a:close/>
                <a:moveTo>
                  <a:pt x="f23" y="f24"/>
                </a:moveTo>
                <a:cubicBezTo>
                  <a:pt x="f25" y="f24"/>
                  <a:pt x="f26" y="f27"/>
                  <a:pt x="f26" y="f28"/>
                </a:cubicBezTo>
                <a:cubicBezTo>
                  <a:pt x="f26" y="f29"/>
                  <a:pt x="f25" y="f30"/>
                  <a:pt x="f23" y="f30"/>
                </a:cubicBezTo>
                <a:lnTo>
                  <a:pt x="f31" y="f30"/>
                </a:lnTo>
                <a:cubicBezTo>
                  <a:pt x="f32" y="f30"/>
                  <a:pt x="f33" y="f29"/>
                  <a:pt x="f33" y="f28"/>
                </a:cubicBezTo>
                <a:cubicBezTo>
                  <a:pt x="f33" y="f34"/>
                  <a:pt x="f32" y="f24"/>
                  <a:pt x="f31" y="f24"/>
                </a:cubicBezTo>
                <a:close/>
                <a:moveTo>
                  <a:pt x="f35" y="f36"/>
                </a:moveTo>
                <a:cubicBezTo>
                  <a:pt x="f37" y="f36"/>
                  <a:pt x="f38" y="f39"/>
                  <a:pt x="f38" y="f40"/>
                </a:cubicBezTo>
                <a:lnTo>
                  <a:pt x="f38" y="f41"/>
                </a:lnTo>
                <a:cubicBezTo>
                  <a:pt x="f42" y="f43"/>
                  <a:pt x="f44" y="f20"/>
                  <a:pt x="f44" y="f45"/>
                </a:cubicBezTo>
                <a:cubicBezTo>
                  <a:pt x="f44" y="f46"/>
                  <a:pt x="f47" y="f48"/>
                  <a:pt x="f49" y="f48"/>
                </a:cubicBezTo>
                <a:cubicBezTo>
                  <a:pt x="f50" y="f48"/>
                  <a:pt x="f38" y="f51"/>
                  <a:pt x="f38" y="f45"/>
                </a:cubicBezTo>
                <a:cubicBezTo>
                  <a:pt x="f38" y="f52"/>
                  <a:pt x="f37" y="f53"/>
                  <a:pt x="f35" y="f53"/>
                </a:cubicBezTo>
                <a:cubicBezTo>
                  <a:pt x="f54" y="f53"/>
                  <a:pt x="f55" y="f52"/>
                  <a:pt x="f55" y="f45"/>
                </a:cubicBezTo>
                <a:cubicBezTo>
                  <a:pt x="f55" y="f46"/>
                  <a:pt x="f56" y="f57"/>
                  <a:pt x="f58" y="f59"/>
                </a:cubicBezTo>
                <a:cubicBezTo>
                  <a:pt x="f60" y="f61"/>
                  <a:pt x="f44" y="f62"/>
                  <a:pt x="f44" y="f63"/>
                </a:cubicBezTo>
                <a:cubicBezTo>
                  <a:pt x="f44" y="f64"/>
                  <a:pt x="f42" y="f65"/>
                  <a:pt x="f38" y="f66"/>
                </a:cubicBezTo>
                <a:lnTo>
                  <a:pt x="f38" y="f67"/>
                </a:lnTo>
                <a:cubicBezTo>
                  <a:pt x="f38" y="f68"/>
                  <a:pt x="f37" y="f69"/>
                  <a:pt x="f35" y="f69"/>
                </a:cubicBezTo>
                <a:cubicBezTo>
                  <a:pt x="f54" y="f69"/>
                  <a:pt x="f55" y="f68"/>
                  <a:pt x="f55" y="f67"/>
                </a:cubicBezTo>
                <a:lnTo>
                  <a:pt x="f55" y="f66"/>
                </a:lnTo>
                <a:cubicBezTo>
                  <a:pt x="f70" y="f71"/>
                  <a:pt x="f72" y="f64"/>
                  <a:pt x="f72" y="f63"/>
                </a:cubicBezTo>
                <a:cubicBezTo>
                  <a:pt x="f72" y="f73"/>
                  <a:pt x="f74" y="f75"/>
                  <a:pt x="f76" y="f75"/>
                </a:cubicBezTo>
                <a:cubicBezTo>
                  <a:pt x="f77" y="f75"/>
                  <a:pt x="f55" y="f73"/>
                  <a:pt x="f55" y="f63"/>
                </a:cubicBezTo>
                <a:cubicBezTo>
                  <a:pt x="f55" y="f78"/>
                  <a:pt x="f79" y="f80"/>
                  <a:pt x="f35" y="f80"/>
                </a:cubicBezTo>
                <a:cubicBezTo>
                  <a:pt x="f37" y="f80"/>
                  <a:pt x="f38" y="f81"/>
                  <a:pt x="f38" y="f63"/>
                </a:cubicBezTo>
                <a:cubicBezTo>
                  <a:pt x="f38" y="f73"/>
                  <a:pt x="f82" y="f83"/>
                  <a:pt x="f54" y="f84"/>
                </a:cubicBezTo>
                <a:cubicBezTo>
                  <a:pt x="f85" y="f24"/>
                  <a:pt x="f72" y="f86"/>
                  <a:pt x="f72" y="f45"/>
                </a:cubicBezTo>
                <a:cubicBezTo>
                  <a:pt x="f72" y="f20"/>
                  <a:pt x="f70" y="f87"/>
                  <a:pt x="f55" y="f41"/>
                </a:cubicBezTo>
                <a:lnTo>
                  <a:pt x="f55" y="f40"/>
                </a:lnTo>
                <a:cubicBezTo>
                  <a:pt x="f55" y="f88"/>
                  <a:pt x="f79" y="f36"/>
                  <a:pt x="f35" y="f36"/>
                </a:cubicBezTo>
                <a:close/>
                <a:moveTo>
                  <a:pt x="f23" y="f67"/>
                </a:moveTo>
                <a:cubicBezTo>
                  <a:pt x="f25" y="f67"/>
                  <a:pt x="f26" y="f89"/>
                  <a:pt x="f26" y="f69"/>
                </a:cubicBezTo>
                <a:cubicBezTo>
                  <a:pt x="f26" y="f90"/>
                  <a:pt x="f25" y="f91"/>
                  <a:pt x="f23" y="f91"/>
                </a:cubicBezTo>
                <a:lnTo>
                  <a:pt x="f31" y="f91"/>
                </a:lnTo>
                <a:cubicBezTo>
                  <a:pt x="f32" y="f91"/>
                  <a:pt x="f33" y="f90"/>
                  <a:pt x="f33" y="f69"/>
                </a:cubicBezTo>
                <a:cubicBezTo>
                  <a:pt x="f33" y="f89"/>
                  <a:pt x="f32" y="f67"/>
                  <a:pt x="f31" y="f67"/>
                </a:cubicBezTo>
                <a:close/>
                <a:moveTo>
                  <a:pt x="f92" y="f93"/>
                </a:moveTo>
                <a:cubicBezTo>
                  <a:pt x="f94" y="f93"/>
                  <a:pt x="f95" y="f96"/>
                  <a:pt x="f97" y="f98"/>
                </a:cubicBezTo>
                <a:lnTo>
                  <a:pt x="f99" y="f100"/>
                </a:lnTo>
                <a:lnTo>
                  <a:pt x="f101" y="f100"/>
                </a:lnTo>
                <a:cubicBezTo>
                  <a:pt x="f102" y="f100"/>
                  <a:pt x="f2" y="f103"/>
                  <a:pt x="f2" y="f36"/>
                </a:cubicBezTo>
                <a:lnTo>
                  <a:pt x="f2" y="f104"/>
                </a:lnTo>
                <a:cubicBezTo>
                  <a:pt x="f2" y="f105"/>
                  <a:pt x="f102" y="f106"/>
                  <a:pt x="f101" y="f106"/>
                </a:cubicBezTo>
                <a:lnTo>
                  <a:pt x="f107" y="f106"/>
                </a:lnTo>
                <a:cubicBezTo>
                  <a:pt x="f108" y="f106"/>
                  <a:pt x="f109" y="f110"/>
                  <a:pt x="f109" y="f104"/>
                </a:cubicBezTo>
                <a:lnTo>
                  <a:pt x="f109" y="f36"/>
                </a:lnTo>
                <a:cubicBezTo>
                  <a:pt x="f111" y="f103"/>
                  <a:pt x="f112" y="f100"/>
                  <a:pt x="f113" y="f100"/>
                </a:cubicBezTo>
                <a:lnTo>
                  <a:pt x="f7" y="f100"/>
                </a:lnTo>
                <a:lnTo>
                  <a:pt x="f114" y="f115"/>
                </a:lnTo>
                <a:cubicBezTo>
                  <a:pt x="f3" y="f116"/>
                  <a:pt x="f111" y="f117"/>
                  <a:pt x="f118" y="f119"/>
                </a:cubicBezTo>
                <a:lnTo>
                  <a:pt x="f107" y="f120"/>
                </a:lnTo>
                <a:cubicBezTo>
                  <a:pt x="f121" y="f122"/>
                  <a:pt x="f123" y="f93"/>
                  <a:pt x="f92" y="f93"/>
                </a:cubicBezTo>
                <a:close/>
              </a:path>
            </a:pathLst>
          </a:custGeom>
          <a:solidFill>
            <a:srgbClr val="00B050"/>
          </a:solid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nvGrpSpPr>
          <p:cNvPr id="35" name="Google Shape;10118;p74">
            <a:extLst>
              <a:ext uri="{FF2B5EF4-FFF2-40B4-BE49-F238E27FC236}">
                <a16:creationId xmlns:a16="http://schemas.microsoft.com/office/drawing/2014/main" id="{C2416D16-146F-2DF4-61D2-5CD429F60033}"/>
              </a:ext>
            </a:extLst>
          </p:cNvPr>
          <p:cNvGrpSpPr/>
          <p:nvPr/>
        </p:nvGrpSpPr>
        <p:grpSpPr>
          <a:xfrm>
            <a:off x="9470295" y="2938355"/>
            <a:ext cx="467527" cy="505895"/>
            <a:chOff x="8474320" y="2073136"/>
            <a:chExt cx="350645" cy="379421"/>
          </a:xfrm>
          <a:solidFill>
            <a:srgbClr val="00B050"/>
          </a:solidFill>
        </p:grpSpPr>
        <p:sp>
          <p:nvSpPr>
            <p:cNvPr id="36" name="Google Shape;10119;p74">
              <a:extLst>
                <a:ext uri="{FF2B5EF4-FFF2-40B4-BE49-F238E27FC236}">
                  <a16:creationId xmlns:a16="http://schemas.microsoft.com/office/drawing/2014/main" id="{CD067CC7-D517-2939-8AD3-3ACCF5C23B09}"/>
                </a:ext>
              </a:extLst>
            </p:cNvPr>
            <p:cNvSpPr/>
            <p:nvPr/>
          </p:nvSpPr>
          <p:spPr>
            <a:xfrm>
              <a:off x="8474320" y="2353190"/>
              <a:ext cx="101205" cy="99367"/>
            </a:xfrm>
            <a:custGeom>
              <a:avLst/>
              <a:gdLst>
                <a:gd name="f0" fmla="val w"/>
                <a:gd name="f1" fmla="val h"/>
                <a:gd name="f2" fmla="val 0"/>
                <a:gd name="f3" fmla="val 3592"/>
                <a:gd name="f4" fmla="val 3309"/>
                <a:gd name="f5" fmla="val 1796"/>
                <a:gd name="f6" fmla="val 851"/>
                <a:gd name="f7" fmla="val 2048"/>
                <a:gd name="f8" fmla="val 2237"/>
                <a:gd name="f9" fmla="val 1071"/>
                <a:gd name="f10" fmla="val 1260"/>
                <a:gd name="f11" fmla="val 1449"/>
                <a:gd name="f12" fmla="val 1701"/>
                <a:gd name="f13" fmla="val 1576"/>
                <a:gd name="f14" fmla="val 1418"/>
                <a:gd name="f15" fmla="val 1481"/>
                <a:gd name="f16" fmla="val 1008"/>
                <a:gd name="f17" fmla="val 2079"/>
                <a:gd name="f18" fmla="val 2741"/>
                <a:gd name="f19" fmla="val 536"/>
                <a:gd name="f20" fmla="val 3308"/>
                <a:gd name="f21" fmla="val 1229"/>
                <a:gd name="f22" fmla="val 2332"/>
                <a:gd name="f23" fmla="val 2993"/>
                <a:gd name="f24" fmla="*/ f0 1 3592"/>
                <a:gd name="f25" fmla="*/ f1 1 3309"/>
                <a:gd name="f26" fmla="val f2"/>
                <a:gd name="f27" fmla="val f3"/>
                <a:gd name="f28" fmla="val f4"/>
                <a:gd name="f29" fmla="+- f28 0 f26"/>
                <a:gd name="f30" fmla="+- f27 0 f26"/>
                <a:gd name="f31" fmla="*/ f30 1 3592"/>
                <a:gd name="f32" fmla="*/ f29 1 3309"/>
                <a:gd name="f33" fmla="*/ f26 1 f31"/>
                <a:gd name="f34" fmla="*/ f27 1 f31"/>
                <a:gd name="f35" fmla="*/ f26 1 f32"/>
                <a:gd name="f36" fmla="*/ f28 1 f32"/>
                <a:gd name="f37" fmla="*/ f33 f24 1"/>
                <a:gd name="f38" fmla="*/ f34 f24 1"/>
                <a:gd name="f39" fmla="*/ f36 f25 1"/>
                <a:gd name="f40" fmla="*/ f35 f25 1"/>
              </a:gdLst>
              <a:ahLst/>
              <a:cxnLst>
                <a:cxn ang="3cd4">
                  <a:pos x="hc" y="t"/>
                </a:cxn>
                <a:cxn ang="0">
                  <a:pos x="r" y="vc"/>
                </a:cxn>
                <a:cxn ang="cd4">
                  <a:pos x="hc" y="b"/>
                </a:cxn>
                <a:cxn ang="cd2">
                  <a:pos x="l" y="vc"/>
                </a:cxn>
              </a:cxnLst>
              <a:rect l="f37" t="f40" r="f38" b="f39"/>
              <a:pathLst>
                <a:path w="3592" h="3309">
                  <a:moveTo>
                    <a:pt x="f5" y="f6"/>
                  </a:moveTo>
                  <a:cubicBezTo>
                    <a:pt x="f7" y="f6"/>
                    <a:pt x="f8" y="f9"/>
                    <a:pt x="f8" y="f10"/>
                  </a:cubicBezTo>
                  <a:cubicBezTo>
                    <a:pt x="f8" y="f11"/>
                    <a:pt x="f7" y="f12"/>
                    <a:pt x="f5" y="f12"/>
                  </a:cubicBezTo>
                  <a:cubicBezTo>
                    <a:pt x="f13" y="f12"/>
                    <a:pt x="f14" y="f15"/>
                    <a:pt x="f14" y="f10"/>
                  </a:cubicBezTo>
                  <a:cubicBezTo>
                    <a:pt x="f14" y="f16"/>
                    <a:pt x="f13" y="f6"/>
                    <a:pt x="f5" y="f6"/>
                  </a:cubicBezTo>
                  <a:close/>
                  <a:moveTo>
                    <a:pt x="f2" y="f2"/>
                  </a:moveTo>
                  <a:lnTo>
                    <a:pt x="f2" y="f17"/>
                  </a:lnTo>
                  <a:cubicBezTo>
                    <a:pt x="f2" y="f18"/>
                    <a:pt x="f19" y="f20"/>
                    <a:pt x="f21" y="f20"/>
                  </a:cubicBezTo>
                  <a:lnTo>
                    <a:pt x="f22" y="f20"/>
                  </a:lnTo>
                  <a:cubicBezTo>
                    <a:pt x="f23" y="f20"/>
                    <a:pt x="f3" y="f18"/>
                    <a:pt x="f3" y="f17"/>
                  </a:cubicBezTo>
                  <a:lnTo>
                    <a:pt x="f3" y="f2"/>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37" name="Google Shape;10120;p74">
              <a:extLst>
                <a:ext uri="{FF2B5EF4-FFF2-40B4-BE49-F238E27FC236}">
                  <a16:creationId xmlns:a16="http://schemas.microsoft.com/office/drawing/2014/main" id="{AECF3D37-2240-5247-477A-D1E13DC7E235}"/>
                </a:ext>
              </a:extLst>
            </p:cNvPr>
            <p:cNvSpPr/>
            <p:nvPr/>
          </p:nvSpPr>
          <p:spPr>
            <a:xfrm>
              <a:off x="8475189" y="2073136"/>
              <a:ext cx="101233" cy="255492"/>
            </a:xfrm>
            <a:custGeom>
              <a:avLst/>
              <a:gdLst>
                <a:gd name="f0" fmla="val w"/>
                <a:gd name="f1" fmla="val h"/>
                <a:gd name="f2" fmla="val 0"/>
                <a:gd name="f3" fmla="val 3593"/>
                <a:gd name="f4" fmla="val 8508"/>
                <a:gd name="f5" fmla="val 1734"/>
                <a:gd name="f6" fmla="val 1607"/>
                <a:gd name="f7" fmla="val 1923"/>
                <a:gd name="f8" fmla="val 2175"/>
                <a:gd name="f9" fmla="val 1797"/>
                <a:gd name="f10" fmla="val 2049"/>
                <a:gd name="f11" fmla="val 7278"/>
                <a:gd name="f12" fmla="val 7499"/>
                <a:gd name="f13" fmla="val 1986"/>
                <a:gd name="f14" fmla="val 7656"/>
                <a:gd name="f15" fmla="val 1513"/>
                <a:gd name="f16" fmla="val 1356"/>
                <a:gd name="f17" fmla="val 7467"/>
                <a:gd name="f18" fmla="val 1545"/>
                <a:gd name="f19" fmla="val 1230"/>
                <a:gd name="f20" fmla="val 1"/>
                <a:gd name="f21" fmla="val 568"/>
                <a:gd name="f22" fmla="val 536"/>
                <a:gd name="f23" fmla="val 1198"/>
                <a:gd name="f24" fmla="val 8507"/>
                <a:gd name="f25" fmla="val 3561"/>
                <a:gd name="f26" fmla="val 2994"/>
                <a:gd name="f27" fmla="val 2332"/>
                <a:gd name="f28" fmla="*/ f0 1 3593"/>
                <a:gd name="f29" fmla="*/ f1 1 8508"/>
                <a:gd name="f30" fmla="val f2"/>
                <a:gd name="f31" fmla="val f3"/>
                <a:gd name="f32" fmla="val f4"/>
                <a:gd name="f33" fmla="+- f32 0 f30"/>
                <a:gd name="f34" fmla="+- f31 0 f30"/>
                <a:gd name="f35" fmla="*/ f34 1 3593"/>
                <a:gd name="f36" fmla="*/ f33 1 8508"/>
                <a:gd name="f37" fmla="*/ f30 1 f35"/>
                <a:gd name="f38" fmla="*/ f31 1 f35"/>
                <a:gd name="f39" fmla="*/ f30 1 f36"/>
                <a:gd name="f40" fmla="*/ f32 1 f36"/>
                <a:gd name="f41" fmla="*/ f37 f28 1"/>
                <a:gd name="f42" fmla="*/ f38 f28 1"/>
                <a:gd name="f43" fmla="*/ f40 f29 1"/>
                <a:gd name="f44" fmla="*/ f39 f29 1"/>
              </a:gdLst>
              <a:ahLst/>
              <a:cxnLst>
                <a:cxn ang="3cd4">
                  <a:pos x="hc" y="t"/>
                </a:cxn>
                <a:cxn ang="0">
                  <a:pos x="r" y="vc"/>
                </a:cxn>
                <a:cxn ang="cd4">
                  <a:pos x="hc" y="b"/>
                </a:cxn>
                <a:cxn ang="cd2">
                  <a:pos x="l" y="vc"/>
                </a:cxn>
              </a:cxnLst>
              <a:rect l="f41" t="f44" r="f42" b="f43"/>
              <a:pathLst>
                <a:path w="3593" h="8508">
                  <a:moveTo>
                    <a:pt x="f5" y="f6"/>
                  </a:moveTo>
                  <a:cubicBezTo>
                    <a:pt x="f7" y="f6"/>
                    <a:pt x="f8" y="f9"/>
                    <a:pt x="f8" y="f10"/>
                  </a:cubicBezTo>
                  <a:lnTo>
                    <a:pt x="f8" y="f11"/>
                  </a:lnTo>
                  <a:cubicBezTo>
                    <a:pt x="f8" y="f12"/>
                    <a:pt x="f13" y="f14"/>
                    <a:pt x="f5" y="f14"/>
                  </a:cubicBezTo>
                  <a:cubicBezTo>
                    <a:pt x="f15" y="f14"/>
                    <a:pt x="f16" y="f17"/>
                    <a:pt x="f16" y="f11"/>
                  </a:cubicBezTo>
                  <a:lnTo>
                    <a:pt x="f16" y="f10"/>
                  </a:lnTo>
                  <a:cubicBezTo>
                    <a:pt x="f16" y="f9"/>
                    <a:pt x="f18" y="f6"/>
                    <a:pt x="f5" y="f6"/>
                  </a:cubicBezTo>
                  <a:close/>
                  <a:moveTo>
                    <a:pt x="f19" y="f20"/>
                  </a:moveTo>
                  <a:cubicBezTo>
                    <a:pt x="f21" y="f20"/>
                    <a:pt x="f20" y="f22"/>
                    <a:pt x="f20" y="f23"/>
                  </a:cubicBezTo>
                  <a:lnTo>
                    <a:pt x="f20" y="f24"/>
                  </a:lnTo>
                  <a:lnTo>
                    <a:pt x="f3" y="f24"/>
                  </a:lnTo>
                  <a:lnTo>
                    <a:pt x="f3" y="f23"/>
                  </a:lnTo>
                  <a:cubicBezTo>
                    <a:pt x="f25" y="f22"/>
                    <a:pt x="f26" y="f20"/>
                    <a:pt x="f27" y="f20"/>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38" name="Google Shape;10121;p74">
              <a:extLst>
                <a:ext uri="{FF2B5EF4-FFF2-40B4-BE49-F238E27FC236}">
                  <a16:creationId xmlns:a16="http://schemas.microsoft.com/office/drawing/2014/main" id="{D0C9415B-A6C4-0B2A-2212-132964B678EC}"/>
                </a:ext>
              </a:extLst>
            </p:cNvPr>
            <p:cNvSpPr/>
            <p:nvPr/>
          </p:nvSpPr>
          <p:spPr>
            <a:xfrm>
              <a:off x="8598596" y="2353190"/>
              <a:ext cx="101205" cy="99367"/>
            </a:xfrm>
            <a:custGeom>
              <a:avLst/>
              <a:gdLst>
                <a:gd name="f0" fmla="val w"/>
                <a:gd name="f1" fmla="val h"/>
                <a:gd name="f2" fmla="val 0"/>
                <a:gd name="f3" fmla="val 3592"/>
                <a:gd name="f4" fmla="val 3309"/>
                <a:gd name="f5" fmla="val 1796"/>
                <a:gd name="f6" fmla="val 851"/>
                <a:gd name="f7" fmla="val 2048"/>
                <a:gd name="f8" fmla="val 2205"/>
                <a:gd name="f9" fmla="val 1071"/>
                <a:gd name="f10" fmla="val 1260"/>
                <a:gd name="f11" fmla="val 1449"/>
                <a:gd name="f12" fmla="val 2016"/>
                <a:gd name="f13" fmla="val 1701"/>
                <a:gd name="f14" fmla="val 1575"/>
                <a:gd name="f15" fmla="val 1386"/>
                <a:gd name="f16" fmla="val 1481"/>
                <a:gd name="f17" fmla="val 1008"/>
                <a:gd name="f18" fmla="val 2079"/>
                <a:gd name="f19" fmla="val 2741"/>
                <a:gd name="f20" fmla="val 536"/>
                <a:gd name="f21" fmla="val 3308"/>
                <a:gd name="f22" fmla="val 2363"/>
                <a:gd name="f23" fmla="val 3025"/>
                <a:gd name="f24" fmla="*/ f0 1 3592"/>
                <a:gd name="f25" fmla="*/ f1 1 3309"/>
                <a:gd name="f26" fmla="val f2"/>
                <a:gd name="f27" fmla="val f3"/>
                <a:gd name="f28" fmla="val f4"/>
                <a:gd name="f29" fmla="+- f28 0 f26"/>
                <a:gd name="f30" fmla="+- f27 0 f26"/>
                <a:gd name="f31" fmla="*/ f30 1 3592"/>
                <a:gd name="f32" fmla="*/ f29 1 3309"/>
                <a:gd name="f33" fmla="*/ f26 1 f31"/>
                <a:gd name="f34" fmla="*/ f27 1 f31"/>
                <a:gd name="f35" fmla="*/ f26 1 f32"/>
                <a:gd name="f36" fmla="*/ f28 1 f32"/>
                <a:gd name="f37" fmla="*/ f33 f24 1"/>
                <a:gd name="f38" fmla="*/ f34 f24 1"/>
                <a:gd name="f39" fmla="*/ f36 f25 1"/>
                <a:gd name="f40" fmla="*/ f35 f25 1"/>
              </a:gdLst>
              <a:ahLst/>
              <a:cxnLst>
                <a:cxn ang="3cd4">
                  <a:pos x="hc" y="t"/>
                </a:cxn>
                <a:cxn ang="0">
                  <a:pos x="r" y="vc"/>
                </a:cxn>
                <a:cxn ang="cd4">
                  <a:pos x="hc" y="b"/>
                </a:cxn>
                <a:cxn ang="cd2">
                  <a:pos x="l" y="vc"/>
                </a:cxn>
              </a:cxnLst>
              <a:rect l="f37" t="f40" r="f38" b="f39"/>
              <a:pathLst>
                <a:path w="3592" h="3309">
                  <a:moveTo>
                    <a:pt x="f5" y="f6"/>
                  </a:moveTo>
                  <a:cubicBezTo>
                    <a:pt x="f7" y="f6"/>
                    <a:pt x="f8" y="f9"/>
                    <a:pt x="f8" y="f10"/>
                  </a:cubicBezTo>
                  <a:cubicBezTo>
                    <a:pt x="f8" y="f11"/>
                    <a:pt x="f12" y="f13"/>
                    <a:pt x="f5" y="f13"/>
                  </a:cubicBezTo>
                  <a:cubicBezTo>
                    <a:pt x="f14" y="f13"/>
                    <a:pt x="f15" y="f16"/>
                    <a:pt x="f15" y="f10"/>
                  </a:cubicBezTo>
                  <a:cubicBezTo>
                    <a:pt x="f15" y="f17"/>
                    <a:pt x="f14" y="f6"/>
                    <a:pt x="f5" y="f6"/>
                  </a:cubicBezTo>
                  <a:close/>
                  <a:moveTo>
                    <a:pt x="f2" y="f2"/>
                  </a:moveTo>
                  <a:lnTo>
                    <a:pt x="f2" y="f18"/>
                  </a:lnTo>
                  <a:cubicBezTo>
                    <a:pt x="f2" y="f19"/>
                    <a:pt x="f20" y="f21"/>
                    <a:pt x="f10" y="f21"/>
                  </a:cubicBezTo>
                  <a:lnTo>
                    <a:pt x="f22" y="f21"/>
                  </a:lnTo>
                  <a:cubicBezTo>
                    <a:pt x="f23" y="f21"/>
                    <a:pt x="f3" y="f19"/>
                    <a:pt x="f3" y="f18"/>
                  </a:cubicBezTo>
                  <a:lnTo>
                    <a:pt x="f3" y="f2"/>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39" name="Google Shape;10122;p74">
              <a:extLst>
                <a:ext uri="{FF2B5EF4-FFF2-40B4-BE49-F238E27FC236}">
                  <a16:creationId xmlns:a16="http://schemas.microsoft.com/office/drawing/2014/main" id="{D001B0E9-9159-BEFE-6316-89AA3E33C163}"/>
                </a:ext>
              </a:extLst>
            </p:cNvPr>
            <p:cNvSpPr/>
            <p:nvPr/>
          </p:nvSpPr>
          <p:spPr>
            <a:xfrm>
              <a:off x="8598596" y="2073136"/>
              <a:ext cx="101205" cy="255492"/>
            </a:xfrm>
            <a:custGeom>
              <a:avLst/>
              <a:gdLst>
                <a:gd name="f0" fmla="val w"/>
                <a:gd name="f1" fmla="val h"/>
                <a:gd name="f2" fmla="val 0"/>
                <a:gd name="f3" fmla="val 3592"/>
                <a:gd name="f4" fmla="val 8508"/>
                <a:gd name="f5" fmla="val 1796"/>
                <a:gd name="f6" fmla="val 1607"/>
                <a:gd name="f7" fmla="val 2048"/>
                <a:gd name="f8" fmla="val 2205"/>
                <a:gd name="f9" fmla="val 1797"/>
                <a:gd name="f10" fmla="val 2049"/>
                <a:gd name="f11" fmla="val 7278"/>
                <a:gd name="f12" fmla="val 7499"/>
                <a:gd name="f13" fmla="val 2016"/>
                <a:gd name="f14" fmla="val 7656"/>
                <a:gd name="f15" fmla="val 1386"/>
                <a:gd name="f16" fmla="val 7467"/>
                <a:gd name="f17" fmla="val 1575"/>
                <a:gd name="f18" fmla="val 1260"/>
                <a:gd name="f19" fmla="val 1"/>
                <a:gd name="f20" fmla="val 599"/>
                <a:gd name="f21" fmla="val 536"/>
                <a:gd name="f22" fmla="val 1198"/>
                <a:gd name="f23" fmla="val 8507"/>
                <a:gd name="f24" fmla="val 3025"/>
                <a:gd name="f25" fmla="val 2363"/>
                <a:gd name="f26" fmla="*/ f0 1 3592"/>
                <a:gd name="f27" fmla="*/ f1 1 8508"/>
                <a:gd name="f28" fmla="val f2"/>
                <a:gd name="f29" fmla="val f3"/>
                <a:gd name="f30" fmla="val f4"/>
                <a:gd name="f31" fmla="+- f30 0 f28"/>
                <a:gd name="f32" fmla="+- f29 0 f28"/>
                <a:gd name="f33" fmla="*/ f32 1 3592"/>
                <a:gd name="f34" fmla="*/ f31 1 8508"/>
                <a:gd name="f35" fmla="*/ f28 1 f33"/>
                <a:gd name="f36" fmla="*/ f29 1 f33"/>
                <a:gd name="f37" fmla="*/ f28 1 f34"/>
                <a:gd name="f38" fmla="*/ f30 1 f34"/>
                <a:gd name="f39" fmla="*/ f35 f26 1"/>
                <a:gd name="f40" fmla="*/ f36 f26 1"/>
                <a:gd name="f41" fmla="*/ f38 f27 1"/>
                <a:gd name="f42" fmla="*/ f37 f27 1"/>
              </a:gdLst>
              <a:ahLst/>
              <a:cxnLst>
                <a:cxn ang="3cd4">
                  <a:pos x="hc" y="t"/>
                </a:cxn>
                <a:cxn ang="0">
                  <a:pos x="r" y="vc"/>
                </a:cxn>
                <a:cxn ang="cd4">
                  <a:pos x="hc" y="b"/>
                </a:cxn>
                <a:cxn ang="cd2">
                  <a:pos x="l" y="vc"/>
                </a:cxn>
              </a:cxnLst>
              <a:rect l="f39" t="f42" r="f40" b="f41"/>
              <a:pathLst>
                <a:path w="3592" h="8508">
                  <a:moveTo>
                    <a:pt x="f5" y="f6"/>
                  </a:moveTo>
                  <a:cubicBezTo>
                    <a:pt x="f7" y="f6"/>
                    <a:pt x="f8" y="f9"/>
                    <a:pt x="f8" y="f10"/>
                  </a:cubicBezTo>
                  <a:lnTo>
                    <a:pt x="f8" y="f11"/>
                  </a:lnTo>
                  <a:cubicBezTo>
                    <a:pt x="f8" y="f12"/>
                    <a:pt x="f13" y="f14"/>
                    <a:pt x="f5" y="f14"/>
                  </a:cubicBezTo>
                  <a:cubicBezTo>
                    <a:pt x="f6" y="f14"/>
                    <a:pt x="f15" y="f16"/>
                    <a:pt x="f15" y="f11"/>
                  </a:cubicBezTo>
                  <a:lnTo>
                    <a:pt x="f15" y="f10"/>
                  </a:lnTo>
                  <a:cubicBezTo>
                    <a:pt x="f15" y="f9"/>
                    <a:pt x="f17" y="f6"/>
                    <a:pt x="f5" y="f6"/>
                  </a:cubicBezTo>
                  <a:close/>
                  <a:moveTo>
                    <a:pt x="f18" y="f19"/>
                  </a:moveTo>
                  <a:cubicBezTo>
                    <a:pt x="f20" y="f19"/>
                    <a:pt x="f2" y="f21"/>
                    <a:pt x="f2" y="f22"/>
                  </a:cubicBezTo>
                  <a:lnTo>
                    <a:pt x="f2" y="f23"/>
                  </a:lnTo>
                  <a:lnTo>
                    <a:pt x="f3" y="f23"/>
                  </a:lnTo>
                  <a:lnTo>
                    <a:pt x="f3" y="f22"/>
                  </a:lnTo>
                  <a:cubicBezTo>
                    <a:pt x="f3" y="f21"/>
                    <a:pt x="f24" y="f19"/>
                    <a:pt x="f25" y="f19"/>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40" name="Google Shape;10123;p74">
              <a:extLst>
                <a:ext uri="{FF2B5EF4-FFF2-40B4-BE49-F238E27FC236}">
                  <a16:creationId xmlns:a16="http://schemas.microsoft.com/office/drawing/2014/main" id="{07831A45-F7B3-D575-0C3B-718559384900}"/>
                </a:ext>
              </a:extLst>
            </p:cNvPr>
            <p:cNvSpPr/>
            <p:nvPr/>
          </p:nvSpPr>
          <p:spPr>
            <a:xfrm>
              <a:off x="8721986" y="2353190"/>
              <a:ext cx="101205" cy="99367"/>
            </a:xfrm>
            <a:custGeom>
              <a:avLst/>
              <a:gdLst>
                <a:gd name="f0" fmla="val w"/>
                <a:gd name="f1" fmla="val h"/>
                <a:gd name="f2" fmla="val 0"/>
                <a:gd name="f3" fmla="val 3592"/>
                <a:gd name="f4" fmla="val 3309"/>
                <a:gd name="f5" fmla="val 1828"/>
                <a:gd name="f6" fmla="val 851"/>
                <a:gd name="f7" fmla="val 2080"/>
                <a:gd name="f8" fmla="val 2269"/>
                <a:gd name="f9" fmla="val 1071"/>
                <a:gd name="f10" fmla="val 1260"/>
                <a:gd name="f11" fmla="val 1449"/>
                <a:gd name="f12" fmla="val 1701"/>
                <a:gd name="f13" fmla="val 1607"/>
                <a:gd name="f14" fmla="val 1450"/>
                <a:gd name="f15" fmla="val 1481"/>
                <a:gd name="f16" fmla="val 1008"/>
                <a:gd name="f17" fmla="val 2079"/>
                <a:gd name="f18" fmla="val 32"/>
                <a:gd name="f19" fmla="val 2741"/>
                <a:gd name="f20" fmla="val 567"/>
                <a:gd name="f21" fmla="val 3308"/>
                <a:gd name="f22" fmla="val 1261"/>
                <a:gd name="f23" fmla="val 2363"/>
                <a:gd name="f24" fmla="val 3025"/>
                <a:gd name="f25" fmla="*/ f0 1 3592"/>
                <a:gd name="f26" fmla="*/ f1 1 3309"/>
                <a:gd name="f27" fmla="val f2"/>
                <a:gd name="f28" fmla="val f3"/>
                <a:gd name="f29" fmla="val f4"/>
                <a:gd name="f30" fmla="+- f29 0 f27"/>
                <a:gd name="f31" fmla="+- f28 0 f27"/>
                <a:gd name="f32" fmla="*/ f31 1 3592"/>
                <a:gd name="f33" fmla="*/ f30 1 3309"/>
                <a:gd name="f34" fmla="*/ f27 1 f32"/>
                <a:gd name="f35" fmla="*/ f28 1 f32"/>
                <a:gd name="f36" fmla="*/ f27 1 f33"/>
                <a:gd name="f37" fmla="*/ f29 1 f33"/>
                <a:gd name="f38" fmla="*/ f34 f25 1"/>
                <a:gd name="f39" fmla="*/ f35 f25 1"/>
                <a:gd name="f40" fmla="*/ f37 f26 1"/>
                <a:gd name="f41" fmla="*/ f36 f26 1"/>
              </a:gdLst>
              <a:ahLst/>
              <a:cxnLst>
                <a:cxn ang="3cd4">
                  <a:pos x="hc" y="t"/>
                </a:cxn>
                <a:cxn ang="0">
                  <a:pos x="r" y="vc"/>
                </a:cxn>
                <a:cxn ang="cd4">
                  <a:pos x="hc" y="b"/>
                </a:cxn>
                <a:cxn ang="cd2">
                  <a:pos x="l" y="vc"/>
                </a:cxn>
              </a:cxnLst>
              <a:rect l="f38" t="f41" r="f39" b="f40"/>
              <a:pathLst>
                <a:path w="3592" h="3309">
                  <a:moveTo>
                    <a:pt x="f5" y="f6"/>
                  </a:moveTo>
                  <a:cubicBezTo>
                    <a:pt x="f7" y="f6"/>
                    <a:pt x="f8" y="f9"/>
                    <a:pt x="f8" y="f10"/>
                  </a:cubicBezTo>
                  <a:cubicBezTo>
                    <a:pt x="f8" y="f11"/>
                    <a:pt x="f7" y="f12"/>
                    <a:pt x="f5" y="f12"/>
                  </a:cubicBezTo>
                  <a:cubicBezTo>
                    <a:pt x="f13" y="f12"/>
                    <a:pt x="f14" y="f15"/>
                    <a:pt x="f14" y="f10"/>
                  </a:cubicBezTo>
                  <a:cubicBezTo>
                    <a:pt x="f14" y="f16"/>
                    <a:pt x="f13" y="f6"/>
                    <a:pt x="f5" y="f6"/>
                  </a:cubicBezTo>
                  <a:close/>
                  <a:moveTo>
                    <a:pt x="f2" y="f2"/>
                  </a:moveTo>
                  <a:lnTo>
                    <a:pt x="f2" y="f17"/>
                  </a:lnTo>
                  <a:lnTo>
                    <a:pt x="f18" y="f17"/>
                  </a:lnTo>
                  <a:cubicBezTo>
                    <a:pt x="f18" y="f19"/>
                    <a:pt x="f20" y="f21"/>
                    <a:pt x="f22" y="f21"/>
                  </a:cubicBezTo>
                  <a:lnTo>
                    <a:pt x="f23" y="f21"/>
                  </a:lnTo>
                  <a:cubicBezTo>
                    <a:pt x="f24" y="f21"/>
                    <a:pt x="f3" y="f19"/>
                    <a:pt x="f3" y="f17"/>
                  </a:cubicBezTo>
                  <a:lnTo>
                    <a:pt x="f3" y="f2"/>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41" name="Google Shape;10124;p74">
              <a:extLst>
                <a:ext uri="{FF2B5EF4-FFF2-40B4-BE49-F238E27FC236}">
                  <a16:creationId xmlns:a16="http://schemas.microsoft.com/office/drawing/2014/main" id="{1F97E8A9-2D54-1430-87AE-42499489B837}"/>
                </a:ext>
              </a:extLst>
            </p:cNvPr>
            <p:cNvSpPr/>
            <p:nvPr/>
          </p:nvSpPr>
          <p:spPr>
            <a:xfrm>
              <a:off x="8723760" y="2073136"/>
              <a:ext cx="101205" cy="255492"/>
            </a:xfrm>
            <a:custGeom>
              <a:avLst/>
              <a:gdLst>
                <a:gd name="f0" fmla="val w"/>
                <a:gd name="f1" fmla="val h"/>
                <a:gd name="f2" fmla="val 0"/>
                <a:gd name="f3" fmla="val 3592"/>
                <a:gd name="f4" fmla="val 8508"/>
                <a:gd name="f5" fmla="val 1733"/>
                <a:gd name="f6" fmla="val 1607"/>
                <a:gd name="f7" fmla="val 1922"/>
                <a:gd name="f8" fmla="val 2174"/>
                <a:gd name="f9" fmla="val 1797"/>
                <a:gd name="f10" fmla="val 2049"/>
                <a:gd name="f11" fmla="val 7278"/>
                <a:gd name="f12" fmla="val 7499"/>
                <a:gd name="f13" fmla="val 1985"/>
                <a:gd name="f14" fmla="val 7656"/>
                <a:gd name="f15" fmla="val 1513"/>
                <a:gd name="f16" fmla="val 1355"/>
                <a:gd name="f17" fmla="val 7467"/>
                <a:gd name="f18" fmla="val 1544"/>
                <a:gd name="f19" fmla="val 1229"/>
                <a:gd name="f20" fmla="val 1"/>
                <a:gd name="f21" fmla="val 567"/>
                <a:gd name="f22" fmla="val 536"/>
                <a:gd name="f23" fmla="val 1198"/>
                <a:gd name="f24" fmla="val 8507"/>
                <a:gd name="f25" fmla="val 3560"/>
                <a:gd name="f26" fmla="val 2993"/>
                <a:gd name="f27" fmla="val 2332"/>
                <a:gd name="f28" fmla="*/ f0 1 3592"/>
                <a:gd name="f29" fmla="*/ f1 1 8508"/>
                <a:gd name="f30" fmla="val f2"/>
                <a:gd name="f31" fmla="val f3"/>
                <a:gd name="f32" fmla="val f4"/>
                <a:gd name="f33" fmla="+- f32 0 f30"/>
                <a:gd name="f34" fmla="+- f31 0 f30"/>
                <a:gd name="f35" fmla="*/ f34 1 3592"/>
                <a:gd name="f36" fmla="*/ f33 1 8508"/>
                <a:gd name="f37" fmla="*/ f30 1 f35"/>
                <a:gd name="f38" fmla="*/ f31 1 f35"/>
                <a:gd name="f39" fmla="*/ f30 1 f36"/>
                <a:gd name="f40" fmla="*/ f32 1 f36"/>
                <a:gd name="f41" fmla="*/ f37 f28 1"/>
                <a:gd name="f42" fmla="*/ f38 f28 1"/>
                <a:gd name="f43" fmla="*/ f40 f29 1"/>
                <a:gd name="f44" fmla="*/ f39 f29 1"/>
              </a:gdLst>
              <a:ahLst/>
              <a:cxnLst>
                <a:cxn ang="3cd4">
                  <a:pos x="hc" y="t"/>
                </a:cxn>
                <a:cxn ang="0">
                  <a:pos x="r" y="vc"/>
                </a:cxn>
                <a:cxn ang="cd4">
                  <a:pos x="hc" y="b"/>
                </a:cxn>
                <a:cxn ang="cd2">
                  <a:pos x="l" y="vc"/>
                </a:cxn>
              </a:cxnLst>
              <a:rect l="f41" t="f44" r="f42" b="f43"/>
              <a:pathLst>
                <a:path w="3592" h="8508">
                  <a:moveTo>
                    <a:pt x="f5" y="f6"/>
                  </a:moveTo>
                  <a:cubicBezTo>
                    <a:pt x="f7" y="f6"/>
                    <a:pt x="f8" y="f9"/>
                    <a:pt x="f8" y="f10"/>
                  </a:cubicBezTo>
                  <a:lnTo>
                    <a:pt x="f8" y="f11"/>
                  </a:lnTo>
                  <a:cubicBezTo>
                    <a:pt x="f8" y="f12"/>
                    <a:pt x="f13" y="f14"/>
                    <a:pt x="f5" y="f14"/>
                  </a:cubicBezTo>
                  <a:cubicBezTo>
                    <a:pt x="f15" y="f14"/>
                    <a:pt x="f16" y="f17"/>
                    <a:pt x="f16" y="f11"/>
                  </a:cubicBezTo>
                  <a:lnTo>
                    <a:pt x="f16" y="f10"/>
                  </a:lnTo>
                  <a:cubicBezTo>
                    <a:pt x="f16" y="f9"/>
                    <a:pt x="f18" y="f6"/>
                    <a:pt x="f5" y="f6"/>
                  </a:cubicBezTo>
                  <a:close/>
                  <a:moveTo>
                    <a:pt x="f19" y="f20"/>
                  </a:moveTo>
                  <a:cubicBezTo>
                    <a:pt x="f21" y="f20"/>
                    <a:pt x="f2" y="f22"/>
                    <a:pt x="f2" y="f23"/>
                  </a:cubicBezTo>
                  <a:lnTo>
                    <a:pt x="f2" y="f24"/>
                  </a:lnTo>
                  <a:lnTo>
                    <a:pt x="f3" y="f24"/>
                  </a:lnTo>
                  <a:lnTo>
                    <a:pt x="f3" y="f23"/>
                  </a:lnTo>
                  <a:cubicBezTo>
                    <a:pt x="f25" y="f22"/>
                    <a:pt x="f26" y="f20"/>
                    <a:pt x="f27" y="f20"/>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42" name="Google Shape;10129;p74">
            <a:extLst>
              <a:ext uri="{FF2B5EF4-FFF2-40B4-BE49-F238E27FC236}">
                <a16:creationId xmlns:a16="http://schemas.microsoft.com/office/drawing/2014/main" id="{B338E91E-2F3E-C917-B7BD-16CFADF0DD39}"/>
              </a:ext>
            </a:extLst>
          </p:cNvPr>
          <p:cNvGrpSpPr/>
          <p:nvPr/>
        </p:nvGrpSpPr>
        <p:grpSpPr>
          <a:xfrm>
            <a:off x="5992916" y="1787967"/>
            <a:ext cx="570256" cy="714060"/>
            <a:chOff x="5866287" y="1210345"/>
            <a:chExt cx="427692" cy="535545"/>
          </a:xfrm>
          <a:solidFill>
            <a:srgbClr val="00B050"/>
          </a:solidFill>
        </p:grpSpPr>
        <p:sp>
          <p:nvSpPr>
            <p:cNvPr id="43" name="Google Shape;10130;p74">
              <a:extLst>
                <a:ext uri="{FF2B5EF4-FFF2-40B4-BE49-F238E27FC236}">
                  <a16:creationId xmlns:a16="http://schemas.microsoft.com/office/drawing/2014/main" id="{7BCB542E-61D9-EAE6-228A-AB6A6395D36C}"/>
                </a:ext>
              </a:extLst>
            </p:cNvPr>
            <p:cNvSpPr/>
            <p:nvPr/>
          </p:nvSpPr>
          <p:spPr>
            <a:xfrm>
              <a:off x="5866287" y="1522594"/>
              <a:ext cx="427692" cy="152860"/>
            </a:xfrm>
            <a:custGeom>
              <a:avLst/>
              <a:gdLst>
                <a:gd name="f0" fmla="val w"/>
                <a:gd name="f1" fmla="val h"/>
                <a:gd name="f2" fmla="val 0"/>
                <a:gd name="f3" fmla="val 10807"/>
                <a:gd name="f4" fmla="val 3624"/>
                <a:gd name="f5" fmla="val 2111"/>
                <a:gd name="f6" fmla="val 1"/>
                <a:gd name="f7" fmla="val 945"/>
                <a:gd name="f8" fmla="val 946"/>
                <a:gd name="f9" fmla="val 2080"/>
                <a:gd name="f10" fmla="val 3183"/>
                <a:gd name="f11" fmla="val 3435"/>
                <a:gd name="f12" fmla="val 221"/>
                <a:gd name="f13" fmla="val 441"/>
                <a:gd name="f14" fmla="val 10365"/>
                <a:gd name="f15" fmla="val 10618"/>
                <a:gd name="f16" fmla="val 9861"/>
                <a:gd name="f17" fmla="val 8727"/>
                <a:gd name="f18" fmla="*/ f0 1 10807"/>
                <a:gd name="f19" fmla="*/ f1 1 3624"/>
                <a:gd name="f20" fmla="val f2"/>
                <a:gd name="f21" fmla="val f3"/>
                <a:gd name="f22" fmla="val f4"/>
                <a:gd name="f23" fmla="+- f22 0 f20"/>
                <a:gd name="f24" fmla="+- f21 0 f20"/>
                <a:gd name="f25" fmla="*/ f24 1 10807"/>
                <a:gd name="f26" fmla="*/ f23 1 3624"/>
                <a:gd name="f27" fmla="*/ f20 1 f25"/>
                <a:gd name="f28" fmla="*/ f21 1 f25"/>
                <a:gd name="f29" fmla="*/ f20 1 f26"/>
                <a:gd name="f30" fmla="*/ f22 1 f26"/>
                <a:gd name="f31" fmla="*/ f27 f18 1"/>
                <a:gd name="f32" fmla="*/ f28 f18 1"/>
                <a:gd name="f33" fmla="*/ f30 f19 1"/>
                <a:gd name="f34" fmla="*/ f29 f19 1"/>
              </a:gdLst>
              <a:ahLst/>
              <a:cxnLst>
                <a:cxn ang="3cd4">
                  <a:pos x="hc" y="t"/>
                </a:cxn>
                <a:cxn ang="0">
                  <a:pos x="r" y="vc"/>
                </a:cxn>
                <a:cxn ang="cd4">
                  <a:pos x="hc" y="b"/>
                </a:cxn>
                <a:cxn ang="cd2">
                  <a:pos x="l" y="vc"/>
                </a:cxn>
              </a:cxnLst>
              <a:rect l="f31" t="f34" r="f32" b="f33"/>
              <a:pathLst>
                <a:path w="10807" h="3624">
                  <a:moveTo>
                    <a:pt x="f5" y="f6"/>
                  </a:moveTo>
                  <a:cubicBezTo>
                    <a:pt x="f7" y="f6"/>
                    <a:pt x="f2" y="f8"/>
                    <a:pt x="f2" y="f9"/>
                  </a:cubicBezTo>
                  <a:lnTo>
                    <a:pt x="f2" y="f10"/>
                  </a:lnTo>
                  <a:cubicBezTo>
                    <a:pt x="f2" y="f11"/>
                    <a:pt x="f12" y="f4"/>
                    <a:pt x="f13" y="f4"/>
                  </a:cubicBezTo>
                  <a:lnTo>
                    <a:pt x="f14" y="f4"/>
                  </a:lnTo>
                  <a:cubicBezTo>
                    <a:pt x="f15" y="f4"/>
                    <a:pt x="f3" y="f11"/>
                    <a:pt x="f3" y="f10"/>
                  </a:cubicBezTo>
                  <a:lnTo>
                    <a:pt x="f3" y="f9"/>
                  </a:lnTo>
                  <a:cubicBezTo>
                    <a:pt x="f3" y="f8"/>
                    <a:pt x="f16" y="f6"/>
                    <a:pt x="f17"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44" name="Google Shape;10131;p74">
              <a:extLst>
                <a:ext uri="{FF2B5EF4-FFF2-40B4-BE49-F238E27FC236}">
                  <a16:creationId xmlns:a16="http://schemas.microsoft.com/office/drawing/2014/main" id="{21C148CD-5808-287E-06D1-C5FB111AE824}"/>
                </a:ext>
              </a:extLst>
            </p:cNvPr>
            <p:cNvSpPr/>
            <p:nvPr/>
          </p:nvSpPr>
          <p:spPr>
            <a:xfrm>
              <a:off x="5901190" y="1709955"/>
              <a:ext cx="360374" cy="35935"/>
            </a:xfrm>
            <a:custGeom>
              <a:avLst/>
              <a:gdLst>
                <a:gd name="f0" fmla="val w"/>
                <a:gd name="f1" fmla="val h"/>
                <a:gd name="f2" fmla="val 0"/>
                <a:gd name="f3" fmla="val 9106"/>
                <a:gd name="f4" fmla="val 852"/>
                <a:gd name="f5" fmla="val 1"/>
                <a:gd name="f6" fmla="val 442"/>
                <a:gd name="f7" fmla="val 694"/>
                <a:gd name="f8" fmla="val 190"/>
                <a:gd name="f9" fmla="val 851"/>
                <a:gd name="f10" fmla="val 8696"/>
                <a:gd name="f11" fmla="val 8948"/>
                <a:gd name="f12" fmla="val 9105"/>
                <a:gd name="f13" fmla="val 631"/>
                <a:gd name="f14" fmla="*/ f0 1 9106"/>
                <a:gd name="f15" fmla="*/ f1 1 852"/>
                <a:gd name="f16" fmla="val f2"/>
                <a:gd name="f17" fmla="val f3"/>
                <a:gd name="f18" fmla="val f4"/>
                <a:gd name="f19" fmla="+- f18 0 f16"/>
                <a:gd name="f20" fmla="+- f17 0 f16"/>
                <a:gd name="f21" fmla="*/ f20 1 9106"/>
                <a:gd name="f22" fmla="*/ f19 1 852"/>
                <a:gd name="f23" fmla="*/ f16 1 f21"/>
                <a:gd name="f24" fmla="*/ f17 1 f21"/>
                <a:gd name="f25" fmla="*/ f16 1 f22"/>
                <a:gd name="f26" fmla="*/ f18 1 f22"/>
                <a:gd name="f27" fmla="*/ f23 f14 1"/>
                <a:gd name="f28" fmla="*/ f24 f14 1"/>
                <a:gd name="f29" fmla="*/ f26 f15 1"/>
                <a:gd name="f30" fmla="*/ f25 f15 1"/>
              </a:gdLst>
              <a:ahLst/>
              <a:cxnLst>
                <a:cxn ang="3cd4">
                  <a:pos x="hc" y="t"/>
                </a:cxn>
                <a:cxn ang="0">
                  <a:pos x="r" y="vc"/>
                </a:cxn>
                <a:cxn ang="cd4">
                  <a:pos x="hc" y="b"/>
                </a:cxn>
                <a:cxn ang="cd2">
                  <a:pos x="l" y="vc"/>
                </a:cxn>
              </a:cxnLst>
              <a:rect l="f27" t="f30" r="f28" b="f29"/>
              <a:pathLst>
                <a:path w="9106" h="852">
                  <a:moveTo>
                    <a:pt x="f2" y="f5"/>
                  </a:moveTo>
                  <a:lnTo>
                    <a:pt x="f2" y="f6"/>
                  </a:lnTo>
                  <a:cubicBezTo>
                    <a:pt x="f2" y="f7"/>
                    <a:pt x="f8" y="f9"/>
                    <a:pt x="f6" y="f9"/>
                  </a:cubicBezTo>
                  <a:lnTo>
                    <a:pt x="f10" y="f9"/>
                  </a:lnTo>
                  <a:cubicBezTo>
                    <a:pt x="f11" y="f9"/>
                    <a:pt x="f12" y="f13"/>
                    <a:pt x="f12" y="f6"/>
                  </a:cubicBezTo>
                  <a:lnTo>
                    <a:pt x="f12" y="f5"/>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45" name="Google Shape;10132;p74">
              <a:extLst>
                <a:ext uri="{FF2B5EF4-FFF2-40B4-BE49-F238E27FC236}">
                  <a16:creationId xmlns:a16="http://schemas.microsoft.com/office/drawing/2014/main" id="{637D41CD-C07E-75A6-EF6A-1DE838D00E2E}"/>
                </a:ext>
              </a:extLst>
            </p:cNvPr>
            <p:cNvSpPr/>
            <p:nvPr/>
          </p:nvSpPr>
          <p:spPr>
            <a:xfrm>
              <a:off x="5964786" y="1210345"/>
              <a:ext cx="229422" cy="279102"/>
            </a:xfrm>
            <a:custGeom>
              <a:avLst/>
              <a:gdLst>
                <a:gd name="f0" fmla="val w"/>
                <a:gd name="f1" fmla="val h"/>
                <a:gd name="f2" fmla="val 0"/>
                <a:gd name="f3" fmla="val 5797"/>
                <a:gd name="f4" fmla="val 6617"/>
                <a:gd name="f5" fmla="val 2930"/>
                <a:gd name="f6" fmla="val 1292"/>
                <a:gd name="f7" fmla="val 2867"/>
                <a:gd name="f8" fmla="val 32"/>
                <a:gd name="f9" fmla="val 3812"/>
                <a:gd name="f10" fmla="val 504"/>
                <a:gd name="f11" fmla="val 4694"/>
                <a:gd name="f12" fmla="val 1260"/>
                <a:gd name="f13" fmla="val 5230"/>
                <a:gd name="f14" fmla="val 6616"/>
                <a:gd name="f15" fmla="val 4568"/>
                <a:gd name="f16" fmla="val 5356"/>
                <a:gd name="f17" fmla="val 4505"/>
                <a:gd name="f18" fmla="*/ f0 1 5797"/>
                <a:gd name="f19" fmla="*/ f1 1 6617"/>
                <a:gd name="f20" fmla="val f2"/>
                <a:gd name="f21" fmla="val f3"/>
                <a:gd name="f22" fmla="val f4"/>
                <a:gd name="f23" fmla="+- f22 0 f20"/>
                <a:gd name="f24" fmla="+- f21 0 f20"/>
                <a:gd name="f25" fmla="*/ f24 1 5797"/>
                <a:gd name="f26" fmla="*/ f23 1 6617"/>
                <a:gd name="f27" fmla="*/ f20 1 f25"/>
                <a:gd name="f28" fmla="*/ f21 1 f25"/>
                <a:gd name="f29" fmla="*/ f20 1 f26"/>
                <a:gd name="f30" fmla="*/ f22 1 f26"/>
                <a:gd name="f31" fmla="*/ f27 f18 1"/>
                <a:gd name="f32" fmla="*/ f28 f18 1"/>
                <a:gd name="f33" fmla="*/ f30 f19 1"/>
                <a:gd name="f34" fmla="*/ f29 f19 1"/>
              </a:gdLst>
              <a:ahLst/>
              <a:cxnLst>
                <a:cxn ang="3cd4">
                  <a:pos x="hc" y="t"/>
                </a:cxn>
                <a:cxn ang="0">
                  <a:pos x="r" y="vc"/>
                </a:cxn>
                <a:cxn ang="cd4">
                  <a:pos x="hc" y="b"/>
                </a:cxn>
                <a:cxn ang="cd2">
                  <a:pos x="l" y="vc"/>
                </a:cxn>
              </a:cxnLst>
              <a:rect l="f31" t="f34" r="f32" b="f33"/>
              <a:pathLst>
                <a:path w="5797" h="6617">
                  <a:moveTo>
                    <a:pt x="f5" y="f2"/>
                  </a:moveTo>
                  <a:cubicBezTo>
                    <a:pt x="f6" y="f2"/>
                    <a:pt x="f2" y="f6"/>
                    <a:pt x="f2" y="f7"/>
                  </a:cubicBezTo>
                  <a:cubicBezTo>
                    <a:pt x="f8" y="f9"/>
                    <a:pt x="f10" y="f11"/>
                    <a:pt x="f12" y="f13"/>
                  </a:cubicBezTo>
                  <a:lnTo>
                    <a:pt x="f12" y="f14"/>
                  </a:lnTo>
                  <a:lnTo>
                    <a:pt x="f15" y="f14"/>
                  </a:lnTo>
                  <a:lnTo>
                    <a:pt x="f15" y="f13"/>
                  </a:lnTo>
                  <a:cubicBezTo>
                    <a:pt x="f16" y="f11"/>
                    <a:pt x="f3" y="f9"/>
                    <a:pt x="f3" y="f7"/>
                  </a:cubicBezTo>
                  <a:cubicBezTo>
                    <a:pt x="f3" y="f12"/>
                    <a:pt x="f17"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46" name="Google Shape;10154;p74">
            <a:extLst>
              <a:ext uri="{FF2B5EF4-FFF2-40B4-BE49-F238E27FC236}">
                <a16:creationId xmlns:a16="http://schemas.microsoft.com/office/drawing/2014/main" id="{D4CF3B00-11C8-2E99-B606-166815AD5DB0}"/>
              </a:ext>
            </a:extLst>
          </p:cNvPr>
          <p:cNvGrpSpPr/>
          <p:nvPr/>
        </p:nvGrpSpPr>
        <p:grpSpPr>
          <a:xfrm>
            <a:off x="6095843" y="3814631"/>
            <a:ext cx="523669" cy="557941"/>
            <a:chOff x="5943481" y="2730343"/>
            <a:chExt cx="392752" cy="418456"/>
          </a:xfrm>
          <a:solidFill>
            <a:srgbClr val="00B050"/>
          </a:solidFill>
        </p:grpSpPr>
        <p:sp>
          <p:nvSpPr>
            <p:cNvPr id="47" name="Google Shape;10155;p74">
              <a:extLst>
                <a:ext uri="{FF2B5EF4-FFF2-40B4-BE49-F238E27FC236}">
                  <a16:creationId xmlns:a16="http://schemas.microsoft.com/office/drawing/2014/main" id="{C1925259-FFFF-9F5A-5326-452013D4ACC1}"/>
                </a:ext>
              </a:extLst>
            </p:cNvPr>
            <p:cNvSpPr/>
            <p:nvPr/>
          </p:nvSpPr>
          <p:spPr>
            <a:xfrm>
              <a:off x="5989402" y="2730343"/>
              <a:ext cx="292132" cy="418456"/>
            </a:xfrm>
            <a:custGeom>
              <a:avLst/>
              <a:gdLst>
                <a:gd name="f0" fmla="val w"/>
                <a:gd name="f1" fmla="val h"/>
                <a:gd name="f2" fmla="val 0"/>
                <a:gd name="f3" fmla="val 9421"/>
                <a:gd name="f4" fmla="val 12662"/>
                <a:gd name="f5" fmla="val 4821"/>
                <a:gd name="f6" fmla="val 1666"/>
                <a:gd name="f7" fmla="val 5073"/>
                <a:gd name="f8" fmla="val 5262"/>
                <a:gd name="f9" fmla="val 1886"/>
                <a:gd name="f10" fmla="val 2075"/>
                <a:gd name="f11" fmla="val 2359"/>
                <a:gd name="f12" fmla="val 5734"/>
                <a:gd name="f13" fmla="val 2485"/>
                <a:gd name="f14" fmla="val 6081"/>
                <a:gd name="f15" fmla="val 2989"/>
                <a:gd name="f16" fmla="val 3525"/>
                <a:gd name="f17" fmla="val 3777"/>
                <a:gd name="f18" fmla="val 5892"/>
                <a:gd name="f19" fmla="val 3934"/>
                <a:gd name="f20" fmla="val 5640"/>
                <a:gd name="f21" fmla="val 5419"/>
                <a:gd name="f22" fmla="val 3714"/>
                <a:gd name="f23" fmla="val 3273"/>
                <a:gd name="f24" fmla="val 3084"/>
                <a:gd name="f25" fmla="val 4569"/>
                <a:gd name="f26" fmla="val 4411"/>
                <a:gd name="f27" fmla="val 4789"/>
                <a:gd name="f28" fmla="val 3997"/>
                <a:gd name="f29" fmla="val 5104"/>
                <a:gd name="f30" fmla="val 4249"/>
                <a:gd name="f31" fmla="val 5514"/>
                <a:gd name="f32" fmla="val 4564"/>
                <a:gd name="f33" fmla="val 4942"/>
                <a:gd name="f34" fmla="val 5604"/>
                <a:gd name="f35" fmla="val 6171"/>
                <a:gd name="f36" fmla="val 6612"/>
                <a:gd name="f37" fmla="val 6801"/>
                <a:gd name="f38" fmla="val 7085"/>
                <a:gd name="f39" fmla="val 7305"/>
                <a:gd name="f40" fmla="val 5041"/>
                <a:gd name="f41" fmla="val 7463"/>
                <a:gd name="f42" fmla="val 7274"/>
                <a:gd name="f43" fmla="val 3938"/>
                <a:gd name="f44" fmla="val 6644"/>
                <a:gd name="f45" fmla="val 3592"/>
                <a:gd name="f46" fmla="val 5383"/>
                <a:gd name="f47" fmla="val 3781"/>
                <a:gd name="f48" fmla="val 5194"/>
                <a:gd name="f49" fmla="val 4033"/>
                <a:gd name="f50" fmla="val 4253"/>
                <a:gd name="f51" fmla="val 5856"/>
                <a:gd name="f52" fmla="val 4632"/>
                <a:gd name="f53" fmla="val 6014"/>
                <a:gd name="f54" fmla="val 5824"/>
                <a:gd name="f55" fmla="val 4947"/>
                <a:gd name="f56" fmla="val 5131"/>
                <a:gd name="f57" fmla="val 4911"/>
                <a:gd name="f58" fmla="val 4159"/>
                <a:gd name="f59" fmla="val 4596"/>
                <a:gd name="f60" fmla="val 4186"/>
                <a:gd name="f61" fmla="val 2548"/>
                <a:gd name="f62" fmla="val 1823"/>
                <a:gd name="f63" fmla="val 9385"/>
                <a:gd name="f64" fmla="val 10235"/>
                <a:gd name="f65" fmla="val 4801"/>
                <a:gd name="f66" fmla="val 4498"/>
                <a:gd name="f67" fmla="val 4188"/>
                <a:gd name="f68" fmla="val 29"/>
                <a:gd name="f69" fmla="val 3875"/>
                <a:gd name="f70" fmla="val 91"/>
                <a:gd name="f71" fmla="val 2111"/>
                <a:gd name="f72" fmla="val 500"/>
                <a:gd name="f73" fmla="val 693"/>
                <a:gd name="f74" fmla="val 1949"/>
                <a:gd name="f75" fmla="val 378"/>
                <a:gd name="f76" fmla="val 5698"/>
                <a:gd name="f77" fmla="val 1008"/>
                <a:gd name="f78" fmla="val 7652"/>
                <a:gd name="f79" fmla="val 2773"/>
                <a:gd name="f80" fmla="val 8565"/>
                <a:gd name="f81" fmla="val 10582"/>
                <a:gd name="f82" fmla="val 11716"/>
                <a:gd name="f83" fmla="val 3718"/>
                <a:gd name="f84" fmla="val 12661"/>
                <a:gd name="f85" fmla="val 4852"/>
                <a:gd name="f86" fmla="val 5986"/>
                <a:gd name="f87" fmla="val 6963"/>
                <a:gd name="f88" fmla="val 8444"/>
                <a:gd name="f89" fmla="val 7778"/>
                <a:gd name="f90" fmla="val 9420"/>
                <a:gd name="f91" fmla="val 6234"/>
                <a:gd name="f92" fmla="val 4501"/>
                <a:gd name="f93" fmla="val 9392"/>
                <a:gd name="f94" fmla="val 2000"/>
                <a:gd name="f95" fmla="val 7308"/>
                <a:gd name="f96" fmla="*/ f0 1 9421"/>
                <a:gd name="f97" fmla="*/ f1 1 12662"/>
                <a:gd name="f98" fmla="val f2"/>
                <a:gd name="f99" fmla="val f3"/>
                <a:gd name="f100" fmla="val f4"/>
                <a:gd name="f101" fmla="+- f100 0 f98"/>
                <a:gd name="f102" fmla="+- f99 0 f98"/>
                <a:gd name="f103" fmla="*/ f102 1 9421"/>
                <a:gd name="f104" fmla="*/ f101 1 12662"/>
                <a:gd name="f105" fmla="*/ f98 1 f103"/>
                <a:gd name="f106" fmla="*/ f99 1 f103"/>
                <a:gd name="f107" fmla="*/ f98 1 f104"/>
                <a:gd name="f108" fmla="*/ f100 1 f104"/>
                <a:gd name="f109" fmla="*/ f105 f96 1"/>
                <a:gd name="f110" fmla="*/ f106 f96 1"/>
                <a:gd name="f111" fmla="*/ f108 f97 1"/>
                <a:gd name="f112" fmla="*/ f107 f97 1"/>
              </a:gdLst>
              <a:ahLst/>
              <a:cxnLst>
                <a:cxn ang="3cd4">
                  <a:pos x="hc" y="t"/>
                </a:cxn>
                <a:cxn ang="0">
                  <a:pos x="r" y="vc"/>
                </a:cxn>
                <a:cxn ang="cd4">
                  <a:pos x="hc" y="b"/>
                </a:cxn>
                <a:cxn ang="cd2">
                  <a:pos x="l" y="vc"/>
                </a:cxn>
              </a:cxnLst>
              <a:rect l="f109" t="f112" r="f110" b="f111"/>
              <a:pathLst>
                <a:path w="9421" h="12662">
                  <a:moveTo>
                    <a:pt x="f5" y="f6"/>
                  </a:moveTo>
                  <a:cubicBezTo>
                    <a:pt x="f7" y="f6"/>
                    <a:pt x="f8" y="f9"/>
                    <a:pt x="f8" y="f10"/>
                  </a:cubicBezTo>
                  <a:lnTo>
                    <a:pt x="f8" y="f11"/>
                  </a:lnTo>
                  <a:cubicBezTo>
                    <a:pt x="f12" y="f13"/>
                    <a:pt x="f14" y="f15"/>
                    <a:pt x="f14" y="f16"/>
                  </a:cubicBezTo>
                  <a:cubicBezTo>
                    <a:pt x="f14" y="f17"/>
                    <a:pt x="f18" y="f19"/>
                    <a:pt x="f20" y="f19"/>
                  </a:cubicBezTo>
                  <a:cubicBezTo>
                    <a:pt x="f21" y="f19"/>
                    <a:pt x="f8" y="f22"/>
                    <a:pt x="f8" y="f16"/>
                  </a:cubicBezTo>
                  <a:cubicBezTo>
                    <a:pt x="f8" y="f23"/>
                    <a:pt x="f7" y="f24"/>
                    <a:pt x="f5" y="f24"/>
                  </a:cubicBezTo>
                  <a:cubicBezTo>
                    <a:pt x="f25" y="f24"/>
                    <a:pt x="f26" y="f23"/>
                    <a:pt x="f26" y="f16"/>
                  </a:cubicBezTo>
                  <a:cubicBezTo>
                    <a:pt x="f26" y="f17"/>
                    <a:pt x="f27" y="f28"/>
                    <a:pt x="f29" y="f30"/>
                  </a:cubicBezTo>
                  <a:cubicBezTo>
                    <a:pt x="f31" y="f32"/>
                    <a:pt x="f14" y="f33"/>
                    <a:pt x="f14" y="f34"/>
                  </a:cubicBezTo>
                  <a:cubicBezTo>
                    <a:pt x="f14" y="f35"/>
                    <a:pt x="f12" y="f36"/>
                    <a:pt x="f8" y="f37"/>
                  </a:cubicBezTo>
                  <a:lnTo>
                    <a:pt x="f8" y="f38"/>
                  </a:lnTo>
                  <a:cubicBezTo>
                    <a:pt x="f8" y="f39"/>
                    <a:pt x="f40" y="f41"/>
                    <a:pt x="f5" y="f41"/>
                  </a:cubicBezTo>
                  <a:cubicBezTo>
                    <a:pt x="f25" y="f41"/>
                    <a:pt x="f26" y="f42"/>
                    <a:pt x="f26" y="f38"/>
                  </a:cubicBezTo>
                  <a:lnTo>
                    <a:pt x="f26" y="f37"/>
                  </a:lnTo>
                  <a:cubicBezTo>
                    <a:pt x="f43" y="f44"/>
                    <a:pt x="f45" y="f35"/>
                    <a:pt x="f45" y="f34"/>
                  </a:cubicBezTo>
                  <a:cubicBezTo>
                    <a:pt x="f45" y="f46"/>
                    <a:pt x="f47" y="f48"/>
                    <a:pt x="f49" y="f48"/>
                  </a:cubicBezTo>
                  <a:cubicBezTo>
                    <a:pt x="f50" y="f48"/>
                    <a:pt x="f26" y="f46"/>
                    <a:pt x="f26" y="f34"/>
                  </a:cubicBezTo>
                  <a:cubicBezTo>
                    <a:pt x="f26" y="f51"/>
                    <a:pt x="f52" y="f53"/>
                    <a:pt x="f5" y="f53"/>
                  </a:cubicBezTo>
                  <a:cubicBezTo>
                    <a:pt x="f40" y="f53"/>
                    <a:pt x="f8" y="f54"/>
                    <a:pt x="f8" y="f34"/>
                  </a:cubicBezTo>
                  <a:cubicBezTo>
                    <a:pt x="f8" y="f46"/>
                    <a:pt x="f55" y="f56"/>
                    <a:pt x="f25" y="f57"/>
                  </a:cubicBezTo>
                  <a:cubicBezTo>
                    <a:pt x="f58" y="f59"/>
                    <a:pt x="f45" y="f60"/>
                    <a:pt x="f45" y="f16"/>
                  </a:cubicBezTo>
                  <a:cubicBezTo>
                    <a:pt x="f45" y="f15"/>
                    <a:pt x="f43" y="f61"/>
                    <a:pt x="f26" y="f11"/>
                  </a:cubicBezTo>
                  <a:lnTo>
                    <a:pt x="f26" y="f10"/>
                  </a:lnTo>
                  <a:cubicBezTo>
                    <a:pt x="f26" y="f62"/>
                    <a:pt x="f52" y="f6"/>
                    <a:pt x="f5" y="f6"/>
                  </a:cubicBezTo>
                  <a:close/>
                  <a:moveTo>
                    <a:pt x="f14" y="f63"/>
                  </a:moveTo>
                  <a:lnTo>
                    <a:pt x="f14" y="f64"/>
                  </a:lnTo>
                  <a:lnTo>
                    <a:pt x="f45" y="f64"/>
                  </a:lnTo>
                  <a:lnTo>
                    <a:pt x="f45" y="f63"/>
                  </a:lnTo>
                  <a:close/>
                  <a:moveTo>
                    <a:pt x="f65" y="f2"/>
                  </a:moveTo>
                  <a:cubicBezTo>
                    <a:pt x="f66" y="f2"/>
                    <a:pt x="f67" y="f68"/>
                    <a:pt x="f69" y="f70"/>
                  </a:cubicBezTo>
                  <a:cubicBezTo>
                    <a:pt x="f71" y="f72"/>
                    <a:pt x="f73" y="f74"/>
                    <a:pt x="f75" y="f22"/>
                  </a:cubicBezTo>
                  <a:cubicBezTo>
                    <a:pt x="f2" y="f76"/>
                    <a:pt x="f77" y="f78"/>
                    <a:pt x="f79" y="f80"/>
                  </a:cubicBezTo>
                  <a:lnTo>
                    <a:pt x="f79" y="f81"/>
                  </a:lnTo>
                  <a:cubicBezTo>
                    <a:pt x="f79" y="f82"/>
                    <a:pt x="f83" y="f84"/>
                    <a:pt x="f85" y="f84"/>
                  </a:cubicBezTo>
                  <a:cubicBezTo>
                    <a:pt x="f86" y="f84"/>
                    <a:pt x="f87" y="f82"/>
                    <a:pt x="f87" y="f81"/>
                  </a:cubicBezTo>
                  <a:lnTo>
                    <a:pt x="f87" y="f80"/>
                  </a:lnTo>
                  <a:cubicBezTo>
                    <a:pt x="f88" y="f89"/>
                    <a:pt x="f90" y="f91"/>
                    <a:pt x="f90" y="f92"/>
                  </a:cubicBezTo>
                  <a:cubicBezTo>
                    <a:pt x="f93" y="f94"/>
                    <a:pt x="f95" y="f2"/>
                    <a:pt x="f6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48" name="Google Shape;10156;p74">
              <a:extLst>
                <a:ext uri="{FF2B5EF4-FFF2-40B4-BE49-F238E27FC236}">
                  <a16:creationId xmlns:a16="http://schemas.microsoft.com/office/drawing/2014/main" id="{51824A9F-6D5D-5C02-2B47-64ADBEEC7D50}"/>
                </a:ext>
              </a:extLst>
            </p:cNvPr>
            <p:cNvSpPr/>
            <p:nvPr/>
          </p:nvSpPr>
          <p:spPr>
            <a:xfrm>
              <a:off x="5943481" y="2877013"/>
              <a:ext cx="43013" cy="27102"/>
            </a:xfrm>
            <a:custGeom>
              <a:avLst/>
              <a:gdLst>
                <a:gd name="f0" fmla="val w"/>
                <a:gd name="f1" fmla="val h"/>
                <a:gd name="f2" fmla="val 0"/>
                <a:gd name="f3" fmla="val 1387"/>
                <a:gd name="f4" fmla="val 820"/>
                <a:gd name="f5" fmla="val 379"/>
                <a:gd name="f6" fmla="val 158"/>
                <a:gd name="f7" fmla="val 1"/>
                <a:gd name="f8" fmla="val 189"/>
                <a:gd name="f9" fmla="val 378"/>
                <a:gd name="f10" fmla="val 630"/>
                <a:gd name="f11" fmla="val 190"/>
                <a:gd name="f12" fmla="val 819"/>
                <a:gd name="f13" fmla="val 946"/>
                <a:gd name="f14" fmla="val 1166"/>
                <a:gd name="f15" fmla="*/ f0 1 1387"/>
                <a:gd name="f16" fmla="*/ f1 1 820"/>
                <a:gd name="f17" fmla="val f2"/>
                <a:gd name="f18" fmla="val f3"/>
                <a:gd name="f19" fmla="val f4"/>
                <a:gd name="f20" fmla="+- f19 0 f17"/>
                <a:gd name="f21" fmla="+- f18 0 f17"/>
                <a:gd name="f22" fmla="*/ f21 1 1387"/>
                <a:gd name="f23" fmla="*/ f20 1 820"/>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1387" h="820">
                  <a:moveTo>
                    <a:pt x="f5" y="f2"/>
                  </a:moveTo>
                  <a:cubicBezTo>
                    <a:pt x="f6" y="f2"/>
                    <a:pt x="f7" y="f8"/>
                    <a:pt x="f7" y="f9"/>
                  </a:cubicBezTo>
                  <a:cubicBezTo>
                    <a:pt x="f7" y="f10"/>
                    <a:pt x="f11" y="f12"/>
                    <a:pt x="f5" y="f12"/>
                  </a:cubicBezTo>
                  <a:lnTo>
                    <a:pt x="f13" y="f12"/>
                  </a:lnTo>
                  <a:cubicBezTo>
                    <a:pt x="f14" y="f12"/>
                    <a:pt x="f3" y="f10"/>
                    <a:pt x="f3" y="f9"/>
                  </a:cubicBezTo>
                  <a:cubicBezTo>
                    <a:pt x="f3" y="f6"/>
                    <a:pt x="f14" y="f2"/>
                    <a:pt x="f13"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49" name="Google Shape;10157;p74">
              <a:extLst>
                <a:ext uri="{FF2B5EF4-FFF2-40B4-BE49-F238E27FC236}">
                  <a16:creationId xmlns:a16="http://schemas.microsoft.com/office/drawing/2014/main" id="{D1B1382D-7A2D-4A05-4AA7-28FFB121CB2F}"/>
                </a:ext>
              </a:extLst>
            </p:cNvPr>
            <p:cNvSpPr/>
            <p:nvPr/>
          </p:nvSpPr>
          <p:spPr>
            <a:xfrm>
              <a:off x="6292233" y="2877013"/>
              <a:ext cx="44000" cy="27102"/>
            </a:xfrm>
            <a:custGeom>
              <a:avLst/>
              <a:gdLst>
                <a:gd name="f0" fmla="val w"/>
                <a:gd name="f1" fmla="val h"/>
                <a:gd name="f2" fmla="val 0"/>
                <a:gd name="f3" fmla="val 1419"/>
                <a:gd name="f4" fmla="val 820"/>
                <a:gd name="f5" fmla="val 442"/>
                <a:gd name="f6" fmla="val 221"/>
                <a:gd name="f7" fmla="val 1"/>
                <a:gd name="f8" fmla="val 189"/>
                <a:gd name="f9" fmla="val 378"/>
                <a:gd name="f10" fmla="val 630"/>
                <a:gd name="f11" fmla="val 819"/>
                <a:gd name="f12" fmla="val 1009"/>
                <a:gd name="f13" fmla="val 1230"/>
                <a:gd name="f14" fmla="val 1387"/>
                <a:gd name="f15" fmla="val 158"/>
                <a:gd name="f16" fmla="*/ f0 1 1419"/>
                <a:gd name="f17" fmla="*/ f1 1 820"/>
                <a:gd name="f18" fmla="val f2"/>
                <a:gd name="f19" fmla="val f3"/>
                <a:gd name="f20" fmla="val f4"/>
                <a:gd name="f21" fmla="+- f20 0 f18"/>
                <a:gd name="f22" fmla="+- f19 0 f18"/>
                <a:gd name="f23" fmla="*/ f22 1 1419"/>
                <a:gd name="f24" fmla="*/ f21 1 820"/>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1419" h="820">
                  <a:moveTo>
                    <a:pt x="f5" y="f2"/>
                  </a:moveTo>
                  <a:cubicBezTo>
                    <a:pt x="f6" y="f2"/>
                    <a:pt x="f7" y="f8"/>
                    <a:pt x="f7" y="f9"/>
                  </a:cubicBezTo>
                  <a:cubicBezTo>
                    <a:pt x="f7" y="f10"/>
                    <a:pt x="f6" y="f11"/>
                    <a:pt x="f5" y="f11"/>
                  </a:cubicBezTo>
                  <a:lnTo>
                    <a:pt x="f12" y="f11"/>
                  </a:lnTo>
                  <a:cubicBezTo>
                    <a:pt x="f13" y="f11"/>
                    <a:pt x="f14" y="f10"/>
                    <a:pt x="f14" y="f9"/>
                  </a:cubicBezTo>
                  <a:cubicBezTo>
                    <a:pt x="f3" y="f15"/>
                    <a:pt x="f13" y="f2"/>
                    <a:pt x="f12"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50" name="Google Shape;10158;p74">
              <a:extLst>
                <a:ext uri="{FF2B5EF4-FFF2-40B4-BE49-F238E27FC236}">
                  <a16:creationId xmlns:a16="http://schemas.microsoft.com/office/drawing/2014/main" id="{44A10EEB-23FC-1ECC-7FD5-F24A4D7EEC8F}"/>
                </a:ext>
              </a:extLst>
            </p:cNvPr>
            <p:cNvSpPr/>
            <p:nvPr/>
          </p:nvSpPr>
          <p:spPr>
            <a:xfrm>
              <a:off x="5996223" y="3002194"/>
              <a:ext cx="40096" cy="40123"/>
            </a:xfrm>
            <a:custGeom>
              <a:avLst/>
              <a:gdLst>
                <a:gd name="f0" fmla="val w"/>
                <a:gd name="f1" fmla="val h"/>
                <a:gd name="f2" fmla="val 0"/>
                <a:gd name="f3" fmla="val 1293"/>
                <a:gd name="f4" fmla="val 1214"/>
                <a:gd name="f5" fmla="val 836"/>
                <a:gd name="f6" fmla="val 1"/>
                <a:gd name="f7" fmla="val 725"/>
                <a:gd name="f8" fmla="val 615"/>
                <a:gd name="f9" fmla="val 40"/>
                <a:gd name="f10" fmla="val 536"/>
                <a:gd name="f11" fmla="val 119"/>
                <a:gd name="f12" fmla="val 158"/>
                <a:gd name="f13" fmla="val 497"/>
                <a:gd name="f14" fmla="val 654"/>
                <a:gd name="f15" fmla="val 938"/>
                <a:gd name="f16" fmla="val 1096"/>
                <a:gd name="f17" fmla="val 237"/>
                <a:gd name="f18" fmla="val 1174"/>
                <a:gd name="f19" fmla="val 340"/>
                <a:gd name="f20" fmla="val 442"/>
                <a:gd name="f21" fmla="val 544"/>
                <a:gd name="f22" fmla="val 647"/>
                <a:gd name="f23" fmla="val 1135"/>
                <a:gd name="f24" fmla="val 686"/>
                <a:gd name="f25" fmla="val 528"/>
                <a:gd name="f26" fmla="val 245"/>
                <a:gd name="f27" fmla="val 1056"/>
                <a:gd name="f28" fmla="val 946"/>
                <a:gd name="f29" fmla="*/ f0 1 1293"/>
                <a:gd name="f30" fmla="*/ f1 1 1214"/>
                <a:gd name="f31" fmla="val f2"/>
                <a:gd name="f32" fmla="val f3"/>
                <a:gd name="f33" fmla="val f4"/>
                <a:gd name="f34" fmla="+- f33 0 f31"/>
                <a:gd name="f35" fmla="+- f32 0 f31"/>
                <a:gd name="f36" fmla="*/ f35 1 1293"/>
                <a:gd name="f37" fmla="*/ f34 1 1214"/>
                <a:gd name="f38" fmla="*/ f31 1 f36"/>
                <a:gd name="f39" fmla="*/ f32 1 f36"/>
                <a:gd name="f40" fmla="*/ f31 1 f37"/>
                <a:gd name="f41" fmla="*/ f33 1 f37"/>
                <a:gd name="f42" fmla="*/ f38 f29 1"/>
                <a:gd name="f43" fmla="*/ f39 f29 1"/>
                <a:gd name="f44" fmla="*/ f41 f30 1"/>
                <a:gd name="f45" fmla="*/ f40 f30 1"/>
              </a:gdLst>
              <a:ahLst/>
              <a:cxnLst>
                <a:cxn ang="3cd4">
                  <a:pos x="hc" y="t"/>
                </a:cxn>
                <a:cxn ang="0">
                  <a:pos x="r" y="vc"/>
                </a:cxn>
                <a:cxn ang="cd4">
                  <a:pos x="hc" y="b"/>
                </a:cxn>
                <a:cxn ang="cd2">
                  <a:pos x="l" y="vc"/>
                </a:cxn>
              </a:cxnLst>
              <a:rect l="f42" t="f45" r="f43" b="f44"/>
              <a:pathLst>
                <a:path w="1293" h="1214">
                  <a:moveTo>
                    <a:pt x="f5" y="f6"/>
                  </a:moveTo>
                  <a:cubicBezTo>
                    <a:pt x="f7" y="f6"/>
                    <a:pt x="f8" y="f9"/>
                    <a:pt x="f10" y="f11"/>
                  </a:cubicBezTo>
                  <a:lnTo>
                    <a:pt x="f12" y="f13"/>
                  </a:lnTo>
                  <a:cubicBezTo>
                    <a:pt x="f6" y="f14"/>
                    <a:pt x="f6" y="f15"/>
                    <a:pt x="f12" y="f16"/>
                  </a:cubicBezTo>
                  <a:cubicBezTo>
                    <a:pt x="f17" y="f18"/>
                    <a:pt x="f19" y="f4"/>
                    <a:pt x="f20" y="f4"/>
                  </a:cubicBezTo>
                  <a:cubicBezTo>
                    <a:pt x="f21" y="f4"/>
                    <a:pt x="f22" y="f18"/>
                    <a:pt x="f7" y="f16"/>
                  </a:cubicBezTo>
                  <a:lnTo>
                    <a:pt x="f23" y="f24"/>
                  </a:lnTo>
                  <a:cubicBezTo>
                    <a:pt x="f3" y="f25"/>
                    <a:pt x="f3" y="f26"/>
                    <a:pt x="f23" y="f11"/>
                  </a:cubicBezTo>
                  <a:cubicBezTo>
                    <a:pt x="f27" y="f9"/>
                    <a:pt x="f28"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51" name="Google Shape;10159;p74">
              <a:extLst>
                <a:ext uri="{FF2B5EF4-FFF2-40B4-BE49-F238E27FC236}">
                  <a16:creationId xmlns:a16="http://schemas.microsoft.com/office/drawing/2014/main" id="{78A22137-FC40-43AE-1057-5C35AE009A03}"/>
                </a:ext>
              </a:extLst>
            </p:cNvPr>
            <p:cNvSpPr/>
            <p:nvPr/>
          </p:nvSpPr>
          <p:spPr>
            <a:xfrm>
              <a:off x="6244382" y="2737741"/>
              <a:ext cx="40059" cy="40123"/>
            </a:xfrm>
            <a:custGeom>
              <a:avLst/>
              <a:gdLst>
                <a:gd name="f0" fmla="val w"/>
                <a:gd name="f1" fmla="val h"/>
                <a:gd name="f2" fmla="val 0"/>
                <a:gd name="f3" fmla="val 1292"/>
                <a:gd name="f4" fmla="val 1214"/>
                <a:gd name="f5" fmla="val 835"/>
                <a:gd name="f6" fmla="val 1"/>
                <a:gd name="f7" fmla="val 725"/>
                <a:gd name="f8" fmla="val 614"/>
                <a:gd name="f9" fmla="val 40"/>
                <a:gd name="f10" fmla="val 536"/>
                <a:gd name="f11" fmla="val 119"/>
                <a:gd name="f12" fmla="val 126"/>
                <a:gd name="f13" fmla="val 497"/>
                <a:gd name="f14" fmla="val 654"/>
                <a:gd name="f15" fmla="val 938"/>
                <a:gd name="f16" fmla="val 1095"/>
                <a:gd name="f17" fmla="val 205"/>
                <a:gd name="f18" fmla="val 1174"/>
                <a:gd name="f19" fmla="val 315"/>
                <a:gd name="f20" fmla="val 1213"/>
                <a:gd name="f21" fmla="val 425"/>
                <a:gd name="f22" fmla="val 646"/>
                <a:gd name="f23" fmla="val 1134"/>
                <a:gd name="f24" fmla="val 686"/>
                <a:gd name="f25" fmla="val 560"/>
                <a:gd name="f26" fmla="val 276"/>
                <a:gd name="f27" fmla="val 1056"/>
                <a:gd name="f28" fmla="val 945"/>
                <a:gd name="f29" fmla="*/ f0 1 1292"/>
                <a:gd name="f30" fmla="*/ f1 1 1214"/>
                <a:gd name="f31" fmla="val f2"/>
                <a:gd name="f32" fmla="val f3"/>
                <a:gd name="f33" fmla="val f4"/>
                <a:gd name="f34" fmla="+- f33 0 f31"/>
                <a:gd name="f35" fmla="+- f32 0 f31"/>
                <a:gd name="f36" fmla="*/ f35 1 1292"/>
                <a:gd name="f37" fmla="*/ f34 1 1214"/>
                <a:gd name="f38" fmla="*/ f31 1 f36"/>
                <a:gd name="f39" fmla="*/ f32 1 f36"/>
                <a:gd name="f40" fmla="*/ f31 1 f37"/>
                <a:gd name="f41" fmla="*/ f33 1 f37"/>
                <a:gd name="f42" fmla="*/ f38 f29 1"/>
                <a:gd name="f43" fmla="*/ f39 f29 1"/>
                <a:gd name="f44" fmla="*/ f41 f30 1"/>
                <a:gd name="f45" fmla="*/ f40 f30 1"/>
              </a:gdLst>
              <a:ahLst/>
              <a:cxnLst>
                <a:cxn ang="3cd4">
                  <a:pos x="hc" y="t"/>
                </a:cxn>
                <a:cxn ang="0">
                  <a:pos x="r" y="vc"/>
                </a:cxn>
                <a:cxn ang="cd4">
                  <a:pos x="hc" y="b"/>
                </a:cxn>
                <a:cxn ang="cd2">
                  <a:pos x="l" y="vc"/>
                </a:cxn>
              </a:cxnLst>
              <a:rect l="f42" t="f45" r="f43" b="f44"/>
              <a:pathLst>
                <a:path w="1292" h="1214">
                  <a:moveTo>
                    <a:pt x="f5" y="f6"/>
                  </a:moveTo>
                  <a:cubicBezTo>
                    <a:pt x="f7" y="f6"/>
                    <a:pt x="f8" y="f9"/>
                    <a:pt x="f10" y="f11"/>
                  </a:cubicBezTo>
                  <a:lnTo>
                    <a:pt x="f12" y="f13"/>
                  </a:lnTo>
                  <a:cubicBezTo>
                    <a:pt x="f2" y="f14"/>
                    <a:pt x="f2" y="f15"/>
                    <a:pt x="f12" y="f16"/>
                  </a:cubicBezTo>
                  <a:cubicBezTo>
                    <a:pt x="f17" y="f18"/>
                    <a:pt x="f19" y="f20"/>
                    <a:pt x="f21" y="f20"/>
                  </a:cubicBezTo>
                  <a:cubicBezTo>
                    <a:pt x="f10" y="f20"/>
                    <a:pt x="f22" y="f18"/>
                    <a:pt x="f7" y="f16"/>
                  </a:cubicBezTo>
                  <a:lnTo>
                    <a:pt x="f23" y="f24"/>
                  </a:lnTo>
                  <a:cubicBezTo>
                    <a:pt x="f3" y="f25"/>
                    <a:pt x="f3" y="f26"/>
                    <a:pt x="f23" y="f11"/>
                  </a:cubicBezTo>
                  <a:cubicBezTo>
                    <a:pt x="f27" y="f9"/>
                    <a:pt x="f28"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52" name="Google Shape;10160;p74">
              <a:extLst>
                <a:ext uri="{FF2B5EF4-FFF2-40B4-BE49-F238E27FC236}">
                  <a16:creationId xmlns:a16="http://schemas.microsoft.com/office/drawing/2014/main" id="{D015975C-FF0D-286D-6DC5-38B01C779BBB}"/>
                </a:ext>
              </a:extLst>
            </p:cNvPr>
            <p:cNvSpPr/>
            <p:nvPr/>
          </p:nvSpPr>
          <p:spPr>
            <a:xfrm>
              <a:off x="6244382" y="3002194"/>
              <a:ext cx="40059" cy="40123"/>
            </a:xfrm>
            <a:custGeom>
              <a:avLst/>
              <a:gdLst>
                <a:gd name="f0" fmla="val w"/>
                <a:gd name="f1" fmla="val h"/>
                <a:gd name="f2" fmla="val 0"/>
                <a:gd name="f3" fmla="val 1292"/>
                <a:gd name="f4" fmla="val 1214"/>
                <a:gd name="f5" fmla="val 425"/>
                <a:gd name="f6" fmla="val 1"/>
                <a:gd name="f7" fmla="val 315"/>
                <a:gd name="f8" fmla="val 205"/>
                <a:gd name="f9" fmla="val 40"/>
                <a:gd name="f10" fmla="val 126"/>
                <a:gd name="f11" fmla="val 119"/>
                <a:gd name="f12" fmla="val 245"/>
                <a:gd name="f13" fmla="val 528"/>
                <a:gd name="f14" fmla="val 686"/>
                <a:gd name="f15" fmla="val 536"/>
                <a:gd name="f16" fmla="val 1096"/>
                <a:gd name="f17" fmla="val 614"/>
                <a:gd name="f18" fmla="val 1174"/>
                <a:gd name="f19" fmla="val 725"/>
                <a:gd name="f20" fmla="val 835"/>
                <a:gd name="f21" fmla="val 945"/>
                <a:gd name="f22" fmla="val 1056"/>
                <a:gd name="f23" fmla="val 1134"/>
                <a:gd name="f24" fmla="val 938"/>
                <a:gd name="f25" fmla="val 654"/>
                <a:gd name="f26" fmla="val 497"/>
                <a:gd name="f27" fmla="val 646"/>
                <a:gd name="f28" fmla="*/ f0 1 1292"/>
                <a:gd name="f29" fmla="*/ f1 1 1214"/>
                <a:gd name="f30" fmla="val f2"/>
                <a:gd name="f31" fmla="val f3"/>
                <a:gd name="f32" fmla="val f4"/>
                <a:gd name="f33" fmla="+- f32 0 f30"/>
                <a:gd name="f34" fmla="+- f31 0 f30"/>
                <a:gd name="f35" fmla="*/ f34 1 1292"/>
                <a:gd name="f36" fmla="*/ f33 1 1214"/>
                <a:gd name="f37" fmla="*/ f30 1 f35"/>
                <a:gd name="f38" fmla="*/ f31 1 f35"/>
                <a:gd name="f39" fmla="*/ f30 1 f36"/>
                <a:gd name="f40" fmla="*/ f32 1 f36"/>
                <a:gd name="f41" fmla="*/ f37 f28 1"/>
                <a:gd name="f42" fmla="*/ f38 f28 1"/>
                <a:gd name="f43" fmla="*/ f40 f29 1"/>
                <a:gd name="f44" fmla="*/ f39 f29 1"/>
              </a:gdLst>
              <a:ahLst/>
              <a:cxnLst>
                <a:cxn ang="3cd4">
                  <a:pos x="hc" y="t"/>
                </a:cxn>
                <a:cxn ang="0">
                  <a:pos x="r" y="vc"/>
                </a:cxn>
                <a:cxn ang="cd4">
                  <a:pos x="hc" y="b"/>
                </a:cxn>
                <a:cxn ang="cd2">
                  <a:pos x="l" y="vc"/>
                </a:cxn>
              </a:cxnLst>
              <a:rect l="f41" t="f44" r="f42" b="f43"/>
              <a:pathLst>
                <a:path w="1292" h="1214">
                  <a:moveTo>
                    <a:pt x="f5" y="f6"/>
                  </a:moveTo>
                  <a:cubicBezTo>
                    <a:pt x="f7" y="f6"/>
                    <a:pt x="f8" y="f9"/>
                    <a:pt x="f10" y="f11"/>
                  </a:cubicBezTo>
                  <a:cubicBezTo>
                    <a:pt x="f2" y="f12"/>
                    <a:pt x="f2" y="f13"/>
                    <a:pt x="f10" y="f14"/>
                  </a:cubicBezTo>
                  <a:lnTo>
                    <a:pt x="f15" y="f16"/>
                  </a:lnTo>
                  <a:cubicBezTo>
                    <a:pt x="f17" y="f18"/>
                    <a:pt x="f19" y="f4"/>
                    <a:pt x="f20" y="f4"/>
                  </a:cubicBezTo>
                  <a:cubicBezTo>
                    <a:pt x="f21" y="f4"/>
                    <a:pt x="f22" y="f18"/>
                    <a:pt x="f23" y="f16"/>
                  </a:cubicBezTo>
                  <a:cubicBezTo>
                    <a:pt x="f3" y="f24"/>
                    <a:pt x="f3" y="f25"/>
                    <a:pt x="f23" y="f26"/>
                  </a:cubicBezTo>
                  <a:lnTo>
                    <a:pt x="f19" y="f11"/>
                  </a:lnTo>
                  <a:cubicBezTo>
                    <a:pt x="f27" y="f9"/>
                    <a:pt x="f15"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53" name="Google Shape;10161;p74">
              <a:extLst>
                <a:ext uri="{FF2B5EF4-FFF2-40B4-BE49-F238E27FC236}">
                  <a16:creationId xmlns:a16="http://schemas.microsoft.com/office/drawing/2014/main" id="{A0F274F7-49B3-B61F-D344-F21E115FD5A0}"/>
                </a:ext>
              </a:extLst>
            </p:cNvPr>
            <p:cNvSpPr/>
            <p:nvPr/>
          </p:nvSpPr>
          <p:spPr>
            <a:xfrm>
              <a:off x="5996223" y="2737741"/>
              <a:ext cx="40096" cy="40123"/>
            </a:xfrm>
            <a:custGeom>
              <a:avLst/>
              <a:gdLst>
                <a:gd name="f0" fmla="val w"/>
                <a:gd name="f1" fmla="val h"/>
                <a:gd name="f2" fmla="val 0"/>
                <a:gd name="f3" fmla="val 1293"/>
                <a:gd name="f4" fmla="val 1214"/>
                <a:gd name="f5" fmla="val 442"/>
                <a:gd name="f6" fmla="val 1"/>
                <a:gd name="f7" fmla="val 340"/>
                <a:gd name="f8" fmla="val 237"/>
                <a:gd name="f9" fmla="val 40"/>
                <a:gd name="f10" fmla="val 158"/>
                <a:gd name="f11" fmla="val 119"/>
                <a:gd name="f12" fmla="val 276"/>
                <a:gd name="f13" fmla="val 560"/>
                <a:gd name="f14" fmla="val 686"/>
                <a:gd name="f15" fmla="val 536"/>
                <a:gd name="f16" fmla="val 1095"/>
                <a:gd name="f17" fmla="val 615"/>
                <a:gd name="f18" fmla="val 1174"/>
                <a:gd name="f19" fmla="val 725"/>
                <a:gd name="f20" fmla="val 1213"/>
                <a:gd name="f21" fmla="val 836"/>
                <a:gd name="f22" fmla="val 946"/>
                <a:gd name="f23" fmla="val 1056"/>
                <a:gd name="f24" fmla="val 1135"/>
                <a:gd name="f25" fmla="val 938"/>
                <a:gd name="f26" fmla="val 654"/>
                <a:gd name="f27" fmla="val 497"/>
                <a:gd name="f28" fmla="val 647"/>
                <a:gd name="f29" fmla="val 544"/>
                <a:gd name="f30" fmla="*/ f0 1 1293"/>
                <a:gd name="f31" fmla="*/ f1 1 1214"/>
                <a:gd name="f32" fmla="val f2"/>
                <a:gd name="f33" fmla="val f3"/>
                <a:gd name="f34" fmla="val f4"/>
                <a:gd name="f35" fmla="+- f34 0 f32"/>
                <a:gd name="f36" fmla="+- f33 0 f32"/>
                <a:gd name="f37" fmla="*/ f36 1 1293"/>
                <a:gd name="f38" fmla="*/ f35 1 1214"/>
                <a:gd name="f39" fmla="*/ f32 1 f37"/>
                <a:gd name="f40" fmla="*/ f33 1 f37"/>
                <a:gd name="f41" fmla="*/ f32 1 f38"/>
                <a:gd name="f42" fmla="*/ f34 1 f38"/>
                <a:gd name="f43" fmla="*/ f39 f30 1"/>
                <a:gd name="f44" fmla="*/ f40 f30 1"/>
                <a:gd name="f45" fmla="*/ f42 f31 1"/>
                <a:gd name="f46" fmla="*/ f41 f31 1"/>
              </a:gdLst>
              <a:ahLst/>
              <a:cxnLst>
                <a:cxn ang="3cd4">
                  <a:pos x="hc" y="t"/>
                </a:cxn>
                <a:cxn ang="0">
                  <a:pos x="r" y="vc"/>
                </a:cxn>
                <a:cxn ang="cd4">
                  <a:pos x="hc" y="b"/>
                </a:cxn>
                <a:cxn ang="cd2">
                  <a:pos x="l" y="vc"/>
                </a:cxn>
              </a:cxnLst>
              <a:rect l="f43" t="f46" r="f44" b="f45"/>
              <a:pathLst>
                <a:path w="1293" h="1214">
                  <a:moveTo>
                    <a:pt x="f5" y="f6"/>
                  </a:moveTo>
                  <a:cubicBezTo>
                    <a:pt x="f7" y="f6"/>
                    <a:pt x="f8" y="f9"/>
                    <a:pt x="f10" y="f11"/>
                  </a:cubicBezTo>
                  <a:cubicBezTo>
                    <a:pt x="f6" y="f12"/>
                    <a:pt x="f6" y="f13"/>
                    <a:pt x="f10" y="f14"/>
                  </a:cubicBezTo>
                  <a:lnTo>
                    <a:pt x="f15" y="f16"/>
                  </a:lnTo>
                  <a:cubicBezTo>
                    <a:pt x="f17" y="f18"/>
                    <a:pt x="f19" y="f20"/>
                    <a:pt x="f21" y="f20"/>
                  </a:cubicBezTo>
                  <a:cubicBezTo>
                    <a:pt x="f22" y="f20"/>
                    <a:pt x="f23" y="f18"/>
                    <a:pt x="f24" y="f16"/>
                  </a:cubicBezTo>
                  <a:cubicBezTo>
                    <a:pt x="f3" y="f25"/>
                    <a:pt x="f3" y="f26"/>
                    <a:pt x="f24" y="f27"/>
                  </a:cubicBezTo>
                  <a:lnTo>
                    <a:pt x="f19" y="f11"/>
                  </a:lnTo>
                  <a:cubicBezTo>
                    <a:pt x="f28" y="f9"/>
                    <a:pt x="f29"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54" name="Google Shape;10172;p74">
            <a:extLst>
              <a:ext uri="{FF2B5EF4-FFF2-40B4-BE49-F238E27FC236}">
                <a16:creationId xmlns:a16="http://schemas.microsoft.com/office/drawing/2014/main" id="{43EB732D-0BA4-AC92-89BA-23750BE6B1C5}"/>
              </a:ext>
            </a:extLst>
          </p:cNvPr>
          <p:cNvGrpSpPr/>
          <p:nvPr/>
        </p:nvGrpSpPr>
        <p:grpSpPr>
          <a:xfrm>
            <a:off x="7596178" y="1805975"/>
            <a:ext cx="683983" cy="722277"/>
            <a:chOff x="7068732" y="1223851"/>
            <a:chExt cx="512987" cy="541708"/>
          </a:xfrm>
          <a:solidFill>
            <a:srgbClr val="00B050"/>
          </a:solidFill>
        </p:grpSpPr>
        <p:sp>
          <p:nvSpPr>
            <p:cNvPr id="55" name="Google Shape;10173;p74">
              <a:extLst>
                <a:ext uri="{FF2B5EF4-FFF2-40B4-BE49-F238E27FC236}">
                  <a16:creationId xmlns:a16="http://schemas.microsoft.com/office/drawing/2014/main" id="{EAF77951-A658-77F7-2491-622E0CFB2253}"/>
                </a:ext>
              </a:extLst>
            </p:cNvPr>
            <p:cNvSpPr/>
            <p:nvPr/>
          </p:nvSpPr>
          <p:spPr>
            <a:xfrm>
              <a:off x="7203615" y="1223851"/>
              <a:ext cx="378104" cy="392954"/>
            </a:xfrm>
            <a:custGeom>
              <a:avLst/>
              <a:gdLst>
                <a:gd name="f0" fmla="val w"/>
                <a:gd name="f1" fmla="val h"/>
                <a:gd name="f2" fmla="val 0"/>
                <a:gd name="f3" fmla="val 9452"/>
                <a:gd name="f4" fmla="val 9217"/>
                <a:gd name="f5" fmla="val 3387"/>
                <a:gd name="f6" fmla="val 836"/>
                <a:gd name="f7" fmla="val 3497"/>
                <a:gd name="f8" fmla="val 3607"/>
                <a:gd name="f9" fmla="val 875"/>
                <a:gd name="f10" fmla="val 3686"/>
                <a:gd name="f11" fmla="val 954"/>
                <a:gd name="f12" fmla="val 3844"/>
                <a:gd name="f13" fmla="val 1111"/>
                <a:gd name="f14" fmla="val 1395"/>
                <a:gd name="f15" fmla="val 1553"/>
                <a:gd name="f16" fmla="val 1638"/>
                <a:gd name="f17" fmla="val 3600"/>
                <a:gd name="f18" fmla="val 1560"/>
                <a:gd name="f19" fmla="val 3679"/>
                <a:gd name="f20" fmla="val 1449"/>
                <a:gd name="f21" fmla="val 3718"/>
                <a:gd name="f22" fmla="val 1339"/>
                <a:gd name="f23" fmla="val 1229"/>
                <a:gd name="f24" fmla="val 1118"/>
                <a:gd name="f25" fmla="val 1040"/>
                <a:gd name="f26" fmla="val 882"/>
                <a:gd name="f27" fmla="val 3443"/>
                <a:gd name="f28" fmla="val 3159"/>
                <a:gd name="f29" fmla="val 3002"/>
                <a:gd name="f30" fmla="val 3088"/>
                <a:gd name="f31" fmla="val 3166"/>
                <a:gd name="f32" fmla="val 3277"/>
                <a:gd name="f33" fmla="val 8081"/>
                <a:gd name="f34" fmla="val 5530"/>
                <a:gd name="f35" fmla="val 8191"/>
                <a:gd name="f36" fmla="val 8302"/>
                <a:gd name="f37" fmla="val 5569"/>
                <a:gd name="f38" fmla="val 8380"/>
                <a:gd name="f39" fmla="val 5648"/>
                <a:gd name="f40" fmla="val 8538"/>
                <a:gd name="f41" fmla="val 5806"/>
                <a:gd name="f42" fmla="val 6089"/>
                <a:gd name="f43" fmla="val 6247"/>
                <a:gd name="f44" fmla="val 6333"/>
                <a:gd name="f45" fmla="val 8295"/>
                <a:gd name="f46" fmla="val 6254"/>
                <a:gd name="f47" fmla="val 8358"/>
                <a:gd name="f48" fmla="val 6143"/>
                <a:gd name="f49" fmla="val 8389"/>
                <a:gd name="f50" fmla="val 6033"/>
                <a:gd name="f51" fmla="val 5923"/>
                <a:gd name="f52" fmla="val 5813"/>
                <a:gd name="f53" fmla="val 5734"/>
                <a:gd name="f54" fmla="val 5576"/>
                <a:gd name="f55" fmla="val 8137"/>
                <a:gd name="f56" fmla="val 7853"/>
                <a:gd name="f57" fmla="val 7696"/>
                <a:gd name="f58" fmla="val 7782"/>
                <a:gd name="f59" fmla="val 7861"/>
                <a:gd name="f60" fmla="val 7971"/>
                <a:gd name="f61" fmla="val 3414"/>
                <a:gd name="f62" fmla="val 1"/>
                <a:gd name="f63" fmla="val 3095"/>
                <a:gd name="f64" fmla="val 2772"/>
                <a:gd name="f65" fmla="val 119"/>
                <a:gd name="f66" fmla="val 2520"/>
                <a:gd name="f67" fmla="val 355"/>
                <a:gd name="f68" fmla="val 473"/>
                <a:gd name="f69" fmla="val 2403"/>
                <a:gd name="f70" fmla="val 2876"/>
                <a:gd name="f71" fmla="val 3663"/>
                <a:gd name="f72" fmla="val 4199"/>
                <a:gd name="f73" fmla="val 700"/>
                <a:gd name="f74" fmla="val 4406"/>
                <a:gd name="f75" fmla="val 1008"/>
                <a:gd name="f76" fmla="val 4544"/>
                <a:gd name="f77" fmla="val 1345"/>
                <a:gd name="f78" fmla="val 1522"/>
                <a:gd name="f79" fmla="val 1706"/>
                <a:gd name="f80" fmla="val 4506"/>
                <a:gd name="f81" fmla="val 1890"/>
                <a:gd name="f82" fmla="val 4419"/>
                <a:gd name="f83" fmla="val 4915"/>
                <a:gd name="f84" fmla="val 7444"/>
                <a:gd name="f85" fmla="val 4663"/>
                <a:gd name="f86" fmla="val 7980"/>
                <a:gd name="f87" fmla="val 4789"/>
                <a:gd name="f88" fmla="val 8515"/>
                <a:gd name="f89" fmla="val 5135"/>
                <a:gd name="f90" fmla="val 8862"/>
                <a:gd name="f91" fmla="val 5372"/>
                <a:gd name="f92" fmla="val 9098"/>
                <a:gd name="f93" fmla="val 5687"/>
                <a:gd name="f94" fmla="val 9216"/>
                <a:gd name="f95" fmla="val 6010"/>
                <a:gd name="f96" fmla="val 6663"/>
                <a:gd name="f97" fmla="val 6931"/>
                <a:gd name="f98" fmla="val 8979"/>
                <a:gd name="f99" fmla="val 6814"/>
                <a:gd name="f100" fmla="val 6341"/>
                <a:gd name="f101" fmla="val 5554"/>
                <a:gd name="f102" fmla="val 5050"/>
                <a:gd name="f103" fmla="val 8757"/>
                <a:gd name="f104" fmla="val 4828"/>
                <a:gd name="f105" fmla="val 8445"/>
                <a:gd name="f106" fmla="val 4696"/>
                <a:gd name="f107" fmla="val 8117"/>
                <a:gd name="f108" fmla="val 7933"/>
                <a:gd name="f109" fmla="val 7743"/>
                <a:gd name="f110" fmla="val 4738"/>
                <a:gd name="f111" fmla="val 7561"/>
                <a:gd name="f112" fmla="val 4829"/>
                <a:gd name="f113" fmla="val 4505"/>
                <a:gd name="f114" fmla="val 1773"/>
                <a:gd name="f115" fmla="val 4757"/>
                <a:gd name="f116" fmla="val 1269"/>
                <a:gd name="f117" fmla="val 4631"/>
                <a:gd name="f118" fmla="val 733"/>
                <a:gd name="f119" fmla="val 4285"/>
                <a:gd name="f120" fmla="val 4048"/>
                <a:gd name="f121" fmla="val 3733"/>
                <a:gd name="f122" fmla="*/ f0 1 9452"/>
                <a:gd name="f123" fmla="*/ f1 1 9217"/>
                <a:gd name="f124" fmla="val f2"/>
                <a:gd name="f125" fmla="val f3"/>
                <a:gd name="f126" fmla="val f4"/>
                <a:gd name="f127" fmla="+- f126 0 f124"/>
                <a:gd name="f128" fmla="+- f125 0 f124"/>
                <a:gd name="f129" fmla="*/ f128 1 9452"/>
                <a:gd name="f130" fmla="*/ f127 1 9217"/>
                <a:gd name="f131" fmla="*/ f124 1 f129"/>
                <a:gd name="f132" fmla="*/ f125 1 f129"/>
                <a:gd name="f133" fmla="*/ f124 1 f130"/>
                <a:gd name="f134" fmla="*/ f126 1 f130"/>
                <a:gd name="f135" fmla="*/ f131 f122 1"/>
                <a:gd name="f136" fmla="*/ f132 f122 1"/>
                <a:gd name="f137" fmla="*/ f134 f123 1"/>
                <a:gd name="f138" fmla="*/ f133 f123 1"/>
              </a:gdLst>
              <a:ahLst/>
              <a:cxnLst>
                <a:cxn ang="3cd4">
                  <a:pos x="hc" y="t"/>
                </a:cxn>
                <a:cxn ang="0">
                  <a:pos x="r" y="vc"/>
                </a:cxn>
                <a:cxn ang="cd4">
                  <a:pos x="hc" y="b"/>
                </a:cxn>
                <a:cxn ang="cd2">
                  <a:pos x="l" y="vc"/>
                </a:cxn>
              </a:cxnLst>
              <a:rect l="f135" t="f138" r="f136" b="f137"/>
              <a:pathLst>
                <a:path w="9452" h="9217">
                  <a:moveTo>
                    <a:pt x="f5" y="f6"/>
                  </a:moveTo>
                  <a:cubicBezTo>
                    <a:pt x="f7" y="f6"/>
                    <a:pt x="f8" y="f9"/>
                    <a:pt x="f10" y="f11"/>
                  </a:cubicBezTo>
                  <a:cubicBezTo>
                    <a:pt x="f12" y="f13"/>
                    <a:pt x="f12" y="f14"/>
                    <a:pt x="f10" y="f15"/>
                  </a:cubicBezTo>
                  <a:lnTo>
                    <a:pt x="f16" y="f17"/>
                  </a:lnTo>
                  <a:cubicBezTo>
                    <a:pt x="f18" y="f19"/>
                    <a:pt x="f20" y="f21"/>
                    <a:pt x="f22" y="f21"/>
                  </a:cubicBezTo>
                  <a:cubicBezTo>
                    <a:pt x="f23" y="f21"/>
                    <a:pt x="f24" y="f19"/>
                    <a:pt x="f25" y="f17"/>
                  </a:cubicBezTo>
                  <a:cubicBezTo>
                    <a:pt x="f26" y="f27"/>
                    <a:pt x="f26" y="f28"/>
                    <a:pt x="f25" y="f29"/>
                  </a:cubicBezTo>
                  <a:lnTo>
                    <a:pt x="f30" y="f11"/>
                  </a:lnTo>
                  <a:cubicBezTo>
                    <a:pt x="f31" y="f9"/>
                    <a:pt x="f32" y="f6"/>
                    <a:pt x="f5" y="f6"/>
                  </a:cubicBezTo>
                  <a:close/>
                  <a:moveTo>
                    <a:pt x="f33" y="f34"/>
                  </a:moveTo>
                  <a:cubicBezTo>
                    <a:pt x="f35" y="f34"/>
                    <a:pt x="f36" y="f37"/>
                    <a:pt x="f38" y="f39"/>
                  </a:cubicBezTo>
                  <a:cubicBezTo>
                    <a:pt x="f40" y="f41"/>
                    <a:pt x="f40" y="f42"/>
                    <a:pt x="f38" y="f43"/>
                  </a:cubicBezTo>
                  <a:lnTo>
                    <a:pt x="f44" y="f45"/>
                  </a:lnTo>
                  <a:cubicBezTo>
                    <a:pt x="f46" y="f47"/>
                    <a:pt x="f48" y="f49"/>
                    <a:pt x="f50" y="f49"/>
                  </a:cubicBezTo>
                  <a:cubicBezTo>
                    <a:pt x="f51" y="f49"/>
                    <a:pt x="f52" y="f47"/>
                    <a:pt x="f53" y="f45"/>
                  </a:cubicBezTo>
                  <a:cubicBezTo>
                    <a:pt x="f54" y="f55"/>
                    <a:pt x="f54" y="f56"/>
                    <a:pt x="f53" y="f57"/>
                  </a:cubicBezTo>
                  <a:lnTo>
                    <a:pt x="f58" y="f39"/>
                  </a:lnTo>
                  <a:cubicBezTo>
                    <a:pt x="f59" y="f37"/>
                    <a:pt x="f60" y="f34"/>
                    <a:pt x="f33" y="f34"/>
                  </a:cubicBezTo>
                  <a:close/>
                  <a:moveTo>
                    <a:pt x="f61" y="f62"/>
                  </a:moveTo>
                  <a:cubicBezTo>
                    <a:pt x="f63" y="f62"/>
                    <a:pt x="f64" y="f65"/>
                    <a:pt x="f66" y="f67"/>
                  </a:cubicBezTo>
                  <a:lnTo>
                    <a:pt x="f68" y="f69"/>
                  </a:lnTo>
                  <a:cubicBezTo>
                    <a:pt x="f2" y="f70"/>
                    <a:pt x="f2" y="f71"/>
                    <a:pt x="f68" y="f72"/>
                  </a:cubicBezTo>
                  <a:cubicBezTo>
                    <a:pt x="f73" y="f74"/>
                    <a:pt x="f75" y="f76"/>
                    <a:pt x="f77" y="f76"/>
                  </a:cubicBezTo>
                  <a:cubicBezTo>
                    <a:pt x="f78" y="f76"/>
                    <a:pt x="f79" y="f80"/>
                    <a:pt x="f81" y="f82"/>
                  </a:cubicBezTo>
                  <a:lnTo>
                    <a:pt x="f83" y="f84"/>
                  </a:lnTo>
                  <a:cubicBezTo>
                    <a:pt x="f85" y="f86"/>
                    <a:pt x="f87" y="f88"/>
                    <a:pt x="f89" y="f90"/>
                  </a:cubicBezTo>
                  <a:cubicBezTo>
                    <a:pt x="f91" y="f92"/>
                    <a:pt x="f93" y="f94"/>
                    <a:pt x="f95" y="f94"/>
                  </a:cubicBezTo>
                  <a:cubicBezTo>
                    <a:pt x="f44" y="f94"/>
                    <a:pt x="f96" y="f92"/>
                    <a:pt x="f97" y="f90"/>
                  </a:cubicBezTo>
                  <a:lnTo>
                    <a:pt x="f98" y="f99"/>
                  </a:lnTo>
                  <a:cubicBezTo>
                    <a:pt x="f3" y="f100"/>
                    <a:pt x="f3" y="f101"/>
                    <a:pt x="f98" y="f102"/>
                  </a:cubicBezTo>
                  <a:cubicBezTo>
                    <a:pt x="f103" y="f104"/>
                    <a:pt x="f105" y="f106"/>
                    <a:pt x="f107" y="f106"/>
                  </a:cubicBezTo>
                  <a:cubicBezTo>
                    <a:pt x="f108" y="f106"/>
                    <a:pt x="f109" y="f110"/>
                    <a:pt x="f111" y="f112"/>
                  </a:cubicBezTo>
                  <a:lnTo>
                    <a:pt x="f113" y="f114"/>
                  </a:lnTo>
                  <a:cubicBezTo>
                    <a:pt x="f115" y="f116"/>
                    <a:pt x="f117" y="f118"/>
                    <a:pt x="f119" y="f67"/>
                  </a:cubicBezTo>
                  <a:cubicBezTo>
                    <a:pt x="f120" y="f65"/>
                    <a:pt x="f121" y="f62"/>
                    <a:pt x="f61" y="f6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56" name="Google Shape;10174;p74">
              <a:extLst>
                <a:ext uri="{FF2B5EF4-FFF2-40B4-BE49-F238E27FC236}">
                  <a16:creationId xmlns:a16="http://schemas.microsoft.com/office/drawing/2014/main" id="{6EA5E4FE-CBC5-EA55-E572-C924972D6459}"/>
                </a:ext>
              </a:extLst>
            </p:cNvPr>
            <p:cNvSpPr/>
            <p:nvPr/>
          </p:nvSpPr>
          <p:spPr>
            <a:xfrm>
              <a:off x="7068732" y="1463277"/>
              <a:ext cx="283619" cy="302273"/>
            </a:xfrm>
            <a:custGeom>
              <a:avLst/>
              <a:gdLst>
                <a:gd name="f0" fmla="val w"/>
                <a:gd name="f1" fmla="val h"/>
                <a:gd name="f2" fmla="val 0"/>
                <a:gd name="f3" fmla="val 7090"/>
                <a:gd name="f4" fmla="val 5325"/>
                <a:gd name="f5" fmla="val 1"/>
                <a:gd name="f6" fmla="val 4160"/>
                <a:gd name="f7" fmla="val 1166"/>
                <a:gd name="f8" fmla="val 4081"/>
                <a:gd name="f9" fmla="val 1088"/>
                <a:gd name="f10" fmla="val 3971"/>
                <a:gd name="f11" fmla="val 1048"/>
                <a:gd name="f12" fmla="val 3860"/>
                <a:gd name="f13" fmla="val 3750"/>
                <a:gd name="f14" fmla="val 3640"/>
                <a:gd name="f15" fmla="val 3561"/>
                <a:gd name="f16" fmla="val 474"/>
                <a:gd name="f17" fmla="val 4254"/>
                <a:gd name="f18" fmla="val 159"/>
                <a:gd name="f19" fmla="val 4569"/>
                <a:gd name="f20" fmla="val 4947"/>
                <a:gd name="f21" fmla="val 5419"/>
                <a:gd name="f22" fmla="val 5861"/>
                <a:gd name="f23" fmla="val 6302"/>
                <a:gd name="f24" fmla="val 6617"/>
                <a:gd name="f25" fmla="val 789"/>
                <a:gd name="f26" fmla="val 6932"/>
                <a:gd name="f27" fmla="val 1214"/>
                <a:gd name="f28" fmla="val 7089"/>
                <a:gd name="f29" fmla="val 1639"/>
                <a:gd name="f30" fmla="val 2065"/>
                <a:gd name="f31" fmla="val 2490"/>
                <a:gd name="f32" fmla="val 2805"/>
                <a:gd name="f33" fmla="val 5892"/>
                <a:gd name="f34" fmla="val 3529"/>
                <a:gd name="f35" fmla="val 6081"/>
                <a:gd name="f36" fmla="val 3372"/>
                <a:gd name="f37" fmla="val 3088"/>
                <a:gd name="f38" fmla="val 5924"/>
                <a:gd name="f39" fmla="val 2931"/>
                <a:gd name="f40" fmla="val 1765"/>
                <a:gd name="f41" fmla="*/ f0 1 7090"/>
                <a:gd name="f42" fmla="*/ f1 1 7090"/>
                <a:gd name="f43" fmla="val f2"/>
                <a:gd name="f44" fmla="val f3"/>
                <a:gd name="f45" fmla="+- f44 0 f43"/>
                <a:gd name="f46" fmla="*/ f45 1 7090"/>
                <a:gd name="f47" fmla="*/ f43 1 f46"/>
                <a:gd name="f48" fmla="*/ f44 1 f46"/>
                <a:gd name="f49" fmla="*/ f47 f41 1"/>
                <a:gd name="f50" fmla="*/ f48 f41 1"/>
                <a:gd name="f51" fmla="*/ f48 f42 1"/>
                <a:gd name="f52" fmla="*/ f47 f42 1"/>
              </a:gdLst>
              <a:ahLst/>
              <a:cxnLst>
                <a:cxn ang="3cd4">
                  <a:pos x="hc" y="t"/>
                </a:cxn>
                <a:cxn ang="0">
                  <a:pos x="r" y="vc"/>
                </a:cxn>
                <a:cxn ang="cd4">
                  <a:pos x="hc" y="b"/>
                </a:cxn>
                <a:cxn ang="cd2">
                  <a:pos x="l" y="vc"/>
                </a:cxn>
              </a:cxnLst>
              <a:rect l="f49" t="f52" r="f50" b="f51"/>
              <a:pathLst>
                <a:path w="7090" h="7090">
                  <a:moveTo>
                    <a:pt x="f4" y="f5"/>
                  </a:moveTo>
                  <a:lnTo>
                    <a:pt x="f6" y="f7"/>
                  </a:lnTo>
                  <a:cubicBezTo>
                    <a:pt x="f8" y="f9"/>
                    <a:pt x="f10" y="f11"/>
                    <a:pt x="f12" y="f11"/>
                  </a:cubicBezTo>
                  <a:cubicBezTo>
                    <a:pt x="f13" y="f11"/>
                    <a:pt x="f14" y="f9"/>
                    <a:pt x="f15" y="f7"/>
                  </a:cubicBezTo>
                  <a:lnTo>
                    <a:pt x="f16" y="f17"/>
                  </a:lnTo>
                  <a:cubicBezTo>
                    <a:pt x="f18" y="f19"/>
                    <a:pt x="f5" y="f20"/>
                    <a:pt x="f5" y="f21"/>
                  </a:cubicBezTo>
                  <a:cubicBezTo>
                    <a:pt x="f5" y="f22"/>
                    <a:pt x="f18" y="f23"/>
                    <a:pt x="f16" y="f24"/>
                  </a:cubicBezTo>
                  <a:cubicBezTo>
                    <a:pt x="f25" y="f26"/>
                    <a:pt x="f27" y="f28"/>
                    <a:pt x="f29" y="f28"/>
                  </a:cubicBezTo>
                  <a:cubicBezTo>
                    <a:pt x="f30" y="f28"/>
                    <a:pt x="f31" y="f26"/>
                    <a:pt x="f32" y="f24"/>
                  </a:cubicBezTo>
                  <a:lnTo>
                    <a:pt x="f33" y="f34"/>
                  </a:lnTo>
                  <a:cubicBezTo>
                    <a:pt x="f35" y="f36"/>
                    <a:pt x="f35" y="f37"/>
                    <a:pt x="f38" y="f39"/>
                  </a:cubicBezTo>
                  <a:lnTo>
                    <a:pt x="f3" y="f40"/>
                  </a:lnTo>
                  <a:lnTo>
                    <a:pt x="f4" y="f5"/>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57" name="Google Shape;10175;p74">
              <a:extLst>
                <a:ext uri="{FF2B5EF4-FFF2-40B4-BE49-F238E27FC236}">
                  <a16:creationId xmlns:a16="http://schemas.microsoft.com/office/drawing/2014/main" id="{5A6C672F-9326-9D5E-189D-9E4A06AB471D}"/>
                </a:ext>
              </a:extLst>
            </p:cNvPr>
            <p:cNvSpPr/>
            <p:nvPr/>
          </p:nvSpPr>
          <p:spPr>
            <a:xfrm>
              <a:off x="7279227" y="1659398"/>
              <a:ext cx="297463" cy="106161"/>
            </a:xfrm>
            <a:custGeom>
              <a:avLst/>
              <a:gdLst>
                <a:gd name="f0" fmla="val w"/>
                <a:gd name="f1" fmla="val h"/>
                <a:gd name="f2" fmla="val 0"/>
                <a:gd name="f3" fmla="val 7436"/>
                <a:gd name="f4" fmla="val 2490"/>
                <a:gd name="f5" fmla="val 2048"/>
                <a:gd name="f6" fmla="val 1355"/>
                <a:gd name="f7" fmla="val 819"/>
                <a:gd name="f8" fmla="val 536"/>
                <a:gd name="f9" fmla="val 1229"/>
                <a:gd name="f10" fmla="val 1639"/>
                <a:gd name="f11" fmla="val 410"/>
                <a:gd name="f12" fmla="val 189"/>
                <a:gd name="f13" fmla="val 1859"/>
                <a:gd name="f14" fmla="val 2269"/>
                <a:gd name="f15" fmla="val 2489"/>
                <a:gd name="f16" fmla="val 7026"/>
                <a:gd name="f17" fmla="val 7278"/>
                <a:gd name="f18" fmla="val 7435"/>
                <a:gd name="f19" fmla="val 7246"/>
                <a:gd name="f20" fmla="val 6994"/>
                <a:gd name="f21" fmla="val 6616"/>
                <a:gd name="f22" fmla="val 6049"/>
                <a:gd name="f23" fmla="val 5356"/>
                <a:gd name="f24" fmla="*/ f0 1 7436"/>
                <a:gd name="f25" fmla="*/ f1 1 2490"/>
                <a:gd name="f26" fmla="val f2"/>
                <a:gd name="f27" fmla="val f3"/>
                <a:gd name="f28" fmla="val f4"/>
                <a:gd name="f29" fmla="+- f28 0 f26"/>
                <a:gd name="f30" fmla="+- f27 0 f26"/>
                <a:gd name="f31" fmla="*/ f30 1 7436"/>
                <a:gd name="f32" fmla="*/ f29 1 2490"/>
                <a:gd name="f33" fmla="*/ f26 1 f31"/>
                <a:gd name="f34" fmla="*/ f27 1 f31"/>
                <a:gd name="f35" fmla="*/ f26 1 f32"/>
                <a:gd name="f36" fmla="*/ f28 1 f32"/>
                <a:gd name="f37" fmla="*/ f33 f24 1"/>
                <a:gd name="f38" fmla="*/ f34 f24 1"/>
                <a:gd name="f39" fmla="*/ f36 f25 1"/>
                <a:gd name="f40" fmla="*/ f35 f25 1"/>
              </a:gdLst>
              <a:ahLst/>
              <a:cxnLst>
                <a:cxn ang="3cd4">
                  <a:pos x="hc" y="t"/>
                </a:cxn>
                <a:cxn ang="0">
                  <a:pos x="r" y="vc"/>
                </a:cxn>
                <a:cxn ang="cd4">
                  <a:pos x="hc" y="b"/>
                </a:cxn>
                <a:cxn ang="cd2">
                  <a:pos x="l" y="vc"/>
                </a:cxn>
              </a:cxnLst>
              <a:rect l="f37" t="f40" r="f38" b="f39"/>
              <a:pathLst>
                <a:path w="7436" h="2490">
                  <a:moveTo>
                    <a:pt x="f5" y="f2"/>
                  </a:moveTo>
                  <a:cubicBezTo>
                    <a:pt x="f6" y="f2"/>
                    <a:pt x="f7" y="f8"/>
                    <a:pt x="f7" y="f9"/>
                  </a:cubicBezTo>
                  <a:lnTo>
                    <a:pt x="f7" y="f10"/>
                  </a:lnTo>
                  <a:lnTo>
                    <a:pt x="f11" y="f10"/>
                  </a:lnTo>
                  <a:cubicBezTo>
                    <a:pt x="f12" y="f10"/>
                    <a:pt x="f2" y="f13"/>
                    <a:pt x="f2" y="f5"/>
                  </a:cubicBezTo>
                  <a:cubicBezTo>
                    <a:pt x="f2" y="f14"/>
                    <a:pt x="f12" y="f15"/>
                    <a:pt x="f11" y="f15"/>
                  </a:cubicBezTo>
                  <a:lnTo>
                    <a:pt x="f16" y="f15"/>
                  </a:lnTo>
                  <a:cubicBezTo>
                    <a:pt x="f17" y="f15"/>
                    <a:pt x="f18" y="f14"/>
                    <a:pt x="f18" y="f5"/>
                  </a:cubicBezTo>
                  <a:cubicBezTo>
                    <a:pt x="f18" y="f13"/>
                    <a:pt x="f19" y="f10"/>
                    <a:pt x="f20" y="f10"/>
                  </a:cubicBezTo>
                  <a:lnTo>
                    <a:pt x="f21" y="f10"/>
                  </a:lnTo>
                  <a:lnTo>
                    <a:pt x="f21" y="f9"/>
                  </a:lnTo>
                  <a:cubicBezTo>
                    <a:pt x="f21" y="f8"/>
                    <a:pt x="f22" y="f2"/>
                    <a:pt x="f23"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58" name="Google Shape;10184;p74">
            <a:extLst>
              <a:ext uri="{FF2B5EF4-FFF2-40B4-BE49-F238E27FC236}">
                <a16:creationId xmlns:a16="http://schemas.microsoft.com/office/drawing/2014/main" id="{92F3906A-6B41-2C66-A9D7-954718B8E07E}"/>
              </a:ext>
            </a:extLst>
          </p:cNvPr>
          <p:cNvGrpSpPr/>
          <p:nvPr/>
        </p:nvGrpSpPr>
        <p:grpSpPr>
          <a:xfrm>
            <a:off x="2447046" y="3812925"/>
            <a:ext cx="523671" cy="559527"/>
            <a:chOff x="3206883" y="2729063"/>
            <a:chExt cx="392753" cy="419645"/>
          </a:xfrm>
          <a:solidFill>
            <a:srgbClr val="00B050"/>
          </a:solidFill>
        </p:grpSpPr>
        <p:sp>
          <p:nvSpPr>
            <p:cNvPr id="59" name="Google Shape;10185;p74">
              <a:extLst>
                <a:ext uri="{FF2B5EF4-FFF2-40B4-BE49-F238E27FC236}">
                  <a16:creationId xmlns:a16="http://schemas.microsoft.com/office/drawing/2014/main" id="{63B08846-2F4E-564F-F27C-6108C834349F}"/>
                </a:ext>
              </a:extLst>
            </p:cNvPr>
            <p:cNvSpPr/>
            <p:nvPr/>
          </p:nvSpPr>
          <p:spPr>
            <a:xfrm>
              <a:off x="3206883" y="2729063"/>
              <a:ext cx="392753" cy="419645"/>
            </a:xfrm>
            <a:custGeom>
              <a:avLst/>
              <a:gdLst>
                <a:gd name="f0" fmla="val w"/>
                <a:gd name="f1" fmla="val h"/>
                <a:gd name="f2" fmla="val 0"/>
                <a:gd name="f3" fmla="val 12666"/>
                <a:gd name="f4" fmla="val 12698"/>
                <a:gd name="f5" fmla="val 379"/>
                <a:gd name="f6" fmla="val 1"/>
                <a:gd name="f7" fmla="val 158"/>
                <a:gd name="f8" fmla="val 190"/>
                <a:gd name="f9" fmla="val 410"/>
                <a:gd name="f10" fmla="val 12256"/>
                <a:gd name="f11" fmla="val 12508"/>
                <a:gd name="f12" fmla="val 12697"/>
                <a:gd name="f13" fmla="val 12477"/>
                <a:gd name="f14" fmla="val 12634"/>
                <a:gd name="f15" fmla="val 12067"/>
                <a:gd name="f16" fmla="val 11878"/>
                <a:gd name="f17" fmla="val 820"/>
                <a:gd name="f18" fmla="val 631"/>
                <a:gd name="f19" fmla="*/ f0 1 12666"/>
                <a:gd name="f20" fmla="*/ f1 1 12698"/>
                <a:gd name="f21" fmla="val f2"/>
                <a:gd name="f22" fmla="val f3"/>
                <a:gd name="f23" fmla="val f4"/>
                <a:gd name="f24" fmla="+- f23 0 f21"/>
                <a:gd name="f25" fmla="+- f22 0 f21"/>
                <a:gd name="f26" fmla="*/ f25 1 12666"/>
                <a:gd name="f27" fmla="*/ f24 1 12698"/>
                <a:gd name="f28" fmla="*/ f21 1 f26"/>
                <a:gd name="f29" fmla="*/ f22 1 f26"/>
                <a:gd name="f30" fmla="*/ f21 1 f27"/>
                <a:gd name="f31" fmla="*/ f23 1 f27"/>
                <a:gd name="f32" fmla="*/ f28 f19 1"/>
                <a:gd name="f33" fmla="*/ f29 f19 1"/>
                <a:gd name="f34" fmla="*/ f31 f20 1"/>
                <a:gd name="f35" fmla="*/ f30 f20 1"/>
              </a:gdLst>
              <a:ahLst/>
              <a:cxnLst>
                <a:cxn ang="3cd4">
                  <a:pos x="hc" y="t"/>
                </a:cxn>
                <a:cxn ang="0">
                  <a:pos x="r" y="vc"/>
                </a:cxn>
                <a:cxn ang="cd4">
                  <a:pos x="hc" y="b"/>
                </a:cxn>
                <a:cxn ang="cd2">
                  <a:pos x="l" y="vc"/>
                </a:cxn>
              </a:cxnLst>
              <a:rect l="f32" t="f35" r="f33" b="f34"/>
              <a:pathLst>
                <a:path w="12666" h="12698">
                  <a:moveTo>
                    <a:pt x="f5" y="f6"/>
                  </a:moveTo>
                  <a:cubicBezTo>
                    <a:pt x="f7" y="f6"/>
                    <a:pt x="f6" y="f8"/>
                    <a:pt x="f6" y="f9"/>
                  </a:cubicBezTo>
                  <a:lnTo>
                    <a:pt x="f6" y="f10"/>
                  </a:lnTo>
                  <a:cubicBezTo>
                    <a:pt x="f6" y="f11"/>
                    <a:pt x="f8" y="f12"/>
                    <a:pt x="f5" y="f12"/>
                  </a:cubicBezTo>
                  <a:lnTo>
                    <a:pt x="f10" y="f12"/>
                  </a:lnTo>
                  <a:cubicBezTo>
                    <a:pt x="f13" y="f12"/>
                    <a:pt x="f3" y="f11"/>
                    <a:pt x="f3" y="f10"/>
                  </a:cubicBezTo>
                  <a:cubicBezTo>
                    <a:pt x="f14" y="f15"/>
                    <a:pt x="f13" y="f16"/>
                    <a:pt x="f10" y="f16"/>
                  </a:cubicBezTo>
                  <a:lnTo>
                    <a:pt x="f17" y="f16"/>
                  </a:lnTo>
                  <a:lnTo>
                    <a:pt x="f17" y="f9"/>
                  </a:lnTo>
                  <a:cubicBezTo>
                    <a:pt x="f17" y="f7"/>
                    <a:pt x="f18"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60" name="Google Shape;10186;p74">
              <a:extLst>
                <a:ext uri="{FF2B5EF4-FFF2-40B4-BE49-F238E27FC236}">
                  <a16:creationId xmlns:a16="http://schemas.microsoft.com/office/drawing/2014/main" id="{7EAF4563-4655-ECF7-ADB9-7B33E9B5A7DC}"/>
                </a:ext>
              </a:extLst>
            </p:cNvPr>
            <p:cNvSpPr/>
            <p:nvPr/>
          </p:nvSpPr>
          <p:spPr>
            <a:xfrm>
              <a:off x="3261609" y="2847770"/>
              <a:ext cx="338026" cy="197857"/>
            </a:xfrm>
            <a:custGeom>
              <a:avLst/>
              <a:gdLst>
                <a:gd name="f0" fmla="val w"/>
                <a:gd name="f1" fmla="val h"/>
                <a:gd name="f2" fmla="val 0"/>
                <a:gd name="f3" fmla="val 10901"/>
                <a:gd name="f4" fmla="val 5987"/>
                <a:gd name="f5" fmla="val 9641"/>
                <a:gd name="f6" fmla="val 8979"/>
                <a:gd name="f7" fmla="val 8444"/>
                <a:gd name="f8" fmla="val 536"/>
                <a:gd name="f9" fmla="val 1229"/>
                <a:gd name="f10" fmla="val 1418"/>
                <a:gd name="f11" fmla="val 8475"/>
                <a:gd name="f12" fmla="val 1575"/>
                <a:gd name="f13" fmla="val 8538"/>
                <a:gd name="f14" fmla="val 1733"/>
                <a:gd name="f15" fmla="val 6900"/>
                <a:gd name="f16" fmla="val 3403"/>
                <a:gd name="f17" fmla="val 6742"/>
                <a:gd name="f18" fmla="val 3308"/>
                <a:gd name="f19" fmla="val 6553"/>
                <a:gd name="f20" fmla="val 3277"/>
                <a:gd name="f21" fmla="val 6396"/>
                <a:gd name="f22" fmla="val 6238"/>
                <a:gd name="f23" fmla="val 6018"/>
                <a:gd name="f24" fmla="val 5860"/>
                <a:gd name="f25" fmla="val 5041"/>
                <a:gd name="f26" fmla="val 2552"/>
                <a:gd name="f27" fmla="val 5136"/>
                <a:gd name="f28" fmla="val 2395"/>
                <a:gd name="f29" fmla="val 5167"/>
                <a:gd name="f30" fmla="val 2206"/>
                <a:gd name="f31" fmla="val 2048"/>
                <a:gd name="f32" fmla="val 1386"/>
                <a:gd name="f33" fmla="val 4600"/>
                <a:gd name="f34" fmla="val 819"/>
                <a:gd name="f35" fmla="val 3938"/>
                <a:gd name="f36" fmla="val 2710"/>
                <a:gd name="f37" fmla="val 2237"/>
                <a:gd name="f38" fmla="val 2773"/>
                <a:gd name="f39" fmla="val 2836"/>
                <a:gd name="f40" fmla="val 3655"/>
                <a:gd name="f41" fmla="val 3592"/>
                <a:gd name="f42" fmla="val 3560"/>
                <a:gd name="f43" fmla="val 567"/>
                <a:gd name="f44" fmla="val 4096"/>
                <a:gd name="f45" fmla="val 4757"/>
                <a:gd name="f46" fmla="val 5451"/>
                <a:gd name="f47" fmla="val 5986"/>
                <a:gd name="f48" fmla="val 1891"/>
                <a:gd name="f49" fmla="val 2458"/>
                <a:gd name="f50" fmla="val 4568"/>
                <a:gd name="f51" fmla="val 4411"/>
                <a:gd name="f52" fmla="val 2332"/>
                <a:gd name="f53" fmla="val 4253"/>
                <a:gd name="f54" fmla="val 3434"/>
                <a:gd name="f55" fmla="val 3151"/>
                <a:gd name="f56" fmla="val 3214"/>
                <a:gd name="f57" fmla="val 3781"/>
                <a:gd name="f58" fmla="val 4285"/>
                <a:gd name="f59" fmla="val 4442"/>
                <a:gd name="f60" fmla="val 5293"/>
                <a:gd name="f61" fmla="val 3970"/>
                <a:gd name="f62" fmla="val 5199"/>
                <a:gd name="f63" fmla="val 4127"/>
                <a:gd name="f64" fmla="val 4348"/>
                <a:gd name="f65" fmla="val 4505"/>
                <a:gd name="f66" fmla="val 5703"/>
                <a:gd name="f67" fmla="val 7057"/>
                <a:gd name="f68" fmla="val 7593"/>
                <a:gd name="f69" fmla="val 7561"/>
                <a:gd name="f70" fmla="val 7498"/>
                <a:gd name="f71" fmla="val 9137"/>
                <a:gd name="f72" fmla="val 9294"/>
                <a:gd name="f73" fmla="val 9483"/>
                <a:gd name="f74" fmla="val 10334"/>
                <a:gd name="f75" fmla="val 1890"/>
                <a:gd name="f76" fmla="*/ f0 1 10901"/>
                <a:gd name="f77" fmla="*/ f1 1 5987"/>
                <a:gd name="f78" fmla="val f2"/>
                <a:gd name="f79" fmla="val f3"/>
                <a:gd name="f80" fmla="val f4"/>
                <a:gd name="f81" fmla="+- f80 0 f78"/>
                <a:gd name="f82" fmla="+- f79 0 f78"/>
                <a:gd name="f83" fmla="*/ f82 1 10901"/>
                <a:gd name="f84" fmla="*/ f81 1 5987"/>
                <a:gd name="f85" fmla="*/ f78 1 f83"/>
                <a:gd name="f86" fmla="*/ f79 1 f83"/>
                <a:gd name="f87" fmla="*/ f78 1 f84"/>
                <a:gd name="f88" fmla="*/ f80 1 f84"/>
                <a:gd name="f89" fmla="*/ f85 f76 1"/>
                <a:gd name="f90" fmla="*/ f86 f76 1"/>
                <a:gd name="f91" fmla="*/ f88 f77 1"/>
                <a:gd name="f92" fmla="*/ f87 f77 1"/>
              </a:gdLst>
              <a:ahLst/>
              <a:cxnLst>
                <a:cxn ang="3cd4">
                  <a:pos x="hc" y="t"/>
                </a:cxn>
                <a:cxn ang="0">
                  <a:pos x="r" y="vc"/>
                </a:cxn>
                <a:cxn ang="cd4">
                  <a:pos x="hc" y="b"/>
                </a:cxn>
                <a:cxn ang="cd2">
                  <a:pos x="l" y="vc"/>
                </a:cxn>
              </a:cxnLst>
              <a:rect l="f89" t="f92" r="f90" b="f91"/>
              <a:pathLst>
                <a:path w="10901" h="5987">
                  <a:moveTo>
                    <a:pt x="f5" y="f2"/>
                  </a:moveTo>
                  <a:cubicBezTo>
                    <a:pt x="f6" y="f2"/>
                    <a:pt x="f7" y="f8"/>
                    <a:pt x="f7" y="f9"/>
                  </a:cubicBezTo>
                  <a:cubicBezTo>
                    <a:pt x="f7" y="f10"/>
                    <a:pt x="f11" y="f12"/>
                    <a:pt x="f13" y="f14"/>
                  </a:cubicBezTo>
                  <a:lnTo>
                    <a:pt x="f15" y="f16"/>
                  </a:lnTo>
                  <a:cubicBezTo>
                    <a:pt x="f17" y="f18"/>
                    <a:pt x="f19" y="f20"/>
                    <a:pt x="f21" y="f20"/>
                  </a:cubicBezTo>
                  <a:cubicBezTo>
                    <a:pt x="f22" y="f20"/>
                    <a:pt x="f23" y="f18"/>
                    <a:pt x="f24" y="f16"/>
                  </a:cubicBezTo>
                  <a:lnTo>
                    <a:pt x="f25" y="f26"/>
                  </a:lnTo>
                  <a:cubicBezTo>
                    <a:pt x="f27" y="f28"/>
                    <a:pt x="f29" y="f30"/>
                    <a:pt x="f29" y="f31"/>
                  </a:cubicBezTo>
                  <a:cubicBezTo>
                    <a:pt x="f29" y="f32"/>
                    <a:pt x="f33" y="f34"/>
                    <a:pt x="f35" y="f34"/>
                  </a:cubicBezTo>
                  <a:cubicBezTo>
                    <a:pt x="f20" y="f34"/>
                    <a:pt x="f36" y="f32"/>
                    <a:pt x="f36" y="f31"/>
                  </a:cubicBezTo>
                  <a:cubicBezTo>
                    <a:pt x="f36" y="f37"/>
                    <a:pt x="f38" y="f28"/>
                    <a:pt x="f39" y="f26"/>
                  </a:cubicBezTo>
                  <a:lnTo>
                    <a:pt x="f14" y="f40"/>
                  </a:lnTo>
                  <a:cubicBezTo>
                    <a:pt x="f12" y="f41"/>
                    <a:pt x="f32" y="f42"/>
                    <a:pt x="f9" y="f42"/>
                  </a:cubicBezTo>
                  <a:cubicBezTo>
                    <a:pt x="f43" y="f42"/>
                    <a:pt x="f2" y="f44"/>
                    <a:pt x="f2" y="f45"/>
                  </a:cubicBezTo>
                  <a:cubicBezTo>
                    <a:pt x="f2" y="f46"/>
                    <a:pt x="f43" y="f47"/>
                    <a:pt x="f9" y="f47"/>
                  </a:cubicBezTo>
                  <a:cubicBezTo>
                    <a:pt x="f48" y="f47"/>
                    <a:pt x="f49" y="f46"/>
                    <a:pt x="f49" y="f45"/>
                  </a:cubicBezTo>
                  <a:cubicBezTo>
                    <a:pt x="f49" y="f50"/>
                    <a:pt x="f28" y="f51"/>
                    <a:pt x="f52" y="f53"/>
                  </a:cubicBezTo>
                  <a:lnTo>
                    <a:pt x="f54" y="f55"/>
                  </a:lnTo>
                  <a:cubicBezTo>
                    <a:pt x="f41" y="f56"/>
                    <a:pt x="f57" y="f20"/>
                    <a:pt x="f35" y="f20"/>
                  </a:cubicBezTo>
                  <a:cubicBezTo>
                    <a:pt x="f44" y="f20"/>
                    <a:pt x="f58" y="f56"/>
                    <a:pt x="f59" y="f55"/>
                  </a:cubicBezTo>
                  <a:lnTo>
                    <a:pt x="f60" y="f61"/>
                  </a:lnTo>
                  <a:cubicBezTo>
                    <a:pt x="f62" y="f63"/>
                    <a:pt x="f29" y="f64"/>
                    <a:pt x="f29" y="f65"/>
                  </a:cubicBezTo>
                  <a:cubicBezTo>
                    <a:pt x="f29" y="f29"/>
                    <a:pt x="f66" y="f66"/>
                    <a:pt x="f21" y="f66"/>
                  </a:cubicBezTo>
                  <a:cubicBezTo>
                    <a:pt x="f67" y="f66"/>
                    <a:pt x="f68" y="f29"/>
                    <a:pt x="f68" y="f65"/>
                  </a:cubicBezTo>
                  <a:cubicBezTo>
                    <a:pt x="f68" y="f58"/>
                    <a:pt x="f69" y="f63"/>
                    <a:pt x="f70" y="f61"/>
                  </a:cubicBezTo>
                  <a:lnTo>
                    <a:pt x="f71" y="f52"/>
                  </a:lnTo>
                  <a:cubicBezTo>
                    <a:pt x="f72" y="f28"/>
                    <a:pt x="f73" y="f49"/>
                    <a:pt x="f5" y="f49"/>
                  </a:cubicBezTo>
                  <a:cubicBezTo>
                    <a:pt x="f74" y="f49"/>
                    <a:pt x="f3" y="f75"/>
                    <a:pt x="f3" y="f9"/>
                  </a:cubicBezTo>
                  <a:cubicBezTo>
                    <a:pt x="f3" y="f8"/>
                    <a:pt x="f74"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sp>
        <p:nvSpPr>
          <p:cNvPr id="61" name="Google Shape;10189;p74">
            <a:extLst>
              <a:ext uri="{FF2B5EF4-FFF2-40B4-BE49-F238E27FC236}">
                <a16:creationId xmlns:a16="http://schemas.microsoft.com/office/drawing/2014/main" id="{46500FBB-1C7D-1BB1-99D4-1B2E0E59FEDD}"/>
              </a:ext>
            </a:extLst>
          </p:cNvPr>
          <p:cNvSpPr/>
          <p:nvPr/>
        </p:nvSpPr>
        <p:spPr>
          <a:xfrm>
            <a:off x="6919157" y="3891793"/>
            <a:ext cx="526279" cy="437339"/>
          </a:xfrm>
          <a:custGeom>
            <a:avLst/>
            <a:gdLst>
              <a:gd name="f0" fmla="val w"/>
              <a:gd name="f1" fmla="val h"/>
              <a:gd name="f2" fmla="val 0"/>
              <a:gd name="f3" fmla="val 12729"/>
              <a:gd name="f4" fmla="val 9925"/>
              <a:gd name="f5" fmla="val 925"/>
              <a:gd name="f6" fmla="val 3644"/>
              <a:gd name="f7" fmla="val 944"/>
              <a:gd name="f8" fmla="val 963"/>
              <a:gd name="f9" fmla="val 3648"/>
              <a:gd name="f10" fmla="val 978"/>
              <a:gd name="f11" fmla="val 3655"/>
              <a:gd name="f12" fmla="val 1608"/>
              <a:gd name="f13" fmla="val 3970"/>
              <a:gd name="f14" fmla="val 5924"/>
              <a:gd name="f15" fmla="val 6239"/>
              <a:gd name="f16" fmla="val 960"/>
              <a:gd name="f17" fmla="val 6256"/>
              <a:gd name="f18" fmla="val 937"/>
              <a:gd name="f19" fmla="val 6264"/>
              <a:gd name="f20" fmla="val 914"/>
              <a:gd name="f21" fmla="val 854"/>
              <a:gd name="f22" fmla="val 788"/>
              <a:gd name="f23" fmla="val 6212"/>
              <a:gd name="f24" fmla="val 6144"/>
              <a:gd name="f25" fmla="val 3781"/>
              <a:gd name="f26" fmla="val 3685"/>
              <a:gd name="f27" fmla="val 862"/>
              <a:gd name="f28" fmla="val 4128"/>
              <a:gd name="f29" fmla="val 7184"/>
              <a:gd name="f30" fmla="val 6963"/>
              <a:gd name="f31" fmla="val 8035"/>
              <a:gd name="f32" fmla="val 6648"/>
              <a:gd name="f33" fmla="val 8507"/>
              <a:gd name="f34" fmla="val 6176"/>
              <a:gd name="f35" fmla="val 8759"/>
              <a:gd name="f36" fmla="val 5640"/>
              <a:gd name="f37" fmla="val 4821"/>
              <a:gd name="f38" fmla="val 4097"/>
              <a:gd name="f39" fmla="val 8066"/>
              <a:gd name="f40" fmla="val 11374"/>
              <a:gd name="f41" fmla="val 820"/>
              <a:gd name="f42" fmla="val 11626"/>
              <a:gd name="f43" fmla="val 11815"/>
              <a:gd name="f44" fmla="val 1009"/>
              <a:gd name="f45" fmla="val 1198"/>
              <a:gd name="f46" fmla="val 8665"/>
              <a:gd name="f47" fmla="val 8885"/>
              <a:gd name="f48" fmla="val 9043"/>
              <a:gd name="f49" fmla="val 11154"/>
              <a:gd name="f50" fmla="val 10996"/>
              <a:gd name="f51" fmla="val 8854"/>
              <a:gd name="f52" fmla="val 977"/>
              <a:gd name="f53" fmla="val 11185"/>
              <a:gd name="f54" fmla="val 11437"/>
              <a:gd name="f55" fmla="val 1"/>
              <a:gd name="f56" fmla="val 10870"/>
              <a:gd name="f57" fmla="val 10366"/>
              <a:gd name="f58" fmla="val 379"/>
              <a:gd name="f59" fmla="val 10240"/>
              <a:gd name="f60" fmla="val 883"/>
              <a:gd name="f61" fmla="val 2080"/>
              <a:gd name="f62" fmla="val 3246"/>
              <a:gd name="f63" fmla="val 1387"/>
              <a:gd name="f64" fmla="val 2899"/>
              <a:gd name="f65" fmla="val 1251"/>
              <a:gd name="f66" fmla="val 2831"/>
              <a:gd name="f67" fmla="val 1109"/>
              <a:gd name="f68" fmla="val 2800"/>
              <a:gd name="f69" fmla="val 970"/>
              <a:gd name="f70" fmla="val 466"/>
              <a:gd name="f71" fmla="val 3213"/>
              <a:gd name="f72" fmla="val 6687"/>
              <a:gd name="f73" fmla="val 465"/>
              <a:gd name="f74" fmla="val 7095"/>
              <a:gd name="f75" fmla="val 983"/>
              <a:gd name="f76" fmla="val 1127"/>
              <a:gd name="f77" fmla="val 1275"/>
              <a:gd name="f78" fmla="val 7063"/>
              <a:gd name="f79" fmla="val 1419"/>
              <a:gd name="f80" fmla="val 6995"/>
              <a:gd name="f81" fmla="val 2143"/>
              <a:gd name="f82" fmla="val 3340"/>
              <a:gd name="f83" fmla="val 3151"/>
              <a:gd name="f84" fmla="val 8444"/>
              <a:gd name="f85" fmla="val 4286"/>
              <a:gd name="f86" fmla="val 9641"/>
              <a:gd name="f87" fmla="val 5672"/>
              <a:gd name="f88" fmla="val 6585"/>
              <a:gd name="f89" fmla="val 7405"/>
              <a:gd name="f90" fmla="val 9074"/>
              <a:gd name="f91" fmla="val 7814"/>
              <a:gd name="f92" fmla="val 8287"/>
              <a:gd name="f93" fmla="val 10271"/>
              <a:gd name="f94" fmla="val 9011"/>
              <a:gd name="f95" fmla="val 10429"/>
              <a:gd name="f96" fmla="val 9515"/>
              <a:gd name="f97" fmla="val 10902"/>
              <a:gd name="f98" fmla="val 11469"/>
              <a:gd name="f99" fmla="val 12130"/>
              <a:gd name="f100" fmla="val 9358"/>
              <a:gd name="f101" fmla="val 8696"/>
              <a:gd name="f102" fmla="val 1261"/>
              <a:gd name="f103" fmla="val 12634"/>
              <a:gd name="f104" fmla="val 536"/>
              <a:gd name="f105" fmla="val 12099"/>
              <a:gd name="f106" fmla="*/ f0 1 12729"/>
              <a:gd name="f107" fmla="*/ f1 1 9925"/>
              <a:gd name="f108" fmla="val f2"/>
              <a:gd name="f109" fmla="val f3"/>
              <a:gd name="f110" fmla="val f4"/>
              <a:gd name="f111" fmla="+- f110 0 f108"/>
              <a:gd name="f112" fmla="+- f109 0 f108"/>
              <a:gd name="f113" fmla="*/ f112 1 12729"/>
              <a:gd name="f114" fmla="*/ f111 1 9925"/>
              <a:gd name="f115" fmla="*/ f108 1 f113"/>
              <a:gd name="f116" fmla="*/ f109 1 f113"/>
              <a:gd name="f117" fmla="*/ f108 1 f114"/>
              <a:gd name="f118" fmla="*/ f110 1 f114"/>
              <a:gd name="f119" fmla="*/ f115 f106 1"/>
              <a:gd name="f120" fmla="*/ f116 f106 1"/>
              <a:gd name="f121" fmla="*/ f118 f107 1"/>
              <a:gd name="f122" fmla="*/ f117 f107 1"/>
            </a:gdLst>
            <a:ahLst/>
            <a:cxnLst>
              <a:cxn ang="3cd4">
                <a:pos x="hc" y="t"/>
              </a:cxn>
              <a:cxn ang="0">
                <a:pos x="r" y="vc"/>
              </a:cxn>
              <a:cxn ang="cd4">
                <a:pos x="hc" y="b"/>
              </a:cxn>
              <a:cxn ang="cd2">
                <a:pos x="l" y="vc"/>
              </a:cxn>
            </a:cxnLst>
            <a:rect l="f119" t="f122" r="f120" b="f121"/>
            <a:pathLst>
              <a:path w="12729" h="9925">
                <a:moveTo>
                  <a:pt x="f5" y="f6"/>
                </a:moveTo>
                <a:cubicBezTo>
                  <a:pt x="f7" y="f6"/>
                  <a:pt x="f8" y="f9"/>
                  <a:pt x="f10" y="f11"/>
                </a:cubicBezTo>
                <a:lnTo>
                  <a:pt x="f12" y="f13"/>
                </a:lnTo>
                <a:lnTo>
                  <a:pt x="f12" y="f14"/>
                </a:lnTo>
                <a:lnTo>
                  <a:pt x="f10" y="f15"/>
                </a:lnTo>
                <a:cubicBezTo>
                  <a:pt x="f16" y="f17"/>
                  <a:pt x="f18" y="f19"/>
                  <a:pt x="f20" y="f19"/>
                </a:cubicBezTo>
                <a:cubicBezTo>
                  <a:pt x="f21" y="f19"/>
                  <a:pt x="f22" y="f23"/>
                  <a:pt x="f22" y="f24"/>
                </a:cubicBezTo>
                <a:lnTo>
                  <a:pt x="f22" y="f25"/>
                </a:lnTo>
                <a:cubicBezTo>
                  <a:pt x="f22" y="f26"/>
                  <a:pt x="f27" y="f6"/>
                  <a:pt x="f5" y="f6"/>
                </a:cubicBezTo>
                <a:close/>
                <a:moveTo>
                  <a:pt x="f28" y="f29"/>
                </a:moveTo>
                <a:lnTo>
                  <a:pt x="f30" y="f31"/>
                </a:lnTo>
                <a:cubicBezTo>
                  <a:pt x="f32" y="f33"/>
                  <a:pt x="f34" y="f35"/>
                  <a:pt x="f36" y="f35"/>
                </a:cubicBezTo>
                <a:cubicBezTo>
                  <a:pt x="f37" y="f35"/>
                  <a:pt x="f38" y="f39"/>
                  <a:pt x="f28" y="f29"/>
                </a:cubicBezTo>
                <a:close/>
                <a:moveTo>
                  <a:pt x="f40" y="f41"/>
                </a:moveTo>
                <a:cubicBezTo>
                  <a:pt x="f42" y="f41"/>
                  <a:pt x="f43" y="f44"/>
                  <a:pt x="f43" y="f45"/>
                </a:cubicBezTo>
                <a:lnTo>
                  <a:pt x="f43" y="f46"/>
                </a:lnTo>
                <a:cubicBezTo>
                  <a:pt x="f43" y="f47"/>
                  <a:pt x="f42" y="f48"/>
                  <a:pt x="f40" y="f48"/>
                </a:cubicBezTo>
                <a:cubicBezTo>
                  <a:pt x="f49" y="f48"/>
                  <a:pt x="f50" y="f51"/>
                  <a:pt x="f50" y="f46"/>
                </a:cubicBezTo>
                <a:lnTo>
                  <a:pt x="f50" y="f45"/>
                </a:lnTo>
                <a:cubicBezTo>
                  <a:pt x="f50" y="f52"/>
                  <a:pt x="f53" y="f41"/>
                  <a:pt x="f40" y="f41"/>
                </a:cubicBezTo>
                <a:close/>
                <a:moveTo>
                  <a:pt x="f54" y="f55"/>
                </a:moveTo>
                <a:cubicBezTo>
                  <a:pt x="f56" y="f55"/>
                  <a:pt x="f57" y="f58"/>
                  <a:pt x="f59" y="f60"/>
                </a:cubicBezTo>
                <a:lnTo>
                  <a:pt x="f61" y="f62"/>
                </a:lnTo>
                <a:lnTo>
                  <a:pt x="f63" y="f64"/>
                </a:lnTo>
                <a:cubicBezTo>
                  <a:pt x="f65" y="f66"/>
                  <a:pt x="f67" y="f68"/>
                  <a:pt x="f69" y="f68"/>
                </a:cubicBezTo>
                <a:cubicBezTo>
                  <a:pt x="f70" y="f68"/>
                  <a:pt x="f55" y="f71"/>
                  <a:pt x="f55" y="f25"/>
                </a:cubicBezTo>
                <a:lnTo>
                  <a:pt x="f55" y="f24"/>
                </a:lnTo>
                <a:cubicBezTo>
                  <a:pt x="f55" y="f72"/>
                  <a:pt x="f73" y="f74"/>
                  <a:pt x="f75" y="f74"/>
                </a:cubicBezTo>
                <a:cubicBezTo>
                  <a:pt x="f76" y="f74"/>
                  <a:pt x="f77" y="f78"/>
                  <a:pt x="f79" y="f80"/>
                </a:cubicBezTo>
                <a:lnTo>
                  <a:pt x="f81" y="f32"/>
                </a:lnTo>
                <a:lnTo>
                  <a:pt x="f82" y="f80"/>
                </a:lnTo>
                <a:cubicBezTo>
                  <a:pt x="f83" y="f84"/>
                  <a:pt x="f85" y="f86"/>
                  <a:pt x="f87" y="f86"/>
                </a:cubicBezTo>
                <a:cubicBezTo>
                  <a:pt x="f88" y="f86"/>
                  <a:pt x="f89" y="f90"/>
                  <a:pt x="f91" y="f92"/>
                </a:cubicBezTo>
                <a:lnTo>
                  <a:pt x="f93" y="f94"/>
                </a:lnTo>
                <a:cubicBezTo>
                  <a:pt x="f95" y="f96"/>
                  <a:pt x="f97" y="f4"/>
                  <a:pt x="f98" y="f4"/>
                </a:cubicBezTo>
                <a:cubicBezTo>
                  <a:pt x="f99" y="f4"/>
                  <a:pt x="f3" y="f100"/>
                  <a:pt x="f3" y="f101"/>
                </a:cubicBezTo>
                <a:lnTo>
                  <a:pt x="f3" y="f102"/>
                </a:lnTo>
                <a:cubicBezTo>
                  <a:pt x="f103" y="f104"/>
                  <a:pt x="f105" y="f55"/>
                  <a:pt x="f54" y="f55"/>
                </a:cubicBezTo>
                <a:close/>
              </a:path>
            </a:pathLst>
          </a:custGeom>
          <a:solidFill>
            <a:srgbClr val="00B050"/>
          </a:solid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nvGrpSpPr>
          <p:cNvPr id="62" name="Google Shape;10190;p74">
            <a:extLst>
              <a:ext uri="{FF2B5EF4-FFF2-40B4-BE49-F238E27FC236}">
                <a16:creationId xmlns:a16="http://schemas.microsoft.com/office/drawing/2014/main" id="{722D5E99-2107-0C5C-BDA3-C9DF621AE1D9}"/>
              </a:ext>
            </a:extLst>
          </p:cNvPr>
          <p:cNvGrpSpPr/>
          <p:nvPr/>
        </p:nvGrpSpPr>
        <p:grpSpPr>
          <a:xfrm>
            <a:off x="8654076" y="3831161"/>
            <a:ext cx="479584" cy="504968"/>
            <a:chOff x="7862157" y="2742742"/>
            <a:chExt cx="359688" cy="378726"/>
          </a:xfrm>
          <a:solidFill>
            <a:srgbClr val="00B050"/>
          </a:solidFill>
        </p:grpSpPr>
        <p:sp>
          <p:nvSpPr>
            <p:cNvPr id="63" name="Google Shape;10191;p74">
              <a:extLst>
                <a:ext uri="{FF2B5EF4-FFF2-40B4-BE49-F238E27FC236}">
                  <a16:creationId xmlns:a16="http://schemas.microsoft.com/office/drawing/2014/main" id="{57A738CC-0AE5-E803-B186-A025FA41DD8F}"/>
                </a:ext>
              </a:extLst>
            </p:cNvPr>
            <p:cNvSpPr/>
            <p:nvPr/>
          </p:nvSpPr>
          <p:spPr>
            <a:xfrm>
              <a:off x="7862157" y="2742742"/>
              <a:ext cx="168752" cy="308610"/>
            </a:xfrm>
            <a:custGeom>
              <a:avLst/>
              <a:gdLst>
                <a:gd name="f0" fmla="val 180"/>
                <a:gd name="f1" fmla="val w"/>
                <a:gd name="f2" fmla="val h"/>
                <a:gd name="f3" fmla="val 0"/>
                <a:gd name="f4" fmla="val 5987"/>
                <a:gd name="f5" fmla="val 10273"/>
                <a:gd name="f6" fmla="val 5532"/>
                <a:gd name="f7" fmla="val 1"/>
                <a:gd name="f8" fmla="val 5515"/>
                <a:gd name="f9" fmla="val 5499"/>
                <a:gd name="f10" fmla="val 2"/>
                <a:gd name="f11" fmla="val 5483"/>
                <a:gd name="f12" fmla="val 4"/>
                <a:gd name="f13" fmla="val 2364"/>
                <a:gd name="f14" fmla="val 445"/>
                <a:gd name="f15" fmla="val 3123"/>
                <a:gd name="f16" fmla="val 6274"/>
                <a:gd name="f17" fmla="val 7692"/>
                <a:gd name="f18" fmla="val 442"/>
                <a:gd name="f19" fmla="val 8983"/>
                <a:gd name="f20" fmla="val 1293"/>
                <a:gd name="f21" fmla="val 10086"/>
                <a:gd name="f22" fmla="val 1381"/>
                <a:gd name="f23" fmla="val 10209"/>
                <a:gd name="f24" fmla="val 1507"/>
                <a:gd name="f25" fmla="val 1635"/>
                <a:gd name="f26" fmla="val 1737"/>
                <a:gd name="f27" fmla="val 1839"/>
                <a:gd name="f28" fmla="val 10233"/>
                <a:gd name="f29" fmla="val 1923"/>
                <a:gd name="f30" fmla="val 10149"/>
                <a:gd name="f31" fmla="val 3719"/>
                <a:gd name="f32" fmla="val 8353"/>
                <a:gd name="f33" fmla="val 3813"/>
                <a:gd name="f34" fmla="val 8259"/>
                <a:gd name="f35" fmla="val 3845"/>
                <a:gd name="f36" fmla="val 8007"/>
                <a:gd name="f37" fmla="val 3782"/>
                <a:gd name="f38" fmla="val 7849"/>
                <a:gd name="f39" fmla="val 3498"/>
                <a:gd name="f40" fmla="val 7376"/>
                <a:gd name="f41" fmla="val 3341"/>
                <a:gd name="f42" fmla="val 6809"/>
                <a:gd name="f43" fmla="val 4888"/>
                <a:gd name="f44" fmla="val 4286"/>
                <a:gd name="f45" fmla="val 3659"/>
                <a:gd name="f46" fmla="val 5672"/>
                <a:gd name="f47" fmla="val 3312"/>
                <a:gd name="f48" fmla="val 5861"/>
                <a:gd name="f49" fmla="val 3281"/>
                <a:gd name="f50" fmla="val 2934"/>
                <a:gd name="f51" fmla="val 414"/>
                <a:gd name="f52" fmla="val 5958"/>
                <a:gd name="f53" fmla="val 5739"/>
                <a:gd name="f54" fmla="*/ f1 1 5987"/>
                <a:gd name="f55" fmla="*/ f2 1 10273"/>
                <a:gd name="f56" fmla="val f3"/>
                <a:gd name="f57" fmla="val f4"/>
                <a:gd name="f58" fmla="val f5"/>
                <a:gd name="f59" fmla="+- f58 0 f56"/>
                <a:gd name="f60" fmla="+- f57 0 f56"/>
                <a:gd name="f61" fmla="*/ f60 1 5987"/>
                <a:gd name="f62" fmla="*/ f59 1 10273"/>
                <a:gd name="f63" fmla="*/ f56 1 f61"/>
                <a:gd name="f64" fmla="*/ f57 1 f61"/>
                <a:gd name="f65" fmla="*/ f56 1 f62"/>
                <a:gd name="f66" fmla="*/ f58 1 f62"/>
                <a:gd name="f67" fmla="*/ f63 f54 1"/>
                <a:gd name="f68" fmla="*/ f64 f54 1"/>
                <a:gd name="f69" fmla="*/ f66 f55 1"/>
                <a:gd name="f70" fmla="*/ f65 f55 1"/>
              </a:gdLst>
              <a:ahLst/>
              <a:cxnLst>
                <a:cxn ang="3cd4">
                  <a:pos x="hc" y="t"/>
                </a:cxn>
                <a:cxn ang="0">
                  <a:pos x="r" y="vc"/>
                </a:cxn>
                <a:cxn ang="cd4">
                  <a:pos x="hc" y="b"/>
                </a:cxn>
                <a:cxn ang="cd2">
                  <a:pos x="l" y="vc"/>
                </a:cxn>
              </a:cxnLst>
              <a:rect l="f67" t="f70" r="f68" b="f69"/>
              <a:pathLst>
                <a:path w="5987" h="10273">
                  <a:moveTo>
                    <a:pt x="f6" y="f7"/>
                  </a:moveTo>
                  <a:cubicBezTo>
                    <a:pt x="f8" y="f7"/>
                    <a:pt x="f9" y="f10"/>
                    <a:pt x="f11" y="f12"/>
                  </a:cubicBezTo>
                  <a:cubicBezTo>
                    <a:pt x="f13" y="f14"/>
                    <a:pt x="f7" y="f15"/>
                    <a:pt x="f7" y="f16"/>
                  </a:cubicBezTo>
                  <a:cubicBezTo>
                    <a:pt x="f7" y="f17"/>
                    <a:pt x="f18" y="f19"/>
                    <a:pt x="f20" y="f21"/>
                  </a:cubicBezTo>
                  <a:cubicBezTo>
                    <a:pt x="f22" y="f23"/>
                    <a:pt x="f24" y="f5"/>
                    <a:pt x="f25" y="f5"/>
                  </a:cubicBezTo>
                  <a:cubicBezTo>
                    <a:pt x="f26" y="f5"/>
                    <a:pt x="f27" y="f28"/>
                    <a:pt x="f29" y="f30"/>
                  </a:cubicBezTo>
                  <a:lnTo>
                    <a:pt x="f31" y="f32"/>
                  </a:lnTo>
                  <a:cubicBezTo>
                    <a:pt x="f33" y="f34"/>
                    <a:pt x="f35" y="f36"/>
                    <a:pt x="f37" y="f38"/>
                  </a:cubicBezTo>
                  <a:cubicBezTo>
                    <a:pt x="f39" y="f40"/>
                    <a:pt x="f41" y="f42"/>
                    <a:pt x="f41" y="f16"/>
                  </a:cubicBezTo>
                  <a:cubicBezTo>
                    <a:pt x="f41" y="f43"/>
                    <a:pt x="f44" y="f45"/>
                    <a:pt x="f46" y="f47"/>
                  </a:cubicBezTo>
                  <a:cubicBezTo>
                    <a:pt x="f48" y="f49"/>
                    <a:pt x="f4" y="f15"/>
                    <a:pt x="f4" y="f50"/>
                  </a:cubicBezTo>
                  <a:lnTo>
                    <a:pt x="f4" y="f51"/>
                  </a:lnTo>
                  <a:cubicBezTo>
                    <a:pt x="f52" y="f0"/>
                    <a:pt x="f53" y="f7"/>
                    <a:pt x="f6" y="f7"/>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64" name="Google Shape;10192;p74">
              <a:extLst>
                <a:ext uri="{FF2B5EF4-FFF2-40B4-BE49-F238E27FC236}">
                  <a16:creationId xmlns:a16="http://schemas.microsoft.com/office/drawing/2014/main" id="{6CA2C5C8-1C4F-FAAC-DC8B-5FA069B73097}"/>
                </a:ext>
              </a:extLst>
            </p:cNvPr>
            <p:cNvSpPr/>
            <p:nvPr/>
          </p:nvSpPr>
          <p:spPr>
            <a:xfrm>
              <a:off x="7927884" y="3006922"/>
              <a:ext cx="227356" cy="114546"/>
            </a:xfrm>
            <a:custGeom>
              <a:avLst/>
              <a:gdLst>
                <a:gd name="f0" fmla="val w"/>
                <a:gd name="f1" fmla="val h"/>
                <a:gd name="f2" fmla="val 0"/>
                <a:gd name="f3" fmla="val 8066"/>
                <a:gd name="f4" fmla="val 3813"/>
                <a:gd name="f5" fmla="val 5758"/>
                <a:gd name="f6" fmla="val 5692"/>
                <a:gd name="f7" fmla="val 5629"/>
                <a:gd name="f8" fmla="val 11"/>
                <a:gd name="f9" fmla="val 5577"/>
                <a:gd name="f10" fmla="val 32"/>
                <a:gd name="f11" fmla="val 5091"/>
                <a:gd name="f12" fmla="val 339"/>
                <a:gd name="f13" fmla="val 4530"/>
                <a:gd name="f14" fmla="val 489"/>
                <a:gd name="f15" fmla="val 3972"/>
                <a:gd name="f16" fmla="val 3444"/>
                <a:gd name="f17" fmla="val 2917"/>
                <a:gd name="f18" fmla="val 355"/>
                <a:gd name="f19" fmla="val 2458"/>
                <a:gd name="f20" fmla="val 95"/>
                <a:gd name="f21" fmla="val 2389"/>
                <a:gd name="f22" fmla="val 53"/>
                <a:gd name="f23" fmla="val 2314"/>
                <a:gd name="f24" fmla="val 30"/>
                <a:gd name="f25" fmla="val 2239"/>
                <a:gd name="f26" fmla="val 2141"/>
                <a:gd name="f27" fmla="val 2042"/>
                <a:gd name="f28" fmla="val 69"/>
                <a:gd name="f29" fmla="val 1954"/>
                <a:gd name="f30" fmla="val 158"/>
                <a:gd name="f31" fmla="val 189"/>
                <a:gd name="f32" fmla="val 1922"/>
                <a:gd name="f33" fmla="val 2143"/>
                <a:gd name="f34" fmla="val 2395"/>
                <a:gd name="f35" fmla="val 221"/>
                <a:gd name="f36" fmla="val 2552"/>
                <a:gd name="f37" fmla="val 1324"/>
                <a:gd name="f38" fmla="val 3403"/>
                <a:gd name="f39" fmla="val 2615"/>
                <a:gd name="f40" fmla="val 3812"/>
                <a:gd name="f41" fmla="val 4001"/>
                <a:gd name="f42" fmla="val 5388"/>
                <a:gd name="f43" fmla="val 6711"/>
                <a:gd name="f44" fmla="val 7814"/>
                <a:gd name="f45" fmla="val 2521"/>
                <a:gd name="f46" fmla="val 8034"/>
                <a:gd name="f47" fmla="val 2363"/>
                <a:gd name="f48" fmla="val 2080"/>
                <a:gd name="f49" fmla="val 7877"/>
                <a:gd name="f50" fmla="val 1890"/>
                <a:gd name="f51" fmla="val 6112"/>
                <a:gd name="f52" fmla="val 126"/>
                <a:gd name="f53" fmla="val 6028"/>
                <a:gd name="f54" fmla="val 42"/>
                <a:gd name="f55" fmla="val 5888"/>
                <a:gd name="f56" fmla="*/ f0 1 8066"/>
                <a:gd name="f57" fmla="*/ f1 1 3813"/>
                <a:gd name="f58" fmla="val f2"/>
                <a:gd name="f59" fmla="val f3"/>
                <a:gd name="f60" fmla="val f4"/>
                <a:gd name="f61" fmla="+- f60 0 f58"/>
                <a:gd name="f62" fmla="+- f59 0 f58"/>
                <a:gd name="f63" fmla="*/ f62 1 8066"/>
                <a:gd name="f64" fmla="*/ f61 1 3813"/>
                <a:gd name="f65" fmla="*/ f58 1 f63"/>
                <a:gd name="f66" fmla="*/ f59 1 f63"/>
                <a:gd name="f67" fmla="*/ f58 1 f64"/>
                <a:gd name="f68" fmla="*/ f60 1 f64"/>
                <a:gd name="f69" fmla="*/ f65 f56 1"/>
                <a:gd name="f70" fmla="*/ f66 f56 1"/>
                <a:gd name="f71" fmla="*/ f68 f57 1"/>
                <a:gd name="f72" fmla="*/ f67 f57 1"/>
              </a:gdLst>
              <a:ahLst/>
              <a:cxnLst>
                <a:cxn ang="3cd4">
                  <a:pos x="hc" y="t"/>
                </a:cxn>
                <a:cxn ang="0">
                  <a:pos x="r" y="vc"/>
                </a:cxn>
                <a:cxn ang="cd4">
                  <a:pos x="hc" y="b"/>
                </a:cxn>
                <a:cxn ang="cd2">
                  <a:pos x="l" y="vc"/>
                </a:cxn>
              </a:cxnLst>
              <a:rect l="f69" t="f72" r="f70" b="f71"/>
              <a:pathLst>
                <a:path w="8066" h="3813">
                  <a:moveTo>
                    <a:pt x="f5" y="f2"/>
                  </a:moveTo>
                  <a:cubicBezTo>
                    <a:pt x="f6" y="f2"/>
                    <a:pt x="f7" y="f8"/>
                    <a:pt x="f9" y="f10"/>
                  </a:cubicBezTo>
                  <a:cubicBezTo>
                    <a:pt x="f11" y="f12"/>
                    <a:pt x="f13" y="f14"/>
                    <a:pt x="f15" y="f14"/>
                  </a:cubicBezTo>
                  <a:cubicBezTo>
                    <a:pt x="f16" y="f14"/>
                    <a:pt x="f17" y="f18"/>
                    <a:pt x="f19" y="f20"/>
                  </a:cubicBezTo>
                  <a:cubicBezTo>
                    <a:pt x="f21" y="f22"/>
                    <a:pt x="f23" y="f24"/>
                    <a:pt x="f25" y="f24"/>
                  </a:cubicBezTo>
                  <a:cubicBezTo>
                    <a:pt x="f26" y="f24"/>
                    <a:pt x="f27" y="f28"/>
                    <a:pt x="f29" y="f30"/>
                  </a:cubicBezTo>
                  <a:lnTo>
                    <a:pt x="f31" y="f32"/>
                  </a:lnTo>
                  <a:cubicBezTo>
                    <a:pt x="f2" y="f33"/>
                    <a:pt x="f10" y="f34"/>
                    <a:pt x="f35" y="f36"/>
                  </a:cubicBezTo>
                  <a:cubicBezTo>
                    <a:pt x="f37" y="f38"/>
                    <a:pt x="f39" y="f40"/>
                    <a:pt x="f41" y="f40"/>
                  </a:cubicBezTo>
                  <a:cubicBezTo>
                    <a:pt x="f42" y="f40"/>
                    <a:pt x="f43" y="f38"/>
                    <a:pt x="f44" y="f45"/>
                  </a:cubicBezTo>
                  <a:cubicBezTo>
                    <a:pt x="f46" y="f47"/>
                    <a:pt x="f3" y="f48"/>
                    <a:pt x="f49" y="f50"/>
                  </a:cubicBezTo>
                  <a:lnTo>
                    <a:pt x="f51" y="f52"/>
                  </a:lnTo>
                  <a:cubicBezTo>
                    <a:pt x="f53" y="f54"/>
                    <a:pt x="f55"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65" name="Google Shape;10193;p74">
              <a:extLst>
                <a:ext uri="{FF2B5EF4-FFF2-40B4-BE49-F238E27FC236}">
                  <a16:creationId xmlns:a16="http://schemas.microsoft.com/office/drawing/2014/main" id="{174AB19A-EDA7-F8C2-0D63-0EB24777FB43}"/>
                </a:ext>
              </a:extLst>
            </p:cNvPr>
            <p:cNvSpPr/>
            <p:nvPr/>
          </p:nvSpPr>
          <p:spPr>
            <a:xfrm>
              <a:off x="8053093" y="2742742"/>
              <a:ext cx="168752" cy="308253"/>
            </a:xfrm>
            <a:custGeom>
              <a:avLst/>
              <a:gdLst>
                <a:gd name="f0" fmla="val 180"/>
                <a:gd name="f1" fmla="val w"/>
                <a:gd name="f2" fmla="val h"/>
                <a:gd name="f3" fmla="val 0"/>
                <a:gd name="f4" fmla="val 5987"/>
                <a:gd name="f5" fmla="val 10261"/>
                <a:gd name="f6" fmla="val 418"/>
                <a:gd name="f7" fmla="val 1"/>
                <a:gd name="f8" fmla="val 190"/>
                <a:gd name="f9" fmla="val 414"/>
                <a:gd name="f10" fmla="val 2934"/>
                <a:gd name="f11" fmla="val 3123"/>
                <a:gd name="f12" fmla="val 127"/>
                <a:gd name="f13" fmla="val 3281"/>
                <a:gd name="f14" fmla="val 316"/>
                <a:gd name="f15" fmla="val 3312"/>
                <a:gd name="f16" fmla="val 1639"/>
                <a:gd name="f17" fmla="val 3659"/>
                <a:gd name="f18" fmla="val 2647"/>
                <a:gd name="f19" fmla="val 4856"/>
                <a:gd name="f20" fmla="val 6274"/>
                <a:gd name="f21" fmla="val 6809"/>
                <a:gd name="f22" fmla="val 2489"/>
                <a:gd name="f23" fmla="val 7376"/>
                <a:gd name="f24" fmla="val 2206"/>
                <a:gd name="f25" fmla="val 7849"/>
                <a:gd name="f26" fmla="val 2080"/>
                <a:gd name="f27" fmla="val 8007"/>
                <a:gd name="f28" fmla="val 2111"/>
                <a:gd name="f29" fmla="val 8196"/>
                <a:gd name="f30" fmla="val 2269"/>
                <a:gd name="f31" fmla="val 8353"/>
                <a:gd name="f32" fmla="val 4065"/>
                <a:gd name="f33" fmla="val 10149"/>
                <a:gd name="f34" fmla="val 4137"/>
                <a:gd name="f35" fmla="val 10221"/>
                <a:gd name="f36" fmla="val 4242"/>
                <a:gd name="f37" fmla="val 10260"/>
                <a:gd name="f38" fmla="val 4350"/>
                <a:gd name="f39" fmla="val 4478"/>
                <a:gd name="f40" fmla="val 4609"/>
                <a:gd name="f41" fmla="val 10205"/>
                <a:gd name="f42" fmla="val 4695"/>
                <a:gd name="f43" fmla="val 10086"/>
                <a:gd name="f44" fmla="val 5514"/>
                <a:gd name="f45" fmla="val 8983"/>
                <a:gd name="f46" fmla="val 7660"/>
                <a:gd name="f47" fmla="val 5892"/>
                <a:gd name="f48" fmla="val 3592"/>
                <a:gd name="f49" fmla="val 445"/>
                <a:gd name="f50" fmla="val 473"/>
                <a:gd name="f51" fmla="val 4"/>
                <a:gd name="f52" fmla="val 455"/>
                <a:gd name="f53" fmla="val 2"/>
                <a:gd name="f54" fmla="val 436"/>
                <a:gd name="f55" fmla="*/ f1 1 5987"/>
                <a:gd name="f56" fmla="*/ f2 1 10261"/>
                <a:gd name="f57" fmla="val f3"/>
                <a:gd name="f58" fmla="val f4"/>
                <a:gd name="f59" fmla="val f5"/>
                <a:gd name="f60" fmla="+- f59 0 f57"/>
                <a:gd name="f61" fmla="+- f58 0 f57"/>
                <a:gd name="f62" fmla="*/ f61 1 5987"/>
                <a:gd name="f63" fmla="*/ f60 1 10261"/>
                <a:gd name="f64" fmla="*/ f57 1 f62"/>
                <a:gd name="f65" fmla="*/ f58 1 f62"/>
                <a:gd name="f66" fmla="*/ f57 1 f63"/>
                <a:gd name="f67" fmla="*/ f59 1 f63"/>
                <a:gd name="f68" fmla="*/ f64 f55 1"/>
                <a:gd name="f69" fmla="*/ f65 f55 1"/>
                <a:gd name="f70" fmla="*/ f67 f56 1"/>
                <a:gd name="f71" fmla="*/ f66 f56 1"/>
              </a:gdLst>
              <a:ahLst/>
              <a:cxnLst>
                <a:cxn ang="3cd4">
                  <a:pos x="hc" y="t"/>
                </a:cxn>
                <a:cxn ang="0">
                  <a:pos x="r" y="vc"/>
                </a:cxn>
                <a:cxn ang="cd4">
                  <a:pos x="hc" y="b"/>
                </a:cxn>
                <a:cxn ang="cd2">
                  <a:pos x="l" y="vc"/>
                </a:cxn>
              </a:cxnLst>
              <a:rect l="f68" t="f71" r="f69" b="f70"/>
              <a:pathLst>
                <a:path w="5987" h="10261">
                  <a:moveTo>
                    <a:pt x="f6" y="f7"/>
                  </a:moveTo>
                  <a:cubicBezTo>
                    <a:pt x="f8" y="f7"/>
                    <a:pt x="f7" y="f0"/>
                    <a:pt x="f7" y="f9"/>
                  </a:cubicBezTo>
                  <a:lnTo>
                    <a:pt x="f7" y="f10"/>
                  </a:lnTo>
                  <a:cubicBezTo>
                    <a:pt x="f7" y="f11"/>
                    <a:pt x="f12" y="f13"/>
                    <a:pt x="f14" y="f15"/>
                  </a:cubicBezTo>
                  <a:cubicBezTo>
                    <a:pt x="f16" y="f17"/>
                    <a:pt x="f18" y="f19"/>
                    <a:pt x="f18" y="f20"/>
                  </a:cubicBezTo>
                  <a:cubicBezTo>
                    <a:pt x="f18" y="f21"/>
                    <a:pt x="f22" y="f23"/>
                    <a:pt x="f24" y="f25"/>
                  </a:cubicBezTo>
                  <a:cubicBezTo>
                    <a:pt x="f26" y="f27"/>
                    <a:pt x="f28" y="f29"/>
                    <a:pt x="f30" y="f31"/>
                  </a:cubicBezTo>
                  <a:lnTo>
                    <a:pt x="f32" y="f33"/>
                  </a:lnTo>
                  <a:cubicBezTo>
                    <a:pt x="f34" y="f35"/>
                    <a:pt x="f36" y="f37"/>
                    <a:pt x="f38" y="f37"/>
                  </a:cubicBezTo>
                  <a:cubicBezTo>
                    <a:pt x="f39" y="f37"/>
                    <a:pt x="f40" y="f41"/>
                    <a:pt x="f42" y="f43"/>
                  </a:cubicBezTo>
                  <a:cubicBezTo>
                    <a:pt x="f44" y="f45"/>
                    <a:pt x="f4" y="f46"/>
                    <a:pt x="f4" y="f20"/>
                  </a:cubicBezTo>
                  <a:cubicBezTo>
                    <a:pt x="f47" y="f11"/>
                    <a:pt x="f48" y="f49"/>
                    <a:pt x="f50" y="f51"/>
                  </a:cubicBezTo>
                  <a:cubicBezTo>
                    <a:pt x="f52" y="f53"/>
                    <a:pt x="f54" y="f7"/>
                    <a:pt x="f6" y="f7"/>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66" name="Google Shape;10194;p74">
              <a:extLst>
                <a:ext uri="{FF2B5EF4-FFF2-40B4-BE49-F238E27FC236}">
                  <a16:creationId xmlns:a16="http://schemas.microsoft.com/office/drawing/2014/main" id="{FDD29104-E06F-4F58-0DB2-1FD76BA9CF2D}"/>
                </a:ext>
              </a:extLst>
            </p:cNvPr>
            <p:cNvSpPr/>
            <p:nvPr/>
          </p:nvSpPr>
          <p:spPr>
            <a:xfrm>
              <a:off x="8005142" y="2845064"/>
              <a:ext cx="71058" cy="174174"/>
            </a:xfrm>
            <a:custGeom>
              <a:avLst/>
              <a:gdLst>
                <a:gd name="f0" fmla="val w"/>
                <a:gd name="f1" fmla="val h"/>
                <a:gd name="f2" fmla="val 0"/>
                <a:gd name="f3" fmla="val 2521"/>
                <a:gd name="f4" fmla="val 5798"/>
                <a:gd name="f5" fmla="val 1260"/>
                <a:gd name="f6" fmla="val 1"/>
                <a:gd name="f7" fmla="val 1040"/>
                <a:gd name="f8" fmla="val 819"/>
                <a:gd name="f9" fmla="val 190"/>
                <a:gd name="f10" fmla="val 379"/>
                <a:gd name="f11" fmla="val 662"/>
                <a:gd name="f12" fmla="val 347"/>
                <a:gd name="f13" fmla="val 820"/>
                <a:gd name="f14" fmla="val 1293"/>
                <a:gd name="f15" fmla="val 1860"/>
                <a:gd name="f16" fmla="val 567"/>
                <a:gd name="f17" fmla="val 2899"/>
                <a:gd name="f18" fmla="val 977"/>
                <a:gd name="f19" fmla="val 3214"/>
                <a:gd name="f20" fmla="val 1292"/>
                <a:gd name="f21" fmla="val 3466"/>
                <a:gd name="f22" fmla="val 1670"/>
                <a:gd name="f23" fmla="val 3687"/>
                <a:gd name="f24" fmla="val 3939"/>
                <a:gd name="f25" fmla="val 4160"/>
                <a:gd name="f26" fmla="val 1450"/>
                <a:gd name="f27" fmla="val 4380"/>
                <a:gd name="f28" fmla="val 1071"/>
                <a:gd name="f29" fmla="val 630"/>
                <a:gd name="f30" fmla="val 3529"/>
                <a:gd name="f31" fmla="val 441"/>
                <a:gd name="f32" fmla="val 252"/>
                <a:gd name="f33" fmla="val 32"/>
                <a:gd name="f34" fmla="val 3750"/>
                <a:gd name="f35" fmla="val 4475"/>
                <a:gd name="f36" fmla="val 410"/>
                <a:gd name="f37" fmla="val 4916"/>
                <a:gd name="f38" fmla="val 882"/>
                <a:gd name="f39" fmla="val 5105"/>
                <a:gd name="f40" fmla="val 5388"/>
                <a:gd name="f41" fmla="val 5640"/>
                <a:gd name="f42" fmla="val 1544"/>
                <a:gd name="f43" fmla="val 1702"/>
                <a:gd name="f44" fmla="val 5577"/>
                <a:gd name="f45" fmla="val 5073"/>
                <a:gd name="f46" fmla="val 2174"/>
                <a:gd name="f47" fmla="val 4443"/>
                <a:gd name="f48" fmla="val 3907"/>
                <a:gd name="f49" fmla="val 1985"/>
                <a:gd name="f50" fmla="val 2836"/>
                <a:gd name="f51" fmla="val 1229"/>
                <a:gd name="f52" fmla="val 2269"/>
                <a:gd name="f53" fmla="val 2049"/>
                <a:gd name="f54" fmla="val 1797"/>
                <a:gd name="f55" fmla="val 1576"/>
                <a:gd name="f56" fmla="val 1419"/>
                <a:gd name="f57" fmla="val 1608"/>
                <a:gd name="f58" fmla="val 1891"/>
                <a:gd name="f59" fmla="val 2238"/>
                <a:gd name="f60" fmla="val 2143"/>
                <a:gd name="f61" fmla="val 2363"/>
                <a:gd name="f62" fmla="val 1261"/>
                <a:gd name="f63" fmla="val 631"/>
                <a:gd name="f64" fmla="val 158"/>
                <a:gd name="f65" fmla="val 1513"/>
                <a:gd name="f66" fmla="*/ f0 1 2521"/>
                <a:gd name="f67" fmla="*/ f1 1 5798"/>
                <a:gd name="f68" fmla="val f2"/>
                <a:gd name="f69" fmla="val f3"/>
                <a:gd name="f70" fmla="val f4"/>
                <a:gd name="f71" fmla="+- f70 0 f68"/>
                <a:gd name="f72" fmla="+- f69 0 f68"/>
                <a:gd name="f73" fmla="*/ f72 1 2521"/>
                <a:gd name="f74" fmla="*/ f71 1 5798"/>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2521" h="5798">
                  <a:moveTo>
                    <a:pt x="f5" y="f6"/>
                  </a:moveTo>
                  <a:cubicBezTo>
                    <a:pt x="f7" y="f6"/>
                    <a:pt x="f8" y="f9"/>
                    <a:pt x="f8" y="f10"/>
                  </a:cubicBezTo>
                  <a:lnTo>
                    <a:pt x="f8" y="f11"/>
                  </a:lnTo>
                  <a:cubicBezTo>
                    <a:pt x="f12" y="f13"/>
                    <a:pt x="f2" y="f14"/>
                    <a:pt x="f2" y="f15"/>
                  </a:cubicBezTo>
                  <a:cubicBezTo>
                    <a:pt x="f2" y="f3"/>
                    <a:pt x="f16" y="f17"/>
                    <a:pt x="f18" y="f19"/>
                  </a:cubicBezTo>
                  <a:cubicBezTo>
                    <a:pt x="f20" y="f21"/>
                    <a:pt x="f22" y="f23"/>
                    <a:pt x="f22" y="f24"/>
                  </a:cubicBezTo>
                  <a:cubicBezTo>
                    <a:pt x="f22" y="f25"/>
                    <a:pt x="f26" y="f27"/>
                    <a:pt x="f5" y="f27"/>
                  </a:cubicBezTo>
                  <a:cubicBezTo>
                    <a:pt x="f28" y="f27"/>
                    <a:pt x="f8" y="f25"/>
                    <a:pt x="f8" y="f24"/>
                  </a:cubicBezTo>
                  <a:cubicBezTo>
                    <a:pt x="f8" y="f23"/>
                    <a:pt x="f29" y="f30"/>
                    <a:pt x="f31" y="f30"/>
                  </a:cubicBezTo>
                  <a:cubicBezTo>
                    <a:pt x="f32" y="f30"/>
                    <a:pt x="f33" y="f34"/>
                    <a:pt x="f33" y="f24"/>
                  </a:cubicBezTo>
                  <a:cubicBezTo>
                    <a:pt x="f33" y="f35"/>
                    <a:pt x="f36" y="f37"/>
                    <a:pt x="f38" y="f39"/>
                  </a:cubicBezTo>
                  <a:lnTo>
                    <a:pt x="f38" y="f40"/>
                  </a:lnTo>
                  <a:cubicBezTo>
                    <a:pt x="f38" y="f41"/>
                    <a:pt x="f28" y="f4"/>
                    <a:pt x="f20" y="f4"/>
                  </a:cubicBezTo>
                  <a:cubicBezTo>
                    <a:pt x="f42" y="f4"/>
                    <a:pt x="f43" y="f44"/>
                    <a:pt x="f43" y="f40"/>
                  </a:cubicBezTo>
                  <a:lnTo>
                    <a:pt x="f43" y="f45"/>
                  </a:lnTo>
                  <a:cubicBezTo>
                    <a:pt x="f46" y="f37"/>
                    <a:pt x="f3" y="f47"/>
                    <a:pt x="f3" y="f48"/>
                  </a:cubicBezTo>
                  <a:cubicBezTo>
                    <a:pt x="f3" y="f19"/>
                    <a:pt x="f49" y="f50"/>
                    <a:pt x="f42" y="f3"/>
                  </a:cubicBezTo>
                  <a:cubicBezTo>
                    <a:pt x="f51" y="f52"/>
                    <a:pt x="f38" y="f53"/>
                    <a:pt x="f38" y="f54"/>
                  </a:cubicBezTo>
                  <a:cubicBezTo>
                    <a:pt x="f38" y="f55"/>
                    <a:pt x="f28" y="f56"/>
                    <a:pt x="f20" y="f56"/>
                  </a:cubicBezTo>
                  <a:cubicBezTo>
                    <a:pt x="f42" y="f56"/>
                    <a:pt x="f43" y="f57"/>
                    <a:pt x="f43" y="f54"/>
                  </a:cubicBezTo>
                  <a:cubicBezTo>
                    <a:pt x="f43" y="f53"/>
                    <a:pt x="f58" y="f59"/>
                    <a:pt x="f60" y="f59"/>
                  </a:cubicBezTo>
                  <a:cubicBezTo>
                    <a:pt x="f61" y="f59"/>
                    <a:pt x="f3" y="f53"/>
                    <a:pt x="f3" y="f54"/>
                  </a:cubicBezTo>
                  <a:cubicBezTo>
                    <a:pt x="f3" y="f62"/>
                    <a:pt x="f46" y="f13"/>
                    <a:pt x="f43" y="f63"/>
                  </a:cubicBezTo>
                  <a:lnTo>
                    <a:pt x="f43" y="f12"/>
                  </a:lnTo>
                  <a:cubicBezTo>
                    <a:pt x="f43" y="f64"/>
                    <a:pt x="f65"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67" name="Google Shape;10221;p74">
            <a:extLst>
              <a:ext uri="{FF2B5EF4-FFF2-40B4-BE49-F238E27FC236}">
                <a16:creationId xmlns:a16="http://schemas.microsoft.com/office/drawing/2014/main" id="{728522AD-F781-0F3B-0823-F4C9A32B074E}"/>
              </a:ext>
            </a:extLst>
          </p:cNvPr>
          <p:cNvGrpSpPr/>
          <p:nvPr/>
        </p:nvGrpSpPr>
        <p:grpSpPr>
          <a:xfrm>
            <a:off x="3285161" y="4796770"/>
            <a:ext cx="422623" cy="511209"/>
            <a:chOff x="3835469" y="3466947"/>
            <a:chExt cx="316967" cy="383407"/>
          </a:xfrm>
          <a:solidFill>
            <a:srgbClr val="00B050"/>
          </a:solidFill>
        </p:grpSpPr>
        <p:sp>
          <p:nvSpPr>
            <p:cNvPr id="68" name="Google Shape;10222;p74">
              <a:extLst>
                <a:ext uri="{FF2B5EF4-FFF2-40B4-BE49-F238E27FC236}">
                  <a16:creationId xmlns:a16="http://schemas.microsoft.com/office/drawing/2014/main" id="{936F6FEA-BCF3-F6CF-B382-C79CB88483F3}"/>
                </a:ext>
              </a:extLst>
            </p:cNvPr>
            <p:cNvSpPr/>
            <p:nvPr/>
          </p:nvSpPr>
          <p:spPr>
            <a:xfrm>
              <a:off x="3940158" y="3647642"/>
              <a:ext cx="105668" cy="67583"/>
            </a:xfrm>
            <a:custGeom>
              <a:avLst/>
              <a:gdLst>
                <a:gd name="f0" fmla="val w"/>
                <a:gd name="f1" fmla="val h"/>
                <a:gd name="f2" fmla="val 0"/>
                <a:gd name="f3" fmla="val 3466"/>
                <a:gd name="f4" fmla="val 2080"/>
                <a:gd name="f5" fmla="val 1733"/>
                <a:gd name="f6" fmla="val 788"/>
                <a:gd name="f7" fmla="val 2678"/>
                <a:gd name="f8" fmla="*/ f0 1 3466"/>
                <a:gd name="f9" fmla="*/ f1 1 2080"/>
                <a:gd name="f10" fmla="val f2"/>
                <a:gd name="f11" fmla="val f3"/>
                <a:gd name="f12" fmla="val f4"/>
                <a:gd name="f13" fmla="+- f12 0 f10"/>
                <a:gd name="f14" fmla="+- f11 0 f10"/>
                <a:gd name="f15" fmla="*/ f14 1 3466"/>
                <a:gd name="f16" fmla="*/ f13 1 2080"/>
                <a:gd name="f17" fmla="*/ f10 1 f15"/>
                <a:gd name="f18" fmla="*/ f11 1 f15"/>
                <a:gd name="f19" fmla="*/ f10 1 f16"/>
                <a:gd name="f20" fmla="*/ f12 1 f16"/>
                <a:gd name="f21" fmla="*/ f17 f8 1"/>
                <a:gd name="f22" fmla="*/ f18 f8 1"/>
                <a:gd name="f23" fmla="*/ f20 f9 1"/>
                <a:gd name="f24" fmla="*/ f19 f9 1"/>
              </a:gdLst>
              <a:ahLst/>
              <a:cxnLst>
                <a:cxn ang="3cd4">
                  <a:pos x="hc" y="t"/>
                </a:cxn>
                <a:cxn ang="0">
                  <a:pos x="r" y="vc"/>
                </a:cxn>
                <a:cxn ang="cd4">
                  <a:pos x="hc" y="b"/>
                </a:cxn>
                <a:cxn ang="cd2">
                  <a:pos x="l" y="vc"/>
                </a:cxn>
              </a:cxnLst>
              <a:rect l="f21" t="f24" r="f22" b="f23"/>
              <a:pathLst>
                <a:path w="3466" h="2080">
                  <a:moveTo>
                    <a:pt x="f5" y="f2"/>
                  </a:moveTo>
                  <a:cubicBezTo>
                    <a:pt x="f6" y="f2"/>
                    <a:pt x="f2" y="f6"/>
                    <a:pt x="f2" y="f5"/>
                  </a:cubicBezTo>
                  <a:lnTo>
                    <a:pt x="f2" y="f4"/>
                  </a:lnTo>
                  <a:lnTo>
                    <a:pt x="f3" y="f4"/>
                  </a:lnTo>
                  <a:lnTo>
                    <a:pt x="f3" y="f5"/>
                  </a:lnTo>
                  <a:cubicBezTo>
                    <a:pt x="f3" y="f6"/>
                    <a:pt x="f7"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69" name="Google Shape;10223;p74">
              <a:extLst>
                <a:ext uri="{FF2B5EF4-FFF2-40B4-BE49-F238E27FC236}">
                  <a16:creationId xmlns:a16="http://schemas.microsoft.com/office/drawing/2014/main" id="{88DA2AA0-E9D2-FACA-AE7D-465B54034308}"/>
                </a:ext>
              </a:extLst>
            </p:cNvPr>
            <p:cNvSpPr/>
            <p:nvPr/>
          </p:nvSpPr>
          <p:spPr>
            <a:xfrm>
              <a:off x="3970891" y="3580086"/>
              <a:ext cx="43260" cy="46076"/>
            </a:xfrm>
            <a:custGeom>
              <a:avLst/>
              <a:gdLst>
                <a:gd name="f0" fmla="val w"/>
                <a:gd name="f1" fmla="val h"/>
                <a:gd name="f2" fmla="val 0"/>
                <a:gd name="f3" fmla="val 1419"/>
                <a:gd name="f4" fmla="val 1418"/>
                <a:gd name="f5" fmla="val 725"/>
                <a:gd name="f6" fmla="val 316"/>
                <a:gd name="f7" fmla="val 315"/>
                <a:gd name="f8" fmla="val 1103"/>
                <a:gd name="f9" fmla="*/ f0 1 1419"/>
                <a:gd name="f10" fmla="*/ f1 1 1418"/>
                <a:gd name="f11" fmla="val f2"/>
                <a:gd name="f12" fmla="val f3"/>
                <a:gd name="f13" fmla="val f4"/>
                <a:gd name="f14" fmla="+- f13 0 f11"/>
                <a:gd name="f15" fmla="+- f12 0 f11"/>
                <a:gd name="f16" fmla="*/ f15 1 1419"/>
                <a:gd name="f17" fmla="*/ f14 1 1418"/>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1419" h="1418">
                  <a:moveTo>
                    <a:pt x="f5" y="f2"/>
                  </a:moveTo>
                  <a:cubicBezTo>
                    <a:pt x="f6" y="f2"/>
                    <a:pt x="f2" y="f7"/>
                    <a:pt x="f2" y="f5"/>
                  </a:cubicBezTo>
                  <a:cubicBezTo>
                    <a:pt x="f2" y="f8"/>
                    <a:pt x="f6" y="f4"/>
                    <a:pt x="f5" y="f4"/>
                  </a:cubicBezTo>
                  <a:cubicBezTo>
                    <a:pt x="f8" y="f4"/>
                    <a:pt x="f4" y="f8"/>
                    <a:pt x="f4" y="f5"/>
                  </a:cubicBezTo>
                  <a:cubicBezTo>
                    <a:pt x="f4" y="f7"/>
                    <a:pt x="f8"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70" name="Google Shape;10224;p74">
              <a:extLst>
                <a:ext uri="{FF2B5EF4-FFF2-40B4-BE49-F238E27FC236}">
                  <a16:creationId xmlns:a16="http://schemas.microsoft.com/office/drawing/2014/main" id="{D4033E47-D08D-5FD9-817D-1D351A316B7E}"/>
                </a:ext>
              </a:extLst>
            </p:cNvPr>
            <p:cNvSpPr/>
            <p:nvPr/>
          </p:nvSpPr>
          <p:spPr>
            <a:xfrm>
              <a:off x="3835469" y="3466947"/>
              <a:ext cx="316967" cy="383407"/>
            </a:xfrm>
            <a:custGeom>
              <a:avLst/>
              <a:gdLst>
                <a:gd name="f0" fmla="val w"/>
                <a:gd name="f1" fmla="val h"/>
                <a:gd name="f2" fmla="val 0"/>
                <a:gd name="f3" fmla="val 10397"/>
                <a:gd name="f4" fmla="val 11800"/>
                <a:gd name="f5" fmla="val 5167"/>
                <a:gd name="f6" fmla="val 2757"/>
                <a:gd name="f7" fmla="val 5923"/>
                <a:gd name="f8" fmla="val 6553"/>
                <a:gd name="f9" fmla="val 3388"/>
                <a:gd name="f10" fmla="val 4144"/>
                <a:gd name="f11" fmla="val 4490"/>
                <a:gd name="f12" fmla="val 6396"/>
                <a:gd name="f13" fmla="val 4805"/>
                <a:gd name="f14" fmla="val 6175"/>
                <a:gd name="f15" fmla="val 5089"/>
                <a:gd name="f16" fmla="val 7026"/>
                <a:gd name="f17" fmla="val 5498"/>
                <a:gd name="f18" fmla="val 7593"/>
                <a:gd name="f19" fmla="val 6317"/>
                <a:gd name="f20" fmla="val 7294"/>
                <a:gd name="f21" fmla="val 8019"/>
                <a:gd name="f22" fmla="val 8208"/>
                <a:gd name="f23" fmla="val 7435"/>
                <a:gd name="f24" fmla="val 8365"/>
                <a:gd name="f25" fmla="val 7246"/>
                <a:gd name="f26" fmla="val 3088"/>
                <a:gd name="f27" fmla="val 2867"/>
                <a:gd name="f28" fmla="val 2710"/>
                <a:gd name="f29" fmla="val 3308"/>
                <a:gd name="f30" fmla="val 4127"/>
                <a:gd name="f31" fmla="val 3907"/>
                <a:gd name="f32" fmla="val 4868"/>
                <a:gd name="f33" fmla="val 3781"/>
                <a:gd name="f34" fmla="val 4553"/>
                <a:gd name="f35" fmla="val 4411"/>
                <a:gd name="f36" fmla="val 5183"/>
                <a:gd name="f37" fmla="val 1"/>
                <a:gd name="f38" fmla="val 5128"/>
                <a:gd name="f39" fmla="val 5073"/>
                <a:gd name="f40" fmla="val 17"/>
                <a:gd name="f41" fmla="val 5010"/>
                <a:gd name="f42" fmla="val 48"/>
                <a:gd name="f43" fmla="val 3964"/>
                <a:gd name="f44" fmla="val 646"/>
                <a:gd name="f45" fmla="val 2946"/>
                <a:gd name="f46" fmla="val 940"/>
                <a:gd name="f47" fmla="val 1919"/>
                <a:gd name="f48" fmla="val 1430"/>
                <a:gd name="f49" fmla="val 939"/>
                <a:gd name="f50" fmla="val 873"/>
                <a:gd name="f51" fmla="val 441"/>
                <a:gd name="f52" fmla="val 741"/>
                <a:gd name="f53" fmla="val 402"/>
                <a:gd name="f54" fmla="val 722"/>
                <a:gd name="f55" fmla="val 363"/>
                <a:gd name="f56" fmla="val 714"/>
                <a:gd name="f57" fmla="val 326"/>
                <a:gd name="f58" fmla="val 243"/>
                <a:gd name="f59" fmla="val 170"/>
                <a:gd name="f60" fmla="val 751"/>
                <a:gd name="f61" fmla="val 126"/>
                <a:gd name="f62" fmla="val 773"/>
                <a:gd name="f63" fmla="val 32"/>
                <a:gd name="f64" fmla="val 836"/>
                <a:gd name="f65" fmla="val 930"/>
                <a:gd name="f66" fmla="val 1056"/>
                <a:gd name="f67" fmla="val 5026"/>
                <a:gd name="f68" fmla="val 8145"/>
                <a:gd name="f69" fmla="val 2080"/>
                <a:gd name="f70" fmla="val 10949"/>
                <a:gd name="f71" fmla="val 5104"/>
                <a:gd name="f72" fmla="val 11799"/>
                <a:gd name="f73" fmla="val 5262"/>
                <a:gd name="f74" fmla="val 8255"/>
                <a:gd name="f75" fmla="val 10917"/>
                <a:gd name="f76" fmla="val 10365"/>
                <a:gd name="f77" fmla="val 10271"/>
                <a:gd name="f78" fmla="val 10162"/>
                <a:gd name="f79" fmla="val 10084"/>
                <a:gd name="f80" fmla="val 10014"/>
                <a:gd name="f81" fmla="val 9983"/>
                <a:gd name="f82" fmla="val 9954"/>
                <a:gd name="f83" fmla="val 9924"/>
                <a:gd name="f84" fmla="val 9414"/>
                <a:gd name="f85" fmla="val 877"/>
                <a:gd name="f86" fmla="val 8910"/>
                <a:gd name="f87" fmla="val 946"/>
                <a:gd name="f88" fmla="val 8409"/>
                <a:gd name="f89" fmla="val 7395"/>
                <a:gd name="f90" fmla="val 6389"/>
                <a:gd name="f91" fmla="val 660"/>
                <a:gd name="f92" fmla="val 5356"/>
                <a:gd name="f93" fmla="val 5293"/>
                <a:gd name="f94" fmla="val 5238"/>
                <a:gd name="f95" fmla="*/ f0 1 10397"/>
                <a:gd name="f96" fmla="*/ f1 1 11800"/>
                <a:gd name="f97" fmla="val f2"/>
                <a:gd name="f98" fmla="val f3"/>
                <a:gd name="f99" fmla="val f4"/>
                <a:gd name="f100" fmla="+- f99 0 f97"/>
                <a:gd name="f101" fmla="+- f98 0 f97"/>
                <a:gd name="f102" fmla="*/ f101 1 10397"/>
                <a:gd name="f103" fmla="*/ f100 1 11800"/>
                <a:gd name="f104" fmla="*/ f97 1 f102"/>
                <a:gd name="f105" fmla="*/ f98 1 f102"/>
                <a:gd name="f106" fmla="*/ f97 1 f103"/>
                <a:gd name="f107" fmla="*/ f99 1 f103"/>
                <a:gd name="f108" fmla="*/ f104 f95 1"/>
                <a:gd name="f109" fmla="*/ f105 f95 1"/>
                <a:gd name="f110" fmla="*/ f107 f96 1"/>
                <a:gd name="f111" fmla="*/ f106 f96 1"/>
              </a:gdLst>
              <a:ahLst/>
              <a:cxnLst>
                <a:cxn ang="3cd4">
                  <a:pos x="hc" y="t"/>
                </a:cxn>
                <a:cxn ang="0">
                  <a:pos x="r" y="vc"/>
                </a:cxn>
                <a:cxn ang="cd4">
                  <a:pos x="hc" y="b"/>
                </a:cxn>
                <a:cxn ang="cd2">
                  <a:pos x="l" y="vc"/>
                </a:cxn>
              </a:cxnLst>
              <a:rect l="f108" t="f111" r="f109" b="f110"/>
              <a:pathLst>
                <a:path w="10397" h="11800">
                  <a:moveTo>
                    <a:pt x="f5" y="f6"/>
                  </a:moveTo>
                  <a:cubicBezTo>
                    <a:pt x="f7" y="f6"/>
                    <a:pt x="f8" y="f9"/>
                    <a:pt x="f8" y="f10"/>
                  </a:cubicBezTo>
                  <a:cubicBezTo>
                    <a:pt x="f8" y="f11"/>
                    <a:pt x="f12" y="f13"/>
                    <a:pt x="f14" y="f15"/>
                  </a:cubicBezTo>
                  <a:cubicBezTo>
                    <a:pt x="f16" y="f17"/>
                    <a:pt x="f18" y="f19"/>
                    <a:pt x="f18" y="f20"/>
                  </a:cubicBezTo>
                  <a:lnTo>
                    <a:pt x="f18" y="f21"/>
                  </a:lnTo>
                  <a:cubicBezTo>
                    <a:pt x="f18" y="f22"/>
                    <a:pt x="f23" y="f24"/>
                    <a:pt x="f25" y="f24"/>
                  </a:cubicBezTo>
                  <a:lnTo>
                    <a:pt x="f26" y="f24"/>
                  </a:lnTo>
                  <a:cubicBezTo>
                    <a:pt x="f27" y="f24"/>
                    <a:pt x="f28" y="f22"/>
                    <a:pt x="f28" y="f21"/>
                  </a:cubicBezTo>
                  <a:lnTo>
                    <a:pt x="f28" y="f20"/>
                  </a:lnTo>
                  <a:cubicBezTo>
                    <a:pt x="f28" y="f19"/>
                    <a:pt x="f29" y="f17"/>
                    <a:pt x="f30" y="f15"/>
                  </a:cubicBezTo>
                  <a:cubicBezTo>
                    <a:pt x="f31" y="f32"/>
                    <a:pt x="f33" y="f34"/>
                    <a:pt x="f33" y="f10"/>
                  </a:cubicBezTo>
                  <a:cubicBezTo>
                    <a:pt x="f33" y="f9"/>
                    <a:pt x="f35" y="f6"/>
                    <a:pt x="f5" y="f6"/>
                  </a:cubicBezTo>
                  <a:close/>
                  <a:moveTo>
                    <a:pt x="f36" y="f37"/>
                  </a:moveTo>
                  <a:cubicBezTo>
                    <a:pt x="f38" y="f37"/>
                    <a:pt x="f39" y="f40"/>
                    <a:pt x="f41" y="f42"/>
                  </a:cubicBezTo>
                  <a:cubicBezTo>
                    <a:pt x="f43" y="f44"/>
                    <a:pt x="f45" y="f46"/>
                    <a:pt x="f47" y="f46"/>
                  </a:cubicBezTo>
                  <a:cubicBezTo>
                    <a:pt x="f48" y="f46"/>
                    <a:pt x="f49" y="f50"/>
                    <a:pt x="f51" y="f52"/>
                  </a:cubicBezTo>
                  <a:cubicBezTo>
                    <a:pt x="f53" y="f54"/>
                    <a:pt x="f55" y="f56"/>
                    <a:pt x="f57" y="f56"/>
                  </a:cubicBezTo>
                  <a:cubicBezTo>
                    <a:pt x="f58" y="f56"/>
                    <a:pt x="f59" y="f60"/>
                    <a:pt x="f61" y="f62"/>
                  </a:cubicBezTo>
                  <a:cubicBezTo>
                    <a:pt x="f63" y="f64"/>
                    <a:pt x="f2" y="f65"/>
                    <a:pt x="f2" y="f66"/>
                  </a:cubicBezTo>
                  <a:lnTo>
                    <a:pt x="f2" y="f67"/>
                  </a:lnTo>
                  <a:cubicBezTo>
                    <a:pt x="f2" y="f68"/>
                    <a:pt x="f69" y="f70"/>
                    <a:pt x="f71" y="f72"/>
                  </a:cubicBezTo>
                  <a:lnTo>
                    <a:pt x="f73" y="f72"/>
                  </a:lnTo>
                  <a:cubicBezTo>
                    <a:pt x="f74" y="f75"/>
                    <a:pt x="f3" y="f68"/>
                    <a:pt x="f3" y="f67"/>
                  </a:cubicBezTo>
                  <a:lnTo>
                    <a:pt x="f3" y="f66"/>
                  </a:lnTo>
                  <a:cubicBezTo>
                    <a:pt x="f3" y="f65"/>
                    <a:pt x="f76" y="f64"/>
                    <a:pt x="f77" y="f62"/>
                  </a:cubicBezTo>
                  <a:cubicBezTo>
                    <a:pt x="f78" y="f60"/>
                    <a:pt x="f79" y="f56"/>
                    <a:pt x="f80" y="f56"/>
                  </a:cubicBezTo>
                  <a:cubicBezTo>
                    <a:pt x="f81" y="f56"/>
                    <a:pt x="f82" y="f54"/>
                    <a:pt x="f83" y="f52"/>
                  </a:cubicBezTo>
                  <a:cubicBezTo>
                    <a:pt x="f84" y="f85"/>
                    <a:pt x="f86" y="f87"/>
                    <a:pt x="f88" y="f87"/>
                  </a:cubicBezTo>
                  <a:cubicBezTo>
                    <a:pt x="f89" y="f87"/>
                    <a:pt x="f90" y="f91"/>
                    <a:pt x="f92" y="f42"/>
                  </a:cubicBezTo>
                  <a:cubicBezTo>
                    <a:pt x="f93" y="f40"/>
                    <a:pt x="f94" y="f37"/>
                    <a:pt x="f36" y="f37"/>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71" name="Google Shape;10240;p74">
            <a:extLst>
              <a:ext uri="{FF2B5EF4-FFF2-40B4-BE49-F238E27FC236}">
                <a16:creationId xmlns:a16="http://schemas.microsoft.com/office/drawing/2014/main" id="{21208E7F-3053-F5BD-F122-89BABF2796BC}"/>
              </a:ext>
            </a:extLst>
          </p:cNvPr>
          <p:cNvGrpSpPr/>
          <p:nvPr/>
        </p:nvGrpSpPr>
        <p:grpSpPr>
          <a:xfrm>
            <a:off x="5136735" y="4801659"/>
            <a:ext cx="486692" cy="480487"/>
            <a:chOff x="5224150" y="3470614"/>
            <a:chExt cx="365019" cy="360365"/>
          </a:xfrm>
          <a:solidFill>
            <a:srgbClr val="00B050"/>
          </a:solidFill>
        </p:grpSpPr>
        <p:sp>
          <p:nvSpPr>
            <p:cNvPr id="72" name="Google Shape;10241;p74">
              <a:extLst>
                <a:ext uri="{FF2B5EF4-FFF2-40B4-BE49-F238E27FC236}">
                  <a16:creationId xmlns:a16="http://schemas.microsoft.com/office/drawing/2014/main" id="{4D93CDA7-1E82-2764-EC11-1CFE2DBAFE86}"/>
                </a:ext>
              </a:extLst>
            </p:cNvPr>
            <p:cNvSpPr/>
            <p:nvPr/>
          </p:nvSpPr>
          <p:spPr>
            <a:xfrm>
              <a:off x="5224150" y="3470614"/>
              <a:ext cx="365019" cy="291775"/>
            </a:xfrm>
            <a:custGeom>
              <a:avLst/>
              <a:gdLst>
                <a:gd name="f0" fmla="val w"/>
                <a:gd name="f1" fmla="val h"/>
                <a:gd name="f2" fmla="val 0"/>
                <a:gd name="f3" fmla="val 11973"/>
                <a:gd name="f4" fmla="val 8980"/>
                <a:gd name="f5" fmla="val 2017"/>
                <a:gd name="f6" fmla="val 3749"/>
                <a:gd name="f7" fmla="val 3119"/>
                <a:gd name="f8" fmla="val 5514"/>
                <a:gd name="f9" fmla="val 914"/>
                <a:gd name="f10" fmla="val 9641"/>
                <a:gd name="f11" fmla="val 10744"/>
                <a:gd name="f12" fmla="val 8538"/>
                <a:gd name="f13" fmla="val 5892"/>
                <a:gd name="f14" fmla="val 5325"/>
                <a:gd name="f15" fmla="val 4852"/>
                <a:gd name="f16" fmla="val 473"/>
                <a:gd name="f17" fmla="val 1040"/>
                <a:gd name="f18" fmla="val 1166"/>
                <a:gd name="f19" fmla="val 4537"/>
                <a:gd name="f20" fmla="val 1324"/>
                <a:gd name="f21" fmla="val 3812"/>
                <a:gd name="f22" fmla="val 1733"/>
                <a:gd name="f23" fmla="val 3529"/>
                <a:gd name="f24" fmla="val 1891"/>
                <a:gd name="f25" fmla="val 3025"/>
                <a:gd name="f26" fmla="val 1954"/>
                <a:gd name="f27" fmla="val 2867"/>
                <a:gd name="f28" fmla="val 1607"/>
                <a:gd name="f29" fmla="val 2521"/>
                <a:gd name="f30" fmla="val 2080"/>
                <a:gd name="f31" fmla="val 1702"/>
                <a:gd name="f32" fmla="val 1576"/>
                <a:gd name="f33" fmla="val 1922"/>
                <a:gd name="f34" fmla="val 946"/>
                <a:gd name="f35" fmla="val 693"/>
                <a:gd name="f36" fmla="val 1796"/>
                <a:gd name="f37" fmla="val 504"/>
                <a:gd name="f38" fmla="val 454"/>
                <a:gd name="f39" fmla="val 1708"/>
                <a:gd name="f40" fmla="val 403"/>
                <a:gd name="f41" fmla="val 1696"/>
                <a:gd name="f42" fmla="val 355"/>
                <a:gd name="f43" fmla="val 223"/>
                <a:gd name="f44" fmla="val 110"/>
                <a:gd name="f45" fmla="val 1784"/>
                <a:gd name="f46" fmla="val 63"/>
                <a:gd name="f47" fmla="val 2111"/>
                <a:gd name="f48" fmla="val 2332"/>
                <a:gd name="f49" fmla="val 252"/>
                <a:gd name="f50" fmla="val 2363"/>
                <a:gd name="f51" fmla="val 536"/>
                <a:gd name="f52" fmla="val 2489"/>
                <a:gd name="f53" fmla="val 820"/>
                <a:gd name="f54" fmla="val 2552"/>
                <a:gd name="f55" fmla="val 1135"/>
                <a:gd name="f56" fmla="val 2615"/>
                <a:gd name="f57" fmla="val 1198"/>
                <a:gd name="f58" fmla="val 1387"/>
                <a:gd name="f59" fmla="val 3277"/>
                <a:gd name="f60" fmla="val 95"/>
                <a:gd name="f61" fmla="val 5671"/>
                <a:gd name="f62" fmla="val 5703"/>
                <a:gd name="f63" fmla="val 5829"/>
                <a:gd name="f64" fmla="val 5860"/>
                <a:gd name="f65" fmla="val 6238"/>
                <a:gd name="f66" fmla="val 7372"/>
                <a:gd name="f67" fmla="val 1009"/>
                <a:gd name="f68" fmla="val 8318"/>
                <a:gd name="f69" fmla="val 2143"/>
                <a:gd name="f70" fmla="val 3308"/>
                <a:gd name="f71" fmla="val 4254"/>
                <a:gd name="f72" fmla="val 4191"/>
                <a:gd name="f73" fmla="val 2710"/>
                <a:gd name="f74" fmla="val 2930"/>
                <a:gd name="f75" fmla="val 3151"/>
                <a:gd name="f76" fmla="val 3088"/>
                <a:gd name="f77" fmla="val 3182"/>
                <a:gd name="f78" fmla="val 2647"/>
                <a:gd name="f79" fmla="val 3844"/>
                <a:gd name="f80" fmla="val 4947"/>
                <a:gd name="f81" fmla="val 8979"/>
                <a:gd name="f82" fmla="val 7089"/>
                <a:gd name="f83" fmla="val 7814"/>
                <a:gd name="f84" fmla="val 8192"/>
                <a:gd name="f85" fmla="val 8853"/>
                <a:gd name="f86" fmla="val 8916"/>
                <a:gd name="f87" fmla="val 2899"/>
                <a:gd name="f88" fmla="val 9074"/>
                <a:gd name="f89" fmla="val 9326"/>
                <a:gd name="f90" fmla="val 7782"/>
                <a:gd name="f91" fmla="val 8727"/>
                <a:gd name="f92" fmla="val 9861"/>
                <a:gd name="f93" fmla="val 11027"/>
                <a:gd name="f94" fmla="val 11972"/>
                <a:gd name="f95" fmla="val 11909"/>
                <a:gd name="f96" fmla="val 10429"/>
                <a:gd name="f97" fmla="val 10618"/>
                <a:gd name="f98" fmla="val 10681"/>
                <a:gd name="f99" fmla="val 10933"/>
                <a:gd name="f100" fmla="val 11248"/>
                <a:gd name="f101" fmla="val 2458"/>
                <a:gd name="f102" fmla="val 11531"/>
                <a:gd name="f103" fmla="val 11720"/>
                <a:gd name="f104" fmla="val 2300"/>
                <a:gd name="f105" fmla="val 11815"/>
                <a:gd name="f106" fmla="val 11674"/>
                <a:gd name="f107" fmla="val 11560"/>
                <a:gd name="f108" fmla="val 11429"/>
                <a:gd name="f109" fmla="val 11380"/>
                <a:gd name="f110" fmla="val 11330"/>
                <a:gd name="f111" fmla="val 11279"/>
                <a:gd name="f112" fmla="val 11059"/>
                <a:gd name="f113" fmla="val 10870"/>
                <a:gd name="f114" fmla="val 10460"/>
                <a:gd name="f115" fmla="val 10113"/>
                <a:gd name="f116" fmla="val 9704"/>
                <a:gd name="f117" fmla="val 9294"/>
                <a:gd name="f118" fmla="val 8790"/>
                <a:gd name="f119" fmla="val 8255"/>
                <a:gd name="f120" fmla="val 8003"/>
                <a:gd name="f121" fmla="val 7278"/>
                <a:gd name="f122" fmla="val 6963"/>
                <a:gd name="f123" fmla="val 441"/>
                <a:gd name="f124" fmla="val 6490"/>
                <a:gd name="f125" fmla="*/ f0 1 11973"/>
                <a:gd name="f126" fmla="*/ f1 1 8980"/>
                <a:gd name="f127" fmla="val f2"/>
                <a:gd name="f128" fmla="val f3"/>
                <a:gd name="f129" fmla="val f4"/>
                <a:gd name="f130" fmla="+- f129 0 f127"/>
                <a:gd name="f131" fmla="+- f128 0 f127"/>
                <a:gd name="f132" fmla="*/ f131 1 11973"/>
                <a:gd name="f133" fmla="*/ f130 1 8980"/>
                <a:gd name="f134" fmla="*/ f127 1 f132"/>
                <a:gd name="f135" fmla="*/ f128 1 f132"/>
                <a:gd name="f136" fmla="*/ f127 1 f133"/>
                <a:gd name="f137" fmla="*/ f129 1 f133"/>
                <a:gd name="f138" fmla="*/ f134 f125 1"/>
                <a:gd name="f139" fmla="*/ f135 f125 1"/>
                <a:gd name="f140" fmla="*/ f137 f126 1"/>
                <a:gd name="f141" fmla="*/ f136 f126 1"/>
              </a:gdLst>
              <a:ahLst/>
              <a:cxnLst>
                <a:cxn ang="3cd4">
                  <a:pos x="hc" y="t"/>
                </a:cxn>
                <a:cxn ang="0">
                  <a:pos x="r" y="vc"/>
                </a:cxn>
                <a:cxn ang="cd4">
                  <a:pos x="hc" y="b"/>
                </a:cxn>
                <a:cxn ang="cd2">
                  <a:pos x="l" y="vc"/>
                </a:cxn>
              </a:cxnLst>
              <a:rect l="f138" t="f141" r="f139" b="f140"/>
              <a:pathLst>
                <a:path w="11973" h="8980">
                  <a:moveTo>
                    <a:pt x="f5" y="f6"/>
                  </a:moveTo>
                  <a:lnTo>
                    <a:pt x="f7" y="f8"/>
                  </a:lnTo>
                  <a:lnTo>
                    <a:pt x="f9" y="f8"/>
                  </a:lnTo>
                  <a:lnTo>
                    <a:pt x="f5" y="f6"/>
                  </a:lnTo>
                  <a:close/>
                  <a:moveTo>
                    <a:pt x="f10" y="f6"/>
                  </a:moveTo>
                  <a:lnTo>
                    <a:pt x="f11" y="f8"/>
                  </a:lnTo>
                  <a:lnTo>
                    <a:pt x="f12" y="f8"/>
                  </a:lnTo>
                  <a:lnTo>
                    <a:pt x="f10" y="f6"/>
                  </a:lnTo>
                  <a:close/>
                  <a:moveTo>
                    <a:pt x="f13" y="f2"/>
                  </a:moveTo>
                  <a:cubicBezTo>
                    <a:pt x="f14" y="f2"/>
                    <a:pt x="f15" y="f16"/>
                    <a:pt x="f15" y="f17"/>
                  </a:cubicBezTo>
                  <a:lnTo>
                    <a:pt x="f15" y="f18"/>
                  </a:lnTo>
                  <a:lnTo>
                    <a:pt x="f19" y="f20"/>
                  </a:lnTo>
                  <a:cubicBezTo>
                    <a:pt x="f21" y="f22"/>
                    <a:pt x="f23" y="f24"/>
                    <a:pt x="f25" y="f26"/>
                  </a:cubicBezTo>
                  <a:cubicBezTo>
                    <a:pt x="f27" y="f28"/>
                    <a:pt x="f29" y="f20"/>
                    <a:pt x="f30" y="f20"/>
                  </a:cubicBezTo>
                  <a:cubicBezTo>
                    <a:pt x="f31" y="f20"/>
                    <a:pt x="f20" y="f32"/>
                    <a:pt x="f18" y="f33"/>
                  </a:cubicBezTo>
                  <a:cubicBezTo>
                    <a:pt x="f34" y="f24"/>
                    <a:pt x="f35" y="f36"/>
                    <a:pt x="f37" y="f22"/>
                  </a:cubicBezTo>
                  <a:cubicBezTo>
                    <a:pt x="f38" y="f39"/>
                    <a:pt x="f40" y="f41"/>
                    <a:pt x="f42" y="f41"/>
                  </a:cubicBezTo>
                  <a:cubicBezTo>
                    <a:pt x="f43" y="f41"/>
                    <a:pt x="f44" y="f45"/>
                    <a:pt x="f46" y="f33"/>
                  </a:cubicBezTo>
                  <a:cubicBezTo>
                    <a:pt x="f2" y="f47"/>
                    <a:pt x="f46" y="f48"/>
                    <a:pt x="f49" y="f50"/>
                  </a:cubicBezTo>
                  <a:cubicBezTo>
                    <a:pt x="f51" y="f52"/>
                    <a:pt x="f53" y="f54"/>
                    <a:pt x="f55" y="f56"/>
                  </a:cubicBezTo>
                  <a:cubicBezTo>
                    <a:pt x="f57" y="f27"/>
                    <a:pt x="f58" y="f7"/>
                    <a:pt x="f28" y="f59"/>
                  </a:cubicBezTo>
                  <a:lnTo>
                    <a:pt x="f60" y="f61"/>
                  </a:lnTo>
                  <a:cubicBezTo>
                    <a:pt x="f60" y="f62"/>
                    <a:pt x="f46" y="f63"/>
                    <a:pt x="f46" y="f64"/>
                  </a:cubicBezTo>
                  <a:lnTo>
                    <a:pt x="f46" y="f65"/>
                  </a:lnTo>
                  <a:cubicBezTo>
                    <a:pt x="f46" y="f66"/>
                    <a:pt x="f67" y="f68"/>
                    <a:pt x="f69" y="f68"/>
                  </a:cubicBezTo>
                  <a:cubicBezTo>
                    <a:pt x="f70" y="f68"/>
                    <a:pt x="f71" y="f66"/>
                    <a:pt x="f71" y="f65"/>
                  </a:cubicBezTo>
                  <a:lnTo>
                    <a:pt x="f71" y="f64"/>
                  </a:lnTo>
                  <a:cubicBezTo>
                    <a:pt x="f71" y="f63"/>
                    <a:pt x="f72" y="f62"/>
                    <a:pt x="f72" y="f61"/>
                  </a:cubicBezTo>
                  <a:lnTo>
                    <a:pt x="f73" y="f59"/>
                  </a:lnTo>
                  <a:cubicBezTo>
                    <a:pt x="f74" y="f75"/>
                    <a:pt x="f76" y="f74"/>
                    <a:pt x="f77" y="f78"/>
                  </a:cubicBezTo>
                  <a:cubicBezTo>
                    <a:pt x="f79" y="f29"/>
                    <a:pt x="f72" y="f50"/>
                    <a:pt x="f80" y="f33"/>
                  </a:cubicBezTo>
                  <a:lnTo>
                    <a:pt x="f80" y="f81"/>
                  </a:lnTo>
                  <a:lnTo>
                    <a:pt x="f82" y="f81"/>
                  </a:lnTo>
                  <a:lnTo>
                    <a:pt x="f82" y="f33"/>
                  </a:lnTo>
                  <a:cubicBezTo>
                    <a:pt x="f83" y="f48"/>
                    <a:pt x="f84" y="f29"/>
                    <a:pt x="f85" y="f78"/>
                  </a:cubicBezTo>
                  <a:cubicBezTo>
                    <a:pt x="f86" y="f87"/>
                    <a:pt x="f88" y="f7"/>
                    <a:pt x="f89" y="f59"/>
                  </a:cubicBezTo>
                  <a:lnTo>
                    <a:pt x="f83" y="f61"/>
                  </a:lnTo>
                  <a:cubicBezTo>
                    <a:pt x="f83" y="f62"/>
                    <a:pt x="f90" y="f63"/>
                    <a:pt x="f90" y="f64"/>
                  </a:cubicBezTo>
                  <a:lnTo>
                    <a:pt x="f90" y="f65"/>
                  </a:lnTo>
                  <a:cubicBezTo>
                    <a:pt x="f90" y="f66"/>
                    <a:pt x="f91" y="f68"/>
                    <a:pt x="f92" y="f68"/>
                  </a:cubicBezTo>
                  <a:cubicBezTo>
                    <a:pt x="f93" y="f68"/>
                    <a:pt x="f94" y="f66"/>
                    <a:pt x="f94" y="f65"/>
                  </a:cubicBezTo>
                  <a:lnTo>
                    <a:pt x="f94" y="f64"/>
                  </a:lnTo>
                  <a:cubicBezTo>
                    <a:pt x="f94" y="f63"/>
                    <a:pt x="f95" y="f62"/>
                    <a:pt x="f95" y="f61"/>
                  </a:cubicBezTo>
                  <a:lnTo>
                    <a:pt x="f96" y="f59"/>
                  </a:lnTo>
                  <a:cubicBezTo>
                    <a:pt x="f96" y="f75"/>
                    <a:pt x="f97" y="f74"/>
                    <a:pt x="f98" y="f56"/>
                  </a:cubicBezTo>
                  <a:cubicBezTo>
                    <a:pt x="f99" y="f29"/>
                    <a:pt x="f100" y="f101"/>
                    <a:pt x="f102" y="f50"/>
                  </a:cubicBezTo>
                  <a:cubicBezTo>
                    <a:pt x="f103" y="f104"/>
                    <a:pt x="f105" y="f30"/>
                    <a:pt x="f103" y="f33"/>
                  </a:cubicBezTo>
                  <a:cubicBezTo>
                    <a:pt x="f106" y="f45"/>
                    <a:pt x="f107" y="f41"/>
                    <a:pt x="f108" y="f41"/>
                  </a:cubicBezTo>
                  <a:cubicBezTo>
                    <a:pt x="f109" y="f41"/>
                    <a:pt x="f110" y="f39"/>
                    <a:pt x="f111" y="f22"/>
                  </a:cubicBezTo>
                  <a:cubicBezTo>
                    <a:pt x="f112" y="f36"/>
                    <a:pt x="f113" y="f24"/>
                    <a:pt x="f97" y="f33"/>
                  </a:cubicBezTo>
                  <a:cubicBezTo>
                    <a:pt x="f114" y="f32"/>
                    <a:pt x="f115" y="f20"/>
                    <a:pt x="f116" y="f20"/>
                  </a:cubicBezTo>
                  <a:cubicBezTo>
                    <a:pt x="f117" y="f20"/>
                    <a:pt x="f86" y="f32"/>
                    <a:pt x="f118" y="f26"/>
                  </a:cubicBezTo>
                  <a:cubicBezTo>
                    <a:pt x="f119" y="f24"/>
                    <a:pt x="f120" y="f22"/>
                    <a:pt x="f121" y="f20"/>
                  </a:cubicBezTo>
                  <a:lnTo>
                    <a:pt x="f122" y="f18"/>
                  </a:lnTo>
                  <a:lnTo>
                    <a:pt x="f122" y="f17"/>
                  </a:lnTo>
                  <a:cubicBezTo>
                    <a:pt x="f122" y="f123"/>
                    <a:pt x="f124" y="f2"/>
                    <a:pt x="f13"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73" name="Google Shape;10242;p74">
              <a:extLst>
                <a:ext uri="{FF2B5EF4-FFF2-40B4-BE49-F238E27FC236}">
                  <a16:creationId xmlns:a16="http://schemas.microsoft.com/office/drawing/2014/main" id="{D7308D78-2CAC-F825-CDC7-70FBB137A5BF}"/>
                </a:ext>
              </a:extLst>
            </p:cNvPr>
            <p:cNvSpPr/>
            <p:nvPr/>
          </p:nvSpPr>
          <p:spPr>
            <a:xfrm>
              <a:off x="5305787" y="3785881"/>
              <a:ext cx="192124" cy="45098"/>
            </a:xfrm>
            <a:custGeom>
              <a:avLst/>
              <a:gdLst>
                <a:gd name="f0" fmla="val w"/>
                <a:gd name="f1" fmla="val h"/>
                <a:gd name="f2" fmla="val 0"/>
                <a:gd name="f3" fmla="val 6302"/>
                <a:gd name="f4" fmla="val 1388"/>
                <a:gd name="f5" fmla="val 693"/>
                <a:gd name="f6" fmla="val 1"/>
                <a:gd name="f7" fmla="val 315"/>
                <a:gd name="f8" fmla="val 316"/>
                <a:gd name="f9" fmla="val 694"/>
                <a:gd name="f10" fmla="val 1040"/>
                <a:gd name="f11" fmla="val 1261"/>
                <a:gd name="f12" fmla="val 158"/>
                <a:gd name="f13" fmla="val 1387"/>
                <a:gd name="f14" fmla="val 347"/>
                <a:gd name="f15" fmla="val 5955"/>
                <a:gd name="f16" fmla="val 6144"/>
                <a:gd name="f17" fmla="val 1356"/>
                <a:gd name="f18" fmla="val 6301"/>
                <a:gd name="f19" fmla="val 1198"/>
                <a:gd name="f20" fmla="val 5986"/>
                <a:gd name="f21" fmla="val 5577"/>
                <a:gd name="f22" fmla="*/ f0 1 6302"/>
                <a:gd name="f23" fmla="*/ f1 1 1388"/>
                <a:gd name="f24" fmla="val f2"/>
                <a:gd name="f25" fmla="val f3"/>
                <a:gd name="f26" fmla="val f4"/>
                <a:gd name="f27" fmla="+- f26 0 f24"/>
                <a:gd name="f28" fmla="+- f25 0 f24"/>
                <a:gd name="f29" fmla="*/ f28 1 6302"/>
                <a:gd name="f30" fmla="*/ f27 1 1388"/>
                <a:gd name="f31" fmla="*/ f24 1 f29"/>
                <a:gd name="f32" fmla="*/ f25 1 f29"/>
                <a:gd name="f33" fmla="*/ f24 1 f30"/>
                <a:gd name="f34" fmla="*/ f26 1 f30"/>
                <a:gd name="f35" fmla="*/ f31 f22 1"/>
                <a:gd name="f36" fmla="*/ f32 f22 1"/>
                <a:gd name="f37" fmla="*/ f34 f23 1"/>
                <a:gd name="f38" fmla="*/ f33 f23 1"/>
              </a:gdLst>
              <a:ahLst/>
              <a:cxnLst>
                <a:cxn ang="3cd4">
                  <a:pos x="hc" y="t"/>
                </a:cxn>
                <a:cxn ang="0">
                  <a:pos x="r" y="vc"/>
                </a:cxn>
                <a:cxn ang="cd4">
                  <a:pos x="hc" y="b"/>
                </a:cxn>
                <a:cxn ang="cd2">
                  <a:pos x="l" y="vc"/>
                </a:cxn>
              </a:cxnLst>
              <a:rect l="f35" t="f38" r="f36" b="f37"/>
              <a:pathLst>
                <a:path w="6302" h="1388">
                  <a:moveTo>
                    <a:pt x="f5" y="f6"/>
                  </a:moveTo>
                  <a:cubicBezTo>
                    <a:pt x="f7" y="f6"/>
                    <a:pt x="f2" y="f8"/>
                    <a:pt x="f2" y="f9"/>
                  </a:cubicBezTo>
                  <a:lnTo>
                    <a:pt x="f2" y="f10"/>
                  </a:lnTo>
                  <a:cubicBezTo>
                    <a:pt x="f2" y="f11"/>
                    <a:pt x="f12" y="f13"/>
                    <a:pt x="f14" y="f13"/>
                  </a:cubicBezTo>
                  <a:lnTo>
                    <a:pt x="f15" y="f13"/>
                  </a:lnTo>
                  <a:cubicBezTo>
                    <a:pt x="f16" y="f17"/>
                    <a:pt x="f18" y="f19"/>
                    <a:pt x="f18" y="f10"/>
                  </a:cubicBezTo>
                  <a:lnTo>
                    <a:pt x="f18" y="f9"/>
                  </a:lnTo>
                  <a:cubicBezTo>
                    <a:pt x="f18" y="f8"/>
                    <a:pt x="f20" y="f6"/>
                    <a:pt x="f21"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74" name="Google Shape;10303;p74">
            <a:extLst>
              <a:ext uri="{FF2B5EF4-FFF2-40B4-BE49-F238E27FC236}">
                <a16:creationId xmlns:a16="http://schemas.microsoft.com/office/drawing/2014/main" id="{C9CF48B2-0CF5-1D80-7083-A90D611933C0}"/>
              </a:ext>
            </a:extLst>
          </p:cNvPr>
          <p:cNvGrpSpPr/>
          <p:nvPr/>
        </p:nvGrpSpPr>
        <p:grpSpPr>
          <a:xfrm>
            <a:off x="6070654" y="4759804"/>
            <a:ext cx="480316" cy="511857"/>
            <a:chOff x="5924589" y="3439222"/>
            <a:chExt cx="360237" cy="383893"/>
          </a:xfrm>
          <a:solidFill>
            <a:srgbClr val="00B050"/>
          </a:solidFill>
        </p:grpSpPr>
        <p:sp>
          <p:nvSpPr>
            <p:cNvPr id="75" name="Google Shape;10304;p74">
              <a:extLst>
                <a:ext uri="{FF2B5EF4-FFF2-40B4-BE49-F238E27FC236}">
                  <a16:creationId xmlns:a16="http://schemas.microsoft.com/office/drawing/2014/main" id="{CD8DDAC7-E595-2097-A0D4-0E710875A876}"/>
                </a:ext>
              </a:extLst>
            </p:cNvPr>
            <p:cNvSpPr/>
            <p:nvPr/>
          </p:nvSpPr>
          <p:spPr>
            <a:xfrm>
              <a:off x="5987024" y="3551803"/>
              <a:ext cx="21159" cy="112654"/>
            </a:xfrm>
            <a:custGeom>
              <a:avLst/>
              <a:gdLst>
                <a:gd name="f0" fmla="val w"/>
                <a:gd name="f1" fmla="val h"/>
                <a:gd name="f2" fmla="val 0"/>
                <a:gd name="f3" fmla="val 694"/>
                <a:gd name="f4" fmla="val 3467"/>
                <a:gd name="f5" fmla="val 1"/>
                <a:gd name="f6" fmla="val 3466"/>
                <a:gd name="f7" fmla="*/ f0 1 694"/>
                <a:gd name="f8" fmla="*/ f1 1 3467"/>
                <a:gd name="f9" fmla="val f2"/>
                <a:gd name="f10" fmla="val f3"/>
                <a:gd name="f11" fmla="val f4"/>
                <a:gd name="f12" fmla="+- f11 0 f9"/>
                <a:gd name="f13" fmla="+- f10 0 f9"/>
                <a:gd name="f14" fmla="*/ f13 1 694"/>
                <a:gd name="f15" fmla="*/ f12 1 3467"/>
                <a:gd name="f16" fmla="*/ f9 1 f14"/>
                <a:gd name="f17" fmla="*/ f10 1 f14"/>
                <a:gd name="f18" fmla="*/ f9 1 f15"/>
                <a:gd name="f19" fmla="*/ f11 1 f15"/>
                <a:gd name="f20" fmla="*/ f16 f7 1"/>
                <a:gd name="f21" fmla="*/ f17 f7 1"/>
                <a:gd name="f22" fmla="*/ f19 f8 1"/>
                <a:gd name="f23" fmla="*/ f18 f8 1"/>
              </a:gdLst>
              <a:ahLst/>
              <a:cxnLst>
                <a:cxn ang="3cd4">
                  <a:pos x="hc" y="t"/>
                </a:cxn>
                <a:cxn ang="0">
                  <a:pos x="r" y="vc"/>
                </a:cxn>
                <a:cxn ang="cd4">
                  <a:pos x="hc" y="b"/>
                </a:cxn>
                <a:cxn ang="cd2">
                  <a:pos x="l" y="vc"/>
                </a:cxn>
              </a:cxnLst>
              <a:rect l="f20" t="f23" r="f21" b="f22"/>
              <a:pathLst>
                <a:path w="694" h="3467">
                  <a:moveTo>
                    <a:pt x="f2" y="f5"/>
                  </a:moveTo>
                  <a:lnTo>
                    <a:pt x="f2" y="f6"/>
                  </a:lnTo>
                  <a:lnTo>
                    <a:pt x="f3" y="f6"/>
                  </a:lnTo>
                  <a:lnTo>
                    <a:pt x="f3" y="f5"/>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76" name="Google Shape;10305;p74">
              <a:extLst>
                <a:ext uri="{FF2B5EF4-FFF2-40B4-BE49-F238E27FC236}">
                  <a16:creationId xmlns:a16="http://schemas.microsoft.com/office/drawing/2014/main" id="{7C8BF8A4-1A3A-37C1-0F0F-6E496526D9E2}"/>
                </a:ext>
              </a:extLst>
            </p:cNvPr>
            <p:cNvSpPr/>
            <p:nvPr/>
          </p:nvSpPr>
          <p:spPr>
            <a:xfrm>
              <a:off x="6200253" y="3551803"/>
              <a:ext cx="22128" cy="112654"/>
            </a:xfrm>
            <a:custGeom>
              <a:avLst/>
              <a:gdLst>
                <a:gd name="f0" fmla="val w"/>
                <a:gd name="f1" fmla="val h"/>
                <a:gd name="f2" fmla="val 0"/>
                <a:gd name="f3" fmla="val 726"/>
                <a:gd name="f4" fmla="val 3467"/>
                <a:gd name="f5" fmla="val 1"/>
                <a:gd name="f6" fmla="val 3466"/>
                <a:gd name="f7" fmla="val 725"/>
                <a:gd name="f8" fmla="*/ f0 1 726"/>
                <a:gd name="f9" fmla="*/ f1 1 3467"/>
                <a:gd name="f10" fmla="val f2"/>
                <a:gd name="f11" fmla="val f3"/>
                <a:gd name="f12" fmla="val f4"/>
                <a:gd name="f13" fmla="+- f12 0 f10"/>
                <a:gd name="f14" fmla="+- f11 0 f10"/>
                <a:gd name="f15" fmla="*/ f14 1 726"/>
                <a:gd name="f16" fmla="*/ f13 1 3467"/>
                <a:gd name="f17" fmla="*/ f10 1 f15"/>
                <a:gd name="f18" fmla="*/ f11 1 f15"/>
                <a:gd name="f19" fmla="*/ f10 1 f16"/>
                <a:gd name="f20" fmla="*/ f12 1 f16"/>
                <a:gd name="f21" fmla="*/ f17 f8 1"/>
                <a:gd name="f22" fmla="*/ f18 f8 1"/>
                <a:gd name="f23" fmla="*/ f20 f9 1"/>
                <a:gd name="f24" fmla="*/ f19 f9 1"/>
              </a:gdLst>
              <a:ahLst/>
              <a:cxnLst>
                <a:cxn ang="3cd4">
                  <a:pos x="hc" y="t"/>
                </a:cxn>
                <a:cxn ang="0">
                  <a:pos x="r" y="vc"/>
                </a:cxn>
                <a:cxn ang="cd4">
                  <a:pos x="hc" y="b"/>
                </a:cxn>
                <a:cxn ang="cd2">
                  <a:pos x="l" y="vc"/>
                </a:cxn>
              </a:cxnLst>
              <a:rect l="f21" t="f24" r="f22" b="f23"/>
              <a:pathLst>
                <a:path w="726" h="3467">
                  <a:moveTo>
                    <a:pt x="f5" y="f5"/>
                  </a:moveTo>
                  <a:lnTo>
                    <a:pt x="f5" y="f6"/>
                  </a:lnTo>
                  <a:lnTo>
                    <a:pt x="f7" y="f6"/>
                  </a:lnTo>
                  <a:lnTo>
                    <a:pt x="f7" y="f5"/>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77" name="Google Shape;10306;p74">
              <a:extLst>
                <a:ext uri="{FF2B5EF4-FFF2-40B4-BE49-F238E27FC236}">
                  <a16:creationId xmlns:a16="http://schemas.microsoft.com/office/drawing/2014/main" id="{041CD924-075E-EDB5-C3BC-8E1B2B4752BD}"/>
                </a:ext>
              </a:extLst>
            </p:cNvPr>
            <p:cNvSpPr/>
            <p:nvPr/>
          </p:nvSpPr>
          <p:spPr>
            <a:xfrm>
              <a:off x="5987024" y="3686943"/>
              <a:ext cx="21159" cy="135166"/>
            </a:xfrm>
            <a:custGeom>
              <a:avLst/>
              <a:gdLst>
                <a:gd name="f0" fmla="val w"/>
                <a:gd name="f1" fmla="val h"/>
                <a:gd name="f2" fmla="val 0"/>
                <a:gd name="f3" fmla="val 694"/>
                <a:gd name="f4" fmla="val 4160"/>
                <a:gd name="f5" fmla="val 4159"/>
                <a:gd name="f6" fmla="*/ f0 1 694"/>
                <a:gd name="f7" fmla="*/ f1 1 4160"/>
                <a:gd name="f8" fmla="val f2"/>
                <a:gd name="f9" fmla="val f3"/>
                <a:gd name="f10" fmla="val f4"/>
                <a:gd name="f11" fmla="+- f10 0 f8"/>
                <a:gd name="f12" fmla="+- f9 0 f8"/>
                <a:gd name="f13" fmla="*/ f12 1 694"/>
                <a:gd name="f14" fmla="*/ f11 1 4160"/>
                <a:gd name="f15" fmla="*/ f8 1 f13"/>
                <a:gd name="f16" fmla="*/ f9 1 f13"/>
                <a:gd name="f17" fmla="*/ f8 1 f14"/>
                <a:gd name="f18" fmla="*/ f10 1 f14"/>
                <a:gd name="f19" fmla="*/ f15 f6 1"/>
                <a:gd name="f20" fmla="*/ f16 f6 1"/>
                <a:gd name="f21" fmla="*/ f18 f7 1"/>
                <a:gd name="f22" fmla="*/ f17 f7 1"/>
              </a:gdLst>
              <a:ahLst/>
              <a:cxnLst>
                <a:cxn ang="3cd4">
                  <a:pos x="hc" y="t"/>
                </a:cxn>
                <a:cxn ang="0">
                  <a:pos x="r" y="vc"/>
                </a:cxn>
                <a:cxn ang="cd4">
                  <a:pos x="hc" y="b"/>
                </a:cxn>
                <a:cxn ang="cd2">
                  <a:pos x="l" y="vc"/>
                </a:cxn>
              </a:cxnLst>
              <a:rect l="f19" t="f22" r="f20" b="f21"/>
              <a:pathLst>
                <a:path w="694" h="4160">
                  <a:moveTo>
                    <a:pt x="f2" y="f2"/>
                  </a:moveTo>
                  <a:lnTo>
                    <a:pt x="f2" y="f5"/>
                  </a:lnTo>
                  <a:lnTo>
                    <a:pt x="f3" y="f5"/>
                  </a:lnTo>
                  <a:lnTo>
                    <a:pt x="f3" y="f2"/>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78" name="Google Shape;10307;p74">
              <a:extLst>
                <a:ext uri="{FF2B5EF4-FFF2-40B4-BE49-F238E27FC236}">
                  <a16:creationId xmlns:a16="http://schemas.microsoft.com/office/drawing/2014/main" id="{11DA4367-8132-3B78-539F-C80AD961C7F2}"/>
                </a:ext>
              </a:extLst>
            </p:cNvPr>
            <p:cNvSpPr/>
            <p:nvPr/>
          </p:nvSpPr>
          <p:spPr>
            <a:xfrm>
              <a:off x="6200253" y="3686943"/>
              <a:ext cx="22128" cy="135166"/>
            </a:xfrm>
            <a:custGeom>
              <a:avLst/>
              <a:gdLst>
                <a:gd name="f0" fmla="val w"/>
                <a:gd name="f1" fmla="val h"/>
                <a:gd name="f2" fmla="val 0"/>
                <a:gd name="f3" fmla="val 726"/>
                <a:gd name="f4" fmla="val 4160"/>
                <a:gd name="f5" fmla="val 1"/>
                <a:gd name="f6" fmla="val 4159"/>
                <a:gd name="f7" fmla="val 725"/>
                <a:gd name="f8" fmla="*/ f0 1 726"/>
                <a:gd name="f9" fmla="*/ f1 1 4160"/>
                <a:gd name="f10" fmla="val f2"/>
                <a:gd name="f11" fmla="val f3"/>
                <a:gd name="f12" fmla="val f4"/>
                <a:gd name="f13" fmla="+- f12 0 f10"/>
                <a:gd name="f14" fmla="+- f11 0 f10"/>
                <a:gd name="f15" fmla="*/ f14 1 726"/>
                <a:gd name="f16" fmla="*/ f13 1 4160"/>
                <a:gd name="f17" fmla="*/ f10 1 f15"/>
                <a:gd name="f18" fmla="*/ f11 1 f15"/>
                <a:gd name="f19" fmla="*/ f10 1 f16"/>
                <a:gd name="f20" fmla="*/ f12 1 f16"/>
                <a:gd name="f21" fmla="*/ f17 f8 1"/>
                <a:gd name="f22" fmla="*/ f18 f8 1"/>
                <a:gd name="f23" fmla="*/ f20 f9 1"/>
                <a:gd name="f24" fmla="*/ f19 f9 1"/>
              </a:gdLst>
              <a:ahLst/>
              <a:cxnLst>
                <a:cxn ang="3cd4">
                  <a:pos x="hc" y="t"/>
                </a:cxn>
                <a:cxn ang="0">
                  <a:pos x="r" y="vc"/>
                </a:cxn>
                <a:cxn ang="cd4">
                  <a:pos x="hc" y="b"/>
                </a:cxn>
                <a:cxn ang="cd2">
                  <a:pos x="l" y="vc"/>
                </a:cxn>
              </a:cxnLst>
              <a:rect l="f21" t="f24" r="f22" b="f23"/>
              <a:pathLst>
                <a:path w="726" h="4160">
                  <a:moveTo>
                    <a:pt x="f5" y="f2"/>
                  </a:moveTo>
                  <a:lnTo>
                    <a:pt x="f5" y="f6"/>
                  </a:lnTo>
                  <a:lnTo>
                    <a:pt x="f7" y="f6"/>
                  </a:lnTo>
                  <a:lnTo>
                    <a:pt x="f7" y="f2"/>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79" name="Google Shape;10308;p74">
              <a:extLst>
                <a:ext uri="{FF2B5EF4-FFF2-40B4-BE49-F238E27FC236}">
                  <a16:creationId xmlns:a16="http://schemas.microsoft.com/office/drawing/2014/main" id="{17A6AB96-7294-9021-35C2-E24626F13B61}"/>
                </a:ext>
              </a:extLst>
            </p:cNvPr>
            <p:cNvSpPr/>
            <p:nvPr/>
          </p:nvSpPr>
          <p:spPr>
            <a:xfrm>
              <a:off x="5924589" y="3551803"/>
              <a:ext cx="42281" cy="112654"/>
            </a:xfrm>
            <a:custGeom>
              <a:avLst/>
              <a:gdLst>
                <a:gd name="f0" fmla="val w"/>
                <a:gd name="f1" fmla="val h"/>
                <a:gd name="f2" fmla="val 0"/>
                <a:gd name="f3" fmla="val 1387"/>
                <a:gd name="f4" fmla="val 3467"/>
                <a:gd name="f5" fmla="val 1009"/>
                <a:gd name="f6" fmla="val 1"/>
                <a:gd name="f7" fmla="val 442"/>
                <a:gd name="f8" fmla="val 2049"/>
                <a:gd name="f9" fmla="val 2427"/>
                <a:gd name="f10" fmla="val 158"/>
                <a:gd name="f11" fmla="val 2773"/>
                <a:gd name="f12" fmla="val 3025"/>
                <a:gd name="f13" fmla="val 662"/>
                <a:gd name="f14" fmla="val 3340"/>
                <a:gd name="f15" fmla="val 3466"/>
                <a:gd name="f16" fmla="*/ f0 1 1387"/>
                <a:gd name="f17" fmla="*/ f1 1 3467"/>
                <a:gd name="f18" fmla="val f2"/>
                <a:gd name="f19" fmla="val f3"/>
                <a:gd name="f20" fmla="val f4"/>
                <a:gd name="f21" fmla="+- f20 0 f18"/>
                <a:gd name="f22" fmla="+- f19 0 f18"/>
                <a:gd name="f23" fmla="*/ f22 1 1387"/>
                <a:gd name="f24" fmla="*/ f21 1 3467"/>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1387" h="3467">
                  <a:moveTo>
                    <a:pt x="f5" y="f6"/>
                  </a:moveTo>
                  <a:cubicBezTo>
                    <a:pt x="f7" y="f6"/>
                    <a:pt x="f6" y="f7"/>
                    <a:pt x="f6" y="f5"/>
                  </a:cubicBezTo>
                  <a:lnTo>
                    <a:pt x="f6" y="f8"/>
                  </a:lnTo>
                  <a:cubicBezTo>
                    <a:pt x="f6" y="f9"/>
                    <a:pt x="f10" y="f11"/>
                    <a:pt x="f7" y="f12"/>
                  </a:cubicBezTo>
                  <a:cubicBezTo>
                    <a:pt x="f13" y="f14"/>
                    <a:pt x="f5" y="f15"/>
                    <a:pt x="f3" y="f15"/>
                  </a:cubicBezTo>
                  <a:lnTo>
                    <a:pt x="f3" y="f6"/>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80" name="Google Shape;10309;p74">
              <a:extLst>
                <a:ext uri="{FF2B5EF4-FFF2-40B4-BE49-F238E27FC236}">
                  <a16:creationId xmlns:a16="http://schemas.microsoft.com/office/drawing/2014/main" id="{F8B245A3-8043-473E-43B4-8A9DA99DE6D9}"/>
                </a:ext>
              </a:extLst>
            </p:cNvPr>
            <p:cNvSpPr/>
            <p:nvPr/>
          </p:nvSpPr>
          <p:spPr>
            <a:xfrm>
              <a:off x="6030257" y="3551803"/>
              <a:ext cx="148900" cy="112654"/>
            </a:xfrm>
            <a:custGeom>
              <a:avLst/>
              <a:gdLst>
                <a:gd name="f0" fmla="val w"/>
                <a:gd name="f1" fmla="val h"/>
                <a:gd name="f2" fmla="val 0"/>
                <a:gd name="f3" fmla="val 4884"/>
                <a:gd name="f4" fmla="val 3467"/>
                <a:gd name="f5" fmla="val 1"/>
                <a:gd name="f6" fmla="val 3466"/>
                <a:gd name="f7" fmla="val 4883"/>
                <a:gd name="f8" fmla="*/ f0 1 4884"/>
                <a:gd name="f9" fmla="*/ f1 1 3467"/>
                <a:gd name="f10" fmla="val f2"/>
                <a:gd name="f11" fmla="val f3"/>
                <a:gd name="f12" fmla="val f4"/>
                <a:gd name="f13" fmla="+- f12 0 f10"/>
                <a:gd name="f14" fmla="+- f11 0 f10"/>
                <a:gd name="f15" fmla="*/ f14 1 4884"/>
                <a:gd name="f16" fmla="*/ f13 1 3467"/>
                <a:gd name="f17" fmla="*/ f10 1 f15"/>
                <a:gd name="f18" fmla="*/ f11 1 f15"/>
                <a:gd name="f19" fmla="*/ f10 1 f16"/>
                <a:gd name="f20" fmla="*/ f12 1 f16"/>
                <a:gd name="f21" fmla="*/ f17 f8 1"/>
                <a:gd name="f22" fmla="*/ f18 f8 1"/>
                <a:gd name="f23" fmla="*/ f20 f9 1"/>
                <a:gd name="f24" fmla="*/ f19 f9 1"/>
              </a:gdLst>
              <a:ahLst/>
              <a:cxnLst>
                <a:cxn ang="3cd4">
                  <a:pos x="hc" y="t"/>
                </a:cxn>
                <a:cxn ang="0">
                  <a:pos x="r" y="vc"/>
                </a:cxn>
                <a:cxn ang="cd4">
                  <a:pos x="hc" y="b"/>
                </a:cxn>
                <a:cxn ang="cd2">
                  <a:pos x="l" y="vc"/>
                </a:cxn>
              </a:cxnLst>
              <a:rect l="f21" t="f24" r="f22" b="f23"/>
              <a:pathLst>
                <a:path w="4884" h="3467">
                  <a:moveTo>
                    <a:pt x="f2" y="f5"/>
                  </a:moveTo>
                  <a:lnTo>
                    <a:pt x="f2" y="f6"/>
                  </a:lnTo>
                  <a:lnTo>
                    <a:pt x="f7" y="f6"/>
                  </a:lnTo>
                  <a:lnTo>
                    <a:pt x="f7" y="f5"/>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81" name="Google Shape;10310;p74">
              <a:extLst>
                <a:ext uri="{FF2B5EF4-FFF2-40B4-BE49-F238E27FC236}">
                  <a16:creationId xmlns:a16="http://schemas.microsoft.com/office/drawing/2014/main" id="{4F083046-3D24-778C-A0BF-BE7D7CAB23F2}"/>
                </a:ext>
              </a:extLst>
            </p:cNvPr>
            <p:cNvSpPr/>
            <p:nvPr/>
          </p:nvSpPr>
          <p:spPr>
            <a:xfrm>
              <a:off x="6242508" y="3670566"/>
              <a:ext cx="42318" cy="152549"/>
            </a:xfrm>
            <a:custGeom>
              <a:avLst/>
              <a:gdLst>
                <a:gd name="f0" fmla="val w"/>
                <a:gd name="f1" fmla="val h"/>
                <a:gd name="f2" fmla="val 0"/>
                <a:gd name="f3" fmla="val 1388"/>
                <a:gd name="f4" fmla="val 4695"/>
                <a:gd name="f5" fmla="val 1387"/>
                <a:gd name="f6" fmla="val 977"/>
                <a:gd name="f7" fmla="val 315"/>
                <a:gd name="f8" fmla="val 505"/>
                <a:gd name="f9" fmla="val 504"/>
                <a:gd name="f10" fmla="val 1"/>
                <a:gd name="f11" fmla="val 347"/>
                <a:gd name="f12" fmla="val 946"/>
                <a:gd name="f13" fmla="val 4222"/>
                <a:gd name="f14" fmla="val 3655"/>
                <a:gd name="f15" fmla="*/ f0 1 1388"/>
                <a:gd name="f16" fmla="*/ f1 1 4695"/>
                <a:gd name="f17" fmla="val f2"/>
                <a:gd name="f18" fmla="val f3"/>
                <a:gd name="f19" fmla="val f4"/>
                <a:gd name="f20" fmla="+- f19 0 f17"/>
                <a:gd name="f21" fmla="+- f18 0 f17"/>
                <a:gd name="f22" fmla="*/ f21 1 1388"/>
                <a:gd name="f23" fmla="*/ f20 1 4695"/>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1388" h="4695">
                  <a:moveTo>
                    <a:pt x="f5" y="f2"/>
                  </a:moveTo>
                  <a:cubicBezTo>
                    <a:pt x="f6" y="f7"/>
                    <a:pt x="f8" y="f9"/>
                    <a:pt x="f10" y="f9"/>
                  </a:cubicBezTo>
                  <a:lnTo>
                    <a:pt x="f10" y="f4"/>
                  </a:lnTo>
                  <a:lnTo>
                    <a:pt x="f11" y="f4"/>
                  </a:lnTo>
                  <a:cubicBezTo>
                    <a:pt x="f12" y="f4"/>
                    <a:pt x="f5" y="f13"/>
                    <a:pt x="f5" y="f14"/>
                  </a:cubicBezTo>
                  <a:lnTo>
                    <a:pt x="f5" y="f2"/>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82" name="Google Shape;10311;p74">
              <a:extLst>
                <a:ext uri="{FF2B5EF4-FFF2-40B4-BE49-F238E27FC236}">
                  <a16:creationId xmlns:a16="http://schemas.microsoft.com/office/drawing/2014/main" id="{B39F78A2-850D-55EE-0910-6CF37D07DA4E}"/>
                </a:ext>
              </a:extLst>
            </p:cNvPr>
            <p:cNvSpPr/>
            <p:nvPr/>
          </p:nvSpPr>
          <p:spPr>
            <a:xfrm>
              <a:off x="5924589" y="3670566"/>
              <a:ext cx="42281" cy="151543"/>
            </a:xfrm>
            <a:custGeom>
              <a:avLst/>
              <a:gdLst>
                <a:gd name="f0" fmla="val w"/>
                <a:gd name="f1" fmla="val h"/>
                <a:gd name="f2" fmla="val 0"/>
                <a:gd name="f3" fmla="val 1387"/>
                <a:gd name="f4" fmla="val 4664"/>
                <a:gd name="f5" fmla="val 1"/>
                <a:gd name="f6" fmla="val 3655"/>
                <a:gd name="f7" fmla="val 4222"/>
                <a:gd name="f8" fmla="val 442"/>
                <a:gd name="f9" fmla="val 4663"/>
                <a:gd name="f10" fmla="val 1009"/>
                <a:gd name="f11" fmla="val 504"/>
                <a:gd name="f12" fmla="val 851"/>
                <a:gd name="f13" fmla="val 379"/>
                <a:gd name="f14" fmla="val 315"/>
                <a:gd name="f15" fmla="*/ f0 1 1387"/>
                <a:gd name="f16" fmla="*/ f1 1 4664"/>
                <a:gd name="f17" fmla="val f2"/>
                <a:gd name="f18" fmla="val f3"/>
                <a:gd name="f19" fmla="val f4"/>
                <a:gd name="f20" fmla="+- f19 0 f17"/>
                <a:gd name="f21" fmla="+- f18 0 f17"/>
                <a:gd name="f22" fmla="*/ f21 1 1387"/>
                <a:gd name="f23" fmla="*/ f20 1 4664"/>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1387" h="4664">
                  <a:moveTo>
                    <a:pt x="f5" y="f2"/>
                  </a:moveTo>
                  <a:lnTo>
                    <a:pt x="f5" y="f6"/>
                  </a:lnTo>
                  <a:cubicBezTo>
                    <a:pt x="f5" y="f7"/>
                    <a:pt x="f8" y="f9"/>
                    <a:pt x="f10" y="f9"/>
                  </a:cubicBezTo>
                  <a:lnTo>
                    <a:pt x="f3" y="f9"/>
                  </a:lnTo>
                  <a:lnTo>
                    <a:pt x="f3" y="f11"/>
                  </a:lnTo>
                  <a:cubicBezTo>
                    <a:pt x="f12" y="f11"/>
                    <a:pt x="f13" y="f14"/>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83" name="Google Shape;10312;p74">
              <a:extLst>
                <a:ext uri="{FF2B5EF4-FFF2-40B4-BE49-F238E27FC236}">
                  <a16:creationId xmlns:a16="http://schemas.microsoft.com/office/drawing/2014/main" id="{9B4DF3FF-A246-4CE2-792C-6CA01C9CBE1B}"/>
                </a:ext>
              </a:extLst>
            </p:cNvPr>
            <p:cNvSpPr/>
            <p:nvPr/>
          </p:nvSpPr>
          <p:spPr>
            <a:xfrm>
              <a:off x="6093634" y="3686943"/>
              <a:ext cx="21159" cy="23591"/>
            </a:xfrm>
            <a:custGeom>
              <a:avLst/>
              <a:gdLst>
                <a:gd name="f0" fmla="val w"/>
                <a:gd name="f1" fmla="val h"/>
                <a:gd name="f2" fmla="val 0"/>
                <a:gd name="f3" fmla="val 694"/>
                <a:gd name="f4" fmla="val 726"/>
                <a:gd name="f5" fmla="val 1"/>
                <a:gd name="f6" fmla="val 347"/>
                <a:gd name="f7" fmla="val 568"/>
                <a:gd name="f8" fmla="val 158"/>
                <a:gd name="f9" fmla="val 725"/>
                <a:gd name="f10" fmla="*/ f0 1 694"/>
                <a:gd name="f11" fmla="*/ f1 1 726"/>
                <a:gd name="f12" fmla="val f2"/>
                <a:gd name="f13" fmla="val f3"/>
                <a:gd name="f14" fmla="val f4"/>
                <a:gd name="f15" fmla="+- f14 0 f12"/>
                <a:gd name="f16" fmla="+- f13 0 f12"/>
                <a:gd name="f17" fmla="*/ f16 1 694"/>
                <a:gd name="f18" fmla="*/ f15 1 726"/>
                <a:gd name="f19" fmla="*/ f12 1 f17"/>
                <a:gd name="f20" fmla="*/ f13 1 f17"/>
                <a:gd name="f21" fmla="*/ f12 1 f18"/>
                <a:gd name="f22" fmla="*/ f14 1 f18"/>
                <a:gd name="f23" fmla="*/ f19 f10 1"/>
                <a:gd name="f24" fmla="*/ f20 f10 1"/>
                <a:gd name="f25" fmla="*/ f22 f11 1"/>
                <a:gd name="f26" fmla="*/ f21 f11 1"/>
              </a:gdLst>
              <a:ahLst/>
              <a:cxnLst>
                <a:cxn ang="3cd4">
                  <a:pos x="hc" y="t"/>
                </a:cxn>
                <a:cxn ang="0">
                  <a:pos x="r" y="vc"/>
                </a:cxn>
                <a:cxn ang="cd4">
                  <a:pos x="hc" y="b"/>
                </a:cxn>
                <a:cxn ang="cd2">
                  <a:pos x="l" y="vc"/>
                </a:cxn>
              </a:cxnLst>
              <a:rect l="f23" t="f26" r="f24" b="f25"/>
              <a:pathLst>
                <a:path w="694" h="726">
                  <a:moveTo>
                    <a:pt x="f5" y="f2"/>
                  </a:moveTo>
                  <a:lnTo>
                    <a:pt x="f5" y="f6"/>
                  </a:lnTo>
                  <a:cubicBezTo>
                    <a:pt x="f5" y="f7"/>
                    <a:pt x="f8" y="f9"/>
                    <a:pt x="f6" y="f9"/>
                  </a:cubicBezTo>
                  <a:cubicBezTo>
                    <a:pt x="f7" y="f9"/>
                    <a:pt x="f3" y="f7"/>
                    <a:pt x="f3" y="f6"/>
                  </a:cubicBezTo>
                  <a:lnTo>
                    <a:pt x="f3" y="f2"/>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84" name="Google Shape;10313;p74">
              <a:extLst>
                <a:ext uri="{FF2B5EF4-FFF2-40B4-BE49-F238E27FC236}">
                  <a16:creationId xmlns:a16="http://schemas.microsoft.com/office/drawing/2014/main" id="{6A6A5D36-FF83-5F95-DB45-29C04B51A8B6}"/>
                </a:ext>
              </a:extLst>
            </p:cNvPr>
            <p:cNvSpPr/>
            <p:nvPr/>
          </p:nvSpPr>
          <p:spPr>
            <a:xfrm>
              <a:off x="6242508" y="3551803"/>
              <a:ext cx="42318" cy="112654"/>
            </a:xfrm>
            <a:custGeom>
              <a:avLst/>
              <a:gdLst>
                <a:gd name="f0" fmla="val w"/>
                <a:gd name="f1" fmla="val h"/>
                <a:gd name="f2" fmla="val 0"/>
                <a:gd name="f3" fmla="val 1388"/>
                <a:gd name="f4" fmla="val 3467"/>
                <a:gd name="f5" fmla="val 1"/>
                <a:gd name="f6" fmla="val 3466"/>
                <a:gd name="f7" fmla="val 347"/>
                <a:gd name="f8" fmla="val 662"/>
                <a:gd name="f9" fmla="val 3340"/>
                <a:gd name="f10" fmla="val 946"/>
                <a:gd name="f11" fmla="val 3088"/>
                <a:gd name="f12" fmla="val 1229"/>
                <a:gd name="f13" fmla="val 2836"/>
                <a:gd name="f14" fmla="val 1387"/>
                <a:gd name="f15" fmla="val 2458"/>
                <a:gd name="f16" fmla="val 2080"/>
                <a:gd name="f17" fmla="val 1040"/>
                <a:gd name="f18" fmla="val 442"/>
                <a:gd name="f19" fmla="val 914"/>
                <a:gd name="f20" fmla="*/ f0 1 1388"/>
                <a:gd name="f21" fmla="*/ f1 1 3467"/>
                <a:gd name="f22" fmla="val f2"/>
                <a:gd name="f23" fmla="val f3"/>
                <a:gd name="f24" fmla="val f4"/>
                <a:gd name="f25" fmla="+- f24 0 f22"/>
                <a:gd name="f26" fmla="+- f23 0 f22"/>
                <a:gd name="f27" fmla="*/ f26 1 1388"/>
                <a:gd name="f28" fmla="*/ f25 1 3467"/>
                <a:gd name="f29" fmla="*/ f22 1 f27"/>
                <a:gd name="f30" fmla="*/ f23 1 f27"/>
                <a:gd name="f31" fmla="*/ f22 1 f28"/>
                <a:gd name="f32" fmla="*/ f24 1 f28"/>
                <a:gd name="f33" fmla="*/ f29 f20 1"/>
                <a:gd name="f34" fmla="*/ f30 f20 1"/>
                <a:gd name="f35" fmla="*/ f32 f21 1"/>
                <a:gd name="f36" fmla="*/ f31 f21 1"/>
              </a:gdLst>
              <a:ahLst/>
              <a:cxnLst>
                <a:cxn ang="3cd4">
                  <a:pos x="hc" y="t"/>
                </a:cxn>
                <a:cxn ang="0">
                  <a:pos x="r" y="vc"/>
                </a:cxn>
                <a:cxn ang="cd4">
                  <a:pos x="hc" y="b"/>
                </a:cxn>
                <a:cxn ang="cd2">
                  <a:pos x="l" y="vc"/>
                </a:cxn>
              </a:cxnLst>
              <a:rect l="f33" t="f36" r="f34" b="f35"/>
              <a:pathLst>
                <a:path w="1388" h="3467">
                  <a:moveTo>
                    <a:pt x="f5" y="f5"/>
                  </a:moveTo>
                  <a:lnTo>
                    <a:pt x="f5" y="f6"/>
                  </a:lnTo>
                  <a:cubicBezTo>
                    <a:pt x="f7" y="f6"/>
                    <a:pt x="f8" y="f9"/>
                    <a:pt x="f10" y="f11"/>
                  </a:cubicBezTo>
                  <a:cubicBezTo>
                    <a:pt x="f12" y="f13"/>
                    <a:pt x="f14" y="f15"/>
                    <a:pt x="f14" y="f16"/>
                  </a:cubicBezTo>
                  <a:lnTo>
                    <a:pt x="f14" y="f17"/>
                  </a:lnTo>
                  <a:cubicBezTo>
                    <a:pt x="f14" y="f18"/>
                    <a:pt x="f19" y="f5"/>
                    <a:pt x="f7" y="f5"/>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85" name="Google Shape;10314;p74">
              <a:extLst>
                <a:ext uri="{FF2B5EF4-FFF2-40B4-BE49-F238E27FC236}">
                  <a16:creationId xmlns:a16="http://schemas.microsoft.com/office/drawing/2014/main" id="{B4DC8560-2856-40AA-4468-B8F8FD494273}"/>
                </a:ext>
              </a:extLst>
            </p:cNvPr>
            <p:cNvSpPr/>
            <p:nvPr/>
          </p:nvSpPr>
          <p:spPr>
            <a:xfrm>
              <a:off x="6030257" y="3686943"/>
              <a:ext cx="148900" cy="135166"/>
            </a:xfrm>
            <a:custGeom>
              <a:avLst/>
              <a:gdLst>
                <a:gd name="f0" fmla="val w"/>
                <a:gd name="f1" fmla="val h"/>
                <a:gd name="f2" fmla="val 0"/>
                <a:gd name="f3" fmla="val 4884"/>
                <a:gd name="f4" fmla="val 4160"/>
                <a:gd name="f5" fmla="val 4159"/>
                <a:gd name="f6" fmla="val 4883"/>
                <a:gd name="f7" fmla="val 3466"/>
                <a:gd name="f8" fmla="val 347"/>
                <a:gd name="f9" fmla="val 946"/>
                <a:gd name="f10" fmla="val 2993"/>
                <a:gd name="f11" fmla="val 1387"/>
                <a:gd name="f12" fmla="val 2426"/>
                <a:gd name="f13" fmla="val 1827"/>
                <a:gd name="f14" fmla="val 1418"/>
                <a:gd name="f15" fmla="val 914"/>
                <a:gd name="f16" fmla="*/ f0 1 4884"/>
                <a:gd name="f17" fmla="*/ f1 1 4160"/>
                <a:gd name="f18" fmla="val f2"/>
                <a:gd name="f19" fmla="val f3"/>
                <a:gd name="f20" fmla="val f4"/>
                <a:gd name="f21" fmla="+- f20 0 f18"/>
                <a:gd name="f22" fmla="+- f19 0 f18"/>
                <a:gd name="f23" fmla="*/ f22 1 4884"/>
                <a:gd name="f24" fmla="*/ f21 1 4160"/>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4884" h="4160">
                  <a:moveTo>
                    <a:pt x="f2" y="f2"/>
                  </a:moveTo>
                  <a:lnTo>
                    <a:pt x="f2" y="f5"/>
                  </a:lnTo>
                  <a:lnTo>
                    <a:pt x="f6" y="f5"/>
                  </a:lnTo>
                  <a:lnTo>
                    <a:pt x="f6" y="f2"/>
                  </a:lnTo>
                  <a:lnTo>
                    <a:pt x="f7" y="f2"/>
                  </a:lnTo>
                  <a:lnTo>
                    <a:pt x="f7" y="f8"/>
                  </a:lnTo>
                  <a:cubicBezTo>
                    <a:pt x="f7" y="f9"/>
                    <a:pt x="f10" y="f11"/>
                    <a:pt x="f12" y="f11"/>
                  </a:cubicBezTo>
                  <a:cubicBezTo>
                    <a:pt x="f13" y="f11"/>
                    <a:pt x="f14" y="f15"/>
                    <a:pt x="f14" y="f8"/>
                  </a:cubicBezTo>
                  <a:lnTo>
                    <a:pt x="f14" y="f2"/>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86" name="Google Shape;10315;p74">
              <a:extLst>
                <a:ext uri="{FF2B5EF4-FFF2-40B4-BE49-F238E27FC236}">
                  <a16:creationId xmlns:a16="http://schemas.microsoft.com/office/drawing/2014/main" id="{996DDD77-E7B6-548F-9CD6-4BB57DF5F5E8}"/>
                </a:ext>
              </a:extLst>
            </p:cNvPr>
            <p:cNvSpPr/>
            <p:nvPr/>
          </p:nvSpPr>
          <p:spPr>
            <a:xfrm>
              <a:off x="6029279" y="3439222"/>
              <a:ext cx="148900" cy="90104"/>
            </a:xfrm>
            <a:custGeom>
              <a:avLst/>
              <a:gdLst>
                <a:gd name="f0" fmla="val w"/>
                <a:gd name="f1" fmla="val h"/>
                <a:gd name="f2" fmla="val 0"/>
                <a:gd name="f3" fmla="val 4884"/>
                <a:gd name="f4" fmla="val 2773"/>
                <a:gd name="f5" fmla="val 2427"/>
                <a:gd name="f6" fmla="val 1103"/>
                <a:gd name="f7" fmla="val 1"/>
                <a:gd name="f8" fmla="val 2426"/>
                <a:gd name="f9" fmla="val 1355"/>
                <a:gd name="f10" fmla="val 1828"/>
                <a:gd name="f11" fmla="val 1418"/>
                <a:gd name="f12" fmla="val 2395"/>
                <a:gd name="f13" fmla="val 2994"/>
                <a:gd name="f14" fmla="val 3403"/>
                <a:gd name="f15" fmla="val 1891"/>
                <a:gd name="f16" fmla="val 3781"/>
                <a:gd name="f17" fmla="*/ f0 1 4884"/>
                <a:gd name="f18" fmla="*/ f1 1 2773"/>
                <a:gd name="f19" fmla="val f2"/>
                <a:gd name="f20" fmla="val f3"/>
                <a:gd name="f21" fmla="val f4"/>
                <a:gd name="f22" fmla="+- f21 0 f19"/>
                <a:gd name="f23" fmla="+- f20 0 f19"/>
                <a:gd name="f24" fmla="*/ f23 1 4884"/>
                <a:gd name="f25" fmla="*/ f22 1 2773"/>
                <a:gd name="f26" fmla="*/ f19 1 f24"/>
                <a:gd name="f27" fmla="*/ f20 1 f24"/>
                <a:gd name="f28" fmla="*/ f19 1 f25"/>
                <a:gd name="f29" fmla="*/ f21 1 f25"/>
                <a:gd name="f30" fmla="*/ f26 f17 1"/>
                <a:gd name="f31" fmla="*/ f27 f17 1"/>
                <a:gd name="f32" fmla="*/ f29 f18 1"/>
                <a:gd name="f33" fmla="*/ f28 f18 1"/>
              </a:gdLst>
              <a:ahLst/>
              <a:cxnLst>
                <a:cxn ang="3cd4">
                  <a:pos x="hc" y="t"/>
                </a:cxn>
                <a:cxn ang="0">
                  <a:pos x="r" y="vc"/>
                </a:cxn>
                <a:cxn ang="cd4">
                  <a:pos x="hc" y="b"/>
                </a:cxn>
                <a:cxn ang="cd2">
                  <a:pos x="l" y="vc"/>
                </a:cxn>
              </a:cxnLst>
              <a:rect l="f30" t="f33" r="f31" b="f32"/>
              <a:pathLst>
                <a:path w="4884" h="2773">
                  <a:moveTo>
                    <a:pt x="f5" y="f2"/>
                  </a:moveTo>
                  <a:cubicBezTo>
                    <a:pt x="f6" y="f2"/>
                    <a:pt x="f7" y="f6"/>
                    <a:pt x="f7" y="f8"/>
                  </a:cubicBezTo>
                  <a:lnTo>
                    <a:pt x="f7" y="f4"/>
                  </a:lnTo>
                  <a:lnTo>
                    <a:pt x="f9" y="f4"/>
                  </a:lnTo>
                  <a:lnTo>
                    <a:pt x="f9" y="f8"/>
                  </a:lnTo>
                  <a:cubicBezTo>
                    <a:pt x="f9" y="f10"/>
                    <a:pt x="f10" y="f11"/>
                    <a:pt x="f12" y="f11"/>
                  </a:cubicBezTo>
                  <a:cubicBezTo>
                    <a:pt x="f13" y="f11"/>
                    <a:pt x="f14" y="f15"/>
                    <a:pt x="f14" y="f8"/>
                  </a:cubicBezTo>
                  <a:lnTo>
                    <a:pt x="f14" y="f4"/>
                  </a:lnTo>
                  <a:lnTo>
                    <a:pt x="f3" y="f4"/>
                  </a:lnTo>
                  <a:lnTo>
                    <a:pt x="f3" y="f8"/>
                  </a:lnTo>
                  <a:cubicBezTo>
                    <a:pt x="f3" y="f6"/>
                    <a:pt x="f16"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87" name="Google Shape;10341;p74">
            <a:extLst>
              <a:ext uri="{FF2B5EF4-FFF2-40B4-BE49-F238E27FC236}">
                <a16:creationId xmlns:a16="http://schemas.microsoft.com/office/drawing/2014/main" id="{FDF5B913-9655-0FB7-AD30-8F790A6C7193}"/>
              </a:ext>
            </a:extLst>
          </p:cNvPr>
          <p:cNvGrpSpPr/>
          <p:nvPr/>
        </p:nvGrpSpPr>
        <p:grpSpPr>
          <a:xfrm>
            <a:off x="9541471" y="3839539"/>
            <a:ext cx="346008" cy="483461"/>
            <a:chOff x="8527703" y="2749024"/>
            <a:chExt cx="259506" cy="362596"/>
          </a:xfrm>
          <a:solidFill>
            <a:srgbClr val="00B050"/>
          </a:solidFill>
        </p:grpSpPr>
        <p:sp>
          <p:nvSpPr>
            <p:cNvPr id="88" name="Google Shape;10342;p74">
              <a:extLst>
                <a:ext uri="{FF2B5EF4-FFF2-40B4-BE49-F238E27FC236}">
                  <a16:creationId xmlns:a16="http://schemas.microsoft.com/office/drawing/2014/main" id="{4176CEB9-8D20-133A-4FBE-170F8ECF9A0B}"/>
                </a:ext>
              </a:extLst>
            </p:cNvPr>
            <p:cNvSpPr/>
            <p:nvPr/>
          </p:nvSpPr>
          <p:spPr>
            <a:xfrm>
              <a:off x="8527703" y="2749024"/>
              <a:ext cx="259506" cy="255282"/>
            </a:xfrm>
            <a:custGeom>
              <a:avLst/>
              <a:gdLst>
                <a:gd name="f0" fmla="val w"/>
                <a:gd name="f1" fmla="val h"/>
                <a:gd name="f2" fmla="val 0"/>
                <a:gd name="f3" fmla="val 9012"/>
                <a:gd name="f4" fmla="val 8318"/>
                <a:gd name="f5" fmla="val 4538"/>
                <a:gd name="f6" fmla="val 1"/>
                <a:gd name="f7" fmla="val 2112"/>
                <a:gd name="f8" fmla="val 1985"/>
                <a:gd name="f9" fmla="val 32"/>
                <a:gd name="f10" fmla="val 4537"/>
                <a:gd name="f11" fmla="val 5860"/>
                <a:gd name="f12" fmla="val 631"/>
                <a:gd name="f13" fmla="val 7184"/>
                <a:gd name="f14" fmla="val 1797"/>
                <a:gd name="f15" fmla="val 8066"/>
                <a:gd name="f16" fmla="val 1923"/>
                <a:gd name="f17" fmla="val 8192"/>
                <a:gd name="f18" fmla="val 2017"/>
                <a:gd name="f19" fmla="val 8223"/>
                <a:gd name="f20" fmla="val 2049"/>
                <a:gd name="f21" fmla="val 4160"/>
                <a:gd name="f22" fmla="val 6900"/>
                <a:gd name="f23" fmla="val 2427"/>
                <a:gd name="f24" fmla="val 2238"/>
                <a:gd name="f25" fmla="val 2080"/>
                <a:gd name="f26" fmla="val 6743"/>
                <a:gd name="f27" fmla="val 6554"/>
                <a:gd name="f28" fmla="val 5829"/>
                <a:gd name="f29" fmla="val 4852"/>
                <a:gd name="f30" fmla="val 2679"/>
                <a:gd name="f31" fmla="val 4033"/>
                <a:gd name="f32" fmla="val 3498"/>
                <a:gd name="f33" fmla="val 3624"/>
                <a:gd name="f34" fmla="val 3277"/>
                <a:gd name="f35" fmla="val 3403"/>
                <a:gd name="f36" fmla="val 3151"/>
                <a:gd name="f37" fmla="val 3088"/>
                <a:gd name="f38" fmla="val 2678"/>
                <a:gd name="f39" fmla="val 1922"/>
                <a:gd name="f40" fmla="val 3782"/>
                <a:gd name="f41" fmla="val 1292"/>
                <a:gd name="f42" fmla="val 5262"/>
                <a:gd name="f43" fmla="val 5892"/>
                <a:gd name="f44" fmla="val 3025"/>
                <a:gd name="f45" fmla="val 5735"/>
                <a:gd name="f46" fmla="val 3340"/>
                <a:gd name="f47" fmla="val 5546"/>
                <a:gd name="f48" fmla="val 6365"/>
                <a:gd name="f49" fmla="val 6964"/>
                <a:gd name="f50" fmla="val 6806"/>
                <a:gd name="f51" fmla="val 6617"/>
                <a:gd name="f52" fmla="val 4884"/>
                <a:gd name="f53" fmla="val 6995"/>
                <a:gd name="f54" fmla="val 7027"/>
                <a:gd name="f55" fmla="val 8286"/>
                <a:gd name="f56" fmla="val 7121"/>
                <a:gd name="f57" fmla="val 7247"/>
                <a:gd name="f58" fmla="val 8129"/>
                <a:gd name="f59" fmla="val 8413"/>
                <a:gd name="f60" fmla="val 9011"/>
                <a:gd name="f61" fmla="val 4506"/>
                <a:gd name="f62" fmla="*/ f0 1 9012"/>
                <a:gd name="f63" fmla="*/ f1 1 8318"/>
                <a:gd name="f64" fmla="val f2"/>
                <a:gd name="f65" fmla="val f3"/>
                <a:gd name="f66" fmla="val f4"/>
                <a:gd name="f67" fmla="+- f66 0 f64"/>
                <a:gd name="f68" fmla="+- f65 0 f64"/>
                <a:gd name="f69" fmla="*/ f68 1 9012"/>
                <a:gd name="f70" fmla="*/ f67 1 8318"/>
                <a:gd name="f71" fmla="*/ f64 1 f69"/>
                <a:gd name="f72" fmla="*/ f65 1 f69"/>
                <a:gd name="f73" fmla="*/ f64 1 f70"/>
                <a:gd name="f74" fmla="*/ f66 1 f70"/>
                <a:gd name="f75" fmla="*/ f71 f62 1"/>
                <a:gd name="f76" fmla="*/ f72 f62 1"/>
                <a:gd name="f77" fmla="*/ f74 f63 1"/>
                <a:gd name="f78" fmla="*/ f73 f63 1"/>
              </a:gdLst>
              <a:ahLst/>
              <a:cxnLst>
                <a:cxn ang="3cd4">
                  <a:pos x="hc" y="t"/>
                </a:cxn>
                <a:cxn ang="0">
                  <a:pos x="r" y="vc"/>
                </a:cxn>
                <a:cxn ang="cd4">
                  <a:pos x="hc" y="b"/>
                </a:cxn>
                <a:cxn ang="cd2">
                  <a:pos x="l" y="vc"/>
                </a:cxn>
              </a:cxnLst>
              <a:rect l="f75" t="f78" r="f76" b="f77"/>
              <a:pathLst>
                <a:path w="9012" h="8318">
                  <a:moveTo>
                    <a:pt x="f5" y="f6"/>
                  </a:moveTo>
                  <a:cubicBezTo>
                    <a:pt x="f7" y="f6"/>
                    <a:pt x="f6" y="f8"/>
                    <a:pt x="f9" y="f10"/>
                  </a:cubicBezTo>
                  <a:cubicBezTo>
                    <a:pt x="f9" y="f11"/>
                    <a:pt x="f12" y="f13"/>
                    <a:pt x="f14" y="f15"/>
                  </a:cubicBezTo>
                  <a:cubicBezTo>
                    <a:pt x="f16" y="f17"/>
                    <a:pt x="f18" y="f19"/>
                    <a:pt x="f20" y="f4"/>
                  </a:cubicBezTo>
                  <a:lnTo>
                    <a:pt x="f21" y="f4"/>
                  </a:lnTo>
                  <a:lnTo>
                    <a:pt x="f21" y="f22"/>
                  </a:lnTo>
                  <a:lnTo>
                    <a:pt x="f23" y="f22"/>
                  </a:lnTo>
                  <a:cubicBezTo>
                    <a:pt x="f24" y="f22"/>
                    <a:pt x="f25" y="f26"/>
                    <a:pt x="f25" y="f27"/>
                  </a:cubicBezTo>
                  <a:lnTo>
                    <a:pt x="f25" y="f28"/>
                  </a:lnTo>
                  <a:cubicBezTo>
                    <a:pt x="f25" y="f29"/>
                    <a:pt x="f30" y="f31"/>
                    <a:pt x="f32" y="f33"/>
                  </a:cubicBezTo>
                  <a:cubicBezTo>
                    <a:pt x="f34" y="f35"/>
                    <a:pt x="f36" y="f37"/>
                    <a:pt x="f36" y="f38"/>
                  </a:cubicBezTo>
                  <a:cubicBezTo>
                    <a:pt x="f36" y="f39"/>
                    <a:pt x="f40" y="f41"/>
                    <a:pt x="f5" y="f41"/>
                  </a:cubicBezTo>
                  <a:cubicBezTo>
                    <a:pt x="f42" y="f41"/>
                    <a:pt x="f43" y="f39"/>
                    <a:pt x="f43" y="f38"/>
                  </a:cubicBezTo>
                  <a:cubicBezTo>
                    <a:pt x="f43" y="f44"/>
                    <a:pt x="f45" y="f46"/>
                    <a:pt x="f47" y="f33"/>
                  </a:cubicBezTo>
                  <a:cubicBezTo>
                    <a:pt x="f48" y="f31"/>
                    <a:pt x="f49" y="f29"/>
                    <a:pt x="f49" y="f28"/>
                  </a:cubicBezTo>
                  <a:lnTo>
                    <a:pt x="f49" y="f27"/>
                  </a:lnTo>
                  <a:cubicBezTo>
                    <a:pt x="f49" y="f26"/>
                    <a:pt x="f50" y="f22"/>
                    <a:pt x="f51" y="f22"/>
                  </a:cubicBezTo>
                  <a:lnTo>
                    <a:pt x="f52" y="f22"/>
                  </a:lnTo>
                  <a:lnTo>
                    <a:pt x="f52" y="f4"/>
                  </a:lnTo>
                  <a:lnTo>
                    <a:pt x="f53" y="f4"/>
                  </a:lnTo>
                  <a:cubicBezTo>
                    <a:pt x="f54" y="f55"/>
                    <a:pt x="f56" y="f17"/>
                    <a:pt x="f57" y="f58"/>
                  </a:cubicBezTo>
                  <a:cubicBezTo>
                    <a:pt x="f59" y="f13"/>
                    <a:pt x="f60" y="f28"/>
                    <a:pt x="f60" y="f61"/>
                  </a:cubicBezTo>
                  <a:cubicBezTo>
                    <a:pt x="f60" y="f18"/>
                    <a:pt x="f53"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89" name="Google Shape;10343;p74">
              <a:extLst>
                <a:ext uri="{FF2B5EF4-FFF2-40B4-BE49-F238E27FC236}">
                  <a16:creationId xmlns:a16="http://schemas.microsoft.com/office/drawing/2014/main" id="{312CCCB8-F09E-CB3D-EF22-768A2ABB714B}"/>
                </a:ext>
              </a:extLst>
            </p:cNvPr>
            <p:cNvSpPr/>
            <p:nvPr/>
          </p:nvSpPr>
          <p:spPr>
            <a:xfrm>
              <a:off x="8637495" y="2811871"/>
              <a:ext cx="40827" cy="43552"/>
            </a:xfrm>
            <a:custGeom>
              <a:avLst/>
              <a:gdLst>
                <a:gd name="f0" fmla="val w"/>
                <a:gd name="f1" fmla="val h"/>
                <a:gd name="f2" fmla="val 0"/>
                <a:gd name="f3" fmla="val 1418"/>
                <a:gd name="f4" fmla="val 1419"/>
                <a:gd name="f5" fmla="val 725"/>
                <a:gd name="f6" fmla="val 315"/>
                <a:gd name="f7" fmla="val 1103"/>
                <a:gd name="f8" fmla="*/ f0 1 1418"/>
                <a:gd name="f9" fmla="*/ f1 1 1419"/>
                <a:gd name="f10" fmla="val f2"/>
                <a:gd name="f11" fmla="val f3"/>
                <a:gd name="f12" fmla="val f4"/>
                <a:gd name="f13" fmla="+- f12 0 f10"/>
                <a:gd name="f14" fmla="+- f11 0 f10"/>
                <a:gd name="f15" fmla="*/ f14 1 1418"/>
                <a:gd name="f16" fmla="*/ f13 1 1419"/>
                <a:gd name="f17" fmla="*/ f10 1 f15"/>
                <a:gd name="f18" fmla="*/ f11 1 f15"/>
                <a:gd name="f19" fmla="*/ f10 1 f16"/>
                <a:gd name="f20" fmla="*/ f12 1 f16"/>
                <a:gd name="f21" fmla="*/ f17 f8 1"/>
                <a:gd name="f22" fmla="*/ f18 f8 1"/>
                <a:gd name="f23" fmla="*/ f20 f9 1"/>
                <a:gd name="f24" fmla="*/ f19 f9 1"/>
              </a:gdLst>
              <a:ahLst/>
              <a:cxnLst>
                <a:cxn ang="3cd4">
                  <a:pos x="hc" y="t"/>
                </a:cxn>
                <a:cxn ang="0">
                  <a:pos x="r" y="vc"/>
                </a:cxn>
                <a:cxn ang="cd4">
                  <a:pos x="hc" y="b"/>
                </a:cxn>
                <a:cxn ang="cd2">
                  <a:pos x="l" y="vc"/>
                </a:cxn>
              </a:cxnLst>
              <a:rect l="f21" t="f24" r="f22" b="f23"/>
              <a:pathLst>
                <a:path w="1418" h="1419">
                  <a:moveTo>
                    <a:pt x="f5" y="f2"/>
                  </a:moveTo>
                  <a:cubicBezTo>
                    <a:pt x="f6" y="f2"/>
                    <a:pt x="f2" y="f6"/>
                    <a:pt x="f2" y="f5"/>
                  </a:cubicBezTo>
                  <a:cubicBezTo>
                    <a:pt x="f2" y="f7"/>
                    <a:pt x="f6" y="f3"/>
                    <a:pt x="f5" y="f3"/>
                  </a:cubicBezTo>
                  <a:cubicBezTo>
                    <a:pt x="f7" y="f3"/>
                    <a:pt x="f3" y="f7"/>
                    <a:pt x="f3" y="f5"/>
                  </a:cubicBezTo>
                  <a:cubicBezTo>
                    <a:pt x="f3" y="f6"/>
                    <a:pt x="f7"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90" name="Google Shape;10344;p74">
              <a:extLst>
                <a:ext uri="{FF2B5EF4-FFF2-40B4-BE49-F238E27FC236}">
                  <a16:creationId xmlns:a16="http://schemas.microsoft.com/office/drawing/2014/main" id="{63628E27-0457-EA5C-2BA4-E14A4D97FCF5}"/>
                </a:ext>
              </a:extLst>
            </p:cNvPr>
            <p:cNvSpPr/>
            <p:nvPr/>
          </p:nvSpPr>
          <p:spPr>
            <a:xfrm>
              <a:off x="8588492" y="3025539"/>
              <a:ext cx="139747" cy="43552"/>
            </a:xfrm>
            <a:custGeom>
              <a:avLst/>
              <a:gdLst>
                <a:gd name="f0" fmla="val w"/>
                <a:gd name="f1" fmla="val h"/>
                <a:gd name="f2" fmla="val 0"/>
                <a:gd name="f3" fmla="val 4853"/>
                <a:gd name="f4" fmla="val 1419"/>
                <a:gd name="f5" fmla="val 1"/>
                <a:gd name="f6" fmla="val 347"/>
                <a:gd name="f7" fmla="val 946"/>
                <a:gd name="f8" fmla="val 473"/>
                <a:gd name="f9" fmla="val 1040"/>
                <a:gd name="f10" fmla="val 3781"/>
                <a:gd name="f11" fmla="val 4380"/>
                <a:gd name="f12" fmla="*/ f0 1 4853"/>
                <a:gd name="f13" fmla="*/ f1 1 1419"/>
                <a:gd name="f14" fmla="val f2"/>
                <a:gd name="f15" fmla="val f3"/>
                <a:gd name="f16" fmla="val f4"/>
                <a:gd name="f17" fmla="+- f16 0 f14"/>
                <a:gd name="f18" fmla="+- f15 0 f14"/>
                <a:gd name="f19" fmla="*/ f18 1 4853"/>
                <a:gd name="f20" fmla="*/ f17 1 1419"/>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4853" h="1419">
                  <a:moveTo>
                    <a:pt x="f5" y="f5"/>
                  </a:moveTo>
                  <a:lnTo>
                    <a:pt x="f5" y="f6"/>
                  </a:lnTo>
                  <a:cubicBezTo>
                    <a:pt x="f5" y="f7"/>
                    <a:pt x="f8" y="f4"/>
                    <a:pt x="f9" y="f4"/>
                  </a:cubicBezTo>
                  <a:lnTo>
                    <a:pt x="f10" y="f4"/>
                  </a:lnTo>
                  <a:cubicBezTo>
                    <a:pt x="f11" y="f4"/>
                    <a:pt x="f3" y="f7"/>
                    <a:pt x="f3" y="f6"/>
                  </a:cubicBezTo>
                  <a:lnTo>
                    <a:pt x="f3" y="f5"/>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91" name="Google Shape;10345;p74">
              <a:extLst>
                <a:ext uri="{FF2B5EF4-FFF2-40B4-BE49-F238E27FC236}">
                  <a16:creationId xmlns:a16="http://schemas.microsoft.com/office/drawing/2014/main" id="{DD9AB43D-12B2-FAA0-FFEA-13DFA76A961D}"/>
                </a:ext>
              </a:extLst>
            </p:cNvPr>
            <p:cNvSpPr/>
            <p:nvPr/>
          </p:nvSpPr>
          <p:spPr>
            <a:xfrm>
              <a:off x="8608445" y="2877616"/>
              <a:ext cx="99834" cy="63834"/>
            </a:xfrm>
            <a:custGeom>
              <a:avLst/>
              <a:gdLst>
                <a:gd name="f0" fmla="val w"/>
                <a:gd name="f1" fmla="val h"/>
                <a:gd name="f2" fmla="val 0"/>
                <a:gd name="f3" fmla="val 3467"/>
                <a:gd name="f4" fmla="val 2080"/>
                <a:gd name="f5" fmla="val 1734"/>
                <a:gd name="f6" fmla="val 1"/>
                <a:gd name="f7" fmla="val 789"/>
                <a:gd name="f8" fmla="val 725"/>
                <a:gd name="f9" fmla="val 1733"/>
                <a:gd name="f10" fmla="val 3466"/>
                <a:gd name="f11" fmla="val 788"/>
                <a:gd name="f12" fmla="val 2679"/>
                <a:gd name="f13" fmla="*/ f0 1 3467"/>
                <a:gd name="f14" fmla="*/ f1 1 2080"/>
                <a:gd name="f15" fmla="val f2"/>
                <a:gd name="f16" fmla="val f3"/>
                <a:gd name="f17" fmla="val f4"/>
                <a:gd name="f18" fmla="+- f17 0 f15"/>
                <a:gd name="f19" fmla="+- f16 0 f15"/>
                <a:gd name="f20" fmla="*/ f19 1 3467"/>
                <a:gd name="f21" fmla="*/ f18 1 2080"/>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3467" h="2080">
                  <a:moveTo>
                    <a:pt x="f5" y="f6"/>
                  </a:moveTo>
                  <a:cubicBezTo>
                    <a:pt x="f7" y="f6"/>
                    <a:pt x="f6" y="f8"/>
                    <a:pt x="f6" y="f9"/>
                  </a:cubicBezTo>
                  <a:lnTo>
                    <a:pt x="f6" y="f4"/>
                  </a:lnTo>
                  <a:lnTo>
                    <a:pt x="f10" y="f4"/>
                  </a:lnTo>
                  <a:lnTo>
                    <a:pt x="f10" y="f9"/>
                  </a:lnTo>
                  <a:cubicBezTo>
                    <a:pt x="f10" y="f11"/>
                    <a:pt x="f12"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92" name="Google Shape;10346;p74">
              <a:extLst>
                <a:ext uri="{FF2B5EF4-FFF2-40B4-BE49-F238E27FC236}">
                  <a16:creationId xmlns:a16="http://schemas.microsoft.com/office/drawing/2014/main" id="{53820489-CEEF-C62B-3A15-F272ABC086EA}"/>
                </a:ext>
              </a:extLst>
            </p:cNvPr>
            <p:cNvSpPr/>
            <p:nvPr/>
          </p:nvSpPr>
          <p:spPr>
            <a:xfrm>
              <a:off x="8608445" y="3090324"/>
              <a:ext cx="100730" cy="21296"/>
            </a:xfrm>
            <a:custGeom>
              <a:avLst/>
              <a:gdLst>
                <a:gd name="f0" fmla="val w"/>
                <a:gd name="f1" fmla="val h"/>
                <a:gd name="f2" fmla="val 0"/>
                <a:gd name="f3" fmla="val 3498"/>
                <a:gd name="f4" fmla="val 694"/>
                <a:gd name="f5" fmla="val 32"/>
                <a:gd name="f6" fmla="val 1"/>
                <a:gd name="f7" fmla="val 379"/>
                <a:gd name="f8" fmla="val 284"/>
                <a:gd name="f9" fmla="val 2773"/>
                <a:gd name="f10" fmla="val 3183"/>
                <a:gd name="f11" fmla="*/ f0 1 3498"/>
                <a:gd name="f12" fmla="*/ f1 1 694"/>
                <a:gd name="f13" fmla="val f2"/>
                <a:gd name="f14" fmla="val f3"/>
                <a:gd name="f15" fmla="val f4"/>
                <a:gd name="f16" fmla="+- f15 0 f13"/>
                <a:gd name="f17" fmla="+- f14 0 f13"/>
                <a:gd name="f18" fmla="*/ f17 1 3498"/>
                <a:gd name="f19" fmla="*/ f16 1 694"/>
                <a:gd name="f20" fmla="*/ f13 1 f18"/>
                <a:gd name="f21" fmla="*/ f14 1 f18"/>
                <a:gd name="f22" fmla="*/ f13 1 f19"/>
                <a:gd name="f23" fmla="*/ f15 1 f19"/>
                <a:gd name="f24" fmla="*/ f20 f11 1"/>
                <a:gd name="f25" fmla="*/ f21 f11 1"/>
                <a:gd name="f26" fmla="*/ f23 f12 1"/>
                <a:gd name="f27" fmla="*/ f22 f12 1"/>
              </a:gdLst>
              <a:ahLst/>
              <a:cxnLst>
                <a:cxn ang="3cd4">
                  <a:pos x="hc" y="t"/>
                </a:cxn>
                <a:cxn ang="0">
                  <a:pos x="r" y="vc"/>
                </a:cxn>
                <a:cxn ang="cd4">
                  <a:pos x="hc" y="b"/>
                </a:cxn>
                <a:cxn ang="cd2">
                  <a:pos x="l" y="vc"/>
                </a:cxn>
              </a:cxnLst>
              <a:rect l="f24" t="f27" r="f25" b="f26"/>
              <a:pathLst>
                <a:path w="3498" h="694">
                  <a:moveTo>
                    <a:pt x="f5" y="f6"/>
                  </a:moveTo>
                  <a:cubicBezTo>
                    <a:pt x="f6" y="f7"/>
                    <a:pt x="f8" y="f4"/>
                    <a:pt x="f4" y="f4"/>
                  </a:cubicBezTo>
                  <a:lnTo>
                    <a:pt x="f9" y="f4"/>
                  </a:lnTo>
                  <a:cubicBezTo>
                    <a:pt x="f10" y="f4"/>
                    <a:pt x="f3" y="f7"/>
                    <a:pt x="f3"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93" name="Google Shape;10359;p74">
            <a:extLst>
              <a:ext uri="{FF2B5EF4-FFF2-40B4-BE49-F238E27FC236}">
                <a16:creationId xmlns:a16="http://schemas.microsoft.com/office/drawing/2014/main" id="{F8BA78A6-583D-CB5D-8D43-6C24A8B9EB43}"/>
              </a:ext>
            </a:extLst>
          </p:cNvPr>
          <p:cNvGrpSpPr/>
          <p:nvPr/>
        </p:nvGrpSpPr>
        <p:grpSpPr>
          <a:xfrm>
            <a:off x="6950867" y="4815933"/>
            <a:ext cx="481572" cy="451811"/>
            <a:chOff x="6584749" y="3481321"/>
            <a:chExt cx="361179" cy="338858"/>
          </a:xfrm>
          <a:solidFill>
            <a:srgbClr val="00B050"/>
          </a:solidFill>
        </p:grpSpPr>
        <p:sp>
          <p:nvSpPr>
            <p:cNvPr id="94" name="Google Shape;10360;p74">
              <a:extLst>
                <a:ext uri="{FF2B5EF4-FFF2-40B4-BE49-F238E27FC236}">
                  <a16:creationId xmlns:a16="http://schemas.microsoft.com/office/drawing/2014/main" id="{7A4ECD5A-BA09-5ED3-1629-1A70C195B856}"/>
                </a:ext>
              </a:extLst>
            </p:cNvPr>
            <p:cNvSpPr/>
            <p:nvPr/>
          </p:nvSpPr>
          <p:spPr>
            <a:xfrm>
              <a:off x="6679838" y="3638973"/>
              <a:ext cx="170023" cy="181206"/>
            </a:xfrm>
            <a:custGeom>
              <a:avLst/>
              <a:gdLst>
                <a:gd name="f0" fmla="val w"/>
                <a:gd name="f1" fmla="val h"/>
                <a:gd name="f2" fmla="val 0"/>
                <a:gd name="f3" fmla="val 5577"/>
                <a:gd name="f4" fmla="val 2804"/>
                <a:gd name="f5" fmla="val 1607"/>
                <a:gd name="f6" fmla="val 1450"/>
                <a:gd name="f7" fmla="val 725"/>
                <a:gd name="f8" fmla="val 1009"/>
                <a:gd name="f9" fmla="val 3308"/>
                <a:gd name="f10" fmla="val 946"/>
                <a:gd name="f11" fmla="val 3749"/>
                <a:gd name="f12" fmla="val 851"/>
                <a:gd name="f13" fmla="val 4285"/>
                <a:gd name="f14" fmla="val 757"/>
                <a:gd name="f15" fmla="val 4883"/>
                <a:gd name="f16" fmla="val 347"/>
                <a:gd name="f17" fmla="val 158"/>
                <a:gd name="f18" fmla="val 5041"/>
                <a:gd name="f19" fmla="val 5230"/>
                <a:gd name="f20" fmla="val 5419"/>
                <a:gd name="f21" fmla="val 5576"/>
                <a:gd name="f22" fmla="val 5545"/>
                <a:gd name="f23" fmla="val 5387"/>
                <a:gd name="f24" fmla="val 5198"/>
                <a:gd name="f25" fmla="val 5009"/>
                <a:gd name="f26" fmla="val 4852"/>
                <a:gd name="f27" fmla="val 4726"/>
                <a:gd name="f28" fmla="val 4253"/>
                <a:gd name="f29" fmla="val 4632"/>
                <a:gd name="f30" fmla="val 4569"/>
                <a:gd name="f31" fmla="val 3277"/>
                <a:gd name="f32" fmla="val 4128"/>
                <a:gd name="f33" fmla="val 756"/>
                <a:gd name="f34" fmla="val 3970"/>
                <a:gd name="f35" fmla="*/ f0 1 5577"/>
                <a:gd name="f36" fmla="*/ f1 1 5577"/>
                <a:gd name="f37" fmla="val f2"/>
                <a:gd name="f38" fmla="val f3"/>
                <a:gd name="f39" fmla="+- f38 0 f37"/>
                <a:gd name="f40" fmla="*/ f39 1 5577"/>
                <a:gd name="f41" fmla="*/ f37 1 f40"/>
                <a:gd name="f42" fmla="*/ f38 1 f40"/>
                <a:gd name="f43" fmla="*/ f41 f35 1"/>
                <a:gd name="f44" fmla="*/ f42 f35 1"/>
                <a:gd name="f45" fmla="*/ f42 f36 1"/>
                <a:gd name="f46" fmla="*/ f41 f36 1"/>
              </a:gdLst>
              <a:ahLst/>
              <a:cxnLst>
                <a:cxn ang="3cd4">
                  <a:pos x="hc" y="t"/>
                </a:cxn>
                <a:cxn ang="0">
                  <a:pos x="r" y="vc"/>
                </a:cxn>
                <a:cxn ang="cd4">
                  <a:pos x="hc" y="b"/>
                </a:cxn>
                <a:cxn ang="cd2">
                  <a:pos x="l" y="vc"/>
                </a:cxn>
              </a:cxnLst>
              <a:rect l="f43" t="f46" r="f44" b="f45"/>
              <a:pathLst>
                <a:path w="5577" h="5577">
                  <a:moveTo>
                    <a:pt x="f4" y="f2"/>
                  </a:moveTo>
                  <a:cubicBezTo>
                    <a:pt x="f5" y="f2"/>
                    <a:pt x="f6" y="f7"/>
                    <a:pt x="f8" y="f9"/>
                  </a:cubicBezTo>
                  <a:cubicBezTo>
                    <a:pt x="f10" y="f11"/>
                    <a:pt x="f12" y="f13"/>
                    <a:pt x="f14" y="f15"/>
                  </a:cubicBezTo>
                  <a:lnTo>
                    <a:pt x="f16" y="f15"/>
                  </a:lnTo>
                  <a:cubicBezTo>
                    <a:pt x="f17" y="f15"/>
                    <a:pt x="f2" y="f18"/>
                    <a:pt x="f2" y="f19"/>
                  </a:cubicBezTo>
                  <a:cubicBezTo>
                    <a:pt x="f2" y="f20"/>
                    <a:pt x="f17" y="f21"/>
                    <a:pt x="f16" y="f21"/>
                  </a:cubicBezTo>
                  <a:lnTo>
                    <a:pt x="f19" y="f21"/>
                  </a:lnTo>
                  <a:cubicBezTo>
                    <a:pt x="f20" y="f22"/>
                    <a:pt x="f3" y="f23"/>
                    <a:pt x="f3" y="f24"/>
                  </a:cubicBezTo>
                  <a:cubicBezTo>
                    <a:pt x="f3" y="f25"/>
                    <a:pt x="f20" y="f26"/>
                    <a:pt x="f19" y="f26"/>
                  </a:cubicBezTo>
                  <a:lnTo>
                    <a:pt x="f26" y="f26"/>
                  </a:lnTo>
                  <a:cubicBezTo>
                    <a:pt x="f27" y="f28"/>
                    <a:pt x="f29" y="f11"/>
                    <a:pt x="f30" y="f31"/>
                  </a:cubicBezTo>
                  <a:cubicBezTo>
                    <a:pt x="f32" y="f33"/>
                    <a:pt x="f34" y="f2"/>
                    <a:pt x="f4"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95" name="Google Shape;10361;p74">
              <a:extLst>
                <a:ext uri="{FF2B5EF4-FFF2-40B4-BE49-F238E27FC236}">
                  <a16:creationId xmlns:a16="http://schemas.microsoft.com/office/drawing/2014/main" id="{50A6C390-C7C3-A2B8-AAEB-EAE5E9789B18}"/>
                </a:ext>
              </a:extLst>
            </p:cNvPr>
            <p:cNvSpPr/>
            <p:nvPr/>
          </p:nvSpPr>
          <p:spPr>
            <a:xfrm>
              <a:off x="6839282" y="3481321"/>
              <a:ext cx="84536" cy="90104"/>
            </a:xfrm>
            <a:custGeom>
              <a:avLst/>
              <a:gdLst>
                <a:gd name="f0" fmla="val w"/>
                <a:gd name="f1" fmla="val h"/>
                <a:gd name="f2" fmla="val 0"/>
                <a:gd name="f3" fmla="val 2773"/>
                <a:gd name="f4" fmla="val 1386"/>
                <a:gd name="f5" fmla="val 630"/>
                <a:gd name="f6" fmla="val 1387"/>
                <a:gd name="f7" fmla="val 2111"/>
                <a:gd name="f8" fmla="val 2143"/>
                <a:gd name="f9" fmla="*/ f0 1 2773"/>
                <a:gd name="f10" fmla="*/ f1 1 2773"/>
                <a:gd name="f11" fmla="val f2"/>
                <a:gd name="f12" fmla="val f3"/>
                <a:gd name="f13" fmla="+- f12 0 f11"/>
                <a:gd name="f14" fmla="*/ f13 1 2773"/>
                <a:gd name="f15" fmla="*/ f11 1 f14"/>
                <a:gd name="f16" fmla="*/ f12 1 f14"/>
                <a:gd name="f17" fmla="*/ f15 f9 1"/>
                <a:gd name="f18" fmla="*/ f16 f9 1"/>
                <a:gd name="f19" fmla="*/ f16 f10 1"/>
                <a:gd name="f20" fmla="*/ f15 f10 1"/>
              </a:gdLst>
              <a:ahLst/>
              <a:cxnLst>
                <a:cxn ang="3cd4">
                  <a:pos x="hc" y="t"/>
                </a:cxn>
                <a:cxn ang="0">
                  <a:pos x="r" y="vc"/>
                </a:cxn>
                <a:cxn ang="cd4">
                  <a:pos x="hc" y="b"/>
                </a:cxn>
                <a:cxn ang="cd2">
                  <a:pos x="l" y="vc"/>
                </a:cxn>
              </a:cxnLst>
              <a:rect l="f17" t="f20" r="f18" b="f19"/>
              <a:pathLst>
                <a:path w="2773" h="2773">
                  <a:moveTo>
                    <a:pt x="f4" y="f2"/>
                  </a:moveTo>
                  <a:cubicBezTo>
                    <a:pt x="f5" y="f2"/>
                    <a:pt x="f2" y="f5"/>
                    <a:pt x="f2" y="f6"/>
                  </a:cubicBezTo>
                  <a:cubicBezTo>
                    <a:pt x="f2" y="f7"/>
                    <a:pt x="f5" y="f3"/>
                    <a:pt x="f4" y="f3"/>
                  </a:cubicBezTo>
                  <a:cubicBezTo>
                    <a:pt x="f8" y="f3"/>
                    <a:pt x="f3" y="f7"/>
                    <a:pt x="f3" y="f6"/>
                  </a:cubicBezTo>
                  <a:cubicBezTo>
                    <a:pt x="f3" y="f5"/>
                    <a:pt x="f8" y="f2"/>
                    <a:pt x="f4"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96" name="Google Shape;10362;p74">
              <a:extLst>
                <a:ext uri="{FF2B5EF4-FFF2-40B4-BE49-F238E27FC236}">
                  <a16:creationId xmlns:a16="http://schemas.microsoft.com/office/drawing/2014/main" id="{360CB8F5-01A6-B1BB-5B33-46D211AFC7EA}"/>
                </a:ext>
              </a:extLst>
            </p:cNvPr>
            <p:cNvSpPr/>
            <p:nvPr/>
          </p:nvSpPr>
          <p:spPr>
            <a:xfrm>
              <a:off x="6606860" y="3481321"/>
              <a:ext cx="83567" cy="90104"/>
            </a:xfrm>
            <a:custGeom>
              <a:avLst/>
              <a:gdLst>
                <a:gd name="f0" fmla="val w"/>
                <a:gd name="f1" fmla="val h"/>
                <a:gd name="f2" fmla="val 0"/>
                <a:gd name="f3" fmla="val 2741"/>
                <a:gd name="f4" fmla="val 2773"/>
                <a:gd name="f5" fmla="val 1355"/>
                <a:gd name="f6" fmla="val 599"/>
                <a:gd name="f7" fmla="val 630"/>
                <a:gd name="f8" fmla="val 1387"/>
                <a:gd name="f9" fmla="val 2143"/>
                <a:gd name="f10" fmla="val 2111"/>
                <a:gd name="f11" fmla="*/ f0 1 2741"/>
                <a:gd name="f12" fmla="*/ f1 1 2773"/>
                <a:gd name="f13" fmla="val f2"/>
                <a:gd name="f14" fmla="val f3"/>
                <a:gd name="f15" fmla="val f4"/>
                <a:gd name="f16" fmla="+- f15 0 f13"/>
                <a:gd name="f17" fmla="+- f14 0 f13"/>
                <a:gd name="f18" fmla="*/ f17 1 2741"/>
                <a:gd name="f19" fmla="*/ f16 1 2773"/>
                <a:gd name="f20" fmla="*/ f13 1 f18"/>
                <a:gd name="f21" fmla="*/ f14 1 f18"/>
                <a:gd name="f22" fmla="*/ f13 1 f19"/>
                <a:gd name="f23" fmla="*/ f15 1 f19"/>
                <a:gd name="f24" fmla="*/ f20 f11 1"/>
                <a:gd name="f25" fmla="*/ f21 f11 1"/>
                <a:gd name="f26" fmla="*/ f23 f12 1"/>
                <a:gd name="f27" fmla="*/ f22 f12 1"/>
              </a:gdLst>
              <a:ahLst/>
              <a:cxnLst>
                <a:cxn ang="3cd4">
                  <a:pos x="hc" y="t"/>
                </a:cxn>
                <a:cxn ang="0">
                  <a:pos x="r" y="vc"/>
                </a:cxn>
                <a:cxn ang="cd4">
                  <a:pos x="hc" y="b"/>
                </a:cxn>
                <a:cxn ang="cd2">
                  <a:pos x="l" y="vc"/>
                </a:cxn>
              </a:cxnLst>
              <a:rect l="f24" t="f27" r="f25" b="f26"/>
              <a:pathLst>
                <a:path w="2741" h="2773">
                  <a:moveTo>
                    <a:pt x="f5" y="f2"/>
                  </a:moveTo>
                  <a:cubicBezTo>
                    <a:pt x="f6" y="f2"/>
                    <a:pt x="f2" y="f7"/>
                    <a:pt x="f2" y="f8"/>
                  </a:cubicBezTo>
                  <a:cubicBezTo>
                    <a:pt x="f2" y="f9"/>
                    <a:pt x="f6" y="f4"/>
                    <a:pt x="f5" y="f4"/>
                  </a:cubicBezTo>
                  <a:cubicBezTo>
                    <a:pt x="f10" y="f4"/>
                    <a:pt x="f3" y="f9"/>
                    <a:pt x="f3" y="f8"/>
                  </a:cubicBezTo>
                  <a:cubicBezTo>
                    <a:pt x="f3" y="f7"/>
                    <a:pt x="f10"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97" name="Google Shape;10363;p74">
              <a:extLst>
                <a:ext uri="{FF2B5EF4-FFF2-40B4-BE49-F238E27FC236}">
                  <a16:creationId xmlns:a16="http://schemas.microsoft.com/office/drawing/2014/main" id="{7F79C4CE-5664-5821-09B2-E5E29F3C9371}"/>
                </a:ext>
              </a:extLst>
            </p:cNvPr>
            <p:cNvSpPr/>
            <p:nvPr/>
          </p:nvSpPr>
          <p:spPr>
            <a:xfrm>
              <a:off x="6584749" y="3571390"/>
              <a:ext cx="127769" cy="67619"/>
            </a:xfrm>
            <a:custGeom>
              <a:avLst/>
              <a:gdLst>
                <a:gd name="f0" fmla="val w"/>
                <a:gd name="f1" fmla="val h"/>
                <a:gd name="f2" fmla="val 0"/>
                <a:gd name="f3" fmla="val 4191"/>
                <a:gd name="f4" fmla="val 2081"/>
                <a:gd name="f5" fmla="val 568"/>
                <a:gd name="f6" fmla="val 1"/>
                <a:gd name="f7" fmla="val 252"/>
                <a:gd name="f8" fmla="val 347"/>
                <a:gd name="f9" fmla="val 851"/>
                <a:gd name="f10" fmla="val 1356"/>
                <a:gd name="f11" fmla="val 1734"/>
                <a:gd name="f12" fmla="val 1923"/>
                <a:gd name="f13" fmla="val 158"/>
                <a:gd name="f14" fmla="val 2080"/>
                <a:gd name="f15" fmla="val 3813"/>
                <a:gd name="f16" fmla="val 4033"/>
                <a:gd name="f17" fmla="val 820"/>
                <a:gd name="f18" fmla="val 3970"/>
                <a:gd name="f19" fmla="val 3624"/>
                <a:gd name="f20" fmla="val 3245"/>
                <a:gd name="f21" fmla="val 410"/>
                <a:gd name="f22" fmla="val 2678"/>
                <a:gd name="f23" fmla="val 694"/>
                <a:gd name="f24" fmla="val 1513"/>
                <a:gd name="f25" fmla="val 946"/>
                <a:gd name="f26" fmla="*/ f0 1 4191"/>
                <a:gd name="f27" fmla="*/ f1 1 2081"/>
                <a:gd name="f28" fmla="val f2"/>
                <a:gd name="f29" fmla="val f3"/>
                <a:gd name="f30" fmla="val f4"/>
                <a:gd name="f31" fmla="+- f30 0 f28"/>
                <a:gd name="f32" fmla="+- f29 0 f28"/>
                <a:gd name="f33" fmla="*/ f32 1 4191"/>
                <a:gd name="f34" fmla="*/ f31 1 2081"/>
                <a:gd name="f35" fmla="*/ f28 1 f33"/>
                <a:gd name="f36" fmla="*/ f29 1 f33"/>
                <a:gd name="f37" fmla="*/ f28 1 f34"/>
                <a:gd name="f38" fmla="*/ f30 1 f34"/>
                <a:gd name="f39" fmla="*/ f35 f26 1"/>
                <a:gd name="f40" fmla="*/ f36 f26 1"/>
                <a:gd name="f41" fmla="*/ f38 f27 1"/>
                <a:gd name="f42" fmla="*/ f37 f27 1"/>
              </a:gdLst>
              <a:ahLst/>
              <a:cxnLst>
                <a:cxn ang="3cd4">
                  <a:pos x="hc" y="t"/>
                </a:cxn>
                <a:cxn ang="0">
                  <a:pos x="r" y="vc"/>
                </a:cxn>
                <a:cxn ang="cd4">
                  <a:pos x="hc" y="b"/>
                </a:cxn>
                <a:cxn ang="cd2">
                  <a:pos x="l" y="vc"/>
                </a:cxn>
              </a:cxnLst>
              <a:rect l="f39" t="f42" r="f40" b="f41"/>
              <a:pathLst>
                <a:path w="4191" h="2081">
                  <a:moveTo>
                    <a:pt x="f5" y="f6"/>
                  </a:moveTo>
                  <a:cubicBezTo>
                    <a:pt x="f7" y="f8"/>
                    <a:pt x="f2" y="f9"/>
                    <a:pt x="f2" y="f10"/>
                  </a:cubicBezTo>
                  <a:lnTo>
                    <a:pt x="f2" y="f11"/>
                  </a:lnTo>
                  <a:cubicBezTo>
                    <a:pt x="f2" y="f12"/>
                    <a:pt x="f13" y="f14"/>
                    <a:pt x="f8" y="f14"/>
                  </a:cubicBezTo>
                  <a:lnTo>
                    <a:pt x="f15" y="f14"/>
                  </a:lnTo>
                  <a:cubicBezTo>
                    <a:pt x="f16" y="f14"/>
                    <a:pt x="f3" y="f12"/>
                    <a:pt x="f3" y="f11"/>
                  </a:cubicBezTo>
                  <a:lnTo>
                    <a:pt x="f3" y="f10"/>
                  </a:lnTo>
                  <a:cubicBezTo>
                    <a:pt x="f3" y="f17"/>
                    <a:pt x="f18" y="f8"/>
                    <a:pt x="f19" y="f6"/>
                  </a:cubicBezTo>
                  <a:cubicBezTo>
                    <a:pt x="f20" y="f21"/>
                    <a:pt x="f22" y="f23"/>
                    <a:pt x="f14" y="f23"/>
                  </a:cubicBezTo>
                  <a:cubicBezTo>
                    <a:pt x="f24" y="f23"/>
                    <a:pt x="f25" y="f21"/>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98" name="Google Shape;10364;p74">
              <a:extLst>
                <a:ext uri="{FF2B5EF4-FFF2-40B4-BE49-F238E27FC236}">
                  <a16:creationId xmlns:a16="http://schemas.microsoft.com/office/drawing/2014/main" id="{5D5775BE-4E52-D3CF-AC0E-0C001D7EDBD7}"/>
                </a:ext>
              </a:extLst>
            </p:cNvPr>
            <p:cNvSpPr/>
            <p:nvPr/>
          </p:nvSpPr>
          <p:spPr>
            <a:xfrm>
              <a:off x="6819101" y="3571390"/>
              <a:ext cx="126827" cy="67619"/>
            </a:xfrm>
            <a:custGeom>
              <a:avLst/>
              <a:gdLst>
                <a:gd name="f0" fmla="val w"/>
                <a:gd name="f1" fmla="val h"/>
                <a:gd name="f2" fmla="val 0"/>
                <a:gd name="f3" fmla="val 4160"/>
                <a:gd name="f4" fmla="val 2081"/>
                <a:gd name="f5" fmla="val 536"/>
                <a:gd name="f6" fmla="val 1"/>
                <a:gd name="f7" fmla="val 221"/>
                <a:gd name="f8" fmla="val 347"/>
                <a:gd name="f9" fmla="val 851"/>
                <a:gd name="f10" fmla="val 1356"/>
                <a:gd name="f11" fmla="val 1702"/>
                <a:gd name="f12" fmla="val 1923"/>
                <a:gd name="f13" fmla="val 158"/>
                <a:gd name="f14" fmla="val 2080"/>
                <a:gd name="f15" fmla="val 3813"/>
                <a:gd name="f16" fmla="val 4002"/>
                <a:gd name="f17" fmla="val 4159"/>
                <a:gd name="f18" fmla="val 820"/>
                <a:gd name="f19" fmla="val 3970"/>
                <a:gd name="f20" fmla="val 3624"/>
                <a:gd name="f21" fmla="val 3214"/>
                <a:gd name="f22" fmla="val 410"/>
                <a:gd name="f23" fmla="val 2679"/>
                <a:gd name="f24" fmla="val 694"/>
                <a:gd name="f25" fmla="val 1450"/>
                <a:gd name="f26" fmla="val 946"/>
                <a:gd name="f27" fmla="*/ f0 1 4160"/>
                <a:gd name="f28" fmla="*/ f1 1 2081"/>
                <a:gd name="f29" fmla="val f2"/>
                <a:gd name="f30" fmla="val f3"/>
                <a:gd name="f31" fmla="val f4"/>
                <a:gd name="f32" fmla="+- f31 0 f29"/>
                <a:gd name="f33" fmla="+- f30 0 f29"/>
                <a:gd name="f34" fmla="*/ f33 1 4160"/>
                <a:gd name="f35" fmla="*/ f32 1 2081"/>
                <a:gd name="f36" fmla="*/ f29 1 f34"/>
                <a:gd name="f37" fmla="*/ f30 1 f34"/>
                <a:gd name="f38" fmla="*/ f29 1 f35"/>
                <a:gd name="f39" fmla="*/ f31 1 f35"/>
                <a:gd name="f40" fmla="*/ f36 f27 1"/>
                <a:gd name="f41" fmla="*/ f37 f27 1"/>
                <a:gd name="f42" fmla="*/ f39 f28 1"/>
                <a:gd name="f43" fmla="*/ f38 f28 1"/>
              </a:gdLst>
              <a:ahLst/>
              <a:cxnLst>
                <a:cxn ang="3cd4">
                  <a:pos x="hc" y="t"/>
                </a:cxn>
                <a:cxn ang="0">
                  <a:pos x="r" y="vc"/>
                </a:cxn>
                <a:cxn ang="cd4">
                  <a:pos x="hc" y="b"/>
                </a:cxn>
                <a:cxn ang="cd2">
                  <a:pos x="l" y="vc"/>
                </a:cxn>
              </a:cxnLst>
              <a:rect l="f40" t="f43" r="f41" b="f42"/>
              <a:pathLst>
                <a:path w="4160" h="2081">
                  <a:moveTo>
                    <a:pt x="f5" y="f6"/>
                  </a:moveTo>
                  <a:cubicBezTo>
                    <a:pt x="f7" y="f8"/>
                    <a:pt x="f6" y="f9"/>
                    <a:pt x="f6" y="f10"/>
                  </a:cubicBezTo>
                  <a:lnTo>
                    <a:pt x="f6" y="f11"/>
                  </a:lnTo>
                  <a:cubicBezTo>
                    <a:pt x="f6" y="f12"/>
                    <a:pt x="f13" y="f14"/>
                    <a:pt x="f8" y="f14"/>
                  </a:cubicBezTo>
                  <a:lnTo>
                    <a:pt x="f15" y="f14"/>
                  </a:lnTo>
                  <a:cubicBezTo>
                    <a:pt x="f16" y="f14"/>
                    <a:pt x="f17" y="f12"/>
                    <a:pt x="f17" y="f11"/>
                  </a:cubicBezTo>
                  <a:lnTo>
                    <a:pt x="f17" y="f10"/>
                  </a:lnTo>
                  <a:cubicBezTo>
                    <a:pt x="f17" y="f18"/>
                    <a:pt x="f19" y="f8"/>
                    <a:pt x="f20" y="f6"/>
                  </a:cubicBezTo>
                  <a:cubicBezTo>
                    <a:pt x="f21" y="f22"/>
                    <a:pt x="f23" y="f24"/>
                    <a:pt x="f14" y="f24"/>
                  </a:cubicBezTo>
                  <a:cubicBezTo>
                    <a:pt x="f25" y="f24"/>
                    <a:pt x="f26" y="f22"/>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99" name="Google Shape;10365;p74">
              <a:extLst>
                <a:ext uri="{FF2B5EF4-FFF2-40B4-BE49-F238E27FC236}">
                  <a16:creationId xmlns:a16="http://schemas.microsoft.com/office/drawing/2014/main" id="{0150CB04-90F7-461D-002D-802AE15CAFC2}"/>
                </a:ext>
              </a:extLst>
            </p:cNvPr>
            <p:cNvSpPr/>
            <p:nvPr/>
          </p:nvSpPr>
          <p:spPr>
            <a:xfrm>
              <a:off x="6823920" y="3661486"/>
              <a:ext cx="122008" cy="68625"/>
            </a:xfrm>
            <a:custGeom>
              <a:avLst/>
              <a:gdLst>
                <a:gd name="f0" fmla="val w"/>
                <a:gd name="f1" fmla="val h"/>
                <a:gd name="f2" fmla="val 0"/>
                <a:gd name="f3" fmla="val 4002"/>
                <a:gd name="f4" fmla="val 2112"/>
                <a:gd name="f5" fmla="val 189"/>
                <a:gd name="f6" fmla="val 567"/>
                <a:gd name="f7" fmla="val 315"/>
                <a:gd name="f8" fmla="val 1229"/>
                <a:gd name="f9" fmla="val 473"/>
                <a:gd name="f10" fmla="val 2111"/>
                <a:gd name="f11" fmla="val 3655"/>
                <a:gd name="f12" fmla="val 3844"/>
                <a:gd name="f13" fmla="val 4001"/>
                <a:gd name="f14" fmla="val 1954"/>
                <a:gd name="f15" fmla="val 1733"/>
                <a:gd name="f16" fmla="val 378"/>
                <a:gd name="f17" fmla="val 3970"/>
                <a:gd name="f18" fmla="val 158"/>
                <a:gd name="f19" fmla="*/ f0 1 4002"/>
                <a:gd name="f20" fmla="*/ f1 1 2112"/>
                <a:gd name="f21" fmla="val f2"/>
                <a:gd name="f22" fmla="val f3"/>
                <a:gd name="f23" fmla="val f4"/>
                <a:gd name="f24" fmla="+- f23 0 f21"/>
                <a:gd name="f25" fmla="+- f22 0 f21"/>
                <a:gd name="f26" fmla="*/ f25 1 4002"/>
                <a:gd name="f27" fmla="*/ f24 1 2112"/>
                <a:gd name="f28" fmla="*/ f21 1 f26"/>
                <a:gd name="f29" fmla="*/ f22 1 f26"/>
                <a:gd name="f30" fmla="*/ f21 1 f27"/>
                <a:gd name="f31" fmla="*/ f23 1 f27"/>
                <a:gd name="f32" fmla="*/ f28 f19 1"/>
                <a:gd name="f33" fmla="*/ f29 f19 1"/>
                <a:gd name="f34" fmla="*/ f31 f20 1"/>
                <a:gd name="f35" fmla="*/ f30 f20 1"/>
              </a:gdLst>
              <a:ahLst/>
              <a:cxnLst>
                <a:cxn ang="3cd4">
                  <a:pos x="hc" y="t"/>
                </a:cxn>
                <a:cxn ang="0">
                  <a:pos x="r" y="vc"/>
                </a:cxn>
                <a:cxn ang="cd4">
                  <a:pos x="hc" y="b"/>
                </a:cxn>
                <a:cxn ang="cd2">
                  <a:pos x="l" y="vc"/>
                </a:cxn>
              </a:cxnLst>
              <a:rect l="f32" t="f35" r="f33" b="f34"/>
              <a:pathLst>
                <a:path w="4002" h="2112">
                  <a:moveTo>
                    <a:pt x="f2" y="f2"/>
                  </a:moveTo>
                  <a:cubicBezTo>
                    <a:pt x="f5" y="f6"/>
                    <a:pt x="f7" y="f8"/>
                    <a:pt x="f9" y="f10"/>
                  </a:cubicBezTo>
                  <a:lnTo>
                    <a:pt x="f11" y="f10"/>
                  </a:lnTo>
                  <a:cubicBezTo>
                    <a:pt x="f12" y="f10"/>
                    <a:pt x="f13" y="f14"/>
                    <a:pt x="f13" y="f15"/>
                  </a:cubicBezTo>
                  <a:lnTo>
                    <a:pt x="f13" y="f16"/>
                  </a:lnTo>
                  <a:cubicBezTo>
                    <a:pt x="f17" y="f18"/>
                    <a:pt x="f12" y="f2"/>
                    <a:pt x="f11"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00" name="Google Shape;10366;p74">
              <a:extLst>
                <a:ext uri="{FF2B5EF4-FFF2-40B4-BE49-F238E27FC236}">
                  <a16:creationId xmlns:a16="http://schemas.microsoft.com/office/drawing/2014/main" id="{3DEF76B4-640F-F16D-C320-D3062775222C}"/>
                </a:ext>
              </a:extLst>
            </p:cNvPr>
            <p:cNvSpPr/>
            <p:nvPr/>
          </p:nvSpPr>
          <p:spPr>
            <a:xfrm>
              <a:off x="6584749" y="3661486"/>
              <a:ext cx="122986" cy="67583"/>
            </a:xfrm>
            <a:custGeom>
              <a:avLst/>
              <a:gdLst>
                <a:gd name="f0" fmla="val w"/>
                <a:gd name="f1" fmla="val h"/>
                <a:gd name="f2" fmla="val 0"/>
                <a:gd name="f3" fmla="val 4034"/>
                <a:gd name="f4" fmla="val 2080"/>
                <a:gd name="f5" fmla="val 347"/>
                <a:gd name="f6" fmla="val 158"/>
                <a:gd name="f7" fmla="val 1733"/>
                <a:gd name="f8" fmla="val 1954"/>
                <a:gd name="f9" fmla="val 3561"/>
                <a:gd name="f10" fmla="val 3718"/>
                <a:gd name="f11" fmla="val 1229"/>
                <a:gd name="f12" fmla="val 3813"/>
                <a:gd name="f13" fmla="val 567"/>
                <a:gd name="f14" fmla="val 4033"/>
                <a:gd name="f15" fmla="*/ f0 1 4034"/>
                <a:gd name="f16" fmla="*/ f1 1 2080"/>
                <a:gd name="f17" fmla="val f2"/>
                <a:gd name="f18" fmla="val f3"/>
                <a:gd name="f19" fmla="val f4"/>
                <a:gd name="f20" fmla="+- f19 0 f17"/>
                <a:gd name="f21" fmla="+- f18 0 f17"/>
                <a:gd name="f22" fmla="*/ f21 1 4034"/>
                <a:gd name="f23" fmla="*/ f20 1 2080"/>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4034" h="2080">
                  <a:moveTo>
                    <a:pt x="f5" y="f2"/>
                  </a:moveTo>
                  <a:cubicBezTo>
                    <a:pt x="f6" y="f2"/>
                    <a:pt x="f2" y="f6"/>
                    <a:pt x="f2" y="f5"/>
                  </a:cubicBezTo>
                  <a:lnTo>
                    <a:pt x="f2" y="f7"/>
                  </a:lnTo>
                  <a:cubicBezTo>
                    <a:pt x="f2" y="f8"/>
                    <a:pt x="f6" y="f4"/>
                    <a:pt x="f5" y="f4"/>
                  </a:cubicBezTo>
                  <a:lnTo>
                    <a:pt x="f9" y="f4"/>
                  </a:lnTo>
                  <a:cubicBezTo>
                    <a:pt x="f10" y="f11"/>
                    <a:pt x="f12" y="f13"/>
                    <a:pt x="f14"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101" name="Google Shape;10399;p74">
            <a:extLst>
              <a:ext uri="{FF2B5EF4-FFF2-40B4-BE49-F238E27FC236}">
                <a16:creationId xmlns:a16="http://schemas.microsoft.com/office/drawing/2014/main" id="{154246D4-B605-EECD-33A5-0ED71B723E30}"/>
              </a:ext>
            </a:extLst>
          </p:cNvPr>
          <p:cNvGrpSpPr/>
          <p:nvPr/>
        </p:nvGrpSpPr>
        <p:grpSpPr>
          <a:xfrm>
            <a:off x="2347593" y="4721520"/>
            <a:ext cx="480280" cy="509125"/>
            <a:chOff x="3132295" y="3410510"/>
            <a:chExt cx="360210" cy="381844"/>
          </a:xfrm>
          <a:solidFill>
            <a:srgbClr val="00B050"/>
          </a:solidFill>
        </p:grpSpPr>
        <p:sp>
          <p:nvSpPr>
            <p:cNvPr id="102" name="Google Shape;10400;p74">
              <a:extLst>
                <a:ext uri="{FF2B5EF4-FFF2-40B4-BE49-F238E27FC236}">
                  <a16:creationId xmlns:a16="http://schemas.microsoft.com/office/drawing/2014/main" id="{03DD0D5B-1B62-C274-A196-097D9BAB7C2A}"/>
                </a:ext>
              </a:extLst>
            </p:cNvPr>
            <p:cNvSpPr/>
            <p:nvPr/>
          </p:nvSpPr>
          <p:spPr>
            <a:xfrm>
              <a:off x="3292690" y="3582491"/>
              <a:ext cx="22128" cy="21506"/>
            </a:xfrm>
            <a:custGeom>
              <a:avLst/>
              <a:gdLst>
                <a:gd name="f0" fmla="val w"/>
                <a:gd name="f1" fmla="val h"/>
                <a:gd name="f2" fmla="val 0"/>
                <a:gd name="f3" fmla="val 726"/>
                <a:gd name="f4" fmla="val 662"/>
                <a:gd name="f5" fmla="val 375"/>
                <a:gd name="f6" fmla="val 292"/>
                <a:gd name="f7" fmla="val 206"/>
                <a:gd name="f8" fmla="val 32"/>
                <a:gd name="f9" fmla="val 127"/>
                <a:gd name="f10" fmla="val 95"/>
                <a:gd name="f11" fmla="val 1"/>
                <a:gd name="f12" fmla="val 221"/>
                <a:gd name="f13" fmla="val 441"/>
                <a:gd name="f14" fmla="val 567"/>
                <a:gd name="f15" fmla="val 190"/>
                <a:gd name="f16" fmla="val 630"/>
                <a:gd name="f17" fmla="val 277"/>
                <a:gd name="f18" fmla="val 363"/>
                <a:gd name="f19" fmla="val 450"/>
                <a:gd name="f20" fmla="val 536"/>
                <a:gd name="f21" fmla="val 599"/>
                <a:gd name="f22" fmla="val 725"/>
                <a:gd name="f23" fmla="val 458"/>
                <a:gd name="f24" fmla="*/ f0 1 726"/>
                <a:gd name="f25" fmla="*/ f1 1 662"/>
                <a:gd name="f26" fmla="val f2"/>
                <a:gd name="f27" fmla="val f3"/>
                <a:gd name="f28" fmla="val f4"/>
                <a:gd name="f29" fmla="+- f28 0 f26"/>
                <a:gd name="f30" fmla="+- f27 0 f26"/>
                <a:gd name="f31" fmla="*/ f30 1 726"/>
                <a:gd name="f32" fmla="*/ f29 1 662"/>
                <a:gd name="f33" fmla="*/ f26 1 f31"/>
                <a:gd name="f34" fmla="*/ f27 1 f31"/>
                <a:gd name="f35" fmla="*/ f26 1 f32"/>
                <a:gd name="f36" fmla="*/ f28 1 f32"/>
                <a:gd name="f37" fmla="*/ f33 f24 1"/>
                <a:gd name="f38" fmla="*/ f34 f24 1"/>
                <a:gd name="f39" fmla="*/ f36 f25 1"/>
                <a:gd name="f40" fmla="*/ f35 f25 1"/>
              </a:gdLst>
              <a:ahLst/>
              <a:cxnLst>
                <a:cxn ang="3cd4">
                  <a:pos x="hc" y="t"/>
                </a:cxn>
                <a:cxn ang="0">
                  <a:pos x="r" y="vc"/>
                </a:cxn>
                <a:cxn ang="cd4">
                  <a:pos x="hc" y="b"/>
                </a:cxn>
                <a:cxn ang="cd2">
                  <a:pos x="l" y="vc"/>
                </a:cxn>
              </a:cxnLst>
              <a:rect l="f37" t="f40" r="f38" b="f39"/>
              <a:pathLst>
                <a:path w="726" h="662">
                  <a:moveTo>
                    <a:pt x="f5" y="f2"/>
                  </a:moveTo>
                  <a:cubicBezTo>
                    <a:pt x="f6" y="f2"/>
                    <a:pt x="f7" y="f8"/>
                    <a:pt x="f9" y="f10"/>
                  </a:cubicBezTo>
                  <a:cubicBezTo>
                    <a:pt x="f11" y="f12"/>
                    <a:pt x="f11" y="f13"/>
                    <a:pt x="f9" y="f14"/>
                  </a:cubicBezTo>
                  <a:cubicBezTo>
                    <a:pt x="f15" y="f16"/>
                    <a:pt x="f17" y="f4"/>
                    <a:pt x="f18" y="f4"/>
                  </a:cubicBezTo>
                  <a:cubicBezTo>
                    <a:pt x="f19" y="f4"/>
                    <a:pt x="f20" y="f16"/>
                    <a:pt x="f21" y="f14"/>
                  </a:cubicBezTo>
                  <a:cubicBezTo>
                    <a:pt x="f22" y="f13"/>
                    <a:pt x="f22" y="f12"/>
                    <a:pt x="f21" y="f10"/>
                  </a:cubicBezTo>
                  <a:cubicBezTo>
                    <a:pt x="f20" y="f8"/>
                    <a:pt x="f23"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03" name="Google Shape;10401;p74">
              <a:extLst>
                <a:ext uri="{FF2B5EF4-FFF2-40B4-BE49-F238E27FC236}">
                  <a16:creationId xmlns:a16="http://schemas.microsoft.com/office/drawing/2014/main" id="{D74E6DF4-52C3-2887-7333-A2D4E6B64D33}"/>
                </a:ext>
              </a:extLst>
            </p:cNvPr>
            <p:cNvSpPr/>
            <p:nvPr/>
          </p:nvSpPr>
          <p:spPr>
            <a:xfrm>
              <a:off x="3245644" y="3537164"/>
              <a:ext cx="115269" cy="112654"/>
            </a:xfrm>
            <a:custGeom>
              <a:avLst/>
              <a:gdLst>
                <a:gd name="f0" fmla="val w"/>
                <a:gd name="f1" fmla="val h"/>
                <a:gd name="f2" fmla="val 0"/>
                <a:gd name="f3" fmla="val 3781"/>
                <a:gd name="f4" fmla="val 3467"/>
                <a:gd name="f5" fmla="val 1922"/>
                <a:gd name="f6" fmla="val 710"/>
                <a:gd name="f7" fmla="val 2190"/>
                <a:gd name="f8" fmla="val 2458"/>
                <a:gd name="f9" fmla="val 812"/>
                <a:gd name="f10" fmla="val 2647"/>
                <a:gd name="f11" fmla="val 1017"/>
                <a:gd name="f12" fmla="val 3088"/>
                <a:gd name="f13" fmla="val 1395"/>
                <a:gd name="f14" fmla="val 2088"/>
                <a:gd name="f15" fmla="val 2466"/>
                <a:gd name="f16" fmla="val 2671"/>
                <a:gd name="f17" fmla="val 2773"/>
                <a:gd name="f18" fmla="val 1654"/>
                <a:gd name="f19" fmla="val 1386"/>
                <a:gd name="f20" fmla="val 1197"/>
                <a:gd name="f21" fmla="val 788"/>
                <a:gd name="f22" fmla="val 1930"/>
                <a:gd name="f23" fmla="val 1"/>
                <a:gd name="f24" fmla="val 1489"/>
                <a:gd name="f25" fmla="val 1040"/>
                <a:gd name="f26" fmla="val 182"/>
                <a:gd name="f27" fmla="val 693"/>
                <a:gd name="f28" fmla="val 544"/>
                <a:gd name="f29" fmla="val 1206"/>
                <a:gd name="f30" fmla="val 2309"/>
                <a:gd name="f31" fmla="val 2970"/>
                <a:gd name="f32" fmla="val 1024"/>
                <a:gd name="f33" fmla="val 3301"/>
                <a:gd name="f34" fmla="val 1473"/>
                <a:gd name="f35" fmla="val 3466"/>
                <a:gd name="f36" fmla="val 1918"/>
                <a:gd name="f37" fmla="val 2363"/>
                <a:gd name="f38" fmla="val 2804"/>
                <a:gd name="f39" fmla="val 3119"/>
                <a:gd name="f40" fmla="val 2371"/>
                <a:gd name="f41" fmla="*/ f0 1 3781"/>
                <a:gd name="f42" fmla="*/ f1 1 3467"/>
                <a:gd name="f43" fmla="val f2"/>
                <a:gd name="f44" fmla="val f3"/>
                <a:gd name="f45" fmla="val f4"/>
                <a:gd name="f46" fmla="+- f45 0 f43"/>
                <a:gd name="f47" fmla="+- f44 0 f43"/>
                <a:gd name="f48" fmla="*/ f47 1 3781"/>
                <a:gd name="f49" fmla="*/ f46 1 3467"/>
                <a:gd name="f50" fmla="*/ f43 1 f48"/>
                <a:gd name="f51" fmla="*/ f44 1 f48"/>
                <a:gd name="f52" fmla="*/ f43 1 f49"/>
                <a:gd name="f53" fmla="*/ f45 1 f49"/>
                <a:gd name="f54" fmla="*/ f50 f41 1"/>
                <a:gd name="f55" fmla="*/ f51 f41 1"/>
                <a:gd name="f56" fmla="*/ f53 f42 1"/>
                <a:gd name="f57" fmla="*/ f52 f42 1"/>
              </a:gdLst>
              <a:ahLst/>
              <a:cxnLst>
                <a:cxn ang="3cd4">
                  <a:pos x="hc" y="t"/>
                </a:cxn>
                <a:cxn ang="0">
                  <a:pos x="r" y="vc"/>
                </a:cxn>
                <a:cxn ang="cd4">
                  <a:pos x="hc" y="b"/>
                </a:cxn>
                <a:cxn ang="cd2">
                  <a:pos x="l" y="vc"/>
                </a:cxn>
              </a:cxnLst>
              <a:rect l="f54" t="f57" r="f55" b="f56"/>
              <a:pathLst>
                <a:path w="3781" h="3467">
                  <a:moveTo>
                    <a:pt x="f5" y="f6"/>
                  </a:moveTo>
                  <a:cubicBezTo>
                    <a:pt x="f7" y="f6"/>
                    <a:pt x="f8" y="f9"/>
                    <a:pt x="f10" y="f11"/>
                  </a:cubicBezTo>
                  <a:cubicBezTo>
                    <a:pt x="f12" y="f13"/>
                    <a:pt x="f12" y="f14"/>
                    <a:pt x="f10" y="f15"/>
                  </a:cubicBezTo>
                  <a:cubicBezTo>
                    <a:pt x="f8" y="f16"/>
                    <a:pt x="f7" y="f17"/>
                    <a:pt x="f5" y="f17"/>
                  </a:cubicBezTo>
                  <a:cubicBezTo>
                    <a:pt x="f18" y="f17"/>
                    <a:pt x="f19" y="f16"/>
                    <a:pt x="f20" y="f15"/>
                  </a:cubicBezTo>
                  <a:cubicBezTo>
                    <a:pt x="f21" y="f14"/>
                    <a:pt x="f21" y="f13"/>
                    <a:pt x="f20" y="f11"/>
                  </a:cubicBezTo>
                  <a:cubicBezTo>
                    <a:pt x="f19" y="f9"/>
                    <a:pt x="f18" y="f6"/>
                    <a:pt x="f5" y="f6"/>
                  </a:cubicBezTo>
                  <a:close/>
                  <a:moveTo>
                    <a:pt x="f22" y="f23"/>
                  </a:moveTo>
                  <a:cubicBezTo>
                    <a:pt x="f24" y="f23"/>
                    <a:pt x="f25" y="f26"/>
                    <a:pt x="f27" y="f28"/>
                  </a:cubicBezTo>
                  <a:cubicBezTo>
                    <a:pt x="f2" y="f29"/>
                    <a:pt x="f2" y="f30"/>
                    <a:pt x="f27" y="f31"/>
                  </a:cubicBezTo>
                  <a:cubicBezTo>
                    <a:pt x="f32" y="f33"/>
                    <a:pt x="f34" y="f35"/>
                    <a:pt x="f36" y="f35"/>
                  </a:cubicBezTo>
                  <a:cubicBezTo>
                    <a:pt x="f37" y="f35"/>
                    <a:pt x="f38" y="f33"/>
                    <a:pt x="f39" y="f31"/>
                  </a:cubicBezTo>
                  <a:cubicBezTo>
                    <a:pt x="f3" y="f30"/>
                    <a:pt x="f3" y="f29"/>
                    <a:pt x="f39" y="f28"/>
                  </a:cubicBezTo>
                  <a:cubicBezTo>
                    <a:pt x="f38" y="f26"/>
                    <a:pt x="f40" y="f23"/>
                    <a:pt x="f22" y="f23"/>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04" name="Google Shape;10402;p74">
              <a:extLst>
                <a:ext uri="{FF2B5EF4-FFF2-40B4-BE49-F238E27FC236}">
                  <a16:creationId xmlns:a16="http://schemas.microsoft.com/office/drawing/2014/main" id="{BD64F664-A50F-18E7-0692-C093FB09AC29}"/>
                </a:ext>
              </a:extLst>
            </p:cNvPr>
            <p:cNvSpPr/>
            <p:nvPr/>
          </p:nvSpPr>
          <p:spPr>
            <a:xfrm>
              <a:off x="3348423" y="3422791"/>
              <a:ext cx="144082" cy="154597"/>
            </a:xfrm>
            <a:custGeom>
              <a:avLst/>
              <a:gdLst>
                <a:gd name="f0" fmla="val w"/>
                <a:gd name="f1" fmla="val h"/>
                <a:gd name="f2" fmla="val 0"/>
                <a:gd name="f3" fmla="val 4726"/>
                <a:gd name="f4" fmla="val 4758"/>
                <a:gd name="f5" fmla="val 3533"/>
                <a:gd name="f6" fmla="val 3442"/>
                <a:gd name="f7" fmla="val 3355"/>
                <a:gd name="f8" fmla="val 32"/>
                <a:gd name="f9" fmla="val 3308"/>
                <a:gd name="f10" fmla="val 95"/>
                <a:gd name="f11" fmla="val 410"/>
                <a:gd name="f12" fmla="val 3623"/>
                <a:gd name="f13" fmla="val 788"/>
                <a:gd name="f14" fmla="val 4127"/>
                <a:gd name="f15" fmla="val 1953"/>
                <a:gd name="f16" fmla="val 4600"/>
                <a:gd name="f17" fmla="val 2678"/>
                <a:gd name="f18" fmla="val 4663"/>
                <a:gd name="f19" fmla="val 2615"/>
                <a:gd name="f20" fmla="val 2521"/>
                <a:gd name="f21" fmla="val 2395"/>
                <a:gd name="f22" fmla="val 1544"/>
                <a:gd name="f23" fmla="val 4348"/>
                <a:gd name="f24" fmla="val 693"/>
                <a:gd name="f25" fmla="val 3781"/>
                <a:gd name="f26" fmla="val 3718"/>
                <a:gd name="f27" fmla="*/ f0 1 4726"/>
                <a:gd name="f28" fmla="*/ f1 1 4758"/>
                <a:gd name="f29" fmla="val f2"/>
                <a:gd name="f30" fmla="val f3"/>
                <a:gd name="f31" fmla="val f4"/>
                <a:gd name="f32" fmla="+- f31 0 f29"/>
                <a:gd name="f33" fmla="+- f30 0 f29"/>
                <a:gd name="f34" fmla="*/ f33 1 4726"/>
                <a:gd name="f35" fmla="*/ f32 1 4758"/>
                <a:gd name="f36" fmla="*/ f29 1 f34"/>
                <a:gd name="f37" fmla="*/ f30 1 f34"/>
                <a:gd name="f38" fmla="*/ f29 1 f35"/>
                <a:gd name="f39" fmla="*/ f31 1 f35"/>
                <a:gd name="f40" fmla="*/ f36 f27 1"/>
                <a:gd name="f41" fmla="*/ f37 f27 1"/>
                <a:gd name="f42" fmla="*/ f39 f28 1"/>
                <a:gd name="f43" fmla="*/ f38 f28 1"/>
              </a:gdLst>
              <a:ahLst/>
              <a:cxnLst>
                <a:cxn ang="3cd4">
                  <a:pos x="hc" y="t"/>
                </a:cxn>
                <a:cxn ang="0">
                  <a:pos x="r" y="vc"/>
                </a:cxn>
                <a:cxn ang="cd4">
                  <a:pos x="hc" y="b"/>
                </a:cxn>
                <a:cxn ang="cd2">
                  <a:pos x="l" y="vc"/>
                </a:cxn>
              </a:cxnLst>
              <a:rect l="f40" t="f43" r="f41" b="f42"/>
              <a:pathLst>
                <a:path w="4726" h="4758">
                  <a:moveTo>
                    <a:pt x="f5" y="f2"/>
                  </a:moveTo>
                  <a:cubicBezTo>
                    <a:pt x="f6" y="f2"/>
                    <a:pt x="f7" y="f8"/>
                    <a:pt x="f9" y="f10"/>
                  </a:cubicBezTo>
                  <a:lnTo>
                    <a:pt x="f2" y="f9"/>
                  </a:lnTo>
                  <a:cubicBezTo>
                    <a:pt x="f11" y="f12"/>
                    <a:pt x="f13" y="f14"/>
                    <a:pt x="f15" y="f4"/>
                  </a:cubicBezTo>
                  <a:lnTo>
                    <a:pt x="f16" y="f17"/>
                  </a:lnTo>
                  <a:cubicBezTo>
                    <a:pt x="f18" y="f19"/>
                    <a:pt x="f3" y="f20"/>
                    <a:pt x="f3" y="f21"/>
                  </a:cubicBezTo>
                  <a:cubicBezTo>
                    <a:pt x="f3" y="f22"/>
                    <a:pt x="f23" y="f24"/>
                    <a:pt x="f25" y="f10"/>
                  </a:cubicBezTo>
                  <a:cubicBezTo>
                    <a:pt x="f26" y="f8"/>
                    <a:pt x="f12"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05" name="Google Shape;10403;p74">
              <a:extLst>
                <a:ext uri="{FF2B5EF4-FFF2-40B4-BE49-F238E27FC236}">
                  <a16:creationId xmlns:a16="http://schemas.microsoft.com/office/drawing/2014/main" id="{DEBDE7DA-70A4-A8ED-3498-39CF019A001A}"/>
                </a:ext>
              </a:extLst>
            </p:cNvPr>
            <p:cNvSpPr/>
            <p:nvPr/>
          </p:nvSpPr>
          <p:spPr>
            <a:xfrm>
              <a:off x="3295589" y="3647989"/>
              <a:ext cx="125848" cy="133090"/>
            </a:xfrm>
            <a:custGeom>
              <a:avLst/>
              <a:gdLst>
                <a:gd name="f0" fmla="val w"/>
                <a:gd name="f1" fmla="val h"/>
                <a:gd name="f2" fmla="val 0"/>
                <a:gd name="f3" fmla="val 4128"/>
                <a:gd name="f4" fmla="val 4096"/>
                <a:gd name="f5" fmla="val 2048"/>
                <a:gd name="f6" fmla="val 1985"/>
                <a:gd name="f7" fmla="val 32"/>
                <a:gd name="f8" fmla="val 63"/>
                <a:gd name="f9" fmla="val 1954"/>
                <a:gd name="f10" fmla="val 126"/>
                <a:gd name="f11" fmla="val 1506"/>
                <a:gd name="f12" fmla="val 546"/>
                <a:gd name="f13" fmla="val 859"/>
                <a:gd name="f14" fmla="val 767"/>
                <a:gd name="f15" fmla="val 235"/>
                <a:gd name="f16" fmla="val 156"/>
                <a:gd name="f17" fmla="val 78"/>
                <a:gd name="f18" fmla="val 764"/>
                <a:gd name="f19" fmla="val 756"/>
                <a:gd name="f20" fmla="val 567"/>
                <a:gd name="f21" fmla="val 1670"/>
                <a:gd name="f22" fmla="val 1355"/>
                <a:gd name="f23" fmla="val 3749"/>
                <a:gd name="f24" fmla="val 1418"/>
                <a:gd name="f25" fmla="val 3875"/>
                <a:gd name="f26" fmla="val 1450"/>
                <a:gd name="f27" fmla="val 4001"/>
                <a:gd name="f28" fmla="val 1607"/>
                <a:gd name="f29" fmla="val 1733"/>
                <a:gd name="f30" fmla="val 1891"/>
                <a:gd name="f31" fmla="val 4033"/>
                <a:gd name="f32" fmla="val 2426"/>
                <a:gd name="f33" fmla="val 2647"/>
                <a:gd name="f34" fmla="val 3182"/>
                <a:gd name="f35" fmla="val 2710"/>
                <a:gd name="f36" fmla="val 630"/>
                <a:gd name="f37" fmla="*/ f0 1 4128"/>
                <a:gd name="f38" fmla="*/ f1 1 4096"/>
                <a:gd name="f39" fmla="val f2"/>
                <a:gd name="f40" fmla="val f3"/>
                <a:gd name="f41" fmla="val f4"/>
                <a:gd name="f42" fmla="+- f41 0 f39"/>
                <a:gd name="f43" fmla="+- f40 0 f39"/>
                <a:gd name="f44" fmla="*/ f43 1 4128"/>
                <a:gd name="f45" fmla="*/ f42 1 4096"/>
                <a:gd name="f46" fmla="*/ f39 1 f44"/>
                <a:gd name="f47" fmla="*/ f40 1 f44"/>
                <a:gd name="f48" fmla="*/ f39 1 f45"/>
                <a:gd name="f49" fmla="*/ f41 1 f45"/>
                <a:gd name="f50" fmla="*/ f46 f37 1"/>
                <a:gd name="f51" fmla="*/ f47 f37 1"/>
                <a:gd name="f52" fmla="*/ f49 f38 1"/>
                <a:gd name="f53" fmla="*/ f48 f38 1"/>
              </a:gdLst>
              <a:ahLst/>
              <a:cxnLst>
                <a:cxn ang="3cd4">
                  <a:pos x="hc" y="t"/>
                </a:cxn>
                <a:cxn ang="0">
                  <a:pos x="r" y="vc"/>
                </a:cxn>
                <a:cxn ang="cd4">
                  <a:pos x="hc" y="b"/>
                </a:cxn>
                <a:cxn ang="cd2">
                  <a:pos x="l" y="vc"/>
                </a:cxn>
              </a:cxnLst>
              <a:rect l="f50" t="f53" r="f51" b="f52"/>
              <a:pathLst>
                <a:path w="4128" h="4096">
                  <a:moveTo>
                    <a:pt x="f5" y="f2"/>
                  </a:moveTo>
                  <a:cubicBezTo>
                    <a:pt x="f6" y="f7"/>
                    <a:pt x="f6" y="f8"/>
                    <a:pt x="f9" y="f10"/>
                  </a:cubicBezTo>
                  <a:cubicBezTo>
                    <a:pt x="f11" y="f12"/>
                    <a:pt x="f13" y="f14"/>
                    <a:pt x="f15" y="f14"/>
                  </a:cubicBezTo>
                  <a:cubicBezTo>
                    <a:pt x="f16" y="f14"/>
                    <a:pt x="f17" y="f18"/>
                    <a:pt x="f2" y="f19"/>
                  </a:cubicBezTo>
                  <a:lnTo>
                    <a:pt x="f2" y="f19"/>
                  </a:lnTo>
                  <a:cubicBezTo>
                    <a:pt x="f20" y="f21"/>
                    <a:pt x="f22" y="f23"/>
                    <a:pt x="f24" y="f25"/>
                  </a:cubicBezTo>
                  <a:cubicBezTo>
                    <a:pt x="f26" y="f27"/>
                    <a:pt x="f28" y="f4"/>
                    <a:pt x="f29" y="f4"/>
                  </a:cubicBezTo>
                  <a:cubicBezTo>
                    <a:pt x="f30" y="f4"/>
                    <a:pt x="f6" y="f31"/>
                    <a:pt x="f5" y="f25"/>
                  </a:cubicBezTo>
                  <a:lnTo>
                    <a:pt x="f32" y="f33"/>
                  </a:lnTo>
                  <a:lnTo>
                    <a:pt x="f34" y="f33"/>
                  </a:lnTo>
                  <a:cubicBezTo>
                    <a:pt x="f3" y="f33"/>
                    <a:pt x="f35" y="f36"/>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06" name="Google Shape;10404;p74">
              <a:extLst>
                <a:ext uri="{FF2B5EF4-FFF2-40B4-BE49-F238E27FC236}">
                  <a16:creationId xmlns:a16="http://schemas.microsoft.com/office/drawing/2014/main" id="{0260EDE9-C858-8346-8FB7-64ACD88398D6}"/>
                </a:ext>
              </a:extLst>
            </p:cNvPr>
            <p:cNvSpPr/>
            <p:nvPr/>
          </p:nvSpPr>
          <p:spPr>
            <a:xfrm>
              <a:off x="3369545" y="3585545"/>
              <a:ext cx="109508" cy="115735"/>
            </a:xfrm>
            <a:custGeom>
              <a:avLst/>
              <a:gdLst>
                <a:gd name="f0" fmla="val w"/>
                <a:gd name="f1" fmla="val h"/>
                <a:gd name="f2" fmla="val 0"/>
                <a:gd name="f3" fmla="val 3592"/>
                <a:gd name="f4" fmla="val 3562"/>
                <a:gd name="f5" fmla="val 252"/>
                <a:gd name="f6" fmla="val 1"/>
                <a:gd name="f7" fmla="val 284"/>
                <a:gd name="f8" fmla="val 410"/>
                <a:gd name="f9" fmla="val 189"/>
                <a:gd name="f10" fmla="val 883"/>
                <a:gd name="f11" fmla="val 1292"/>
                <a:gd name="f12" fmla="val 630"/>
                <a:gd name="f13" fmla="val 1922"/>
                <a:gd name="f14" fmla="val 1134"/>
                <a:gd name="f15" fmla="val 2615"/>
                <a:gd name="f16" fmla="val 1544"/>
                <a:gd name="f17" fmla="val 3466"/>
                <a:gd name="f18" fmla="val 1565"/>
                <a:gd name="f19" fmla="val 3530"/>
                <a:gd name="f20" fmla="val 1634"/>
                <a:gd name="f21" fmla="val 1715"/>
                <a:gd name="f22" fmla="val 1874"/>
                <a:gd name="f23" fmla="val 2080"/>
                <a:gd name="f24" fmla="val 3443"/>
                <a:gd name="f25" fmla="val 3214"/>
                <a:gd name="f26" fmla="val 2458"/>
                <a:gd name="f27" fmla="val 3308"/>
                <a:gd name="f28" fmla="val 3497"/>
                <a:gd name="f29" fmla="val 1985"/>
                <a:gd name="f30" fmla="val 1891"/>
                <a:gd name="f31" fmla="val 1733"/>
                <a:gd name="f32" fmla="val 1576"/>
                <a:gd name="f33" fmla="val 1450"/>
                <a:gd name="f34" fmla="val 3340"/>
                <a:gd name="f35" fmla="val 1418"/>
                <a:gd name="f36" fmla="val 3182"/>
                <a:gd name="f37" fmla="val 1355"/>
                <a:gd name="f38" fmla="val 568"/>
                <a:gd name="f39" fmla="*/ f0 1 3592"/>
                <a:gd name="f40" fmla="*/ f1 1 3562"/>
                <a:gd name="f41" fmla="val f2"/>
                <a:gd name="f42" fmla="val f3"/>
                <a:gd name="f43" fmla="val f4"/>
                <a:gd name="f44" fmla="+- f43 0 f41"/>
                <a:gd name="f45" fmla="+- f42 0 f41"/>
                <a:gd name="f46" fmla="*/ f45 1 3592"/>
                <a:gd name="f47" fmla="*/ f44 1 3562"/>
                <a:gd name="f48" fmla="*/ f41 1 f46"/>
                <a:gd name="f49" fmla="*/ f42 1 f46"/>
                <a:gd name="f50" fmla="*/ f41 1 f47"/>
                <a:gd name="f51" fmla="*/ f43 1 f47"/>
                <a:gd name="f52" fmla="*/ f48 f39 1"/>
                <a:gd name="f53" fmla="*/ f49 f39 1"/>
                <a:gd name="f54" fmla="*/ f51 f40 1"/>
                <a:gd name="f55" fmla="*/ f50 f40 1"/>
              </a:gdLst>
              <a:ahLst/>
              <a:cxnLst>
                <a:cxn ang="3cd4">
                  <a:pos x="hc" y="t"/>
                </a:cxn>
                <a:cxn ang="0">
                  <a:pos x="r" y="vc"/>
                </a:cxn>
                <a:cxn ang="cd4">
                  <a:pos x="hc" y="b"/>
                </a:cxn>
                <a:cxn ang="cd2">
                  <a:pos x="l" y="vc"/>
                </a:cxn>
              </a:cxnLst>
              <a:rect l="f52" t="f55" r="f53" b="f54"/>
              <a:pathLst>
                <a:path w="3592" h="3562">
                  <a:moveTo>
                    <a:pt x="f5" y="f6"/>
                  </a:moveTo>
                  <a:cubicBezTo>
                    <a:pt x="f7" y="f8"/>
                    <a:pt x="f9" y="f10"/>
                    <a:pt x="f2" y="f11"/>
                  </a:cubicBezTo>
                  <a:cubicBezTo>
                    <a:pt x="f12" y="f13"/>
                    <a:pt x="f14" y="f15"/>
                    <a:pt x="f16" y="f17"/>
                  </a:cubicBezTo>
                  <a:cubicBezTo>
                    <a:pt x="f18" y="f19"/>
                    <a:pt x="f20" y="f4"/>
                    <a:pt x="f21" y="f4"/>
                  </a:cubicBezTo>
                  <a:cubicBezTo>
                    <a:pt x="f22" y="f4"/>
                    <a:pt x="f23" y="f24"/>
                    <a:pt x="f23" y="f25"/>
                  </a:cubicBezTo>
                  <a:lnTo>
                    <a:pt x="f23" y="f26"/>
                  </a:lnTo>
                  <a:lnTo>
                    <a:pt x="f27" y="f23"/>
                  </a:lnTo>
                  <a:cubicBezTo>
                    <a:pt x="f28" y="f29"/>
                    <a:pt x="f3" y="f30"/>
                    <a:pt x="f3" y="f31"/>
                  </a:cubicBezTo>
                  <a:cubicBezTo>
                    <a:pt x="f3" y="f32"/>
                    <a:pt x="f28" y="f33"/>
                    <a:pt x="f34" y="f35"/>
                  </a:cubicBezTo>
                  <a:cubicBezTo>
                    <a:pt x="f36" y="f37"/>
                    <a:pt x="f14" y="f38"/>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07" name="Google Shape;10405;p74">
              <a:extLst>
                <a:ext uri="{FF2B5EF4-FFF2-40B4-BE49-F238E27FC236}">
                  <a16:creationId xmlns:a16="http://schemas.microsoft.com/office/drawing/2014/main" id="{EDDC0B43-C2D1-46C3-0933-F8A2604CE608}"/>
                </a:ext>
              </a:extLst>
            </p:cNvPr>
            <p:cNvSpPr/>
            <p:nvPr/>
          </p:nvSpPr>
          <p:spPr>
            <a:xfrm>
              <a:off x="3141905" y="3638763"/>
              <a:ext cx="146971" cy="153591"/>
            </a:xfrm>
            <a:custGeom>
              <a:avLst/>
              <a:gdLst>
                <a:gd name="f0" fmla="val w"/>
                <a:gd name="f1" fmla="val h"/>
                <a:gd name="f2" fmla="val 0"/>
                <a:gd name="f3" fmla="val 4821"/>
                <a:gd name="f4" fmla="val 4727"/>
                <a:gd name="f5" fmla="val 3372"/>
                <a:gd name="f6" fmla="val 1"/>
                <a:gd name="f7" fmla="val 95"/>
                <a:gd name="f8" fmla="val 3277"/>
                <a:gd name="f9" fmla="val 3435"/>
                <a:gd name="f10" fmla="val 3687"/>
                <a:gd name="f11" fmla="val 158"/>
                <a:gd name="f12" fmla="val 3781"/>
                <a:gd name="f13" fmla="val 788"/>
                <a:gd name="f14" fmla="val 4411"/>
                <a:gd name="f15" fmla="val 1607"/>
                <a:gd name="f16" fmla="val 2458"/>
                <a:gd name="f17" fmla="val 2584"/>
                <a:gd name="f18" fmla="val 2679"/>
                <a:gd name="f19" fmla="val 4695"/>
                <a:gd name="f20" fmla="val 2742"/>
                <a:gd name="f21" fmla="val 4632"/>
                <a:gd name="f22" fmla="val 1986"/>
                <a:gd name="f23" fmla="val 4254"/>
                <a:gd name="f24" fmla="val 851"/>
                <a:gd name="f25" fmla="val 3718"/>
                <a:gd name="f26" fmla="val 442"/>
                <a:gd name="f27" fmla="*/ f0 1 4821"/>
                <a:gd name="f28" fmla="*/ f1 1 4727"/>
                <a:gd name="f29" fmla="val f2"/>
                <a:gd name="f30" fmla="val f3"/>
                <a:gd name="f31" fmla="val f4"/>
                <a:gd name="f32" fmla="+- f31 0 f29"/>
                <a:gd name="f33" fmla="+- f30 0 f29"/>
                <a:gd name="f34" fmla="*/ f33 1 4821"/>
                <a:gd name="f35" fmla="*/ f32 1 4727"/>
                <a:gd name="f36" fmla="*/ f29 1 f34"/>
                <a:gd name="f37" fmla="*/ f30 1 f34"/>
                <a:gd name="f38" fmla="*/ f29 1 f35"/>
                <a:gd name="f39" fmla="*/ f31 1 f35"/>
                <a:gd name="f40" fmla="*/ f36 f27 1"/>
                <a:gd name="f41" fmla="*/ f37 f27 1"/>
                <a:gd name="f42" fmla="*/ f39 f28 1"/>
                <a:gd name="f43" fmla="*/ f38 f28 1"/>
              </a:gdLst>
              <a:ahLst/>
              <a:cxnLst>
                <a:cxn ang="3cd4">
                  <a:pos x="hc" y="t"/>
                </a:cxn>
                <a:cxn ang="0">
                  <a:pos x="r" y="vc"/>
                </a:cxn>
                <a:cxn ang="cd4">
                  <a:pos x="hc" y="b"/>
                </a:cxn>
                <a:cxn ang="cd2">
                  <a:pos x="l" y="vc"/>
                </a:cxn>
              </a:cxnLst>
              <a:rect l="f40" t="f43" r="f41" b="f42"/>
              <a:pathLst>
                <a:path w="4821" h="4727">
                  <a:moveTo>
                    <a:pt x="f5" y="f6"/>
                  </a:moveTo>
                  <a:lnTo>
                    <a:pt x="f7" y="f8"/>
                  </a:lnTo>
                  <a:cubicBezTo>
                    <a:pt x="f6" y="f9"/>
                    <a:pt x="f6" y="f10"/>
                    <a:pt x="f11" y="f12"/>
                  </a:cubicBezTo>
                  <a:cubicBezTo>
                    <a:pt x="f13" y="f14"/>
                    <a:pt x="f15" y="f4"/>
                    <a:pt x="f16" y="f4"/>
                  </a:cubicBezTo>
                  <a:cubicBezTo>
                    <a:pt x="f17" y="f4"/>
                    <a:pt x="f18" y="f19"/>
                    <a:pt x="f20" y="f21"/>
                  </a:cubicBezTo>
                  <a:lnTo>
                    <a:pt x="f3" y="f22"/>
                  </a:lnTo>
                  <a:cubicBezTo>
                    <a:pt x="f23" y="f24"/>
                    <a:pt x="f25" y="f2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08" name="Google Shape;10406;p74">
              <a:extLst>
                <a:ext uri="{FF2B5EF4-FFF2-40B4-BE49-F238E27FC236}">
                  <a16:creationId xmlns:a16="http://schemas.microsoft.com/office/drawing/2014/main" id="{F1815EE8-D635-7076-774C-785185E409F4}"/>
                </a:ext>
              </a:extLst>
            </p:cNvPr>
            <p:cNvSpPr/>
            <p:nvPr/>
          </p:nvSpPr>
          <p:spPr>
            <a:xfrm>
              <a:off x="3295589" y="3410510"/>
              <a:ext cx="126827" cy="109563"/>
            </a:xfrm>
            <a:custGeom>
              <a:avLst/>
              <a:gdLst>
                <a:gd name="f0" fmla="val w"/>
                <a:gd name="f1" fmla="val h"/>
                <a:gd name="f2" fmla="val 0"/>
                <a:gd name="f3" fmla="val 4160"/>
                <a:gd name="f4" fmla="val 3372"/>
                <a:gd name="f5" fmla="val 2836"/>
                <a:gd name="f6" fmla="val 2678"/>
                <a:gd name="f7" fmla="val 2584"/>
                <a:gd name="f8" fmla="val 32"/>
                <a:gd name="f9" fmla="val 2521"/>
                <a:gd name="f10" fmla="val 95"/>
                <a:gd name="f11" fmla="val 3245"/>
                <a:gd name="f12" fmla="val 90"/>
                <a:gd name="f13" fmla="val 3238"/>
                <a:gd name="f14" fmla="val 181"/>
                <a:gd name="f15" fmla="val 3234"/>
                <a:gd name="f16" fmla="val 272"/>
                <a:gd name="f17" fmla="val 568"/>
                <a:gd name="f18" fmla="val 870"/>
                <a:gd name="f19" fmla="val 3275"/>
                <a:gd name="f20" fmla="val 1135"/>
                <a:gd name="f21" fmla="val 3371"/>
                <a:gd name="f22" fmla="val 1324"/>
                <a:gd name="f23" fmla="val 3119"/>
                <a:gd name="f24" fmla="val 3939"/>
                <a:gd name="f25" fmla="val 567"/>
                <a:gd name="f26" fmla="val 4159"/>
                <a:gd name="f27" fmla="val 347"/>
                <a:gd name="f28" fmla="val 3718"/>
                <a:gd name="f29" fmla="val 158"/>
                <a:gd name="f30" fmla="val 3308"/>
                <a:gd name="f31" fmla="*/ f0 1 4160"/>
                <a:gd name="f32" fmla="*/ f1 1 3372"/>
                <a:gd name="f33" fmla="val f2"/>
                <a:gd name="f34" fmla="val f3"/>
                <a:gd name="f35" fmla="val f4"/>
                <a:gd name="f36" fmla="+- f35 0 f33"/>
                <a:gd name="f37" fmla="+- f34 0 f33"/>
                <a:gd name="f38" fmla="*/ f37 1 4160"/>
                <a:gd name="f39" fmla="*/ f36 1 3372"/>
                <a:gd name="f40" fmla="*/ f33 1 f38"/>
                <a:gd name="f41" fmla="*/ f34 1 f38"/>
                <a:gd name="f42" fmla="*/ f33 1 f39"/>
                <a:gd name="f43" fmla="*/ f35 1 f39"/>
                <a:gd name="f44" fmla="*/ f40 f31 1"/>
                <a:gd name="f45" fmla="*/ f41 f31 1"/>
                <a:gd name="f46" fmla="*/ f43 f32 1"/>
                <a:gd name="f47" fmla="*/ f42 f32 1"/>
              </a:gdLst>
              <a:ahLst/>
              <a:cxnLst>
                <a:cxn ang="3cd4">
                  <a:pos x="hc" y="t"/>
                </a:cxn>
                <a:cxn ang="0">
                  <a:pos x="r" y="vc"/>
                </a:cxn>
                <a:cxn ang="cd4">
                  <a:pos x="hc" y="b"/>
                </a:cxn>
                <a:cxn ang="cd2">
                  <a:pos x="l" y="vc"/>
                </a:cxn>
              </a:cxnLst>
              <a:rect l="f44" t="f47" r="f45" b="f46"/>
              <a:pathLst>
                <a:path w="4160" h="3372">
                  <a:moveTo>
                    <a:pt x="f5" y="f2"/>
                  </a:moveTo>
                  <a:cubicBezTo>
                    <a:pt x="f6" y="f2"/>
                    <a:pt x="f7" y="f8"/>
                    <a:pt x="f9" y="f10"/>
                  </a:cubicBezTo>
                  <a:lnTo>
                    <a:pt x="f2" y="f11"/>
                  </a:lnTo>
                  <a:cubicBezTo>
                    <a:pt x="f12" y="f13"/>
                    <a:pt x="f14" y="f15"/>
                    <a:pt x="f16" y="f15"/>
                  </a:cubicBezTo>
                  <a:cubicBezTo>
                    <a:pt x="f17" y="f15"/>
                    <a:pt x="f18" y="f19"/>
                    <a:pt x="f20" y="f21"/>
                  </a:cubicBezTo>
                  <a:cubicBezTo>
                    <a:pt x="f22" y="f23"/>
                    <a:pt x="f24" y="f25"/>
                    <a:pt x="f26" y="f27"/>
                  </a:cubicBezTo>
                  <a:cubicBezTo>
                    <a:pt x="f28" y="f29"/>
                    <a:pt x="f30"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09" name="Google Shape;10407;p74">
              <a:extLst>
                <a:ext uri="{FF2B5EF4-FFF2-40B4-BE49-F238E27FC236}">
                  <a16:creationId xmlns:a16="http://schemas.microsoft.com/office/drawing/2014/main" id="{CDE2743F-F8C8-DAF8-5E54-0AC2134F8AE3}"/>
                </a:ext>
              </a:extLst>
            </p:cNvPr>
            <p:cNvSpPr/>
            <p:nvPr/>
          </p:nvSpPr>
          <p:spPr>
            <a:xfrm>
              <a:off x="3132295" y="3579400"/>
              <a:ext cx="102796" cy="139263"/>
            </a:xfrm>
            <a:custGeom>
              <a:avLst/>
              <a:gdLst>
                <a:gd name="f0" fmla="val w"/>
                <a:gd name="f1" fmla="val h"/>
                <a:gd name="f2" fmla="val 0"/>
                <a:gd name="f3" fmla="val 3372"/>
                <a:gd name="f4" fmla="val 4286"/>
                <a:gd name="f5" fmla="val 3246"/>
                <a:gd name="f6" fmla="val 1"/>
                <a:gd name="f7" fmla="val 95"/>
                <a:gd name="f8" fmla="val 2552"/>
                <a:gd name="f9" fmla="val 32"/>
                <a:gd name="f10" fmla="val 2615"/>
                <a:gd name="f11" fmla="val 2710"/>
                <a:gd name="f12" fmla="val 2836"/>
                <a:gd name="f13" fmla="val 3340"/>
                <a:gd name="f14" fmla="val 3844"/>
                <a:gd name="f15" fmla="val 347"/>
                <a:gd name="f16" fmla="val 4285"/>
                <a:gd name="f17" fmla="val 1261"/>
                <a:gd name="f18" fmla="val 3214"/>
                <a:gd name="f19" fmla="val 851"/>
                <a:gd name="f20" fmla="val 3183"/>
                <a:gd name="f21" fmla="val 410"/>
                <a:gd name="f22" fmla="*/ f0 1 3372"/>
                <a:gd name="f23" fmla="*/ f1 1 4286"/>
                <a:gd name="f24" fmla="val f2"/>
                <a:gd name="f25" fmla="val f3"/>
                <a:gd name="f26" fmla="val f4"/>
                <a:gd name="f27" fmla="+- f26 0 f24"/>
                <a:gd name="f28" fmla="+- f25 0 f24"/>
                <a:gd name="f29" fmla="*/ f28 1 3372"/>
                <a:gd name="f30" fmla="*/ f27 1 4286"/>
                <a:gd name="f31" fmla="*/ f24 1 f29"/>
                <a:gd name="f32" fmla="*/ f25 1 f29"/>
                <a:gd name="f33" fmla="*/ f24 1 f30"/>
                <a:gd name="f34" fmla="*/ f26 1 f30"/>
                <a:gd name="f35" fmla="*/ f31 f22 1"/>
                <a:gd name="f36" fmla="*/ f32 f22 1"/>
                <a:gd name="f37" fmla="*/ f34 f23 1"/>
                <a:gd name="f38" fmla="*/ f33 f23 1"/>
              </a:gdLst>
              <a:ahLst/>
              <a:cxnLst>
                <a:cxn ang="3cd4">
                  <a:pos x="hc" y="t"/>
                </a:cxn>
                <a:cxn ang="0">
                  <a:pos x="r" y="vc"/>
                </a:cxn>
                <a:cxn ang="cd4">
                  <a:pos x="hc" y="b"/>
                </a:cxn>
                <a:cxn ang="cd2">
                  <a:pos x="l" y="vc"/>
                </a:cxn>
              </a:cxnLst>
              <a:rect l="f35" t="f38" r="f36" b="f37"/>
              <a:pathLst>
                <a:path w="3372" h="4286">
                  <a:moveTo>
                    <a:pt x="f5" y="f6"/>
                  </a:moveTo>
                  <a:lnTo>
                    <a:pt x="f7" y="f8"/>
                  </a:lnTo>
                  <a:cubicBezTo>
                    <a:pt x="f9" y="f10"/>
                    <a:pt x="f6" y="f11"/>
                    <a:pt x="f6" y="f12"/>
                  </a:cubicBezTo>
                  <a:cubicBezTo>
                    <a:pt x="f6" y="f13"/>
                    <a:pt x="f7" y="f14"/>
                    <a:pt x="f15" y="f16"/>
                  </a:cubicBezTo>
                  <a:lnTo>
                    <a:pt x="f3" y="f17"/>
                  </a:lnTo>
                  <a:cubicBezTo>
                    <a:pt x="f18" y="f19"/>
                    <a:pt x="f20" y="f21"/>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110" name="Google Shape;10421;p74">
            <a:extLst>
              <a:ext uri="{FF2B5EF4-FFF2-40B4-BE49-F238E27FC236}">
                <a16:creationId xmlns:a16="http://schemas.microsoft.com/office/drawing/2014/main" id="{E8656918-96A9-60D5-21EA-AD1474F2E994}"/>
              </a:ext>
            </a:extLst>
          </p:cNvPr>
          <p:cNvGrpSpPr/>
          <p:nvPr/>
        </p:nvGrpSpPr>
        <p:grpSpPr>
          <a:xfrm>
            <a:off x="7686570" y="4733224"/>
            <a:ext cx="482852" cy="515976"/>
            <a:chOff x="7136526" y="3419289"/>
            <a:chExt cx="362139" cy="386982"/>
          </a:xfrm>
          <a:solidFill>
            <a:srgbClr val="00B050"/>
          </a:solidFill>
        </p:grpSpPr>
        <p:sp>
          <p:nvSpPr>
            <p:cNvPr id="111" name="Google Shape;10422;p74">
              <a:extLst>
                <a:ext uri="{FF2B5EF4-FFF2-40B4-BE49-F238E27FC236}">
                  <a16:creationId xmlns:a16="http://schemas.microsoft.com/office/drawing/2014/main" id="{0A8B35B2-A9FC-DD54-D39B-DB33C780EB6F}"/>
                </a:ext>
              </a:extLst>
            </p:cNvPr>
            <p:cNvSpPr/>
            <p:nvPr/>
          </p:nvSpPr>
          <p:spPr>
            <a:xfrm>
              <a:off x="7136526" y="3555434"/>
              <a:ext cx="43260" cy="248789"/>
            </a:xfrm>
            <a:custGeom>
              <a:avLst/>
              <a:gdLst>
                <a:gd name="f0" fmla="val w"/>
                <a:gd name="f1" fmla="val h"/>
                <a:gd name="f2" fmla="val 0"/>
                <a:gd name="f3" fmla="val 1419"/>
                <a:gd name="f4" fmla="val 7657"/>
                <a:gd name="f5" fmla="val 410"/>
                <a:gd name="f6" fmla="val 221"/>
                <a:gd name="f7" fmla="val 64"/>
                <a:gd name="f8" fmla="val 158"/>
                <a:gd name="f9" fmla="val 347"/>
                <a:gd name="f10" fmla="val 1"/>
                <a:gd name="f11" fmla="val 2867"/>
                <a:gd name="f12" fmla="val 4789"/>
                <a:gd name="f13" fmla="val 7310"/>
                <a:gd name="f14" fmla="val 7530"/>
                <a:gd name="f15" fmla="val 7656"/>
                <a:gd name="f16" fmla="val 379"/>
                <a:gd name="f17" fmla="val 568"/>
                <a:gd name="f18" fmla="val 725"/>
                <a:gd name="f19" fmla="val 1355"/>
                <a:gd name="f20" fmla="val 1418"/>
                <a:gd name="f21" fmla="*/ f0 1 1419"/>
                <a:gd name="f22" fmla="*/ f1 1 7657"/>
                <a:gd name="f23" fmla="val f2"/>
                <a:gd name="f24" fmla="val f3"/>
                <a:gd name="f25" fmla="val f4"/>
                <a:gd name="f26" fmla="+- f25 0 f23"/>
                <a:gd name="f27" fmla="+- f24 0 f23"/>
                <a:gd name="f28" fmla="*/ f27 1 1419"/>
                <a:gd name="f29" fmla="*/ f26 1 7657"/>
                <a:gd name="f30" fmla="*/ f23 1 f28"/>
                <a:gd name="f31" fmla="*/ f24 1 f28"/>
                <a:gd name="f32" fmla="*/ f23 1 f29"/>
                <a:gd name="f33" fmla="*/ f25 1 f29"/>
                <a:gd name="f34" fmla="*/ f30 f21 1"/>
                <a:gd name="f35" fmla="*/ f31 f21 1"/>
                <a:gd name="f36" fmla="*/ f33 f22 1"/>
                <a:gd name="f37" fmla="*/ f32 f22 1"/>
              </a:gdLst>
              <a:ahLst/>
              <a:cxnLst>
                <a:cxn ang="3cd4">
                  <a:pos x="hc" y="t"/>
                </a:cxn>
                <a:cxn ang="0">
                  <a:pos x="r" y="vc"/>
                </a:cxn>
                <a:cxn ang="cd4">
                  <a:pos x="hc" y="b"/>
                </a:cxn>
                <a:cxn ang="cd2">
                  <a:pos x="l" y="vc"/>
                </a:cxn>
              </a:cxnLst>
              <a:rect l="f34" t="f37" r="f35" b="f36"/>
              <a:pathLst>
                <a:path w="1419" h="7657">
                  <a:moveTo>
                    <a:pt x="f5" y="f2"/>
                  </a:moveTo>
                  <a:cubicBezTo>
                    <a:pt x="f6" y="f2"/>
                    <a:pt x="f7" y="f8"/>
                    <a:pt x="f7" y="f9"/>
                  </a:cubicBezTo>
                  <a:cubicBezTo>
                    <a:pt x="f10" y="f11"/>
                    <a:pt x="f10" y="f12"/>
                    <a:pt x="f10" y="f13"/>
                  </a:cubicBezTo>
                  <a:cubicBezTo>
                    <a:pt x="f10" y="f14"/>
                    <a:pt x="f8" y="f15"/>
                    <a:pt x="f16" y="f15"/>
                  </a:cubicBezTo>
                  <a:cubicBezTo>
                    <a:pt x="f17" y="f15"/>
                    <a:pt x="f18" y="f14"/>
                    <a:pt x="f18" y="f13"/>
                  </a:cubicBezTo>
                  <a:lnTo>
                    <a:pt x="f18" y="f19"/>
                  </a:lnTo>
                  <a:lnTo>
                    <a:pt x="f20" y="f19"/>
                  </a:lnTo>
                  <a:lnTo>
                    <a:pt x="f20" y="f2"/>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12" name="Google Shape;10423;p74">
              <a:extLst>
                <a:ext uri="{FF2B5EF4-FFF2-40B4-BE49-F238E27FC236}">
                  <a16:creationId xmlns:a16="http://schemas.microsoft.com/office/drawing/2014/main" id="{F8B89D91-727E-D453-680D-DE216BEB7B13}"/>
                </a:ext>
              </a:extLst>
            </p:cNvPr>
            <p:cNvSpPr/>
            <p:nvPr/>
          </p:nvSpPr>
          <p:spPr>
            <a:xfrm>
              <a:off x="7177829" y="3646544"/>
              <a:ext cx="149870" cy="159727"/>
            </a:xfrm>
            <a:custGeom>
              <a:avLst/>
              <a:gdLst>
                <a:gd name="f0" fmla="val w"/>
                <a:gd name="f1" fmla="val h"/>
                <a:gd name="f2" fmla="val 0"/>
                <a:gd name="f3" fmla="val 4916"/>
                <a:gd name="f4" fmla="val 2080"/>
                <a:gd name="f5" fmla="val 693"/>
                <a:gd name="f6" fmla="val 1733"/>
                <a:gd name="f7" fmla="val 788"/>
                <a:gd name="f8" fmla="val 1481"/>
                <a:gd name="f9" fmla="val 2458"/>
                <a:gd name="f10" fmla="val 2678"/>
                <a:gd name="f11" fmla="val 158"/>
                <a:gd name="f12" fmla="val 2836"/>
                <a:gd name="f13" fmla="val 347"/>
                <a:gd name="f14" fmla="val 3529"/>
                <a:gd name="f15" fmla="val 1072"/>
                <a:gd name="f16" fmla="val 473"/>
                <a:gd name="f17" fmla="val 32"/>
                <a:gd name="f18" fmla="val 4001"/>
                <a:gd name="f19" fmla="val 4569"/>
                <a:gd name="f20" fmla="val 4758"/>
                <a:gd name="f21" fmla="val 189"/>
                <a:gd name="f22" fmla="val 4915"/>
                <a:gd name="f23" fmla="val 410"/>
                <a:gd name="f24" fmla="val 599"/>
                <a:gd name="f25" fmla="val 757"/>
                <a:gd name="f26" fmla="val 4348"/>
                <a:gd name="f27" fmla="val 914"/>
                <a:gd name="f28" fmla="val 4190"/>
                <a:gd name="f29" fmla="val 1103"/>
                <a:gd name="f30" fmla="val 2143"/>
                <a:gd name="f31" fmla="val 2300"/>
                <a:gd name="f32" fmla="val 2489"/>
                <a:gd name="f33" fmla="val 3876"/>
                <a:gd name="f34" fmla="val 4065"/>
                <a:gd name="f35" fmla="val 4222"/>
                <a:gd name="f36" fmla="val 4380"/>
                <a:gd name="f37" fmla="val 3970"/>
                <a:gd name="f38" fmla="val 4443"/>
                <a:gd name="f39" fmla="val 3907"/>
                <a:gd name="f40" fmla="val 2867"/>
                <a:gd name="f41" fmla="val 4537"/>
                <a:gd name="f42" fmla="val 2773"/>
                <a:gd name="f43" fmla="val 4726"/>
                <a:gd name="f44" fmla="val 4884"/>
                <a:gd name="f45" fmla="val 2615"/>
                <a:gd name="f46" fmla="val 2426"/>
                <a:gd name="f47" fmla="val 4096"/>
                <a:gd name="f48" fmla="val 662"/>
                <a:gd name="f49" fmla="val 3151"/>
                <a:gd name="f50" fmla="val 2804"/>
                <a:gd name="f51" fmla="*/ f0 1 4916"/>
                <a:gd name="f52" fmla="*/ f1 1 4916"/>
                <a:gd name="f53" fmla="val f2"/>
                <a:gd name="f54" fmla="val f3"/>
                <a:gd name="f55" fmla="+- f54 0 f53"/>
                <a:gd name="f56" fmla="*/ f55 1 4916"/>
                <a:gd name="f57" fmla="*/ f53 1 f56"/>
                <a:gd name="f58" fmla="*/ f54 1 f56"/>
                <a:gd name="f59" fmla="*/ f57 f51 1"/>
                <a:gd name="f60" fmla="*/ f58 f51 1"/>
                <a:gd name="f61" fmla="*/ f58 f52 1"/>
                <a:gd name="f62" fmla="*/ f57 f52 1"/>
              </a:gdLst>
              <a:ahLst/>
              <a:cxnLst>
                <a:cxn ang="3cd4">
                  <a:pos x="hc" y="t"/>
                </a:cxn>
                <a:cxn ang="0">
                  <a:pos x="r" y="vc"/>
                </a:cxn>
                <a:cxn ang="cd4">
                  <a:pos x="hc" y="b"/>
                </a:cxn>
                <a:cxn ang="cd2">
                  <a:pos x="l" y="vc"/>
                </a:cxn>
              </a:cxnLst>
              <a:rect l="f59" t="f62" r="f60" b="f61"/>
              <a:pathLst>
                <a:path w="4916" h="4916">
                  <a:moveTo>
                    <a:pt x="f4" y="f2"/>
                  </a:moveTo>
                  <a:lnTo>
                    <a:pt x="f4" y="f5"/>
                  </a:lnTo>
                  <a:lnTo>
                    <a:pt x="f6" y="f5"/>
                  </a:lnTo>
                  <a:cubicBezTo>
                    <a:pt x="f7" y="f5"/>
                    <a:pt x="f2" y="f8"/>
                    <a:pt x="f2" y="f9"/>
                  </a:cubicBezTo>
                  <a:cubicBezTo>
                    <a:pt x="f2" y="f10"/>
                    <a:pt x="f11" y="f12"/>
                    <a:pt x="f13" y="f12"/>
                  </a:cubicBezTo>
                  <a:lnTo>
                    <a:pt x="f4" y="f12"/>
                  </a:lnTo>
                  <a:lnTo>
                    <a:pt x="f4" y="f14"/>
                  </a:lnTo>
                  <a:lnTo>
                    <a:pt x="f15" y="f14"/>
                  </a:lnTo>
                  <a:cubicBezTo>
                    <a:pt x="f16" y="f14"/>
                    <a:pt x="f17" y="f18"/>
                    <a:pt x="f17" y="f19"/>
                  </a:cubicBezTo>
                  <a:cubicBezTo>
                    <a:pt x="f17" y="f20"/>
                    <a:pt x="f21" y="f22"/>
                    <a:pt x="f23" y="f22"/>
                  </a:cubicBezTo>
                  <a:cubicBezTo>
                    <a:pt x="f24" y="f22"/>
                    <a:pt x="f25" y="f20"/>
                    <a:pt x="f25" y="f19"/>
                  </a:cubicBezTo>
                  <a:cubicBezTo>
                    <a:pt x="f25" y="f26"/>
                    <a:pt x="f27" y="f28"/>
                    <a:pt x="f29" y="f28"/>
                  </a:cubicBezTo>
                  <a:lnTo>
                    <a:pt x="f30" y="f28"/>
                  </a:lnTo>
                  <a:lnTo>
                    <a:pt x="f30" y="f19"/>
                  </a:lnTo>
                  <a:cubicBezTo>
                    <a:pt x="f30" y="f20"/>
                    <a:pt x="f31" y="f22"/>
                    <a:pt x="f32" y="f22"/>
                  </a:cubicBezTo>
                  <a:cubicBezTo>
                    <a:pt x="f10" y="f22"/>
                    <a:pt x="f12" y="f20"/>
                    <a:pt x="f12" y="f19"/>
                  </a:cubicBezTo>
                  <a:lnTo>
                    <a:pt x="f12" y="f28"/>
                  </a:lnTo>
                  <a:lnTo>
                    <a:pt x="f33" y="f28"/>
                  </a:lnTo>
                  <a:cubicBezTo>
                    <a:pt x="f34" y="f28"/>
                    <a:pt x="f35" y="f26"/>
                    <a:pt x="f35" y="f19"/>
                  </a:cubicBezTo>
                  <a:cubicBezTo>
                    <a:pt x="f35" y="f20"/>
                    <a:pt x="f36" y="f22"/>
                    <a:pt x="f19" y="f22"/>
                  </a:cubicBezTo>
                  <a:cubicBezTo>
                    <a:pt x="f20" y="f22"/>
                    <a:pt x="f22" y="f20"/>
                    <a:pt x="f22" y="f19"/>
                  </a:cubicBezTo>
                  <a:cubicBezTo>
                    <a:pt x="f22" y="f37"/>
                    <a:pt x="f38" y="f14"/>
                    <a:pt x="f39" y="f14"/>
                  </a:cubicBezTo>
                  <a:lnTo>
                    <a:pt x="f40" y="f14"/>
                  </a:lnTo>
                  <a:lnTo>
                    <a:pt x="f40" y="f12"/>
                  </a:lnTo>
                  <a:lnTo>
                    <a:pt x="f41" y="f12"/>
                  </a:lnTo>
                  <a:lnTo>
                    <a:pt x="f41" y="f42"/>
                  </a:lnTo>
                  <a:cubicBezTo>
                    <a:pt x="f43" y="f42"/>
                    <a:pt x="f44" y="f45"/>
                    <a:pt x="f44" y="f46"/>
                  </a:cubicBezTo>
                  <a:cubicBezTo>
                    <a:pt x="f44" y="f8"/>
                    <a:pt x="f47" y="f48"/>
                    <a:pt x="f49" y="f48"/>
                  </a:cubicBezTo>
                  <a:lnTo>
                    <a:pt x="f50" y="f48"/>
                  </a:lnTo>
                  <a:lnTo>
                    <a:pt x="f50" y="f2"/>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13" name="Google Shape;10424;p74">
              <a:extLst>
                <a:ext uri="{FF2B5EF4-FFF2-40B4-BE49-F238E27FC236}">
                  <a16:creationId xmlns:a16="http://schemas.microsoft.com/office/drawing/2014/main" id="{DDA6FB1A-C63E-F213-A159-CA2800D7EFAD}"/>
                </a:ext>
              </a:extLst>
            </p:cNvPr>
            <p:cNvSpPr/>
            <p:nvPr/>
          </p:nvSpPr>
          <p:spPr>
            <a:xfrm>
              <a:off x="7346874" y="3419289"/>
              <a:ext cx="128710" cy="46076"/>
            </a:xfrm>
            <a:custGeom>
              <a:avLst/>
              <a:gdLst>
                <a:gd name="f0" fmla="val w"/>
                <a:gd name="f1" fmla="val h"/>
                <a:gd name="f2" fmla="val 0"/>
                <a:gd name="f3" fmla="val 4222"/>
                <a:gd name="f4" fmla="val 1418"/>
                <a:gd name="f5" fmla="val 725"/>
                <a:gd name="f6" fmla="val 315"/>
                <a:gd name="f7" fmla="val 63"/>
                <a:gd name="f8" fmla="val 1103"/>
                <a:gd name="f9" fmla="val 378"/>
                <a:gd name="f10" fmla="val 3875"/>
                <a:gd name="f11" fmla="val 4064"/>
                <a:gd name="f12" fmla="val 1260"/>
                <a:gd name="f13" fmla="val 1071"/>
                <a:gd name="f14" fmla="val 158"/>
                <a:gd name="f15" fmla="*/ f0 1 4222"/>
                <a:gd name="f16" fmla="*/ f1 1 1418"/>
                <a:gd name="f17" fmla="val f2"/>
                <a:gd name="f18" fmla="val f3"/>
                <a:gd name="f19" fmla="val f4"/>
                <a:gd name="f20" fmla="+- f19 0 f17"/>
                <a:gd name="f21" fmla="+- f18 0 f17"/>
                <a:gd name="f22" fmla="*/ f21 1 4222"/>
                <a:gd name="f23" fmla="*/ f20 1 1418"/>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4222" h="1418">
                  <a:moveTo>
                    <a:pt x="f5" y="f2"/>
                  </a:moveTo>
                  <a:cubicBezTo>
                    <a:pt x="f6" y="f2"/>
                    <a:pt x="f2" y="f6"/>
                    <a:pt x="f2" y="f5"/>
                  </a:cubicBezTo>
                  <a:cubicBezTo>
                    <a:pt x="f7" y="f8"/>
                    <a:pt x="f9" y="f4"/>
                    <a:pt x="f5" y="f4"/>
                  </a:cubicBezTo>
                  <a:lnTo>
                    <a:pt x="f10" y="f4"/>
                  </a:lnTo>
                  <a:cubicBezTo>
                    <a:pt x="f11" y="f4"/>
                    <a:pt x="f3" y="f12"/>
                    <a:pt x="f3" y="f13"/>
                  </a:cubicBezTo>
                  <a:lnTo>
                    <a:pt x="f3" y="f9"/>
                  </a:lnTo>
                  <a:cubicBezTo>
                    <a:pt x="f3" y="f14"/>
                    <a:pt x="f11" y="f2"/>
                    <a:pt x="f10"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14" name="Google Shape;10425;p74">
              <a:extLst>
                <a:ext uri="{FF2B5EF4-FFF2-40B4-BE49-F238E27FC236}">
                  <a16:creationId xmlns:a16="http://schemas.microsoft.com/office/drawing/2014/main" id="{BFB8CB74-0BA0-1B0C-B623-A16EEB151789}"/>
                </a:ext>
              </a:extLst>
            </p:cNvPr>
            <p:cNvSpPr/>
            <p:nvPr/>
          </p:nvSpPr>
          <p:spPr>
            <a:xfrm>
              <a:off x="7368948" y="3488893"/>
              <a:ext cx="127796" cy="46104"/>
            </a:xfrm>
            <a:custGeom>
              <a:avLst/>
              <a:gdLst>
                <a:gd name="f0" fmla="val w"/>
                <a:gd name="f1" fmla="val h"/>
                <a:gd name="f2" fmla="val 0"/>
                <a:gd name="f3" fmla="val 4192"/>
                <a:gd name="f4" fmla="val 1419"/>
                <a:gd name="f5" fmla="val 694"/>
                <a:gd name="f6" fmla="val 1"/>
                <a:gd name="f7" fmla="val 316"/>
                <a:gd name="f8" fmla="val 1103"/>
                <a:gd name="f9" fmla="val 1418"/>
                <a:gd name="f10" fmla="val 3845"/>
                <a:gd name="f11" fmla="val 4065"/>
                <a:gd name="f12" fmla="val 4191"/>
                <a:gd name="f13" fmla="val 1261"/>
                <a:gd name="f14" fmla="val 1072"/>
                <a:gd name="f15" fmla="val 347"/>
                <a:gd name="f16" fmla="val 158"/>
                <a:gd name="f17" fmla="*/ f0 1 4192"/>
                <a:gd name="f18" fmla="*/ f1 1 1419"/>
                <a:gd name="f19" fmla="val f2"/>
                <a:gd name="f20" fmla="val f3"/>
                <a:gd name="f21" fmla="val f4"/>
                <a:gd name="f22" fmla="+- f21 0 f19"/>
                <a:gd name="f23" fmla="+- f20 0 f19"/>
                <a:gd name="f24" fmla="*/ f23 1 4192"/>
                <a:gd name="f25" fmla="*/ f22 1 1419"/>
                <a:gd name="f26" fmla="*/ f19 1 f24"/>
                <a:gd name="f27" fmla="*/ f20 1 f24"/>
                <a:gd name="f28" fmla="*/ f19 1 f25"/>
                <a:gd name="f29" fmla="*/ f21 1 f25"/>
                <a:gd name="f30" fmla="*/ f26 f17 1"/>
                <a:gd name="f31" fmla="*/ f27 f17 1"/>
                <a:gd name="f32" fmla="*/ f29 f18 1"/>
                <a:gd name="f33" fmla="*/ f28 f18 1"/>
              </a:gdLst>
              <a:ahLst/>
              <a:cxnLst>
                <a:cxn ang="3cd4">
                  <a:pos x="hc" y="t"/>
                </a:cxn>
                <a:cxn ang="0">
                  <a:pos x="r" y="vc"/>
                </a:cxn>
                <a:cxn ang="cd4">
                  <a:pos x="hc" y="b"/>
                </a:cxn>
                <a:cxn ang="cd2">
                  <a:pos x="l" y="vc"/>
                </a:cxn>
              </a:cxnLst>
              <a:rect l="f30" t="f33" r="f31" b="f32"/>
              <a:pathLst>
                <a:path w="4192" h="1419">
                  <a:moveTo>
                    <a:pt x="f5" y="f6"/>
                  </a:moveTo>
                  <a:cubicBezTo>
                    <a:pt x="f7" y="f6"/>
                    <a:pt x="f6" y="f7"/>
                    <a:pt x="f6" y="f5"/>
                  </a:cubicBezTo>
                  <a:cubicBezTo>
                    <a:pt x="f6" y="f8"/>
                    <a:pt x="f7" y="f9"/>
                    <a:pt x="f5" y="f9"/>
                  </a:cubicBezTo>
                  <a:lnTo>
                    <a:pt x="f10" y="f9"/>
                  </a:lnTo>
                  <a:cubicBezTo>
                    <a:pt x="f11" y="f9"/>
                    <a:pt x="f12" y="f13"/>
                    <a:pt x="f12" y="f14"/>
                  </a:cubicBezTo>
                  <a:lnTo>
                    <a:pt x="f12" y="f15"/>
                  </a:lnTo>
                  <a:cubicBezTo>
                    <a:pt x="f12" y="f16"/>
                    <a:pt x="f11" y="f6"/>
                    <a:pt x="f10"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15" name="Google Shape;10426;p74">
              <a:extLst>
                <a:ext uri="{FF2B5EF4-FFF2-40B4-BE49-F238E27FC236}">
                  <a16:creationId xmlns:a16="http://schemas.microsoft.com/office/drawing/2014/main" id="{0093EC6F-0712-2052-3D63-47B6012AE522}"/>
                </a:ext>
              </a:extLst>
            </p:cNvPr>
            <p:cNvSpPr/>
            <p:nvPr/>
          </p:nvSpPr>
          <p:spPr>
            <a:xfrm>
              <a:off x="7348795" y="3622980"/>
              <a:ext cx="148891" cy="46104"/>
            </a:xfrm>
            <a:custGeom>
              <a:avLst/>
              <a:gdLst>
                <a:gd name="f0" fmla="val w"/>
                <a:gd name="f1" fmla="val h"/>
                <a:gd name="f2" fmla="val 0"/>
                <a:gd name="f3" fmla="val 4884"/>
                <a:gd name="f4" fmla="val 1419"/>
                <a:gd name="f5" fmla="val 1"/>
                <a:gd name="f6" fmla="val 1418"/>
                <a:gd name="f7" fmla="val 2773"/>
                <a:gd name="f8" fmla="val 347"/>
                <a:gd name="f9" fmla="val 568"/>
                <a:gd name="f10" fmla="val 2615"/>
                <a:gd name="f11" fmla="val 725"/>
                <a:gd name="f12" fmla="val 2426"/>
                <a:gd name="f13" fmla="val 2237"/>
                <a:gd name="f14" fmla="val 2080"/>
                <a:gd name="f15" fmla="*/ f0 1 4884"/>
                <a:gd name="f16" fmla="*/ f1 1 1419"/>
                <a:gd name="f17" fmla="val f2"/>
                <a:gd name="f18" fmla="val f3"/>
                <a:gd name="f19" fmla="val f4"/>
                <a:gd name="f20" fmla="+- f19 0 f17"/>
                <a:gd name="f21" fmla="+- f18 0 f17"/>
                <a:gd name="f22" fmla="*/ f21 1 4884"/>
                <a:gd name="f23" fmla="*/ f20 1 1419"/>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4884" h="1419">
                  <a:moveTo>
                    <a:pt x="f2" y="f5"/>
                  </a:moveTo>
                  <a:lnTo>
                    <a:pt x="f2" y="f6"/>
                  </a:lnTo>
                  <a:lnTo>
                    <a:pt x="f3" y="f6"/>
                  </a:lnTo>
                  <a:lnTo>
                    <a:pt x="f3" y="f5"/>
                  </a:lnTo>
                  <a:lnTo>
                    <a:pt x="f7" y="f5"/>
                  </a:lnTo>
                  <a:lnTo>
                    <a:pt x="f7" y="f8"/>
                  </a:lnTo>
                  <a:cubicBezTo>
                    <a:pt x="f7" y="f9"/>
                    <a:pt x="f10" y="f11"/>
                    <a:pt x="f12" y="f11"/>
                  </a:cubicBezTo>
                  <a:cubicBezTo>
                    <a:pt x="f13" y="f11"/>
                    <a:pt x="f14" y="f9"/>
                    <a:pt x="f14" y="f8"/>
                  </a:cubicBezTo>
                  <a:lnTo>
                    <a:pt x="f14" y="f5"/>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16" name="Google Shape;10427;p74">
              <a:extLst>
                <a:ext uri="{FF2B5EF4-FFF2-40B4-BE49-F238E27FC236}">
                  <a16:creationId xmlns:a16="http://schemas.microsoft.com/office/drawing/2014/main" id="{D9955370-4FC2-EF39-4B72-D3679148912B}"/>
                </a:ext>
              </a:extLst>
            </p:cNvPr>
            <p:cNvSpPr/>
            <p:nvPr/>
          </p:nvSpPr>
          <p:spPr>
            <a:xfrm>
              <a:off x="7326694" y="3555434"/>
              <a:ext cx="171001" cy="44055"/>
            </a:xfrm>
            <a:custGeom>
              <a:avLst/>
              <a:gdLst>
                <a:gd name="f0" fmla="val w"/>
                <a:gd name="f1" fmla="val h"/>
                <a:gd name="f2" fmla="val 0"/>
                <a:gd name="f3" fmla="val 5609"/>
                <a:gd name="f4" fmla="val 1356"/>
                <a:gd name="f5" fmla="val 1"/>
                <a:gd name="f6" fmla="val 1355"/>
                <a:gd name="f7" fmla="val 347"/>
                <a:gd name="f8" fmla="val 5577"/>
                <a:gd name="f9" fmla="val 158"/>
                <a:gd name="f10" fmla="val 5451"/>
                <a:gd name="f11" fmla="val 5231"/>
                <a:gd name="f12" fmla="*/ f0 1 5609"/>
                <a:gd name="f13" fmla="*/ f1 1 1356"/>
                <a:gd name="f14" fmla="val f2"/>
                <a:gd name="f15" fmla="val f3"/>
                <a:gd name="f16" fmla="val f4"/>
                <a:gd name="f17" fmla="+- f16 0 f14"/>
                <a:gd name="f18" fmla="+- f15 0 f14"/>
                <a:gd name="f19" fmla="*/ f18 1 5609"/>
                <a:gd name="f20" fmla="*/ f17 1 1356"/>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5609" h="1356">
                  <a:moveTo>
                    <a:pt x="f5" y="f2"/>
                  </a:moveTo>
                  <a:lnTo>
                    <a:pt x="f5" y="f6"/>
                  </a:lnTo>
                  <a:lnTo>
                    <a:pt x="f3" y="f6"/>
                  </a:lnTo>
                  <a:lnTo>
                    <a:pt x="f3" y="f7"/>
                  </a:lnTo>
                  <a:cubicBezTo>
                    <a:pt x="f8" y="f9"/>
                    <a:pt x="f10" y="f2"/>
                    <a:pt x="f11"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17" name="Google Shape;10428;p74">
              <a:extLst>
                <a:ext uri="{FF2B5EF4-FFF2-40B4-BE49-F238E27FC236}">
                  <a16:creationId xmlns:a16="http://schemas.microsoft.com/office/drawing/2014/main" id="{164F7C37-77AD-9C05-6FFF-A47AD5371CB2}"/>
                </a:ext>
              </a:extLst>
            </p:cNvPr>
            <p:cNvSpPr/>
            <p:nvPr/>
          </p:nvSpPr>
          <p:spPr>
            <a:xfrm>
              <a:off x="7348795" y="3692612"/>
              <a:ext cx="149870" cy="113659"/>
            </a:xfrm>
            <a:custGeom>
              <a:avLst/>
              <a:gdLst>
                <a:gd name="f0" fmla="val w"/>
                <a:gd name="f1" fmla="val h"/>
                <a:gd name="f2" fmla="val 0"/>
                <a:gd name="f3" fmla="val 4916"/>
                <a:gd name="f4" fmla="val 3498"/>
                <a:gd name="f5" fmla="val 3151"/>
                <a:gd name="f6" fmla="val 3340"/>
                <a:gd name="f7" fmla="val 158"/>
                <a:gd name="f8" fmla="val 3497"/>
                <a:gd name="f9" fmla="val 347"/>
                <a:gd name="f10" fmla="val 536"/>
                <a:gd name="f11" fmla="val 693"/>
                <a:gd name="f12" fmla="val 1418"/>
                <a:gd name="f13" fmla="val 4190"/>
                <a:gd name="f14" fmla="val 4348"/>
                <a:gd name="f15" fmla="val 4569"/>
                <a:gd name="f16" fmla="val 4758"/>
                <a:gd name="f17" fmla="val 4915"/>
                <a:gd name="f18" fmla="val 2773"/>
                <a:gd name="f19" fmla="val 2615"/>
                <a:gd name="f20" fmla="val 2426"/>
                <a:gd name="f21" fmla="val 2237"/>
                <a:gd name="f22" fmla="val 2080"/>
                <a:gd name="f23" fmla="*/ f0 1 4916"/>
                <a:gd name="f24" fmla="*/ f1 1 3498"/>
                <a:gd name="f25" fmla="val f2"/>
                <a:gd name="f26" fmla="val f3"/>
                <a:gd name="f27" fmla="val f4"/>
                <a:gd name="f28" fmla="+- f27 0 f25"/>
                <a:gd name="f29" fmla="+- f26 0 f25"/>
                <a:gd name="f30" fmla="*/ f29 1 4916"/>
                <a:gd name="f31" fmla="*/ f28 1 3498"/>
                <a:gd name="f32" fmla="*/ f25 1 f30"/>
                <a:gd name="f33" fmla="*/ f26 1 f30"/>
                <a:gd name="f34" fmla="*/ f25 1 f31"/>
                <a:gd name="f35" fmla="*/ f27 1 f31"/>
                <a:gd name="f36" fmla="*/ f32 f23 1"/>
                <a:gd name="f37" fmla="*/ f33 f23 1"/>
                <a:gd name="f38" fmla="*/ f35 f24 1"/>
                <a:gd name="f39" fmla="*/ f34 f24 1"/>
              </a:gdLst>
              <a:ahLst/>
              <a:cxnLst>
                <a:cxn ang="3cd4">
                  <a:pos x="hc" y="t"/>
                </a:cxn>
                <a:cxn ang="0">
                  <a:pos x="r" y="vc"/>
                </a:cxn>
                <a:cxn ang="cd4">
                  <a:pos x="hc" y="b"/>
                </a:cxn>
                <a:cxn ang="cd2">
                  <a:pos x="l" y="vc"/>
                </a:cxn>
              </a:cxnLst>
              <a:rect l="f36" t="f39" r="f37" b="f38"/>
              <a:pathLst>
                <a:path w="4916" h="3498">
                  <a:moveTo>
                    <a:pt x="f2" y="f2"/>
                  </a:moveTo>
                  <a:lnTo>
                    <a:pt x="f2" y="f5"/>
                  </a:lnTo>
                  <a:cubicBezTo>
                    <a:pt x="f2" y="f6"/>
                    <a:pt x="f7" y="f8"/>
                    <a:pt x="f9" y="f8"/>
                  </a:cubicBezTo>
                  <a:cubicBezTo>
                    <a:pt x="f10" y="f8"/>
                    <a:pt x="f11" y="f6"/>
                    <a:pt x="f11" y="f5"/>
                  </a:cubicBezTo>
                  <a:lnTo>
                    <a:pt x="f11" y="f12"/>
                  </a:lnTo>
                  <a:lnTo>
                    <a:pt x="f13" y="f12"/>
                  </a:lnTo>
                  <a:lnTo>
                    <a:pt x="f13" y="f5"/>
                  </a:lnTo>
                  <a:cubicBezTo>
                    <a:pt x="f13" y="f6"/>
                    <a:pt x="f14" y="f8"/>
                    <a:pt x="f15" y="f8"/>
                  </a:cubicBezTo>
                  <a:cubicBezTo>
                    <a:pt x="f16" y="f8"/>
                    <a:pt x="f17" y="f6"/>
                    <a:pt x="f17" y="f5"/>
                  </a:cubicBezTo>
                  <a:lnTo>
                    <a:pt x="f17" y="f2"/>
                  </a:lnTo>
                  <a:lnTo>
                    <a:pt x="f18" y="f2"/>
                  </a:lnTo>
                  <a:lnTo>
                    <a:pt x="f18" y="f9"/>
                  </a:lnTo>
                  <a:cubicBezTo>
                    <a:pt x="f18" y="f10"/>
                    <a:pt x="f19" y="f11"/>
                    <a:pt x="f20" y="f11"/>
                  </a:cubicBezTo>
                  <a:cubicBezTo>
                    <a:pt x="f21" y="f11"/>
                    <a:pt x="f22" y="f10"/>
                    <a:pt x="f22" y="f9"/>
                  </a:cubicBezTo>
                  <a:lnTo>
                    <a:pt x="f22" y="f2"/>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18" name="Google Shape;10429;p74">
              <a:extLst>
                <a:ext uri="{FF2B5EF4-FFF2-40B4-BE49-F238E27FC236}">
                  <a16:creationId xmlns:a16="http://schemas.microsoft.com/office/drawing/2014/main" id="{17CDE239-1DC4-11E1-0CBF-C6BB3410EDC1}"/>
                </a:ext>
              </a:extLst>
            </p:cNvPr>
            <p:cNvSpPr/>
            <p:nvPr/>
          </p:nvSpPr>
          <p:spPr>
            <a:xfrm>
              <a:off x="7200881" y="3487887"/>
              <a:ext cx="105695" cy="135130"/>
            </a:xfrm>
            <a:custGeom>
              <a:avLst/>
              <a:gdLst>
                <a:gd name="f0" fmla="val w"/>
                <a:gd name="f1" fmla="val h"/>
                <a:gd name="f2" fmla="val 0"/>
                <a:gd name="f3" fmla="val 3467"/>
                <a:gd name="f4" fmla="val 4159"/>
                <a:gd name="f5" fmla="val 1733"/>
                <a:gd name="f6" fmla="val 788"/>
                <a:gd name="f7" fmla="val 1"/>
                <a:gd name="f8" fmla="val 3812"/>
                <a:gd name="f9" fmla="val 4001"/>
                <a:gd name="f10" fmla="val 158"/>
                <a:gd name="f11" fmla="val 347"/>
                <a:gd name="f12" fmla="val 3120"/>
                <a:gd name="f13" fmla="val 3309"/>
                <a:gd name="f14" fmla="val 3466"/>
                <a:gd name="f15" fmla="val 2678"/>
                <a:gd name="f16" fmla="*/ f0 1 3467"/>
                <a:gd name="f17" fmla="*/ f1 1 4159"/>
                <a:gd name="f18" fmla="val f2"/>
                <a:gd name="f19" fmla="val f3"/>
                <a:gd name="f20" fmla="val f4"/>
                <a:gd name="f21" fmla="+- f20 0 f18"/>
                <a:gd name="f22" fmla="+- f19 0 f18"/>
                <a:gd name="f23" fmla="*/ f22 1 3467"/>
                <a:gd name="f24" fmla="*/ f21 1 4159"/>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3467" h="4159">
                  <a:moveTo>
                    <a:pt x="f5" y="f2"/>
                  </a:moveTo>
                  <a:cubicBezTo>
                    <a:pt x="f6" y="f2"/>
                    <a:pt x="f7" y="f6"/>
                    <a:pt x="f7" y="f5"/>
                  </a:cubicBezTo>
                  <a:lnTo>
                    <a:pt x="f7" y="f8"/>
                  </a:lnTo>
                  <a:cubicBezTo>
                    <a:pt x="f7" y="f9"/>
                    <a:pt x="f10" y="f4"/>
                    <a:pt x="f11" y="f4"/>
                  </a:cubicBezTo>
                  <a:lnTo>
                    <a:pt x="f12" y="f4"/>
                  </a:lnTo>
                  <a:cubicBezTo>
                    <a:pt x="f13" y="f4"/>
                    <a:pt x="f14" y="f9"/>
                    <a:pt x="f14" y="f8"/>
                  </a:cubicBezTo>
                  <a:lnTo>
                    <a:pt x="f14" y="f5"/>
                  </a:lnTo>
                  <a:cubicBezTo>
                    <a:pt x="f14" y="f6"/>
                    <a:pt x="f15"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119" name="Google Shape;10435;p74">
            <a:extLst>
              <a:ext uri="{FF2B5EF4-FFF2-40B4-BE49-F238E27FC236}">
                <a16:creationId xmlns:a16="http://schemas.microsoft.com/office/drawing/2014/main" id="{B48DE82D-60B1-677C-5980-07FA7CF06934}"/>
              </a:ext>
            </a:extLst>
          </p:cNvPr>
          <p:cNvGrpSpPr/>
          <p:nvPr/>
        </p:nvGrpSpPr>
        <p:grpSpPr>
          <a:xfrm>
            <a:off x="7658185" y="5460478"/>
            <a:ext cx="709635" cy="701247"/>
            <a:chOff x="7115239" y="3964728"/>
            <a:chExt cx="532226" cy="525935"/>
          </a:xfrm>
          <a:solidFill>
            <a:srgbClr val="00B050"/>
          </a:solidFill>
        </p:grpSpPr>
        <p:sp>
          <p:nvSpPr>
            <p:cNvPr id="120" name="Google Shape;10436;p74">
              <a:extLst>
                <a:ext uri="{FF2B5EF4-FFF2-40B4-BE49-F238E27FC236}">
                  <a16:creationId xmlns:a16="http://schemas.microsoft.com/office/drawing/2014/main" id="{763D3148-2181-F381-C125-5938A2C2AC9E}"/>
                </a:ext>
              </a:extLst>
            </p:cNvPr>
            <p:cNvSpPr/>
            <p:nvPr/>
          </p:nvSpPr>
          <p:spPr>
            <a:xfrm>
              <a:off x="7365107" y="3964728"/>
              <a:ext cx="31089" cy="82798"/>
            </a:xfrm>
            <a:custGeom>
              <a:avLst/>
              <a:gdLst>
                <a:gd name="f0" fmla="val w"/>
                <a:gd name="f1" fmla="val h"/>
                <a:gd name="f2" fmla="val 0"/>
                <a:gd name="f3" fmla="val 694"/>
                <a:gd name="f4" fmla="val 1734"/>
                <a:gd name="f5" fmla="val 347"/>
                <a:gd name="f6" fmla="val 158"/>
                <a:gd name="f7" fmla="val 1355"/>
                <a:gd name="f8" fmla="val 1576"/>
                <a:gd name="f9" fmla="val 1733"/>
                <a:gd name="f10" fmla="val 536"/>
                <a:gd name="f11" fmla="val 693"/>
                <a:gd name="f12" fmla="*/ f0 1 694"/>
                <a:gd name="f13" fmla="*/ f1 1 1734"/>
                <a:gd name="f14" fmla="val f2"/>
                <a:gd name="f15" fmla="val f3"/>
                <a:gd name="f16" fmla="val f4"/>
                <a:gd name="f17" fmla="+- f16 0 f14"/>
                <a:gd name="f18" fmla="+- f15 0 f14"/>
                <a:gd name="f19" fmla="*/ f18 1 694"/>
                <a:gd name="f20" fmla="*/ f17 1 1734"/>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694" h="1734">
                  <a:moveTo>
                    <a:pt x="f5" y="f2"/>
                  </a:moveTo>
                  <a:cubicBezTo>
                    <a:pt x="f6" y="f2"/>
                    <a:pt x="f2" y="f6"/>
                    <a:pt x="f2" y="f5"/>
                  </a:cubicBezTo>
                  <a:lnTo>
                    <a:pt x="f2" y="f7"/>
                  </a:lnTo>
                  <a:cubicBezTo>
                    <a:pt x="f2" y="f8"/>
                    <a:pt x="f6" y="f9"/>
                    <a:pt x="f5" y="f9"/>
                  </a:cubicBezTo>
                  <a:cubicBezTo>
                    <a:pt x="f10" y="f9"/>
                    <a:pt x="f11" y="f8"/>
                    <a:pt x="f11" y="f7"/>
                  </a:cubicBezTo>
                  <a:lnTo>
                    <a:pt x="f11" y="f5"/>
                  </a:lnTo>
                  <a:cubicBezTo>
                    <a:pt x="f11" y="f6"/>
                    <a:pt x="f10"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21" name="Google Shape;10437;p74">
              <a:extLst>
                <a:ext uri="{FF2B5EF4-FFF2-40B4-BE49-F238E27FC236}">
                  <a16:creationId xmlns:a16="http://schemas.microsoft.com/office/drawing/2014/main" id="{6F6EE766-AF83-2405-2F05-23EC60B96418}"/>
                </a:ext>
              </a:extLst>
            </p:cNvPr>
            <p:cNvSpPr/>
            <p:nvPr/>
          </p:nvSpPr>
          <p:spPr>
            <a:xfrm>
              <a:off x="7240868" y="4029769"/>
              <a:ext cx="63578" cy="66275"/>
            </a:xfrm>
            <a:custGeom>
              <a:avLst/>
              <a:gdLst>
                <a:gd name="f0" fmla="val w"/>
                <a:gd name="f1" fmla="val h"/>
                <a:gd name="f2" fmla="val 0"/>
                <a:gd name="f3" fmla="val 1419"/>
                <a:gd name="f4" fmla="val 1388"/>
                <a:gd name="f5" fmla="val 363"/>
                <a:gd name="f6" fmla="val 1"/>
                <a:gd name="f7" fmla="val 276"/>
                <a:gd name="f8" fmla="val 190"/>
                <a:gd name="f9" fmla="val 40"/>
                <a:gd name="f10" fmla="val 127"/>
                <a:gd name="f11" fmla="val 119"/>
                <a:gd name="f12" fmla="val 245"/>
                <a:gd name="f13" fmla="val 466"/>
                <a:gd name="f14" fmla="val 592"/>
                <a:gd name="f15" fmla="val 820"/>
                <a:gd name="f16" fmla="val 1316"/>
                <a:gd name="f17" fmla="val 883"/>
                <a:gd name="f18" fmla="val 1364"/>
                <a:gd name="f19" fmla="val 969"/>
                <a:gd name="f20" fmla="val 1387"/>
                <a:gd name="f21" fmla="val 1056"/>
                <a:gd name="f22" fmla="val 1143"/>
                <a:gd name="f23" fmla="val 1229"/>
                <a:gd name="f24" fmla="val 1292"/>
                <a:gd name="f25" fmla="val 1418"/>
                <a:gd name="f26" fmla="val 1190"/>
                <a:gd name="f27" fmla="val 938"/>
                <a:gd name="f28" fmla="val 844"/>
                <a:gd name="f29" fmla="val 599"/>
                <a:gd name="f30" fmla="val 536"/>
                <a:gd name="f31" fmla="val 450"/>
                <a:gd name="f32" fmla="*/ f0 1 1419"/>
                <a:gd name="f33" fmla="*/ f1 1 1388"/>
                <a:gd name="f34" fmla="val f2"/>
                <a:gd name="f35" fmla="val f3"/>
                <a:gd name="f36" fmla="val f4"/>
                <a:gd name="f37" fmla="+- f36 0 f34"/>
                <a:gd name="f38" fmla="+- f35 0 f34"/>
                <a:gd name="f39" fmla="*/ f38 1 1419"/>
                <a:gd name="f40" fmla="*/ f37 1 1388"/>
                <a:gd name="f41" fmla="*/ f34 1 f39"/>
                <a:gd name="f42" fmla="*/ f35 1 f39"/>
                <a:gd name="f43" fmla="*/ f34 1 f40"/>
                <a:gd name="f44" fmla="*/ f36 1 f40"/>
                <a:gd name="f45" fmla="*/ f41 f32 1"/>
                <a:gd name="f46" fmla="*/ f42 f32 1"/>
                <a:gd name="f47" fmla="*/ f44 f33 1"/>
                <a:gd name="f48" fmla="*/ f43 f33 1"/>
              </a:gdLst>
              <a:ahLst/>
              <a:cxnLst>
                <a:cxn ang="3cd4">
                  <a:pos x="hc" y="t"/>
                </a:cxn>
                <a:cxn ang="0">
                  <a:pos x="r" y="vc"/>
                </a:cxn>
                <a:cxn ang="cd4">
                  <a:pos x="hc" y="b"/>
                </a:cxn>
                <a:cxn ang="cd2">
                  <a:pos x="l" y="vc"/>
                </a:cxn>
              </a:cxnLst>
              <a:rect l="f45" t="f48" r="f46" b="f47"/>
              <a:pathLst>
                <a:path w="1419" h="1388">
                  <a:moveTo>
                    <a:pt x="f5" y="f6"/>
                  </a:moveTo>
                  <a:cubicBezTo>
                    <a:pt x="f7" y="f6"/>
                    <a:pt x="f8" y="f9"/>
                    <a:pt x="f10" y="f11"/>
                  </a:cubicBezTo>
                  <a:cubicBezTo>
                    <a:pt x="f6" y="f12"/>
                    <a:pt x="f6" y="f13"/>
                    <a:pt x="f10" y="f14"/>
                  </a:cubicBezTo>
                  <a:lnTo>
                    <a:pt x="f15" y="f16"/>
                  </a:lnTo>
                  <a:cubicBezTo>
                    <a:pt x="f17" y="f18"/>
                    <a:pt x="f19" y="f20"/>
                    <a:pt x="f21" y="f20"/>
                  </a:cubicBezTo>
                  <a:cubicBezTo>
                    <a:pt x="f22" y="f20"/>
                    <a:pt x="f23" y="f18"/>
                    <a:pt x="f24" y="f16"/>
                  </a:cubicBezTo>
                  <a:cubicBezTo>
                    <a:pt x="f25" y="f26"/>
                    <a:pt x="f25" y="f27"/>
                    <a:pt x="f24" y="f28"/>
                  </a:cubicBezTo>
                  <a:lnTo>
                    <a:pt x="f29" y="f11"/>
                  </a:lnTo>
                  <a:cubicBezTo>
                    <a:pt x="f30" y="f9"/>
                    <a:pt x="f31"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22" name="Google Shape;10438;p74">
              <a:extLst>
                <a:ext uri="{FF2B5EF4-FFF2-40B4-BE49-F238E27FC236}">
                  <a16:creationId xmlns:a16="http://schemas.microsoft.com/office/drawing/2014/main" id="{7558835E-68F3-0CB3-8825-9E65BC546BC4}"/>
                </a:ext>
              </a:extLst>
            </p:cNvPr>
            <p:cNvSpPr/>
            <p:nvPr/>
          </p:nvSpPr>
          <p:spPr>
            <a:xfrm>
              <a:off x="7456822" y="4030336"/>
              <a:ext cx="63578" cy="65708"/>
            </a:xfrm>
            <a:custGeom>
              <a:avLst/>
              <a:gdLst>
                <a:gd name="f0" fmla="val w"/>
                <a:gd name="f1" fmla="val h"/>
                <a:gd name="f2" fmla="val 0"/>
                <a:gd name="f3" fmla="val 1419"/>
                <a:gd name="f4" fmla="val 1376"/>
                <a:gd name="f5" fmla="val 1054"/>
                <a:gd name="f6" fmla="val 976"/>
                <a:gd name="f7" fmla="val 894"/>
                <a:gd name="f8" fmla="val 33"/>
                <a:gd name="f9" fmla="val 820"/>
                <a:gd name="f10" fmla="val 107"/>
                <a:gd name="f11" fmla="val 95"/>
                <a:gd name="f12" fmla="val 832"/>
                <a:gd name="f13" fmla="val 1"/>
                <a:gd name="f14" fmla="val 926"/>
                <a:gd name="f15" fmla="val 1178"/>
                <a:gd name="f16" fmla="val 1304"/>
                <a:gd name="f17" fmla="val 158"/>
                <a:gd name="f18" fmla="val 1352"/>
                <a:gd name="f19" fmla="val 253"/>
                <a:gd name="f20" fmla="val 1375"/>
                <a:gd name="f21" fmla="val 344"/>
                <a:gd name="f22" fmla="val 434"/>
                <a:gd name="f23" fmla="val 521"/>
                <a:gd name="f24" fmla="val 568"/>
                <a:gd name="f25" fmla="val 1293"/>
                <a:gd name="f26" fmla="val 580"/>
                <a:gd name="f27" fmla="val 454"/>
                <a:gd name="f28" fmla="val 233"/>
                <a:gd name="f29" fmla="val 1226"/>
                <a:gd name="f30" fmla="val 41"/>
                <a:gd name="f31" fmla="val 1142"/>
                <a:gd name="f32" fmla="*/ f0 1 1419"/>
                <a:gd name="f33" fmla="*/ f1 1 1376"/>
                <a:gd name="f34" fmla="val f2"/>
                <a:gd name="f35" fmla="val f3"/>
                <a:gd name="f36" fmla="val f4"/>
                <a:gd name="f37" fmla="+- f36 0 f34"/>
                <a:gd name="f38" fmla="+- f35 0 f34"/>
                <a:gd name="f39" fmla="*/ f38 1 1419"/>
                <a:gd name="f40" fmla="*/ f37 1 1376"/>
                <a:gd name="f41" fmla="*/ f34 1 f39"/>
                <a:gd name="f42" fmla="*/ f35 1 f39"/>
                <a:gd name="f43" fmla="*/ f34 1 f40"/>
                <a:gd name="f44" fmla="*/ f36 1 f40"/>
                <a:gd name="f45" fmla="*/ f41 f32 1"/>
                <a:gd name="f46" fmla="*/ f42 f32 1"/>
                <a:gd name="f47" fmla="*/ f44 f33 1"/>
                <a:gd name="f48" fmla="*/ f43 f33 1"/>
              </a:gdLst>
              <a:ahLst/>
              <a:cxnLst>
                <a:cxn ang="3cd4">
                  <a:pos x="hc" y="t"/>
                </a:cxn>
                <a:cxn ang="0">
                  <a:pos x="r" y="vc"/>
                </a:cxn>
                <a:cxn ang="cd4">
                  <a:pos x="hc" y="b"/>
                </a:cxn>
                <a:cxn ang="cd2">
                  <a:pos x="l" y="vc"/>
                </a:cxn>
              </a:cxnLst>
              <a:rect l="f45" t="f48" r="f46" b="f47"/>
              <a:pathLst>
                <a:path w="1419" h="1376">
                  <a:moveTo>
                    <a:pt x="f5" y="f2"/>
                  </a:moveTo>
                  <a:cubicBezTo>
                    <a:pt x="f6" y="f2"/>
                    <a:pt x="f7" y="f8"/>
                    <a:pt x="f9" y="f10"/>
                  </a:cubicBezTo>
                  <a:lnTo>
                    <a:pt x="f11" y="f12"/>
                  </a:lnTo>
                  <a:cubicBezTo>
                    <a:pt x="f13" y="f14"/>
                    <a:pt x="f13" y="f15"/>
                    <a:pt x="f11" y="f16"/>
                  </a:cubicBezTo>
                  <a:cubicBezTo>
                    <a:pt x="f17" y="f18"/>
                    <a:pt x="f19" y="f20"/>
                    <a:pt x="f21" y="f20"/>
                  </a:cubicBezTo>
                  <a:cubicBezTo>
                    <a:pt x="f22" y="f20"/>
                    <a:pt x="f23" y="f18"/>
                    <a:pt x="f24" y="f16"/>
                  </a:cubicBezTo>
                  <a:lnTo>
                    <a:pt x="f25" y="f26"/>
                  </a:lnTo>
                  <a:cubicBezTo>
                    <a:pt x="f3" y="f27"/>
                    <a:pt x="f3" y="f28"/>
                    <a:pt x="f25" y="f10"/>
                  </a:cubicBezTo>
                  <a:cubicBezTo>
                    <a:pt x="f29" y="f30"/>
                    <a:pt x="f31"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23" name="Google Shape;10439;p74">
              <a:extLst>
                <a:ext uri="{FF2B5EF4-FFF2-40B4-BE49-F238E27FC236}">
                  <a16:creationId xmlns:a16="http://schemas.microsoft.com/office/drawing/2014/main" id="{DA085E7D-65C5-9681-BCA2-6CFDD77DBFC4}"/>
                </a:ext>
              </a:extLst>
            </p:cNvPr>
            <p:cNvSpPr/>
            <p:nvPr/>
          </p:nvSpPr>
          <p:spPr>
            <a:xfrm>
              <a:off x="7583887" y="4194892"/>
              <a:ext cx="63578" cy="231736"/>
            </a:xfrm>
            <a:custGeom>
              <a:avLst/>
              <a:gdLst>
                <a:gd name="f0" fmla="val w"/>
                <a:gd name="f1" fmla="val h"/>
                <a:gd name="f2" fmla="val 0"/>
                <a:gd name="f3" fmla="val 1419"/>
                <a:gd name="f4" fmla="val 4853"/>
                <a:gd name="f5" fmla="val 1"/>
                <a:gd name="f6" fmla="val 4852"/>
                <a:gd name="f7" fmla="val 1040"/>
                <a:gd name="f8" fmla="val 1261"/>
                <a:gd name="f9" fmla="val 1418"/>
                <a:gd name="f10" fmla="val 4695"/>
                <a:gd name="f11" fmla="val 4506"/>
                <a:gd name="f12" fmla="val 316"/>
                <a:gd name="f13" fmla="val 1355"/>
                <a:gd name="f14" fmla="val 158"/>
                <a:gd name="f15" fmla="val 1198"/>
                <a:gd name="f16" fmla="*/ f0 1 1419"/>
                <a:gd name="f17" fmla="*/ f1 1 4853"/>
                <a:gd name="f18" fmla="val f2"/>
                <a:gd name="f19" fmla="val f3"/>
                <a:gd name="f20" fmla="val f4"/>
                <a:gd name="f21" fmla="+- f20 0 f18"/>
                <a:gd name="f22" fmla="+- f19 0 f18"/>
                <a:gd name="f23" fmla="*/ f22 1 1419"/>
                <a:gd name="f24" fmla="*/ f21 1 4853"/>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1419" h="4853">
                  <a:moveTo>
                    <a:pt x="f2" y="f5"/>
                  </a:moveTo>
                  <a:lnTo>
                    <a:pt x="f2" y="f6"/>
                  </a:lnTo>
                  <a:lnTo>
                    <a:pt x="f7" y="f6"/>
                  </a:lnTo>
                  <a:cubicBezTo>
                    <a:pt x="f8" y="f6"/>
                    <a:pt x="f9" y="f10"/>
                    <a:pt x="f9" y="f11"/>
                  </a:cubicBezTo>
                  <a:lnTo>
                    <a:pt x="f9" y="f12"/>
                  </a:lnTo>
                  <a:cubicBezTo>
                    <a:pt x="f13" y="f14"/>
                    <a:pt x="f15" y="f5"/>
                    <a:pt x="f7" y="f5"/>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24" name="Google Shape;10440;p74">
              <a:extLst>
                <a:ext uri="{FF2B5EF4-FFF2-40B4-BE49-F238E27FC236}">
                  <a16:creationId xmlns:a16="http://schemas.microsoft.com/office/drawing/2014/main" id="{CDDFF099-3CAD-2FAF-C903-D02FA3E029A6}"/>
                </a:ext>
              </a:extLst>
            </p:cNvPr>
            <p:cNvSpPr/>
            <p:nvPr/>
          </p:nvSpPr>
          <p:spPr>
            <a:xfrm>
              <a:off x="7115239" y="4196227"/>
              <a:ext cx="63578" cy="231882"/>
            </a:xfrm>
            <a:custGeom>
              <a:avLst/>
              <a:gdLst>
                <a:gd name="f0" fmla="val 360"/>
                <a:gd name="f1" fmla="val w"/>
                <a:gd name="f2" fmla="val h"/>
                <a:gd name="f3" fmla="val 0"/>
                <a:gd name="f4" fmla="val 1419"/>
                <a:gd name="f5" fmla="val 4856"/>
                <a:gd name="f6" fmla="val 323"/>
                <a:gd name="f7" fmla="val 132"/>
                <a:gd name="f8" fmla="val 1"/>
                <a:gd name="f9" fmla="val 149"/>
                <a:gd name="f10" fmla="val 351"/>
                <a:gd name="f11" fmla="val 4509"/>
                <a:gd name="f12" fmla="val 4698"/>
                <a:gd name="f13" fmla="val 158"/>
                <a:gd name="f14" fmla="val 379"/>
                <a:gd name="f15" fmla="val 1418"/>
                <a:gd name="f16" fmla="val 4"/>
                <a:gd name="f17" fmla="val 341"/>
                <a:gd name="f18" fmla="*/ f1 1 1419"/>
                <a:gd name="f19" fmla="*/ f2 1 4856"/>
                <a:gd name="f20" fmla="val f3"/>
                <a:gd name="f21" fmla="val f4"/>
                <a:gd name="f22" fmla="val f5"/>
                <a:gd name="f23" fmla="+- f22 0 f20"/>
                <a:gd name="f24" fmla="+- f21 0 f20"/>
                <a:gd name="f25" fmla="*/ f24 1 1419"/>
                <a:gd name="f26" fmla="*/ f23 1 4856"/>
                <a:gd name="f27" fmla="*/ f20 1 f25"/>
                <a:gd name="f28" fmla="*/ f21 1 f25"/>
                <a:gd name="f29" fmla="*/ f20 1 f26"/>
                <a:gd name="f30" fmla="*/ f22 1 f26"/>
                <a:gd name="f31" fmla="*/ f27 f18 1"/>
                <a:gd name="f32" fmla="*/ f28 f18 1"/>
                <a:gd name="f33" fmla="*/ f30 f19 1"/>
                <a:gd name="f34" fmla="*/ f29 f19 1"/>
              </a:gdLst>
              <a:ahLst/>
              <a:cxnLst>
                <a:cxn ang="3cd4">
                  <a:pos x="hc" y="t"/>
                </a:cxn>
                <a:cxn ang="0">
                  <a:pos x="r" y="vc"/>
                </a:cxn>
                <a:cxn ang="cd4">
                  <a:pos x="hc" y="b"/>
                </a:cxn>
                <a:cxn ang="cd2">
                  <a:pos x="l" y="vc"/>
                </a:cxn>
              </a:cxnLst>
              <a:rect l="f31" t="f34" r="f32" b="f33"/>
              <a:pathLst>
                <a:path w="1419" h="4856">
                  <a:moveTo>
                    <a:pt x="f6" y="f3"/>
                  </a:moveTo>
                  <a:cubicBezTo>
                    <a:pt x="f7" y="f3"/>
                    <a:pt x="f8" y="f9"/>
                    <a:pt x="f8" y="f10"/>
                  </a:cubicBezTo>
                  <a:lnTo>
                    <a:pt x="f8" y="f11"/>
                  </a:lnTo>
                  <a:cubicBezTo>
                    <a:pt x="f8" y="f12"/>
                    <a:pt x="f13" y="f5"/>
                    <a:pt x="f14" y="f5"/>
                  </a:cubicBezTo>
                  <a:lnTo>
                    <a:pt x="f15" y="f5"/>
                  </a:lnTo>
                  <a:lnTo>
                    <a:pt x="f15" y="f16"/>
                  </a:lnTo>
                  <a:lnTo>
                    <a:pt x="f14" y="f16"/>
                  </a:lnTo>
                  <a:cubicBezTo>
                    <a:pt x="f0" y="f8"/>
                    <a:pt x="f17" y="f3"/>
                    <a:pt x="f6" y="f3"/>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25" name="Google Shape;10441;p74">
              <a:extLst>
                <a:ext uri="{FF2B5EF4-FFF2-40B4-BE49-F238E27FC236}">
                  <a16:creationId xmlns:a16="http://schemas.microsoft.com/office/drawing/2014/main" id="{2AE28F31-91BA-B4CF-32E4-8CC136BBCCD2}"/>
                </a:ext>
              </a:extLst>
            </p:cNvPr>
            <p:cNvSpPr/>
            <p:nvPr/>
          </p:nvSpPr>
          <p:spPr>
            <a:xfrm>
              <a:off x="7293108" y="4212942"/>
              <a:ext cx="256955" cy="198644"/>
            </a:xfrm>
            <a:custGeom>
              <a:avLst/>
              <a:gdLst>
                <a:gd name="f0" fmla="val w"/>
                <a:gd name="f1" fmla="val h"/>
                <a:gd name="f2" fmla="val 0"/>
                <a:gd name="f3" fmla="val 5735"/>
                <a:gd name="f4" fmla="val 4160"/>
                <a:gd name="f5" fmla="val 1639"/>
                <a:gd name="f6" fmla="val 1"/>
                <a:gd name="f7" fmla="val 1450"/>
                <a:gd name="f8" fmla="val 1198"/>
                <a:gd name="f9" fmla="val 158"/>
                <a:gd name="f10" fmla="val 1072"/>
                <a:gd name="f11" fmla="val 379"/>
                <a:gd name="f12" fmla="val 2490"/>
                <a:gd name="f13" fmla="val 2584"/>
                <a:gd name="f14" fmla="val 378"/>
                <a:gd name="f15" fmla="val 2616"/>
                <a:gd name="f16" fmla="val 567"/>
                <a:gd name="f17" fmla="val 1544"/>
                <a:gd name="f18" fmla="val 2364"/>
                <a:gd name="f19" fmla="val 1796"/>
                <a:gd name="f20" fmla="val 1891"/>
                <a:gd name="f21" fmla="val 2017"/>
                <a:gd name="f22" fmla="val 1418"/>
                <a:gd name="f23" fmla="val 2710"/>
                <a:gd name="f24" fmla="val 2899"/>
                <a:gd name="f25" fmla="val 3056"/>
                <a:gd name="f26" fmla="val 1481"/>
                <a:gd name="f27" fmla="val 3182"/>
                <a:gd name="f28" fmla="val 1607"/>
                <a:gd name="f29" fmla="val 5734"/>
                <a:gd name="f30" fmla="val 4159"/>
                <a:gd name="f31" fmla="*/ f0 1 5735"/>
                <a:gd name="f32" fmla="*/ f1 1 4160"/>
                <a:gd name="f33" fmla="val f2"/>
                <a:gd name="f34" fmla="val f3"/>
                <a:gd name="f35" fmla="val f4"/>
                <a:gd name="f36" fmla="+- f35 0 f33"/>
                <a:gd name="f37" fmla="+- f34 0 f33"/>
                <a:gd name="f38" fmla="*/ f37 1 5735"/>
                <a:gd name="f39" fmla="*/ f36 1 4160"/>
                <a:gd name="f40" fmla="*/ f33 1 f38"/>
                <a:gd name="f41" fmla="*/ f34 1 f38"/>
                <a:gd name="f42" fmla="*/ f33 1 f39"/>
                <a:gd name="f43" fmla="*/ f35 1 f39"/>
                <a:gd name="f44" fmla="*/ f40 f31 1"/>
                <a:gd name="f45" fmla="*/ f41 f31 1"/>
                <a:gd name="f46" fmla="*/ f43 f32 1"/>
                <a:gd name="f47" fmla="*/ f42 f32 1"/>
              </a:gdLst>
              <a:ahLst/>
              <a:cxnLst>
                <a:cxn ang="3cd4">
                  <a:pos x="hc" y="t"/>
                </a:cxn>
                <a:cxn ang="0">
                  <a:pos x="r" y="vc"/>
                </a:cxn>
                <a:cxn ang="cd4">
                  <a:pos x="hc" y="b"/>
                </a:cxn>
                <a:cxn ang="cd2">
                  <a:pos x="l" y="vc"/>
                </a:cxn>
              </a:cxnLst>
              <a:rect l="f44" t="f47" r="f45" b="f46"/>
              <a:pathLst>
                <a:path w="5735" h="4160">
                  <a:moveTo>
                    <a:pt x="f5" y="f6"/>
                  </a:moveTo>
                  <a:cubicBezTo>
                    <a:pt x="f7" y="f6"/>
                    <a:pt x="f8" y="f9"/>
                    <a:pt x="f10" y="f11"/>
                  </a:cubicBezTo>
                  <a:lnTo>
                    <a:pt x="f2" y="f12"/>
                  </a:lnTo>
                  <a:cubicBezTo>
                    <a:pt x="f9" y="f13"/>
                    <a:pt x="f14" y="f15"/>
                    <a:pt x="f16" y="f15"/>
                  </a:cubicBezTo>
                  <a:cubicBezTo>
                    <a:pt x="f10" y="f15"/>
                    <a:pt x="f17" y="f18"/>
                    <a:pt x="f19" y="f20"/>
                  </a:cubicBezTo>
                  <a:lnTo>
                    <a:pt x="f21" y="f22"/>
                  </a:lnTo>
                  <a:lnTo>
                    <a:pt x="f23" y="f22"/>
                  </a:lnTo>
                  <a:cubicBezTo>
                    <a:pt x="f24" y="f22"/>
                    <a:pt x="f25" y="f26"/>
                    <a:pt x="f27" y="f28"/>
                  </a:cubicBezTo>
                  <a:lnTo>
                    <a:pt x="f29" y="f30"/>
                  </a:lnTo>
                  <a:lnTo>
                    <a:pt x="f29" y="f6"/>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26" name="Google Shape;10442;p74">
              <a:extLst>
                <a:ext uri="{FF2B5EF4-FFF2-40B4-BE49-F238E27FC236}">
                  <a16:creationId xmlns:a16="http://schemas.microsoft.com/office/drawing/2014/main" id="{B15E40FD-8720-4EAF-5BEC-E14C97A86F11}"/>
                </a:ext>
              </a:extLst>
            </p:cNvPr>
            <p:cNvSpPr/>
            <p:nvPr/>
          </p:nvSpPr>
          <p:spPr>
            <a:xfrm>
              <a:off x="7206989" y="4130189"/>
              <a:ext cx="314837" cy="360474"/>
            </a:xfrm>
            <a:custGeom>
              <a:avLst/>
              <a:gdLst>
                <a:gd name="f0" fmla="val w"/>
                <a:gd name="f1" fmla="val h"/>
                <a:gd name="f2" fmla="val 0"/>
                <a:gd name="f3" fmla="val 7027"/>
                <a:gd name="f4" fmla="val 7549"/>
                <a:gd name="f5" fmla="val 2206"/>
                <a:gd name="f6" fmla="val 1"/>
                <a:gd name="f7" fmla="val 1828"/>
                <a:gd name="f8" fmla="val 1481"/>
                <a:gd name="f9" fmla="val 221"/>
                <a:gd name="f10" fmla="val 1261"/>
                <a:gd name="f11" fmla="val 568"/>
                <a:gd name="f12" fmla="val 946"/>
                <a:gd name="f13" fmla="val 1198"/>
                <a:gd name="f14" fmla="val 914"/>
                <a:gd name="f15" fmla="val 1324"/>
                <a:gd name="f16" fmla="val 757"/>
                <a:gd name="f17" fmla="val 1419"/>
                <a:gd name="f18" fmla="val 631"/>
                <a:gd name="f19" fmla="val 6239"/>
                <a:gd name="f20" fmla="val 1576"/>
                <a:gd name="f21" fmla="val 2584"/>
                <a:gd name="f22" fmla="val 7247"/>
                <a:gd name="f23" fmla="val 2768"/>
                <a:gd name="f24" fmla="val 7431"/>
                <a:gd name="f25" fmla="val 3054"/>
                <a:gd name="f26" fmla="val 7548"/>
                <a:gd name="f27" fmla="val 3330"/>
                <a:gd name="f28" fmla="val 3431"/>
                <a:gd name="f29" fmla="val 3531"/>
                <a:gd name="f30" fmla="val 7533"/>
                <a:gd name="f31" fmla="val 3624"/>
                <a:gd name="f32" fmla="val 7499"/>
                <a:gd name="f33" fmla="val 6585"/>
                <a:gd name="f34" fmla="val 6554"/>
                <a:gd name="f35" fmla="val 6743"/>
                <a:gd name="f36" fmla="val 6522"/>
                <a:gd name="f37" fmla="val 6900"/>
                <a:gd name="f38" fmla="val 6396"/>
                <a:gd name="f39" fmla="val 7026"/>
                <a:gd name="f40" fmla="val 6302"/>
                <a:gd name="f41" fmla="val 4537"/>
                <a:gd name="f42" fmla="val 3813"/>
                <a:gd name="f43" fmla="val 4380"/>
                <a:gd name="f44" fmla="val 4348"/>
                <a:gd name="f45" fmla="val 3844"/>
                <a:gd name="f46" fmla="val 4033"/>
                <a:gd name="f47" fmla="val 4506"/>
                <a:gd name="f48" fmla="val 3340"/>
                <a:gd name="f49" fmla="val 4947"/>
                <a:gd name="f50" fmla="val 2647"/>
                <a:gd name="f51" fmla="val 5042"/>
                <a:gd name="f52" fmla="val 2601"/>
                <a:gd name="f53" fmla="val 5044"/>
                <a:gd name="f54" fmla="val 2556"/>
                <a:gd name="f55" fmla="val 5046"/>
                <a:gd name="f56" fmla="val 2511"/>
                <a:gd name="f57" fmla="val 2046"/>
                <a:gd name="f58" fmla="val 1698"/>
                <a:gd name="f59" fmla="val 4899"/>
                <a:gd name="f60" fmla="val 4727"/>
                <a:gd name="f61" fmla="val 1103"/>
                <a:gd name="f62" fmla="val 4632"/>
                <a:gd name="f63" fmla="val 1040"/>
                <a:gd name="f64" fmla="val 4412"/>
                <a:gd name="f65" fmla="val 1166"/>
                <a:gd name="f66" fmla="val 4254"/>
                <a:gd name="f67" fmla="val 2363"/>
                <a:gd name="f68" fmla="val 1797"/>
                <a:gd name="f69" fmla="val 2615"/>
                <a:gd name="f70" fmla="val 3088"/>
                <a:gd name="f71" fmla="val 1041"/>
                <a:gd name="f72" fmla="val 3592"/>
                <a:gd name="f73" fmla="val 5104"/>
                <a:gd name="f74" fmla="val 5167"/>
                <a:gd name="f75" fmla="val 852"/>
                <a:gd name="f76" fmla="val 5262"/>
                <a:gd name="f77" fmla="val 347"/>
                <a:gd name="f78" fmla="val 158"/>
                <a:gd name="f79" fmla="val 4884"/>
                <a:gd name="f80" fmla="*/ f0 1 7027"/>
                <a:gd name="f81" fmla="*/ f1 1 7549"/>
                <a:gd name="f82" fmla="val f2"/>
                <a:gd name="f83" fmla="val f3"/>
                <a:gd name="f84" fmla="val f4"/>
                <a:gd name="f85" fmla="+- f84 0 f82"/>
                <a:gd name="f86" fmla="+- f83 0 f82"/>
                <a:gd name="f87" fmla="*/ f86 1 7027"/>
                <a:gd name="f88" fmla="*/ f85 1 7549"/>
                <a:gd name="f89" fmla="*/ f82 1 f87"/>
                <a:gd name="f90" fmla="*/ f83 1 f87"/>
                <a:gd name="f91" fmla="*/ f82 1 f88"/>
                <a:gd name="f92" fmla="*/ f84 1 f88"/>
                <a:gd name="f93" fmla="*/ f89 f80 1"/>
                <a:gd name="f94" fmla="*/ f90 f80 1"/>
                <a:gd name="f95" fmla="*/ f92 f81 1"/>
                <a:gd name="f96" fmla="*/ f91 f81 1"/>
              </a:gdLst>
              <a:ahLst/>
              <a:cxnLst>
                <a:cxn ang="3cd4">
                  <a:pos x="hc" y="t"/>
                </a:cxn>
                <a:cxn ang="0">
                  <a:pos x="r" y="vc"/>
                </a:cxn>
                <a:cxn ang="cd4">
                  <a:pos x="hc" y="b"/>
                </a:cxn>
                <a:cxn ang="cd2">
                  <a:pos x="l" y="vc"/>
                </a:cxn>
              </a:cxnLst>
              <a:rect l="f93" t="f96" r="f94" b="f95"/>
              <a:pathLst>
                <a:path w="7027" h="7549">
                  <a:moveTo>
                    <a:pt x="f5" y="f6"/>
                  </a:moveTo>
                  <a:cubicBezTo>
                    <a:pt x="f7" y="f6"/>
                    <a:pt x="f8" y="f9"/>
                    <a:pt x="f10" y="f11"/>
                  </a:cubicBezTo>
                  <a:lnTo>
                    <a:pt x="f12" y="f13"/>
                  </a:lnTo>
                  <a:cubicBezTo>
                    <a:pt x="f14" y="f15"/>
                    <a:pt x="f16" y="f17"/>
                    <a:pt x="f18" y="f17"/>
                  </a:cubicBezTo>
                  <a:lnTo>
                    <a:pt x="f6" y="f17"/>
                  </a:lnTo>
                  <a:lnTo>
                    <a:pt x="f6" y="f19"/>
                  </a:lnTo>
                  <a:lnTo>
                    <a:pt x="f20" y="f19"/>
                  </a:lnTo>
                  <a:lnTo>
                    <a:pt x="f21" y="f22"/>
                  </a:lnTo>
                  <a:cubicBezTo>
                    <a:pt x="f23" y="f24"/>
                    <a:pt x="f25" y="f26"/>
                    <a:pt x="f27" y="f26"/>
                  </a:cubicBezTo>
                  <a:cubicBezTo>
                    <a:pt x="f28" y="f26"/>
                    <a:pt x="f29" y="f30"/>
                    <a:pt x="f31" y="f32"/>
                  </a:cubicBezTo>
                  <a:lnTo>
                    <a:pt x="f33" y="f34"/>
                  </a:lnTo>
                  <a:cubicBezTo>
                    <a:pt x="f35" y="f36"/>
                    <a:pt x="f37" y="f38"/>
                    <a:pt x="f39" y="f40"/>
                  </a:cubicBezTo>
                  <a:lnTo>
                    <a:pt x="f41" y="f42"/>
                  </a:lnTo>
                  <a:lnTo>
                    <a:pt x="f43" y="f42"/>
                  </a:lnTo>
                  <a:lnTo>
                    <a:pt x="f44" y="f45"/>
                  </a:lnTo>
                  <a:cubicBezTo>
                    <a:pt x="f46" y="f47"/>
                    <a:pt x="f48" y="f49"/>
                    <a:pt x="f50" y="f51"/>
                  </a:cubicBezTo>
                  <a:cubicBezTo>
                    <a:pt x="f52" y="f53"/>
                    <a:pt x="f54" y="f55"/>
                    <a:pt x="f56" y="f55"/>
                  </a:cubicBezTo>
                  <a:cubicBezTo>
                    <a:pt x="f57" y="f55"/>
                    <a:pt x="f58" y="f59"/>
                    <a:pt x="f15" y="f60"/>
                  </a:cubicBezTo>
                  <a:cubicBezTo>
                    <a:pt x="f61" y="f62"/>
                    <a:pt x="f63" y="f64"/>
                    <a:pt x="f65" y="f66"/>
                  </a:cubicBezTo>
                  <a:lnTo>
                    <a:pt x="f67" y="f68"/>
                  </a:lnTo>
                  <a:cubicBezTo>
                    <a:pt x="f69" y="f15"/>
                    <a:pt x="f70" y="f71"/>
                    <a:pt x="f72" y="f71"/>
                  </a:cubicBezTo>
                  <a:lnTo>
                    <a:pt x="f73" y="f71"/>
                  </a:lnTo>
                  <a:cubicBezTo>
                    <a:pt x="f74" y="f75"/>
                    <a:pt x="f76" y="f18"/>
                    <a:pt x="f76" y="f77"/>
                  </a:cubicBezTo>
                  <a:cubicBezTo>
                    <a:pt x="f76" y="f78"/>
                    <a:pt x="f73" y="f6"/>
                    <a:pt x="f79"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127" name="Google Shape;10443;p74">
            <a:extLst>
              <a:ext uri="{FF2B5EF4-FFF2-40B4-BE49-F238E27FC236}">
                <a16:creationId xmlns:a16="http://schemas.microsoft.com/office/drawing/2014/main" id="{9BC9CA41-4806-DF66-B8E6-48C71D6F9D99}"/>
              </a:ext>
            </a:extLst>
          </p:cNvPr>
          <p:cNvGrpSpPr/>
          <p:nvPr/>
        </p:nvGrpSpPr>
        <p:grpSpPr>
          <a:xfrm>
            <a:off x="9485597" y="4623741"/>
            <a:ext cx="551127" cy="587399"/>
            <a:chOff x="8485796" y="3337175"/>
            <a:chExt cx="413345" cy="440549"/>
          </a:xfrm>
          <a:solidFill>
            <a:srgbClr val="00B050"/>
          </a:solidFill>
        </p:grpSpPr>
        <p:sp>
          <p:nvSpPr>
            <p:cNvPr id="128" name="Google Shape;10444;p74">
              <a:extLst>
                <a:ext uri="{FF2B5EF4-FFF2-40B4-BE49-F238E27FC236}">
                  <a16:creationId xmlns:a16="http://schemas.microsoft.com/office/drawing/2014/main" id="{363CBF1F-0A1C-8E9E-ECD4-58CDC1B83B69}"/>
                </a:ext>
              </a:extLst>
            </p:cNvPr>
            <p:cNvSpPr/>
            <p:nvPr/>
          </p:nvSpPr>
          <p:spPr>
            <a:xfrm>
              <a:off x="8522079" y="3337175"/>
              <a:ext cx="120965" cy="128921"/>
            </a:xfrm>
            <a:custGeom>
              <a:avLst/>
              <a:gdLst>
                <a:gd name="f0" fmla="val w"/>
                <a:gd name="f1" fmla="val h"/>
                <a:gd name="f2" fmla="val 0"/>
                <a:gd name="f3" fmla="val 3467"/>
                <a:gd name="f4" fmla="val 1733"/>
                <a:gd name="f5" fmla="val 1"/>
                <a:gd name="f6" fmla="val 788"/>
                <a:gd name="f7" fmla="val 2679"/>
                <a:gd name="f8" fmla="val 3466"/>
                <a:gd name="f9" fmla="val 2678"/>
                <a:gd name="f10" fmla="*/ f0 1 3467"/>
                <a:gd name="f11" fmla="*/ f1 1 3467"/>
                <a:gd name="f12" fmla="val f2"/>
                <a:gd name="f13" fmla="val f3"/>
                <a:gd name="f14" fmla="+- f13 0 f12"/>
                <a:gd name="f15" fmla="*/ f14 1 3467"/>
                <a:gd name="f16" fmla="*/ f12 1 f15"/>
                <a:gd name="f17" fmla="*/ f13 1 f15"/>
                <a:gd name="f18" fmla="*/ f16 f10 1"/>
                <a:gd name="f19" fmla="*/ f17 f10 1"/>
                <a:gd name="f20" fmla="*/ f17 f11 1"/>
                <a:gd name="f21" fmla="*/ f16 f11 1"/>
              </a:gdLst>
              <a:ahLst/>
              <a:cxnLst>
                <a:cxn ang="3cd4">
                  <a:pos x="hc" y="t"/>
                </a:cxn>
                <a:cxn ang="0">
                  <a:pos x="r" y="vc"/>
                </a:cxn>
                <a:cxn ang="cd4">
                  <a:pos x="hc" y="b"/>
                </a:cxn>
                <a:cxn ang="cd2">
                  <a:pos x="l" y="vc"/>
                </a:cxn>
              </a:cxnLst>
              <a:rect l="f18" t="f21" r="f19" b="f20"/>
              <a:pathLst>
                <a:path w="3467" h="3467">
                  <a:moveTo>
                    <a:pt x="f4" y="f5"/>
                  </a:moveTo>
                  <a:cubicBezTo>
                    <a:pt x="f6" y="f5"/>
                    <a:pt x="f5" y="f6"/>
                    <a:pt x="f5" y="f4"/>
                  </a:cubicBezTo>
                  <a:cubicBezTo>
                    <a:pt x="f5" y="f7"/>
                    <a:pt x="f6" y="f8"/>
                    <a:pt x="f4" y="f8"/>
                  </a:cubicBezTo>
                  <a:cubicBezTo>
                    <a:pt x="f9" y="f8"/>
                    <a:pt x="f8" y="f7"/>
                    <a:pt x="f8" y="f4"/>
                  </a:cubicBezTo>
                  <a:cubicBezTo>
                    <a:pt x="f8" y="f6"/>
                    <a:pt x="f9" y="f5"/>
                    <a:pt x="f4" y="f5"/>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29" name="Google Shape;10445;p74">
              <a:extLst>
                <a:ext uri="{FF2B5EF4-FFF2-40B4-BE49-F238E27FC236}">
                  <a16:creationId xmlns:a16="http://schemas.microsoft.com/office/drawing/2014/main" id="{F45F8AB4-FFB1-E85B-297F-ECDB18A024D1}"/>
                </a:ext>
              </a:extLst>
            </p:cNvPr>
            <p:cNvSpPr/>
            <p:nvPr/>
          </p:nvSpPr>
          <p:spPr>
            <a:xfrm>
              <a:off x="8681459" y="3389909"/>
              <a:ext cx="145142" cy="101068"/>
            </a:xfrm>
            <a:custGeom>
              <a:avLst/>
              <a:gdLst>
                <a:gd name="f0" fmla="val w"/>
                <a:gd name="f1" fmla="val h"/>
                <a:gd name="f2" fmla="val 0"/>
                <a:gd name="f3" fmla="val 4160"/>
                <a:gd name="f4" fmla="val 2718"/>
                <a:gd name="f5" fmla="val 347"/>
                <a:gd name="f6" fmla="val 158"/>
                <a:gd name="f7" fmla="val 1"/>
                <a:gd name="f8" fmla="val 536"/>
                <a:gd name="f9" fmla="val 95"/>
                <a:gd name="f10" fmla="val 662"/>
                <a:gd name="f11" fmla="val 316"/>
                <a:gd name="f12" fmla="val 2395"/>
                <a:gd name="f13" fmla="val 2584"/>
                <a:gd name="f14" fmla="val 2742"/>
                <a:gd name="f15" fmla="val 820"/>
                <a:gd name="f16" fmla="val 1009"/>
                <a:gd name="f17" fmla="val 1576"/>
                <a:gd name="f18" fmla="val 2616"/>
                <a:gd name="f19" fmla="val 1450"/>
                <a:gd name="f20" fmla="val 2568"/>
                <a:gd name="f21" fmla="val 1387"/>
                <a:gd name="f22" fmla="val 2482"/>
                <a:gd name="f23" fmla="val 1355"/>
                <a:gd name="f24" fmla="val 2391"/>
                <a:gd name="f25" fmla="val 2301"/>
                <a:gd name="f26" fmla="val 2206"/>
                <a:gd name="f27" fmla="val 2143"/>
                <a:gd name="f28" fmla="val 2049"/>
                <a:gd name="f29" fmla="val 1796"/>
                <a:gd name="f30" fmla="val 1922"/>
                <a:gd name="f31" fmla="val 2868"/>
                <a:gd name="f32" fmla="val 2647"/>
                <a:gd name="f33" fmla="val 2931"/>
                <a:gd name="f34" fmla="val 2694"/>
                <a:gd name="f35" fmla="val 3017"/>
                <a:gd name="f36" fmla="val 3104"/>
                <a:gd name="f37" fmla="val 3191"/>
                <a:gd name="f38" fmla="val 3277"/>
                <a:gd name="f39" fmla="val 3340"/>
                <a:gd name="f40" fmla="val 4033"/>
                <a:gd name="f41" fmla="val 4159"/>
                <a:gd name="f42" fmla="val 3986"/>
                <a:gd name="f43" fmla="val 3899"/>
                <a:gd name="f44" fmla="val 3809"/>
                <a:gd name="f45" fmla="val 3718"/>
                <a:gd name="f46" fmla="val 3624"/>
                <a:gd name="f47" fmla="val 3561"/>
                <a:gd name="f48" fmla="val 3466"/>
                <a:gd name="f49" fmla="val 441"/>
                <a:gd name="f50" fmla="val 2994"/>
                <a:gd name="f51" fmla="val 2427"/>
                <a:gd name="f52" fmla="*/ f0 1 4160"/>
                <a:gd name="f53" fmla="*/ f1 1 2718"/>
                <a:gd name="f54" fmla="val f2"/>
                <a:gd name="f55" fmla="val f3"/>
                <a:gd name="f56" fmla="val f4"/>
                <a:gd name="f57" fmla="+- f56 0 f54"/>
                <a:gd name="f58" fmla="+- f55 0 f54"/>
                <a:gd name="f59" fmla="*/ f58 1 4160"/>
                <a:gd name="f60" fmla="*/ f57 1 2718"/>
                <a:gd name="f61" fmla="*/ f54 1 f59"/>
                <a:gd name="f62" fmla="*/ f55 1 f59"/>
                <a:gd name="f63" fmla="*/ f54 1 f60"/>
                <a:gd name="f64" fmla="*/ f56 1 f60"/>
                <a:gd name="f65" fmla="*/ f61 f52 1"/>
                <a:gd name="f66" fmla="*/ f62 f52 1"/>
                <a:gd name="f67" fmla="*/ f64 f53 1"/>
                <a:gd name="f68" fmla="*/ f63 f53 1"/>
              </a:gdLst>
              <a:ahLst/>
              <a:cxnLst>
                <a:cxn ang="3cd4">
                  <a:pos x="hc" y="t"/>
                </a:cxn>
                <a:cxn ang="0">
                  <a:pos x="r" y="vc"/>
                </a:cxn>
                <a:cxn ang="cd4">
                  <a:pos x="hc" y="b"/>
                </a:cxn>
                <a:cxn ang="cd2">
                  <a:pos x="l" y="vc"/>
                </a:cxn>
              </a:cxnLst>
              <a:rect l="f65" t="f68" r="f66" b="f67"/>
              <a:pathLst>
                <a:path w="4160" h="2718">
                  <a:moveTo>
                    <a:pt x="f5" y="f2"/>
                  </a:moveTo>
                  <a:cubicBezTo>
                    <a:pt x="f6" y="f2"/>
                    <a:pt x="f7" y="f6"/>
                    <a:pt x="f7" y="f5"/>
                  </a:cubicBezTo>
                  <a:cubicBezTo>
                    <a:pt x="f7" y="f8"/>
                    <a:pt x="f9" y="f10"/>
                    <a:pt x="f11" y="f10"/>
                  </a:cubicBezTo>
                  <a:lnTo>
                    <a:pt x="f12" y="f10"/>
                  </a:lnTo>
                  <a:cubicBezTo>
                    <a:pt x="f13" y="f10"/>
                    <a:pt x="f14" y="f15"/>
                    <a:pt x="f14" y="f16"/>
                  </a:cubicBezTo>
                  <a:lnTo>
                    <a:pt x="f14" y="f17"/>
                  </a:lnTo>
                  <a:lnTo>
                    <a:pt x="f18" y="f19"/>
                  </a:lnTo>
                  <a:cubicBezTo>
                    <a:pt x="f20" y="f21"/>
                    <a:pt x="f22" y="f23"/>
                    <a:pt x="f24" y="f23"/>
                  </a:cubicBezTo>
                  <a:cubicBezTo>
                    <a:pt x="f25" y="f23"/>
                    <a:pt x="f26" y="f21"/>
                    <a:pt x="f27" y="f19"/>
                  </a:cubicBezTo>
                  <a:cubicBezTo>
                    <a:pt x="f28" y="f17"/>
                    <a:pt x="f28" y="f29"/>
                    <a:pt x="f27" y="f30"/>
                  </a:cubicBezTo>
                  <a:lnTo>
                    <a:pt x="f31" y="f32"/>
                  </a:lnTo>
                  <a:cubicBezTo>
                    <a:pt x="f33" y="f34"/>
                    <a:pt x="f35" y="f4"/>
                    <a:pt x="f36" y="f4"/>
                  </a:cubicBezTo>
                  <a:cubicBezTo>
                    <a:pt x="f37" y="f4"/>
                    <a:pt x="f38" y="f34"/>
                    <a:pt x="f39" y="f32"/>
                  </a:cubicBezTo>
                  <a:lnTo>
                    <a:pt x="f40" y="f30"/>
                  </a:lnTo>
                  <a:cubicBezTo>
                    <a:pt x="f41" y="f29"/>
                    <a:pt x="f41" y="f17"/>
                    <a:pt x="f40" y="f19"/>
                  </a:cubicBezTo>
                  <a:cubicBezTo>
                    <a:pt x="f42" y="f21"/>
                    <a:pt x="f43" y="f23"/>
                    <a:pt x="f44" y="f23"/>
                  </a:cubicBezTo>
                  <a:cubicBezTo>
                    <a:pt x="f45" y="f23"/>
                    <a:pt x="f46" y="f21"/>
                    <a:pt x="f47" y="f19"/>
                  </a:cubicBezTo>
                  <a:lnTo>
                    <a:pt x="f48" y="f17"/>
                  </a:lnTo>
                  <a:lnTo>
                    <a:pt x="f48" y="f16"/>
                  </a:lnTo>
                  <a:cubicBezTo>
                    <a:pt x="f48" y="f49"/>
                    <a:pt x="f50" y="f2"/>
                    <a:pt x="f51"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30" name="Google Shape;10446;p74">
              <a:extLst>
                <a:ext uri="{FF2B5EF4-FFF2-40B4-BE49-F238E27FC236}">
                  <a16:creationId xmlns:a16="http://schemas.microsoft.com/office/drawing/2014/main" id="{1F074EE7-CD22-2437-235B-DBFC05A14A30}"/>
                </a:ext>
              </a:extLst>
            </p:cNvPr>
            <p:cNvSpPr/>
            <p:nvPr/>
          </p:nvSpPr>
          <p:spPr>
            <a:xfrm>
              <a:off x="8530876" y="3620054"/>
              <a:ext cx="148425" cy="102741"/>
            </a:xfrm>
            <a:custGeom>
              <a:avLst/>
              <a:gdLst>
                <a:gd name="f0" fmla="val w"/>
                <a:gd name="f1" fmla="val h"/>
                <a:gd name="f2" fmla="val 0"/>
                <a:gd name="f3" fmla="val 4254"/>
                <a:gd name="f4" fmla="val 2763"/>
                <a:gd name="f5" fmla="val 1095"/>
                <a:gd name="f6" fmla="val 1002"/>
                <a:gd name="f7" fmla="val 904"/>
                <a:gd name="f8" fmla="val 28"/>
                <a:gd name="f9" fmla="val 820"/>
                <a:gd name="f10" fmla="val 112"/>
                <a:gd name="f11" fmla="val 127"/>
                <a:gd name="f12" fmla="val 805"/>
                <a:gd name="f13" fmla="val 1"/>
                <a:gd name="f14" fmla="val 931"/>
                <a:gd name="f15" fmla="val 1184"/>
                <a:gd name="f16" fmla="val 1278"/>
                <a:gd name="f17" fmla="val 190"/>
                <a:gd name="f18" fmla="val 1341"/>
                <a:gd name="f19" fmla="val 276"/>
                <a:gd name="f20" fmla="val 1373"/>
                <a:gd name="f21" fmla="val 363"/>
                <a:gd name="f22" fmla="val 449"/>
                <a:gd name="f23" fmla="val 536"/>
                <a:gd name="f24" fmla="val 599"/>
                <a:gd name="f25" fmla="val 725"/>
                <a:gd name="f26" fmla="val 1719"/>
                <a:gd name="f27" fmla="val 2318"/>
                <a:gd name="f28" fmla="val 1198"/>
                <a:gd name="f29" fmla="val 2759"/>
                <a:gd name="f30" fmla="val 1733"/>
                <a:gd name="f31" fmla="val 3813"/>
                <a:gd name="f32" fmla="val 3837"/>
                <a:gd name="f33" fmla="val 2761"/>
                <a:gd name="f34" fmla="val 3861"/>
                <a:gd name="f35" fmla="val 3883"/>
                <a:gd name="f36" fmla="val 4122"/>
                <a:gd name="f37" fmla="val 2616"/>
                <a:gd name="f38" fmla="val 2444"/>
                <a:gd name="f39" fmla="val 2223"/>
                <a:gd name="f40" fmla="val 4096"/>
                <a:gd name="f41" fmla="val 2066"/>
                <a:gd name="f42" fmla="val 3907"/>
                <a:gd name="f43" fmla="val 1828"/>
                <a:gd name="f44" fmla="val 1639"/>
                <a:gd name="f45" fmla="val 1481"/>
                <a:gd name="f46" fmla="val 1908"/>
                <a:gd name="f47" fmla="val 1576"/>
                <a:gd name="f48" fmla="val 1824"/>
                <a:gd name="f49" fmla="val 1914"/>
                <a:gd name="f50" fmla="val 2001"/>
                <a:gd name="f51" fmla="val 2048"/>
                <a:gd name="f52" fmla="val 2174"/>
                <a:gd name="f53" fmla="val 1355"/>
                <a:gd name="f54" fmla="val 1292"/>
                <a:gd name="f55" fmla="val 81"/>
                <a:gd name="f56" fmla="val 1261"/>
                <a:gd name="f57" fmla="val 1229"/>
                <a:gd name="f58" fmla="val 18"/>
                <a:gd name="f59" fmla="val 1187"/>
                <a:gd name="f60" fmla="val 7"/>
                <a:gd name="f61" fmla="val 1142"/>
                <a:gd name="f62" fmla="*/ f0 1 4254"/>
                <a:gd name="f63" fmla="*/ f1 1 2763"/>
                <a:gd name="f64" fmla="val f2"/>
                <a:gd name="f65" fmla="val f3"/>
                <a:gd name="f66" fmla="val f4"/>
                <a:gd name="f67" fmla="+- f66 0 f64"/>
                <a:gd name="f68" fmla="+- f65 0 f64"/>
                <a:gd name="f69" fmla="*/ f68 1 4254"/>
                <a:gd name="f70" fmla="*/ f67 1 2763"/>
                <a:gd name="f71" fmla="*/ f64 1 f69"/>
                <a:gd name="f72" fmla="*/ f65 1 f69"/>
                <a:gd name="f73" fmla="*/ f64 1 f70"/>
                <a:gd name="f74" fmla="*/ f66 1 f70"/>
                <a:gd name="f75" fmla="*/ f71 f62 1"/>
                <a:gd name="f76" fmla="*/ f72 f62 1"/>
                <a:gd name="f77" fmla="*/ f74 f63 1"/>
                <a:gd name="f78" fmla="*/ f73 f63 1"/>
              </a:gdLst>
              <a:ahLst/>
              <a:cxnLst>
                <a:cxn ang="3cd4">
                  <a:pos x="hc" y="t"/>
                </a:cxn>
                <a:cxn ang="0">
                  <a:pos x="r" y="vc"/>
                </a:cxn>
                <a:cxn ang="cd4">
                  <a:pos x="hc" y="b"/>
                </a:cxn>
                <a:cxn ang="cd2">
                  <a:pos x="l" y="vc"/>
                </a:cxn>
              </a:cxnLst>
              <a:rect l="f75" t="f78" r="f76" b="f77"/>
              <a:pathLst>
                <a:path w="4254" h="2763">
                  <a:moveTo>
                    <a:pt x="f5" y="f2"/>
                  </a:moveTo>
                  <a:cubicBezTo>
                    <a:pt x="f6" y="f2"/>
                    <a:pt x="f7" y="f8"/>
                    <a:pt x="f9" y="f10"/>
                  </a:cubicBezTo>
                  <a:lnTo>
                    <a:pt x="f11" y="f12"/>
                  </a:lnTo>
                  <a:cubicBezTo>
                    <a:pt x="f13" y="f14"/>
                    <a:pt x="f13" y="f15"/>
                    <a:pt x="f11" y="f16"/>
                  </a:cubicBezTo>
                  <a:cubicBezTo>
                    <a:pt x="f17" y="f18"/>
                    <a:pt x="f19" y="f20"/>
                    <a:pt x="f21" y="f20"/>
                  </a:cubicBezTo>
                  <a:cubicBezTo>
                    <a:pt x="f22" y="f20"/>
                    <a:pt x="f23" y="f18"/>
                    <a:pt x="f24" y="f16"/>
                  </a:cubicBezTo>
                  <a:lnTo>
                    <a:pt x="f25" y="f15"/>
                  </a:lnTo>
                  <a:lnTo>
                    <a:pt x="f25" y="f26"/>
                  </a:lnTo>
                  <a:cubicBezTo>
                    <a:pt x="f25" y="f27"/>
                    <a:pt x="f28" y="f29"/>
                    <a:pt x="f30" y="f29"/>
                  </a:cubicBezTo>
                  <a:lnTo>
                    <a:pt x="f31" y="f29"/>
                  </a:lnTo>
                  <a:cubicBezTo>
                    <a:pt x="f32" y="f33"/>
                    <a:pt x="f34" y="f4"/>
                    <a:pt x="f35" y="f4"/>
                  </a:cubicBezTo>
                  <a:cubicBezTo>
                    <a:pt x="f36" y="f4"/>
                    <a:pt x="f3" y="f37"/>
                    <a:pt x="f3" y="f38"/>
                  </a:cubicBezTo>
                  <a:cubicBezTo>
                    <a:pt x="f3" y="f39"/>
                    <a:pt x="f40" y="f41"/>
                    <a:pt x="f42" y="f41"/>
                  </a:cubicBezTo>
                  <a:lnTo>
                    <a:pt x="f43" y="f41"/>
                  </a:lnTo>
                  <a:cubicBezTo>
                    <a:pt x="f44" y="f41"/>
                    <a:pt x="f45" y="f46"/>
                    <a:pt x="f45" y="f26"/>
                  </a:cubicBezTo>
                  <a:lnTo>
                    <a:pt x="f45" y="f15"/>
                  </a:lnTo>
                  <a:lnTo>
                    <a:pt x="f47" y="f16"/>
                  </a:lnTo>
                  <a:cubicBezTo>
                    <a:pt x="f44" y="f18"/>
                    <a:pt x="f30" y="f20"/>
                    <a:pt x="f48" y="f20"/>
                  </a:cubicBezTo>
                  <a:cubicBezTo>
                    <a:pt x="f49" y="f20"/>
                    <a:pt x="f50" y="f18"/>
                    <a:pt x="f51" y="f16"/>
                  </a:cubicBezTo>
                  <a:cubicBezTo>
                    <a:pt x="f52" y="f15"/>
                    <a:pt x="f52" y="f14"/>
                    <a:pt x="f51" y="f12"/>
                  </a:cubicBezTo>
                  <a:lnTo>
                    <a:pt x="f53" y="f10"/>
                  </a:lnTo>
                  <a:cubicBezTo>
                    <a:pt x="f54" y="f55"/>
                    <a:pt x="f56" y="f55"/>
                    <a:pt x="f57" y="f58"/>
                  </a:cubicBezTo>
                  <a:cubicBezTo>
                    <a:pt x="f59" y="f60"/>
                    <a:pt x="f61"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31" name="Google Shape;10447;p74">
              <a:extLst>
                <a:ext uri="{FF2B5EF4-FFF2-40B4-BE49-F238E27FC236}">
                  <a16:creationId xmlns:a16="http://schemas.microsoft.com/office/drawing/2014/main" id="{17515B99-0098-7C19-3C9A-3B8DE0117BF8}"/>
                </a:ext>
              </a:extLst>
            </p:cNvPr>
            <p:cNvSpPr/>
            <p:nvPr/>
          </p:nvSpPr>
          <p:spPr>
            <a:xfrm>
              <a:off x="8739734" y="3517605"/>
              <a:ext cx="124248" cy="127732"/>
            </a:xfrm>
            <a:custGeom>
              <a:avLst/>
              <a:gdLst>
                <a:gd name="f0" fmla="val w"/>
                <a:gd name="f1" fmla="val h"/>
                <a:gd name="f2" fmla="val 0"/>
                <a:gd name="f3" fmla="val 3561"/>
                <a:gd name="f4" fmla="val 3435"/>
                <a:gd name="f5" fmla="val 1796"/>
                <a:gd name="f6" fmla="val 788"/>
                <a:gd name="f7" fmla="val 1733"/>
                <a:gd name="f8" fmla="val 2647"/>
                <a:gd name="f9" fmla="val 3434"/>
                <a:gd name="f10" fmla="val 2741"/>
                <a:gd name="f11" fmla="val 2773"/>
                <a:gd name="f12" fmla="*/ f0 1 3561"/>
                <a:gd name="f13" fmla="*/ f1 1 3435"/>
                <a:gd name="f14" fmla="val f2"/>
                <a:gd name="f15" fmla="val f3"/>
                <a:gd name="f16" fmla="val f4"/>
                <a:gd name="f17" fmla="+- f16 0 f14"/>
                <a:gd name="f18" fmla="+- f15 0 f14"/>
                <a:gd name="f19" fmla="*/ f18 1 3561"/>
                <a:gd name="f20" fmla="*/ f17 1 3435"/>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3561" h="3435">
                  <a:moveTo>
                    <a:pt x="f5" y="f2"/>
                  </a:moveTo>
                  <a:cubicBezTo>
                    <a:pt x="f6" y="f2"/>
                    <a:pt x="f2" y="f6"/>
                    <a:pt x="f2" y="f7"/>
                  </a:cubicBezTo>
                  <a:cubicBezTo>
                    <a:pt x="f2" y="f8"/>
                    <a:pt x="f6" y="f9"/>
                    <a:pt x="f5" y="f9"/>
                  </a:cubicBezTo>
                  <a:cubicBezTo>
                    <a:pt x="f10" y="f9"/>
                    <a:pt x="f3" y="f8"/>
                    <a:pt x="f3" y="f7"/>
                  </a:cubicBezTo>
                  <a:cubicBezTo>
                    <a:pt x="f3" y="f6"/>
                    <a:pt x="f11"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32" name="Google Shape;10448;p74">
              <a:extLst>
                <a:ext uri="{FF2B5EF4-FFF2-40B4-BE49-F238E27FC236}">
                  <a16:creationId xmlns:a16="http://schemas.microsoft.com/office/drawing/2014/main" id="{1ACEB95D-5E69-5DF4-1564-CDD68AF75668}"/>
                </a:ext>
              </a:extLst>
            </p:cNvPr>
            <p:cNvSpPr/>
            <p:nvPr/>
          </p:nvSpPr>
          <p:spPr>
            <a:xfrm>
              <a:off x="8485796" y="3463719"/>
              <a:ext cx="193505" cy="131225"/>
            </a:xfrm>
            <a:custGeom>
              <a:avLst/>
              <a:gdLst>
                <a:gd name="f0" fmla="val w"/>
                <a:gd name="f1" fmla="val h"/>
                <a:gd name="f2" fmla="val 0"/>
                <a:gd name="f3" fmla="val 5546"/>
                <a:gd name="f4" fmla="val 3529"/>
                <a:gd name="f5" fmla="val 1072"/>
                <a:gd name="f6" fmla="val 442"/>
                <a:gd name="f7" fmla="val 536"/>
                <a:gd name="f8" fmla="val 32"/>
                <a:gd name="f9" fmla="val 1292"/>
                <a:gd name="f10" fmla="val 2143"/>
                <a:gd name="f11" fmla="val 3182"/>
                <a:gd name="f12" fmla="val 1"/>
                <a:gd name="f13" fmla="val 3371"/>
                <a:gd name="f14" fmla="val 158"/>
                <a:gd name="f15" fmla="val 347"/>
                <a:gd name="f16" fmla="val 5199"/>
                <a:gd name="f17" fmla="val 5388"/>
                <a:gd name="f18" fmla="val 5168"/>
                <a:gd name="f19" fmla="val 4538"/>
                <a:gd name="f20" fmla="val 4096"/>
                <a:gd name="f21" fmla="val 473"/>
                <a:gd name="f22" fmla="val 3466"/>
                <a:gd name="f23" fmla="val 756"/>
                <a:gd name="f24" fmla="val 2805"/>
                <a:gd name="f25" fmla="val 1513"/>
                <a:gd name="f26" fmla="val 504"/>
                <a:gd name="f27" fmla="*/ f0 1 5546"/>
                <a:gd name="f28" fmla="*/ f1 1 3529"/>
                <a:gd name="f29" fmla="val f2"/>
                <a:gd name="f30" fmla="val f3"/>
                <a:gd name="f31" fmla="val f4"/>
                <a:gd name="f32" fmla="+- f31 0 f29"/>
                <a:gd name="f33" fmla="+- f30 0 f29"/>
                <a:gd name="f34" fmla="*/ f33 1 5546"/>
                <a:gd name="f35" fmla="*/ f32 1 3529"/>
                <a:gd name="f36" fmla="*/ f29 1 f34"/>
                <a:gd name="f37" fmla="*/ f30 1 f34"/>
                <a:gd name="f38" fmla="*/ f29 1 f35"/>
                <a:gd name="f39" fmla="*/ f31 1 f35"/>
                <a:gd name="f40" fmla="*/ f36 f27 1"/>
                <a:gd name="f41" fmla="*/ f37 f27 1"/>
                <a:gd name="f42" fmla="*/ f39 f28 1"/>
                <a:gd name="f43" fmla="*/ f38 f28 1"/>
              </a:gdLst>
              <a:ahLst/>
              <a:cxnLst>
                <a:cxn ang="3cd4">
                  <a:pos x="hc" y="t"/>
                </a:cxn>
                <a:cxn ang="0">
                  <a:pos x="r" y="vc"/>
                </a:cxn>
                <a:cxn ang="cd4">
                  <a:pos x="hc" y="b"/>
                </a:cxn>
                <a:cxn ang="cd2">
                  <a:pos x="l" y="vc"/>
                </a:cxn>
              </a:cxnLst>
              <a:rect l="f40" t="f43" r="f41" b="f42"/>
              <a:pathLst>
                <a:path w="5546" h="3529">
                  <a:moveTo>
                    <a:pt x="f5" y="f2"/>
                  </a:moveTo>
                  <a:cubicBezTo>
                    <a:pt x="f6" y="f7"/>
                    <a:pt x="f8" y="f9"/>
                    <a:pt x="f8" y="f10"/>
                  </a:cubicBezTo>
                  <a:lnTo>
                    <a:pt x="f8" y="f11"/>
                  </a:lnTo>
                  <a:cubicBezTo>
                    <a:pt x="f12" y="f13"/>
                    <a:pt x="f14" y="f4"/>
                    <a:pt x="f15" y="f4"/>
                  </a:cubicBezTo>
                  <a:lnTo>
                    <a:pt x="f16" y="f4"/>
                  </a:lnTo>
                  <a:cubicBezTo>
                    <a:pt x="f17" y="f4"/>
                    <a:pt x="f3" y="f13"/>
                    <a:pt x="f3" y="f11"/>
                  </a:cubicBezTo>
                  <a:lnTo>
                    <a:pt x="f3" y="f10"/>
                  </a:lnTo>
                  <a:cubicBezTo>
                    <a:pt x="f3" y="f9"/>
                    <a:pt x="f18" y="f7"/>
                    <a:pt x="f19" y="f2"/>
                  </a:cubicBezTo>
                  <a:cubicBezTo>
                    <a:pt x="f20" y="f21"/>
                    <a:pt x="f22" y="f23"/>
                    <a:pt x="f24" y="f23"/>
                  </a:cubicBezTo>
                  <a:cubicBezTo>
                    <a:pt x="f10" y="f23"/>
                    <a:pt x="f25" y="f26"/>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33" name="Google Shape;10449;p74">
              <a:extLst>
                <a:ext uri="{FF2B5EF4-FFF2-40B4-BE49-F238E27FC236}">
                  <a16:creationId xmlns:a16="http://schemas.microsoft.com/office/drawing/2014/main" id="{13DD38E3-7EF6-C869-806A-1C05251474E3}"/>
                </a:ext>
              </a:extLst>
            </p:cNvPr>
            <p:cNvSpPr/>
            <p:nvPr/>
          </p:nvSpPr>
          <p:spPr>
            <a:xfrm>
              <a:off x="8703442" y="3644112"/>
              <a:ext cx="195699" cy="133612"/>
            </a:xfrm>
            <a:custGeom>
              <a:avLst/>
              <a:gdLst>
                <a:gd name="f0" fmla="val w"/>
                <a:gd name="f1" fmla="val h"/>
                <a:gd name="f2" fmla="val 0"/>
                <a:gd name="f3" fmla="val 5609"/>
                <a:gd name="f4" fmla="val 3593"/>
                <a:gd name="f5" fmla="val 1009"/>
                <a:gd name="f6" fmla="val 1"/>
                <a:gd name="f7" fmla="val 379"/>
                <a:gd name="f8" fmla="val 537"/>
                <a:gd name="f9" fmla="val 1261"/>
                <a:gd name="f10" fmla="val 2143"/>
                <a:gd name="f11" fmla="val 3246"/>
                <a:gd name="f12" fmla="val 3435"/>
                <a:gd name="f13" fmla="val 158"/>
                <a:gd name="f14" fmla="val 3592"/>
                <a:gd name="f15" fmla="val 347"/>
                <a:gd name="f16" fmla="val 5262"/>
                <a:gd name="f17" fmla="val 5451"/>
                <a:gd name="f18" fmla="val 5577"/>
                <a:gd name="f19" fmla="val 5199"/>
                <a:gd name="f20" fmla="val 4569"/>
                <a:gd name="f21" fmla="val 4128"/>
                <a:gd name="f22" fmla="val 474"/>
                <a:gd name="f23" fmla="val 3498"/>
                <a:gd name="f24" fmla="val 757"/>
                <a:gd name="f25" fmla="val 2773"/>
                <a:gd name="f26" fmla="val 2080"/>
                <a:gd name="f27" fmla="val 1450"/>
                <a:gd name="f28" fmla="*/ f0 1 5609"/>
                <a:gd name="f29" fmla="*/ f1 1 3593"/>
                <a:gd name="f30" fmla="val f2"/>
                <a:gd name="f31" fmla="val f3"/>
                <a:gd name="f32" fmla="val f4"/>
                <a:gd name="f33" fmla="+- f32 0 f30"/>
                <a:gd name="f34" fmla="+- f31 0 f30"/>
                <a:gd name="f35" fmla="*/ f34 1 5609"/>
                <a:gd name="f36" fmla="*/ f33 1 3593"/>
                <a:gd name="f37" fmla="*/ f30 1 f35"/>
                <a:gd name="f38" fmla="*/ f31 1 f35"/>
                <a:gd name="f39" fmla="*/ f30 1 f36"/>
                <a:gd name="f40" fmla="*/ f32 1 f36"/>
                <a:gd name="f41" fmla="*/ f37 f28 1"/>
                <a:gd name="f42" fmla="*/ f38 f28 1"/>
                <a:gd name="f43" fmla="*/ f40 f29 1"/>
                <a:gd name="f44" fmla="*/ f39 f29 1"/>
              </a:gdLst>
              <a:ahLst/>
              <a:cxnLst>
                <a:cxn ang="3cd4">
                  <a:pos x="hc" y="t"/>
                </a:cxn>
                <a:cxn ang="0">
                  <a:pos x="r" y="vc"/>
                </a:cxn>
                <a:cxn ang="cd4">
                  <a:pos x="hc" y="b"/>
                </a:cxn>
                <a:cxn ang="cd2">
                  <a:pos x="l" y="vc"/>
                </a:cxn>
              </a:cxnLst>
              <a:rect l="f41" t="f44" r="f42" b="f43"/>
              <a:pathLst>
                <a:path w="5609" h="3593">
                  <a:moveTo>
                    <a:pt x="f5" y="f6"/>
                  </a:moveTo>
                  <a:cubicBezTo>
                    <a:pt x="f7" y="f8"/>
                    <a:pt x="f6" y="f9"/>
                    <a:pt x="f6" y="f10"/>
                  </a:cubicBezTo>
                  <a:lnTo>
                    <a:pt x="f6" y="f11"/>
                  </a:lnTo>
                  <a:cubicBezTo>
                    <a:pt x="f6" y="f12"/>
                    <a:pt x="f13" y="f14"/>
                    <a:pt x="f15" y="f14"/>
                  </a:cubicBezTo>
                  <a:lnTo>
                    <a:pt x="f16" y="f14"/>
                  </a:lnTo>
                  <a:cubicBezTo>
                    <a:pt x="f17" y="f14"/>
                    <a:pt x="f3" y="f12"/>
                    <a:pt x="f3" y="f11"/>
                  </a:cubicBezTo>
                  <a:lnTo>
                    <a:pt x="f3" y="f10"/>
                  </a:lnTo>
                  <a:cubicBezTo>
                    <a:pt x="f18" y="f9"/>
                    <a:pt x="f19" y="f8"/>
                    <a:pt x="f20" y="f6"/>
                  </a:cubicBezTo>
                  <a:cubicBezTo>
                    <a:pt x="f21" y="f22"/>
                    <a:pt x="f23" y="f24"/>
                    <a:pt x="f25" y="f24"/>
                  </a:cubicBezTo>
                  <a:cubicBezTo>
                    <a:pt x="f26" y="f24"/>
                    <a:pt x="f27" y="f22"/>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134" name="Google Shape;10468;p74">
            <a:extLst>
              <a:ext uri="{FF2B5EF4-FFF2-40B4-BE49-F238E27FC236}">
                <a16:creationId xmlns:a16="http://schemas.microsoft.com/office/drawing/2014/main" id="{4535471B-56DF-41DD-FD16-15F6243B5F02}"/>
              </a:ext>
            </a:extLst>
          </p:cNvPr>
          <p:cNvGrpSpPr/>
          <p:nvPr/>
        </p:nvGrpSpPr>
        <p:grpSpPr>
          <a:xfrm>
            <a:off x="4195888" y="4848001"/>
            <a:ext cx="482864" cy="513247"/>
            <a:chOff x="4518516" y="3505370"/>
            <a:chExt cx="362148" cy="384935"/>
          </a:xfrm>
          <a:solidFill>
            <a:srgbClr val="00B050"/>
          </a:solidFill>
        </p:grpSpPr>
        <p:sp>
          <p:nvSpPr>
            <p:cNvPr id="135" name="Google Shape;10469;p74">
              <a:extLst>
                <a:ext uri="{FF2B5EF4-FFF2-40B4-BE49-F238E27FC236}">
                  <a16:creationId xmlns:a16="http://schemas.microsoft.com/office/drawing/2014/main" id="{4FFF5290-8585-771D-A6FE-B84ABDB22028}"/>
                </a:ext>
              </a:extLst>
            </p:cNvPr>
            <p:cNvSpPr/>
            <p:nvPr/>
          </p:nvSpPr>
          <p:spPr>
            <a:xfrm>
              <a:off x="4731736" y="3731584"/>
              <a:ext cx="148928" cy="158721"/>
            </a:xfrm>
            <a:custGeom>
              <a:avLst/>
              <a:gdLst>
                <a:gd name="f0" fmla="val w"/>
                <a:gd name="f1" fmla="val h"/>
                <a:gd name="f2" fmla="val 0"/>
                <a:gd name="f3" fmla="val 4885"/>
                <a:gd name="f4" fmla="val 2395"/>
                <a:gd name="f5" fmla="val 1324"/>
                <a:gd name="f6" fmla="val 2616"/>
                <a:gd name="f7" fmla="val 2773"/>
                <a:gd name="f8" fmla="val 1482"/>
                <a:gd name="f9" fmla="val 1702"/>
                <a:gd name="f10" fmla="val 2049"/>
                <a:gd name="f11" fmla="val 3120"/>
                <a:gd name="f12" fmla="val 3309"/>
                <a:gd name="f13" fmla="val 3466"/>
                <a:gd name="f14" fmla="val 2206"/>
                <a:gd name="f15" fmla="val 2584"/>
                <a:gd name="f16" fmla="val 2742"/>
                <a:gd name="f17" fmla="val 2458"/>
                <a:gd name="f18" fmla="val 1"/>
                <a:gd name="f19" fmla="val 1104"/>
                <a:gd name="f20" fmla="val 1103"/>
                <a:gd name="f21" fmla="val 2427"/>
                <a:gd name="f22" fmla="val 3781"/>
                <a:gd name="f23" fmla="val 4884"/>
                <a:gd name="f24" fmla="val 3782"/>
                <a:gd name="f25" fmla="val 4853"/>
                <a:gd name="f26" fmla="val 1072"/>
                <a:gd name="f27" fmla="*/ f0 1 4885"/>
                <a:gd name="f28" fmla="*/ f1 1 4885"/>
                <a:gd name="f29" fmla="val f2"/>
                <a:gd name="f30" fmla="val f3"/>
                <a:gd name="f31" fmla="+- f30 0 f29"/>
                <a:gd name="f32" fmla="*/ f31 1 4885"/>
                <a:gd name="f33" fmla="*/ f29 1 f32"/>
                <a:gd name="f34" fmla="*/ f30 1 f32"/>
                <a:gd name="f35" fmla="*/ f33 f27 1"/>
                <a:gd name="f36" fmla="*/ f34 f27 1"/>
                <a:gd name="f37" fmla="*/ f34 f28 1"/>
                <a:gd name="f38" fmla="*/ f33 f28 1"/>
              </a:gdLst>
              <a:ahLst/>
              <a:cxnLst>
                <a:cxn ang="3cd4">
                  <a:pos x="hc" y="t"/>
                </a:cxn>
                <a:cxn ang="0">
                  <a:pos x="r" y="vc"/>
                </a:cxn>
                <a:cxn ang="cd4">
                  <a:pos x="hc" y="b"/>
                </a:cxn>
                <a:cxn ang="cd2">
                  <a:pos x="l" y="vc"/>
                </a:cxn>
              </a:cxnLst>
              <a:rect l="f35" t="f38" r="f36" b="f37"/>
              <a:pathLst>
                <a:path w="4885" h="4885">
                  <a:moveTo>
                    <a:pt x="f4" y="f5"/>
                  </a:moveTo>
                  <a:cubicBezTo>
                    <a:pt x="f6" y="f5"/>
                    <a:pt x="f7" y="f8"/>
                    <a:pt x="f7" y="f9"/>
                  </a:cubicBezTo>
                  <a:lnTo>
                    <a:pt x="f7" y="f10"/>
                  </a:lnTo>
                  <a:lnTo>
                    <a:pt x="f11" y="f10"/>
                  </a:lnTo>
                  <a:cubicBezTo>
                    <a:pt x="f12" y="f10"/>
                    <a:pt x="f13" y="f14"/>
                    <a:pt x="f13" y="f4"/>
                  </a:cubicBezTo>
                  <a:cubicBezTo>
                    <a:pt x="f13" y="f15"/>
                    <a:pt x="f12" y="f16"/>
                    <a:pt x="f11" y="f16"/>
                  </a:cubicBezTo>
                  <a:lnTo>
                    <a:pt x="f4" y="f16"/>
                  </a:lnTo>
                  <a:cubicBezTo>
                    <a:pt x="f14" y="f16"/>
                    <a:pt x="f10" y="f15"/>
                    <a:pt x="f10" y="f4"/>
                  </a:cubicBezTo>
                  <a:lnTo>
                    <a:pt x="f10" y="f9"/>
                  </a:lnTo>
                  <a:cubicBezTo>
                    <a:pt x="f10" y="f8"/>
                    <a:pt x="f14" y="f5"/>
                    <a:pt x="f4" y="f5"/>
                  </a:cubicBezTo>
                  <a:close/>
                  <a:moveTo>
                    <a:pt x="f17" y="f18"/>
                  </a:moveTo>
                  <a:cubicBezTo>
                    <a:pt x="f19" y="f18"/>
                    <a:pt x="f18" y="f20"/>
                    <a:pt x="f18" y="f21"/>
                  </a:cubicBezTo>
                  <a:cubicBezTo>
                    <a:pt x="f18" y="f22"/>
                    <a:pt x="f19" y="f23"/>
                    <a:pt x="f17" y="f23"/>
                  </a:cubicBezTo>
                  <a:cubicBezTo>
                    <a:pt x="f24" y="f23"/>
                    <a:pt x="f23" y="f22"/>
                    <a:pt x="f23" y="f21"/>
                  </a:cubicBezTo>
                  <a:cubicBezTo>
                    <a:pt x="f25" y="f26"/>
                    <a:pt x="f24" y="f18"/>
                    <a:pt x="f17" y="f18"/>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36" name="Google Shape;10470;p74">
              <a:extLst>
                <a:ext uri="{FF2B5EF4-FFF2-40B4-BE49-F238E27FC236}">
                  <a16:creationId xmlns:a16="http://schemas.microsoft.com/office/drawing/2014/main" id="{1A641D77-F1A1-BBD4-78FB-E5ACB42DA77B}"/>
                </a:ext>
              </a:extLst>
            </p:cNvPr>
            <p:cNvSpPr/>
            <p:nvPr/>
          </p:nvSpPr>
          <p:spPr>
            <a:xfrm>
              <a:off x="4519495" y="3618994"/>
              <a:ext cx="317946" cy="225235"/>
            </a:xfrm>
            <a:custGeom>
              <a:avLst/>
              <a:gdLst>
                <a:gd name="f0" fmla="val w"/>
                <a:gd name="f1" fmla="val h"/>
                <a:gd name="f2" fmla="val 0"/>
                <a:gd name="f3" fmla="val 10429"/>
                <a:gd name="f4" fmla="val 6932"/>
                <a:gd name="f5" fmla="val 2426"/>
                <a:gd name="f6" fmla="val 662"/>
                <a:gd name="f7" fmla="val 2647"/>
                <a:gd name="f8" fmla="val 2804"/>
                <a:gd name="f9" fmla="val 819"/>
                <a:gd name="f10" fmla="val 1008"/>
                <a:gd name="f11" fmla="val 1197"/>
                <a:gd name="f12" fmla="val 1355"/>
                <a:gd name="f13" fmla="val 1733"/>
                <a:gd name="f14" fmla="val 1544"/>
                <a:gd name="f15" fmla="val 1387"/>
                <a:gd name="f16" fmla="val 4537"/>
                <a:gd name="f17" fmla="val 4726"/>
                <a:gd name="f18" fmla="val 4884"/>
                <a:gd name="f19" fmla="val 4695"/>
                <a:gd name="f20" fmla="val 3812"/>
                <a:gd name="f21" fmla="val 3623"/>
                <a:gd name="f22" fmla="val 3466"/>
                <a:gd name="f23" fmla="val 6648"/>
                <a:gd name="f24" fmla="val 6837"/>
                <a:gd name="f25" fmla="val 6994"/>
                <a:gd name="f26" fmla="val 5955"/>
                <a:gd name="f27" fmla="val 5734"/>
                <a:gd name="f28" fmla="val 5577"/>
                <a:gd name="f29" fmla="val 8727"/>
                <a:gd name="f30" fmla="val 8948"/>
                <a:gd name="f31" fmla="val 9105"/>
                <a:gd name="f32" fmla="val 8034"/>
                <a:gd name="f33" fmla="val 7845"/>
                <a:gd name="f34" fmla="val 7688"/>
                <a:gd name="f35" fmla="val 2080"/>
                <a:gd name="f36" fmla="val 2237"/>
                <a:gd name="f37" fmla="val 2773"/>
                <a:gd name="f38" fmla="val 2206"/>
                <a:gd name="f39" fmla="val 4001"/>
                <a:gd name="f40" fmla="val 4159"/>
                <a:gd name="f41" fmla="val 4852"/>
                <a:gd name="f42" fmla="val 5010"/>
                <a:gd name="f43" fmla="val 5199"/>
                <a:gd name="f44" fmla="val 5388"/>
                <a:gd name="f45" fmla="val 5545"/>
                <a:gd name="f46" fmla="val 5892"/>
                <a:gd name="f47" fmla="val 6459"/>
                <a:gd name="f48" fmla="val 473"/>
                <a:gd name="f49" fmla="val 6931"/>
                <a:gd name="f50" fmla="val 1071"/>
                <a:gd name="f51" fmla="val 6490"/>
                <a:gd name="f52" fmla="val 6364"/>
                <a:gd name="f53" fmla="val 6616"/>
                <a:gd name="f54" fmla="val 6301"/>
                <a:gd name="f55" fmla="val 6270"/>
                <a:gd name="f56" fmla="val 5797"/>
                <a:gd name="f57" fmla="val 6333"/>
                <a:gd name="f58" fmla="val 5671"/>
                <a:gd name="f59" fmla="val 8066"/>
                <a:gd name="f60" fmla="val 2741"/>
                <a:gd name="f61" fmla="val 9420"/>
                <a:gd name="f62" fmla="val 9767"/>
                <a:gd name="f63" fmla="val 10113"/>
                <a:gd name="f64" fmla="val 2836"/>
                <a:gd name="f65" fmla="val 10428"/>
                <a:gd name="f66" fmla="val 2962"/>
                <a:gd name="f67" fmla="*/ f0 1 10429"/>
                <a:gd name="f68" fmla="*/ f1 1 6932"/>
                <a:gd name="f69" fmla="val f2"/>
                <a:gd name="f70" fmla="val f3"/>
                <a:gd name="f71" fmla="val f4"/>
                <a:gd name="f72" fmla="+- f71 0 f69"/>
                <a:gd name="f73" fmla="+- f70 0 f69"/>
                <a:gd name="f74" fmla="*/ f73 1 10429"/>
                <a:gd name="f75" fmla="*/ f72 1 6932"/>
                <a:gd name="f76" fmla="*/ f69 1 f74"/>
                <a:gd name="f77" fmla="*/ f70 1 f74"/>
                <a:gd name="f78" fmla="*/ f69 1 f75"/>
                <a:gd name="f79" fmla="*/ f71 1 f75"/>
                <a:gd name="f80" fmla="*/ f76 f67 1"/>
                <a:gd name="f81" fmla="*/ f77 f67 1"/>
                <a:gd name="f82" fmla="*/ f79 f68 1"/>
                <a:gd name="f83" fmla="*/ f78 f68 1"/>
              </a:gdLst>
              <a:ahLst/>
              <a:cxnLst>
                <a:cxn ang="3cd4">
                  <a:pos x="hc" y="t"/>
                </a:cxn>
                <a:cxn ang="0">
                  <a:pos x="r" y="vc"/>
                </a:cxn>
                <a:cxn ang="cd4">
                  <a:pos x="hc" y="b"/>
                </a:cxn>
                <a:cxn ang="cd2">
                  <a:pos x="l" y="vc"/>
                </a:cxn>
              </a:cxnLst>
              <a:rect l="f80" t="f83" r="f81" b="f82"/>
              <a:pathLst>
                <a:path w="10429" h="6932">
                  <a:moveTo>
                    <a:pt x="f5" y="f6"/>
                  </a:moveTo>
                  <a:cubicBezTo>
                    <a:pt x="f7" y="f6"/>
                    <a:pt x="f8" y="f9"/>
                    <a:pt x="f8" y="f10"/>
                  </a:cubicBezTo>
                  <a:cubicBezTo>
                    <a:pt x="f8" y="f11"/>
                    <a:pt x="f7" y="f12"/>
                    <a:pt x="f5" y="f12"/>
                  </a:cubicBezTo>
                  <a:lnTo>
                    <a:pt x="f13" y="f12"/>
                  </a:lnTo>
                  <a:cubicBezTo>
                    <a:pt x="f14" y="f12"/>
                    <a:pt x="f15" y="f11"/>
                    <a:pt x="f15" y="f10"/>
                  </a:cubicBezTo>
                  <a:cubicBezTo>
                    <a:pt x="f15" y="f9"/>
                    <a:pt x="f14" y="f6"/>
                    <a:pt x="f13" y="f6"/>
                  </a:cubicBezTo>
                  <a:close/>
                  <a:moveTo>
                    <a:pt x="f16" y="f6"/>
                  </a:moveTo>
                  <a:cubicBezTo>
                    <a:pt x="f17" y="f6"/>
                    <a:pt x="f18" y="f9"/>
                    <a:pt x="f18" y="f10"/>
                  </a:cubicBezTo>
                  <a:cubicBezTo>
                    <a:pt x="f18" y="f11"/>
                    <a:pt x="f19" y="f12"/>
                    <a:pt x="f16" y="f12"/>
                  </a:cubicBezTo>
                  <a:lnTo>
                    <a:pt x="f20" y="f12"/>
                  </a:lnTo>
                  <a:cubicBezTo>
                    <a:pt x="f21" y="f12"/>
                    <a:pt x="f22" y="f11"/>
                    <a:pt x="f22" y="f10"/>
                  </a:cubicBezTo>
                  <a:cubicBezTo>
                    <a:pt x="f22" y="f9"/>
                    <a:pt x="f21" y="f6"/>
                    <a:pt x="f20" y="f6"/>
                  </a:cubicBezTo>
                  <a:close/>
                  <a:moveTo>
                    <a:pt x="f23" y="f6"/>
                  </a:moveTo>
                  <a:cubicBezTo>
                    <a:pt x="f24" y="f6"/>
                    <a:pt x="f25" y="f9"/>
                    <a:pt x="f25" y="f10"/>
                  </a:cubicBezTo>
                  <a:cubicBezTo>
                    <a:pt x="f25" y="f11"/>
                    <a:pt x="f24" y="f12"/>
                    <a:pt x="f23" y="f12"/>
                  </a:cubicBezTo>
                  <a:lnTo>
                    <a:pt x="f26" y="f12"/>
                  </a:lnTo>
                  <a:cubicBezTo>
                    <a:pt x="f27" y="f12"/>
                    <a:pt x="f28" y="f11"/>
                    <a:pt x="f28" y="f10"/>
                  </a:cubicBezTo>
                  <a:cubicBezTo>
                    <a:pt x="f28" y="f9"/>
                    <a:pt x="f27" y="f6"/>
                    <a:pt x="f26" y="f6"/>
                  </a:cubicBezTo>
                  <a:close/>
                  <a:moveTo>
                    <a:pt x="f29" y="f6"/>
                  </a:moveTo>
                  <a:cubicBezTo>
                    <a:pt x="f30" y="f6"/>
                    <a:pt x="f31" y="f9"/>
                    <a:pt x="f31" y="f10"/>
                  </a:cubicBezTo>
                  <a:cubicBezTo>
                    <a:pt x="f31" y="f11"/>
                    <a:pt x="f30" y="f12"/>
                    <a:pt x="f29" y="f12"/>
                  </a:cubicBezTo>
                  <a:lnTo>
                    <a:pt x="f32" y="f12"/>
                  </a:lnTo>
                  <a:cubicBezTo>
                    <a:pt x="f33" y="f12"/>
                    <a:pt x="f34" y="f11"/>
                    <a:pt x="f34" y="f10"/>
                  </a:cubicBezTo>
                  <a:cubicBezTo>
                    <a:pt x="f34" y="f9"/>
                    <a:pt x="f33" y="f6"/>
                    <a:pt x="f32" y="f6"/>
                  </a:cubicBezTo>
                  <a:close/>
                  <a:moveTo>
                    <a:pt x="f5" y="f35"/>
                  </a:moveTo>
                  <a:cubicBezTo>
                    <a:pt x="f7" y="f35"/>
                    <a:pt x="f8" y="f36"/>
                    <a:pt x="f8" y="f5"/>
                  </a:cubicBezTo>
                  <a:cubicBezTo>
                    <a:pt x="f8" y="f7"/>
                    <a:pt x="f7" y="f37"/>
                    <a:pt x="f5" y="f37"/>
                  </a:cubicBezTo>
                  <a:lnTo>
                    <a:pt x="f13" y="f37"/>
                  </a:lnTo>
                  <a:cubicBezTo>
                    <a:pt x="f14" y="f37"/>
                    <a:pt x="f15" y="f7"/>
                    <a:pt x="f15" y="f5"/>
                  </a:cubicBezTo>
                  <a:cubicBezTo>
                    <a:pt x="f15" y="f38"/>
                    <a:pt x="f14" y="f35"/>
                    <a:pt x="f13" y="f35"/>
                  </a:cubicBezTo>
                  <a:close/>
                  <a:moveTo>
                    <a:pt x="f16" y="f35"/>
                  </a:moveTo>
                  <a:cubicBezTo>
                    <a:pt x="f17" y="f35"/>
                    <a:pt x="f18" y="f36"/>
                    <a:pt x="f18" y="f5"/>
                  </a:cubicBezTo>
                  <a:cubicBezTo>
                    <a:pt x="f18" y="f7"/>
                    <a:pt x="f19" y="f37"/>
                    <a:pt x="f16" y="f37"/>
                  </a:cubicBezTo>
                  <a:lnTo>
                    <a:pt x="f20" y="f37"/>
                  </a:lnTo>
                  <a:cubicBezTo>
                    <a:pt x="f21" y="f37"/>
                    <a:pt x="f22" y="f7"/>
                    <a:pt x="f22" y="f5"/>
                  </a:cubicBezTo>
                  <a:cubicBezTo>
                    <a:pt x="f22" y="f38"/>
                    <a:pt x="f21" y="f35"/>
                    <a:pt x="f20" y="f35"/>
                  </a:cubicBezTo>
                  <a:close/>
                  <a:moveTo>
                    <a:pt x="f23" y="f35"/>
                  </a:moveTo>
                  <a:cubicBezTo>
                    <a:pt x="f24" y="f35"/>
                    <a:pt x="f25" y="f36"/>
                    <a:pt x="f25" y="f5"/>
                  </a:cubicBezTo>
                  <a:cubicBezTo>
                    <a:pt x="f25" y="f7"/>
                    <a:pt x="f24" y="f37"/>
                    <a:pt x="f23" y="f37"/>
                  </a:cubicBezTo>
                  <a:lnTo>
                    <a:pt x="f26" y="f37"/>
                  </a:lnTo>
                  <a:cubicBezTo>
                    <a:pt x="f27" y="f37"/>
                    <a:pt x="f28" y="f7"/>
                    <a:pt x="f28" y="f5"/>
                  </a:cubicBezTo>
                  <a:cubicBezTo>
                    <a:pt x="f28" y="f38"/>
                    <a:pt x="f27" y="f35"/>
                    <a:pt x="f26" y="f35"/>
                  </a:cubicBezTo>
                  <a:close/>
                  <a:moveTo>
                    <a:pt x="f29" y="f35"/>
                  </a:moveTo>
                  <a:cubicBezTo>
                    <a:pt x="f30" y="f35"/>
                    <a:pt x="f31" y="f36"/>
                    <a:pt x="f31" y="f5"/>
                  </a:cubicBezTo>
                  <a:cubicBezTo>
                    <a:pt x="f31" y="f7"/>
                    <a:pt x="f30" y="f37"/>
                    <a:pt x="f29" y="f37"/>
                  </a:cubicBezTo>
                  <a:lnTo>
                    <a:pt x="f32" y="f37"/>
                  </a:lnTo>
                  <a:cubicBezTo>
                    <a:pt x="f33" y="f37"/>
                    <a:pt x="f34" y="f7"/>
                    <a:pt x="f34" y="f5"/>
                  </a:cubicBezTo>
                  <a:cubicBezTo>
                    <a:pt x="f34" y="f38"/>
                    <a:pt x="f33" y="f35"/>
                    <a:pt x="f32" y="f35"/>
                  </a:cubicBezTo>
                  <a:close/>
                  <a:moveTo>
                    <a:pt x="f5" y="f22"/>
                  </a:moveTo>
                  <a:cubicBezTo>
                    <a:pt x="f7" y="f22"/>
                    <a:pt x="f8" y="f21"/>
                    <a:pt x="f8" y="f20"/>
                  </a:cubicBezTo>
                  <a:cubicBezTo>
                    <a:pt x="f8" y="f39"/>
                    <a:pt x="f7" y="f40"/>
                    <a:pt x="f5" y="f40"/>
                  </a:cubicBezTo>
                  <a:lnTo>
                    <a:pt x="f13" y="f40"/>
                  </a:lnTo>
                  <a:cubicBezTo>
                    <a:pt x="f14" y="f40"/>
                    <a:pt x="f15" y="f39"/>
                    <a:pt x="f15" y="f20"/>
                  </a:cubicBezTo>
                  <a:cubicBezTo>
                    <a:pt x="f15" y="f21"/>
                    <a:pt x="f14" y="f22"/>
                    <a:pt x="f13" y="f22"/>
                  </a:cubicBezTo>
                  <a:close/>
                  <a:moveTo>
                    <a:pt x="f16" y="f22"/>
                  </a:moveTo>
                  <a:cubicBezTo>
                    <a:pt x="f17" y="f22"/>
                    <a:pt x="f18" y="f21"/>
                    <a:pt x="f18" y="f20"/>
                  </a:cubicBezTo>
                  <a:cubicBezTo>
                    <a:pt x="f18" y="f39"/>
                    <a:pt x="f19" y="f40"/>
                    <a:pt x="f16" y="f40"/>
                  </a:cubicBezTo>
                  <a:lnTo>
                    <a:pt x="f20" y="f40"/>
                  </a:lnTo>
                  <a:cubicBezTo>
                    <a:pt x="f21" y="f40"/>
                    <a:pt x="f22" y="f39"/>
                    <a:pt x="f22" y="f20"/>
                  </a:cubicBezTo>
                  <a:cubicBezTo>
                    <a:pt x="f22" y="f21"/>
                    <a:pt x="f21" y="f22"/>
                    <a:pt x="f20" y="f22"/>
                  </a:cubicBezTo>
                  <a:close/>
                  <a:moveTo>
                    <a:pt x="f23" y="f22"/>
                  </a:moveTo>
                  <a:cubicBezTo>
                    <a:pt x="f24" y="f22"/>
                    <a:pt x="f25" y="f21"/>
                    <a:pt x="f25" y="f20"/>
                  </a:cubicBezTo>
                  <a:cubicBezTo>
                    <a:pt x="f25" y="f39"/>
                    <a:pt x="f24" y="f40"/>
                    <a:pt x="f23" y="f40"/>
                  </a:cubicBezTo>
                  <a:lnTo>
                    <a:pt x="f26" y="f40"/>
                  </a:lnTo>
                  <a:cubicBezTo>
                    <a:pt x="f27" y="f40"/>
                    <a:pt x="f28" y="f39"/>
                    <a:pt x="f28" y="f20"/>
                  </a:cubicBezTo>
                  <a:cubicBezTo>
                    <a:pt x="f28" y="f21"/>
                    <a:pt x="f27" y="f22"/>
                    <a:pt x="f26" y="f22"/>
                  </a:cubicBezTo>
                  <a:close/>
                  <a:moveTo>
                    <a:pt x="f5" y="f41"/>
                  </a:moveTo>
                  <a:cubicBezTo>
                    <a:pt x="f7" y="f41"/>
                    <a:pt x="f8" y="f42"/>
                    <a:pt x="f8" y="f43"/>
                  </a:cubicBezTo>
                  <a:cubicBezTo>
                    <a:pt x="f8" y="f44"/>
                    <a:pt x="f7" y="f45"/>
                    <a:pt x="f5" y="f45"/>
                  </a:cubicBezTo>
                  <a:lnTo>
                    <a:pt x="f13" y="f45"/>
                  </a:lnTo>
                  <a:cubicBezTo>
                    <a:pt x="f14" y="f45"/>
                    <a:pt x="f15" y="f44"/>
                    <a:pt x="f15" y="f43"/>
                  </a:cubicBezTo>
                  <a:cubicBezTo>
                    <a:pt x="f15" y="f42"/>
                    <a:pt x="f14" y="f41"/>
                    <a:pt x="f13" y="f41"/>
                  </a:cubicBezTo>
                  <a:close/>
                  <a:moveTo>
                    <a:pt x="f16" y="f41"/>
                  </a:moveTo>
                  <a:cubicBezTo>
                    <a:pt x="f17" y="f41"/>
                    <a:pt x="f18" y="f42"/>
                    <a:pt x="f18" y="f43"/>
                  </a:cubicBezTo>
                  <a:cubicBezTo>
                    <a:pt x="f18" y="f44"/>
                    <a:pt x="f19" y="f45"/>
                    <a:pt x="f16" y="f45"/>
                  </a:cubicBezTo>
                  <a:lnTo>
                    <a:pt x="f20" y="f45"/>
                  </a:lnTo>
                  <a:cubicBezTo>
                    <a:pt x="f21" y="f45"/>
                    <a:pt x="f22" y="f44"/>
                    <a:pt x="f22" y="f43"/>
                  </a:cubicBezTo>
                  <a:cubicBezTo>
                    <a:pt x="f22" y="f42"/>
                    <a:pt x="f21" y="f41"/>
                    <a:pt x="f20" y="f41"/>
                  </a:cubicBezTo>
                  <a:close/>
                  <a:moveTo>
                    <a:pt x="f2" y="f2"/>
                  </a:moveTo>
                  <a:lnTo>
                    <a:pt x="f2" y="f46"/>
                  </a:lnTo>
                  <a:cubicBezTo>
                    <a:pt x="f2" y="f47"/>
                    <a:pt x="f48" y="f49"/>
                    <a:pt x="f50" y="f49"/>
                  </a:cubicBezTo>
                  <a:lnTo>
                    <a:pt x="f51" y="f49"/>
                  </a:lnTo>
                  <a:cubicBezTo>
                    <a:pt x="f52" y="f53"/>
                    <a:pt x="f54" y="f55"/>
                    <a:pt x="f54" y="f46"/>
                  </a:cubicBezTo>
                  <a:cubicBezTo>
                    <a:pt x="f54" y="f56"/>
                    <a:pt x="f57" y="f58"/>
                    <a:pt x="f57" y="f45"/>
                  </a:cubicBezTo>
                  <a:lnTo>
                    <a:pt x="f26" y="f45"/>
                  </a:lnTo>
                  <a:cubicBezTo>
                    <a:pt x="f27" y="f45"/>
                    <a:pt x="f28" y="f44"/>
                    <a:pt x="f28" y="f43"/>
                  </a:cubicBezTo>
                  <a:cubicBezTo>
                    <a:pt x="f28" y="f42"/>
                    <a:pt x="f27" y="f41"/>
                    <a:pt x="f26" y="f41"/>
                  </a:cubicBezTo>
                  <a:lnTo>
                    <a:pt x="f51" y="f41"/>
                  </a:lnTo>
                  <a:cubicBezTo>
                    <a:pt x="f49" y="f21"/>
                    <a:pt x="f59" y="f60"/>
                    <a:pt x="f61" y="f60"/>
                  </a:cubicBezTo>
                  <a:cubicBezTo>
                    <a:pt x="f62" y="f60"/>
                    <a:pt x="f63" y="f64"/>
                    <a:pt x="f65" y="f66"/>
                  </a:cubicBezTo>
                  <a:lnTo>
                    <a:pt x="f65" y="f2"/>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37" name="Google Shape;10471;p74">
              <a:extLst>
                <a:ext uri="{FF2B5EF4-FFF2-40B4-BE49-F238E27FC236}">
                  <a16:creationId xmlns:a16="http://schemas.microsoft.com/office/drawing/2014/main" id="{B32B120D-C2EA-6D06-C2D3-1381B6B0C34E}"/>
                </a:ext>
              </a:extLst>
            </p:cNvPr>
            <p:cNvSpPr/>
            <p:nvPr/>
          </p:nvSpPr>
          <p:spPr>
            <a:xfrm>
              <a:off x="4518516" y="3505370"/>
              <a:ext cx="318924" cy="92144"/>
            </a:xfrm>
            <a:custGeom>
              <a:avLst/>
              <a:gdLst>
                <a:gd name="f0" fmla="val w"/>
                <a:gd name="f1" fmla="val h"/>
                <a:gd name="f2" fmla="val 0"/>
                <a:gd name="f3" fmla="val 10461"/>
                <a:gd name="f4" fmla="val 2836"/>
                <a:gd name="f5" fmla="val 1734"/>
                <a:gd name="f6" fmla="val 1513"/>
                <a:gd name="f7" fmla="val 1356"/>
                <a:gd name="f8" fmla="val 158"/>
                <a:gd name="f9" fmla="val 347"/>
                <a:gd name="f10" fmla="val 693"/>
                <a:gd name="f11" fmla="val 1009"/>
                <a:gd name="f12" fmla="val 410"/>
                <a:gd name="f13" fmla="val 1"/>
                <a:gd name="f14" fmla="val 1166"/>
                <a:gd name="f15" fmla="val 1733"/>
                <a:gd name="f16" fmla="val 10429"/>
                <a:gd name="f17" fmla="val 10460"/>
                <a:gd name="f18" fmla="val 1134"/>
                <a:gd name="f19" fmla="val 9988"/>
                <a:gd name="f20" fmla="val 9421"/>
                <a:gd name="f21" fmla="val 9074"/>
                <a:gd name="f22" fmla="val 8917"/>
                <a:gd name="f23" fmla="val 8728"/>
                <a:gd name="f24" fmla="val 8539"/>
                <a:gd name="f25" fmla="val 8381"/>
                <a:gd name="f26" fmla="val 6995"/>
                <a:gd name="f27" fmla="val 6837"/>
                <a:gd name="f28" fmla="val 6648"/>
                <a:gd name="f29" fmla="val 6459"/>
                <a:gd name="f30" fmla="val 6302"/>
                <a:gd name="f31" fmla="val 4159"/>
                <a:gd name="f32" fmla="val 4002"/>
                <a:gd name="f33" fmla="val 3813"/>
                <a:gd name="f34" fmla="val 3624"/>
                <a:gd name="f35" fmla="val 3466"/>
                <a:gd name="f36" fmla="val 2080"/>
                <a:gd name="f37" fmla="val 1923"/>
                <a:gd name="f38" fmla="*/ f0 1 10461"/>
                <a:gd name="f39" fmla="*/ f1 1 2836"/>
                <a:gd name="f40" fmla="val f2"/>
                <a:gd name="f41" fmla="val f3"/>
                <a:gd name="f42" fmla="val f4"/>
                <a:gd name="f43" fmla="+- f42 0 f40"/>
                <a:gd name="f44" fmla="+- f41 0 f40"/>
                <a:gd name="f45" fmla="*/ f44 1 10461"/>
                <a:gd name="f46" fmla="*/ f43 1 2836"/>
                <a:gd name="f47" fmla="*/ f40 1 f45"/>
                <a:gd name="f48" fmla="*/ f41 1 f45"/>
                <a:gd name="f49" fmla="*/ f40 1 f46"/>
                <a:gd name="f50" fmla="*/ f42 1 f46"/>
                <a:gd name="f51" fmla="*/ f47 f38 1"/>
                <a:gd name="f52" fmla="*/ f48 f38 1"/>
                <a:gd name="f53" fmla="*/ f50 f39 1"/>
                <a:gd name="f54" fmla="*/ f49 f39 1"/>
              </a:gdLst>
              <a:ahLst/>
              <a:cxnLst>
                <a:cxn ang="3cd4">
                  <a:pos x="hc" y="t"/>
                </a:cxn>
                <a:cxn ang="0">
                  <a:pos x="r" y="vc"/>
                </a:cxn>
                <a:cxn ang="cd4">
                  <a:pos x="hc" y="b"/>
                </a:cxn>
                <a:cxn ang="cd2">
                  <a:pos x="l" y="vc"/>
                </a:cxn>
              </a:cxnLst>
              <a:rect l="f51" t="f54" r="f52" b="f53"/>
              <a:pathLst>
                <a:path w="10461" h="2836">
                  <a:moveTo>
                    <a:pt x="f5" y="f2"/>
                  </a:moveTo>
                  <a:cubicBezTo>
                    <a:pt x="f6" y="f2"/>
                    <a:pt x="f7" y="f8"/>
                    <a:pt x="f7" y="f9"/>
                  </a:cubicBezTo>
                  <a:lnTo>
                    <a:pt x="f7" y="f10"/>
                  </a:lnTo>
                  <a:lnTo>
                    <a:pt x="f11" y="f10"/>
                  </a:lnTo>
                  <a:cubicBezTo>
                    <a:pt x="f12" y="f10"/>
                    <a:pt x="f13" y="f14"/>
                    <a:pt x="f13" y="f15"/>
                  </a:cubicBezTo>
                  <a:lnTo>
                    <a:pt x="f13" y="f4"/>
                  </a:lnTo>
                  <a:lnTo>
                    <a:pt x="f16" y="f4"/>
                  </a:lnTo>
                  <a:lnTo>
                    <a:pt x="f16" y="f15"/>
                  </a:lnTo>
                  <a:lnTo>
                    <a:pt x="f17" y="f15"/>
                  </a:lnTo>
                  <a:cubicBezTo>
                    <a:pt x="f17" y="f18"/>
                    <a:pt x="f19" y="f10"/>
                    <a:pt x="f20" y="f10"/>
                  </a:cubicBezTo>
                  <a:lnTo>
                    <a:pt x="f21" y="f10"/>
                  </a:lnTo>
                  <a:lnTo>
                    <a:pt x="f21" y="f9"/>
                  </a:lnTo>
                  <a:cubicBezTo>
                    <a:pt x="f21" y="f8"/>
                    <a:pt x="f22" y="f2"/>
                    <a:pt x="f23" y="f2"/>
                  </a:cubicBezTo>
                  <a:cubicBezTo>
                    <a:pt x="f24" y="f2"/>
                    <a:pt x="f25" y="f8"/>
                    <a:pt x="f25" y="f9"/>
                  </a:cubicBezTo>
                  <a:lnTo>
                    <a:pt x="f25" y="f10"/>
                  </a:lnTo>
                  <a:lnTo>
                    <a:pt x="f26" y="f10"/>
                  </a:lnTo>
                  <a:lnTo>
                    <a:pt x="f26" y="f9"/>
                  </a:lnTo>
                  <a:cubicBezTo>
                    <a:pt x="f26" y="f8"/>
                    <a:pt x="f27" y="f2"/>
                    <a:pt x="f28" y="f2"/>
                  </a:cubicBezTo>
                  <a:cubicBezTo>
                    <a:pt x="f29" y="f2"/>
                    <a:pt x="f30" y="f8"/>
                    <a:pt x="f30" y="f9"/>
                  </a:cubicBezTo>
                  <a:lnTo>
                    <a:pt x="f30" y="f10"/>
                  </a:lnTo>
                  <a:lnTo>
                    <a:pt x="f31" y="f10"/>
                  </a:lnTo>
                  <a:lnTo>
                    <a:pt x="f31" y="f9"/>
                  </a:lnTo>
                  <a:cubicBezTo>
                    <a:pt x="f31" y="f8"/>
                    <a:pt x="f32" y="f2"/>
                    <a:pt x="f33" y="f2"/>
                  </a:cubicBezTo>
                  <a:cubicBezTo>
                    <a:pt x="f34" y="f2"/>
                    <a:pt x="f35" y="f8"/>
                    <a:pt x="f35" y="f9"/>
                  </a:cubicBezTo>
                  <a:lnTo>
                    <a:pt x="f35" y="f10"/>
                  </a:lnTo>
                  <a:lnTo>
                    <a:pt x="f36" y="f10"/>
                  </a:lnTo>
                  <a:lnTo>
                    <a:pt x="f36" y="f9"/>
                  </a:lnTo>
                  <a:cubicBezTo>
                    <a:pt x="f36" y="f8"/>
                    <a:pt x="f37"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138" name="Google Shape;10483;p74">
            <a:extLst>
              <a:ext uri="{FF2B5EF4-FFF2-40B4-BE49-F238E27FC236}">
                <a16:creationId xmlns:a16="http://schemas.microsoft.com/office/drawing/2014/main" id="{BF949FEA-91C1-D8AA-57A1-6CC3EBB2D139}"/>
              </a:ext>
            </a:extLst>
          </p:cNvPr>
          <p:cNvGrpSpPr/>
          <p:nvPr/>
        </p:nvGrpSpPr>
        <p:grpSpPr>
          <a:xfrm>
            <a:off x="8653212" y="4714545"/>
            <a:ext cx="453395" cy="480499"/>
            <a:chOff x="7861508" y="3405280"/>
            <a:chExt cx="340046" cy="360374"/>
          </a:xfrm>
          <a:solidFill>
            <a:srgbClr val="00B050"/>
          </a:solidFill>
        </p:grpSpPr>
        <p:sp>
          <p:nvSpPr>
            <p:cNvPr id="139" name="Google Shape;10484;p74">
              <a:extLst>
                <a:ext uri="{FF2B5EF4-FFF2-40B4-BE49-F238E27FC236}">
                  <a16:creationId xmlns:a16="http://schemas.microsoft.com/office/drawing/2014/main" id="{A54CA10C-0CBC-3DBB-74F4-235018CF8665}"/>
                </a:ext>
              </a:extLst>
            </p:cNvPr>
            <p:cNvSpPr/>
            <p:nvPr/>
          </p:nvSpPr>
          <p:spPr>
            <a:xfrm>
              <a:off x="8052654" y="3607966"/>
              <a:ext cx="148900" cy="157688"/>
            </a:xfrm>
            <a:custGeom>
              <a:avLst/>
              <a:gdLst>
                <a:gd name="f0" fmla="val w"/>
                <a:gd name="f1" fmla="val h"/>
                <a:gd name="f2" fmla="val 0"/>
                <a:gd name="f3" fmla="val 4884"/>
                <a:gd name="f4" fmla="val 4853"/>
                <a:gd name="f5" fmla="val 2426"/>
                <a:gd name="f6" fmla="val 662"/>
                <a:gd name="f7" fmla="val 2646"/>
                <a:gd name="f8" fmla="val 2804"/>
                <a:gd name="f9" fmla="val 819"/>
                <a:gd name="f10" fmla="val 1008"/>
                <a:gd name="f11" fmla="val 1197"/>
                <a:gd name="f12" fmla="val 1355"/>
                <a:gd name="f13" fmla="val 2237"/>
                <a:gd name="f14" fmla="val 2079"/>
                <a:gd name="f15" fmla="val 1670"/>
                <a:gd name="f16" fmla="val 1828"/>
                <a:gd name="f17" fmla="val 2048"/>
                <a:gd name="f18" fmla="val 3781"/>
                <a:gd name="f19" fmla="val 3970"/>
                <a:gd name="f20" fmla="val 4127"/>
                <a:gd name="f21" fmla="val 1103"/>
                <a:gd name="f22" fmla="val 3749"/>
                <a:gd name="f23" fmla="val 4852"/>
                <a:gd name="f24" fmla="val 4883"/>
                <a:gd name="f25" fmla="val 1040"/>
                <a:gd name="f26" fmla="*/ f0 1 4884"/>
                <a:gd name="f27" fmla="*/ f1 1 4853"/>
                <a:gd name="f28" fmla="val f2"/>
                <a:gd name="f29" fmla="val f3"/>
                <a:gd name="f30" fmla="val f4"/>
                <a:gd name="f31" fmla="+- f30 0 f28"/>
                <a:gd name="f32" fmla="+- f29 0 f28"/>
                <a:gd name="f33" fmla="*/ f32 1 4884"/>
                <a:gd name="f34" fmla="*/ f31 1 4853"/>
                <a:gd name="f35" fmla="*/ f28 1 f33"/>
                <a:gd name="f36" fmla="*/ f29 1 f33"/>
                <a:gd name="f37" fmla="*/ f28 1 f34"/>
                <a:gd name="f38" fmla="*/ f30 1 f34"/>
                <a:gd name="f39" fmla="*/ f35 f26 1"/>
                <a:gd name="f40" fmla="*/ f36 f26 1"/>
                <a:gd name="f41" fmla="*/ f38 f27 1"/>
                <a:gd name="f42" fmla="*/ f37 f27 1"/>
              </a:gdLst>
              <a:ahLst/>
              <a:cxnLst>
                <a:cxn ang="3cd4">
                  <a:pos x="hc" y="t"/>
                </a:cxn>
                <a:cxn ang="0">
                  <a:pos x="r" y="vc"/>
                </a:cxn>
                <a:cxn ang="cd4">
                  <a:pos x="hc" y="b"/>
                </a:cxn>
                <a:cxn ang="cd2">
                  <a:pos x="l" y="vc"/>
                </a:cxn>
              </a:cxnLst>
              <a:rect l="f39" t="f42" r="f40" b="f41"/>
              <a:pathLst>
                <a:path w="4884" h="4853">
                  <a:moveTo>
                    <a:pt x="f5" y="f6"/>
                  </a:moveTo>
                  <a:cubicBezTo>
                    <a:pt x="f7" y="f6"/>
                    <a:pt x="f8" y="f9"/>
                    <a:pt x="f8" y="f10"/>
                  </a:cubicBezTo>
                  <a:cubicBezTo>
                    <a:pt x="f8" y="f11"/>
                    <a:pt x="f7" y="f12"/>
                    <a:pt x="f5" y="f12"/>
                  </a:cubicBezTo>
                  <a:cubicBezTo>
                    <a:pt x="f13" y="f12"/>
                    <a:pt x="f14" y="f11"/>
                    <a:pt x="f14" y="f10"/>
                  </a:cubicBezTo>
                  <a:cubicBezTo>
                    <a:pt x="f14" y="f9"/>
                    <a:pt x="f13" y="f6"/>
                    <a:pt x="f5" y="f6"/>
                  </a:cubicBezTo>
                  <a:close/>
                  <a:moveTo>
                    <a:pt x="f5" y="f15"/>
                  </a:moveTo>
                  <a:cubicBezTo>
                    <a:pt x="f7" y="f15"/>
                    <a:pt x="f8" y="f16"/>
                    <a:pt x="f8" y="f17"/>
                  </a:cubicBezTo>
                  <a:lnTo>
                    <a:pt x="f8" y="f18"/>
                  </a:lnTo>
                  <a:cubicBezTo>
                    <a:pt x="f8" y="f19"/>
                    <a:pt x="f7" y="f20"/>
                    <a:pt x="f5" y="f20"/>
                  </a:cubicBezTo>
                  <a:cubicBezTo>
                    <a:pt x="f13" y="f20"/>
                    <a:pt x="f14" y="f19"/>
                    <a:pt x="f14" y="f18"/>
                  </a:cubicBezTo>
                  <a:lnTo>
                    <a:pt x="f14" y="f17"/>
                  </a:lnTo>
                  <a:cubicBezTo>
                    <a:pt x="f14" y="f16"/>
                    <a:pt x="f13" y="f15"/>
                    <a:pt x="f5" y="f15"/>
                  </a:cubicBezTo>
                  <a:close/>
                  <a:moveTo>
                    <a:pt x="f5" y="f2"/>
                  </a:moveTo>
                  <a:cubicBezTo>
                    <a:pt x="f21" y="f2"/>
                    <a:pt x="f2" y="f21"/>
                    <a:pt x="f2" y="f5"/>
                  </a:cubicBezTo>
                  <a:cubicBezTo>
                    <a:pt x="f2" y="f22"/>
                    <a:pt x="f21" y="f23"/>
                    <a:pt x="f5" y="f23"/>
                  </a:cubicBezTo>
                  <a:cubicBezTo>
                    <a:pt x="f18" y="f23"/>
                    <a:pt x="f24" y="f22"/>
                    <a:pt x="f24" y="f5"/>
                  </a:cubicBezTo>
                  <a:cubicBezTo>
                    <a:pt x="f24" y="f25"/>
                    <a:pt x="f18"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40" name="Google Shape;10485;p74">
              <a:extLst>
                <a:ext uri="{FF2B5EF4-FFF2-40B4-BE49-F238E27FC236}">
                  <a16:creationId xmlns:a16="http://schemas.microsoft.com/office/drawing/2014/main" id="{32BECAAD-073E-B19E-72C0-93CA2079CAAE}"/>
                </a:ext>
              </a:extLst>
            </p:cNvPr>
            <p:cNvSpPr/>
            <p:nvPr/>
          </p:nvSpPr>
          <p:spPr>
            <a:xfrm>
              <a:off x="7861508" y="3483068"/>
              <a:ext cx="43260" cy="281543"/>
            </a:xfrm>
            <a:custGeom>
              <a:avLst/>
              <a:gdLst>
                <a:gd name="f0" fmla="val w"/>
                <a:gd name="f1" fmla="val h"/>
                <a:gd name="f2" fmla="val 0"/>
                <a:gd name="f3" fmla="val 1419"/>
                <a:gd name="f4" fmla="val 8665"/>
                <a:gd name="f5" fmla="val 32"/>
                <a:gd name="f6" fmla="val 1"/>
                <a:gd name="f7" fmla="val 7310"/>
                <a:gd name="f8" fmla="val 8034"/>
                <a:gd name="f9" fmla="val 631"/>
                <a:gd name="f10" fmla="val 1418"/>
                <a:gd name="f11" fmla="val 347"/>
                <a:gd name="f12" fmla="val 1072"/>
                <a:gd name="f13" fmla="val 662"/>
                <a:gd name="f14" fmla="val 316"/>
                <a:gd name="f15" fmla="val 253"/>
                <a:gd name="f16" fmla="*/ f0 1 1419"/>
                <a:gd name="f17" fmla="*/ f1 1 8665"/>
                <a:gd name="f18" fmla="val f2"/>
                <a:gd name="f19" fmla="val f3"/>
                <a:gd name="f20" fmla="val f4"/>
                <a:gd name="f21" fmla="+- f20 0 f18"/>
                <a:gd name="f22" fmla="+- f19 0 f18"/>
                <a:gd name="f23" fmla="*/ f22 1 1419"/>
                <a:gd name="f24" fmla="*/ f21 1 8665"/>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1419" h="8665">
                  <a:moveTo>
                    <a:pt x="f5" y="f6"/>
                  </a:moveTo>
                  <a:lnTo>
                    <a:pt x="f5" y="f7"/>
                  </a:lnTo>
                  <a:cubicBezTo>
                    <a:pt x="f6" y="f8"/>
                    <a:pt x="f9" y="f4"/>
                    <a:pt x="f10" y="f4"/>
                  </a:cubicBezTo>
                  <a:lnTo>
                    <a:pt x="f10" y="f11"/>
                  </a:lnTo>
                  <a:lnTo>
                    <a:pt x="f12" y="f11"/>
                  </a:lnTo>
                  <a:cubicBezTo>
                    <a:pt x="f13" y="f11"/>
                    <a:pt x="f14" y="f15"/>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41" name="Google Shape;10486;p74">
              <a:extLst>
                <a:ext uri="{FF2B5EF4-FFF2-40B4-BE49-F238E27FC236}">
                  <a16:creationId xmlns:a16="http://schemas.microsoft.com/office/drawing/2014/main" id="{073CAB64-A26B-3024-689D-5315C3B91F9D}"/>
                </a:ext>
              </a:extLst>
            </p:cNvPr>
            <p:cNvSpPr/>
            <p:nvPr/>
          </p:nvSpPr>
          <p:spPr>
            <a:xfrm>
              <a:off x="7924885" y="3494343"/>
              <a:ext cx="213283" cy="270269"/>
            </a:xfrm>
            <a:custGeom>
              <a:avLst/>
              <a:gdLst>
                <a:gd name="f0" fmla="val w"/>
                <a:gd name="f1" fmla="val h"/>
                <a:gd name="f2" fmla="val 0"/>
                <a:gd name="f3" fmla="val 6996"/>
                <a:gd name="f4" fmla="val 8318"/>
                <a:gd name="f5" fmla="val 5262"/>
                <a:gd name="f6" fmla="val 693"/>
                <a:gd name="f7" fmla="val 5451"/>
                <a:gd name="f8" fmla="val 5609"/>
                <a:gd name="f9" fmla="val 851"/>
                <a:gd name="f10" fmla="val 1040"/>
                <a:gd name="f11" fmla="val 1229"/>
                <a:gd name="f12" fmla="val 1386"/>
                <a:gd name="f13" fmla="val 1072"/>
                <a:gd name="f14" fmla="val 883"/>
                <a:gd name="f15" fmla="val 726"/>
                <a:gd name="f16" fmla="val 2080"/>
                <a:gd name="f17" fmla="val 2237"/>
                <a:gd name="f18" fmla="val 2426"/>
                <a:gd name="f19" fmla="val 2615"/>
                <a:gd name="f20" fmla="val 2773"/>
                <a:gd name="f21" fmla="val 1"/>
                <a:gd name="f22" fmla="val 4695"/>
                <a:gd name="f23" fmla="val 4002"/>
                <a:gd name="f24" fmla="val 7750"/>
                <a:gd name="f25" fmla="val 3498"/>
                <a:gd name="f26" fmla="val 6868"/>
                <a:gd name="f27" fmla="val 5892"/>
                <a:gd name="f28" fmla="val 5766"/>
                <a:gd name="f29" fmla="val 3561"/>
                <a:gd name="f30" fmla="val 5640"/>
                <a:gd name="f31" fmla="val 5545"/>
                <a:gd name="f32" fmla="val 5388"/>
                <a:gd name="f33" fmla="val 5167"/>
                <a:gd name="f34" fmla="val 3812"/>
                <a:gd name="f35" fmla="val 3592"/>
                <a:gd name="f36" fmla="val 3434"/>
                <a:gd name="f37" fmla="val 5199"/>
                <a:gd name="f38" fmla="val 3056"/>
                <a:gd name="f39" fmla="val 5861"/>
                <a:gd name="f40" fmla="val 6617"/>
                <a:gd name="f41" fmla="val 6743"/>
                <a:gd name="f42" fmla="val 6869"/>
                <a:gd name="f43" fmla="val 2804"/>
                <a:gd name="f44" fmla="val 6995"/>
                <a:gd name="f45" fmla="*/ f0 1 6996"/>
                <a:gd name="f46" fmla="*/ f1 1 8318"/>
                <a:gd name="f47" fmla="val f2"/>
                <a:gd name="f48" fmla="val f3"/>
                <a:gd name="f49" fmla="val f4"/>
                <a:gd name="f50" fmla="+- f49 0 f47"/>
                <a:gd name="f51" fmla="+- f48 0 f47"/>
                <a:gd name="f52" fmla="*/ f51 1 6996"/>
                <a:gd name="f53" fmla="*/ f50 1 8318"/>
                <a:gd name="f54" fmla="*/ f47 1 f52"/>
                <a:gd name="f55" fmla="*/ f48 1 f52"/>
                <a:gd name="f56" fmla="*/ f47 1 f53"/>
                <a:gd name="f57" fmla="*/ f49 1 f53"/>
                <a:gd name="f58" fmla="*/ f54 f45 1"/>
                <a:gd name="f59" fmla="*/ f55 f45 1"/>
                <a:gd name="f60" fmla="*/ f57 f46 1"/>
                <a:gd name="f61" fmla="*/ f56 f46 1"/>
              </a:gdLst>
              <a:ahLst/>
              <a:cxnLst>
                <a:cxn ang="3cd4">
                  <a:pos x="hc" y="t"/>
                </a:cxn>
                <a:cxn ang="0">
                  <a:pos x="r" y="vc"/>
                </a:cxn>
                <a:cxn ang="cd4">
                  <a:pos x="hc" y="b"/>
                </a:cxn>
                <a:cxn ang="cd2">
                  <a:pos x="l" y="vc"/>
                </a:cxn>
              </a:cxnLst>
              <a:rect l="f58" t="f61" r="f59" b="f60"/>
              <a:pathLst>
                <a:path w="6996" h="8318">
                  <a:moveTo>
                    <a:pt x="f5" y="f6"/>
                  </a:moveTo>
                  <a:cubicBezTo>
                    <a:pt x="f7" y="f6"/>
                    <a:pt x="f8" y="f9"/>
                    <a:pt x="f8" y="f10"/>
                  </a:cubicBezTo>
                  <a:cubicBezTo>
                    <a:pt x="f8" y="f11"/>
                    <a:pt x="f7" y="f12"/>
                    <a:pt x="f5" y="f12"/>
                  </a:cubicBezTo>
                  <a:lnTo>
                    <a:pt x="f13" y="f12"/>
                  </a:lnTo>
                  <a:cubicBezTo>
                    <a:pt x="f14" y="f12"/>
                    <a:pt x="f15" y="f11"/>
                    <a:pt x="f15" y="f10"/>
                  </a:cubicBezTo>
                  <a:cubicBezTo>
                    <a:pt x="f15" y="f9"/>
                    <a:pt x="f14" y="f6"/>
                    <a:pt x="f13" y="f6"/>
                  </a:cubicBezTo>
                  <a:close/>
                  <a:moveTo>
                    <a:pt x="f5" y="f16"/>
                  </a:moveTo>
                  <a:cubicBezTo>
                    <a:pt x="f7" y="f16"/>
                    <a:pt x="f8" y="f17"/>
                    <a:pt x="f8" y="f18"/>
                  </a:cubicBezTo>
                  <a:cubicBezTo>
                    <a:pt x="f8" y="f19"/>
                    <a:pt x="f7" y="f20"/>
                    <a:pt x="f5" y="f20"/>
                  </a:cubicBezTo>
                  <a:lnTo>
                    <a:pt x="f13" y="f20"/>
                  </a:lnTo>
                  <a:cubicBezTo>
                    <a:pt x="f14" y="f20"/>
                    <a:pt x="f15" y="f19"/>
                    <a:pt x="f15" y="f18"/>
                  </a:cubicBezTo>
                  <a:cubicBezTo>
                    <a:pt x="f15" y="f17"/>
                    <a:pt x="f14" y="f16"/>
                    <a:pt x="f13" y="f16"/>
                  </a:cubicBezTo>
                  <a:close/>
                  <a:moveTo>
                    <a:pt x="f21" y="f2"/>
                  </a:moveTo>
                  <a:lnTo>
                    <a:pt x="f21" y="f4"/>
                  </a:lnTo>
                  <a:lnTo>
                    <a:pt x="f22" y="f4"/>
                  </a:lnTo>
                  <a:cubicBezTo>
                    <a:pt x="f23" y="f24"/>
                    <a:pt x="f25" y="f26"/>
                    <a:pt x="f25" y="f27"/>
                  </a:cubicBezTo>
                  <a:cubicBezTo>
                    <a:pt x="f25" y="f28"/>
                    <a:pt x="f29" y="f30"/>
                    <a:pt x="f29" y="f31"/>
                  </a:cubicBezTo>
                  <a:lnTo>
                    <a:pt x="f13" y="f31"/>
                  </a:lnTo>
                  <a:cubicBezTo>
                    <a:pt x="f14" y="f31"/>
                    <a:pt x="f15" y="f32"/>
                    <a:pt x="f15" y="f33"/>
                  </a:cubicBezTo>
                  <a:lnTo>
                    <a:pt x="f15" y="f34"/>
                  </a:lnTo>
                  <a:cubicBezTo>
                    <a:pt x="f15" y="f35"/>
                    <a:pt x="f14" y="f36"/>
                    <a:pt x="f13" y="f36"/>
                  </a:cubicBezTo>
                  <a:lnTo>
                    <a:pt x="f22" y="f36"/>
                  </a:lnTo>
                  <a:cubicBezTo>
                    <a:pt x="f37" y="f38"/>
                    <a:pt x="f39" y="f20"/>
                    <a:pt x="f40" y="f20"/>
                  </a:cubicBezTo>
                  <a:cubicBezTo>
                    <a:pt x="f41" y="f20"/>
                    <a:pt x="f42" y="f43"/>
                    <a:pt x="f44" y="f43"/>
                  </a:cubicBezTo>
                  <a:lnTo>
                    <a:pt x="f44" y="f2"/>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42" name="Google Shape;10487;p74">
              <a:extLst>
                <a:ext uri="{FF2B5EF4-FFF2-40B4-BE49-F238E27FC236}">
                  <a16:creationId xmlns:a16="http://schemas.microsoft.com/office/drawing/2014/main" id="{DCEC581C-DB63-5E11-D5C0-AB6458A78132}"/>
                </a:ext>
              </a:extLst>
            </p:cNvPr>
            <p:cNvSpPr/>
            <p:nvPr/>
          </p:nvSpPr>
          <p:spPr>
            <a:xfrm>
              <a:off x="7968118" y="3629445"/>
              <a:ext cx="80732" cy="22549"/>
            </a:xfrm>
            <a:custGeom>
              <a:avLst/>
              <a:gdLst>
                <a:gd name="f0" fmla="val w"/>
                <a:gd name="f1" fmla="val h"/>
                <a:gd name="f2" fmla="val 0"/>
                <a:gd name="f3" fmla="val 2648"/>
                <a:gd name="f4" fmla="val 694"/>
                <a:gd name="f5" fmla="val 1"/>
                <a:gd name="f6" fmla="val 2301"/>
                <a:gd name="f7" fmla="val 2364"/>
                <a:gd name="f8" fmla="val 473"/>
                <a:gd name="f9" fmla="val 2490"/>
                <a:gd name="f10" fmla="val 221"/>
                <a:gd name="f11" fmla="val 2647"/>
                <a:gd name="f12" fmla="*/ f0 1 2648"/>
                <a:gd name="f13" fmla="*/ f1 1 694"/>
                <a:gd name="f14" fmla="val f2"/>
                <a:gd name="f15" fmla="val f3"/>
                <a:gd name="f16" fmla="val f4"/>
                <a:gd name="f17" fmla="+- f16 0 f14"/>
                <a:gd name="f18" fmla="+- f15 0 f14"/>
                <a:gd name="f19" fmla="*/ f18 1 2648"/>
                <a:gd name="f20" fmla="*/ f17 1 694"/>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2648" h="694">
                  <a:moveTo>
                    <a:pt x="f5" y="f5"/>
                  </a:moveTo>
                  <a:lnTo>
                    <a:pt x="f5" y="f4"/>
                  </a:lnTo>
                  <a:lnTo>
                    <a:pt x="f6" y="f4"/>
                  </a:lnTo>
                  <a:cubicBezTo>
                    <a:pt x="f7" y="f8"/>
                    <a:pt x="f9" y="f10"/>
                    <a:pt x="f11" y="f5"/>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43" name="Google Shape;10488;p74">
              <a:extLst>
                <a:ext uri="{FF2B5EF4-FFF2-40B4-BE49-F238E27FC236}">
                  <a16:creationId xmlns:a16="http://schemas.microsoft.com/office/drawing/2014/main" id="{D3EAB5A0-822E-C73A-B946-257B9487428A}"/>
                </a:ext>
              </a:extLst>
            </p:cNvPr>
            <p:cNvSpPr/>
            <p:nvPr/>
          </p:nvSpPr>
          <p:spPr>
            <a:xfrm>
              <a:off x="7861508" y="3405280"/>
              <a:ext cx="275691" cy="66577"/>
            </a:xfrm>
            <a:custGeom>
              <a:avLst/>
              <a:gdLst>
                <a:gd name="f0" fmla="val w"/>
                <a:gd name="f1" fmla="val h"/>
                <a:gd name="f2" fmla="val 0"/>
                <a:gd name="f3" fmla="val 9043"/>
                <a:gd name="f4" fmla="val 2049"/>
                <a:gd name="f5" fmla="val 1072"/>
                <a:gd name="f6" fmla="val 473"/>
                <a:gd name="f7" fmla="val 32"/>
                <a:gd name="f8" fmla="val 1040"/>
                <a:gd name="f9" fmla="val 1"/>
                <a:gd name="f10" fmla="val 1576"/>
                <a:gd name="f11" fmla="val 2048"/>
                <a:gd name="f12" fmla="val 8475"/>
                <a:gd name="f13" fmla="val 8034"/>
                <a:gd name="f14" fmla="val 441"/>
                <a:gd name="f15" fmla="val 8507"/>
                <a:gd name="f16" fmla="*/ f0 1 9043"/>
                <a:gd name="f17" fmla="*/ f1 1 2049"/>
                <a:gd name="f18" fmla="val f2"/>
                <a:gd name="f19" fmla="val f3"/>
                <a:gd name="f20" fmla="val f4"/>
                <a:gd name="f21" fmla="+- f20 0 f18"/>
                <a:gd name="f22" fmla="+- f19 0 f18"/>
                <a:gd name="f23" fmla="*/ f22 1 9043"/>
                <a:gd name="f24" fmla="*/ f21 1 2049"/>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9043" h="2049">
                  <a:moveTo>
                    <a:pt x="f5" y="f2"/>
                  </a:moveTo>
                  <a:cubicBezTo>
                    <a:pt x="f6" y="f2"/>
                    <a:pt x="f7" y="f6"/>
                    <a:pt x="f7" y="f8"/>
                  </a:cubicBezTo>
                  <a:cubicBezTo>
                    <a:pt x="f9" y="f10"/>
                    <a:pt x="f6" y="f11"/>
                    <a:pt x="f5" y="f11"/>
                  </a:cubicBezTo>
                  <a:lnTo>
                    <a:pt x="f3" y="f11"/>
                  </a:lnTo>
                  <a:cubicBezTo>
                    <a:pt x="f12" y="f11"/>
                    <a:pt x="f13" y="f10"/>
                    <a:pt x="f13" y="f8"/>
                  </a:cubicBezTo>
                  <a:cubicBezTo>
                    <a:pt x="f13" y="f14"/>
                    <a:pt x="f15" y="f2"/>
                    <a:pt x="f3"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144" name="Google Shape;10497;p74">
            <a:extLst>
              <a:ext uri="{FF2B5EF4-FFF2-40B4-BE49-F238E27FC236}">
                <a16:creationId xmlns:a16="http://schemas.microsoft.com/office/drawing/2014/main" id="{F52ADBB8-D28E-A6AC-88F6-B9DB9CB72F6B}"/>
              </a:ext>
            </a:extLst>
          </p:cNvPr>
          <p:cNvGrpSpPr/>
          <p:nvPr/>
        </p:nvGrpSpPr>
        <p:grpSpPr>
          <a:xfrm>
            <a:off x="8545313" y="2780272"/>
            <a:ext cx="630399" cy="670072"/>
            <a:chOff x="7780583" y="1954575"/>
            <a:chExt cx="472799" cy="502554"/>
          </a:xfrm>
          <a:solidFill>
            <a:srgbClr val="00B050"/>
          </a:solidFill>
        </p:grpSpPr>
        <p:sp>
          <p:nvSpPr>
            <p:cNvPr id="145" name="Google Shape;10498;p74">
              <a:extLst>
                <a:ext uri="{FF2B5EF4-FFF2-40B4-BE49-F238E27FC236}">
                  <a16:creationId xmlns:a16="http://schemas.microsoft.com/office/drawing/2014/main" id="{E07A5D15-6D7D-4806-3EE4-E9C187EBB32A}"/>
                </a:ext>
              </a:extLst>
            </p:cNvPr>
            <p:cNvSpPr/>
            <p:nvPr/>
          </p:nvSpPr>
          <p:spPr>
            <a:xfrm>
              <a:off x="7946117" y="1954575"/>
              <a:ext cx="137955" cy="147026"/>
            </a:xfrm>
            <a:custGeom>
              <a:avLst/>
              <a:gdLst>
                <a:gd name="f0" fmla="val w"/>
                <a:gd name="f1" fmla="val h"/>
                <a:gd name="f2" fmla="val 0"/>
                <a:gd name="f3" fmla="val 3466"/>
                <a:gd name="f4" fmla="val 1733"/>
                <a:gd name="f5" fmla="val 788"/>
                <a:gd name="f6" fmla="val 2678"/>
                <a:gd name="f7" fmla="*/ f0 1 3466"/>
                <a:gd name="f8" fmla="*/ f1 1 3466"/>
                <a:gd name="f9" fmla="val f2"/>
                <a:gd name="f10" fmla="val f3"/>
                <a:gd name="f11" fmla="+- f10 0 f9"/>
                <a:gd name="f12" fmla="*/ f11 1 3466"/>
                <a:gd name="f13" fmla="*/ f9 1 f12"/>
                <a:gd name="f14" fmla="*/ f10 1 f12"/>
                <a:gd name="f15" fmla="*/ f13 f7 1"/>
                <a:gd name="f16" fmla="*/ f14 f7 1"/>
                <a:gd name="f17" fmla="*/ f14 f8 1"/>
                <a:gd name="f18" fmla="*/ f13 f8 1"/>
              </a:gdLst>
              <a:ahLst/>
              <a:cxnLst>
                <a:cxn ang="3cd4">
                  <a:pos x="hc" y="t"/>
                </a:cxn>
                <a:cxn ang="0">
                  <a:pos x="r" y="vc"/>
                </a:cxn>
                <a:cxn ang="cd4">
                  <a:pos x="hc" y="b"/>
                </a:cxn>
                <a:cxn ang="cd2">
                  <a:pos x="l" y="vc"/>
                </a:cxn>
              </a:cxnLst>
              <a:rect l="f15" t="f18" r="f16" b="f17"/>
              <a:pathLst>
                <a:path w="3466" h="3466">
                  <a:moveTo>
                    <a:pt x="f4" y="f2"/>
                  </a:moveTo>
                  <a:cubicBezTo>
                    <a:pt x="f5" y="f2"/>
                    <a:pt x="f2" y="f5"/>
                    <a:pt x="f2" y="f4"/>
                  </a:cubicBezTo>
                  <a:cubicBezTo>
                    <a:pt x="f2" y="f6"/>
                    <a:pt x="f5" y="f3"/>
                    <a:pt x="f4" y="f3"/>
                  </a:cubicBezTo>
                  <a:cubicBezTo>
                    <a:pt x="f6" y="f3"/>
                    <a:pt x="f3" y="f6"/>
                    <a:pt x="f3" y="f4"/>
                  </a:cubicBezTo>
                  <a:cubicBezTo>
                    <a:pt x="f3" y="f5"/>
                    <a:pt x="f6" y="f2"/>
                    <a:pt x="f4"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46" name="Google Shape;10499;p74">
              <a:extLst>
                <a:ext uri="{FF2B5EF4-FFF2-40B4-BE49-F238E27FC236}">
                  <a16:creationId xmlns:a16="http://schemas.microsoft.com/office/drawing/2014/main" id="{5E02CAA3-1B00-C806-140E-23A47146FF39}"/>
                </a:ext>
              </a:extLst>
            </p:cNvPr>
            <p:cNvSpPr/>
            <p:nvPr/>
          </p:nvSpPr>
          <p:spPr>
            <a:xfrm>
              <a:off x="7780583" y="2248591"/>
              <a:ext cx="472799" cy="208538"/>
            </a:xfrm>
            <a:custGeom>
              <a:avLst/>
              <a:gdLst>
                <a:gd name="f0" fmla="val w"/>
                <a:gd name="f1" fmla="val h"/>
                <a:gd name="f2" fmla="val 0"/>
                <a:gd name="f3" fmla="val 11879"/>
                <a:gd name="f4" fmla="val 4916"/>
                <a:gd name="f5" fmla="val 694"/>
                <a:gd name="f6" fmla="val 316"/>
                <a:gd name="f7" fmla="val 1"/>
                <a:gd name="f8" fmla="val 315"/>
                <a:gd name="f9" fmla="val 693"/>
                <a:gd name="f10" fmla="val 1103"/>
                <a:gd name="f11" fmla="val 1418"/>
                <a:gd name="f12" fmla="val 4569"/>
                <a:gd name="f13" fmla="val 4758"/>
                <a:gd name="f14" fmla="val 851"/>
                <a:gd name="f15" fmla="val 4915"/>
                <a:gd name="f16" fmla="val 1040"/>
                <a:gd name="f17" fmla="val 10807"/>
                <a:gd name="f18" fmla="val 11028"/>
                <a:gd name="f19" fmla="val 11185"/>
                <a:gd name="f20" fmla="val 11563"/>
                <a:gd name="f21" fmla="val 11878"/>
                <a:gd name="f22" fmla="val 11815"/>
                <a:gd name="f23" fmla="val 11500"/>
                <a:gd name="f24" fmla="val 11122"/>
                <a:gd name="f25" fmla="*/ f0 1 11879"/>
                <a:gd name="f26" fmla="*/ f1 1 4916"/>
                <a:gd name="f27" fmla="val f2"/>
                <a:gd name="f28" fmla="val f3"/>
                <a:gd name="f29" fmla="val f4"/>
                <a:gd name="f30" fmla="+- f29 0 f27"/>
                <a:gd name="f31" fmla="+- f28 0 f27"/>
                <a:gd name="f32" fmla="*/ f31 1 11879"/>
                <a:gd name="f33" fmla="*/ f30 1 4916"/>
                <a:gd name="f34" fmla="*/ f27 1 f32"/>
                <a:gd name="f35" fmla="*/ f28 1 f32"/>
                <a:gd name="f36" fmla="*/ f27 1 f33"/>
                <a:gd name="f37" fmla="*/ f29 1 f33"/>
                <a:gd name="f38" fmla="*/ f34 f25 1"/>
                <a:gd name="f39" fmla="*/ f35 f25 1"/>
                <a:gd name="f40" fmla="*/ f37 f26 1"/>
                <a:gd name="f41" fmla="*/ f36 f26 1"/>
              </a:gdLst>
              <a:ahLst/>
              <a:cxnLst>
                <a:cxn ang="3cd4">
                  <a:pos x="hc" y="t"/>
                </a:cxn>
                <a:cxn ang="0">
                  <a:pos x="r" y="vc"/>
                </a:cxn>
                <a:cxn ang="cd4">
                  <a:pos x="hc" y="b"/>
                </a:cxn>
                <a:cxn ang="cd2">
                  <a:pos x="l" y="vc"/>
                </a:cxn>
              </a:cxnLst>
              <a:rect l="f38" t="f41" r="f39" b="f40"/>
              <a:pathLst>
                <a:path w="11879" h="4916">
                  <a:moveTo>
                    <a:pt x="f5" y="f2"/>
                  </a:moveTo>
                  <a:cubicBezTo>
                    <a:pt x="f6" y="f2"/>
                    <a:pt x="f7" y="f8"/>
                    <a:pt x="f7" y="f9"/>
                  </a:cubicBezTo>
                  <a:cubicBezTo>
                    <a:pt x="f7" y="f10"/>
                    <a:pt x="f6" y="f11"/>
                    <a:pt x="f5" y="f11"/>
                  </a:cubicBezTo>
                  <a:lnTo>
                    <a:pt x="f5" y="f12"/>
                  </a:lnTo>
                  <a:cubicBezTo>
                    <a:pt x="f5" y="f13"/>
                    <a:pt x="f14" y="f15"/>
                    <a:pt x="f16" y="f15"/>
                  </a:cubicBezTo>
                  <a:lnTo>
                    <a:pt x="f17" y="f15"/>
                  </a:lnTo>
                  <a:cubicBezTo>
                    <a:pt x="f18" y="f15"/>
                    <a:pt x="f19" y="f13"/>
                    <a:pt x="f19" y="f12"/>
                  </a:cubicBezTo>
                  <a:lnTo>
                    <a:pt x="f19" y="f11"/>
                  </a:lnTo>
                  <a:cubicBezTo>
                    <a:pt x="f20" y="f11"/>
                    <a:pt x="f21" y="f10"/>
                    <a:pt x="f21" y="f9"/>
                  </a:cubicBezTo>
                  <a:cubicBezTo>
                    <a:pt x="f22" y="f8"/>
                    <a:pt x="f23" y="f2"/>
                    <a:pt x="f24"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47" name="Google Shape;10500;p74">
              <a:extLst>
                <a:ext uri="{FF2B5EF4-FFF2-40B4-BE49-F238E27FC236}">
                  <a16:creationId xmlns:a16="http://schemas.microsoft.com/office/drawing/2014/main" id="{AD1722B8-1C43-E283-3879-ABB17079C07A}"/>
                </a:ext>
              </a:extLst>
            </p:cNvPr>
            <p:cNvSpPr/>
            <p:nvPr/>
          </p:nvSpPr>
          <p:spPr>
            <a:xfrm>
              <a:off x="8102864" y="2014734"/>
              <a:ext cx="119164" cy="205822"/>
            </a:xfrm>
            <a:custGeom>
              <a:avLst/>
              <a:gdLst>
                <a:gd name="f0" fmla="val w"/>
                <a:gd name="f1" fmla="val h"/>
                <a:gd name="f2" fmla="val 0"/>
                <a:gd name="f3" fmla="val 2994"/>
                <a:gd name="f4" fmla="val 4852"/>
                <a:gd name="f5" fmla="val 190"/>
                <a:gd name="f6" fmla="val 126"/>
                <a:gd name="f7" fmla="val 253"/>
                <a:gd name="f8" fmla="val 221"/>
                <a:gd name="f9" fmla="val 347"/>
                <a:gd name="f10" fmla="val 693"/>
                <a:gd name="f11" fmla="val 158"/>
                <a:gd name="f12" fmla="val 1071"/>
                <a:gd name="f13" fmla="val 1"/>
                <a:gd name="f14" fmla="val 1386"/>
                <a:gd name="f15" fmla="val 977"/>
                <a:gd name="f16" fmla="val 2079"/>
                <a:gd name="f17" fmla="val 1607"/>
                <a:gd name="f18" fmla="val 3182"/>
                <a:gd name="f19" fmla="val 4474"/>
                <a:gd name="f20" fmla="val 2489"/>
                <a:gd name="f21" fmla="val 756"/>
                <a:gd name="f22" fmla="val 2363"/>
                <a:gd name="f23" fmla="val 315"/>
                <a:gd name="f24" fmla="val 1922"/>
                <a:gd name="f25" fmla="val 1450"/>
                <a:gd name="f26" fmla="*/ f0 1 2994"/>
                <a:gd name="f27" fmla="*/ f1 1 4852"/>
                <a:gd name="f28" fmla="val f2"/>
                <a:gd name="f29" fmla="val f3"/>
                <a:gd name="f30" fmla="val f4"/>
                <a:gd name="f31" fmla="+- f30 0 f28"/>
                <a:gd name="f32" fmla="+- f29 0 f28"/>
                <a:gd name="f33" fmla="*/ f32 1 2994"/>
                <a:gd name="f34" fmla="*/ f31 1 4852"/>
                <a:gd name="f35" fmla="*/ f28 1 f33"/>
                <a:gd name="f36" fmla="*/ f29 1 f33"/>
                <a:gd name="f37" fmla="*/ f28 1 f34"/>
                <a:gd name="f38" fmla="*/ f30 1 f34"/>
                <a:gd name="f39" fmla="*/ f35 f26 1"/>
                <a:gd name="f40" fmla="*/ f36 f26 1"/>
                <a:gd name="f41" fmla="*/ f38 f27 1"/>
                <a:gd name="f42" fmla="*/ f37 f27 1"/>
              </a:gdLst>
              <a:ahLst/>
              <a:cxnLst>
                <a:cxn ang="3cd4">
                  <a:pos x="hc" y="t"/>
                </a:cxn>
                <a:cxn ang="0">
                  <a:pos x="r" y="vc"/>
                </a:cxn>
                <a:cxn ang="cd4">
                  <a:pos x="hc" y="b"/>
                </a:cxn>
                <a:cxn ang="cd2">
                  <a:pos x="l" y="vc"/>
                </a:cxn>
              </a:cxnLst>
              <a:rect l="f39" t="f42" r="f40" b="f41"/>
              <a:pathLst>
                <a:path w="2994" h="4852">
                  <a:moveTo>
                    <a:pt x="f5" y="f2"/>
                  </a:moveTo>
                  <a:cubicBezTo>
                    <a:pt x="f5" y="f6"/>
                    <a:pt x="f7" y="f8"/>
                    <a:pt x="f7" y="f9"/>
                  </a:cubicBezTo>
                  <a:cubicBezTo>
                    <a:pt x="f7" y="f10"/>
                    <a:pt x="f11" y="f12"/>
                    <a:pt x="f13" y="f14"/>
                  </a:cubicBezTo>
                  <a:cubicBezTo>
                    <a:pt x="f15" y="f16"/>
                    <a:pt x="f17" y="f18"/>
                    <a:pt x="f17" y="f19"/>
                  </a:cubicBezTo>
                  <a:lnTo>
                    <a:pt x="f17" y="f4"/>
                  </a:lnTo>
                  <a:lnTo>
                    <a:pt x="f3" y="f4"/>
                  </a:lnTo>
                  <a:lnTo>
                    <a:pt x="f20" y="f21"/>
                  </a:lnTo>
                  <a:cubicBezTo>
                    <a:pt x="f22" y="f23"/>
                    <a:pt x="f24" y="f2"/>
                    <a:pt x="f2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48" name="Google Shape;10501;p74">
              <a:extLst>
                <a:ext uri="{FF2B5EF4-FFF2-40B4-BE49-F238E27FC236}">
                  <a16:creationId xmlns:a16="http://schemas.microsoft.com/office/drawing/2014/main" id="{FE8E4CF8-0731-F02B-5530-A84A398EEEBE}"/>
                </a:ext>
              </a:extLst>
            </p:cNvPr>
            <p:cNvSpPr/>
            <p:nvPr/>
          </p:nvSpPr>
          <p:spPr>
            <a:xfrm>
              <a:off x="7808171" y="2014734"/>
              <a:ext cx="119164" cy="205822"/>
            </a:xfrm>
            <a:custGeom>
              <a:avLst/>
              <a:gdLst>
                <a:gd name="f0" fmla="val w"/>
                <a:gd name="f1" fmla="val h"/>
                <a:gd name="f2" fmla="val 0"/>
                <a:gd name="f3" fmla="val 2994"/>
                <a:gd name="f4" fmla="val 4852"/>
                <a:gd name="f5" fmla="val 1545"/>
                <a:gd name="f6" fmla="val 1072"/>
                <a:gd name="f7" fmla="val 663"/>
                <a:gd name="f8" fmla="val 315"/>
                <a:gd name="f9" fmla="val 505"/>
                <a:gd name="f10" fmla="val 788"/>
                <a:gd name="f11" fmla="val 1"/>
                <a:gd name="f12" fmla="val 1356"/>
                <a:gd name="f13" fmla="val 4474"/>
                <a:gd name="f14" fmla="val 1387"/>
                <a:gd name="f15" fmla="val 3182"/>
                <a:gd name="f16" fmla="val 2017"/>
                <a:gd name="f17" fmla="val 2048"/>
                <a:gd name="f18" fmla="val 1386"/>
                <a:gd name="f19" fmla="val 2836"/>
                <a:gd name="f20" fmla="val 1071"/>
                <a:gd name="f21" fmla="val 2773"/>
                <a:gd name="f22" fmla="val 693"/>
                <a:gd name="f23" fmla="val 347"/>
                <a:gd name="f24" fmla="val 221"/>
                <a:gd name="f25" fmla="val 95"/>
                <a:gd name="f26" fmla="val 2805"/>
                <a:gd name="f27" fmla="*/ f0 1 2994"/>
                <a:gd name="f28" fmla="*/ f1 1 4852"/>
                <a:gd name="f29" fmla="val f2"/>
                <a:gd name="f30" fmla="val f3"/>
                <a:gd name="f31" fmla="val f4"/>
                <a:gd name="f32" fmla="+- f31 0 f29"/>
                <a:gd name="f33" fmla="+- f30 0 f29"/>
                <a:gd name="f34" fmla="*/ f33 1 2994"/>
                <a:gd name="f35" fmla="*/ f32 1 4852"/>
                <a:gd name="f36" fmla="*/ f29 1 f34"/>
                <a:gd name="f37" fmla="*/ f30 1 f34"/>
                <a:gd name="f38" fmla="*/ f29 1 f35"/>
                <a:gd name="f39" fmla="*/ f31 1 f35"/>
                <a:gd name="f40" fmla="*/ f36 f27 1"/>
                <a:gd name="f41" fmla="*/ f37 f27 1"/>
                <a:gd name="f42" fmla="*/ f39 f28 1"/>
                <a:gd name="f43" fmla="*/ f38 f28 1"/>
              </a:gdLst>
              <a:ahLst/>
              <a:cxnLst>
                <a:cxn ang="3cd4">
                  <a:pos x="hc" y="t"/>
                </a:cxn>
                <a:cxn ang="0">
                  <a:pos x="r" y="vc"/>
                </a:cxn>
                <a:cxn ang="cd4">
                  <a:pos x="hc" y="b"/>
                </a:cxn>
                <a:cxn ang="cd2">
                  <a:pos x="l" y="vc"/>
                </a:cxn>
              </a:cxnLst>
              <a:rect l="f40" t="f43" r="f41" b="f42"/>
              <a:pathLst>
                <a:path w="2994" h="4852">
                  <a:moveTo>
                    <a:pt x="f5" y="f2"/>
                  </a:moveTo>
                  <a:cubicBezTo>
                    <a:pt x="f6" y="f2"/>
                    <a:pt x="f7" y="f8"/>
                    <a:pt x="f9" y="f10"/>
                  </a:cubicBezTo>
                  <a:lnTo>
                    <a:pt x="f11" y="f4"/>
                  </a:lnTo>
                  <a:lnTo>
                    <a:pt x="f12" y="f4"/>
                  </a:lnTo>
                  <a:lnTo>
                    <a:pt x="f12" y="f13"/>
                  </a:lnTo>
                  <a:lnTo>
                    <a:pt x="f14" y="f13"/>
                  </a:lnTo>
                  <a:cubicBezTo>
                    <a:pt x="f14" y="f15"/>
                    <a:pt x="f16" y="f17"/>
                    <a:pt x="f3" y="f18"/>
                  </a:cubicBezTo>
                  <a:cubicBezTo>
                    <a:pt x="f19" y="f20"/>
                    <a:pt x="f21" y="f22"/>
                    <a:pt x="f21" y="f23"/>
                  </a:cubicBezTo>
                  <a:cubicBezTo>
                    <a:pt x="f21" y="f24"/>
                    <a:pt x="f21" y="f25"/>
                    <a:pt x="f26"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49" name="Google Shape;10502;p74">
              <a:extLst>
                <a:ext uri="{FF2B5EF4-FFF2-40B4-BE49-F238E27FC236}">
                  <a16:creationId xmlns:a16="http://schemas.microsoft.com/office/drawing/2014/main" id="{CFDB21B6-42E0-E5C1-DC91-B6365D31C762}"/>
                </a:ext>
              </a:extLst>
            </p:cNvPr>
            <p:cNvSpPr/>
            <p:nvPr/>
          </p:nvSpPr>
          <p:spPr>
            <a:xfrm>
              <a:off x="8026365" y="2096216"/>
              <a:ext cx="112919" cy="120344"/>
            </a:xfrm>
            <a:custGeom>
              <a:avLst/>
              <a:gdLst>
                <a:gd name="f0" fmla="val w"/>
                <a:gd name="f1" fmla="val h"/>
                <a:gd name="f2" fmla="val 0"/>
                <a:gd name="f3" fmla="val 2837"/>
                <a:gd name="f4" fmla="val 1482"/>
                <a:gd name="f5" fmla="val 1"/>
                <a:gd name="f6" fmla="val 1450"/>
                <a:gd name="f7" fmla="val 32"/>
                <a:gd name="f8" fmla="val 1418"/>
                <a:gd name="f9" fmla="val 64"/>
                <a:gd name="f10" fmla="val 1324"/>
                <a:gd name="f11" fmla="val 127"/>
                <a:gd name="f12" fmla="val 190"/>
                <a:gd name="f13" fmla="val 1292"/>
                <a:gd name="f14" fmla="val 253"/>
                <a:gd name="f15" fmla="val 1261"/>
                <a:gd name="f16" fmla="val 284"/>
                <a:gd name="f17" fmla="val 1923"/>
                <a:gd name="f18" fmla="val 2836"/>
                <a:gd name="f19" fmla="val 2742"/>
                <a:gd name="f20" fmla="val 2553"/>
                <a:gd name="f21" fmla="val 1513"/>
                <a:gd name="f22" fmla="val 2332"/>
                <a:gd name="f23" fmla="val 599"/>
                <a:gd name="f24" fmla="*/ f0 1 2837"/>
                <a:gd name="f25" fmla="*/ f1 1 2837"/>
                <a:gd name="f26" fmla="val f2"/>
                <a:gd name="f27" fmla="val f3"/>
                <a:gd name="f28" fmla="+- f27 0 f26"/>
                <a:gd name="f29" fmla="*/ f28 1 2837"/>
                <a:gd name="f30" fmla="*/ f26 1 f29"/>
                <a:gd name="f31" fmla="*/ f27 1 f29"/>
                <a:gd name="f32" fmla="*/ f30 f24 1"/>
                <a:gd name="f33" fmla="*/ f31 f24 1"/>
                <a:gd name="f34" fmla="*/ f31 f25 1"/>
                <a:gd name="f35" fmla="*/ f30 f25 1"/>
              </a:gdLst>
              <a:ahLst/>
              <a:cxnLst>
                <a:cxn ang="3cd4">
                  <a:pos x="hc" y="t"/>
                </a:cxn>
                <a:cxn ang="0">
                  <a:pos x="r" y="vc"/>
                </a:cxn>
                <a:cxn ang="cd4">
                  <a:pos x="hc" y="b"/>
                </a:cxn>
                <a:cxn ang="cd2">
                  <a:pos x="l" y="vc"/>
                </a:cxn>
              </a:cxnLst>
              <a:rect l="f32" t="f35" r="f33" b="f34"/>
              <a:pathLst>
                <a:path w="2837" h="2837">
                  <a:moveTo>
                    <a:pt x="f4" y="f5"/>
                  </a:moveTo>
                  <a:cubicBezTo>
                    <a:pt x="f6" y="f7"/>
                    <a:pt x="f8" y="f9"/>
                    <a:pt x="f10" y="f11"/>
                  </a:cubicBezTo>
                  <a:cubicBezTo>
                    <a:pt x="f10" y="f12"/>
                    <a:pt x="f13" y="f14"/>
                    <a:pt x="f15" y="f16"/>
                  </a:cubicBezTo>
                  <a:lnTo>
                    <a:pt x="f5" y="f17"/>
                  </a:lnTo>
                  <a:lnTo>
                    <a:pt x="f5" y="f18"/>
                  </a:lnTo>
                  <a:lnTo>
                    <a:pt x="f19" y="f18"/>
                  </a:lnTo>
                  <a:lnTo>
                    <a:pt x="f19" y="f20"/>
                  </a:lnTo>
                  <a:lnTo>
                    <a:pt x="f18" y="f20"/>
                  </a:lnTo>
                  <a:cubicBezTo>
                    <a:pt x="f18" y="f21"/>
                    <a:pt x="f22" y="f23"/>
                    <a:pt x="f4" y="f5"/>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50" name="Google Shape;10503;p74">
              <a:extLst>
                <a:ext uri="{FF2B5EF4-FFF2-40B4-BE49-F238E27FC236}">
                  <a16:creationId xmlns:a16="http://schemas.microsoft.com/office/drawing/2014/main" id="{E1C28A8E-7C79-33D8-985A-ADD0814056FE}"/>
                </a:ext>
              </a:extLst>
            </p:cNvPr>
            <p:cNvSpPr/>
            <p:nvPr/>
          </p:nvSpPr>
          <p:spPr>
            <a:xfrm>
              <a:off x="7888446" y="2097578"/>
              <a:ext cx="112873" cy="124330"/>
            </a:xfrm>
            <a:custGeom>
              <a:avLst/>
              <a:gdLst>
                <a:gd name="f0" fmla="val w"/>
                <a:gd name="f1" fmla="val h"/>
                <a:gd name="f2" fmla="val 0"/>
                <a:gd name="f3" fmla="val 2836"/>
                <a:gd name="f4" fmla="val 2931"/>
                <a:gd name="f5" fmla="val 1323"/>
                <a:gd name="f6" fmla="val 536"/>
                <a:gd name="f7" fmla="val 567"/>
                <a:gd name="f8" fmla="val 1513"/>
                <a:gd name="f9" fmla="val 2584"/>
                <a:gd name="f10" fmla="val 2930"/>
                <a:gd name="f11" fmla="val 2741"/>
                <a:gd name="f12" fmla="val 1922"/>
                <a:gd name="f13" fmla="val 1575"/>
                <a:gd name="f14" fmla="val 284"/>
                <a:gd name="f15" fmla="val 1512"/>
                <a:gd name="f16" fmla="val 252"/>
                <a:gd name="f17" fmla="val 158"/>
                <a:gd name="f18" fmla="val 1481"/>
                <a:gd name="f19" fmla="val 126"/>
                <a:gd name="f20" fmla="val 1449"/>
                <a:gd name="f21" fmla="val 95"/>
                <a:gd name="f22" fmla="val 1355"/>
                <a:gd name="f23" fmla="val 63"/>
                <a:gd name="f24" fmla="*/ f0 1 2836"/>
                <a:gd name="f25" fmla="*/ f1 1 2931"/>
                <a:gd name="f26" fmla="val f2"/>
                <a:gd name="f27" fmla="val f3"/>
                <a:gd name="f28" fmla="val f4"/>
                <a:gd name="f29" fmla="+- f28 0 f26"/>
                <a:gd name="f30" fmla="+- f27 0 f26"/>
                <a:gd name="f31" fmla="*/ f30 1 2836"/>
                <a:gd name="f32" fmla="*/ f29 1 2931"/>
                <a:gd name="f33" fmla="*/ f26 1 f31"/>
                <a:gd name="f34" fmla="*/ f27 1 f31"/>
                <a:gd name="f35" fmla="*/ f26 1 f32"/>
                <a:gd name="f36" fmla="*/ f28 1 f32"/>
                <a:gd name="f37" fmla="*/ f33 f24 1"/>
                <a:gd name="f38" fmla="*/ f34 f24 1"/>
                <a:gd name="f39" fmla="*/ f36 f25 1"/>
                <a:gd name="f40" fmla="*/ f35 f25 1"/>
              </a:gdLst>
              <a:ahLst/>
              <a:cxnLst>
                <a:cxn ang="3cd4">
                  <a:pos x="hc" y="t"/>
                </a:cxn>
                <a:cxn ang="0">
                  <a:pos x="r" y="vc"/>
                </a:cxn>
                <a:cxn ang="cd4">
                  <a:pos x="hc" y="b"/>
                </a:cxn>
                <a:cxn ang="cd2">
                  <a:pos x="l" y="vc"/>
                </a:cxn>
              </a:cxnLst>
              <a:rect l="f37" t="f40" r="f38" b="f39"/>
              <a:pathLst>
                <a:path w="2836" h="2931">
                  <a:moveTo>
                    <a:pt x="f5" y="f2"/>
                  </a:moveTo>
                  <a:cubicBezTo>
                    <a:pt x="f6" y="f7"/>
                    <a:pt x="f2" y="f8"/>
                    <a:pt x="f2" y="f9"/>
                  </a:cubicBezTo>
                  <a:lnTo>
                    <a:pt x="f2" y="f10"/>
                  </a:lnTo>
                  <a:lnTo>
                    <a:pt x="f11" y="f10"/>
                  </a:lnTo>
                  <a:lnTo>
                    <a:pt x="f11" y="f12"/>
                  </a:lnTo>
                  <a:lnTo>
                    <a:pt x="f3" y="f12"/>
                  </a:lnTo>
                  <a:lnTo>
                    <a:pt x="f13" y="f14"/>
                  </a:lnTo>
                  <a:cubicBezTo>
                    <a:pt x="f15" y="f16"/>
                    <a:pt x="f15" y="f17"/>
                    <a:pt x="f18" y="f19"/>
                  </a:cubicBezTo>
                  <a:cubicBezTo>
                    <a:pt x="f20" y="f21"/>
                    <a:pt x="f22" y="f23"/>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151" name="Google Shape;10234;p74">
            <a:extLst>
              <a:ext uri="{FF2B5EF4-FFF2-40B4-BE49-F238E27FC236}">
                <a16:creationId xmlns:a16="http://schemas.microsoft.com/office/drawing/2014/main" id="{6B5C8FF5-7B72-2F26-23AA-902548515FFA}"/>
              </a:ext>
            </a:extLst>
          </p:cNvPr>
          <p:cNvGrpSpPr/>
          <p:nvPr/>
        </p:nvGrpSpPr>
        <p:grpSpPr>
          <a:xfrm>
            <a:off x="3220456" y="2828492"/>
            <a:ext cx="627059" cy="670072"/>
            <a:chOff x="3786941" y="1990740"/>
            <a:chExt cx="470294" cy="502554"/>
          </a:xfrm>
          <a:solidFill>
            <a:srgbClr val="00B050"/>
          </a:solidFill>
        </p:grpSpPr>
        <p:sp>
          <p:nvSpPr>
            <p:cNvPr id="152" name="Google Shape;10235;p74">
              <a:extLst>
                <a:ext uri="{FF2B5EF4-FFF2-40B4-BE49-F238E27FC236}">
                  <a16:creationId xmlns:a16="http://schemas.microsoft.com/office/drawing/2014/main" id="{9C768376-3B6E-3B45-E401-F5815F385C33}"/>
                </a:ext>
              </a:extLst>
            </p:cNvPr>
            <p:cNvSpPr/>
            <p:nvPr/>
          </p:nvSpPr>
          <p:spPr>
            <a:xfrm>
              <a:off x="3993870" y="2255358"/>
              <a:ext cx="56436" cy="60194"/>
            </a:xfrm>
            <a:custGeom>
              <a:avLst/>
              <a:gdLst>
                <a:gd name="f0" fmla="val w"/>
                <a:gd name="f1" fmla="val h"/>
                <a:gd name="f2" fmla="val 0"/>
                <a:gd name="f3" fmla="val 1418"/>
                <a:gd name="f4" fmla="val 1419"/>
                <a:gd name="f5" fmla="val 725"/>
                <a:gd name="f6" fmla="val 1"/>
                <a:gd name="f7" fmla="val 315"/>
                <a:gd name="f8" fmla="val 316"/>
                <a:gd name="f9" fmla="val 694"/>
                <a:gd name="f10" fmla="val 63"/>
                <a:gd name="f11" fmla="val 1103"/>
                <a:gd name="f12" fmla="*/ f0 1 1418"/>
                <a:gd name="f13" fmla="*/ f1 1 1419"/>
                <a:gd name="f14" fmla="val f2"/>
                <a:gd name="f15" fmla="val f3"/>
                <a:gd name="f16" fmla="val f4"/>
                <a:gd name="f17" fmla="+- f16 0 f14"/>
                <a:gd name="f18" fmla="+- f15 0 f14"/>
                <a:gd name="f19" fmla="*/ f18 1 1418"/>
                <a:gd name="f20" fmla="*/ f17 1 1419"/>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1418" h="1419">
                  <a:moveTo>
                    <a:pt x="f5" y="f6"/>
                  </a:moveTo>
                  <a:cubicBezTo>
                    <a:pt x="f7" y="f6"/>
                    <a:pt x="f2" y="f8"/>
                    <a:pt x="f2" y="f9"/>
                  </a:cubicBezTo>
                  <a:cubicBezTo>
                    <a:pt x="f10" y="f11"/>
                    <a:pt x="f7" y="f3"/>
                    <a:pt x="f5" y="f3"/>
                  </a:cubicBezTo>
                  <a:cubicBezTo>
                    <a:pt x="f11" y="f3"/>
                    <a:pt x="f3" y="f11"/>
                    <a:pt x="f3" y="f9"/>
                  </a:cubicBezTo>
                  <a:cubicBezTo>
                    <a:pt x="f3" y="f8"/>
                    <a:pt x="f11"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53" name="Google Shape;10236;p74">
              <a:extLst>
                <a:ext uri="{FF2B5EF4-FFF2-40B4-BE49-F238E27FC236}">
                  <a16:creationId xmlns:a16="http://schemas.microsoft.com/office/drawing/2014/main" id="{946569FA-07C8-2C57-2B05-95383D72510E}"/>
                </a:ext>
              </a:extLst>
            </p:cNvPr>
            <p:cNvSpPr/>
            <p:nvPr/>
          </p:nvSpPr>
          <p:spPr>
            <a:xfrm>
              <a:off x="3967526" y="2344905"/>
              <a:ext cx="111639" cy="58832"/>
            </a:xfrm>
            <a:custGeom>
              <a:avLst/>
              <a:gdLst>
                <a:gd name="f0" fmla="val w"/>
                <a:gd name="f1" fmla="val h"/>
                <a:gd name="f2" fmla="val 0"/>
                <a:gd name="f3" fmla="val 2805"/>
                <a:gd name="f4" fmla="val 1387"/>
                <a:gd name="f5" fmla="val 631"/>
                <a:gd name="f6" fmla="val 1"/>
                <a:gd name="f7" fmla="val 630"/>
                <a:gd name="f8" fmla="val 2174"/>
                <a:gd name="f9" fmla="*/ f0 1 2805"/>
                <a:gd name="f10" fmla="*/ f1 1 1387"/>
                <a:gd name="f11" fmla="val f2"/>
                <a:gd name="f12" fmla="val f3"/>
                <a:gd name="f13" fmla="val f4"/>
                <a:gd name="f14" fmla="+- f13 0 f11"/>
                <a:gd name="f15" fmla="+- f12 0 f11"/>
                <a:gd name="f16" fmla="*/ f15 1 2805"/>
                <a:gd name="f17" fmla="*/ f14 1 1387"/>
                <a:gd name="f18" fmla="*/ f11 1 f16"/>
                <a:gd name="f19" fmla="*/ f12 1 f16"/>
                <a:gd name="f20" fmla="*/ f11 1 f17"/>
                <a:gd name="f21" fmla="*/ f13 1 f17"/>
                <a:gd name="f22" fmla="*/ f18 f9 1"/>
                <a:gd name="f23" fmla="*/ f19 f9 1"/>
                <a:gd name="f24" fmla="*/ f21 f10 1"/>
                <a:gd name="f25" fmla="*/ f20 f10 1"/>
              </a:gdLst>
              <a:ahLst/>
              <a:cxnLst>
                <a:cxn ang="3cd4">
                  <a:pos x="hc" y="t"/>
                </a:cxn>
                <a:cxn ang="0">
                  <a:pos x="r" y="vc"/>
                </a:cxn>
                <a:cxn ang="cd4">
                  <a:pos x="hc" y="b"/>
                </a:cxn>
                <a:cxn ang="cd2">
                  <a:pos x="l" y="vc"/>
                </a:cxn>
              </a:cxnLst>
              <a:rect l="f22" t="f25" r="f23" b="f24"/>
              <a:pathLst>
                <a:path w="2805" h="1387">
                  <a:moveTo>
                    <a:pt x="f4" y="f2"/>
                  </a:moveTo>
                  <a:cubicBezTo>
                    <a:pt x="f5" y="f2"/>
                    <a:pt x="f6" y="f7"/>
                    <a:pt x="f6" y="f4"/>
                  </a:cubicBezTo>
                  <a:lnTo>
                    <a:pt x="f3" y="f4"/>
                  </a:lnTo>
                  <a:cubicBezTo>
                    <a:pt x="f3" y="f7"/>
                    <a:pt x="f8" y="f2"/>
                    <a:pt x="f4"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54" name="Google Shape;10237;p74">
              <a:extLst>
                <a:ext uri="{FF2B5EF4-FFF2-40B4-BE49-F238E27FC236}">
                  <a16:creationId xmlns:a16="http://schemas.microsoft.com/office/drawing/2014/main" id="{262E49B8-9316-370D-0F43-44F61041EBD2}"/>
                </a:ext>
              </a:extLst>
            </p:cNvPr>
            <p:cNvSpPr/>
            <p:nvPr/>
          </p:nvSpPr>
          <p:spPr>
            <a:xfrm>
              <a:off x="3898553" y="2197879"/>
              <a:ext cx="249594" cy="295415"/>
            </a:xfrm>
            <a:custGeom>
              <a:avLst/>
              <a:gdLst>
                <a:gd name="f0" fmla="val w"/>
                <a:gd name="f1" fmla="val h"/>
                <a:gd name="f2" fmla="val 0"/>
                <a:gd name="f3" fmla="val 6271"/>
                <a:gd name="f4" fmla="val 6964"/>
                <a:gd name="f5" fmla="val 3088"/>
                <a:gd name="f6" fmla="val 725"/>
                <a:gd name="f7" fmla="val 3813"/>
                <a:gd name="f8" fmla="val 4506"/>
                <a:gd name="f9" fmla="val 1356"/>
                <a:gd name="f10" fmla="val 2080"/>
                <a:gd name="f11" fmla="val 2458"/>
                <a:gd name="f12" fmla="val 4348"/>
                <a:gd name="f13" fmla="val 2805"/>
                <a:gd name="f14" fmla="val 4096"/>
                <a:gd name="f15" fmla="val 3025"/>
                <a:gd name="f16" fmla="val 4727"/>
                <a:gd name="f17" fmla="val 3372"/>
                <a:gd name="f18" fmla="val 5168"/>
                <a:gd name="f19" fmla="val 4065"/>
                <a:gd name="f20" fmla="val 4853"/>
                <a:gd name="f21" fmla="val 5199"/>
                <a:gd name="f22" fmla="val 5388"/>
                <a:gd name="f23" fmla="val 5010"/>
                <a:gd name="f24" fmla="val 5546"/>
                <a:gd name="f25" fmla="val 4821"/>
                <a:gd name="f26" fmla="val 1293"/>
                <a:gd name="f27" fmla="val 1103"/>
                <a:gd name="f28" fmla="val 946"/>
                <a:gd name="f29" fmla="val 1040"/>
                <a:gd name="f30" fmla="val 1450"/>
                <a:gd name="f31" fmla="val 3403"/>
                <a:gd name="f32" fmla="val 1860"/>
                <a:gd name="f33" fmla="val 1702"/>
                <a:gd name="f34" fmla="val 2332"/>
                <a:gd name="f35" fmla="val 1"/>
                <a:gd name="f36" fmla="val 6617"/>
                <a:gd name="f37" fmla="val 6806"/>
                <a:gd name="f38" fmla="val 158"/>
                <a:gd name="f39" fmla="val 6963"/>
                <a:gd name="f40" fmla="val 347"/>
                <a:gd name="f41" fmla="val 5924"/>
                <a:gd name="f42" fmla="val 6113"/>
                <a:gd name="f43" fmla="val 6270"/>
                <a:gd name="f44" fmla="*/ f0 1 6271"/>
                <a:gd name="f45" fmla="*/ f1 1 6964"/>
                <a:gd name="f46" fmla="val f2"/>
                <a:gd name="f47" fmla="val f3"/>
                <a:gd name="f48" fmla="val f4"/>
                <a:gd name="f49" fmla="+- f48 0 f46"/>
                <a:gd name="f50" fmla="+- f47 0 f46"/>
                <a:gd name="f51" fmla="*/ f50 1 6271"/>
                <a:gd name="f52" fmla="*/ f49 1 6964"/>
                <a:gd name="f53" fmla="*/ f46 1 f51"/>
                <a:gd name="f54" fmla="*/ f47 1 f51"/>
                <a:gd name="f55" fmla="*/ f46 1 f52"/>
                <a:gd name="f56" fmla="*/ f48 1 f52"/>
                <a:gd name="f57" fmla="*/ f53 f44 1"/>
                <a:gd name="f58" fmla="*/ f54 f44 1"/>
                <a:gd name="f59" fmla="*/ f56 f45 1"/>
                <a:gd name="f60" fmla="*/ f55 f45 1"/>
              </a:gdLst>
              <a:ahLst/>
              <a:cxnLst>
                <a:cxn ang="3cd4">
                  <a:pos x="hc" y="t"/>
                </a:cxn>
                <a:cxn ang="0">
                  <a:pos x="r" y="vc"/>
                </a:cxn>
                <a:cxn ang="cd4">
                  <a:pos x="hc" y="b"/>
                </a:cxn>
                <a:cxn ang="cd2">
                  <a:pos x="l" y="vc"/>
                </a:cxn>
              </a:cxnLst>
              <a:rect l="f57" t="f60" r="f58" b="f59"/>
              <a:pathLst>
                <a:path w="6271" h="6964">
                  <a:moveTo>
                    <a:pt x="f5" y="f6"/>
                  </a:moveTo>
                  <a:cubicBezTo>
                    <a:pt x="f7" y="f6"/>
                    <a:pt x="f8" y="f9"/>
                    <a:pt x="f8" y="f10"/>
                  </a:cubicBezTo>
                  <a:cubicBezTo>
                    <a:pt x="f8" y="f11"/>
                    <a:pt x="f12" y="f13"/>
                    <a:pt x="f14" y="f15"/>
                  </a:cubicBezTo>
                  <a:cubicBezTo>
                    <a:pt x="f16" y="f17"/>
                    <a:pt x="f18" y="f19"/>
                    <a:pt x="f18" y="f20"/>
                  </a:cubicBezTo>
                  <a:lnTo>
                    <a:pt x="f18" y="f21"/>
                  </a:lnTo>
                  <a:cubicBezTo>
                    <a:pt x="f18" y="f22"/>
                    <a:pt x="f23" y="f24"/>
                    <a:pt x="f25" y="f24"/>
                  </a:cubicBezTo>
                  <a:lnTo>
                    <a:pt x="f26" y="f24"/>
                  </a:lnTo>
                  <a:cubicBezTo>
                    <a:pt x="f27" y="f24"/>
                    <a:pt x="f28" y="f22"/>
                    <a:pt x="f28" y="f21"/>
                  </a:cubicBezTo>
                  <a:lnTo>
                    <a:pt x="f28" y="f20"/>
                  </a:lnTo>
                  <a:lnTo>
                    <a:pt x="f29" y="f20"/>
                  </a:lnTo>
                  <a:cubicBezTo>
                    <a:pt x="f29" y="f19"/>
                    <a:pt x="f30" y="f31"/>
                    <a:pt x="f10" y="f15"/>
                  </a:cubicBezTo>
                  <a:cubicBezTo>
                    <a:pt x="f32" y="f13"/>
                    <a:pt x="f33" y="f11"/>
                    <a:pt x="f33" y="f10"/>
                  </a:cubicBezTo>
                  <a:cubicBezTo>
                    <a:pt x="f33" y="f9"/>
                    <a:pt x="f34" y="f6"/>
                    <a:pt x="f5" y="f6"/>
                  </a:cubicBezTo>
                  <a:close/>
                  <a:moveTo>
                    <a:pt x="f35" y="f35"/>
                  </a:moveTo>
                  <a:lnTo>
                    <a:pt x="f35" y="f36"/>
                  </a:lnTo>
                  <a:cubicBezTo>
                    <a:pt x="f35" y="f37"/>
                    <a:pt x="f38" y="f39"/>
                    <a:pt x="f40" y="f39"/>
                  </a:cubicBezTo>
                  <a:lnTo>
                    <a:pt x="f41" y="f39"/>
                  </a:lnTo>
                  <a:cubicBezTo>
                    <a:pt x="f42" y="f39"/>
                    <a:pt x="f43" y="f37"/>
                    <a:pt x="f43" y="f36"/>
                  </a:cubicBezTo>
                  <a:lnTo>
                    <a:pt x="f43" y="f35"/>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55" name="Google Shape;10238;p74">
              <a:extLst>
                <a:ext uri="{FF2B5EF4-FFF2-40B4-BE49-F238E27FC236}">
                  <a16:creationId xmlns:a16="http://schemas.microsoft.com/office/drawing/2014/main" id="{CD821048-3C5C-1B66-B664-7B251583931B}"/>
                </a:ext>
              </a:extLst>
            </p:cNvPr>
            <p:cNvSpPr/>
            <p:nvPr/>
          </p:nvSpPr>
          <p:spPr>
            <a:xfrm>
              <a:off x="3870966" y="1990740"/>
              <a:ext cx="304760" cy="60194"/>
            </a:xfrm>
            <a:custGeom>
              <a:avLst/>
              <a:gdLst>
                <a:gd name="f0" fmla="val w"/>
                <a:gd name="f1" fmla="val h"/>
                <a:gd name="f2" fmla="val 0"/>
                <a:gd name="f3" fmla="val 7657"/>
                <a:gd name="f4" fmla="val 1419"/>
                <a:gd name="f5" fmla="val 347"/>
                <a:gd name="f6" fmla="val 1"/>
                <a:gd name="f7" fmla="val 158"/>
                <a:gd name="f8" fmla="val 1418"/>
                <a:gd name="f9" fmla="val 7625"/>
                <a:gd name="f10" fmla="val 7656"/>
                <a:gd name="f11" fmla="val 7499"/>
                <a:gd name="f12" fmla="val 7310"/>
                <a:gd name="f13" fmla="*/ f0 1 7657"/>
                <a:gd name="f14" fmla="*/ f1 1 1419"/>
                <a:gd name="f15" fmla="val f2"/>
                <a:gd name="f16" fmla="val f3"/>
                <a:gd name="f17" fmla="val f4"/>
                <a:gd name="f18" fmla="+- f17 0 f15"/>
                <a:gd name="f19" fmla="+- f16 0 f15"/>
                <a:gd name="f20" fmla="*/ f19 1 7657"/>
                <a:gd name="f21" fmla="*/ f18 1 1419"/>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7657" h="1419">
                  <a:moveTo>
                    <a:pt x="f5" y="f6"/>
                  </a:moveTo>
                  <a:cubicBezTo>
                    <a:pt x="f7" y="f6"/>
                    <a:pt x="f6" y="f7"/>
                    <a:pt x="f6" y="f5"/>
                  </a:cubicBezTo>
                  <a:lnTo>
                    <a:pt x="f6" y="f8"/>
                  </a:lnTo>
                  <a:lnTo>
                    <a:pt x="f9" y="f8"/>
                  </a:lnTo>
                  <a:lnTo>
                    <a:pt x="f9" y="f5"/>
                  </a:lnTo>
                  <a:lnTo>
                    <a:pt x="f10" y="f5"/>
                  </a:lnTo>
                  <a:cubicBezTo>
                    <a:pt x="f10" y="f7"/>
                    <a:pt x="f11" y="f6"/>
                    <a:pt x="f12"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56" name="Google Shape;10239;p74">
              <a:extLst>
                <a:ext uri="{FF2B5EF4-FFF2-40B4-BE49-F238E27FC236}">
                  <a16:creationId xmlns:a16="http://schemas.microsoft.com/office/drawing/2014/main" id="{9ABF6007-B9F8-7D6C-AA14-CB50EAB58C8A}"/>
                </a:ext>
              </a:extLst>
            </p:cNvPr>
            <p:cNvSpPr/>
            <p:nvPr/>
          </p:nvSpPr>
          <p:spPr>
            <a:xfrm>
              <a:off x="3786941" y="2081604"/>
              <a:ext cx="470294" cy="233949"/>
            </a:xfrm>
            <a:custGeom>
              <a:avLst/>
              <a:gdLst>
                <a:gd name="f0" fmla="val w"/>
                <a:gd name="f1" fmla="val h"/>
                <a:gd name="f2" fmla="val 0"/>
                <a:gd name="f3" fmla="val 11816"/>
                <a:gd name="f4" fmla="val 5515"/>
                <a:gd name="f5" fmla="val 10082"/>
                <a:gd name="f6" fmla="val 662"/>
                <a:gd name="f7" fmla="val 10303"/>
                <a:gd name="f8" fmla="val 10461"/>
                <a:gd name="f9" fmla="val 820"/>
                <a:gd name="f10" fmla="val 1009"/>
                <a:gd name="f11" fmla="val 1198"/>
                <a:gd name="f12" fmla="val 1356"/>
                <a:gd name="f13" fmla="val 9893"/>
                <a:gd name="f14" fmla="val 9736"/>
                <a:gd name="f15" fmla="val 9767"/>
                <a:gd name="f16" fmla="val 1041"/>
                <a:gd name="f17" fmla="val 1"/>
                <a:gd name="f18" fmla="val 442"/>
                <a:gd name="f19" fmla="val 4475"/>
                <a:gd name="f20" fmla="val 5073"/>
                <a:gd name="f21" fmla="val 473"/>
                <a:gd name="f22" fmla="val 5514"/>
                <a:gd name="f23" fmla="val 2112"/>
                <a:gd name="f24" fmla="val 2395"/>
                <a:gd name="f25" fmla="val 2206"/>
                <a:gd name="f26" fmla="val 2269"/>
                <a:gd name="f27" fmla="val 2049"/>
                <a:gd name="f28" fmla="val 2458"/>
                <a:gd name="f29" fmla="val 9421"/>
                <a:gd name="f30" fmla="val 9610"/>
                <a:gd name="f31" fmla="val 10807"/>
                <a:gd name="f32" fmla="val 11406"/>
                <a:gd name="f33" fmla="val 11815"/>
                <a:gd name="f34" fmla="val 5042"/>
                <a:gd name="f35" fmla="val 410"/>
                <a:gd name="f36" fmla="val 11343"/>
                <a:gd name="f37" fmla="*/ f0 1 11816"/>
                <a:gd name="f38" fmla="*/ f1 1 5515"/>
                <a:gd name="f39" fmla="val f2"/>
                <a:gd name="f40" fmla="val f3"/>
                <a:gd name="f41" fmla="val f4"/>
                <a:gd name="f42" fmla="+- f41 0 f39"/>
                <a:gd name="f43" fmla="+- f40 0 f39"/>
                <a:gd name="f44" fmla="*/ f43 1 11816"/>
                <a:gd name="f45" fmla="*/ f42 1 5515"/>
                <a:gd name="f46" fmla="*/ f39 1 f44"/>
                <a:gd name="f47" fmla="*/ f40 1 f44"/>
                <a:gd name="f48" fmla="*/ f39 1 f45"/>
                <a:gd name="f49" fmla="*/ f41 1 f45"/>
                <a:gd name="f50" fmla="*/ f46 f37 1"/>
                <a:gd name="f51" fmla="*/ f47 f37 1"/>
                <a:gd name="f52" fmla="*/ f49 f38 1"/>
                <a:gd name="f53" fmla="*/ f48 f38 1"/>
              </a:gdLst>
              <a:ahLst/>
              <a:cxnLst>
                <a:cxn ang="3cd4">
                  <a:pos x="hc" y="t"/>
                </a:cxn>
                <a:cxn ang="0">
                  <a:pos x="r" y="vc"/>
                </a:cxn>
                <a:cxn ang="cd4">
                  <a:pos x="hc" y="b"/>
                </a:cxn>
                <a:cxn ang="cd2">
                  <a:pos x="l" y="vc"/>
                </a:cxn>
              </a:cxnLst>
              <a:rect l="f50" t="f53" r="f51" b="f52"/>
              <a:pathLst>
                <a:path w="11816" h="5515">
                  <a:moveTo>
                    <a:pt x="f5" y="f6"/>
                  </a:moveTo>
                  <a:cubicBezTo>
                    <a:pt x="f7" y="f6"/>
                    <a:pt x="f8" y="f9"/>
                    <a:pt x="f8" y="f10"/>
                  </a:cubicBezTo>
                  <a:cubicBezTo>
                    <a:pt x="f8" y="f11"/>
                    <a:pt x="f7" y="f12"/>
                    <a:pt x="f5" y="f12"/>
                  </a:cubicBezTo>
                  <a:cubicBezTo>
                    <a:pt x="f13" y="f12"/>
                    <a:pt x="f14" y="f11"/>
                    <a:pt x="f14" y="f10"/>
                  </a:cubicBezTo>
                  <a:cubicBezTo>
                    <a:pt x="f15" y="f9"/>
                    <a:pt x="f13" y="f6"/>
                    <a:pt x="f5" y="f6"/>
                  </a:cubicBezTo>
                  <a:close/>
                  <a:moveTo>
                    <a:pt x="f16" y="f17"/>
                  </a:moveTo>
                  <a:cubicBezTo>
                    <a:pt x="f18" y="f17"/>
                    <a:pt x="f17" y="f18"/>
                    <a:pt x="f17" y="f10"/>
                  </a:cubicBezTo>
                  <a:lnTo>
                    <a:pt x="f17" y="f19"/>
                  </a:lnTo>
                  <a:cubicBezTo>
                    <a:pt x="f17" y="f20"/>
                    <a:pt x="f21" y="f22"/>
                    <a:pt x="f16" y="f22"/>
                  </a:cubicBezTo>
                  <a:lnTo>
                    <a:pt x="f23" y="f22"/>
                  </a:lnTo>
                  <a:lnTo>
                    <a:pt x="f23" y="f24"/>
                  </a:lnTo>
                  <a:cubicBezTo>
                    <a:pt x="f23" y="f25"/>
                    <a:pt x="f26" y="f27"/>
                    <a:pt x="f28" y="f27"/>
                  </a:cubicBezTo>
                  <a:lnTo>
                    <a:pt x="f29" y="f27"/>
                  </a:lnTo>
                  <a:cubicBezTo>
                    <a:pt x="f30" y="f27"/>
                    <a:pt x="f15" y="f25"/>
                    <a:pt x="f15" y="f24"/>
                  </a:cubicBezTo>
                  <a:lnTo>
                    <a:pt x="f15" y="f22"/>
                  </a:lnTo>
                  <a:lnTo>
                    <a:pt x="f31" y="f22"/>
                  </a:lnTo>
                  <a:cubicBezTo>
                    <a:pt x="f32" y="f22"/>
                    <a:pt x="f33" y="f34"/>
                    <a:pt x="f33" y="f19"/>
                  </a:cubicBezTo>
                  <a:lnTo>
                    <a:pt x="f33" y="f10"/>
                  </a:lnTo>
                  <a:cubicBezTo>
                    <a:pt x="f33" y="f35"/>
                    <a:pt x="f36" y="f17"/>
                    <a:pt x="f31" y="f17"/>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157" name="Google Shape;10251;p74">
            <a:extLst>
              <a:ext uri="{FF2B5EF4-FFF2-40B4-BE49-F238E27FC236}">
                <a16:creationId xmlns:a16="http://schemas.microsoft.com/office/drawing/2014/main" id="{F911CB69-AA9D-63AA-F1E3-11CFFC029DD8}"/>
              </a:ext>
            </a:extLst>
          </p:cNvPr>
          <p:cNvGrpSpPr/>
          <p:nvPr/>
        </p:nvGrpSpPr>
        <p:grpSpPr>
          <a:xfrm>
            <a:off x="7671717" y="2834051"/>
            <a:ext cx="406347" cy="670060"/>
            <a:chOff x="7125388" y="1994909"/>
            <a:chExt cx="304760" cy="502545"/>
          </a:xfrm>
          <a:solidFill>
            <a:srgbClr val="00B050"/>
          </a:solidFill>
        </p:grpSpPr>
        <p:sp>
          <p:nvSpPr>
            <p:cNvPr id="158" name="Google Shape;10252;p74">
              <a:extLst>
                <a:ext uri="{FF2B5EF4-FFF2-40B4-BE49-F238E27FC236}">
                  <a16:creationId xmlns:a16="http://schemas.microsoft.com/office/drawing/2014/main" id="{3DDDF038-2B3B-F43D-5D19-AC43ADAF7BA3}"/>
                </a:ext>
              </a:extLst>
            </p:cNvPr>
            <p:cNvSpPr/>
            <p:nvPr/>
          </p:nvSpPr>
          <p:spPr>
            <a:xfrm>
              <a:off x="7292193" y="2266184"/>
              <a:ext cx="109097" cy="143039"/>
            </a:xfrm>
            <a:custGeom>
              <a:avLst/>
              <a:gdLst>
                <a:gd name="f0" fmla="val w"/>
                <a:gd name="f1" fmla="val h"/>
                <a:gd name="f2" fmla="val 0"/>
                <a:gd name="f3" fmla="val 2741"/>
                <a:gd name="f4" fmla="val 3372"/>
                <a:gd name="f5" fmla="val 1670"/>
                <a:gd name="f6" fmla="val 1"/>
                <a:gd name="f7" fmla="val 1166"/>
                <a:gd name="f8" fmla="val 316"/>
                <a:gd name="f9" fmla="val 599"/>
                <a:gd name="f10" fmla="val 505"/>
                <a:gd name="f11" fmla="val 568"/>
                <a:gd name="f12" fmla="val 1482"/>
                <a:gd name="f13" fmla="val 1890"/>
                <a:gd name="f14" fmla="val 3340"/>
                <a:gd name="f15" fmla="val 2301"/>
                <a:gd name="f16" fmla="val 1356"/>
                <a:gd name="f17" fmla="val 2300"/>
                <a:gd name="f18" fmla="val 536"/>
                <a:gd name="f19" fmla="*/ f0 1 2741"/>
                <a:gd name="f20" fmla="*/ f1 1 3372"/>
                <a:gd name="f21" fmla="val f2"/>
                <a:gd name="f22" fmla="val f3"/>
                <a:gd name="f23" fmla="val f4"/>
                <a:gd name="f24" fmla="+- f23 0 f21"/>
                <a:gd name="f25" fmla="+- f22 0 f21"/>
                <a:gd name="f26" fmla="*/ f25 1 2741"/>
                <a:gd name="f27" fmla="*/ f24 1 3372"/>
                <a:gd name="f28" fmla="*/ f21 1 f26"/>
                <a:gd name="f29" fmla="*/ f22 1 f26"/>
                <a:gd name="f30" fmla="*/ f21 1 f27"/>
                <a:gd name="f31" fmla="*/ f23 1 f27"/>
                <a:gd name="f32" fmla="*/ f28 f19 1"/>
                <a:gd name="f33" fmla="*/ f29 f19 1"/>
                <a:gd name="f34" fmla="*/ f31 f20 1"/>
                <a:gd name="f35" fmla="*/ f30 f20 1"/>
              </a:gdLst>
              <a:ahLst/>
              <a:cxnLst>
                <a:cxn ang="3cd4">
                  <a:pos x="hc" y="t"/>
                </a:cxn>
                <a:cxn ang="0">
                  <a:pos x="r" y="vc"/>
                </a:cxn>
                <a:cxn ang="cd4">
                  <a:pos x="hc" y="b"/>
                </a:cxn>
                <a:cxn ang="cd2">
                  <a:pos x="l" y="vc"/>
                </a:cxn>
              </a:cxnLst>
              <a:rect l="f32" t="f35" r="f33" b="f34"/>
              <a:pathLst>
                <a:path w="2741" h="3372">
                  <a:moveTo>
                    <a:pt x="f5" y="f6"/>
                  </a:moveTo>
                  <a:cubicBezTo>
                    <a:pt x="f7" y="f8"/>
                    <a:pt x="f9" y="f10"/>
                    <a:pt x="f2" y="f11"/>
                  </a:cubicBezTo>
                  <a:lnTo>
                    <a:pt x="f2" y="f12"/>
                  </a:lnTo>
                  <a:lnTo>
                    <a:pt x="f13" y="f4"/>
                  </a:lnTo>
                  <a:lnTo>
                    <a:pt x="f3" y="f4"/>
                  </a:lnTo>
                  <a:lnTo>
                    <a:pt x="f3" y="f14"/>
                  </a:lnTo>
                  <a:lnTo>
                    <a:pt x="f3" y="f15"/>
                  </a:lnTo>
                  <a:cubicBezTo>
                    <a:pt x="f3" y="f16"/>
                    <a:pt x="f17" y="f18"/>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59" name="Google Shape;10253;p74">
              <a:extLst>
                <a:ext uri="{FF2B5EF4-FFF2-40B4-BE49-F238E27FC236}">
                  <a16:creationId xmlns:a16="http://schemas.microsoft.com/office/drawing/2014/main" id="{86B58B38-F591-B934-AD92-8EEF585DFE56}"/>
                </a:ext>
              </a:extLst>
            </p:cNvPr>
            <p:cNvSpPr/>
            <p:nvPr/>
          </p:nvSpPr>
          <p:spPr>
            <a:xfrm>
              <a:off x="7226960" y="2355732"/>
              <a:ext cx="99102" cy="52175"/>
            </a:xfrm>
            <a:custGeom>
              <a:avLst/>
              <a:gdLst>
                <a:gd name="f0" fmla="val w"/>
                <a:gd name="f1" fmla="val h"/>
                <a:gd name="f2" fmla="val 0"/>
                <a:gd name="f3" fmla="val 2490"/>
                <a:gd name="f4" fmla="val 1230"/>
                <a:gd name="f5" fmla="val 1229"/>
                <a:gd name="f6" fmla="val 1"/>
                <a:gd name="f7" fmla="*/ f0 1 2490"/>
                <a:gd name="f8" fmla="*/ f1 1 1230"/>
                <a:gd name="f9" fmla="val f2"/>
                <a:gd name="f10" fmla="val f3"/>
                <a:gd name="f11" fmla="val f4"/>
                <a:gd name="f12" fmla="+- f11 0 f9"/>
                <a:gd name="f13" fmla="+- f10 0 f9"/>
                <a:gd name="f14" fmla="*/ f13 1 2490"/>
                <a:gd name="f15" fmla="*/ f12 1 1230"/>
                <a:gd name="f16" fmla="*/ f9 1 f14"/>
                <a:gd name="f17" fmla="*/ f10 1 f14"/>
                <a:gd name="f18" fmla="*/ f9 1 f15"/>
                <a:gd name="f19" fmla="*/ f11 1 f15"/>
                <a:gd name="f20" fmla="*/ f16 f7 1"/>
                <a:gd name="f21" fmla="*/ f17 f7 1"/>
                <a:gd name="f22" fmla="*/ f19 f8 1"/>
                <a:gd name="f23" fmla="*/ f18 f8 1"/>
              </a:gdLst>
              <a:ahLst/>
              <a:cxnLst>
                <a:cxn ang="3cd4">
                  <a:pos x="hc" y="t"/>
                </a:cxn>
                <a:cxn ang="0">
                  <a:pos x="r" y="vc"/>
                </a:cxn>
                <a:cxn ang="cd4">
                  <a:pos x="hc" y="b"/>
                </a:cxn>
                <a:cxn ang="cd2">
                  <a:pos x="l" y="vc"/>
                </a:cxn>
              </a:cxnLst>
              <a:rect l="f20" t="f23" r="f21" b="f22"/>
              <a:pathLst>
                <a:path w="2490" h="1230">
                  <a:moveTo>
                    <a:pt x="f5" y="f6"/>
                  </a:moveTo>
                  <a:lnTo>
                    <a:pt x="f6" y="f5"/>
                  </a:lnTo>
                  <a:lnTo>
                    <a:pt x="f3" y="f5"/>
                  </a:lnTo>
                  <a:lnTo>
                    <a:pt x="f5" y="f6"/>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60" name="Google Shape;10254;p74">
              <a:extLst>
                <a:ext uri="{FF2B5EF4-FFF2-40B4-BE49-F238E27FC236}">
                  <a16:creationId xmlns:a16="http://schemas.microsoft.com/office/drawing/2014/main" id="{FC1C955B-7B10-B54C-9FCE-F4EE01C7D6C7}"/>
                </a:ext>
              </a:extLst>
            </p:cNvPr>
            <p:cNvSpPr/>
            <p:nvPr/>
          </p:nvSpPr>
          <p:spPr>
            <a:xfrm>
              <a:off x="7152967" y="2263514"/>
              <a:ext cx="110404" cy="144392"/>
            </a:xfrm>
            <a:custGeom>
              <a:avLst/>
              <a:gdLst>
                <a:gd name="f0" fmla="val w"/>
                <a:gd name="f1" fmla="val h"/>
                <a:gd name="f2" fmla="val 0"/>
                <a:gd name="f3" fmla="val 2774"/>
                <a:gd name="f4" fmla="val 3404"/>
                <a:gd name="f5" fmla="val 1072"/>
                <a:gd name="f6" fmla="val 1"/>
                <a:gd name="f7" fmla="val 411"/>
                <a:gd name="f8" fmla="val 599"/>
                <a:gd name="f9" fmla="val 1419"/>
                <a:gd name="f10" fmla="val 2332"/>
                <a:gd name="f11" fmla="val 3403"/>
                <a:gd name="f12" fmla="val 883"/>
                <a:gd name="f13" fmla="val 2773"/>
                <a:gd name="f14" fmla="val 1513"/>
                <a:gd name="f15" fmla="val 2143"/>
                <a:gd name="f16" fmla="val 568"/>
                <a:gd name="f17" fmla="val 1576"/>
                <a:gd name="f18" fmla="val 316"/>
                <a:gd name="f19" fmla="*/ f0 1 2774"/>
                <a:gd name="f20" fmla="*/ f1 1 3404"/>
                <a:gd name="f21" fmla="val f2"/>
                <a:gd name="f22" fmla="val f3"/>
                <a:gd name="f23" fmla="val f4"/>
                <a:gd name="f24" fmla="+- f23 0 f21"/>
                <a:gd name="f25" fmla="+- f22 0 f21"/>
                <a:gd name="f26" fmla="*/ f25 1 2774"/>
                <a:gd name="f27" fmla="*/ f24 1 3404"/>
                <a:gd name="f28" fmla="*/ f21 1 f26"/>
                <a:gd name="f29" fmla="*/ f22 1 f26"/>
                <a:gd name="f30" fmla="*/ f21 1 f27"/>
                <a:gd name="f31" fmla="*/ f23 1 f27"/>
                <a:gd name="f32" fmla="*/ f28 f19 1"/>
                <a:gd name="f33" fmla="*/ f29 f19 1"/>
                <a:gd name="f34" fmla="*/ f31 f20 1"/>
                <a:gd name="f35" fmla="*/ f30 f20 1"/>
              </a:gdLst>
              <a:ahLst/>
              <a:cxnLst>
                <a:cxn ang="3cd4">
                  <a:pos x="hc" y="t"/>
                </a:cxn>
                <a:cxn ang="0">
                  <a:pos x="r" y="vc"/>
                </a:cxn>
                <a:cxn ang="cd4">
                  <a:pos x="hc" y="b"/>
                </a:cxn>
                <a:cxn ang="cd2">
                  <a:pos x="l" y="vc"/>
                </a:cxn>
              </a:cxnLst>
              <a:rect l="f32" t="f35" r="f33" b="f34"/>
              <a:pathLst>
                <a:path w="2774" h="3404">
                  <a:moveTo>
                    <a:pt x="f5" y="f6"/>
                  </a:moveTo>
                  <a:cubicBezTo>
                    <a:pt x="f7" y="f8"/>
                    <a:pt x="f6" y="f9"/>
                    <a:pt x="f6" y="f10"/>
                  </a:cubicBezTo>
                  <a:lnTo>
                    <a:pt x="f6" y="f11"/>
                  </a:lnTo>
                  <a:lnTo>
                    <a:pt x="f12" y="f11"/>
                  </a:lnTo>
                  <a:lnTo>
                    <a:pt x="f13" y="f14"/>
                  </a:lnTo>
                  <a:lnTo>
                    <a:pt x="f13" y="f8"/>
                  </a:lnTo>
                  <a:cubicBezTo>
                    <a:pt x="f15" y="f16"/>
                    <a:pt x="f17" y="f18"/>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61" name="Google Shape;10255;p74">
              <a:extLst>
                <a:ext uri="{FF2B5EF4-FFF2-40B4-BE49-F238E27FC236}">
                  <a16:creationId xmlns:a16="http://schemas.microsoft.com/office/drawing/2014/main" id="{9D8F48BB-87BA-8372-2C9A-1459B32E70B5}"/>
                </a:ext>
              </a:extLst>
            </p:cNvPr>
            <p:cNvSpPr/>
            <p:nvPr/>
          </p:nvSpPr>
          <p:spPr>
            <a:xfrm>
              <a:off x="7125388" y="2437260"/>
              <a:ext cx="304760" cy="60194"/>
            </a:xfrm>
            <a:custGeom>
              <a:avLst/>
              <a:gdLst>
                <a:gd name="f0" fmla="val w"/>
                <a:gd name="f1" fmla="val h"/>
                <a:gd name="f2" fmla="val 0"/>
                <a:gd name="f3" fmla="val 7657"/>
                <a:gd name="f4" fmla="val 1419"/>
                <a:gd name="f5" fmla="val 725"/>
                <a:gd name="f6" fmla="val 1"/>
                <a:gd name="f7" fmla="val 316"/>
                <a:gd name="f8" fmla="val 1103"/>
                <a:gd name="f9" fmla="val 1418"/>
                <a:gd name="f10" fmla="val 6932"/>
                <a:gd name="f11" fmla="val 7341"/>
                <a:gd name="f12" fmla="val 7594"/>
                <a:gd name="f13" fmla="val 7278"/>
                <a:gd name="f14" fmla="*/ f0 1 7657"/>
                <a:gd name="f15" fmla="*/ f1 1 1419"/>
                <a:gd name="f16" fmla="val f2"/>
                <a:gd name="f17" fmla="val f3"/>
                <a:gd name="f18" fmla="val f4"/>
                <a:gd name="f19" fmla="+- f18 0 f16"/>
                <a:gd name="f20" fmla="+- f17 0 f16"/>
                <a:gd name="f21" fmla="*/ f20 1 7657"/>
                <a:gd name="f22" fmla="*/ f19 1 1419"/>
                <a:gd name="f23" fmla="*/ f16 1 f21"/>
                <a:gd name="f24" fmla="*/ f17 1 f21"/>
                <a:gd name="f25" fmla="*/ f16 1 f22"/>
                <a:gd name="f26" fmla="*/ f18 1 f22"/>
                <a:gd name="f27" fmla="*/ f23 f14 1"/>
                <a:gd name="f28" fmla="*/ f24 f14 1"/>
                <a:gd name="f29" fmla="*/ f26 f15 1"/>
                <a:gd name="f30" fmla="*/ f25 f15 1"/>
              </a:gdLst>
              <a:ahLst/>
              <a:cxnLst>
                <a:cxn ang="3cd4">
                  <a:pos x="hc" y="t"/>
                </a:cxn>
                <a:cxn ang="0">
                  <a:pos x="r" y="vc"/>
                </a:cxn>
                <a:cxn ang="cd4">
                  <a:pos x="hc" y="b"/>
                </a:cxn>
                <a:cxn ang="cd2">
                  <a:pos x="l" y="vc"/>
                </a:cxn>
              </a:cxnLst>
              <a:rect l="f27" t="f30" r="f28" b="f29"/>
              <a:pathLst>
                <a:path w="7657" h="1419">
                  <a:moveTo>
                    <a:pt x="f5" y="f6"/>
                  </a:moveTo>
                  <a:cubicBezTo>
                    <a:pt x="f7" y="f6"/>
                    <a:pt x="f6" y="f7"/>
                    <a:pt x="f6" y="f5"/>
                  </a:cubicBezTo>
                  <a:cubicBezTo>
                    <a:pt x="f6" y="f8"/>
                    <a:pt x="f7" y="f9"/>
                    <a:pt x="f5" y="f9"/>
                  </a:cubicBezTo>
                  <a:lnTo>
                    <a:pt x="f10" y="f9"/>
                  </a:lnTo>
                  <a:cubicBezTo>
                    <a:pt x="f11" y="f9"/>
                    <a:pt x="f3" y="f8"/>
                    <a:pt x="f3" y="f5"/>
                  </a:cubicBezTo>
                  <a:cubicBezTo>
                    <a:pt x="f12" y="f7"/>
                    <a:pt x="f13" y="f6"/>
                    <a:pt x="f10"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62" name="Google Shape;10256;p74">
              <a:extLst>
                <a:ext uri="{FF2B5EF4-FFF2-40B4-BE49-F238E27FC236}">
                  <a16:creationId xmlns:a16="http://schemas.microsoft.com/office/drawing/2014/main" id="{48860A2B-776E-6530-60ED-03EC93C22FD7}"/>
                </a:ext>
              </a:extLst>
            </p:cNvPr>
            <p:cNvSpPr/>
            <p:nvPr/>
          </p:nvSpPr>
          <p:spPr>
            <a:xfrm>
              <a:off x="7125388" y="1994909"/>
              <a:ext cx="304760" cy="60194"/>
            </a:xfrm>
            <a:custGeom>
              <a:avLst/>
              <a:gdLst>
                <a:gd name="f0" fmla="val w"/>
                <a:gd name="f1" fmla="val h"/>
                <a:gd name="f2" fmla="val 0"/>
                <a:gd name="f3" fmla="val 7657"/>
                <a:gd name="f4" fmla="val 1419"/>
                <a:gd name="f5" fmla="val 725"/>
                <a:gd name="f6" fmla="val 316"/>
                <a:gd name="f7" fmla="val 1"/>
                <a:gd name="f8" fmla="val 315"/>
                <a:gd name="f9" fmla="val 1103"/>
                <a:gd name="f10" fmla="val 1418"/>
                <a:gd name="f11" fmla="val 6932"/>
                <a:gd name="f12" fmla="val 7341"/>
                <a:gd name="f13" fmla="val 7594"/>
                <a:gd name="f14" fmla="val 284"/>
                <a:gd name="f15" fmla="val 7278"/>
                <a:gd name="f16" fmla="*/ f0 1 7657"/>
                <a:gd name="f17" fmla="*/ f1 1 1419"/>
                <a:gd name="f18" fmla="val f2"/>
                <a:gd name="f19" fmla="val f3"/>
                <a:gd name="f20" fmla="val f4"/>
                <a:gd name="f21" fmla="+- f20 0 f18"/>
                <a:gd name="f22" fmla="+- f19 0 f18"/>
                <a:gd name="f23" fmla="*/ f22 1 7657"/>
                <a:gd name="f24" fmla="*/ f21 1 1419"/>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7657" h="1419">
                  <a:moveTo>
                    <a:pt x="f5" y="f2"/>
                  </a:moveTo>
                  <a:cubicBezTo>
                    <a:pt x="f6" y="f2"/>
                    <a:pt x="f7" y="f8"/>
                    <a:pt x="f7" y="f5"/>
                  </a:cubicBezTo>
                  <a:cubicBezTo>
                    <a:pt x="f7" y="f9"/>
                    <a:pt x="f6" y="f10"/>
                    <a:pt x="f5" y="f10"/>
                  </a:cubicBezTo>
                  <a:lnTo>
                    <a:pt x="f11" y="f10"/>
                  </a:lnTo>
                  <a:cubicBezTo>
                    <a:pt x="f12" y="f10"/>
                    <a:pt x="f3" y="f9"/>
                    <a:pt x="f3" y="f5"/>
                  </a:cubicBezTo>
                  <a:cubicBezTo>
                    <a:pt x="f13" y="f14"/>
                    <a:pt x="f15" y="f2"/>
                    <a:pt x="f11"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63" name="Google Shape;10257;p74">
              <a:extLst>
                <a:ext uri="{FF2B5EF4-FFF2-40B4-BE49-F238E27FC236}">
                  <a16:creationId xmlns:a16="http://schemas.microsoft.com/office/drawing/2014/main" id="{19023008-8D78-5DEF-0238-ADF1808BEC73}"/>
                </a:ext>
              </a:extLst>
            </p:cNvPr>
            <p:cNvSpPr/>
            <p:nvPr/>
          </p:nvSpPr>
          <p:spPr>
            <a:xfrm>
              <a:off x="7154238" y="2081787"/>
              <a:ext cx="247043" cy="60487"/>
            </a:xfrm>
            <a:custGeom>
              <a:avLst/>
              <a:gdLst>
                <a:gd name="f0" fmla="val w"/>
                <a:gd name="f1" fmla="val h"/>
                <a:gd name="f2" fmla="val 0"/>
                <a:gd name="f3" fmla="val 6207"/>
                <a:gd name="f4" fmla="val 1426"/>
                <a:gd name="f5" fmla="val 441"/>
                <a:gd name="f6" fmla="val 568"/>
                <a:gd name="f7" fmla="val 788"/>
                <a:gd name="f8" fmla="val 1355"/>
                <a:gd name="f9" fmla="val 1213"/>
                <a:gd name="f10" fmla="val 2237"/>
                <a:gd name="f11" fmla="val 3112"/>
                <a:gd name="f12" fmla="val 3986"/>
                <a:gd name="f13" fmla="val 4852"/>
                <a:gd name="f14" fmla="val 5608"/>
                <a:gd name="f15" fmla="*/ f0 1 6207"/>
                <a:gd name="f16" fmla="*/ f1 1 1426"/>
                <a:gd name="f17" fmla="val f2"/>
                <a:gd name="f18" fmla="val f3"/>
                <a:gd name="f19" fmla="val f4"/>
                <a:gd name="f20" fmla="+- f19 0 f17"/>
                <a:gd name="f21" fmla="+- f18 0 f17"/>
                <a:gd name="f22" fmla="*/ f21 1 6207"/>
                <a:gd name="f23" fmla="*/ f20 1 1426"/>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6207" h="1426">
                  <a:moveTo>
                    <a:pt x="f2" y="f2"/>
                  </a:moveTo>
                  <a:lnTo>
                    <a:pt x="f2" y="f5"/>
                  </a:lnTo>
                  <a:lnTo>
                    <a:pt x="f6" y="f7"/>
                  </a:lnTo>
                  <a:cubicBezTo>
                    <a:pt x="f8" y="f9"/>
                    <a:pt x="f10" y="f4"/>
                    <a:pt x="f11" y="f4"/>
                  </a:cubicBezTo>
                  <a:cubicBezTo>
                    <a:pt x="f12" y="f4"/>
                    <a:pt x="f13" y="f9"/>
                    <a:pt x="f14" y="f7"/>
                  </a:cubicBezTo>
                  <a:lnTo>
                    <a:pt x="f3" y="f5"/>
                  </a:lnTo>
                  <a:lnTo>
                    <a:pt x="f3" y="f2"/>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64" name="Google Shape;10258;p74">
              <a:extLst>
                <a:ext uri="{FF2B5EF4-FFF2-40B4-BE49-F238E27FC236}">
                  <a16:creationId xmlns:a16="http://schemas.microsoft.com/office/drawing/2014/main" id="{E4F1CBD3-A017-584A-1D89-C39C7361BD21}"/>
                </a:ext>
              </a:extLst>
            </p:cNvPr>
            <p:cNvSpPr/>
            <p:nvPr/>
          </p:nvSpPr>
          <p:spPr>
            <a:xfrm>
              <a:off x="7151732" y="2135233"/>
              <a:ext cx="248323" cy="125647"/>
            </a:xfrm>
            <a:custGeom>
              <a:avLst/>
              <a:gdLst>
                <a:gd name="f0" fmla="val w"/>
                <a:gd name="f1" fmla="val h"/>
                <a:gd name="f2" fmla="val 0"/>
                <a:gd name="f3" fmla="val 6239"/>
                <a:gd name="f4" fmla="val 2962"/>
                <a:gd name="f5" fmla="val 126"/>
                <a:gd name="f6" fmla="val 1607"/>
                <a:gd name="f7" fmla="val 1481"/>
                <a:gd name="f8" fmla="val 3119"/>
                <a:gd name="f9" fmla="val 4758"/>
                <a:gd name="f10" fmla="val 6112"/>
                <a:gd name="f11" fmla="val 6238"/>
                <a:gd name="f12" fmla="val 5986"/>
                <a:gd name="f13" fmla="val 5136"/>
                <a:gd name="f14" fmla="val 631"/>
                <a:gd name="f15" fmla="val 4096"/>
                <a:gd name="f16" fmla="val 883"/>
                <a:gd name="f17" fmla="val 2143"/>
                <a:gd name="f18" fmla="val 1166"/>
                <a:gd name="f19" fmla="val 252"/>
                <a:gd name="f20" fmla="*/ f0 1 6239"/>
                <a:gd name="f21" fmla="*/ f1 1 2962"/>
                <a:gd name="f22" fmla="val f2"/>
                <a:gd name="f23" fmla="val f3"/>
                <a:gd name="f24" fmla="val f4"/>
                <a:gd name="f25" fmla="+- f24 0 f22"/>
                <a:gd name="f26" fmla="+- f23 0 f22"/>
                <a:gd name="f27" fmla="*/ f26 1 6239"/>
                <a:gd name="f28" fmla="*/ f25 1 2962"/>
                <a:gd name="f29" fmla="*/ f22 1 f27"/>
                <a:gd name="f30" fmla="*/ f23 1 f27"/>
                <a:gd name="f31" fmla="*/ f22 1 f28"/>
                <a:gd name="f32" fmla="*/ f24 1 f28"/>
                <a:gd name="f33" fmla="*/ f29 f20 1"/>
                <a:gd name="f34" fmla="*/ f30 f20 1"/>
                <a:gd name="f35" fmla="*/ f32 f21 1"/>
                <a:gd name="f36" fmla="*/ f31 f21 1"/>
              </a:gdLst>
              <a:ahLst/>
              <a:cxnLst>
                <a:cxn ang="3cd4">
                  <a:pos x="hc" y="t"/>
                </a:cxn>
                <a:cxn ang="0">
                  <a:pos x="r" y="vc"/>
                </a:cxn>
                <a:cxn ang="cd4">
                  <a:pos x="hc" y="b"/>
                </a:cxn>
                <a:cxn ang="cd2">
                  <a:pos x="l" y="vc"/>
                </a:cxn>
              </a:cxnLst>
              <a:rect l="f33" t="f36" r="f34" b="f35"/>
              <a:pathLst>
                <a:path w="6239" h="2962">
                  <a:moveTo>
                    <a:pt x="f2" y="f2"/>
                  </a:moveTo>
                  <a:cubicBezTo>
                    <a:pt x="f5" y="f6"/>
                    <a:pt x="f7" y="f4"/>
                    <a:pt x="f8" y="f4"/>
                  </a:cubicBezTo>
                  <a:cubicBezTo>
                    <a:pt x="f9" y="f4"/>
                    <a:pt x="f10" y="f6"/>
                    <a:pt x="f11" y="f2"/>
                  </a:cubicBezTo>
                  <a:lnTo>
                    <a:pt x="f11" y="f2"/>
                  </a:lnTo>
                  <a:lnTo>
                    <a:pt x="f12" y="f5"/>
                  </a:lnTo>
                  <a:cubicBezTo>
                    <a:pt x="f13" y="f14"/>
                    <a:pt x="f15" y="f16"/>
                    <a:pt x="f8" y="f16"/>
                  </a:cubicBezTo>
                  <a:cubicBezTo>
                    <a:pt x="f17" y="f16"/>
                    <a:pt x="f18" y="f14"/>
                    <a:pt x="f19" y="f5"/>
                  </a:cubicBezTo>
                  <a:lnTo>
                    <a:pt x="f2" y="f2"/>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165" name="Google Shape;10297;p74">
            <a:extLst>
              <a:ext uri="{FF2B5EF4-FFF2-40B4-BE49-F238E27FC236}">
                <a16:creationId xmlns:a16="http://schemas.microsoft.com/office/drawing/2014/main" id="{4CA99D1B-D798-7BAF-2B68-9F3F49383E1D}"/>
              </a:ext>
            </a:extLst>
          </p:cNvPr>
          <p:cNvGrpSpPr/>
          <p:nvPr/>
        </p:nvGrpSpPr>
        <p:grpSpPr>
          <a:xfrm>
            <a:off x="4189405" y="2816264"/>
            <a:ext cx="627009" cy="666499"/>
            <a:chOff x="4513652" y="1981568"/>
            <a:chExt cx="470257" cy="499874"/>
          </a:xfrm>
          <a:solidFill>
            <a:srgbClr val="00B050"/>
          </a:solidFill>
        </p:grpSpPr>
        <p:sp>
          <p:nvSpPr>
            <p:cNvPr id="166" name="Google Shape;10298;p74">
              <a:extLst>
                <a:ext uri="{FF2B5EF4-FFF2-40B4-BE49-F238E27FC236}">
                  <a16:creationId xmlns:a16="http://schemas.microsoft.com/office/drawing/2014/main" id="{308EDE43-FF3D-02C7-C557-55A8961425AC}"/>
                </a:ext>
              </a:extLst>
            </p:cNvPr>
            <p:cNvSpPr/>
            <p:nvPr/>
          </p:nvSpPr>
          <p:spPr>
            <a:xfrm>
              <a:off x="4621478" y="2246187"/>
              <a:ext cx="56482" cy="60194"/>
            </a:xfrm>
            <a:custGeom>
              <a:avLst/>
              <a:gdLst>
                <a:gd name="f0" fmla="val w"/>
                <a:gd name="f1" fmla="val h"/>
                <a:gd name="f2" fmla="val 0"/>
                <a:gd name="f3" fmla="val 1419"/>
                <a:gd name="f4" fmla="val 725"/>
                <a:gd name="f5" fmla="val 1"/>
                <a:gd name="f6" fmla="val 316"/>
                <a:gd name="f7" fmla="val 694"/>
                <a:gd name="f8" fmla="val 64"/>
                <a:gd name="f9" fmla="val 1103"/>
                <a:gd name="f10" fmla="val 1418"/>
                <a:gd name="f11" fmla="*/ f0 1 1419"/>
                <a:gd name="f12" fmla="*/ f1 1 1419"/>
                <a:gd name="f13" fmla="val f2"/>
                <a:gd name="f14" fmla="val f3"/>
                <a:gd name="f15" fmla="+- f14 0 f13"/>
                <a:gd name="f16" fmla="*/ f15 1 1419"/>
                <a:gd name="f17" fmla="*/ f13 1 f16"/>
                <a:gd name="f18" fmla="*/ f14 1 f16"/>
                <a:gd name="f19" fmla="*/ f17 f11 1"/>
                <a:gd name="f20" fmla="*/ f18 f11 1"/>
                <a:gd name="f21" fmla="*/ f18 f12 1"/>
                <a:gd name="f22" fmla="*/ f17 f12 1"/>
              </a:gdLst>
              <a:ahLst/>
              <a:cxnLst>
                <a:cxn ang="3cd4">
                  <a:pos x="hc" y="t"/>
                </a:cxn>
                <a:cxn ang="0">
                  <a:pos x="r" y="vc"/>
                </a:cxn>
                <a:cxn ang="cd4">
                  <a:pos x="hc" y="b"/>
                </a:cxn>
                <a:cxn ang="cd2">
                  <a:pos x="l" y="vc"/>
                </a:cxn>
              </a:cxnLst>
              <a:rect l="f19" t="f22" r="f20" b="f21"/>
              <a:pathLst>
                <a:path w="1419" h="1419">
                  <a:moveTo>
                    <a:pt x="f4" y="f5"/>
                  </a:moveTo>
                  <a:cubicBezTo>
                    <a:pt x="f6" y="f5"/>
                    <a:pt x="f5" y="f6"/>
                    <a:pt x="f5" y="f7"/>
                  </a:cubicBezTo>
                  <a:cubicBezTo>
                    <a:pt x="f8" y="f9"/>
                    <a:pt x="f6" y="f10"/>
                    <a:pt x="f4" y="f10"/>
                  </a:cubicBezTo>
                  <a:cubicBezTo>
                    <a:pt x="f9" y="f10"/>
                    <a:pt x="f10" y="f9"/>
                    <a:pt x="f10" y="f7"/>
                  </a:cubicBezTo>
                  <a:cubicBezTo>
                    <a:pt x="f10" y="f6"/>
                    <a:pt x="f9" y="f5"/>
                    <a:pt x="f4" y="f5"/>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67" name="Google Shape;10299;p74">
              <a:extLst>
                <a:ext uri="{FF2B5EF4-FFF2-40B4-BE49-F238E27FC236}">
                  <a16:creationId xmlns:a16="http://schemas.microsoft.com/office/drawing/2014/main" id="{FA3119DB-3454-A3AE-E6A4-94C193432EA3}"/>
                </a:ext>
              </a:extLst>
            </p:cNvPr>
            <p:cNvSpPr/>
            <p:nvPr/>
          </p:nvSpPr>
          <p:spPr>
            <a:xfrm>
              <a:off x="4595125" y="2335734"/>
              <a:ext cx="110404" cy="58832"/>
            </a:xfrm>
            <a:custGeom>
              <a:avLst/>
              <a:gdLst>
                <a:gd name="f0" fmla="val w"/>
                <a:gd name="f1" fmla="val h"/>
                <a:gd name="f2" fmla="val 0"/>
                <a:gd name="f3" fmla="val 2774"/>
                <a:gd name="f4" fmla="val 1387"/>
                <a:gd name="f5" fmla="val 631"/>
                <a:gd name="f6" fmla="val 1"/>
                <a:gd name="f7" fmla="val 630"/>
                <a:gd name="f8" fmla="val 2773"/>
                <a:gd name="f9" fmla="val 2175"/>
                <a:gd name="f10" fmla="*/ f0 1 2774"/>
                <a:gd name="f11" fmla="*/ f1 1 1387"/>
                <a:gd name="f12" fmla="val f2"/>
                <a:gd name="f13" fmla="val f3"/>
                <a:gd name="f14" fmla="val f4"/>
                <a:gd name="f15" fmla="+- f14 0 f12"/>
                <a:gd name="f16" fmla="+- f13 0 f12"/>
                <a:gd name="f17" fmla="*/ f16 1 2774"/>
                <a:gd name="f18" fmla="*/ f15 1 1387"/>
                <a:gd name="f19" fmla="*/ f12 1 f17"/>
                <a:gd name="f20" fmla="*/ f13 1 f17"/>
                <a:gd name="f21" fmla="*/ f12 1 f18"/>
                <a:gd name="f22" fmla="*/ f14 1 f18"/>
                <a:gd name="f23" fmla="*/ f19 f10 1"/>
                <a:gd name="f24" fmla="*/ f20 f10 1"/>
                <a:gd name="f25" fmla="*/ f22 f11 1"/>
                <a:gd name="f26" fmla="*/ f21 f11 1"/>
              </a:gdLst>
              <a:ahLst/>
              <a:cxnLst>
                <a:cxn ang="3cd4">
                  <a:pos x="hc" y="t"/>
                </a:cxn>
                <a:cxn ang="0">
                  <a:pos x="r" y="vc"/>
                </a:cxn>
                <a:cxn ang="cd4">
                  <a:pos x="hc" y="b"/>
                </a:cxn>
                <a:cxn ang="cd2">
                  <a:pos x="l" y="vc"/>
                </a:cxn>
              </a:cxnLst>
              <a:rect l="f23" t="f26" r="f24" b="f25"/>
              <a:pathLst>
                <a:path w="2774" h="1387">
                  <a:moveTo>
                    <a:pt x="f4" y="f2"/>
                  </a:moveTo>
                  <a:cubicBezTo>
                    <a:pt x="f5" y="f2"/>
                    <a:pt x="f6" y="f7"/>
                    <a:pt x="f6" y="f4"/>
                  </a:cubicBezTo>
                  <a:lnTo>
                    <a:pt x="f8" y="f4"/>
                  </a:lnTo>
                  <a:cubicBezTo>
                    <a:pt x="f8" y="f7"/>
                    <a:pt x="f9" y="f2"/>
                    <a:pt x="f4"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68" name="Google Shape;10300;p74">
              <a:extLst>
                <a:ext uri="{FF2B5EF4-FFF2-40B4-BE49-F238E27FC236}">
                  <a16:creationId xmlns:a16="http://schemas.microsoft.com/office/drawing/2014/main" id="{6F696C0B-CA0A-C92E-5C56-F0E5C73AC9E1}"/>
                </a:ext>
              </a:extLst>
            </p:cNvPr>
            <p:cNvSpPr/>
            <p:nvPr/>
          </p:nvSpPr>
          <p:spPr>
            <a:xfrm>
              <a:off x="4513652" y="2159309"/>
              <a:ext cx="470257" cy="322133"/>
            </a:xfrm>
            <a:custGeom>
              <a:avLst/>
              <a:gdLst>
                <a:gd name="f0" fmla="val w"/>
                <a:gd name="f1" fmla="val h"/>
                <a:gd name="f2" fmla="val 0"/>
                <a:gd name="f3" fmla="val 11815"/>
                <a:gd name="f4" fmla="val 7594"/>
                <a:gd name="f5" fmla="val 10050"/>
                <a:gd name="f6" fmla="val 2080"/>
                <a:gd name="f7" fmla="val 10239"/>
                <a:gd name="f8" fmla="val 10397"/>
                <a:gd name="f9" fmla="val 2238"/>
                <a:gd name="f10" fmla="val 2427"/>
                <a:gd name="f11" fmla="val 2616"/>
                <a:gd name="f12" fmla="val 2773"/>
                <a:gd name="f13" fmla="val 6553"/>
                <a:gd name="f14" fmla="val 6333"/>
                <a:gd name="f15" fmla="val 6175"/>
                <a:gd name="f16" fmla="val 3466"/>
                <a:gd name="f17" fmla="val 3624"/>
                <a:gd name="f18" fmla="val 3813"/>
                <a:gd name="f19" fmla="val 4002"/>
                <a:gd name="f20" fmla="val 4159"/>
                <a:gd name="f21" fmla="val 4821"/>
                <a:gd name="f22" fmla="val 4978"/>
                <a:gd name="f23" fmla="val 5199"/>
                <a:gd name="f24" fmla="val 5388"/>
                <a:gd name="f25" fmla="val 5546"/>
                <a:gd name="f26" fmla="val 3403"/>
                <a:gd name="f27" fmla="val 1418"/>
                <a:gd name="f28" fmla="val 4127"/>
                <a:gd name="f29" fmla="val 4757"/>
                <a:gd name="f30" fmla="val 2049"/>
                <a:gd name="f31" fmla="val 3151"/>
                <a:gd name="f32" fmla="val 4600"/>
                <a:gd name="f33" fmla="val 3498"/>
                <a:gd name="f34" fmla="val 4379"/>
                <a:gd name="f35" fmla="val 3718"/>
                <a:gd name="f36" fmla="val 5009"/>
                <a:gd name="f37" fmla="val 4065"/>
                <a:gd name="f38" fmla="val 5451"/>
                <a:gd name="f39" fmla="val 4758"/>
                <a:gd name="f40" fmla="val 5892"/>
                <a:gd name="f41" fmla="val 5514"/>
                <a:gd name="f42" fmla="val 6081"/>
                <a:gd name="f43" fmla="val 5356"/>
                <a:gd name="f44" fmla="val 6239"/>
                <a:gd name="f45" fmla="val 5167"/>
                <a:gd name="f46" fmla="val 1701"/>
                <a:gd name="f47" fmla="val 1512"/>
                <a:gd name="f48" fmla="val 1355"/>
                <a:gd name="f49" fmla="val 1764"/>
                <a:gd name="f50" fmla="val 4096"/>
                <a:gd name="f51" fmla="val 2395"/>
                <a:gd name="f52" fmla="val 2174"/>
                <a:gd name="f53" fmla="val 2016"/>
                <a:gd name="f54" fmla="val 2647"/>
                <a:gd name="f55" fmla="val 1040"/>
                <a:gd name="f56" fmla="val 1"/>
                <a:gd name="f57" fmla="val 441"/>
                <a:gd name="f58" fmla="val 473"/>
                <a:gd name="f59" fmla="val 1009"/>
                <a:gd name="f60" fmla="val 6554"/>
                <a:gd name="f61" fmla="val 7152"/>
                <a:gd name="f62" fmla="val 7593"/>
                <a:gd name="f63" fmla="val 10806"/>
                <a:gd name="f64" fmla="val 11373"/>
                <a:gd name="f65" fmla="val 7121"/>
                <a:gd name="f66" fmla="val 11783"/>
                <a:gd name="f67" fmla="val 11310"/>
                <a:gd name="f68" fmla="val 10743"/>
                <a:gd name="f69" fmla="val 347"/>
                <a:gd name="f70" fmla="val 946"/>
                <a:gd name="f71" fmla="val 7120"/>
                <a:gd name="f72" fmla="val 6585"/>
                <a:gd name="f73" fmla="val 5198"/>
                <a:gd name="f74" fmla="val 4190"/>
                <a:gd name="f75" fmla="val 883"/>
                <a:gd name="f76" fmla="*/ f0 1 11815"/>
                <a:gd name="f77" fmla="*/ f1 1 7594"/>
                <a:gd name="f78" fmla="val f2"/>
                <a:gd name="f79" fmla="val f3"/>
                <a:gd name="f80" fmla="val f4"/>
                <a:gd name="f81" fmla="+- f80 0 f78"/>
                <a:gd name="f82" fmla="+- f79 0 f78"/>
                <a:gd name="f83" fmla="*/ f82 1 11815"/>
                <a:gd name="f84" fmla="*/ f81 1 7594"/>
                <a:gd name="f85" fmla="*/ f78 1 f83"/>
                <a:gd name="f86" fmla="*/ f79 1 f83"/>
                <a:gd name="f87" fmla="*/ f78 1 f84"/>
                <a:gd name="f88" fmla="*/ f80 1 f84"/>
                <a:gd name="f89" fmla="*/ f85 f76 1"/>
                <a:gd name="f90" fmla="*/ f86 f76 1"/>
                <a:gd name="f91" fmla="*/ f88 f77 1"/>
                <a:gd name="f92" fmla="*/ f87 f77 1"/>
              </a:gdLst>
              <a:ahLst/>
              <a:cxnLst>
                <a:cxn ang="3cd4">
                  <a:pos x="hc" y="t"/>
                </a:cxn>
                <a:cxn ang="0">
                  <a:pos x="r" y="vc"/>
                </a:cxn>
                <a:cxn ang="cd4">
                  <a:pos x="hc" y="b"/>
                </a:cxn>
                <a:cxn ang="cd2">
                  <a:pos x="l" y="vc"/>
                </a:cxn>
              </a:cxnLst>
              <a:rect l="f89" t="f92" r="f90" b="f91"/>
              <a:pathLst>
                <a:path w="11815" h="7594">
                  <a:moveTo>
                    <a:pt x="f5" y="f6"/>
                  </a:moveTo>
                  <a:cubicBezTo>
                    <a:pt x="f7" y="f6"/>
                    <a:pt x="f8" y="f9"/>
                    <a:pt x="f8" y="f10"/>
                  </a:cubicBezTo>
                  <a:cubicBezTo>
                    <a:pt x="f8" y="f11"/>
                    <a:pt x="f7" y="f12"/>
                    <a:pt x="f5" y="f12"/>
                  </a:cubicBezTo>
                  <a:lnTo>
                    <a:pt x="f13" y="f12"/>
                  </a:lnTo>
                  <a:cubicBezTo>
                    <a:pt x="f14" y="f12"/>
                    <a:pt x="f15" y="f11"/>
                    <a:pt x="f15" y="f10"/>
                  </a:cubicBezTo>
                  <a:cubicBezTo>
                    <a:pt x="f15" y="f9"/>
                    <a:pt x="f14" y="f6"/>
                    <a:pt x="f13" y="f6"/>
                  </a:cubicBezTo>
                  <a:close/>
                  <a:moveTo>
                    <a:pt x="f5" y="f16"/>
                  </a:moveTo>
                  <a:cubicBezTo>
                    <a:pt x="f7" y="f16"/>
                    <a:pt x="f8" y="f17"/>
                    <a:pt x="f8" y="f18"/>
                  </a:cubicBezTo>
                  <a:cubicBezTo>
                    <a:pt x="f8" y="f19"/>
                    <a:pt x="f7" y="f20"/>
                    <a:pt x="f5" y="f20"/>
                  </a:cubicBezTo>
                  <a:lnTo>
                    <a:pt x="f13" y="f20"/>
                  </a:lnTo>
                  <a:cubicBezTo>
                    <a:pt x="f14" y="f20"/>
                    <a:pt x="f15" y="f19"/>
                    <a:pt x="f15" y="f18"/>
                  </a:cubicBezTo>
                  <a:cubicBezTo>
                    <a:pt x="f15" y="f17"/>
                    <a:pt x="f14" y="f16"/>
                    <a:pt x="f13" y="f16"/>
                  </a:cubicBezTo>
                  <a:close/>
                  <a:moveTo>
                    <a:pt x="f5" y="f21"/>
                  </a:moveTo>
                  <a:cubicBezTo>
                    <a:pt x="f7" y="f21"/>
                    <a:pt x="f8" y="f22"/>
                    <a:pt x="f8" y="f23"/>
                  </a:cubicBezTo>
                  <a:cubicBezTo>
                    <a:pt x="f8" y="f24"/>
                    <a:pt x="f7" y="f25"/>
                    <a:pt x="f5" y="f25"/>
                  </a:cubicBezTo>
                  <a:lnTo>
                    <a:pt x="f13" y="f25"/>
                  </a:lnTo>
                  <a:cubicBezTo>
                    <a:pt x="f14" y="f25"/>
                    <a:pt x="f15" y="f24"/>
                    <a:pt x="f15" y="f23"/>
                  </a:cubicBezTo>
                  <a:cubicBezTo>
                    <a:pt x="f15" y="f22"/>
                    <a:pt x="f14" y="f21"/>
                    <a:pt x="f13" y="f21"/>
                  </a:cubicBezTo>
                  <a:close/>
                  <a:moveTo>
                    <a:pt x="f26" y="f27"/>
                  </a:moveTo>
                  <a:cubicBezTo>
                    <a:pt x="f28" y="f27"/>
                    <a:pt x="f29" y="f30"/>
                    <a:pt x="f29" y="f12"/>
                  </a:cubicBezTo>
                  <a:cubicBezTo>
                    <a:pt x="f29" y="f31"/>
                    <a:pt x="f32" y="f33"/>
                    <a:pt x="f34" y="f35"/>
                  </a:cubicBezTo>
                  <a:cubicBezTo>
                    <a:pt x="f36" y="f37"/>
                    <a:pt x="f38" y="f39"/>
                    <a:pt x="f38" y="f25"/>
                  </a:cubicBezTo>
                  <a:lnTo>
                    <a:pt x="f38" y="f40"/>
                  </a:lnTo>
                  <a:lnTo>
                    <a:pt x="f41" y="f40"/>
                  </a:lnTo>
                  <a:cubicBezTo>
                    <a:pt x="f41" y="f42"/>
                    <a:pt x="f43" y="f44"/>
                    <a:pt x="f45" y="f44"/>
                  </a:cubicBezTo>
                  <a:lnTo>
                    <a:pt x="f46" y="f44"/>
                  </a:lnTo>
                  <a:cubicBezTo>
                    <a:pt x="f47" y="f44"/>
                    <a:pt x="f48" y="f42"/>
                    <a:pt x="f48" y="f40"/>
                  </a:cubicBezTo>
                  <a:lnTo>
                    <a:pt x="f48" y="f25"/>
                  </a:lnTo>
                  <a:cubicBezTo>
                    <a:pt x="f48" y="f39"/>
                    <a:pt x="f49" y="f50"/>
                    <a:pt x="f51" y="f35"/>
                  </a:cubicBezTo>
                  <a:cubicBezTo>
                    <a:pt x="f52" y="f33"/>
                    <a:pt x="f53" y="f31"/>
                    <a:pt x="f53" y="f12"/>
                  </a:cubicBezTo>
                  <a:cubicBezTo>
                    <a:pt x="f53" y="f30"/>
                    <a:pt x="f54" y="f27"/>
                    <a:pt x="f26" y="f27"/>
                  </a:cubicBezTo>
                  <a:close/>
                  <a:moveTo>
                    <a:pt x="f55" y="f56"/>
                  </a:moveTo>
                  <a:cubicBezTo>
                    <a:pt x="f57" y="f56"/>
                    <a:pt x="f2" y="f58"/>
                    <a:pt x="f2" y="f59"/>
                  </a:cubicBezTo>
                  <a:lnTo>
                    <a:pt x="f2" y="f60"/>
                  </a:lnTo>
                  <a:cubicBezTo>
                    <a:pt x="f2" y="f61"/>
                    <a:pt x="f58" y="f62"/>
                    <a:pt x="f55" y="f62"/>
                  </a:cubicBezTo>
                  <a:lnTo>
                    <a:pt x="f63" y="f62"/>
                  </a:lnTo>
                  <a:cubicBezTo>
                    <a:pt x="f64" y="f62"/>
                    <a:pt x="f3" y="f65"/>
                    <a:pt x="f3" y="f60"/>
                  </a:cubicBezTo>
                  <a:lnTo>
                    <a:pt x="f3" y="f59"/>
                  </a:lnTo>
                  <a:cubicBezTo>
                    <a:pt x="f66" y="f58"/>
                    <a:pt x="f67" y="f56"/>
                    <a:pt x="f68" y="f56"/>
                  </a:cubicBezTo>
                  <a:lnTo>
                    <a:pt x="f62" y="f56"/>
                  </a:lnTo>
                  <a:lnTo>
                    <a:pt x="f62" y="f69"/>
                  </a:lnTo>
                  <a:cubicBezTo>
                    <a:pt x="f62" y="f70"/>
                    <a:pt x="f71" y="f48"/>
                    <a:pt x="f72" y="f48"/>
                  </a:cubicBezTo>
                  <a:lnTo>
                    <a:pt x="f73" y="f48"/>
                  </a:lnTo>
                  <a:cubicBezTo>
                    <a:pt x="f32" y="f48"/>
                    <a:pt x="f74" y="f75"/>
                    <a:pt x="f74" y="f69"/>
                  </a:cubicBezTo>
                  <a:lnTo>
                    <a:pt x="f74" y="f56"/>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69" name="Google Shape;10301;p74">
              <a:extLst>
                <a:ext uri="{FF2B5EF4-FFF2-40B4-BE49-F238E27FC236}">
                  <a16:creationId xmlns:a16="http://schemas.microsoft.com/office/drawing/2014/main" id="{7C2F22D6-356A-694D-E0E8-87E0B67B48E1}"/>
                </a:ext>
              </a:extLst>
            </p:cNvPr>
            <p:cNvSpPr/>
            <p:nvPr/>
          </p:nvSpPr>
          <p:spPr>
            <a:xfrm>
              <a:off x="4650327" y="2069762"/>
              <a:ext cx="194392" cy="118990"/>
            </a:xfrm>
            <a:custGeom>
              <a:avLst/>
              <a:gdLst>
                <a:gd name="f0" fmla="val w"/>
                <a:gd name="f1" fmla="val h"/>
                <a:gd name="f2" fmla="val 0"/>
                <a:gd name="f3" fmla="val 4884"/>
                <a:gd name="f4" fmla="val 2805"/>
                <a:gd name="f5" fmla="val 693"/>
                <a:gd name="f6" fmla="val 1"/>
                <a:gd name="f7" fmla="val 315"/>
                <a:gd name="f8" fmla="val 316"/>
                <a:gd name="f9" fmla="val 725"/>
                <a:gd name="f10" fmla="val 1104"/>
                <a:gd name="f11" fmla="val 1419"/>
                <a:gd name="f12" fmla="val 1418"/>
                <a:gd name="f13" fmla="val 2458"/>
                <a:gd name="f14" fmla="val 1386"/>
                <a:gd name="f15" fmla="val 2647"/>
                <a:gd name="f16" fmla="val 1544"/>
                <a:gd name="f17" fmla="val 1733"/>
                <a:gd name="f18" fmla="val 3119"/>
                <a:gd name="f19" fmla="val 3308"/>
                <a:gd name="f20" fmla="val 3466"/>
                <a:gd name="f21" fmla="val 4159"/>
                <a:gd name="f22" fmla="val 4568"/>
                <a:gd name="f23" fmla="val 4883"/>
                <a:gd name="f24" fmla="*/ f0 1 4884"/>
                <a:gd name="f25" fmla="*/ f1 1 2805"/>
                <a:gd name="f26" fmla="val f2"/>
                <a:gd name="f27" fmla="val f3"/>
                <a:gd name="f28" fmla="val f4"/>
                <a:gd name="f29" fmla="+- f28 0 f26"/>
                <a:gd name="f30" fmla="+- f27 0 f26"/>
                <a:gd name="f31" fmla="*/ f30 1 4884"/>
                <a:gd name="f32" fmla="*/ f29 1 2805"/>
                <a:gd name="f33" fmla="*/ f26 1 f31"/>
                <a:gd name="f34" fmla="*/ f27 1 f31"/>
                <a:gd name="f35" fmla="*/ f26 1 f32"/>
                <a:gd name="f36" fmla="*/ f28 1 f32"/>
                <a:gd name="f37" fmla="*/ f33 f24 1"/>
                <a:gd name="f38" fmla="*/ f34 f24 1"/>
                <a:gd name="f39" fmla="*/ f36 f25 1"/>
                <a:gd name="f40" fmla="*/ f35 f25 1"/>
              </a:gdLst>
              <a:ahLst/>
              <a:cxnLst>
                <a:cxn ang="3cd4">
                  <a:pos x="hc" y="t"/>
                </a:cxn>
                <a:cxn ang="0">
                  <a:pos x="r" y="vc"/>
                </a:cxn>
                <a:cxn ang="cd4">
                  <a:pos x="hc" y="b"/>
                </a:cxn>
                <a:cxn ang="cd2">
                  <a:pos x="l" y="vc"/>
                </a:cxn>
              </a:cxnLst>
              <a:rect l="f37" t="f40" r="f38" b="f39"/>
              <a:pathLst>
                <a:path w="4884" h="2805">
                  <a:moveTo>
                    <a:pt x="f5" y="f6"/>
                  </a:moveTo>
                  <a:cubicBezTo>
                    <a:pt x="f7" y="f6"/>
                    <a:pt x="f2" y="f8"/>
                    <a:pt x="f2" y="f9"/>
                  </a:cubicBezTo>
                  <a:cubicBezTo>
                    <a:pt x="f2" y="f10"/>
                    <a:pt x="f7" y="f11"/>
                    <a:pt x="f5" y="f11"/>
                  </a:cubicBezTo>
                  <a:lnTo>
                    <a:pt x="f12" y="f11"/>
                  </a:lnTo>
                  <a:lnTo>
                    <a:pt x="f12" y="f13"/>
                  </a:lnTo>
                  <a:cubicBezTo>
                    <a:pt x="f14" y="f15"/>
                    <a:pt x="f16" y="f4"/>
                    <a:pt x="f17" y="f4"/>
                  </a:cubicBezTo>
                  <a:lnTo>
                    <a:pt x="f18" y="f4"/>
                  </a:lnTo>
                  <a:cubicBezTo>
                    <a:pt x="f19" y="f4"/>
                    <a:pt x="f20" y="f15"/>
                    <a:pt x="f20" y="f13"/>
                  </a:cubicBezTo>
                  <a:lnTo>
                    <a:pt x="f20" y="f11"/>
                  </a:lnTo>
                  <a:lnTo>
                    <a:pt x="f21" y="f11"/>
                  </a:lnTo>
                  <a:cubicBezTo>
                    <a:pt x="f22" y="f11"/>
                    <a:pt x="f23" y="f10"/>
                    <a:pt x="f23" y="f9"/>
                  </a:cubicBezTo>
                  <a:cubicBezTo>
                    <a:pt x="f23" y="f8"/>
                    <a:pt x="f22" y="f6"/>
                    <a:pt x="f21"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70" name="Google Shape;10302;p74">
              <a:extLst>
                <a:ext uri="{FF2B5EF4-FFF2-40B4-BE49-F238E27FC236}">
                  <a16:creationId xmlns:a16="http://schemas.microsoft.com/office/drawing/2014/main" id="{8E64E2A3-3A2D-1CC5-F804-53E77A3F65B9}"/>
                </a:ext>
              </a:extLst>
            </p:cNvPr>
            <p:cNvSpPr/>
            <p:nvPr/>
          </p:nvSpPr>
          <p:spPr>
            <a:xfrm>
              <a:off x="4677914" y="1981568"/>
              <a:ext cx="137955" cy="60194"/>
            </a:xfrm>
            <a:custGeom>
              <a:avLst/>
              <a:gdLst>
                <a:gd name="f0" fmla="val w"/>
                <a:gd name="f1" fmla="val h"/>
                <a:gd name="f2" fmla="val 0"/>
                <a:gd name="f3" fmla="val 3466"/>
                <a:gd name="f4" fmla="val 1419"/>
                <a:gd name="f5" fmla="val 378"/>
                <a:gd name="f6" fmla="val 1"/>
                <a:gd name="f7" fmla="val 158"/>
                <a:gd name="f8" fmla="val 347"/>
                <a:gd name="f9" fmla="val 1418"/>
                <a:gd name="f10" fmla="val 3308"/>
                <a:gd name="f11" fmla="val 3119"/>
                <a:gd name="f12" fmla="*/ f0 1 3466"/>
                <a:gd name="f13" fmla="*/ f1 1 1419"/>
                <a:gd name="f14" fmla="val f2"/>
                <a:gd name="f15" fmla="val f3"/>
                <a:gd name="f16" fmla="val f4"/>
                <a:gd name="f17" fmla="+- f16 0 f14"/>
                <a:gd name="f18" fmla="+- f15 0 f14"/>
                <a:gd name="f19" fmla="*/ f18 1 3466"/>
                <a:gd name="f20" fmla="*/ f17 1 1419"/>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3466" h="1419">
                  <a:moveTo>
                    <a:pt x="f5" y="f6"/>
                  </a:moveTo>
                  <a:cubicBezTo>
                    <a:pt x="f7" y="f6"/>
                    <a:pt x="f2" y="f7"/>
                    <a:pt x="f2" y="f8"/>
                  </a:cubicBezTo>
                  <a:lnTo>
                    <a:pt x="f2" y="f9"/>
                  </a:lnTo>
                  <a:lnTo>
                    <a:pt x="f3" y="f9"/>
                  </a:lnTo>
                  <a:lnTo>
                    <a:pt x="f3" y="f8"/>
                  </a:lnTo>
                  <a:cubicBezTo>
                    <a:pt x="f3" y="f7"/>
                    <a:pt x="f10" y="f6"/>
                    <a:pt x="f11"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171" name="Google Shape;10352;p74">
            <a:extLst>
              <a:ext uri="{FF2B5EF4-FFF2-40B4-BE49-F238E27FC236}">
                <a16:creationId xmlns:a16="http://schemas.microsoft.com/office/drawing/2014/main" id="{549E87A0-E0EC-DC62-032F-769A0CC04316}"/>
              </a:ext>
            </a:extLst>
          </p:cNvPr>
          <p:cNvGrpSpPr/>
          <p:nvPr/>
        </p:nvGrpSpPr>
        <p:grpSpPr>
          <a:xfrm>
            <a:off x="5082259" y="2827580"/>
            <a:ext cx="628704" cy="672425"/>
            <a:chOff x="5183294" y="1990054"/>
            <a:chExt cx="471528" cy="504319"/>
          </a:xfrm>
          <a:solidFill>
            <a:srgbClr val="00B050"/>
          </a:solidFill>
        </p:grpSpPr>
        <p:sp>
          <p:nvSpPr>
            <p:cNvPr id="172" name="Google Shape;10353;p74">
              <a:extLst>
                <a:ext uri="{FF2B5EF4-FFF2-40B4-BE49-F238E27FC236}">
                  <a16:creationId xmlns:a16="http://schemas.microsoft.com/office/drawing/2014/main" id="{97598B3E-6DD7-9775-B71E-C067BB4787D7}"/>
                </a:ext>
              </a:extLst>
            </p:cNvPr>
            <p:cNvSpPr/>
            <p:nvPr/>
          </p:nvSpPr>
          <p:spPr>
            <a:xfrm>
              <a:off x="5319970" y="2108313"/>
              <a:ext cx="194392" cy="168450"/>
            </a:xfrm>
            <a:custGeom>
              <a:avLst/>
              <a:gdLst>
                <a:gd name="f0" fmla="val w"/>
                <a:gd name="f1" fmla="val h"/>
                <a:gd name="f2" fmla="val 0"/>
                <a:gd name="f3" fmla="val 4884"/>
                <a:gd name="f4" fmla="val 3971"/>
                <a:gd name="f5" fmla="val 2426"/>
                <a:gd name="f6" fmla="val 1"/>
                <a:gd name="f7" fmla="val 1103"/>
                <a:gd name="f8" fmla="val 1104"/>
                <a:gd name="f9" fmla="val 2427"/>
                <a:gd name="f10" fmla="val 3025"/>
                <a:gd name="f11" fmla="val 190"/>
                <a:gd name="f12" fmla="val 3530"/>
                <a:gd name="f13" fmla="val 536"/>
                <a:gd name="f14" fmla="val 820"/>
                <a:gd name="f15" fmla="val 3624"/>
                <a:gd name="f16" fmla="val 3309"/>
                <a:gd name="f17" fmla="val 1481"/>
                <a:gd name="f18" fmla="val 3057"/>
                <a:gd name="f19" fmla="val 1261"/>
                <a:gd name="f20" fmla="val 2805"/>
                <a:gd name="f21" fmla="val 2458"/>
                <a:gd name="f22" fmla="val 2112"/>
                <a:gd name="f23" fmla="val 1356"/>
                <a:gd name="f24" fmla="val 1733"/>
                <a:gd name="f25" fmla="val 726"/>
                <a:gd name="f26" fmla="val 2489"/>
                <a:gd name="f27" fmla="val 3214"/>
                <a:gd name="f28" fmla="val 3844"/>
                <a:gd name="f29" fmla="val 3687"/>
                <a:gd name="f30" fmla="val 3466"/>
                <a:gd name="f31" fmla="val 3246"/>
                <a:gd name="f32" fmla="val 4128"/>
                <a:gd name="f33" fmla="val 3561"/>
                <a:gd name="f34" fmla="val 4317"/>
                <a:gd name="f35" fmla="val 4695"/>
                <a:gd name="f36" fmla="val 3781"/>
                <a:gd name="f37" fmla="*/ f0 1 4884"/>
                <a:gd name="f38" fmla="*/ f1 1 3971"/>
                <a:gd name="f39" fmla="val f2"/>
                <a:gd name="f40" fmla="val f3"/>
                <a:gd name="f41" fmla="val f4"/>
                <a:gd name="f42" fmla="+- f41 0 f39"/>
                <a:gd name="f43" fmla="+- f40 0 f39"/>
                <a:gd name="f44" fmla="*/ f43 1 4884"/>
                <a:gd name="f45" fmla="*/ f42 1 3971"/>
                <a:gd name="f46" fmla="*/ f39 1 f44"/>
                <a:gd name="f47" fmla="*/ f40 1 f44"/>
                <a:gd name="f48" fmla="*/ f39 1 f45"/>
                <a:gd name="f49" fmla="*/ f41 1 f45"/>
                <a:gd name="f50" fmla="*/ f46 f37 1"/>
                <a:gd name="f51" fmla="*/ f47 f37 1"/>
                <a:gd name="f52" fmla="*/ f49 f38 1"/>
                <a:gd name="f53" fmla="*/ f48 f38 1"/>
              </a:gdLst>
              <a:ahLst/>
              <a:cxnLst>
                <a:cxn ang="3cd4">
                  <a:pos x="hc" y="t"/>
                </a:cxn>
                <a:cxn ang="0">
                  <a:pos x="r" y="vc"/>
                </a:cxn>
                <a:cxn ang="cd4">
                  <a:pos x="hc" y="b"/>
                </a:cxn>
                <a:cxn ang="cd2">
                  <a:pos x="l" y="vc"/>
                </a:cxn>
              </a:cxnLst>
              <a:rect l="f50" t="f53" r="f51" b="f52"/>
              <a:pathLst>
                <a:path w="4884" h="3971">
                  <a:moveTo>
                    <a:pt x="f5" y="f6"/>
                  </a:moveTo>
                  <a:cubicBezTo>
                    <a:pt x="f7" y="f6"/>
                    <a:pt x="f2" y="f8"/>
                    <a:pt x="f2" y="f9"/>
                  </a:cubicBezTo>
                  <a:cubicBezTo>
                    <a:pt x="f2" y="f10"/>
                    <a:pt x="f11" y="f12"/>
                    <a:pt x="f13" y="f4"/>
                  </a:cubicBezTo>
                  <a:cubicBezTo>
                    <a:pt x="f14" y="f15"/>
                    <a:pt x="f7" y="f16"/>
                    <a:pt x="f17" y="f18"/>
                  </a:cubicBezTo>
                  <a:cubicBezTo>
                    <a:pt x="f19" y="f20"/>
                    <a:pt x="f7" y="f21"/>
                    <a:pt x="f7" y="f22"/>
                  </a:cubicBezTo>
                  <a:cubicBezTo>
                    <a:pt x="f7" y="f23"/>
                    <a:pt x="f24" y="f25"/>
                    <a:pt x="f26" y="f25"/>
                  </a:cubicBezTo>
                  <a:cubicBezTo>
                    <a:pt x="f27" y="f25"/>
                    <a:pt x="f28" y="f23"/>
                    <a:pt x="f28" y="f22"/>
                  </a:cubicBezTo>
                  <a:cubicBezTo>
                    <a:pt x="f28" y="f21"/>
                    <a:pt x="f29" y="f20"/>
                    <a:pt x="f30" y="f18"/>
                  </a:cubicBezTo>
                  <a:cubicBezTo>
                    <a:pt x="f28" y="f31"/>
                    <a:pt x="f32" y="f33"/>
                    <a:pt x="f34" y="f4"/>
                  </a:cubicBezTo>
                  <a:cubicBezTo>
                    <a:pt x="f35" y="f12"/>
                    <a:pt x="f3" y="f10"/>
                    <a:pt x="f3" y="f9"/>
                  </a:cubicBezTo>
                  <a:cubicBezTo>
                    <a:pt x="f3" y="f8"/>
                    <a:pt x="f36"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73" name="Google Shape;10354;p74">
              <a:extLst>
                <a:ext uri="{FF2B5EF4-FFF2-40B4-BE49-F238E27FC236}">
                  <a16:creationId xmlns:a16="http://schemas.microsoft.com/office/drawing/2014/main" id="{6824AC52-8A90-AC68-CEA9-EF67171BCE19}"/>
                </a:ext>
              </a:extLst>
            </p:cNvPr>
            <p:cNvSpPr/>
            <p:nvPr/>
          </p:nvSpPr>
          <p:spPr>
            <a:xfrm>
              <a:off x="5390177" y="2168472"/>
              <a:ext cx="56482" cy="60194"/>
            </a:xfrm>
            <a:custGeom>
              <a:avLst/>
              <a:gdLst>
                <a:gd name="f0" fmla="val w"/>
                <a:gd name="f1" fmla="val h"/>
                <a:gd name="f2" fmla="val 0"/>
                <a:gd name="f3" fmla="val 1419"/>
                <a:gd name="f4" fmla="val 725"/>
                <a:gd name="f5" fmla="val 1"/>
                <a:gd name="f6" fmla="val 316"/>
                <a:gd name="f7" fmla="val 694"/>
                <a:gd name="f8" fmla="val 1103"/>
                <a:gd name="f9" fmla="val 1418"/>
                <a:gd name="f10" fmla="*/ f0 1 1419"/>
                <a:gd name="f11" fmla="*/ f1 1 1419"/>
                <a:gd name="f12" fmla="val f2"/>
                <a:gd name="f13" fmla="val f3"/>
                <a:gd name="f14" fmla="+- f13 0 f12"/>
                <a:gd name="f15" fmla="*/ f14 1 1419"/>
                <a:gd name="f16" fmla="*/ f12 1 f15"/>
                <a:gd name="f17" fmla="*/ f13 1 f15"/>
                <a:gd name="f18" fmla="*/ f16 f10 1"/>
                <a:gd name="f19" fmla="*/ f17 f10 1"/>
                <a:gd name="f20" fmla="*/ f17 f11 1"/>
                <a:gd name="f21" fmla="*/ f16 f11 1"/>
              </a:gdLst>
              <a:ahLst/>
              <a:cxnLst>
                <a:cxn ang="3cd4">
                  <a:pos x="hc" y="t"/>
                </a:cxn>
                <a:cxn ang="0">
                  <a:pos x="r" y="vc"/>
                </a:cxn>
                <a:cxn ang="cd4">
                  <a:pos x="hc" y="b"/>
                </a:cxn>
                <a:cxn ang="cd2">
                  <a:pos x="l" y="vc"/>
                </a:cxn>
              </a:cxnLst>
              <a:rect l="f18" t="f21" r="f19" b="f20"/>
              <a:pathLst>
                <a:path w="1419" h="1419">
                  <a:moveTo>
                    <a:pt x="f4" y="f5"/>
                  </a:moveTo>
                  <a:cubicBezTo>
                    <a:pt x="f6" y="f5"/>
                    <a:pt x="f5" y="f6"/>
                    <a:pt x="f5" y="f7"/>
                  </a:cubicBezTo>
                  <a:cubicBezTo>
                    <a:pt x="f5" y="f8"/>
                    <a:pt x="f6" y="f9"/>
                    <a:pt x="f4" y="f9"/>
                  </a:cubicBezTo>
                  <a:cubicBezTo>
                    <a:pt x="f8" y="f9"/>
                    <a:pt x="f9" y="f8"/>
                    <a:pt x="f9" y="f7"/>
                  </a:cubicBezTo>
                  <a:cubicBezTo>
                    <a:pt x="f9" y="f6"/>
                    <a:pt x="f8" y="f5"/>
                    <a:pt x="f4" y="f5"/>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74" name="Google Shape;10355;p74">
              <a:extLst>
                <a:ext uri="{FF2B5EF4-FFF2-40B4-BE49-F238E27FC236}">
                  <a16:creationId xmlns:a16="http://schemas.microsoft.com/office/drawing/2014/main" id="{4D1808C6-9E0A-DDE7-9BBF-99AAB01652D7}"/>
                </a:ext>
              </a:extLst>
            </p:cNvPr>
            <p:cNvSpPr/>
            <p:nvPr/>
          </p:nvSpPr>
          <p:spPr>
            <a:xfrm>
              <a:off x="5212153" y="1990054"/>
              <a:ext cx="412586" cy="443072"/>
            </a:xfrm>
            <a:custGeom>
              <a:avLst/>
              <a:gdLst>
                <a:gd name="f0" fmla="val w"/>
                <a:gd name="f1" fmla="val h"/>
                <a:gd name="f2" fmla="val 0"/>
                <a:gd name="f3" fmla="val 10366"/>
                <a:gd name="f4" fmla="val 10445"/>
                <a:gd name="f5" fmla="val 5198"/>
                <a:gd name="f6" fmla="val 2159"/>
                <a:gd name="f7" fmla="val 6931"/>
                <a:gd name="f8" fmla="val 8286"/>
                <a:gd name="f9" fmla="val 3514"/>
                <a:gd name="f10" fmla="val 5246"/>
                <a:gd name="f11" fmla="val 6916"/>
                <a:gd name="f12" fmla="val 8365"/>
                <a:gd name="f13" fmla="val 3340"/>
                <a:gd name="f14" fmla="val 2079"/>
                <a:gd name="f15" fmla="val 6822"/>
                <a:gd name="f16" fmla="val 3497"/>
                <a:gd name="f17" fmla="val 5167"/>
                <a:gd name="f18" fmla="val 1"/>
                <a:gd name="f19" fmla="val 5088"/>
                <a:gd name="f20" fmla="val 5009"/>
                <a:gd name="f21" fmla="val 17"/>
                <a:gd name="f22" fmla="val 4946"/>
                <a:gd name="f23" fmla="val 48"/>
                <a:gd name="f24" fmla="val 4001"/>
                <a:gd name="f25" fmla="val 836"/>
                <a:gd name="f26" fmla="val 2773"/>
                <a:gd name="f27" fmla="val 678"/>
                <a:gd name="f28" fmla="val 2756"/>
                <a:gd name="f29" fmla="val 675"/>
                <a:gd name="f30" fmla="val 2739"/>
                <a:gd name="f31" fmla="val 673"/>
                <a:gd name="f32" fmla="val 2723"/>
                <a:gd name="f33" fmla="val 2583"/>
                <a:gd name="f34" fmla="val 2454"/>
                <a:gd name="f35" fmla="val 786"/>
                <a:gd name="f36" fmla="val 2426"/>
                <a:gd name="f37" fmla="val 899"/>
                <a:gd name="f38" fmla="val 1953"/>
                <a:gd name="f39" fmla="val 2033"/>
                <a:gd name="f40" fmla="val 819"/>
                <a:gd name="f41" fmla="val 2505"/>
                <a:gd name="f42" fmla="val 662"/>
                <a:gd name="f43" fmla="val 2568"/>
                <a:gd name="f44" fmla="val 567"/>
                <a:gd name="f45" fmla="val 2694"/>
                <a:gd name="f46" fmla="val 630"/>
                <a:gd name="f47" fmla="val 2852"/>
                <a:gd name="f48" fmla="val 788"/>
                <a:gd name="f49" fmla="val 4081"/>
                <a:gd name="f50" fmla="val 32"/>
                <a:gd name="f51" fmla="val 5026"/>
                <a:gd name="f52" fmla="val 5183"/>
                <a:gd name="f53" fmla="val 5341"/>
                <a:gd name="f54" fmla="val 63"/>
                <a:gd name="f55" fmla="val 5467"/>
                <a:gd name="f56" fmla="val 6381"/>
                <a:gd name="f57" fmla="val 7609"/>
                <a:gd name="f58" fmla="val 7767"/>
                <a:gd name="f59" fmla="val 725"/>
                <a:gd name="f60" fmla="val 7924"/>
                <a:gd name="f61" fmla="val 851"/>
                <a:gd name="f62" fmla="val 7956"/>
                <a:gd name="f63" fmla="val 1985"/>
                <a:gd name="f64" fmla="val 8428"/>
                <a:gd name="f65" fmla="val 2457"/>
                <a:gd name="f66" fmla="val 9594"/>
                <a:gd name="f67" fmla="val 2536"/>
                <a:gd name="f68" fmla="val 9725"/>
                <a:gd name="f69" fmla="val 2637"/>
                <a:gd name="f70" fmla="val 9791"/>
                <a:gd name="f71" fmla="val 2741"/>
                <a:gd name="f72" fmla="val 2762"/>
                <a:gd name="f73" fmla="val 2783"/>
                <a:gd name="f74" fmla="val 9788"/>
                <a:gd name="f75" fmla="val 2804"/>
                <a:gd name="f76" fmla="val 9783"/>
                <a:gd name="f77" fmla="val 4033"/>
                <a:gd name="f78" fmla="val 9626"/>
                <a:gd name="f79" fmla="val 4978"/>
                <a:gd name="f80" fmla="val 10382"/>
                <a:gd name="f81" fmla="val 5072"/>
                <a:gd name="f82" fmla="val 10413"/>
                <a:gd name="f83" fmla="val 5104"/>
                <a:gd name="f84" fmla="val 5261"/>
                <a:gd name="f85" fmla="val 5324"/>
                <a:gd name="f86" fmla="val 5387"/>
                <a:gd name="f87" fmla="val 6333"/>
                <a:gd name="f88" fmla="val 7530"/>
                <a:gd name="f89" fmla="val 7687"/>
                <a:gd name="f90" fmla="val 7876"/>
                <a:gd name="f91" fmla="val 9689"/>
                <a:gd name="f92" fmla="val 7908"/>
                <a:gd name="f93" fmla="val 8380"/>
                <a:gd name="f94" fmla="val 9515"/>
                <a:gd name="f95" fmla="val 9672"/>
                <a:gd name="f96" fmla="val 7893"/>
                <a:gd name="f97" fmla="val 9735"/>
                <a:gd name="f98" fmla="val 9704"/>
                <a:gd name="f99" fmla="val 9546"/>
                <a:gd name="f100" fmla="val 10302"/>
                <a:gd name="f101" fmla="val 10365"/>
                <a:gd name="f102" fmla="val 5120"/>
                <a:gd name="f103" fmla="val 9641"/>
                <a:gd name="f104" fmla="val 2537"/>
                <a:gd name="f105" fmla="val 7826"/>
                <a:gd name="f106" fmla="val 762"/>
                <a:gd name="f107" fmla="val 7719"/>
                <a:gd name="f108" fmla="val 672"/>
                <a:gd name="f109" fmla="val 7589"/>
                <a:gd name="f110" fmla="val 7570"/>
                <a:gd name="f111" fmla="val 7550"/>
                <a:gd name="f112" fmla="val 674"/>
                <a:gd name="f113" fmla="*/ f0 1 10366"/>
                <a:gd name="f114" fmla="*/ f1 1 10445"/>
                <a:gd name="f115" fmla="val f2"/>
                <a:gd name="f116" fmla="val f3"/>
                <a:gd name="f117" fmla="val f4"/>
                <a:gd name="f118" fmla="+- f117 0 f115"/>
                <a:gd name="f119" fmla="+- f116 0 f115"/>
                <a:gd name="f120" fmla="*/ f119 1 10366"/>
                <a:gd name="f121" fmla="*/ f118 1 10445"/>
                <a:gd name="f122" fmla="*/ f115 1 f120"/>
                <a:gd name="f123" fmla="*/ f116 1 f120"/>
                <a:gd name="f124" fmla="*/ f115 1 f121"/>
                <a:gd name="f125" fmla="*/ f117 1 f121"/>
                <a:gd name="f126" fmla="*/ f122 f113 1"/>
                <a:gd name="f127" fmla="*/ f123 f113 1"/>
                <a:gd name="f128" fmla="*/ f125 f114 1"/>
                <a:gd name="f129" fmla="*/ f124 f114 1"/>
              </a:gdLst>
              <a:ahLst/>
              <a:cxnLst>
                <a:cxn ang="3cd4">
                  <a:pos x="hc" y="t"/>
                </a:cxn>
                <a:cxn ang="0">
                  <a:pos x="r" y="vc"/>
                </a:cxn>
                <a:cxn ang="cd4">
                  <a:pos x="hc" y="b"/>
                </a:cxn>
                <a:cxn ang="cd2">
                  <a:pos x="l" y="vc"/>
                </a:cxn>
              </a:cxnLst>
              <a:rect l="f126" t="f129" r="f127" b="f128"/>
              <a:pathLst>
                <a:path w="10366" h="10445">
                  <a:moveTo>
                    <a:pt x="f5" y="f6"/>
                  </a:moveTo>
                  <a:cubicBezTo>
                    <a:pt x="f7" y="f6"/>
                    <a:pt x="f8" y="f9"/>
                    <a:pt x="f8" y="f10"/>
                  </a:cubicBezTo>
                  <a:cubicBezTo>
                    <a:pt x="f8" y="f11"/>
                    <a:pt x="f7" y="f12"/>
                    <a:pt x="f5" y="f12"/>
                  </a:cubicBezTo>
                  <a:cubicBezTo>
                    <a:pt x="f13" y="f12"/>
                    <a:pt x="f14" y="f15"/>
                    <a:pt x="f14" y="f10"/>
                  </a:cubicBezTo>
                  <a:cubicBezTo>
                    <a:pt x="f14" y="f9"/>
                    <a:pt x="f16" y="f6"/>
                    <a:pt x="f5" y="f6"/>
                  </a:cubicBezTo>
                  <a:close/>
                  <a:moveTo>
                    <a:pt x="f17" y="f18"/>
                  </a:moveTo>
                  <a:cubicBezTo>
                    <a:pt x="f19" y="f18"/>
                    <a:pt x="f20" y="f21"/>
                    <a:pt x="f22" y="f23"/>
                  </a:cubicBezTo>
                  <a:lnTo>
                    <a:pt x="f24" y="f25"/>
                  </a:lnTo>
                  <a:lnTo>
                    <a:pt x="f26" y="f27"/>
                  </a:lnTo>
                  <a:cubicBezTo>
                    <a:pt x="f28" y="f29"/>
                    <a:pt x="f30" y="f31"/>
                    <a:pt x="f32" y="f31"/>
                  </a:cubicBezTo>
                  <a:cubicBezTo>
                    <a:pt x="f33" y="f31"/>
                    <a:pt x="f34" y="f35"/>
                    <a:pt x="f36" y="f37"/>
                  </a:cubicBezTo>
                  <a:lnTo>
                    <a:pt x="f38" y="f39"/>
                  </a:lnTo>
                  <a:lnTo>
                    <a:pt x="f40" y="f41"/>
                  </a:lnTo>
                  <a:cubicBezTo>
                    <a:pt x="f42" y="f43"/>
                    <a:pt x="f44" y="f45"/>
                    <a:pt x="f46" y="f47"/>
                  </a:cubicBezTo>
                  <a:lnTo>
                    <a:pt x="f48" y="f49"/>
                  </a:lnTo>
                  <a:lnTo>
                    <a:pt x="f50" y="f51"/>
                  </a:lnTo>
                  <a:cubicBezTo>
                    <a:pt x="f2" y="f52"/>
                    <a:pt x="f2" y="f53"/>
                    <a:pt x="f54" y="f55"/>
                  </a:cubicBezTo>
                  <a:lnTo>
                    <a:pt x="f40" y="f56"/>
                  </a:lnTo>
                  <a:lnTo>
                    <a:pt x="f42" y="f57"/>
                  </a:lnTo>
                  <a:cubicBezTo>
                    <a:pt x="f46" y="f58"/>
                    <a:pt x="f59" y="f60"/>
                    <a:pt x="f61" y="f62"/>
                  </a:cubicBezTo>
                  <a:lnTo>
                    <a:pt x="f63" y="f64"/>
                  </a:lnTo>
                  <a:lnTo>
                    <a:pt x="f65" y="f66"/>
                  </a:lnTo>
                  <a:cubicBezTo>
                    <a:pt x="f67" y="f68"/>
                    <a:pt x="f69" y="f70"/>
                    <a:pt x="f71" y="f70"/>
                  </a:cubicBezTo>
                  <a:cubicBezTo>
                    <a:pt x="f72" y="f70"/>
                    <a:pt x="f73" y="f74"/>
                    <a:pt x="f75" y="f76"/>
                  </a:cubicBezTo>
                  <a:lnTo>
                    <a:pt x="f77" y="f78"/>
                  </a:lnTo>
                  <a:lnTo>
                    <a:pt x="f79" y="f80"/>
                  </a:lnTo>
                  <a:cubicBezTo>
                    <a:pt x="f81" y="f82"/>
                    <a:pt x="f83" y="f4"/>
                    <a:pt x="f17" y="f4"/>
                  </a:cubicBezTo>
                  <a:cubicBezTo>
                    <a:pt x="f84" y="f4"/>
                    <a:pt x="f85" y="f82"/>
                    <a:pt x="f86" y="f80"/>
                  </a:cubicBezTo>
                  <a:lnTo>
                    <a:pt x="f87" y="f78"/>
                  </a:lnTo>
                  <a:lnTo>
                    <a:pt x="f88" y="f76"/>
                  </a:lnTo>
                  <a:cubicBezTo>
                    <a:pt x="f89" y="f76"/>
                    <a:pt x="f90" y="f91"/>
                    <a:pt x="f92" y="f66"/>
                  </a:cubicBezTo>
                  <a:lnTo>
                    <a:pt x="f93" y="f64"/>
                  </a:lnTo>
                  <a:lnTo>
                    <a:pt x="f94" y="f62"/>
                  </a:lnTo>
                  <a:cubicBezTo>
                    <a:pt x="f95" y="f96"/>
                    <a:pt x="f97" y="f58"/>
                    <a:pt x="f98" y="f57"/>
                  </a:cubicBezTo>
                  <a:lnTo>
                    <a:pt x="f99" y="f56"/>
                  </a:lnTo>
                  <a:lnTo>
                    <a:pt x="f100" y="f55"/>
                  </a:lnTo>
                  <a:cubicBezTo>
                    <a:pt x="f101" y="f53"/>
                    <a:pt x="f101" y="f102"/>
                    <a:pt x="f100" y="f51"/>
                  </a:cubicBezTo>
                  <a:lnTo>
                    <a:pt x="f99" y="f49"/>
                  </a:lnTo>
                  <a:lnTo>
                    <a:pt x="f98" y="f47"/>
                  </a:lnTo>
                  <a:cubicBezTo>
                    <a:pt x="f97" y="f45"/>
                    <a:pt x="f103" y="f104"/>
                    <a:pt x="f94" y="f41"/>
                  </a:cubicBezTo>
                  <a:lnTo>
                    <a:pt x="f93" y="f39"/>
                  </a:lnTo>
                  <a:lnTo>
                    <a:pt x="f92" y="f37"/>
                  </a:lnTo>
                  <a:cubicBezTo>
                    <a:pt x="f105" y="f106"/>
                    <a:pt x="f107" y="f108"/>
                    <a:pt x="f109" y="f108"/>
                  </a:cubicBezTo>
                  <a:cubicBezTo>
                    <a:pt x="f110" y="f108"/>
                    <a:pt x="f111" y="f112"/>
                    <a:pt x="f88" y="f27"/>
                  </a:cubicBezTo>
                  <a:lnTo>
                    <a:pt x="f87" y="f25"/>
                  </a:lnTo>
                  <a:lnTo>
                    <a:pt x="f86" y="f23"/>
                  </a:lnTo>
                  <a:cubicBezTo>
                    <a:pt x="f85" y="f21"/>
                    <a:pt x="f10" y="f18"/>
                    <a:pt x="f17" y="f18"/>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75" name="Google Shape;10356;p74">
              <a:extLst>
                <a:ext uri="{FF2B5EF4-FFF2-40B4-BE49-F238E27FC236}">
                  <a16:creationId xmlns:a16="http://schemas.microsoft.com/office/drawing/2014/main" id="{4FCC2C55-F676-C30F-5813-89E0B713A93F}"/>
                </a:ext>
              </a:extLst>
            </p:cNvPr>
            <p:cNvSpPr/>
            <p:nvPr/>
          </p:nvSpPr>
          <p:spPr>
            <a:xfrm>
              <a:off x="5365104" y="2256702"/>
              <a:ext cx="106628" cy="58832"/>
            </a:xfrm>
            <a:custGeom>
              <a:avLst/>
              <a:gdLst>
                <a:gd name="f0" fmla="val w"/>
                <a:gd name="f1" fmla="val h"/>
                <a:gd name="f2" fmla="val 0"/>
                <a:gd name="f3" fmla="val 2679"/>
                <a:gd name="f4" fmla="val 1387"/>
                <a:gd name="f5" fmla="val 1355"/>
                <a:gd name="f6" fmla="val 725"/>
                <a:gd name="f7" fmla="val 190"/>
                <a:gd name="f8" fmla="val 441"/>
                <a:gd name="f9" fmla="val 1"/>
                <a:gd name="f10" fmla="val 977"/>
                <a:gd name="f11" fmla="val 410"/>
                <a:gd name="f12" fmla="val 1229"/>
                <a:gd name="f13" fmla="val 820"/>
                <a:gd name="f14" fmla="val 1386"/>
                <a:gd name="f15" fmla="val 1859"/>
                <a:gd name="f16" fmla="val 2301"/>
                <a:gd name="f17" fmla="val 2521"/>
                <a:gd name="f18" fmla="val 1985"/>
                <a:gd name="f19" fmla="*/ f0 1 2679"/>
                <a:gd name="f20" fmla="*/ f1 1 1387"/>
                <a:gd name="f21" fmla="val f2"/>
                <a:gd name="f22" fmla="val f3"/>
                <a:gd name="f23" fmla="val f4"/>
                <a:gd name="f24" fmla="+- f23 0 f21"/>
                <a:gd name="f25" fmla="+- f22 0 f21"/>
                <a:gd name="f26" fmla="*/ f25 1 2679"/>
                <a:gd name="f27" fmla="*/ f24 1 1387"/>
                <a:gd name="f28" fmla="*/ f21 1 f26"/>
                <a:gd name="f29" fmla="*/ f22 1 f26"/>
                <a:gd name="f30" fmla="*/ f21 1 f27"/>
                <a:gd name="f31" fmla="*/ f23 1 f27"/>
                <a:gd name="f32" fmla="*/ f28 f19 1"/>
                <a:gd name="f33" fmla="*/ f29 f19 1"/>
                <a:gd name="f34" fmla="*/ f31 f20 1"/>
                <a:gd name="f35" fmla="*/ f30 f20 1"/>
              </a:gdLst>
              <a:ahLst/>
              <a:cxnLst>
                <a:cxn ang="3cd4">
                  <a:pos x="hc" y="t"/>
                </a:cxn>
                <a:cxn ang="0">
                  <a:pos x="r" y="vc"/>
                </a:cxn>
                <a:cxn ang="cd4">
                  <a:pos x="hc" y="b"/>
                </a:cxn>
                <a:cxn ang="cd2">
                  <a:pos x="l" y="vc"/>
                </a:cxn>
              </a:cxnLst>
              <a:rect l="f32" t="f35" r="f33" b="f34"/>
              <a:pathLst>
                <a:path w="2679" h="1387">
                  <a:moveTo>
                    <a:pt x="f5" y="f2"/>
                  </a:moveTo>
                  <a:cubicBezTo>
                    <a:pt x="f6" y="f2"/>
                    <a:pt x="f7" y="f8"/>
                    <a:pt x="f9" y="f10"/>
                  </a:cubicBezTo>
                  <a:cubicBezTo>
                    <a:pt x="f11" y="f12"/>
                    <a:pt x="f13" y="f14"/>
                    <a:pt x="f5" y="f14"/>
                  </a:cubicBezTo>
                  <a:cubicBezTo>
                    <a:pt x="f15" y="f14"/>
                    <a:pt x="f16" y="f12"/>
                    <a:pt x="f3" y="f10"/>
                  </a:cubicBezTo>
                  <a:cubicBezTo>
                    <a:pt x="f17" y="f11"/>
                    <a:pt x="f18"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76" name="Google Shape;10357;p74">
              <a:extLst>
                <a:ext uri="{FF2B5EF4-FFF2-40B4-BE49-F238E27FC236}">
                  <a16:creationId xmlns:a16="http://schemas.microsoft.com/office/drawing/2014/main" id="{DE44BDBF-6496-1541-1975-1FF689EA09B3}"/>
                </a:ext>
              </a:extLst>
            </p:cNvPr>
            <p:cNvSpPr/>
            <p:nvPr/>
          </p:nvSpPr>
          <p:spPr>
            <a:xfrm>
              <a:off x="5503060" y="2343534"/>
              <a:ext cx="151762" cy="147575"/>
            </a:xfrm>
            <a:custGeom>
              <a:avLst/>
              <a:gdLst>
                <a:gd name="f0" fmla="val w"/>
                <a:gd name="f1" fmla="val h"/>
                <a:gd name="f2" fmla="val 0"/>
                <a:gd name="f3" fmla="val 3813"/>
                <a:gd name="f4" fmla="val 3479"/>
                <a:gd name="f5" fmla="val 2867"/>
                <a:gd name="f6" fmla="val 1"/>
                <a:gd name="f7" fmla="val 2741"/>
                <a:gd name="f8" fmla="val 127"/>
                <a:gd name="f9" fmla="val 2647"/>
                <a:gd name="f10" fmla="val 221"/>
                <a:gd name="f11" fmla="val 2489"/>
                <a:gd name="f12" fmla="val 284"/>
                <a:gd name="f13" fmla="val 1607"/>
                <a:gd name="f14" fmla="val 631"/>
                <a:gd name="f15" fmla="val 1260"/>
                <a:gd name="f16" fmla="val 1482"/>
                <a:gd name="f17" fmla="val 1103"/>
                <a:gd name="f18" fmla="val 1891"/>
                <a:gd name="f19" fmla="val 693"/>
                <a:gd name="f20" fmla="val 2112"/>
                <a:gd name="f21" fmla="val 158"/>
                <a:gd name="f22" fmla="val 2080"/>
                <a:gd name="f23" fmla="val 1166"/>
                <a:gd name="f24" fmla="val 3372"/>
                <a:gd name="f25" fmla="val 1237"/>
                <a:gd name="f26" fmla="val 3443"/>
                <a:gd name="f27" fmla="val 1343"/>
                <a:gd name="f28" fmla="val 3478"/>
                <a:gd name="f29" fmla="val 1445"/>
                <a:gd name="f30" fmla="val 1479"/>
                <a:gd name="f31" fmla="val 1512"/>
                <a:gd name="f32" fmla="val 3474"/>
                <a:gd name="f33" fmla="val 1544"/>
                <a:gd name="f34" fmla="val 3466"/>
                <a:gd name="f35" fmla="val 1638"/>
                <a:gd name="f36" fmla="val 3403"/>
                <a:gd name="f37" fmla="val 1764"/>
                <a:gd name="f38" fmla="val 3340"/>
                <a:gd name="f39" fmla="val 3183"/>
                <a:gd name="f40" fmla="val 1639"/>
                <a:gd name="f41" fmla="val 3497"/>
                <a:gd name="f42" fmla="val 1324"/>
                <a:gd name="f43" fmla="val 3532"/>
                <a:gd name="f44" fmla="val 1338"/>
                <a:gd name="f45" fmla="val 3563"/>
                <a:gd name="f46" fmla="val 1344"/>
                <a:gd name="f47" fmla="val 3592"/>
                <a:gd name="f48" fmla="val 3693"/>
                <a:gd name="f49" fmla="val 3756"/>
                <a:gd name="f50" fmla="val 1265"/>
                <a:gd name="f51" fmla="val 3781"/>
                <a:gd name="f52" fmla="val 1167"/>
                <a:gd name="f53" fmla="val 3812"/>
                <a:gd name="f54" fmla="val 1072"/>
                <a:gd name="f55" fmla="val 946"/>
                <a:gd name="f56" fmla="val 3686"/>
                <a:gd name="f57" fmla="val 820"/>
                <a:gd name="f58" fmla="*/ f0 1 3813"/>
                <a:gd name="f59" fmla="*/ f1 1 3479"/>
                <a:gd name="f60" fmla="val f2"/>
                <a:gd name="f61" fmla="val f3"/>
                <a:gd name="f62" fmla="val f4"/>
                <a:gd name="f63" fmla="+- f62 0 f60"/>
                <a:gd name="f64" fmla="+- f61 0 f60"/>
                <a:gd name="f65" fmla="*/ f64 1 3813"/>
                <a:gd name="f66" fmla="*/ f63 1 3479"/>
                <a:gd name="f67" fmla="*/ f60 1 f65"/>
                <a:gd name="f68" fmla="*/ f61 1 f65"/>
                <a:gd name="f69" fmla="*/ f60 1 f66"/>
                <a:gd name="f70" fmla="*/ f62 1 f66"/>
                <a:gd name="f71" fmla="*/ f67 f58 1"/>
                <a:gd name="f72" fmla="*/ f68 f58 1"/>
                <a:gd name="f73" fmla="*/ f70 f59 1"/>
                <a:gd name="f74" fmla="*/ f69 f59 1"/>
              </a:gdLst>
              <a:ahLst/>
              <a:cxnLst>
                <a:cxn ang="3cd4">
                  <a:pos x="hc" y="t"/>
                </a:cxn>
                <a:cxn ang="0">
                  <a:pos x="r" y="vc"/>
                </a:cxn>
                <a:cxn ang="cd4">
                  <a:pos x="hc" y="b"/>
                </a:cxn>
                <a:cxn ang="cd2">
                  <a:pos x="l" y="vc"/>
                </a:cxn>
              </a:cxnLst>
              <a:rect l="f71" t="f74" r="f72" b="f73"/>
              <a:pathLst>
                <a:path w="3813" h="3479">
                  <a:moveTo>
                    <a:pt x="f5" y="f6"/>
                  </a:moveTo>
                  <a:cubicBezTo>
                    <a:pt x="f7" y="f8"/>
                    <a:pt x="f9" y="f10"/>
                    <a:pt x="f11" y="f12"/>
                  </a:cubicBezTo>
                  <a:lnTo>
                    <a:pt x="f13" y="f14"/>
                  </a:lnTo>
                  <a:lnTo>
                    <a:pt x="f15" y="f16"/>
                  </a:lnTo>
                  <a:cubicBezTo>
                    <a:pt x="f17" y="f18"/>
                    <a:pt x="f19" y="f20"/>
                    <a:pt x="f12" y="f20"/>
                  </a:cubicBezTo>
                  <a:lnTo>
                    <a:pt x="f21" y="f20"/>
                  </a:lnTo>
                  <a:lnTo>
                    <a:pt x="f2" y="f22"/>
                  </a:lnTo>
                  <a:lnTo>
                    <a:pt x="f23" y="f24"/>
                  </a:lnTo>
                  <a:cubicBezTo>
                    <a:pt x="f25" y="f26"/>
                    <a:pt x="f27" y="f28"/>
                    <a:pt x="f29" y="f28"/>
                  </a:cubicBezTo>
                  <a:cubicBezTo>
                    <a:pt x="f30" y="f28"/>
                    <a:pt x="f31" y="f32"/>
                    <a:pt x="f33" y="f34"/>
                  </a:cubicBezTo>
                  <a:cubicBezTo>
                    <a:pt x="f35" y="f36"/>
                    <a:pt x="f37" y="f38"/>
                    <a:pt x="f37" y="f39"/>
                  </a:cubicBezTo>
                  <a:lnTo>
                    <a:pt x="f22" y="f40"/>
                  </a:lnTo>
                  <a:lnTo>
                    <a:pt x="f41" y="f42"/>
                  </a:lnTo>
                  <a:cubicBezTo>
                    <a:pt x="f43" y="f44"/>
                    <a:pt x="f45" y="f46"/>
                    <a:pt x="f47" y="f46"/>
                  </a:cubicBezTo>
                  <a:cubicBezTo>
                    <a:pt x="f48" y="f46"/>
                    <a:pt x="f49" y="f50"/>
                    <a:pt x="f51" y="f52"/>
                  </a:cubicBezTo>
                  <a:cubicBezTo>
                    <a:pt x="f53" y="f54"/>
                    <a:pt x="f51" y="f55"/>
                    <a:pt x="f56" y="f57"/>
                  </a:cubicBezTo>
                  <a:lnTo>
                    <a:pt x="f5" y="f6"/>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77" name="Google Shape;10358;p74">
              <a:extLst>
                <a:ext uri="{FF2B5EF4-FFF2-40B4-BE49-F238E27FC236}">
                  <a16:creationId xmlns:a16="http://schemas.microsoft.com/office/drawing/2014/main" id="{2B7C10AB-2251-2333-2543-CE0B53CD4063}"/>
                </a:ext>
              </a:extLst>
            </p:cNvPr>
            <p:cNvSpPr/>
            <p:nvPr/>
          </p:nvSpPr>
          <p:spPr>
            <a:xfrm>
              <a:off x="5183294" y="2346204"/>
              <a:ext cx="151762" cy="148169"/>
            </a:xfrm>
            <a:custGeom>
              <a:avLst/>
              <a:gdLst>
                <a:gd name="f0" fmla="val w"/>
                <a:gd name="f1" fmla="val h"/>
                <a:gd name="f2" fmla="val 0"/>
                <a:gd name="f3" fmla="val 3813"/>
                <a:gd name="f4" fmla="val 3493"/>
                <a:gd name="f5" fmla="val 946"/>
                <a:gd name="f6" fmla="val 1"/>
                <a:gd name="f7" fmla="val 126"/>
                <a:gd name="f8" fmla="val 851"/>
                <a:gd name="f9" fmla="val 1009"/>
                <a:gd name="f10" fmla="val 32"/>
                <a:gd name="f11" fmla="val 1104"/>
                <a:gd name="f12" fmla="val 95"/>
                <a:gd name="f13" fmla="val 1230"/>
                <a:gd name="f14" fmla="val 158"/>
                <a:gd name="f15" fmla="val 1324"/>
                <a:gd name="f16" fmla="val 315"/>
                <a:gd name="f17" fmla="val 1356"/>
                <a:gd name="f18" fmla="val 1733"/>
                <a:gd name="f19" fmla="val 1671"/>
                <a:gd name="f20" fmla="val 2048"/>
                <a:gd name="f21" fmla="val 3214"/>
                <a:gd name="f22" fmla="val 2080"/>
                <a:gd name="f23" fmla="val 3309"/>
                <a:gd name="f24" fmla="val 2174"/>
                <a:gd name="f25" fmla="val 3435"/>
                <a:gd name="f26" fmla="val 2300"/>
                <a:gd name="f27" fmla="val 3466"/>
                <a:gd name="f28" fmla="val 2328"/>
                <a:gd name="f29" fmla="val 3485"/>
                <a:gd name="f30" fmla="val 2361"/>
                <a:gd name="f31" fmla="val 3492"/>
                <a:gd name="f32" fmla="val 2396"/>
                <a:gd name="f33" fmla="val 2482"/>
                <a:gd name="f34" fmla="val 2580"/>
                <a:gd name="f35" fmla="val 3448"/>
                <a:gd name="f36" fmla="val 2647"/>
                <a:gd name="f37" fmla="val 3403"/>
                <a:gd name="f38" fmla="val 2112"/>
                <a:gd name="f39" fmla="val 3624"/>
                <a:gd name="f40" fmla="val 2143"/>
                <a:gd name="f41" fmla="val 3561"/>
                <a:gd name="f42" fmla="val 3119"/>
                <a:gd name="f43" fmla="val 2773"/>
                <a:gd name="f44" fmla="val 1891"/>
                <a:gd name="f45" fmla="val 2552"/>
                <a:gd name="f46" fmla="val 1513"/>
                <a:gd name="f47" fmla="val 2206"/>
                <a:gd name="f48" fmla="val 631"/>
                <a:gd name="f49" fmla="val 1355"/>
                <a:gd name="f50" fmla="val 284"/>
                <a:gd name="f51" fmla="val 1198"/>
                <a:gd name="f52" fmla="val 221"/>
                <a:gd name="f53" fmla="val 1072"/>
                <a:gd name="f54" fmla="val 127"/>
                <a:gd name="f55" fmla="*/ f0 1 3813"/>
                <a:gd name="f56" fmla="*/ f1 1 3493"/>
                <a:gd name="f57" fmla="val f2"/>
                <a:gd name="f58" fmla="val f3"/>
                <a:gd name="f59" fmla="val f4"/>
                <a:gd name="f60" fmla="+- f59 0 f57"/>
                <a:gd name="f61" fmla="+- f58 0 f57"/>
                <a:gd name="f62" fmla="*/ f61 1 3813"/>
                <a:gd name="f63" fmla="*/ f60 1 3493"/>
                <a:gd name="f64" fmla="*/ f57 1 f62"/>
                <a:gd name="f65" fmla="*/ f58 1 f62"/>
                <a:gd name="f66" fmla="*/ f57 1 f63"/>
                <a:gd name="f67" fmla="*/ f59 1 f63"/>
                <a:gd name="f68" fmla="*/ f64 f55 1"/>
                <a:gd name="f69" fmla="*/ f65 f55 1"/>
                <a:gd name="f70" fmla="*/ f67 f56 1"/>
                <a:gd name="f71" fmla="*/ f66 f56 1"/>
              </a:gdLst>
              <a:ahLst/>
              <a:cxnLst>
                <a:cxn ang="3cd4">
                  <a:pos x="hc" y="t"/>
                </a:cxn>
                <a:cxn ang="0">
                  <a:pos x="r" y="vc"/>
                </a:cxn>
                <a:cxn ang="cd4">
                  <a:pos x="hc" y="b"/>
                </a:cxn>
                <a:cxn ang="cd2">
                  <a:pos x="l" y="vc"/>
                </a:cxn>
              </a:cxnLst>
              <a:rect l="f68" t="f71" r="f69" b="f70"/>
              <a:pathLst>
                <a:path w="3813" h="3493">
                  <a:moveTo>
                    <a:pt x="f5" y="f6"/>
                  </a:moveTo>
                  <a:lnTo>
                    <a:pt x="f7" y="f8"/>
                  </a:lnTo>
                  <a:cubicBezTo>
                    <a:pt x="f2" y="f8"/>
                    <a:pt x="f2" y="f9"/>
                    <a:pt x="f10" y="f11"/>
                  </a:cubicBezTo>
                  <a:cubicBezTo>
                    <a:pt x="f12" y="f13"/>
                    <a:pt x="f14" y="f15"/>
                    <a:pt x="f16" y="f17"/>
                  </a:cubicBezTo>
                  <a:lnTo>
                    <a:pt x="f18" y="f19"/>
                  </a:lnTo>
                  <a:lnTo>
                    <a:pt x="f20" y="f21"/>
                  </a:lnTo>
                  <a:cubicBezTo>
                    <a:pt x="f22" y="f23"/>
                    <a:pt x="f24" y="f25"/>
                    <a:pt x="f26" y="f27"/>
                  </a:cubicBezTo>
                  <a:cubicBezTo>
                    <a:pt x="f28" y="f29"/>
                    <a:pt x="f30" y="f31"/>
                    <a:pt x="f32" y="f31"/>
                  </a:cubicBezTo>
                  <a:cubicBezTo>
                    <a:pt x="f33" y="f31"/>
                    <a:pt x="f34" y="f35"/>
                    <a:pt x="f36" y="f37"/>
                  </a:cubicBezTo>
                  <a:lnTo>
                    <a:pt x="f3" y="f38"/>
                  </a:lnTo>
                  <a:lnTo>
                    <a:pt x="f3" y="f38"/>
                  </a:lnTo>
                  <a:lnTo>
                    <a:pt x="f39" y="f40"/>
                  </a:lnTo>
                  <a:lnTo>
                    <a:pt x="f41" y="f40"/>
                  </a:lnTo>
                  <a:cubicBezTo>
                    <a:pt x="f42" y="f40"/>
                    <a:pt x="f43" y="f44"/>
                    <a:pt x="f45" y="f46"/>
                  </a:cubicBezTo>
                  <a:lnTo>
                    <a:pt x="f47" y="f48"/>
                  </a:lnTo>
                  <a:lnTo>
                    <a:pt x="f49" y="f50"/>
                  </a:lnTo>
                  <a:cubicBezTo>
                    <a:pt x="f51" y="f52"/>
                    <a:pt x="f53" y="f54"/>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178" name="Google Shape;10390;p74">
            <a:extLst>
              <a:ext uri="{FF2B5EF4-FFF2-40B4-BE49-F238E27FC236}">
                <a16:creationId xmlns:a16="http://schemas.microsoft.com/office/drawing/2014/main" id="{E0BEF481-0BF2-6ED3-83AF-C8E22D3D7684}"/>
              </a:ext>
            </a:extLst>
          </p:cNvPr>
          <p:cNvGrpSpPr/>
          <p:nvPr/>
        </p:nvGrpSpPr>
        <p:grpSpPr>
          <a:xfrm>
            <a:off x="2343036" y="2843097"/>
            <a:ext cx="628705" cy="670072"/>
            <a:chOff x="3128875" y="2001694"/>
            <a:chExt cx="471529" cy="502554"/>
          </a:xfrm>
          <a:solidFill>
            <a:srgbClr val="00B050"/>
          </a:solidFill>
        </p:grpSpPr>
        <p:sp>
          <p:nvSpPr>
            <p:cNvPr id="179" name="Google Shape;10391;p74">
              <a:extLst>
                <a:ext uri="{FF2B5EF4-FFF2-40B4-BE49-F238E27FC236}">
                  <a16:creationId xmlns:a16="http://schemas.microsoft.com/office/drawing/2014/main" id="{0C8CB84B-800E-4E01-5FF4-5FB49A57C938}"/>
                </a:ext>
              </a:extLst>
            </p:cNvPr>
            <p:cNvSpPr/>
            <p:nvPr/>
          </p:nvSpPr>
          <p:spPr>
            <a:xfrm>
              <a:off x="3308180" y="2192795"/>
              <a:ext cx="110413" cy="116311"/>
            </a:xfrm>
            <a:custGeom>
              <a:avLst/>
              <a:gdLst>
                <a:gd name="f0" fmla="val w"/>
                <a:gd name="f1" fmla="val h"/>
                <a:gd name="f2" fmla="val 0"/>
                <a:gd name="f3" fmla="val 2774"/>
                <a:gd name="f4" fmla="val 2742"/>
                <a:gd name="f5" fmla="val 1387"/>
                <a:gd name="f6" fmla="val 1"/>
                <a:gd name="f7" fmla="val 631"/>
                <a:gd name="f8" fmla="val 1355"/>
                <a:gd name="f9" fmla="val 2112"/>
                <a:gd name="f10" fmla="val 2143"/>
                <a:gd name="f11" fmla="val 2773"/>
                <a:gd name="f12" fmla="*/ f0 1 2774"/>
                <a:gd name="f13" fmla="*/ f1 1 2742"/>
                <a:gd name="f14" fmla="val f2"/>
                <a:gd name="f15" fmla="val f3"/>
                <a:gd name="f16" fmla="val f4"/>
                <a:gd name="f17" fmla="+- f16 0 f14"/>
                <a:gd name="f18" fmla="+- f15 0 f14"/>
                <a:gd name="f19" fmla="*/ f18 1 2774"/>
                <a:gd name="f20" fmla="*/ f17 1 2742"/>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2774" h="2742">
                  <a:moveTo>
                    <a:pt x="f5" y="f6"/>
                  </a:moveTo>
                  <a:cubicBezTo>
                    <a:pt x="f7" y="f6"/>
                    <a:pt x="f6" y="f7"/>
                    <a:pt x="f6" y="f8"/>
                  </a:cubicBezTo>
                  <a:cubicBezTo>
                    <a:pt x="f6" y="f9"/>
                    <a:pt x="f7" y="f4"/>
                    <a:pt x="f5" y="f4"/>
                  </a:cubicBezTo>
                  <a:cubicBezTo>
                    <a:pt x="f10" y="f4"/>
                    <a:pt x="f11" y="f9"/>
                    <a:pt x="f11" y="f8"/>
                  </a:cubicBezTo>
                  <a:cubicBezTo>
                    <a:pt x="f11" y="f7"/>
                    <a:pt x="f10"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80" name="Google Shape;10392;p74">
              <a:extLst>
                <a:ext uri="{FF2B5EF4-FFF2-40B4-BE49-F238E27FC236}">
                  <a16:creationId xmlns:a16="http://schemas.microsoft.com/office/drawing/2014/main" id="{B6638EE3-F7EC-1A73-4092-4417DB24462A}"/>
                </a:ext>
              </a:extLst>
            </p:cNvPr>
            <p:cNvSpPr/>
            <p:nvPr/>
          </p:nvSpPr>
          <p:spPr>
            <a:xfrm>
              <a:off x="3182806" y="2001694"/>
              <a:ext cx="137955" cy="147072"/>
            </a:xfrm>
            <a:custGeom>
              <a:avLst/>
              <a:gdLst>
                <a:gd name="f0" fmla="val w"/>
                <a:gd name="f1" fmla="val h"/>
                <a:gd name="f2" fmla="val 0"/>
                <a:gd name="f3" fmla="val 3466"/>
                <a:gd name="f4" fmla="val 3467"/>
                <a:gd name="f5" fmla="val 1733"/>
                <a:gd name="f6" fmla="val 1"/>
                <a:gd name="f7" fmla="val 788"/>
                <a:gd name="f8" fmla="val 2678"/>
                <a:gd name="f9" fmla="val 2741"/>
                <a:gd name="f10" fmla="*/ f0 1 3466"/>
                <a:gd name="f11" fmla="*/ f1 1 3467"/>
                <a:gd name="f12" fmla="val f2"/>
                <a:gd name="f13" fmla="val f3"/>
                <a:gd name="f14" fmla="val f4"/>
                <a:gd name="f15" fmla="+- f14 0 f12"/>
                <a:gd name="f16" fmla="+- f13 0 f12"/>
                <a:gd name="f17" fmla="*/ f16 1 3466"/>
                <a:gd name="f18" fmla="*/ f15 1 3467"/>
                <a:gd name="f19" fmla="*/ f12 1 f17"/>
                <a:gd name="f20" fmla="*/ f13 1 f17"/>
                <a:gd name="f21" fmla="*/ f12 1 f18"/>
                <a:gd name="f22" fmla="*/ f14 1 f18"/>
                <a:gd name="f23" fmla="*/ f19 f10 1"/>
                <a:gd name="f24" fmla="*/ f20 f10 1"/>
                <a:gd name="f25" fmla="*/ f22 f11 1"/>
                <a:gd name="f26" fmla="*/ f21 f11 1"/>
              </a:gdLst>
              <a:ahLst/>
              <a:cxnLst>
                <a:cxn ang="3cd4">
                  <a:pos x="hc" y="t"/>
                </a:cxn>
                <a:cxn ang="0">
                  <a:pos x="r" y="vc"/>
                </a:cxn>
                <a:cxn ang="cd4">
                  <a:pos x="hc" y="b"/>
                </a:cxn>
                <a:cxn ang="cd2">
                  <a:pos x="l" y="vc"/>
                </a:cxn>
              </a:cxnLst>
              <a:rect l="f23" t="f26" r="f24" b="f25"/>
              <a:pathLst>
                <a:path w="3466" h="3467">
                  <a:moveTo>
                    <a:pt x="f5" y="f6"/>
                  </a:moveTo>
                  <a:cubicBezTo>
                    <a:pt x="f7" y="f6"/>
                    <a:pt x="f2" y="f7"/>
                    <a:pt x="f2" y="f5"/>
                  </a:cubicBezTo>
                  <a:cubicBezTo>
                    <a:pt x="f2" y="f8"/>
                    <a:pt x="f7" y="f3"/>
                    <a:pt x="f5" y="f3"/>
                  </a:cubicBezTo>
                  <a:cubicBezTo>
                    <a:pt x="f9" y="f3"/>
                    <a:pt x="f3" y="f8"/>
                    <a:pt x="f3" y="f5"/>
                  </a:cubicBezTo>
                  <a:cubicBezTo>
                    <a:pt x="f3" y="f7"/>
                    <a:pt x="f8"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81" name="Google Shape;10393;p74">
              <a:extLst>
                <a:ext uri="{FF2B5EF4-FFF2-40B4-BE49-F238E27FC236}">
                  <a16:creationId xmlns:a16="http://schemas.microsoft.com/office/drawing/2014/main" id="{3062EB7C-340A-ECFB-5061-B1FF8E0A3CCD}"/>
                </a:ext>
              </a:extLst>
            </p:cNvPr>
            <p:cNvSpPr/>
            <p:nvPr/>
          </p:nvSpPr>
          <p:spPr>
            <a:xfrm>
              <a:off x="3404740" y="2001694"/>
              <a:ext cx="137992" cy="147072"/>
            </a:xfrm>
            <a:custGeom>
              <a:avLst/>
              <a:gdLst>
                <a:gd name="f0" fmla="val w"/>
                <a:gd name="f1" fmla="val h"/>
                <a:gd name="f2" fmla="val 0"/>
                <a:gd name="f3" fmla="val 3467"/>
                <a:gd name="f4" fmla="val 1733"/>
                <a:gd name="f5" fmla="val 1"/>
                <a:gd name="f6" fmla="val 788"/>
                <a:gd name="f7" fmla="val 2678"/>
                <a:gd name="f8" fmla="val 3466"/>
                <a:gd name="f9" fmla="val 2679"/>
                <a:gd name="f10" fmla="*/ f0 1 3467"/>
                <a:gd name="f11" fmla="*/ f1 1 3467"/>
                <a:gd name="f12" fmla="val f2"/>
                <a:gd name="f13" fmla="val f3"/>
                <a:gd name="f14" fmla="+- f13 0 f12"/>
                <a:gd name="f15" fmla="*/ f14 1 3467"/>
                <a:gd name="f16" fmla="*/ f12 1 f15"/>
                <a:gd name="f17" fmla="*/ f13 1 f15"/>
                <a:gd name="f18" fmla="*/ f16 f10 1"/>
                <a:gd name="f19" fmla="*/ f17 f10 1"/>
                <a:gd name="f20" fmla="*/ f17 f11 1"/>
                <a:gd name="f21" fmla="*/ f16 f11 1"/>
              </a:gdLst>
              <a:ahLst/>
              <a:cxnLst>
                <a:cxn ang="3cd4">
                  <a:pos x="hc" y="t"/>
                </a:cxn>
                <a:cxn ang="0">
                  <a:pos x="r" y="vc"/>
                </a:cxn>
                <a:cxn ang="cd4">
                  <a:pos x="hc" y="b"/>
                </a:cxn>
                <a:cxn ang="cd2">
                  <a:pos x="l" y="vc"/>
                </a:cxn>
              </a:cxnLst>
              <a:rect l="f18" t="f21" r="f19" b="f20"/>
              <a:pathLst>
                <a:path w="3467" h="3467">
                  <a:moveTo>
                    <a:pt x="f4" y="f5"/>
                  </a:moveTo>
                  <a:cubicBezTo>
                    <a:pt x="f6" y="f5"/>
                    <a:pt x="f5" y="f6"/>
                    <a:pt x="f5" y="f4"/>
                  </a:cubicBezTo>
                  <a:cubicBezTo>
                    <a:pt x="f5" y="f7"/>
                    <a:pt x="f6" y="f8"/>
                    <a:pt x="f4" y="f8"/>
                  </a:cubicBezTo>
                  <a:cubicBezTo>
                    <a:pt x="f9" y="f8"/>
                    <a:pt x="f8" y="f7"/>
                    <a:pt x="f8" y="f4"/>
                  </a:cubicBezTo>
                  <a:cubicBezTo>
                    <a:pt x="f8" y="f6"/>
                    <a:pt x="f9" y="f5"/>
                    <a:pt x="f4" y="f5"/>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82" name="Google Shape;10394;p74">
              <a:extLst>
                <a:ext uri="{FF2B5EF4-FFF2-40B4-BE49-F238E27FC236}">
                  <a16:creationId xmlns:a16="http://schemas.microsoft.com/office/drawing/2014/main" id="{122A78A3-C2CC-5BD0-7291-FFA346F77528}"/>
                </a:ext>
              </a:extLst>
            </p:cNvPr>
            <p:cNvSpPr/>
            <p:nvPr/>
          </p:nvSpPr>
          <p:spPr>
            <a:xfrm>
              <a:off x="3328242" y="2331811"/>
              <a:ext cx="66504" cy="42803"/>
            </a:xfrm>
            <a:custGeom>
              <a:avLst/>
              <a:gdLst>
                <a:gd name="f0" fmla="val w"/>
                <a:gd name="f1" fmla="val h"/>
                <a:gd name="f2" fmla="val 0"/>
                <a:gd name="f3" fmla="val 1671"/>
                <a:gd name="f4" fmla="val 1009"/>
                <a:gd name="f5" fmla="val 1"/>
                <a:gd name="f6" fmla="val 851"/>
                <a:gd name="f7" fmla="val 1008"/>
                <a:gd name="f8" fmla="val 1450"/>
                <a:gd name="f9" fmla="val 126"/>
                <a:gd name="f10" fmla="val 1167"/>
                <a:gd name="f11" fmla="val 158"/>
                <a:gd name="f12" fmla="val 568"/>
                <a:gd name="f13" fmla="val 284"/>
                <a:gd name="f14" fmla="val 95"/>
                <a:gd name="f15" fmla="*/ f0 1 1671"/>
                <a:gd name="f16" fmla="*/ f1 1 1009"/>
                <a:gd name="f17" fmla="val f2"/>
                <a:gd name="f18" fmla="val f3"/>
                <a:gd name="f19" fmla="val f4"/>
                <a:gd name="f20" fmla="+- f19 0 f17"/>
                <a:gd name="f21" fmla="+- f18 0 f17"/>
                <a:gd name="f22" fmla="*/ f21 1 1671"/>
                <a:gd name="f23" fmla="*/ f20 1 1009"/>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1671" h="1009">
                  <a:moveTo>
                    <a:pt x="f5" y="f2"/>
                  </a:moveTo>
                  <a:lnTo>
                    <a:pt x="f6" y="f7"/>
                  </a:lnTo>
                  <a:lnTo>
                    <a:pt x="f3" y="f2"/>
                  </a:lnTo>
                  <a:lnTo>
                    <a:pt x="f3" y="f2"/>
                  </a:lnTo>
                  <a:cubicBezTo>
                    <a:pt x="f8" y="f9"/>
                    <a:pt x="f10" y="f11"/>
                    <a:pt x="f6" y="f11"/>
                  </a:cubicBezTo>
                  <a:cubicBezTo>
                    <a:pt x="f12" y="f11"/>
                    <a:pt x="f13" y="f14"/>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83" name="Google Shape;10395;p74">
              <a:extLst>
                <a:ext uri="{FF2B5EF4-FFF2-40B4-BE49-F238E27FC236}">
                  <a16:creationId xmlns:a16="http://schemas.microsoft.com/office/drawing/2014/main" id="{1C85C88F-68D8-A679-8D64-466D6484960D}"/>
                </a:ext>
              </a:extLst>
            </p:cNvPr>
            <p:cNvSpPr/>
            <p:nvPr/>
          </p:nvSpPr>
          <p:spPr>
            <a:xfrm>
              <a:off x="3239207" y="2322429"/>
              <a:ext cx="111639" cy="180456"/>
            </a:xfrm>
            <a:custGeom>
              <a:avLst/>
              <a:gdLst>
                <a:gd name="f0" fmla="val w"/>
                <a:gd name="f1" fmla="val h"/>
                <a:gd name="f2" fmla="val 0"/>
                <a:gd name="f3" fmla="val 2805"/>
                <a:gd name="f4" fmla="val 4254"/>
                <a:gd name="f5" fmla="val 1261"/>
                <a:gd name="f6" fmla="val 1"/>
                <a:gd name="f7" fmla="val 474"/>
                <a:gd name="f8" fmla="val 599"/>
                <a:gd name="f9" fmla="val 1513"/>
                <a:gd name="f10" fmla="val 2490"/>
                <a:gd name="f11" fmla="val 3907"/>
                <a:gd name="f12" fmla="val 4096"/>
                <a:gd name="f13" fmla="val 158"/>
                <a:gd name="f14" fmla="val 379"/>
                <a:gd name="f15" fmla="val 1891"/>
                <a:gd name="f16" fmla="*/ f0 1 2805"/>
                <a:gd name="f17" fmla="*/ f1 1 4254"/>
                <a:gd name="f18" fmla="val f2"/>
                <a:gd name="f19" fmla="val f3"/>
                <a:gd name="f20" fmla="val f4"/>
                <a:gd name="f21" fmla="+- f20 0 f18"/>
                <a:gd name="f22" fmla="+- f19 0 f18"/>
                <a:gd name="f23" fmla="*/ f22 1 2805"/>
                <a:gd name="f24" fmla="*/ f21 1 4254"/>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2805" h="4254">
                  <a:moveTo>
                    <a:pt x="f5" y="f6"/>
                  </a:moveTo>
                  <a:cubicBezTo>
                    <a:pt x="f7" y="f8"/>
                    <a:pt x="f6" y="f9"/>
                    <a:pt x="f6" y="f10"/>
                  </a:cubicBezTo>
                  <a:lnTo>
                    <a:pt x="f6" y="f11"/>
                  </a:lnTo>
                  <a:cubicBezTo>
                    <a:pt x="f6" y="f12"/>
                    <a:pt x="f13" y="f4"/>
                    <a:pt x="f14" y="f4"/>
                  </a:cubicBezTo>
                  <a:lnTo>
                    <a:pt x="f3" y="f4"/>
                  </a:lnTo>
                  <a:lnTo>
                    <a:pt x="f3" y="f15"/>
                  </a:lnTo>
                  <a:lnTo>
                    <a:pt x="f5" y="f6"/>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84" name="Google Shape;10396;p74">
              <a:extLst>
                <a:ext uri="{FF2B5EF4-FFF2-40B4-BE49-F238E27FC236}">
                  <a16:creationId xmlns:a16="http://schemas.microsoft.com/office/drawing/2014/main" id="{5E6C24D4-2CD5-F59D-B1A6-773553FFF79A}"/>
                </a:ext>
              </a:extLst>
            </p:cNvPr>
            <p:cNvSpPr/>
            <p:nvPr/>
          </p:nvSpPr>
          <p:spPr>
            <a:xfrm>
              <a:off x="3377153" y="2323792"/>
              <a:ext cx="111639" cy="180456"/>
            </a:xfrm>
            <a:custGeom>
              <a:avLst/>
              <a:gdLst>
                <a:gd name="f0" fmla="val w"/>
                <a:gd name="f1" fmla="val h"/>
                <a:gd name="f2" fmla="val 0"/>
                <a:gd name="f3" fmla="val 2805"/>
                <a:gd name="f4" fmla="val 4254"/>
                <a:gd name="f5" fmla="val 1544"/>
                <a:gd name="f6" fmla="val 1"/>
                <a:gd name="f7" fmla="val 1890"/>
                <a:gd name="f8" fmla="val 4253"/>
                <a:gd name="f9" fmla="val 2458"/>
                <a:gd name="f10" fmla="val 2647"/>
                <a:gd name="f11" fmla="val 2804"/>
                <a:gd name="f12" fmla="val 4096"/>
                <a:gd name="f13" fmla="val 3907"/>
                <a:gd name="f14" fmla="val 2489"/>
                <a:gd name="f15" fmla="val 2773"/>
                <a:gd name="f16" fmla="val 1481"/>
                <a:gd name="f17" fmla="val 2300"/>
                <a:gd name="f18" fmla="val 567"/>
                <a:gd name="f19" fmla="*/ f0 1 2805"/>
                <a:gd name="f20" fmla="*/ f1 1 4254"/>
                <a:gd name="f21" fmla="val f2"/>
                <a:gd name="f22" fmla="val f3"/>
                <a:gd name="f23" fmla="val f4"/>
                <a:gd name="f24" fmla="+- f23 0 f21"/>
                <a:gd name="f25" fmla="+- f22 0 f21"/>
                <a:gd name="f26" fmla="*/ f25 1 2805"/>
                <a:gd name="f27" fmla="*/ f24 1 4254"/>
                <a:gd name="f28" fmla="*/ f21 1 f26"/>
                <a:gd name="f29" fmla="*/ f22 1 f26"/>
                <a:gd name="f30" fmla="*/ f21 1 f27"/>
                <a:gd name="f31" fmla="*/ f23 1 f27"/>
                <a:gd name="f32" fmla="*/ f28 f19 1"/>
                <a:gd name="f33" fmla="*/ f29 f19 1"/>
                <a:gd name="f34" fmla="*/ f31 f20 1"/>
                <a:gd name="f35" fmla="*/ f30 f20 1"/>
              </a:gdLst>
              <a:ahLst/>
              <a:cxnLst>
                <a:cxn ang="3cd4">
                  <a:pos x="hc" y="t"/>
                </a:cxn>
                <a:cxn ang="0">
                  <a:pos x="r" y="vc"/>
                </a:cxn>
                <a:cxn ang="cd4">
                  <a:pos x="hc" y="b"/>
                </a:cxn>
                <a:cxn ang="cd2">
                  <a:pos x="l" y="vc"/>
                </a:cxn>
              </a:cxnLst>
              <a:rect l="f32" t="f35" r="f33" b="f34"/>
              <a:pathLst>
                <a:path w="2805" h="4254">
                  <a:moveTo>
                    <a:pt x="f5" y="f2"/>
                  </a:moveTo>
                  <a:lnTo>
                    <a:pt x="f6" y="f7"/>
                  </a:lnTo>
                  <a:lnTo>
                    <a:pt x="f6" y="f8"/>
                  </a:lnTo>
                  <a:lnTo>
                    <a:pt x="f9" y="f8"/>
                  </a:lnTo>
                  <a:cubicBezTo>
                    <a:pt x="f10" y="f8"/>
                    <a:pt x="f11" y="f12"/>
                    <a:pt x="f11" y="f13"/>
                  </a:cubicBezTo>
                  <a:lnTo>
                    <a:pt x="f11" y="f14"/>
                  </a:lnTo>
                  <a:cubicBezTo>
                    <a:pt x="f15" y="f16"/>
                    <a:pt x="f17" y="f18"/>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85" name="Google Shape;10397;p74">
              <a:extLst>
                <a:ext uri="{FF2B5EF4-FFF2-40B4-BE49-F238E27FC236}">
                  <a16:creationId xmlns:a16="http://schemas.microsoft.com/office/drawing/2014/main" id="{EC8174E3-E575-8E54-A7AF-693F9CEF6D8D}"/>
                </a:ext>
              </a:extLst>
            </p:cNvPr>
            <p:cNvSpPr/>
            <p:nvPr/>
          </p:nvSpPr>
          <p:spPr>
            <a:xfrm>
              <a:off x="3380939" y="2143381"/>
              <a:ext cx="219465" cy="184443"/>
            </a:xfrm>
            <a:custGeom>
              <a:avLst/>
              <a:gdLst>
                <a:gd name="f0" fmla="val w"/>
                <a:gd name="f1" fmla="val h"/>
                <a:gd name="f2" fmla="val 0"/>
                <a:gd name="f3" fmla="val 5514"/>
                <a:gd name="f4" fmla="val 4348"/>
                <a:gd name="f5" fmla="val 3686"/>
                <a:gd name="f6" fmla="val 1512"/>
                <a:gd name="f7" fmla="val 3907"/>
                <a:gd name="f8" fmla="val 4064"/>
                <a:gd name="f9" fmla="val 1670"/>
                <a:gd name="f10" fmla="val 1859"/>
                <a:gd name="f11" fmla="val 2048"/>
                <a:gd name="f12" fmla="val 2205"/>
                <a:gd name="f13" fmla="val 2993"/>
                <a:gd name="f14" fmla="val 2804"/>
                <a:gd name="f15" fmla="val 2646"/>
                <a:gd name="f16" fmla="val 4127"/>
                <a:gd name="f17" fmla="val 536"/>
                <a:gd name="f18" fmla="val 3056"/>
                <a:gd name="f19" fmla="val 851"/>
                <a:gd name="f20" fmla="val 2331"/>
                <a:gd name="f21" fmla="val 1607"/>
                <a:gd name="f22" fmla="val 977"/>
                <a:gd name="f23" fmla="val 504"/>
                <a:gd name="f24" fmla="val 63"/>
                <a:gd name="f25" fmla="val 347"/>
                <a:gd name="f26" fmla="val 221"/>
                <a:gd name="f27" fmla="val 158"/>
                <a:gd name="f28" fmla="val 378"/>
                <a:gd name="f29" fmla="val 567"/>
                <a:gd name="f30" fmla="val 945"/>
                <a:gd name="f31" fmla="val 756"/>
                <a:gd name="f32" fmla="val 1638"/>
                <a:gd name="f33" fmla="val 1575"/>
                <a:gd name="f34" fmla="val 2615"/>
                <a:gd name="f35" fmla="val 2930"/>
                <a:gd name="f36" fmla="val 3214"/>
                <a:gd name="f37" fmla="val 1449"/>
                <a:gd name="f38" fmla="val 3466"/>
                <a:gd name="f39" fmla="val 3718"/>
                <a:gd name="f40" fmla="val 4001"/>
                <a:gd name="f41" fmla="val 2520"/>
                <a:gd name="f42" fmla="val 5167"/>
                <a:gd name="f43" fmla="val 5356"/>
                <a:gd name="f44" fmla="val 5513"/>
                <a:gd name="f45" fmla="val 4190"/>
                <a:gd name="f46" fmla="val 5482"/>
                <a:gd name="f47" fmla="val 4915"/>
                <a:gd name="f48" fmla="*/ f0 1 5514"/>
                <a:gd name="f49" fmla="*/ f1 1 4348"/>
                <a:gd name="f50" fmla="val f2"/>
                <a:gd name="f51" fmla="val f3"/>
                <a:gd name="f52" fmla="val f4"/>
                <a:gd name="f53" fmla="+- f52 0 f50"/>
                <a:gd name="f54" fmla="+- f51 0 f50"/>
                <a:gd name="f55" fmla="*/ f54 1 5514"/>
                <a:gd name="f56" fmla="*/ f53 1 4348"/>
                <a:gd name="f57" fmla="*/ f50 1 f55"/>
                <a:gd name="f58" fmla="*/ f51 1 f55"/>
                <a:gd name="f59" fmla="*/ f50 1 f56"/>
                <a:gd name="f60" fmla="*/ f52 1 f56"/>
                <a:gd name="f61" fmla="*/ f57 f48 1"/>
                <a:gd name="f62" fmla="*/ f58 f48 1"/>
                <a:gd name="f63" fmla="*/ f60 f49 1"/>
                <a:gd name="f64" fmla="*/ f59 f49 1"/>
              </a:gdLst>
              <a:ahLst/>
              <a:cxnLst>
                <a:cxn ang="3cd4">
                  <a:pos x="hc" y="t"/>
                </a:cxn>
                <a:cxn ang="0">
                  <a:pos x="r" y="vc"/>
                </a:cxn>
                <a:cxn ang="cd4">
                  <a:pos x="hc" y="b"/>
                </a:cxn>
                <a:cxn ang="cd2">
                  <a:pos x="l" y="vc"/>
                </a:cxn>
              </a:cxnLst>
              <a:rect l="f61" t="f64" r="f62" b="f63"/>
              <a:pathLst>
                <a:path w="5514" h="4348">
                  <a:moveTo>
                    <a:pt x="f5" y="f6"/>
                  </a:moveTo>
                  <a:cubicBezTo>
                    <a:pt x="f7" y="f6"/>
                    <a:pt x="f8" y="f9"/>
                    <a:pt x="f8" y="f10"/>
                  </a:cubicBezTo>
                  <a:cubicBezTo>
                    <a:pt x="f8" y="f11"/>
                    <a:pt x="f7" y="f12"/>
                    <a:pt x="f5" y="f12"/>
                  </a:cubicBezTo>
                  <a:lnTo>
                    <a:pt x="f13" y="f12"/>
                  </a:lnTo>
                  <a:cubicBezTo>
                    <a:pt x="f14" y="f12"/>
                    <a:pt x="f15" y="f11"/>
                    <a:pt x="f15" y="f10"/>
                  </a:cubicBezTo>
                  <a:cubicBezTo>
                    <a:pt x="f15" y="f9"/>
                    <a:pt x="f14" y="f6"/>
                    <a:pt x="f13" y="f6"/>
                  </a:cubicBezTo>
                  <a:close/>
                  <a:moveTo>
                    <a:pt x="f16" y="f2"/>
                  </a:moveTo>
                  <a:cubicBezTo>
                    <a:pt x="f5" y="f17"/>
                    <a:pt x="f18" y="f19"/>
                    <a:pt x="f20" y="f19"/>
                  </a:cubicBezTo>
                  <a:cubicBezTo>
                    <a:pt x="f21" y="f19"/>
                    <a:pt x="f22" y="f23"/>
                    <a:pt x="f17" y="f24"/>
                  </a:cubicBezTo>
                  <a:cubicBezTo>
                    <a:pt x="f25" y="f26"/>
                    <a:pt x="f27" y="f28"/>
                    <a:pt x="f2" y="f29"/>
                  </a:cubicBezTo>
                  <a:cubicBezTo>
                    <a:pt x="f30" y="f31"/>
                    <a:pt x="f32" y="f33"/>
                    <a:pt x="f32" y="f34"/>
                  </a:cubicBezTo>
                  <a:cubicBezTo>
                    <a:pt x="f32" y="f35"/>
                    <a:pt x="f33" y="f36"/>
                    <a:pt x="f37" y="f38"/>
                  </a:cubicBezTo>
                  <a:cubicBezTo>
                    <a:pt x="f10" y="f39"/>
                    <a:pt x="f12" y="f40"/>
                    <a:pt x="f41" y="f4"/>
                  </a:cubicBezTo>
                  <a:lnTo>
                    <a:pt x="f42" y="f4"/>
                  </a:lnTo>
                  <a:cubicBezTo>
                    <a:pt x="f43" y="f4"/>
                    <a:pt x="f44" y="f45"/>
                    <a:pt x="f44" y="f40"/>
                  </a:cubicBezTo>
                  <a:lnTo>
                    <a:pt x="f44" y="f34"/>
                  </a:lnTo>
                  <a:cubicBezTo>
                    <a:pt x="f46" y="f6"/>
                    <a:pt x="f47" y="f29"/>
                    <a:pt x="f16"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86" name="Google Shape;10398;p74">
              <a:extLst>
                <a:ext uri="{FF2B5EF4-FFF2-40B4-BE49-F238E27FC236}">
                  <a16:creationId xmlns:a16="http://schemas.microsoft.com/office/drawing/2014/main" id="{A15BBB54-8E0C-E208-87BE-4C32EE127434}"/>
                </a:ext>
              </a:extLst>
            </p:cNvPr>
            <p:cNvSpPr/>
            <p:nvPr/>
          </p:nvSpPr>
          <p:spPr>
            <a:xfrm>
              <a:off x="3128875" y="2142018"/>
              <a:ext cx="216959" cy="184480"/>
            </a:xfrm>
            <a:custGeom>
              <a:avLst/>
              <a:gdLst>
                <a:gd name="f0" fmla="val w"/>
                <a:gd name="f1" fmla="val h"/>
                <a:gd name="f2" fmla="val 0"/>
                <a:gd name="f3" fmla="val 5451"/>
                <a:gd name="f4" fmla="val 4349"/>
                <a:gd name="f5" fmla="val 2426"/>
                <a:gd name="f6" fmla="val 1544"/>
                <a:gd name="f7" fmla="val 2615"/>
                <a:gd name="f8" fmla="val 2773"/>
                <a:gd name="f9" fmla="val 1702"/>
                <a:gd name="f10" fmla="val 1891"/>
                <a:gd name="f11" fmla="val 2080"/>
                <a:gd name="f12" fmla="val 2237"/>
                <a:gd name="f13" fmla="val 1733"/>
                <a:gd name="f14" fmla="val 1513"/>
                <a:gd name="f15" fmla="val 1355"/>
                <a:gd name="f16" fmla="val 1324"/>
                <a:gd name="f17" fmla="val 1"/>
                <a:gd name="f18" fmla="val 536"/>
                <a:gd name="f19" fmla="val 568"/>
                <a:gd name="f20" fmla="val 2552"/>
                <a:gd name="f21" fmla="val 3939"/>
                <a:gd name="f22" fmla="val 4191"/>
                <a:gd name="f23" fmla="val 95"/>
                <a:gd name="f24" fmla="val 4348"/>
                <a:gd name="f25" fmla="val 316"/>
                <a:gd name="f26" fmla="val 2930"/>
                <a:gd name="f27" fmla="val 3214"/>
                <a:gd name="f28" fmla="val 3970"/>
                <a:gd name="f29" fmla="val 3561"/>
                <a:gd name="f30" fmla="val 3655"/>
                <a:gd name="f31" fmla="val 4002"/>
                <a:gd name="f32" fmla="val 3466"/>
                <a:gd name="f33" fmla="val 3876"/>
                <a:gd name="f34" fmla="val 3183"/>
                <a:gd name="f35" fmla="val 3813"/>
                <a:gd name="f36" fmla="val 1607"/>
                <a:gd name="f37" fmla="val 4506"/>
                <a:gd name="f38" fmla="val 757"/>
                <a:gd name="f39" fmla="val 5293"/>
                <a:gd name="f40" fmla="val 347"/>
                <a:gd name="f41" fmla="val 5104"/>
                <a:gd name="f42" fmla="val 190"/>
                <a:gd name="f43" fmla="val 4915"/>
                <a:gd name="f44" fmla="val 32"/>
                <a:gd name="f45" fmla="val 4474"/>
                <a:gd name="f46" fmla="val 505"/>
                <a:gd name="f47" fmla="val 3844"/>
                <a:gd name="f48" fmla="val 820"/>
                <a:gd name="f49" fmla="val 3151"/>
                <a:gd name="f50" fmla="val 1796"/>
                <a:gd name="f51" fmla="*/ f0 1 5451"/>
                <a:gd name="f52" fmla="*/ f1 1 4349"/>
                <a:gd name="f53" fmla="val f2"/>
                <a:gd name="f54" fmla="val f3"/>
                <a:gd name="f55" fmla="val f4"/>
                <a:gd name="f56" fmla="+- f55 0 f53"/>
                <a:gd name="f57" fmla="+- f54 0 f53"/>
                <a:gd name="f58" fmla="*/ f57 1 5451"/>
                <a:gd name="f59" fmla="*/ f56 1 4349"/>
                <a:gd name="f60" fmla="*/ f53 1 f58"/>
                <a:gd name="f61" fmla="*/ f54 1 f58"/>
                <a:gd name="f62" fmla="*/ f53 1 f59"/>
                <a:gd name="f63" fmla="*/ f55 1 f59"/>
                <a:gd name="f64" fmla="*/ f60 f51 1"/>
                <a:gd name="f65" fmla="*/ f61 f51 1"/>
                <a:gd name="f66" fmla="*/ f63 f52 1"/>
                <a:gd name="f67" fmla="*/ f62 f52 1"/>
              </a:gdLst>
              <a:ahLst/>
              <a:cxnLst>
                <a:cxn ang="3cd4">
                  <a:pos x="hc" y="t"/>
                </a:cxn>
                <a:cxn ang="0">
                  <a:pos x="r" y="vc"/>
                </a:cxn>
                <a:cxn ang="cd4">
                  <a:pos x="hc" y="b"/>
                </a:cxn>
                <a:cxn ang="cd2">
                  <a:pos x="l" y="vc"/>
                </a:cxn>
              </a:cxnLst>
              <a:rect l="f64" t="f67" r="f65" b="f66"/>
              <a:pathLst>
                <a:path w="5451" h="4349">
                  <a:moveTo>
                    <a:pt x="f5" y="f6"/>
                  </a:moveTo>
                  <a:cubicBezTo>
                    <a:pt x="f7" y="f6"/>
                    <a:pt x="f8" y="f9"/>
                    <a:pt x="f8" y="f10"/>
                  </a:cubicBezTo>
                  <a:cubicBezTo>
                    <a:pt x="f8" y="f11"/>
                    <a:pt x="f7" y="f12"/>
                    <a:pt x="f5" y="f12"/>
                  </a:cubicBezTo>
                  <a:lnTo>
                    <a:pt x="f13" y="f12"/>
                  </a:lnTo>
                  <a:cubicBezTo>
                    <a:pt x="f14" y="f12"/>
                    <a:pt x="f15" y="f11"/>
                    <a:pt x="f15" y="f10"/>
                  </a:cubicBezTo>
                  <a:cubicBezTo>
                    <a:pt x="f15" y="f9"/>
                    <a:pt x="f14" y="f6"/>
                    <a:pt x="f13" y="f6"/>
                  </a:cubicBezTo>
                  <a:close/>
                  <a:moveTo>
                    <a:pt x="f16" y="f17"/>
                  </a:moveTo>
                  <a:cubicBezTo>
                    <a:pt x="f18" y="f19"/>
                    <a:pt x="f17" y="f14"/>
                    <a:pt x="f17" y="f20"/>
                  </a:cubicBezTo>
                  <a:lnTo>
                    <a:pt x="f17" y="f21"/>
                  </a:lnTo>
                  <a:cubicBezTo>
                    <a:pt x="f17" y="f22"/>
                    <a:pt x="f23" y="f24"/>
                    <a:pt x="f25" y="f24"/>
                  </a:cubicBezTo>
                  <a:lnTo>
                    <a:pt x="f26" y="f24"/>
                  </a:lnTo>
                  <a:cubicBezTo>
                    <a:pt x="f27" y="f28"/>
                    <a:pt x="f29" y="f30"/>
                    <a:pt x="f31" y="f32"/>
                  </a:cubicBezTo>
                  <a:cubicBezTo>
                    <a:pt x="f33" y="f34"/>
                    <a:pt x="f35" y="f26"/>
                    <a:pt x="f35" y="f7"/>
                  </a:cubicBezTo>
                  <a:cubicBezTo>
                    <a:pt x="f35" y="f36"/>
                    <a:pt x="f37" y="f38"/>
                    <a:pt x="f3" y="f19"/>
                  </a:cubicBezTo>
                  <a:cubicBezTo>
                    <a:pt x="f39" y="f40"/>
                    <a:pt x="f41" y="f42"/>
                    <a:pt x="f43" y="f44"/>
                  </a:cubicBezTo>
                  <a:cubicBezTo>
                    <a:pt x="f45" y="f46"/>
                    <a:pt x="f47" y="f48"/>
                    <a:pt x="f49" y="f48"/>
                  </a:cubicBezTo>
                  <a:cubicBezTo>
                    <a:pt x="f5" y="f48"/>
                    <a:pt x="f50" y="f46"/>
                    <a:pt x="f16" y="f17"/>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187" name="Google Shape;10412;p74">
            <a:extLst>
              <a:ext uri="{FF2B5EF4-FFF2-40B4-BE49-F238E27FC236}">
                <a16:creationId xmlns:a16="http://schemas.microsoft.com/office/drawing/2014/main" id="{207C943F-D9BB-97BE-3886-89D7ABAD6E5B}"/>
              </a:ext>
            </a:extLst>
          </p:cNvPr>
          <p:cNvGrpSpPr/>
          <p:nvPr/>
        </p:nvGrpSpPr>
        <p:grpSpPr>
          <a:xfrm>
            <a:off x="6030931" y="2828053"/>
            <a:ext cx="588592" cy="667280"/>
            <a:chOff x="5894798" y="1990411"/>
            <a:chExt cx="441444" cy="500460"/>
          </a:xfrm>
          <a:solidFill>
            <a:srgbClr val="00B050"/>
          </a:solidFill>
        </p:grpSpPr>
        <p:sp>
          <p:nvSpPr>
            <p:cNvPr id="188" name="Google Shape;10413;p74">
              <a:extLst>
                <a:ext uri="{FF2B5EF4-FFF2-40B4-BE49-F238E27FC236}">
                  <a16:creationId xmlns:a16="http://schemas.microsoft.com/office/drawing/2014/main" id="{9DC986DA-10F9-6AA8-EC02-A1FF987FFC4F}"/>
                </a:ext>
              </a:extLst>
            </p:cNvPr>
            <p:cNvSpPr/>
            <p:nvPr/>
          </p:nvSpPr>
          <p:spPr>
            <a:xfrm>
              <a:off x="6114263" y="1990411"/>
              <a:ext cx="27624" cy="74871"/>
            </a:xfrm>
            <a:custGeom>
              <a:avLst/>
              <a:gdLst>
                <a:gd name="f0" fmla="val w"/>
                <a:gd name="f1" fmla="val h"/>
                <a:gd name="f2" fmla="val 0"/>
                <a:gd name="f3" fmla="val 694"/>
                <a:gd name="f4" fmla="val 1765"/>
                <a:gd name="f5" fmla="val 347"/>
                <a:gd name="f6" fmla="val 1"/>
                <a:gd name="f7" fmla="val 158"/>
                <a:gd name="f8" fmla="val 1418"/>
                <a:gd name="f9" fmla="val 1607"/>
                <a:gd name="f10" fmla="val 536"/>
                <a:gd name="f11" fmla="val 693"/>
                <a:gd name="f12" fmla="*/ f0 1 694"/>
                <a:gd name="f13" fmla="*/ f1 1 1765"/>
                <a:gd name="f14" fmla="val f2"/>
                <a:gd name="f15" fmla="val f3"/>
                <a:gd name="f16" fmla="val f4"/>
                <a:gd name="f17" fmla="+- f16 0 f14"/>
                <a:gd name="f18" fmla="+- f15 0 f14"/>
                <a:gd name="f19" fmla="*/ f18 1 694"/>
                <a:gd name="f20" fmla="*/ f17 1 1765"/>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694" h="1765">
                  <a:moveTo>
                    <a:pt x="f5" y="f6"/>
                  </a:moveTo>
                  <a:cubicBezTo>
                    <a:pt x="f7" y="f6"/>
                    <a:pt x="f2" y="f7"/>
                    <a:pt x="f2" y="f5"/>
                  </a:cubicBezTo>
                  <a:lnTo>
                    <a:pt x="f2" y="f8"/>
                  </a:lnTo>
                  <a:cubicBezTo>
                    <a:pt x="f2" y="f9"/>
                    <a:pt x="f7" y="f4"/>
                    <a:pt x="f5" y="f4"/>
                  </a:cubicBezTo>
                  <a:cubicBezTo>
                    <a:pt x="f10" y="f4"/>
                    <a:pt x="f11" y="f9"/>
                    <a:pt x="f11" y="f8"/>
                  </a:cubicBezTo>
                  <a:lnTo>
                    <a:pt x="f11" y="f5"/>
                  </a:lnTo>
                  <a:cubicBezTo>
                    <a:pt x="f11" y="f7"/>
                    <a:pt x="f10"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89" name="Google Shape;10414;p74">
              <a:extLst>
                <a:ext uri="{FF2B5EF4-FFF2-40B4-BE49-F238E27FC236}">
                  <a16:creationId xmlns:a16="http://schemas.microsoft.com/office/drawing/2014/main" id="{8060AFDD-57F7-FD2E-92E1-307E9BE871EF}"/>
                </a:ext>
              </a:extLst>
            </p:cNvPr>
            <p:cNvSpPr/>
            <p:nvPr/>
          </p:nvSpPr>
          <p:spPr>
            <a:xfrm>
              <a:off x="6198287" y="2022140"/>
              <a:ext cx="56436" cy="57863"/>
            </a:xfrm>
            <a:custGeom>
              <a:avLst/>
              <a:gdLst>
                <a:gd name="f0" fmla="val w"/>
                <a:gd name="f1" fmla="val h"/>
                <a:gd name="f2" fmla="val 0"/>
                <a:gd name="f3" fmla="val 1418"/>
                <a:gd name="f4" fmla="val 1364"/>
                <a:gd name="f5" fmla="val 1071"/>
                <a:gd name="f6" fmla="val 1"/>
                <a:gd name="f7" fmla="val 977"/>
                <a:gd name="f8" fmla="val 882"/>
                <a:gd name="f9" fmla="val 24"/>
                <a:gd name="f10" fmla="val 819"/>
                <a:gd name="f11" fmla="val 72"/>
                <a:gd name="f12" fmla="val 126"/>
                <a:gd name="f13" fmla="val 796"/>
                <a:gd name="f14" fmla="val 922"/>
                <a:gd name="f15" fmla="val 1143"/>
                <a:gd name="f16" fmla="val 1269"/>
                <a:gd name="f17" fmla="val 189"/>
                <a:gd name="f18" fmla="val 1332"/>
                <a:gd name="f19" fmla="val 268"/>
                <a:gd name="f20" fmla="val 1363"/>
                <a:gd name="f21" fmla="val 350"/>
                <a:gd name="f22" fmla="val 433"/>
                <a:gd name="f23" fmla="val 520"/>
                <a:gd name="f24" fmla="val 599"/>
                <a:gd name="f25" fmla="val 1323"/>
                <a:gd name="f26" fmla="val 544"/>
                <a:gd name="f27" fmla="val 418"/>
                <a:gd name="f28" fmla="val 198"/>
                <a:gd name="f29" fmla="val 1260"/>
                <a:gd name="f30" fmla="val 1166"/>
                <a:gd name="f31" fmla="*/ f0 1 1418"/>
                <a:gd name="f32" fmla="*/ f1 1 1364"/>
                <a:gd name="f33" fmla="val f2"/>
                <a:gd name="f34" fmla="val f3"/>
                <a:gd name="f35" fmla="val f4"/>
                <a:gd name="f36" fmla="+- f35 0 f33"/>
                <a:gd name="f37" fmla="+- f34 0 f33"/>
                <a:gd name="f38" fmla="*/ f37 1 1418"/>
                <a:gd name="f39" fmla="*/ f36 1 1364"/>
                <a:gd name="f40" fmla="*/ f33 1 f38"/>
                <a:gd name="f41" fmla="*/ f34 1 f38"/>
                <a:gd name="f42" fmla="*/ f33 1 f39"/>
                <a:gd name="f43" fmla="*/ f35 1 f39"/>
                <a:gd name="f44" fmla="*/ f40 f31 1"/>
                <a:gd name="f45" fmla="*/ f41 f31 1"/>
                <a:gd name="f46" fmla="*/ f43 f32 1"/>
                <a:gd name="f47" fmla="*/ f42 f32 1"/>
              </a:gdLst>
              <a:ahLst/>
              <a:cxnLst>
                <a:cxn ang="3cd4">
                  <a:pos x="hc" y="t"/>
                </a:cxn>
                <a:cxn ang="0">
                  <a:pos x="r" y="vc"/>
                </a:cxn>
                <a:cxn ang="cd4">
                  <a:pos x="hc" y="b"/>
                </a:cxn>
                <a:cxn ang="cd2">
                  <a:pos x="l" y="vc"/>
                </a:cxn>
              </a:cxnLst>
              <a:rect l="f44" t="f47" r="f45" b="f46"/>
              <a:pathLst>
                <a:path w="1418" h="1364">
                  <a:moveTo>
                    <a:pt x="f5" y="f6"/>
                  </a:moveTo>
                  <a:cubicBezTo>
                    <a:pt x="f7" y="f6"/>
                    <a:pt x="f8" y="f9"/>
                    <a:pt x="f10" y="f11"/>
                  </a:cubicBezTo>
                  <a:lnTo>
                    <a:pt x="f12" y="f13"/>
                  </a:lnTo>
                  <a:cubicBezTo>
                    <a:pt x="f2" y="f14"/>
                    <a:pt x="f2" y="f15"/>
                    <a:pt x="f12" y="f16"/>
                  </a:cubicBezTo>
                  <a:cubicBezTo>
                    <a:pt x="f17" y="f18"/>
                    <a:pt x="f19" y="f20"/>
                    <a:pt x="f21" y="f20"/>
                  </a:cubicBezTo>
                  <a:cubicBezTo>
                    <a:pt x="f22" y="f20"/>
                    <a:pt x="f23" y="f18"/>
                    <a:pt x="f24" y="f16"/>
                  </a:cubicBezTo>
                  <a:lnTo>
                    <a:pt x="f25" y="f26"/>
                  </a:lnTo>
                  <a:cubicBezTo>
                    <a:pt x="f3" y="f27"/>
                    <a:pt x="f3" y="f28"/>
                    <a:pt x="f25" y="f11"/>
                  </a:cubicBezTo>
                  <a:cubicBezTo>
                    <a:pt x="f29" y="f9"/>
                    <a:pt x="f30"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90" name="Google Shape;10415;p74">
              <a:extLst>
                <a:ext uri="{FF2B5EF4-FFF2-40B4-BE49-F238E27FC236}">
                  <a16:creationId xmlns:a16="http://schemas.microsoft.com/office/drawing/2014/main" id="{A3CD5DC7-B9CA-FA67-6308-EA7C229E1A6E}"/>
                </a:ext>
              </a:extLst>
            </p:cNvPr>
            <p:cNvSpPr/>
            <p:nvPr/>
          </p:nvSpPr>
          <p:spPr>
            <a:xfrm>
              <a:off x="6279760" y="2197540"/>
              <a:ext cx="56482" cy="30796"/>
            </a:xfrm>
            <a:custGeom>
              <a:avLst/>
              <a:gdLst>
                <a:gd name="f0" fmla="val w"/>
                <a:gd name="f1" fmla="val h"/>
                <a:gd name="f2" fmla="val 0"/>
                <a:gd name="f3" fmla="val 1419"/>
                <a:gd name="f4" fmla="val 726"/>
                <a:gd name="f5" fmla="val 379"/>
                <a:gd name="f6" fmla="val 1"/>
                <a:gd name="f7" fmla="val 158"/>
                <a:gd name="f8" fmla="val 347"/>
                <a:gd name="f9" fmla="val 568"/>
                <a:gd name="f10" fmla="val 725"/>
                <a:gd name="f11" fmla="val 1072"/>
                <a:gd name="f12" fmla="val 1261"/>
                <a:gd name="f13" fmla="*/ f0 1 1419"/>
                <a:gd name="f14" fmla="*/ f1 1 726"/>
                <a:gd name="f15" fmla="val f2"/>
                <a:gd name="f16" fmla="val f3"/>
                <a:gd name="f17" fmla="val f4"/>
                <a:gd name="f18" fmla="+- f17 0 f15"/>
                <a:gd name="f19" fmla="+- f16 0 f15"/>
                <a:gd name="f20" fmla="*/ f19 1 1419"/>
                <a:gd name="f21" fmla="*/ f18 1 726"/>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1419" h="726">
                  <a:moveTo>
                    <a:pt x="f5" y="f6"/>
                  </a:moveTo>
                  <a:cubicBezTo>
                    <a:pt x="f7" y="f6"/>
                    <a:pt x="f6" y="f7"/>
                    <a:pt x="f6" y="f8"/>
                  </a:cubicBezTo>
                  <a:cubicBezTo>
                    <a:pt x="f6" y="f9"/>
                    <a:pt x="f7" y="f10"/>
                    <a:pt x="f5" y="f10"/>
                  </a:cubicBezTo>
                  <a:lnTo>
                    <a:pt x="f11" y="f10"/>
                  </a:lnTo>
                  <a:cubicBezTo>
                    <a:pt x="f12" y="f10"/>
                    <a:pt x="f3" y="f9"/>
                    <a:pt x="f3" y="f8"/>
                  </a:cubicBezTo>
                  <a:cubicBezTo>
                    <a:pt x="f3" y="f7"/>
                    <a:pt x="f12" y="f6"/>
                    <a:pt x="f11"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91" name="Google Shape;10416;p74">
              <a:extLst>
                <a:ext uri="{FF2B5EF4-FFF2-40B4-BE49-F238E27FC236}">
                  <a16:creationId xmlns:a16="http://schemas.microsoft.com/office/drawing/2014/main" id="{959FB98B-4142-C1CA-4B07-3CF0B78F85A6}"/>
                </a:ext>
              </a:extLst>
            </p:cNvPr>
            <p:cNvSpPr/>
            <p:nvPr/>
          </p:nvSpPr>
          <p:spPr>
            <a:xfrm>
              <a:off x="5894798" y="2197540"/>
              <a:ext cx="56482" cy="29434"/>
            </a:xfrm>
            <a:custGeom>
              <a:avLst/>
              <a:gdLst>
                <a:gd name="f0" fmla="val w"/>
                <a:gd name="f1" fmla="val h"/>
                <a:gd name="f2" fmla="val 0"/>
                <a:gd name="f3" fmla="val 1419"/>
                <a:gd name="f4" fmla="val 694"/>
                <a:gd name="f5" fmla="val 347"/>
                <a:gd name="f6" fmla="val 1"/>
                <a:gd name="f7" fmla="val 158"/>
                <a:gd name="f8" fmla="val 568"/>
                <a:gd name="f9" fmla="val 1072"/>
                <a:gd name="f10" fmla="val 1261"/>
                <a:gd name="f11" fmla="*/ f0 1 1419"/>
                <a:gd name="f12" fmla="*/ f1 1 694"/>
                <a:gd name="f13" fmla="val f2"/>
                <a:gd name="f14" fmla="val f3"/>
                <a:gd name="f15" fmla="val f4"/>
                <a:gd name="f16" fmla="+- f15 0 f13"/>
                <a:gd name="f17" fmla="+- f14 0 f13"/>
                <a:gd name="f18" fmla="*/ f17 1 1419"/>
                <a:gd name="f19" fmla="*/ f16 1 694"/>
                <a:gd name="f20" fmla="*/ f13 1 f18"/>
                <a:gd name="f21" fmla="*/ f14 1 f18"/>
                <a:gd name="f22" fmla="*/ f13 1 f19"/>
                <a:gd name="f23" fmla="*/ f15 1 f19"/>
                <a:gd name="f24" fmla="*/ f20 f11 1"/>
                <a:gd name="f25" fmla="*/ f21 f11 1"/>
                <a:gd name="f26" fmla="*/ f23 f12 1"/>
                <a:gd name="f27" fmla="*/ f22 f12 1"/>
              </a:gdLst>
              <a:ahLst/>
              <a:cxnLst>
                <a:cxn ang="3cd4">
                  <a:pos x="hc" y="t"/>
                </a:cxn>
                <a:cxn ang="0">
                  <a:pos x="r" y="vc"/>
                </a:cxn>
                <a:cxn ang="cd4">
                  <a:pos x="hc" y="b"/>
                </a:cxn>
                <a:cxn ang="cd2">
                  <a:pos x="l" y="vc"/>
                </a:cxn>
              </a:cxnLst>
              <a:rect l="f24" t="f27" r="f25" b="f26"/>
              <a:pathLst>
                <a:path w="1419" h="694">
                  <a:moveTo>
                    <a:pt x="f5" y="f6"/>
                  </a:moveTo>
                  <a:cubicBezTo>
                    <a:pt x="f7" y="f6"/>
                    <a:pt x="f6" y="f7"/>
                    <a:pt x="f6" y="f5"/>
                  </a:cubicBezTo>
                  <a:cubicBezTo>
                    <a:pt x="f6" y="f8"/>
                    <a:pt x="f7" y="f4"/>
                    <a:pt x="f5" y="f4"/>
                  </a:cubicBezTo>
                  <a:lnTo>
                    <a:pt x="f9" y="f4"/>
                  </a:lnTo>
                  <a:cubicBezTo>
                    <a:pt x="f10" y="f4"/>
                    <a:pt x="f3" y="f8"/>
                    <a:pt x="f3" y="f5"/>
                  </a:cubicBezTo>
                  <a:cubicBezTo>
                    <a:pt x="f3" y="f7"/>
                    <a:pt x="f10" y="f6"/>
                    <a:pt x="f9"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92" name="Google Shape;10417;p74">
              <a:extLst>
                <a:ext uri="{FF2B5EF4-FFF2-40B4-BE49-F238E27FC236}">
                  <a16:creationId xmlns:a16="http://schemas.microsoft.com/office/drawing/2014/main" id="{8785E938-9AA3-6F94-F95B-A1D37D2A0BD0}"/>
                </a:ext>
              </a:extLst>
            </p:cNvPr>
            <p:cNvSpPr/>
            <p:nvPr/>
          </p:nvSpPr>
          <p:spPr>
            <a:xfrm>
              <a:off x="6003895" y="2022140"/>
              <a:ext cx="56482" cy="57863"/>
            </a:xfrm>
            <a:custGeom>
              <a:avLst/>
              <a:gdLst>
                <a:gd name="f0" fmla="val w"/>
                <a:gd name="f1" fmla="val h"/>
                <a:gd name="f2" fmla="val 0"/>
                <a:gd name="f3" fmla="val 1419"/>
                <a:gd name="f4" fmla="val 1364"/>
                <a:gd name="f5" fmla="val 363"/>
                <a:gd name="f6" fmla="val 1"/>
                <a:gd name="f7" fmla="val 276"/>
                <a:gd name="f8" fmla="val 190"/>
                <a:gd name="f9" fmla="val 24"/>
                <a:gd name="f10" fmla="val 127"/>
                <a:gd name="f11" fmla="val 72"/>
                <a:gd name="f12" fmla="val 198"/>
                <a:gd name="f13" fmla="val 450"/>
                <a:gd name="f14" fmla="val 544"/>
                <a:gd name="f15" fmla="val 820"/>
                <a:gd name="f16" fmla="val 1269"/>
                <a:gd name="f17" fmla="val 883"/>
                <a:gd name="f18" fmla="val 1332"/>
                <a:gd name="f19" fmla="val 977"/>
                <a:gd name="f20" fmla="val 1363"/>
                <a:gd name="f21" fmla="val 1072"/>
                <a:gd name="f22" fmla="val 1166"/>
                <a:gd name="f23" fmla="val 1261"/>
                <a:gd name="f24" fmla="val 1324"/>
                <a:gd name="f25" fmla="val 1418"/>
                <a:gd name="f26" fmla="val 1143"/>
                <a:gd name="f27" fmla="val 922"/>
                <a:gd name="f28" fmla="val 796"/>
                <a:gd name="f29" fmla="val 599"/>
                <a:gd name="f30" fmla="val 536"/>
                <a:gd name="f31" fmla="*/ f0 1 1419"/>
                <a:gd name="f32" fmla="*/ f1 1 1364"/>
                <a:gd name="f33" fmla="val f2"/>
                <a:gd name="f34" fmla="val f3"/>
                <a:gd name="f35" fmla="val f4"/>
                <a:gd name="f36" fmla="+- f35 0 f33"/>
                <a:gd name="f37" fmla="+- f34 0 f33"/>
                <a:gd name="f38" fmla="*/ f37 1 1419"/>
                <a:gd name="f39" fmla="*/ f36 1 1364"/>
                <a:gd name="f40" fmla="*/ f33 1 f38"/>
                <a:gd name="f41" fmla="*/ f34 1 f38"/>
                <a:gd name="f42" fmla="*/ f33 1 f39"/>
                <a:gd name="f43" fmla="*/ f35 1 f39"/>
                <a:gd name="f44" fmla="*/ f40 f31 1"/>
                <a:gd name="f45" fmla="*/ f41 f31 1"/>
                <a:gd name="f46" fmla="*/ f43 f32 1"/>
                <a:gd name="f47" fmla="*/ f42 f32 1"/>
              </a:gdLst>
              <a:ahLst/>
              <a:cxnLst>
                <a:cxn ang="3cd4">
                  <a:pos x="hc" y="t"/>
                </a:cxn>
                <a:cxn ang="0">
                  <a:pos x="r" y="vc"/>
                </a:cxn>
                <a:cxn ang="cd4">
                  <a:pos x="hc" y="b"/>
                </a:cxn>
                <a:cxn ang="cd2">
                  <a:pos x="l" y="vc"/>
                </a:cxn>
              </a:cxnLst>
              <a:rect l="f44" t="f47" r="f45" b="f46"/>
              <a:pathLst>
                <a:path w="1419" h="1364">
                  <a:moveTo>
                    <a:pt x="f5" y="f6"/>
                  </a:moveTo>
                  <a:cubicBezTo>
                    <a:pt x="f7" y="f6"/>
                    <a:pt x="f8" y="f9"/>
                    <a:pt x="f10" y="f11"/>
                  </a:cubicBezTo>
                  <a:cubicBezTo>
                    <a:pt x="f6" y="f12"/>
                    <a:pt x="f6" y="f13"/>
                    <a:pt x="f10" y="f14"/>
                  </a:cubicBezTo>
                  <a:lnTo>
                    <a:pt x="f15" y="f16"/>
                  </a:lnTo>
                  <a:cubicBezTo>
                    <a:pt x="f17" y="f18"/>
                    <a:pt x="f19" y="f20"/>
                    <a:pt x="f21" y="f20"/>
                  </a:cubicBezTo>
                  <a:cubicBezTo>
                    <a:pt x="f22" y="f20"/>
                    <a:pt x="f23" y="f18"/>
                    <a:pt x="f24" y="f16"/>
                  </a:cubicBezTo>
                  <a:cubicBezTo>
                    <a:pt x="f25" y="f26"/>
                    <a:pt x="f25" y="f27"/>
                    <a:pt x="f24" y="f28"/>
                  </a:cubicBezTo>
                  <a:lnTo>
                    <a:pt x="f29" y="f11"/>
                  </a:lnTo>
                  <a:cubicBezTo>
                    <a:pt x="f30" y="f9"/>
                    <a:pt x="f13"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93" name="Google Shape;10418;p74">
              <a:extLst>
                <a:ext uri="{FF2B5EF4-FFF2-40B4-BE49-F238E27FC236}">
                  <a16:creationId xmlns:a16="http://schemas.microsoft.com/office/drawing/2014/main" id="{3FD84E38-EAAF-ECE4-9B4B-88FDF05ABF6D}"/>
                </a:ext>
              </a:extLst>
            </p:cNvPr>
            <p:cNvSpPr/>
            <p:nvPr/>
          </p:nvSpPr>
          <p:spPr>
            <a:xfrm>
              <a:off x="5919871" y="2079702"/>
              <a:ext cx="58987" cy="44074"/>
            </a:xfrm>
            <a:custGeom>
              <a:avLst/>
              <a:gdLst>
                <a:gd name="f0" fmla="val w"/>
                <a:gd name="f1" fmla="val h"/>
                <a:gd name="f2" fmla="val 0"/>
                <a:gd name="f3" fmla="val 1482"/>
                <a:gd name="f4" fmla="val 1039"/>
                <a:gd name="f5" fmla="val 396"/>
                <a:gd name="f6" fmla="val 267"/>
                <a:gd name="f7" fmla="val 132"/>
                <a:gd name="f8" fmla="val 81"/>
                <a:gd name="f9" fmla="val 64"/>
                <a:gd name="f10" fmla="val 195"/>
                <a:gd name="f11" fmla="val 1"/>
                <a:gd name="f12" fmla="val 353"/>
                <a:gd name="f13" fmla="val 573"/>
                <a:gd name="f14" fmla="val 221"/>
                <a:gd name="f15" fmla="val 668"/>
                <a:gd name="f16" fmla="val 946"/>
                <a:gd name="f17" fmla="val 1015"/>
                <a:gd name="f18" fmla="val 987"/>
                <a:gd name="f19" fmla="val 1031"/>
                <a:gd name="f20" fmla="val 1032"/>
                <a:gd name="f21" fmla="val 1077"/>
                <a:gd name="f22" fmla="val 1209"/>
                <a:gd name="f23" fmla="val 1349"/>
                <a:gd name="f24" fmla="val 974"/>
                <a:gd name="f25" fmla="val 1419"/>
                <a:gd name="f26" fmla="val 857"/>
                <a:gd name="f27" fmla="val 699"/>
                <a:gd name="f28" fmla="val 447"/>
                <a:gd name="f29" fmla="val 1261"/>
                <a:gd name="f30" fmla="val 384"/>
                <a:gd name="f31" fmla="val 536"/>
                <a:gd name="f32" fmla="val 38"/>
                <a:gd name="f33" fmla="val 493"/>
                <a:gd name="f34" fmla="val 12"/>
                <a:gd name="f35" fmla="val 445"/>
                <a:gd name="f36" fmla="*/ f0 1 1482"/>
                <a:gd name="f37" fmla="*/ f1 1 1039"/>
                <a:gd name="f38" fmla="val f2"/>
                <a:gd name="f39" fmla="val f3"/>
                <a:gd name="f40" fmla="val f4"/>
                <a:gd name="f41" fmla="+- f40 0 f38"/>
                <a:gd name="f42" fmla="+- f39 0 f38"/>
                <a:gd name="f43" fmla="*/ f42 1 1482"/>
                <a:gd name="f44" fmla="*/ f41 1 1039"/>
                <a:gd name="f45" fmla="*/ f38 1 f43"/>
                <a:gd name="f46" fmla="*/ f39 1 f43"/>
                <a:gd name="f47" fmla="*/ f38 1 f44"/>
                <a:gd name="f48" fmla="*/ f40 1 f44"/>
                <a:gd name="f49" fmla="*/ f45 f36 1"/>
                <a:gd name="f50" fmla="*/ f46 f36 1"/>
                <a:gd name="f51" fmla="*/ f48 f37 1"/>
                <a:gd name="f52" fmla="*/ f47 f37 1"/>
              </a:gdLst>
              <a:ahLst/>
              <a:cxnLst>
                <a:cxn ang="3cd4">
                  <a:pos x="hc" y="t"/>
                </a:cxn>
                <a:cxn ang="0">
                  <a:pos x="r" y="vc"/>
                </a:cxn>
                <a:cxn ang="cd4">
                  <a:pos x="hc" y="b"/>
                </a:cxn>
                <a:cxn ang="cd2">
                  <a:pos x="l" y="vc"/>
                </a:cxn>
              </a:cxnLst>
              <a:rect l="f49" t="f52" r="f50" b="f51"/>
              <a:pathLst>
                <a:path w="1482" h="1039">
                  <a:moveTo>
                    <a:pt x="f5" y="f2"/>
                  </a:moveTo>
                  <a:cubicBezTo>
                    <a:pt x="f6" y="f2"/>
                    <a:pt x="f7" y="f8"/>
                    <a:pt x="f9" y="f10"/>
                  </a:cubicBezTo>
                  <a:cubicBezTo>
                    <a:pt x="f11" y="f12"/>
                    <a:pt x="f9" y="f13"/>
                    <a:pt x="f14" y="f15"/>
                  </a:cubicBezTo>
                  <a:lnTo>
                    <a:pt x="f16" y="f17"/>
                  </a:lnTo>
                  <a:cubicBezTo>
                    <a:pt x="f18" y="f19"/>
                    <a:pt x="f20" y="f4"/>
                    <a:pt x="f21" y="f4"/>
                  </a:cubicBezTo>
                  <a:cubicBezTo>
                    <a:pt x="f22" y="f4"/>
                    <a:pt x="f23" y="f24"/>
                    <a:pt x="f25" y="f26"/>
                  </a:cubicBezTo>
                  <a:cubicBezTo>
                    <a:pt x="f3" y="f27"/>
                    <a:pt x="f25" y="f28"/>
                    <a:pt x="f29" y="f30"/>
                  </a:cubicBezTo>
                  <a:lnTo>
                    <a:pt x="f31" y="f32"/>
                  </a:lnTo>
                  <a:cubicBezTo>
                    <a:pt x="f33" y="f34"/>
                    <a:pt x="f35"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94" name="Google Shape;10419;p74">
              <a:extLst>
                <a:ext uri="{FF2B5EF4-FFF2-40B4-BE49-F238E27FC236}">
                  <a16:creationId xmlns:a16="http://schemas.microsoft.com/office/drawing/2014/main" id="{E58CCBF2-BBBE-94C7-4398-5E21209EBAA7}"/>
                </a:ext>
              </a:extLst>
            </p:cNvPr>
            <p:cNvSpPr/>
            <p:nvPr/>
          </p:nvSpPr>
          <p:spPr>
            <a:xfrm>
              <a:off x="6250938" y="2080214"/>
              <a:ext cx="58942" cy="45473"/>
            </a:xfrm>
            <a:custGeom>
              <a:avLst/>
              <a:gdLst>
                <a:gd name="f0" fmla="val w"/>
                <a:gd name="f1" fmla="val h"/>
                <a:gd name="f2" fmla="val 0"/>
                <a:gd name="f3" fmla="val 1481"/>
                <a:gd name="f4" fmla="val 1072"/>
                <a:gd name="f5" fmla="val 1110"/>
                <a:gd name="f6" fmla="val 1049"/>
                <a:gd name="f7" fmla="val 983"/>
                <a:gd name="f8" fmla="val 18"/>
                <a:gd name="f9" fmla="val 914"/>
                <a:gd name="f10" fmla="val 57"/>
                <a:gd name="f11" fmla="val 221"/>
                <a:gd name="f12" fmla="val 404"/>
                <a:gd name="f13" fmla="val 63"/>
                <a:gd name="f14" fmla="val 498"/>
                <a:gd name="f15" fmla="val 687"/>
                <a:gd name="f16" fmla="val 877"/>
                <a:gd name="f17" fmla="val 132"/>
                <a:gd name="f18" fmla="val 991"/>
                <a:gd name="f19" fmla="val 250"/>
                <a:gd name="f20" fmla="val 382"/>
                <a:gd name="f21" fmla="val 432"/>
                <a:gd name="f22" fmla="val 484"/>
                <a:gd name="f23" fmla="val 1060"/>
                <a:gd name="f24" fmla="val 536"/>
                <a:gd name="f25" fmla="val 1034"/>
                <a:gd name="f26" fmla="val 1260"/>
                <a:gd name="f27" fmla="val 1418"/>
                <a:gd name="f28" fmla="val 593"/>
                <a:gd name="f29" fmla="val 215"/>
                <a:gd name="f30" fmla="val 1353"/>
                <a:gd name="f31" fmla="val 85"/>
                <a:gd name="f32" fmla="val 1244"/>
                <a:gd name="f33" fmla="*/ f0 1 1481"/>
                <a:gd name="f34" fmla="*/ f1 1 1072"/>
                <a:gd name="f35" fmla="val f2"/>
                <a:gd name="f36" fmla="val f3"/>
                <a:gd name="f37" fmla="val f4"/>
                <a:gd name="f38" fmla="+- f37 0 f35"/>
                <a:gd name="f39" fmla="+- f36 0 f35"/>
                <a:gd name="f40" fmla="*/ f39 1 1481"/>
                <a:gd name="f41" fmla="*/ f38 1 1072"/>
                <a:gd name="f42" fmla="*/ f35 1 f40"/>
                <a:gd name="f43" fmla="*/ f36 1 f40"/>
                <a:gd name="f44" fmla="*/ f35 1 f41"/>
                <a:gd name="f45" fmla="*/ f37 1 f41"/>
                <a:gd name="f46" fmla="*/ f42 f33 1"/>
                <a:gd name="f47" fmla="*/ f43 f33 1"/>
                <a:gd name="f48" fmla="*/ f45 f34 1"/>
                <a:gd name="f49" fmla="*/ f44 f34 1"/>
              </a:gdLst>
              <a:ahLst/>
              <a:cxnLst>
                <a:cxn ang="3cd4">
                  <a:pos x="hc" y="t"/>
                </a:cxn>
                <a:cxn ang="0">
                  <a:pos x="r" y="vc"/>
                </a:cxn>
                <a:cxn ang="cd4">
                  <a:pos x="hc" y="b"/>
                </a:cxn>
                <a:cxn ang="cd2">
                  <a:pos x="l" y="vc"/>
                </a:cxn>
              </a:cxnLst>
              <a:rect l="f46" t="f49" r="f47" b="f48"/>
              <a:pathLst>
                <a:path w="1481" h="1072">
                  <a:moveTo>
                    <a:pt x="f5" y="f2"/>
                  </a:moveTo>
                  <a:cubicBezTo>
                    <a:pt x="f6" y="f2"/>
                    <a:pt x="f7" y="f8"/>
                    <a:pt x="f9" y="f10"/>
                  </a:cubicBezTo>
                  <a:lnTo>
                    <a:pt x="f11" y="f12"/>
                  </a:lnTo>
                  <a:cubicBezTo>
                    <a:pt x="f13" y="f14"/>
                    <a:pt x="f2" y="f15"/>
                    <a:pt x="f13" y="f16"/>
                  </a:cubicBezTo>
                  <a:cubicBezTo>
                    <a:pt x="f17" y="f18"/>
                    <a:pt x="f19" y="f4"/>
                    <a:pt x="f20" y="f4"/>
                  </a:cubicBezTo>
                  <a:cubicBezTo>
                    <a:pt x="f21" y="f4"/>
                    <a:pt x="f22" y="f23"/>
                    <a:pt x="f24" y="f25"/>
                  </a:cubicBezTo>
                  <a:lnTo>
                    <a:pt x="f26" y="f15"/>
                  </a:lnTo>
                  <a:cubicBezTo>
                    <a:pt x="f27" y="f28"/>
                    <a:pt x="f3" y="f12"/>
                    <a:pt x="f27" y="f29"/>
                  </a:cubicBezTo>
                  <a:cubicBezTo>
                    <a:pt x="f30" y="f31"/>
                    <a:pt x="f32"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95" name="Google Shape;10420;p74">
              <a:extLst>
                <a:ext uri="{FF2B5EF4-FFF2-40B4-BE49-F238E27FC236}">
                  <a16:creationId xmlns:a16="http://schemas.microsoft.com/office/drawing/2014/main" id="{A28E320A-4712-1B60-697E-B124B070A8B3}"/>
                </a:ext>
              </a:extLst>
            </p:cNvPr>
            <p:cNvSpPr/>
            <p:nvPr/>
          </p:nvSpPr>
          <p:spPr>
            <a:xfrm>
              <a:off x="5970062" y="2077279"/>
              <a:ext cx="282156" cy="413592"/>
            </a:xfrm>
            <a:custGeom>
              <a:avLst/>
              <a:gdLst>
                <a:gd name="f0" fmla="val w"/>
                <a:gd name="f1" fmla="val h"/>
                <a:gd name="f2" fmla="val 0"/>
                <a:gd name="f3" fmla="val 7089"/>
                <a:gd name="f4" fmla="val 9750"/>
                <a:gd name="f5" fmla="val 3529"/>
                <a:gd name="f6" fmla="val 3151"/>
                <a:gd name="f7" fmla="val 2836"/>
                <a:gd name="f8" fmla="val 315"/>
                <a:gd name="f9" fmla="val 725"/>
                <a:gd name="f10" fmla="val 1418"/>
                <a:gd name="f11" fmla="val 1040"/>
                <a:gd name="f12" fmla="val 2520"/>
                <a:gd name="f13" fmla="val 2111"/>
                <a:gd name="f14" fmla="val 1733"/>
                <a:gd name="f15" fmla="val 2143"/>
                <a:gd name="f16" fmla="val 1544"/>
                <a:gd name="f17" fmla="val 1638"/>
                <a:gd name="f18" fmla="val 2080"/>
                <a:gd name="f19" fmla="val 1764"/>
                <a:gd name="f20" fmla="val 3497"/>
                <a:gd name="f21" fmla="val 4253"/>
                <a:gd name="f22" fmla="val 4883"/>
                <a:gd name="f23" fmla="val 2710"/>
                <a:gd name="f24" fmla="val 3466"/>
                <a:gd name="f25" fmla="val 4096"/>
                <a:gd name="f26" fmla="val 4474"/>
                <a:gd name="f27" fmla="val 4600"/>
                <a:gd name="f28" fmla="val 3907"/>
                <a:gd name="f29" fmla="val 4758"/>
                <a:gd name="f30" fmla="val 4064"/>
                <a:gd name="f31" fmla="val 5073"/>
                <a:gd name="f32" fmla="val 4159"/>
                <a:gd name="f33" fmla="val 5482"/>
                <a:gd name="f34" fmla="val 5860"/>
                <a:gd name="f35" fmla="val 6081"/>
                <a:gd name="f36" fmla="val 4001"/>
                <a:gd name="f37" fmla="val 6238"/>
                <a:gd name="f38" fmla="val 3812"/>
                <a:gd name="f39" fmla="val 3623"/>
                <a:gd name="f40" fmla="val 4915"/>
                <a:gd name="f41" fmla="val 2678"/>
                <a:gd name="f42" fmla="val 4128"/>
                <a:gd name="f43" fmla="val 3844"/>
                <a:gd name="f44" fmla="val 3434"/>
                <a:gd name="f45" fmla="val 3025"/>
                <a:gd name="f46" fmla="val 788"/>
                <a:gd name="f47" fmla="val 4443"/>
                <a:gd name="f48" fmla="val 5167"/>
                <a:gd name="f49" fmla="val 6112"/>
                <a:gd name="f50" fmla="val 536"/>
                <a:gd name="f51" fmla="val 6963"/>
                <a:gd name="f52" fmla="val 1386"/>
                <a:gd name="f53" fmla="val 7372"/>
                <a:gd name="f54" fmla="val 8318"/>
                <a:gd name="f55" fmla="val 977"/>
                <a:gd name="f56" fmla="val 662"/>
                <a:gd name="f57" fmla="val 8633"/>
                <a:gd name="f58" fmla="val 9011"/>
                <a:gd name="f59" fmla="val 9389"/>
                <a:gd name="f60" fmla="val 9578"/>
                <a:gd name="f61" fmla="val 819"/>
                <a:gd name="f62" fmla="val 9735"/>
                <a:gd name="f63" fmla="val 1008"/>
                <a:gd name="f64" fmla="val 5923"/>
                <a:gd name="f65" fmla="val 9745"/>
                <a:gd name="f66" fmla="val 5979"/>
                <a:gd name="f67" fmla="val 9749"/>
                <a:gd name="f68" fmla="val 6029"/>
                <a:gd name="f69" fmla="val 6305"/>
                <a:gd name="f70" fmla="val 6396"/>
                <a:gd name="f71" fmla="val 9612"/>
                <a:gd name="f72" fmla="val 9452"/>
                <a:gd name="f73" fmla="val 9105"/>
                <a:gd name="f74" fmla="val 8696"/>
                <a:gd name="f75" fmla="val 8381"/>
                <a:gd name="f76" fmla="val 5702"/>
                <a:gd name="f77" fmla="val 7436"/>
                <a:gd name="f78" fmla="val 6522"/>
                <a:gd name="f79" fmla="val 7057"/>
                <a:gd name="f80" fmla="val 6175"/>
                <a:gd name="f81" fmla="val 5230"/>
                <a:gd name="f82" fmla="val 6774"/>
                <a:gd name="f83" fmla="val 6364"/>
                <a:gd name="f84" fmla="val 5986"/>
                <a:gd name="f85" fmla="val 5671"/>
                <a:gd name="f86" fmla="val 5356"/>
                <a:gd name="f87" fmla="val 4946"/>
                <a:gd name="f88" fmla="val 4568"/>
                <a:gd name="f89" fmla="val 3938"/>
                <a:gd name="f90" fmla="*/ f0 1 7089"/>
                <a:gd name="f91" fmla="*/ f1 1 9750"/>
                <a:gd name="f92" fmla="val f2"/>
                <a:gd name="f93" fmla="val f3"/>
                <a:gd name="f94" fmla="val f4"/>
                <a:gd name="f95" fmla="+- f94 0 f92"/>
                <a:gd name="f96" fmla="+- f93 0 f92"/>
                <a:gd name="f97" fmla="*/ f96 1 7089"/>
                <a:gd name="f98" fmla="*/ f95 1 9750"/>
                <a:gd name="f99" fmla="*/ f92 1 f97"/>
                <a:gd name="f100" fmla="*/ f93 1 f97"/>
                <a:gd name="f101" fmla="*/ f92 1 f98"/>
                <a:gd name="f102" fmla="*/ f94 1 f98"/>
                <a:gd name="f103" fmla="*/ f99 f90 1"/>
                <a:gd name="f104" fmla="*/ f100 f90 1"/>
                <a:gd name="f105" fmla="*/ f102 f91 1"/>
                <a:gd name="f106" fmla="*/ f101 f91 1"/>
              </a:gdLst>
              <a:ahLst/>
              <a:cxnLst>
                <a:cxn ang="3cd4">
                  <a:pos x="hc" y="t"/>
                </a:cxn>
                <a:cxn ang="0">
                  <a:pos x="r" y="vc"/>
                </a:cxn>
                <a:cxn ang="cd4">
                  <a:pos x="hc" y="b"/>
                </a:cxn>
                <a:cxn ang="cd2">
                  <a:pos x="l" y="vc"/>
                </a:cxn>
              </a:cxnLst>
              <a:rect l="f103" t="f106" r="f104" b="f105"/>
              <a:pathLst>
                <a:path w="7089" h="9750">
                  <a:moveTo>
                    <a:pt x="f5" y="f2"/>
                  </a:moveTo>
                  <a:cubicBezTo>
                    <a:pt x="f6" y="f2"/>
                    <a:pt x="f7" y="f8"/>
                    <a:pt x="f7" y="f9"/>
                  </a:cubicBezTo>
                  <a:lnTo>
                    <a:pt x="f7" y="f10"/>
                  </a:lnTo>
                  <a:cubicBezTo>
                    <a:pt x="f7" y="f11"/>
                    <a:pt x="f12" y="f9"/>
                    <a:pt x="f13" y="f9"/>
                  </a:cubicBezTo>
                  <a:cubicBezTo>
                    <a:pt x="f14" y="f9"/>
                    <a:pt x="f10" y="f11"/>
                    <a:pt x="f10" y="f10"/>
                  </a:cubicBezTo>
                  <a:lnTo>
                    <a:pt x="f10" y="f15"/>
                  </a:lnTo>
                  <a:cubicBezTo>
                    <a:pt x="f16" y="f15"/>
                    <a:pt x="f17" y="f18"/>
                    <a:pt x="f19" y="f18"/>
                  </a:cubicBezTo>
                  <a:lnTo>
                    <a:pt x="f20" y="f18"/>
                  </a:lnTo>
                  <a:cubicBezTo>
                    <a:pt x="f21" y="f18"/>
                    <a:pt x="f22" y="f23"/>
                    <a:pt x="f22" y="f24"/>
                  </a:cubicBezTo>
                  <a:cubicBezTo>
                    <a:pt x="f22" y="f25"/>
                    <a:pt x="f26" y="f27"/>
                    <a:pt x="f28" y="f29"/>
                  </a:cubicBezTo>
                  <a:cubicBezTo>
                    <a:pt x="f30" y="f31"/>
                    <a:pt x="f32" y="f33"/>
                    <a:pt x="f32" y="f34"/>
                  </a:cubicBezTo>
                  <a:cubicBezTo>
                    <a:pt x="f32" y="f35"/>
                    <a:pt x="f36" y="f37"/>
                    <a:pt x="f38" y="f37"/>
                  </a:cubicBezTo>
                  <a:cubicBezTo>
                    <a:pt x="f39" y="f37"/>
                    <a:pt x="f24" y="f35"/>
                    <a:pt x="f24" y="f34"/>
                  </a:cubicBezTo>
                  <a:cubicBezTo>
                    <a:pt x="f24" y="f40"/>
                    <a:pt x="f41" y="f42"/>
                    <a:pt x="f14" y="f42"/>
                  </a:cubicBezTo>
                  <a:lnTo>
                    <a:pt x="f24" y="f42"/>
                  </a:lnTo>
                  <a:cubicBezTo>
                    <a:pt x="f43" y="f42"/>
                    <a:pt x="f32" y="f38"/>
                    <a:pt x="f32" y="f44"/>
                  </a:cubicBezTo>
                  <a:cubicBezTo>
                    <a:pt x="f32" y="f45"/>
                    <a:pt x="f43" y="f23"/>
                    <a:pt x="f24" y="f23"/>
                  </a:cubicBezTo>
                  <a:lnTo>
                    <a:pt x="f14" y="f23"/>
                  </a:lnTo>
                  <a:cubicBezTo>
                    <a:pt x="f46" y="f23"/>
                    <a:pt x="f2" y="f20"/>
                    <a:pt x="f2" y="f47"/>
                  </a:cubicBezTo>
                  <a:lnTo>
                    <a:pt x="f2" y="f48"/>
                  </a:lnTo>
                  <a:cubicBezTo>
                    <a:pt x="f2" y="f49"/>
                    <a:pt x="f50" y="f51"/>
                    <a:pt x="f52" y="f53"/>
                  </a:cubicBezTo>
                  <a:lnTo>
                    <a:pt x="f52" y="f54"/>
                  </a:lnTo>
                  <a:cubicBezTo>
                    <a:pt x="f55" y="f54"/>
                    <a:pt x="f56" y="f57"/>
                    <a:pt x="f56" y="f58"/>
                  </a:cubicBezTo>
                  <a:lnTo>
                    <a:pt x="f56" y="f59"/>
                  </a:lnTo>
                  <a:cubicBezTo>
                    <a:pt x="f56" y="f60"/>
                    <a:pt x="f61" y="f62"/>
                    <a:pt x="f63" y="f62"/>
                  </a:cubicBezTo>
                  <a:lnTo>
                    <a:pt x="f34" y="f62"/>
                  </a:lnTo>
                  <a:cubicBezTo>
                    <a:pt x="f64" y="f65"/>
                    <a:pt x="f66" y="f67"/>
                    <a:pt x="f68" y="f67"/>
                  </a:cubicBezTo>
                  <a:cubicBezTo>
                    <a:pt x="f69" y="f67"/>
                    <a:pt x="f70" y="f71"/>
                    <a:pt x="f70" y="f72"/>
                  </a:cubicBezTo>
                  <a:lnTo>
                    <a:pt x="f70" y="f73"/>
                  </a:lnTo>
                  <a:cubicBezTo>
                    <a:pt x="f70" y="f74"/>
                    <a:pt x="f49" y="f75"/>
                    <a:pt x="f76" y="f75"/>
                  </a:cubicBezTo>
                  <a:lnTo>
                    <a:pt x="f76" y="f77"/>
                  </a:lnTo>
                  <a:cubicBezTo>
                    <a:pt x="f78" y="f79"/>
                    <a:pt x="f3" y="f80"/>
                    <a:pt x="f3" y="f81"/>
                  </a:cubicBezTo>
                  <a:lnTo>
                    <a:pt x="f3" y="f15"/>
                  </a:lnTo>
                  <a:cubicBezTo>
                    <a:pt x="f3" y="f14"/>
                    <a:pt x="f82" y="f10"/>
                    <a:pt x="f83" y="f10"/>
                  </a:cubicBezTo>
                  <a:cubicBezTo>
                    <a:pt x="f84" y="f10"/>
                    <a:pt x="f85" y="f14"/>
                    <a:pt x="f85" y="f15"/>
                  </a:cubicBezTo>
                  <a:lnTo>
                    <a:pt x="f85" y="f10"/>
                  </a:lnTo>
                  <a:cubicBezTo>
                    <a:pt x="f85" y="f11"/>
                    <a:pt x="f86" y="f9"/>
                    <a:pt x="f87" y="f9"/>
                  </a:cubicBezTo>
                  <a:cubicBezTo>
                    <a:pt x="f88" y="f9"/>
                    <a:pt x="f21" y="f11"/>
                    <a:pt x="f21" y="f10"/>
                  </a:cubicBezTo>
                  <a:lnTo>
                    <a:pt x="f21" y="f9"/>
                  </a:lnTo>
                  <a:cubicBezTo>
                    <a:pt x="f21" y="f8"/>
                    <a:pt x="f89"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196" name="Google Shape;10478;p74">
            <a:extLst>
              <a:ext uri="{FF2B5EF4-FFF2-40B4-BE49-F238E27FC236}">
                <a16:creationId xmlns:a16="http://schemas.microsoft.com/office/drawing/2014/main" id="{09F2D4EE-F98A-A0F4-7C60-0A3C2EBAF0DA}"/>
              </a:ext>
            </a:extLst>
          </p:cNvPr>
          <p:cNvGrpSpPr/>
          <p:nvPr/>
        </p:nvGrpSpPr>
        <p:grpSpPr>
          <a:xfrm>
            <a:off x="6773668" y="2827833"/>
            <a:ext cx="638739" cy="668243"/>
            <a:chOff x="6451850" y="1990246"/>
            <a:chExt cx="479054" cy="501182"/>
          </a:xfrm>
          <a:solidFill>
            <a:srgbClr val="00B050"/>
          </a:solidFill>
        </p:grpSpPr>
        <p:sp>
          <p:nvSpPr>
            <p:cNvPr id="197" name="Google Shape;10479;p74">
              <a:extLst>
                <a:ext uri="{FF2B5EF4-FFF2-40B4-BE49-F238E27FC236}">
                  <a16:creationId xmlns:a16="http://schemas.microsoft.com/office/drawing/2014/main" id="{7E3A64E1-13D9-BDA1-FA52-FEE440608B86}"/>
                </a:ext>
              </a:extLst>
            </p:cNvPr>
            <p:cNvSpPr/>
            <p:nvPr/>
          </p:nvSpPr>
          <p:spPr>
            <a:xfrm>
              <a:off x="6451850" y="2115848"/>
              <a:ext cx="218230" cy="248625"/>
            </a:xfrm>
            <a:custGeom>
              <a:avLst/>
              <a:gdLst>
                <a:gd name="f0" fmla="val w"/>
                <a:gd name="f1" fmla="val h"/>
                <a:gd name="f2" fmla="val 0"/>
                <a:gd name="f3" fmla="val 5483"/>
                <a:gd name="f4" fmla="val 5861"/>
                <a:gd name="f5" fmla="val 2584"/>
                <a:gd name="f6" fmla="val 1"/>
                <a:gd name="f7" fmla="val 410"/>
                <a:gd name="f8" fmla="val 2206"/>
                <a:gd name="f9" fmla="val 2615"/>
                <a:gd name="f10" fmla="val 3277"/>
                <a:gd name="f11" fmla="val 3655"/>
                <a:gd name="f12" fmla="val 5860"/>
                <a:gd name="f13" fmla="val 3781"/>
                <a:gd name="f14" fmla="val 4632"/>
                <a:gd name="f15" fmla="val 3844"/>
                <a:gd name="f16" fmla="val 4584"/>
                <a:gd name="f17" fmla="val 3939"/>
                <a:gd name="f18" fmla="val 4561"/>
                <a:gd name="f19" fmla="val 4029"/>
                <a:gd name="f20" fmla="val 4120"/>
                <a:gd name="f21" fmla="val 4206"/>
                <a:gd name="f22" fmla="val 4254"/>
                <a:gd name="f23" fmla="val 4726"/>
                <a:gd name="f24" fmla="val 5104"/>
                <a:gd name="f25" fmla="val 4789"/>
                <a:gd name="f26" fmla="val 5167"/>
                <a:gd name="f27" fmla="val 4884"/>
                <a:gd name="f28" fmla="val 5199"/>
                <a:gd name="f29" fmla="val 4974"/>
                <a:gd name="f30" fmla="val 5065"/>
                <a:gd name="f31" fmla="val 5152"/>
                <a:gd name="f32" fmla="val 5325"/>
                <a:gd name="f33" fmla="val 5010"/>
                <a:gd name="f34" fmla="val 4758"/>
                <a:gd name="f35" fmla="val 4159"/>
                <a:gd name="f36" fmla="val 4065"/>
                <a:gd name="f37" fmla="val 3813"/>
                <a:gd name="f38" fmla="val 3687"/>
                <a:gd name="f39" fmla="val 5482"/>
                <a:gd name="f40" fmla="val 2962"/>
                <a:gd name="f41" fmla="val 2489"/>
                <a:gd name="f42" fmla="val 2710"/>
                <a:gd name="f43" fmla="val 2915"/>
                <a:gd name="f44" fmla="val 4317"/>
                <a:gd name="f45" fmla="val 3017"/>
                <a:gd name="f46" fmla="val 4049"/>
                <a:gd name="f47" fmla="val 3513"/>
                <a:gd name="f48" fmla="val 3309"/>
                <a:gd name="f49" fmla="val 2930"/>
                <a:gd name="f50" fmla="val 2332"/>
                <a:gd name="f51" fmla="val 1670"/>
                <a:gd name="f52" fmla="val 1261"/>
                <a:gd name="f53" fmla="val 3561"/>
                <a:gd name="f54" fmla="val 1040"/>
                <a:gd name="f55" fmla="*/ f0 1 5483"/>
                <a:gd name="f56" fmla="*/ f1 1 5861"/>
                <a:gd name="f57" fmla="val f2"/>
                <a:gd name="f58" fmla="val f3"/>
                <a:gd name="f59" fmla="val f4"/>
                <a:gd name="f60" fmla="+- f59 0 f57"/>
                <a:gd name="f61" fmla="+- f58 0 f57"/>
                <a:gd name="f62" fmla="*/ f61 1 5483"/>
                <a:gd name="f63" fmla="*/ f60 1 5861"/>
                <a:gd name="f64" fmla="*/ f57 1 f62"/>
                <a:gd name="f65" fmla="*/ f58 1 f62"/>
                <a:gd name="f66" fmla="*/ f57 1 f63"/>
                <a:gd name="f67" fmla="*/ f59 1 f63"/>
                <a:gd name="f68" fmla="*/ f64 f55 1"/>
                <a:gd name="f69" fmla="*/ f65 f55 1"/>
                <a:gd name="f70" fmla="*/ f67 f56 1"/>
                <a:gd name="f71" fmla="*/ f66 f56 1"/>
              </a:gdLst>
              <a:ahLst/>
              <a:cxnLst>
                <a:cxn ang="3cd4">
                  <a:pos x="hc" y="t"/>
                </a:cxn>
                <a:cxn ang="0">
                  <a:pos x="r" y="vc"/>
                </a:cxn>
                <a:cxn ang="cd4">
                  <a:pos x="hc" y="b"/>
                </a:cxn>
                <a:cxn ang="cd2">
                  <a:pos x="l" y="vc"/>
                </a:cxn>
              </a:cxnLst>
              <a:rect l="f68" t="f71" r="f69" b="f70"/>
              <a:pathLst>
                <a:path w="5483" h="5861">
                  <a:moveTo>
                    <a:pt x="f5" y="f6"/>
                  </a:moveTo>
                  <a:lnTo>
                    <a:pt x="f7" y="f8"/>
                  </a:lnTo>
                  <a:cubicBezTo>
                    <a:pt x="f6" y="f9"/>
                    <a:pt x="f6" y="f10"/>
                    <a:pt x="f7" y="f11"/>
                  </a:cubicBezTo>
                  <a:lnTo>
                    <a:pt x="f5" y="f12"/>
                  </a:lnTo>
                  <a:lnTo>
                    <a:pt x="f13" y="f14"/>
                  </a:lnTo>
                  <a:cubicBezTo>
                    <a:pt x="f15" y="f16"/>
                    <a:pt x="f17" y="f18"/>
                    <a:pt x="f19" y="f18"/>
                  </a:cubicBezTo>
                  <a:cubicBezTo>
                    <a:pt x="f20" y="f18"/>
                    <a:pt x="f21" y="f16"/>
                    <a:pt x="f22" y="f14"/>
                  </a:cubicBezTo>
                  <a:lnTo>
                    <a:pt x="f23" y="f24"/>
                  </a:lnTo>
                  <a:cubicBezTo>
                    <a:pt x="f25" y="f26"/>
                    <a:pt x="f27" y="f28"/>
                    <a:pt x="f29" y="f28"/>
                  </a:cubicBezTo>
                  <a:cubicBezTo>
                    <a:pt x="f30" y="f28"/>
                    <a:pt x="f31" y="f26"/>
                    <a:pt x="f28" y="f24"/>
                  </a:cubicBezTo>
                  <a:cubicBezTo>
                    <a:pt x="f32" y="f33"/>
                    <a:pt x="f32" y="f34"/>
                    <a:pt x="f28" y="f14"/>
                  </a:cubicBezTo>
                  <a:lnTo>
                    <a:pt x="f23" y="f35"/>
                  </a:lnTo>
                  <a:cubicBezTo>
                    <a:pt x="f14" y="f36"/>
                    <a:pt x="f14" y="f37"/>
                    <a:pt x="f23" y="f38"/>
                  </a:cubicBezTo>
                  <a:lnTo>
                    <a:pt x="f39" y="f40"/>
                  </a:lnTo>
                  <a:lnTo>
                    <a:pt x="f33" y="f41"/>
                  </a:lnTo>
                  <a:lnTo>
                    <a:pt x="f25" y="f42"/>
                  </a:lnTo>
                  <a:cubicBezTo>
                    <a:pt x="f16" y="f43"/>
                    <a:pt x="f44" y="f45"/>
                    <a:pt x="f46" y="f45"/>
                  </a:cubicBezTo>
                  <a:cubicBezTo>
                    <a:pt x="f13" y="f45"/>
                    <a:pt x="f47" y="f43"/>
                    <a:pt x="f48" y="f42"/>
                  </a:cubicBezTo>
                  <a:cubicBezTo>
                    <a:pt x="f49" y="f50"/>
                    <a:pt x="f49" y="f51"/>
                    <a:pt x="f48" y="f52"/>
                  </a:cubicBezTo>
                  <a:lnTo>
                    <a:pt x="f53" y="f54"/>
                  </a:lnTo>
                  <a:lnTo>
                    <a:pt x="f5" y="f6"/>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98" name="Google Shape;10480;p74">
              <a:extLst>
                <a:ext uri="{FF2B5EF4-FFF2-40B4-BE49-F238E27FC236}">
                  <a16:creationId xmlns:a16="http://schemas.microsoft.com/office/drawing/2014/main" id="{97889578-B73D-BA95-D24F-1255724C28EB}"/>
                </a:ext>
              </a:extLst>
            </p:cNvPr>
            <p:cNvSpPr/>
            <p:nvPr/>
          </p:nvSpPr>
          <p:spPr>
            <a:xfrm>
              <a:off x="6574755" y="1990246"/>
              <a:ext cx="232001" cy="227200"/>
            </a:xfrm>
            <a:custGeom>
              <a:avLst/>
              <a:gdLst>
                <a:gd name="f0" fmla="val w"/>
                <a:gd name="f1" fmla="val h"/>
                <a:gd name="f2" fmla="val 0"/>
                <a:gd name="f3" fmla="val 5829"/>
                <a:gd name="f4" fmla="val 5356"/>
                <a:gd name="f5" fmla="val 2926"/>
                <a:gd name="f6" fmla="val 2662"/>
                <a:gd name="f7" fmla="val 2394"/>
                <a:gd name="f8" fmla="val 95"/>
                <a:gd name="f9" fmla="val 2205"/>
                <a:gd name="f10" fmla="val 284"/>
                <a:gd name="f11" fmla="val 2457"/>
                <a:gd name="f12" fmla="val 1229"/>
                <a:gd name="f13" fmla="val 3686"/>
                <a:gd name="f14" fmla="val 1323"/>
                <a:gd name="f15" fmla="val 3781"/>
                <a:gd name="f16" fmla="val 4033"/>
                <a:gd name="f17" fmla="val 4127"/>
                <a:gd name="f18" fmla="val 725"/>
                <a:gd name="f19" fmla="val 4600"/>
                <a:gd name="f20" fmla="val 630"/>
                <a:gd name="f21" fmla="val 4726"/>
                <a:gd name="f22" fmla="val 4978"/>
                <a:gd name="f23" fmla="val 5072"/>
                <a:gd name="f24" fmla="val 788"/>
                <a:gd name="f25" fmla="val 5135"/>
                <a:gd name="f26" fmla="val 882"/>
                <a:gd name="f27" fmla="val 5167"/>
                <a:gd name="f28" fmla="val 977"/>
                <a:gd name="f29" fmla="val 1071"/>
                <a:gd name="f30" fmla="val 1166"/>
                <a:gd name="f31" fmla="val 1701"/>
                <a:gd name="f32" fmla="val 1749"/>
                <a:gd name="f33" fmla="val 4553"/>
                <a:gd name="f34" fmla="val 1835"/>
                <a:gd name="f35" fmla="val 4529"/>
                <a:gd name="f36" fmla="val 1926"/>
                <a:gd name="f37" fmla="val 2016"/>
                <a:gd name="f38" fmla="val 2111"/>
                <a:gd name="f39" fmla="val 2174"/>
                <a:gd name="f40" fmla="val 2898"/>
                <a:gd name="f41" fmla="val 3371"/>
                <a:gd name="f42" fmla="val 4883"/>
                <a:gd name="f43" fmla="val 3151"/>
                <a:gd name="f44" fmla="val 4663"/>
                <a:gd name="f45" fmla="val 2741"/>
                <a:gd name="f46" fmla="val 4253"/>
                <a:gd name="f47" fmla="val 3592"/>
                <a:gd name="f48" fmla="val 3214"/>
                <a:gd name="f49" fmla="val 3340"/>
                <a:gd name="f50" fmla="val 3009"/>
                <a:gd name="f51" fmla="val 3607"/>
                <a:gd name="f52" fmla="val 2906"/>
                <a:gd name="f53" fmla="val 3875"/>
                <a:gd name="f54" fmla="val 4143"/>
                <a:gd name="f55" fmla="val 4411"/>
                <a:gd name="f56" fmla="val 4852"/>
                <a:gd name="f57" fmla="val 3434"/>
                <a:gd name="f58" fmla="val 5828"/>
                <a:gd name="f59" fmla="val 3623"/>
                <a:gd name="f60" fmla="val 3450"/>
                <a:gd name="f61" fmla="val 3190"/>
                <a:gd name="f62" fmla="*/ f0 1 5829"/>
                <a:gd name="f63" fmla="*/ f1 1 5356"/>
                <a:gd name="f64" fmla="val f2"/>
                <a:gd name="f65" fmla="val f3"/>
                <a:gd name="f66" fmla="val f4"/>
                <a:gd name="f67" fmla="+- f66 0 f64"/>
                <a:gd name="f68" fmla="+- f65 0 f64"/>
                <a:gd name="f69" fmla="*/ f68 1 5829"/>
                <a:gd name="f70" fmla="*/ f67 1 5356"/>
                <a:gd name="f71" fmla="*/ f64 1 f69"/>
                <a:gd name="f72" fmla="*/ f65 1 f69"/>
                <a:gd name="f73" fmla="*/ f64 1 f70"/>
                <a:gd name="f74" fmla="*/ f66 1 f70"/>
                <a:gd name="f75" fmla="*/ f71 f62 1"/>
                <a:gd name="f76" fmla="*/ f72 f62 1"/>
                <a:gd name="f77" fmla="*/ f74 f63 1"/>
                <a:gd name="f78" fmla="*/ f73 f63 1"/>
              </a:gdLst>
              <a:ahLst/>
              <a:cxnLst>
                <a:cxn ang="3cd4">
                  <a:pos x="hc" y="t"/>
                </a:cxn>
                <a:cxn ang="0">
                  <a:pos x="r" y="vc"/>
                </a:cxn>
                <a:cxn ang="cd4">
                  <a:pos x="hc" y="b"/>
                </a:cxn>
                <a:cxn ang="cd2">
                  <a:pos x="l" y="vc"/>
                </a:cxn>
              </a:cxnLst>
              <a:rect l="f75" t="f78" r="f76" b="f77"/>
              <a:pathLst>
                <a:path w="5829" h="5356">
                  <a:moveTo>
                    <a:pt x="f5" y="f2"/>
                  </a:moveTo>
                  <a:cubicBezTo>
                    <a:pt x="f6" y="f2"/>
                    <a:pt x="f7" y="f8"/>
                    <a:pt x="f9" y="f10"/>
                  </a:cubicBezTo>
                  <a:lnTo>
                    <a:pt x="f2" y="f11"/>
                  </a:lnTo>
                  <a:lnTo>
                    <a:pt x="f12" y="f13"/>
                  </a:lnTo>
                  <a:cubicBezTo>
                    <a:pt x="f14" y="f15"/>
                    <a:pt x="f14" y="f16"/>
                    <a:pt x="f12" y="f17"/>
                  </a:cubicBezTo>
                  <a:lnTo>
                    <a:pt x="f18" y="f19"/>
                  </a:lnTo>
                  <a:cubicBezTo>
                    <a:pt x="f20" y="f21"/>
                    <a:pt x="f20" y="f22"/>
                    <a:pt x="f18" y="f23"/>
                  </a:cubicBezTo>
                  <a:cubicBezTo>
                    <a:pt x="f24" y="f25"/>
                    <a:pt x="f26" y="f27"/>
                    <a:pt x="f28" y="f27"/>
                  </a:cubicBezTo>
                  <a:cubicBezTo>
                    <a:pt x="f29" y="f27"/>
                    <a:pt x="f30" y="f25"/>
                    <a:pt x="f12" y="f23"/>
                  </a:cubicBezTo>
                  <a:lnTo>
                    <a:pt x="f31" y="f19"/>
                  </a:lnTo>
                  <a:cubicBezTo>
                    <a:pt x="f32" y="f33"/>
                    <a:pt x="f34" y="f35"/>
                    <a:pt x="f36" y="f35"/>
                  </a:cubicBezTo>
                  <a:cubicBezTo>
                    <a:pt x="f37" y="f35"/>
                    <a:pt x="f38" y="f33"/>
                    <a:pt x="f39" y="f19"/>
                  </a:cubicBezTo>
                  <a:lnTo>
                    <a:pt x="f40" y="f4"/>
                  </a:lnTo>
                  <a:lnTo>
                    <a:pt x="f41" y="f42"/>
                  </a:lnTo>
                  <a:lnTo>
                    <a:pt x="f43" y="f44"/>
                  </a:lnTo>
                  <a:cubicBezTo>
                    <a:pt x="f45" y="f46"/>
                    <a:pt x="f45" y="f47"/>
                    <a:pt x="f43" y="f48"/>
                  </a:cubicBezTo>
                  <a:cubicBezTo>
                    <a:pt x="f49" y="f50"/>
                    <a:pt x="f51" y="f52"/>
                    <a:pt x="f53" y="f52"/>
                  </a:cubicBezTo>
                  <a:cubicBezTo>
                    <a:pt x="f54" y="f52"/>
                    <a:pt x="f55" y="f50"/>
                    <a:pt x="f19" y="f48"/>
                  </a:cubicBezTo>
                  <a:lnTo>
                    <a:pt x="f56" y="f57"/>
                  </a:lnTo>
                  <a:lnTo>
                    <a:pt x="f58" y="f11"/>
                  </a:lnTo>
                  <a:lnTo>
                    <a:pt x="f59" y="f10"/>
                  </a:lnTo>
                  <a:cubicBezTo>
                    <a:pt x="f60" y="f8"/>
                    <a:pt x="f61"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99" name="Google Shape;10481;p74">
              <a:extLst>
                <a:ext uri="{FF2B5EF4-FFF2-40B4-BE49-F238E27FC236}">
                  <a16:creationId xmlns:a16="http://schemas.microsoft.com/office/drawing/2014/main" id="{2D6D075D-271F-F463-848D-D979EEE1D4E1}"/>
                </a:ext>
              </a:extLst>
            </p:cNvPr>
            <p:cNvSpPr/>
            <p:nvPr/>
          </p:nvSpPr>
          <p:spPr>
            <a:xfrm>
              <a:off x="6712674" y="2115848"/>
              <a:ext cx="218230" cy="247262"/>
            </a:xfrm>
            <a:custGeom>
              <a:avLst/>
              <a:gdLst>
                <a:gd name="f0" fmla="val w"/>
                <a:gd name="f1" fmla="val h"/>
                <a:gd name="f2" fmla="val 0"/>
                <a:gd name="f3" fmla="val 5483"/>
                <a:gd name="f4" fmla="val 5829"/>
                <a:gd name="f5" fmla="val 2899"/>
                <a:gd name="f6" fmla="val 1"/>
                <a:gd name="f7" fmla="val 1702"/>
                <a:gd name="f8" fmla="val 1229"/>
                <a:gd name="f9" fmla="val 1639"/>
                <a:gd name="f10" fmla="val 1292"/>
                <a:gd name="f11" fmla="val 1544"/>
                <a:gd name="f12" fmla="val 1324"/>
                <a:gd name="f13" fmla="val 1450"/>
                <a:gd name="f14" fmla="val 1355"/>
                <a:gd name="f15" fmla="val 1261"/>
                <a:gd name="f16" fmla="val 1198"/>
                <a:gd name="f17" fmla="val 725"/>
                <a:gd name="f18" fmla="val 757"/>
                <a:gd name="f19" fmla="val 678"/>
                <a:gd name="f20" fmla="val 694"/>
                <a:gd name="f21" fmla="val 591"/>
                <a:gd name="f22" fmla="val 662"/>
                <a:gd name="f23" fmla="val 501"/>
                <a:gd name="f24" fmla="val 410"/>
                <a:gd name="f25" fmla="val 316"/>
                <a:gd name="f26" fmla="val 253"/>
                <a:gd name="f27" fmla="val 158"/>
                <a:gd name="f28" fmla="val 883"/>
                <a:gd name="f29" fmla="val 1103"/>
                <a:gd name="f30" fmla="val 851"/>
                <a:gd name="f31" fmla="val 1828"/>
                <a:gd name="f32" fmla="val 2048"/>
                <a:gd name="f33" fmla="val 2174"/>
                <a:gd name="f34" fmla="val 473"/>
                <a:gd name="f35" fmla="val 3372"/>
                <a:gd name="f36" fmla="val 3151"/>
                <a:gd name="f37" fmla="val 898"/>
                <a:gd name="f38" fmla="val 2946"/>
                <a:gd name="f39" fmla="val 1166"/>
                <a:gd name="f40" fmla="val 2844"/>
                <a:gd name="f41" fmla="val 1434"/>
                <a:gd name="f42" fmla="val 1970"/>
                <a:gd name="f43" fmla="val 2552"/>
                <a:gd name="f44" fmla="val 3529"/>
                <a:gd name="f45" fmla="val 4222"/>
                <a:gd name="f46" fmla="val 4600"/>
                <a:gd name="f47" fmla="val 1922"/>
                <a:gd name="f48" fmla="val 4852"/>
                <a:gd name="f49" fmla="val 5073"/>
                <a:gd name="f50" fmla="val 3655"/>
                <a:gd name="f51" fmla="val 5482"/>
                <a:gd name="f52" fmla="val 3277"/>
                <a:gd name="f53" fmla="val 2615"/>
                <a:gd name="f54" fmla="val 2206"/>
                <a:gd name="f55" fmla="*/ f0 1 5483"/>
                <a:gd name="f56" fmla="*/ f1 1 5829"/>
                <a:gd name="f57" fmla="val f2"/>
                <a:gd name="f58" fmla="val f3"/>
                <a:gd name="f59" fmla="val f4"/>
                <a:gd name="f60" fmla="+- f59 0 f57"/>
                <a:gd name="f61" fmla="+- f58 0 f57"/>
                <a:gd name="f62" fmla="*/ f61 1 5483"/>
                <a:gd name="f63" fmla="*/ f60 1 5829"/>
                <a:gd name="f64" fmla="*/ f57 1 f62"/>
                <a:gd name="f65" fmla="*/ f58 1 f62"/>
                <a:gd name="f66" fmla="*/ f57 1 f63"/>
                <a:gd name="f67" fmla="*/ f59 1 f63"/>
                <a:gd name="f68" fmla="*/ f64 f55 1"/>
                <a:gd name="f69" fmla="*/ f65 f55 1"/>
                <a:gd name="f70" fmla="*/ f67 f56 1"/>
                <a:gd name="f71" fmla="*/ f66 f56 1"/>
              </a:gdLst>
              <a:ahLst/>
              <a:cxnLst>
                <a:cxn ang="3cd4">
                  <a:pos x="hc" y="t"/>
                </a:cxn>
                <a:cxn ang="0">
                  <a:pos x="r" y="vc"/>
                </a:cxn>
                <a:cxn ang="cd4">
                  <a:pos x="hc" y="b"/>
                </a:cxn>
                <a:cxn ang="cd2">
                  <a:pos x="l" y="vc"/>
                </a:cxn>
              </a:cxnLst>
              <a:rect l="f68" t="f71" r="f69" b="f70"/>
              <a:pathLst>
                <a:path w="5483" h="5829">
                  <a:moveTo>
                    <a:pt x="f5" y="f6"/>
                  </a:moveTo>
                  <a:lnTo>
                    <a:pt x="f7" y="f8"/>
                  </a:lnTo>
                  <a:cubicBezTo>
                    <a:pt x="f9" y="f10"/>
                    <a:pt x="f11" y="f12"/>
                    <a:pt x="f13" y="f12"/>
                  </a:cubicBezTo>
                  <a:cubicBezTo>
                    <a:pt x="f14" y="f12"/>
                    <a:pt x="f15" y="f10"/>
                    <a:pt x="f16" y="f8"/>
                  </a:cubicBezTo>
                  <a:lnTo>
                    <a:pt x="f17" y="f18"/>
                  </a:lnTo>
                  <a:cubicBezTo>
                    <a:pt x="f19" y="f20"/>
                    <a:pt x="f21" y="f22"/>
                    <a:pt x="f23" y="f22"/>
                  </a:cubicBezTo>
                  <a:cubicBezTo>
                    <a:pt x="f24" y="f22"/>
                    <a:pt x="f25" y="f20"/>
                    <a:pt x="f26" y="f18"/>
                  </a:cubicBezTo>
                  <a:cubicBezTo>
                    <a:pt x="f27" y="f28"/>
                    <a:pt x="f27" y="f29"/>
                    <a:pt x="f26" y="f8"/>
                  </a:cubicBezTo>
                  <a:lnTo>
                    <a:pt x="f17" y="f7"/>
                  </a:lnTo>
                  <a:cubicBezTo>
                    <a:pt x="f30" y="f31"/>
                    <a:pt x="f30" y="f32"/>
                    <a:pt x="f17" y="f33"/>
                  </a:cubicBezTo>
                  <a:lnTo>
                    <a:pt x="f6" y="f5"/>
                  </a:lnTo>
                  <a:lnTo>
                    <a:pt x="f34" y="f35"/>
                  </a:lnTo>
                  <a:lnTo>
                    <a:pt x="f20" y="f36"/>
                  </a:lnTo>
                  <a:cubicBezTo>
                    <a:pt x="f37" y="f38"/>
                    <a:pt x="f39" y="f40"/>
                    <a:pt x="f41" y="f40"/>
                  </a:cubicBezTo>
                  <a:cubicBezTo>
                    <a:pt x="f7" y="f40"/>
                    <a:pt x="f42" y="f38"/>
                    <a:pt x="f33" y="f36"/>
                  </a:cubicBezTo>
                  <a:cubicBezTo>
                    <a:pt x="f43" y="f44"/>
                    <a:pt x="f43" y="f45"/>
                    <a:pt x="f33" y="f46"/>
                  </a:cubicBezTo>
                  <a:lnTo>
                    <a:pt x="f47" y="f48"/>
                  </a:lnTo>
                  <a:lnTo>
                    <a:pt x="f5" y="f4"/>
                  </a:lnTo>
                  <a:lnTo>
                    <a:pt x="f49" y="f50"/>
                  </a:lnTo>
                  <a:cubicBezTo>
                    <a:pt x="f51" y="f52"/>
                    <a:pt x="f51" y="f53"/>
                    <a:pt x="f49" y="f54"/>
                  </a:cubicBezTo>
                  <a:lnTo>
                    <a:pt x="f5" y="f6"/>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200" name="Google Shape;10482;p74">
              <a:extLst>
                <a:ext uri="{FF2B5EF4-FFF2-40B4-BE49-F238E27FC236}">
                  <a16:creationId xmlns:a16="http://schemas.microsoft.com/office/drawing/2014/main" id="{6995B55E-F091-1DC2-CBE3-4DC11A270827}"/>
                </a:ext>
              </a:extLst>
            </p:cNvPr>
            <p:cNvSpPr/>
            <p:nvPr/>
          </p:nvSpPr>
          <p:spPr>
            <a:xfrm>
              <a:off x="6574755" y="2262874"/>
              <a:ext cx="234507" cy="228554"/>
            </a:xfrm>
            <a:custGeom>
              <a:avLst/>
              <a:gdLst>
                <a:gd name="f0" fmla="val w"/>
                <a:gd name="f1" fmla="val h"/>
                <a:gd name="f2" fmla="val 0"/>
                <a:gd name="f3" fmla="val 5892"/>
                <a:gd name="f4" fmla="val 5388"/>
                <a:gd name="f5" fmla="val 2993"/>
                <a:gd name="f6" fmla="val 2520"/>
                <a:gd name="f7" fmla="val 473"/>
                <a:gd name="f8" fmla="val 2741"/>
                <a:gd name="f9" fmla="val 725"/>
                <a:gd name="f10" fmla="val 3151"/>
                <a:gd name="f11" fmla="val 1103"/>
                <a:gd name="f12" fmla="val 1764"/>
                <a:gd name="f13" fmla="val 2174"/>
                <a:gd name="f14" fmla="val 2505"/>
                <a:gd name="f15" fmla="val 2363"/>
                <a:gd name="f16" fmla="val 2221"/>
                <a:gd name="f17" fmla="val 2457"/>
                <a:gd name="f18" fmla="val 1949"/>
                <a:gd name="f19" fmla="val 1678"/>
                <a:gd name="f20" fmla="val 1418"/>
                <a:gd name="f21" fmla="val 1229"/>
                <a:gd name="f22" fmla="val 977"/>
                <a:gd name="f23" fmla="val 1922"/>
                <a:gd name="f24" fmla="val 2930"/>
                <a:gd name="f25" fmla="val 2205"/>
                <a:gd name="f26" fmla="val 5072"/>
                <a:gd name="f27" fmla="val 2394"/>
                <a:gd name="f28" fmla="val 5293"/>
                <a:gd name="f29" fmla="val 2678"/>
                <a:gd name="f30" fmla="val 5387"/>
                <a:gd name="f31" fmla="val 3214"/>
                <a:gd name="f32" fmla="val 3497"/>
                <a:gd name="f33" fmla="val 3686"/>
                <a:gd name="f34" fmla="val 5891"/>
                <a:gd name="f35" fmla="val 4663"/>
                <a:gd name="f36" fmla="val 1701"/>
                <a:gd name="f37" fmla="val 4568"/>
                <a:gd name="f38" fmla="val 1575"/>
                <a:gd name="f39" fmla="val 1355"/>
                <a:gd name="f40" fmla="val 5167"/>
                <a:gd name="f41" fmla="val 756"/>
                <a:gd name="f42" fmla="val 5261"/>
                <a:gd name="f43" fmla="val 630"/>
                <a:gd name="f44" fmla="val 410"/>
                <a:gd name="f45" fmla="val 284"/>
                <a:gd name="f46" fmla="val 5104"/>
                <a:gd name="f47" fmla="val 221"/>
                <a:gd name="f48" fmla="val 5009"/>
                <a:gd name="f49" fmla="val 189"/>
                <a:gd name="f50" fmla="val 4915"/>
                <a:gd name="f51" fmla="val 4820"/>
                <a:gd name="f52" fmla="val 4726"/>
                <a:gd name="f53" fmla="val 4190"/>
                <a:gd name="f54" fmla="val 4143"/>
                <a:gd name="f55" fmla="val 819"/>
                <a:gd name="f56" fmla="val 4056"/>
                <a:gd name="f57" fmla="val 851"/>
                <a:gd name="f58" fmla="val 3966"/>
                <a:gd name="f59" fmla="val 3875"/>
                <a:gd name="f60" fmla="val 3781"/>
                <a:gd name="f61" fmla="val 3718"/>
                <a:gd name="f62" fmla="*/ f0 1 5892"/>
                <a:gd name="f63" fmla="*/ f1 1 5388"/>
                <a:gd name="f64" fmla="val f2"/>
                <a:gd name="f65" fmla="val f3"/>
                <a:gd name="f66" fmla="val f4"/>
                <a:gd name="f67" fmla="+- f66 0 f64"/>
                <a:gd name="f68" fmla="+- f65 0 f64"/>
                <a:gd name="f69" fmla="*/ f68 1 5892"/>
                <a:gd name="f70" fmla="*/ f67 1 5388"/>
                <a:gd name="f71" fmla="*/ f64 1 f69"/>
                <a:gd name="f72" fmla="*/ f65 1 f69"/>
                <a:gd name="f73" fmla="*/ f64 1 f70"/>
                <a:gd name="f74" fmla="*/ f66 1 f70"/>
                <a:gd name="f75" fmla="*/ f71 f62 1"/>
                <a:gd name="f76" fmla="*/ f72 f62 1"/>
                <a:gd name="f77" fmla="*/ f74 f63 1"/>
                <a:gd name="f78" fmla="*/ f73 f63 1"/>
              </a:gdLst>
              <a:ahLst/>
              <a:cxnLst>
                <a:cxn ang="3cd4">
                  <a:pos x="hc" y="t"/>
                </a:cxn>
                <a:cxn ang="0">
                  <a:pos x="r" y="vc"/>
                </a:cxn>
                <a:cxn ang="cd4">
                  <a:pos x="hc" y="b"/>
                </a:cxn>
                <a:cxn ang="cd2">
                  <a:pos x="l" y="vc"/>
                </a:cxn>
              </a:cxnLst>
              <a:rect l="f75" t="f78" r="f76" b="f77"/>
              <a:pathLst>
                <a:path w="5892" h="5388">
                  <a:moveTo>
                    <a:pt x="f5" y="f2"/>
                  </a:moveTo>
                  <a:lnTo>
                    <a:pt x="f6" y="f7"/>
                  </a:lnTo>
                  <a:lnTo>
                    <a:pt x="f8" y="f9"/>
                  </a:lnTo>
                  <a:cubicBezTo>
                    <a:pt x="f10" y="f11"/>
                    <a:pt x="f10" y="f12"/>
                    <a:pt x="f8" y="f13"/>
                  </a:cubicBezTo>
                  <a:cubicBezTo>
                    <a:pt x="f14" y="f15"/>
                    <a:pt x="f16" y="f17"/>
                    <a:pt x="f18" y="f17"/>
                  </a:cubicBezTo>
                  <a:cubicBezTo>
                    <a:pt x="f19" y="f17"/>
                    <a:pt x="f20" y="f15"/>
                    <a:pt x="f21" y="f13"/>
                  </a:cubicBezTo>
                  <a:lnTo>
                    <a:pt x="f22" y="f23"/>
                  </a:lnTo>
                  <a:lnTo>
                    <a:pt x="f2" y="f24"/>
                  </a:lnTo>
                  <a:lnTo>
                    <a:pt x="f25" y="f26"/>
                  </a:lnTo>
                  <a:cubicBezTo>
                    <a:pt x="f27" y="f28"/>
                    <a:pt x="f29" y="f30"/>
                    <a:pt x="f24" y="f30"/>
                  </a:cubicBezTo>
                  <a:cubicBezTo>
                    <a:pt x="f31" y="f30"/>
                    <a:pt x="f32" y="f28"/>
                    <a:pt x="f33" y="f26"/>
                  </a:cubicBezTo>
                  <a:lnTo>
                    <a:pt x="f34" y="f24"/>
                  </a:lnTo>
                  <a:lnTo>
                    <a:pt x="f35" y="f36"/>
                  </a:lnTo>
                  <a:cubicBezTo>
                    <a:pt x="f37" y="f38"/>
                    <a:pt x="f37" y="f39"/>
                    <a:pt x="f35" y="f21"/>
                  </a:cubicBezTo>
                  <a:lnTo>
                    <a:pt x="f40" y="f41"/>
                  </a:lnTo>
                  <a:cubicBezTo>
                    <a:pt x="f42" y="f43"/>
                    <a:pt x="f42" y="f44"/>
                    <a:pt x="f40" y="f45"/>
                  </a:cubicBezTo>
                  <a:cubicBezTo>
                    <a:pt x="f46" y="f47"/>
                    <a:pt x="f48" y="f49"/>
                    <a:pt x="f50" y="f49"/>
                  </a:cubicBezTo>
                  <a:cubicBezTo>
                    <a:pt x="f51" y="f49"/>
                    <a:pt x="f52" y="f47"/>
                    <a:pt x="f35" y="f45"/>
                  </a:cubicBezTo>
                  <a:lnTo>
                    <a:pt x="f53" y="f41"/>
                  </a:lnTo>
                  <a:cubicBezTo>
                    <a:pt x="f54" y="f55"/>
                    <a:pt x="f56" y="f57"/>
                    <a:pt x="f58" y="f57"/>
                  </a:cubicBezTo>
                  <a:cubicBezTo>
                    <a:pt x="f59" y="f57"/>
                    <a:pt x="f60" y="f55"/>
                    <a:pt x="f61" y="f41"/>
                  </a:cubicBezTo>
                  <a:lnTo>
                    <a:pt x="f5" y="f2"/>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201" name="Google Shape;10101;p74">
            <a:extLst>
              <a:ext uri="{FF2B5EF4-FFF2-40B4-BE49-F238E27FC236}">
                <a16:creationId xmlns:a16="http://schemas.microsoft.com/office/drawing/2014/main" id="{627F389E-0E42-E782-EF16-4E18CBB8B07E}"/>
              </a:ext>
            </a:extLst>
          </p:cNvPr>
          <p:cNvGrpSpPr/>
          <p:nvPr/>
        </p:nvGrpSpPr>
        <p:grpSpPr>
          <a:xfrm>
            <a:off x="9555796" y="5729519"/>
            <a:ext cx="437229" cy="432205"/>
            <a:chOff x="8538447" y="4166509"/>
            <a:chExt cx="327922" cy="324154"/>
          </a:xfrm>
          <a:solidFill>
            <a:srgbClr val="00B050"/>
          </a:solidFill>
        </p:grpSpPr>
        <p:sp>
          <p:nvSpPr>
            <p:cNvPr id="202" name="Google Shape;10102;p74">
              <a:extLst>
                <a:ext uri="{FF2B5EF4-FFF2-40B4-BE49-F238E27FC236}">
                  <a16:creationId xmlns:a16="http://schemas.microsoft.com/office/drawing/2014/main" id="{BE0DA942-5DB3-65B3-5E4F-EAE14DF934D0}"/>
                </a:ext>
              </a:extLst>
            </p:cNvPr>
            <p:cNvSpPr/>
            <p:nvPr/>
          </p:nvSpPr>
          <p:spPr>
            <a:xfrm>
              <a:off x="8643786" y="4252517"/>
              <a:ext cx="222583" cy="238146"/>
            </a:xfrm>
            <a:custGeom>
              <a:avLst/>
              <a:gdLst>
                <a:gd name="f0" fmla="val w"/>
                <a:gd name="f1" fmla="val h"/>
                <a:gd name="f2" fmla="val 0"/>
                <a:gd name="f3" fmla="val 8255"/>
                <a:gd name="f4" fmla="val 8287"/>
                <a:gd name="f5" fmla="val 4128"/>
                <a:gd name="f6" fmla="val 1229"/>
                <a:gd name="f7" fmla="val 4348"/>
                <a:gd name="f8" fmla="val 4506"/>
                <a:gd name="f9" fmla="val 1418"/>
                <a:gd name="f10" fmla="val 1670"/>
                <a:gd name="f11" fmla="val 1922"/>
                <a:gd name="f12" fmla="val 4978"/>
                <a:gd name="f13" fmla="val 2080"/>
                <a:gd name="f14" fmla="val 5356"/>
                <a:gd name="f15" fmla="val 2552"/>
                <a:gd name="f16" fmla="val 3119"/>
                <a:gd name="f17" fmla="val 3340"/>
                <a:gd name="f18" fmla="val 5136"/>
                <a:gd name="f19" fmla="val 3498"/>
                <a:gd name="f20" fmla="val 4947"/>
                <a:gd name="f21" fmla="val 4726"/>
                <a:gd name="f22" fmla="val 3308"/>
                <a:gd name="f23" fmla="val 2867"/>
                <a:gd name="f24" fmla="val 4317"/>
                <a:gd name="f25" fmla="val 2710"/>
                <a:gd name="f26" fmla="val 3939"/>
                <a:gd name="f27" fmla="val 3687"/>
                <a:gd name="f28" fmla="val 2930"/>
                <a:gd name="f29" fmla="val 3718"/>
                <a:gd name="f30" fmla="val 4033"/>
                <a:gd name="f31" fmla="val 3592"/>
                <a:gd name="f32" fmla="val 4411"/>
                <a:gd name="f33" fmla="val 3813"/>
                <a:gd name="f34" fmla="val 4821"/>
                <a:gd name="f35" fmla="val 5388"/>
                <a:gd name="f36" fmla="val 4537"/>
                <a:gd name="f37" fmla="val 5199"/>
                <a:gd name="f38" fmla="val 5766"/>
                <a:gd name="f39" fmla="val 5041"/>
                <a:gd name="f40" fmla="val 6175"/>
                <a:gd name="f41" fmla="val 4569"/>
                <a:gd name="f42" fmla="val 6396"/>
                <a:gd name="f43" fmla="val 6648"/>
                <a:gd name="f44" fmla="val 6900"/>
                <a:gd name="f45" fmla="val 7089"/>
                <a:gd name="f46" fmla="val 4159"/>
                <a:gd name="f47" fmla="val 3970"/>
                <a:gd name="f48" fmla="val 3245"/>
                <a:gd name="f49" fmla="val 6238"/>
                <a:gd name="f50" fmla="val 2899"/>
                <a:gd name="f51" fmla="val 3088"/>
                <a:gd name="f52" fmla="val 5010"/>
                <a:gd name="f53" fmla="val 5451"/>
                <a:gd name="f54" fmla="val 3876"/>
                <a:gd name="f55" fmla="val 5608"/>
                <a:gd name="f56" fmla="val 4191"/>
                <a:gd name="f57" fmla="val 3844"/>
                <a:gd name="f58" fmla="val 3403"/>
                <a:gd name="f59" fmla="val 3781"/>
                <a:gd name="f60" fmla="val 3214"/>
                <a:gd name="f61" fmla="val 2143"/>
                <a:gd name="f62" fmla="val 1828"/>
                <a:gd name="f63" fmla="val 1859"/>
                <a:gd name="f64" fmla="val 6427"/>
                <a:gd name="f65" fmla="val 8286"/>
                <a:gd name="f66" fmla="*/ f0 1 8255"/>
                <a:gd name="f67" fmla="*/ f1 1 8287"/>
                <a:gd name="f68" fmla="val f2"/>
                <a:gd name="f69" fmla="val f3"/>
                <a:gd name="f70" fmla="val f4"/>
                <a:gd name="f71" fmla="+- f70 0 f68"/>
                <a:gd name="f72" fmla="+- f69 0 f68"/>
                <a:gd name="f73" fmla="*/ f72 1 8255"/>
                <a:gd name="f74" fmla="*/ f71 1 8287"/>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8255" h="8287">
                  <a:moveTo>
                    <a:pt x="f5" y="f6"/>
                  </a:moveTo>
                  <a:cubicBezTo>
                    <a:pt x="f7" y="f6"/>
                    <a:pt x="f8" y="f9"/>
                    <a:pt x="f8" y="f10"/>
                  </a:cubicBezTo>
                  <a:lnTo>
                    <a:pt x="f8" y="f11"/>
                  </a:lnTo>
                  <a:cubicBezTo>
                    <a:pt x="f12" y="f13"/>
                    <a:pt x="f14" y="f15"/>
                    <a:pt x="f14" y="f16"/>
                  </a:cubicBezTo>
                  <a:cubicBezTo>
                    <a:pt x="f14" y="f17"/>
                    <a:pt x="f18" y="f19"/>
                    <a:pt x="f20" y="f19"/>
                  </a:cubicBezTo>
                  <a:cubicBezTo>
                    <a:pt x="f21" y="f19"/>
                    <a:pt x="f8" y="f22"/>
                    <a:pt x="f8" y="f16"/>
                  </a:cubicBezTo>
                  <a:cubicBezTo>
                    <a:pt x="f8" y="f23"/>
                    <a:pt x="f24" y="f25"/>
                    <a:pt x="f5" y="f25"/>
                  </a:cubicBezTo>
                  <a:cubicBezTo>
                    <a:pt x="f26" y="f25"/>
                    <a:pt x="f27" y="f28"/>
                    <a:pt x="f27" y="f16"/>
                  </a:cubicBezTo>
                  <a:cubicBezTo>
                    <a:pt x="f29" y="f17"/>
                    <a:pt x="f30" y="f31"/>
                    <a:pt x="f32" y="f33"/>
                  </a:cubicBezTo>
                  <a:cubicBezTo>
                    <a:pt x="f34" y="f5"/>
                    <a:pt x="f35" y="f36"/>
                    <a:pt x="f35" y="f37"/>
                  </a:cubicBezTo>
                  <a:cubicBezTo>
                    <a:pt x="f35" y="f38"/>
                    <a:pt x="f39" y="f40"/>
                    <a:pt x="f41" y="f42"/>
                  </a:cubicBezTo>
                  <a:lnTo>
                    <a:pt x="f41" y="f43"/>
                  </a:lnTo>
                  <a:cubicBezTo>
                    <a:pt x="f41" y="f44"/>
                    <a:pt x="f7" y="f45"/>
                    <a:pt x="f46" y="f45"/>
                  </a:cubicBezTo>
                  <a:cubicBezTo>
                    <a:pt x="f47" y="f45"/>
                    <a:pt x="f29" y="f44"/>
                    <a:pt x="f29" y="f43"/>
                  </a:cubicBezTo>
                  <a:lnTo>
                    <a:pt x="f29" y="f42"/>
                  </a:lnTo>
                  <a:cubicBezTo>
                    <a:pt x="f48" y="f49"/>
                    <a:pt x="f50" y="f38"/>
                    <a:pt x="f50" y="f37"/>
                  </a:cubicBezTo>
                  <a:cubicBezTo>
                    <a:pt x="f50" y="f12"/>
                    <a:pt x="f51" y="f34"/>
                    <a:pt x="f22" y="f34"/>
                  </a:cubicBezTo>
                  <a:cubicBezTo>
                    <a:pt x="f19" y="f34"/>
                    <a:pt x="f27" y="f52"/>
                    <a:pt x="f27" y="f37"/>
                  </a:cubicBezTo>
                  <a:cubicBezTo>
                    <a:pt x="f27" y="f53"/>
                    <a:pt x="f54" y="f55"/>
                    <a:pt x="f5" y="f55"/>
                  </a:cubicBezTo>
                  <a:cubicBezTo>
                    <a:pt x="f7" y="f55"/>
                    <a:pt x="f8" y="f35"/>
                    <a:pt x="f8" y="f37"/>
                  </a:cubicBezTo>
                  <a:cubicBezTo>
                    <a:pt x="f8" y="f12"/>
                    <a:pt x="f56" y="f21"/>
                    <a:pt x="f57" y="f8"/>
                  </a:cubicBezTo>
                  <a:cubicBezTo>
                    <a:pt x="f58" y="f56"/>
                    <a:pt x="f23" y="f59"/>
                    <a:pt x="f23" y="f16"/>
                  </a:cubicBezTo>
                  <a:cubicBezTo>
                    <a:pt x="f23" y="f15"/>
                    <a:pt x="f60" y="f61"/>
                    <a:pt x="f27" y="f11"/>
                  </a:cubicBezTo>
                  <a:lnTo>
                    <a:pt x="f27" y="f10"/>
                  </a:lnTo>
                  <a:cubicBezTo>
                    <a:pt x="f27" y="f9"/>
                    <a:pt x="f54" y="f6"/>
                    <a:pt x="f5" y="f6"/>
                  </a:cubicBezTo>
                  <a:close/>
                  <a:moveTo>
                    <a:pt x="f5" y="f2"/>
                  </a:moveTo>
                  <a:cubicBezTo>
                    <a:pt x="f62" y="f2"/>
                    <a:pt x="f2" y="f63"/>
                    <a:pt x="f2" y="f5"/>
                  </a:cubicBezTo>
                  <a:cubicBezTo>
                    <a:pt x="f2" y="f64"/>
                    <a:pt x="f62" y="f65"/>
                    <a:pt x="f5" y="f65"/>
                  </a:cubicBezTo>
                  <a:cubicBezTo>
                    <a:pt x="f42" y="f65"/>
                    <a:pt x="f3" y="f64"/>
                    <a:pt x="f3" y="f5"/>
                  </a:cubicBezTo>
                  <a:cubicBezTo>
                    <a:pt x="f3" y="f63"/>
                    <a:pt x="f42"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203" name="Google Shape;10103;p74">
              <a:extLst>
                <a:ext uri="{FF2B5EF4-FFF2-40B4-BE49-F238E27FC236}">
                  <a16:creationId xmlns:a16="http://schemas.microsoft.com/office/drawing/2014/main" id="{B202A950-1B61-3665-C645-CEA68582E425}"/>
                </a:ext>
              </a:extLst>
            </p:cNvPr>
            <p:cNvSpPr/>
            <p:nvPr/>
          </p:nvSpPr>
          <p:spPr>
            <a:xfrm>
              <a:off x="8539307" y="4166509"/>
              <a:ext cx="172455" cy="86035"/>
            </a:xfrm>
            <a:custGeom>
              <a:avLst/>
              <a:gdLst>
                <a:gd name="f0" fmla="val w"/>
                <a:gd name="f1" fmla="val h"/>
                <a:gd name="f2" fmla="val 0"/>
                <a:gd name="f3" fmla="val 6396"/>
                <a:gd name="f4" fmla="val 2994"/>
                <a:gd name="f5" fmla="val 3214"/>
                <a:gd name="f6" fmla="val 1"/>
                <a:gd name="f7" fmla="val 1450"/>
                <a:gd name="f8" fmla="val 662"/>
                <a:gd name="f9" fmla="val 1513"/>
                <a:gd name="f10" fmla="val 2332"/>
                <a:gd name="f11" fmla="val 2993"/>
                <a:gd name="f12" fmla="val 4947"/>
                <a:gd name="f13" fmla="*/ f0 1 6396"/>
                <a:gd name="f14" fmla="*/ f1 1 2994"/>
                <a:gd name="f15" fmla="val f2"/>
                <a:gd name="f16" fmla="val f3"/>
                <a:gd name="f17" fmla="val f4"/>
                <a:gd name="f18" fmla="+- f17 0 f15"/>
                <a:gd name="f19" fmla="+- f16 0 f15"/>
                <a:gd name="f20" fmla="*/ f19 1 6396"/>
                <a:gd name="f21" fmla="*/ f18 1 2994"/>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6396" h="2994">
                  <a:moveTo>
                    <a:pt x="f5" y="f6"/>
                  </a:moveTo>
                  <a:cubicBezTo>
                    <a:pt x="f7" y="f6"/>
                    <a:pt x="f2" y="f8"/>
                    <a:pt x="f2" y="f9"/>
                  </a:cubicBezTo>
                  <a:cubicBezTo>
                    <a:pt x="f2" y="f10"/>
                    <a:pt x="f7" y="f11"/>
                    <a:pt x="f5" y="f11"/>
                  </a:cubicBezTo>
                  <a:cubicBezTo>
                    <a:pt x="f12" y="f11"/>
                    <a:pt x="f3" y="f10"/>
                    <a:pt x="f3" y="f9"/>
                  </a:cubicBezTo>
                  <a:cubicBezTo>
                    <a:pt x="f3" y="f8"/>
                    <a:pt x="f12"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204" name="Google Shape;10104;p74">
              <a:extLst>
                <a:ext uri="{FF2B5EF4-FFF2-40B4-BE49-F238E27FC236}">
                  <a16:creationId xmlns:a16="http://schemas.microsoft.com/office/drawing/2014/main" id="{7CD6E7EA-9238-CD4D-652E-F4064AF670A8}"/>
                </a:ext>
              </a:extLst>
            </p:cNvPr>
            <p:cNvSpPr/>
            <p:nvPr/>
          </p:nvSpPr>
          <p:spPr>
            <a:xfrm>
              <a:off x="8539307" y="4256138"/>
              <a:ext cx="118936" cy="68826"/>
            </a:xfrm>
            <a:custGeom>
              <a:avLst/>
              <a:gdLst>
                <a:gd name="f0" fmla="val w"/>
                <a:gd name="f1" fmla="val h"/>
                <a:gd name="f2" fmla="val 0"/>
                <a:gd name="f3" fmla="val 4411"/>
                <a:gd name="f4" fmla="val 2395"/>
                <a:gd name="f5" fmla="val 1135"/>
                <a:gd name="f6" fmla="val 1450"/>
                <a:gd name="f7" fmla="val 347"/>
                <a:gd name="f8" fmla="val 1765"/>
                <a:gd name="f9" fmla="val 882"/>
                <a:gd name="f10" fmla="val 2017"/>
                <a:gd name="f11" fmla="val 1355"/>
                <a:gd name="f12" fmla="val 2237"/>
                <a:gd name="f13" fmla="val 2332"/>
                <a:gd name="f14" fmla="val 3151"/>
                <a:gd name="f15" fmla="val 3308"/>
                <a:gd name="f16" fmla="val 3560"/>
                <a:gd name="f17" fmla="val 1733"/>
                <a:gd name="f18" fmla="val 3907"/>
                <a:gd name="f19" fmla="val 631"/>
                <a:gd name="f20" fmla="val 4033"/>
                <a:gd name="f21" fmla="val 694"/>
                <a:gd name="f22" fmla="val 3623"/>
                <a:gd name="f23" fmla="val 757"/>
                <a:gd name="f24" fmla="val 3182"/>
                <a:gd name="f25" fmla="val 2363"/>
                <a:gd name="f26" fmla="val 1261"/>
                <a:gd name="f27" fmla="val 599"/>
                <a:gd name="f28" fmla="val 567"/>
                <a:gd name="f29" fmla="val 316"/>
                <a:gd name="f30" fmla="val 221"/>
                <a:gd name="f31" fmla="val 158"/>
                <a:gd name="f32" fmla="val 127"/>
                <a:gd name="f33" fmla="*/ f0 1 4411"/>
                <a:gd name="f34" fmla="*/ f1 1 2395"/>
                <a:gd name="f35" fmla="val f2"/>
                <a:gd name="f36" fmla="val f3"/>
                <a:gd name="f37" fmla="val f4"/>
                <a:gd name="f38" fmla="+- f37 0 f35"/>
                <a:gd name="f39" fmla="+- f36 0 f35"/>
                <a:gd name="f40" fmla="*/ f39 1 4411"/>
                <a:gd name="f41" fmla="*/ f38 1 2395"/>
                <a:gd name="f42" fmla="*/ f35 1 f40"/>
                <a:gd name="f43" fmla="*/ f36 1 f40"/>
                <a:gd name="f44" fmla="*/ f35 1 f41"/>
                <a:gd name="f45" fmla="*/ f37 1 f41"/>
                <a:gd name="f46" fmla="*/ f42 f33 1"/>
                <a:gd name="f47" fmla="*/ f43 f33 1"/>
                <a:gd name="f48" fmla="*/ f45 f34 1"/>
                <a:gd name="f49" fmla="*/ f44 f34 1"/>
              </a:gdLst>
              <a:ahLst/>
              <a:cxnLst>
                <a:cxn ang="3cd4">
                  <a:pos x="hc" y="t"/>
                </a:cxn>
                <a:cxn ang="0">
                  <a:pos x="r" y="vc"/>
                </a:cxn>
                <a:cxn ang="cd4">
                  <a:pos x="hc" y="b"/>
                </a:cxn>
                <a:cxn ang="cd2">
                  <a:pos x="l" y="vc"/>
                </a:cxn>
              </a:cxnLst>
              <a:rect l="f46" t="f49" r="f47" b="f48"/>
              <a:pathLst>
                <a:path w="4411" h="2395">
                  <a:moveTo>
                    <a:pt x="f2" y="f2"/>
                  </a:moveTo>
                  <a:lnTo>
                    <a:pt x="f2" y="f5"/>
                  </a:lnTo>
                  <a:cubicBezTo>
                    <a:pt x="f2" y="f6"/>
                    <a:pt x="f7" y="f8"/>
                    <a:pt x="f9" y="f10"/>
                  </a:cubicBezTo>
                  <a:cubicBezTo>
                    <a:pt x="f11" y="f12"/>
                    <a:pt x="f13" y="f4"/>
                    <a:pt x="f14" y="f4"/>
                  </a:cubicBezTo>
                  <a:lnTo>
                    <a:pt x="f15" y="f4"/>
                  </a:lnTo>
                  <a:cubicBezTo>
                    <a:pt x="f16" y="f17"/>
                    <a:pt x="f18" y="f5"/>
                    <a:pt x="f3" y="f19"/>
                  </a:cubicBezTo>
                  <a:lnTo>
                    <a:pt x="f3" y="f19"/>
                  </a:lnTo>
                  <a:cubicBezTo>
                    <a:pt x="f20" y="f21"/>
                    <a:pt x="f22" y="f23"/>
                    <a:pt x="f24" y="f23"/>
                  </a:cubicBezTo>
                  <a:cubicBezTo>
                    <a:pt x="f25" y="f23"/>
                    <a:pt x="f26" y="f27"/>
                    <a:pt x="f28" y="f29"/>
                  </a:cubicBezTo>
                  <a:cubicBezTo>
                    <a:pt x="f7" y="f30"/>
                    <a:pt x="f31" y="f32"/>
                    <a:pt x="f2"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205" name="Google Shape;10105;p74">
              <a:extLst>
                <a:ext uri="{FF2B5EF4-FFF2-40B4-BE49-F238E27FC236}">
                  <a16:creationId xmlns:a16="http://schemas.microsoft.com/office/drawing/2014/main" id="{23F00AA8-DFA7-2668-1254-F967C2E32EFC}"/>
                </a:ext>
              </a:extLst>
            </p:cNvPr>
            <p:cNvSpPr/>
            <p:nvPr/>
          </p:nvSpPr>
          <p:spPr>
            <a:xfrm>
              <a:off x="8539307" y="4397386"/>
              <a:ext cx="114702" cy="68826"/>
            </a:xfrm>
            <a:custGeom>
              <a:avLst/>
              <a:gdLst>
                <a:gd name="f0" fmla="val w"/>
                <a:gd name="f1" fmla="val h"/>
                <a:gd name="f2" fmla="val 0"/>
                <a:gd name="f3" fmla="val 4254"/>
                <a:gd name="f4" fmla="val 2395"/>
                <a:gd name="f5" fmla="val 1197"/>
                <a:gd name="f6" fmla="val 1701"/>
                <a:gd name="f7" fmla="val 1355"/>
                <a:gd name="f8" fmla="val 3182"/>
                <a:gd name="f9" fmla="val 3560"/>
                <a:gd name="f10" fmla="val 3907"/>
                <a:gd name="f11" fmla="val 2363"/>
                <a:gd name="f12" fmla="val 2332"/>
                <a:gd name="f13" fmla="val 3875"/>
                <a:gd name="f14" fmla="val 1859"/>
                <a:gd name="f15" fmla="val 3340"/>
                <a:gd name="f16" fmla="val 756"/>
                <a:gd name="f17" fmla="val 1261"/>
                <a:gd name="f18" fmla="val 599"/>
                <a:gd name="f19" fmla="val 567"/>
                <a:gd name="f20" fmla="val 315"/>
                <a:gd name="f21" fmla="val 347"/>
                <a:gd name="f22" fmla="val 252"/>
                <a:gd name="f23" fmla="val 158"/>
                <a:gd name="f24" fmla="val 126"/>
                <a:gd name="f25" fmla="*/ f0 1 4254"/>
                <a:gd name="f26" fmla="*/ f1 1 2395"/>
                <a:gd name="f27" fmla="val f2"/>
                <a:gd name="f28" fmla="val f3"/>
                <a:gd name="f29" fmla="val f4"/>
                <a:gd name="f30" fmla="+- f29 0 f27"/>
                <a:gd name="f31" fmla="+- f28 0 f27"/>
                <a:gd name="f32" fmla="*/ f31 1 4254"/>
                <a:gd name="f33" fmla="*/ f30 1 2395"/>
                <a:gd name="f34" fmla="*/ f27 1 f32"/>
                <a:gd name="f35" fmla="*/ f28 1 f32"/>
                <a:gd name="f36" fmla="*/ f27 1 f33"/>
                <a:gd name="f37" fmla="*/ f29 1 f33"/>
                <a:gd name="f38" fmla="*/ f34 f25 1"/>
                <a:gd name="f39" fmla="*/ f35 f25 1"/>
                <a:gd name="f40" fmla="*/ f37 f26 1"/>
                <a:gd name="f41" fmla="*/ f36 f26 1"/>
              </a:gdLst>
              <a:ahLst/>
              <a:cxnLst>
                <a:cxn ang="3cd4">
                  <a:pos x="hc" y="t"/>
                </a:cxn>
                <a:cxn ang="0">
                  <a:pos x="r" y="vc"/>
                </a:cxn>
                <a:cxn ang="cd4">
                  <a:pos x="hc" y="b"/>
                </a:cxn>
                <a:cxn ang="cd2">
                  <a:pos x="l" y="vc"/>
                </a:cxn>
              </a:cxnLst>
              <a:rect l="f38" t="f41" r="f39" b="f40"/>
              <a:pathLst>
                <a:path w="4254" h="2395">
                  <a:moveTo>
                    <a:pt x="f2" y="f2"/>
                  </a:moveTo>
                  <a:lnTo>
                    <a:pt x="f2" y="f5"/>
                  </a:lnTo>
                  <a:cubicBezTo>
                    <a:pt x="f2" y="f6"/>
                    <a:pt x="f7" y="f4"/>
                    <a:pt x="f8" y="f4"/>
                  </a:cubicBezTo>
                  <a:cubicBezTo>
                    <a:pt x="f9" y="f4"/>
                    <a:pt x="f10" y="f11"/>
                    <a:pt x="f3" y="f12"/>
                  </a:cubicBezTo>
                  <a:cubicBezTo>
                    <a:pt x="f13" y="f14"/>
                    <a:pt x="f9" y="f7"/>
                    <a:pt x="f15" y="f16"/>
                  </a:cubicBezTo>
                  <a:lnTo>
                    <a:pt x="f8" y="f16"/>
                  </a:lnTo>
                  <a:cubicBezTo>
                    <a:pt x="f11" y="f16"/>
                    <a:pt x="f17" y="f18"/>
                    <a:pt x="f19" y="f20"/>
                  </a:cubicBezTo>
                  <a:cubicBezTo>
                    <a:pt x="f21" y="f22"/>
                    <a:pt x="f23" y="f24"/>
                    <a:pt x="f2"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206" name="Google Shape;10106;p74">
              <a:extLst>
                <a:ext uri="{FF2B5EF4-FFF2-40B4-BE49-F238E27FC236}">
                  <a16:creationId xmlns:a16="http://schemas.microsoft.com/office/drawing/2014/main" id="{48F9F7A2-58F3-7F5E-40BC-6B4ACD20A442}"/>
                </a:ext>
              </a:extLst>
            </p:cNvPr>
            <p:cNvSpPr/>
            <p:nvPr/>
          </p:nvSpPr>
          <p:spPr>
            <a:xfrm>
              <a:off x="8538447" y="4326748"/>
              <a:ext cx="84124" cy="69741"/>
            </a:xfrm>
            <a:custGeom>
              <a:avLst/>
              <a:gdLst>
                <a:gd name="f0" fmla="val w"/>
                <a:gd name="f1" fmla="val h"/>
                <a:gd name="f2" fmla="val 0"/>
                <a:gd name="f3" fmla="val 3120"/>
                <a:gd name="f4" fmla="val 2427"/>
                <a:gd name="f5" fmla="val 1"/>
                <a:gd name="f6" fmla="val 1167"/>
                <a:gd name="f7" fmla="val 32"/>
                <a:gd name="f8" fmla="val 1482"/>
                <a:gd name="f9" fmla="val 379"/>
                <a:gd name="f10" fmla="val 1797"/>
                <a:gd name="f11" fmla="val 914"/>
                <a:gd name="f12" fmla="val 2017"/>
                <a:gd name="f13" fmla="val 1387"/>
                <a:gd name="f14" fmla="val 2238"/>
                <a:gd name="f15" fmla="val 2332"/>
                <a:gd name="f16" fmla="val 2395"/>
                <a:gd name="f17" fmla="val 3057"/>
                <a:gd name="f18" fmla="val 2143"/>
                <a:gd name="f19" fmla="val 3025"/>
                <a:gd name="f20" fmla="val 1860"/>
                <a:gd name="f21" fmla="val 1608"/>
                <a:gd name="f22" fmla="val 1324"/>
                <a:gd name="f23" fmla="val 3088"/>
                <a:gd name="f24" fmla="val 1041"/>
                <a:gd name="f25" fmla="val 757"/>
                <a:gd name="f26" fmla="val 1230"/>
                <a:gd name="f27" fmla="val 599"/>
                <a:gd name="f28" fmla="val 536"/>
                <a:gd name="f29" fmla="val 316"/>
                <a:gd name="f30" fmla="val 347"/>
                <a:gd name="f31" fmla="val 253"/>
                <a:gd name="f32" fmla="val 158"/>
                <a:gd name="f33" fmla="val 127"/>
                <a:gd name="f34" fmla="*/ f0 1 3120"/>
                <a:gd name="f35" fmla="*/ f1 1 2427"/>
                <a:gd name="f36" fmla="val f2"/>
                <a:gd name="f37" fmla="val f3"/>
                <a:gd name="f38" fmla="val f4"/>
                <a:gd name="f39" fmla="+- f38 0 f36"/>
                <a:gd name="f40" fmla="+- f37 0 f36"/>
                <a:gd name="f41" fmla="*/ f40 1 3120"/>
                <a:gd name="f42" fmla="*/ f39 1 2427"/>
                <a:gd name="f43" fmla="*/ f36 1 f41"/>
                <a:gd name="f44" fmla="*/ f37 1 f41"/>
                <a:gd name="f45" fmla="*/ f36 1 f42"/>
                <a:gd name="f46" fmla="*/ f38 1 f42"/>
                <a:gd name="f47" fmla="*/ f43 f34 1"/>
                <a:gd name="f48" fmla="*/ f44 f34 1"/>
                <a:gd name="f49" fmla="*/ f46 f35 1"/>
                <a:gd name="f50" fmla="*/ f45 f35 1"/>
              </a:gdLst>
              <a:ahLst/>
              <a:cxnLst>
                <a:cxn ang="3cd4">
                  <a:pos x="hc" y="t"/>
                </a:cxn>
                <a:cxn ang="0">
                  <a:pos x="r" y="vc"/>
                </a:cxn>
                <a:cxn ang="cd4">
                  <a:pos x="hc" y="b"/>
                </a:cxn>
                <a:cxn ang="cd2">
                  <a:pos x="l" y="vc"/>
                </a:cxn>
              </a:cxnLst>
              <a:rect l="f47" t="f50" r="f48" b="f49"/>
              <a:pathLst>
                <a:path w="3120" h="2427">
                  <a:moveTo>
                    <a:pt x="f5" y="f5"/>
                  </a:moveTo>
                  <a:lnTo>
                    <a:pt x="f5" y="f6"/>
                  </a:lnTo>
                  <a:lnTo>
                    <a:pt x="f7" y="f6"/>
                  </a:lnTo>
                  <a:cubicBezTo>
                    <a:pt x="f7" y="f8"/>
                    <a:pt x="f9" y="f10"/>
                    <a:pt x="f11" y="f12"/>
                  </a:cubicBezTo>
                  <a:cubicBezTo>
                    <a:pt x="f13" y="f14"/>
                    <a:pt x="f15" y="f16"/>
                    <a:pt x="f3" y="f4"/>
                  </a:cubicBezTo>
                  <a:cubicBezTo>
                    <a:pt x="f17" y="f18"/>
                    <a:pt x="f19" y="f20"/>
                    <a:pt x="f19" y="f21"/>
                  </a:cubicBezTo>
                  <a:cubicBezTo>
                    <a:pt x="f19" y="f22"/>
                    <a:pt x="f23" y="f24"/>
                    <a:pt x="f3" y="f25"/>
                  </a:cubicBezTo>
                  <a:cubicBezTo>
                    <a:pt x="f15" y="f25"/>
                    <a:pt x="f26" y="f27"/>
                    <a:pt x="f28" y="f29"/>
                  </a:cubicBezTo>
                  <a:cubicBezTo>
                    <a:pt x="f30" y="f31"/>
                    <a:pt x="f32" y="f33"/>
                    <a:pt x="f5" y="f5"/>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207" name="Google Shape;10125;p74">
            <a:extLst>
              <a:ext uri="{FF2B5EF4-FFF2-40B4-BE49-F238E27FC236}">
                <a16:creationId xmlns:a16="http://schemas.microsoft.com/office/drawing/2014/main" id="{D0F51A8F-92A6-5496-FD99-604737840213}"/>
              </a:ext>
            </a:extLst>
          </p:cNvPr>
          <p:cNvGrpSpPr/>
          <p:nvPr/>
        </p:nvGrpSpPr>
        <p:grpSpPr>
          <a:xfrm>
            <a:off x="8584583" y="1926360"/>
            <a:ext cx="594005" cy="634689"/>
            <a:chOff x="7810036" y="1314139"/>
            <a:chExt cx="445504" cy="476017"/>
          </a:xfrm>
          <a:solidFill>
            <a:srgbClr val="00B050"/>
          </a:solidFill>
        </p:grpSpPr>
        <p:sp>
          <p:nvSpPr>
            <p:cNvPr id="208" name="Google Shape;10126;p74">
              <a:extLst>
                <a:ext uri="{FF2B5EF4-FFF2-40B4-BE49-F238E27FC236}">
                  <a16:creationId xmlns:a16="http://schemas.microsoft.com/office/drawing/2014/main" id="{F8AD469E-C683-D0A1-15D7-6DE82FA35E7A}"/>
                </a:ext>
              </a:extLst>
            </p:cNvPr>
            <p:cNvSpPr/>
            <p:nvPr/>
          </p:nvSpPr>
          <p:spPr>
            <a:xfrm>
              <a:off x="7901120" y="1573453"/>
              <a:ext cx="262213" cy="216703"/>
            </a:xfrm>
            <a:custGeom>
              <a:avLst/>
              <a:gdLst>
                <a:gd name="f0" fmla="val w"/>
                <a:gd name="f1" fmla="val h"/>
                <a:gd name="f2" fmla="val 0"/>
                <a:gd name="f3" fmla="val 7436"/>
                <a:gd name="f4" fmla="val 5766"/>
                <a:gd name="f5" fmla="val 410"/>
                <a:gd name="f6" fmla="val 158"/>
                <a:gd name="f7" fmla="val 1"/>
                <a:gd name="f8" fmla="val 189"/>
                <a:gd name="f9" fmla="val 662"/>
                <a:gd name="f10" fmla="val 190"/>
                <a:gd name="f11" fmla="val 820"/>
                <a:gd name="f12" fmla="val 883"/>
                <a:gd name="f13" fmla="val 1670"/>
                <a:gd name="f14" fmla="val 5419"/>
                <a:gd name="f15" fmla="val 1702"/>
                <a:gd name="f16" fmla="val 5608"/>
                <a:gd name="f17" fmla="val 1859"/>
                <a:gd name="f18" fmla="val 2048"/>
                <a:gd name="f19" fmla="val 5356"/>
                <a:gd name="f20" fmla="val 5545"/>
                <a:gd name="f21" fmla="val 6554"/>
                <a:gd name="f22" fmla="val 7026"/>
                <a:gd name="f23" fmla="val 7247"/>
                <a:gd name="f24" fmla="val 7404"/>
                <a:gd name="f25" fmla="val 630"/>
                <a:gd name="f26" fmla="*/ f0 1 7436"/>
                <a:gd name="f27" fmla="*/ f1 1 5766"/>
                <a:gd name="f28" fmla="val f2"/>
                <a:gd name="f29" fmla="val f3"/>
                <a:gd name="f30" fmla="val f4"/>
                <a:gd name="f31" fmla="+- f30 0 f28"/>
                <a:gd name="f32" fmla="+- f29 0 f28"/>
                <a:gd name="f33" fmla="*/ f32 1 7436"/>
                <a:gd name="f34" fmla="*/ f31 1 5766"/>
                <a:gd name="f35" fmla="*/ f28 1 f33"/>
                <a:gd name="f36" fmla="*/ f29 1 f33"/>
                <a:gd name="f37" fmla="*/ f28 1 f34"/>
                <a:gd name="f38" fmla="*/ f30 1 f34"/>
                <a:gd name="f39" fmla="*/ f35 f26 1"/>
                <a:gd name="f40" fmla="*/ f36 f26 1"/>
                <a:gd name="f41" fmla="*/ f38 f27 1"/>
                <a:gd name="f42" fmla="*/ f37 f27 1"/>
              </a:gdLst>
              <a:ahLst/>
              <a:cxnLst>
                <a:cxn ang="3cd4">
                  <a:pos x="hc" y="t"/>
                </a:cxn>
                <a:cxn ang="0">
                  <a:pos x="r" y="vc"/>
                </a:cxn>
                <a:cxn ang="cd4">
                  <a:pos x="hc" y="b"/>
                </a:cxn>
                <a:cxn ang="cd2">
                  <a:pos x="l" y="vc"/>
                </a:cxn>
              </a:cxnLst>
              <a:rect l="f39" t="f42" r="f40" b="f41"/>
              <a:pathLst>
                <a:path w="7436" h="5766">
                  <a:moveTo>
                    <a:pt x="f5" y="f2"/>
                  </a:moveTo>
                  <a:cubicBezTo>
                    <a:pt x="f6" y="f2"/>
                    <a:pt x="f7" y="f8"/>
                    <a:pt x="f7" y="f5"/>
                  </a:cubicBezTo>
                  <a:cubicBezTo>
                    <a:pt x="f7" y="f9"/>
                    <a:pt x="f10" y="f11"/>
                    <a:pt x="f5" y="f11"/>
                  </a:cubicBezTo>
                  <a:lnTo>
                    <a:pt x="f12" y="f11"/>
                  </a:lnTo>
                  <a:lnTo>
                    <a:pt x="f13" y="f14"/>
                  </a:lnTo>
                  <a:cubicBezTo>
                    <a:pt x="f15" y="f16"/>
                    <a:pt x="f17" y="f4"/>
                    <a:pt x="f18" y="f4"/>
                  </a:cubicBezTo>
                  <a:lnTo>
                    <a:pt x="f19" y="f4"/>
                  </a:lnTo>
                  <a:cubicBezTo>
                    <a:pt x="f20" y="f4"/>
                    <a:pt x="f4" y="f16"/>
                    <a:pt x="f4" y="f14"/>
                  </a:cubicBezTo>
                  <a:lnTo>
                    <a:pt x="f21" y="f11"/>
                  </a:lnTo>
                  <a:lnTo>
                    <a:pt x="f22" y="f11"/>
                  </a:lnTo>
                  <a:cubicBezTo>
                    <a:pt x="f23" y="f11"/>
                    <a:pt x="f24" y="f25"/>
                    <a:pt x="f24" y="f5"/>
                  </a:cubicBezTo>
                  <a:cubicBezTo>
                    <a:pt x="f3" y="f8"/>
                    <a:pt x="f23" y="f2"/>
                    <a:pt x="f22"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209" name="Google Shape;10127;p74">
              <a:extLst>
                <a:ext uri="{FF2B5EF4-FFF2-40B4-BE49-F238E27FC236}">
                  <a16:creationId xmlns:a16="http://schemas.microsoft.com/office/drawing/2014/main" id="{288A8D2E-B6F1-87B8-7CEF-F77B1419779C}"/>
                </a:ext>
              </a:extLst>
            </p:cNvPr>
            <p:cNvSpPr/>
            <p:nvPr/>
          </p:nvSpPr>
          <p:spPr>
            <a:xfrm>
              <a:off x="7810036" y="1314139"/>
              <a:ext cx="445504" cy="229742"/>
            </a:xfrm>
            <a:custGeom>
              <a:avLst/>
              <a:gdLst>
                <a:gd name="f0" fmla="val w"/>
                <a:gd name="f1" fmla="val h"/>
                <a:gd name="f2" fmla="val 0"/>
                <a:gd name="f3" fmla="val 12634"/>
                <a:gd name="f4" fmla="val 6113"/>
                <a:gd name="f5" fmla="val 378"/>
                <a:gd name="f6" fmla="val 1"/>
                <a:gd name="f7" fmla="val 158"/>
                <a:gd name="f8" fmla="val 190"/>
                <a:gd name="f9" fmla="val 442"/>
                <a:gd name="f10" fmla="val 5672"/>
                <a:gd name="f11" fmla="val 5892"/>
                <a:gd name="f12" fmla="val 189"/>
                <a:gd name="f13" fmla="val 3088"/>
                <a:gd name="f14" fmla="val 3245"/>
                <a:gd name="f15" fmla="val 5514"/>
                <a:gd name="f16" fmla="val 3560"/>
                <a:gd name="f17" fmla="val 4947"/>
                <a:gd name="f18" fmla="val 4001"/>
                <a:gd name="f19" fmla="val 4569"/>
                <a:gd name="f20" fmla="val 3875"/>
                <a:gd name="f21" fmla="val 4285"/>
                <a:gd name="f22" fmla="val 3812"/>
                <a:gd name="f23" fmla="val 3970"/>
                <a:gd name="f24" fmla="val 3624"/>
                <a:gd name="f25" fmla="val 2238"/>
                <a:gd name="f26" fmla="val 4915"/>
                <a:gd name="f27" fmla="val 1135"/>
                <a:gd name="f28" fmla="val 6301"/>
                <a:gd name="f29" fmla="val 7656"/>
                <a:gd name="f30" fmla="val 8759"/>
                <a:gd name="f31" fmla="val 3939"/>
                <a:gd name="f32" fmla="val 8696"/>
                <a:gd name="f33" fmla="val 4254"/>
                <a:gd name="f34" fmla="val 8570"/>
                <a:gd name="f35" fmla="val 9011"/>
                <a:gd name="f36" fmla="val 5010"/>
                <a:gd name="f37" fmla="val 9326"/>
                <a:gd name="f38" fmla="val 9483"/>
                <a:gd name="f39" fmla="val 12193"/>
                <a:gd name="f40" fmla="val 12445"/>
                <a:gd name="f41" fmla="val 12602"/>
                <a:gd name="f42" fmla="val 12224"/>
                <a:gd name="f43" fmla="*/ f0 1 12634"/>
                <a:gd name="f44" fmla="*/ f1 1 6113"/>
                <a:gd name="f45" fmla="val f2"/>
                <a:gd name="f46" fmla="val f3"/>
                <a:gd name="f47" fmla="val f4"/>
                <a:gd name="f48" fmla="+- f47 0 f45"/>
                <a:gd name="f49" fmla="+- f46 0 f45"/>
                <a:gd name="f50" fmla="*/ f49 1 12634"/>
                <a:gd name="f51" fmla="*/ f48 1 6113"/>
                <a:gd name="f52" fmla="*/ f45 1 f50"/>
                <a:gd name="f53" fmla="*/ f46 1 f50"/>
                <a:gd name="f54" fmla="*/ f45 1 f51"/>
                <a:gd name="f55" fmla="*/ f47 1 f51"/>
                <a:gd name="f56" fmla="*/ f52 f43 1"/>
                <a:gd name="f57" fmla="*/ f53 f43 1"/>
                <a:gd name="f58" fmla="*/ f55 f44 1"/>
                <a:gd name="f59" fmla="*/ f54 f44 1"/>
              </a:gdLst>
              <a:ahLst/>
              <a:cxnLst>
                <a:cxn ang="3cd4">
                  <a:pos x="hc" y="t"/>
                </a:cxn>
                <a:cxn ang="0">
                  <a:pos x="r" y="vc"/>
                </a:cxn>
                <a:cxn ang="cd4">
                  <a:pos x="hc" y="b"/>
                </a:cxn>
                <a:cxn ang="cd2">
                  <a:pos x="l" y="vc"/>
                </a:cxn>
              </a:cxnLst>
              <a:rect l="f56" t="f59" r="f57" b="f58"/>
              <a:pathLst>
                <a:path w="12634" h="6113">
                  <a:moveTo>
                    <a:pt x="f5" y="f6"/>
                  </a:moveTo>
                  <a:cubicBezTo>
                    <a:pt x="f7" y="f6"/>
                    <a:pt x="f2" y="f8"/>
                    <a:pt x="f2" y="f9"/>
                  </a:cubicBezTo>
                  <a:lnTo>
                    <a:pt x="f2" y="f10"/>
                  </a:lnTo>
                  <a:cubicBezTo>
                    <a:pt x="f2" y="f11"/>
                    <a:pt x="f12" y="f4"/>
                    <a:pt x="f5" y="f4"/>
                  </a:cubicBezTo>
                  <a:lnTo>
                    <a:pt x="f13" y="f4"/>
                  </a:lnTo>
                  <a:cubicBezTo>
                    <a:pt x="f14" y="f15"/>
                    <a:pt x="f16" y="f17"/>
                    <a:pt x="f18" y="f19"/>
                  </a:cubicBezTo>
                  <a:cubicBezTo>
                    <a:pt x="f20" y="f21"/>
                    <a:pt x="f22" y="f23"/>
                    <a:pt x="f22" y="f24"/>
                  </a:cubicBezTo>
                  <a:cubicBezTo>
                    <a:pt x="f22" y="f25"/>
                    <a:pt x="f26" y="f27"/>
                    <a:pt x="f28" y="f27"/>
                  </a:cubicBezTo>
                  <a:cubicBezTo>
                    <a:pt x="f29" y="f27"/>
                    <a:pt x="f30" y="f25"/>
                    <a:pt x="f30" y="f24"/>
                  </a:cubicBezTo>
                  <a:cubicBezTo>
                    <a:pt x="f30" y="f31"/>
                    <a:pt x="f32" y="f33"/>
                    <a:pt x="f34" y="f19"/>
                  </a:cubicBezTo>
                  <a:cubicBezTo>
                    <a:pt x="f35" y="f36"/>
                    <a:pt x="f37" y="f15"/>
                    <a:pt x="f38" y="f4"/>
                  </a:cubicBezTo>
                  <a:lnTo>
                    <a:pt x="f39" y="f4"/>
                  </a:lnTo>
                  <a:cubicBezTo>
                    <a:pt x="f40" y="f4"/>
                    <a:pt x="f41" y="f11"/>
                    <a:pt x="f41" y="f10"/>
                  </a:cubicBezTo>
                  <a:lnTo>
                    <a:pt x="f41" y="f9"/>
                  </a:lnTo>
                  <a:cubicBezTo>
                    <a:pt x="f3" y="f8"/>
                    <a:pt x="f40" y="f6"/>
                    <a:pt x="f42"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210" name="Google Shape;10128;p74">
              <a:extLst>
                <a:ext uri="{FF2B5EF4-FFF2-40B4-BE49-F238E27FC236}">
                  <a16:creationId xmlns:a16="http://schemas.microsoft.com/office/drawing/2014/main" id="{FFAE6176-975C-7420-B495-FFF7C974496A}"/>
                </a:ext>
              </a:extLst>
            </p:cNvPr>
            <p:cNvSpPr/>
            <p:nvPr/>
          </p:nvSpPr>
          <p:spPr>
            <a:xfrm>
              <a:off x="7949994" y="1386367"/>
              <a:ext cx="165561" cy="155137"/>
            </a:xfrm>
            <a:custGeom>
              <a:avLst/>
              <a:gdLst>
                <a:gd name="f0" fmla="val w"/>
                <a:gd name="f1" fmla="val h"/>
                <a:gd name="f2" fmla="val 0"/>
                <a:gd name="f3" fmla="val 4695"/>
                <a:gd name="f4" fmla="val 4128"/>
                <a:gd name="f5" fmla="val 2364"/>
                <a:gd name="f6" fmla="val 1"/>
                <a:gd name="f7" fmla="val 1450"/>
                <a:gd name="f8" fmla="val 694"/>
                <a:gd name="f9" fmla="val 757"/>
                <a:gd name="f10" fmla="val 1670"/>
                <a:gd name="f11" fmla="val 2080"/>
                <a:gd name="f12" fmla="val 851"/>
                <a:gd name="f13" fmla="val 2489"/>
                <a:gd name="f14" fmla="val 1167"/>
                <a:gd name="f15" fmla="val 2805"/>
                <a:gd name="f16" fmla="val 599"/>
                <a:gd name="f17" fmla="val 3120"/>
                <a:gd name="f18" fmla="val 190"/>
                <a:gd name="f19" fmla="val 3592"/>
                <a:gd name="f20" fmla="val 4475"/>
                <a:gd name="f21" fmla="val 3561"/>
                <a:gd name="f22" fmla="val 4065"/>
                <a:gd name="f23" fmla="val 3088"/>
                <a:gd name="f24" fmla="val 3529"/>
                <a:gd name="f25" fmla="val 3813"/>
                <a:gd name="f26" fmla="val 4002"/>
                <a:gd name="f27" fmla="val 3277"/>
                <a:gd name="f28" fmla="*/ f0 1 4695"/>
                <a:gd name="f29" fmla="*/ f1 1 4128"/>
                <a:gd name="f30" fmla="val f2"/>
                <a:gd name="f31" fmla="val f3"/>
                <a:gd name="f32" fmla="val f4"/>
                <a:gd name="f33" fmla="+- f32 0 f30"/>
                <a:gd name="f34" fmla="+- f31 0 f30"/>
                <a:gd name="f35" fmla="*/ f34 1 4695"/>
                <a:gd name="f36" fmla="*/ f33 1 4128"/>
                <a:gd name="f37" fmla="*/ f30 1 f35"/>
                <a:gd name="f38" fmla="*/ f31 1 f35"/>
                <a:gd name="f39" fmla="*/ f30 1 f36"/>
                <a:gd name="f40" fmla="*/ f32 1 f36"/>
                <a:gd name="f41" fmla="*/ f37 f28 1"/>
                <a:gd name="f42" fmla="*/ f38 f28 1"/>
                <a:gd name="f43" fmla="*/ f40 f29 1"/>
                <a:gd name="f44" fmla="*/ f39 f29 1"/>
              </a:gdLst>
              <a:ahLst/>
              <a:cxnLst>
                <a:cxn ang="3cd4">
                  <a:pos x="hc" y="t"/>
                </a:cxn>
                <a:cxn ang="0">
                  <a:pos x="r" y="vc"/>
                </a:cxn>
                <a:cxn ang="cd4">
                  <a:pos x="hc" y="b"/>
                </a:cxn>
                <a:cxn ang="cd2">
                  <a:pos x="l" y="vc"/>
                </a:cxn>
              </a:cxnLst>
              <a:rect l="f41" t="f44" r="f42" b="f43"/>
              <a:pathLst>
                <a:path w="4695" h="4128">
                  <a:moveTo>
                    <a:pt x="f5" y="f6"/>
                  </a:moveTo>
                  <a:cubicBezTo>
                    <a:pt x="f7" y="f6"/>
                    <a:pt x="f8" y="f9"/>
                    <a:pt x="f8" y="f10"/>
                  </a:cubicBezTo>
                  <a:cubicBezTo>
                    <a:pt x="f8" y="f11"/>
                    <a:pt x="f12" y="f13"/>
                    <a:pt x="f14" y="f15"/>
                  </a:cubicBezTo>
                  <a:cubicBezTo>
                    <a:pt x="f16" y="f17"/>
                    <a:pt x="f18" y="f19"/>
                    <a:pt x="f6" y="f4"/>
                  </a:cubicBezTo>
                  <a:lnTo>
                    <a:pt x="f3" y="f4"/>
                  </a:lnTo>
                  <a:cubicBezTo>
                    <a:pt x="f20" y="f21"/>
                    <a:pt x="f22" y="f23"/>
                    <a:pt x="f24" y="f15"/>
                  </a:cubicBezTo>
                  <a:cubicBezTo>
                    <a:pt x="f25" y="f13"/>
                    <a:pt x="f26" y="f11"/>
                    <a:pt x="f26" y="f10"/>
                  </a:cubicBezTo>
                  <a:cubicBezTo>
                    <a:pt x="f26" y="f9"/>
                    <a:pt x="f27"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sp>
        <p:nvSpPr>
          <p:cNvPr id="211" name="Text Placeholder 1">
            <a:extLst>
              <a:ext uri="{FF2B5EF4-FFF2-40B4-BE49-F238E27FC236}">
                <a16:creationId xmlns:a16="http://schemas.microsoft.com/office/drawing/2014/main" id="{53C31407-9C9A-A937-4454-E493557AFA32}"/>
              </a:ext>
            </a:extLst>
          </p:cNvPr>
          <p:cNvSpPr txBox="1">
            <a:spLocks/>
          </p:cNvSpPr>
          <p:nvPr/>
        </p:nvSpPr>
        <p:spPr>
          <a:xfrm>
            <a:off x="1542393" y="548191"/>
            <a:ext cx="9221600" cy="543181"/>
          </a:xfrm>
          <a:prstGeom prst="rect">
            <a:avLst/>
          </a:prstGeom>
        </p:spPr>
        <p:txBody>
          <a:bodyPr anchor="ctr" anchorCtr="1"/>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rtl="1">
              <a:buNone/>
            </a:pPr>
            <a:r>
              <a:rPr lang="fa-IR" sz="4800" dirty="0">
                <a:latin typeface="Arial"/>
                <a:cs typeface="B Nazanin" panose="00000700000000000000" pitchFamily="2" charset="-78"/>
              </a:rPr>
              <a:t>مجموعه آیکون های کاملاً قابل ویرایش: </a:t>
            </a:r>
            <a:r>
              <a:rPr lang="en-US" sz="4800" dirty="0">
                <a:latin typeface="Arial"/>
                <a:cs typeface="B Nazanin" panose="00000700000000000000" pitchFamily="2" charset="-78"/>
              </a:rPr>
              <a:t>B</a:t>
            </a:r>
          </a:p>
        </p:txBody>
      </p:sp>
    </p:spTree>
    <p:extLst>
      <p:ext uri="{BB962C8B-B14F-4D97-AF65-F5344CB8AC3E}">
        <p14:creationId xmlns:p14="http://schemas.microsoft.com/office/powerpoint/2010/main" val="213517266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sosceles Triangle 68">
            <a:extLst>
              <a:ext uri="{FF2B5EF4-FFF2-40B4-BE49-F238E27FC236}">
                <a16:creationId xmlns:a16="http://schemas.microsoft.com/office/drawing/2014/main" id="{0AD77B0B-062D-EE53-1F0D-2D38E485C490}"/>
              </a:ext>
            </a:extLst>
          </p:cNvPr>
          <p:cNvSpPr/>
          <p:nvPr/>
        </p:nvSpPr>
        <p:spPr>
          <a:xfrm rot="10799991">
            <a:off x="6637791" y="4492694"/>
            <a:ext cx="249704" cy="777641"/>
          </a:xfrm>
          <a:custGeom>
            <a:avLst/>
            <a:gdLst>
              <a:gd name="f0" fmla="val w"/>
              <a:gd name="f1" fmla="val h"/>
              <a:gd name="f2" fmla="val 0"/>
              <a:gd name="f3" fmla="val 1040400"/>
              <a:gd name="f4" fmla="val 3240000"/>
              <a:gd name="f5" fmla="val 41345"/>
              <a:gd name="f6" fmla="val 940666"/>
              <a:gd name="f7" fmla="val 1242"/>
              <a:gd name="f8" fmla="val 653403"/>
              <a:gd name="f9" fmla="val 1057"/>
              <a:gd name="f10" fmla="val 652077"/>
              <a:gd name="f11" fmla="val 447"/>
              <a:gd name="f12" fmla="val 647712"/>
              <a:gd name="f13" fmla="val 4531"/>
              <a:gd name="f14" fmla="val 520200"/>
              <a:gd name="f15" fmla="val 659109"/>
              <a:gd name="f16" fmla="val 174478"/>
              <a:gd name="f17" fmla="val 101622"/>
              <a:gd name="f18" fmla="val 1372451"/>
              <a:gd name="f19" fmla="val 61820"/>
              <a:gd name="f20" fmla="val 1087335"/>
              <a:gd name="f21" fmla="val 728036"/>
              <a:gd name="f22" fmla="val 261055"/>
              <a:gd name="f23" fmla="val 870500"/>
              <a:gd name="f24" fmla="val 439998"/>
              <a:gd name="f25" fmla="val 860164"/>
              <a:gd name="f26" fmla="val 431664"/>
              <a:gd name="f27" fmla="val 161365"/>
              <a:gd name="f28" fmla="val 1800403"/>
              <a:gd name="f29" fmla="val 122098"/>
              <a:gd name="f30" fmla="val 1519120"/>
              <a:gd name="f31" fmla="val 930953"/>
              <a:gd name="f32" fmla="val 515931"/>
              <a:gd name="f33" fmla="val 1035869"/>
              <a:gd name="f34" fmla="val 1039954"/>
              <a:gd name="f35" fmla="val 1039345"/>
              <a:gd name="f36" fmla="val 652078"/>
              <a:gd name="f37" fmla="val 1039160"/>
              <a:gd name="f38" fmla="val 1029316"/>
              <a:gd name="f39" fmla="val 723920"/>
              <a:gd name="f40" fmla="val 217894"/>
              <a:gd name="f41" fmla="val 2205330"/>
              <a:gd name="f42" fmla="val 181840"/>
              <a:gd name="f43" fmla="val 1947070"/>
              <a:gd name="f44" fmla="val 1000266"/>
              <a:gd name="f45" fmla="val 932012"/>
              <a:gd name="f46" fmla="val 949113"/>
              <a:gd name="f47" fmla="val 1298429"/>
              <a:gd name="f48" fmla="val 330192"/>
              <a:gd name="f49" fmla="val 2564220"/>
              <a:gd name="f50" fmla="val 267995"/>
              <a:gd name="f51" fmla="val 237100"/>
              <a:gd name="f52" fmla="val 2342912"/>
              <a:gd name="f53" fmla="val 242309"/>
              <a:gd name="f54" fmla="val 2347112"/>
              <a:gd name="f55" fmla="val 920063"/>
              <a:gd name="f56" fmla="val 1506522"/>
              <a:gd name="f57" fmla="val 865005"/>
              <a:gd name="f58" fmla="val 1900914"/>
              <a:gd name="f59" fmla="val 772406"/>
              <a:gd name="f60" fmla="val 468924"/>
              <a:gd name="f61" fmla="val 835955"/>
              <a:gd name="f62" fmla="val 2109008"/>
              <a:gd name="f63" fmla="val 892044"/>
              <a:gd name="f64" fmla="val 148356"/>
              <a:gd name="f65" fmla="val 276144"/>
              <a:gd name="f66" fmla="val 2663936"/>
              <a:gd name="f67" fmla="val 764256"/>
              <a:gd name="f68" fmla="*/ f0 1 1040400"/>
              <a:gd name="f69" fmla="*/ f1 1 3240000"/>
              <a:gd name="f70" fmla="val f2"/>
              <a:gd name="f71" fmla="val f3"/>
              <a:gd name="f72" fmla="val f4"/>
              <a:gd name="f73" fmla="+- f72 0 f70"/>
              <a:gd name="f74" fmla="+- f71 0 f70"/>
              <a:gd name="f75" fmla="*/ f74 1 1040400"/>
              <a:gd name="f76" fmla="*/ f73 1 3240000"/>
              <a:gd name="f77" fmla="*/ f70 1 f75"/>
              <a:gd name="f78" fmla="*/ f71 1 f75"/>
              <a:gd name="f79" fmla="*/ f70 1 f76"/>
              <a:gd name="f80" fmla="*/ f72 1 f76"/>
              <a:gd name="f81" fmla="*/ f77 f68 1"/>
              <a:gd name="f82" fmla="*/ f78 f68 1"/>
              <a:gd name="f83" fmla="*/ f80 f69 1"/>
              <a:gd name="f84" fmla="*/ f79 f69 1"/>
            </a:gdLst>
            <a:ahLst/>
            <a:cxnLst>
              <a:cxn ang="3cd4">
                <a:pos x="hc" y="t"/>
              </a:cxn>
              <a:cxn ang="0">
                <a:pos x="r" y="vc"/>
              </a:cxn>
              <a:cxn ang="cd4">
                <a:pos x="hc" y="b"/>
              </a:cxn>
              <a:cxn ang="cd2">
                <a:pos x="l" y="vc"/>
              </a:cxn>
            </a:cxnLst>
            <a:rect l="f81" t="f84" r="f82" b="f83"/>
            <a:pathLst>
              <a:path w="1040400" h="3240000">
                <a:moveTo>
                  <a:pt x="f5" y="f6"/>
                </a:moveTo>
                <a:lnTo>
                  <a:pt x="f7" y="f8"/>
                </a:lnTo>
                <a:lnTo>
                  <a:pt x="f2" y="f8"/>
                </a:lnTo>
                <a:lnTo>
                  <a:pt x="f9" y="f10"/>
                </a:lnTo>
                <a:lnTo>
                  <a:pt x="f11" y="f12"/>
                </a:lnTo>
                <a:lnTo>
                  <a:pt x="f13" y="f12"/>
                </a:lnTo>
                <a:lnTo>
                  <a:pt x="f14" y="f2"/>
                </a:lnTo>
                <a:lnTo>
                  <a:pt x="f15" y="f16"/>
                </a:lnTo>
                <a:close/>
                <a:moveTo>
                  <a:pt x="f17" y="f18"/>
                </a:moveTo>
                <a:lnTo>
                  <a:pt x="f19" y="f20"/>
                </a:lnTo>
                <a:lnTo>
                  <a:pt x="f21" y="f22"/>
                </a:lnTo>
                <a:lnTo>
                  <a:pt x="f23" y="f24"/>
                </a:lnTo>
                <a:lnTo>
                  <a:pt x="f25" y="f26"/>
                </a:lnTo>
                <a:close/>
                <a:moveTo>
                  <a:pt x="f27" y="f28"/>
                </a:moveTo>
                <a:lnTo>
                  <a:pt x="f29" y="f30"/>
                </a:lnTo>
                <a:lnTo>
                  <a:pt x="f31" y="f32"/>
                </a:lnTo>
                <a:lnTo>
                  <a:pt x="f33" y="f12"/>
                </a:lnTo>
                <a:lnTo>
                  <a:pt x="f34" y="f12"/>
                </a:lnTo>
                <a:lnTo>
                  <a:pt x="f35" y="f36"/>
                </a:lnTo>
                <a:lnTo>
                  <a:pt x="f3" y="f8"/>
                </a:lnTo>
                <a:lnTo>
                  <a:pt x="f37" y="f8"/>
                </a:lnTo>
                <a:lnTo>
                  <a:pt x="f38" y="f39"/>
                </a:lnTo>
                <a:close/>
                <a:moveTo>
                  <a:pt x="f40" y="f41"/>
                </a:moveTo>
                <a:lnTo>
                  <a:pt x="f42" y="f43"/>
                </a:lnTo>
                <a:lnTo>
                  <a:pt x="f44" y="f45"/>
                </a:lnTo>
                <a:lnTo>
                  <a:pt x="f46" y="f47"/>
                </a:lnTo>
                <a:close/>
                <a:moveTo>
                  <a:pt x="f48" y="f49"/>
                </a:moveTo>
                <a:lnTo>
                  <a:pt x="f50" y="f49"/>
                </a:lnTo>
                <a:lnTo>
                  <a:pt x="f51" y="f52"/>
                </a:lnTo>
                <a:lnTo>
                  <a:pt x="f53" y="f54"/>
                </a:lnTo>
                <a:lnTo>
                  <a:pt x="f55" y="f56"/>
                </a:lnTo>
                <a:lnTo>
                  <a:pt x="f57" y="f58"/>
                </a:lnTo>
                <a:close/>
                <a:moveTo>
                  <a:pt x="f59" y="f49"/>
                </a:moveTo>
                <a:lnTo>
                  <a:pt x="f60" y="f49"/>
                </a:lnTo>
                <a:lnTo>
                  <a:pt x="f61" y="f62"/>
                </a:lnTo>
                <a:close/>
                <a:moveTo>
                  <a:pt x="f63" y="f4"/>
                </a:moveTo>
                <a:lnTo>
                  <a:pt x="f64" y="f4"/>
                </a:lnTo>
                <a:lnTo>
                  <a:pt x="f65" y="f66"/>
                </a:lnTo>
                <a:lnTo>
                  <a:pt x="f67" y="f66"/>
                </a:lnTo>
                <a:close/>
              </a:path>
            </a:pathLst>
          </a:custGeom>
          <a:solidFill>
            <a:srgbClr val="00B050"/>
          </a:solidFill>
          <a:ln cap="flat">
            <a:noFill/>
            <a:prstDash val="solid"/>
          </a:ln>
        </p:spPr>
        <p:txBody>
          <a:bodyPr vert="horz" wrap="square" lIns="91440" tIns="45720" rIns="91440" bIns="45720" anchor="ctr" anchorCtr="1" compatLnSpc="1">
            <a:noAutofit/>
          </a:bodyPr>
          <a:lstStyle/>
          <a:p>
            <a:pPr algn="ctr" defTabSz="1219140">
              <a:defRPr sz="1800" b="0" i="0" u="none" strike="noStrike" kern="0" cap="none" spc="0" baseline="0">
                <a:solidFill>
                  <a:srgbClr val="000000"/>
                </a:solidFill>
                <a:uFillTx/>
              </a:defRPr>
            </a:pPr>
            <a:endParaRPr lang="en-US" sz="1400">
              <a:ea typeface="맑은 고딕" pitchFamily="34"/>
              <a:cs typeface="B Nazanin" panose="00000700000000000000" pitchFamily="2" charset="-78"/>
            </a:endParaRPr>
          </a:p>
        </p:txBody>
      </p:sp>
      <p:sp>
        <p:nvSpPr>
          <p:cNvPr id="3" name="Rectangle 9">
            <a:extLst>
              <a:ext uri="{FF2B5EF4-FFF2-40B4-BE49-F238E27FC236}">
                <a16:creationId xmlns:a16="http://schemas.microsoft.com/office/drawing/2014/main" id="{8A44671E-3D4B-38A8-0907-C5E94A773301}"/>
              </a:ext>
            </a:extLst>
          </p:cNvPr>
          <p:cNvSpPr/>
          <p:nvPr/>
        </p:nvSpPr>
        <p:spPr>
          <a:xfrm>
            <a:off x="7275459" y="4582474"/>
            <a:ext cx="599053" cy="598077"/>
          </a:xfrm>
          <a:custGeom>
            <a:avLst/>
            <a:gdLst>
              <a:gd name="f0" fmla="val w"/>
              <a:gd name="f1" fmla="val h"/>
              <a:gd name="f2" fmla="val 0"/>
              <a:gd name="f3" fmla="val 3228210"/>
              <a:gd name="f4" fmla="val 3222968"/>
              <a:gd name="f5" fmla="val 1619999"/>
              <a:gd name="f6" fmla="val 642446"/>
              <a:gd name="f7" fmla="val 2664115"/>
              <a:gd name="f8" fmla="val 1686562"/>
              <a:gd name="f9" fmla="val 2664116"/>
              <a:gd name="f10" fmla="val 2015013"/>
              <a:gd name="f11" fmla="val 2511495"/>
              <a:gd name="f12" fmla="val 2399422"/>
              <a:gd name="f13" fmla="val 1924159"/>
              <a:gd name="f14" fmla="val 2308568"/>
              <a:gd name="f15" fmla="val 1812086"/>
              <a:gd name="f16" fmla="val 1427912"/>
              <a:gd name="f17" fmla="val 1315839"/>
              <a:gd name="f18" fmla="val 1224985"/>
              <a:gd name="f19" fmla="val 575882"/>
              <a:gd name="f20" fmla="val 575884"/>
              <a:gd name="f21" fmla="val 509997"/>
              <a:gd name="f22" fmla="val 122689"/>
              <a:gd name="f23" fmla="val 942045"/>
              <a:gd name="f24" fmla="val 542556"/>
              <a:gd name="f25" fmla="val 974604"/>
              <a:gd name="f26" fmla="val 1620001"/>
              <a:gd name="f27" fmla="val 7099"/>
              <a:gd name="f28" fmla="val 1686560"/>
              <a:gd name="f29" fmla="val 2900441"/>
              <a:gd name="f30" fmla="val 349390"/>
              <a:gd name="f31" fmla="val 342291"/>
              <a:gd name="f32" fmla="val 330172"/>
              <a:gd name="f33" fmla="val 1679462"/>
              <a:gd name="f34" fmla="*/ f0 1 3228210"/>
              <a:gd name="f35" fmla="*/ f1 1 3222968"/>
              <a:gd name="f36" fmla="val f2"/>
              <a:gd name="f37" fmla="val f3"/>
              <a:gd name="f38" fmla="val f4"/>
              <a:gd name="f39" fmla="+- f38 0 f36"/>
              <a:gd name="f40" fmla="+- f37 0 f36"/>
              <a:gd name="f41" fmla="*/ f40 1 3228210"/>
              <a:gd name="f42" fmla="*/ f39 1 3222968"/>
              <a:gd name="f43" fmla="*/ f36 1 f41"/>
              <a:gd name="f44" fmla="*/ f37 1 f41"/>
              <a:gd name="f45" fmla="*/ f36 1 f42"/>
              <a:gd name="f46" fmla="*/ f38 1 f42"/>
              <a:gd name="f47" fmla="*/ f43 f34 1"/>
              <a:gd name="f48" fmla="*/ f44 f34 1"/>
              <a:gd name="f49" fmla="*/ f46 f35 1"/>
              <a:gd name="f50" fmla="*/ f45 f35 1"/>
            </a:gdLst>
            <a:ahLst/>
            <a:cxnLst>
              <a:cxn ang="3cd4">
                <a:pos x="hc" y="t"/>
              </a:cxn>
              <a:cxn ang="0">
                <a:pos x="r" y="vc"/>
              </a:cxn>
              <a:cxn ang="cd4">
                <a:pos x="hc" y="b"/>
              </a:cxn>
              <a:cxn ang="cd2">
                <a:pos x="l" y="vc"/>
              </a:cxn>
            </a:cxnLst>
            <a:rect l="f47" t="f50" r="f48" b="f49"/>
            <a:pathLst>
              <a:path w="3228210" h="3222968">
                <a:moveTo>
                  <a:pt x="f5" y="f6"/>
                </a:moveTo>
                <a:lnTo>
                  <a:pt x="f7" y="f8"/>
                </a:lnTo>
                <a:lnTo>
                  <a:pt x="f9" y="f8"/>
                </a:lnTo>
                <a:lnTo>
                  <a:pt x="f9" y="f4"/>
                </a:lnTo>
                <a:lnTo>
                  <a:pt x="f10" y="f4"/>
                </a:lnTo>
                <a:lnTo>
                  <a:pt x="f10" y="f11"/>
                </a:lnTo>
                <a:cubicBezTo>
                  <a:pt x="f10" y="f12"/>
                  <a:pt x="f13" y="f14"/>
                  <a:pt x="f15" y="f14"/>
                </a:cubicBezTo>
                <a:lnTo>
                  <a:pt x="f16" y="f14"/>
                </a:lnTo>
                <a:cubicBezTo>
                  <a:pt x="f17" y="f14"/>
                  <a:pt x="f18" y="f12"/>
                  <a:pt x="f18" y="f11"/>
                </a:cubicBezTo>
                <a:lnTo>
                  <a:pt x="f18" y="f4"/>
                </a:lnTo>
                <a:lnTo>
                  <a:pt x="f19" y="f4"/>
                </a:lnTo>
                <a:lnTo>
                  <a:pt x="f19" y="f8"/>
                </a:lnTo>
                <a:lnTo>
                  <a:pt x="f20" y="f8"/>
                </a:lnTo>
                <a:close/>
                <a:moveTo>
                  <a:pt x="f21" y="f22"/>
                </a:moveTo>
                <a:lnTo>
                  <a:pt x="f23" y="f22"/>
                </a:lnTo>
                <a:lnTo>
                  <a:pt x="f23" y="f24"/>
                </a:lnTo>
                <a:lnTo>
                  <a:pt x="f21" y="f25"/>
                </a:lnTo>
                <a:close/>
                <a:moveTo>
                  <a:pt x="f26" y="f27"/>
                </a:moveTo>
                <a:lnTo>
                  <a:pt x="f3" y="f28"/>
                </a:lnTo>
                <a:lnTo>
                  <a:pt x="f29" y="f28"/>
                </a:lnTo>
                <a:lnTo>
                  <a:pt x="f26" y="f30"/>
                </a:lnTo>
                <a:close/>
                <a:moveTo>
                  <a:pt x="f5" y="f2"/>
                </a:moveTo>
                <a:lnTo>
                  <a:pt x="f5" y="f31"/>
                </a:lnTo>
                <a:lnTo>
                  <a:pt x="f32" y="f33"/>
                </a:lnTo>
                <a:lnTo>
                  <a:pt x="f2" y="f33"/>
                </a:lnTo>
                <a:close/>
              </a:path>
            </a:pathLst>
          </a:custGeom>
          <a:solidFill>
            <a:srgbClr val="00B050"/>
          </a:solidFill>
          <a:ln cap="flat">
            <a:noFill/>
            <a:prstDash val="solid"/>
          </a:ln>
        </p:spPr>
        <p:txBody>
          <a:bodyPr vert="horz" wrap="square" lIns="91440" tIns="45720" rIns="91440" bIns="45720" anchor="ctr" anchorCtr="1" compatLnSpc="1">
            <a:noAutofit/>
          </a:bodyPr>
          <a:lstStyle/>
          <a:p>
            <a:pPr algn="ctr" defTabSz="1219140">
              <a:defRPr sz="1800" b="0" i="0" u="none" strike="noStrike" kern="0" cap="none" spc="0" baseline="0">
                <a:solidFill>
                  <a:srgbClr val="000000"/>
                </a:solidFill>
                <a:uFillTx/>
              </a:defRPr>
            </a:pPr>
            <a:endParaRPr lang="en-US" sz="1400">
              <a:ea typeface="맑은 고딕" pitchFamily="34"/>
              <a:cs typeface="B Nazanin" panose="00000700000000000000" pitchFamily="2" charset="-78"/>
            </a:endParaRPr>
          </a:p>
        </p:txBody>
      </p:sp>
      <p:sp>
        <p:nvSpPr>
          <p:cNvPr id="4" name="Freeform 18">
            <a:extLst>
              <a:ext uri="{FF2B5EF4-FFF2-40B4-BE49-F238E27FC236}">
                <a16:creationId xmlns:a16="http://schemas.microsoft.com/office/drawing/2014/main" id="{9DC1AB82-AAF1-3A42-9CB0-C7208CE664D0}"/>
              </a:ext>
            </a:extLst>
          </p:cNvPr>
          <p:cNvSpPr/>
          <p:nvPr/>
        </p:nvSpPr>
        <p:spPr>
          <a:xfrm>
            <a:off x="9164269" y="4648067"/>
            <a:ext cx="578521" cy="466916"/>
          </a:xfrm>
          <a:custGeom>
            <a:avLst/>
            <a:gdLst>
              <a:gd name="f0" fmla="val w"/>
              <a:gd name="f1" fmla="val h"/>
              <a:gd name="f2" fmla="val 0"/>
              <a:gd name="f3" fmla="val 3307788"/>
              <a:gd name="f4" fmla="val 2669631"/>
              <a:gd name="f5" fmla="val 2793832"/>
              <a:gd name="f6" fmla="val 1478391"/>
              <a:gd name="f7" fmla="val 2772990"/>
              <a:gd name="f8" fmla="val 1635402"/>
              <a:gd name="f9" fmla="val 2717678"/>
              <a:gd name="f10" fmla="val 1784517"/>
              <a:gd name="f11" fmla="val 2633007"/>
              <a:gd name="f12" fmla="val 1915952"/>
              <a:gd name="f13" fmla="val 2695386"/>
              <a:gd name="f14" fmla="val 1951862"/>
              <a:gd name="f15" fmla="val 2772768"/>
              <a:gd name="f16" fmla="val 1955673"/>
              <a:gd name="f17" fmla="val 2841607"/>
              <a:gd name="f18" fmla="val 1924185"/>
              <a:gd name="f19" fmla="val 2943442"/>
              <a:gd name="f20" fmla="val 1877605"/>
              <a:gd name="f21" fmla="val 2999062"/>
              <a:gd name="f22" fmla="val 1766364"/>
              <a:gd name="f23" fmla="val 2975226"/>
              <a:gd name="f24" fmla="val 1656948"/>
              <a:gd name="f25" fmla="val 2955176"/>
              <a:gd name="f26" fmla="val 1564911"/>
              <a:gd name="f27" fmla="val 2883463"/>
              <a:gd name="f28" fmla="val 1495086"/>
              <a:gd name="f29" fmla="val 2807611"/>
              <a:gd name="f30" fmla="val 1247700"/>
              <a:gd name="f31" fmla="val 2807472"/>
              <a:gd name="f32" fmla="val 1256060"/>
              <a:gd name="f33" fmla="val 2994195"/>
              <a:gd name="f34" fmla="val 1281771"/>
              <a:gd name="f35" fmla="val 3148201"/>
              <a:gd name="f36" fmla="val 1421768"/>
              <a:gd name="f37" fmla="val 3189276"/>
              <a:gd name="f38" fmla="val 1610317"/>
              <a:gd name="f39" fmla="val 3235041"/>
              <a:gd name="f40" fmla="val 1820393"/>
              <a:gd name="f41" fmla="val 3128252"/>
              <a:gd name="f42" fmla="val 2033972"/>
              <a:gd name="f43" fmla="val 2932732"/>
              <a:gd name="f44" fmla="val 2123406"/>
              <a:gd name="f45" fmla="val 2789297"/>
              <a:gd name="f46" fmla="val 2189015"/>
              <a:gd name="f47" fmla="val 2626543"/>
              <a:gd name="f48" fmla="val 2174805"/>
              <a:gd name="f49" fmla="val 2499470"/>
              <a:gd name="f50" fmla="val 2094044"/>
              <a:gd name="f51" fmla="val 2427194"/>
              <a:gd name="f52" fmla="val 2172627"/>
              <a:gd name="f53" fmla="val 2343030"/>
              <a:gd name="f54" fmla="val 2241391"/>
              <a:gd name="f55" fmla="val 2248861"/>
              <a:gd name="f56" fmla="val 2297980"/>
              <a:gd name="f57" fmla="val 2178351"/>
              <a:gd name="f58" fmla="val 2340352"/>
              <a:gd name="f59" fmla="val 2104446"/>
              <a:gd name="f60" fmla="val 2374567"/>
              <a:gd name="f61" fmla="val 2027600"/>
              <a:gd name="f62" fmla="val 2398134"/>
              <a:gd name="f63" fmla="val 2397615"/>
              <a:gd name="f64" fmla="val 3265361"/>
              <a:gd name="f65" fmla="val 2549905"/>
              <a:gd name="f66" fmla="val 2537441"/>
              <a:gd name="f67" fmla="val 2669620"/>
              <a:gd name="f68" fmla="val 1653814"/>
              <a:gd name="f69" fmla="val 773102"/>
              <a:gd name="f70" fmla="val 2669642"/>
              <a:gd name="f71" fmla="val 46417"/>
              <a:gd name="f72" fmla="val 2550707"/>
              <a:gd name="f73" fmla="val 2398955"/>
              <a:gd name="f74" fmla="val 1280678"/>
              <a:gd name="f75" fmla="val 2398436"/>
              <a:gd name="f76" fmla="val 1203764"/>
              <a:gd name="f77" fmla="val 2374915"/>
              <a:gd name="f78" fmla="val 1129786"/>
              <a:gd name="f79" fmla="val 2340732"/>
              <a:gd name="f80" fmla="val 1059201"/>
              <a:gd name="f81" fmla="val 2298380"/>
              <a:gd name="f82" fmla="val 693039"/>
              <a:gd name="f83" fmla="val 2078675"/>
              <a:gd name="f84" fmla="val 477900"/>
              <a:gd name="f85" fmla="val 1674935"/>
              <a:gd name="f86" fmla="val 499745"/>
              <a:gd name="f87" fmla="val 1248476"/>
              <a:gd name="f88" fmla="val 1331611"/>
              <a:gd name="f89" fmla="val 201752"/>
              <a:gd name="f90" fmla="val 1206335"/>
              <a:gd name="f91" fmla="val 290902"/>
              <a:gd name="f92" fmla="val 1124761"/>
              <a:gd name="f93" fmla="val 308382"/>
              <a:gd name="f94" fmla="val 1132336"/>
              <a:gd name="f95" fmla="val 435988"/>
              <a:gd name="f96" fmla="val 1160888"/>
              <a:gd name="f97" fmla="val 640507"/>
              <a:gd name="f98" fmla="val 1527973"/>
              <a:gd name="f99" fmla="val 617783"/>
              <a:gd name="f100" fmla="val 1498839"/>
              <a:gd name="f101" fmla="val 840365"/>
              <a:gd name="f102" fmla="val 1455138"/>
              <a:gd name="f103" fmla="val 960979"/>
              <a:gd name="f104" fmla="val 1395705"/>
              <a:gd name="f105" fmla="val 987199"/>
              <a:gd name="f106" fmla="val 1213910"/>
              <a:gd name="f107" fmla="val 1052459"/>
              <a:gd name="f108" fmla="val 1331028"/>
              <a:gd name="f109" fmla="val 972050"/>
              <a:gd name="f110" fmla="val 1364241"/>
              <a:gd name="f111" fmla="val 921357"/>
              <a:gd name="f112" fmla="val 1360745"/>
              <a:gd name="f113" fmla="val 809484"/>
              <a:gd name="f114" fmla="val 1360746"/>
              <a:gd name="f115" fmla="val 646916"/>
              <a:gd name="f116" fmla="val 1111360"/>
              <a:gd name="f117" fmla="val 626523"/>
              <a:gd name="f118" fmla="val 1020462"/>
              <a:gd name="f119" fmla="val 495421"/>
              <a:gd name="f120" fmla="val 941218"/>
              <a:gd name="f121" fmla="val 374224"/>
              <a:gd name="f122" fmla="val 1061250"/>
              <a:gd name="f123" fmla="val 280996"/>
              <a:gd name="f124" fmla="val 2164365"/>
              <a:gd name="f125" fmla="val 80223"/>
              <a:gd name="f126" fmla="val 2021192"/>
              <a:gd name="f127" fmla="val 182108"/>
              <a:gd name="f128" fmla="val 1927964"/>
              <a:gd name="f129" fmla="val 202086"/>
              <a:gd name="f130" fmla="val 1936621"/>
              <a:gd name="f131" fmla="val 347922"/>
              <a:gd name="f132" fmla="val 1969252"/>
              <a:gd name="f133" fmla="val 581657"/>
              <a:gd name="f134" fmla="val 2388778"/>
              <a:gd name="f135" fmla="val 555687"/>
              <a:gd name="f136" fmla="val 2355482"/>
              <a:gd name="f137" fmla="val 810066"/>
              <a:gd name="f138" fmla="val 2305538"/>
              <a:gd name="f139" fmla="val 947910"/>
              <a:gd name="f140" fmla="val 2237615"/>
              <a:gd name="f141" fmla="val 977876"/>
              <a:gd name="f142" fmla="val 2029849"/>
              <a:gd name="f143" fmla="val 2163698"/>
              <a:gd name="f144" fmla="val 960563"/>
              <a:gd name="f145" fmla="val 2201656"/>
              <a:gd name="f146" fmla="val 902628"/>
              <a:gd name="f147" fmla="val 2197660"/>
              <a:gd name="f148" fmla="val 774773"/>
              <a:gd name="f149" fmla="val 2197661"/>
              <a:gd name="f150" fmla="val 588982"/>
              <a:gd name="f151" fmla="val 1912649"/>
              <a:gd name="f152" fmla="val 565676"/>
              <a:gd name="f153" fmla="val 1808765"/>
              <a:gd name="f154" fmla="val 415844"/>
              <a:gd name="f155" fmla="val 1718201"/>
              <a:gd name="f156" fmla="val 277334"/>
              <a:gd name="f157" fmla="val 1855380"/>
              <a:gd name="f158" fmla="val 170787"/>
              <a:gd name="f159" fmla="val 1754169"/>
              <a:gd name="f160" fmla="val 1583512"/>
              <a:gd name="f161" fmla="val 121444"/>
              <a:gd name="f162" fmla="val 1472387"/>
              <a:gd name="f163" fmla="val 145257"/>
              <a:gd name="f164" fmla="val 1482706"/>
              <a:gd name="f165" fmla="val 319088"/>
              <a:gd name="f166" fmla="val 1521601"/>
              <a:gd name="f167" fmla="val 597693"/>
              <a:gd name="f168" fmla="val 2021663"/>
              <a:gd name="f169" fmla="val 566738"/>
              <a:gd name="f170" fmla="val 1981975"/>
              <a:gd name="f171" fmla="val 869950"/>
              <a:gd name="f172" fmla="val 1922443"/>
              <a:gd name="f173" fmla="val 1034256"/>
              <a:gd name="f174" fmla="val 1841481"/>
              <a:gd name="f175" fmla="val 1069974"/>
              <a:gd name="f176" fmla="val 1593831"/>
              <a:gd name="f177" fmla="val 1158875"/>
              <a:gd name="f178" fmla="val 1753374"/>
              <a:gd name="f179" fmla="val 1049338"/>
              <a:gd name="f180" fmla="val 1798619"/>
              <a:gd name="f181" fmla="val 980281"/>
              <a:gd name="f182" fmla="val 1793856"/>
              <a:gd name="f183" fmla="val 827882"/>
              <a:gd name="f184" fmla="val 1793857"/>
              <a:gd name="f185" fmla="val 606424"/>
              <a:gd name="f186" fmla="val 1454132"/>
              <a:gd name="f187" fmla="val 578644"/>
              <a:gd name="f188" fmla="val 1330306"/>
              <a:gd name="f189" fmla="val 400050"/>
              <a:gd name="f190" fmla="val 1222356"/>
              <a:gd name="f191" fmla="val 234950"/>
              <a:gd name="f192" fmla="val 1385869"/>
              <a:gd name="f193" fmla="val 107950"/>
              <a:gd name="f194" fmla="*/ f0 1 3307788"/>
              <a:gd name="f195" fmla="*/ f1 1 2669631"/>
              <a:gd name="f196" fmla="val f2"/>
              <a:gd name="f197" fmla="val f3"/>
              <a:gd name="f198" fmla="val f4"/>
              <a:gd name="f199" fmla="+- f198 0 f196"/>
              <a:gd name="f200" fmla="+- f197 0 f196"/>
              <a:gd name="f201" fmla="*/ f200 1 3307788"/>
              <a:gd name="f202" fmla="*/ f199 1 2669631"/>
              <a:gd name="f203" fmla="*/ f196 1 f201"/>
              <a:gd name="f204" fmla="*/ f197 1 f201"/>
              <a:gd name="f205" fmla="*/ f196 1 f202"/>
              <a:gd name="f206" fmla="*/ f198 1 f202"/>
              <a:gd name="f207" fmla="*/ f203 f194 1"/>
              <a:gd name="f208" fmla="*/ f204 f194 1"/>
              <a:gd name="f209" fmla="*/ f206 f195 1"/>
              <a:gd name="f210" fmla="*/ f205 f195 1"/>
            </a:gdLst>
            <a:ahLst/>
            <a:cxnLst>
              <a:cxn ang="3cd4">
                <a:pos x="hc" y="t"/>
              </a:cxn>
              <a:cxn ang="0">
                <a:pos x="r" y="vc"/>
              </a:cxn>
              <a:cxn ang="cd4">
                <a:pos x="hc" y="b"/>
              </a:cxn>
              <a:cxn ang="cd2">
                <a:pos x="l" y="vc"/>
              </a:cxn>
            </a:cxnLst>
            <a:rect l="f207" t="f210" r="f208" b="f209"/>
            <a:pathLst>
              <a:path w="3307788" h="2669631">
                <a:moveTo>
                  <a:pt x="f5" y="f6"/>
                </a:moveTo>
                <a:cubicBezTo>
                  <a:pt x="f7" y="f8"/>
                  <a:pt x="f9" y="f10"/>
                  <a:pt x="f11" y="f12"/>
                </a:cubicBezTo>
                <a:cubicBezTo>
                  <a:pt x="f13" y="f14"/>
                  <a:pt x="f15" y="f16"/>
                  <a:pt x="f17" y="f18"/>
                </a:cubicBezTo>
                <a:cubicBezTo>
                  <a:pt x="f19" y="f20"/>
                  <a:pt x="f21" y="f22"/>
                  <a:pt x="f23" y="f24"/>
                </a:cubicBezTo>
                <a:cubicBezTo>
                  <a:pt x="f25" y="f26"/>
                  <a:pt x="f27" y="f28"/>
                  <a:pt x="f5" y="f6"/>
                </a:cubicBezTo>
                <a:close/>
                <a:moveTo>
                  <a:pt x="f29" y="f30"/>
                </a:moveTo>
                <a:lnTo>
                  <a:pt x="f31" y="f32"/>
                </a:lnTo>
                <a:cubicBezTo>
                  <a:pt x="f33" y="f34"/>
                  <a:pt x="f35" y="f36"/>
                  <a:pt x="f37" y="f38"/>
                </a:cubicBezTo>
                <a:cubicBezTo>
                  <a:pt x="f39" y="f40"/>
                  <a:pt x="f41" y="f42"/>
                  <a:pt x="f43" y="f44"/>
                </a:cubicBezTo>
                <a:cubicBezTo>
                  <a:pt x="f45" y="f46"/>
                  <a:pt x="f47" y="f48"/>
                  <a:pt x="f49" y="f50"/>
                </a:cubicBezTo>
                <a:cubicBezTo>
                  <a:pt x="f51" y="f52"/>
                  <a:pt x="f53" y="f54"/>
                  <a:pt x="f55" y="f56"/>
                </a:cubicBezTo>
                <a:cubicBezTo>
                  <a:pt x="f57" y="f58"/>
                  <a:pt x="f59" y="f60"/>
                  <a:pt x="f61" y="f62"/>
                </a:cubicBezTo>
                <a:lnTo>
                  <a:pt x="f3" y="f63"/>
                </a:lnTo>
                <a:cubicBezTo>
                  <a:pt x="f64" y="f65"/>
                  <a:pt x="f66" y="f67"/>
                  <a:pt x="f68" y="f4"/>
                </a:cubicBezTo>
                <a:cubicBezTo>
                  <a:pt x="f69" y="f70"/>
                  <a:pt x="f71" y="f72"/>
                  <a:pt x="f2" y="f73"/>
                </a:cubicBezTo>
                <a:lnTo>
                  <a:pt x="f74" y="f75"/>
                </a:lnTo>
                <a:cubicBezTo>
                  <a:pt x="f76" y="f77"/>
                  <a:pt x="f78" y="f79"/>
                  <a:pt x="f80" y="f81"/>
                </a:cubicBezTo>
                <a:cubicBezTo>
                  <a:pt x="f82" y="f83"/>
                  <a:pt x="f84" y="f85"/>
                  <a:pt x="f86" y="f87"/>
                </a:cubicBezTo>
                <a:close/>
                <a:moveTo>
                  <a:pt x="f88" y="f89"/>
                </a:moveTo>
                <a:cubicBezTo>
                  <a:pt x="f90" y="f91"/>
                  <a:pt x="f92" y="f93"/>
                  <a:pt x="f94" y="f95"/>
                </a:cubicBezTo>
                <a:cubicBezTo>
                  <a:pt x="f96" y="f97"/>
                  <a:pt x="f98" y="f99"/>
                  <a:pt x="f100" y="f101"/>
                </a:cubicBezTo>
                <a:cubicBezTo>
                  <a:pt x="f102" y="f103"/>
                  <a:pt x="f104" y="f105"/>
                  <a:pt x="f106" y="f107"/>
                </a:cubicBezTo>
                <a:cubicBezTo>
                  <a:pt x="f108" y="f109"/>
                  <a:pt x="f110" y="f111"/>
                  <a:pt x="f112" y="f113"/>
                </a:cubicBezTo>
                <a:cubicBezTo>
                  <a:pt x="f114" y="f115"/>
                  <a:pt x="f116" y="f117"/>
                  <a:pt x="f118" y="f119"/>
                </a:cubicBezTo>
                <a:cubicBezTo>
                  <a:pt x="f120" y="f121"/>
                  <a:pt x="f122" y="f123"/>
                  <a:pt x="f88" y="f89"/>
                </a:cubicBezTo>
                <a:close/>
                <a:moveTo>
                  <a:pt x="f124" y="f125"/>
                </a:moveTo>
                <a:cubicBezTo>
                  <a:pt x="f126" y="f127"/>
                  <a:pt x="f128" y="f129"/>
                  <a:pt x="f130" y="f131"/>
                </a:cubicBezTo>
                <a:cubicBezTo>
                  <a:pt x="f132" y="f133"/>
                  <a:pt x="f134" y="f135"/>
                  <a:pt x="f136" y="f137"/>
                </a:cubicBezTo>
                <a:cubicBezTo>
                  <a:pt x="f138" y="f139"/>
                  <a:pt x="f140" y="f141"/>
                  <a:pt x="f142" y="f107"/>
                </a:cubicBezTo>
                <a:cubicBezTo>
                  <a:pt x="f143" y="f144"/>
                  <a:pt x="f145" y="f146"/>
                  <a:pt x="f147" y="f148"/>
                </a:cubicBezTo>
                <a:cubicBezTo>
                  <a:pt x="f149" y="f150"/>
                  <a:pt x="f151" y="f152"/>
                  <a:pt x="f153" y="f154"/>
                </a:cubicBezTo>
                <a:cubicBezTo>
                  <a:pt x="f155" y="f156"/>
                  <a:pt x="f157" y="f158"/>
                  <a:pt x="f124" y="f125"/>
                </a:cubicBezTo>
                <a:close/>
                <a:moveTo>
                  <a:pt x="f159" y="f2"/>
                </a:moveTo>
                <a:cubicBezTo>
                  <a:pt x="f160" y="f161"/>
                  <a:pt x="f162" y="f163"/>
                  <a:pt x="f164" y="f165"/>
                </a:cubicBezTo>
                <a:cubicBezTo>
                  <a:pt x="f166" y="f167"/>
                  <a:pt x="f168" y="f169"/>
                  <a:pt x="f170" y="f171"/>
                </a:cubicBezTo>
                <a:cubicBezTo>
                  <a:pt x="f172" y="f173"/>
                  <a:pt x="f174" y="f175"/>
                  <a:pt x="f176" y="f177"/>
                </a:cubicBezTo>
                <a:cubicBezTo>
                  <a:pt x="f178" y="f179"/>
                  <a:pt x="f180" y="f181"/>
                  <a:pt x="f182" y="f183"/>
                </a:cubicBezTo>
                <a:cubicBezTo>
                  <a:pt x="f184" y="f185"/>
                  <a:pt x="f186" y="f187"/>
                  <a:pt x="f188" y="f189"/>
                </a:cubicBezTo>
                <a:cubicBezTo>
                  <a:pt x="f190" y="f191"/>
                  <a:pt x="f192" y="f193"/>
                  <a:pt x="f159" y="f2"/>
                </a:cubicBezTo>
                <a:close/>
              </a:path>
            </a:pathLst>
          </a:custGeom>
          <a:solidFill>
            <a:srgbClr val="00B050"/>
          </a:solidFill>
          <a:ln cap="flat">
            <a:noFill/>
            <a:prstDash val="solid"/>
          </a:ln>
        </p:spPr>
        <p:txBody>
          <a:bodyPr vert="horz" wrap="square" lIns="91440" tIns="45720" rIns="91440" bIns="45720" anchor="ctr" anchorCtr="1" compatLnSpc="1">
            <a:noAutofit/>
          </a:bodyPr>
          <a:lstStyle/>
          <a:p>
            <a:pPr algn="ctr" defTabSz="1219140">
              <a:defRPr sz="1800" b="0" i="0" u="none" strike="noStrike" kern="0" cap="none" spc="0" baseline="0">
                <a:solidFill>
                  <a:srgbClr val="000000"/>
                </a:solidFill>
                <a:uFillTx/>
              </a:defRPr>
            </a:pPr>
            <a:endParaRPr lang="en-US" sz="1400">
              <a:ea typeface="맑은 고딕" pitchFamily="34"/>
              <a:cs typeface="B Nazanin" panose="00000700000000000000" pitchFamily="2" charset="-78"/>
            </a:endParaRPr>
          </a:p>
        </p:txBody>
      </p:sp>
      <p:sp>
        <p:nvSpPr>
          <p:cNvPr id="5" name="Rounded Rectangle 25">
            <a:extLst>
              <a:ext uri="{FF2B5EF4-FFF2-40B4-BE49-F238E27FC236}">
                <a16:creationId xmlns:a16="http://schemas.microsoft.com/office/drawing/2014/main" id="{BAF86FA7-2CBD-3228-582D-32AEE7BE2607}"/>
              </a:ext>
            </a:extLst>
          </p:cNvPr>
          <p:cNvSpPr/>
          <p:nvPr/>
        </p:nvSpPr>
        <p:spPr>
          <a:xfrm>
            <a:off x="9222826" y="5849479"/>
            <a:ext cx="664121" cy="486704"/>
          </a:xfrm>
          <a:custGeom>
            <a:avLst/>
            <a:gdLst>
              <a:gd name="f0" fmla="val w"/>
              <a:gd name="f1" fmla="val h"/>
              <a:gd name="f2" fmla="val 0"/>
              <a:gd name="f3" fmla="val 3248842"/>
              <a:gd name="f4" fmla="val 2380886"/>
              <a:gd name="f5" fmla="val 1194785"/>
              <a:gd name="f6" fmla="val 1472263"/>
              <a:gd name="f7" fmla="val 1150014"/>
              <a:gd name="f8" fmla="val 1113720"/>
              <a:gd name="f9" fmla="val 1508557"/>
              <a:gd name="f10" fmla="val 1553328"/>
              <a:gd name="f11" fmla="val 1600880"/>
              <a:gd name="f12" fmla="val 1645651"/>
              <a:gd name="f13" fmla="val 1681945"/>
              <a:gd name="f14" fmla="val 2067186"/>
              <a:gd name="f15" fmla="val 2111957"/>
              <a:gd name="f16" fmla="val 2148251"/>
              <a:gd name="f17" fmla="val 2582402"/>
              <a:gd name="f18" fmla="val 986449"/>
              <a:gd name="f19" fmla="val 2477247"/>
              <a:gd name="f20" fmla="val 2392002"/>
              <a:gd name="f21" fmla="val 1071694"/>
              <a:gd name="f22" fmla="val 1176848"/>
              <a:gd name="f23" fmla="val 1282003"/>
              <a:gd name="f24" fmla="val 1367248"/>
              <a:gd name="f25" fmla="val 2687557"/>
              <a:gd name="f26" fmla="val 2772801"/>
              <a:gd name="f27" fmla="val 679570"/>
              <a:gd name="f28" fmla="val 574415"/>
              <a:gd name="f29" fmla="val 489171"/>
              <a:gd name="f30" fmla="val 784725"/>
              <a:gd name="f31" fmla="val 869970"/>
              <a:gd name="f32" fmla="val 867954"/>
              <a:gd name="f33" fmla="val 155801"/>
              <a:gd name="f34" fmla="val 726849"/>
              <a:gd name="f35" fmla="val 858549"/>
              <a:gd name="f36" fmla="val 2535122"/>
              <a:gd name="f37" fmla="val 2394017"/>
              <a:gd name="f38" fmla="val 677268"/>
              <a:gd name="f39" fmla="val 2584703"/>
              <a:gd name="f40" fmla="val 2736658"/>
              <a:gd name="f41" fmla="val 607820"/>
              <a:gd name="f42" fmla="val 2766265"/>
              <a:gd name="f43" fmla="val 579906"/>
              <a:gd name="f44" fmla="val 2806392"/>
              <a:gd name="f45" fmla="val 564164"/>
              <a:gd name="f46" fmla="val 2850195"/>
              <a:gd name="f47" fmla="val 3069929"/>
              <a:gd name="f48" fmla="val 3168740"/>
              <a:gd name="f49" fmla="val 644266"/>
              <a:gd name="f50" fmla="val 743077"/>
              <a:gd name="f51" fmla="val 792706"/>
              <a:gd name="f52" fmla="val 891517"/>
              <a:gd name="f53" fmla="val 971619"/>
              <a:gd name="f54" fmla="val 3054536"/>
              <a:gd name="f55" fmla="val 3060628"/>
              <a:gd name="f56" fmla="val 989042"/>
              <a:gd name="f57" fmla="val 3063411"/>
              <a:gd name="f58" fmla="val 1007758"/>
              <a:gd name="f59" fmla="val 1027125"/>
              <a:gd name="f60" fmla="val 2015961"/>
              <a:gd name="f61" fmla="val 2889080"/>
              <a:gd name="f62" fmla="val 2260325"/>
              <a:gd name="f63" fmla="val 2326909"/>
              <a:gd name="f64" fmla="val 2835102"/>
              <a:gd name="f65" fmla="val 2768518"/>
              <a:gd name="f66" fmla="val 2286284"/>
              <a:gd name="f67" fmla="val 2219700"/>
              <a:gd name="f68" fmla="val 2165723"/>
              <a:gd name="f69" fmla="val 1096248"/>
              <a:gd name="f70" fmla="val 1042270"/>
              <a:gd name="f71" fmla="val 975686"/>
              <a:gd name="f72" fmla="val 493453"/>
              <a:gd name="f73" fmla="val 426869"/>
              <a:gd name="f74" fmla="val 372891"/>
              <a:gd name="f75" fmla="val 198560"/>
              <a:gd name="f76" fmla="val 201343"/>
              <a:gd name="f77" fmla="val 207435"/>
              <a:gd name="f78" fmla="val 178913"/>
              <a:gd name="f79" fmla="val 80102"/>
              <a:gd name="f80" fmla="val 398647"/>
              <a:gd name="f81" fmla="val 447310"/>
              <a:gd name="f82" fmla="val 491436"/>
              <a:gd name="f83" fmla="val 583593"/>
              <a:gd name="f84" fmla="val 523419"/>
              <a:gd name="f85" fmla="val 615395"/>
              <a:gd name="f86" fmla="*/ f0 1 3248842"/>
              <a:gd name="f87" fmla="*/ f1 1 2380886"/>
              <a:gd name="f88" fmla="val f2"/>
              <a:gd name="f89" fmla="val f3"/>
              <a:gd name="f90" fmla="val f4"/>
              <a:gd name="f91" fmla="+- f90 0 f88"/>
              <a:gd name="f92" fmla="+- f89 0 f88"/>
              <a:gd name="f93" fmla="*/ f92 1 3248842"/>
              <a:gd name="f94" fmla="*/ f91 1 2380886"/>
              <a:gd name="f95" fmla="*/ f88 1 f93"/>
              <a:gd name="f96" fmla="*/ f89 1 f93"/>
              <a:gd name="f97" fmla="*/ f88 1 f94"/>
              <a:gd name="f98" fmla="*/ f90 1 f94"/>
              <a:gd name="f99" fmla="*/ f95 f86 1"/>
              <a:gd name="f100" fmla="*/ f96 f86 1"/>
              <a:gd name="f101" fmla="*/ f98 f87 1"/>
              <a:gd name="f102" fmla="*/ f97 f87 1"/>
            </a:gdLst>
            <a:ahLst/>
            <a:cxnLst>
              <a:cxn ang="3cd4">
                <a:pos x="hc" y="t"/>
              </a:cxn>
              <a:cxn ang="0">
                <a:pos x="r" y="vc"/>
              </a:cxn>
              <a:cxn ang="cd4">
                <a:pos x="hc" y="b"/>
              </a:cxn>
              <a:cxn ang="cd2">
                <a:pos x="l" y="vc"/>
              </a:cxn>
            </a:cxnLst>
            <a:rect l="f99" t="f102" r="f100" b="f101"/>
            <a:pathLst>
              <a:path w="3248842" h="2380886">
                <a:moveTo>
                  <a:pt x="f5" y="f6"/>
                </a:moveTo>
                <a:cubicBezTo>
                  <a:pt x="f7" y="f6"/>
                  <a:pt x="f8" y="f9"/>
                  <a:pt x="f8" y="f10"/>
                </a:cubicBezTo>
                <a:lnTo>
                  <a:pt x="f8" y="f11"/>
                </a:lnTo>
                <a:cubicBezTo>
                  <a:pt x="f8" y="f12"/>
                  <a:pt x="f7" y="f13"/>
                  <a:pt x="f5" y="f13"/>
                </a:cubicBezTo>
                <a:lnTo>
                  <a:pt x="f14" y="f13"/>
                </a:lnTo>
                <a:cubicBezTo>
                  <a:pt x="f15" y="f13"/>
                  <a:pt x="f16" y="f12"/>
                  <a:pt x="f16" y="f11"/>
                </a:cubicBezTo>
                <a:lnTo>
                  <a:pt x="f16" y="f10"/>
                </a:lnTo>
                <a:cubicBezTo>
                  <a:pt x="f16" y="f9"/>
                  <a:pt x="f15" y="f6"/>
                  <a:pt x="f14" y="f6"/>
                </a:cubicBezTo>
                <a:close/>
                <a:moveTo>
                  <a:pt x="f17" y="f18"/>
                </a:moveTo>
                <a:cubicBezTo>
                  <a:pt x="f19" y="f18"/>
                  <a:pt x="f20" y="f21"/>
                  <a:pt x="f20" y="f22"/>
                </a:cubicBezTo>
                <a:cubicBezTo>
                  <a:pt x="f20" y="f23"/>
                  <a:pt x="f19" y="f24"/>
                  <a:pt x="f17" y="f24"/>
                </a:cubicBezTo>
                <a:cubicBezTo>
                  <a:pt x="f25" y="f24"/>
                  <a:pt x="f26" y="f23"/>
                  <a:pt x="f26" y="f22"/>
                </a:cubicBezTo>
                <a:cubicBezTo>
                  <a:pt x="f26" y="f21"/>
                  <a:pt x="f25" y="f18"/>
                  <a:pt x="f17" y="f18"/>
                </a:cubicBezTo>
                <a:close/>
                <a:moveTo>
                  <a:pt x="f27" y="f18"/>
                </a:moveTo>
                <a:cubicBezTo>
                  <a:pt x="f28" y="f18"/>
                  <a:pt x="f29" y="f21"/>
                  <a:pt x="f29" y="f22"/>
                </a:cubicBezTo>
                <a:cubicBezTo>
                  <a:pt x="f29" y="f23"/>
                  <a:pt x="f28" y="f24"/>
                  <a:pt x="f27" y="f24"/>
                </a:cubicBezTo>
                <a:cubicBezTo>
                  <a:pt x="f30" y="f24"/>
                  <a:pt x="f31" y="f23"/>
                  <a:pt x="f31" y="f22"/>
                </a:cubicBezTo>
                <a:cubicBezTo>
                  <a:pt x="f31" y="f21"/>
                  <a:pt x="f30" y="f18"/>
                  <a:pt x="f27" y="f18"/>
                </a:cubicBezTo>
                <a:close/>
                <a:moveTo>
                  <a:pt x="f32" y="f33"/>
                </a:moveTo>
                <a:lnTo>
                  <a:pt x="f34" y="f35"/>
                </a:lnTo>
                <a:lnTo>
                  <a:pt x="f36" y="f35"/>
                </a:lnTo>
                <a:lnTo>
                  <a:pt x="f37" y="f33"/>
                </a:lnTo>
                <a:close/>
                <a:moveTo>
                  <a:pt x="f38" y="f2"/>
                </a:moveTo>
                <a:lnTo>
                  <a:pt x="f39" y="f2"/>
                </a:lnTo>
                <a:lnTo>
                  <a:pt x="f40" y="f41"/>
                </a:lnTo>
                <a:cubicBezTo>
                  <a:pt x="f42" y="f43"/>
                  <a:pt x="f44" y="f45"/>
                  <a:pt x="f46" y="f45"/>
                </a:cubicBezTo>
                <a:lnTo>
                  <a:pt x="f47" y="f45"/>
                </a:lnTo>
                <a:cubicBezTo>
                  <a:pt x="f48" y="f45"/>
                  <a:pt x="f3" y="f49"/>
                  <a:pt x="f3" y="f50"/>
                </a:cubicBezTo>
                <a:lnTo>
                  <a:pt x="f3" y="f51"/>
                </a:lnTo>
                <a:cubicBezTo>
                  <a:pt x="f3" y="f52"/>
                  <a:pt x="f48" y="f53"/>
                  <a:pt x="f47" y="f53"/>
                </a:cubicBezTo>
                <a:lnTo>
                  <a:pt x="f54" y="f53"/>
                </a:lnTo>
                <a:cubicBezTo>
                  <a:pt x="f55" y="f56"/>
                  <a:pt x="f57" y="f58"/>
                  <a:pt x="f57" y="f59"/>
                </a:cubicBezTo>
                <a:lnTo>
                  <a:pt x="f57" y="f60"/>
                </a:lnTo>
                <a:lnTo>
                  <a:pt x="f61" y="f60"/>
                </a:lnTo>
                <a:lnTo>
                  <a:pt x="f61" y="f62"/>
                </a:lnTo>
                <a:cubicBezTo>
                  <a:pt x="f61" y="f63"/>
                  <a:pt x="f64" y="f4"/>
                  <a:pt x="f65" y="f4"/>
                </a:cubicBezTo>
                <a:lnTo>
                  <a:pt x="f66" y="f4"/>
                </a:lnTo>
                <a:cubicBezTo>
                  <a:pt x="f67" y="f4"/>
                  <a:pt x="f68" y="f63"/>
                  <a:pt x="f68" y="f62"/>
                </a:cubicBezTo>
                <a:lnTo>
                  <a:pt x="f68" y="f60"/>
                </a:lnTo>
                <a:lnTo>
                  <a:pt x="f69" y="f60"/>
                </a:lnTo>
                <a:lnTo>
                  <a:pt x="f69" y="f62"/>
                </a:lnTo>
                <a:cubicBezTo>
                  <a:pt x="f69" y="f63"/>
                  <a:pt x="f70" y="f4"/>
                  <a:pt x="f71" y="f4"/>
                </a:cubicBezTo>
                <a:lnTo>
                  <a:pt x="f72" y="f4"/>
                </a:lnTo>
                <a:cubicBezTo>
                  <a:pt x="f73" y="f4"/>
                  <a:pt x="f74" y="f63"/>
                  <a:pt x="f74" y="f62"/>
                </a:cubicBezTo>
                <a:lnTo>
                  <a:pt x="f74" y="f60"/>
                </a:lnTo>
                <a:lnTo>
                  <a:pt x="f75" y="f60"/>
                </a:lnTo>
                <a:lnTo>
                  <a:pt x="f75" y="f59"/>
                </a:lnTo>
                <a:cubicBezTo>
                  <a:pt x="f75" y="f58"/>
                  <a:pt x="f76" y="f56"/>
                  <a:pt x="f77" y="f53"/>
                </a:cubicBezTo>
                <a:lnTo>
                  <a:pt x="f78" y="f53"/>
                </a:lnTo>
                <a:cubicBezTo>
                  <a:pt x="f79" y="f53"/>
                  <a:pt x="f2" y="f52"/>
                  <a:pt x="f2" y="f51"/>
                </a:cubicBezTo>
                <a:lnTo>
                  <a:pt x="f2" y="f50"/>
                </a:lnTo>
                <a:cubicBezTo>
                  <a:pt x="f2" y="f49"/>
                  <a:pt x="f79" y="f45"/>
                  <a:pt x="f78" y="f45"/>
                </a:cubicBezTo>
                <a:lnTo>
                  <a:pt x="f80" y="f45"/>
                </a:lnTo>
                <a:cubicBezTo>
                  <a:pt x="f81" y="f45"/>
                  <a:pt x="f82" y="f83"/>
                  <a:pt x="f84" y="f85"/>
                </a:cubicBezTo>
                <a:close/>
              </a:path>
            </a:pathLst>
          </a:custGeom>
          <a:solidFill>
            <a:srgbClr val="00B050"/>
          </a:solidFill>
          <a:ln cap="flat">
            <a:noFill/>
            <a:prstDash val="solid"/>
          </a:ln>
        </p:spPr>
        <p:txBody>
          <a:bodyPr vert="horz" wrap="square" lIns="91440" tIns="45720" rIns="91440" bIns="45720" anchor="ctr" anchorCtr="1" compatLnSpc="1">
            <a:noAutofit/>
          </a:bodyPr>
          <a:lstStyle/>
          <a:p>
            <a:pPr algn="ctr" defTabSz="1219140">
              <a:defRPr sz="1800" b="0" i="0" u="none" strike="noStrike" kern="0" cap="none" spc="0" baseline="0">
                <a:solidFill>
                  <a:srgbClr val="000000"/>
                </a:solidFill>
                <a:uFillTx/>
              </a:defRPr>
            </a:pPr>
            <a:endParaRPr lang="en-US" sz="1400">
              <a:ea typeface="맑은 고딕" pitchFamily="34"/>
              <a:cs typeface="B Nazanin" panose="00000700000000000000" pitchFamily="2" charset="-78"/>
            </a:endParaRPr>
          </a:p>
        </p:txBody>
      </p:sp>
      <p:sp>
        <p:nvSpPr>
          <p:cNvPr id="6" name="Donut 39">
            <a:extLst>
              <a:ext uri="{FF2B5EF4-FFF2-40B4-BE49-F238E27FC236}">
                <a16:creationId xmlns:a16="http://schemas.microsoft.com/office/drawing/2014/main" id="{A094268B-5281-9380-38FE-483B81BA1F94}"/>
              </a:ext>
            </a:extLst>
          </p:cNvPr>
          <p:cNvSpPr/>
          <p:nvPr/>
        </p:nvSpPr>
        <p:spPr>
          <a:xfrm>
            <a:off x="2429078" y="4555934"/>
            <a:ext cx="651175" cy="651175"/>
          </a:xfrm>
          <a:custGeom>
            <a:avLst/>
            <a:gdLst>
              <a:gd name="f0" fmla="val w"/>
              <a:gd name="f1" fmla="val h"/>
              <a:gd name="f2" fmla="val 0"/>
              <a:gd name="f3" fmla="val 3240000"/>
              <a:gd name="f4" fmla="val 1152300"/>
              <a:gd name="f5" fmla="val 922782"/>
              <a:gd name="f6" fmla="val 2354400"/>
              <a:gd name="f7" fmla="val 1620000"/>
              <a:gd name="f8" fmla="val 2317218"/>
              <a:gd name="f9" fmla="val 342403"/>
              <a:gd name="f10" fmla="val 914403"/>
              <a:gd name="f11" fmla="val 2325597"/>
              <a:gd name="f12" fmla="val 2897597"/>
              <a:gd name="f13" fmla="val 2514701"/>
              <a:gd name="f14" fmla="val 725299"/>
              <a:gd name="f15" fmla="*/ f0 1 3240000"/>
              <a:gd name="f16" fmla="*/ f1 1 3240000"/>
              <a:gd name="f17" fmla="val f2"/>
              <a:gd name="f18" fmla="val f3"/>
              <a:gd name="f19" fmla="+- f18 0 f17"/>
              <a:gd name="f20" fmla="*/ f19 1 3240000"/>
              <a:gd name="f21" fmla="*/ f17 1 f20"/>
              <a:gd name="f22" fmla="*/ f18 1 f20"/>
              <a:gd name="f23" fmla="*/ f21 f15 1"/>
              <a:gd name="f24" fmla="*/ f22 f15 1"/>
              <a:gd name="f25" fmla="*/ f22 f16 1"/>
              <a:gd name="f26" fmla="*/ f21 f16 1"/>
            </a:gdLst>
            <a:ahLst/>
            <a:cxnLst>
              <a:cxn ang="3cd4">
                <a:pos x="hc" y="t"/>
              </a:cxn>
              <a:cxn ang="0">
                <a:pos x="r" y="vc"/>
              </a:cxn>
              <a:cxn ang="cd4">
                <a:pos x="hc" y="b"/>
              </a:cxn>
              <a:cxn ang="cd2">
                <a:pos x="l" y="vc"/>
              </a:cxn>
            </a:cxnLst>
            <a:rect l="f23" t="f26" r="f24" b="f25"/>
            <a:pathLst>
              <a:path w="3240000" h="3240000">
                <a:moveTo>
                  <a:pt x="f4" y="f5"/>
                </a:moveTo>
                <a:lnTo>
                  <a:pt x="f6" y="f7"/>
                </a:lnTo>
                <a:lnTo>
                  <a:pt x="f4" y="f8"/>
                </a:lnTo>
                <a:close/>
                <a:moveTo>
                  <a:pt x="f7" y="f9"/>
                </a:moveTo>
                <a:cubicBezTo>
                  <a:pt x="f10" y="f9"/>
                  <a:pt x="f9" y="f10"/>
                  <a:pt x="f9" y="f7"/>
                </a:cubicBezTo>
                <a:cubicBezTo>
                  <a:pt x="f9" y="f11"/>
                  <a:pt x="f10" y="f12"/>
                  <a:pt x="f7" y="f12"/>
                </a:cubicBezTo>
                <a:cubicBezTo>
                  <a:pt x="f11" y="f12"/>
                  <a:pt x="f12" y="f11"/>
                  <a:pt x="f12" y="f7"/>
                </a:cubicBezTo>
                <a:cubicBezTo>
                  <a:pt x="f12" y="f10"/>
                  <a:pt x="f11" y="f9"/>
                  <a:pt x="f7" y="f9"/>
                </a:cubicBezTo>
                <a:close/>
                <a:moveTo>
                  <a:pt x="f7" y="f2"/>
                </a:moveTo>
                <a:cubicBezTo>
                  <a:pt x="f13" y="f2"/>
                  <a:pt x="f3" y="f14"/>
                  <a:pt x="f3" y="f7"/>
                </a:cubicBezTo>
                <a:cubicBezTo>
                  <a:pt x="f3" y="f13"/>
                  <a:pt x="f13" y="f3"/>
                  <a:pt x="f7" y="f3"/>
                </a:cubicBezTo>
                <a:cubicBezTo>
                  <a:pt x="f14" y="f3"/>
                  <a:pt x="f2" y="f13"/>
                  <a:pt x="f2" y="f7"/>
                </a:cubicBezTo>
                <a:cubicBezTo>
                  <a:pt x="f2" y="f14"/>
                  <a:pt x="f14" y="f2"/>
                  <a:pt x="f7" y="f2"/>
                </a:cubicBezTo>
                <a:close/>
              </a:path>
            </a:pathLst>
          </a:custGeom>
          <a:solidFill>
            <a:srgbClr val="00B050"/>
          </a:solidFill>
          <a:ln cap="flat">
            <a:noFill/>
            <a:prstDash val="solid"/>
          </a:ln>
        </p:spPr>
        <p:txBody>
          <a:bodyPr vert="horz" wrap="square" lIns="91440" tIns="45720" rIns="91440" bIns="45720" anchor="ctr" anchorCtr="1" compatLnSpc="1">
            <a:noAutofit/>
          </a:bodyPr>
          <a:lstStyle/>
          <a:p>
            <a:pPr algn="ctr" defTabSz="1219140">
              <a:defRPr sz="1800" b="0" i="0" u="none" strike="noStrike" kern="0" cap="none" spc="0" baseline="0">
                <a:solidFill>
                  <a:srgbClr val="000000"/>
                </a:solidFill>
                <a:uFillTx/>
              </a:defRPr>
            </a:pPr>
            <a:endParaRPr lang="en-US" sz="1400">
              <a:ea typeface="맑은 고딕" pitchFamily="34"/>
              <a:cs typeface="B Nazanin" panose="00000700000000000000" pitchFamily="2" charset="-78"/>
            </a:endParaRPr>
          </a:p>
        </p:txBody>
      </p:sp>
      <p:sp>
        <p:nvSpPr>
          <p:cNvPr id="7" name="Chord 38">
            <a:extLst>
              <a:ext uri="{FF2B5EF4-FFF2-40B4-BE49-F238E27FC236}">
                <a16:creationId xmlns:a16="http://schemas.microsoft.com/office/drawing/2014/main" id="{0B3B3668-A732-4EB2-03A8-01FA3E1E385E}"/>
              </a:ext>
            </a:extLst>
          </p:cNvPr>
          <p:cNvSpPr/>
          <p:nvPr/>
        </p:nvSpPr>
        <p:spPr>
          <a:xfrm>
            <a:off x="4914976" y="5636473"/>
            <a:ext cx="548664" cy="705539"/>
          </a:xfrm>
          <a:custGeom>
            <a:avLst/>
            <a:gdLst>
              <a:gd name="f0" fmla="val w"/>
              <a:gd name="f1" fmla="val h"/>
              <a:gd name="f2" fmla="val 0"/>
              <a:gd name="f3" fmla="val 2519554"/>
              <a:gd name="f4" fmla="val 3240000"/>
              <a:gd name="f5" fmla="val 1259778"/>
              <a:gd name="f6" fmla="val 1299543"/>
              <a:gd name="f7" fmla="val 1331778"/>
              <a:gd name="f8" fmla="val 32235"/>
              <a:gd name="f9" fmla="val 72000"/>
              <a:gd name="f10" fmla="val 292696"/>
              <a:gd name="f11" fmla="val 1526887"/>
              <a:gd name="f12" fmla="val 301316"/>
              <a:gd name="f13" fmla="val 1719796"/>
              <a:gd name="f14" fmla="val 357828"/>
              <a:gd name="f15" fmla="val 1894309"/>
              <a:gd name="f16" fmla="val 459601"/>
              <a:gd name="f17" fmla="val 2284331"/>
              <a:gd name="f18" fmla="val 687055"/>
              <a:gd name="f19" fmla="val 2522839"/>
              <a:gd name="f20" fmla="val 1105809"/>
              <a:gd name="f21" fmla="val 2519520"/>
              <a:gd name="f22" fmla="val 1557297"/>
              <a:gd name="f23" fmla="val 2509882"/>
              <a:gd name="f24" fmla="val 1557270"/>
              <a:gd name="f25" fmla="val 2413806"/>
              <a:gd name="f26" fmla="val 1435449"/>
              <a:gd name="f27" fmla="val 2264527"/>
              <a:gd name="f28" fmla="val 1358626"/>
              <a:gd name="f29" fmla="val 2097304"/>
              <a:gd name="f30" fmla="val 1931567"/>
              <a:gd name="f31" fmla="val 1783455"/>
              <a:gd name="f32" fmla="val 1434091"/>
              <a:gd name="f33" fmla="val 1688484"/>
              <a:gd name="f34" fmla="val 1554913"/>
              <a:gd name="f35" fmla="val 1657888"/>
              <a:gd name="f36" fmla="val 1554825"/>
              <a:gd name="f37" fmla="val 1579123"/>
              <a:gd name="f38" fmla="val 1454657"/>
              <a:gd name="f39" fmla="val 1463823"/>
              <a:gd name="f40" fmla="val 1385682"/>
              <a:gd name="f41" fmla="val 1368008"/>
              <a:gd name="f42" fmla="val 2507895"/>
              <a:gd name="f43" fmla="val 1356113"/>
              <a:gd name="f44" fmla="val 2868215"/>
              <a:gd name="f45" fmla="val 1353558"/>
              <a:gd name="f46" fmla="val 1347515"/>
              <a:gd name="f47" fmla="val 3074779"/>
              <a:gd name="f48" fmla="val 1177830"/>
              <a:gd name="f49" fmla="val 969556"/>
              <a:gd name="f50" fmla="val 759529"/>
              <a:gd name="f51" fmla="val 588743"/>
              <a:gd name="f52" fmla="val 3071985"/>
              <a:gd name="f53" fmla="val 585029"/>
              <a:gd name="f54" fmla="val 2863014"/>
              <a:gd name="f55" fmla="val 584214"/>
              <a:gd name="f56" fmla="val 2861474"/>
              <a:gd name="f57" fmla="val 584183"/>
              <a:gd name="f58" fmla="val 2859896"/>
              <a:gd name="f59" fmla="val 2858310"/>
              <a:gd name="f60" fmla="val 584422"/>
              <a:gd name="f61" fmla="val 2856985"/>
              <a:gd name="f62" fmla="val 584186"/>
              <a:gd name="f63" fmla="val 2856201"/>
              <a:gd name="f64" fmla="val 584184"/>
              <a:gd name="f65" fmla="val 2855415"/>
              <a:gd name="f66" fmla="val 2854628"/>
              <a:gd name="f67" fmla="val 584846"/>
              <a:gd name="f68" fmla="val 585977"/>
              <a:gd name="f69" fmla="val 2797047"/>
              <a:gd name="f70" fmla="val 628115"/>
              <a:gd name="f71" fmla="val 2750982"/>
              <a:gd name="f72" fmla="val 679843"/>
              <a:gd name="f73" fmla="val 731571"/>
              <a:gd name="f74" fmla="val 773709"/>
              <a:gd name="f75" fmla="val 774841"/>
              <a:gd name="f76" fmla="val 776870"/>
              <a:gd name="f77" fmla="val 2961046"/>
              <a:gd name="f78" fmla="val 863138"/>
              <a:gd name="f79" fmla="val 3047314"/>
              <a:gd name="f80" fmla="val 1075974"/>
              <a:gd name="f81" fmla="val 1162242"/>
              <a:gd name="f82" fmla="val 1163439"/>
              <a:gd name="f83" fmla="val 1187778"/>
              <a:gd name="f84" fmla="val 1365548"/>
              <a:gd name="f85" fmla="val 1048083"/>
              <a:gd name="f86" fmla="val 1378241"/>
              <a:gd name="f87" fmla="val 925400"/>
              <a:gd name="f88" fmla="val 1448176"/>
              <a:gd name="f89" fmla="val 842602"/>
              <a:gd name="f90" fmla="val 1552487"/>
              <a:gd name="f91" fmla="val 807450"/>
              <a:gd name="f92" fmla="val 1552386"/>
              <a:gd name="f93" fmla="val 712615"/>
              <a:gd name="f94" fmla="val 1432960"/>
              <a:gd name="f95" fmla="val 565486"/>
              <a:gd name="f96" fmla="val 400996"/>
              <a:gd name="f97" fmla="val 240343"/>
              <a:gd name="f98" fmla="val 96251"/>
              <a:gd name="f99" fmla="val 1429532"/>
              <a:gd name="f100" fmla="val 1543232"/>
              <a:gd name="f101" fmla="val 1264"/>
              <a:gd name="f102" fmla="val 1094357"/>
              <a:gd name="f103" fmla="val 241710"/>
              <a:gd name="f104" fmla="val 680052"/>
              <a:gd name="f105" fmla="val 631054"/>
              <a:gd name="f106" fmla="val 455977"/>
              <a:gd name="f107" fmla="val 804121"/>
              <a:gd name="f108" fmla="val 356374"/>
              <a:gd name="f109" fmla="val 994908"/>
              <a:gd name="f110" fmla="val 301092"/>
              <a:gd name="f111" fmla="val 292721"/>
              <a:gd name="f112" fmla="val 1220013"/>
              <a:gd name="f113" fmla="*/ f0 1 2519554"/>
              <a:gd name="f114" fmla="*/ f1 1 3240000"/>
              <a:gd name="f115" fmla="val f2"/>
              <a:gd name="f116" fmla="val f3"/>
              <a:gd name="f117" fmla="val f4"/>
              <a:gd name="f118" fmla="+- f117 0 f115"/>
              <a:gd name="f119" fmla="+- f116 0 f115"/>
              <a:gd name="f120" fmla="*/ f119 1 2519554"/>
              <a:gd name="f121" fmla="*/ f118 1 3240000"/>
              <a:gd name="f122" fmla="*/ f115 1 f120"/>
              <a:gd name="f123" fmla="*/ f116 1 f120"/>
              <a:gd name="f124" fmla="*/ f115 1 f121"/>
              <a:gd name="f125" fmla="*/ f117 1 f121"/>
              <a:gd name="f126" fmla="*/ f122 f113 1"/>
              <a:gd name="f127" fmla="*/ f123 f113 1"/>
              <a:gd name="f128" fmla="*/ f125 f114 1"/>
              <a:gd name="f129" fmla="*/ f124 f114 1"/>
            </a:gdLst>
            <a:ahLst/>
            <a:cxnLst>
              <a:cxn ang="3cd4">
                <a:pos x="hc" y="t"/>
              </a:cxn>
              <a:cxn ang="0">
                <a:pos x="r" y="vc"/>
              </a:cxn>
              <a:cxn ang="cd4">
                <a:pos x="hc" y="b"/>
              </a:cxn>
              <a:cxn ang="cd2">
                <a:pos x="l" y="vc"/>
              </a:cxn>
            </a:cxnLst>
            <a:rect l="f126" t="f129" r="f127" b="f128"/>
            <a:pathLst>
              <a:path w="2519554" h="3240000">
                <a:moveTo>
                  <a:pt x="f5" y="f2"/>
                </a:moveTo>
                <a:cubicBezTo>
                  <a:pt x="f6" y="f2"/>
                  <a:pt x="f7" y="f8"/>
                  <a:pt x="f7" y="f9"/>
                </a:cubicBezTo>
                <a:lnTo>
                  <a:pt x="f7" y="f10"/>
                </a:lnTo>
                <a:cubicBezTo>
                  <a:pt x="f11" y="f12"/>
                  <a:pt x="f13" y="f14"/>
                  <a:pt x="f15" y="f16"/>
                </a:cubicBezTo>
                <a:cubicBezTo>
                  <a:pt x="f17" y="f18"/>
                  <a:pt x="f19" y="f20"/>
                  <a:pt x="f21" y="f22"/>
                </a:cubicBezTo>
                <a:lnTo>
                  <a:pt x="f23" y="f24"/>
                </a:lnTo>
                <a:cubicBezTo>
                  <a:pt x="f25" y="f26"/>
                  <a:pt x="f27" y="f28"/>
                  <a:pt x="f29" y="f28"/>
                </a:cubicBezTo>
                <a:cubicBezTo>
                  <a:pt x="f30" y="f28"/>
                  <a:pt x="f31" y="f32"/>
                  <a:pt x="f33" y="f34"/>
                </a:cubicBezTo>
                <a:lnTo>
                  <a:pt x="f35" y="f36"/>
                </a:lnTo>
                <a:cubicBezTo>
                  <a:pt x="f37" y="f38"/>
                  <a:pt x="f39" y="f40"/>
                  <a:pt x="f7" y="f41"/>
                </a:cubicBezTo>
                <a:lnTo>
                  <a:pt x="f7" y="f42"/>
                </a:lnTo>
                <a:lnTo>
                  <a:pt x="f43" y="f42"/>
                </a:lnTo>
                <a:lnTo>
                  <a:pt x="f43" y="f44"/>
                </a:lnTo>
                <a:lnTo>
                  <a:pt x="f45" y="f44"/>
                </a:lnTo>
                <a:cubicBezTo>
                  <a:pt x="f46" y="f47"/>
                  <a:pt x="f48" y="f4"/>
                  <a:pt x="f49" y="f4"/>
                </a:cubicBezTo>
                <a:cubicBezTo>
                  <a:pt x="f50" y="f4"/>
                  <a:pt x="f51" y="f52"/>
                  <a:pt x="f53" y="f54"/>
                </a:cubicBezTo>
                <a:cubicBezTo>
                  <a:pt x="f55" y="f56"/>
                  <a:pt x="f57" y="f58"/>
                  <a:pt x="f57" y="f59"/>
                </a:cubicBezTo>
                <a:lnTo>
                  <a:pt x="f60" y="f61"/>
                </a:lnTo>
                <a:cubicBezTo>
                  <a:pt x="f62" y="f63"/>
                  <a:pt x="f64" y="f65"/>
                  <a:pt x="f64" y="f66"/>
                </a:cubicBezTo>
                <a:lnTo>
                  <a:pt x="f67" y="f66"/>
                </a:lnTo>
                <a:cubicBezTo>
                  <a:pt x="f68" y="f69"/>
                  <a:pt x="f70" y="f71"/>
                  <a:pt x="f72" y="f71"/>
                </a:cubicBezTo>
                <a:cubicBezTo>
                  <a:pt x="f73" y="f71"/>
                  <a:pt x="f74" y="f69"/>
                  <a:pt x="f75" y="f66"/>
                </a:cubicBezTo>
                <a:lnTo>
                  <a:pt x="f76" y="f66"/>
                </a:lnTo>
                <a:cubicBezTo>
                  <a:pt x="f76" y="f77"/>
                  <a:pt x="f78" y="f79"/>
                  <a:pt x="f49" y="f79"/>
                </a:cubicBezTo>
                <a:cubicBezTo>
                  <a:pt x="f80" y="f79"/>
                  <a:pt x="f81" y="f77"/>
                  <a:pt x="f81" y="f66"/>
                </a:cubicBezTo>
                <a:lnTo>
                  <a:pt x="f82" y="f66"/>
                </a:lnTo>
                <a:lnTo>
                  <a:pt x="f82" y="f42"/>
                </a:lnTo>
                <a:lnTo>
                  <a:pt x="f83" y="f42"/>
                </a:lnTo>
                <a:lnTo>
                  <a:pt x="f83" y="f84"/>
                </a:lnTo>
                <a:cubicBezTo>
                  <a:pt x="f85" y="f86"/>
                  <a:pt x="f87" y="f88"/>
                  <a:pt x="f89" y="f90"/>
                </a:cubicBezTo>
                <a:lnTo>
                  <a:pt x="f91" y="f92"/>
                </a:lnTo>
                <a:cubicBezTo>
                  <a:pt x="f93" y="f94"/>
                  <a:pt x="f95" y="f28"/>
                  <a:pt x="f96" y="f28"/>
                </a:cubicBezTo>
                <a:cubicBezTo>
                  <a:pt x="f97" y="f28"/>
                  <a:pt x="f98" y="f99"/>
                  <a:pt x="f2" y="f100"/>
                </a:cubicBezTo>
                <a:cubicBezTo>
                  <a:pt x="f101" y="f102"/>
                  <a:pt x="f103" y="f104"/>
                  <a:pt x="f105" y="f106"/>
                </a:cubicBezTo>
                <a:cubicBezTo>
                  <a:pt x="f107" y="f108"/>
                  <a:pt x="f109" y="f110"/>
                  <a:pt x="f83" y="f111"/>
                </a:cubicBezTo>
                <a:lnTo>
                  <a:pt x="f83" y="f9"/>
                </a:lnTo>
                <a:cubicBezTo>
                  <a:pt x="f83" y="f8"/>
                  <a:pt x="f112" y="f2"/>
                  <a:pt x="f5" y="f2"/>
                </a:cubicBezTo>
                <a:close/>
              </a:path>
            </a:pathLst>
          </a:custGeom>
          <a:solidFill>
            <a:srgbClr val="00B050"/>
          </a:solidFill>
          <a:ln cap="flat">
            <a:noFill/>
            <a:prstDash val="solid"/>
          </a:ln>
        </p:spPr>
        <p:txBody>
          <a:bodyPr vert="horz" wrap="square" lIns="121920" tIns="60960" rIns="121920" bIns="60960" anchor="ctr" anchorCtr="1" compatLnSpc="1">
            <a:noAutofit/>
          </a:bodyPr>
          <a:lstStyle/>
          <a:p>
            <a:pPr algn="ctr" defTabSz="1219140">
              <a:defRPr sz="1800" b="0" i="0" u="none" strike="noStrike" kern="0" cap="none" spc="0" baseline="0">
                <a:solidFill>
                  <a:srgbClr val="000000"/>
                </a:solidFill>
                <a:uFillTx/>
              </a:defRPr>
            </a:pPr>
            <a:endParaRPr lang="en-US" sz="1400">
              <a:ea typeface="맑은 고딕" pitchFamily="34"/>
              <a:cs typeface="B Nazanin" panose="00000700000000000000" pitchFamily="2" charset="-78"/>
            </a:endParaRPr>
          </a:p>
        </p:txBody>
      </p:sp>
      <p:sp>
        <p:nvSpPr>
          <p:cNvPr id="8" name="Oval 6">
            <a:extLst>
              <a:ext uri="{FF2B5EF4-FFF2-40B4-BE49-F238E27FC236}">
                <a16:creationId xmlns:a16="http://schemas.microsoft.com/office/drawing/2014/main" id="{AFDE13BE-937F-8BFC-5937-C8EA92365383}"/>
              </a:ext>
            </a:extLst>
          </p:cNvPr>
          <p:cNvSpPr/>
          <p:nvPr/>
        </p:nvSpPr>
        <p:spPr>
          <a:xfrm>
            <a:off x="5752422" y="5806845"/>
            <a:ext cx="574719" cy="568695"/>
          </a:xfrm>
          <a:custGeom>
            <a:avLst/>
            <a:gdLst>
              <a:gd name="f0" fmla="val w"/>
              <a:gd name="f1" fmla="val h"/>
              <a:gd name="f2" fmla="val 0"/>
              <a:gd name="f3" fmla="val 3220460"/>
              <a:gd name="f4" fmla="val 3186731"/>
              <a:gd name="f5" fmla="val 1762834"/>
              <a:gd name="f6" fmla="val 1282034"/>
              <a:gd name="f7" fmla="val 273698"/>
              <a:gd name="f8" fmla="val 2771171"/>
              <a:gd name="f9" fmla="val 253145"/>
              <a:gd name="f10" fmla="val 2791724"/>
              <a:gd name="f11" fmla="val 2825048"/>
              <a:gd name="f12" fmla="val 2845601"/>
              <a:gd name="f13" fmla="val 294251"/>
              <a:gd name="f14" fmla="val 2866154"/>
              <a:gd name="f15" fmla="val 327575"/>
              <a:gd name="f16" fmla="val 348128"/>
              <a:gd name="f17" fmla="val 1830131"/>
              <a:gd name="f18" fmla="val 1363598"/>
              <a:gd name="f19" fmla="val 2703218"/>
              <a:gd name="f20" fmla="val 237332"/>
              <a:gd name="f21" fmla="val 2623680"/>
              <a:gd name="f22" fmla="val 2559202"/>
              <a:gd name="f23" fmla="val 301810"/>
              <a:gd name="f24" fmla="val 381348"/>
              <a:gd name="f25" fmla="val 460886"/>
              <a:gd name="f26" fmla="val 525364"/>
              <a:gd name="f27" fmla="val 2782756"/>
              <a:gd name="f28" fmla="val 2847234"/>
              <a:gd name="f29" fmla="val 2413103"/>
              <a:gd name="f30" fmla="val 2858994"/>
              <a:gd name="f31" fmla="val 361466"/>
              <a:gd name="f32" fmla="val 807357"/>
              <a:gd name="f33" fmla="val 1253248"/>
              <a:gd name="f34" fmla="val 1614714"/>
              <a:gd name="f35" fmla="val 2305542"/>
              <a:gd name="f36" fmla="val 2202893"/>
              <a:gd name="f37" fmla="val 1593680"/>
              <a:gd name="f38" fmla="val 2109223"/>
              <a:gd name="f39" fmla="val 1555067"/>
              <a:gd name="f40" fmla="val 2191945"/>
              <a:gd name="f41" fmla="val 1637789"/>
              <a:gd name="f42" fmla="val 2226856"/>
              <a:gd name="f43" fmla="val 1672699"/>
              <a:gd name="f44" fmla="val 2226855"/>
              <a:gd name="f45" fmla="val 1729300"/>
              <a:gd name="f46" fmla="val 1764210"/>
              <a:gd name="f47" fmla="val 2045068"/>
              <a:gd name="f48" fmla="val 1911087"/>
              <a:gd name="f49" fmla="val 2010158"/>
              <a:gd name="f50" fmla="val 1945998"/>
              <a:gd name="f51" fmla="val 1953557"/>
              <a:gd name="f52" fmla="val 1918647"/>
              <a:gd name="f53" fmla="val 1799123"/>
              <a:gd name="f54" fmla="val 1791564"/>
              <a:gd name="f55" fmla="val 1749496"/>
              <a:gd name="f56" fmla="val 1841190"/>
              <a:gd name="f57" fmla="val 1832980"/>
              <a:gd name="f58" fmla="val 1924673"/>
              <a:gd name="f59" fmla="val 1761893"/>
              <a:gd name="f60" fmla="val 1995760"/>
              <a:gd name="f61" fmla="val 1678410"/>
              <a:gd name="f62" fmla="val 1912277"/>
              <a:gd name="f63" fmla="val 1650246"/>
              <a:gd name="f64" fmla="val 1940441"/>
              <a:gd name="f65" fmla="val 1735612"/>
              <a:gd name="f66" fmla="val 2025807"/>
              <a:gd name="f67" fmla="val 1573330"/>
              <a:gd name="f68" fmla="val 2188089"/>
              <a:gd name="f69" fmla="val 1487964"/>
              <a:gd name="f70" fmla="val 2102723"/>
              <a:gd name="f71" fmla="val 1451742"/>
              <a:gd name="f72" fmla="val 2138944"/>
              <a:gd name="f73" fmla="val 1537109"/>
              <a:gd name="f74" fmla="val 2224311"/>
              <a:gd name="f75" fmla="val 1374830"/>
              <a:gd name="f76" fmla="val 2386590"/>
              <a:gd name="f77" fmla="val 1289463"/>
              <a:gd name="f78" fmla="val 2301223"/>
              <a:gd name="f79" fmla="val 1225079"/>
              <a:gd name="f80" fmla="val 2365608"/>
              <a:gd name="f81" fmla="val 1310445"/>
              <a:gd name="f82" fmla="val 2450974"/>
              <a:gd name="f83" fmla="val 1239358"/>
              <a:gd name="f84" fmla="val 2522061"/>
              <a:gd name="f85" fmla="val 1153992"/>
              <a:gd name="f86" fmla="val 2436695"/>
              <a:gd name="f87" fmla="val 1104364"/>
              <a:gd name="f88" fmla="val 2486322"/>
              <a:gd name="f89" fmla="val 1189730"/>
              <a:gd name="f90" fmla="val 2571689"/>
              <a:gd name="f91" fmla="val 1034153"/>
              <a:gd name="f92" fmla="val 2727266"/>
              <a:gd name="f93" fmla="val 948787"/>
              <a:gd name="f94" fmla="val 2641900"/>
              <a:gd name="f95" fmla="val 905863"/>
              <a:gd name="f96" fmla="val 2684824"/>
              <a:gd name="f97" fmla="val 991230"/>
              <a:gd name="f98" fmla="val 2770191"/>
              <a:gd name="f99" fmla="val 842353"/>
              <a:gd name="f100" fmla="val 2919067"/>
              <a:gd name="f101" fmla="val 756986"/>
              <a:gd name="f102" fmla="val 2833700"/>
              <a:gd name="f103" fmla="val 692119"/>
              <a:gd name="f104" fmla="val 2898567"/>
              <a:gd name="f105" fmla="val 777486"/>
              <a:gd name="f106" fmla="val 2983934"/>
              <a:gd name="f107" fmla="val 628610"/>
              <a:gd name="f108" fmla="val 3132811"/>
              <a:gd name="f109" fmla="val 618557"/>
              <a:gd name="f110" fmla="val 3122757"/>
              <a:gd name="f111" fmla="val 622830"/>
              <a:gd name="f112" fmla="val 3134825"/>
              <a:gd name="f113" fmla="val 346551"/>
              <a:gd name="f114" fmla="val 3150831"/>
              <a:gd name="f115" fmla="val 51749"/>
              <a:gd name="f116" fmla="val 2750557"/>
              <a:gd name="f117" fmla="val 48979"/>
              <a:gd name="f118" fmla="val 2747788"/>
              <a:gd name="f119" fmla="val 52495"/>
              <a:gd name="f120" fmla="val 2744272"/>
              <a:gd name="f121" fmla="val 52938"/>
              <a:gd name="f122" fmla="val 2740533"/>
              <a:gd name="f123" fmla="val 54575"/>
              <a:gd name="f124" fmla="val 2742192"/>
              <a:gd name="f125" fmla="val 1671288"/>
              <a:gd name="f126" fmla="val 1125479"/>
              <a:gd name="f127" fmla="val 1628971"/>
              <a:gd name="f128" fmla="val 1027979"/>
              <a:gd name="f129" fmla="val 1605746"/>
              <a:gd name="f130" fmla="val 920380"/>
              <a:gd name="f131" fmla="val 1967212"/>
              <a:gd name="f132" fmla="*/ f0 1 3220460"/>
              <a:gd name="f133" fmla="*/ f1 1 3186731"/>
              <a:gd name="f134" fmla="val f2"/>
              <a:gd name="f135" fmla="val f3"/>
              <a:gd name="f136" fmla="val f4"/>
              <a:gd name="f137" fmla="+- f136 0 f134"/>
              <a:gd name="f138" fmla="+- f135 0 f134"/>
              <a:gd name="f139" fmla="*/ f138 1 3220460"/>
              <a:gd name="f140" fmla="*/ f137 1 3186731"/>
              <a:gd name="f141" fmla="*/ f134 1 f139"/>
              <a:gd name="f142" fmla="*/ f135 1 f139"/>
              <a:gd name="f143" fmla="*/ f134 1 f140"/>
              <a:gd name="f144" fmla="*/ f136 1 f140"/>
              <a:gd name="f145" fmla="*/ f141 f132 1"/>
              <a:gd name="f146" fmla="*/ f142 f132 1"/>
              <a:gd name="f147" fmla="*/ f144 f133 1"/>
              <a:gd name="f148" fmla="*/ f143 f133 1"/>
            </a:gdLst>
            <a:ahLst/>
            <a:cxnLst>
              <a:cxn ang="3cd4">
                <a:pos x="hc" y="t"/>
              </a:cxn>
              <a:cxn ang="0">
                <a:pos x="r" y="vc"/>
              </a:cxn>
              <a:cxn ang="cd4">
                <a:pos x="hc" y="b"/>
              </a:cxn>
              <a:cxn ang="cd2">
                <a:pos x="l" y="vc"/>
              </a:cxn>
            </a:cxnLst>
            <a:rect l="f145" t="f148" r="f146" b="f147"/>
            <a:pathLst>
              <a:path w="3220460" h="3186731">
                <a:moveTo>
                  <a:pt x="f5" y="f6"/>
                </a:moveTo>
                <a:lnTo>
                  <a:pt x="f7" y="f8"/>
                </a:lnTo>
                <a:cubicBezTo>
                  <a:pt x="f9" y="f10"/>
                  <a:pt x="f9" y="f11"/>
                  <a:pt x="f7" y="f12"/>
                </a:cubicBezTo>
                <a:cubicBezTo>
                  <a:pt x="f13" y="f14"/>
                  <a:pt x="f15" y="f14"/>
                  <a:pt x="f16" y="f12"/>
                </a:cubicBezTo>
                <a:lnTo>
                  <a:pt x="f17" y="f18"/>
                </a:lnTo>
                <a:close/>
                <a:moveTo>
                  <a:pt x="f19" y="f20"/>
                </a:moveTo>
                <a:cubicBezTo>
                  <a:pt x="f21" y="f20"/>
                  <a:pt x="f22" y="f23"/>
                  <a:pt x="f22" y="f24"/>
                </a:cubicBezTo>
                <a:cubicBezTo>
                  <a:pt x="f22" y="f25"/>
                  <a:pt x="f21" y="f26"/>
                  <a:pt x="f19" y="f26"/>
                </a:cubicBezTo>
                <a:cubicBezTo>
                  <a:pt x="f27" y="f26"/>
                  <a:pt x="f28" y="f25"/>
                  <a:pt x="f28" y="f24"/>
                </a:cubicBezTo>
                <a:cubicBezTo>
                  <a:pt x="f28" y="f23"/>
                  <a:pt x="f27" y="f20"/>
                  <a:pt x="f19" y="f20"/>
                </a:cubicBezTo>
                <a:close/>
                <a:moveTo>
                  <a:pt x="f29" y="f2"/>
                </a:moveTo>
                <a:cubicBezTo>
                  <a:pt x="f30" y="f2"/>
                  <a:pt x="f3" y="f31"/>
                  <a:pt x="f3" y="f32"/>
                </a:cubicBezTo>
                <a:cubicBezTo>
                  <a:pt x="f3" y="f33"/>
                  <a:pt x="f30" y="f34"/>
                  <a:pt x="f29" y="f34"/>
                </a:cubicBezTo>
                <a:cubicBezTo>
                  <a:pt x="f35" y="f34"/>
                  <a:pt x="f36" y="f37"/>
                  <a:pt x="f38" y="f39"/>
                </a:cubicBezTo>
                <a:lnTo>
                  <a:pt x="f40" y="f41"/>
                </a:lnTo>
                <a:cubicBezTo>
                  <a:pt x="f42" y="f43"/>
                  <a:pt x="f44" y="f45"/>
                  <a:pt x="f40" y="f46"/>
                </a:cubicBezTo>
                <a:lnTo>
                  <a:pt x="f47" y="f48"/>
                </a:lnTo>
                <a:cubicBezTo>
                  <a:pt x="f49" y="f50"/>
                  <a:pt x="f51" y="f50"/>
                  <a:pt x="f52" y="f48"/>
                </a:cubicBezTo>
                <a:lnTo>
                  <a:pt x="f53" y="f54"/>
                </a:lnTo>
                <a:lnTo>
                  <a:pt x="f55" y="f56"/>
                </a:lnTo>
                <a:lnTo>
                  <a:pt x="f57" y="f58"/>
                </a:lnTo>
                <a:lnTo>
                  <a:pt x="f59" y="f60"/>
                </a:lnTo>
                <a:lnTo>
                  <a:pt x="f61" y="f62"/>
                </a:lnTo>
                <a:lnTo>
                  <a:pt x="f63" y="f64"/>
                </a:lnTo>
                <a:lnTo>
                  <a:pt x="f65" y="f66"/>
                </a:lnTo>
                <a:lnTo>
                  <a:pt x="f67" y="f68"/>
                </a:lnTo>
                <a:lnTo>
                  <a:pt x="f69" y="f70"/>
                </a:lnTo>
                <a:lnTo>
                  <a:pt x="f71" y="f72"/>
                </a:lnTo>
                <a:lnTo>
                  <a:pt x="f73" y="f74"/>
                </a:lnTo>
                <a:lnTo>
                  <a:pt x="f75" y="f76"/>
                </a:lnTo>
                <a:lnTo>
                  <a:pt x="f77" y="f78"/>
                </a:lnTo>
                <a:lnTo>
                  <a:pt x="f79" y="f80"/>
                </a:lnTo>
                <a:lnTo>
                  <a:pt x="f81" y="f82"/>
                </a:lnTo>
                <a:lnTo>
                  <a:pt x="f83" y="f84"/>
                </a:lnTo>
                <a:lnTo>
                  <a:pt x="f85" y="f86"/>
                </a:lnTo>
                <a:lnTo>
                  <a:pt x="f87" y="f88"/>
                </a:lnTo>
                <a:lnTo>
                  <a:pt x="f89" y="f90"/>
                </a:lnTo>
                <a:lnTo>
                  <a:pt x="f91" y="f92"/>
                </a:lnTo>
                <a:lnTo>
                  <a:pt x="f93" y="f94"/>
                </a:lnTo>
                <a:lnTo>
                  <a:pt x="f95" y="f96"/>
                </a:lnTo>
                <a:lnTo>
                  <a:pt x="f97" y="f98"/>
                </a:lnTo>
                <a:lnTo>
                  <a:pt x="f99" y="f100"/>
                </a:lnTo>
                <a:lnTo>
                  <a:pt x="f101" y="f102"/>
                </a:lnTo>
                <a:lnTo>
                  <a:pt x="f103" y="f104"/>
                </a:lnTo>
                <a:lnTo>
                  <a:pt x="f105" y="f106"/>
                </a:lnTo>
                <a:lnTo>
                  <a:pt x="f107" y="f108"/>
                </a:lnTo>
                <a:lnTo>
                  <a:pt x="f109" y="f110"/>
                </a:lnTo>
                <a:lnTo>
                  <a:pt x="f111" y="f112"/>
                </a:lnTo>
                <a:lnTo>
                  <a:pt x="f113" y="f114"/>
                </a:lnTo>
                <a:lnTo>
                  <a:pt x="f2" y="f4"/>
                </a:lnTo>
                <a:lnTo>
                  <a:pt x="f115" y="f116"/>
                </a:lnTo>
                <a:lnTo>
                  <a:pt x="f117" y="f118"/>
                </a:lnTo>
                <a:lnTo>
                  <a:pt x="f119" y="f120"/>
                </a:lnTo>
                <a:lnTo>
                  <a:pt x="f121" y="f122"/>
                </a:lnTo>
                <a:lnTo>
                  <a:pt x="f123" y="f124"/>
                </a:lnTo>
                <a:lnTo>
                  <a:pt x="f125" y="f126"/>
                </a:lnTo>
                <a:cubicBezTo>
                  <a:pt x="f127" y="f128"/>
                  <a:pt x="f129" y="f130"/>
                  <a:pt x="f129" y="f32"/>
                </a:cubicBezTo>
                <a:cubicBezTo>
                  <a:pt x="f129" y="f31"/>
                  <a:pt x="f131" y="f2"/>
                  <a:pt x="f29" y="f2"/>
                </a:cubicBezTo>
                <a:close/>
              </a:path>
            </a:pathLst>
          </a:custGeom>
          <a:solidFill>
            <a:srgbClr val="00B050"/>
          </a:solidFill>
          <a:ln cap="flat">
            <a:noFill/>
            <a:prstDash val="solid"/>
          </a:ln>
        </p:spPr>
        <p:txBody>
          <a:bodyPr vert="horz" wrap="square" lIns="121920" tIns="60960" rIns="121920" bIns="60960" anchor="ctr" anchorCtr="1" compatLnSpc="1">
            <a:noAutofit/>
          </a:bodyPr>
          <a:lstStyle/>
          <a:p>
            <a:pPr algn="ctr" defTabSz="1219140">
              <a:defRPr sz="1800" b="0" i="0" u="none" strike="noStrike" kern="0" cap="none" spc="0" baseline="0">
                <a:solidFill>
                  <a:srgbClr val="000000"/>
                </a:solidFill>
                <a:uFillTx/>
              </a:defRPr>
            </a:pPr>
            <a:endParaRPr lang="en-US" sz="1400">
              <a:ea typeface="맑은 고딕" pitchFamily="34"/>
              <a:cs typeface="B Nazanin" panose="00000700000000000000" pitchFamily="2" charset="-78"/>
            </a:endParaRPr>
          </a:p>
        </p:txBody>
      </p:sp>
      <p:sp>
        <p:nvSpPr>
          <p:cNvPr id="9" name="Block Arc 25">
            <a:extLst>
              <a:ext uri="{FF2B5EF4-FFF2-40B4-BE49-F238E27FC236}">
                <a16:creationId xmlns:a16="http://schemas.microsoft.com/office/drawing/2014/main" id="{B7C705E0-412F-7C31-9A9F-C071842850AB}"/>
              </a:ext>
            </a:extLst>
          </p:cNvPr>
          <p:cNvSpPr/>
          <p:nvPr/>
        </p:nvSpPr>
        <p:spPr>
          <a:xfrm>
            <a:off x="3373983" y="5700919"/>
            <a:ext cx="395399" cy="571243"/>
          </a:xfrm>
          <a:custGeom>
            <a:avLst/>
            <a:gdLst>
              <a:gd name="f0" fmla="val w"/>
              <a:gd name="f1" fmla="val h"/>
              <a:gd name="f2" fmla="val 0"/>
              <a:gd name="f3" fmla="val 2215656"/>
              <a:gd name="f4" fmla="val 3200962"/>
              <a:gd name="f5" fmla="val 1107829"/>
              <a:gd name="f6" fmla="val 2097026"/>
              <a:gd name="f7" fmla="val 1025315"/>
              <a:gd name="f8" fmla="val 958423"/>
              <a:gd name="f9" fmla="val 2163918"/>
              <a:gd name="f10" fmla="val 2246432"/>
              <a:gd name="f11" fmla="val 2302715"/>
              <a:gd name="f12" fmla="val 989546"/>
              <a:gd name="f13" fmla="val 2351730"/>
              <a:gd name="f14" fmla="val 1036590"/>
              <a:gd name="f15" fmla="val 2375275"/>
              <a:gd name="f16" fmla="val 985422"/>
              <a:gd name="f17" fmla="val 2684898"/>
              <a:gd name="f18" fmla="val 1230236"/>
              <a:gd name="f19" fmla="val 1179068"/>
              <a:gd name="f20" fmla="val 1226112"/>
              <a:gd name="f21" fmla="val 1257234"/>
              <a:gd name="f22" fmla="val 1190343"/>
              <a:gd name="f23" fmla="val 1102513"/>
              <a:gd name="f24" fmla="val 266871"/>
              <a:gd name="f25" fmla="val 874876"/>
              <a:gd name="f26" fmla="val 269781"/>
              <a:gd name="f27" fmla="val 691868"/>
              <a:gd name="f28" fmla="val 455143"/>
              <a:gd name="f29" fmla="val 682798"/>
              <a:gd name="f30" fmla="val 690469"/>
              <a:gd name="f31" fmla="val 1580962"/>
              <a:gd name="f32" fmla="val 1525188"/>
              <a:gd name="f33" fmla="val 672127"/>
              <a:gd name="f34" fmla="val 1523654"/>
              <a:gd name="f35" fmla="val 672166"/>
              <a:gd name="f36" fmla="val 1517835"/>
              <a:gd name="f37" fmla="val 444585"/>
              <a:gd name="f38" fmla="val 1330149"/>
              <a:gd name="f39" fmla="val 263961"/>
              <a:gd name="f40" fmla="val 1099102"/>
              <a:gd name="f41" fmla="val 56"/>
              <a:gd name="f42" fmla="val 1472767"/>
              <a:gd name="f43" fmla="val -4720"/>
              <a:gd name="f44" fmla="val 1780852"/>
              <a:gd name="f45" fmla="val 291773"/>
              <a:gd name="f46" fmla="val 1790404"/>
              <a:gd name="f47" fmla="val 665346"/>
              <a:gd name="f48" fmla="val 1742843"/>
              <a:gd name="f49" fmla="val 666562"/>
              <a:gd name="f50" fmla="val 1790627"/>
              <a:gd name="f51" fmla="val 2041344"/>
              <a:gd name="f52" fmla="val 2137614"/>
              <a:gd name="f53" fmla="val 1659004"/>
              <a:gd name="f54" fmla="val 1755274"/>
              <a:gd name="f55" fmla="val 3026650"/>
              <a:gd name="f56" fmla="val 3122920"/>
              <a:gd name="f57" fmla="val 174312"/>
              <a:gd name="f58" fmla="val 78042"/>
              <a:gd name="f59" fmla="val 425030"/>
              <a:gd name="f60" fmla="val 676764"/>
              <a:gd name="f61" fmla="val 425634"/>
              <a:gd name="f62" fmla="val 428273"/>
              <a:gd name="f63" fmla="val 305830"/>
              <a:gd name="f64" fmla="val 727452"/>
              <a:gd name="f65" fmla="val 4806"/>
              <a:gd name="f66" fmla="*/ f0 1 2215656"/>
              <a:gd name="f67" fmla="*/ f1 1 3200962"/>
              <a:gd name="f68" fmla="val f2"/>
              <a:gd name="f69" fmla="val f3"/>
              <a:gd name="f70" fmla="val f4"/>
              <a:gd name="f71" fmla="+- f70 0 f68"/>
              <a:gd name="f72" fmla="+- f69 0 f68"/>
              <a:gd name="f73" fmla="*/ f72 1 2215656"/>
              <a:gd name="f74" fmla="*/ f71 1 3200962"/>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2215656" h="3200962">
                <a:moveTo>
                  <a:pt x="f5" y="f6"/>
                </a:moveTo>
                <a:cubicBezTo>
                  <a:pt x="f7" y="f6"/>
                  <a:pt x="f8" y="f9"/>
                  <a:pt x="f8" y="f10"/>
                </a:cubicBezTo>
                <a:cubicBezTo>
                  <a:pt x="f8" y="f11"/>
                  <a:pt x="f12" y="f13"/>
                  <a:pt x="f14" y="f15"/>
                </a:cubicBezTo>
                <a:lnTo>
                  <a:pt x="f16" y="f17"/>
                </a:lnTo>
                <a:lnTo>
                  <a:pt x="f18" y="f17"/>
                </a:lnTo>
                <a:lnTo>
                  <a:pt x="f19" y="f15"/>
                </a:lnTo>
                <a:cubicBezTo>
                  <a:pt x="f20" y="f13"/>
                  <a:pt x="f21" y="f11"/>
                  <a:pt x="f21" y="f10"/>
                </a:cubicBezTo>
                <a:cubicBezTo>
                  <a:pt x="f21" y="f9"/>
                  <a:pt x="f22" y="f6"/>
                  <a:pt x="f5" y="f6"/>
                </a:cubicBezTo>
                <a:close/>
                <a:moveTo>
                  <a:pt x="f23" y="f24"/>
                </a:moveTo>
                <a:cubicBezTo>
                  <a:pt x="f25" y="f26"/>
                  <a:pt x="f27" y="f28"/>
                  <a:pt x="f27" y="f29"/>
                </a:cubicBezTo>
                <a:lnTo>
                  <a:pt x="f30" y="f29"/>
                </a:lnTo>
                <a:lnTo>
                  <a:pt x="f30" y="f31"/>
                </a:lnTo>
                <a:lnTo>
                  <a:pt x="f32" y="f31"/>
                </a:lnTo>
                <a:lnTo>
                  <a:pt x="f32" y="f33"/>
                </a:lnTo>
                <a:lnTo>
                  <a:pt x="f34" y="f35"/>
                </a:lnTo>
                <a:cubicBezTo>
                  <a:pt x="f36" y="f37"/>
                  <a:pt x="f38" y="f39"/>
                  <a:pt x="f23" y="f24"/>
                </a:cubicBezTo>
                <a:close/>
                <a:moveTo>
                  <a:pt x="f40" y="f41"/>
                </a:moveTo>
                <a:cubicBezTo>
                  <a:pt x="f42" y="f43"/>
                  <a:pt x="f44" y="f45"/>
                  <a:pt x="f46" y="f47"/>
                </a:cubicBezTo>
                <a:lnTo>
                  <a:pt x="f48" y="f49"/>
                </a:lnTo>
                <a:lnTo>
                  <a:pt x="f50" y="f49"/>
                </a:lnTo>
                <a:lnTo>
                  <a:pt x="f50" y="f31"/>
                </a:lnTo>
                <a:lnTo>
                  <a:pt x="f51" y="f31"/>
                </a:lnTo>
                <a:cubicBezTo>
                  <a:pt x="f52" y="f31"/>
                  <a:pt x="f3" y="f53"/>
                  <a:pt x="f3" y="f54"/>
                </a:cubicBezTo>
                <a:lnTo>
                  <a:pt x="f3" y="f55"/>
                </a:lnTo>
                <a:cubicBezTo>
                  <a:pt x="f3" y="f56"/>
                  <a:pt x="f52" y="f4"/>
                  <a:pt x="f51" y="f4"/>
                </a:cubicBezTo>
                <a:lnTo>
                  <a:pt x="f57" y="f4"/>
                </a:lnTo>
                <a:cubicBezTo>
                  <a:pt x="f58" y="f4"/>
                  <a:pt x="f2" y="f56"/>
                  <a:pt x="f2" y="f55"/>
                </a:cubicBezTo>
                <a:lnTo>
                  <a:pt x="f2" y="f54"/>
                </a:lnTo>
                <a:cubicBezTo>
                  <a:pt x="f2" y="f53"/>
                  <a:pt x="f58" y="f31"/>
                  <a:pt x="f57" y="f31"/>
                </a:cubicBezTo>
                <a:lnTo>
                  <a:pt x="f59" y="f31"/>
                </a:lnTo>
                <a:lnTo>
                  <a:pt x="f59" y="f60"/>
                </a:lnTo>
                <a:lnTo>
                  <a:pt x="f61" y="f60"/>
                </a:lnTo>
                <a:cubicBezTo>
                  <a:pt x="f62" y="f63"/>
                  <a:pt x="f64" y="f65"/>
                  <a:pt x="f40" y="f41"/>
                </a:cubicBezTo>
                <a:close/>
              </a:path>
            </a:pathLst>
          </a:custGeom>
          <a:solidFill>
            <a:srgbClr val="00B050"/>
          </a:solidFill>
          <a:ln cap="flat">
            <a:noFill/>
            <a:prstDash val="solid"/>
          </a:ln>
        </p:spPr>
        <p:txBody>
          <a:bodyPr vert="horz" wrap="square" lIns="121920" tIns="60960" rIns="121920" bIns="60960" anchor="ctr" anchorCtr="1" compatLnSpc="1">
            <a:noAutofit/>
          </a:bodyPr>
          <a:lstStyle/>
          <a:p>
            <a:pPr algn="ctr" defTabSz="1219140">
              <a:defRPr sz="1800" b="0" i="0" u="none" strike="noStrike" kern="0" cap="none" spc="0" baseline="0">
                <a:solidFill>
                  <a:srgbClr val="000000"/>
                </a:solidFill>
                <a:uFillTx/>
              </a:defRPr>
            </a:pPr>
            <a:endParaRPr lang="en-US" sz="1400">
              <a:ea typeface="맑은 고딕" pitchFamily="34"/>
              <a:cs typeface="B Nazanin" panose="00000700000000000000" pitchFamily="2" charset="-78"/>
            </a:endParaRPr>
          </a:p>
        </p:txBody>
      </p:sp>
      <p:sp>
        <p:nvSpPr>
          <p:cNvPr id="10" name="Block Arc 31">
            <a:extLst>
              <a:ext uri="{FF2B5EF4-FFF2-40B4-BE49-F238E27FC236}">
                <a16:creationId xmlns:a16="http://schemas.microsoft.com/office/drawing/2014/main" id="{B8BC1E63-DD69-D5D5-9185-3570F2DCCD31}"/>
              </a:ext>
            </a:extLst>
          </p:cNvPr>
          <p:cNvSpPr/>
          <p:nvPr/>
        </p:nvSpPr>
        <p:spPr>
          <a:xfrm>
            <a:off x="6598436" y="5743189"/>
            <a:ext cx="515880" cy="571243"/>
          </a:xfrm>
          <a:custGeom>
            <a:avLst/>
            <a:gdLst>
              <a:gd name="f0" fmla="val w"/>
              <a:gd name="f1" fmla="val h"/>
              <a:gd name="f2" fmla="val 0"/>
              <a:gd name="f3" fmla="val 2890784"/>
              <a:gd name="f4" fmla="val 3200962"/>
              <a:gd name="f5" fmla="val 1107828"/>
              <a:gd name="f6" fmla="val 2097026"/>
              <a:gd name="f7" fmla="val 1025313"/>
              <a:gd name="f8" fmla="val 958422"/>
              <a:gd name="f9" fmla="val 2163918"/>
              <a:gd name="f10" fmla="val 2246432"/>
              <a:gd name="f11" fmla="val 2302715"/>
              <a:gd name="f12" fmla="val 989545"/>
              <a:gd name="f13" fmla="val 2351730"/>
              <a:gd name="f14" fmla="val 1036589"/>
              <a:gd name="f15" fmla="val 2375275"/>
              <a:gd name="f16" fmla="val 985421"/>
              <a:gd name="f17" fmla="val 2684898"/>
              <a:gd name="f18" fmla="val 1230235"/>
              <a:gd name="f19" fmla="val 1179067"/>
              <a:gd name="f20" fmla="val 1226111"/>
              <a:gd name="f21" fmla="val 1257233"/>
              <a:gd name="f22" fmla="val 1190342"/>
              <a:gd name="f23" fmla="val 2199259"/>
              <a:gd name="f24" fmla="val 56"/>
              <a:gd name="f25" fmla="val 2572924"/>
              <a:gd name="f26" fmla="val -4720"/>
              <a:gd name="f27" fmla="val 2881009"/>
              <a:gd name="f28" fmla="val 291773"/>
              <a:gd name="f29" fmla="val 2890561"/>
              <a:gd name="f30" fmla="val 665346"/>
              <a:gd name="f31" fmla="val 2843000"/>
              <a:gd name="f32" fmla="val 666562"/>
              <a:gd name="f33" fmla="val 1580962"/>
              <a:gd name="f34" fmla="val 2625345"/>
              <a:gd name="f35" fmla="val 672127"/>
              <a:gd name="f36" fmla="val 2623811"/>
              <a:gd name="f37" fmla="val 672166"/>
              <a:gd name="f38" fmla="val 2617992"/>
              <a:gd name="f39" fmla="val 444585"/>
              <a:gd name="f40" fmla="val 2430306"/>
              <a:gd name="f41" fmla="val 263961"/>
              <a:gd name="f42" fmla="val 2202670"/>
              <a:gd name="f43" fmla="val 266871"/>
              <a:gd name="f44" fmla="val 1975033"/>
              <a:gd name="f45" fmla="val 269781"/>
              <a:gd name="f46" fmla="val 1792025"/>
              <a:gd name="f47" fmla="val 455143"/>
              <a:gd name="f48" fmla="val 682798"/>
              <a:gd name="f49" fmla="val 1790626"/>
              <a:gd name="f50" fmla="val 2041344"/>
              <a:gd name="f51" fmla="val 2137614"/>
              <a:gd name="f52" fmla="val 2215656"/>
              <a:gd name="f53" fmla="val 1659004"/>
              <a:gd name="f54" fmla="val 1755274"/>
              <a:gd name="f55" fmla="val 3026650"/>
              <a:gd name="f56" fmla="val 3122920"/>
              <a:gd name="f57" fmla="val 174312"/>
              <a:gd name="f58" fmla="val 78042"/>
              <a:gd name="f59" fmla="val 1525187"/>
              <a:gd name="f60" fmla="val 676764"/>
              <a:gd name="f61" fmla="val 1525791"/>
              <a:gd name="f62" fmla="val 1528430"/>
              <a:gd name="f63" fmla="val 305830"/>
              <a:gd name="f64" fmla="val 1827609"/>
              <a:gd name="f65" fmla="val 4806"/>
              <a:gd name="f66" fmla="*/ f0 1 2890784"/>
              <a:gd name="f67" fmla="*/ f1 1 3200962"/>
              <a:gd name="f68" fmla="val f2"/>
              <a:gd name="f69" fmla="val f3"/>
              <a:gd name="f70" fmla="val f4"/>
              <a:gd name="f71" fmla="+- f70 0 f68"/>
              <a:gd name="f72" fmla="+- f69 0 f68"/>
              <a:gd name="f73" fmla="*/ f72 1 2890784"/>
              <a:gd name="f74" fmla="*/ f71 1 3200962"/>
              <a:gd name="f75" fmla="*/ f68 1 f73"/>
              <a:gd name="f76" fmla="*/ f69 1 f73"/>
              <a:gd name="f77" fmla="*/ f68 1 f74"/>
              <a:gd name="f78" fmla="*/ f70 1 f74"/>
              <a:gd name="f79" fmla="*/ f75 f66 1"/>
              <a:gd name="f80" fmla="*/ f76 f66 1"/>
              <a:gd name="f81" fmla="*/ f78 f67 1"/>
              <a:gd name="f82" fmla="*/ f77 f67 1"/>
            </a:gdLst>
            <a:ahLst/>
            <a:cxnLst>
              <a:cxn ang="3cd4">
                <a:pos x="hc" y="t"/>
              </a:cxn>
              <a:cxn ang="0">
                <a:pos x="r" y="vc"/>
              </a:cxn>
              <a:cxn ang="cd4">
                <a:pos x="hc" y="b"/>
              </a:cxn>
              <a:cxn ang="cd2">
                <a:pos x="l" y="vc"/>
              </a:cxn>
            </a:cxnLst>
            <a:rect l="f79" t="f82" r="f80" b="f81"/>
            <a:pathLst>
              <a:path w="2890784" h="3200962">
                <a:moveTo>
                  <a:pt x="f5" y="f6"/>
                </a:moveTo>
                <a:cubicBezTo>
                  <a:pt x="f7" y="f6"/>
                  <a:pt x="f8" y="f9"/>
                  <a:pt x="f8" y="f10"/>
                </a:cubicBezTo>
                <a:cubicBezTo>
                  <a:pt x="f8" y="f11"/>
                  <a:pt x="f12" y="f13"/>
                  <a:pt x="f14" y="f15"/>
                </a:cubicBezTo>
                <a:lnTo>
                  <a:pt x="f16" y="f17"/>
                </a:lnTo>
                <a:lnTo>
                  <a:pt x="f18" y="f17"/>
                </a:lnTo>
                <a:lnTo>
                  <a:pt x="f19" y="f15"/>
                </a:lnTo>
                <a:cubicBezTo>
                  <a:pt x="f20" y="f13"/>
                  <a:pt x="f21" y="f11"/>
                  <a:pt x="f21" y="f10"/>
                </a:cubicBezTo>
                <a:cubicBezTo>
                  <a:pt x="f21" y="f9"/>
                  <a:pt x="f22" y="f6"/>
                  <a:pt x="f5" y="f6"/>
                </a:cubicBezTo>
                <a:close/>
                <a:moveTo>
                  <a:pt x="f23" y="f24"/>
                </a:moveTo>
                <a:cubicBezTo>
                  <a:pt x="f25" y="f26"/>
                  <a:pt x="f27" y="f28"/>
                  <a:pt x="f29" y="f30"/>
                </a:cubicBezTo>
                <a:lnTo>
                  <a:pt x="f31" y="f32"/>
                </a:lnTo>
                <a:lnTo>
                  <a:pt x="f3" y="f32"/>
                </a:lnTo>
                <a:lnTo>
                  <a:pt x="f3" y="f33"/>
                </a:lnTo>
                <a:lnTo>
                  <a:pt x="f34" y="f33"/>
                </a:lnTo>
                <a:lnTo>
                  <a:pt x="f34" y="f35"/>
                </a:lnTo>
                <a:lnTo>
                  <a:pt x="f36" y="f37"/>
                </a:lnTo>
                <a:cubicBezTo>
                  <a:pt x="f38" y="f39"/>
                  <a:pt x="f40" y="f41"/>
                  <a:pt x="f42" y="f43"/>
                </a:cubicBezTo>
                <a:cubicBezTo>
                  <a:pt x="f44" y="f45"/>
                  <a:pt x="f46" y="f47"/>
                  <a:pt x="f46" y="f48"/>
                </a:cubicBezTo>
                <a:lnTo>
                  <a:pt x="f49" y="f48"/>
                </a:lnTo>
                <a:lnTo>
                  <a:pt x="f49" y="f33"/>
                </a:lnTo>
                <a:lnTo>
                  <a:pt x="f50" y="f33"/>
                </a:lnTo>
                <a:cubicBezTo>
                  <a:pt x="f51" y="f33"/>
                  <a:pt x="f52" y="f53"/>
                  <a:pt x="f52" y="f54"/>
                </a:cubicBezTo>
                <a:lnTo>
                  <a:pt x="f52" y="f55"/>
                </a:lnTo>
                <a:cubicBezTo>
                  <a:pt x="f52" y="f56"/>
                  <a:pt x="f51" y="f4"/>
                  <a:pt x="f50" y="f4"/>
                </a:cubicBezTo>
                <a:lnTo>
                  <a:pt x="f57" y="f4"/>
                </a:lnTo>
                <a:cubicBezTo>
                  <a:pt x="f58" y="f4"/>
                  <a:pt x="f2" y="f56"/>
                  <a:pt x="f2" y="f55"/>
                </a:cubicBezTo>
                <a:lnTo>
                  <a:pt x="f2" y="f54"/>
                </a:lnTo>
                <a:cubicBezTo>
                  <a:pt x="f2" y="f53"/>
                  <a:pt x="f58" y="f33"/>
                  <a:pt x="f57" y="f33"/>
                </a:cubicBezTo>
                <a:lnTo>
                  <a:pt x="f59" y="f33"/>
                </a:lnTo>
                <a:lnTo>
                  <a:pt x="f59" y="f60"/>
                </a:lnTo>
                <a:lnTo>
                  <a:pt x="f61" y="f60"/>
                </a:lnTo>
                <a:cubicBezTo>
                  <a:pt x="f62" y="f63"/>
                  <a:pt x="f64" y="f65"/>
                  <a:pt x="f23" y="f24"/>
                </a:cubicBezTo>
                <a:close/>
              </a:path>
            </a:pathLst>
          </a:custGeom>
          <a:solidFill>
            <a:srgbClr val="00B050"/>
          </a:solidFill>
          <a:ln cap="flat">
            <a:noFill/>
            <a:prstDash val="solid"/>
          </a:ln>
        </p:spPr>
        <p:txBody>
          <a:bodyPr vert="horz" wrap="square" lIns="121920" tIns="60960" rIns="121920" bIns="60960" anchor="ctr" anchorCtr="1" compatLnSpc="1">
            <a:noAutofit/>
          </a:bodyPr>
          <a:lstStyle/>
          <a:p>
            <a:pPr algn="ctr" defTabSz="1219140">
              <a:defRPr sz="1800" b="0" i="0" u="none" strike="noStrike" kern="0" cap="none" spc="0" baseline="0">
                <a:solidFill>
                  <a:srgbClr val="000000"/>
                </a:solidFill>
                <a:uFillTx/>
              </a:defRPr>
            </a:pPr>
            <a:endParaRPr lang="en-US" sz="1400">
              <a:ea typeface="맑은 고딕" pitchFamily="34"/>
              <a:cs typeface="B Nazanin" panose="00000700000000000000" pitchFamily="2" charset="-78"/>
            </a:endParaRPr>
          </a:p>
        </p:txBody>
      </p:sp>
      <p:sp>
        <p:nvSpPr>
          <p:cNvPr id="11" name="Freeform 53">
            <a:extLst>
              <a:ext uri="{FF2B5EF4-FFF2-40B4-BE49-F238E27FC236}">
                <a16:creationId xmlns:a16="http://schemas.microsoft.com/office/drawing/2014/main" id="{ED1E09E2-1F0D-C200-61A9-BDF76C899444}"/>
              </a:ext>
            </a:extLst>
          </p:cNvPr>
          <p:cNvSpPr/>
          <p:nvPr/>
        </p:nvSpPr>
        <p:spPr>
          <a:xfrm>
            <a:off x="8325300" y="5778291"/>
            <a:ext cx="565331" cy="579644"/>
          </a:xfrm>
          <a:custGeom>
            <a:avLst/>
            <a:gdLst>
              <a:gd name="f0" fmla="val 10800000"/>
              <a:gd name="f1" fmla="val 5400000"/>
              <a:gd name="f2" fmla="val 180"/>
              <a:gd name="f3" fmla="val w"/>
              <a:gd name="f4" fmla="val h"/>
              <a:gd name="f5" fmla="val 0"/>
              <a:gd name="f6" fmla="val 2296406"/>
              <a:gd name="f7" fmla="val 2354521"/>
              <a:gd name="f8" fmla="val 2279640"/>
              <a:gd name="f9" fmla="val 1747818"/>
              <a:gd name="f10" fmla="val 1827546"/>
              <a:gd name="f11" fmla="val 1826304"/>
              <a:gd name="f12" fmla="val 1873723"/>
              <a:gd name="f13" fmla="val 1907635"/>
              <a:gd name="f14" fmla="val 1985737"/>
              <a:gd name="f15" fmla="val 2047488"/>
              <a:gd name="f16" fmla="val 1955104"/>
              <a:gd name="f17" fmla="val 2095900"/>
              <a:gd name="f18" fmla="val 1897166"/>
              <a:gd name="f19" fmla="val 2139232"/>
              <a:gd name="f20" fmla="val 1773393"/>
              <a:gd name="f21" fmla="val 2006999"/>
              <a:gd name="f22" fmla="val 1682537"/>
              <a:gd name="f23" fmla="val 1962549"/>
              <a:gd name="f24" fmla="val 1528613"/>
              <a:gd name="f25" fmla="val 1380482"/>
              <a:gd name="f26" fmla="val 2120816"/>
              <a:gd name="f27" fmla="val 1495542"/>
              <a:gd name="f28" fmla="val 1788127"/>
              <a:gd name="f29" fmla="val 909489"/>
              <a:gd name="f30" fmla="val 1225390"/>
              <a:gd name="f31" fmla="val 414951"/>
              <a:gd name="f32" fmla="val 2322212"/>
              <a:gd name="f33" fmla="val 293184"/>
              <a:gd name="f34" fmla="val 2052845"/>
              <a:gd name="f35" fmla="val 520411"/>
              <a:gd name="f36" fmla="val 767428"/>
              <a:gd name="f37" fmla="val 325060"/>
              <a:gd name="f38" fmla="val 542715"/>
              <a:gd name="f39" fmla="val -71458"/>
              <a:gd name="f40" fmla="val 102202"/>
              <a:gd name="f41" fmla="val 11167"/>
              <a:gd name="f42" fmla="val 5505"/>
              <a:gd name="f43" fmla="val 111065"/>
              <a:gd name="f44" fmla="val -52229"/>
              <a:gd name="f45" fmla="val 554777"/>
              <a:gd name="f46" fmla="val 358209"/>
              <a:gd name="f47" fmla="val 771719"/>
              <a:gd name="f48" fmla="val 578452"/>
              <a:gd name="f49" fmla="val 2041440"/>
              <a:gd name="f50" fmla="val 514597"/>
              <a:gd name="f51" fmla="val 662729"/>
              <a:gd name="f52" fmla="val 1124906"/>
              <a:gd name="f53" fmla="val 1004182"/>
              <a:gd name="f54" fmla="val 1676517"/>
              <a:gd name="f55" fmla="val 1608523"/>
              <a:gd name="f56" fmla="val 1795262"/>
              <a:gd name="f57" fmla="val 1589016"/>
              <a:gd name="f58" fmla="val 2094931"/>
              <a:gd name="f59" fmla="val 1557316"/>
              <a:gd name="f60" fmla="+- 0 0 -90"/>
              <a:gd name="f61" fmla="*/ f3 1 2296406"/>
              <a:gd name="f62" fmla="*/ f4 1 2354521"/>
              <a:gd name="f63" fmla="val f5"/>
              <a:gd name="f64" fmla="val f6"/>
              <a:gd name="f65" fmla="val f7"/>
              <a:gd name="f66" fmla="*/ f60 f0 1"/>
              <a:gd name="f67" fmla="+- f65 0 f63"/>
              <a:gd name="f68" fmla="+- f64 0 f63"/>
              <a:gd name="f69" fmla="*/ f66 1 f2"/>
              <a:gd name="f70" fmla="*/ f68 1 2296406"/>
              <a:gd name="f71" fmla="*/ f67 1 2354521"/>
              <a:gd name="f72" fmla="*/ 1495542 f68 1"/>
              <a:gd name="f73" fmla="*/ 909489 f68 1"/>
              <a:gd name="f74" fmla="*/ 414951 f68 1"/>
              <a:gd name="f75" fmla="*/ 293184 f68 1"/>
              <a:gd name="f76" fmla="*/ 520411 f68 1"/>
              <a:gd name="f77" fmla="*/ 11167 f68 1"/>
              <a:gd name="f78" fmla="*/ 771719 f68 1"/>
              <a:gd name="f79" fmla="*/ 2041440 f68 1"/>
              <a:gd name="f80" fmla="*/ 2296406 f68 1"/>
              <a:gd name="f81" fmla="*/ 1124906 f68 1"/>
              <a:gd name="f82" fmla="*/ 1676517 f68 1"/>
              <a:gd name="f83" fmla="*/ 2279640 f68 1"/>
              <a:gd name="f84" fmla="*/ 2094931 f68 1"/>
              <a:gd name="f85" fmla="*/ 1380482 f68 1"/>
              <a:gd name="f86" fmla="*/ 1747818 f67 1"/>
              <a:gd name="f87" fmla="*/ 1528613 f68 1"/>
              <a:gd name="f88" fmla="*/ 2354521 f67 1"/>
              <a:gd name="f89" fmla="*/ 2120816 f67 1"/>
              <a:gd name="f90" fmla="*/ 1788127 f67 1"/>
              <a:gd name="f91" fmla="*/ 1225390 f67 1"/>
              <a:gd name="f92" fmla="*/ 2322212 f67 1"/>
              <a:gd name="f93" fmla="*/ 2052845 f67 1"/>
              <a:gd name="f94" fmla="*/ 767428 f67 1"/>
              <a:gd name="f95" fmla="*/ 5505 f67 1"/>
              <a:gd name="f96" fmla="*/ 578452 f67 1"/>
              <a:gd name="f97" fmla="*/ 514597 f67 1"/>
              <a:gd name="f98" fmla="*/ 662729 f67 1"/>
              <a:gd name="f99" fmla="*/ 1004182 f67 1"/>
              <a:gd name="f100" fmla="*/ 1608523 f67 1"/>
              <a:gd name="f101" fmla="*/ 1557316 f67 1"/>
              <a:gd name="f102" fmla="*/ 1682537 f68 1"/>
              <a:gd name="f103" fmla="*/ 1962549 f67 1"/>
              <a:gd name="f104" fmla="*/ 1955104 f68 1"/>
              <a:gd name="f105" fmla="*/ 2095900 f67 1"/>
              <a:gd name="f106" fmla="*/ 1827546 f68 1"/>
              <a:gd name="f107" fmla="*/ 1826304 f67 1"/>
              <a:gd name="f108" fmla="+- f69 0 f1"/>
              <a:gd name="f109" fmla="*/ f72 1 2296406"/>
              <a:gd name="f110" fmla="*/ f73 1 2296406"/>
              <a:gd name="f111" fmla="*/ f74 1 2296406"/>
              <a:gd name="f112" fmla="*/ f75 1 2296406"/>
              <a:gd name="f113" fmla="*/ f76 1 2296406"/>
              <a:gd name="f114" fmla="*/ f77 1 2296406"/>
              <a:gd name="f115" fmla="*/ f78 1 2296406"/>
              <a:gd name="f116" fmla="*/ f79 1 2296406"/>
              <a:gd name="f117" fmla="*/ f80 1 2296406"/>
              <a:gd name="f118" fmla="*/ f81 1 2296406"/>
              <a:gd name="f119" fmla="*/ f82 1 2296406"/>
              <a:gd name="f120" fmla="*/ f83 1 2296406"/>
              <a:gd name="f121" fmla="*/ f84 1 2296406"/>
              <a:gd name="f122" fmla="*/ f85 1 2296406"/>
              <a:gd name="f123" fmla="*/ f86 1 2354521"/>
              <a:gd name="f124" fmla="*/ f87 1 2296406"/>
              <a:gd name="f125" fmla="*/ f88 1 2354521"/>
              <a:gd name="f126" fmla="*/ f89 1 2354521"/>
              <a:gd name="f127" fmla="*/ f90 1 2354521"/>
              <a:gd name="f128" fmla="*/ f91 1 2354521"/>
              <a:gd name="f129" fmla="*/ f92 1 2354521"/>
              <a:gd name="f130" fmla="*/ f93 1 2354521"/>
              <a:gd name="f131" fmla="*/ f94 1 2354521"/>
              <a:gd name="f132" fmla="*/ f95 1 2354521"/>
              <a:gd name="f133" fmla="*/ f96 1 2354521"/>
              <a:gd name="f134" fmla="*/ f97 1 2354521"/>
              <a:gd name="f135" fmla="*/ f98 1 2354521"/>
              <a:gd name="f136" fmla="*/ f99 1 2354521"/>
              <a:gd name="f137" fmla="*/ f100 1 2354521"/>
              <a:gd name="f138" fmla="*/ f101 1 2354521"/>
              <a:gd name="f139" fmla="*/ f102 1 2296406"/>
              <a:gd name="f140" fmla="*/ f103 1 2354521"/>
              <a:gd name="f141" fmla="*/ f104 1 2296406"/>
              <a:gd name="f142" fmla="*/ f105 1 2354521"/>
              <a:gd name="f143" fmla="*/ f106 1 2296406"/>
              <a:gd name="f144" fmla="*/ f107 1 2354521"/>
              <a:gd name="f145" fmla="*/ f63 1 f70"/>
              <a:gd name="f146" fmla="*/ f64 1 f70"/>
              <a:gd name="f147" fmla="*/ f63 1 f71"/>
              <a:gd name="f148" fmla="*/ f65 1 f71"/>
              <a:gd name="f149" fmla="*/ f120 1 f70"/>
              <a:gd name="f150" fmla="*/ f123 1 f71"/>
              <a:gd name="f151" fmla="*/ f143 1 f70"/>
              <a:gd name="f152" fmla="*/ f144 1 f71"/>
              <a:gd name="f153" fmla="*/ f141 1 f70"/>
              <a:gd name="f154" fmla="*/ f142 1 f71"/>
              <a:gd name="f155" fmla="*/ f139 1 f70"/>
              <a:gd name="f156" fmla="*/ f140 1 f71"/>
              <a:gd name="f157" fmla="*/ f124 1 f70"/>
              <a:gd name="f158" fmla="*/ f125 1 f71"/>
              <a:gd name="f159" fmla="*/ f122 1 f70"/>
              <a:gd name="f160" fmla="*/ f126 1 f71"/>
              <a:gd name="f161" fmla="*/ f109 1 f70"/>
              <a:gd name="f162" fmla="*/ f127 1 f71"/>
              <a:gd name="f163" fmla="*/ f110 1 f70"/>
              <a:gd name="f164" fmla="*/ f128 1 f71"/>
              <a:gd name="f165" fmla="*/ f111 1 f70"/>
              <a:gd name="f166" fmla="*/ f129 1 f71"/>
              <a:gd name="f167" fmla="*/ f112 1 f70"/>
              <a:gd name="f168" fmla="*/ f130 1 f71"/>
              <a:gd name="f169" fmla="*/ f113 1 f70"/>
              <a:gd name="f170" fmla="*/ f131 1 f71"/>
              <a:gd name="f171" fmla="*/ f114 1 f70"/>
              <a:gd name="f172" fmla="*/ f132 1 f71"/>
              <a:gd name="f173" fmla="*/ f115 1 f70"/>
              <a:gd name="f174" fmla="*/ f133 1 f71"/>
              <a:gd name="f175" fmla="*/ f116 1 f70"/>
              <a:gd name="f176" fmla="*/ f134 1 f71"/>
              <a:gd name="f177" fmla="*/ f117 1 f70"/>
              <a:gd name="f178" fmla="*/ f135 1 f71"/>
              <a:gd name="f179" fmla="*/ f118 1 f70"/>
              <a:gd name="f180" fmla="*/ f136 1 f71"/>
              <a:gd name="f181" fmla="*/ f119 1 f70"/>
              <a:gd name="f182" fmla="*/ f137 1 f71"/>
              <a:gd name="f183" fmla="*/ f121 1 f70"/>
              <a:gd name="f184" fmla="*/ f138 1 f71"/>
              <a:gd name="f185" fmla="*/ f145 f61 1"/>
              <a:gd name="f186" fmla="*/ f146 f61 1"/>
              <a:gd name="f187" fmla="*/ f148 f62 1"/>
              <a:gd name="f188" fmla="*/ f147 f62 1"/>
              <a:gd name="f189" fmla="*/ f149 f61 1"/>
              <a:gd name="f190" fmla="*/ f150 f62 1"/>
              <a:gd name="f191" fmla="*/ f151 f61 1"/>
              <a:gd name="f192" fmla="*/ f152 f62 1"/>
              <a:gd name="f193" fmla="*/ f153 f61 1"/>
              <a:gd name="f194" fmla="*/ f154 f62 1"/>
              <a:gd name="f195" fmla="*/ f155 f61 1"/>
              <a:gd name="f196" fmla="*/ f156 f62 1"/>
              <a:gd name="f197" fmla="*/ f157 f61 1"/>
              <a:gd name="f198" fmla="*/ f158 f62 1"/>
              <a:gd name="f199" fmla="*/ f159 f61 1"/>
              <a:gd name="f200" fmla="*/ f160 f62 1"/>
              <a:gd name="f201" fmla="*/ f161 f61 1"/>
              <a:gd name="f202" fmla="*/ f162 f62 1"/>
              <a:gd name="f203" fmla="*/ f163 f61 1"/>
              <a:gd name="f204" fmla="*/ f164 f62 1"/>
              <a:gd name="f205" fmla="*/ f165 f61 1"/>
              <a:gd name="f206" fmla="*/ f166 f62 1"/>
              <a:gd name="f207" fmla="*/ f167 f61 1"/>
              <a:gd name="f208" fmla="*/ f168 f62 1"/>
              <a:gd name="f209" fmla="*/ f169 f61 1"/>
              <a:gd name="f210" fmla="*/ f170 f62 1"/>
              <a:gd name="f211" fmla="*/ f171 f61 1"/>
              <a:gd name="f212" fmla="*/ f172 f62 1"/>
              <a:gd name="f213" fmla="*/ f173 f61 1"/>
              <a:gd name="f214" fmla="*/ f174 f62 1"/>
              <a:gd name="f215" fmla="*/ f175 f61 1"/>
              <a:gd name="f216" fmla="*/ f176 f62 1"/>
              <a:gd name="f217" fmla="*/ f177 f61 1"/>
              <a:gd name="f218" fmla="*/ f178 f62 1"/>
              <a:gd name="f219" fmla="*/ f179 f61 1"/>
              <a:gd name="f220" fmla="*/ f180 f62 1"/>
              <a:gd name="f221" fmla="*/ f181 f61 1"/>
              <a:gd name="f222" fmla="*/ f182 f62 1"/>
              <a:gd name="f223" fmla="*/ f183 f61 1"/>
              <a:gd name="f224" fmla="*/ f184 f62 1"/>
            </a:gdLst>
            <a:ahLst/>
            <a:cxnLst>
              <a:cxn ang="3cd4">
                <a:pos x="hc" y="t"/>
              </a:cxn>
              <a:cxn ang="0">
                <a:pos x="r" y="vc"/>
              </a:cxn>
              <a:cxn ang="cd4">
                <a:pos x="hc" y="b"/>
              </a:cxn>
              <a:cxn ang="cd2">
                <a:pos x="l" y="vc"/>
              </a:cxn>
              <a:cxn ang="f108">
                <a:pos x="f189" y="f190"/>
              </a:cxn>
              <a:cxn ang="f108">
                <a:pos x="f191" y="f192"/>
              </a:cxn>
              <a:cxn ang="f108">
                <a:pos x="f193" y="f194"/>
              </a:cxn>
              <a:cxn ang="f108">
                <a:pos x="f195" y="f196"/>
              </a:cxn>
              <a:cxn ang="f108">
                <a:pos x="f197" y="f198"/>
              </a:cxn>
              <a:cxn ang="f108">
                <a:pos x="f199" y="f200"/>
              </a:cxn>
              <a:cxn ang="f108">
                <a:pos x="f201" y="f202"/>
              </a:cxn>
              <a:cxn ang="f108">
                <a:pos x="f203" y="f204"/>
              </a:cxn>
              <a:cxn ang="f108">
                <a:pos x="f205" y="f206"/>
              </a:cxn>
              <a:cxn ang="f108">
                <a:pos x="f207" y="f208"/>
              </a:cxn>
              <a:cxn ang="f108">
                <a:pos x="f209" y="f210"/>
              </a:cxn>
              <a:cxn ang="f108">
                <a:pos x="f211" y="f212"/>
              </a:cxn>
              <a:cxn ang="f108">
                <a:pos x="f213" y="f214"/>
              </a:cxn>
              <a:cxn ang="f108">
                <a:pos x="f215" y="f216"/>
              </a:cxn>
              <a:cxn ang="f108">
                <a:pos x="f217" y="f218"/>
              </a:cxn>
              <a:cxn ang="f108">
                <a:pos x="f219" y="f220"/>
              </a:cxn>
              <a:cxn ang="f108">
                <a:pos x="f221" y="f222"/>
              </a:cxn>
              <a:cxn ang="f108">
                <a:pos x="f223" y="f224"/>
              </a:cxn>
            </a:cxnLst>
            <a:rect l="f185" t="f188" r="f186" b="f187"/>
            <a:pathLst>
              <a:path w="2296406" h="2354521">
                <a:moveTo>
                  <a:pt x="f8" y="f9"/>
                </a:moveTo>
                <a:lnTo>
                  <a:pt x="f10" y="f11"/>
                </a:lnTo>
                <a:cubicBezTo>
                  <a:pt x="f12" y="f13"/>
                  <a:pt x="f14" y="f15"/>
                  <a:pt x="f16" y="f17"/>
                </a:cubicBezTo>
                <a:cubicBezTo>
                  <a:pt x="f18" y="f19"/>
                  <a:pt x="f20" y="f21"/>
                  <a:pt x="f22" y="f23"/>
                </a:cubicBezTo>
                <a:lnTo>
                  <a:pt x="f24" y="f7"/>
                </a:lnTo>
                <a:lnTo>
                  <a:pt x="f25" y="f26"/>
                </a:lnTo>
                <a:lnTo>
                  <a:pt x="f27" y="f28"/>
                </a:lnTo>
                <a:lnTo>
                  <a:pt x="f29" y="f30"/>
                </a:lnTo>
                <a:lnTo>
                  <a:pt x="f31" y="f32"/>
                </a:lnTo>
                <a:lnTo>
                  <a:pt x="f33" y="f34"/>
                </a:lnTo>
                <a:lnTo>
                  <a:pt x="f35" y="f36"/>
                </a:lnTo>
                <a:cubicBezTo>
                  <a:pt x="f37" y="f38"/>
                  <a:pt x="f39" y="f40"/>
                  <a:pt x="f41" y="f42"/>
                </a:cubicBezTo>
                <a:cubicBezTo>
                  <a:pt x="f43" y="f44"/>
                  <a:pt x="f45" y="f46"/>
                  <a:pt x="f47" y="f48"/>
                </a:cubicBezTo>
                <a:lnTo>
                  <a:pt x="f49" y="f50"/>
                </a:lnTo>
                <a:lnTo>
                  <a:pt x="f6" y="f51"/>
                </a:lnTo>
                <a:lnTo>
                  <a:pt x="f52" y="f53"/>
                </a:lnTo>
                <a:lnTo>
                  <a:pt x="f54" y="f55"/>
                </a:lnTo>
                <a:cubicBezTo>
                  <a:pt x="f56" y="f57"/>
                  <a:pt x="f58" y="f59"/>
                  <a:pt x="f58" y="f59"/>
                </a:cubicBezTo>
              </a:path>
            </a:pathLst>
          </a:custGeom>
          <a:solidFill>
            <a:srgbClr val="00B050"/>
          </a:solidFill>
          <a:ln cap="flat">
            <a:noFill/>
            <a:prstDash val="solid"/>
          </a:ln>
        </p:spPr>
        <p:txBody>
          <a:bodyPr vert="horz" wrap="square" lIns="121920" tIns="60960" rIns="121920" bIns="60960" anchor="ctr" anchorCtr="1" compatLnSpc="1">
            <a:noAutofit/>
          </a:bodyPr>
          <a:lstStyle/>
          <a:p>
            <a:pPr algn="ctr" defTabSz="1219140">
              <a:defRPr sz="1800" b="0" i="0" u="none" strike="noStrike" kern="0" cap="none" spc="0" baseline="0">
                <a:solidFill>
                  <a:srgbClr val="000000"/>
                </a:solidFill>
                <a:uFillTx/>
              </a:defRPr>
            </a:pPr>
            <a:endParaRPr lang="en-US" sz="1400">
              <a:ea typeface="맑은 고딕" pitchFamily="34"/>
              <a:cs typeface="B Nazanin" panose="00000700000000000000" pitchFamily="2" charset="-78"/>
            </a:endParaRPr>
          </a:p>
        </p:txBody>
      </p:sp>
      <p:sp>
        <p:nvSpPr>
          <p:cNvPr id="12" name="Block Arc 10">
            <a:extLst>
              <a:ext uri="{FF2B5EF4-FFF2-40B4-BE49-F238E27FC236}">
                <a16:creationId xmlns:a16="http://schemas.microsoft.com/office/drawing/2014/main" id="{310A98C3-4B5A-3891-4819-D51E0A9F84B6}"/>
              </a:ext>
            </a:extLst>
          </p:cNvPr>
          <p:cNvSpPr/>
          <p:nvPr/>
        </p:nvSpPr>
        <p:spPr>
          <a:xfrm>
            <a:off x="3239346" y="4686447"/>
            <a:ext cx="695285" cy="470952"/>
          </a:xfrm>
          <a:custGeom>
            <a:avLst/>
            <a:gdLst>
              <a:gd name="f0" fmla="val w"/>
              <a:gd name="f1" fmla="val h"/>
              <a:gd name="f2" fmla="val 0"/>
              <a:gd name="f3" fmla="val 3219104"/>
              <a:gd name="f4" fmla="val 2180445"/>
              <a:gd name="f5" fmla="val 631935"/>
              <a:gd name="f6" fmla="val 660566"/>
              <a:gd name="f7" fmla="val 582229"/>
              <a:gd name="f8" fmla="val 541935"/>
              <a:gd name="f9" fmla="val 700860"/>
              <a:gd name="f10" fmla="val 750566"/>
              <a:gd name="f11" fmla="val 800272"/>
              <a:gd name="f12" fmla="val 840566"/>
              <a:gd name="f13" fmla="val 681641"/>
              <a:gd name="f14" fmla="val 721935"/>
              <a:gd name="f15" fmla="val 2920524"/>
              <a:gd name="f16" fmla="val 132986"/>
              <a:gd name="f17" fmla="val 2884582"/>
              <a:gd name="f18" fmla="val 2855445"/>
              <a:gd name="f19" fmla="val 171564"/>
              <a:gd name="f20" fmla="val 219152"/>
              <a:gd name="f21" fmla="val 266740"/>
              <a:gd name="f22" fmla="val 305318"/>
              <a:gd name="f23" fmla="val 2956466"/>
              <a:gd name="f24" fmla="val 2985603"/>
              <a:gd name="f25" fmla="val 1840097"/>
              <a:gd name="f26" fmla="val 123357"/>
              <a:gd name="f27" fmla="val 1690593"/>
              <a:gd name="f28" fmla="val 125267"/>
              <a:gd name="f29" fmla="val 1541569"/>
              <a:gd name="f30" fmla="val 163386"/>
              <a:gd name="f31" fmla="val 1407089"/>
              <a:gd name="f32" fmla="val 237534"/>
              <a:gd name="f33" fmla="val 1442443"/>
              <a:gd name="f34" fmla="val 299445"/>
              <a:gd name="f35" fmla="val 1690026"/>
              <a:gd name="f36" fmla="val 162934"/>
              <a:gd name="f37" fmla="val 1991162"/>
              <a:gd name="f38" fmla="val 159087"/>
              <a:gd name="f39" fmla="val 2242273"/>
              <a:gd name="f40" fmla="val 289227"/>
              <a:gd name="f41" fmla="val 2275978"/>
              <a:gd name="f42" fmla="val 226435"/>
              <a:gd name="f43" fmla="val 2139582"/>
              <a:gd name="f44" fmla="val 155746"/>
              <a:gd name="f45" fmla="val 1989600"/>
              <a:gd name="f46" fmla="val 121447"/>
              <a:gd name="f47" fmla="val 1808744"/>
              <a:gd name="f48" fmla="val 1233"/>
              <a:gd name="f49" fmla="val 2156106"/>
              <a:gd name="f50" fmla="val -14520"/>
              <a:gd name="f51" fmla="val 2554236"/>
              <a:gd name="f52" fmla="val 122009"/>
              <a:gd name="f53" fmla="val 2727916"/>
              <a:gd name="f54" fmla="val 332053"/>
              <a:gd name="f55" fmla="val 2797407"/>
              <a:gd name="f56" fmla="val 426906"/>
              <a:gd name="f57" fmla="val 2816730"/>
              <a:gd name="f58" fmla="val 407744"/>
              <a:gd name="f59" fmla="val 2822914"/>
              <a:gd name="f60" fmla="val 396798"/>
              <a:gd name="f61" fmla="val 2848347"/>
              <a:gd name="f62" fmla="val 374270"/>
              <a:gd name="f63" fmla="val 2789714"/>
              <a:gd name="f64" fmla="val 335227"/>
              <a:gd name="f65" fmla="val 2770554"/>
              <a:gd name="f66" fmla="val 301522"/>
              <a:gd name="f67" fmla="val 211287"/>
              <a:gd name="f68" fmla="val 109060"/>
              <a:gd name="f69" fmla="val 2826850"/>
              <a:gd name="f70" fmla="val 34523"/>
              <a:gd name="f71" fmla="val 2918697"/>
              <a:gd name="f72" fmla="val 33333"/>
              <a:gd name="f73" fmla="val 3010544"/>
              <a:gd name="f74" fmla="val 32143"/>
              <a:gd name="f75" fmla="val 3068737"/>
              <a:gd name="f76" fmla="val 122977"/>
              <a:gd name="f77" fmla="val 3064459"/>
              <a:gd name="f78" fmla="val 218431"/>
              <a:gd name="f79" fmla="val 3062319"/>
              <a:gd name="f80" fmla="val 266188"/>
              <a:gd name="f81" fmla="val 3063213"/>
              <a:gd name="f82" fmla="val 242475"/>
              <a:gd name="f83" fmla="val 3054577"/>
              <a:gd name="f84" fmla="val 285936"/>
              <a:gd name="f85" fmla="val 3088600"/>
              <a:gd name="f86" fmla="val 260795"/>
              <a:gd name="f87" fmla="val 3146396"/>
              <a:gd name="f88" fmla="val 297212"/>
              <a:gd name="f89" fmla="val 3198377"/>
              <a:gd name="f90" fmla="val 27802"/>
              <a:gd name="f91" fmla="val 3270974"/>
              <a:gd name="f92" fmla="val 270322"/>
              <a:gd name="f93" fmla="val 3142267"/>
              <a:gd name="f94" fmla="val 378871"/>
              <a:gd name="f95" fmla="val 2977023"/>
              <a:gd name="f96" fmla="val 405424"/>
              <a:gd name="f97" fmla="val 2937650"/>
              <a:gd name="f98" fmla="val 455263"/>
              <a:gd name="f99" fmla="val 2906651"/>
              <a:gd name="f100" fmla="val 507366"/>
              <a:gd name="f101" fmla="val 2854455"/>
              <a:gd name="f102" fmla="val 531728"/>
              <a:gd name="f103" fmla="val 2854593"/>
              <a:gd name="f104" fmla="val 531917"/>
              <a:gd name="f105" fmla="val 2854687"/>
              <a:gd name="f106" fmla="val 532126"/>
              <a:gd name="f107" fmla="val 2854781"/>
              <a:gd name="f108" fmla="val 532336"/>
              <a:gd name="f109" fmla="val 2914835"/>
              <a:gd name="f110" fmla="val 719911"/>
              <a:gd name="f111" fmla="val 2982387"/>
              <a:gd name="f112" fmla="val 1030651"/>
              <a:gd name="f113" fmla="val 2875068"/>
              <a:gd name="f114" fmla="val 1334999"/>
              <a:gd name="f115" fmla="val 2751965"/>
              <a:gd name="f116" fmla="val 1458417"/>
              <a:gd name="f117" fmla="val 2718119"/>
              <a:gd name="f118" fmla="val 1752479"/>
              <a:gd name="f119" fmla="val 2636178"/>
              <a:gd name="f120" fmla="val 1904762"/>
              <a:gd name="f121" fmla="val 2564924"/>
              <a:gd name="f122" fmla="val 2133185"/>
              <a:gd name="f123" fmla="val 2548001"/>
              <a:gd name="f124" fmla="val 2174319"/>
              <a:gd name="f125" fmla="val 2290597"/>
              <a:gd name="f126" fmla="val 2162941"/>
              <a:gd name="f127" fmla="val 2284362"/>
              <a:gd name="f128" fmla="val 2130560"/>
              <a:gd name="f129" fmla="val 2253189"/>
              <a:gd name="f130" fmla="val 1989654"/>
              <a:gd name="f131" fmla="val 2205984"/>
              <a:gd name="f132" fmla="val 1832997"/>
              <a:gd name="f133" fmla="val 2190842"/>
              <a:gd name="f134" fmla="val 1681589"/>
              <a:gd name="f135" fmla="val 1937891"/>
              <a:gd name="f136" fmla="val 1727975"/>
              <a:gd name="f137" fmla="val 1628829"/>
              <a:gd name="f138" fmla="val 1727099"/>
              <a:gd name="f139" fmla="val 1429318"/>
              <a:gd name="f140" fmla="val 1710471"/>
              <a:gd name="f141" fmla="val 1387456"/>
              <a:gd name="f142" fmla="val 1891634"/>
              <a:gd name="f143" fmla="val 1268107"/>
              <a:gd name="f144" fmla="val 2057044"/>
              <a:gd name="f145" fmla="val 1143413"/>
              <a:gd name="f146" fmla="val 943012"/>
              <a:gd name="f147" fmla="val 894916"/>
              <a:gd name="f148" fmla="val 2170818"/>
              <a:gd name="f149" fmla="val 902932"/>
              <a:gd name="f150" fmla="val 1825120"/>
              <a:gd name="f151" fmla="val 910948"/>
              <a:gd name="f152" fmla="val 1650083"/>
              <a:gd name="f153" fmla="val 600994"/>
              <a:gd name="f154" fmla="val 1508303"/>
              <a:gd name="f155" fmla="val -80369"/>
              <a:gd name="f156" fmla="val 1319263"/>
              <a:gd name="f157" fmla="val 7807"/>
              <a:gd name="f158" fmla="val 838786"/>
              <a:gd name="f159" fmla="val 13151"/>
              <a:gd name="f160" fmla="val 796777"/>
              <a:gd name="f161" fmla="val 184160"/>
              <a:gd name="f162" fmla="val 802028"/>
              <a:gd name="f163" fmla="val 275009"/>
              <a:gd name="f164" fmla="val 799402"/>
              <a:gd name="f165" fmla="val 369419"/>
              <a:gd name="f166" fmla="val 659373"/>
              <a:gd name="f167" fmla="val 418407"/>
              <a:gd name="f168" fmla="val 582356"/>
              <a:gd name="f169" fmla="val 555570"/>
              <a:gd name="f170" fmla="val 465957"/>
              <a:gd name="f171" fmla="val 547554"/>
              <a:gd name="f172" fmla="val 374062"/>
              <a:gd name="f173" fmla="val 496786"/>
              <a:gd name="f174" fmla="val 206026"/>
              <a:gd name="f175" fmla="val 531522"/>
              <a:gd name="f176" fmla="val 190273"/>
              <a:gd name="f177" fmla="val 764877"/>
              <a:gd name="f178" fmla="val 64246"/>
              <a:gd name="f179" fmla="val 803177"/>
              <a:gd name="f180" fmla="val 250661"/>
              <a:gd name="f181" fmla="val 924308"/>
              <a:gd name="f182" fmla="val 355683"/>
              <a:gd name="f183" fmla="val 1130053"/>
              <a:gd name="f184" fmla="val 143013"/>
              <a:gd name="f185" fmla="val 1554903"/>
              <a:gd name="f186" fmla="val 11735"/>
              <a:gd name="f187" fmla="*/ f0 1 3219104"/>
              <a:gd name="f188" fmla="*/ f1 1 2180445"/>
              <a:gd name="f189" fmla="val f2"/>
              <a:gd name="f190" fmla="val f3"/>
              <a:gd name="f191" fmla="val f4"/>
              <a:gd name="f192" fmla="+- f191 0 f189"/>
              <a:gd name="f193" fmla="+- f190 0 f189"/>
              <a:gd name="f194" fmla="*/ f193 1 3219104"/>
              <a:gd name="f195" fmla="*/ f192 1 2180445"/>
              <a:gd name="f196" fmla="*/ f189 1 f194"/>
              <a:gd name="f197" fmla="*/ f190 1 f194"/>
              <a:gd name="f198" fmla="*/ f189 1 f195"/>
              <a:gd name="f199" fmla="*/ f191 1 f195"/>
              <a:gd name="f200" fmla="*/ f196 f187 1"/>
              <a:gd name="f201" fmla="*/ f197 f187 1"/>
              <a:gd name="f202" fmla="*/ f199 f188 1"/>
              <a:gd name="f203" fmla="*/ f198 f188 1"/>
            </a:gdLst>
            <a:ahLst/>
            <a:cxnLst>
              <a:cxn ang="3cd4">
                <a:pos x="hc" y="t"/>
              </a:cxn>
              <a:cxn ang="0">
                <a:pos x="r" y="vc"/>
              </a:cxn>
              <a:cxn ang="cd4">
                <a:pos x="hc" y="b"/>
              </a:cxn>
              <a:cxn ang="cd2">
                <a:pos x="l" y="vc"/>
              </a:cxn>
            </a:cxnLst>
            <a:rect l="f200" t="f203" r="f201" b="f202"/>
            <a:pathLst>
              <a:path w="3219104" h="2180445">
                <a:moveTo>
                  <a:pt x="f5" y="f6"/>
                </a:moveTo>
                <a:cubicBezTo>
                  <a:pt x="f7" y="f6"/>
                  <a:pt x="f8" y="f9"/>
                  <a:pt x="f8" y="f10"/>
                </a:cubicBezTo>
                <a:cubicBezTo>
                  <a:pt x="f8" y="f11"/>
                  <a:pt x="f7" y="f12"/>
                  <a:pt x="f5" y="f12"/>
                </a:cubicBezTo>
                <a:cubicBezTo>
                  <a:pt x="f13" y="f12"/>
                  <a:pt x="f14" y="f11"/>
                  <a:pt x="f14" y="f10"/>
                </a:cubicBezTo>
                <a:cubicBezTo>
                  <a:pt x="f14" y="f9"/>
                  <a:pt x="f13" y="f6"/>
                  <a:pt x="f5" y="f6"/>
                </a:cubicBezTo>
                <a:close/>
                <a:moveTo>
                  <a:pt x="f15" y="f16"/>
                </a:moveTo>
                <a:cubicBezTo>
                  <a:pt x="f17" y="f16"/>
                  <a:pt x="f18" y="f19"/>
                  <a:pt x="f18" y="f20"/>
                </a:cubicBezTo>
                <a:cubicBezTo>
                  <a:pt x="f18" y="f21"/>
                  <a:pt x="f17" y="f22"/>
                  <a:pt x="f15" y="f22"/>
                </a:cubicBezTo>
                <a:cubicBezTo>
                  <a:pt x="f23" y="f22"/>
                  <a:pt x="f24" y="f21"/>
                  <a:pt x="f24" y="f20"/>
                </a:cubicBezTo>
                <a:cubicBezTo>
                  <a:pt x="f24" y="f19"/>
                  <a:pt x="f23" y="f16"/>
                  <a:pt x="f15" y="f16"/>
                </a:cubicBezTo>
                <a:close/>
                <a:moveTo>
                  <a:pt x="f25" y="f26"/>
                </a:moveTo>
                <a:cubicBezTo>
                  <a:pt x="f27" y="f28"/>
                  <a:pt x="f29" y="f30"/>
                  <a:pt x="f31" y="f32"/>
                </a:cubicBezTo>
                <a:lnTo>
                  <a:pt x="f33" y="f34"/>
                </a:lnTo>
                <a:cubicBezTo>
                  <a:pt x="f35" y="f36"/>
                  <a:pt x="f37" y="f38"/>
                  <a:pt x="f39" y="f40"/>
                </a:cubicBezTo>
                <a:lnTo>
                  <a:pt x="f41" y="f42"/>
                </a:lnTo>
                <a:cubicBezTo>
                  <a:pt x="f43" y="f44"/>
                  <a:pt x="f45" y="f46"/>
                  <a:pt x="f25" y="f26"/>
                </a:cubicBezTo>
                <a:close/>
                <a:moveTo>
                  <a:pt x="f47" y="f48"/>
                </a:moveTo>
                <a:cubicBezTo>
                  <a:pt x="f49" y="f50"/>
                  <a:pt x="f51" y="f52"/>
                  <a:pt x="f53" y="f54"/>
                </a:cubicBezTo>
                <a:lnTo>
                  <a:pt x="f55" y="f56"/>
                </a:lnTo>
                <a:cubicBezTo>
                  <a:pt x="f57" y="f58"/>
                  <a:pt x="f59" y="f60"/>
                  <a:pt x="f61" y="f62"/>
                </a:cubicBezTo>
                <a:cubicBezTo>
                  <a:pt x="f63" y="f64"/>
                  <a:pt x="f65" y="f66"/>
                  <a:pt x="f65" y="f67"/>
                </a:cubicBezTo>
                <a:cubicBezTo>
                  <a:pt x="f65" y="f68"/>
                  <a:pt x="f69" y="f70"/>
                  <a:pt x="f71" y="f72"/>
                </a:cubicBezTo>
                <a:cubicBezTo>
                  <a:pt x="f73" y="f74"/>
                  <a:pt x="f75" y="f76"/>
                  <a:pt x="f77" y="f78"/>
                </a:cubicBezTo>
                <a:cubicBezTo>
                  <a:pt x="f79" y="f80"/>
                  <a:pt x="f81" y="f82"/>
                  <a:pt x="f83" y="f84"/>
                </a:cubicBezTo>
                <a:cubicBezTo>
                  <a:pt x="f85" y="f86"/>
                  <a:pt x="f87" y="f88"/>
                  <a:pt x="f89" y="f90"/>
                </a:cubicBezTo>
                <a:cubicBezTo>
                  <a:pt x="f91" y="f92"/>
                  <a:pt x="f93" y="f94"/>
                  <a:pt x="f95" y="f96"/>
                </a:cubicBezTo>
                <a:cubicBezTo>
                  <a:pt x="f97" y="f98"/>
                  <a:pt x="f99" y="f100"/>
                  <a:pt x="f101" y="f102"/>
                </a:cubicBezTo>
                <a:cubicBezTo>
                  <a:pt x="f103" y="f104"/>
                  <a:pt x="f105" y="f106"/>
                  <a:pt x="f107" y="f108"/>
                </a:cubicBezTo>
                <a:lnTo>
                  <a:pt x="f109" y="f110"/>
                </a:lnTo>
                <a:cubicBezTo>
                  <a:pt x="f111" y="f112"/>
                  <a:pt x="f113" y="f114"/>
                  <a:pt x="f115" y="f116"/>
                </a:cubicBezTo>
                <a:cubicBezTo>
                  <a:pt x="f117" y="f118"/>
                  <a:pt x="f119" y="f120"/>
                  <a:pt x="f121" y="f122"/>
                </a:cubicBezTo>
                <a:cubicBezTo>
                  <a:pt x="f123" y="f124"/>
                  <a:pt x="f125" y="f126"/>
                  <a:pt x="f127" y="f128"/>
                </a:cubicBezTo>
                <a:cubicBezTo>
                  <a:pt x="f129" y="f130"/>
                  <a:pt x="f131" y="f132"/>
                  <a:pt x="f133" y="f134"/>
                </a:cubicBezTo>
                <a:cubicBezTo>
                  <a:pt x="f135" y="f136"/>
                  <a:pt x="f137" y="f138"/>
                  <a:pt x="f139" y="f140"/>
                </a:cubicBezTo>
                <a:cubicBezTo>
                  <a:pt x="f141" y="f142"/>
                  <a:pt x="f143" y="f144"/>
                  <a:pt x="f145" y="f4"/>
                </a:cubicBezTo>
                <a:lnTo>
                  <a:pt x="f146" y="f4"/>
                </a:lnTo>
                <a:cubicBezTo>
                  <a:pt x="f147" y="f148"/>
                  <a:pt x="f149" y="f150"/>
                  <a:pt x="f151" y="f152"/>
                </a:cubicBezTo>
                <a:cubicBezTo>
                  <a:pt x="f153" y="f154"/>
                  <a:pt x="f155" y="f156"/>
                  <a:pt x="f157" y="f158"/>
                </a:cubicBezTo>
                <a:cubicBezTo>
                  <a:pt x="f159" y="f160"/>
                  <a:pt x="f161" y="f162"/>
                  <a:pt x="f163" y="f164"/>
                </a:cubicBezTo>
                <a:cubicBezTo>
                  <a:pt x="f165" y="f166"/>
                  <a:pt x="f167" y="f168"/>
                  <a:pt x="f169" y="f170"/>
                </a:cubicBezTo>
                <a:cubicBezTo>
                  <a:pt x="f171" y="f172"/>
                  <a:pt x="f173" y="f174"/>
                  <a:pt x="f175" y="f176"/>
                </a:cubicBezTo>
                <a:cubicBezTo>
                  <a:pt x="f177" y="f178"/>
                  <a:pt x="f179" y="f180"/>
                  <a:pt x="f181" y="f182"/>
                </a:cubicBezTo>
                <a:cubicBezTo>
                  <a:pt x="f183" y="f184"/>
                  <a:pt x="f185" y="f186"/>
                  <a:pt x="f47" y="f48"/>
                </a:cubicBezTo>
                <a:close/>
              </a:path>
            </a:pathLst>
          </a:custGeom>
          <a:solidFill>
            <a:srgbClr val="00B050"/>
          </a:solidFill>
          <a:ln cap="flat">
            <a:noFill/>
            <a:prstDash val="solid"/>
          </a:ln>
        </p:spPr>
        <p:txBody>
          <a:bodyPr vert="horz" wrap="square" lIns="121920" tIns="60960" rIns="121920" bIns="60960" anchor="ctr" anchorCtr="1" compatLnSpc="1">
            <a:noAutofit/>
          </a:bodyPr>
          <a:lstStyle/>
          <a:p>
            <a:pPr algn="ctr" defTabSz="1219140">
              <a:defRPr sz="1800" b="0" i="0" u="none" strike="noStrike" kern="0" cap="none" spc="0" baseline="0">
                <a:solidFill>
                  <a:srgbClr val="000000"/>
                </a:solidFill>
                <a:uFillTx/>
              </a:defRPr>
            </a:pPr>
            <a:endParaRPr lang="en-US" sz="1400">
              <a:ea typeface="맑은 고딕" pitchFamily="34"/>
              <a:cs typeface="B Nazanin" panose="00000700000000000000" pitchFamily="2" charset="-78"/>
            </a:endParaRPr>
          </a:p>
        </p:txBody>
      </p:sp>
      <p:sp>
        <p:nvSpPr>
          <p:cNvPr id="13" name="Freeform 55">
            <a:extLst>
              <a:ext uri="{FF2B5EF4-FFF2-40B4-BE49-F238E27FC236}">
                <a16:creationId xmlns:a16="http://schemas.microsoft.com/office/drawing/2014/main" id="{4437A8AC-5761-38E3-47F0-91B85EA6CA0C}"/>
              </a:ext>
            </a:extLst>
          </p:cNvPr>
          <p:cNvSpPr/>
          <p:nvPr/>
        </p:nvSpPr>
        <p:spPr>
          <a:xfrm>
            <a:off x="2628940" y="5548277"/>
            <a:ext cx="357712" cy="876519"/>
          </a:xfrm>
          <a:custGeom>
            <a:avLst/>
            <a:gdLst>
              <a:gd name="f0" fmla="val w"/>
              <a:gd name="f1" fmla="val h"/>
              <a:gd name="f2" fmla="val 0"/>
              <a:gd name="f3" fmla="val 1060423"/>
              <a:gd name="f4" fmla="val 2598393"/>
              <a:gd name="f5" fmla="val 511607"/>
              <a:gd name="f6" fmla="val 1989888"/>
              <a:gd name="f7" fmla="val 421916"/>
              <a:gd name="f8" fmla="val 2038892"/>
              <a:gd name="f9" fmla="val 392123"/>
              <a:gd name="f10" fmla="val 2248491"/>
              <a:gd name="f11" fmla="val 577615"/>
              <a:gd name="f12" fmla="val 2379095"/>
              <a:gd name="f13" fmla="val 531205"/>
              <a:gd name="f14" fmla="val 2257454"/>
              <a:gd name="f15" fmla="val 562054"/>
              <a:gd name="f16" fmla="val 2197447"/>
              <a:gd name="f17" fmla="val 592034"/>
              <a:gd name="f18" fmla="val 2136572"/>
              <a:gd name="f19" fmla="val 592534"/>
              <a:gd name="f20" fmla="val 2167519"/>
              <a:gd name="f21" fmla="val 560915"/>
              <a:gd name="f22" fmla="val 2234057"/>
              <a:gd name="f23" fmla="val 638675"/>
              <a:gd name="f24" fmla="val 2272816"/>
              <a:gd name="f25" fmla="val 602283"/>
              <a:gd name="f26" fmla="val 2156226"/>
              <a:gd name="f27" fmla="val 756001"/>
              <a:gd name="f28" fmla="val 2119500"/>
              <a:gd name="f29" fmla="val 594605"/>
              <a:gd name="f30" fmla="val 1990756"/>
              <a:gd name="f31" fmla="val 828052"/>
              <a:gd name="f32" fmla="val 2024484"/>
              <a:gd name="f33" fmla="val 759407"/>
              <a:gd name="f34" fmla="val 2143283"/>
              <a:gd name="f35" fmla="val 814896"/>
              <a:gd name="f36" fmla="val 2262952"/>
              <a:gd name="f37" fmla="val 774295"/>
              <a:gd name="f38" fmla="val 2270013"/>
              <a:gd name="f39" fmla="val 715464"/>
              <a:gd name="f40" fmla="val 2161619"/>
              <a:gd name="f41" fmla="val 728685"/>
              <a:gd name="f42" fmla="val 2212952"/>
              <a:gd name="f43" fmla="val 798068"/>
              <a:gd name="f44" fmla="val 2415798"/>
              <a:gd name="f45" fmla="val 590532"/>
              <a:gd name="f46" fmla="val 2421590"/>
              <a:gd name="f47" fmla="val 656442"/>
              <a:gd name="f48" fmla="val 451592"/>
              <a:gd name="f49" fmla="val 2586815"/>
              <a:gd name="f50" fmla="val 511509"/>
              <a:gd name="f51" fmla="val 2396411"/>
              <a:gd name="f52" fmla="val 415171"/>
              <a:gd name="f53" fmla="val 2350110"/>
              <a:gd name="f54" fmla="val 389023"/>
              <a:gd name="f55" fmla="val 2345435"/>
              <a:gd name="f56" fmla="val 357666"/>
              <a:gd name="f57" fmla="val 2366802"/>
              <a:gd name="f58" fmla="val 415723"/>
              <a:gd name="f59" fmla="val 2461957"/>
              <a:gd name="f60" fmla="val 77590"/>
              <a:gd name="f61" fmla="val 2209980"/>
              <a:gd name="f62" fmla="val 314998"/>
              <a:gd name="f63" fmla="val 2004011"/>
              <a:gd name="f64" fmla="val 344786"/>
              <a:gd name="f65" fmla="val 1884983"/>
              <a:gd name="f66" fmla="val 722598"/>
              <a:gd name="f67" fmla="val 716460"/>
              <a:gd name="f68" fmla="val 1906965"/>
              <a:gd name="f69" fmla="val 711917"/>
              <a:gd name="f70" fmla="val 1928321"/>
              <a:gd name="f71" fmla="val 707988"/>
              <a:gd name="f72" fmla="val 1948728"/>
              <a:gd name="f73" fmla="val 357819"/>
              <a:gd name="f74" fmla="val 1948059"/>
              <a:gd name="f75" fmla="val 530212"/>
              <a:gd name="f76" fmla="val 651224"/>
              <a:gd name="f77" fmla="val 585486"/>
              <a:gd name="f78" fmla="val 630294"/>
              <a:gd name="f79" fmla="val 696033"/>
              <a:gd name="f80" fmla="val 751307"/>
              <a:gd name="f81" fmla="val 806581"/>
              <a:gd name="f82" fmla="val 851389"/>
              <a:gd name="f83" fmla="val 474938"/>
              <a:gd name="f84" fmla="val 430129"/>
              <a:gd name="f85" fmla="val 551141"/>
              <a:gd name="f86" fmla="val 419664"/>
              <a:gd name="f87" fmla="val 330046"/>
              <a:gd name="f88" fmla="val 640759"/>
              <a:gd name="f89" fmla="val 861855"/>
              <a:gd name="f90" fmla="val 951472"/>
              <a:gd name="f91" fmla="val 640760"/>
              <a:gd name="f92" fmla="val 730377"/>
              <a:gd name="f93" fmla="val 286245"/>
              <a:gd name="f94" fmla="val 353827"/>
              <a:gd name="f95" fmla="val 438132"/>
              <a:gd name="f96" fmla="val 439406"/>
              <a:gd name="f97" fmla="val 623290"/>
              <a:gd name="f98" fmla="val 440561"/>
              <a:gd name="f99" fmla="val 776100"/>
              <a:gd name="f100" fmla="val 356932"/>
              <a:gd name="f101" fmla="val 941305"/>
              <a:gd name="f102" fmla="val 720175"/>
              <a:gd name="f103" fmla="val 898096"/>
              <a:gd name="f104" fmla="val 1115325"/>
              <a:gd name="f105" fmla="val 825241"/>
              <a:gd name="f106" fmla="val 1447764"/>
              <a:gd name="f107" fmla="val 1673413"/>
              <a:gd name="f108" fmla="val 1021935"/>
              <a:gd name="f109" fmla="val 1978110"/>
              <a:gd name="f110" fmla="val 745125"/>
              <a:gd name="f111" fmla="val 1786699"/>
              <a:gd name="f112" fmla="val 734250"/>
              <a:gd name="f113" fmla="val 1834148"/>
              <a:gd name="f114" fmla="val 332991"/>
              <a:gd name="f115" fmla="val 330005"/>
              <a:gd name="f116" fmla="val 1820736"/>
              <a:gd name="f117" fmla="val 326662"/>
              <a:gd name="f118" fmla="val 1807037"/>
              <a:gd name="f119" fmla="val 323192"/>
              <a:gd name="f120" fmla="val 1793020"/>
              <a:gd name="f121" fmla="val 38489"/>
              <a:gd name="f122" fmla="val 1685191"/>
              <a:gd name="f123" fmla="val 237343"/>
              <a:gd name="f124" fmla="val 1457469"/>
              <a:gd name="f125" fmla="val 238009"/>
              <a:gd name="f126" fmla="val 1459571"/>
              <a:gd name="f127" fmla="val 242012"/>
              <a:gd name="f128" fmla="val 1446515"/>
              <a:gd name="f129" fmla="val 171205"/>
              <a:gd name="f130" fmla="val 1115067"/>
              <a:gd name="f131" fmla="val 127758"/>
              <a:gd name="f132" fmla="val 714059"/>
              <a:gd name="f133" fmla="val 527942"/>
              <a:gd name="f134" fmla="val 622760"/>
              <a:gd name="f135" fmla="val 95693"/>
              <a:gd name="f136" fmla="val 695048"/>
              <a:gd name="f137" fmla="val 196745"/>
              <a:gd name="f138" fmla="val 748164"/>
              <a:gd name="f139" fmla="val 301374"/>
              <a:gd name="f140" fmla="val 612692"/>
              <a:gd name="f141" fmla="val 376844"/>
              <a:gd name="f142" fmla="val 447588"/>
              <a:gd name="f143" fmla="val 375495"/>
              <a:gd name="f144" fmla="val 312997"/>
              <a:gd name="f145" fmla="val 298024"/>
              <a:gd name="f146" fmla="val 364591"/>
              <a:gd name="f147" fmla="val 193505"/>
              <a:gd name="f148" fmla="val 435080"/>
              <a:gd name="f149" fmla="val 93397"/>
              <a:gd name="f150" fmla="*/ f0 1 1060423"/>
              <a:gd name="f151" fmla="*/ f1 1 2598393"/>
              <a:gd name="f152" fmla="val f2"/>
              <a:gd name="f153" fmla="val f3"/>
              <a:gd name="f154" fmla="val f4"/>
              <a:gd name="f155" fmla="+- f154 0 f152"/>
              <a:gd name="f156" fmla="+- f153 0 f152"/>
              <a:gd name="f157" fmla="*/ f156 1 1060423"/>
              <a:gd name="f158" fmla="*/ f155 1 2598393"/>
              <a:gd name="f159" fmla="*/ f152 1 f157"/>
              <a:gd name="f160" fmla="*/ f153 1 f157"/>
              <a:gd name="f161" fmla="*/ f152 1 f158"/>
              <a:gd name="f162" fmla="*/ f154 1 f158"/>
              <a:gd name="f163" fmla="*/ f159 f150 1"/>
              <a:gd name="f164" fmla="*/ f160 f150 1"/>
              <a:gd name="f165" fmla="*/ f162 f151 1"/>
              <a:gd name="f166" fmla="*/ f161 f151 1"/>
            </a:gdLst>
            <a:ahLst/>
            <a:cxnLst>
              <a:cxn ang="3cd4">
                <a:pos x="hc" y="t"/>
              </a:cxn>
              <a:cxn ang="0">
                <a:pos x="r" y="vc"/>
              </a:cxn>
              <a:cxn ang="cd4">
                <a:pos x="hc" y="b"/>
              </a:cxn>
              <a:cxn ang="cd2">
                <a:pos x="l" y="vc"/>
              </a:cxn>
            </a:cxnLst>
            <a:rect l="f163" t="f166" r="f164" b="f165"/>
            <a:pathLst>
              <a:path w="1060423" h="2598393">
                <a:moveTo>
                  <a:pt x="f5" y="f6"/>
                </a:moveTo>
                <a:cubicBezTo>
                  <a:pt x="f7" y="f8"/>
                  <a:pt x="f9" y="f10"/>
                  <a:pt x="f11" y="f12"/>
                </a:cubicBezTo>
                <a:cubicBezTo>
                  <a:pt x="f13" y="f14"/>
                  <a:pt x="f15" y="f16"/>
                  <a:pt x="f17" y="f18"/>
                </a:cubicBezTo>
                <a:cubicBezTo>
                  <a:pt x="f19" y="f20"/>
                  <a:pt x="f21" y="f22"/>
                  <a:pt x="f23" y="f24"/>
                </a:cubicBezTo>
                <a:cubicBezTo>
                  <a:pt x="f25" y="f26"/>
                  <a:pt x="f27" y="f28"/>
                  <a:pt x="f29" y="f30"/>
                </a:cubicBezTo>
                <a:cubicBezTo>
                  <a:pt x="f31" y="f32"/>
                  <a:pt x="f33" y="f34"/>
                  <a:pt x="f35" y="f36"/>
                </a:cubicBezTo>
                <a:cubicBezTo>
                  <a:pt x="f37" y="f38"/>
                  <a:pt x="f39" y="f40"/>
                  <a:pt x="f41" y="f42"/>
                </a:cubicBezTo>
                <a:cubicBezTo>
                  <a:pt x="f43" y="f44"/>
                  <a:pt x="f45" y="f46"/>
                  <a:pt x="f47" y="f4"/>
                </a:cubicBezTo>
                <a:cubicBezTo>
                  <a:pt x="f48" y="f49"/>
                  <a:pt x="f50" y="f51"/>
                  <a:pt x="f52" y="f53"/>
                </a:cubicBezTo>
                <a:cubicBezTo>
                  <a:pt x="f54" y="f55"/>
                  <a:pt x="f56" y="f57"/>
                  <a:pt x="f58" y="f59"/>
                </a:cubicBezTo>
                <a:cubicBezTo>
                  <a:pt x="f60" y="f61"/>
                  <a:pt x="f62" y="f63"/>
                  <a:pt x="f5" y="f6"/>
                </a:cubicBezTo>
                <a:close/>
                <a:moveTo>
                  <a:pt x="f64" y="f65"/>
                </a:moveTo>
                <a:lnTo>
                  <a:pt x="f66" y="f65"/>
                </a:lnTo>
                <a:cubicBezTo>
                  <a:pt x="f67" y="f68"/>
                  <a:pt x="f69" y="f70"/>
                  <a:pt x="f71" y="f72"/>
                </a:cubicBezTo>
                <a:lnTo>
                  <a:pt x="f73" y="f74"/>
                </a:lnTo>
                <a:close/>
                <a:moveTo>
                  <a:pt x="f75" y="f76"/>
                </a:moveTo>
                <a:cubicBezTo>
                  <a:pt x="f77" y="f76"/>
                  <a:pt x="f78" y="f79"/>
                  <a:pt x="f78" y="f80"/>
                </a:cubicBezTo>
                <a:cubicBezTo>
                  <a:pt x="f78" y="f81"/>
                  <a:pt x="f77" y="f82"/>
                  <a:pt x="f75" y="f82"/>
                </a:cubicBezTo>
                <a:cubicBezTo>
                  <a:pt x="f83" y="f82"/>
                  <a:pt x="f84" y="f81"/>
                  <a:pt x="f84" y="f80"/>
                </a:cubicBezTo>
                <a:cubicBezTo>
                  <a:pt x="f84" y="f79"/>
                  <a:pt x="f83" y="f76"/>
                  <a:pt x="f75" y="f76"/>
                </a:cubicBezTo>
                <a:close/>
                <a:moveTo>
                  <a:pt x="f75" y="f85"/>
                </a:moveTo>
                <a:cubicBezTo>
                  <a:pt x="f86" y="f85"/>
                  <a:pt x="f87" y="f88"/>
                  <a:pt x="f87" y="f80"/>
                </a:cubicBezTo>
                <a:cubicBezTo>
                  <a:pt x="f87" y="f89"/>
                  <a:pt x="f86" y="f90"/>
                  <a:pt x="f75" y="f90"/>
                </a:cubicBezTo>
                <a:cubicBezTo>
                  <a:pt x="f91" y="f90"/>
                  <a:pt x="f92" y="f89"/>
                  <a:pt x="f92" y="f80"/>
                </a:cubicBezTo>
                <a:cubicBezTo>
                  <a:pt x="f92" y="f88"/>
                  <a:pt x="f91" y="f85"/>
                  <a:pt x="f75" y="f85"/>
                </a:cubicBezTo>
                <a:close/>
                <a:moveTo>
                  <a:pt x="f93" y="f94"/>
                </a:moveTo>
                <a:cubicBezTo>
                  <a:pt x="f95" y="f96"/>
                  <a:pt x="f97" y="f98"/>
                  <a:pt x="f99" y="f100"/>
                </a:cubicBezTo>
                <a:cubicBezTo>
                  <a:pt x="f101" y="f102"/>
                  <a:pt x="f103" y="f104"/>
                  <a:pt x="f105" y="f106"/>
                </a:cubicBezTo>
                <a:lnTo>
                  <a:pt x="f3" y="f107"/>
                </a:lnTo>
                <a:lnTo>
                  <a:pt x="f108" y="f109"/>
                </a:lnTo>
                <a:lnTo>
                  <a:pt x="f110" y="f111"/>
                </a:lnTo>
                <a:lnTo>
                  <a:pt x="f112" y="f113"/>
                </a:lnTo>
                <a:lnTo>
                  <a:pt x="f114" y="f113"/>
                </a:lnTo>
                <a:cubicBezTo>
                  <a:pt x="f115" y="f116"/>
                  <a:pt x="f117" y="f118"/>
                  <a:pt x="f119" y="f120"/>
                </a:cubicBezTo>
                <a:lnTo>
                  <a:pt x="f121" y="f6"/>
                </a:lnTo>
                <a:lnTo>
                  <a:pt x="f2" y="f122"/>
                </a:lnTo>
                <a:lnTo>
                  <a:pt x="f123" y="f124"/>
                </a:lnTo>
                <a:lnTo>
                  <a:pt x="f125" y="f126"/>
                </a:lnTo>
                <a:lnTo>
                  <a:pt x="f127" y="f128"/>
                </a:lnTo>
                <a:cubicBezTo>
                  <a:pt x="f129" y="f130"/>
                  <a:pt x="f131" y="f132"/>
                  <a:pt x="f93" y="f94"/>
                </a:cubicBezTo>
                <a:close/>
                <a:moveTo>
                  <a:pt x="f133" y="f2"/>
                </a:moveTo>
                <a:cubicBezTo>
                  <a:pt x="f134" y="f135"/>
                  <a:pt x="f136" y="f137"/>
                  <a:pt x="f138" y="f139"/>
                </a:cubicBezTo>
                <a:cubicBezTo>
                  <a:pt x="f140" y="f141"/>
                  <a:pt x="f142" y="f143"/>
                  <a:pt x="f144" y="f145"/>
                </a:cubicBezTo>
                <a:cubicBezTo>
                  <a:pt x="f146" y="f147"/>
                  <a:pt x="f148" y="f149"/>
                  <a:pt x="f133" y="f2"/>
                </a:cubicBezTo>
                <a:close/>
              </a:path>
            </a:pathLst>
          </a:custGeom>
          <a:solidFill>
            <a:srgbClr val="00B050"/>
          </a:solidFill>
          <a:ln cap="flat">
            <a:noFill/>
            <a:prstDash val="solid"/>
          </a:ln>
        </p:spPr>
        <p:txBody>
          <a:bodyPr vert="horz" wrap="square" lIns="121920" tIns="60960" rIns="121920" bIns="60960" anchor="ctr" anchorCtr="1" compatLnSpc="1">
            <a:noAutofit/>
          </a:bodyPr>
          <a:lstStyle/>
          <a:p>
            <a:pPr algn="ctr" defTabSz="1219140">
              <a:defRPr sz="1800" b="0" i="0" u="none" strike="noStrike" kern="0" cap="none" spc="0" baseline="0">
                <a:solidFill>
                  <a:srgbClr val="000000"/>
                </a:solidFill>
                <a:uFillTx/>
              </a:defRPr>
            </a:pPr>
            <a:endParaRPr lang="en-US" sz="1400">
              <a:ea typeface="맑은 고딕" pitchFamily="34"/>
              <a:cs typeface="B Nazanin" panose="00000700000000000000" pitchFamily="2" charset="-78"/>
            </a:endParaRPr>
          </a:p>
        </p:txBody>
      </p:sp>
      <p:sp>
        <p:nvSpPr>
          <p:cNvPr id="14" name="Round Same Side Corner Rectangle 36">
            <a:extLst>
              <a:ext uri="{FF2B5EF4-FFF2-40B4-BE49-F238E27FC236}">
                <a16:creationId xmlns:a16="http://schemas.microsoft.com/office/drawing/2014/main" id="{18A72741-EF0E-0215-991A-F31891842AC9}"/>
              </a:ext>
            </a:extLst>
          </p:cNvPr>
          <p:cNvSpPr/>
          <p:nvPr/>
        </p:nvSpPr>
        <p:spPr>
          <a:xfrm>
            <a:off x="7337677" y="5778279"/>
            <a:ext cx="655441" cy="518196"/>
          </a:xfrm>
          <a:custGeom>
            <a:avLst/>
            <a:gdLst>
              <a:gd name="f0" fmla="val w"/>
              <a:gd name="f1" fmla="val h"/>
              <a:gd name="f2" fmla="val 0"/>
              <a:gd name="f3" fmla="val 3219104"/>
              <a:gd name="f4" fmla="val 2545072"/>
              <a:gd name="f5" fmla="val 2779672"/>
              <a:gd name="f6" fmla="val 457200"/>
              <a:gd name="f7" fmla="val 2975888"/>
              <a:gd name="f8" fmla="val 3110212"/>
              <a:gd name="f9" fmla="val 566092"/>
              <a:gd name="f10" fmla="val 700416"/>
              <a:gd name="f11" fmla="val 2301856"/>
              <a:gd name="f12" fmla="val 2436180"/>
              <a:gd name="f13" fmla="val 243216"/>
              <a:gd name="f14" fmla="val 439432"/>
              <a:gd name="f15" fmla="val 108892"/>
              <a:gd name="f16" fmla="val 1428476"/>
              <a:gd name="f17" fmla="val 174246"/>
              <a:gd name="f18" fmla="val 1372210"/>
              <a:gd name="f19" fmla="val 1326598"/>
              <a:gd name="f20" fmla="val 219858"/>
              <a:gd name="f21" fmla="val 276124"/>
              <a:gd name="f22" fmla="val 1892506"/>
              <a:gd name="f23" fmla="val 1846894"/>
              <a:gd name="f24" fmla="val 1790628"/>
              <a:gd name="f25" fmla="val 1285704"/>
              <a:gd name="f26" fmla="val 1933400"/>
              <a:gd name="f27" fmla="val 2007048"/>
              <a:gd name="f28" fmla="val 2066752"/>
              <a:gd name="f29" fmla="val 59704"/>
              <a:gd name="f30" fmla="val 133352"/>
              <a:gd name="f31" fmla="val 2599672"/>
              <a:gd name="f32" fmla="val 619432"/>
              <a:gd name="f33" fmla="val 1152352"/>
              <a:gd name="f34" fmla="val 1212056"/>
              <a:gd name="f35" fmla="*/ f0 1 3219104"/>
              <a:gd name="f36" fmla="*/ f1 1 2545072"/>
              <a:gd name="f37" fmla="val f2"/>
              <a:gd name="f38" fmla="val f3"/>
              <a:gd name="f39" fmla="val f4"/>
              <a:gd name="f40" fmla="+- f39 0 f37"/>
              <a:gd name="f41" fmla="+- f38 0 f37"/>
              <a:gd name="f42" fmla="*/ f41 1 3219104"/>
              <a:gd name="f43" fmla="*/ f40 1 2545072"/>
              <a:gd name="f44" fmla="*/ f37 1 f42"/>
              <a:gd name="f45" fmla="*/ f38 1 f42"/>
              <a:gd name="f46" fmla="*/ f37 1 f43"/>
              <a:gd name="f47" fmla="*/ f39 1 f43"/>
              <a:gd name="f48" fmla="*/ f44 f35 1"/>
              <a:gd name="f49" fmla="*/ f45 f35 1"/>
              <a:gd name="f50" fmla="*/ f47 f36 1"/>
              <a:gd name="f51" fmla="*/ f46 f36 1"/>
            </a:gdLst>
            <a:ahLst/>
            <a:cxnLst>
              <a:cxn ang="3cd4">
                <a:pos x="hc" y="t"/>
              </a:cxn>
              <a:cxn ang="0">
                <a:pos x="r" y="vc"/>
              </a:cxn>
              <a:cxn ang="cd4">
                <a:pos x="hc" y="b"/>
              </a:cxn>
              <a:cxn ang="cd2">
                <a:pos x="l" y="vc"/>
              </a:cxn>
            </a:cxnLst>
            <a:rect l="f48" t="f51" r="f49" b="f50"/>
            <a:pathLst>
              <a:path w="3219104" h="2545072">
                <a:moveTo>
                  <a:pt x="f5" y="f6"/>
                </a:moveTo>
                <a:lnTo>
                  <a:pt x="f7" y="f6"/>
                </a:lnTo>
                <a:cubicBezTo>
                  <a:pt x="f8" y="f6"/>
                  <a:pt x="f3" y="f9"/>
                  <a:pt x="f3" y="f10"/>
                </a:cubicBezTo>
                <a:lnTo>
                  <a:pt x="f3" y="f11"/>
                </a:lnTo>
                <a:cubicBezTo>
                  <a:pt x="f3" y="f12"/>
                  <a:pt x="f8" y="f4"/>
                  <a:pt x="f7" y="f4"/>
                </a:cubicBezTo>
                <a:lnTo>
                  <a:pt x="f5" y="f4"/>
                </a:lnTo>
                <a:close/>
                <a:moveTo>
                  <a:pt x="f13" y="f6"/>
                </a:moveTo>
                <a:lnTo>
                  <a:pt x="f14" y="f6"/>
                </a:lnTo>
                <a:lnTo>
                  <a:pt x="f14" y="f4"/>
                </a:lnTo>
                <a:lnTo>
                  <a:pt x="f13" y="f4"/>
                </a:lnTo>
                <a:cubicBezTo>
                  <a:pt x="f15" y="f4"/>
                  <a:pt x="f2" y="f12"/>
                  <a:pt x="f2" y="f11"/>
                </a:cubicBezTo>
                <a:lnTo>
                  <a:pt x="f2" y="f10"/>
                </a:lnTo>
                <a:cubicBezTo>
                  <a:pt x="f2" y="f9"/>
                  <a:pt x="f15" y="f6"/>
                  <a:pt x="f13" y="f6"/>
                </a:cubicBezTo>
                <a:close/>
                <a:moveTo>
                  <a:pt x="f16" y="f17"/>
                </a:moveTo>
                <a:cubicBezTo>
                  <a:pt x="f18" y="f17"/>
                  <a:pt x="f19" y="f20"/>
                  <a:pt x="f19" y="f21"/>
                </a:cubicBezTo>
                <a:lnTo>
                  <a:pt x="f19" y="f6"/>
                </a:lnTo>
                <a:lnTo>
                  <a:pt x="f22" y="f6"/>
                </a:lnTo>
                <a:lnTo>
                  <a:pt x="f22" y="f21"/>
                </a:lnTo>
                <a:cubicBezTo>
                  <a:pt x="f22" y="f20"/>
                  <a:pt x="f23" y="f17"/>
                  <a:pt x="f24" y="f17"/>
                </a:cubicBezTo>
                <a:close/>
                <a:moveTo>
                  <a:pt x="f25" y="f2"/>
                </a:moveTo>
                <a:lnTo>
                  <a:pt x="f26" y="f2"/>
                </a:lnTo>
                <a:cubicBezTo>
                  <a:pt x="f27" y="f2"/>
                  <a:pt x="f28" y="f29"/>
                  <a:pt x="f28" y="f30"/>
                </a:cubicBezTo>
                <a:lnTo>
                  <a:pt x="f28" y="f6"/>
                </a:lnTo>
                <a:lnTo>
                  <a:pt x="f31" y="f6"/>
                </a:lnTo>
                <a:lnTo>
                  <a:pt x="f31" y="f4"/>
                </a:lnTo>
                <a:lnTo>
                  <a:pt x="f32" y="f4"/>
                </a:lnTo>
                <a:lnTo>
                  <a:pt x="f32" y="f6"/>
                </a:lnTo>
                <a:lnTo>
                  <a:pt x="f33" y="f6"/>
                </a:lnTo>
                <a:lnTo>
                  <a:pt x="f33" y="f30"/>
                </a:lnTo>
                <a:cubicBezTo>
                  <a:pt x="f33" y="f29"/>
                  <a:pt x="f34" y="f2"/>
                  <a:pt x="f25" y="f2"/>
                </a:cubicBezTo>
                <a:close/>
              </a:path>
            </a:pathLst>
          </a:custGeom>
          <a:solidFill>
            <a:srgbClr val="00B050"/>
          </a:solidFill>
          <a:ln cap="flat">
            <a:noFill/>
            <a:prstDash val="solid"/>
          </a:ln>
        </p:spPr>
        <p:txBody>
          <a:bodyPr vert="horz" wrap="square" lIns="121920" tIns="60960" rIns="121920" bIns="60960" anchor="ctr" anchorCtr="1" compatLnSpc="1">
            <a:noAutofit/>
          </a:bodyPr>
          <a:lstStyle/>
          <a:p>
            <a:pPr algn="ctr" defTabSz="1219140">
              <a:defRPr sz="1800" b="0" i="0" u="none" strike="noStrike" kern="0" cap="none" spc="0" baseline="0">
                <a:solidFill>
                  <a:srgbClr val="000000"/>
                </a:solidFill>
                <a:uFillTx/>
              </a:defRPr>
            </a:pPr>
            <a:endParaRPr lang="en-US" sz="1400">
              <a:ea typeface="맑은 고딕" pitchFamily="34"/>
              <a:cs typeface="B Nazanin" panose="00000700000000000000" pitchFamily="2" charset="-78"/>
            </a:endParaRPr>
          </a:p>
        </p:txBody>
      </p:sp>
      <p:sp>
        <p:nvSpPr>
          <p:cNvPr id="15" name="Oval 21">
            <a:extLst>
              <a:ext uri="{FF2B5EF4-FFF2-40B4-BE49-F238E27FC236}">
                <a16:creationId xmlns:a16="http://schemas.microsoft.com/office/drawing/2014/main" id="{044E040A-F6E1-3026-ECDE-4203274DFC50}"/>
              </a:ext>
            </a:extLst>
          </p:cNvPr>
          <p:cNvSpPr/>
          <p:nvPr/>
        </p:nvSpPr>
        <p:spPr>
          <a:xfrm>
            <a:off x="4142883" y="5752371"/>
            <a:ext cx="539605" cy="544116"/>
          </a:xfrm>
          <a:custGeom>
            <a:avLst/>
            <a:gdLst>
              <a:gd name="f0" fmla="val w"/>
              <a:gd name="f1" fmla="val h"/>
              <a:gd name="f2" fmla="val 0"/>
              <a:gd name="f3" fmla="val 1652142"/>
              <a:gd name="f4" fmla="val 1665940"/>
              <a:gd name="f5" fmla="val 898689"/>
              <a:gd name="f6" fmla="val 548008"/>
              <a:gd name="f7" fmla="val 737950"/>
              <a:gd name="f8" fmla="val 504938"/>
              <a:gd name="f9" fmla="val 572731"/>
              <a:gd name="f10" fmla="val 600328"/>
              <a:gd name="f11" fmla="val 529661"/>
              <a:gd name="f12" fmla="val 761066"/>
              <a:gd name="f13" fmla="val 486591"/>
              <a:gd name="f14" fmla="val 921805"/>
              <a:gd name="f15" fmla="val 581980"/>
              <a:gd name="f16" fmla="val 1087025"/>
              <a:gd name="f17" fmla="val 742719"/>
              <a:gd name="f18" fmla="val 1130094"/>
              <a:gd name="f19" fmla="val 903458"/>
              <a:gd name="f20" fmla="val 1173164"/>
              <a:gd name="f21" fmla="val 1068677"/>
              <a:gd name="f22" fmla="val 1077775"/>
              <a:gd name="f23" fmla="val 1111747"/>
              <a:gd name="f24" fmla="val 917036"/>
              <a:gd name="f25" fmla="val 1154817"/>
              <a:gd name="f26" fmla="val 756297"/>
              <a:gd name="f27" fmla="val 1059428"/>
              <a:gd name="f28" fmla="val 591077"/>
              <a:gd name="f29" fmla="val 952303"/>
              <a:gd name="f30" fmla="val 347916"/>
              <a:gd name="f31" fmla="val 1223549"/>
              <a:gd name="f32" fmla="val 420596"/>
              <a:gd name="f33" fmla="val 1384519"/>
              <a:gd name="f34" fmla="val 699404"/>
              <a:gd name="f35" fmla="val 1311839"/>
              <a:gd name="f36" fmla="val 970650"/>
              <a:gd name="f37" fmla="val 1239159"/>
              <a:gd name="f38" fmla="val 1241896"/>
              <a:gd name="f39" fmla="val 960351"/>
              <a:gd name="f40" fmla="val 1402866"/>
              <a:gd name="f41" fmla="val 689105"/>
              <a:gd name="f42" fmla="val 1330186"/>
              <a:gd name="f43" fmla="val 417859"/>
              <a:gd name="f44" fmla="val 1257506"/>
              <a:gd name="f45" fmla="val 256889"/>
              <a:gd name="f46" fmla="val 978698"/>
              <a:gd name="f47" fmla="val 329569"/>
              <a:gd name="f48" fmla="val 707451"/>
              <a:gd name="f49" fmla="val 402249"/>
              <a:gd name="f50" fmla="val 436205"/>
              <a:gd name="f51" fmla="val 681057"/>
              <a:gd name="f52" fmla="val 275235"/>
              <a:gd name="f53" fmla="val 971799"/>
              <a:gd name="f54" fmla="val 275155"/>
              <a:gd name="f55" fmla="val 660368"/>
              <a:gd name="f56" fmla="val 191707"/>
              <a:gd name="f57" fmla="val 340256"/>
              <a:gd name="f58" fmla="val 376524"/>
              <a:gd name="f59" fmla="val 256808"/>
              <a:gd name="f60" fmla="val 687955"/>
              <a:gd name="f61" fmla="val 173361"/>
              <a:gd name="f62" fmla="val 999387"/>
              <a:gd name="f63" fmla="val 358178"/>
              <a:gd name="f64" fmla="val 1319499"/>
              <a:gd name="f65" fmla="val 669609"/>
              <a:gd name="f66" fmla="val 1402947"/>
              <a:gd name="f67" fmla="val 981040"/>
              <a:gd name="f68" fmla="val 1486395"/>
              <a:gd name="f69" fmla="val 1301152"/>
              <a:gd name="f70" fmla="val 1301577"/>
              <a:gd name="f71" fmla="val 1384600"/>
              <a:gd name="f72" fmla="val 990146"/>
              <a:gd name="f73" fmla="val 1468047"/>
              <a:gd name="f74" fmla="val 678715"/>
              <a:gd name="f75" fmla="val 1283230"/>
              <a:gd name="f76" fmla="val 358603"/>
              <a:gd name="f77" fmla="val 394531"/>
              <a:gd name="f78" fmla="val 1649662"/>
              <a:gd name="f79" fmla="val 403784"/>
              <a:gd name="f80" fmla="val 1647140"/>
              <a:gd name="f81" fmla="val 399895"/>
              <a:gd name="f82" fmla="val 1158157"/>
              <a:gd name="f83" fmla="val 65026"/>
              <a:gd name="f84" fmla="val 1154679"/>
              <a:gd name="f85" fmla="val 271718"/>
              <a:gd name="f86" fmla="val 1148331"/>
              <a:gd name="f87" fmla="val 270017"/>
              <a:gd name="f88" fmla="val 1200055"/>
              <a:gd name="f89" fmla="val 299127"/>
              <a:gd name="f90" fmla="val 1246804"/>
              <a:gd name="f91" fmla="val 334821"/>
              <a:gd name="f92" fmla="val 1286346"/>
              <a:gd name="f93" fmla="val 377149"/>
              <a:gd name="f94" fmla="val 1470353"/>
              <a:gd name="f95" fmla="val 331395"/>
              <a:gd name="f96" fmla="val 1588305"/>
              <a:gd name="f97" fmla="val 553229"/>
              <a:gd name="f98" fmla="val 1457194"/>
              <a:gd name="f99" fmla="val 671432"/>
              <a:gd name="f100" fmla="val 1473630"/>
              <a:gd name="f101" fmla="val 731297"/>
              <a:gd name="f102" fmla="val 1481376"/>
              <a:gd name="f103" fmla="val 793983"/>
              <a:gd name="f104" fmla="val 1478595"/>
              <a:gd name="f105" fmla="val 857704"/>
              <a:gd name="f106" fmla="val 1642362"/>
              <a:gd name="f107" fmla="val 948616"/>
              <a:gd name="f108" fmla="val 1577335"/>
              <a:gd name="f109" fmla="val 1191298"/>
              <a:gd name="f110" fmla="val 1378614"/>
              <a:gd name="f111" fmla="val 1187955"/>
              <a:gd name="f112" fmla="val 1353489"/>
              <a:gd name="f113" fmla="val 1229936"/>
              <a:gd name="f114" fmla="val 1323048"/>
              <a:gd name="f115" fmla="val 1267799"/>
              <a:gd name="f116" fmla="val 1288939"/>
              <a:gd name="f117" fmla="val 1301599"/>
              <a:gd name="f118" fmla="val 1354201"/>
              <a:gd name="f119" fmla="val 1471932"/>
              <a:gd name="f120" fmla="val 1148396"/>
              <a:gd name="f121" fmla="val 1616039"/>
              <a:gd name="f122" fmla="val 992294"/>
              <a:gd name="f123" fmla="val 1480516"/>
              <a:gd name="f124" fmla="val 1011291"/>
              <a:gd name="f125" fmla="val 1467215"/>
              <a:gd name="f126" fmla="val 951500"/>
              <a:gd name="f127" fmla="val 1486565"/>
              <a:gd name="f128" fmla="val 888271"/>
              <a:gd name="f129" fmla="val 1495869"/>
              <a:gd name="f130" fmla="val 823805"/>
              <a:gd name="f131" fmla="val 1495510"/>
              <a:gd name="f132" fmla="val 729193"/>
              <a:gd name="f133" fmla="val 486511"/>
              <a:gd name="f134" fmla="val 1600914"/>
              <a:gd name="f135" fmla="val 489790"/>
              <a:gd name="f136" fmla="val 1406012"/>
              <a:gd name="f137" fmla="val 438364"/>
              <a:gd name="f138" fmla="val 1376702"/>
              <a:gd name="f139" fmla="val 391917"/>
              <a:gd name="f140" fmla="val 1340859"/>
              <a:gd name="f141" fmla="val 352658"/>
              <a:gd name="f142" fmla="val 1298452"/>
              <a:gd name="f143" fmla="val 355803"/>
              <a:gd name="f144" fmla="val 1305197"/>
              <a:gd name="f145" fmla="val 152856"/>
              <a:gd name="f146" fmla="val 1344512"/>
              <a:gd name="f147" fmla="val 46675"/>
              <a:gd name="f148" fmla="val 1116809"/>
              <a:gd name="f149" fmla="val 183929"/>
              <a:gd name="f150" fmla="val 1005520"/>
              <a:gd name="f151" fmla="val 169279"/>
              <a:gd name="f152" fmla="val 951824"/>
              <a:gd name="f153" fmla="val 161626"/>
              <a:gd name="f154" fmla="val 895865"/>
              <a:gd name="f155" fmla="val 161615"/>
              <a:gd name="f156" fmla="val 838915"/>
              <a:gd name="f157" fmla="val 749197"/>
              <a:gd name="f158" fmla="val 506515"/>
              <a:gd name="f159" fmla="val 250227"/>
              <a:gd name="f160" fmla="val 509630"/>
              <a:gd name="f161" fmla="val 275353"/>
              <a:gd name="f162" fmla="val 465291"/>
              <a:gd name="f163" fmla="val 305693"/>
              <a:gd name="f164" fmla="val 424864"/>
              <a:gd name="f165" fmla="val 340015"/>
              <a:gd name="f166" fmla="val 388679"/>
              <a:gd name="f167" fmla="val 277984"/>
              <a:gd name="f168" fmla="val 197357"/>
              <a:gd name="f169" fmla="val 491050"/>
              <a:gd name="f170" fmla="val 64219"/>
              <a:gd name="f171" fmla="val 639843"/>
              <a:gd name="f172" fmla="val 207726"/>
              <a:gd name="f173" fmla="val 638348"/>
              <a:gd name="f174" fmla="val 208660"/>
              <a:gd name="f175" fmla="val 696840"/>
              <a:gd name="f176" fmla="val 190256"/>
              <a:gd name="f177" fmla="val 758594"/>
              <a:gd name="f178" fmla="val 181748"/>
              <a:gd name="f179" fmla="val 821488"/>
              <a:gd name="f180" fmla="val 182440"/>
              <a:gd name="f181" fmla="val 815140"/>
              <a:gd name="f182" fmla="val 180739"/>
              <a:gd name="f183" fmla="val 915476"/>
              <a:gd name="f184" fmla="*/ f0 1 1652142"/>
              <a:gd name="f185" fmla="*/ f1 1 1665940"/>
              <a:gd name="f186" fmla="val f2"/>
              <a:gd name="f187" fmla="val f3"/>
              <a:gd name="f188" fmla="val f4"/>
              <a:gd name="f189" fmla="+- f188 0 f186"/>
              <a:gd name="f190" fmla="+- f187 0 f186"/>
              <a:gd name="f191" fmla="*/ f190 1 1652142"/>
              <a:gd name="f192" fmla="*/ f189 1 1665940"/>
              <a:gd name="f193" fmla="*/ f186 1 f191"/>
              <a:gd name="f194" fmla="*/ f187 1 f191"/>
              <a:gd name="f195" fmla="*/ f186 1 f192"/>
              <a:gd name="f196" fmla="*/ f188 1 f192"/>
              <a:gd name="f197" fmla="*/ f193 f184 1"/>
              <a:gd name="f198" fmla="*/ f194 f184 1"/>
              <a:gd name="f199" fmla="*/ f196 f185 1"/>
              <a:gd name="f200" fmla="*/ f195 f185 1"/>
            </a:gdLst>
            <a:ahLst/>
            <a:cxnLst>
              <a:cxn ang="3cd4">
                <a:pos x="hc" y="t"/>
              </a:cxn>
              <a:cxn ang="0">
                <a:pos x="r" y="vc"/>
              </a:cxn>
              <a:cxn ang="cd4">
                <a:pos x="hc" y="b"/>
              </a:cxn>
              <a:cxn ang="cd2">
                <a:pos x="l" y="vc"/>
              </a:cxn>
            </a:cxnLst>
            <a:rect l="f197" t="f200" r="f198" b="f199"/>
            <a:pathLst>
              <a:path w="1652142" h="1665940">
                <a:moveTo>
                  <a:pt x="f5" y="f6"/>
                </a:moveTo>
                <a:cubicBezTo>
                  <a:pt x="f7" y="f8"/>
                  <a:pt x="f9" y="f10"/>
                  <a:pt x="f11" y="f12"/>
                </a:cubicBezTo>
                <a:cubicBezTo>
                  <a:pt x="f13" y="f14"/>
                  <a:pt x="f15" y="f16"/>
                  <a:pt x="f17" y="f18"/>
                </a:cubicBezTo>
                <a:cubicBezTo>
                  <a:pt x="f19" y="f20"/>
                  <a:pt x="f21" y="f22"/>
                  <a:pt x="f23" y="f24"/>
                </a:cubicBezTo>
                <a:cubicBezTo>
                  <a:pt x="f25" y="f26"/>
                  <a:pt x="f27" y="f28"/>
                  <a:pt x="f5" y="f6"/>
                </a:cubicBezTo>
                <a:close/>
                <a:moveTo>
                  <a:pt x="f29" y="f30"/>
                </a:moveTo>
                <a:cubicBezTo>
                  <a:pt x="f31" y="f32"/>
                  <a:pt x="f33" y="f34"/>
                  <a:pt x="f35" y="f36"/>
                </a:cubicBezTo>
                <a:cubicBezTo>
                  <a:pt x="f37" y="f38"/>
                  <a:pt x="f39" y="f40"/>
                  <a:pt x="f41" y="f42"/>
                </a:cubicBezTo>
                <a:cubicBezTo>
                  <a:pt x="f43" y="f44"/>
                  <a:pt x="f45" y="f46"/>
                  <a:pt x="f47" y="f48"/>
                </a:cubicBezTo>
                <a:cubicBezTo>
                  <a:pt x="f49" y="f50"/>
                  <a:pt x="f51" y="f52"/>
                  <a:pt x="f29" y="f30"/>
                </a:cubicBezTo>
                <a:close/>
                <a:moveTo>
                  <a:pt x="f53" y="f54"/>
                </a:moveTo>
                <a:cubicBezTo>
                  <a:pt x="f55" y="f56"/>
                  <a:pt x="f57" y="f58"/>
                  <a:pt x="f59" y="f60"/>
                </a:cubicBezTo>
                <a:cubicBezTo>
                  <a:pt x="f61" y="f62"/>
                  <a:pt x="f63" y="f64"/>
                  <a:pt x="f65" y="f66"/>
                </a:cubicBezTo>
                <a:cubicBezTo>
                  <a:pt x="f67" y="f68"/>
                  <a:pt x="f69" y="f70"/>
                  <a:pt x="f71" y="f72"/>
                </a:cubicBezTo>
                <a:cubicBezTo>
                  <a:pt x="f73" y="f74"/>
                  <a:pt x="f75" y="f76"/>
                  <a:pt x="f53" y="f54"/>
                </a:cubicBezTo>
                <a:close/>
                <a:moveTo>
                  <a:pt x="f3" y="f77"/>
                </a:moveTo>
                <a:lnTo>
                  <a:pt x="f78" y="f79"/>
                </a:lnTo>
                <a:lnTo>
                  <a:pt x="f80" y="f81"/>
                </a:lnTo>
                <a:close/>
                <a:moveTo>
                  <a:pt x="f82" y="f83"/>
                </a:moveTo>
                <a:lnTo>
                  <a:pt x="f84" y="f85"/>
                </a:lnTo>
                <a:lnTo>
                  <a:pt x="f86" y="f87"/>
                </a:lnTo>
                <a:cubicBezTo>
                  <a:pt x="f88" y="f89"/>
                  <a:pt x="f90" y="f91"/>
                  <a:pt x="f92" y="f93"/>
                </a:cubicBezTo>
                <a:lnTo>
                  <a:pt x="f94" y="f95"/>
                </a:lnTo>
                <a:lnTo>
                  <a:pt x="f96" y="f97"/>
                </a:lnTo>
                <a:lnTo>
                  <a:pt x="f98" y="f99"/>
                </a:lnTo>
                <a:cubicBezTo>
                  <a:pt x="f100" y="f101"/>
                  <a:pt x="f102" y="f103"/>
                  <a:pt x="f104" y="f105"/>
                </a:cubicBezTo>
                <a:lnTo>
                  <a:pt x="f106" y="f107"/>
                </a:lnTo>
                <a:lnTo>
                  <a:pt x="f108" y="f109"/>
                </a:lnTo>
                <a:lnTo>
                  <a:pt x="f110" y="f111"/>
                </a:lnTo>
                <a:cubicBezTo>
                  <a:pt x="f112" y="f113"/>
                  <a:pt x="f114" y="f115"/>
                  <a:pt x="f116" y="f117"/>
                </a:cubicBezTo>
                <a:lnTo>
                  <a:pt x="f118" y="f119"/>
                </a:lnTo>
                <a:lnTo>
                  <a:pt x="f120" y="f121"/>
                </a:lnTo>
                <a:lnTo>
                  <a:pt x="f122" y="f123"/>
                </a:lnTo>
                <a:lnTo>
                  <a:pt x="f124" y="f125"/>
                </a:lnTo>
                <a:cubicBezTo>
                  <a:pt x="f126" y="f127"/>
                  <a:pt x="f128" y="f129"/>
                  <a:pt x="f130" y="f131"/>
                </a:cubicBezTo>
                <a:lnTo>
                  <a:pt x="f132" y="f4"/>
                </a:lnTo>
                <a:lnTo>
                  <a:pt x="f133" y="f134"/>
                </a:lnTo>
                <a:lnTo>
                  <a:pt x="f135" y="f136"/>
                </a:lnTo>
                <a:cubicBezTo>
                  <a:pt x="f137" y="f138"/>
                  <a:pt x="f139" y="f140"/>
                  <a:pt x="f141" y="f142"/>
                </a:cubicBezTo>
                <a:lnTo>
                  <a:pt x="f143" y="f144"/>
                </a:lnTo>
                <a:lnTo>
                  <a:pt x="f145" y="f146"/>
                </a:lnTo>
                <a:lnTo>
                  <a:pt x="f147" y="f148"/>
                </a:lnTo>
                <a:lnTo>
                  <a:pt x="f149" y="f150"/>
                </a:lnTo>
                <a:cubicBezTo>
                  <a:pt x="f151" y="f152"/>
                  <a:pt x="f153" y="f154"/>
                  <a:pt x="f155" y="f156"/>
                </a:cubicBezTo>
                <a:lnTo>
                  <a:pt x="f2" y="f157"/>
                </a:lnTo>
                <a:lnTo>
                  <a:pt x="f83" y="f158"/>
                </a:lnTo>
                <a:lnTo>
                  <a:pt x="f159" y="f160"/>
                </a:lnTo>
                <a:cubicBezTo>
                  <a:pt x="f161" y="f162"/>
                  <a:pt x="f163" y="f164"/>
                  <a:pt x="f165" y="f166"/>
                </a:cubicBezTo>
                <a:lnTo>
                  <a:pt x="f167" y="f168"/>
                </a:lnTo>
                <a:lnTo>
                  <a:pt x="f169" y="f170"/>
                </a:lnTo>
                <a:lnTo>
                  <a:pt x="f171" y="f172"/>
                </a:lnTo>
                <a:lnTo>
                  <a:pt x="f173" y="f174"/>
                </a:lnTo>
                <a:cubicBezTo>
                  <a:pt x="f175" y="f176"/>
                  <a:pt x="f177" y="f178"/>
                  <a:pt x="f179" y="f180"/>
                </a:cubicBezTo>
                <a:lnTo>
                  <a:pt x="f181" y="f182"/>
                </a:lnTo>
                <a:lnTo>
                  <a:pt x="f183" y="f2"/>
                </a:lnTo>
                <a:close/>
              </a:path>
            </a:pathLst>
          </a:custGeom>
          <a:solidFill>
            <a:srgbClr val="00B050"/>
          </a:solidFill>
          <a:ln cap="flat">
            <a:noFill/>
            <a:prstDash val="solid"/>
          </a:ln>
        </p:spPr>
        <p:txBody>
          <a:bodyPr vert="horz" wrap="square" lIns="91440" tIns="45720" rIns="91440" bIns="45720" anchor="ctr" anchorCtr="1" compatLnSpc="1">
            <a:noAutofit/>
          </a:bodyPr>
          <a:lstStyle/>
          <a:p>
            <a:pPr algn="ctr" defTabSz="1219140">
              <a:defRPr sz="1800" b="0" i="0" u="none" strike="noStrike" kern="0" cap="none" spc="0" baseline="0">
                <a:solidFill>
                  <a:srgbClr val="000000"/>
                </a:solidFill>
                <a:uFillTx/>
              </a:defRPr>
            </a:pPr>
            <a:endParaRPr lang="en-US" sz="1400">
              <a:ea typeface="맑은 고딕" pitchFamily="34"/>
              <a:cs typeface="B Nazanin" panose="00000700000000000000" pitchFamily="2" charset="-78"/>
            </a:endParaRPr>
          </a:p>
        </p:txBody>
      </p:sp>
      <p:sp>
        <p:nvSpPr>
          <p:cNvPr id="16" name="Oval 32">
            <a:extLst>
              <a:ext uri="{FF2B5EF4-FFF2-40B4-BE49-F238E27FC236}">
                <a16:creationId xmlns:a16="http://schemas.microsoft.com/office/drawing/2014/main" id="{E12D0035-1C6A-DEE8-8798-ED02EA63D697}"/>
              </a:ext>
            </a:extLst>
          </p:cNvPr>
          <p:cNvSpPr/>
          <p:nvPr/>
        </p:nvSpPr>
        <p:spPr>
          <a:xfrm>
            <a:off x="8262487" y="4572454"/>
            <a:ext cx="513807" cy="618121"/>
          </a:xfrm>
          <a:custGeom>
            <a:avLst/>
            <a:gdLst>
              <a:gd name="f0" fmla="val w"/>
              <a:gd name="f1" fmla="val h"/>
              <a:gd name="f2" fmla="val 0"/>
              <a:gd name="f3" fmla="val 2671236"/>
              <a:gd name="f4" fmla="val 3213546"/>
              <a:gd name="f5" fmla="val 1336943"/>
              <a:gd name="f6" fmla="val 151152"/>
              <a:gd name="f7" fmla="val 1223677"/>
              <a:gd name="f8" fmla="val 1131857"/>
              <a:gd name="f9" fmla="val 242973"/>
              <a:gd name="f10" fmla="val 356239"/>
              <a:gd name="f11" fmla="val 469506"/>
              <a:gd name="f12" fmla="val 561326"/>
              <a:gd name="f13" fmla="val 1450210"/>
              <a:gd name="f14" fmla="val 1542030"/>
              <a:gd name="f15" fmla="val 1533689"/>
              <a:gd name="f16" fmla="val 1693182"/>
              <a:gd name="f17" fmla="val 159493"/>
              <a:gd name="f18" fmla="val 499348"/>
              <a:gd name="f19" fmla="val 1608797"/>
              <a:gd name="f20" fmla="val 622748"/>
              <a:gd name="f21" fmla="val 1486649"/>
              <a:gd name="f22" fmla="val 678491"/>
              <a:gd name="f23" fmla="val 1504985"/>
              <a:gd name="f24" fmla="val 861628"/>
              <a:gd name="f25" fmla="val 2050955"/>
              <a:gd name="f26" fmla="val 2073924"/>
              <a:gd name="f27" fmla="val 808095"/>
              <a:gd name="f28" fmla="val 2127168"/>
              <a:gd name="f29" fmla="val 770742"/>
              <a:gd name="f30" fmla="val 2189136"/>
              <a:gd name="f31" fmla="val 2272476"/>
              <a:gd name="f32" fmla="val 2340037"/>
              <a:gd name="f33" fmla="val 838303"/>
              <a:gd name="f34" fmla="val 921643"/>
              <a:gd name="f35" fmla="val 1004983"/>
              <a:gd name="f36" fmla="val 1072544"/>
              <a:gd name="f37" fmla="val 1035191"/>
              <a:gd name="f38" fmla="val 981658"/>
              <a:gd name="f39" fmla="val 1517002"/>
              <a:gd name="f40" fmla="val 1678124"/>
              <a:gd name="f41" fmla="val 2590970"/>
              <a:gd name="f42" fmla="val 2063444"/>
              <a:gd name="f43" fmla="val 2451708"/>
              <a:gd name="f44" fmla="val 2360829"/>
              <a:gd name="f45" fmla="val 2287813"/>
              <a:gd name="f46" fmla="val 2381761"/>
              <a:gd name="f47" fmla="val 1860600"/>
              <a:gd name="f48" fmla="val 2329006"/>
              <a:gd name="f49" fmla="val 1862811"/>
              <a:gd name="f50" fmla="val 2276981"/>
              <a:gd name="f51" fmla="val 1871755"/>
              <a:gd name="f52" fmla="val 2228094"/>
              <a:gd name="f53" fmla="val 1886075"/>
              <a:gd name="f54" fmla="val 2324645"/>
              <a:gd name="f55" fmla="val 1771974"/>
              <a:gd name="f56" fmla="val 2415523"/>
              <a:gd name="f57" fmla="val 1665436"/>
              <a:gd name="f58" fmla="val 2449665"/>
              <a:gd name="f59" fmla="val 1504055"/>
              <a:gd name="f60" fmla="val 2485699"/>
              <a:gd name="f61" fmla="val 1663545"/>
              <a:gd name="f62" fmla="val 2574685"/>
              <a:gd name="f63" fmla="val 1764408"/>
              <a:gd name="f64" fmla="val 2622475"/>
              <a:gd name="f65" fmla="val 1872164"/>
              <a:gd name="f66" fmla="val 2568855"/>
              <a:gd name="f67" fmla="val 1862858"/>
              <a:gd name="f68" fmla="val 2513341"/>
              <a:gd name="f69" fmla="val 1860541"/>
              <a:gd name="f70" fmla="val 2486075"/>
              <a:gd name="f71" fmla="val 2436981"/>
              <a:gd name="f72" fmla="val 2151724"/>
              <a:gd name="f73" fmla="val 2992040"/>
              <a:gd name="f74" fmla="val 1522375"/>
              <a:gd name="f75" fmla="val 3040581"/>
              <a:gd name="f76" fmla="val 1427529"/>
              <a:gd name="f77" fmla="val 3119259"/>
              <a:gd name="f78" fmla="val 1392747"/>
              <a:gd name="f79" fmla="val 3155891"/>
              <a:gd name="f80" fmla="val 1284048"/>
              <a:gd name="f81" fmla="val 3153728"/>
              <a:gd name="f82" fmla="val 1252174"/>
              <a:gd name="f83" fmla="val 3120936"/>
              <a:gd name="f84" fmla="val 1157234"/>
              <a:gd name="f85" fmla="val 3046101"/>
              <a:gd name="f86" fmla="val 592479"/>
              <a:gd name="f87" fmla="val 2980043"/>
              <a:gd name="f88" fmla="val 187829"/>
              <a:gd name="f89" fmla="val 2438320"/>
              <a:gd name="f90" fmla="val 160409"/>
              <a:gd name="f91" fmla="val 1860193"/>
              <a:gd name="f92" fmla="val 105366"/>
              <a:gd name="f93" fmla="val 1862056"/>
              <a:gd name="f94" fmla="val 50978"/>
              <a:gd name="f95" fmla="val 1871143"/>
              <a:gd name="f96" fmla="val 96552"/>
              <a:gd name="f97" fmla="val 187429"/>
              <a:gd name="f98" fmla="val 221571"/>
              <a:gd name="f99" fmla="val 257605"/>
              <a:gd name="f100" fmla="val 346591"/>
              <a:gd name="f101" fmla="val 443143"/>
              <a:gd name="f102" fmla="val 396276"/>
              <a:gd name="f103" fmla="val 1872705"/>
              <a:gd name="f104" fmla="val 344922"/>
              <a:gd name="f105" fmla="val 1863589"/>
              <a:gd name="f106" fmla="val 291687"/>
              <a:gd name="f107" fmla="val 1860996"/>
              <a:gd name="f108" fmla="val 313360"/>
              <a:gd name="f109" fmla="val 2289054"/>
              <a:gd name="f110" fmla="val 617325"/>
              <a:gd name="f111" fmla="val 2454996"/>
              <a:gd name="f112" fmla="val 1001768"/>
              <a:gd name="f113" fmla="val 2593980"/>
              <a:gd name="f114" fmla="val 1157883"/>
              <a:gd name="f115" fmla="val 666108"/>
              <a:gd name="f116" fmla="val 643139"/>
              <a:gd name="f117" fmla="val 589896"/>
              <a:gd name="f118" fmla="val 1072543"/>
              <a:gd name="f119" fmla="val 527928"/>
              <a:gd name="f120" fmla="val 444588"/>
              <a:gd name="f121" fmla="val 377027"/>
              <a:gd name="f122" fmla="val 1004982"/>
              <a:gd name="f123" fmla="val 921642"/>
              <a:gd name="f124" fmla="val 838302"/>
              <a:gd name="f125" fmla="val 770741"/>
              <a:gd name="f126" fmla="val 643141"/>
              <a:gd name="f127" fmla="val 666110"/>
              <a:gd name="f128" fmla="val 1169505"/>
              <a:gd name="f129" fmla="val 1187237"/>
              <a:gd name="f130" fmla="val 1065090"/>
              <a:gd name="f131" fmla="val 980704"/>
              <a:gd name="f132" fmla="val 1140198"/>
              <a:gd name="f133" fmla="*/ f0 1 2671236"/>
              <a:gd name="f134" fmla="*/ f1 1 3213546"/>
              <a:gd name="f135" fmla="val f2"/>
              <a:gd name="f136" fmla="val f3"/>
              <a:gd name="f137" fmla="val f4"/>
              <a:gd name="f138" fmla="+- f137 0 f135"/>
              <a:gd name="f139" fmla="+- f136 0 f135"/>
              <a:gd name="f140" fmla="*/ f139 1 2671236"/>
              <a:gd name="f141" fmla="*/ f138 1 3213546"/>
              <a:gd name="f142" fmla="*/ f135 1 f140"/>
              <a:gd name="f143" fmla="*/ f136 1 f140"/>
              <a:gd name="f144" fmla="*/ f135 1 f141"/>
              <a:gd name="f145" fmla="*/ f137 1 f141"/>
              <a:gd name="f146" fmla="*/ f142 f133 1"/>
              <a:gd name="f147" fmla="*/ f143 f133 1"/>
              <a:gd name="f148" fmla="*/ f145 f134 1"/>
              <a:gd name="f149" fmla="*/ f144 f134 1"/>
            </a:gdLst>
            <a:ahLst/>
            <a:cxnLst>
              <a:cxn ang="3cd4">
                <a:pos x="hc" y="t"/>
              </a:cxn>
              <a:cxn ang="0">
                <a:pos x="r" y="vc"/>
              </a:cxn>
              <a:cxn ang="cd4">
                <a:pos x="hc" y="b"/>
              </a:cxn>
              <a:cxn ang="cd2">
                <a:pos x="l" y="vc"/>
              </a:cxn>
            </a:cxnLst>
            <a:rect l="f146" t="f149" r="f147" b="f148"/>
            <a:pathLst>
              <a:path w="2671236" h="3213546">
                <a:moveTo>
                  <a:pt x="f5" y="f6"/>
                </a:moveTo>
                <a:cubicBezTo>
                  <a:pt x="f7" y="f6"/>
                  <a:pt x="f8" y="f9"/>
                  <a:pt x="f8" y="f10"/>
                </a:cubicBezTo>
                <a:cubicBezTo>
                  <a:pt x="f8" y="f11"/>
                  <a:pt x="f7" y="f12"/>
                  <a:pt x="f5" y="f12"/>
                </a:cubicBezTo>
                <a:cubicBezTo>
                  <a:pt x="f13" y="f12"/>
                  <a:pt x="f14" y="f11"/>
                  <a:pt x="f14" y="f10"/>
                </a:cubicBezTo>
                <a:cubicBezTo>
                  <a:pt x="f14" y="f9"/>
                  <a:pt x="f13" y="f6"/>
                  <a:pt x="f5" y="f6"/>
                </a:cubicBezTo>
                <a:close/>
                <a:moveTo>
                  <a:pt x="f5" y="f2"/>
                </a:moveTo>
                <a:cubicBezTo>
                  <a:pt x="f15" y="f2"/>
                  <a:pt x="f16" y="f17"/>
                  <a:pt x="f16" y="f10"/>
                </a:cubicBezTo>
                <a:cubicBezTo>
                  <a:pt x="f16" y="f18"/>
                  <a:pt x="f19" y="f20"/>
                  <a:pt x="f21" y="f22"/>
                </a:cubicBezTo>
                <a:lnTo>
                  <a:pt x="f23" y="f24"/>
                </a:lnTo>
                <a:lnTo>
                  <a:pt x="f25" y="f24"/>
                </a:lnTo>
                <a:cubicBezTo>
                  <a:pt x="f26" y="f27"/>
                  <a:pt x="f28" y="f29"/>
                  <a:pt x="f30" y="f29"/>
                </a:cubicBezTo>
                <a:cubicBezTo>
                  <a:pt x="f31" y="f29"/>
                  <a:pt x="f32" y="f33"/>
                  <a:pt x="f32" y="f34"/>
                </a:cubicBezTo>
                <a:cubicBezTo>
                  <a:pt x="f32" y="f35"/>
                  <a:pt x="f31" y="f36"/>
                  <a:pt x="f30" y="f36"/>
                </a:cubicBezTo>
                <a:cubicBezTo>
                  <a:pt x="f28" y="f36"/>
                  <a:pt x="f26" y="f37"/>
                  <a:pt x="f25" y="f38"/>
                </a:cubicBezTo>
                <a:lnTo>
                  <a:pt x="f39" y="f38"/>
                </a:lnTo>
                <a:lnTo>
                  <a:pt x="f40" y="f41"/>
                </a:lnTo>
                <a:cubicBezTo>
                  <a:pt x="f42" y="f43"/>
                  <a:pt x="f44" y="f45"/>
                  <a:pt x="f46" y="f47"/>
                </a:cubicBezTo>
                <a:cubicBezTo>
                  <a:pt x="f48" y="f49"/>
                  <a:pt x="f50" y="f51"/>
                  <a:pt x="f52" y="f53"/>
                </a:cubicBezTo>
                <a:cubicBezTo>
                  <a:pt x="f54" y="f55"/>
                  <a:pt x="f56" y="f57"/>
                  <a:pt x="f58" y="f59"/>
                </a:cubicBezTo>
                <a:cubicBezTo>
                  <a:pt x="f60" y="f61"/>
                  <a:pt x="f62" y="f63"/>
                  <a:pt x="f3" y="f53"/>
                </a:cubicBezTo>
                <a:cubicBezTo>
                  <a:pt x="f64" y="f65"/>
                  <a:pt x="f66" y="f67"/>
                  <a:pt x="f68" y="f69"/>
                </a:cubicBezTo>
                <a:cubicBezTo>
                  <a:pt x="f70" y="f71"/>
                  <a:pt x="f72" y="f73"/>
                  <a:pt x="f74" y="f75"/>
                </a:cubicBezTo>
                <a:cubicBezTo>
                  <a:pt x="f76" y="f77"/>
                  <a:pt x="f78" y="f79"/>
                  <a:pt x="f5" y="f4"/>
                </a:cubicBezTo>
                <a:cubicBezTo>
                  <a:pt x="f80" y="f81"/>
                  <a:pt x="f82" y="f83"/>
                  <a:pt x="f84" y="f85"/>
                </a:cubicBezTo>
                <a:cubicBezTo>
                  <a:pt x="f86" y="f87"/>
                  <a:pt x="f88" y="f89"/>
                  <a:pt x="f90" y="f91"/>
                </a:cubicBezTo>
                <a:cubicBezTo>
                  <a:pt x="f92" y="f93"/>
                  <a:pt x="f94" y="f95"/>
                  <a:pt x="f2" y="f53"/>
                </a:cubicBezTo>
                <a:cubicBezTo>
                  <a:pt x="f96" y="f55"/>
                  <a:pt x="f97" y="f57"/>
                  <a:pt x="f98" y="f59"/>
                </a:cubicBezTo>
                <a:cubicBezTo>
                  <a:pt x="f99" y="f61"/>
                  <a:pt x="f100" y="f63"/>
                  <a:pt x="f101" y="f53"/>
                </a:cubicBezTo>
                <a:cubicBezTo>
                  <a:pt x="f102" y="f103"/>
                  <a:pt x="f104" y="f105"/>
                  <a:pt x="f106" y="f107"/>
                </a:cubicBezTo>
                <a:cubicBezTo>
                  <a:pt x="f108" y="f109"/>
                  <a:pt x="f110" y="f111"/>
                  <a:pt x="f112" y="f113"/>
                </a:cubicBezTo>
                <a:lnTo>
                  <a:pt x="f114" y="f38"/>
                </a:lnTo>
                <a:lnTo>
                  <a:pt x="f115" y="f38"/>
                </a:lnTo>
                <a:cubicBezTo>
                  <a:pt x="f116" y="f37"/>
                  <a:pt x="f117" y="f118"/>
                  <a:pt x="f119" y="f118"/>
                </a:cubicBezTo>
                <a:cubicBezTo>
                  <a:pt x="f120" y="f118"/>
                  <a:pt x="f121" y="f122"/>
                  <a:pt x="f121" y="f123"/>
                </a:cubicBezTo>
                <a:cubicBezTo>
                  <a:pt x="f121" y="f124"/>
                  <a:pt x="f120" y="f125"/>
                  <a:pt x="f119" y="f125"/>
                </a:cubicBezTo>
                <a:cubicBezTo>
                  <a:pt x="f117" y="f125"/>
                  <a:pt x="f126" y="f27"/>
                  <a:pt x="f127" y="f24"/>
                </a:cubicBezTo>
                <a:lnTo>
                  <a:pt x="f128" y="f24"/>
                </a:lnTo>
                <a:lnTo>
                  <a:pt x="f129" y="f22"/>
                </a:lnTo>
                <a:cubicBezTo>
                  <a:pt x="f130" y="f20"/>
                  <a:pt x="f131" y="f18"/>
                  <a:pt x="f131" y="f10"/>
                </a:cubicBezTo>
                <a:cubicBezTo>
                  <a:pt x="f131" y="f17"/>
                  <a:pt x="f132" y="f2"/>
                  <a:pt x="f5" y="f2"/>
                </a:cubicBezTo>
                <a:close/>
              </a:path>
            </a:pathLst>
          </a:custGeom>
          <a:solidFill>
            <a:srgbClr val="00B050"/>
          </a:solidFill>
          <a:ln cap="flat">
            <a:noFill/>
            <a:prstDash val="solid"/>
          </a:ln>
        </p:spPr>
        <p:txBody>
          <a:bodyPr vert="horz" wrap="square" lIns="91440" tIns="45720" rIns="91440" bIns="45720" anchor="ctr" anchorCtr="1" compatLnSpc="1">
            <a:noAutofit/>
          </a:bodyPr>
          <a:lstStyle/>
          <a:p>
            <a:pPr algn="ctr" defTabSz="1219140">
              <a:defRPr sz="1800" b="0" i="0" u="none" strike="noStrike" kern="0" cap="none" spc="0" baseline="0">
                <a:solidFill>
                  <a:srgbClr val="000000"/>
                </a:solidFill>
                <a:uFillTx/>
              </a:defRPr>
            </a:pPr>
            <a:endParaRPr lang="en-US" sz="1400">
              <a:ea typeface="맑은 고딕" pitchFamily="34"/>
              <a:cs typeface="B Nazanin" panose="00000700000000000000" pitchFamily="2" charset="-78"/>
            </a:endParaRPr>
          </a:p>
        </p:txBody>
      </p:sp>
      <p:grpSp>
        <p:nvGrpSpPr>
          <p:cNvPr id="17" name="Google Shape;6783;p88">
            <a:extLst>
              <a:ext uri="{FF2B5EF4-FFF2-40B4-BE49-F238E27FC236}">
                <a16:creationId xmlns:a16="http://schemas.microsoft.com/office/drawing/2014/main" id="{36C240F8-B88F-B148-07B9-FFA8AC9562A7}"/>
              </a:ext>
            </a:extLst>
          </p:cNvPr>
          <p:cNvGrpSpPr/>
          <p:nvPr/>
        </p:nvGrpSpPr>
        <p:grpSpPr>
          <a:xfrm>
            <a:off x="9191846" y="1235319"/>
            <a:ext cx="566855" cy="566464"/>
            <a:chOff x="8211055" y="926488"/>
            <a:chExt cx="425141" cy="424848"/>
          </a:xfrm>
          <a:solidFill>
            <a:srgbClr val="00B050"/>
          </a:solidFill>
        </p:grpSpPr>
        <p:sp>
          <p:nvSpPr>
            <p:cNvPr id="18" name="Google Shape;6784;p88">
              <a:extLst>
                <a:ext uri="{FF2B5EF4-FFF2-40B4-BE49-F238E27FC236}">
                  <a16:creationId xmlns:a16="http://schemas.microsoft.com/office/drawing/2014/main" id="{0D97596B-1A23-8DC5-D19F-7891541C9289}"/>
                </a:ext>
              </a:extLst>
            </p:cNvPr>
            <p:cNvSpPr/>
            <p:nvPr/>
          </p:nvSpPr>
          <p:spPr>
            <a:xfrm>
              <a:off x="8461976" y="926488"/>
              <a:ext cx="150144" cy="224338"/>
            </a:xfrm>
            <a:custGeom>
              <a:avLst/>
              <a:gdLst>
                <a:gd name="f0" fmla="val w"/>
                <a:gd name="f1" fmla="val h"/>
                <a:gd name="f2" fmla="val 0"/>
                <a:gd name="f3" fmla="val 4128"/>
                <a:gd name="f4" fmla="val 6168"/>
                <a:gd name="f5" fmla="val 2426"/>
                <a:gd name="f6" fmla="val 1"/>
                <a:gd name="f7" fmla="val 2286"/>
                <a:gd name="f8" fmla="val 2136"/>
                <a:gd name="f9" fmla="val 77"/>
                <a:gd name="f10" fmla="val 2112"/>
                <a:gd name="f11" fmla="val 244"/>
                <a:gd name="f12" fmla="val 64"/>
                <a:gd name="f13" fmla="val 5064"/>
                <a:gd name="f14" fmla="val 5222"/>
                <a:gd name="f15" fmla="val 5474"/>
                <a:gd name="f16" fmla="val 253"/>
                <a:gd name="f17" fmla="val 5506"/>
                <a:gd name="f18" fmla="val 295"/>
                <a:gd name="f19" fmla="val 5531"/>
                <a:gd name="f20" fmla="val 342"/>
                <a:gd name="f21" fmla="val 5543"/>
                <a:gd name="f22" fmla="val 389"/>
                <a:gd name="f23" fmla="val 517"/>
                <a:gd name="f24" fmla="val 648"/>
                <a:gd name="f25" fmla="val 5455"/>
                <a:gd name="f26" fmla="val 694"/>
                <a:gd name="f27" fmla="val 5317"/>
                <a:gd name="f28" fmla="val 1261"/>
                <a:gd name="f29" fmla="val 4025"/>
                <a:gd name="f30" fmla="val 1419"/>
                <a:gd name="f31" fmla="val 4088"/>
                <a:gd name="f32" fmla="val 1576"/>
                <a:gd name="f33" fmla="val 4119"/>
                <a:gd name="f34" fmla="val 1765"/>
                <a:gd name="f35" fmla="val 1891"/>
                <a:gd name="f36" fmla="val 1986"/>
                <a:gd name="f37" fmla="val 4056"/>
                <a:gd name="f38" fmla="val 4844"/>
                <a:gd name="f39" fmla="val 1450"/>
                <a:gd name="f40" fmla="val 4970"/>
                <a:gd name="f41" fmla="val 946"/>
                <a:gd name="f42" fmla="val 789"/>
                <a:gd name="f43" fmla="val 6167"/>
                <a:gd name="f44" fmla="val 4002"/>
                <a:gd name="f45" fmla="val 3466"/>
                <a:gd name="f46" fmla="val 5001"/>
                <a:gd name="f47" fmla="val 2773"/>
                <a:gd name="f48" fmla="val 3143"/>
                <a:gd name="f49" fmla="val 2670"/>
                <a:gd name="f50" fmla="val 2458"/>
                <a:gd name="f51" fmla="val 2324"/>
                <a:gd name="f52" fmla="val 2080"/>
                <a:gd name="f53" fmla="val 2166"/>
                <a:gd name="f54" fmla="val 496"/>
                <a:gd name="f55" fmla="val 307"/>
                <a:gd name="f56" fmla="val 2710"/>
                <a:gd name="f57" fmla="val 118"/>
                <a:gd name="f58" fmla="val 2553"/>
                <a:gd name="f59" fmla="val 24"/>
                <a:gd name="f60" fmla="val 2515"/>
                <a:gd name="f61" fmla="val 8"/>
                <a:gd name="f62" fmla="val 2471"/>
                <a:gd name="f63" fmla="*/ f0 1 4128"/>
                <a:gd name="f64" fmla="*/ f1 1 6168"/>
                <a:gd name="f65" fmla="val f2"/>
                <a:gd name="f66" fmla="val f3"/>
                <a:gd name="f67" fmla="val f4"/>
                <a:gd name="f68" fmla="+- f67 0 f65"/>
                <a:gd name="f69" fmla="+- f66 0 f65"/>
                <a:gd name="f70" fmla="*/ f69 1 4128"/>
                <a:gd name="f71" fmla="*/ f68 1 6168"/>
                <a:gd name="f72" fmla="*/ f65 1 f70"/>
                <a:gd name="f73" fmla="*/ f66 1 f70"/>
                <a:gd name="f74" fmla="*/ f65 1 f71"/>
                <a:gd name="f75" fmla="*/ f67 1 f71"/>
                <a:gd name="f76" fmla="*/ f72 f63 1"/>
                <a:gd name="f77" fmla="*/ f73 f63 1"/>
                <a:gd name="f78" fmla="*/ f75 f64 1"/>
                <a:gd name="f79" fmla="*/ f74 f64 1"/>
              </a:gdLst>
              <a:ahLst/>
              <a:cxnLst>
                <a:cxn ang="3cd4">
                  <a:pos x="hc" y="t"/>
                </a:cxn>
                <a:cxn ang="0">
                  <a:pos x="r" y="vc"/>
                </a:cxn>
                <a:cxn ang="cd4">
                  <a:pos x="hc" y="b"/>
                </a:cxn>
                <a:cxn ang="cd2">
                  <a:pos x="l" y="vc"/>
                </a:cxn>
              </a:cxnLst>
              <a:rect l="f76" t="f79" r="f77" b="f78"/>
              <a:pathLst>
                <a:path w="4128" h="6168">
                  <a:moveTo>
                    <a:pt x="f5" y="f6"/>
                  </a:moveTo>
                  <a:cubicBezTo>
                    <a:pt x="f7" y="f6"/>
                    <a:pt x="f8" y="f9"/>
                    <a:pt x="f10" y="f11"/>
                  </a:cubicBezTo>
                  <a:lnTo>
                    <a:pt x="f12" y="f13"/>
                  </a:lnTo>
                  <a:cubicBezTo>
                    <a:pt x="f6" y="f14"/>
                    <a:pt x="f12" y="f15"/>
                    <a:pt x="f16" y="f17"/>
                  </a:cubicBezTo>
                  <a:cubicBezTo>
                    <a:pt x="f18" y="f19"/>
                    <a:pt x="f20" y="f21"/>
                    <a:pt x="f22" y="f21"/>
                  </a:cubicBezTo>
                  <a:cubicBezTo>
                    <a:pt x="f23" y="f21"/>
                    <a:pt x="f24" y="f25"/>
                    <a:pt x="f26" y="f27"/>
                  </a:cubicBezTo>
                  <a:lnTo>
                    <a:pt x="f28" y="f29"/>
                  </a:lnTo>
                  <a:cubicBezTo>
                    <a:pt x="f30" y="f31"/>
                    <a:pt x="f32" y="f33"/>
                    <a:pt x="f34" y="f33"/>
                  </a:cubicBezTo>
                  <a:cubicBezTo>
                    <a:pt x="f35" y="f33"/>
                    <a:pt x="f36" y="f31"/>
                    <a:pt x="f10" y="f37"/>
                  </a:cubicBezTo>
                  <a:lnTo>
                    <a:pt x="f10" y="f38"/>
                  </a:lnTo>
                  <a:cubicBezTo>
                    <a:pt x="f39" y="f40"/>
                    <a:pt x="f41" y="f17"/>
                    <a:pt x="f42" y="f43"/>
                  </a:cubicBezTo>
                  <a:lnTo>
                    <a:pt x="f3" y="f43"/>
                  </a:lnTo>
                  <a:cubicBezTo>
                    <a:pt x="f44" y="f17"/>
                    <a:pt x="f45" y="f46"/>
                    <a:pt x="f47" y="f38"/>
                  </a:cubicBezTo>
                  <a:lnTo>
                    <a:pt x="f47" y="f48"/>
                  </a:lnTo>
                  <a:cubicBezTo>
                    <a:pt x="f47" y="f49"/>
                    <a:pt x="f50" y="f51"/>
                    <a:pt x="f52" y="f53"/>
                  </a:cubicBezTo>
                  <a:lnTo>
                    <a:pt x="f47" y="f54"/>
                  </a:lnTo>
                  <a:cubicBezTo>
                    <a:pt x="f47" y="f55"/>
                    <a:pt x="f56" y="f57"/>
                    <a:pt x="f58" y="f59"/>
                  </a:cubicBezTo>
                  <a:cubicBezTo>
                    <a:pt x="f60" y="f61"/>
                    <a:pt x="f62"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9" name="Google Shape;6785;p88">
              <a:extLst>
                <a:ext uri="{FF2B5EF4-FFF2-40B4-BE49-F238E27FC236}">
                  <a16:creationId xmlns:a16="http://schemas.microsoft.com/office/drawing/2014/main" id="{43489967-C920-864B-4E1F-37B1A33CCEB9}"/>
                </a:ext>
              </a:extLst>
            </p:cNvPr>
            <p:cNvSpPr/>
            <p:nvPr/>
          </p:nvSpPr>
          <p:spPr>
            <a:xfrm>
              <a:off x="8211055" y="1078589"/>
              <a:ext cx="225756" cy="272747"/>
            </a:xfrm>
            <a:custGeom>
              <a:avLst/>
              <a:gdLst>
                <a:gd name="f0" fmla="val w"/>
                <a:gd name="f1" fmla="val h"/>
                <a:gd name="f2" fmla="val 0"/>
                <a:gd name="f3" fmla="val 6207"/>
                <a:gd name="f4" fmla="val 7499"/>
                <a:gd name="f5" fmla="val 693"/>
                <a:gd name="f6" fmla="val 315"/>
                <a:gd name="f7" fmla="val 662"/>
                <a:gd name="f8" fmla="val 6490"/>
                <a:gd name="f9" fmla="val 32"/>
                <a:gd name="f10" fmla="val 7026"/>
                <a:gd name="f11" fmla="val 504"/>
                <a:gd name="f12" fmla="val 7498"/>
                <a:gd name="f13" fmla="val 1103"/>
                <a:gd name="f14" fmla="val 5797"/>
                <a:gd name="f15" fmla="val 5608"/>
                <a:gd name="f16" fmla="val 6049"/>
                <a:gd name="f17" fmla="val 5451"/>
                <a:gd name="f18" fmla="val 5860"/>
                <a:gd name="f19" fmla="val 1765"/>
                <a:gd name="f20" fmla="val 1576"/>
                <a:gd name="f21" fmla="val 1418"/>
                <a:gd name="f22" fmla="val 5293"/>
                <a:gd name="f23" fmla="val 5104"/>
                <a:gd name="f24" fmla="val 252"/>
                <a:gd name="f25" fmla="*/ f0 1 6207"/>
                <a:gd name="f26" fmla="*/ f1 1 7499"/>
                <a:gd name="f27" fmla="val f2"/>
                <a:gd name="f28" fmla="val f3"/>
                <a:gd name="f29" fmla="val f4"/>
                <a:gd name="f30" fmla="+- f29 0 f27"/>
                <a:gd name="f31" fmla="+- f28 0 f27"/>
                <a:gd name="f32" fmla="*/ f31 1 6207"/>
                <a:gd name="f33" fmla="*/ f30 1 7499"/>
                <a:gd name="f34" fmla="*/ f27 1 f32"/>
                <a:gd name="f35" fmla="*/ f28 1 f32"/>
                <a:gd name="f36" fmla="*/ f27 1 f33"/>
                <a:gd name="f37" fmla="*/ f29 1 f33"/>
                <a:gd name="f38" fmla="*/ f34 f25 1"/>
                <a:gd name="f39" fmla="*/ f35 f25 1"/>
                <a:gd name="f40" fmla="*/ f37 f26 1"/>
                <a:gd name="f41" fmla="*/ f36 f26 1"/>
              </a:gdLst>
              <a:ahLst/>
              <a:cxnLst>
                <a:cxn ang="3cd4">
                  <a:pos x="hc" y="t"/>
                </a:cxn>
                <a:cxn ang="0">
                  <a:pos x="r" y="vc"/>
                </a:cxn>
                <a:cxn ang="cd4">
                  <a:pos x="hc" y="b"/>
                </a:cxn>
                <a:cxn ang="cd2">
                  <a:pos x="l" y="vc"/>
                </a:cxn>
              </a:cxnLst>
              <a:rect l="f38" t="f41" r="f39" b="f40"/>
              <a:pathLst>
                <a:path w="6207" h="7499">
                  <a:moveTo>
                    <a:pt x="f5" y="f2"/>
                  </a:moveTo>
                  <a:cubicBezTo>
                    <a:pt x="f6" y="f2"/>
                    <a:pt x="f2" y="f6"/>
                    <a:pt x="f2" y="f7"/>
                  </a:cubicBezTo>
                  <a:lnTo>
                    <a:pt x="f2" y="f8"/>
                  </a:lnTo>
                  <a:cubicBezTo>
                    <a:pt x="f9" y="f10"/>
                    <a:pt x="f11" y="f12"/>
                    <a:pt x="f13" y="f12"/>
                  </a:cubicBezTo>
                  <a:lnTo>
                    <a:pt x="f3" y="f12"/>
                  </a:lnTo>
                  <a:lnTo>
                    <a:pt x="f3" y="f14"/>
                  </a:lnTo>
                  <a:cubicBezTo>
                    <a:pt x="f3" y="f15"/>
                    <a:pt x="f16" y="f17"/>
                    <a:pt x="f18" y="f17"/>
                  </a:cubicBezTo>
                  <a:lnTo>
                    <a:pt x="f19" y="f17"/>
                  </a:lnTo>
                  <a:cubicBezTo>
                    <a:pt x="f20" y="f17"/>
                    <a:pt x="f21" y="f22"/>
                    <a:pt x="f21" y="f23"/>
                  </a:cubicBezTo>
                  <a:lnTo>
                    <a:pt x="f21" y="f7"/>
                  </a:lnTo>
                  <a:cubicBezTo>
                    <a:pt x="f21" y="f24"/>
                    <a:pt x="f13"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20" name="Google Shape;6786;p88">
              <a:extLst>
                <a:ext uri="{FF2B5EF4-FFF2-40B4-BE49-F238E27FC236}">
                  <a16:creationId xmlns:a16="http://schemas.microsoft.com/office/drawing/2014/main" id="{56B0345B-85C3-566D-7A3E-464B71A8EE46}"/>
                </a:ext>
              </a:extLst>
            </p:cNvPr>
            <p:cNvSpPr/>
            <p:nvPr/>
          </p:nvSpPr>
          <p:spPr>
            <a:xfrm>
              <a:off x="8310743" y="977731"/>
              <a:ext cx="74487" cy="74523"/>
            </a:xfrm>
            <a:custGeom>
              <a:avLst/>
              <a:gdLst>
                <a:gd name="f0" fmla="val w"/>
                <a:gd name="f1" fmla="val h"/>
                <a:gd name="f2" fmla="val 0"/>
                <a:gd name="f3" fmla="val 2048"/>
                <a:gd name="f4" fmla="val 2049"/>
                <a:gd name="f5" fmla="val 1040"/>
                <a:gd name="f6" fmla="val 1"/>
                <a:gd name="f7" fmla="val 473"/>
                <a:gd name="f8" fmla="val 1041"/>
                <a:gd name="f9" fmla="val 1576"/>
                <a:gd name="f10" fmla="val 1607"/>
                <a:gd name="f11" fmla="*/ f0 1 2048"/>
                <a:gd name="f12" fmla="*/ f1 1 2049"/>
                <a:gd name="f13" fmla="val f2"/>
                <a:gd name="f14" fmla="val f3"/>
                <a:gd name="f15" fmla="val f4"/>
                <a:gd name="f16" fmla="+- f15 0 f13"/>
                <a:gd name="f17" fmla="+- f14 0 f13"/>
                <a:gd name="f18" fmla="*/ f17 1 2048"/>
                <a:gd name="f19" fmla="*/ f16 1 2049"/>
                <a:gd name="f20" fmla="*/ f13 1 f18"/>
                <a:gd name="f21" fmla="*/ f14 1 f18"/>
                <a:gd name="f22" fmla="*/ f13 1 f19"/>
                <a:gd name="f23" fmla="*/ f15 1 f19"/>
                <a:gd name="f24" fmla="*/ f20 f11 1"/>
                <a:gd name="f25" fmla="*/ f21 f11 1"/>
                <a:gd name="f26" fmla="*/ f23 f12 1"/>
                <a:gd name="f27" fmla="*/ f22 f12 1"/>
              </a:gdLst>
              <a:ahLst/>
              <a:cxnLst>
                <a:cxn ang="3cd4">
                  <a:pos x="hc" y="t"/>
                </a:cxn>
                <a:cxn ang="0">
                  <a:pos x="r" y="vc"/>
                </a:cxn>
                <a:cxn ang="cd4">
                  <a:pos x="hc" y="b"/>
                </a:cxn>
                <a:cxn ang="cd2">
                  <a:pos x="l" y="vc"/>
                </a:cxn>
              </a:cxnLst>
              <a:rect l="f24" t="f27" r="f25" b="f26"/>
              <a:pathLst>
                <a:path w="2048" h="2049">
                  <a:moveTo>
                    <a:pt x="f5" y="f6"/>
                  </a:moveTo>
                  <a:cubicBezTo>
                    <a:pt x="f7" y="f6"/>
                    <a:pt x="f2" y="f7"/>
                    <a:pt x="f2" y="f8"/>
                  </a:cubicBezTo>
                  <a:cubicBezTo>
                    <a:pt x="f2" y="f9"/>
                    <a:pt x="f7" y="f4"/>
                    <a:pt x="f5" y="f4"/>
                  </a:cubicBezTo>
                  <a:cubicBezTo>
                    <a:pt x="f9" y="f4"/>
                    <a:pt x="f3" y="f9"/>
                    <a:pt x="f3" y="f8"/>
                  </a:cubicBezTo>
                  <a:cubicBezTo>
                    <a:pt x="f3" y="f7"/>
                    <a:pt x="f10"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21" name="Google Shape;6787;p88">
              <a:extLst>
                <a:ext uri="{FF2B5EF4-FFF2-40B4-BE49-F238E27FC236}">
                  <a16:creationId xmlns:a16="http://schemas.microsoft.com/office/drawing/2014/main" id="{775F1AF6-BB8A-F93C-81CB-8233D0C2FD6F}"/>
                </a:ext>
              </a:extLst>
            </p:cNvPr>
            <p:cNvSpPr/>
            <p:nvPr/>
          </p:nvSpPr>
          <p:spPr>
            <a:xfrm>
              <a:off x="8286667" y="1078187"/>
              <a:ext cx="226917" cy="271979"/>
            </a:xfrm>
            <a:custGeom>
              <a:avLst/>
              <a:gdLst>
                <a:gd name="f0" fmla="val w"/>
                <a:gd name="f1" fmla="val h"/>
                <a:gd name="f2" fmla="val 0"/>
                <a:gd name="f3" fmla="val 6239"/>
                <a:gd name="f4" fmla="val 7478"/>
                <a:gd name="f5" fmla="val 1641"/>
                <a:gd name="f6" fmla="val 1"/>
                <a:gd name="f7" fmla="val 1242"/>
                <a:gd name="f8" fmla="val 819"/>
                <a:gd name="f9" fmla="val 205"/>
                <a:gd name="f10" fmla="val 568"/>
                <a:gd name="f11" fmla="val 484"/>
                <a:gd name="f12" fmla="val 190"/>
                <a:gd name="f13" fmla="val 799"/>
                <a:gd name="f14" fmla="val 1209"/>
                <a:gd name="f15" fmla="val 1681"/>
                <a:gd name="f16" fmla="val 4769"/>
                <a:gd name="f17" fmla="val 2679"/>
                <a:gd name="f18" fmla="val 2521"/>
                <a:gd name="f19" fmla="val 4359"/>
                <a:gd name="f20" fmla="val 2175"/>
                <a:gd name="f21" fmla="val 4107"/>
                <a:gd name="f22" fmla="val 1702"/>
                <a:gd name="f23" fmla="val 1040"/>
                <a:gd name="f24" fmla="val 820"/>
                <a:gd name="f25" fmla="val 662"/>
                <a:gd name="f26" fmla="val 3949"/>
                <a:gd name="f27" fmla="val 3729"/>
                <a:gd name="f28" fmla="val 2374"/>
                <a:gd name="f29" fmla="val 2154"/>
                <a:gd name="f30" fmla="val 1996"/>
                <a:gd name="f31" fmla="val 1229"/>
                <a:gd name="f32" fmla="val 1387"/>
                <a:gd name="f33" fmla="val 3382"/>
                <a:gd name="f34" fmla="val 1733"/>
                <a:gd name="f35" fmla="val 2553"/>
                <a:gd name="f36" fmla="val 3277"/>
                <a:gd name="f37" fmla="val 3981"/>
                <a:gd name="f38" fmla="val 3435"/>
                <a:gd name="f39" fmla="val 3813"/>
                <a:gd name="f40" fmla="val 4380"/>
                <a:gd name="f41" fmla="val 4852"/>
                <a:gd name="f42" fmla="val 5241"/>
                <a:gd name="f43" fmla="val 5777"/>
                <a:gd name="f44" fmla="val 5084"/>
                <a:gd name="f45" fmla="val 6176"/>
                <a:gd name="f46" fmla="val 4580"/>
                <a:gd name="f47" fmla="val 5703"/>
                <a:gd name="f48" fmla="val 5168"/>
                <a:gd name="f49" fmla="val 3781"/>
                <a:gd name="f50" fmla="val 3592"/>
                <a:gd name="f51" fmla="val 1807"/>
                <a:gd name="f52" fmla="val 862"/>
                <a:gd name="f53" fmla="val 2710"/>
                <a:gd name="f54" fmla="val 43"/>
                <a:gd name="f55" fmla="val 1796"/>
                <a:gd name="f56" fmla="val 11"/>
                <a:gd name="f57" fmla="val 1745"/>
                <a:gd name="f58" fmla="val 4"/>
                <a:gd name="f59" fmla="val 1694"/>
                <a:gd name="f60" fmla="*/ f0 1 6239"/>
                <a:gd name="f61" fmla="*/ f1 1 7478"/>
                <a:gd name="f62" fmla="val f2"/>
                <a:gd name="f63" fmla="val f3"/>
                <a:gd name="f64" fmla="val f4"/>
                <a:gd name="f65" fmla="+- f64 0 f62"/>
                <a:gd name="f66" fmla="+- f63 0 f62"/>
                <a:gd name="f67" fmla="*/ f66 1 6239"/>
                <a:gd name="f68" fmla="*/ f65 1 7478"/>
                <a:gd name="f69" fmla="*/ f62 1 f67"/>
                <a:gd name="f70" fmla="*/ f63 1 f67"/>
                <a:gd name="f71" fmla="*/ f62 1 f68"/>
                <a:gd name="f72" fmla="*/ f64 1 f68"/>
                <a:gd name="f73" fmla="*/ f69 f60 1"/>
                <a:gd name="f74" fmla="*/ f70 f60 1"/>
                <a:gd name="f75" fmla="*/ f72 f61 1"/>
                <a:gd name="f76" fmla="*/ f71 f61 1"/>
              </a:gdLst>
              <a:ahLst/>
              <a:cxnLst>
                <a:cxn ang="3cd4">
                  <a:pos x="hc" y="t"/>
                </a:cxn>
                <a:cxn ang="0">
                  <a:pos x="r" y="vc"/>
                </a:cxn>
                <a:cxn ang="cd4">
                  <a:pos x="hc" y="b"/>
                </a:cxn>
                <a:cxn ang="cd2">
                  <a:pos x="l" y="vc"/>
                </a:cxn>
              </a:cxnLst>
              <a:rect l="f73" t="f76" r="f74" b="f75"/>
              <a:pathLst>
                <a:path w="6239" h="7478">
                  <a:moveTo>
                    <a:pt x="f5" y="f6"/>
                  </a:moveTo>
                  <a:cubicBezTo>
                    <a:pt x="f7" y="f6"/>
                    <a:pt x="f8" y="f9"/>
                    <a:pt x="f10" y="f11"/>
                  </a:cubicBezTo>
                  <a:cubicBezTo>
                    <a:pt x="f12" y="f13"/>
                    <a:pt x="f6" y="f14"/>
                    <a:pt x="f6" y="f15"/>
                  </a:cubicBezTo>
                  <a:lnTo>
                    <a:pt x="f6" y="f16"/>
                  </a:lnTo>
                  <a:lnTo>
                    <a:pt x="f17" y="f16"/>
                  </a:lnTo>
                  <a:cubicBezTo>
                    <a:pt x="f18" y="f19"/>
                    <a:pt x="f20" y="f21"/>
                    <a:pt x="f22" y="f21"/>
                  </a:cubicBezTo>
                  <a:lnTo>
                    <a:pt x="f23" y="f21"/>
                  </a:lnTo>
                  <a:cubicBezTo>
                    <a:pt x="f24" y="f21"/>
                    <a:pt x="f25" y="f26"/>
                    <a:pt x="f25" y="f27"/>
                  </a:cubicBezTo>
                  <a:lnTo>
                    <a:pt x="f25" y="f28"/>
                  </a:lnTo>
                  <a:cubicBezTo>
                    <a:pt x="f25" y="f29"/>
                    <a:pt x="f24" y="f30"/>
                    <a:pt x="f23" y="f30"/>
                  </a:cubicBezTo>
                  <a:cubicBezTo>
                    <a:pt x="f31" y="f30"/>
                    <a:pt x="f32" y="f29"/>
                    <a:pt x="f32" y="f28"/>
                  </a:cubicBezTo>
                  <a:lnTo>
                    <a:pt x="f32" y="f33"/>
                  </a:lnTo>
                  <a:lnTo>
                    <a:pt x="f34" y="f33"/>
                  </a:lnTo>
                  <a:cubicBezTo>
                    <a:pt x="f35" y="f33"/>
                    <a:pt x="f36" y="f37"/>
                    <a:pt x="f38" y="f16"/>
                  </a:cubicBezTo>
                  <a:lnTo>
                    <a:pt x="f39" y="f16"/>
                  </a:lnTo>
                  <a:cubicBezTo>
                    <a:pt x="f40" y="f16"/>
                    <a:pt x="f41" y="f42"/>
                    <a:pt x="f41" y="f43"/>
                  </a:cubicBezTo>
                  <a:lnTo>
                    <a:pt x="f41" y="f4"/>
                  </a:lnTo>
                  <a:lnTo>
                    <a:pt x="f3" y="f4"/>
                  </a:lnTo>
                  <a:lnTo>
                    <a:pt x="f3" y="f44"/>
                  </a:lnTo>
                  <a:cubicBezTo>
                    <a:pt x="f45" y="f46"/>
                    <a:pt x="f47" y="f21"/>
                    <a:pt x="f48" y="f21"/>
                  </a:cubicBezTo>
                  <a:lnTo>
                    <a:pt x="f49" y="f21"/>
                  </a:lnTo>
                  <a:cubicBezTo>
                    <a:pt x="f50" y="f21"/>
                    <a:pt x="f38" y="f26"/>
                    <a:pt x="f38" y="f27"/>
                  </a:cubicBezTo>
                  <a:lnTo>
                    <a:pt x="f38" y="f51"/>
                  </a:lnTo>
                  <a:cubicBezTo>
                    <a:pt x="f38" y="f52"/>
                    <a:pt x="f53" y="f54"/>
                    <a:pt x="f55" y="f56"/>
                  </a:cubicBezTo>
                  <a:cubicBezTo>
                    <a:pt x="f57" y="f58"/>
                    <a:pt x="f59"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22" name="Google Shape;6788;p88">
              <a:extLst>
                <a:ext uri="{FF2B5EF4-FFF2-40B4-BE49-F238E27FC236}">
                  <a16:creationId xmlns:a16="http://schemas.microsoft.com/office/drawing/2014/main" id="{13D0E431-D3DC-A3F4-B340-B5B579FD146D}"/>
                </a:ext>
              </a:extLst>
            </p:cNvPr>
            <p:cNvSpPr/>
            <p:nvPr/>
          </p:nvSpPr>
          <p:spPr>
            <a:xfrm>
              <a:off x="8436775" y="1177116"/>
              <a:ext cx="199421" cy="48152"/>
            </a:xfrm>
            <a:custGeom>
              <a:avLst/>
              <a:gdLst>
                <a:gd name="f0" fmla="val w"/>
                <a:gd name="f1" fmla="val h"/>
                <a:gd name="f2" fmla="val 0"/>
                <a:gd name="f3" fmla="val 5483"/>
                <a:gd name="f4" fmla="val 1324"/>
                <a:gd name="f5" fmla="val 1"/>
                <a:gd name="f6" fmla="val 662"/>
                <a:gd name="f7" fmla="val 1041"/>
                <a:gd name="f8" fmla="val 1576"/>
                <a:gd name="f9" fmla="val 2080"/>
                <a:gd name="f10" fmla="val 946"/>
                <a:gd name="f11" fmla="val 2395"/>
                <a:gd name="f12" fmla="val 5136"/>
                <a:gd name="f13" fmla="val 5325"/>
                <a:gd name="f14" fmla="val 1166"/>
                <a:gd name="f15" fmla="val 977"/>
                <a:gd name="f16" fmla="val 316"/>
                <a:gd name="f17" fmla="val 158"/>
                <a:gd name="f18" fmla="*/ f0 1 5483"/>
                <a:gd name="f19" fmla="*/ f1 1 1324"/>
                <a:gd name="f20" fmla="val f2"/>
                <a:gd name="f21" fmla="val f3"/>
                <a:gd name="f22" fmla="val f4"/>
                <a:gd name="f23" fmla="+- f22 0 f20"/>
                <a:gd name="f24" fmla="+- f21 0 f20"/>
                <a:gd name="f25" fmla="*/ f24 1 5483"/>
                <a:gd name="f26" fmla="*/ f23 1 1324"/>
                <a:gd name="f27" fmla="*/ f20 1 f25"/>
                <a:gd name="f28" fmla="*/ f21 1 f25"/>
                <a:gd name="f29" fmla="*/ f20 1 f26"/>
                <a:gd name="f30" fmla="*/ f22 1 f26"/>
                <a:gd name="f31" fmla="*/ f27 f18 1"/>
                <a:gd name="f32" fmla="*/ f28 f18 1"/>
                <a:gd name="f33" fmla="*/ f30 f19 1"/>
                <a:gd name="f34" fmla="*/ f29 f19 1"/>
              </a:gdLst>
              <a:ahLst/>
              <a:cxnLst>
                <a:cxn ang="3cd4">
                  <a:pos x="hc" y="t"/>
                </a:cxn>
                <a:cxn ang="0">
                  <a:pos x="r" y="vc"/>
                </a:cxn>
                <a:cxn ang="cd4">
                  <a:pos x="hc" y="b"/>
                </a:cxn>
                <a:cxn ang="cd2">
                  <a:pos x="l" y="vc"/>
                </a:cxn>
              </a:cxnLst>
              <a:rect l="f31" t="f34" r="f32" b="f33"/>
              <a:pathLst>
                <a:path w="5483" h="1324">
                  <a:moveTo>
                    <a:pt x="f5" y="f5"/>
                  </a:moveTo>
                  <a:lnTo>
                    <a:pt x="f5" y="f6"/>
                  </a:lnTo>
                  <a:lnTo>
                    <a:pt x="f7" y="f6"/>
                  </a:lnTo>
                  <a:cubicBezTo>
                    <a:pt x="f8" y="f6"/>
                    <a:pt x="f9" y="f10"/>
                    <a:pt x="f11" y="f4"/>
                  </a:cubicBezTo>
                  <a:lnTo>
                    <a:pt x="f12" y="f4"/>
                  </a:lnTo>
                  <a:cubicBezTo>
                    <a:pt x="f13" y="f4"/>
                    <a:pt x="f3" y="f14"/>
                    <a:pt x="f3" y="f15"/>
                  </a:cubicBezTo>
                  <a:lnTo>
                    <a:pt x="f3" y="f16"/>
                  </a:lnTo>
                  <a:cubicBezTo>
                    <a:pt x="f3" y="f17"/>
                    <a:pt x="f13" y="f5"/>
                    <a:pt x="f12" y="f5"/>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23" name="Google Shape;6800;p88">
            <a:extLst>
              <a:ext uri="{FF2B5EF4-FFF2-40B4-BE49-F238E27FC236}">
                <a16:creationId xmlns:a16="http://schemas.microsoft.com/office/drawing/2014/main" id="{EC805267-ED73-1C95-F4C9-2921232BEF52}"/>
              </a:ext>
            </a:extLst>
          </p:cNvPr>
          <p:cNvGrpSpPr/>
          <p:nvPr/>
        </p:nvGrpSpPr>
        <p:grpSpPr>
          <a:xfrm>
            <a:off x="8237335" y="2304730"/>
            <a:ext cx="552076" cy="550615"/>
            <a:chOff x="7495172" y="1728545"/>
            <a:chExt cx="414057" cy="412961"/>
          </a:xfrm>
          <a:solidFill>
            <a:srgbClr val="00B050"/>
          </a:solidFill>
        </p:grpSpPr>
        <p:sp>
          <p:nvSpPr>
            <p:cNvPr id="24" name="Google Shape;6801;p88">
              <a:extLst>
                <a:ext uri="{FF2B5EF4-FFF2-40B4-BE49-F238E27FC236}">
                  <a16:creationId xmlns:a16="http://schemas.microsoft.com/office/drawing/2014/main" id="{0D27348E-62C0-757A-D713-E80D2D0E2863}"/>
                </a:ext>
              </a:extLst>
            </p:cNvPr>
            <p:cNvSpPr/>
            <p:nvPr/>
          </p:nvSpPr>
          <p:spPr>
            <a:xfrm>
              <a:off x="7519714" y="1728545"/>
              <a:ext cx="366098" cy="171376"/>
            </a:xfrm>
            <a:custGeom>
              <a:avLst/>
              <a:gdLst>
                <a:gd name="f0" fmla="val w"/>
                <a:gd name="f1" fmla="val h"/>
                <a:gd name="f2" fmla="val 0"/>
                <a:gd name="f3" fmla="val 10335"/>
                <a:gd name="f4" fmla="val 4838"/>
                <a:gd name="f5" fmla="val 1040"/>
                <a:gd name="f6" fmla="val 473"/>
                <a:gd name="f7" fmla="val 1"/>
                <a:gd name="f8" fmla="val 1071"/>
                <a:gd name="f9" fmla="val 2458"/>
                <a:gd name="f10" fmla="val 2993"/>
                <a:gd name="f11" fmla="val 3466"/>
                <a:gd name="f12" fmla="val 2048"/>
                <a:gd name="f13" fmla="val 4505"/>
                <a:gd name="f14" fmla="val 4663"/>
                <a:gd name="f15" fmla="val 2143"/>
                <a:gd name="f16" fmla="val 4757"/>
                <a:gd name="f17" fmla="val 2269"/>
                <a:gd name="f18" fmla="val 4820"/>
                <a:gd name="f19" fmla="val 2300"/>
                <a:gd name="f20" fmla="val 4831"/>
                <a:gd name="f21" fmla="val 2339"/>
                <a:gd name="f22" fmla="val 2380"/>
                <a:gd name="f23" fmla="val 2461"/>
                <a:gd name="f24" fmla="val 2552"/>
                <a:gd name="f25" fmla="val 4810"/>
                <a:gd name="f26" fmla="val 2615"/>
                <a:gd name="f27" fmla="val 4726"/>
                <a:gd name="f28" fmla="val 3876"/>
                <a:gd name="f29" fmla="val 6365"/>
                <a:gd name="f30" fmla="val 7625"/>
                <a:gd name="f31" fmla="val 7688"/>
                <a:gd name="f32" fmla="val 7765"/>
                <a:gd name="f33" fmla="val 7846"/>
                <a:gd name="f34" fmla="val 7887"/>
                <a:gd name="f35" fmla="val 7929"/>
                <a:gd name="f36" fmla="val 7971"/>
                <a:gd name="f37" fmla="val 8097"/>
                <a:gd name="f38" fmla="val 4789"/>
                <a:gd name="f39" fmla="val 8160"/>
                <a:gd name="f40" fmla="val 4631"/>
                <a:gd name="f41" fmla="val 9231"/>
                <a:gd name="f42" fmla="val 9862"/>
                <a:gd name="f43" fmla="val 10334"/>
                <a:gd name="f44" fmla="val 536"/>
                <a:gd name="f45" fmla="val 9294"/>
                <a:gd name="f46" fmla="*/ f0 1 10335"/>
                <a:gd name="f47" fmla="*/ f1 1 4838"/>
                <a:gd name="f48" fmla="val f2"/>
                <a:gd name="f49" fmla="val f3"/>
                <a:gd name="f50" fmla="val f4"/>
                <a:gd name="f51" fmla="+- f50 0 f48"/>
                <a:gd name="f52" fmla="+- f49 0 f48"/>
                <a:gd name="f53" fmla="*/ f52 1 10335"/>
                <a:gd name="f54" fmla="*/ f51 1 4838"/>
                <a:gd name="f55" fmla="*/ f48 1 f53"/>
                <a:gd name="f56" fmla="*/ f49 1 f53"/>
                <a:gd name="f57" fmla="*/ f48 1 f54"/>
                <a:gd name="f58" fmla="*/ f50 1 f54"/>
                <a:gd name="f59" fmla="*/ f55 f46 1"/>
                <a:gd name="f60" fmla="*/ f56 f46 1"/>
                <a:gd name="f61" fmla="*/ f58 f47 1"/>
                <a:gd name="f62" fmla="*/ f57 f47 1"/>
              </a:gdLst>
              <a:ahLst/>
              <a:cxnLst>
                <a:cxn ang="3cd4">
                  <a:pos x="hc" y="t"/>
                </a:cxn>
                <a:cxn ang="0">
                  <a:pos x="r" y="vc"/>
                </a:cxn>
                <a:cxn ang="cd4">
                  <a:pos x="hc" y="b"/>
                </a:cxn>
                <a:cxn ang="cd2">
                  <a:pos x="l" y="vc"/>
                </a:cxn>
              </a:cxnLst>
              <a:rect l="f59" t="f62" r="f60" b="f61"/>
              <a:pathLst>
                <a:path w="10335" h="4838">
                  <a:moveTo>
                    <a:pt x="f5" y="f2"/>
                  </a:moveTo>
                  <a:cubicBezTo>
                    <a:pt x="f6" y="f2"/>
                    <a:pt x="f7" y="f6"/>
                    <a:pt x="f7" y="f8"/>
                  </a:cubicBezTo>
                  <a:lnTo>
                    <a:pt x="f7" y="f9"/>
                  </a:lnTo>
                  <a:cubicBezTo>
                    <a:pt x="f7" y="f10"/>
                    <a:pt x="f6" y="f11"/>
                    <a:pt x="f5" y="f11"/>
                  </a:cubicBezTo>
                  <a:lnTo>
                    <a:pt x="f12" y="f11"/>
                  </a:lnTo>
                  <a:lnTo>
                    <a:pt x="f12" y="f13"/>
                  </a:lnTo>
                  <a:cubicBezTo>
                    <a:pt x="f12" y="f14"/>
                    <a:pt x="f15" y="f16"/>
                    <a:pt x="f17" y="f18"/>
                  </a:cubicBezTo>
                  <a:cubicBezTo>
                    <a:pt x="f19" y="f20"/>
                    <a:pt x="f21" y="f4"/>
                    <a:pt x="f22" y="f4"/>
                  </a:cubicBezTo>
                  <a:cubicBezTo>
                    <a:pt x="f23" y="f4"/>
                    <a:pt x="f24" y="f25"/>
                    <a:pt x="f26" y="f27"/>
                  </a:cubicBezTo>
                  <a:lnTo>
                    <a:pt x="f28" y="f11"/>
                  </a:lnTo>
                  <a:lnTo>
                    <a:pt x="f29" y="f11"/>
                  </a:lnTo>
                  <a:lnTo>
                    <a:pt x="f30" y="f27"/>
                  </a:lnTo>
                  <a:cubicBezTo>
                    <a:pt x="f31" y="f25"/>
                    <a:pt x="f32" y="f4"/>
                    <a:pt x="f33" y="f4"/>
                  </a:cubicBezTo>
                  <a:cubicBezTo>
                    <a:pt x="f34" y="f4"/>
                    <a:pt x="f35" y="f20"/>
                    <a:pt x="f36" y="f18"/>
                  </a:cubicBezTo>
                  <a:cubicBezTo>
                    <a:pt x="f37" y="f38"/>
                    <a:pt x="f39" y="f40"/>
                    <a:pt x="f39" y="f13"/>
                  </a:cubicBezTo>
                  <a:lnTo>
                    <a:pt x="f39" y="f11"/>
                  </a:lnTo>
                  <a:lnTo>
                    <a:pt x="f41" y="f11"/>
                  </a:lnTo>
                  <a:cubicBezTo>
                    <a:pt x="f42" y="f11"/>
                    <a:pt x="f43" y="f10"/>
                    <a:pt x="f43" y="f9"/>
                  </a:cubicBezTo>
                  <a:lnTo>
                    <a:pt x="f43" y="f8"/>
                  </a:lnTo>
                  <a:cubicBezTo>
                    <a:pt x="f43" y="f44"/>
                    <a:pt x="f42" y="f2"/>
                    <a:pt x="f4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25" name="Google Shape;6802;p88">
              <a:extLst>
                <a:ext uri="{FF2B5EF4-FFF2-40B4-BE49-F238E27FC236}">
                  <a16:creationId xmlns:a16="http://schemas.microsoft.com/office/drawing/2014/main" id="{362B4927-0E8F-6450-5CE8-7FF62D0008D1}"/>
                </a:ext>
              </a:extLst>
            </p:cNvPr>
            <p:cNvSpPr/>
            <p:nvPr/>
          </p:nvSpPr>
          <p:spPr>
            <a:xfrm>
              <a:off x="7544266" y="1923833"/>
              <a:ext cx="97127" cy="98261"/>
            </a:xfrm>
            <a:custGeom>
              <a:avLst/>
              <a:gdLst>
                <a:gd name="f0" fmla="val w"/>
                <a:gd name="f1" fmla="val h"/>
                <a:gd name="f2" fmla="val 0"/>
                <a:gd name="f3" fmla="val 2742"/>
                <a:gd name="f4" fmla="val 2774"/>
                <a:gd name="f5" fmla="val 1387"/>
                <a:gd name="f6" fmla="val 1"/>
                <a:gd name="f7" fmla="val 599"/>
                <a:gd name="f8" fmla="val 631"/>
                <a:gd name="f9" fmla="val 2143"/>
                <a:gd name="f10" fmla="val 2773"/>
                <a:gd name="f11" fmla="*/ f0 1 2742"/>
                <a:gd name="f12" fmla="*/ f1 1 2774"/>
                <a:gd name="f13" fmla="val f2"/>
                <a:gd name="f14" fmla="val f3"/>
                <a:gd name="f15" fmla="val f4"/>
                <a:gd name="f16" fmla="+- f15 0 f13"/>
                <a:gd name="f17" fmla="+- f14 0 f13"/>
                <a:gd name="f18" fmla="*/ f17 1 2742"/>
                <a:gd name="f19" fmla="*/ f16 1 2774"/>
                <a:gd name="f20" fmla="*/ f13 1 f18"/>
                <a:gd name="f21" fmla="*/ f14 1 f18"/>
                <a:gd name="f22" fmla="*/ f13 1 f19"/>
                <a:gd name="f23" fmla="*/ f15 1 f19"/>
                <a:gd name="f24" fmla="*/ f20 f11 1"/>
                <a:gd name="f25" fmla="*/ f21 f11 1"/>
                <a:gd name="f26" fmla="*/ f23 f12 1"/>
                <a:gd name="f27" fmla="*/ f22 f12 1"/>
              </a:gdLst>
              <a:ahLst/>
              <a:cxnLst>
                <a:cxn ang="3cd4">
                  <a:pos x="hc" y="t"/>
                </a:cxn>
                <a:cxn ang="0">
                  <a:pos x="r" y="vc"/>
                </a:cxn>
                <a:cxn ang="cd4">
                  <a:pos x="hc" y="b"/>
                </a:cxn>
                <a:cxn ang="cd2">
                  <a:pos x="l" y="vc"/>
                </a:cxn>
              </a:cxnLst>
              <a:rect l="f24" t="f27" r="f25" b="f26"/>
              <a:pathLst>
                <a:path w="2742" h="2774">
                  <a:moveTo>
                    <a:pt x="f5" y="f6"/>
                  </a:moveTo>
                  <a:cubicBezTo>
                    <a:pt x="f7" y="f6"/>
                    <a:pt x="f6" y="f8"/>
                    <a:pt x="f6" y="f5"/>
                  </a:cubicBezTo>
                  <a:cubicBezTo>
                    <a:pt x="f6" y="f9"/>
                    <a:pt x="f7" y="f10"/>
                    <a:pt x="f5" y="f10"/>
                  </a:cubicBezTo>
                  <a:cubicBezTo>
                    <a:pt x="f9" y="f10"/>
                    <a:pt x="f3" y="f9"/>
                    <a:pt x="f3" y="f5"/>
                  </a:cubicBezTo>
                  <a:cubicBezTo>
                    <a:pt x="f3" y="f8"/>
                    <a:pt x="f9"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26" name="Google Shape;6803;p88">
              <a:extLst>
                <a:ext uri="{FF2B5EF4-FFF2-40B4-BE49-F238E27FC236}">
                  <a16:creationId xmlns:a16="http://schemas.microsoft.com/office/drawing/2014/main" id="{16BE89E1-55D6-BA05-9AC0-2F4080052F9A}"/>
                </a:ext>
              </a:extLst>
            </p:cNvPr>
            <p:cNvSpPr/>
            <p:nvPr/>
          </p:nvSpPr>
          <p:spPr>
            <a:xfrm>
              <a:off x="7495172" y="2045476"/>
              <a:ext cx="194227" cy="96030"/>
            </a:xfrm>
            <a:custGeom>
              <a:avLst/>
              <a:gdLst>
                <a:gd name="f0" fmla="val w"/>
                <a:gd name="f1" fmla="val h"/>
                <a:gd name="f2" fmla="val 0"/>
                <a:gd name="f3" fmla="val 5483"/>
                <a:gd name="f4" fmla="val 2711"/>
                <a:gd name="f5" fmla="val 2741"/>
                <a:gd name="f6" fmla="val 1"/>
                <a:gd name="f7" fmla="val 1387"/>
                <a:gd name="f8" fmla="val 221"/>
                <a:gd name="f9" fmla="val 1040"/>
                <a:gd name="f10" fmla="val 32"/>
                <a:gd name="f11" fmla="val 2332"/>
                <a:gd name="f12" fmla="val 2521"/>
                <a:gd name="f13" fmla="val 158"/>
                <a:gd name="f14" fmla="val 2710"/>
                <a:gd name="f15" fmla="val 378"/>
                <a:gd name="f16" fmla="val 5104"/>
                <a:gd name="f17" fmla="val 5325"/>
                <a:gd name="f18" fmla="val 5482"/>
                <a:gd name="f19" fmla="val 5262"/>
                <a:gd name="f20" fmla="val 977"/>
                <a:gd name="f21" fmla="val 4128"/>
                <a:gd name="f22" fmla="*/ f0 1 5483"/>
                <a:gd name="f23" fmla="*/ f1 1 2711"/>
                <a:gd name="f24" fmla="val f2"/>
                <a:gd name="f25" fmla="val f3"/>
                <a:gd name="f26" fmla="val f4"/>
                <a:gd name="f27" fmla="+- f26 0 f24"/>
                <a:gd name="f28" fmla="+- f25 0 f24"/>
                <a:gd name="f29" fmla="*/ f28 1 5483"/>
                <a:gd name="f30" fmla="*/ f27 1 2711"/>
                <a:gd name="f31" fmla="*/ f24 1 f29"/>
                <a:gd name="f32" fmla="*/ f25 1 f29"/>
                <a:gd name="f33" fmla="*/ f24 1 f30"/>
                <a:gd name="f34" fmla="*/ f26 1 f30"/>
                <a:gd name="f35" fmla="*/ f31 f22 1"/>
                <a:gd name="f36" fmla="*/ f32 f22 1"/>
                <a:gd name="f37" fmla="*/ f34 f23 1"/>
                <a:gd name="f38" fmla="*/ f33 f23 1"/>
              </a:gdLst>
              <a:ahLst/>
              <a:cxnLst>
                <a:cxn ang="3cd4">
                  <a:pos x="hc" y="t"/>
                </a:cxn>
                <a:cxn ang="0">
                  <a:pos x="r" y="vc"/>
                </a:cxn>
                <a:cxn ang="cd4">
                  <a:pos x="hc" y="b"/>
                </a:cxn>
                <a:cxn ang="cd2">
                  <a:pos x="l" y="vc"/>
                </a:cxn>
              </a:cxnLst>
              <a:rect l="f35" t="f38" r="f36" b="f37"/>
              <a:pathLst>
                <a:path w="5483" h="2711">
                  <a:moveTo>
                    <a:pt x="f5" y="f6"/>
                  </a:moveTo>
                  <a:cubicBezTo>
                    <a:pt x="f7" y="f6"/>
                    <a:pt x="f8" y="f9"/>
                    <a:pt x="f10" y="f11"/>
                  </a:cubicBezTo>
                  <a:cubicBezTo>
                    <a:pt x="f2" y="f12"/>
                    <a:pt x="f13" y="f14"/>
                    <a:pt x="f15" y="f14"/>
                  </a:cubicBezTo>
                  <a:lnTo>
                    <a:pt x="f16" y="f14"/>
                  </a:lnTo>
                  <a:cubicBezTo>
                    <a:pt x="f17" y="f14"/>
                    <a:pt x="f18" y="f12"/>
                    <a:pt x="f18" y="f11"/>
                  </a:cubicBezTo>
                  <a:cubicBezTo>
                    <a:pt x="f19" y="f20"/>
                    <a:pt x="f21"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27" name="Google Shape;6804;p88">
              <a:extLst>
                <a:ext uri="{FF2B5EF4-FFF2-40B4-BE49-F238E27FC236}">
                  <a16:creationId xmlns:a16="http://schemas.microsoft.com/office/drawing/2014/main" id="{89FDEB93-3DE4-F106-0092-0579B9E0F32A}"/>
                </a:ext>
              </a:extLst>
            </p:cNvPr>
            <p:cNvSpPr/>
            <p:nvPr/>
          </p:nvSpPr>
          <p:spPr>
            <a:xfrm>
              <a:off x="7763009" y="1923833"/>
              <a:ext cx="97127" cy="98261"/>
            </a:xfrm>
            <a:custGeom>
              <a:avLst/>
              <a:gdLst>
                <a:gd name="f0" fmla="val w"/>
                <a:gd name="f1" fmla="val h"/>
                <a:gd name="f2" fmla="val 0"/>
                <a:gd name="f3" fmla="val 2742"/>
                <a:gd name="f4" fmla="val 2774"/>
                <a:gd name="f5" fmla="val 1387"/>
                <a:gd name="f6" fmla="val 1"/>
                <a:gd name="f7" fmla="val 631"/>
                <a:gd name="f8" fmla="val 2143"/>
                <a:gd name="f9" fmla="val 2773"/>
                <a:gd name="f10" fmla="val 2111"/>
                <a:gd name="f11" fmla="*/ f0 1 2742"/>
                <a:gd name="f12" fmla="*/ f1 1 2774"/>
                <a:gd name="f13" fmla="val f2"/>
                <a:gd name="f14" fmla="val f3"/>
                <a:gd name="f15" fmla="val f4"/>
                <a:gd name="f16" fmla="+- f15 0 f13"/>
                <a:gd name="f17" fmla="+- f14 0 f13"/>
                <a:gd name="f18" fmla="*/ f17 1 2742"/>
                <a:gd name="f19" fmla="*/ f16 1 2774"/>
                <a:gd name="f20" fmla="*/ f13 1 f18"/>
                <a:gd name="f21" fmla="*/ f14 1 f18"/>
                <a:gd name="f22" fmla="*/ f13 1 f19"/>
                <a:gd name="f23" fmla="*/ f15 1 f19"/>
                <a:gd name="f24" fmla="*/ f20 f11 1"/>
                <a:gd name="f25" fmla="*/ f21 f11 1"/>
                <a:gd name="f26" fmla="*/ f23 f12 1"/>
                <a:gd name="f27" fmla="*/ f22 f12 1"/>
              </a:gdLst>
              <a:ahLst/>
              <a:cxnLst>
                <a:cxn ang="3cd4">
                  <a:pos x="hc" y="t"/>
                </a:cxn>
                <a:cxn ang="0">
                  <a:pos x="r" y="vc"/>
                </a:cxn>
                <a:cxn ang="cd4">
                  <a:pos x="hc" y="b"/>
                </a:cxn>
                <a:cxn ang="cd2">
                  <a:pos x="l" y="vc"/>
                </a:cxn>
              </a:cxnLst>
              <a:rect l="f24" t="f27" r="f25" b="f26"/>
              <a:pathLst>
                <a:path w="2742" h="2774">
                  <a:moveTo>
                    <a:pt x="f5" y="f6"/>
                  </a:moveTo>
                  <a:cubicBezTo>
                    <a:pt x="f7" y="f6"/>
                    <a:pt x="f6" y="f7"/>
                    <a:pt x="f6" y="f5"/>
                  </a:cubicBezTo>
                  <a:cubicBezTo>
                    <a:pt x="f6" y="f8"/>
                    <a:pt x="f7" y="f9"/>
                    <a:pt x="f5" y="f9"/>
                  </a:cubicBezTo>
                  <a:cubicBezTo>
                    <a:pt x="f10" y="f9"/>
                    <a:pt x="f3" y="f8"/>
                    <a:pt x="f3" y="f5"/>
                  </a:cubicBezTo>
                  <a:cubicBezTo>
                    <a:pt x="f3" y="f7"/>
                    <a:pt x="f10"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28" name="Google Shape;6805;p88">
              <a:extLst>
                <a:ext uri="{FF2B5EF4-FFF2-40B4-BE49-F238E27FC236}">
                  <a16:creationId xmlns:a16="http://schemas.microsoft.com/office/drawing/2014/main" id="{5B6ED26A-474B-1E9C-BAFE-112BBE7E89F1}"/>
                </a:ext>
              </a:extLst>
            </p:cNvPr>
            <p:cNvSpPr/>
            <p:nvPr/>
          </p:nvSpPr>
          <p:spPr>
            <a:xfrm>
              <a:off x="7713905" y="2045476"/>
              <a:ext cx="195324" cy="96030"/>
            </a:xfrm>
            <a:custGeom>
              <a:avLst/>
              <a:gdLst>
                <a:gd name="f0" fmla="val w"/>
                <a:gd name="f1" fmla="val h"/>
                <a:gd name="f2" fmla="val 0"/>
                <a:gd name="f3" fmla="val 5514"/>
                <a:gd name="f4" fmla="val 2711"/>
                <a:gd name="f5" fmla="val 2773"/>
                <a:gd name="f6" fmla="val 1"/>
                <a:gd name="f7" fmla="val 1387"/>
                <a:gd name="f8" fmla="val 252"/>
                <a:gd name="f9" fmla="val 1040"/>
                <a:gd name="f10" fmla="val 32"/>
                <a:gd name="f11" fmla="val 2332"/>
                <a:gd name="f12" fmla="val 2521"/>
                <a:gd name="f13" fmla="val 158"/>
                <a:gd name="f14" fmla="val 2710"/>
                <a:gd name="f15" fmla="val 410"/>
                <a:gd name="f16" fmla="val 5167"/>
                <a:gd name="f17" fmla="val 5356"/>
                <a:gd name="f18" fmla="val 5293"/>
                <a:gd name="f19" fmla="val 977"/>
                <a:gd name="f20" fmla="val 4128"/>
                <a:gd name="f21" fmla="*/ f0 1 5514"/>
                <a:gd name="f22" fmla="*/ f1 1 2711"/>
                <a:gd name="f23" fmla="val f2"/>
                <a:gd name="f24" fmla="val f3"/>
                <a:gd name="f25" fmla="val f4"/>
                <a:gd name="f26" fmla="+- f25 0 f23"/>
                <a:gd name="f27" fmla="+- f24 0 f23"/>
                <a:gd name="f28" fmla="*/ f27 1 5514"/>
                <a:gd name="f29" fmla="*/ f26 1 2711"/>
                <a:gd name="f30" fmla="*/ f23 1 f28"/>
                <a:gd name="f31" fmla="*/ f24 1 f28"/>
                <a:gd name="f32" fmla="*/ f23 1 f29"/>
                <a:gd name="f33" fmla="*/ f25 1 f29"/>
                <a:gd name="f34" fmla="*/ f30 f21 1"/>
                <a:gd name="f35" fmla="*/ f31 f21 1"/>
                <a:gd name="f36" fmla="*/ f33 f22 1"/>
                <a:gd name="f37" fmla="*/ f32 f22 1"/>
              </a:gdLst>
              <a:ahLst/>
              <a:cxnLst>
                <a:cxn ang="3cd4">
                  <a:pos x="hc" y="t"/>
                </a:cxn>
                <a:cxn ang="0">
                  <a:pos x="r" y="vc"/>
                </a:cxn>
                <a:cxn ang="cd4">
                  <a:pos x="hc" y="b"/>
                </a:cxn>
                <a:cxn ang="cd2">
                  <a:pos x="l" y="vc"/>
                </a:cxn>
              </a:cxnLst>
              <a:rect l="f34" t="f37" r="f35" b="f36"/>
              <a:pathLst>
                <a:path w="5514" h="2711">
                  <a:moveTo>
                    <a:pt x="f5" y="f6"/>
                  </a:moveTo>
                  <a:cubicBezTo>
                    <a:pt x="f7" y="f6"/>
                    <a:pt x="f8" y="f9"/>
                    <a:pt x="f10" y="f11"/>
                  </a:cubicBezTo>
                  <a:cubicBezTo>
                    <a:pt x="f2" y="f12"/>
                    <a:pt x="f13" y="f14"/>
                    <a:pt x="f15" y="f14"/>
                  </a:cubicBezTo>
                  <a:lnTo>
                    <a:pt x="f16" y="f14"/>
                  </a:lnTo>
                  <a:cubicBezTo>
                    <a:pt x="f17" y="f14"/>
                    <a:pt x="f3" y="f12"/>
                    <a:pt x="f3" y="f11"/>
                  </a:cubicBezTo>
                  <a:cubicBezTo>
                    <a:pt x="f18" y="f19"/>
                    <a:pt x="f20"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29" name="Google Shape;6866;p88">
            <a:extLst>
              <a:ext uri="{FF2B5EF4-FFF2-40B4-BE49-F238E27FC236}">
                <a16:creationId xmlns:a16="http://schemas.microsoft.com/office/drawing/2014/main" id="{36900384-EB15-106A-1E25-3F34212B8B7A}"/>
              </a:ext>
            </a:extLst>
          </p:cNvPr>
          <p:cNvGrpSpPr/>
          <p:nvPr/>
        </p:nvGrpSpPr>
        <p:grpSpPr>
          <a:xfrm>
            <a:off x="4157355" y="4644031"/>
            <a:ext cx="508856" cy="563075"/>
            <a:chOff x="4435187" y="3483022"/>
            <a:chExt cx="381642" cy="422306"/>
          </a:xfrm>
          <a:solidFill>
            <a:srgbClr val="00B050"/>
          </a:solidFill>
        </p:grpSpPr>
        <p:sp>
          <p:nvSpPr>
            <p:cNvPr id="30" name="Google Shape;6867;p88">
              <a:extLst>
                <a:ext uri="{FF2B5EF4-FFF2-40B4-BE49-F238E27FC236}">
                  <a16:creationId xmlns:a16="http://schemas.microsoft.com/office/drawing/2014/main" id="{34C0FACF-4FFE-C1A4-C5F0-47C4E6364562}"/>
                </a:ext>
              </a:extLst>
            </p:cNvPr>
            <p:cNvSpPr/>
            <p:nvPr/>
          </p:nvSpPr>
          <p:spPr>
            <a:xfrm>
              <a:off x="4435187" y="3534256"/>
              <a:ext cx="180045" cy="369947"/>
            </a:xfrm>
            <a:custGeom>
              <a:avLst/>
              <a:gdLst>
                <a:gd name="f0" fmla="val w"/>
                <a:gd name="f1" fmla="val h"/>
                <a:gd name="f2" fmla="val 0"/>
                <a:gd name="f3" fmla="val 5515"/>
                <a:gd name="f4" fmla="val 10240"/>
                <a:gd name="f5" fmla="val 662"/>
                <a:gd name="f6" fmla="val 284"/>
                <a:gd name="f7" fmla="val 1"/>
                <a:gd name="f8" fmla="val 315"/>
                <a:gd name="f9" fmla="val 4411"/>
                <a:gd name="f10" fmla="val 4632"/>
                <a:gd name="f11" fmla="val 64"/>
                <a:gd name="f12" fmla="val 4884"/>
                <a:gd name="f13" fmla="val 190"/>
                <a:gd name="f14" fmla="val 5073"/>
                <a:gd name="f15" fmla="val 1639"/>
                <a:gd name="f16" fmla="val 7467"/>
                <a:gd name="f17" fmla="val 1891"/>
                <a:gd name="f18" fmla="val 7877"/>
                <a:gd name="f19" fmla="val 2049"/>
                <a:gd name="f20" fmla="val 8097"/>
                <a:gd name="f21" fmla="val 8538"/>
                <a:gd name="f22" fmla="val 9861"/>
                <a:gd name="f23" fmla="val 10082"/>
                <a:gd name="f24" fmla="val 2206"/>
                <a:gd name="f25" fmla="val 10239"/>
                <a:gd name="f26" fmla="val 2395"/>
                <a:gd name="f27" fmla="val 5514"/>
                <a:gd name="f28" fmla="val 6364"/>
                <a:gd name="f29" fmla="val 5986"/>
                <a:gd name="f30" fmla="val 5357"/>
                <a:gd name="f31" fmla="val 5671"/>
                <a:gd name="f32" fmla="val 5168"/>
                <a:gd name="f33" fmla="val 5419"/>
                <a:gd name="f34" fmla="val 5167"/>
                <a:gd name="f35" fmla="val 5420"/>
                <a:gd name="f36" fmla="val 5165"/>
                <a:gd name="f37" fmla="val 5421"/>
                <a:gd name="f38" fmla="val 5163"/>
                <a:gd name="f39" fmla="val 5042"/>
                <a:gd name="f40" fmla="val 3214"/>
                <a:gd name="f41" fmla="val 3623"/>
                <a:gd name="f42" fmla="val 3183"/>
                <a:gd name="f43" fmla="val 3592"/>
                <a:gd name="f44" fmla="val 3041"/>
                <a:gd name="f45" fmla="val 3432"/>
                <a:gd name="f46" fmla="val 2828"/>
                <a:gd name="f47" fmla="val 3332"/>
                <a:gd name="f48" fmla="val 2613"/>
                <a:gd name="f49" fmla="val 2448"/>
                <a:gd name="f50" fmla="val 2280"/>
                <a:gd name="f51" fmla="val 3392"/>
                <a:gd name="f52" fmla="val 2143"/>
                <a:gd name="f53" fmla="val 3529"/>
                <a:gd name="f54" fmla="val 3812"/>
                <a:gd name="f55" fmla="val 1923"/>
                <a:gd name="f56" fmla="val 4285"/>
                <a:gd name="f57" fmla="val 2112"/>
                <a:gd name="f58" fmla="val 4442"/>
                <a:gd name="f59" fmla="val 3970"/>
                <a:gd name="f60" fmla="val 6301"/>
                <a:gd name="f61" fmla="val 4097"/>
                <a:gd name="f62" fmla="val 6427"/>
                <a:gd name="f63" fmla="val 6648"/>
                <a:gd name="f64" fmla="val 6774"/>
                <a:gd name="f65" fmla="val 3907"/>
                <a:gd name="f66" fmla="val 6821"/>
                <a:gd name="f67" fmla="val 3821"/>
                <a:gd name="f68" fmla="val 6845"/>
                <a:gd name="f69" fmla="val 3734"/>
                <a:gd name="f70" fmla="val 3648"/>
                <a:gd name="f71" fmla="val 3561"/>
                <a:gd name="f72" fmla="val 3498"/>
                <a:gd name="f73" fmla="val 4915"/>
                <a:gd name="f74" fmla="val 1450"/>
                <a:gd name="f75" fmla="val 4726"/>
                <a:gd name="f76" fmla="val 1324"/>
                <a:gd name="f77" fmla="val 4190"/>
                <a:gd name="f78" fmla="val 252"/>
                <a:gd name="f79" fmla="val 1009"/>
                <a:gd name="f80" fmla="*/ f0 1 5515"/>
                <a:gd name="f81" fmla="*/ f1 1 10240"/>
                <a:gd name="f82" fmla="val f2"/>
                <a:gd name="f83" fmla="val f3"/>
                <a:gd name="f84" fmla="val f4"/>
                <a:gd name="f85" fmla="+- f84 0 f82"/>
                <a:gd name="f86" fmla="+- f83 0 f82"/>
                <a:gd name="f87" fmla="*/ f86 1 5515"/>
                <a:gd name="f88" fmla="*/ f85 1 10240"/>
                <a:gd name="f89" fmla="*/ f82 1 f87"/>
                <a:gd name="f90" fmla="*/ f83 1 f87"/>
                <a:gd name="f91" fmla="*/ f82 1 f88"/>
                <a:gd name="f92" fmla="*/ f84 1 f88"/>
                <a:gd name="f93" fmla="*/ f89 f80 1"/>
                <a:gd name="f94" fmla="*/ f90 f80 1"/>
                <a:gd name="f95" fmla="*/ f92 f81 1"/>
                <a:gd name="f96" fmla="*/ f91 f81 1"/>
              </a:gdLst>
              <a:ahLst/>
              <a:cxnLst>
                <a:cxn ang="3cd4">
                  <a:pos x="hc" y="t"/>
                </a:cxn>
                <a:cxn ang="0">
                  <a:pos x="r" y="vc"/>
                </a:cxn>
                <a:cxn ang="cd4">
                  <a:pos x="hc" y="b"/>
                </a:cxn>
                <a:cxn ang="cd2">
                  <a:pos x="l" y="vc"/>
                </a:cxn>
              </a:cxnLst>
              <a:rect l="f93" t="f96" r="f94" b="f95"/>
              <a:pathLst>
                <a:path w="5515" h="10240">
                  <a:moveTo>
                    <a:pt x="f5" y="f2"/>
                  </a:moveTo>
                  <a:cubicBezTo>
                    <a:pt x="f6" y="f2"/>
                    <a:pt x="f7" y="f8"/>
                    <a:pt x="f7" y="f5"/>
                  </a:cubicBezTo>
                  <a:lnTo>
                    <a:pt x="f7" y="f9"/>
                  </a:lnTo>
                  <a:cubicBezTo>
                    <a:pt x="f7" y="f10"/>
                    <a:pt x="f11" y="f12"/>
                    <a:pt x="f13" y="f14"/>
                  </a:cubicBezTo>
                  <a:lnTo>
                    <a:pt x="f15" y="f16"/>
                  </a:lnTo>
                  <a:cubicBezTo>
                    <a:pt x="f17" y="f18"/>
                    <a:pt x="f19" y="f20"/>
                    <a:pt x="f19" y="f21"/>
                  </a:cubicBezTo>
                  <a:lnTo>
                    <a:pt x="f19" y="f22"/>
                  </a:lnTo>
                  <a:cubicBezTo>
                    <a:pt x="f19" y="f23"/>
                    <a:pt x="f24" y="f25"/>
                    <a:pt x="f26" y="f25"/>
                  </a:cubicBezTo>
                  <a:lnTo>
                    <a:pt x="f27" y="f25"/>
                  </a:lnTo>
                  <a:lnTo>
                    <a:pt x="f27" y="f28"/>
                  </a:lnTo>
                  <a:cubicBezTo>
                    <a:pt x="f27" y="f29"/>
                    <a:pt x="f30" y="f31"/>
                    <a:pt x="f32" y="f33"/>
                  </a:cubicBezTo>
                  <a:cubicBezTo>
                    <a:pt x="f34" y="f35"/>
                    <a:pt x="f36" y="f37"/>
                    <a:pt x="f38" y="f37"/>
                  </a:cubicBezTo>
                  <a:cubicBezTo>
                    <a:pt x="f39" y="f37"/>
                    <a:pt x="f40" y="f41"/>
                    <a:pt x="f42" y="f43"/>
                  </a:cubicBezTo>
                  <a:cubicBezTo>
                    <a:pt x="f44" y="f45"/>
                    <a:pt x="f46" y="f47"/>
                    <a:pt x="f48" y="f47"/>
                  </a:cubicBezTo>
                  <a:cubicBezTo>
                    <a:pt x="f49" y="f47"/>
                    <a:pt x="f50" y="f51"/>
                    <a:pt x="f52" y="f53"/>
                  </a:cubicBezTo>
                  <a:cubicBezTo>
                    <a:pt x="f17" y="f54"/>
                    <a:pt x="f55" y="f56"/>
                    <a:pt x="f57" y="f58"/>
                  </a:cubicBezTo>
                  <a:lnTo>
                    <a:pt x="f59" y="f60"/>
                  </a:lnTo>
                  <a:cubicBezTo>
                    <a:pt x="f61" y="f62"/>
                    <a:pt x="f61" y="f63"/>
                    <a:pt x="f59" y="f64"/>
                  </a:cubicBezTo>
                  <a:cubicBezTo>
                    <a:pt x="f65" y="f66"/>
                    <a:pt x="f67" y="f68"/>
                    <a:pt x="f69" y="f68"/>
                  </a:cubicBezTo>
                  <a:cubicBezTo>
                    <a:pt x="f70" y="f68"/>
                    <a:pt x="f71" y="f66"/>
                    <a:pt x="f72" y="f64"/>
                  </a:cubicBezTo>
                  <a:lnTo>
                    <a:pt x="f15" y="f73"/>
                  </a:lnTo>
                  <a:cubicBezTo>
                    <a:pt x="f74" y="f75"/>
                    <a:pt x="f76" y="f58"/>
                    <a:pt x="f76" y="f77"/>
                  </a:cubicBezTo>
                  <a:lnTo>
                    <a:pt x="f76" y="f5"/>
                  </a:lnTo>
                  <a:cubicBezTo>
                    <a:pt x="f76" y="f78"/>
                    <a:pt x="f79"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31" name="Google Shape;6868;p88">
              <a:extLst>
                <a:ext uri="{FF2B5EF4-FFF2-40B4-BE49-F238E27FC236}">
                  <a16:creationId xmlns:a16="http://schemas.microsoft.com/office/drawing/2014/main" id="{256D0DFA-9B4E-74A0-7F99-E195ED956B55}"/>
                </a:ext>
              </a:extLst>
            </p:cNvPr>
            <p:cNvSpPr/>
            <p:nvPr/>
          </p:nvSpPr>
          <p:spPr>
            <a:xfrm>
              <a:off x="4637827" y="3534256"/>
              <a:ext cx="179002" cy="371072"/>
            </a:xfrm>
            <a:custGeom>
              <a:avLst/>
              <a:gdLst>
                <a:gd name="f0" fmla="val w"/>
                <a:gd name="f1" fmla="val h"/>
                <a:gd name="f2" fmla="val 0"/>
                <a:gd name="f3" fmla="val 5483"/>
                <a:gd name="f4" fmla="val 10271"/>
                <a:gd name="f5" fmla="val 4758"/>
                <a:gd name="f6" fmla="val 4380"/>
                <a:gd name="f7" fmla="val 4096"/>
                <a:gd name="f8" fmla="val 315"/>
                <a:gd name="f9" fmla="val 662"/>
                <a:gd name="f10" fmla="val 4190"/>
                <a:gd name="f11" fmla="val 4474"/>
                <a:gd name="f12" fmla="val 3970"/>
                <a:gd name="f13" fmla="val 3781"/>
                <a:gd name="f14" fmla="val 4915"/>
                <a:gd name="f15" fmla="val 1922"/>
                <a:gd name="f16" fmla="val 6774"/>
                <a:gd name="f17" fmla="val 1875"/>
                <a:gd name="f18" fmla="val 6821"/>
                <a:gd name="f19" fmla="val 1788"/>
                <a:gd name="f20" fmla="val 6845"/>
                <a:gd name="f21" fmla="val 1698"/>
                <a:gd name="f22" fmla="val 1607"/>
                <a:gd name="f23" fmla="val 1513"/>
                <a:gd name="f24" fmla="val 1450"/>
                <a:gd name="f25" fmla="val 1355"/>
                <a:gd name="f26" fmla="val 6648"/>
                <a:gd name="f27" fmla="val 6427"/>
                <a:gd name="f28" fmla="val 6301"/>
                <a:gd name="f29" fmla="val 3308"/>
                <a:gd name="f30" fmla="val 4442"/>
                <a:gd name="f31" fmla="val 3497"/>
                <a:gd name="f32" fmla="val 4285"/>
                <a:gd name="f33" fmla="val 3560"/>
                <a:gd name="f34" fmla="val 3812"/>
                <a:gd name="f35" fmla="val 3277"/>
                <a:gd name="f36" fmla="val 3529"/>
                <a:gd name="f37" fmla="val 3140"/>
                <a:gd name="f38" fmla="val 3392"/>
                <a:gd name="f39" fmla="val 2972"/>
                <a:gd name="f40" fmla="val 3332"/>
                <a:gd name="f41" fmla="val 2807"/>
                <a:gd name="f42" fmla="val 2592"/>
                <a:gd name="f43" fmla="val 2379"/>
                <a:gd name="f44" fmla="val 3432"/>
                <a:gd name="f45" fmla="val 2237"/>
                <a:gd name="f46" fmla="val 3592"/>
                <a:gd name="f47" fmla="val 347"/>
                <a:gd name="f48" fmla="val 5419"/>
                <a:gd name="f49" fmla="val 5482"/>
                <a:gd name="f50" fmla="val 158"/>
                <a:gd name="f51" fmla="val 5671"/>
                <a:gd name="f52" fmla="val 6018"/>
                <a:gd name="f53" fmla="val 8129"/>
                <a:gd name="f54" fmla="val 8412"/>
                <a:gd name="f55" fmla="val 3088"/>
                <a:gd name="f56" fmla="val 3434"/>
                <a:gd name="f57" fmla="val 10113"/>
                <a:gd name="f58" fmla="val 9924"/>
                <a:gd name="f59" fmla="val 8570"/>
                <a:gd name="f60" fmla="val 3623"/>
                <a:gd name="f61" fmla="val 7908"/>
                <a:gd name="f62" fmla="val 7530"/>
                <a:gd name="f63" fmla="val 5293"/>
                <a:gd name="f64" fmla="val 5104"/>
                <a:gd name="f65" fmla="val 5388"/>
                <a:gd name="f66" fmla="val 4663"/>
                <a:gd name="f67" fmla="val 4411"/>
                <a:gd name="f68" fmla="val 5451"/>
                <a:gd name="f69" fmla="val 284"/>
                <a:gd name="f70" fmla="val 5136"/>
                <a:gd name="f71" fmla="*/ f0 1 5483"/>
                <a:gd name="f72" fmla="*/ f1 1 10271"/>
                <a:gd name="f73" fmla="val f2"/>
                <a:gd name="f74" fmla="val f3"/>
                <a:gd name="f75" fmla="val f4"/>
                <a:gd name="f76" fmla="+- f75 0 f73"/>
                <a:gd name="f77" fmla="+- f74 0 f73"/>
                <a:gd name="f78" fmla="*/ f77 1 5483"/>
                <a:gd name="f79" fmla="*/ f76 1 10271"/>
                <a:gd name="f80" fmla="*/ f73 1 f78"/>
                <a:gd name="f81" fmla="*/ f74 1 f78"/>
                <a:gd name="f82" fmla="*/ f73 1 f79"/>
                <a:gd name="f83" fmla="*/ f75 1 f79"/>
                <a:gd name="f84" fmla="*/ f80 f71 1"/>
                <a:gd name="f85" fmla="*/ f81 f71 1"/>
                <a:gd name="f86" fmla="*/ f83 f72 1"/>
                <a:gd name="f87" fmla="*/ f82 f72 1"/>
              </a:gdLst>
              <a:ahLst/>
              <a:cxnLst>
                <a:cxn ang="3cd4">
                  <a:pos x="hc" y="t"/>
                </a:cxn>
                <a:cxn ang="0">
                  <a:pos x="r" y="vc"/>
                </a:cxn>
                <a:cxn ang="cd4">
                  <a:pos x="hc" y="b"/>
                </a:cxn>
                <a:cxn ang="cd2">
                  <a:pos x="l" y="vc"/>
                </a:cxn>
              </a:cxnLst>
              <a:rect l="f84" t="f87" r="f85" b="f86"/>
              <a:pathLst>
                <a:path w="5483" h="10271">
                  <a:moveTo>
                    <a:pt x="f5" y="f2"/>
                  </a:moveTo>
                  <a:cubicBezTo>
                    <a:pt x="f6" y="f2"/>
                    <a:pt x="f7" y="f8"/>
                    <a:pt x="f7" y="f9"/>
                  </a:cubicBezTo>
                  <a:lnTo>
                    <a:pt x="f7" y="f10"/>
                  </a:lnTo>
                  <a:cubicBezTo>
                    <a:pt x="f7" y="f11"/>
                    <a:pt x="f12" y="f5"/>
                    <a:pt x="f13" y="f14"/>
                  </a:cubicBezTo>
                  <a:lnTo>
                    <a:pt x="f15" y="f16"/>
                  </a:lnTo>
                  <a:cubicBezTo>
                    <a:pt x="f17" y="f18"/>
                    <a:pt x="f19" y="f20"/>
                    <a:pt x="f21" y="f20"/>
                  </a:cubicBezTo>
                  <a:cubicBezTo>
                    <a:pt x="f22" y="f20"/>
                    <a:pt x="f23" y="f18"/>
                    <a:pt x="f24" y="f16"/>
                  </a:cubicBezTo>
                  <a:cubicBezTo>
                    <a:pt x="f25" y="f26"/>
                    <a:pt x="f25" y="f27"/>
                    <a:pt x="f24" y="f28"/>
                  </a:cubicBezTo>
                  <a:lnTo>
                    <a:pt x="f29" y="f30"/>
                  </a:lnTo>
                  <a:cubicBezTo>
                    <a:pt x="f31" y="f32"/>
                    <a:pt x="f33" y="f34"/>
                    <a:pt x="f35" y="f36"/>
                  </a:cubicBezTo>
                  <a:cubicBezTo>
                    <a:pt x="f37" y="f38"/>
                    <a:pt x="f39" y="f40"/>
                    <a:pt x="f41" y="f40"/>
                  </a:cubicBezTo>
                  <a:cubicBezTo>
                    <a:pt x="f42" y="f40"/>
                    <a:pt x="f43" y="f44"/>
                    <a:pt x="f45" y="f46"/>
                  </a:cubicBezTo>
                  <a:cubicBezTo>
                    <a:pt x="f45" y="f46"/>
                    <a:pt x="f47" y="f48"/>
                    <a:pt x="f47" y="f49"/>
                  </a:cubicBezTo>
                  <a:cubicBezTo>
                    <a:pt x="f50" y="f51"/>
                    <a:pt x="f2" y="f52"/>
                    <a:pt x="f2" y="f27"/>
                  </a:cubicBezTo>
                  <a:lnTo>
                    <a:pt x="f2" y="f53"/>
                  </a:lnTo>
                  <a:lnTo>
                    <a:pt x="f2" y="f54"/>
                  </a:lnTo>
                  <a:lnTo>
                    <a:pt x="f2" y="f4"/>
                  </a:lnTo>
                  <a:lnTo>
                    <a:pt x="f55" y="f4"/>
                  </a:lnTo>
                  <a:cubicBezTo>
                    <a:pt x="f35" y="f4"/>
                    <a:pt x="f56" y="f57"/>
                    <a:pt x="f56" y="f58"/>
                  </a:cubicBezTo>
                  <a:lnTo>
                    <a:pt x="f56" y="f59"/>
                  </a:lnTo>
                  <a:cubicBezTo>
                    <a:pt x="f56" y="f53"/>
                    <a:pt x="f60" y="f61"/>
                    <a:pt x="f34" y="f62"/>
                  </a:cubicBezTo>
                  <a:lnTo>
                    <a:pt x="f63" y="f64"/>
                  </a:lnTo>
                  <a:cubicBezTo>
                    <a:pt x="f65" y="f14"/>
                    <a:pt x="f49" y="f66"/>
                    <a:pt x="f49" y="f67"/>
                  </a:cubicBezTo>
                  <a:lnTo>
                    <a:pt x="f49" y="f9"/>
                  </a:lnTo>
                  <a:cubicBezTo>
                    <a:pt x="f68" y="f69"/>
                    <a:pt x="f70"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32" name="Google Shape;6869;p88">
              <a:extLst>
                <a:ext uri="{FF2B5EF4-FFF2-40B4-BE49-F238E27FC236}">
                  <a16:creationId xmlns:a16="http://schemas.microsoft.com/office/drawing/2014/main" id="{DD0F546F-F334-0434-EF81-68EB9111D954}"/>
                </a:ext>
              </a:extLst>
            </p:cNvPr>
            <p:cNvSpPr/>
            <p:nvPr/>
          </p:nvSpPr>
          <p:spPr>
            <a:xfrm>
              <a:off x="4714966" y="3580927"/>
              <a:ext cx="33951" cy="54662"/>
            </a:xfrm>
            <a:custGeom>
              <a:avLst/>
              <a:gdLst>
                <a:gd name="f0" fmla="val w"/>
                <a:gd name="f1" fmla="val h"/>
                <a:gd name="f2" fmla="val 0"/>
                <a:gd name="f3" fmla="val 1040"/>
                <a:gd name="f4" fmla="val 1513"/>
                <a:gd name="f5" fmla="val 504"/>
                <a:gd name="f6" fmla="val 252"/>
                <a:gd name="f7" fmla="val 32"/>
                <a:gd name="f8" fmla="val 284"/>
                <a:gd name="f9" fmla="val 567"/>
                <a:gd name="f10" fmla="val 1418"/>
                <a:gd name="f11" fmla="val 126"/>
                <a:gd name="f12" fmla="val 1386"/>
                <a:gd name="f13" fmla="val 1355"/>
                <a:gd name="f14" fmla="val 410"/>
                <a:gd name="f15" fmla="val 630"/>
                <a:gd name="f16" fmla="val 819"/>
                <a:gd name="f17" fmla="val 1512"/>
                <a:gd name="f18" fmla="val 788"/>
                <a:gd name="f19" fmla="*/ f0 1 1040"/>
                <a:gd name="f20" fmla="*/ f1 1 1513"/>
                <a:gd name="f21" fmla="val f2"/>
                <a:gd name="f22" fmla="val f3"/>
                <a:gd name="f23" fmla="val f4"/>
                <a:gd name="f24" fmla="+- f23 0 f21"/>
                <a:gd name="f25" fmla="+- f22 0 f21"/>
                <a:gd name="f26" fmla="*/ f25 1 1040"/>
                <a:gd name="f27" fmla="*/ f24 1 1513"/>
                <a:gd name="f28" fmla="*/ f21 1 f26"/>
                <a:gd name="f29" fmla="*/ f22 1 f26"/>
                <a:gd name="f30" fmla="*/ f21 1 f27"/>
                <a:gd name="f31" fmla="*/ f23 1 f27"/>
                <a:gd name="f32" fmla="*/ f28 f19 1"/>
                <a:gd name="f33" fmla="*/ f29 f19 1"/>
                <a:gd name="f34" fmla="*/ f31 f20 1"/>
                <a:gd name="f35" fmla="*/ f30 f20 1"/>
              </a:gdLst>
              <a:ahLst/>
              <a:cxnLst>
                <a:cxn ang="3cd4">
                  <a:pos x="hc" y="t"/>
                </a:cxn>
                <a:cxn ang="0">
                  <a:pos x="r" y="vc"/>
                </a:cxn>
                <a:cxn ang="cd4">
                  <a:pos x="hc" y="b"/>
                </a:cxn>
                <a:cxn ang="cd2">
                  <a:pos x="l" y="vc"/>
                </a:cxn>
              </a:cxnLst>
              <a:rect l="f32" t="f35" r="f33" b="f34"/>
              <a:pathLst>
                <a:path w="1040" h="1513">
                  <a:moveTo>
                    <a:pt x="f5" y="f2"/>
                  </a:moveTo>
                  <a:cubicBezTo>
                    <a:pt x="f6" y="f7"/>
                    <a:pt x="f2" y="f8"/>
                    <a:pt x="f2" y="f9"/>
                  </a:cubicBezTo>
                  <a:lnTo>
                    <a:pt x="f2" y="f10"/>
                  </a:lnTo>
                  <a:cubicBezTo>
                    <a:pt x="f11" y="f12"/>
                    <a:pt x="f6" y="f13"/>
                    <a:pt x="f14" y="f13"/>
                  </a:cubicBezTo>
                  <a:cubicBezTo>
                    <a:pt x="f15" y="f13"/>
                    <a:pt x="f16" y="f12"/>
                    <a:pt x="f3" y="f17"/>
                  </a:cubicBezTo>
                  <a:lnTo>
                    <a:pt x="f3" y="f5"/>
                  </a:lnTo>
                  <a:cubicBezTo>
                    <a:pt x="f3" y="f6"/>
                    <a:pt x="f18"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33" name="Google Shape;6870;p88">
              <a:extLst>
                <a:ext uri="{FF2B5EF4-FFF2-40B4-BE49-F238E27FC236}">
                  <a16:creationId xmlns:a16="http://schemas.microsoft.com/office/drawing/2014/main" id="{2DD7738D-FDA3-0D64-CF41-0D98CDEA52A3}"/>
                </a:ext>
              </a:extLst>
            </p:cNvPr>
            <p:cNvSpPr/>
            <p:nvPr/>
          </p:nvSpPr>
          <p:spPr>
            <a:xfrm>
              <a:off x="4502048" y="3583963"/>
              <a:ext cx="32936" cy="52742"/>
            </a:xfrm>
            <a:custGeom>
              <a:avLst/>
              <a:gdLst>
                <a:gd name="f0" fmla="val w"/>
                <a:gd name="f1" fmla="val h"/>
                <a:gd name="f2" fmla="val 0"/>
                <a:gd name="f3" fmla="val 1009"/>
                <a:gd name="f4" fmla="val 1460"/>
                <a:gd name="f5" fmla="val 418"/>
                <a:gd name="f6" fmla="val 1"/>
                <a:gd name="f7" fmla="val 177"/>
                <a:gd name="f8" fmla="val 229"/>
                <a:gd name="f9" fmla="val 483"/>
                <a:gd name="f10" fmla="val 190"/>
                <a:gd name="f11" fmla="val 1334"/>
                <a:gd name="f12" fmla="val 379"/>
                <a:gd name="f13" fmla="val 1302"/>
                <a:gd name="f14" fmla="val 631"/>
                <a:gd name="f15" fmla="val 725"/>
                <a:gd name="f16" fmla="val 883"/>
                <a:gd name="f17" fmla="val 1365"/>
                <a:gd name="f18" fmla="val 515"/>
                <a:gd name="f19" fmla="val 231"/>
                <a:gd name="f20" fmla="val 788"/>
                <a:gd name="f21" fmla="val 11"/>
                <a:gd name="f22" fmla="val 505"/>
                <a:gd name="f23" fmla="val 475"/>
                <a:gd name="f24" fmla="val 4"/>
                <a:gd name="f25" fmla="val 446"/>
                <a:gd name="f26" fmla="*/ f0 1 1009"/>
                <a:gd name="f27" fmla="*/ f1 1 1460"/>
                <a:gd name="f28" fmla="val f2"/>
                <a:gd name="f29" fmla="val f3"/>
                <a:gd name="f30" fmla="val f4"/>
                <a:gd name="f31" fmla="+- f30 0 f28"/>
                <a:gd name="f32" fmla="+- f29 0 f28"/>
                <a:gd name="f33" fmla="*/ f32 1 1009"/>
                <a:gd name="f34" fmla="*/ f31 1 1460"/>
                <a:gd name="f35" fmla="*/ f28 1 f33"/>
                <a:gd name="f36" fmla="*/ f29 1 f33"/>
                <a:gd name="f37" fmla="*/ f28 1 f34"/>
                <a:gd name="f38" fmla="*/ f30 1 f34"/>
                <a:gd name="f39" fmla="*/ f35 f26 1"/>
                <a:gd name="f40" fmla="*/ f36 f26 1"/>
                <a:gd name="f41" fmla="*/ f38 f27 1"/>
                <a:gd name="f42" fmla="*/ f37 f27 1"/>
              </a:gdLst>
              <a:ahLst/>
              <a:cxnLst>
                <a:cxn ang="3cd4">
                  <a:pos x="hc" y="t"/>
                </a:cxn>
                <a:cxn ang="0">
                  <a:pos x="r" y="vc"/>
                </a:cxn>
                <a:cxn ang="cd4">
                  <a:pos x="hc" y="b"/>
                </a:cxn>
                <a:cxn ang="cd2">
                  <a:pos x="l" y="vc"/>
                </a:cxn>
              </a:cxnLst>
              <a:rect l="f39" t="f42" r="f40" b="f41"/>
              <a:pathLst>
                <a:path w="1009" h="1460">
                  <a:moveTo>
                    <a:pt x="f5" y="f6"/>
                  </a:moveTo>
                  <a:cubicBezTo>
                    <a:pt x="f7" y="f6"/>
                    <a:pt x="f6" y="f8"/>
                    <a:pt x="f6" y="f9"/>
                  </a:cubicBezTo>
                  <a:lnTo>
                    <a:pt x="f6" y="f4"/>
                  </a:lnTo>
                  <a:cubicBezTo>
                    <a:pt x="f10" y="f11"/>
                    <a:pt x="f12" y="f13"/>
                    <a:pt x="f14" y="f13"/>
                  </a:cubicBezTo>
                  <a:cubicBezTo>
                    <a:pt x="f15" y="f13"/>
                    <a:pt x="f16" y="f11"/>
                    <a:pt x="f3" y="f17"/>
                  </a:cubicBezTo>
                  <a:lnTo>
                    <a:pt x="f3" y="f18"/>
                  </a:lnTo>
                  <a:cubicBezTo>
                    <a:pt x="f3" y="f19"/>
                    <a:pt x="f20" y="f21"/>
                    <a:pt x="f22" y="f21"/>
                  </a:cubicBezTo>
                  <a:cubicBezTo>
                    <a:pt x="f23" y="f24"/>
                    <a:pt x="f25"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34" name="Google Shape;6871;p88">
              <a:extLst>
                <a:ext uri="{FF2B5EF4-FFF2-40B4-BE49-F238E27FC236}">
                  <a16:creationId xmlns:a16="http://schemas.microsoft.com/office/drawing/2014/main" id="{257D7E9E-DDAC-57FE-D1F8-7A79B2074609}"/>
                </a:ext>
              </a:extLst>
            </p:cNvPr>
            <p:cNvSpPr/>
            <p:nvPr/>
          </p:nvSpPr>
          <p:spPr>
            <a:xfrm>
              <a:off x="4580238" y="3483022"/>
              <a:ext cx="89483" cy="99066"/>
            </a:xfrm>
            <a:custGeom>
              <a:avLst/>
              <a:gdLst>
                <a:gd name="f0" fmla="val w"/>
                <a:gd name="f1" fmla="val h"/>
                <a:gd name="f2" fmla="val 0"/>
                <a:gd name="f3" fmla="val 2741"/>
                <a:gd name="f4" fmla="val 2742"/>
                <a:gd name="f5" fmla="val 1386"/>
                <a:gd name="f6" fmla="val 1"/>
                <a:gd name="f7" fmla="val 630"/>
                <a:gd name="f8" fmla="val 631"/>
                <a:gd name="f9" fmla="val 1387"/>
                <a:gd name="f10" fmla="val 2174"/>
                <a:gd name="f11" fmla="val 2111"/>
                <a:gd name="f12" fmla="*/ f0 1 2741"/>
                <a:gd name="f13" fmla="*/ f1 1 2742"/>
                <a:gd name="f14" fmla="val f2"/>
                <a:gd name="f15" fmla="val f3"/>
                <a:gd name="f16" fmla="val f4"/>
                <a:gd name="f17" fmla="+- f16 0 f14"/>
                <a:gd name="f18" fmla="+- f15 0 f14"/>
                <a:gd name="f19" fmla="*/ f18 1 2741"/>
                <a:gd name="f20" fmla="*/ f17 1 2742"/>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2741" h="2742">
                  <a:moveTo>
                    <a:pt x="f5" y="f6"/>
                  </a:moveTo>
                  <a:cubicBezTo>
                    <a:pt x="f7" y="f6"/>
                    <a:pt x="f2" y="f8"/>
                    <a:pt x="f2" y="f9"/>
                  </a:cubicBezTo>
                  <a:cubicBezTo>
                    <a:pt x="f2" y="f10"/>
                    <a:pt x="f7" y="f4"/>
                    <a:pt x="f5" y="f4"/>
                  </a:cubicBezTo>
                  <a:cubicBezTo>
                    <a:pt x="f11" y="f4"/>
                    <a:pt x="f3" y="f11"/>
                    <a:pt x="f3" y="f9"/>
                  </a:cubicBezTo>
                  <a:cubicBezTo>
                    <a:pt x="f3" y="f8"/>
                    <a:pt x="f11"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35" name="Google Shape;6872;p88">
              <a:extLst>
                <a:ext uri="{FF2B5EF4-FFF2-40B4-BE49-F238E27FC236}">
                  <a16:creationId xmlns:a16="http://schemas.microsoft.com/office/drawing/2014/main" id="{97520D90-66C7-EF08-7C77-67E71FECB529}"/>
                </a:ext>
              </a:extLst>
            </p:cNvPr>
            <p:cNvSpPr/>
            <p:nvPr/>
          </p:nvSpPr>
          <p:spPr>
            <a:xfrm>
              <a:off x="4554507" y="3607088"/>
              <a:ext cx="140936" cy="99066"/>
            </a:xfrm>
            <a:custGeom>
              <a:avLst/>
              <a:gdLst>
                <a:gd name="f0" fmla="val w"/>
                <a:gd name="f1" fmla="val h"/>
                <a:gd name="f2" fmla="val 0"/>
                <a:gd name="f3" fmla="val 4317"/>
                <a:gd name="f4" fmla="val 2742"/>
                <a:gd name="f5" fmla="val 2174"/>
                <a:gd name="f6" fmla="val 1"/>
                <a:gd name="f7" fmla="val 1292"/>
                <a:gd name="f8" fmla="val 505"/>
                <a:gd name="f9" fmla="val 379"/>
                <a:gd name="f10" fmla="val 1040"/>
                <a:gd name="f11" fmla="val 32"/>
                <a:gd name="f12" fmla="val 1103"/>
                <a:gd name="f13" fmla="val 946"/>
                <a:gd name="f14" fmla="val 1985"/>
                <a:gd name="f15" fmla="val 1450"/>
                <a:gd name="f16" fmla="val 2458"/>
                <a:gd name="f17" fmla="val 1702"/>
                <a:gd name="f18" fmla="val 2647"/>
                <a:gd name="f19" fmla="val 4254"/>
                <a:gd name="f20" fmla="val 1135"/>
                <a:gd name="f21" fmla="val 3813"/>
                <a:gd name="f22" fmla="val 410"/>
                <a:gd name="f23" fmla="val 3025"/>
                <a:gd name="f24" fmla="*/ f0 1 4317"/>
                <a:gd name="f25" fmla="*/ f1 1 2742"/>
                <a:gd name="f26" fmla="val f2"/>
                <a:gd name="f27" fmla="val f3"/>
                <a:gd name="f28" fmla="val f4"/>
                <a:gd name="f29" fmla="+- f28 0 f26"/>
                <a:gd name="f30" fmla="+- f27 0 f26"/>
                <a:gd name="f31" fmla="*/ f30 1 4317"/>
                <a:gd name="f32" fmla="*/ f29 1 2742"/>
                <a:gd name="f33" fmla="*/ f26 1 f31"/>
                <a:gd name="f34" fmla="*/ f27 1 f31"/>
                <a:gd name="f35" fmla="*/ f26 1 f32"/>
                <a:gd name="f36" fmla="*/ f28 1 f32"/>
                <a:gd name="f37" fmla="*/ f33 f24 1"/>
                <a:gd name="f38" fmla="*/ f34 f24 1"/>
                <a:gd name="f39" fmla="*/ f36 f25 1"/>
                <a:gd name="f40" fmla="*/ f35 f25 1"/>
              </a:gdLst>
              <a:ahLst/>
              <a:cxnLst>
                <a:cxn ang="3cd4">
                  <a:pos x="hc" y="t"/>
                </a:cxn>
                <a:cxn ang="0">
                  <a:pos x="r" y="vc"/>
                </a:cxn>
                <a:cxn ang="cd4">
                  <a:pos x="hc" y="b"/>
                </a:cxn>
                <a:cxn ang="cd2">
                  <a:pos x="l" y="vc"/>
                </a:cxn>
              </a:cxnLst>
              <a:rect l="f37" t="f40" r="f38" b="f39"/>
              <a:pathLst>
                <a:path w="4317" h="2742">
                  <a:moveTo>
                    <a:pt x="f5" y="f6"/>
                  </a:moveTo>
                  <a:cubicBezTo>
                    <a:pt x="f7" y="f6"/>
                    <a:pt x="f8" y="f9"/>
                    <a:pt x="f2" y="f10"/>
                  </a:cubicBezTo>
                  <a:lnTo>
                    <a:pt x="f11" y="f12"/>
                  </a:lnTo>
                  <a:cubicBezTo>
                    <a:pt x="f13" y="f14"/>
                    <a:pt x="f15" y="f16"/>
                    <a:pt x="f17" y="f4"/>
                  </a:cubicBezTo>
                  <a:lnTo>
                    <a:pt x="f18" y="f4"/>
                  </a:lnTo>
                  <a:lnTo>
                    <a:pt x="f19" y="f20"/>
                  </a:lnTo>
                  <a:lnTo>
                    <a:pt x="f3" y="f10"/>
                  </a:lnTo>
                  <a:cubicBezTo>
                    <a:pt x="f21" y="f22"/>
                    <a:pt x="f23"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36" name="Google Shape;6957;p88">
            <a:extLst>
              <a:ext uri="{FF2B5EF4-FFF2-40B4-BE49-F238E27FC236}">
                <a16:creationId xmlns:a16="http://schemas.microsoft.com/office/drawing/2014/main" id="{C5DF5525-89F5-78B4-4838-5C2ACCF9A71F}"/>
              </a:ext>
            </a:extLst>
          </p:cNvPr>
          <p:cNvGrpSpPr/>
          <p:nvPr/>
        </p:nvGrpSpPr>
        <p:grpSpPr>
          <a:xfrm>
            <a:off x="3218366" y="1314739"/>
            <a:ext cx="498079" cy="497116"/>
            <a:chOff x="3730944" y="986052"/>
            <a:chExt cx="373559" cy="372837"/>
          </a:xfrm>
          <a:solidFill>
            <a:srgbClr val="00B050"/>
          </a:solidFill>
        </p:grpSpPr>
        <p:sp>
          <p:nvSpPr>
            <p:cNvPr id="37" name="Google Shape;6958;p88">
              <a:extLst>
                <a:ext uri="{FF2B5EF4-FFF2-40B4-BE49-F238E27FC236}">
                  <a16:creationId xmlns:a16="http://schemas.microsoft.com/office/drawing/2014/main" id="{20FC4DC3-F22F-3D64-6F48-A4D921A86F98}"/>
                </a:ext>
              </a:extLst>
            </p:cNvPr>
            <p:cNvSpPr/>
            <p:nvPr/>
          </p:nvSpPr>
          <p:spPr>
            <a:xfrm>
              <a:off x="3808475" y="986052"/>
              <a:ext cx="131929" cy="43589"/>
            </a:xfrm>
            <a:custGeom>
              <a:avLst/>
              <a:gdLst>
                <a:gd name="f0" fmla="val w"/>
                <a:gd name="f1" fmla="val h"/>
                <a:gd name="f2" fmla="val 0"/>
                <a:gd name="f3" fmla="val 4128"/>
                <a:gd name="f4" fmla="val 1364"/>
                <a:gd name="f5" fmla="val 645"/>
                <a:gd name="f6" fmla="val 263"/>
                <a:gd name="f7" fmla="val 296"/>
                <a:gd name="f8" fmla="val 670"/>
                <a:gd name="f9" fmla="val 1016"/>
                <a:gd name="f10" fmla="val 1205"/>
                <a:gd name="f11" fmla="val 158"/>
                <a:gd name="f12" fmla="val 1363"/>
                <a:gd name="f13" fmla="val 347"/>
                <a:gd name="f14" fmla="val 3781"/>
                <a:gd name="f15" fmla="val 3970"/>
                <a:gd name="f16" fmla="val 4127"/>
                <a:gd name="f17" fmla="val 260"/>
                <a:gd name="f18" fmla="val 3812"/>
                <a:gd name="f19" fmla="val 8"/>
                <a:gd name="f20" fmla="val 3466"/>
                <a:gd name="f21" fmla="val 756"/>
                <a:gd name="f22" fmla="val 718"/>
                <a:gd name="f23" fmla="val 3"/>
                <a:gd name="f24" fmla="val 681"/>
                <a:gd name="f25" fmla="*/ f0 1 4128"/>
                <a:gd name="f26" fmla="*/ f1 1 1364"/>
                <a:gd name="f27" fmla="val f2"/>
                <a:gd name="f28" fmla="val f3"/>
                <a:gd name="f29" fmla="val f4"/>
                <a:gd name="f30" fmla="+- f29 0 f27"/>
                <a:gd name="f31" fmla="+- f28 0 f27"/>
                <a:gd name="f32" fmla="*/ f31 1 4128"/>
                <a:gd name="f33" fmla="*/ f30 1 1364"/>
                <a:gd name="f34" fmla="*/ f27 1 f32"/>
                <a:gd name="f35" fmla="*/ f28 1 f32"/>
                <a:gd name="f36" fmla="*/ f27 1 f33"/>
                <a:gd name="f37" fmla="*/ f29 1 f33"/>
                <a:gd name="f38" fmla="*/ f34 f25 1"/>
                <a:gd name="f39" fmla="*/ f35 f25 1"/>
                <a:gd name="f40" fmla="*/ f37 f26 1"/>
                <a:gd name="f41" fmla="*/ f36 f26 1"/>
              </a:gdLst>
              <a:ahLst/>
              <a:cxnLst>
                <a:cxn ang="3cd4">
                  <a:pos x="hc" y="t"/>
                </a:cxn>
                <a:cxn ang="0">
                  <a:pos x="r" y="vc"/>
                </a:cxn>
                <a:cxn ang="cd4">
                  <a:pos x="hc" y="b"/>
                </a:cxn>
                <a:cxn ang="cd2">
                  <a:pos x="l" y="vc"/>
                </a:cxn>
              </a:cxnLst>
              <a:rect l="f38" t="f41" r="f39" b="f40"/>
              <a:pathLst>
                <a:path w="4128" h="1364">
                  <a:moveTo>
                    <a:pt x="f5" y="f2"/>
                  </a:moveTo>
                  <a:cubicBezTo>
                    <a:pt x="f6" y="f2"/>
                    <a:pt x="f2" y="f7"/>
                    <a:pt x="f2" y="f8"/>
                  </a:cubicBezTo>
                  <a:lnTo>
                    <a:pt x="f2" y="f9"/>
                  </a:lnTo>
                  <a:cubicBezTo>
                    <a:pt x="f2" y="f10"/>
                    <a:pt x="f11" y="f12"/>
                    <a:pt x="f13" y="f12"/>
                  </a:cubicBezTo>
                  <a:lnTo>
                    <a:pt x="f14" y="f12"/>
                  </a:lnTo>
                  <a:cubicBezTo>
                    <a:pt x="f15" y="f12"/>
                    <a:pt x="f16" y="f10"/>
                    <a:pt x="f16" y="f9"/>
                  </a:cubicBezTo>
                  <a:lnTo>
                    <a:pt x="f16" y="f8"/>
                  </a:lnTo>
                  <a:cubicBezTo>
                    <a:pt x="f16" y="f17"/>
                    <a:pt x="f18" y="f19"/>
                    <a:pt x="f20" y="f19"/>
                  </a:cubicBezTo>
                  <a:lnTo>
                    <a:pt x="f21" y="f19"/>
                  </a:lnTo>
                  <a:cubicBezTo>
                    <a:pt x="f22" y="f23"/>
                    <a:pt x="f24"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38" name="Google Shape;6959;p88">
              <a:extLst>
                <a:ext uri="{FF2B5EF4-FFF2-40B4-BE49-F238E27FC236}">
                  <a16:creationId xmlns:a16="http://schemas.microsoft.com/office/drawing/2014/main" id="{BB6ECC99-5320-6477-EBCE-7929ECCEA119}"/>
                </a:ext>
              </a:extLst>
            </p:cNvPr>
            <p:cNvSpPr/>
            <p:nvPr/>
          </p:nvSpPr>
          <p:spPr>
            <a:xfrm>
              <a:off x="3797384" y="1180618"/>
              <a:ext cx="21159" cy="23198"/>
            </a:xfrm>
            <a:custGeom>
              <a:avLst/>
              <a:gdLst>
                <a:gd name="f0" fmla="val w"/>
                <a:gd name="f1" fmla="val h"/>
                <a:gd name="f2" fmla="val 0"/>
                <a:gd name="f3" fmla="val 662"/>
                <a:gd name="f4" fmla="val 726"/>
                <a:gd name="f5" fmla="val 1"/>
                <a:gd name="f6" fmla="val 725"/>
                <a:gd name="f7" fmla="*/ f0 1 662"/>
                <a:gd name="f8" fmla="*/ f1 1 726"/>
                <a:gd name="f9" fmla="val f2"/>
                <a:gd name="f10" fmla="val f3"/>
                <a:gd name="f11" fmla="val f4"/>
                <a:gd name="f12" fmla="+- f11 0 f9"/>
                <a:gd name="f13" fmla="+- f10 0 f9"/>
                <a:gd name="f14" fmla="*/ f13 1 662"/>
                <a:gd name="f15" fmla="*/ f12 1 726"/>
                <a:gd name="f16" fmla="*/ f9 1 f14"/>
                <a:gd name="f17" fmla="*/ f10 1 f14"/>
                <a:gd name="f18" fmla="*/ f9 1 f15"/>
                <a:gd name="f19" fmla="*/ f11 1 f15"/>
                <a:gd name="f20" fmla="*/ f16 f7 1"/>
                <a:gd name="f21" fmla="*/ f17 f7 1"/>
                <a:gd name="f22" fmla="*/ f19 f8 1"/>
                <a:gd name="f23" fmla="*/ f18 f8 1"/>
              </a:gdLst>
              <a:ahLst/>
              <a:cxnLst>
                <a:cxn ang="3cd4">
                  <a:pos x="hc" y="t"/>
                </a:cxn>
                <a:cxn ang="0">
                  <a:pos x="r" y="vc"/>
                </a:cxn>
                <a:cxn ang="cd4">
                  <a:pos x="hc" y="b"/>
                </a:cxn>
                <a:cxn ang="cd2">
                  <a:pos x="l" y="vc"/>
                </a:cxn>
              </a:cxnLst>
              <a:rect l="f20" t="f23" r="f21" b="f22"/>
              <a:pathLst>
                <a:path w="662" h="726">
                  <a:moveTo>
                    <a:pt x="f5" y="f5"/>
                  </a:moveTo>
                  <a:lnTo>
                    <a:pt x="f5" y="f6"/>
                  </a:lnTo>
                  <a:lnTo>
                    <a:pt x="f3" y="f6"/>
                  </a:lnTo>
                  <a:lnTo>
                    <a:pt x="f3" y="f5"/>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39" name="Google Shape;6960;p88">
              <a:extLst>
                <a:ext uri="{FF2B5EF4-FFF2-40B4-BE49-F238E27FC236}">
                  <a16:creationId xmlns:a16="http://schemas.microsoft.com/office/drawing/2014/main" id="{CBC5393C-7C83-3062-F09B-A8236CE7547A}"/>
                </a:ext>
              </a:extLst>
            </p:cNvPr>
            <p:cNvSpPr/>
            <p:nvPr/>
          </p:nvSpPr>
          <p:spPr>
            <a:xfrm>
              <a:off x="3797384" y="1094043"/>
              <a:ext cx="21159" cy="21159"/>
            </a:xfrm>
            <a:custGeom>
              <a:avLst/>
              <a:gdLst>
                <a:gd name="f0" fmla="val w"/>
                <a:gd name="f1" fmla="val h"/>
                <a:gd name="f2" fmla="val 0"/>
                <a:gd name="f3" fmla="val 662"/>
                <a:gd name="f4" fmla="val 1"/>
                <a:gd name="f5" fmla="*/ f0 1 662"/>
                <a:gd name="f6" fmla="*/ f1 1 662"/>
                <a:gd name="f7" fmla="val f2"/>
                <a:gd name="f8" fmla="val f3"/>
                <a:gd name="f9" fmla="+- f8 0 f7"/>
                <a:gd name="f10" fmla="*/ f9 1 662"/>
                <a:gd name="f11" fmla="*/ f7 1 f10"/>
                <a:gd name="f12" fmla="*/ f8 1 f10"/>
                <a:gd name="f13" fmla="*/ f11 f5 1"/>
                <a:gd name="f14" fmla="*/ f12 f5 1"/>
                <a:gd name="f15" fmla="*/ f12 f6 1"/>
                <a:gd name="f16" fmla="*/ f11 f6 1"/>
              </a:gdLst>
              <a:ahLst/>
              <a:cxnLst>
                <a:cxn ang="3cd4">
                  <a:pos x="hc" y="t"/>
                </a:cxn>
                <a:cxn ang="0">
                  <a:pos x="r" y="vc"/>
                </a:cxn>
                <a:cxn ang="cd4">
                  <a:pos x="hc" y="b"/>
                </a:cxn>
                <a:cxn ang="cd2">
                  <a:pos x="l" y="vc"/>
                </a:cxn>
              </a:cxnLst>
              <a:rect l="f13" t="f16" r="f14" b="f15"/>
              <a:pathLst>
                <a:path w="662" h="662">
                  <a:moveTo>
                    <a:pt x="f4" y="f2"/>
                  </a:moveTo>
                  <a:lnTo>
                    <a:pt x="f4" y="f3"/>
                  </a:lnTo>
                  <a:lnTo>
                    <a:pt x="f3" y="f3"/>
                  </a:lnTo>
                  <a:lnTo>
                    <a:pt x="f3" y="f2"/>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40" name="Google Shape;6961;p88">
              <a:extLst>
                <a:ext uri="{FF2B5EF4-FFF2-40B4-BE49-F238E27FC236}">
                  <a16:creationId xmlns:a16="http://schemas.microsoft.com/office/drawing/2014/main" id="{530E1F0C-B090-C2DE-6010-66E9ABE95F25}"/>
                </a:ext>
              </a:extLst>
            </p:cNvPr>
            <p:cNvSpPr/>
            <p:nvPr/>
          </p:nvSpPr>
          <p:spPr>
            <a:xfrm>
              <a:off x="3797384" y="1270229"/>
              <a:ext cx="21159" cy="21186"/>
            </a:xfrm>
            <a:custGeom>
              <a:avLst/>
              <a:gdLst>
                <a:gd name="f0" fmla="val w"/>
                <a:gd name="f1" fmla="val h"/>
                <a:gd name="f2" fmla="val 0"/>
                <a:gd name="f3" fmla="val 662"/>
                <a:gd name="f4" fmla="val 663"/>
                <a:gd name="f5" fmla="val 1"/>
                <a:gd name="f6" fmla="*/ f0 1 662"/>
                <a:gd name="f7" fmla="*/ f1 1 663"/>
                <a:gd name="f8" fmla="val f2"/>
                <a:gd name="f9" fmla="val f3"/>
                <a:gd name="f10" fmla="val f4"/>
                <a:gd name="f11" fmla="+- f10 0 f8"/>
                <a:gd name="f12" fmla="+- f9 0 f8"/>
                <a:gd name="f13" fmla="*/ f12 1 662"/>
                <a:gd name="f14" fmla="*/ f11 1 663"/>
                <a:gd name="f15" fmla="*/ f8 1 f13"/>
                <a:gd name="f16" fmla="*/ f9 1 f13"/>
                <a:gd name="f17" fmla="*/ f8 1 f14"/>
                <a:gd name="f18" fmla="*/ f10 1 f14"/>
                <a:gd name="f19" fmla="*/ f15 f6 1"/>
                <a:gd name="f20" fmla="*/ f16 f6 1"/>
                <a:gd name="f21" fmla="*/ f18 f7 1"/>
                <a:gd name="f22" fmla="*/ f17 f7 1"/>
              </a:gdLst>
              <a:ahLst/>
              <a:cxnLst>
                <a:cxn ang="3cd4">
                  <a:pos x="hc" y="t"/>
                </a:cxn>
                <a:cxn ang="0">
                  <a:pos x="r" y="vc"/>
                </a:cxn>
                <a:cxn ang="cd4">
                  <a:pos x="hc" y="b"/>
                </a:cxn>
                <a:cxn ang="cd2">
                  <a:pos x="l" y="vc"/>
                </a:cxn>
              </a:cxnLst>
              <a:rect l="f19" t="f22" r="f20" b="f21"/>
              <a:pathLst>
                <a:path w="662" h="663">
                  <a:moveTo>
                    <a:pt x="f5" y="f5"/>
                  </a:moveTo>
                  <a:lnTo>
                    <a:pt x="f5" y="f3"/>
                  </a:lnTo>
                  <a:lnTo>
                    <a:pt x="f3" y="f3"/>
                  </a:lnTo>
                  <a:lnTo>
                    <a:pt x="f3" y="f5"/>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41" name="Google Shape;6962;p88">
              <a:extLst>
                <a:ext uri="{FF2B5EF4-FFF2-40B4-BE49-F238E27FC236}">
                  <a16:creationId xmlns:a16="http://schemas.microsoft.com/office/drawing/2014/main" id="{379E4D91-4F68-728C-56BB-3EB132E3F771}"/>
                </a:ext>
              </a:extLst>
            </p:cNvPr>
            <p:cNvSpPr/>
            <p:nvPr/>
          </p:nvSpPr>
          <p:spPr>
            <a:xfrm>
              <a:off x="3730944" y="1007440"/>
              <a:ext cx="284945" cy="351449"/>
            </a:xfrm>
            <a:custGeom>
              <a:avLst/>
              <a:gdLst>
                <a:gd name="f0" fmla="val w"/>
                <a:gd name="f1" fmla="val h"/>
                <a:gd name="f2" fmla="val 0"/>
                <a:gd name="f3" fmla="val 8916"/>
                <a:gd name="f4" fmla="val 10997"/>
                <a:gd name="f5" fmla="val 7183"/>
                <a:gd name="f6" fmla="val 2049"/>
                <a:gd name="f7" fmla="val 7404"/>
                <a:gd name="f8" fmla="val 7561"/>
                <a:gd name="f9" fmla="val 2206"/>
                <a:gd name="f10" fmla="val 2395"/>
                <a:gd name="f11" fmla="val 2584"/>
                <a:gd name="f12" fmla="val 2742"/>
                <a:gd name="f13" fmla="val 4474"/>
                <a:gd name="f14" fmla="val 4285"/>
                <a:gd name="f15" fmla="val 4127"/>
                <a:gd name="f16" fmla="val 3151"/>
                <a:gd name="f17" fmla="val 2017"/>
                <a:gd name="f18" fmla="val 3340"/>
                <a:gd name="f19" fmla="val 3497"/>
                <a:gd name="f20" fmla="val 2175"/>
                <a:gd name="f21" fmla="val 2364"/>
                <a:gd name="f22" fmla="val 3750"/>
                <a:gd name="f23" fmla="val 3939"/>
                <a:gd name="f24" fmla="val 4097"/>
                <a:gd name="f25" fmla="val 1764"/>
                <a:gd name="f26" fmla="val 1575"/>
                <a:gd name="f27" fmla="val 1418"/>
                <a:gd name="f28" fmla="val 5860"/>
                <a:gd name="f29" fmla="val 3372"/>
                <a:gd name="f30" fmla="val 6049"/>
                <a:gd name="f31" fmla="val 6207"/>
                <a:gd name="f32" fmla="val 3529"/>
                <a:gd name="f33" fmla="val 4758"/>
                <a:gd name="f34" fmla="val 4916"/>
                <a:gd name="f35" fmla="val 5105"/>
                <a:gd name="f36" fmla="val 5325"/>
                <a:gd name="f37" fmla="val 5483"/>
                <a:gd name="f38" fmla="val 6491"/>
                <a:gd name="f39" fmla="val 6680"/>
                <a:gd name="f40" fmla="val 6837"/>
                <a:gd name="f41" fmla="val 6144"/>
                <a:gd name="f42" fmla="val 6302"/>
                <a:gd name="f43" fmla="val 7562"/>
                <a:gd name="f44" fmla="val 7720"/>
                <a:gd name="f45" fmla="val 7909"/>
                <a:gd name="f46" fmla="val 8098"/>
                <a:gd name="f47" fmla="val 8255"/>
                <a:gd name="f48" fmla="val 7531"/>
                <a:gd name="f49" fmla="val 7657"/>
                <a:gd name="f50" fmla="val 7877"/>
                <a:gd name="f51" fmla="val 9232"/>
                <a:gd name="f52" fmla="val 9452"/>
                <a:gd name="f53" fmla="val 9610"/>
                <a:gd name="f54" fmla="val 8885"/>
                <a:gd name="f55" fmla="val 9043"/>
                <a:gd name="f56" fmla="val 1040"/>
                <a:gd name="f57" fmla="val 1"/>
                <a:gd name="f58" fmla="val 504"/>
                <a:gd name="f59" fmla="val 473"/>
                <a:gd name="f60" fmla="val 1009"/>
                <a:gd name="f61" fmla="val 9956"/>
                <a:gd name="f62" fmla="val 32"/>
                <a:gd name="f63" fmla="val 10524"/>
                <a:gd name="f64" fmla="val 10996"/>
                <a:gd name="f65" fmla="val 7908"/>
                <a:gd name="f66" fmla="val 8444"/>
                <a:gd name="f67" fmla="val 347"/>
                <a:gd name="f68" fmla="val 915"/>
                <a:gd name="f69" fmla="val 6711"/>
                <a:gd name="f70" fmla="val 1387"/>
                <a:gd name="f71" fmla="val 6175"/>
                <a:gd name="f72" fmla="val 2741"/>
                <a:gd name="f73" fmla="val 1733"/>
                <a:gd name="f74" fmla="*/ f0 1 8916"/>
                <a:gd name="f75" fmla="*/ f1 1 10997"/>
                <a:gd name="f76" fmla="val f2"/>
                <a:gd name="f77" fmla="val f3"/>
                <a:gd name="f78" fmla="val f4"/>
                <a:gd name="f79" fmla="+- f78 0 f76"/>
                <a:gd name="f80" fmla="+- f77 0 f76"/>
                <a:gd name="f81" fmla="*/ f80 1 8916"/>
                <a:gd name="f82" fmla="*/ f79 1 10997"/>
                <a:gd name="f83" fmla="*/ f76 1 f81"/>
                <a:gd name="f84" fmla="*/ f77 1 f81"/>
                <a:gd name="f85" fmla="*/ f76 1 f82"/>
                <a:gd name="f86" fmla="*/ f78 1 f82"/>
                <a:gd name="f87" fmla="*/ f83 f74 1"/>
                <a:gd name="f88" fmla="*/ f84 f74 1"/>
                <a:gd name="f89" fmla="*/ f86 f75 1"/>
                <a:gd name="f90" fmla="*/ f85 f75 1"/>
              </a:gdLst>
              <a:ahLst/>
              <a:cxnLst>
                <a:cxn ang="3cd4">
                  <a:pos x="hc" y="t"/>
                </a:cxn>
                <a:cxn ang="0">
                  <a:pos x="r" y="vc"/>
                </a:cxn>
                <a:cxn ang="cd4">
                  <a:pos x="hc" y="b"/>
                </a:cxn>
                <a:cxn ang="cd2">
                  <a:pos x="l" y="vc"/>
                </a:cxn>
              </a:cxnLst>
              <a:rect l="f87" t="f90" r="f88" b="f89"/>
              <a:pathLst>
                <a:path w="8916" h="10997">
                  <a:moveTo>
                    <a:pt x="f5" y="f6"/>
                  </a:moveTo>
                  <a:cubicBezTo>
                    <a:pt x="f7" y="f6"/>
                    <a:pt x="f8" y="f9"/>
                    <a:pt x="f8" y="f10"/>
                  </a:cubicBezTo>
                  <a:cubicBezTo>
                    <a:pt x="f8" y="f11"/>
                    <a:pt x="f7" y="f12"/>
                    <a:pt x="f5" y="f12"/>
                  </a:cubicBezTo>
                  <a:lnTo>
                    <a:pt x="f13" y="f12"/>
                  </a:lnTo>
                  <a:cubicBezTo>
                    <a:pt x="f14" y="f12"/>
                    <a:pt x="f15" y="f11"/>
                    <a:pt x="f15" y="f10"/>
                  </a:cubicBezTo>
                  <a:cubicBezTo>
                    <a:pt x="f15" y="f9"/>
                    <a:pt x="f14" y="f6"/>
                    <a:pt x="f13" y="f6"/>
                  </a:cubicBezTo>
                  <a:close/>
                  <a:moveTo>
                    <a:pt x="f16" y="f17"/>
                  </a:moveTo>
                  <a:cubicBezTo>
                    <a:pt x="f18" y="f17"/>
                    <a:pt x="f19" y="f20"/>
                    <a:pt x="f19" y="f21"/>
                  </a:cubicBezTo>
                  <a:lnTo>
                    <a:pt x="f19" y="f22"/>
                  </a:lnTo>
                  <a:cubicBezTo>
                    <a:pt x="f19" y="f23"/>
                    <a:pt x="f18" y="f24"/>
                    <a:pt x="f16" y="f24"/>
                  </a:cubicBezTo>
                  <a:lnTo>
                    <a:pt x="f25" y="f24"/>
                  </a:lnTo>
                  <a:cubicBezTo>
                    <a:pt x="f26" y="f24"/>
                    <a:pt x="f27" y="f23"/>
                    <a:pt x="f27" y="f22"/>
                  </a:cubicBezTo>
                  <a:lnTo>
                    <a:pt x="f27" y="f21"/>
                  </a:lnTo>
                  <a:cubicBezTo>
                    <a:pt x="f27" y="f20"/>
                    <a:pt x="f26" y="f17"/>
                    <a:pt x="f25" y="f17"/>
                  </a:cubicBezTo>
                  <a:close/>
                  <a:moveTo>
                    <a:pt x="f28" y="f29"/>
                  </a:moveTo>
                  <a:cubicBezTo>
                    <a:pt x="f30" y="f29"/>
                    <a:pt x="f31" y="f32"/>
                    <a:pt x="f31" y="f22"/>
                  </a:cubicBezTo>
                  <a:cubicBezTo>
                    <a:pt x="f31" y="f23"/>
                    <a:pt x="f30" y="f24"/>
                    <a:pt x="f28" y="f24"/>
                  </a:cubicBezTo>
                  <a:lnTo>
                    <a:pt x="f13" y="f24"/>
                  </a:lnTo>
                  <a:cubicBezTo>
                    <a:pt x="f14" y="f24"/>
                    <a:pt x="f15" y="f23"/>
                    <a:pt x="f15" y="f22"/>
                  </a:cubicBezTo>
                  <a:cubicBezTo>
                    <a:pt x="f15" y="f32"/>
                    <a:pt x="f14" y="f29"/>
                    <a:pt x="f13" y="f29"/>
                  </a:cubicBezTo>
                  <a:close/>
                  <a:moveTo>
                    <a:pt x="f5" y="f33"/>
                  </a:moveTo>
                  <a:cubicBezTo>
                    <a:pt x="f7" y="f33"/>
                    <a:pt x="f8" y="f34"/>
                    <a:pt x="f8" y="f35"/>
                  </a:cubicBezTo>
                  <a:cubicBezTo>
                    <a:pt x="f8" y="f36"/>
                    <a:pt x="f7" y="f37"/>
                    <a:pt x="f5" y="f37"/>
                  </a:cubicBezTo>
                  <a:lnTo>
                    <a:pt x="f13" y="f37"/>
                  </a:lnTo>
                  <a:cubicBezTo>
                    <a:pt x="f14" y="f37"/>
                    <a:pt x="f15" y="f36"/>
                    <a:pt x="f15" y="f35"/>
                  </a:cubicBezTo>
                  <a:cubicBezTo>
                    <a:pt x="f15" y="f34"/>
                    <a:pt x="f14" y="f33"/>
                    <a:pt x="f13" y="f33"/>
                  </a:cubicBezTo>
                  <a:close/>
                  <a:moveTo>
                    <a:pt x="f16" y="f33"/>
                  </a:moveTo>
                  <a:cubicBezTo>
                    <a:pt x="f18" y="f33"/>
                    <a:pt x="f19" y="f34"/>
                    <a:pt x="f19" y="f35"/>
                  </a:cubicBezTo>
                  <a:lnTo>
                    <a:pt x="f19" y="f38"/>
                  </a:lnTo>
                  <a:cubicBezTo>
                    <a:pt x="f19" y="f39"/>
                    <a:pt x="f18" y="f40"/>
                    <a:pt x="f16" y="f40"/>
                  </a:cubicBezTo>
                  <a:lnTo>
                    <a:pt x="f25" y="f40"/>
                  </a:lnTo>
                  <a:cubicBezTo>
                    <a:pt x="f26" y="f40"/>
                    <a:pt x="f27" y="f39"/>
                    <a:pt x="f27" y="f38"/>
                  </a:cubicBezTo>
                  <a:lnTo>
                    <a:pt x="f27" y="f35"/>
                  </a:lnTo>
                  <a:cubicBezTo>
                    <a:pt x="f27" y="f34"/>
                    <a:pt x="f26" y="f33"/>
                    <a:pt x="f25" y="f33"/>
                  </a:cubicBezTo>
                  <a:close/>
                  <a:moveTo>
                    <a:pt x="f28" y="f41"/>
                  </a:moveTo>
                  <a:cubicBezTo>
                    <a:pt x="f30" y="f41"/>
                    <a:pt x="f31" y="f42"/>
                    <a:pt x="f31" y="f38"/>
                  </a:cubicBezTo>
                  <a:cubicBezTo>
                    <a:pt x="f31" y="f39"/>
                    <a:pt x="f30" y="f40"/>
                    <a:pt x="f28" y="f40"/>
                  </a:cubicBezTo>
                  <a:lnTo>
                    <a:pt x="f13" y="f40"/>
                  </a:lnTo>
                  <a:cubicBezTo>
                    <a:pt x="f14" y="f40"/>
                    <a:pt x="f15" y="f39"/>
                    <a:pt x="f15" y="f38"/>
                  </a:cubicBezTo>
                  <a:cubicBezTo>
                    <a:pt x="f15" y="f42"/>
                    <a:pt x="f14" y="f41"/>
                    <a:pt x="f13" y="f41"/>
                  </a:cubicBezTo>
                  <a:close/>
                  <a:moveTo>
                    <a:pt x="f5" y="f43"/>
                  </a:moveTo>
                  <a:cubicBezTo>
                    <a:pt x="f7" y="f43"/>
                    <a:pt x="f8" y="f44"/>
                    <a:pt x="f8" y="f45"/>
                  </a:cubicBezTo>
                  <a:cubicBezTo>
                    <a:pt x="f8" y="f46"/>
                    <a:pt x="f7" y="f47"/>
                    <a:pt x="f5" y="f47"/>
                  </a:cubicBezTo>
                  <a:lnTo>
                    <a:pt x="f13" y="f47"/>
                  </a:lnTo>
                  <a:cubicBezTo>
                    <a:pt x="f14" y="f47"/>
                    <a:pt x="f15" y="f46"/>
                    <a:pt x="f15" y="f45"/>
                  </a:cubicBezTo>
                  <a:cubicBezTo>
                    <a:pt x="f15" y="f44"/>
                    <a:pt x="f14" y="f43"/>
                    <a:pt x="f13" y="f43"/>
                  </a:cubicBezTo>
                  <a:close/>
                  <a:moveTo>
                    <a:pt x="f16" y="f48"/>
                  </a:moveTo>
                  <a:cubicBezTo>
                    <a:pt x="f18" y="f48"/>
                    <a:pt x="f19" y="f49"/>
                    <a:pt x="f19" y="f50"/>
                  </a:cubicBezTo>
                  <a:lnTo>
                    <a:pt x="f19" y="f51"/>
                  </a:lnTo>
                  <a:cubicBezTo>
                    <a:pt x="f19" y="f52"/>
                    <a:pt x="f18" y="f53"/>
                    <a:pt x="f16" y="f53"/>
                  </a:cubicBezTo>
                  <a:lnTo>
                    <a:pt x="f25" y="f53"/>
                  </a:lnTo>
                  <a:cubicBezTo>
                    <a:pt x="f26" y="f53"/>
                    <a:pt x="f27" y="f52"/>
                    <a:pt x="f27" y="f51"/>
                  </a:cubicBezTo>
                  <a:lnTo>
                    <a:pt x="f27" y="f50"/>
                  </a:lnTo>
                  <a:cubicBezTo>
                    <a:pt x="f27" y="f49"/>
                    <a:pt x="f26" y="f48"/>
                    <a:pt x="f25" y="f48"/>
                  </a:cubicBezTo>
                  <a:close/>
                  <a:moveTo>
                    <a:pt x="f28" y="f54"/>
                  </a:moveTo>
                  <a:cubicBezTo>
                    <a:pt x="f30" y="f54"/>
                    <a:pt x="f31" y="f55"/>
                    <a:pt x="f31" y="f51"/>
                  </a:cubicBezTo>
                  <a:cubicBezTo>
                    <a:pt x="f31" y="f52"/>
                    <a:pt x="f30" y="f53"/>
                    <a:pt x="f28" y="f53"/>
                  </a:cubicBezTo>
                  <a:lnTo>
                    <a:pt x="f13" y="f53"/>
                  </a:lnTo>
                  <a:cubicBezTo>
                    <a:pt x="f14" y="f53"/>
                    <a:pt x="f15" y="f52"/>
                    <a:pt x="f15" y="f51"/>
                  </a:cubicBezTo>
                  <a:cubicBezTo>
                    <a:pt x="f15" y="f55"/>
                    <a:pt x="f14" y="f54"/>
                    <a:pt x="f13" y="f54"/>
                  </a:cubicBezTo>
                  <a:close/>
                  <a:moveTo>
                    <a:pt x="f56" y="f57"/>
                  </a:moveTo>
                  <a:cubicBezTo>
                    <a:pt x="f58" y="f57"/>
                    <a:pt x="f2" y="f59"/>
                    <a:pt x="f2" y="f60"/>
                  </a:cubicBezTo>
                  <a:lnTo>
                    <a:pt x="f2" y="f61"/>
                  </a:lnTo>
                  <a:cubicBezTo>
                    <a:pt x="f62" y="f63"/>
                    <a:pt x="f58" y="f64"/>
                    <a:pt x="f56" y="f64"/>
                  </a:cubicBezTo>
                  <a:lnTo>
                    <a:pt x="f65" y="f64"/>
                  </a:lnTo>
                  <a:cubicBezTo>
                    <a:pt x="f66" y="f64"/>
                    <a:pt x="f3" y="f63"/>
                    <a:pt x="f3" y="f61"/>
                  </a:cubicBezTo>
                  <a:lnTo>
                    <a:pt x="f3" y="f60"/>
                  </a:lnTo>
                  <a:cubicBezTo>
                    <a:pt x="f3" y="f59"/>
                    <a:pt x="f66" y="f57"/>
                    <a:pt x="f65" y="f57"/>
                  </a:cubicBezTo>
                  <a:lnTo>
                    <a:pt x="f5" y="f57"/>
                  </a:lnTo>
                  <a:lnTo>
                    <a:pt x="f5" y="f67"/>
                  </a:lnTo>
                  <a:cubicBezTo>
                    <a:pt x="f5" y="f68"/>
                    <a:pt x="f69" y="f70"/>
                    <a:pt x="f71" y="f70"/>
                  </a:cubicBezTo>
                  <a:lnTo>
                    <a:pt x="f72" y="f70"/>
                  </a:lnTo>
                  <a:cubicBezTo>
                    <a:pt x="f9" y="f70"/>
                    <a:pt x="f73" y="f68"/>
                    <a:pt x="f73" y="f67"/>
                  </a:cubicBezTo>
                  <a:lnTo>
                    <a:pt x="f73" y="f57"/>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42" name="Google Shape;6963;p88">
              <a:extLst>
                <a:ext uri="{FF2B5EF4-FFF2-40B4-BE49-F238E27FC236}">
                  <a16:creationId xmlns:a16="http://schemas.microsoft.com/office/drawing/2014/main" id="{5A6D0B79-6D7E-A7CB-D5E5-C0E5AD0618E6}"/>
                </a:ext>
              </a:extLst>
            </p:cNvPr>
            <p:cNvSpPr/>
            <p:nvPr/>
          </p:nvSpPr>
          <p:spPr>
            <a:xfrm>
              <a:off x="4039023" y="1115165"/>
              <a:ext cx="65480" cy="132944"/>
            </a:xfrm>
            <a:custGeom>
              <a:avLst/>
              <a:gdLst>
                <a:gd name="f0" fmla="val w"/>
                <a:gd name="f1" fmla="val h"/>
                <a:gd name="f2" fmla="val 0"/>
                <a:gd name="f3" fmla="val 2049"/>
                <a:gd name="f4" fmla="val 4160"/>
                <a:gd name="f5" fmla="val 1"/>
                <a:gd name="f6" fmla="*/ f0 1 2049"/>
                <a:gd name="f7" fmla="*/ f1 1 4160"/>
                <a:gd name="f8" fmla="val f2"/>
                <a:gd name="f9" fmla="val f3"/>
                <a:gd name="f10" fmla="val f4"/>
                <a:gd name="f11" fmla="+- f10 0 f8"/>
                <a:gd name="f12" fmla="+- f9 0 f8"/>
                <a:gd name="f13" fmla="*/ f12 1 2049"/>
                <a:gd name="f14" fmla="*/ f11 1 4160"/>
                <a:gd name="f15" fmla="*/ f8 1 f13"/>
                <a:gd name="f16" fmla="*/ f9 1 f13"/>
                <a:gd name="f17" fmla="*/ f8 1 f14"/>
                <a:gd name="f18" fmla="*/ f10 1 f14"/>
                <a:gd name="f19" fmla="*/ f15 f6 1"/>
                <a:gd name="f20" fmla="*/ f16 f6 1"/>
                <a:gd name="f21" fmla="*/ f18 f7 1"/>
                <a:gd name="f22" fmla="*/ f17 f7 1"/>
              </a:gdLst>
              <a:ahLst/>
              <a:cxnLst>
                <a:cxn ang="3cd4">
                  <a:pos x="hc" y="t"/>
                </a:cxn>
                <a:cxn ang="0">
                  <a:pos x="r" y="vc"/>
                </a:cxn>
                <a:cxn ang="cd4">
                  <a:pos x="hc" y="b"/>
                </a:cxn>
                <a:cxn ang="cd2">
                  <a:pos x="l" y="vc"/>
                </a:cxn>
              </a:cxnLst>
              <a:rect l="f19" t="f22" r="f20" b="f21"/>
              <a:pathLst>
                <a:path w="2049" h="4160">
                  <a:moveTo>
                    <a:pt x="f5" y="f5"/>
                  </a:moveTo>
                  <a:lnTo>
                    <a:pt x="f5" y="f4"/>
                  </a:lnTo>
                  <a:lnTo>
                    <a:pt x="f3" y="f4"/>
                  </a:lnTo>
                  <a:lnTo>
                    <a:pt x="f3" y="f5"/>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43" name="Google Shape;6964;p88">
              <a:extLst>
                <a:ext uri="{FF2B5EF4-FFF2-40B4-BE49-F238E27FC236}">
                  <a16:creationId xmlns:a16="http://schemas.microsoft.com/office/drawing/2014/main" id="{90A0A656-8E43-F6A5-1275-52579011D307}"/>
                </a:ext>
              </a:extLst>
            </p:cNvPr>
            <p:cNvSpPr/>
            <p:nvPr/>
          </p:nvSpPr>
          <p:spPr>
            <a:xfrm>
              <a:off x="4039023" y="1028590"/>
              <a:ext cx="65480" cy="65480"/>
            </a:xfrm>
            <a:custGeom>
              <a:avLst/>
              <a:gdLst>
                <a:gd name="f0" fmla="val w"/>
                <a:gd name="f1" fmla="val h"/>
                <a:gd name="f2" fmla="val 0"/>
                <a:gd name="f3" fmla="val 2049"/>
                <a:gd name="f4" fmla="val 1009"/>
                <a:gd name="f5" fmla="val 1"/>
                <a:gd name="f6" fmla="val 473"/>
                <a:gd name="f7" fmla="val 1040"/>
                <a:gd name="f8" fmla="val 2048"/>
                <a:gd name="f9" fmla="val 1576"/>
                <a:gd name="f10" fmla="*/ f0 1 2049"/>
                <a:gd name="f11" fmla="*/ f1 1 2049"/>
                <a:gd name="f12" fmla="val f2"/>
                <a:gd name="f13" fmla="val f3"/>
                <a:gd name="f14" fmla="+- f13 0 f12"/>
                <a:gd name="f15" fmla="*/ f14 1 2049"/>
                <a:gd name="f16" fmla="*/ f12 1 f15"/>
                <a:gd name="f17" fmla="*/ f13 1 f15"/>
                <a:gd name="f18" fmla="*/ f16 f10 1"/>
                <a:gd name="f19" fmla="*/ f17 f10 1"/>
                <a:gd name="f20" fmla="*/ f17 f11 1"/>
                <a:gd name="f21" fmla="*/ f16 f11 1"/>
              </a:gdLst>
              <a:ahLst/>
              <a:cxnLst>
                <a:cxn ang="3cd4">
                  <a:pos x="hc" y="t"/>
                </a:cxn>
                <a:cxn ang="0">
                  <a:pos x="r" y="vc"/>
                </a:cxn>
                <a:cxn ang="cd4">
                  <a:pos x="hc" y="b"/>
                </a:cxn>
                <a:cxn ang="cd2">
                  <a:pos x="l" y="vc"/>
                </a:cxn>
              </a:cxnLst>
              <a:rect l="f18" t="f21" r="f19" b="f20"/>
              <a:pathLst>
                <a:path w="2049" h="2049">
                  <a:moveTo>
                    <a:pt x="f4" y="f5"/>
                  </a:moveTo>
                  <a:cubicBezTo>
                    <a:pt x="f6" y="f5"/>
                    <a:pt x="f5" y="f6"/>
                    <a:pt x="f5" y="f7"/>
                  </a:cubicBezTo>
                  <a:lnTo>
                    <a:pt x="f5" y="f8"/>
                  </a:lnTo>
                  <a:lnTo>
                    <a:pt x="f3" y="f8"/>
                  </a:lnTo>
                  <a:lnTo>
                    <a:pt x="f3" y="f7"/>
                  </a:lnTo>
                  <a:cubicBezTo>
                    <a:pt x="f3" y="f6"/>
                    <a:pt x="f9" y="f5"/>
                    <a:pt x="f4" y="f5"/>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44" name="Google Shape;6965;p88">
              <a:extLst>
                <a:ext uri="{FF2B5EF4-FFF2-40B4-BE49-F238E27FC236}">
                  <a16:creationId xmlns:a16="http://schemas.microsoft.com/office/drawing/2014/main" id="{B0297F3E-0355-D92C-EF2E-07330E5C83FA}"/>
                </a:ext>
              </a:extLst>
            </p:cNvPr>
            <p:cNvSpPr/>
            <p:nvPr/>
          </p:nvSpPr>
          <p:spPr>
            <a:xfrm>
              <a:off x="4041044" y="1270229"/>
              <a:ext cx="59445" cy="65480"/>
            </a:xfrm>
            <a:custGeom>
              <a:avLst/>
              <a:gdLst>
                <a:gd name="f0" fmla="val w"/>
                <a:gd name="f1" fmla="val h"/>
                <a:gd name="f2" fmla="val 0"/>
                <a:gd name="f3" fmla="val 1860"/>
                <a:gd name="f4" fmla="val 2049"/>
                <a:gd name="f5" fmla="val 1"/>
                <a:gd name="f6" fmla="val 599"/>
                <a:gd name="f7" fmla="val 1796"/>
                <a:gd name="f8" fmla="val 694"/>
                <a:gd name="f9" fmla="val 1985"/>
                <a:gd name="f10" fmla="val 788"/>
                <a:gd name="f11" fmla="val 2048"/>
                <a:gd name="f12" fmla="val 946"/>
                <a:gd name="f13" fmla="val 1103"/>
                <a:gd name="f14" fmla="val 1229"/>
                <a:gd name="f15" fmla="val 1261"/>
                <a:gd name="f16" fmla="*/ f0 1 1860"/>
                <a:gd name="f17" fmla="*/ f1 1 2049"/>
                <a:gd name="f18" fmla="val f2"/>
                <a:gd name="f19" fmla="val f3"/>
                <a:gd name="f20" fmla="val f4"/>
                <a:gd name="f21" fmla="+- f20 0 f18"/>
                <a:gd name="f22" fmla="+- f19 0 f18"/>
                <a:gd name="f23" fmla="*/ f22 1 1860"/>
                <a:gd name="f24" fmla="*/ f21 1 2049"/>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1860" h="2049">
                  <a:moveTo>
                    <a:pt x="f5" y="f5"/>
                  </a:moveTo>
                  <a:lnTo>
                    <a:pt x="f6" y="f7"/>
                  </a:lnTo>
                  <a:cubicBezTo>
                    <a:pt x="f8" y="f9"/>
                    <a:pt x="f10" y="f11"/>
                    <a:pt x="f12" y="f11"/>
                  </a:cubicBezTo>
                  <a:cubicBezTo>
                    <a:pt x="f13" y="f11"/>
                    <a:pt x="f14" y="f9"/>
                    <a:pt x="f15" y="f7"/>
                  </a:cubicBezTo>
                  <a:lnTo>
                    <a:pt x="f3" y="f5"/>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45" name="Google Shape;6966;p88">
            <a:extLst>
              <a:ext uri="{FF2B5EF4-FFF2-40B4-BE49-F238E27FC236}">
                <a16:creationId xmlns:a16="http://schemas.microsoft.com/office/drawing/2014/main" id="{912E0CDD-1515-D6AC-E2A2-E2A8982B31DF}"/>
              </a:ext>
            </a:extLst>
          </p:cNvPr>
          <p:cNvGrpSpPr/>
          <p:nvPr/>
        </p:nvGrpSpPr>
        <p:grpSpPr>
          <a:xfrm>
            <a:off x="9163293" y="3411177"/>
            <a:ext cx="604881" cy="605820"/>
            <a:chOff x="8189640" y="2558381"/>
            <a:chExt cx="453661" cy="454365"/>
          </a:xfrm>
          <a:solidFill>
            <a:srgbClr val="00B050"/>
          </a:solidFill>
        </p:grpSpPr>
        <p:sp>
          <p:nvSpPr>
            <p:cNvPr id="46" name="Google Shape;6967;p88">
              <a:extLst>
                <a:ext uri="{FF2B5EF4-FFF2-40B4-BE49-F238E27FC236}">
                  <a16:creationId xmlns:a16="http://schemas.microsoft.com/office/drawing/2014/main" id="{4D4BC596-ACBF-B6EF-27FB-D006BFDBEA96}"/>
                </a:ext>
              </a:extLst>
            </p:cNvPr>
            <p:cNvSpPr/>
            <p:nvPr/>
          </p:nvSpPr>
          <p:spPr>
            <a:xfrm>
              <a:off x="8317162" y="2858761"/>
              <a:ext cx="12298" cy="19650"/>
            </a:xfrm>
            <a:custGeom>
              <a:avLst/>
              <a:gdLst>
                <a:gd name="f0" fmla="val w"/>
                <a:gd name="f1" fmla="val h"/>
                <a:gd name="f2" fmla="val 0"/>
                <a:gd name="f3" fmla="val 316"/>
                <a:gd name="f4" fmla="val 505"/>
                <a:gd name="f5" fmla="val 158"/>
                <a:gd name="f6" fmla="val 1"/>
                <a:gd name="f7" fmla="val 315"/>
                <a:gd name="f8" fmla="*/ f0 1 316"/>
                <a:gd name="f9" fmla="*/ f1 1 505"/>
                <a:gd name="f10" fmla="val f2"/>
                <a:gd name="f11" fmla="val f3"/>
                <a:gd name="f12" fmla="val f4"/>
                <a:gd name="f13" fmla="+- f12 0 f10"/>
                <a:gd name="f14" fmla="+- f11 0 f10"/>
                <a:gd name="f15" fmla="*/ f14 1 316"/>
                <a:gd name="f16" fmla="*/ f13 1 505"/>
                <a:gd name="f17" fmla="*/ f10 1 f15"/>
                <a:gd name="f18" fmla="*/ f11 1 f15"/>
                <a:gd name="f19" fmla="*/ f10 1 f16"/>
                <a:gd name="f20" fmla="*/ f12 1 f16"/>
                <a:gd name="f21" fmla="*/ f17 f8 1"/>
                <a:gd name="f22" fmla="*/ f18 f8 1"/>
                <a:gd name="f23" fmla="*/ f20 f9 1"/>
                <a:gd name="f24" fmla="*/ f19 f9 1"/>
              </a:gdLst>
              <a:ahLst/>
              <a:cxnLst>
                <a:cxn ang="3cd4">
                  <a:pos x="hc" y="t"/>
                </a:cxn>
                <a:cxn ang="0">
                  <a:pos x="r" y="vc"/>
                </a:cxn>
                <a:cxn ang="cd4">
                  <a:pos x="hc" y="b"/>
                </a:cxn>
                <a:cxn ang="cd2">
                  <a:pos x="l" y="vc"/>
                </a:cxn>
              </a:cxnLst>
              <a:rect l="f21" t="f24" r="f22" b="f23"/>
              <a:pathLst>
                <a:path w="316" h="505">
                  <a:moveTo>
                    <a:pt x="f5" y="f6"/>
                  </a:moveTo>
                  <a:lnTo>
                    <a:pt x="f2" y="f4"/>
                  </a:lnTo>
                  <a:lnTo>
                    <a:pt x="f7" y="f4"/>
                  </a:lnTo>
                  <a:lnTo>
                    <a:pt x="f5" y="f6"/>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47" name="Google Shape;6968;p88">
              <a:extLst>
                <a:ext uri="{FF2B5EF4-FFF2-40B4-BE49-F238E27FC236}">
                  <a16:creationId xmlns:a16="http://schemas.microsoft.com/office/drawing/2014/main" id="{00BB422D-F3F7-C175-7F90-26DE8576605D}"/>
                </a:ext>
              </a:extLst>
            </p:cNvPr>
            <p:cNvSpPr/>
            <p:nvPr/>
          </p:nvSpPr>
          <p:spPr>
            <a:xfrm>
              <a:off x="8189640" y="2743538"/>
              <a:ext cx="267297" cy="269208"/>
            </a:xfrm>
            <a:custGeom>
              <a:avLst/>
              <a:gdLst>
                <a:gd name="f0" fmla="val w"/>
                <a:gd name="f1" fmla="val h"/>
                <a:gd name="f2" fmla="val 0"/>
                <a:gd name="f3" fmla="val 6869"/>
                <a:gd name="f4" fmla="val 6918"/>
                <a:gd name="f5" fmla="val 3427"/>
                <a:gd name="f6" fmla="val 1449"/>
                <a:gd name="f7" fmla="val 3569"/>
                <a:gd name="f8" fmla="val 3718"/>
                <a:gd name="f9" fmla="val 1512"/>
                <a:gd name="f10" fmla="val 3781"/>
                <a:gd name="f11" fmla="val 1638"/>
                <a:gd name="f12" fmla="val 4317"/>
                <a:gd name="f13" fmla="val 3466"/>
                <a:gd name="f14" fmla="val 4474"/>
                <a:gd name="f15" fmla="val 4695"/>
                <a:gd name="f16" fmla="val 4852"/>
                <a:gd name="f17" fmla="val 3623"/>
                <a:gd name="f18" fmla="val 3812"/>
                <a:gd name="f19" fmla="val 3970"/>
                <a:gd name="f20" fmla="val 4726"/>
                <a:gd name="f21" fmla="val 4127"/>
                <a:gd name="f22" fmla="val 4537"/>
                <a:gd name="f23" fmla="val 4789"/>
                <a:gd name="f24" fmla="val 5072"/>
                <a:gd name="f25" fmla="val 5262"/>
                <a:gd name="f26" fmla="val 4758"/>
                <a:gd name="f27" fmla="val 5419"/>
                <a:gd name="f28" fmla="val 4569"/>
                <a:gd name="f29" fmla="val 5514"/>
                <a:gd name="f30" fmla="val 4545"/>
                <a:gd name="f31" fmla="val 5518"/>
                <a:gd name="f32" fmla="val 4521"/>
                <a:gd name="f33" fmla="val 5520"/>
                <a:gd name="f34" fmla="val 4498"/>
                <a:gd name="f35" fmla="val 4341"/>
                <a:gd name="f36" fmla="val 4210"/>
                <a:gd name="f37" fmla="val 5427"/>
                <a:gd name="f38" fmla="val 4128"/>
                <a:gd name="f39" fmla="val 3057"/>
                <a:gd name="f40" fmla="val 2710"/>
                <a:gd name="f41" fmla="val 2683"/>
                <a:gd name="f42" fmla="val 2535"/>
                <a:gd name="f43" fmla="val 2351"/>
                <a:gd name="f44" fmla="val 2325"/>
                <a:gd name="f45" fmla="val 2297"/>
                <a:gd name="f46" fmla="val 2269"/>
                <a:gd name="f47" fmla="val 2080"/>
                <a:gd name="f48" fmla="val 5451"/>
                <a:gd name="f49" fmla="val 2017"/>
                <a:gd name="f50" fmla="val 2049"/>
                <a:gd name="f51" fmla="val 2332"/>
                <a:gd name="f52" fmla="val 2175"/>
                <a:gd name="f53" fmla="val 4096"/>
                <a:gd name="f54" fmla="val 2206"/>
                <a:gd name="f55" fmla="val 2395"/>
                <a:gd name="f56" fmla="val 2553"/>
                <a:gd name="f57" fmla="val 3120"/>
                <a:gd name="f58" fmla="val 3151"/>
                <a:gd name="f59" fmla="val 3285"/>
                <a:gd name="f60" fmla="val 3435"/>
                <a:gd name="f61" fmla="val 1544"/>
                <a:gd name="f62" fmla="val 1"/>
                <a:gd name="f63" fmla="val 3434"/>
                <a:gd name="f64" fmla="val 5356"/>
                <a:gd name="f65" fmla="val 6900"/>
                <a:gd name="f66" fmla="val 4065"/>
                <a:gd name="f67" fmla="val 4632"/>
                <a:gd name="f68" fmla="val 6742"/>
                <a:gd name="f69" fmla="val 5168"/>
                <a:gd name="f70" fmla="val 6427"/>
                <a:gd name="f71" fmla="val 6365"/>
                <a:gd name="f72" fmla="val 6407"/>
                <a:gd name="f73" fmla="val 6910"/>
                <a:gd name="f74" fmla="val 6449"/>
                <a:gd name="f75" fmla="val 6917"/>
                <a:gd name="f76" fmla="val 6491"/>
                <a:gd name="f77" fmla="val 6575"/>
                <a:gd name="f78" fmla="val 6659"/>
                <a:gd name="f79" fmla="val 6889"/>
                <a:gd name="f80" fmla="val 6743"/>
                <a:gd name="f81" fmla="val 6805"/>
                <a:gd name="f82" fmla="val 6806"/>
                <a:gd name="f83" fmla="val 6616"/>
                <a:gd name="f84" fmla="val 6459"/>
                <a:gd name="f85" fmla="val 5009"/>
                <a:gd name="f86" fmla="val 4001"/>
                <a:gd name="f87" fmla="val 3119"/>
                <a:gd name="f88" fmla="val 6774"/>
                <a:gd name="f89" fmla="val 2804"/>
                <a:gd name="f90" fmla="val 6711"/>
                <a:gd name="f91" fmla="val 2489"/>
                <a:gd name="f92" fmla="val 6617"/>
                <a:gd name="f93" fmla="val 2426"/>
                <a:gd name="f94" fmla="val 6428"/>
                <a:gd name="f95" fmla="val 2363"/>
                <a:gd name="f96" fmla="val 5389"/>
                <a:gd name="f97" fmla="val 2755"/>
                <a:gd name="f98" fmla="val 5256"/>
                <a:gd name="f99" fmla="val 2780"/>
                <a:gd name="f100" fmla="val 5125"/>
                <a:gd name="f101" fmla="val 4892"/>
                <a:gd name="f102" fmla="val 4667"/>
                <a:gd name="f103" fmla="val 2702"/>
                <a:gd name="f104" fmla="val 4506"/>
                <a:gd name="f105" fmla="val 2521"/>
                <a:gd name="f106" fmla="val 4222"/>
                <a:gd name="f107" fmla="val 1891"/>
                <a:gd name="f108" fmla="val 4159"/>
                <a:gd name="f109" fmla="val 1481"/>
                <a:gd name="f110" fmla="val 4443"/>
                <a:gd name="f111" fmla="val 221"/>
                <a:gd name="f112" fmla="val 189"/>
                <a:gd name="f113" fmla="val 4411"/>
                <a:gd name="f114" fmla="val 158"/>
                <a:gd name="f115" fmla="val 63"/>
                <a:gd name="f116" fmla="*/ f0 1 6869"/>
                <a:gd name="f117" fmla="*/ f1 1 6918"/>
                <a:gd name="f118" fmla="val f2"/>
                <a:gd name="f119" fmla="val f3"/>
                <a:gd name="f120" fmla="val f4"/>
                <a:gd name="f121" fmla="+- f120 0 f118"/>
                <a:gd name="f122" fmla="+- f119 0 f118"/>
                <a:gd name="f123" fmla="*/ f122 1 6869"/>
                <a:gd name="f124" fmla="*/ f121 1 6918"/>
                <a:gd name="f125" fmla="*/ f118 1 f123"/>
                <a:gd name="f126" fmla="*/ f119 1 f123"/>
                <a:gd name="f127" fmla="*/ f118 1 f124"/>
                <a:gd name="f128" fmla="*/ f120 1 f124"/>
                <a:gd name="f129" fmla="*/ f125 f116 1"/>
                <a:gd name="f130" fmla="*/ f126 f116 1"/>
                <a:gd name="f131" fmla="*/ f128 f117 1"/>
                <a:gd name="f132" fmla="*/ f127 f117 1"/>
              </a:gdLst>
              <a:ahLst/>
              <a:cxnLst>
                <a:cxn ang="3cd4">
                  <a:pos x="hc" y="t"/>
                </a:cxn>
                <a:cxn ang="0">
                  <a:pos x="r" y="vc"/>
                </a:cxn>
                <a:cxn ang="cd4">
                  <a:pos x="hc" y="b"/>
                </a:cxn>
                <a:cxn ang="cd2">
                  <a:pos x="l" y="vc"/>
                </a:cxn>
              </a:cxnLst>
              <a:rect l="f129" t="f132" r="f130" b="f131"/>
              <a:pathLst>
                <a:path w="6869" h="6918">
                  <a:moveTo>
                    <a:pt x="f5" y="f6"/>
                  </a:moveTo>
                  <a:cubicBezTo>
                    <a:pt x="f7" y="f6"/>
                    <a:pt x="f8" y="f9"/>
                    <a:pt x="f10" y="f11"/>
                  </a:cubicBezTo>
                  <a:lnTo>
                    <a:pt x="f12" y="f13"/>
                  </a:lnTo>
                  <a:lnTo>
                    <a:pt x="f14" y="f13"/>
                  </a:lnTo>
                  <a:cubicBezTo>
                    <a:pt x="f15" y="f13"/>
                    <a:pt x="f16" y="f17"/>
                    <a:pt x="f16" y="f18"/>
                  </a:cubicBezTo>
                  <a:cubicBezTo>
                    <a:pt x="f16" y="f19"/>
                    <a:pt x="f20" y="f21"/>
                    <a:pt x="f22" y="f21"/>
                  </a:cubicBezTo>
                  <a:lnTo>
                    <a:pt x="f23" y="f24"/>
                  </a:lnTo>
                  <a:cubicBezTo>
                    <a:pt x="f16" y="f25"/>
                    <a:pt x="f26" y="f27"/>
                    <a:pt x="f28" y="f29"/>
                  </a:cubicBezTo>
                  <a:cubicBezTo>
                    <a:pt x="f30" y="f31"/>
                    <a:pt x="f32" y="f33"/>
                    <a:pt x="f34" y="f33"/>
                  </a:cubicBezTo>
                  <a:cubicBezTo>
                    <a:pt x="f35" y="f33"/>
                    <a:pt x="f36" y="f37"/>
                    <a:pt x="f38" y="f25"/>
                  </a:cubicBezTo>
                  <a:lnTo>
                    <a:pt x="f10" y="f21"/>
                  </a:lnTo>
                  <a:lnTo>
                    <a:pt x="f39" y="f21"/>
                  </a:lnTo>
                  <a:lnTo>
                    <a:pt x="f40" y="f25"/>
                  </a:lnTo>
                  <a:cubicBezTo>
                    <a:pt x="f41" y="f37"/>
                    <a:pt x="f42" y="f33"/>
                    <a:pt x="f43" y="f33"/>
                  </a:cubicBezTo>
                  <a:cubicBezTo>
                    <a:pt x="f44" y="f33"/>
                    <a:pt x="f45" y="f31"/>
                    <a:pt x="f46" y="f29"/>
                  </a:cubicBezTo>
                  <a:cubicBezTo>
                    <a:pt x="f47" y="f48"/>
                    <a:pt x="f49" y="f25"/>
                    <a:pt x="f50" y="f24"/>
                  </a:cubicBezTo>
                  <a:lnTo>
                    <a:pt x="f51" y="f21"/>
                  </a:lnTo>
                  <a:cubicBezTo>
                    <a:pt x="f52" y="f53"/>
                    <a:pt x="f49" y="f19"/>
                    <a:pt x="f49" y="f18"/>
                  </a:cubicBezTo>
                  <a:cubicBezTo>
                    <a:pt x="f50" y="f17"/>
                    <a:pt x="f54" y="f13"/>
                    <a:pt x="f55" y="f13"/>
                  </a:cubicBezTo>
                  <a:lnTo>
                    <a:pt x="f56" y="f13"/>
                  </a:lnTo>
                  <a:lnTo>
                    <a:pt x="f57" y="f11"/>
                  </a:lnTo>
                  <a:cubicBezTo>
                    <a:pt x="f58" y="f9"/>
                    <a:pt x="f59" y="f6"/>
                    <a:pt x="f5" y="f6"/>
                  </a:cubicBezTo>
                  <a:close/>
                  <a:moveTo>
                    <a:pt x="f60" y="f2"/>
                  </a:moveTo>
                  <a:cubicBezTo>
                    <a:pt x="f61" y="f2"/>
                    <a:pt x="f62" y="f61"/>
                    <a:pt x="f62" y="f63"/>
                  </a:cubicBezTo>
                  <a:cubicBezTo>
                    <a:pt x="f62" y="f64"/>
                    <a:pt x="f61" y="f65"/>
                    <a:pt x="f60" y="f65"/>
                  </a:cubicBezTo>
                  <a:cubicBezTo>
                    <a:pt x="f66" y="f65"/>
                    <a:pt x="f67" y="f68"/>
                    <a:pt x="f69" y="f70"/>
                  </a:cubicBezTo>
                  <a:lnTo>
                    <a:pt x="f71" y="f65"/>
                  </a:lnTo>
                  <a:cubicBezTo>
                    <a:pt x="f72" y="f73"/>
                    <a:pt x="f74" y="f75"/>
                    <a:pt x="f76" y="f75"/>
                  </a:cubicBezTo>
                  <a:cubicBezTo>
                    <a:pt x="f77" y="f75"/>
                    <a:pt x="f78" y="f79"/>
                    <a:pt x="f80" y="f81"/>
                  </a:cubicBezTo>
                  <a:cubicBezTo>
                    <a:pt x="f82" y="f68"/>
                    <a:pt x="f3" y="f83"/>
                    <a:pt x="f3" y="f84"/>
                  </a:cubicBezTo>
                  <a:lnTo>
                    <a:pt x="f76" y="f85"/>
                  </a:lnTo>
                  <a:cubicBezTo>
                    <a:pt x="f80" y="f22"/>
                    <a:pt x="f3" y="f86"/>
                    <a:pt x="f3" y="f13"/>
                  </a:cubicBezTo>
                  <a:cubicBezTo>
                    <a:pt x="f3" y="f87"/>
                    <a:pt x="f88" y="f89"/>
                    <a:pt x="f90" y="f91"/>
                  </a:cubicBezTo>
                  <a:cubicBezTo>
                    <a:pt x="f92" y="f93"/>
                    <a:pt x="f76" y="f55"/>
                    <a:pt x="f94" y="f95"/>
                  </a:cubicBezTo>
                  <a:lnTo>
                    <a:pt x="f29" y="f40"/>
                  </a:lnTo>
                  <a:cubicBezTo>
                    <a:pt x="f96" y="f97"/>
                    <a:pt x="f98" y="f99"/>
                    <a:pt x="f100" y="f99"/>
                  </a:cubicBezTo>
                  <a:cubicBezTo>
                    <a:pt x="f101" y="f99"/>
                    <a:pt x="f102" y="f103"/>
                    <a:pt x="f104" y="f105"/>
                  </a:cubicBezTo>
                  <a:cubicBezTo>
                    <a:pt x="f106" y="f46"/>
                    <a:pt x="f53" y="f107"/>
                    <a:pt x="f108" y="f109"/>
                  </a:cubicBezTo>
                  <a:lnTo>
                    <a:pt x="f110" y="f111"/>
                  </a:lnTo>
                  <a:cubicBezTo>
                    <a:pt x="f110" y="f112"/>
                    <a:pt x="f110" y="f112"/>
                    <a:pt x="f113" y="f114"/>
                  </a:cubicBezTo>
                  <a:cubicBezTo>
                    <a:pt x="f53" y="f115"/>
                    <a:pt x="f10" y="f2"/>
                    <a:pt x="f60"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48" name="Google Shape;6969;p88">
              <a:extLst>
                <a:ext uri="{FF2B5EF4-FFF2-40B4-BE49-F238E27FC236}">
                  <a16:creationId xmlns:a16="http://schemas.microsoft.com/office/drawing/2014/main" id="{A4E2CE31-25CB-3B1D-B61E-7705CA4415FB}"/>
                </a:ext>
              </a:extLst>
            </p:cNvPr>
            <p:cNvSpPr/>
            <p:nvPr/>
          </p:nvSpPr>
          <p:spPr>
            <a:xfrm>
              <a:off x="8497372" y="2665046"/>
              <a:ext cx="24551" cy="40507"/>
            </a:xfrm>
            <a:custGeom>
              <a:avLst/>
              <a:gdLst>
                <a:gd name="f0" fmla="val w"/>
                <a:gd name="f1" fmla="val h"/>
                <a:gd name="f2" fmla="val 0"/>
                <a:gd name="f3" fmla="val 631"/>
                <a:gd name="f4" fmla="val 1041"/>
                <a:gd name="f5" fmla="val 1"/>
                <a:gd name="f6" fmla="val 32"/>
                <a:gd name="f7" fmla="val 410"/>
                <a:gd name="f8" fmla="val 126"/>
                <a:gd name="f9" fmla="val 694"/>
                <a:gd name="f10" fmla="val 315"/>
                <a:gd name="f11" fmla="val 473"/>
                <a:gd name="f12" fmla="val 599"/>
                <a:gd name="f13" fmla="val 347"/>
                <a:gd name="f14" fmla="*/ f0 1 631"/>
                <a:gd name="f15" fmla="*/ f1 1 1041"/>
                <a:gd name="f16" fmla="val f2"/>
                <a:gd name="f17" fmla="val f3"/>
                <a:gd name="f18" fmla="val f4"/>
                <a:gd name="f19" fmla="+- f18 0 f16"/>
                <a:gd name="f20" fmla="+- f17 0 f16"/>
                <a:gd name="f21" fmla="*/ f20 1 631"/>
                <a:gd name="f22" fmla="*/ f19 1 1041"/>
                <a:gd name="f23" fmla="*/ f16 1 f21"/>
                <a:gd name="f24" fmla="*/ f17 1 f21"/>
                <a:gd name="f25" fmla="*/ f16 1 f22"/>
                <a:gd name="f26" fmla="*/ f18 1 f22"/>
                <a:gd name="f27" fmla="*/ f23 f14 1"/>
                <a:gd name="f28" fmla="*/ f24 f14 1"/>
                <a:gd name="f29" fmla="*/ f26 f15 1"/>
                <a:gd name="f30" fmla="*/ f25 f15 1"/>
              </a:gdLst>
              <a:ahLst/>
              <a:cxnLst>
                <a:cxn ang="3cd4">
                  <a:pos x="hc" y="t"/>
                </a:cxn>
                <a:cxn ang="0">
                  <a:pos x="r" y="vc"/>
                </a:cxn>
                <a:cxn ang="cd4">
                  <a:pos x="hc" y="b"/>
                </a:cxn>
                <a:cxn ang="cd2">
                  <a:pos x="l" y="vc"/>
                </a:cxn>
              </a:cxnLst>
              <a:rect l="f27" t="f30" r="f28" b="f29"/>
              <a:pathLst>
                <a:path w="631" h="1041">
                  <a:moveTo>
                    <a:pt x="f2" y="f5"/>
                  </a:moveTo>
                  <a:cubicBezTo>
                    <a:pt x="f6" y="f7"/>
                    <a:pt x="f8" y="f9"/>
                    <a:pt x="f10" y="f4"/>
                  </a:cubicBezTo>
                  <a:cubicBezTo>
                    <a:pt x="f11" y="f9"/>
                    <a:pt x="f12" y="f13"/>
                    <a:pt x="f3" y="f5"/>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49" name="Google Shape;6970;p88">
              <a:extLst>
                <a:ext uri="{FF2B5EF4-FFF2-40B4-BE49-F238E27FC236}">
                  <a16:creationId xmlns:a16="http://schemas.microsoft.com/office/drawing/2014/main" id="{844A63FA-585F-62CB-F156-5F00258EE3BD}"/>
                </a:ext>
              </a:extLst>
            </p:cNvPr>
            <p:cNvSpPr/>
            <p:nvPr/>
          </p:nvSpPr>
          <p:spPr>
            <a:xfrm>
              <a:off x="8374751" y="2558381"/>
              <a:ext cx="268550" cy="268348"/>
            </a:xfrm>
            <a:custGeom>
              <a:avLst/>
              <a:gdLst>
                <a:gd name="f0" fmla="val w"/>
                <a:gd name="f1" fmla="val h"/>
                <a:gd name="f2" fmla="val 0"/>
                <a:gd name="f3" fmla="val 6901"/>
                <a:gd name="f4" fmla="val 6896"/>
                <a:gd name="f5" fmla="val 3435"/>
                <a:gd name="f6" fmla="val 1356"/>
                <a:gd name="f7" fmla="val 3624"/>
                <a:gd name="f8" fmla="val 3782"/>
                <a:gd name="f9" fmla="val 1513"/>
                <a:gd name="f10" fmla="val 1734"/>
                <a:gd name="f11" fmla="val 2080"/>
                <a:gd name="f12" fmla="val 4821"/>
                <a:gd name="f13" fmla="val 5010"/>
                <a:gd name="f14" fmla="val 5168"/>
                <a:gd name="f15" fmla="val 2238"/>
                <a:gd name="f16" fmla="val 2427"/>
                <a:gd name="f17" fmla="val 2616"/>
                <a:gd name="f18" fmla="val 2742"/>
                <a:gd name="f19" fmla="val 4412"/>
                <a:gd name="f20" fmla="val 4380"/>
                <a:gd name="f21" fmla="val 3341"/>
                <a:gd name="f22" fmla="val 4191"/>
                <a:gd name="f23" fmla="val 3876"/>
                <a:gd name="f24" fmla="val 3908"/>
                <a:gd name="f25" fmla="val 4443"/>
                <a:gd name="f26" fmla="val 4475"/>
                <a:gd name="f27" fmla="val 3939"/>
                <a:gd name="f28" fmla="val 4506"/>
                <a:gd name="f29" fmla="val 4349"/>
                <a:gd name="f30" fmla="val 4916"/>
                <a:gd name="f31" fmla="val 5042"/>
                <a:gd name="f32" fmla="val 5262"/>
                <a:gd name="f33" fmla="val 5388"/>
                <a:gd name="f34" fmla="val 4286"/>
                <a:gd name="f35" fmla="val 5451"/>
                <a:gd name="f36" fmla="val 5483"/>
                <a:gd name="f37" fmla="val 4101"/>
                <a:gd name="f38" fmla="val 4010"/>
                <a:gd name="f39" fmla="val 3923"/>
                <a:gd name="f40" fmla="val 3466"/>
                <a:gd name="f41" fmla="val 4979"/>
                <a:gd name="f42" fmla="val 4947"/>
                <a:gd name="f43" fmla="val 3403"/>
                <a:gd name="f44" fmla="val 2994"/>
                <a:gd name="f45" fmla="val 2931"/>
                <a:gd name="f46" fmla="val 2844"/>
                <a:gd name="f47" fmla="val 2758"/>
                <a:gd name="f48" fmla="val 2671"/>
                <a:gd name="f49" fmla="val 2584"/>
                <a:gd name="f50" fmla="val 2521"/>
                <a:gd name="f51" fmla="val 2395"/>
                <a:gd name="f52" fmla="val 2962"/>
                <a:gd name="f53" fmla="val 2679"/>
                <a:gd name="f54" fmla="val 2490"/>
                <a:gd name="f55" fmla="val 2458"/>
                <a:gd name="f56" fmla="val 2049"/>
                <a:gd name="f57" fmla="val 1860"/>
                <a:gd name="f58" fmla="val 1702"/>
                <a:gd name="f59" fmla="val 2206"/>
                <a:gd name="f60" fmla="val 3088"/>
                <a:gd name="f61" fmla="val 3246"/>
                <a:gd name="f62" fmla="val 1"/>
                <a:gd name="f63" fmla="val 1576"/>
                <a:gd name="f64" fmla="val 32"/>
                <a:gd name="f65" fmla="val 3467"/>
                <a:gd name="f66" fmla="val 3971"/>
                <a:gd name="f67" fmla="val 158"/>
                <a:gd name="f68" fmla="val 411"/>
                <a:gd name="f69" fmla="val 6459"/>
                <a:gd name="f70" fmla="val 6554"/>
                <a:gd name="f71" fmla="val 6680"/>
                <a:gd name="f72" fmla="val 6806"/>
                <a:gd name="f73" fmla="val 225"/>
                <a:gd name="f74" fmla="val 6851"/>
                <a:gd name="f75" fmla="val 324"/>
                <a:gd name="f76" fmla="val 6895"/>
                <a:gd name="f77" fmla="val 420"/>
                <a:gd name="f78" fmla="val 460"/>
                <a:gd name="f79" fmla="val 500"/>
                <a:gd name="f80" fmla="val 6887"/>
                <a:gd name="f81" fmla="val 537"/>
                <a:gd name="f82" fmla="val 6869"/>
                <a:gd name="f83" fmla="val 6396"/>
                <a:gd name="f84" fmla="val 2269"/>
                <a:gd name="f85" fmla="val 6712"/>
                <a:gd name="f86" fmla="val 2899"/>
                <a:gd name="f87" fmla="val 5357"/>
                <a:gd name="f88" fmla="val 5325"/>
                <a:gd name="f89" fmla="*/ f0 1 6901"/>
                <a:gd name="f90" fmla="*/ f1 1 6896"/>
                <a:gd name="f91" fmla="val f2"/>
                <a:gd name="f92" fmla="val f3"/>
                <a:gd name="f93" fmla="val f4"/>
                <a:gd name="f94" fmla="+- f93 0 f91"/>
                <a:gd name="f95" fmla="+- f92 0 f91"/>
                <a:gd name="f96" fmla="*/ f95 1 6901"/>
                <a:gd name="f97" fmla="*/ f94 1 6896"/>
                <a:gd name="f98" fmla="*/ f91 1 f96"/>
                <a:gd name="f99" fmla="*/ f92 1 f96"/>
                <a:gd name="f100" fmla="*/ f91 1 f97"/>
                <a:gd name="f101" fmla="*/ f93 1 f97"/>
                <a:gd name="f102" fmla="*/ f98 f89 1"/>
                <a:gd name="f103" fmla="*/ f99 f89 1"/>
                <a:gd name="f104" fmla="*/ f101 f90 1"/>
                <a:gd name="f105" fmla="*/ f100 f90 1"/>
              </a:gdLst>
              <a:ahLst/>
              <a:cxnLst>
                <a:cxn ang="3cd4">
                  <a:pos x="hc" y="t"/>
                </a:cxn>
                <a:cxn ang="0">
                  <a:pos x="r" y="vc"/>
                </a:cxn>
                <a:cxn ang="cd4">
                  <a:pos x="hc" y="b"/>
                </a:cxn>
                <a:cxn ang="cd2">
                  <a:pos x="l" y="vc"/>
                </a:cxn>
              </a:cxnLst>
              <a:rect l="f102" t="f105" r="f103" b="f104"/>
              <a:pathLst>
                <a:path w="6901" h="6896">
                  <a:moveTo>
                    <a:pt x="f5" y="f6"/>
                  </a:moveTo>
                  <a:cubicBezTo>
                    <a:pt x="f7" y="f6"/>
                    <a:pt x="f8" y="f9"/>
                    <a:pt x="f8" y="f10"/>
                  </a:cubicBezTo>
                  <a:lnTo>
                    <a:pt x="f8" y="f11"/>
                  </a:lnTo>
                  <a:lnTo>
                    <a:pt x="f12" y="f11"/>
                  </a:lnTo>
                  <a:cubicBezTo>
                    <a:pt x="f13" y="f11"/>
                    <a:pt x="f14" y="f15"/>
                    <a:pt x="f14" y="f16"/>
                  </a:cubicBezTo>
                  <a:cubicBezTo>
                    <a:pt x="f14" y="f17"/>
                    <a:pt x="f13" y="f18"/>
                    <a:pt x="f12" y="f18"/>
                  </a:cubicBezTo>
                  <a:lnTo>
                    <a:pt x="f19" y="f18"/>
                  </a:lnTo>
                  <a:cubicBezTo>
                    <a:pt x="f20" y="f21"/>
                    <a:pt x="f22" y="f23"/>
                    <a:pt x="f23" y="f19"/>
                  </a:cubicBezTo>
                  <a:cubicBezTo>
                    <a:pt x="f24" y="f25"/>
                    <a:pt x="f24" y="f26"/>
                    <a:pt x="f27" y="f28"/>
                  </a:cubicBezTo>
                  <a:lnTo>
                    <a:pt x="f29" y="f30"/>
                  </a:lnTo>
                  <a:cubicBezTo>
                    <a:pt x="f25" y="f31"/>
                    <a:pt x="f25" y="f32"/>
                    <a:pt x="f29" y="f33"/>
                  </a:cubicBezTo>
                  <a:cubicBezTo>
                    <a:pt x="f34" y="f35"/>
                    <a:pt x="f22" y="f36"/>
                    <a:pt x="f37" y="f36"/>
                  </a:cubicBezTo>
                  <a:cubicBezTo>
                    <a:pt x="f38" y="f36"/>
                    <a:pt x="f39" y="f35"/>
                    <a:pt x="f23" y="f33"/>
                  </a:cubicBezTo>
                  <a:lnTo>
                    <a:pt x="f40" y="f41"/>
                  </a:lnTo>
                  <a:lnTo>
                    <a:pt x="f5" y="f42"/>
                  </a:lnTo>
                  <a:lnTo>
                    <a:pt x="f43" y="f41"/>
                  </a:lnTo>
                  <a:lnTo>
                    <a:pt x="f44" y="f33"/>
                  </a:lnTo>
                  <a:cubicBezTo>
                    <a:pt x="f45" y="f35"/>
                    <a:pt x="f46" y="f36"/>
                    <a:pt x="f47" y="f36"/>
                  </a:cubicBezTo>
                  <a:cubicBezTo>
                    <a:pt x="f48" y="f36"/>
                    <a:pt x="f49" y="f35"/>
                    <a:pt x="f50" y="f33"/>
                  </a:cubicBezTo>
                  <a:cubicBezTo>
                    <a:pt x="f51" y="f32"/>
                    <a:pt x="f51" y="f31"/>
                    <a:pt x="f50" y="f30"/>
                  </a:cubicBezTo>
                  <a:lnTo>
                    <a:pt x="f45" y="f28"/>
                  </a:lnTo>
                  <a:cubicBezTo>
                    <a:pt x="f52" y="f26"/>
                    <a:pt x="f52" y="f25"/>
                    <a:pt x="f44" y="f19"/>
                  </a:cubicBezTo>
                  <a:cubicBezTo>
                    <a:pt x="f53" y="f27"/>
                    <a:pt x="f54" y="f21"/>
                    <a:pt x="f55" y="f18"/>
                  </a:cubicBezTo>
                  <a:lnTo>
                    <a:pt x="f56" y="f18"/>
                  </a:lnTo>
                  <a:cubicBezTo>
                    <a:pt x="f57" y="f18"/>
                    <a:pt x="f58" y="f49"/>
                    <a:pt x="f58" y="f51"/>
                  </a:cubicBezTo>
                  <a:cubicBezTo>
                    <a:pt x="f58" y="f59"/>
                    <a:pt x="f57" y="f56"/>
                    <a:pt x="f56" y="f56"/>
                  </a:cubicBezTo>
                  <a:lnTo>
                    <a:pt x="f60" y="f56"/>
                  </a:lnTo>
                  <a:lnTo>
                    <a:pt x="f60" y="f10"/>
                  </a:lnTo>
                  <a:cubicBezTo>
                    <a:pt x="f60" y="f9"/>
                    <a:pt x="f61" y="f6"/>
                    <a:pt x="f5" y="f6"/>
                  </a:cubicBezTo>
                  <a:close/>
                  <a:moveTo>
                    <a:pt x="f40" y="f62"/>
                  </a:moveTo>
                  <a:cubicBezTo>
                    <a:pt x="f63" y="f62"/>
                    <a:pt x="f64" y="f63"/>
                    <a:pt x="f64" y="f65"/>
                  </a:cubicBezTo>
                  <a:cubicBezTo>
                    <a:pt x="f64" y="f66"/>
                    <a:pt x="f67" y="f28"/>
                    <a:pt x="f68" y="f41"/>
                  </a:cubicBezTo>
                  <a:lnTo>
                    <a:pt x="f64" y="f69"/>
                  </a:lnTo>
                  <a:cubicBezTo>
                    <a:pt x="f62" y="f70"/>
                    <a:pt x="f64" y="f71"/>
                    <a:pt x="f67" y="f72"/>
                  </a:cubicBezTo>
                  <a:cubicBezTo>
                    <a:pt x="f73" y="f74"/>
                    <a:pt x="f75" y="f76"/>
                    <a:pt x="f77" y="f76"/>
                  </a:cubicBezTo>
                  <a:cubicBezTo>
                    <a:pt x="f78" y="f76"/>
                    <a:pt x="f79" y="f80"/>
                    <a:pt x="f81" y="f82"/>
                  </a:cubicBezTo>
                  <a:lnTo>
                    <a:pt x="f10" y="f83"/>
                  </a:lnTo>
                  <a:cubicBezTo>
                    <a:pt x="f84" y="f85"/>
                    <a:pt x="f86" y="f82"/>
                    <a:pt x="f40" y="f82"/>
                  </a:cubicBezTo>
                  <a:cubicBezTo>
                    <a:pt x="f87" y="f82"/>
                    <a:pt x="f3" y="f87"/>
                    <a:pt x="f3" y="f5"/>
                  </a:cubicBezTo>
                  <a:cubicBezTo>
                    <a:pt x="f3" y="f63"/>
                    <a:pt x="f88" y="f62"/>
                    <a:pt x="f40" y="f6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50" name="Google Shape;6760;p88">
            <a:extLst>
              <a:ext uri="{FF2B5EF4-FFF2-40B4-BE49-F238E27FC236}">
                <a16:creationId xmlns:a16="http://schemas.microsoft.com/office/drawing/2014/main" id="{A36DC3E2-4520-BEA1-2642-EDAB6C101EC3}"/>
              </a:ext>
            </a:extLst>
          </p:cNvPr>
          <p:cNvGrpSpPr/>
          <p:nvPr/>
        </p:nvGrpSpPr>
        <p:grpSpPr>
          <a:xfrm>
            <a:off x="2446659" y="1247012"/>
            <a:ext cx="499957" cy="600565"/>
            <a:chOff x="3152165" y="935257"/>
            <a:chExt cx="374968" cy="450424"/>
          </a:xfrm>
          <a:solidFill>
            <a:srgbClr val="00B050"/>
          </a:solidFill>
        </p:grpSpPr>
        <p:sp>
          <p:nvSpPr>
            <p:cNvPr id="51" name="Google Shape;6761;p88">
              <a:extLst>
                <a:ext uri="{FF2B5EF4-FFF2-40B4-BE49-F238E27FC236}">
                  <a16:creationId xmlns:a16="http://schemas.microsoft.com/office/drawing/2014/main" id="{1DF52CC3-B2D9-FD83-72C7-EC1D0CFD2BB9}"/>
                </a:ext>
              </a:extLst>
            </p:cNvPr>
            <p:cNvSpPr/>
            <p:nvPr/>
          </p:nvSpPr>
          <p:spPr>
            <a:xfrm>
              <a:off x="3152165" y="935257"/>
              <a:ext cx="79168" cy="312880"/>
            </a:xfrm>
            <a:custGeom>
              <a:avLst/>
              <a:gdLst>
                <a:gd name="f0" fmla="val w"/>
                <a:gd name="f1" fmla="val h"/>
                <a:gd name="f2" fmla="val 0"/>
                <a:gd name="f3" fmla="val 2049"/>
                <a:gd name="f4" fmla="val 8098"/>
                <a:gd name="f5" fmla="val 1702"/>
                <a:gd name="f6" fmla="val 757"/>
                <a:gd name="f7" fmla="val 1"/>
                <a:gd name="f8" fmla="val 788"/>
                <a:gd name="f9" fmla="val 1733"/>
                <a:gd name="f10" fmla="val 8097"/>
                <a:gd name="f11" fmla="val 348"/>
                <a:gd name="f12" fmla="val 7782"/>
                <a:gd name="f13" fmla="val 820"/>
                <a:gd name="f14" fmla="val 7562"/>
                <a:gd name="f15" fmla="val 1387"/>
                <a:gd name="f16" fmla="*/ f0 1 2049"/>
                <a:gd name="f17" fmla="*/ f1 1 8098"/>
                <a:gd name="f18" fmla="val f2"/>
                <a:gd name="f19" fmla="val f3"/>
                <a:gd name="f20" fmla="val f4"/>
                <a:gd name="f21" fmla="+- f20 0 f18"/>
                <a:gd name="f22" fmla="+- f19 0 f18"/>
                <a:gd name="f23" fmla="*/ f22 1 2049"/>
                <a:gd name="f24" fmla="*/ f21 1 8098"/>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2049" h="8098">
                  <a:moveTo>
                    <a:pt x="f5" y="f2"/>
                  </a:moveTo>
                  <a:cubicBezTo>
                    <a:pt x="f6" y="f2"/>
                    <a:pt x="f7" y="f8"/>
                    <a:pt x="f7" y="f9"/>
                  </a:cubicBezTo>
                  <a:lnTo>
                    <a:pt x="f7" y="f10"/>
                  </a:lnTo>
                  <a:cubicBezTo>
                    <a:pt x="f11" y="f12"/>
                    <a:pt x="f13" y="f14"/>
                    <a:pt x="f15" y="f14"/>
                  </a:cubicBezTo>
                  <a:lnTo>
                    <a:pt x="f3" y="f14"/>
                  </a:lnTo>
                  <a:lnTo>
                    <a:pt x="f3" y="f2"/>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52" name="Google Shape;6762;p88">
              <a:extLst>
                <a:ext uri="{FF2B5EF4-FFF2-40B4-BE49-F238E27FC236}">
                  <a16:creationId xmlns:a16="http://schemas.microsoft.com/office/drawing/2014/main" id="{3FA453F4-B2E6-EE04-07C0-BA91187CBE5E}"/>
                </a:ext>
              </a:extLst>
            </p:cNvPr>
            <p:cNvSpPr/>
            <p:nvPr/>
          </p:nvSpPr>
          <p:spPr>
            <a:xfrm>
              <a:off x="3152165" y="1252965"/>
              <a:ext cx="374968" cy="105942"/>
            </a:xfrm>
            <a:custGeom>
              <a:avLst/>
              <a:gdLst>
                <a:gd name="f0" fmla="val w"/>
                <a:gd name="f1" fmla="val h"/>
                <a:gd name="f2" fmla="val 0"/>
                <a:gd name="f3" fmla="val 9705"/>
                <a:gd name="f4" fmla="val 2742"/>
                <a:gd name="f5" fmla="val 1387"/>
                <a:gd name="f6" fmla="val 631"/>
                <a:gd name="f7" fmla="val 1"/>
                <a:gd name="f8" fmla="val 630"/>
                <a:gd name="f9" fmla="val 1386"/>
                <a:gd name="f10" fmla="val 2111"/>
                <a:gd name="f11" fmla="val 600"/>
                <a:gd name="f12" fmla="val 2741"/>
                <a:gd name="f13" fmla="val 1356"/>
                <a:gd name="f14" fmla="val 4758"/>
                <a:gd name="f15" fmla="val 1733"/>
                <a:gd name="f16" fmla="val 1702"/>
                <a:gd name="f17" fmla="val 1513"/>
                <a:gd name="f18" fmla="val 1575"/>
                <a:gd name="f19" fmla="val 1355"/>
                <a:gd name="f20" fmla="val 1166"/>
                <a:gd name="f21" fmla="val 1008"/>
                <a:gd name="f22" fmla="val 9232"/>
                <a:gd name="f23" fmla="val 9263"/>
                <a:gd name="f24" fmla="val 851"/>
                <a:gd name="f25" fmla="val 9326"/>
                <a:gd name="f26" fmla="val 662"/>
                <a:gd name="f27" fmla="val 9452"/>
                <a:gd name="f28" fmla="val 536"/>
                <a:gd name="f29" fmla="val 9704"/>
                <a:gd name="f30" fmla="val 221"/>
                <a:gd name="f31" fmla="val 9484"/>
                <a:gd name="f32" fmla="*/ f0 1 9705"/>
                <a:gd name="f33" fmla="*/ f1 1 2742"/>
                <a:gd name="f34" fmla="val f2"/>
                <a:gd name="f35" fmla="val f3"/>
                <a:gd name="f36" fmla="val f4"/>
                <a:gd name="f37" fmla="+- f36 0 f34"/>
                <a:gd name="f38" fmla="+- f35 0 f34"/>
                <a:gd name="f39" fmla="*/ f38 1 9705"/>
                <a:gd name="f40" fmla="*/ f37 1 2742"/>
                <a:gd name="f41" fmla="*/ f34 1 f39"/>
                <a:gd name="f42" fmla="*/ f35 1 f39"/>
                <a:gd name="f43" fmla="*/ f34 1 f40"/>
                <a:gd name="f44" fmla="*/ f36 1 f40"/>
                <a:gd name="f45" fmla="*/ f41 f32 1"/>
                <a:gd name="f46" fmla="*/ f42 f32 1"/>
                <a:gd name="f47" fmla="*/ f44 f33 1"/>
                <a:gd name="f48" fmla="*/ f43 f33 1"/>
              </a:gdLst>
              <a:ahLst/>
              <a:cxnLst>
                <a:cxn ang="3cd4">
                  <a:pos x="hc" y="t"/>
                </a:cxn>
                <a:cxn ang="0">
                  <a:pos x="r" y="vc"/>
                </a:cxn>
                <a:cxn ang="cd4">
                  <a:pos x="hc" y="b"/>
                </a:cxn>
                <a:cxn ang="cd2">
                  <a:pos x="l" y="vc"/>
                </a:cxn>
              </a:cxnLst>
              <a:rect l="f45" t="f48" r="f46" b="f47"/>
              <a:pathLst>
                <a:path w="9705" h="2742">
                  <a:moveTo>
                    <a:pt x="f5" y="f2"/>
                  </a:moveTo>
                  <a:cubicBezTo>
                    <a:pt x="f6" y="f2"/>
                    <a:pt x="f7" y="f8"/>
                    <a:pt x="f7" y="f9"/>
                  </a:cubicBezTo>
                  <a:cubicBezTo>
                    <a:pt x="f7" y="f10"/>
                    <a:pt x="f11" y="f12"/>
                    <a:pt x="f13" y="f12"/>
                  </a:cubicBezTo>
                  <a:lnTo>
                    <a:pt x="f14" y="f12"/>
                  </a:lnTo>
                  <a:lnTo>
                    <a:pt x="f14" y="f15"/>
                  </a:lnTo>
                  <a:lnTo>
                    <a:pt x="f16" y="f15"/>
                  </a:lnTo>
                  <a:cubicBezTo>
                    <a:pt x="f17" y="f15"/>
                    <a:pt x="f13" y="f18"/>
                    <a:pt x="f13" y="f19"/>
                  </a:cubicBezTo>
                  <a:cubicBezTo>
                    <a:pt x="f13" y="f20"/>
                    <a:pt x="f17" y="f21"/>
                    <a:pt x="f16" y="f21"/>
                  </a:cubicBezTo>
                  <a:lnTo>
                    <a:pt x="f22" y="f21"/>
                  </a:lnTo>
                  <a:cubicBezTo>
                    <a:pt x="f23" y="f24"/>
                    <a:pt x="f25" y="f26"/>
                    <a:pt x="f27" y="f28"/>
                  </a:cubicBezTo>
                  <a:cubicBezTo>
                    <a:pt x="f29" y="f30"/>
                    <a:pt x="f31" y="f2"/>
                    <a:pt x="f23"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53" name="Google Shape;6763;p88">
              <a:extLst>
                <a:ext uri="{FF2B5EF4-FFF2-40B4-BE49-F238E27FC236}">
                  <a16:creationId xmlns:a16="http://schemas.microsoft.com/office/drawing/2014/main" id="{D9C0BF82-F28C-2537-15BB-EB7A174FDFA8}"/>
                </a:ext>
              </a:extLst>
            </p:cNvPr>
            <p:cNvSpPr/>
            <p:nvPr/>
          </p:nvSpPr>
          <p:spPr>
            <a:xfrm>
              <a:off x="3441902" y="1319881"/>
              <a:ext cx="85231" cy="39026"/>
            </a:xfrm>
            <a:custGeom>
              <a:avLst/>
              <a:gdLst>
                <a:gd name="f0" fmla="val w"/>
                <a:gd name="f1" fmla="val h"/>
                <a:gd name="f2" fmla="val 0"/>
                <a:gd name="f3" fmla="val 2206"/>
                <a:gd name="f4" fmla="val 1010"/>
                <a:gd name="f5" fmla="val 1"/>
                <a:gd name="f6" fmla="val 1009"/>
                <a:gd name="f7" fmla="val 1670"/>
                <a:gd name="f8" fmla="val 1953"/>
                <a:gd name="f9" fmla="val 2205"/>
                <a:gd name="f10" fmla="val 788"/>
                <a:gd name="f11" fmla="val 505"/>
                <a:gd name="f12" fmla="val 1827"/>
                <a:gd name="f13" fmla="val 347"/>
                <a:gd name="f14" fmla="val 1764"/>
                <a:gd name="f15" fmla="val 190"/>
                <a:gd name="f16" fmla="*/ f0 1 2206"/>
                <a:gd name="f17" fmla="*/ f1 1 1010"/>
                <a:gd name="f18" fmla="val f2"/>
                <a:gd name="f19" fmla="val f3"/>
                <a:gd name="f20" fmla="val f4"/>
                <a:gd name="f21" fmla="+- f20 0 f18"/>
                <a:gd name="f22" fmla="+- f19 0 f18"/>
                <a:gd name="f23" fmla="*/ f22 1 2206"/>
                <a:gd name="f24" fmla="*/ f21 1 1010"/>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2206" h="1010">
                  <a:moveTo>
                    <a:pt x="f2" y="f5"/>
                  </a:moveTo>
                  <a:lnTo>
                    <a:pt x="f2" y="f6"/>
                  </a:lnTo>
                  <a:lnTo>
                    <a:pt x="f7" y="f6"/>
                  </a:lnTo>
                  <a:cubicBezTo>
                    <a:pt x="f8" y="f6"/>
                    <a:pt x="f9" y="f10"/>
                    <a:pt x="f8" y="f11"/>
                  </a:cubicBezTo>
                  <a:cubicBezTo>
                    <a:pt x="f12" y="f13"/>
                    <a:pt x="f14" y="f15"/>
                    <a:pt x="f7" y="f5"/>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54" name="Google Shape;6764;p88">
              <a:extLst>
                <a:ext uri="{FF2B5EF4-FFF2-40B4-BE49-F238E27FC236}">
                  <a16:creationId xmlns:a16="http://schemas.microsoft.com/office/drawing/2014/main" id="{540908FF-401D-296C-228B-89D85BA6263F}"/>
                </a:ext>
              </a:extLst>
            </p:cNvPr>
            <p:cNvSpPr/>
            <p:nvPr/>
          </p:nvSpPr>
          <p:spPr>
            <a:xfrm>
              <a:off x="3323825" y="1094710"/>
              <a:ext cx="130283" cy="53592"/>
            </a:xfrm>
            <a:custGeom>
              <a:avLst/>
              <a:gdLst>
                <a:gd name="f0" fmla="val w"/>
                <a:gd name="f1" fmla="val h"/>
                <a:gd name="f2" fmla="val 0"/>
                <a:gd name="f3" fmla="val 3372"/>
                <a:gd name="f4" fmla="val 1387"/>
                <a:gd name="f5" fmla="val 1701"/>
                <a:gd name="f6" fmla="val 882"/>
                <a:gd name="f7" fmla="val 221"/>
                <a:gd name="f8" fmla="val 599"/>
                <a:gd name="f9" fmla="val 3371"/>
                <a:gd name="f10" fmla="val 3214"/>
                <a:gd name="f11" fmla="val 2521"/>
                <a:gd name="f12" fmla="*/ f0 1 3372"/>
                <a:gd name="f13" fmla="*/ f1 1 1387"/>
                <a:gd name="f14" fmla="val f2"/>
                <a:gd name="f15" fmla="val f3"/>
                <a:gd name="f16" fmla="val f4"/>
                <a:gd name="f17" fmla="+- f16 0 f14"/>
                <a:gd name="f18" fmla="+- f15 0 f14"/>
                <a:gd name="f19" fmla="*/ f18 1 3372"/>
                <a:gd name="f20" fmla="*/ f17 1 1387"/>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3372" h="1387">
                  <a:moveTo>
                    <a:pt x="f5" y="f2"/>
                  </a:moveTo>
                  <a:cubicBezTo>
                    <a:pt x="f6" y="f2"/>
                    <a:pt x="f7" y="f8"/>
                    <a:pt x="f2" y="f4"/>
                  </a:cubicBezTo>
                  <a:lnTo>
                    <a:pt x="f9" y="f4"/>
                  </a:lnTo>
                  <a:cubicBezTo>
                    <a:pt x="f10" y="f8"/>
                    <a:pt x="f11"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55" name="Google Shape;6765;p88">
              <a:extLst>
                <a:ext uri="{FF2B5EF4-FFF2-40B4-BE49-F238E27FC236}">
                  <a16:creationId xmlns:a16="http://schemas.microsoft.com/office/drawing/2014/main" id="{2B5BB670-7352-640B-231E-AC08B10EB453}"/>
                </a:ext>
              </a:extLst>
            </p:cNvPr>
            <p:cNvSpPr/>
            <p:nvPr/>
          </p:nvSpPr>
          <p:spPr>
            <a:xfrm>
              <a:off x="3363967" y="1015578"/>
              <a:ext cx="51151" cy="51151"/>
            </a:xfrm>
            <a:custGeom>
              <a:avLst/>
              <a:gdLst>
                <a:gd name="f0" fmla="val w"/>
                <a:gd name="f1" fmla="val h"/>
                <a:gd name="f2" fmla="val 0"/>
                <a:gd name="f3" fmla="val 1324"/>
                <a:gd name="f4" fmla="val 662"/>
                <a:gd name="f5" fmla="val 1"/>
                <a:gd name="f6" fmla="val 316"/>
                <a:gd name="f7" fmla="val 284"/>
                <a:gd name="f8" fmla="val 1040"/>
                <a:gd name="f9" fmla="*/ f0 1 1324"/>
                <a:gd name="f10" fmla="*/ f1 1 1324"/>
                <a:gd name="f11" fmla="val f2"/>
                <a:gd name="f12" fmla="val f3"/>
                <a:gd name="f13" fmla="+- f12 0 f11"/>
                <a:gd name="f14" fmla="*/ f13 1 1324"/>
                <a:gd name="f15" fmla="*/ f11 1 f14"/>
                <a:gd name="f16" fmla="*/ f12 1 f14"/>
                <a:gd name="f17" fmla="*/ f15 f9 1"/>
                <a:gd name="f18" fmla="*/ f16 f9 1"/>
                <a:gd name="f19" fmla="*/ f16 f10 1"/>
                <a:gd name="f20" fmla="*/ f15 f10 1"/>
              </a:gdLst>
              <a:ahLst/>
              <a:cxnLst>
                <a:cxn ang="3cd4">
                  <a:pos x="hc" y="t"/>
                </a:cxn>
                <a:cxn ang="0">
                  <a:pos x="r" y="vc"/>
                </a:cxn>
                <a:cxn ang="cd4">
                  <a:pos x="hc" y="b"/>
                </a:cxn>
                <a:cxn ang="cd2">
                  <a:pos x="l" y="vc"/>
                </a:cxn>
              </a:cxnLst>
              <a:rect l="f17" t="f20" r="f18" b="f19"/>
              <a:pathLst>
                <a:path w="1324" h="1324">
                  <a:moveTo>
                    <a:pt x="f4" y="f5"/>
                  </a:moveTo>
                  <a:cubicBezTo>
                    <a:pt x="f6" y="f5"/>
                    <a:pt x="f5" y="f7"/>
                    <a:pt x="f5" y="f4"/>
                  </a:cubicBezTo>
                  <a:cubicBezTo>
                    <a:pt x="f5" y="f8"/>
                    <a:pt x="f6" y="f3"/>
                    <a:pt x="f4" y="f3"/>
                  </a:cubicBezTo>
                  <a:cubicBezTo>
                    <a:pt x="f8" y="f3"/>
                    <a:pt x="f3" y="f8"/>
                    <a:pt x="f3" y="f4"/>
                  </a:cubicBezTo>
                  <a:cubicBezTo>
                    <a:pt x="f3" y="f7"/>
                    <a:pt x="f8" y="f5"/>
                    <a:pt x="f4" y="f5"/>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56" name="Google Shape;6766;p88">
              <a:extLst>
                <a:ext uri="{FF2B5EF4-FFF2-40B4-BE49-F238E27FC236}">
                  <a16:creationId xmlns:a16="http://schemas.microsoft.com/office/drawing/2014/main" id="{95BADB65-9E00-7E68-F79E-9CC105907CD2}"/>
                </a:ext>
              </a:extLst>
            </p:cNvPr>
            <p:cNvSpPr/>
            <p:nvPr/>
          </p:nvSpPr>
          <p:spPr>
            <a:xfrm>
              <a:off x="3256873" y="935257"/>
              <a:ext cx="265395" cy="292169"/>
            </a:xfrm>
            <a:custGeom>
              <a:avLst/>
              <a:gdLst>
                <a:gd name="f0" fmla="val w"/>
                <a:gd name="f1" fmla="val h"/>
                <a:gd name="f2" fmla="val 0"/>
                <a:gd name="f3" fmla="val 6869"/>
                <a:gd name="f4" fmla="val 7562"/>
                <a:gd name="f5" fmla="val 3434"/>
                <a:gd name="f6" fmla="val 1355"/>
                <a:gd name="f7" fmla="val 4191"/>
                <a:gd name="f8" fmla="val 4821"/>
                <a:gd name="f9" fmla="val 1985"/>
                <a:gd name="f10" fmla="val 2741"/>
                <a:gd name="f11" fmla="val 3088"/>
                <a:gd name="f12" fmla="val 4663"/>
                <a:gd name="f13" fmla="val 3403"/>
                <a:gd name="f14" fmla="val 4474"/>
                <a:gd name="f15" fmla="val 3655"/>
                <a:gd name="f16" fmla="val 5293"/>
                <a:gd name="f17" fmla="val 4033"/>
                <a:gd name="f18" fmla="val 5829"/>
                <a:gd name="f19" fmla="val 4852"/>
                <a:gd name="f20" fmla="val 6018"/>
                <a:gd name="f21" fmla="val 5671"/>
                <a:gd name="f22" fmla="val 6175"/>
                <a:gd name="f23" fmla="val 5482"/>
                <a:gd name="f24" fmla="val 1387"/>
                <a:gd name="f25" fmla="val 1198"/>
                <a:gd name="f26" fmla="val 1040"/>
                <a:gd name="f27" fmla="val 1576"/>
                <a:gd name="f28" fmla="val 2426"/>
                <a:gd name="f29" fmla="val 2174"/>
                <a:gd name="f30" fmla="val 2048"/>
                <a:gd name="f31" fmla="val 2678"/>
                <a:gd name="f32" fmla="val 6868"/>
                <a:gd name="f33" fmla="val 1009"/>
                <a:gd name="f34" fmla="val 473"/>
                <a:gd name="f35" fmla="val 6396"/>
                <a:gd name="f36" fmla="*/ f0 1 6869"/>
                <a:gd name="f37" fmla="*/ f1 1 7562"/>
                <a:gd name="f38" fmla="val f2"/>
                <a:gd name="f39" fmla="val f3"/>
                <a:gd name="f40" fmla="val f4"/>
                <a:gd name="f41" fmla="+- f40 0 f38"/>
                <a:gd name="f42" fmla="+- f39 0 f38"/>
                <a:gd name="f43" fmla="*/ f42 1 6869"/>
                <a:gd name="f44" fmla="*/ f41 1 7562"/>
                <a:gd name="f45" fmla="*/ f38 1 f43"/>
                <a:gd name="f46" fmla="*/ f39 1 f43"/>
                <a:gd name="f47" fmla="*/ f38 1 f44"/>
                <a:gd name="f48" fmla="*/ f40 1 f44"/>
                <a:gd name="f49" fmla="*/ f45 f36 1"/>
                <a:gd name="f50" fmla="*/ f46 f36 1"/>
                <a:gd name="f51" fmla="*/ f48 f37 1"/>
                <a:gd name="f52" fmla="*/ f47 f37 1"/>
              </a:gdLst>
              <a:ahLst/>
              <a:cxnLst>
                <a:cxn ang="3cd4">
                  <a:pos x="hc" y="t"/>
                </a:cxn>
                <a:cxn ang="0">
                  <a:pos x="r" y="vc"/>
                </a:cxn>
                <a:cxn ang="cd4">
                  <a:pos x="hc" y="b"/>
                </a:cxn>
                <a:cxn ang="cd2">
                  <a:pos x="l" y="vc"/>
                </a:cxn>
              </a:cxnLst>
              <a:rect l="f49" t="f52" r="f50" b="f51"/>
              <a:pathLst>
                <a:path w="6869" h="7562">
                  <a:moveTo>
                    <a:pt x="f5" y="f6"/>
                  </a:moveTo>
                  <a:cubicBezTo>
                    <a:pt x="f7" y="f6"/>
                    <a:pt x="f8" y="f9"/>
                    <a:pt x="f8" y="f10"/>
                  </a:cubicBezTo>
                  <a:cubicBezTo>
                    <a:pt x="f8" y="f11"/>
                    <a:pt x="f12" y="f13"/>
                    <a:pt x="f14" y="f15"/>
                  </a:cubicBezTo>
                  <a:cubicBezTo>
                    <a:pt x="f16" y="f17"/>
                    <a:pt x="f18" y="f19"/>
                    <a:pt x="f18" y="f18"/>
                  </a:cubicBezTo>
                  <a:cubicBezTo>
                    <a:pt x="f18" y="f20"/>
                    <a:pt x="f21" y="f22"/>
                    <a:pt x="f23" y="f22"/>
                  </a:cubicBezTo>
                  <a:lnTo>
                    <a:pt x="f24" y="f22"/>
                  </a:lnTo>
                  <a:cubicBezTo>
                    <a:pt x="f25" y="f22"/>
                    <a:pt x="f26" y="f20"/>
                    <a:pt x="f26" y="f18"/>
                  </a:cubicBezTo>
                  <a:cubicBezTo>
                    <a:pt x="f26" y="f19"/>
                    <a:pt x="f27" y="f17"/>
                    <a:pt x="f28" y="f15"/>
                  </a:cubicBezTo>
                  <a:cubicBezTo>
                    <a:pt x="f29" y="f13"/>
                    <a:pt x="f30" y="f11"/>
                    <a:pt x="f30" y="f10"/>
                  </a:cubicBezTo>
                  <a:cubicBezTo>
                    <a:pt x="f30" y="f9"/>
                    <a:pt x="f31" y="f6"/>
                    <a:pt x="f5" y="f6"/>
                  </a:cubicBezTo>
                  <a:close/>
                  <a:moveTo>
                    <a:pt x="f2" y="f2"/>
                  </a:moveTo>
                  <a:lnTo>
                    <a:pt x="f2" y="f4"/>
                  </a:lnTo>
                  <a:lnTo>
                    <a:pt x="f32" y="f4"/>
                  </a:lnTo>
                  <a:lnTo>
                    <a:pt x="f32" y="f33"/>
                  </a:lnTo>
                  <a:cubicBezTo>
                    <a:pt x="f32" y="f34"/>
                    <a:pt x="f35" y="f2"/>
                    <a:pt x="f18"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57" name="Google Shape;6767;p88">
              <a:extLst>
                <a:ext uri="{FF2B5EF4-FFF2-40B4-BE49-F238E27FC236}">
                  <a16:creationId xmlns:a16="http://schemas.microsoft.com/office/drawing/2014/main" id="{484098D1-CF19-874A-4577-E999309BC31E}"/>
                </a:ext>
              </a:extLst>
            </p:cNvPr>
            <p:cNvSpPr/>
            <p:nvPr/>
          </p:nvSpPr>
          <p:spPr>
            <a:xfrm>
              <a:off x="3363967" y="1319881"/>
              <a:ext cx="53592" cy="65800"/>
            </a:xfrm>
            <a:custGeom>
              <a:avLst/>
              <a:gdLst>
                <a:gd name="f0" fmla="val w"/>
                <a:gd name="f1" fmla="val h"/>
                <a:gd name="f2" fmla="val 0"/>
                <a:gd name="f3" fmla="val 1387"/>
                <a:gd name="f4" fmla="val 1703"/>
                <a:gd name="f5" fmla="val 1"/>
                <a:gd name="f6" fmla="val 1702"/>
                <a:gd name="f7" fmla="val 505"/>
                <a:gd name="f8" fmla="val 536"/>
                <a:gd name="f9" fmla="val 1324"/>
                <a:gd name="f10" fmla="val 631"/>
                <a:gd name="f11" fmla="val 694"/>
                <a:gd name="f12" fmla="val 711"/>
                <a:gd name="f13" fmla="val 1316"/>
                <a:gd name="f14" fmla="val 725"/>
                <a:gd name="f15" fmla="val 1312"/>
                <a:gd name="f16" fmla="val 739"/>
                <a:gd name="f17" fmla="val 776"/>
                <a:gd name="f18" fmla="val 805"/>
                <a:gd name="f19" fmla="val 1341"/>
                <a:gd name="f20" fmla="val 851"/>
                <a:gd name="f21" fmla="*/ f0 1 1387"/>
                <a:gd name="f22" fmla="*/ f1 1 1703"/>
                <a:gd name="f23" fmla="val f2"/>
                <a:gd name="f24" fmla="val f3"/>
                <a:gd name="f25" fmla="val f4"/>
                <a:gd name="f26" fmla="+- f25 0 f23"/>
                <a:gd name="f27" fmla="+- f24 0 f23"/>
                <a:gd name="f28" fmla="*/ f27 1 1387"/>
                <a:gd name="f29" fmla="*/ f26 1 1703"/>
                <a:gd name="f30" fmla="*/ f23 1 f28"/>
                <a:gd name="f31" fmla="*/ f24 1 f28"/>
                <a:gd name="f32" fmla="*/ f23 1 f29"/>
                <a:gd name="f33" fmla="*/ f25 1 f29"/>
                <a:gd name="f34" fmla="*/ f30 f21 1"/>
                <a:gd name="f35" fmla="*/ f31 f21 1"/>
                <a:gd name="f36" fmla="*/ f33 f22 1"/>
                <a:gd name="f37" fmla="*/ f32 f22 1"/>
              </a:gdLst>
              <a:ahLst/>
              <a:cxnLst>
                <a:cxn ang="3cd4">
                  <a:pos x="hc" y="t"/>
                </a:cxn>
                <a:cxn ang="0">
                  <a:pos x="r" y="vc"/>
                </a:cxn>
                <a:cxn ang="cd4">
                  <a:pos x="hc" y="b"/>
                </a:cxn>
                <a:cxn ang="cd2">
                  <a:pos x="l" y="vc"/>
                </a:cxn>
              </a:cxnLst>
              <a:rect l="f34" t="f37" r="f35" b="f36"/>
              <a:pathLst>
                <a:path w="1387" h="1703">
                  <a:moveTo>
                    <a:pt x="f5" y="f5"/>
                  </a:moveTo>
                  <a:lnTo>
                    <a:pt x="f5" y="f6"/>
                  </a:lnTo>
                  <a:lnTo>
                    <a:pt x="f7" y="f3"/>
                  </a:lnTo>
                  <a:cubicBezTo>
                    <a:pt x="f8" y="f9"/>
                    <a:pt x="f10" y="f9"/>
                    <a:pt x="f11" y="f9"/>
                  </a:cubicBezTo>
                  <a:cubicBezTo>
                    <a:pt x="f12" y="f13"/>
                    <a:pt x="f14" y="f15"/>
                    <a:pt x="f16" y="f15"/>
                  </a:cubicBezTo>
                  <a:cubicBezTo>
                    <a:pt x="f17" y="f15"/>
                    <a:pt x="f18" y="f19"/>
                    <a:pt x="f20" y="f3"/>
                  </a:cubicBezTo>
                  <a:lnTo>
                    <a:pt x="f3" y="f6"/>
                  </a:lnTo>
                  <a:lnTo>
                    <a:pt x="f3" y="f5"/>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58" name="Google Shape;6777;p88">
            <a:extLst>
              <a:ext uri="{FF2B5EF4-FFF2-40B4-BE49-F238E27FC236}">
                <a16:creationId xmlns:a16="http://schemas.microsoft.com/office/drawing/2014/main" id="{2FE61DFB-462B-C3A2-A95D-498849B8362B}"/>
              </a:ext>
            </a:extLst>
          </p:cNvPr>
          <p:cNvGrpSpPr/>
          <p:nvPr/>
        </p:nvGrpSpPr>
        <p:grpSpPr>
          <a:xfrm>
            <a:off x="6414070" y="1211289"/>
            <a:ext cx="600565" cy="600564"/>
            <a:chOff x="6127723" y="908465"/>
            <a:chExt cx="450424" cy="450423"/>
          </a:xfrm>
          <a:solidFill>
            <a:srgbClr val="00B050"/>
          </a:solidFill>
        </p:grpSpPr>
        <p:sp>
          <p:nvSpPr>
            <p:cNvPr id="59" name="Google Shape;6778;p88">
              <a:extLst>
                <a:ext uri="{FF2B5EF4-FFF2-40B4-BE49-F238E27FC236}">
                  <a16:creationId xmlns:a16="http://schemas.microsoft.com/office/drawing/2014/main" id="{FBD216FE-5664-BD78-B1BD-8D89D9F91273}"/>
                </a:ext>
              </a:extLst>
            </p:cNvPr>
            <p:cNvSpPr/>
            <p:nvPr/>
          </p:nvSpPr>
          <p:spPr>
            <a:xfrm>
              <a:off x="6361435" y="1042379"/>
              <a:ext cx="198470" cy="76690"/>
            </a:xfrm>
            <a:custGeom>
              <a:avLst/>
              <a:gdLst>
                <a:gd name="f0" fmla="val w"/>
                <a:gd name="f1" fmla="val h"/>
                <a:gd name="f2" fmla="val 0"/>
                <a:gd name="f3" fmla="val 5137"/>
                <a:gd name="f4" fmla="val 1985"/>
                <a:gd name="f5" fmla="val 473"/>
                <a:gd name="f6" fmla="val 316"/>
                <a:gd name="f7" fmla="val 158"/>
                <a:gd name="f8" fmla="val 32"/>
                <a:gd name="f9" fmla="val 1"/>
                <a:gd name="f10" fmla="val 126"/>
                <a:gd name="f11" fmla="val 2521"/>
                <a:gd name="f12" fmla="val 5136"/>
                <a:gd name="f13" fmla="val 4979"/>
                <a:gd name="f14" fmla="val 4790"/>
                <a:gd name="f15" fmla="val 4569"/>
                <a:gd name="f16" fmla="*/ f0 1 5137"/>
                <a:gd name="f17" fmla="*/ f1 1 1985"/>
                <a:gd name="f18" fmla="val f2"/>
                <a:gd name="f19" fmla="val f3"/>
                <a:gd name="f20" fmla="val f4"/>
                <a:gd name="f21" fmla="+- f20 0 f18"/>
                <a:gd name="f22" fmla="+- f19 0 f18"/>
                <a:gd name="f23" fmla="*/ f22 1 5137"/>
                <a:gd name="f24" fmla="*/ f21 1 1985"/>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5137" h="1985">
                  <a:moveTo>
                    <a:pt x="f5" y="f2"/>
                  </a:moveTo>
                  <a:cubicBezTo>
                    <a:pt x="f6" y="f2"/>
                    <a:pt x="f7" y="f8"/>
                    <a:pt x="f9" y="f10"/>
                  </a:cubicBezTo>
                  <a:lnTo>
                    <a:pt x="f11" y="f4"/>
                  </a:lnTo>
                  <a:lnTo>
                    <a:pt x="f12" y="f7"/>
                  </a:lnTo>
                  <a:cubicBezTo>
                    <a:pt x="f13" y="f8"/>
                    <a:pt x="f14" y="f2"/>
                    <a:pt x="f1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60" name="Google Shape;6779;p88">
              <a:extLst>
                <a:ext uri="{FF2B5EF4-FFF2-40B4-BE49-F238E27FC236}">
                  <a16:creationId xmlns:a16="http://schemas.microsoft.com/office/drawing/2014/main" id="{5532E547-8DFD-A99D-DE0C-B08C854338BB}"/>
                </a:ext>
              </a:extLst>
            </p:cNvPr>
            <p:cNvSpPr/>
            <p:nvPr/>
          </p:nvSpPr>
          <p:spPr>
            <a:xfrm>
              <a:off x="6340769" y="1065486"/>
              <a:ext cx="237378" cy="159489"/>
            </a:xfrm>
            <a:custGeom>
              <a:avLst/>
              <a:gdLst>
                <a:gd name="f0" fmla="val w"/>
                <a:gd name="f1" fmla="val h"/>
                <a:gd name="f2" fmla="val 0"/>
                <a:gd name="f3" fmla="val 6144"/>
                <a:gd name="f4" fmla="val 4128"/>
                <a:gd name="f5" fmla="val 63"/>
                <a:gd name="f6" fmla="val 1"/>
                <a:gd name="f7" fmla="val 32"/>
                <a:gd name="f8" fmla="val 127"/>
                <a:gd name="f9" fmla="val 284"/>
                <a:gd name="f10" fmla="val 379"/>
                <a:gd name="f11" fmla="val 3120"/>
                <a:gd name="f12" fmla="val 3655"/>
                <a:gd name="f13" fmla="val 473"/>
                <a:gd name="f14" fmla="val 1040"/>
                <a:gd name="f15" fmla="val 5136"/>
                <a:gd name="f16" fmla="val 5671"/>
                <a:gd name="f17" fmla="val 6112"/>
                <a:gd name="f18" fmla="val 190"/>
                <a:gd name="f19" fmla="val 64"/>
                <a:gd name="f20" fmla="val 3277"/>
                <a:gd name="f21" fmla="val 2048"/>
                <a:gd name="f22" fmla="val 3214"/>
                <a:gd name="f23" fmla="val 2080"/>
                <a:gd name="f24" fmla="val 3151"/>
                <a:gd name="f25" fmla="val 3056"/>
                <a:gd name="f26" fmla="val 2993"/>
                <a:gd name="f27" fmla="val 2962"/>
                <a:gd name="f28" fmla="val 2867"/>
                <a:gd name="f29" fmla="*/ f0 1 6144"/>
                <a:gd name="f30" fmla="*/ f1 1 4128"/>
                <a:gd name="f31" fmla="val f2"/>
                <a:gd name="f32" fmla="val f3"/>
                <a:gd name="f33" fmla="val f4"/>
                <a:gd name="f34" fmla="+- f33 0 f31"/>
                <a:gd name="f35" fmla="+- f32 0 f31"/>
                <a:gd name="f36" fmla="*/ f35 1 6144"/>
                <a:gd name="f37" fmla="*/ f34 1 4128"/>
                <a:gd name="f38" fmla="*/ f31 1 f36"/>
                <a:gd name="f39" fmla="*/ f32 1 f36"/>
                <a:gd name="f40" fmla="*/ f31 1 f37"/>
                <a:gd name="f41" fmla="*/ f33 1 f37"/>
                <a:gd name="f42" fmla="*/ f38 f29 1"/>
                <a:gd name="f43" fmla="*/ f39 f29 1"/>
                <a:gd name="f44" fmla="*/ f41 f30 1"/>
                <a:gd name="f45" fmla="*/ f40 f30 1"/>
              </a:gdLst>
              <a:ahLst/>
              <a:cxnLst>
                <a:cxn ang="3cd4">
                  <a:pos x="hc" y="t"/>
                </a:cxn>
                <a:cxn ang="0">
                  <a:pos x="r" y="vc"/>
                </a:cxn>
                <a:cxn ang="cd4">
                  <a:pos x="hc" y="b"/>
                </a:cxn>
                <a:cxn ang="cd2">
                  <a:pos x="l" y="vc"/>
                </a:cxn>
              </a:cxnLst>
              <a:rect l="f42" t="f45" r="f43" b="f44"/>
              <a:pathLst>
                <a:path w="6144" h="4128">
                  <a:moveTo>
                    <a:pt x="f5" y="f6"/>
                  </a:moveTo>
                  <a:cubicBezTo>
                    <a:pt x="f7" y="f8"/>
                    <a:pt x="f2" y="f9"/>
                    <a:pt x="f2" y="f10"/>
                  </a:cubicBezTo>
                  <a:lnTo>
                    <a:pt x="f2" y="f11"/>
                  </a:lnTo>
                  <a:cubicBezTo>
                    <a:pt x="f2" y="f12"/>
                    <a:pt x="f13" y="f4"/>
                    <a:pt x="f14" y="f4"/>
                  </a:cubicBezTo>
                  <a:lnTo>
                    <a:pt x="f15" y="f4"/>
                  </a:lnTo>
                  <a:cubicBezTo>
                    <a:pt x="f16" y="f4"/>
                    <a:pt x="f3" y="f12"/>
                    <a:pt x="f3" y="f11"/>
                  </a:cubicBezTo>
                  <a:lnTo>
                    <a:pt x="f3" y="f10"/>
                  </a:lnTo>
                  <a:cubicBezTo>
                    <a:pt x="f3" y="f9"/>
                    <a:pt x="f17" y="f18"/>
                    <a:pt x="f17" y="f19"/>
                  </a:cubicBezTo>
                  <a:lnTo>
                    <a:pt x="f20" y="f21"/>
                  </a:lnTo>
                  <a:cubicBezTo>
                    <a:pt x="f22" y="f23"/>
                    <a:pt x="f24" y="f23"/>
                    <a:pt x="f25" y="f23"/>
                  </a:cubicBezTo>
                  <a:cubicBezTo>
                    <a:pt x="f26" y="f23"/>
                    <a:pt x="f27" y="f23"/>
                    <a:pt x="f28" y="f21"/>
                  </a:cubicBezTo>
                  <a:lnTo>
                    <a:pt x="f5" y="f6"/>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61" name="Google Shape;6780;p88">
              <a:extLst>
                <a:ext uri="{FF2B5EF4-FFF2-40B4-BE49-F238E27FC236}">
                  <a16:creationId xmlns:a16="http://schemas.microsoft.com/office/drawing/2014/main" id="{CD364EAB-2597-B143-DA32-164EE9BC4FCC}"/>
                </a:ext>
              </a:extLst>
            </p:cNvPr>
            <p:cNvSpPr/>
            <p:nvPr/>
          </p:nvSpPr>
          <p:spPr>
            <a:xfrm>
              <a:off x="6127723" y="988786"/>
              <a:ext cx="292169" cy="290971"/>
            </a:xfrm>
            <a:custGeom>
              <a:avLst/>
              <a:gdLst>
                <a:gd name="f0" fmla="val w"/>
                <a:gd name="f1" fmla="val h"/>
                <a:gd name="f2" fmla="val 0"/>
                <a:gd name="f3" fmla="val 7562"/>
                <a:gd name="f4" fmla="val 7531"/>
                <a:gd name="f5" fmla="val 3781"/>
                <a:gd name="f6" fmla="val 2017"/>
                <a:gd name="f7" fmla="val 3970"/>
                <a:gd name="f8" fmla="val 4128"/>
                <a:gd name="f9" fmla="val 2175"/>
                <a:gd name="f10" fmla="val 2364"/>
                <a:gd name="f11" fmla="val 2584"/>
                <a:gd name="f12" fmla="val 2742"/>
                <a:gd name="f13" fmla="val 1702"/>
                <a:gd name="f14" fmla="val 1482"/>
                <a:gd name="f15" fmla="val 1324"/>
                <a:gd name="f16" fmla="val 3057"/>
                <a:gd name="f17" fmla="val 3403"/>
                <a:gd name="f18" fmla="val 3277"/>
                <a:gd name="f19" fmla="val 3435"/>
                <a:gd name="f20" fmla="val 3561"/>
                <a:gd name="f21" fmla="val 3750"/>
                <a:gd name="f22" fmla="val 3466"/>
                <a:gd name="f23" fmla="val 3939"/>
                <a:gd name="f24" fmla="val 4096"/>
                <a:gd name="f25" fmla="val 2395"/>
                <a:gd name="f26" fmla="val 4790"/>
                <a:gd name="f27" fmla="val 4947"/>
                <a:gd name="f28" fmla="val 5136"/>
                <a:gd name="f29" fmla="val 5325"/>
                <a:gd name="f30" fmla="val 5483"/>
                <a:gd name="f31" fmla="val 1"/>
                <a:gd name="f32" fmla="val 7530"/>
                <a:gd name="f33" fmla="val 6837"/>
                <a:gd name="f34" fmla="val 6522"/>
                <a:gd name="f35" fmla="val 5577"/>
                <a:gd name="f36" fmla="val 4853"/>
                <a:gd name="f37" fmla="val 6081"/>
                <a:gd name="f38" fmla="val 1450"/>
                <a:gd name="f39" fmla="val 725"/>
                <a:gd name="f40" fmla="*/ f0 1 7562"/>
                <a:gd name="f41" fmla="*/ f1 1 7531"/>
                <a:gd name="f42" fmla="val f2"/>
                <a:gd name="f43" fmla="val f3"/>
                <a:gd name="f44" fmla="val f4"/>
                <a:gd name="f45" fmla="+- f44 0 f42"/>
                <a:gd name="f46" fmla="+- f43 0 f42"/>
                <a:gd name="f47" fmla="*/ f46 1 7562"/>
                <a:gd name="f48" fmla="*/ f45 1 7531"/>
                <a:gd name="f49" fmla="*/ f42 1 f47"/>
                <a:gd name="f50" fmla="*/ f43 1 f47"/>
                <a:gd name="f51" fmla="*/ f42 1 f48"/>
                <a:gd name="f52" fmla="*/ f44 1 f48"/>
                <a:gd name="f53" fmla="*/ f49 f40 1"/>
                <a:gd name="f54" fmla="*/ f50 f40 1"/>
                <a:gd name="f55" fmla="*/ f52 f41 1"/>
                <a:gd name="f56" fmla="*/ f51 f41 1"/>
              </a:gdLst>
              <a:ahLst/>
              <a:cxnLst>
                <a:cxn ang="3cd4">
                  <a:pos x="hc" y="t"/>
                </a:cxn>
                <a:cxn ang="0">
                  <a:pos x="r" y="vc"/>
                </a:cxn>
                <a:cxn ang="cd4">
                  <a:pos x="hc" y="b"/>
                </a:cxn>
                <a:cxn ang="cd2">
                  <a:pos x="l" y="vc"/>
                </a:cxn>
              </a:cxnLst>
              <a:rect l="f53" t="f56" r="f54" b="f55"/>
              <a:pathLst>
                <a:path w="7562" h="7531">
                  <a:moveTo>
                    <a:pt x="f5" y="f6"/>
                  </a:moveTo>
                  <a:cubicBezTo>
                    <a:pt x="f7" y="f6"/>
                    <a:pt x="f8" y="f9"/>
                    <a:pt x="f8" y="f10"/>
                  </a:cubicBezTo>
                  <a:cubicBezTo>
                    <a:pt x="f8" y="f11"/>
                    <a:pt x="f7" y="f12"/>
                    <a:pt x="f5" y="f12"/>
                  </a:cubicBezTo>
                  <a:lnTo>
                    <a:pt x="f13" y="f12"/>
                  </a:lnTo>
                  <a:cubicBezTo>
                    <a:pt x="f14" y="f12"/>
                    <a:pt x="f15" y="f11"/>
                    <a:pt x="f15" y="f10"/>
                  </a:cubicBezTo>
                  <a:cubicBezTo>
                    <a:pt x="f15" y="f9"/>
                    <a:pt x="f14" y="f6"/>
                    <a:pt x="f13" y="f6"/>
                  </a:cubicBezTo>
                  <a:close/>
                  <a:moveTo>
                    <a:pt x="f16" y="f17"/>
                  </a:moveTo>
                  <a:cubicBezTo>
                    <a:pt x="f18" y="f17"/>
                    <a:pt x="f19" y="f20"/>
                    <a:pt x="f19" y="f21"/>
                  </a:cubicBezTo>
                  <a:cubicBezTo>
                    <a:pt x="f22" y="f23"/>
                    <a:pt x="f18" y="f24"/>
                    <a:pt x="f16" y="f24"/>
                  </a:cubicBezTo>
                  <a:lnTo>
                    <a:pt x="f13" y="f24"/>
                  </a:lnTo>
                  <a:cubicBezTo>
                    <a:pt x="f14" y="f24"/>
                    <a:pt x="f15" y="f23"/>
                    <a:pt x="f15" y="f21"/>
                  </a:cubicBezTo>
                  <a:cubicBezTo>
                    <a:pt x="f15" y="f20"/>
                    <a:pt x="f14" y="f17"/>
                    <a:pt x="f13" y="f17"/>
                  </a:cubicBezTo>
                  <a:close/>
                  <a:moveTo>
                    <a:pt x="f25" y="f26"/>
                  </a:moveTo>
                  <a:cubicBezTo>
                    <a:pt x="f11" y="f26"/>
                    <a:pt x="f12" y="f27"/>
                    <a:pt x="f12" y="f28"/>
                  </a:cubicBezTo>
                  <a:cubicBezTo>
                    <a:pt x="f12" y="f29"/>
                    <a:pt x="f11" y="f30"/>
                    <a:pt x="f25" y="f30"/>
                  </a:cubicBezTo>
                  <a:lnTo>
                    <a:pt x="f13" y="f30"/>
                  </a:lnTo>
                  <a:cubicBezTo>
                    <a:pt x="f14" y="f30"/>
                    <a:pt x="f15" y="f29"/>
                    <a:pt x="f15" y="f28"/>
                  </a:cubicBezTo>
                  <a:cubicBezTo>
                    <a:pt x="f15" y="f27"/>
                    <a:pt x="f14" y="f26"/>
                    <a:pt x="f13" y="f26"/>
                  </a:cubicBezTo>
                  <a:close/>
                  <a:moveTo>
                    <a:pt x="f31" y="f31"/>
                  </a:moveTo>
                  <a:lnTo>
                    <a:pt x="f31" y="f32"/>
                  </a:lnTo>
                  <a:lnTo>
                    <a:pt x="f3" y="f32"/>
                  </a:lnTo>
                  <a:lnTo>
                    <a:pt x="f3" y="f33"/>
                  </a:lnTo>
                  <a:lnTo>
                    <a:pt x="f34" y="f33"/>
                  </a:lnTo>
                  <a:cubicBezTo>
                    <a:pt x="f35" y="f33"/>
                    <a:pt x="f36" y="f37"/>
                    <a:pt x="f36" y="f28"/>
                  </a:cubicBezTo>
                  <a:lnTo>
                    <a:pt x="f36" y="f25"/>
                  </a:lnTo>
                  <a:cubicBezTo>
                    <a:pt x="f36" y="f38"/>
                    <a:pt x="f35" y="f39"/>
                    <a:pt x="f34" y="f39"/>
                  </a:cubicBezTo>
                  <a:lnTo>
                    <a:pt x="f3" y="f39"/>
                  </a:lnTo>
                  <a:lnTo>
                    <a:pt x="f3" y="f31"/>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62" name="Google Shape;6781;p88">
              <a:extLst>
                <a:ext uri="{FF2B5EF4-FFF2-40B4-BE49-F238E27FC236}">
                  <a16:creationId xmlns:a16="http://schemas.microsoft.com/office/drawing/2014/main" id="{352174E8-EE46-166A-A4B6-758BA6AAEA24}"/>
                </a:ext>
              </a:extLst>
            </p:cNvPr>
            <p:cNvSpPr/>
            <p:nvPr/>
          </p:nvSpPr>
          <p:spPr>
            <a:xfrm>
              <a:off x="6127723" y="908465"/>
              <a:ext cx="292169" cy="53592"/>
            </a:xfrm>
            <a:custGeom>
              <a:avLst/>
              <a:gdLst>
                <a:gd name="f0" fmla="val w"/>
                <a:gd name="f1" fmla="val h"/>
                <a:gd name="f2" fmla="val 0"/>
                <a:gd name="f3" fmla="val 7562"/>
                <a:gd name="f4" fmla="val 1387"/>
                <a:gd name="f5" fmla="val 1009"/>
                <a:gd name="f6" fmla="val 1"/>
                <a:gd name="f7" fmla="val 473"/>
                <a:gd name="f8" fmla="val 1040"/>
                <a:gd name="f9" fmla="val 7089"/>
                <a:gd name="f10" fmla="val 6522"/>
                <a:gd name="f11" fmla="*/ f0 1 7562"/>
                <a:gd name="f12" fmla="*/ f1 1 1387"/>
                <a:gd name="f13" fmla="val f2"/>
                <a:gd name="f14" fmla="val f3"/>
                <a:gd name="f15" fmla="val f4"/>
                <a:gd name="f16" fmla="+- f15 0 f13"/>
                <a:gd name="f17" fmla="+- f14 0 f13"/>
                <a:gd name="f18" fmla="*/ f17 1 7562"/>
                <a:gd name="f19" fmla="*/ f16 1 1387"/>
                <a:gd name="f20" fmla="*/ f13 1 f18"/>
                <a:gd name="f21" fmla="*/ f14 1 f18"/>
                <a:gd name="f22" fmla="*/ f13 1 f19"/>
                <a:gd name="f23" fmla="*/ f15 1 f19"/>
                <a:gd name="f24" fmla="*/ f20 f11 1"/>
                <a:gd name="f25" fmla="*/ f21 f11 1"/>
                <a:gd name="f26" fmla="*/ f23 f12 1"/>
                <a:gd name="f27" fmla="*/ f22 f12 1"/>
              </a:gdLst>
              <a:ahLst/>
              <a:cxnLst>
                <a:cxn ang="3cd4">
                  <a:pos x="hc" y="t"/>
                </a:cxn>
                <a:cxn ang="0">
                  <a:pos x="r" y="vc"/>
                </a:cxn>
                <a:cxn ang="cd4">
                  <a:pos x="hc" y="b"/>
                </a:cxn>
                <a:cxn ang="cd2">
                  <a:pos x="l" y="vc"/>
                </a:cxn>
              </a:cxnLst>
              <a:rect l="f24" t="f27" r="f25" b="f26"/>
              <a:pathLst>
                <a:path w="7562" h="1387">
                  <a:moveTo>
                    <a:pt x="f5" y="f6"/>
                  </a:moveTo>
                  <a:cubicBezTo>
                    <a:pt x="f7" y="f6"/>
                    <a:pt x="f6" y="f7"/>
                    <a:pt x="f6" y="f8"/>
                  </a:cubicBezTo>
                  <a:lnTo>
                    <a:pt x="f6" y="f4"/>
                  </a:lnTo>
                  <a:lnTo>
                    <a:pt x="f3" y="f4"/>
                  </a:lnTo>
                  <a:lnTo>
                    <a:pt x="f3" y="f8"/>
                  </a:lnTo>
                  <a:cubicBezTo>
                    <a:pt x="f3" y="f7"/>
                    <a:pt x="f9" y="f6"/>
                    <a:pt x="f10"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63" name="Google Shape;6782;p88">
              <a:extLst>
                <a:ext uri="{FF2B5EF4-FFF2-40B4-BE49-F238E27FC236}">
                  <a16:creationId xmlns:a16="http://schemas.microsoft.com/office/drawing/2014/main" id="{555574FF-167C-0439-51CD-91AA9360AD94}"/>
                </a:ext>
              </a:extLst>
            </p:cNvPr>
            <p:cNvSpPr/>
            <p:nvPr/>
          </p:nvSpPr>
          <p:spPr>
            <a:xfrm>
              <a:off x="6127723" y="1305296"/>
              <a:ext cx="292169" cy="53592"/>
            </a:xfrm>
            <a:custGeom>
              <a:avLst/>
              <a:gdLst>
                <a:gd name="f0" fmla="val w"/>
                <a:gd name="f1" fmla="val h"/>
                <a:gd name="f2" fmla="val 0"/>
                <a:gd name="f3" fmla="val 7562"/>
                <a:gd name="f4" fmla="val 1387"/>
                <a:gd name="f5" fmla="val 1"/>
                <a:gd name="f6" fmla="val 347"/>
                <a:gd name="f7" fmla="val 945"/>
                <a:gd name="f8" fmla="val 442"/>
                <a:gd name="f9" fmla="val 1386"/>
                <a:gd name="f10" fmla="val 1009"/>
                <a:gd name="f11" fmla="val 6522"/>
                <a:gd name="f12" fmla="val 7089"/>
                <a:gd name="f13" fmla="val 914"/>
                <a:gd name="f14" fmla="*/ f0 1 7562"/>
                <a:gd name="f15" fmla="*/ f1 1 1387"/>
                <a:gd name="f16" fmla="val f2"/>
                <a:gd name="f17" fmla="val f3"/>
                <a:gd name="f18" fmla="val f4"/>
                <a:gd name="f19" fmla="+- f18 0 f16"/>
                <a:gd name="f20" fmla="+- f17 0 f16"/>
                <a:gd name="f21" fmla="*/ f20 1 7562"/>
                <a:gd name="f22" fmla="*/ f19 1 1387"/>
                <a:gd name="f23" fmla="*/ f16 1 f21"/>
                <a:gd name="f24" fmla="*/ f17 1 f21"/>
                <a:gd name="f25" fmla="*/ f16 1 f22"/>
                <a:gd name="f26" fmla="*/ f18 1 f22"/>
                <a:gd name="f27" fmla="*/ f23 f14 1"/>
                <a:gd name="f28" fmla="*/ f24 f14 1"/>
                <a:gd name="f29" fmla="*/ f26 f15 1"/>
                <a:gd name="f30" fmla="*/ f25 f15 1"/>
              </a:gdLst>
              <a:ahLst/>
              <a:cxnLst>
                <a:cxn ang="3cd4">
                  <a:pos x="hc" y="t"/>
                </a:cxn>
                <a:cxn ang="0">
                  <a:pos x="r" y="vc"/>
                </a:cxn>
                <a:cxn ang="cd4">
                  <a:pos x="hc" y="b"/>
                </a:cxn>
                <a:cxn ang="cd2">
                  <a:pos x="l" y="vc"/>
                </a:cxn>
              </a:cxnLst>
              <a:rect l="f27" t="f30" r="f28" b="f29"/>
              <a:pathLst>
                <a:path w="7562" h="1387">
                  <a:moveTo>
                    <a:pt x="f5" y="f2"/>
                  </a:moveTo>
                  <a:lnTo>
                    <a:pt x="f5" y="f6"/>
                  </a:lnTo>
                  <a:cubicBezTo>
                    <a:pt x="f5" y="f7"/>
                    <a:pt x="f8" y="f9"/>
                    <a:pt x="f10" y="f9"/>
                  </a:cubicBezTo>
                  <a:lnTo>
                    <a:pt x="f11" y="f9"/>
                  </a:lnTo>
                  <a:cubicBezTo>
                    <a:pt x="f12" y="f9"/>
                    <a:pt x="f3" y="f13"/>
                    <a:pt x="f3" y="f6"/>
                  </a:cubicBezTo>
                  <a:lnTo>
                    <a:pt x="f3" y="f2"/>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64" name="Google Shape;6827;p88">
            <a:extLst>
              <a:ext uri="{FF2B5EF4-FFF2-40B4-BE49-F238E27FC236}">
                <a16:creationId xmlns:a16="http://schemas.microsoft.com/office/drawing/2014/main" id="{73AC6D41-3DDC-B136-447A-60AEC5F52B1B}"/>
              </a:ext>
            </a:extLst>
          </p:cNvPr>
          <p:cNvGrpSpPr/>
          <p:nvPr/>
        </p:nvGrpSpPr>
        <p:grpSpPr>
          <a:xfrm>
            <a:off x="7170364" y="1221809"/>
            <a:ext cx="607037" cy="598920"/>
            <a:chOff x="6694944" y="916356"/>
            <a:chExt cx="455278" cy="449190"/>
          </a:xfrm>
          <a:solidFill>
            <a:srgbClr val="00B050"/>
          </a:solidFill>
        </p:grpSpPr>
        <p:sp>
          <p:nvSpPr>
            <p:cNvPr id="65" name="Google Shape;6828;p88">
              <a:extLst>
                <a:ext uri="{FF2B5EF4-FFF2-40B4-BE49-F238E27FC236}">
                  <a16:creationId xmlns:a16="http://schemas.microsoft.com/office/drawing/2014/main" id="{5FD0B2FE-9CB9-749D-12A7-28983D888E6F}"/>
                </a:ext>
              </a:extLst>
            </p:cNvPr>
            <p:cNvSpPr/>
            <p:nvPr/>
          </p:nvSpPr>
          <p:spPr>
            <a:xfrm>
              <a:off x="6987067" y="968669"/>
              <a:ext cx="130283" cy="131518"/>
            </a:xfrm>
            <a:custGeom>
              <a:avLst/>
              <a:gdLst>
                <a:gd name="f0" fmla="val w"/>
                <a:gd name="f1" fmla="val h"/>
                <a:gd name="f2" fmla="val 0"/>
                <a:gd name="f3" fmla="val 3372"/>
                <a:gd name="f4" fmla="val 3404"/>
                <a:gd name="f5" fmla="val 347"/>
                <a:gd name="f6" fmla="val 1"/>
                <a:gd name="f7" fmla="val 158"/>
                <a:gd name="f8" fmla="val 536"/>
                <a:gd name="f9" fmla="val 694"/>
                <a:gd name="f10" fmla="val 1009"/>
                <a:gd name="f11" fmla="val 1576"/>
                <a:gd name="f12" fmla="val 2049"/>
                <a:gd name="f13" fmla="val 1166"/>
                <a:gd name="f14" fmla="val 1733"/>
                <a:gd name="f15" fmla="val 2269"/>
                <a:gd name="f16" fmla="val 1923"/>
                <a:gd name="f17" fmla="val 2175"/>
                <a:gd name="f18" fmla="val 1860"/>
                <a:gd name="f19" fmla="val 2112"/>
                <a:gd name="f20" fmla="val 1773"/>
                <a:gd name="f21" fmla="val 2080"/>
                <a:gd name="f22" fmla="val 1686"/>
                <a:gd name="f23" fmla="val 1600"/>
                <a:gd name="f24" fmla="val 1513"/>
                <a:gd name="f25" fmla="val 1450"/>
                <a:gd name="f26" fmla="val 1324"/>
                <a:gd name="f27" fmla="val 2521"/>
                <a:gd name="f28" fmla="val 2647"/>
                <a:gd name="f29" fmla="val 3309"/>
                <a:gd name="f30" fmla="val 3403"/>
                <a:gd name="f31" fmla="val 2360"/>
                <a:gd name="f32" fmla="val 2450"/>
                <a:gd name="f33" fmla="val 2537"/>
                <a:gd name="f34" fmla="val 2584"/>
                <a:gd name="f35" fmla="val 3277"/>
                <a:gd name="f36" fmla="val 3214"/>
                <a:gd name="f37" fmla="val 3120"/>
                <a:gd name="f38" fmla="val 3029"/>
                <a:gd name="f39" fmla="val 2939"/>
                <a:gd name="f40" fmla="val 2852"/>
                <a:gd name="f41" fmla="val 2805"/>
                <a:gd name="f42" fmla="val 2679"/>
                <a:gd name="f43" fmla="val 2742"/>
                <a:gd name="f44" fmla="val 788"/>
                <a:gd name="f45" fmla="val 1954"/>
                <a:gd name="f46" fmla="*/ f0 1 3372"/>
                <a:gd name="f47" fmla="*/ f1 1 3404"/>
                <a:gd name="f48" fmla="val f2"/>
                <a:gd name="f49" fmla="val f3"/>
                <a:gd name="f50" fmla="val f4"/>
                <a:gd name="f51" fmla="+- f50 0 f48"/>
                <a:gd name="f52" fmla="+- f49 0 f48"/>
                <a:gd name="f53" fmla="*/ f52 1 3372"/>
                <a:gd name="f54" fmla="*/ f51 1 3404"/>
                <a:gd name="f55" fmla="*/ f48 1 f53"/>
                <a:gd name="f56" fmla="*/ f49 1 f53"/>
                <a:gd name="f57" fmla="*/ f48 1 f54"/>
                <a:gd name="f58" fmla="*/ f50 1 f54"/>
                <a:gd name="f59" fmla="*/ f55 f46 1"/>
                <a:gd name="f60" fmla="*/ f56 f46 1"/>
                <a:gd name="f61" fmla="*/ f58 f47 1"/>
                <a:gd name="f62" fmla="*/ f57 f47 1"/>
              </a:gdLst>
              <a:ahLst/>
              <a:cxnLst>
                <a:cxn ang="3cd4">
                  <a:pos x="hc" y="t"/>
                </a:cxn>
                <a:cxn ang="0">
                  <a:pos x="r" y="vc"/>
                </a:cxn>
                <a:cxn ang="cd4">
                  <a:pos x="hc" y="b"/>
                </a:cxn>
                <a:cxn ang="cd2">
                  <a:pos x="l" y="vc"/>
                </a:cxn>
              </a:cxnLst>
              <a:rect l="f59" t="f62" r="f60" b="f61"/>
              <a:pathLst>
                <a:path w="3372" h="3404">
                  <a:moveTo>
                    <a:pt x="f5" y="f6"/>
                  </a:moveTo>
                  <a:cubicBezTo>
                    <a:pt x="f7" y="f6"/>
                    <a:pt x="f6" y="f7"/>
                    <a:pt x="f6" y="f5"/>
                  </a:cubicBezTo>
                  <a:cubicBezTo>
                    <a:pt x="f6" y="f8"/>
                    <a:pt x="f7" y="f9"/>
                    <a:pt x="f5" y="f9"/>
                  </a:cubicBezTo>
                  <a:lnTo>
                    <a:pt x="f10" y="f9"/>
                  </a:lnTo>
                  <a:cubicBezTo>
                    <a:pt x="f11" y="f9"/>
                    <a:pt x="f12" y="f13"/>
                    <a:pt x="f12" y="f14"/>
                  </a:cubicBezTo>
                  <a:lnTo>
                    <a:pt x="f12" y="f15"/>
                  </a:lnTo>
                  <a:lnTo>
                    <a:pt x="f16" y="f17"/>
                  </a:lnTo>
                  <a:cubicBezTo>
                    <a:pt x="f18" y="f19"/>
                    <a:pt x="f20" y="f21"/>
                    <a:pt x="f22" y="f21"/>
                  </a:cubicBezTo>
                  <a:cubicBezTo>
                    <a:pt x="f23" y="f21"/>
                    <a:pt x="f24" y="f19"/>
                    <a:pt x="f25" y="f17"/>
                  </a:cubicBezTo>
                  <a:cubicBezTo>
                    <a:pt x="f26" y="f15"/>
                    <a:pt x="f26" y="f27"/>
                    <a:pt x="f25" y="f28"/>
                  </a:cubicBezTo>
                  <a:lnTo>
                    <a:pt x="f19" y="f29"/>
                  </a:lnTo>
                  <a:cubicBezTo>
                    <a:pt x="f17" y="f3"/>
                    <a:pt x="f15" y="f30"/>
                    <a:pt x="f31" y="f30"/>
                  </a:cubicBezTo>
                  <a:cubicBezTo>
                    <a:pt x="f32" y="f30"/>
                    <a:pt x="f33" y="f3"/>
                    <a:pt x="f34" y="f29"/>
                  </a:cubicBezTo>
                  <a:lnTo>
                    <a:pt x="f35" y="f28"/>
                  </a:lnTo>
                  <a:cubicBezTo>
                    <a:pt x="f3" y="f27"/>
                    <a:pt x="f3" y="f15"/>
                    <a:pt x="f35" y="f17"/>
                  </a:cubicBezTo>
                  <a:cubicBezTo>
                    <a:pt x="f36" y="f19"/>
                    <a:pt x="f37" y="f21"/>
                    <a:pt x="f38" y="f21"/>
                  </a:cubicBezTo>
                  <a:cubicBezTo>
                    <a:pt x="f39" y="f21"/>
                    <a:pt x="f40" y="f19"/>
                    <a:pt x="f41" y="f17"/>
                  </a:cubicBezTo>
                  <a:lnTo>
                    <a:pt x="f42" y="f15"/>
                  </a:lnTo>
                  <a:lnTo>
                    <a:pt x="f42" y="f14"/>
                  </a:lnTo>
                  <a:cubicBezTo>
                    <a:pt x="f43" y="f44"/>
                    <a:pt x="f45" y="f6"/>
                    <a:pt x="f10"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66" name="Google Shape;6829;p88">
              <a:extLst>
                <a:ext uri="{FF2B5EF4-FFF2-40B4-BE49-F238E27FC236}">
                  <a16:creationId xmlns:a16="http://schemas.microsoft.com/office/drawing/2014/main" id="{ED0BC22C-4FA3-B914-EFF4-E3E624FE0374}"/>
                </a:ext>
              </a:extLst>
            </p:cNvPr>
            <p:cNvSpPr/>
            <p:nvPr/>
          </p:nvSpPr>
          <p:spPr>
            <a:xfrm>
              <a:off x="6803273" y="1234028"/>
              <a:ext cx="131481" cy="131518"/>
            </a:xfrm>
            <a:custGeom>
              <a:avLst/>
              <a:gdLst>
                <a:gd name="f0" fmla="val w"/>
                <a:gd name="f1" fmla="val h"/>
                <a:gd name="f2" fmla="val 0"/>
                <a:gd name="f3" fmla="val 3403"/>
                <a:gd name="f4" fmla="val 3404"/>
                <a:gd name="f5" fmla="val 1013"/>
                <a:gd name="f6" fmla="val 1"/>
                <a:gd name="f7" fmla="val 922"/>
                <a:gd name="f8" fmla="val 835"/>
                <a:gd name="f9" fmla="val 32"/>
                <a:gd name="f10" fmla="val 788"/>
                <a:gd name="f11" fmla="val 95"/>
                <a:gd name="f12" fmla="val 127"/>
                <a:gd name="f13" fmla="val 757"/>
                <a:gd name="f14" fmla="val 883"/>
                <a:gd name="f15" fmla="val 1135"/>
                <a:gd name="f16" fmla="val 1229"/>
                <a:gd name="f17" fmla="val 174"/>
                <a:gd name="f18" fmla="val 1292"/>
                <a:gd name="f19" fmla="val 260"/>
                <a:gd name="f20" fmla="val 1324"/>
                <a:gd name="f21" fmla="val 351"/>
                <a:gd name="f22" fmla="val 442"/>
                <a:gd name="f23" fmla="val 536"/>
                <a:gd name="f24" fmla="val 599"/>
                <a:gd name="f25" fmla="val 694"/>
                <a:gd name="f26" fmla="val 1671"/>
                <a:gd name="f27" fmla="val 2616"/>
                <a:gd name="f28" fmla="val 1450"/>
                <a:gd name="f29" fmla="val 3372"/>
                <a:gd name="f30" fmla="val 2395"/>
                <a:gd name="f31" fmla="val 3057"/>
                <a:gd name="f32" fmla="val 3246"/>
                <a:gd name="f33" fmla="val 2868"/>
                <a:gd name="f34" fmla="val 2710"/>
                <a:gd name="f35" fmla="val 2363"/>
                <a:gd name="f36" fmla="val 1796"/>
                <a:gd name="f37" fmla="val 2238"/>
                <a:gd name="f38" fmla="val 1513"/>
                <a:gd name="f39" fmla="val 1599"/>
                <a:gd name="f40" fmla="val 1686"/>
                <a:gd name="f41" fmla="val 1773"/>
                <a:gd name="f42" fmla="val 1859"/>
                <a:gd name="f43" fmla="val 1922"/>
                <a:gd name="f44" fmla="val 2048"/>
                <a:gd name="f45" fmla="val 1261"/>
                <a:gd name="f46" fmla="val 1198"/>
                <a:gd name="f47" fmla="val 1103"/>
                <a:gd name="f48" fmla="*/ f0 1 3403"/>
                <a:gd name="f49" fmla="*/ f1 1 3404"/>
                <a:gd name="f50" fmla="val f2"/>
                <a:gd name="f51" fmla="val f3"/>
                <a:gd name="f52" fmla="val f4"/>
                <a:gd name="f53" fmla="+- f52 0 f50"/>
                <a:gd name="f54" fmla="+- f51 0 f50"/>
                <a:gd name="f55" fmla="*/ f54 1 3403"/>
                <a:gd name="f56" fmla="*/ f53 1 3404"/>
                <a:gd name="f57" fmla="*/ f50 1 f55"/>
                <a:gd name="f58" fmla="*/ f51 1 f55"/>
                <a:gd name="f59" fmla="*/ f50 1 f56"/>
                <a:gd name="f60" fmla="*/ f52 1 f56"/>
                <a:gd name="f61" fmla="*/ f57 f48 1"/>
                <a:gd name="f62" fmla="*/ f58 f48 1"/>
                <a:gd name="f63" fmla="*/ f60 f49 1"/>
                <a:gd name="f64" fmla="*/ f59 f49 1"/>
              </a:gdLst>
              <a:ahLst/>
              <a:cxnLst>
                <a:cxn ang="3cd4">
                  <a:pos x="hc" y="t"/>
                </a:cxn>
                <a:cxn ang="0">
                  <a:pos x="r" y="vc"/>
                </a:cxn>
                <a:cxn ang="cd4">
                  <a:pos x="hc" y="b"/>
                </a:cxn>
                <a:cxn ang="cd2">
                  <a:pos x="l" y="vc"/>
                </a:cxn>
              </a:cxnLst>
              <a:rect l="f61" t="f64" r="f62" b="f63"/>
              <a:pathLst>
                <a:path w="3403" h="3404">
                  <a:moveTo>
                    <a:pt x="f5" y="f6"/>
                  </a:moveTo>
                  <a:cubicBezTo>
                    <a:pt x="f7" y="f6"/>
                    <a:pt x="f8" y="f9"/>
                    <a:pt x="f10" y="f11"/>
                  </a:cubicBezTo>
                  <a:lnTo>
                    <a:pt x="f12" y="f13"/>
                  </a:lnTo>
                  <a:cubicBezTo>
                    <a:pt x="f6" y="f14"/>
                    <a:pt x="f6" y="f15"/>
                    <a:pt x="f12" y="f16"/>
                  </a:cubicBezTo>
                  <a:cubicBezTo>
                    <a:pt x="f17" y="f18"/>
                    <a:pt x="f19" y="f20"/>
                    <a:pt x="f21" y="f20"/>
                  </a:cubicBezTo>
                  <a:cubicBezTo>
                    <a:pt x="f22" y="f20"/>
                    <a:pt x="f23" y="f18"/>
                    <a:pt x="f24" y="f16"/>
                  </a:cubicBezTo>
                  <a:lnTo>
                    <a:pt x="f25" y="f15"/>
                  </a:lnTo>
                  <a:lnTo>
                    <a:pt x="f25" y="f26"/>
                  </a:lnTo>
                  <a:cubicBezTo>
                    <a:pt x="f25" y="f27"/>
                    <a:pt x="f28" y="f29"/>
                    <a:pt x="f30" y="f29"/>
                  </a:cubicBezTo>
                  <a:lnTo>
                    <a:pt x="f31" y="f29"/>
                  </a:lnTo>
                  <a:lnTo>
                    <a:pt x="f31" y="f3"/>
                  </a:lnTo>
                  <a:cubicBezTo>
                    <a:pt x="f32" y="f3"/>
                    <a:pt x="f3" y="f32"/>
                    <a:pt x="f3" y="f31"/>
                  </a:cubicBezTo>
                  <a:cubicBezTo>
                    <a:pt x="f3" y="f33"/>
                    <a:pt x="f32" y="f34"/>
                    <a:pt x="f31" y="f34"/>
                  </a:cubicBezTo>
                  <a:lnTo>
                    <a:pt x="f35" y="f34"/>
                  </a:lnTo>
                  <a:cubicBezTo>
                    <a:pt x="f36" y="f34"/>
                    <a:pt x="f20" y="f37"/>
                    <a:pt x="f20" y="f26"/>
                  </a:cubicBezTo>
                  <a:lnTo>
                    <a:pt x="f20" y="f15"/>
                  </a:lnTo>
                  <a:lnTo>
                    <a:pt x="f28" y="f16"/>
                  </a:lnTo>
                  <a:cubicBezTo>
                    <a:pt x="f38" y="f18"/>
                    <a:pt x="f39" y="f20"/>
                    <a:pt x="f40" y="f20"/>
                  </a:cubicBezTo>
                  <a:cubicBezTo>
                    <a:pt x="f41" y="f20"/>
                    <a:pt x="f42" y="f18"/>
                    <a:pt x="f43" y="f16"/>
                  </a:cubicBezTo>
                  <a:cubicBezTo>
                    <a:pt x="f44" y="f15"/>
                    <a:pt x="f44" y="f14"/>
                    <a:pt x="f43" y="f13"/>
                  </a:cubicBezTo>
                  <a:lnTo>
                    <a:pt x="f45" y="f11"/>
                  </a:lnTo>
                  <a:cubicBezTo>
                    <a:pt x="f46" y="f9"/>
                    <a:pt x="f47"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67" name="Google Shape;6830;p88">
              <a:extLst>
                <a:ext uri="{FF2B5EF4-FFF2-40B4-BE49-F238E27FC236}">
                  <a16:creationId xmlns:a16="http://schemas.microsoft.com/office/drawing/2014/main" id="{BF63FBC7-A82D-02B1-2D26-FD59C15DB8A3}"/>
                </a:ext>
              </a:extLst>
            </p:cNvPr>
            <p:cNvSpPr/>
            <p:nvPr/>
          </p:nvSpPr>
          <p:spPr>
            <a:xfrm>
              <a:off x="6694944" y="916356"/>
              <a:ext cx="318942" cy="237378"/>
            </a:xfrm>
            <a:custGeom>
              <a:avLst/>
              <a:gdLst>
                <a:gd name="f0" fmla="val w"/>
                <a:gd name="f1" fmla="val h"/>
                <a:gd name="f2" fmla="val 0"/>
                <a:gd name="f3" fmla="val 8255"/>
                <a:gd name="f4" fmla="val 6144"/>
                <a:gd name="f5" fmla="val 4191"/>
                <a:gd name="f6" fmla="val 2300"/>
                <a:gd name="f7" fmla="val 757"/>
                <a:gd name="f8" fmla="val 1544"/>
                <a:gd name="f9" fmla="val 3434"/>
                <a:gd name="f10" fmla="val 3529"/>
                <a:gd name="f11" fmla="val 347"/>
                <a:gd name="f12" fmla="val 3686"/>
                <a:gd name="f13" fmla="val 95"/>
                <a:gd name="f14" fmla="val 4033"/>
                <a:gd name="f15" fmla="val 4474"/>
                <a:gd name="f16" fmla="val 5135"/>
                <a:gd name="f17" fmla="val 1"/>
                <a:gd name="f18" fmla="val 5671"/>
                <a:gd name="f19" fmla="val 473"/>
                <a:gd name="f20" fmla="val 6143"/>
                <a:gd name="f21" fmla="val 1009"/>
                <a:gd name="f22" fmla="val 1135"/>
                <a:gd name="f23" fmla="val 1261"/>
                <a:gd name="f24" fmla="val 6112"/>
                <a:gd name="f25" fmla="val 1387"/>
                <a:gd name="f26" fmla="val 6080"/>
                <a:gd name="f27" fmla="val 3403"/>
                <a:gd name="f28" fmla="val 1890"/>
                <a:gd name="f29" fmla="val 2647"/>
                <a:gd name="f30" fmla="val 630"/>
                <a:gd name="f31" fmla="val 4128"/>
                <a:gd name="f32" fmla="val 5640"/>
                <a:gd name="f33" fmla="val 6900"/>
                <a:gd name="f34" fmla="val 6995"/>
                <a:gd name="f35" fmla="val 7121"/>
                <a:gd name="f36" fmla="val 7247"/>
                <a:gd name="f37" fmla="val 7782"/>
                <a:gd name="f38" fmla="val 8003"/>
                <a:gd name="f39" fmla="val 3623"/>
                <a:gd name="f40" fmla="val 7593"/>
                <a:gd name="f41" fmla="val 6050"/>
                <a:gd name="f42" fmla="*/ f0 1 8255"/>
                <a:gd name="f43" fmla="*/ f1 1 6144"/>
                <a:gd name="f44" fmla="val f2"/>
                <a:gd name="f45" fmla="val f3"/>
                <a:gd name="f46" fmla="val f4"/>
                <a:gd name="f47" fmla="+- f46 0 f44"/>
                <a:gd name="f48" fmla="+- f45 0 f44"/>
                <a:gd name="f49" fmla="*/ f48 1 8255"/>
                <a:gd name="f50" fmla="*/ f47 1 6144"/>
                <a:gd name="f51" fmla="*/ f44 1 f49"/>
                <a:gd name="f52" fmla="*/ f45 1 f49"/>
                <a:gd name="f53" fmla="*/ f44 1 f50"/>
                <a:gd name="f54" fmla="*/ f46 1 f50"/>
                <a:gd name="f55" fmla="*/ f51 f42 1"/>
                <a:gd name="f56" fmla="*/ f52 f42 1"/>
                <a:gd name="f57" fmla="*/ f54 f43 1"/>
                <a:gd name="f58" fmla="*/ f53 f43 1"/>
              </a:gdLst>
              <a:ahLst/>
              <a:cxnLst>
                <a:cxn ang="3cd4">
                  <a:pos x="hc" y="t"/>
                </a:cxn>
                <a:cxn ang="0">
                  <a:pos x="r" y="vc"/>
                </a:cxn>
                <a:cxn ang="cd4">
                  <a:pos x="hc" y="b"/>
                </a:cxn>
                <a:cxn ang="cd2">
                  <a:pos x="l" y="vc"/>
                </a:cxn>
              </a:cxnLst>
              <a:rect l="f55" t="f58" r="f56" b="f57"/>
              <a:pathLst>
                <a:path w="8255" h="6144">
                  <a:moveTo>
                    <a:pt x="f5" y="f2"/>
                  </a:moveTo>
                  <a:cubicBezTo>
                    <a:pt x="f6" y="f2"/>
                    <a:pt x="f7" y="f8"/>
                    <a:pt x="f7" y="f9"/>
                  </a:cubicBezTo>
                  <a:lnTo>
                    <a:pt x="f7" y="f10"/>
                  </a:lnTo>
                  <a:cubicBezTo>
                    <a:pt x="f11" y="f12"/>
                    <a:pt x="f13" y="f14"/>
                    <a:pt x="f13" y="f15"/>
                  </a:cubicBezTo>
                  <a:lnTo>
                    <a:pt x="f13" y="f16"/>
                  </a:lnTo>
                  <a:cubicBezTo>
                    <a:pt x="f17" y="f18"/>
                    <a:pt x="f19" y="f20"/>
                    <a:pt x="f21" y="f20"/>
                  </a:cubicBezTo>
                  <a:cubicBezTo>
                    <a:pt x="f22" y="f20"/>
                    <a:pt x="f23" y="f24"/>
                    <a:pt x="f25" y="f26"/>
                  </a:cubicBezTo>
                  <a:lnTo>
                    <a:pt x="f25" y="f27"/>
                  </a:lnTo>
                  <a:cubicBezTo>
                    <a:pt x="f25" y="f28"/>
                    <a:pt x="f29" y="f30"/>
                    <a:pt x="f31" y="f30"/>
                  </a:cubicBezTo>
                  <a:cubicBezTo>
                    <a:pt x="f32" y="f30"/>
                    <a:pt x="f33" y="f28"/>
                    <a:pt x="f33" y="f27"/>
                  </a:cubicBezTo>
                  <a:lnTo>
                    <a:pt x="f33" y="f26"/>
                  </a:lnTo>
                  <a:cubicBezTo>
                    <a:pt x="f34" y="f24"/>
                    <a:pt x="f35" y="f20"/>
                    <a:pt x="f36" y="f20"/>
                  </a:cubicBezTo>
                  <a:cubicBezTo>
                    <a:pt x="f37" y="f20"/>
                    <a:pt x="f3" y="f18"/>
                    <a:pt x="f3" y="f16"/>
                  </a:cubicBezTo>
                  <a:lnTo>
                    <a:pt x="f3" y="f15"/>
                  </a:lnTo>
                  <a:cubicBezTo>
                    <a:pt x="f3" y="f14"/>
                    <a:pt x="f38" y="f39"/>
                    <a:pt x="f40" y="f10"/>
                  </a:cubicBezTo>
                  <a:lnTo>
                    <a:pt x="f40" y="f9"/>
                  </a:lnTo>
                  <a:cubicBezTo>
                    <a:pt x="f40" y="f8"/>
                    <a:pt x="f41"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68" name="Google Shape;6831;p88">
              <a:extLst>
                <a:ext uri="{FF2B5EF4-FFF2-40B4-BE49-F238E27FC236}">
                  <a16:creationId xmlns:a16="http://schemas.microsoft.com/office/drawing/2014/main" id="{2B9922DA-8521-600F-19EB-AA4B67A178B5}"/>
                </a:ext>
              </a:extLst>
            </p:cNvPr>
            <p:cNvSpPr/>
            <p:nvPr/>
          </p:nvSpPr>
          <p:spPr>
            <a:xfrm>
              <a:off x="6775265" y="995443"/>
              <a:ext cx="161921" cy="80787"/>
            </a:xfrm>
            <a:custGeom>
              <a:avLst/>
              <a:gdLst>
                <a:gd name="f0" fmla="val w"/>
                <a:gd name="f1" fmla="val h"/>
                <a:gd name="f2" fmla="val 0"/>
                <a:gd name="f3" fmla="val 4191"/>
                <a:gd name="f4" fmla="val 2091"/>
                <a:gd name="f5" fmla="val 1734"/>
                <a:gd name="f6" fmla="val 1"/>
                <a:gd name="f7" fmla="val 789"/>
                <a:gd name="f8" fmla="val 757"/>
                <a:gd name="f9" fmla="val 1702"/>
                <a:gd name="f10" fmla="val 2049"/>
                <a:gd name="f11" fmla="val 1230"/>
                <a:gd name="f12" fmla="val 1545"/>
                <a:gd name="f13" fmla="val 1891"/>
                <a:gd name="f14" fmla="val 2017"/>
                <a:gd name="f15" fmla="val 1986"/>
                <a:gd name="f16" fmla="val 1954"/>
                <a:gd name="f17" fmla="val 2080"/>
                <a:gd name="f18" fmla="val 1828"/>
                <a:gd name="f19" fmla="val 2238"/>
                <a:gd name="f20" fmla="val 1387"/>
                <a:gd name="f21" fmla="val 2458"/>
                <a:gd name="f22" fmla="val 2647"/>
                <a:gd name="f23" fmla="val 2805"/>
                <a:gd name="f24" fmla="val 2868"/>
                <a:gd name="f25" fmla="val 2942"/>
                <a:gd name="f26" fmla="val 2059"/>
                <a:gd name="f27" fmla="val 3091"/>
                <a:gd name="f28" fmla="val 2090"/>
                <a:gd name="f29" fmla="val 3266"/>
                <a:gd name="f30" fmla="val 3389"/>
                <a:gd name="f31" fmla="val 3525"/>
                <a:gd name="f32" fmla="val 2075"/>
                <a:gd name="f33" fmla="val 3656"/>
                <a:gd name="f34" fmla="val 4128"/>
                <a:gd name="f35" fmla="val 3340"/>
                <a:gd name="f36" fmla="val 2395"/>
                <a:gd name="f37" fmla="*/ f0 1 4191"/>
                <a:gd name="f38" fmla="*/ f1 1 2091"/>
                <a:gd name="f39" fmla="val f2"/>
                <a:gd name="f40" fmla="val f3"/>
                <a:gd name="f41" fmla="val f4"/>
                <a:gd name="f42" fmla="+- f41 0 f39"/>
                <a:gd name="f43" fmla="+- f40 0 f39"/>
                <a:gd name="f44" fmla="*/ f43 1 4191"/>
                <a:gd name="f45" fmla="*/ f42 1 2091"/>
                <a:gd name="f46" fmla="*/ f39 1 f44"/>
                <a:gd name="f47" fmla="*/ f40 1 f44"/>
                <a:gd name="f48" fmla="*/ f39 1 f45"/>
                <a:gd name="f49" fmla="*/ f41 1 f45"/>
                <a:gd name="f50" fmla="*/ f46 f37 1"/>
                <a:gd name="f51" fmla="*/ f47 f37 1"/>
                <a:gd name="f52" fmla="*/ f49 f38 1"/>
                <a:gd name="f53" fmla="*/ f48 f38 1"/>
              </a:gdLst>
              <a:ahLst/>
              <a:cxnLst>
                <a:cxn ang="3cd4">
                  <a:pos x="hc" y="t"/>
                </a:cxn>
                <a:cxn ang="0">
                  <a:pos x="r" y="vc"/>
                </a:cxn>
                <a:cxn ang="cd4">
                  <a:pos x="hc" y="b"/>
                </a:cxn>
                <a:cxn ang="cd2">
                  <a:pos x="l" y="vc"/>
                </a:cxn>
              </a:cxnLst>
              <a:rect l="f50" t="f53" r="f51" b="f52"/>
              <a:pathLst>
                <a:path w="4191" h="2091">
                  <a:moveTo>
                    <a:pt x="f5" y="f6"/>
                  </a:moveTo>
                  <a:cubicBezTo>
                    <a:pt x="f7" y="f6"/>
                    <a:pt x="f6" y="f8"/>
                    <a:pt x="f6" y="f9"/>
                  </a:cubicBezTo>
                  <a:lnTo>
                    <a:pt x="f6" y="f10"/>
                  </a:lnTo>
                  <a:lnTo>
                    <a:pt x="f11" y="f10"/>
                  </a:lnTo>
                  <a:cubicBezTo>
                    <a:pt x="f12" y="f10"/>
                    <a:pt x="f13" y="f10"/>
                    <a:pt x="f14" y="f15"/>
                  </a:cubicBezTo>
                  <a:cubicBezTo>
                    <a:pt x="f10" y="f16"/>
                    <a:pt x="f17" y="f18"/>
                    <a:pt x="f17" y="f5"/>
                  </a:cubicBezTo>
                  <a:cubicBezTo>
                    <a:pt x="f17" y="f12"/>
                    <a:pt x="f19" y="f20"/>
                    <a:pt x="f21" y="f20"/>
                  </a:cubicBezTo>
                  <a:cubicBezTo>
                    <a:pt x="f22" y="f20"/>
                    <a:pt x="f23" y="f12"/>
                    <a:pt x="f23" y="f5"/>
                  </a:cubicBezTo>
                  <a:cubicBezTo>
                    <a:pt x="f23" y="f18"/>
                    <a:pt x="f23" y="f16"/>
                    <a:pt x="f24" y="f15"/>
                  </a:cubicBezTo>
                  <a:cubicBezTo>
                    <a:pt x="f25" y="f26"/>
                    <a:pt x="f27" y="f28"/>
                    <a:pt x="f29" y="f28"/>
                  </a:cubicBezTo>
                  <a:cubicBezTo>
                    <a:pt x="f30" y="f28"/>
                    <a:pt x="f31" y="f32"/>
                    <a:pt x="f33" y="f10"/>
                  </a:cubicBezTo>
                  <a:lnTo>
                    <a:pt x="f3" y="f10"/>
                  </a:lnTo>
                  <a:lnTo>
                    <a:pt x="f3" y="f9"/>
                  </a:lnTo>
                  <a:lnTo>
                    <a:pt x="f34" y="f9"/>
                  </a:lnTo>
                  <a:cubicBezTo>
                    <a:pt x="f34" y="f8"/>
                    <a:pt x="f35" y="f6"/>
                    <a:pt x="f36"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69" name="Google Shape;6832;p88">
              <a:extLst>
                <a:ext uri="{FF2B5EF4-FFF2-40B4-BE49-F238E27FC236}">
                  <a16:creationId xmlns:a16="http://schemas.microsoft.com/office/drawing/2014/main" id="{631BA8A3-0037-D3E4-42B0-41A22DC65AB0}"/>
                </a:ext>
              </a:extLst>
            </p:cNvPr>
            <p:cNvSpPr/>
            <p:nvPr/>
          </p:nvSpPr>
          <p:spPr>
            <a:xfrm>
              <a:off x="6775265" y="1091610"/>
              <a:ext cx="161921" cy="114482"/>
            </a:xfrm>
            <a:custGeom>
              <a:avLst/>
              <a:gdLst>
                <a:gd name="f0" fmla="val w"/>
                <a:gd name="f1" fmla="val h"/>
                <a:gd name="f2" fmla="val 0"/>
                <a:gd name="f3" fmla="val 4191"/>
                <a:gd name="f4" fmla="val 2963"/>
                <a:gd name="f5" fmla="val 2395"/>
                <a:gd name="f6" fmla="val 1"/>
                <a:gd name="f7" fmla="val 2080"/>
                <a:gd name="f8" fmla="val 253"/>
                <a:gd name="f9" fmla="val 1671"/>
                <a:gd name="f10" fmla="val 1230"/>
                <a:gd name="f11" fmla="val 914"/>
                <a:gd name="f12" fmla="val 2049"/>
                <a:gd name="f13" fmla="val 946"/>
                <a:gd name="f14" fmla="val 2962"/>
                <a:gd name="f15" fmla="val 2112"/>
                <a:gd name="f16" fmla="val 3246"/>
                <a:gd name="f17" fmla="val 3466"/>
                <a:gd name="f18" fmla="val 3088"/>
                <a:gd name="f19" fmla="val 2679"/>
                <a:gd name="f20" fmla="val 190"/>
                <a:gd name="f21" fmla="*/ f0 1 4191"/>
                <a:gd name="f22" fmla="*/ f1 1 2963"/>
                <a:gd name="f23" fmla="val f2"/>
                <a:gd name="f24" fmla="val f3"/>
                <a:gd name="f25" fmla="val f4"/>
                <a:gd name="f26" fmla="+- f25 0 f23"/>
                <a:gd name="f27" fmla="+- f24 0 f23"/>
                <a:gd name="f28" fmla="*/ f27 1 4191"/>
                <a:gd name="f29" fmla="*/ f26 1 2963"/>
                <a:gd name="f30" fmla="*/ f23 1 f28"/>
                <a:gd name="f31" fmla="*/ f24 1 f28"/>
                <a:gd name="f32" fmla="*/ f23 1 f29"/>
                <a:gd name="f33" fmla="*/ f25 1 f29"/>
                <a:gd name="f34" fmla="*/ f30 f21 1"/>
                <a:gd name="f35" fmla="*/ f31 f21 1"/>
                <a:gd name="f36" fmla="*/ f33 f22 1"/>
                <a:gd name="f37" fmla="*/ f32 f22 1"/>
              </a:gdLst>
              <a:ahLst/>
              <a:cxnLst>
                <a:cxn ang="3cd4">
                  <a:pos x="hc" y="t"/>
                </a:cxn>
                <a:cxn ang="0">
                  <a:pos x="r" y="vc"/>
                </a:cxn>
                <a:cxn ang="cd4">
                  <a:pos x="hc" y="b"/>
                </a:cxn>
                <a:cxn ang="cd2">
                  <a:pos x="l" y="vc"/>
                </a:cxn>
              </a:cxnLst>
              <a:rect l="f34" t="f37" r="f35" b="f36"/>
              <a:pathLst>
                <a:path w="4191" h="2963">
                  <a:moveTo>
                    <a:pt x="f5" y="f6"/>
                  </a:moveTo>
                  <a:cubicBezTo>
                    <a:pt x="f7" y="f8"/>
                    <a:pt x="f9" y="f8"/>
                    <a:pt x="f10" y="f8"/>
                  </a:cubicBezTo>
                  <a:lnTo>
                    <a:pt x="f6" y="f8"/>
                  </a:lnTo>
                  <a:lnTo>
                    <a:pt x="f6" y="f11"/>
                  </a:lnTo>
                  <a:cubicBezTo>
                    <a:pt x="f6" y="f12"/>
                    <a:pt x="f13" y="f14"/>
                    <a:pt x="f15" y="f14"/>
                  </a:cubicBezTo>
                  <a:cubicBezTo>
                    <a:pt x="f16" y="f14"/>
                    <a:pt x="f3" y="f12"/>
                    <a:pt x="f3" y="f11"/>
                  </a:cubicBezTo>
                  <a:lnTo>
                    <a:pt x="f3" y="f8"/>
                  </a:lnTo>
                  <a:lnTo>
                    <a:pt x="f17" y="f8"/>
                  </a:lnTo>
                  <a:cubicBezTo>
                    <a:pt x="f18" y="f8"/>
                    <a:pt x="f19" y="f20"/>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70" name="Google Shape;6833;p88">
              <a:extLst>
                <a:ext uri="{FF2B5EF4-FFF2-40B4-BE49-F238E27FC236}">
                  <a16:creationId xmlns:a16="http://schemas.microsoft.com/office/drawing/2014/main" id="{73CAC5D1-D4C2-EB08-6627-74AE0EAE3E70}"/>
                </a:ext>
              </a:extLst>
            </p:cNvPr>
            <p:cNvSpPr/>
            <p:nvPr/>
          </p:nvSpPr>
          <p:spPr>
            <a:xfrm>
              <a:off x="6988301" y="1153698"/>
              <a:ext cx="161921" cy="80750"/>
            </a:xfrm>
            <a:custGeom>
              <a:avLst/>
              <a:gdLst>
                <a:gd name="f0" fmla="val w"/>
                <a:gd name="f1" fmla="val h"/>
                <a:gd name="f2" fmla="val 0"/>
                <a:gd name="f3" fmla="val 4191"/>
                <a:gd name="f4" fmla="val 2090"/>
                <a:gd name="f5" fmla="val 1702"/>
                <a:gd name="f6" fmla="val 756"/>
                <a:gd name="f7" fmla="val 757"/>
                <a:gd name="f8" fmla="val 2048"/>
                <a:gd name="f9" fmla="val 1229"/>
                <a:gd name="f10" fmla="val 1544"/>
                <a:gd name="f11" fmla="val 1891"/>
                <a:gd name="f12" fmla="val 2017"/>
                <a:gd name="f13" fmla="val 1985"/>
                <a:gd name="f14" fmla="val 1954"/>
                <a:gd name="f15" fmla="val 2080"/>
                <a:gd name="f16" fmla="val 1828"/>
                <a:gd name="f17" fmla="val 1733"/>
                <a:gd name="f18" fmla="val 2237"/>
                <a:gd name="f19" fmla="val 1387"/>
                <a:gd name="f20" fmla="val 2458"/>
                <a:gd name="f21" fmla="val 2647"/>
                <a:gd name="f22" fmla="val 2804"/>
                <a:gd name="f23" fmla="val 2867"/>
                <a:gd name="f24" fmla="val 2941"/>
                <a:gd name="f25" fmla="val 2059"/>
                <a:gd name="f26" fmla="val 3091"/>
                <a:gd name="f27" fmla="val 3265"/>
                <a:gd name="f28" fmla="val 3388"/>
                <a:gd name="f29" fmla="val 3524"/>
                <a:gd name="f30" fmla="val 2074"/>
                <a:gd name="f31" fmla="val 3655"/>
                <a:gd name="f32" fmla="val 4190"/>
                <a:gd name="f33" fmla="val 4096"/>
                <a:gd name="f34" fmla="val 3308"/>
                <a:gd name="f35" fmla="val 2363"/>
                <a:gd name="f36" fmla="*/ f0 1 4191"/>
                <a:gd name="f37" fmla="*/ f1 1 2090"/>
                <a:gd name="f38" fmla="val f2"/>
                <a:gd name="f39" fmla="val f3"/>
                <a:gd name="f40" fmla="val f4"/>
                <a:gd name="f41" fmla="+- f40 0 f38"/>
                <a:gd name="f42" fmla="+- f39 0 f38"/>
                <a:gd name="f43" fmla="*/ f42 1 4191"/>
                <a:gd name="f44" fmla="*/ f41 1 2090"/>
                <a:gd name="f45" fmla="*/ f38 1 f43"/>
                <a:gd name="f46" fmla="*/ f39 1 f43"/>
                <a:gd name="f47" fmla="*/ f38 1 f44"/>
                <a:gd name="f48" fmla="*/ f40 1 f44"/>
                <a:gd name="f49" fmla="*/ f45 f36 1"/>
                <a:gd name="f50" fmla="*/ f46 f36 1"/>
                <a:gd name="f51" fmla="*/ f48 f37 1"/>
                <a:gd name="f52" fmla="*/ f47 f37 1"/>
              </a:gdLst>
              <a:ahLst/>
              <a:cxnLst>
                <a:cxn ang="3cd4">
                  <a:pos x="hc" y="t"/>
                </a:cxn>
                <a:cxn ang="0">
                  <a:pos x="r" y="vc"/>
                </a:cxn>
                <a:cxn ang="cd4">
                  <a:pos x="hc" y="b"/>
                </a:cxn>
                <a:cxn ang="cd2">
                  <a:pos x="l" y="vc"/>
                </a:cxn>
              </a:cxnLst>
              <a:rect l="f49" t="f52" r="f50" b="f51"/>
              <a:pathLst>
                <a:path w="4191" h="2090">
                  <a:moveTo>
                    <a:pt x="f5" y="f2"/>
                  </a:moveTo>
                  <a:cubicBezTo>
                    <a:pt x="f6" y="f2"/>
                    <a:pt x="f2" y="f7"/>
                    <a:pt x="f2" y="f5"/>
                  </a:cubicBezTo>
                  <a:lnTo>
                    <a:pt x="f2" y="f8"/>
                  </a:lnTo>
                  <a:lnTo>
                    <a:pt x="f9" y="f8"/>
                  </a:lnTo>
                  <a:cubicBezTo>
                    <a:pt x="f10" y="f8"/>
                    <a:pt x="f11" y="f8"/>
                    <a:pt x="f12" y="f13"/>
                  </a:cubicBezTo>
                  <a:cubicBezTo>
                    <a:pt x="f8" y="f14"/>
                    <a:pt x="f15" y="f16"/>
                    <a:pt x="f15" y="f17"/>
                  </a:cubicBezTo>
                  <a:cubicBezTo>
                    <a:pt x="f15" y="f10"/>
                    <a:pt x="f18" y="f19"/>
                    <a:pt x="f20" y="f19"/>
                  </a:cubicBezTo>
                  <a:cubicBezTo>
                    <a:pt x="f21" y="f19"/>
                    <a:pt x="f22" y="f10"/>
                    <a:pt x="f22" y="f17"/>
                  </a:cubicBezTo>
                  <a:cubicBezTo>
                    <a:pt x="f22" y="f16"/>
                    <a:pt x="f22" y="f14"/>
                    <a:pt x="f23" y="f13"/>
                  </a:cubicBezTo>
                  <a:cubicBezTo>
                    <a:pt x="f24" y="f25"/>
                    <a:pt x="f26" y="f4"/>
                    <a:pt x="f27" y="f4"/>
                  </a:cubicBezTo>
                  <a:cubicBezTo>
                    <a:pt x="f28" y="f4"/>
                    <a:pt x="f29" y="f30"/>
                    <a:pt x="f31" y="f8"/>
                  </a:cubicBezTo>
                  <a:lnTo>
                    <a:pt x="f32" y="f8"/>
                  </a:lnTo>
                  <a:lnTo>
                    <a:pt x="f32" y="f5"/>
                  </a:lnTo>
                  <a:cubicBezTo>
                    <a:pt x="f33" y="f7"/>
                    <a:pt x="f34" y="f2"/>
                    <a:pt x="f3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71" name="Google Shape;6834;p88">
              <a:extLst>
                <a:ext uri="{FF2B5EF4-FFF2-40B4-BE49-F238E27FC236}">
                  <a16:creationId xmlns:a16="http://schemas.microsoft.com/office/drawing/2014/main" id="{CA856E26-751B-CC96-E3C9-998868CEBBD7}"/>
                </a:ext>
              </a:extLst>
            </p:cNvPr>
            <p:cNvSpPr/>
            <p:nvPr/>
          </p:nvSpPr>
          <p:spPr>
            <a:xfrm>
              <a:off x="6987067" y="1249865"/>
              <a:ext cx="158291" cy="115680"/>
            </a:xfrm>
            <a:custGeom>
              <a:avLst/>
              <a:gdLst>
                <a:gd name="f0" fmla="val w"/>
                <a:gd name="f1" fmla="val h"/>
                <a:gd name="f2" fmla="val 0"/>
                <a:gd name="f3" fmla="val 4097"/>
                <a:gd name="f4" fmla="val 2994"/>
                <a:gd name="f5" fmla="val 2395"/>
                <a:gd name="f6" fmla="val 2080"/>
                <a:gd name="f7" fmla="val 252"/>
                <a:gd name="f8" fmla="val 1639"/>
                <a:gd name="f9" fmla="val 1230"/>
                <a:gd name="f10" fmla="val 1"/>
                <a:gd name="f11" fmla="val 914"/>
                <a:gd name="f12" fmla="val 2048"/>
                <a:gd name="f13" fmla="val 2993"/>
                <a:gd name="f14" fmla="val 2049"/>
                <a:gd name="f15" fmla="val 3183"/>
                <a:gd name="f16" fmla="val 4096"/>
                <a:gd name="f17" fmla="val 3435"/>
                <a:gd name="f18" fmla="val 3025"/>
                <a:gd name="f19" fmla="val 2679"/>
                <a:gd name="f20" fmla="val 189"/>
                <a:gd name="f21" fmla="*/ f0 1 4097"/>
                <a:gd name="f22" fmla="*/ f1 1 2994"/>
                <a:gd name="f23" fmla="val f2"/>
                <a:gd name="f24" fmla="val f3"/>
                <a:gd name="f25" fmla="val f4"/>
                <a:gd name="f26" fmla="+- f25 0 f23"/>
                <a:gd name="f27" fmla="+- f24 0 f23"/>
                <a:gd name="f28" fmla="*/ f27 1 4097"/>
                <a:gd name="f29" fmla="*/ f26 1 2994"/>
                <a:gd name="f30" fmla="*/ f23 1 f28"/>
                <a:gd name="f31" fmla="*/ f24 1 f28"/>
                <a:gd name="f32" fmla="*/ f23 1 f29"/>
                <a:gd name="f33" fmla="*/ f25 1 f29"/>
                <a:gd name="f34" fmla="*/ f30 f21 1"/>
                <a:gd name="f35" fmla="*/ f31 f21 1"/>
                <a:gd name="f36" fmla="*/ f33 f22 1"/>
                <a:gd name="f37" fmla="*/ f32 f22 1"/>
              </a:gdLst>
              <a:ahLst/>
              <a:cxnLst>
                <a:cxn ang="3cd4">
                  <a:pos x="hc" y="t"/>
                </a:cxn>
                <a:cxn ang="0">
                  <a:pos x="r" y="vc"/>
                </a:cxn>
                <a:cxn ang="cd4">
                  <a:pos x="hc" y="b"/>
                </a:cxn>
                <a:cxn ang="cd2">
                  <a:pos x="l" y="vc"/>
                </a:cxn>
              </a:cxnLst>
              <a:rect l="f34" t="f37" r="f35" b="f36"/>
              <a:pathLst>
                <a:path w="4097" h="2994">
                  <a:moveTo>
                    <a:pt x="f5" y="f2"/>
                  </a:moveTo>
                  <a:cubicBezTo>
                    <a:pt x="f6" y="f7"/>
                    <a:pt x="f8" y="f7"/>
                    <a:pt x="f9" y="f7"/>
                  </a:cubicBezTo>
                  <a:lnTo>
                    <a:pt x="f10" y="f7"/>
                  </a:lnTo>
                  <a:lnTo>
                    <a:pt x="f10" y="f11"/>
                  </a:lnTo>
                  <a:cubicBezTo>
                    <a:pt x="f10" y="f12"/>
                    <a:pt x="f11" y="f13"/>
                    <a:pt x="f14" y="f13"/>
                  </a:cubicBezTo>
                  <a:cubicBezTo>
                    <a:pt x="f15" y="f13"/>
                    <a:pt x="f16" y="f12"/>
                    <a:pt x="f16" y="f11"/>
                  </a:cubicBezTo>
                  <a:lnTo>
                    <a:pt x="f16" y="f7"/>
                  </a:lnTo>
                  <a:lnTo>
                    <a:pt x="f17" y="f7"/>
                  </a:lnTo>
                  <a:cubicBezTo>
                    <a:pt x="f18" y="f7"/>
                    <a:pt x="f19" y="f20"/>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72" name="Google Shape;6873;p88">
            <a:extLst>
              <a:ext uri="{FF2B5EF4-FFF2-40B4-BE49-F238E27FC236}">
                <a16:creationId xmlns:a16="http://schemas.microsoft.com/office/drawing/2014/main" id="{6CDD445E-586B-91FC-EAC2-07BF9B9D9A70}"/>
              </a:ext>
            </a:extLst>
          </p:cNvPr>
          <p:cNvGrpSpPr/>
          <p:nvPr/>
        </p:nvGrpSpPr>
        <p:grpSpPr>
          <a:xfrm>
            <a:off x="4103930" y="1222519"/>
            <a:ext cx="581033" cy="600564"/>
            <a:chOff x="4395118" y="916887"/>
            <a:chExt cx="435775" cy="450423"/>
          </a:xfrm>
          <a:solidFill>
            <a:srgbClr val="00B050"/>
          </a:solidFill>
        </p:grpSpPr>
        <p:sp>
          <p:nvSpPr>
            <p:cNvPr id="73" name="Google Shape;6874;p88">
              <a:extLst>
                <a:ext uri="{FF2B5EF4-FFF2-40B4-BE49-F238E27FC236}">
                  <a16:creationId xmlns:a16="http://schemas.microsoft.com/office/drawing/2014/main" id="{66021850-4E7A-D5F9-8A46-854D8458AAD1}"/>
                </a:ext>
              </a:extLst>
            </p:cNvPr>
            <p:cNvSpPr/>
            <p:nvPr/>
          </p:nvSpPr>
          <p:spPr>
            <a:xfrm>
              <a:off x="4565544" y="916887"/>
              <a:ext cx="265349" cy="264654"/>
            </a:xfrm>
            <a:custGeom>
              <a:avLst/>
              <a:gdLst>
                <a:gd name="f0" fmla="val w"/>
                <a:gd name="f1" fmla="val h"/>
                <a:gd name="f2" fmla="val 0"/>
                <a:gd name="f3" fmla="val 6868"/>
                <a:gd name="f4" fmla="val 6850"/>
                <a:gd name="f5" fmla="val 3466"/>
                <a:gd name="f6" fmla="val 1355"/>
                <a:gd name="f7" fmla="val 4222"/>
                <a:gd name="f8" fmla="val 4852"/>
                <a:gd name="f9" fmla="val 1985"/>
                <a:gd name="f10" fmla="val 2741"/>
                <a:gd name="f11" fmla="val 4127"/>
                <a:gd name="f12" fmla="val 4348"/>
                <a:gd name="f13" fmla="val 4757"/>
                <a:gd name="f14" fmla="val 4600"/>
                <a:gd name="f15" fmla="val 4631"/>
                <a:gd name="f16" fmla="val 4821"/>
                <a:gd name="f17" fmla="val 4726"/>
                <a:gd name="f18" fmla="val 4915"/>
                <a:gd name="f19" fmla="val 5041"/>
                <a:gd name="f20" fmla="val 5262"/>
                <a:gd name="f21" fmla="val 5388"/>
                <a:gd name="f22" fmla="val 4663"/>
                <a:gd name="f23" fmla="val 5451"/>
                <a:gd name="f24" fmla="val 4576"/>
                <a:gd name="f25" fmla="val 5482"/>
                <a:gd name="f26" fmla="val 4489"/>
                <a:gd name="f27" fmla="val 4403"/>
                <a:gd name="f28" fmla="val 4316"/>
                <a:gd name="f29" fmla="val 4253"/>
                <a:gd name="f30" fmla="val 4190"/>
                <a:gd name="f31" fmla="val 5293"/>
                <a:gd name="f32" fmla="val 3970"/>
                <a:gd name="f33" fmla="val 5419"/>
                <a:gd name="f34" fmla="val 3749"/>
                <a:gd name="f35" fmla="val 5514"/>
                <a:gd name="f36" fmla="val 2709"/>
                <a:gd name="f37" fmla="val 2079"/>
                <a:gd name="f38" fmla="val 4884"/>
                <a:gd name="f39" fmla="val 1575"/>
                <a:gd name="f40" fmla="val 32"/>
                <a:gd name="f41" fmla="val 1576"/>
                <a:gd name="f42" fmla="val 3403"/>
                <a:gd name="f43" fmla="val 4001"/>
                <a:gd name="f44" fmla="val 189"/>
                <a:gd name="f45" fmla="val 4569"/>
                <a:gd name="f46" fmla="val 473"/>
                <a:gd name="f47" fmla="val 5104"/>
                <a:gd name="f48" fmla="val 6396"/>
                <a:gd name="f49" fmla="val 6522"/>
                <a:gd name="f50" fmla="val 6679"/>
                <a:gd name="f51" fmla="val 126"/>
                <a:gd name="f52" fmla="val 6774"/>
                <a:gd name="f53" fmla="val 172"/>
                <a:gd name="f54" fmla="val 6820"/>
                <a:gd name="f55" fmla="val 269"/>
                <a:gd name="f56" fmla="val 6849"/>
                <a:gd name="f57" fmla="val 367"/>
                <a:gd name="f58" fmla="val 403"/>
                <a:gd name="f59" fmla="val 439"/>
                <a:gd name="f60" fmla="val 6845"/>
                <a:gd name="f61" fmla="val 6837"/>
                <a:gd name="f62" fmla="val 1764"/>
                <a:gd name="f63" fmla="val 2300"/>
                <a:gd name="f64" fmla="val 2867"/>
                <a:gd name="f65" fmla="val 5356"/>
                <a:gd name="f66" fmla="val 1513"/>
                <a:gd name="f67" fmla="*/ f0 1 6868"/>
                <a:gd name="f68" fmla="*/ f1 1 6850"/>
                <a:gd name="f69" fmla="val f2"/>
                <a:gd name="f70" fmla="val f3"/>
                <a:gd name="f71" fmla="val f4"/>
                <a:gd name="f72" fmla="+- f71 0 f69"/>
                <a:gd name="f73" fmla="+- f70 0 f69"/>
                <a:gd name="f74" fmla="*/ f73 1 6868"/>
                <a:gd name="f75" fmla="*/ f72 1 6850"/>
                <a:gd name="f76" fmla="*/ f69 1 f74"/>
                <a:gd name="f77" fmla="*/ f70 1 f74"/>
                <a:gd name="f78" fmla="*/ f69 1 f75"/>
                <a:gd name="f79" fmla="*/ f71 1 f75"/>
                <a:gd name="f80" fmla="*/ f76 f67 1"/>
                <a:gd name="f81" fmla="*/ f77 f67 1"/>
                <a:gd name="f82" fmla="*/ f79 f68 1"/>
                <a:gd name="f83" fmla="*/ f78 f68 1"/>
              </a:gdLst>
              <a:ahLst/>
              <a:cxnLst>
                <a:cxn ang="3cd4">
                  <a:pos x="hc" y="t"/>
                </a:cxn>
                <a:cxn ang="0">
                  <a:pos x="r" y="vc"/>
                </a:cxn>
                <a:cxn ang="cd4">
                  <a:pos x="hc" y="b"/>
                </a:cxn>
                <a:cxn ang="cd2">
                  <a:pos x="l" y="vc"/>
                </a:cxn>
              </a:cxnLst>
              <a:rect l="f80" t="f83" r="f81" b="f82"/>
              <a:pathLst>
                <a:path w="6868" h="6850">
                  <a:moveTo>
                    <a:pt x="f5" y="f6"/>
                  </a:moveTo>
                  <a:cubicBezTo>
                    <a:pt x="f7" y="f6"/>
                    <a:pt x="f8" y="f9"/>
                    <a:pt x="f8" y="f10"/>
                  </a:cubicBezTo>
                  <a:lnTo>
                    <a:pt x="f8" y="f11"/>
                  </a:lnTo>
                  <a:cubicBezTo>
                    <a:pt x="f8" y="f12"/>
                    <a:pt x="f13" y="f14"/>
                    <a:pt x="f15" y="f16"/>
                  </a:cubicBezTo>
                  <a:lnTo>
                    <a:pt x="f17" y="f18"/>
                  </a:lnTo>
                  <a:cubicBezTo>
                    <a:pt x="f8" y="f19"/>
                    <a:pt x="f8" y="f20"/>
                    <a:pt x="f17" y="f21"/>
                  </a:cubicBezTo>
                  <a:cubicBezTo>
                    <a:pt x="f22" y="f23"/>
                    <a:pt x="f24" y="f25"/>
                    <a:pt x="f26" y="f25"/>
                  </a:cubicBezTo>
                  <a:cubicBezTo>
                    <a:pt x="f27" y="f25"/>
                    <a:pt x="f28" y="f23"/>
                    <a:pt x="f29" y="f21"/>
                  </a:cubicBezTo>
                  <a:lnTo>
                    <a:pt x="f30" y="f31"/>
                  </a:lnTo>
                  <a:cubicBezTo>
                    <a:pt x="f32" y="f33"/>
                    <a:pt x="f34" y="f35"/>
                    <a:pt x="f5" y="f35"/>
                  </a:cubicBezTo>
                  <a:cubicBezTo>
                    <a:pt x="f36" y="f35"/>
                    <a:pt x="f37" y="f38"/>
                    <a:pt x="f37" y="f11"/>
                  </a:cubicBezTo>
                  <a:lnTo>
                    <a:pt x="f37" y="f10"/>
                  </a:lnTo>
                  <a:cubicBezTo>
                    <a:pt x="f37" y="f9"/>
                    <a:pt x="f36" y="f6"/>
                    <a:pt x="f5" y="f6"/>
                  </a:cubicBezTo>
                  <a:close/>
                  <a:moveTo>
                    <a:pt x="f5" y="f2"/>
                  </a:moveTo>
                  <a:cubicBezTo>
                    <a:pt x="f39" y="f2"/>
                    <a:pt x="f40" y="f41"/>
                    <a:pt x="f40" y="f42"/>
                  </a:cubicBezTo>
                  <a:cubicBezTo>
                    <a:pt x="f40" y="f43"/>
                    <a:pt x="f44" y="f45"/>
                    <a:pt x="f46" y="f47"/>
                  </a:cubicBezTo>
                  <a:lnTo>
                    <a:pt x="f40" y="f48"/>
                  </a:lnTo>
                  <a:cubicBezTo>
                    <a:pt x="f2" y="f49"/>
                    <a:pt x="f40" y="f50"/>
                    <a:pt x="f51" y="f52"/>
                  </a:cubicBezTo>
                  <a:cubicBezTo>
                    <a:pt x="f53" y="f54"/>
                    <a:pt x="f55" y="f56"/>
                    <a:pt x="f57" y="f56"/>
                  </a:cubicBezTo>
                  <a:cubicBezTo>
                    <a:pt x="f58" y="f56"/>
                    <a:pt x="f59" y="f60"/>
                    <a:pt x="f46" y="f61"/>
                  </a:cubicBezTo>
                  <a:lnTo>
                    <a:pt x="f62" y="f48"/>
                  </a:lnTo>
                  <a:cubicBezTo>
                    <a:pt x="f63" y="f50"/>
                    <a:pt x="f64" y="f61"/>
                    <a:pt x="f5" y="f61"/>
                  </a:cubicBezTo>
                  <a:cubicBezTo>
                    <a:pt x="f65" y="f61"/>
                    <a:pt x="f3" y="f31"/>
                    <a:pt x="f3" y="f42"/>
                  </a:cubicBezTo>
                  <a:cubicBezTo>
                    <a:pt x="f3" y="f66"/>
                    <a:pt x="f65"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74" name="Google Shape;6875;p88">
              <a:extLst>
                <a:ext uri="{FF2B5EF4-FFF2-40B4-BE49-F238E27FC236}">
                  <a16:creationId xmlns:a16="http://schemas.microsoft.com/office/drawing/2014/main" id="{6979CC92-5B1D-284F-4F1F-982AEBCEAA37}"/>
                </a:ext>
              </a:extLst>
            </p:cNvPr>
            <p:cNvSpPr/>
            <p:nvPr/>
          </p:nvSpPr>
          <p:spPr>
            <a:xfrm>
              <a:off x="4673845" y="997217"/>
              <a:ext cx="51197" cy="104744"/>
            </a:xfrm>
            <a:custGeom>
              <a:avLst/>
              <a:gdLst>
                <a:gd name="f0" fmla="val w"/>
                <a:gd name="f1" fmla="val h"/>
                <a:gd name="f2" fmla="val 0"/>
                <a:gd name="f3" fmla="val 1325"/>
                <a:gd name="f4" fmla="val 2711"/>
                <a:gd name="f5" fmla="val 663"/>
                <a:gd name="f6" fmla="val 1"/>
                <a:gd name="f7" fmla="val 253"/>
                <a:gd name="f8" fmla="val 316"/>
                <a:gd name="f9" fmla="val 662"/>
                <a:gd name="f10" fmla="val 2048"/>
                <a:gd name="f11" fmla="val 2427"/>
                <a:gd name="f12" fmla="val 2710"/>
                <a:gd name="f13" fmla="val 694"/>
                <a:gd name="f14" fmla="val 789"/>
                <a:gd name="f15" fmla="val 820"/>
                <a:gd name="f16" fmla="val 2679"/>
                <a:gd name="f17" fmla="val 757"/>
                <a:gd name="f18" fmla="val 2584"/>
                <a:gd name="f19" fmla="val 631"/>
                <a:gd name="f20" fmla="val 2490"/>
                <a:gd name="f21" fmla="val 2238"/>
                <a:gd name="f22" fmla="val 2111"/>
                <a:gd name="f23" fmla="val 804"/>
                <a:gd name="f24" fmla="val 2064"/>
                <a:gd name="f25" fmla="val 891"/>
                <a:gd name="f26" fmla="val 2041"/>
                <a:gd name="f27" fmla="val 978"/>
                <a:gd name="f28" fmla="val 1064"/>
                <a:gd name="f29" fmla="val 1151"/>
                <a:gd name="f30" fmla="val 1198"/>
                <a:gd name="f31" fmla="val 1293"/>
                <a:gd name="f32" fmla="val 2206"/>
                <a:gd name="f33" fmla="val 2175"/>
                <a:gd name="f34" fmla="val 1324"/>
                <a:gd name="f35" fmla="val 2080"/>
                <a:gd name="f36" fmla="val 284"/>
                <a:gd name="f37" fmla="val 1041"/>
                <a:gd name="f38" fmla="*/ f0 1 1325"/>
                <a:gd name="f39" fmla="*/ f1 1 2711"/>
                <a:gd name="f40" fmla="val f2"/>
                <a:gd name="f41" fmla="val f3"/>
                <a:gd name="f42" fmla="val f4"/>
                <a:gd name="f43" fmla="+- f42 0 f40"/>
                <a:gd name="f44" fmla="+- f41 0 f40"/>
                <a:gd name="f45" fmla="*/ f44 1 1325"/>
                <a:gd name="f46" fmla="*/ f43 1 2711"/>
                <a:gd name="f47" fmla="*/ f40 1 f45"/>
                <a:gd name="f48" fmla="*/ f41 1 f45"/>
                <a:gd name="f49" fmla="*/ f40 1 f46"/>
                <a:gd name="f50" fmla="*/ f42 1 f46"/>
                <a:gd name="f51" fmla="*/ f47 f38 1"/>
                <a:gd name="f52" fmla="*/ f48 f38 1"/>
                <a:gd name="f53" fmla="*/ f50 f39 1"/>
                <a:gd name="f54" fmla="*/ f49 f39 1"/>
              </a:gdLst>
              <a:ahLst/>
              <a:cxnLst>
                <a:cxn ang="3cd4">
                  <a:pos x="hc" y="t"/>
                </a:cxn>
                <a:cxn ang="0">
                  <a:pos x="r" y="vc"/>
                </a:cxn>
                <a:cxn ang="cd4">
                  <a:pos x="hc" y="b"/>
                </a:cxn>
                <a:cxn ang="cd2">
                  <a:pos x="l" y="vc"/>
                </a:cxn>
              </a:cxnLst>
              <a:rect l="f51" t="f54" r="f52" b="f53"/>
              <a:pathLst>
                <a:path w="1325" h="2711">
                  <a:moveTo>
                    <a:pt x="f5" y="f6"/>
                  </a:moveTo>
                  <a:cubicBezTo>
                    <a:pt x="f7" y="f6"/>
                    <a:pt x="f6" y="f8"/>
                    <a:pt x="f6" y="f9"/>
                  </a:cubicBezTo>
                  <a:lnTo>
                    <a:pt x="f6" y="f10"/>
                  </a:lnTo>
                  <a:cubicBezTo>
                    <a:pt x="f6" y="f11"/>
                    <a:pt x="f8" y="f12"/>
                    <a:pt x="f5" y="f12"/>
                  </a:cubicBezTo>
                  <a:cubicBezTo>
                    <a:pt x="f13" y="f12"/>
                    <a:pt x="f14" y="f12"/>
                    <a:pt x="f15" y="f16"/>
                  </a:cubicBezTo>
                  <a:lnTo>
                    <a:pt x="f17" y="f18"/>
                  </a:lnTo>
                  <a:cubicBezTo>
                    <a:pt x="f19" y="f20"/>
                    <a:pt x="f19" y="f21"/>
                    <a:pt x="f17" y="f22"/>
                  </a:cubicBezTo>
                  <a:cubicBezTo>
                    <a:pt x="f23" y="f24"/>
                    <a:pt x="f25" y="f26"/>
                    <a:pt x="f27" y="f26"/>
                  </a:cubicBezTo>
                  <a:cubicBezTo>
                    <a:pt x="f28" y="f26"/>
                    <a:pt x="f29" y="f24"/>
                    <a:pt x="f30" y="f22"/>
                  </a:cubicBezTo>
                  <a:lnTo>
                    <a:pt x="f31" y="f32"/>
                  </a:lnTo>
                  <a:cubicBezTo>
                    <a:pt x="f31" y="f33"/>
                    <a:pt x="f34" y="f35"/>
                    <a:pt x="f34" y="f10"/>
                  </a:cubicBezTo>
                  <a:lnTo>
                    <a:pt x="f34" y="f9"/>
                  </a:lnTo>
                  <a:cubicBezTo>
                    <a:pt x="f34" y="f36"/>
                    <a:pt x="f37"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75" name="Google Shape;6876;p88">
              <a:extLst>
                <a:ext uri="{FF2B5EF4-FFF2-40B4-BE49-F238E27FC236}">
                  <a16:creationId xmlns:a16="http://schemas.microsoft.com/office/drawing/2014/main" id="{485F6613-3D08-18B4-3B08-F309EEDB0BCB}"/>
                </a:ext>
              </a:extLst>
            </p:cNvPr>
            <p:cNvSpPr/>
            <p:nvPr/>
          </p:nvSpPr>
          <p:spPr>
            <a:xfrm>
              <a:off x="4446233" y="1127455"/>
              <a:ext cx="107140" cy="107176"/>
            </a:xfrm>
            <a:custGeom>
              <a:avLst/>
              <a:gdLst>
                <a:gd name="f0" fmla="val w"/>
                <a:gd name="f1" fmla="val h"/>
                <a:gd name="f2" fmla="val 0"/>
                <a:gd name="f3" fmla="val 2773"/>
                <a:gd name="f4" fmla="val 2774"/>
                <a:gd name="f5" fmla="val 1387"/>
                <a:gd name="f6" fmla="val 1"/>
                <a:gd name="f7" fmla="val 631"/>
                <a:gd name="f8" fmla="val 64"/>
                <a:gd name="f9" fmla="val 2143"/>
                <a:gd name="f10" fmla="*/ f0 1 2773"/>
                <a:gd name="f11" fmla="*/ f1 1 2774"/>
                <a:gd name="f12" fmla="val f2"/>
                <a:gd name="f13" fmla="val f3"/>
                <a:gd name="f14" fmla="val f4"/>
                <a:gd name="f15" fmla="+- f14 0 f12"/>
                <a:gd name="f16" fmla="+- f13 0 f12"/>
                <a:gd name="f17" fmla="*/ f16 1 2773"/>
                <a:gd name="f18" fmla="*/ f15 1 2774"/>
                <a:gd name="f19" fmla="*/ f12 1 f17"/>
                <a:gd name="f20" fmla="*/ f13 1 f17"/>
                <a:gd name="f21" fmla="*/ f12 1 f18"/>
                <a:gd name="f22" fmla="*/ f14 1 f18"/>
                <a:gd name="f23" fmla="*/ f19 f10 1"/>
                <a:gd name="f24" fmla="*/ f20 f10 1"/>
                <a:gd name="f25" fmla="*/ f22 f11 1"/>
                <a:gd name="f26" fmla="*/ f21 f11 1"/>
              </a:gdLst>
              <a:ahLst/>
              <a:cxnLst>
                <a:cxn ang="3cd4">
                  <a:pos x="hc" y="t"/>
                </a:cxn>
                <a:cxn ang="0">
                  <a:pos x="r" y="vc"/>
                </a:cxn>
                <a:cxn ang="cd4">
                  <a:pos x="hc" y="b"/>
                </a:cxn>
                <a:cxn ang="cd2">
                  <a:pos x="l" y="vc"/>
                </a:cxn>
              </a:cxnLst>
              <a:rect l="f23" t="f26" r="f24" b="f25"/>
              <a:pathLst>
                <a:path w="2773" h="2774">
                  <a:moveTo>
                    <a:pt x="f5" y="f6"/>
                  </a:moveTo>
                  <a:cubicBezTo>
                    <a:pt x="f7" y="f6"/>
                    <a:pt x="f6" y="f7"/>
                    <a:pt x="f6" y="f5"/>
                  </a:cubicBezTo>
                  <a:cubicBezTo>
                    <a:pt x="f8" y="f9"/>
                    <a:pt x="f7" y="f3"/>
                    <a:pt x="f5" y="f3"/>
                  </a:cubicBezTo>
                  <a:cubicBezTo>
                    <a:pt x="f9" y="f3"/>
                    <a:pt x="f3" y="f9"/>
                    <a:pt x="f3" y="f5"/>
                  </a:cubicBezTo>
                  <a:cubicBezTo>
                    <a:pt x="f3" y="f7"/>
                    <a:pt x="f9"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76" name="Google Shape;6877;p88">
              <a:extLst>
                <a:ext uri="{FF2B5EF4-FFF2-40B4-BE49-F238E27FC236}">
                  <a16:creationId xmlns:a16="http://schemas.microsoft.com/office/drawing/2014/main" id="{2CBBF055-6E51-040A-029F-235DF3481C6F}"/>
                </a:ext>
              </a:extLst>
            </p:cNvPr>
            <p:cNvSpPr/>
            <p:nvPr/>
          </p:nvSpPr>
          <p:spPr>
            <a:xfrm>
              <a:off x="4395118" y="1260134"/>
              <a:ext cx="211839" cy="107176"/>
            </a:xfrm>
            <a:custGeom>
              <a:avLst/>
              <a:gdLst>
                <a:gd name="f0" fmla="val w"/>
                <a:gd name="f1" fmla="val h"/>
                <a:gd name="f2" fmla="val 0"/>
                <a:gd name="f3" fmla="val 5483"/>
                <a:gd name="f4" fmla="val 2774"/>
                <a:gd name="f5" fmla="val 2741"/>
                <a:gd name="f6" fmla="val 1"/>
                <a:gd name="f7" fmla="val 1387"/>
                <a:gd name="f8" fmla="val 221"/>
                <a:gd name="f9" fmla="val 1040"/>
                <a:gd name="f10" fmla="val 32"/>
                <a:gd name="f11" fmla="val 2364"/>
                <a:gd name="f12" fmla="val 2553"/>
                <a:gd name="f13" fmla="val 158"/>
                <a:gd name="f14" fmla="val 2773"/>
                <a:gd name="f15" fmla="val 347"/>
                <a:gd name="f16" fmla="val 5104"/>
                <a:gd name="f17" fmla="val 5325"/>
                <a:gd name="f18" fmla="val 5482"/>
                <a:gd name="f19" fmla="val 5262"/>
                <a:gd name="f20" fmla="val 4127"/>
                <a:gd name="f21" fmla="*/ f0 1 5483"/>
                <a:gd name="f22" fmla="*/ f1 1 2774"/>
                <a:gd name="f23" fmla="val f2"/>
                <a:gd name="f24" fmla="val f3"/>
                <a:gd name="f25" fmla="val f4"/>
                <a:gd name="f26" fmla="+- f25 0 f23"/>
                <a:gd name="f27" fmla="+- f24 0 f23"/>
                <a:gd name="f28" fmla="*/ f27 1 5483"/>
                <a:gd name="f29" fmla="*/ f26 1 2774"/>
                <a:gd name="f30" fmla="*/ f23 1 f28"/>
                <a:gd name="f31" fmla="*/ f24 1 f28"/>
                <a:gd name="f32" fmla="*/ f23 1 f29"/>
                <a:gd name="f33" fmla="*/ f25 1 f29"/>
                <a:gd name="f34" fmla="*/ f30 f21 1"/>
                <a:gd name="f35" fmla="*/ f31 f21 1"/>
                <a:gd name="f36" fmla="*/ f33 f22 1"/>
                <a:gd name="f37" fmla="*/ f32 f22 1"/>
              </a:gdLst>
              <a:ahLst/>
              <a:cxnLst>
                <a:cxn ang="3cd4">
                  <a:pos x="hc" y="t"/>
                </a:cxn>
                <a:cxn ang="0">
                  <a:pos x="r" y="vc"/>
                </a:cxn>
                <a:cxn ang="cd4">
                  <a:pos x="hc" y="b"/>
                </a:cxn>
                <a:cxn ang="cd2">
                  <a:pos x="l" y="vc"/>
                </a:cxn>
              </a:cxnLst>
              <a:rect l="f34" t="f37" r="f35" b="f36"/>
              <a:pathLst>
                <a:path w="5483" h="2774">
                  <a:moveTo>
                    <a:pt x="f5" y="f6"/>
                  </a:moveTo>
                  <a:cubicBezTo>
                    <a:pt x="f7" y="f6"/>
                    <a:pt x="f8" y="f9"/>
                    <a:pt x="f10" y="f11"/>
                  </a:cubicBezTo>
                  <a:cubicBezTo>
                    <a:pt x="f2" y="f12"/>
                    <a:pt x="f13" y="f14"/>
                    <a:pt x="f15" y="f14"/>
                  </a:cubicBezTo>
                  <a:lnTo>
                    <a:pt x="f16" y="f14"/>
                  </a:lnTo>
                  <a:cubicBezTo>
                    <a:pt x="f17" y="f14"/>
                    <a:pt x="f18" y="f12"/>
                    <a:pt x="f18" y="f11"/>
                  </a:cubicBezTo>
                  <a:cubicBezTo>
                    <a:pt x="f19" y="f9"/>
                    <a:pt x="f20"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77" name="Google Shape;6884;p88">
            <a:extLst>
              <a:ext uri="{FF2B5EF4-FFF2-40B4-BE49-F238E27FC236}">
                <a16:creationId xmlns:a16="http://schemas.microsoft.com/office/drawing/2014/main" id="{356E9A71-E683-8A77-F5EF-62426A610934}"/>
              </a:ext>
            </a:extLst>
          </p:cNvPr>
          <p:cNvGrpSpPr/>
          <p:nvPr/>
        </p:nvGrpSpPr>
        <p:grpSpPr>
          <a:xfrm>
            <a:off x="8237325" y="1221810"/>
            <a:ext cx="571353" cy="601381"/>
            <a:chOff x="7495163" y="916356"/>
            <a:chExt cx="428515" cy="451036"/>
          </a:xfrm>
          <a:solidFill>
            <a:srgbClr val="00B050"/>
          </a:solidFill>
        </p:grpSpPr>
        <p:sp>
          <p:nvSpPr>
            <p:cNvPr id="78" name="Google Shape;6885;p88">
              <a:extLst>
                <a:ext uri="{FF2B5EF4-FFF2-40B4-BE49-F238E27FC236}">
                  <a16:creationId xmlns:a16="http://schemas.microsoft.com/office/drawing/2014/main" id="{A162E623-3D0F-2111-190A-046E8ED73694}"/>
                </a:ext>
              </a:extLst>
            </p:cNvPr>
            <p:cNvSpPr/>
            <p:nvPr/>
          </p:nvSpPr>
          <p:spPr>
            <a:xfrm>
              <a:off x="7814069" y="1246848"/>
              <a:ext cx="51151" cy="52395"/>
            </a:xfrm>
            <a:custGeom>
              <a:avLst/>
              <a:gdLst>
                <a:gd name="f0" fmla="val w"/>
                <a:gd name="f1" fmla="val h"/>
                <a:gd name="f2" fmla="val 0"/>
                <a:gd name="f3" fmla="val 1324"/>
                <a:gd name="f4" fmla="val 1356"/>
                <a:gd name="f5" fmla="val 662"/>
                <a:gd name="f6" fmla="val 284"/>
                <a:gd name="f7" fmla="val 1"/>
                <a:gd name="f8" fmla="val 315"/>
                <a:gd name="f9" fmla="val 693"/>
                <a:gd name="f10" fmla="val 1040"/>
                <a:gd name="f11" fmla="val 1355"/>
                <a:gd name="f12" fmla="*/ f0 1 1324"/>
                <a:gd name="f13" fmla="*/ f1 1 1356"/>
                <a:gd name="f14" fmla="val f2"/>
                <a:gd name="f15" fmla="val f3"/>
                <a:gd name="f16" fmla="val f4"/>
                <a:gd name="f17" fmla="+- f16 0 f14"/>
                <a:gd name="f18" fmla="+- f15 0 f14"/>
                <a:gd name="f19" fmla="*/ f18 1 1324"/>
                <a:gd name="f20" fmla="*/ f17 1 1356"/>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1324" h="1356">
                  <a:moveTo>
                    <a:pt x="f5" y="f2"/>
                  </a:moveTo>
                  <a:cubicBezTo>
                    <a:pt x="f6" y="f2"/>
                    <a:pt x="f7" y="f8"/>
                    <a:pt x="f7" y="f9"/>
                  </a:cubicBezTo>
                  <a:cubicBezTo>
                    <a:pt x="f7" y="f10"/>
                    <a:pt x="f6" y="f11"/>
                    <a:pt x="f5" y="f11"/>
                  </a:cubicBezTo>
                  <a:cubicBezTo>
                    <a:pt x="f10" y="f11"/>
                    <a:pt x="f3" y="f10"/>
                    <a:pt x="f3" y="f9"/>
                  </a:cubicBezTo>
                  <a:cubicBezTo>
                    <a:pt x="f3" y="f8"/>
                    <a:pt x="f10"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79" name="Google Shape;6886;p88">
              <a:extLst>
                <a:ext uri="{FF2B5EF4-FFF2-40B4-BE49-F238E27FC236}">
                  <a16:creationId xmlns:a16="http://schemas.microsoft.com/office/drawing/2014/main" id="{71A9E660-DF1E-54E9-7042-CD399C01F6E7}"/>
                </a:ext>
              </a:extLst>
            </p:cNvPr>
            <p:cNvSpPr/>
            <p:nvPr/>
          </p:nvSpPr>
          <p:spPr>
            <a:xfrm>
              <a:off x="7680191" y="916978"/>
              <a:ext cx="26810" cy="159489"/>
            </a:xfrm>
            <a:custGeom>
              <a:avLst/>
              <a:gdLst>
                <a:gd name="f0" fmla="val w"/>
                <a:gd name="f1" fmla="val h"/>
                <a:gd name="f2" fmla="val 0"/>
                <a:gd name="f3" fmla="val 694"/>
                <a:gd name="f4" fmla="val 4128"/>
                <a:gd name="f5" fmla="val 347"/>
                <a:gd name="f6" fmla="val 1"/>
                <a:gd name="f7" fmla="val 158"/>
                <a:gd name="f8" fmla="val 95"/>
                <a:gd name="f9" fmla="val 4096"/>
                <a:gd name="f10" fmla="val 221"/>
                <a:gd name="f11" fmla="val 473"/>
                <a:gd name="f12" fmla="val 567"/>
                <a:gd name="f13" fmla="val 693"/>
                <a:gd name="f14" fmla="val 536"/>
                <a:gd name="f15" fmla="*/ f0 1 694"/>
                <a:gd name="f16" fmla="*/ f1 1 4128"/>
                <a:gd name="f17" fmla="val f2"/>
                <a:gd name="f18" fmla="val f3"/>
                <a:gd name="f19" fmla="val f4"/>
                <a:gd name="f20" fmla="+- f19 0 f17"/>
                <a:gd name="f21" fmla="+- f18 0 f17"/>
                <a:gd name="f22" fmla="*/ f21 1 694"/>
                <a:gd name="f23" fmla="*/ f20 1 4128"/>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694" h="4128">
                  <a:moveTo>
                    <a:pt x="f5" y="f6"/>
                  </a:moveTo>
                  <a:cubicBezTo>
                    <a:pt x="f7" y="f6"/>
                    <a:pt x="f2" y="f7"/>
                    <a:pt x="f2" y="f5"/>
                  </a:cubicBezTo>
                  <a:lnTo>
                    <a:pt x="f2" y="f4"/>
                  </a:lnTo>
                  <a:cubicBezTo>
                    <a:pt x="f8" y="f9"/>
                    <a:pt x="f10" y="f9"/>
                    <a:pt x="f5" y="f9"/>
                  </a:cubicBezTo>
                  <a:cubicBezTo>
                    <a:pt x="f11" y="f9"/>
                    <a:pt x="f12" y="f9"/>
                    <a:pt x="f13" y="f4"/>
                  </a:cubicBezTo>
                  <a:lnTo>
                    <a:pt x="f13" y="f5"/>
                  </a:lnTo>
                  <a:cubicBezTo>
                    <a:pt x="f13" y="f7"/>
                    <a:pt x="f14"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80" name="Google Shape;6887;p88">
              <a:extLst>
                <a:ext uri="{FF2B5EF4-FFF2-40B4-BE49-F238E27FC236}">
                  <a16:creationId xmlns:a16="http://schemas.microsoft.com/office/drawing/2014/main" id="{154979DF-F0F4-BA66-CAD4-8FA792923347}"/>
                </a:ext>
              </a:extLst>
            </p:cNvPr>
            <p:cNvSpPr/>
            <p:nvPr/>
          </p:nvSpPr>
          <p:spPr>
            <a:xfrm>
              <a:off x="7653418" y="1103013"/>
              <a:ext cx="79123" cy="79360"/>
            </a:xfrm>
            <a:custGeom>
              <a:avLst/>
              <a:gdLst>
                <a:gd name="f0" fmla="val w"/>
                <a:gd name="f1" fmla="val h"/>
                <a:gd name="f2" fmla="val 0"/>
                <a:gd name="f3" fmla="val 2048"/>
                <a:gd name="f4" fmla="val 2054"/>
                <a:gd name="f5" fmla="val 938"/>
                <a:gd name="f6" fmla="val 417"/>
                <a:gd name="f7" fmla="val 451"/>
                <a:gd name="f8" fmla="val 1014"/>
                <a:gd name="f9" fmla="val 1549"/>
                <a:gd name="f10" fmla="val 473"/>
                <a:gd name="f11" fmla="val 1040"/>
                <a:gd name="f12" fmla="val 1575"/>
                <a:gd name="f13" fmla="val 1581"/>
                <a:gd name="f14" fmla="val 447"/>
                <a:gd name="f15" fmla="val 6"/>
                <a:gd name="f16" fmla="val 1006"/>
                <a:gd name="f17" fmla="val 2"/>
                <a:gd name="f18" fmla="val 972"/>
                <a:gd name="f19" fmla="*/ f0 1 2048"/>
                <a:gd name="f20" fmla="*/ f1 1 2054"/>
                <a:gd name="f21" fmla="val f2"/>
                <a:gd name="f22" fmla="val f3"/>
                <a:gd name="f23" fmla="val f4"/>
                <a:gd name="f24" fmla="+- f23 0 f21"/>
                <a:gd name="f25" fmla="+- f22 0 f21"/>
                <a:gd name="f26" fmla="*/ f25 1 2048"/>
                <a:gd name="f27" fmla="*/ f24 1 2054"/>
                <a:gd name="f28" fmla="*/ f21 1 f26"/>
                <a:gd name="f29" fmla="*/ f22 1 f26"/>
                <a:gd name="f30" fmla="*/ f21 1 f27"/>
                <a:gd name="f31" fmla="*/ f23 1 f27"/>
                <a:gd name="f32" fmla="*/ f28 f19 1"/>
                <a:gd name="f33" fmla="*/ f29 f19 1"/>
                <a:gd name="f34" fmla="*/ f31 f20 1"/>
                <a:gd name="f35" fmla="*/ f30 f20 1"/>
              </a:gdLst>
              <a:ahLst/>
              <a:cxnLst>
                <a:cxn ang="3cd4">
                  <a:pos x="hc" y="t"/>
                </a:cxn>
                <a:cxn ang="0">
                  <a:pos x="r" y="vc"/>
                </a:cxn>
                <a:cxn ang="cd4">
                  <a:pos x="hc" y="b"/>
                </a:cxn>
                <a:cxn ang="cd2">
                  <a:pos x="l" y="vc"/>
                </a:cxn>
              </a:cxnLst>
              <a:rect l="f32" t="f35" r="f33" b="f34"/>
              <a:pathLst>
                <a:path w="2048" h="2054">
                  <a:moveTo>
                    <a:pt x="f5" y="f2"/>
                  </a:moveTo>
                  <a:cubicBezTo>
                    <a:pt x="f6" y="f2"/>
                    <a:pt x="f2" y="f7"/>
                    <a:pt x="f2" y="f8"/>
                  </a:cubicBezTo>
                  <a:cubicBezTo>
                    <a:pt x="f2" y="f9"/>
                    <a:pt x="f10" y="f4"/>
                    <a:pt x="f11" y="f4"/>
                  </a:cubicBezTo>
                  <a:cubicBezTo>
                    <a:pt x="f12" y="f4"/>
                    <a:pt x="f3" y="f13"/>
                    <a:pt x="f3" y="f8"/>
                  </a:cubicBezTo>
                  <a:cubicBezTo>
                    <a:pt x="f3" y="f14"/>
                    <a:pt x="f12" y="f15"/>
                    <a:pt x="f11" y="f15"/>
                  </a:cubicBezTo>
                  <a:cubicBezTo>
                    <a:pt x="f16" y="f17"/>
                    <a:pt x="f18"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81" name="Google Shape;6888;p88">
              <a:extLst>
                <a:ext uri="{FF2B5EF4-FFF2-40B4-BE49-F238E27FC236}">
                  <a16:creationId xmlns:a16="http://schemas.microsoft.com/office/drawing/2014/main" id="{7AF3FF99-605C-61AD-9774-E7230AF78EBC}"/>
                </a:ext>
              </a:extLst>
            </p:cNvPr>
            <p:cNvSpPr/>
            <p:nvPr/>
          </p:nvSpPr>
          <p:spPr>
            <a:xfrm>
              <a:off x="7576727" y="1190868"/>
              <a:ext cx="247116" cy="176524"/>
            </a:xfrm>
            <a:custGeom>
              <a:avLst/>
              <a:gdLst>
                <a:gd name="f0" fmla="val w"/>
                <a:gd name="f1" fmla="val h"/>
                <a:gd name="f2" fmla="val 0"/>
                <a:gd name="f3" fmla="val 6396"/>
                <a:gd name="f4" fmla="val 4569"/>
                <a:gd name="f5" fmla="val 1954"/>
                <a:gd name="f6" fmla="val 2520"/>
                <a:gd name="f7" fmla="val 4222"/>
                <a:gd name="f8" fmla="val 4411"/>
                <a:gd name="f9" fmla="val 158"/>
                <a:gd name="f10" fmla="val 4568"/>
                <a:gd name="f11" fmla="val 347"/>
                <a:gd name="f12" fmla="val 3781"/>
                <a:gd name="f13" fmla="val 3970"/>
                <a:gd name="f14" fmla="val 4127"/>
                <a:gd name="f15" fmla="val 3875"/>
                <a:gd name="f16" fmla="val 5136"/>
                <a:gd name="f17" fmla="val 5577"/>
                <a:gd name="f18" fmla="val 3844"/>
                <a:gd name="f19" fmla="val 6018"/>
                <a:gd name="f20" fmla="val 3718"/>
                <a:gd name="f21" fmla="val 3434"/>
                <a:gd name="f22" fmla="val 5986"/>
                <a:gd name="f23" fmla="val 3277"/>
                <a:gd name="f24" fmla="val 5608"/>
                <a:gd name="f25" fmla="val 2930"/>
                <a:gd name="f26" fmla="val 5514"/>
                <a:gd name="f27" fmla="val 2489"/>
                <a:gd name="f28" fmla="val 4442"/>
                <a:gd name="f29" fmla="val 3497"/>
                <a:gd name="f30" fmla="val 2741"/>
                <a:gd name="f31" fmla="val 1733"/>
                <a:gd name="f32" fmla="val 788"/>
                <a:gd name="f33" fmla="val 410"/>
                <a:gd name="f34" fmla="val 2426"/>
                <a:gd name="f35" fmla="val 315"/>
                <a:gd name="f36" fmla="val 2206"/>
                <a:gd name="f37" fmla="val 189"/>
                <a:gd name="f38" fmla="*/ f0 1 6396"/>
                <a:gd name="f39" fmla="*/ f1 1 4569"/>
                <a:gd name="f40" fmla="val f2"/>
                <a:gd name="f41" fmla="val f3"/>
                <a:gd name="f42" fmla="val f4"/>
                <a:gd name="f43" fmla="+- f42 0 f40"/>
                <a:gd name="f44" fmla="+- f41 0 f40"/>
                <a:gd name="f45" fmla="*/ f44 1 6396"/>
                <a:gd name="f46" fmla="*/ f43 1 4569"/>
                <a:gd name="f47" fmla="*/ f40 1 f45"/>
                <a:gd name="f48" fmla="*/ f41 1 f45"/>
                <a:gd name="f49" fmla="*/ f40 1 f46"/>
                <a:gd name="f50" fmla="*/ f42 1 f46"/>
                <a:gd name="f51" fmla="*/ f47 f38 1"/>
                <a:gd name="f52" fmla="*/ f48 f38 1"/>
                <a:gd name="f53" fmla="*/ f50 f39 1"/>
                <a:gd name="f54" fmla="*/ f49 f39 1"/>
              </a:gdLst>
              <a:ahLst/>
              <a:cxnLst>
                <a:cxn ang="3cd4">
                  <a:pos x="hc" y="t"/>
                </a:cxn>
                <a:cxn ang="0">
                  <a:pos x="r" y="vc"/>
                </a:cxn>
                <a:cxn ang="cd4">
                  <a:pos x="hc" y="b"/>
                </a:cxn>
                <a:cxn ang="cd2">
                  <a:pos x="l" y="vc"/>
                </a:cxn>
              </a:cxnLst>
              <a:rect l="f51" t="f54" r="f52" b="f53"/>
              <a:pathLst>
                <a:path w="6396" h="4569">
                  <a:moveTo>
                    <a:pt x="f5" y="f2"/>
                  </a:moveTo>
                  <a:lnTo>
                    <a:pt x="f2" y="f6"/>
                  </a:lnTo>
                  <a:lnTo>
                    <a:pt x="f2" y="f7"/>
                  </a:lnTo>
                  <a:cubicBezTo>
                    <a:pt x="f2" y="f8"/>
                    <a:pt x="f9" y="f10"/>
                    <a:pt x="f11" y="f10"/>
                  </a:cubicBezTo>
                  <a:lnTo>
                    <a:pt x="f12" y="f10"/>
                  </a:lnTo>
                  <a:cubicBezTo>
                    <a:pt x="f13" y="f10"/>
                    <a:pt x="f14" y="f8"/>
                    <a:pt x="f14" y="f7"/>
                  </a:cubicBezTo>
                  <a:lnTo>
                    <a:pt x="f14" y="f15"/>
                  </a:lnTo>
                  <a:lnTo>
                    <a:pt x="f16" y="f15"/>
                  </a:lnTo>
                  <a:cubicBezTo>
                    <a:pt x="f17" y="f18"/>
                    <a:pt x="f19" y="f20"/>
                    <a:pt x="f3" y="f21"/>
                  </a:cubicBezTo>
                  <a:cubicBezTo>
                    <a:pt x="f22" y="f23"/>
                    <a:pt x="f24" y="f25"/>
                    <a:pt x="f26" y="f27"/>
                  </a:cubicBezTo>
                  <a:lnTo>
                    <a:pt x="f28" y="f27"/>
                  </a:lnTo>
                  <a:cubicBezTo>
                    <a:pt x="f29" y="f27"/>
                    <a:pt x="f30" y="f31"/>
                    <a:pt x="f30" y="f32"/>
                  </a:cubicBezTo>
                  <a:lnTo>
                    <a:pt x="f30" y="f33"/>
                  </a:lnTo>
                  <a:cubicBezTo>
                    <a:pt x="f34" y="f35"/>
                    <a:pt x="f36" y="f37"/>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82" name="Google Shape;6889;p88">
              <a:extLst>
                <a:ext uri="{FF2B5EF4-FFF2-40B4-BE49-F238E27FC236}">
                  <a16:creationId xmlns:a16="http://schemas.microsoft.com/office/drawing/2014/main" id="{83E67681-7986-DB93-2C20-9A559C6559A7}"/>
                </a:ext>
              </a:extLst>
            </p:cNvPr>
            <p:cNvSpPr/>
            <p:nvPr/>
          </p:nvSpPr>
          <p:spPr>
            <a:xfrm>
              <a:off x="7705731" y="1048451"/>
              <a:ext cx="197236" cy="214234"/>
            </a:xfrm>
            <a:custGeom>
              <a:avLst/>
              <a:gdLst>
                <a:gd name="f0" fmla="val w"/>
                <a:gd name="f1" fmla="val h"/>
                <a:gd name="f2" fmla="val 0"/>
                <a:gd name="f3" fmla="val 5105"/>
                <a:gd name="f4" fmla="val 5545"/>
                <a:gd name="f5" fmla="val 4128"/>
                <a:gd name="f6" fmla="val 694"/>
                <a:gd name="f7" fmla="val 662"/>
                <a:gd name="f8" fmla="val 1040"/>
                <a:gd name="f9" fmla="val 1103"/>
                <a:gd name="f10" fmla="val 1355"/>
                <a:gd name="f11" fmla="val 1387"/>
                <a:gd name="f12" fmla="val 1827"/>
                <a:gd name="f13" fmla="val 2426"/>
                <a:gd name="f14" fmla="val 3245"/>
                <a:gd name="f15" fmla="val 788"/>
                <a:gd name="f16" fmla="val 3938"/>
                <a:gd name="f17" fmla="val 1"/>
                <a:gd name="f18" fmla="val 4127"/>
                <a:gd name="f19" fmla="val 4505"/>
                <a:gd name="f20" fmla="val 5072"/>
                <a:gd name="f21" fmla="val 473"/>
                <a:gd name="f22" fmla="val 1009"/>
                <a:gd name="f23" fmla="val 2080"/>
                <a:gd name="f24" fmla="val 2238"/>
                <a:gd name="f25" fmla="val 4946"/>
                <a:gd name="f26" fmla="val 2742"/>
                <a:gd name="f27" fmla="val 3372"/>
                <a:gd name="f28" fmla="val 3624"/>
                <a:gd name="f29" fmla="val 3844"/>
                <a:gd name="f30" fmla="val 4600"/>
                <a:gd name="f31" fmla="val 4065"/>
                <a:gd name="f32" fmla="val 4726"/>
                <a:gd name="f33" fmla="val 4443"/>
                <a:gd name="f34" fmla="val 4064"/>
                <a:gd name="f35" fmla="val 4758"/>
                <a:gd name="f36" fmla="val 4916"/>
                <a:gd name="f37" fmla="val 3655"/>
                <a:gd name="f38" fmla="val 3340"/>
                <a:gd name="f39" fmla="val 2993"/>
                <a:gd name="f40" fmla="val 4947"/>
                <a:gd name="f41" fmla="val 2678"/>
                <a:gd name="f42" fmla="val 1008"/>
                <a:gd name="f43" fmla="*/ f0 1 5105"/>
                <a:gd name="f44" fmla="*/ f1 1 5545"/>
                <a:gd name="f45" fmla="val f2"/>
                <a:gd name="f46" fmla="val f3"/>
                <a:gd name="f47" fmla="val f4"/>
                <a:gd name="f48" fmla="+- f47 0 f45"/>
                <a:gd name="f49" fmla="+- f46 0 f45"/>
                <a:gd name="f50" fmla="*/ f49 1 5105"/>
                <a:gd name="f51" fmla="*/ f48 1 5545"/>
                <a:gd name="f52" fmla="*/ f45 1 f50"/>
                <a:gd name="f53" fmla="*/ f46 1 f50"/>
                <a:gd name="f54" fmla="*/ f45 1 f51"/>
                <a:gd name="f55" fmla="*/ f47 1 f51"/>
                <a:gd name="f56" fmla="*/ f52 f43 1"/>
                <a:gd name="f57" fmla="*/ f53 f43 1"/>
                <a:gd name="f58" fmla="*/ f55 f44 1"/>
                <a:gd name="f59" fmla="*/ f54 f44 1"/>
              </a:gdLst>
              <a:ahLst/>
              <a:cxnLst>
                <a:cxn ang="3cd4">
                  <a:pos x="hc" y="t"/>
                </a:cxn>
                <a:cxn ang="0">
                  <a:pos x="r" y="vc"/>
                </a:cxn>
                <a:cxn ang="cd4">
                  <a:pos x="hc" y="b"/>
                </a:cxn>
                <a:cxn ang="cd2">
                  <a:pos x="l" y="vc"/>
                </a:cxn>
              </a:cxnLst>
              <a:rect l="f56" t="f59" r="f57" b="f58"/>
              <a:pathLst>
                <a:path w="5105" h="5545">
                  <a:moveTo>
                    <a:pt x="f5" y="f2"/>
                  </a:moveTo>
                  <a:lnTo>
                    <a:pt x="f6" y="f7"/>
                  </a:lnTo>
                  <a:lnTo>
                    <a:pt x="f6" y="f8"/>
                  </a:lnTo>
                  <a:cubicBezTo>
                    <a:pt x="f9" y="f10"/>
                    <a:pt x="f11" y="f12"/>
                    <a:pt x="f11" y="f13"/>
                  </a:cubicBezTo>
                  <a:cubicBezTo>
                    <a:pt x="f11" y="f14"/>
                    <a:pt x="f15" y="f16"/>
                    <a:pt x="f17" y="f18"/>
                  </a:cubicBezTo>
                  <a:lnTo>
                    <a:pt x="f17" y="f19"/>
                  </a:lnTo>
                  <a:cubicBezTo>
                    <a:pt x="f17" y="f20"/>
                    <a:pt x="f21" y="f4"/>
                    <a:pt x="f22" y="f4"/>
                  </a:cubicBezTo>
                  <a:lnTo>
                    <a:pt x="f23" y="f4"/>
                  </a:lnTo>
                  <a:cubicBezTo>
                    <a:pt x="f24" y="f25"/>
                    <a:pt x="f26" y="f19"/>
                    <a:pt x="f27" y="f19"/>
                  </a:cubicBezTo>
                  <a:cubicBezTo>
                    <a:pt x="f28" y="f19"/>
                    <a:pt x="f29" y="f30"/>
                    <a:pt x="f31" y="f32"/>
                  </a:cubicBezTo>
                  <a:lnTo>
                    <a:pt x="f31" y="f18"/>
                  </a:lnTo>
                  <a:lnTo>
                    <a:pt x="f5" y="f18"/>
                  </a:lnTo>
                  <a:cubicBezTo>
                    <a:pt x="f33" y="f34"/>
                    <a:pt x="f35" y="f16"/>
                    <a:pt x="f36" y="f37"/>
                  </a:cubicBezTo>
                  <a:cubicBezTo>
                    <a:pt x="f3" y="f38"/>
                    <a:pt x="f3" y="f39"/>
                    <a:pt x="f40" y="f41"/>
                  </a:cubicBezTo>
                  <a:lnTo>
                    <a:pt x="f5" y="f42"/>
                  </a:lnTo>
                  <a:lnTo>
                    <a:pt x="f5" y="f2"/>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83" name="Google Shape;6890;p88">
              <a:extLst>
                <a:ext uri="{FF2B5EF4-FFF2-40B4-BE49-F238E27FC236}">
                  <a16:creationId xmlns:a16="http://schemas.microsoft.com/office/drawing/2014/main" id="{7DFEC4C2-8D19-A994-468B-947E225B8140}"/>
                </a:ext>
              </a:extLst>
            </p:cNvPr>
            <p:cNvSpPr/>
            <p:nvPr/>
          </p:nvSpPr>
          <p:spPr>
            <a:xfrm>
              <a:off x="7734937" y="916356"/>
              <a:ext cx="188741" cy="129698"/>
            </a:xfrm>
            <a:custGeom>
              <a:avLst/>
              <a:gdLst>
                <a:gd name="f0" fmla="val w"/>
                <a:gd name="f1" fmla="val h"/>
                <a:gd name="f2" fmla="val 0"/>
                <a:gd name="f3" fmla="val 4885"/>
                <a:gd name="f4" fmla="val 3357"/>
                <a:gd name="f5" fmla="val 3376"/>
                <a:gd name="f6" fmla="val 1"/>
                <a:gd name="f7" fmla="val 3025"/>
                <a:gd name="f8" fmla="val 2679"/>
                <a:gd name="f9" fmla="val 143"/>
                <a:gd name="f10" fmla="val 2427"/>
                <a:gd name="f11" fmla="val 426"/>
                <a:gd name="f12" fmla="val 2143"/>
                <a:gd name="f13" fmla="val 678"/>
                <a:gd name="f14" fmla="val 3356"/>
                <a:gd name="f15" fmla="val 4191"/>
                <a:gd name="f16" fmla="val 2537"/>
                <a:gd name="f17" fmla="val 4349"/>
                <a:gd name="f18" fmla="val 2379"/>
                <a:gd name="f19" fmla="val 4884"/>
                <a:gd name="f20" fmla="val 1844"/>
                <a:gd name="f21" fmla="val 962"/>
                <a:gd name="f22" fmla="val 4081"/>
                <a:gd name="f23" fmla="val 3726"/>
                <a:gd name="f24" fmla="*/ f0 1 4885"/>
                <a:gd name="f25" fmla="*/ f1 1 3357"/>
                <a:gd name="f26" fmla="val f2"/>
                <a:gd name="f27" fmla="val f3"/>
                <a:gd name="f28" fmla="val f4"/>
                <a:gd name="f29" fmla="+- f28 0 f26"/>
                <a:gd name="f30" fmla="+- f27 0 f26"/>
                <a:gd name="f31" fmla="*/ f30 1 4885"/>
                <a:gd name="f32" fmla="*/ f29 1 3357"/>
                <a:gd name="f33" fmla="*/ f26 1 f31"/>
                <a:gd name="f34" fmla="*/ f27 1 f31"/>
                <a:gd name="f35" fmla="*/ f26 1 f32"/>
                <a:gd name="f36" fmla="*/ f28 1 f32"/>
                <a:gd name="f37" fmla="*/ f33 f24 1"/>
                <a:gd name="f38" fmla="*/ f34 f24 1"/>
                <a:gd name="f39" fmla="*/ f36 f25 1"/>
                <a:gd name="f40" fmla="*/ f35 f25 1"/>
              </a:gdLst>
              <a:ahLst/>
              <a:cxnLst>
                <a:cxn ang="3cd4">
                  <a:pos x="hc" y="t"/>
                </a:cxn>
                <a:cxn ang="0">
                  <a:pos x="r" y="vc"/>
                </a:cxn>
                <a:cxn ang="cd4">
                  <a:pos x="hc" y="b"/>
                </a:cxn>
                <a:cxn ang="cd2">
                  <a:pos x="l" y="vc"/>
                </a:cxn>
              </a:cxnLst>
              <a:rect l="f37" t="f40" r="f38" b="f39"/>
              <a:pathLst>
                <a:path w="4885" h="3357">
                  <a:moveTo>
                    <a:pt x="f5" y="f6"/>
                  </a:moveTo>
                  <a:cubicBezTo>
                    <a:pt x="f7" y="f6"/>
                    <a:pt x="f8" y="f9"/>
                    <a:pt x="f10" y="f11"/>
                  </a:cubicBezTo>
                  <a:lnTo>
                    <a:pt x="f12" y="f13"/>
                  </a:lnTo>
                  <a:lnTo>
                    <a:pt x="f6" y="f13"/>
                  </a:lnTo>
                  <a:lnTo>
                    <a:pt x="f6" y="f14"/>
                  </a:lnTo>
                  <a:lnTo>
                    <a:pt x="f15" y="f16"/>
                  </a:lnTo>
                  <a:lnTo>
                    <a:pt x="f17" y="f18"/>
                  </a:lnTo>
                  <a:cubicBezTo>
                    <a:pt x="f19" y="f20"/>
                    <a:pt x="f19" y="f21"/>
                    <a:pt x="f17" y="f11"/>
                  </a:cubicBezTo>
                  <a:cubicBezTo>
                    <a:pt x="f22" y="f9"/>
                    <a:pt x="f23"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84" name="Google Shape;6891;p88">
              <a:extLst>
                <a:ext uri="{FF2B5EF4-FFF2-40B4-BE49-F238E27FC236}">
                  <a16:creationId xmlns:a16="http://schemas.microsoft.com/office/drawing/2014/main" id="{D6ACAC3E-B812-85BB-2498-61FB85E3D8CB}"/>
                </a:ext>
              </a:extLst>
            </p:cNvPr>
            <p:cNvSpPr/>
            <p:nvPr/>
          </p:nvSpPr>
          <p:spPr>
            <a:xfrm>
              <a:off x="7495163" y="944986"/>
              <a:ext cx="158255" cy="306772"/>
            </a:xfrm>
            <a:custGeom>
              <a:avLst/>
              <a:gdLst>
                <a:gd name="f0" fmla="val w"/>
                <a:gd name="f1" fmla="val h"/>
                <a:gd name="f2" fmla="val 0"/>
                <a:gd name="f3" fmla="val 4096"/>
                <a:gd name="f4" fmla="val 7940"/>
                <a:gd name="f5" fmla="val 1828"/>
                <a:gd name="f6" fmla="val 95"/>
                <a:gd name="f7" fmla="val 1985"/>
                <a:gd name="f8" fmla="val 4316"/>
                <a:gd name="f9" fmla="val 5766"/>
                <a:gd name="f10" fmla="val 757"/>
                <a:gd name="f11" fmla="val 7120"/>
                <a:gd name="f12" fmla="val 1954"/>
                <a:gd name="f13" fmla="val 7939"/>
                <a:gd name="f14" fmla="val 3592"/>
                <a:gd name="f15" fmla="val 5829"/>
                <a:gd name="f16" fmla="val 3466"/>
                <a:gd name="f17" fmla="val 5576"/>
                <a:gd name="f18" fmla="val 3434"/>
                <a:gd name="f19" fmla="val 5356"/>
                <a:gd name="f20" fmla="val 5104"/>
                <a:gd name="f21" fmla="val 4568"/>
                <a:gd name="f22" fmla="val 3718"/>
                <a:gd name="f23" fmla="val 4033"/>
                <a:gd name="f24" fmla="*/ f0 1 4096"/>
                <a:gd name="f25" fmla="*/ f1 1 7940"/>
                <a:gd name="f26" fmla="val f2"/>
                <a:gd name="f27" fmla="val f3"/>
                <a:gd name="f28" fmla="val f4"/>
                <a:gd name="f29" fmla="+- f28 0 f26"/>
                <a:gd name="f30" fmla="+- f27 0 f26"/>
                <a:gd name="f31" fmla="*/ f30 1 4096"/>
                <a:gd name="f32" fmla="*/ f29 1 7940"/>
                <a:gd name="f33" fmla="*/ f26 1 f31"/>
                <a:gd name="f34" fmla="*/ f27 1 f31"/>
                <a:gd name="f35" fmla="*/ f26 1 f32"/>
                <a:gd name="f36" fmla="*/ f28 1 f32"/>
                <a:gd name="f37" fmla="*/ f33 f24 1"/>
                <a:gd name="f38" fmla="*/ f34 f24 1"/>
                <a:gd name="f39" fmla="*/ f36 f25 1"/>
                <a:gd name="f40" fmla="*/ f35 f25 1"/>
              </a:gdLst>
              <a:ahLst/>
              <a:cxnLst>
                <a:cxn ang="3cd4">
                  <a:pos x="hc" y="t"/>
                </a:cxn>
                <a:cxn ang="0">
                  <a:pos x="r" y="vc"/>
                </a:cxn>
                <a:cxn ang="cd4">
                  <a:pos x="hc" y="b"/>
                </a:cxn>
                <a:cxn ang="cd2">
                  <a:pos x="l" y="vc"/>
                </a:cxn>
              </a:cxnLst>
              <a:rect l="f37" t="f40" r="f38" b="f39"/>
              <a:pathLst>
                <a:path w="4096" h="7940">
                  <a:moveTo>
                    <a:pt x="f3" y="f2"/>
                  </a:moveTo>
                  <a:cubicBezTo>
                    <a:pt x="f5" y="f6"/>
                    <a:pt x="f2" y="f7"/>
                    <a:pt x="f2" y="f8"/>
                  </a:cubicBezTo>
                  <a:cubicBezTo>
                    <a:pt x="f2" y="f9"/>
                    <a:pt x="f10" y="f11"/>
                    <a:pt x="f12" y="f13"/>
                  </a:cubicBezTo>
                  <a:lnTo>
                    <a:pt x="f14" y="f15"/>
                  </a:lnTo>
                  <a:cubicBezTo>
                    <a:pt x="f16" y="f17"/>
                    <a:pt x="f18" y="f19"/>
                    <a:pt x="f18" y="f20"/>
                  </a:cubicBezTo>
                  <a:cubicBezTo>
                    <a:pt x="f18" y="f21"/>
                    <a:pt x="f22" y="f23"/>
                    <a:pt x="f3" y="f22"/>
                  </a:cubicBezTo>
                  <a:lnTo>
                    <a:pt x="f3" y="f2"/>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85" name="Google Shape;6922;p88">
            <a:extLst>
              <a:ext uri="{FF2B5EF4-FFF2-40B4-BE49-F238E27FC236}">
                <a16:creationId xmlns:a16="http://schemas.microsoft.com/office/drawing/2014/main" id="{5AF5529C-F448-7F1C-BD6A-4D090548DBD5}"/>
              </a:ext>
            </a:extLst>
          </p:cNvPr>
          <p:cNvGrpSpPr/>
          <p:nvPr/>
        </p:nvGrpSpPr>
        <p:grpSpPr>
          <a:xfrm>
            <a:off x="4871355" y="1222518"/>
            <a:ext cx="564795" cy="600565"/>
            <a:chOff x="4970687" y="916887"/>
            <a:chExt cx="423596" cy="450424"/>
          </a:xfrm>
          <a:solidFill>
            <a:srgbClr val="00B050"/>
          </a:solidFill>
        </p:grpSpPr>
        <p:sp>
          <p:nvSpPr>
            <p:cNvPr id="86" name="Google Shape;6923;p88">
              <a:extLst>
                <a:ext uri="{FF2B5EF4-FFF2-40B4-BE49-F238E27FC236}">
                  <a16:creationId xmlns:a16="http://schemas.microsoft.com/office/drawing/2014/main" id="{BA2F67F1-83E8-9BC9-085D-E1E93EB5FB60}"/>
                </a:ext>
              </a:extLst>
            </p:cNvPr>
            <p:cNvSpPr/>
            <p:nvPr/>
          </p:nvSpPr>
          <p:spPr>
            <a:xfrm>
              <a:off x="5051008" y="1206587"/>
              <a:ext cx="130283" cy="53592"/>
            </a:xfrm>
            <a:custGeom>
              <a:avLst/>
              <a:gdLst>
                <a:gd name="f0" fmla="val w"/>
                <a:gd name="f1" fmla="val h"/>
                <a:gd name="f2" fmla="val 0"/>
                <a:gd name="f3" fmla="val 3372"/>
                <a:gd name="f4" fmla="val 1387"/>
                <a:gd name="f5" fmla="val 1670"/>
                <a:gd name="f6" fmla="val 1"/>
                <a:gd name="f7" fmla="val 883"/>
                <a:gd name="f8" fmla="val 158"/>
                <a:gd name="f9" fmla="val 599"/>
                <a:gd name="f10" fmla="val 3371"/>
                <a:gd name="f11" fmla="val 3214"/>
                <a:gd name="f12" fmla="val 2489"/>
                <a:gd name="f13" fmla="*/ f0 1 3372"/>
                <a:gd name="f14" fmla="*/ f1 1 1387"/>
                <a:gd name="f15" fmla="val f2"/>
                <a:gd name="f16" fmla="val f3"/>
                <a:gd name="f17" fmla="val f4"/>
                <a:gd name="f18" fmla="+- f17 0 f15"/>
                <a:gd name="f19" fmla="+- f16 0 f15"/>
                <a:gd name="f20" fmla="*/ f19 1 3372"/>
                <a:gd name="f21" fmla="*/ f18 1 1387"/>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3372" h="1387">
                  <a:moveTo>
                    <a:pt x="f5" y="f6"/>
                  </a:moveTo>
                  <a:cubicBezTo>
                    <a:pt x="f7" y="f6"/>
                    <a:pt x="f8" y="f9"/>
                    <a:pt x="f2" y="f4"/>
                  </a:cubicBezTo>
                  <a:lnTo>
                    <a:pt x="f10" y="f4"/>
                  </a:lnTo>
                  <a:cubicBezTo>
                    <a:pt x="f11" y="f9"/>
                    <a:pt x="f12"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87" name="Google Shape;6924;p88">
              <a:extLst>
                <a:ext uri="{FF2B5EF4-FFF2-40B4-BE49-F238E27FC236}">
                  <a16:creationId xmlns:a16="http://schemas.microsoft.com/office/drawing/2014/main" id="{2F2BB62D-BDB9-FFE2-3AA4-275D87AD8EFD}"/>
                </a:ext>
              </a:extLst>
            </p:cNvPr>
            <p:cNvSpPr/>
            <p:nvPr/>
          </p:nvSpPr>
          <p:spPr>
            <a:xfrm>
              <a:off x="5154472" y="1143301"/>
              <a:ext cx="107140" cy="116878"/>
            </a:xfrm>
            <a:custGeom>
              <a:avLst/>
              <a:gdLst>
                <a:gd name="f0" fmla="val w"/>
                <a:gd name="f1" fmla="val h"/>
                <a:gd name="f2" fmla="val 0"/>
                <a:gd name="f3" fmla="val 2773"/>
                <a:gd name="f4" fmla="val 3025"/>
                <a:gd name="f5" fmla="val 2111"/>
                <a:gd name="f6" fmla="val 1387"/>
                <a:gd name="f7" fmla="val 221"/>
                <a:gd name="f8" fmla="val 1298"/>
                <a:gd name="f9" fmla="val 265"/>
                <a:gd name="f10" fmla="val 1179"/>
                <a:gd name="f11" fmla="val 290"/>
                <a:gd name="f12" fmla="val 1049"/>
                <a:gd name="f13" fmla="val 808"/>
                <a:gd name="f14" fmla="val 531"/>
                <a:gd name="f15" fmla="val 205"/>
                <a:gd name="f16" fmla="val 347"/>
                <a:gd name="f17" fmla="val 378"/>
                <a:gd name="f18" fmla="val 63"/>
                <a:gd name="f19" fmla="val 189"/>
                <a:gd name="f20" fmla="val 315"/>
                <a:gd name="f21" fmla="val 662"/>
                <a:gd name="f22" fmla="val 977"/>
                <a:gd name="f23" fmla="val 1229"/>
                <a:gd name="f24" fmla="val 725"/>
                <a:gd name="f25" fmla="val 1575"/>
                <a:gd name="f26" fmla="val 2237"/>
                <a:gd name="f27" fmla="val 1355"/>
                <a:gd name="f28" fmla="val 2521"/>
                <a:gd name="f29" fmla="val 2300"/>
                <a:gd name="f30" fmla="val 126"/>
                <a:gd name="f31" fmla="*/ f0 1 2773"/>
                <a:gd name="f32" fmla="*/ f1 1 3025"/>
                <a:gd name="f33" fmla="val f2"/>
                <a:gd name="f34" fmla="val f3"/>
                <a:gd name="f35" fmla="val f4"/>
                <a:gd name="f36" fmla="+- f35 0 f33"/>
                <a:gd name="f37" fmla="+- f34 0 f33"/>
                <a:gd name="f38" fmla="*/ f37 1 2773"/>
                <a:gd name="f39" fmla="*/ f36 1 3025"/>
                <a:gd name="f40" fmla="*/ f33 1 f38"/>
                <a:gd name="f41" fmla="*/ f34 1 f38"/>
                <a:gd name="f42" fmla="*/ f33 1 f39"/>
                <a:gd name="f43" fmla="*/ f35 1 f39"/>
                <a:gd name="f44" fmla="*/ f40 f31 1"/>
                <a:gd name="f45" fmla="*/ f41 f31 1"/>
                <a:gd name="f46" fmla="*/ f43 f32 1"/>
                <a:gd name="f47" fmla="*/ f42 f32 1"/>
              </a:gdLst>
              <a:ahLst/>
              <a:cxnLst>
                <a:cxn ang="3cd4">
                  <a:pos x="hc" y="t"/>
                </a:cxn>
                <a:cxn ang="0">
                  <a:pos x="r" y="vc"/>
                </a:cxn>
                <a:cxn ang="cd4">
                  <a:pos x="hc" y="b"/>
                </a:cxn>
                <a:cxn ang="cd2">
                  <a:pos x="l" y="vc"/>
                </a:cxn>
              </a:cxnLst>
              <a:rect l="f44" t="f47" r="f45" b="f46"/>
              <a:pathLst>
                <a:path w="2773" h="3025">
                  <a:moveTo>
                    <a:pt x="f5" y="f2"/>
                  </a:moveTo>
                  <a:lnTo>
                    <a:pt x="f6" y="f7"/>
                  </a:lnTo>
                  <a:cubicBezTo>
                    <a:pt x="f8" y="f9"/>
                    <a:pt x="f10" y="f11"/>
                    <a:pt x="f12" y="f11"/>
                  </a:cubicBezTo>
                  <a:cubicBezTo>
                    <a:pt x="f13" y="f11"/>
                    <a:pt x="f14" y="f15"/>
                    <a:pt x="f16" y="f2"/>
                  </a:cubicBezTo>
                  <a:lnTo>
                    <a:pt x="f16" y="f2"/>
                  </a:lnTo>
                  <a:cubicBezTo>
                    <a:pt x="f17" y="f18"/>
                    <a:pt x="f17" y="f19"/>
                    <a:pt x="f17" y="f20"/>
                  </a:cubicBezTo>
                  <a:cubicBezTo>
                    <a:pt x="f17" y="f21"/>
                    <a:pt x="f7" y="f22"/>
                    <a:pt x="f2" y="f23"/>
                  </a:cubicBezTo>
                  <a:cubicBezTo>
                    <a:pt x="f24" y="f25"/>
                    <a:pt x="f23" y="f26"/>
                    <a:pt x="f27" y="f4"/>
                  </a:cubicBezTo>
                  <a:lnTo>
                    <a:pt x="f3" y="f4"/>
                  </a:lnTo>
                  <a:lnTo>
                    <a:pt x="f3" y="f7"/>
                  </a:lnTo>
                  <a:cubicBezTo>
                    <a:pt x="f28" y="f19"/>
                    <a:pt x="f29" y="f30"/>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88" name="Google Shape;6925;p88">
              <a:extLst>
                <a:ext uri="{FF2B5EF4-FFF2-40B4-BE49-F238E27FC236}">
                  <a16:creationId xmlns:a16="http://schemas.microsoft.com/office/drawing/2014/main" id="{ED861DD3-B255-84C5-F338-26F5E237C0F6}"/>
                </a:ext>
              </a:extLst>
            </p:cNvPr>
            <p:cNvSpPr/>
            <p:nvPr/>
          </p:nvSpPr>
          <p:spPr>
            <a:xfrm>
              <a:off x="4974317" y="996019"/>
              <a:ext cx="194803" cy="264151"/>
            </a:xfrm>
            <a:custGeom>
              <a:avLst/>
              <a:gdLst>
                <a:gd name="f0" fmla="val w"/>
                <a:gd name="f1" fmla="val h"/>
                <a:gd name="f2" fmla="val 0"/>
                <a:gd name="f3" fmla="val 5042"/>
                <a:gd name="f4" fmla="val 6837"/>
                <a:gd name="f5" fmla="val 1"/>
                <a:gd name="f6" fmla="val 1418"/>
                <a:gd name="f7" fmla="val 1450"/>
                <a:gd name="f8" fmla="val 6018"/>
                <a:gd name="f9" fmla="val 1954"/>
                <a:gd name="f10" fmla="val 5356"/>
                <a:gd name="f11" fmla="val 2679"/>
                <a:gd name="f12" fmla="val 4978"/>
                <a:gd name="f13" fmla="val 2427"/>
                <a:gd name="f14" fmla="val 4757"/>
                <a:gd name="f15" fmla="val 2301"/>
                <a:gd name="f16" fmla="val 4442"/>
                <a:gd name="f17" fmla="val 4064"/>
                <a:gd name="f18" fmla="val 3340"/>
                <a:gd name="f19" fmla="val 2931"/>
                <a:gd name="f20" fmla="val 2710"/>
                <a:gd name="f21" fmla="val 3687"/>
                <a:gd name="f22" fmla="val 4128"/>
                <a:gd name="f23" fmla="val 4474"/>
                <a:gd name="f24" fmla="val 2899"/>
                <a:gd name="f25" fmla="val 4758"/>
                <a:gd name="f26" fmla="val 3214"/>
                <a:gd name="f27" fmla="val 4726"/>
                <a:gd name="f28" fmla="val 3056"/>
                <a:gd name="f29" fmla="val 4789"/>
                <a:gd name="f30" fmla="val 2741"/>
                <a:gd name="f31" fmla="val 5041"/>
                <a:gd name="f32" fmla="val 2016"/>
                <a:gd name="f33" fmla="val 4821"/>
                <a:gd name="f34" fmla="val 1607"/>
                <a:gd name="f35" fmla="val 1134"/>
                <a:gd name="f36" fmla="val 662"/>
                <a:gd name="f37" fmla="val 410"/>
                <a:gd name="f38" fmla="val 189"/>
                <a:gd name="f39" fmla="*/ f0 1 5042"/>
                <a:gd name="f40" fmla="*/ f1 1 6837"/>
                <a:gd name="f41" fmla="val f2"/>
                <a:gd name="f42" fmla="val f3"/>
                <a:gd name="f43" fmla="val f4"/>
                <a:gd name="f44" fmla="+- f43 0 f41"/>
                <a:gd name="f45" fmla="+- f42 0 f41"/>
                <a:gd name="f46" fmla="*/ f45 1 5042"/>
                <a:gd name="f47" fmla="*/ f44 1 6837"/>
                <a:gd name="f48" fmla="*/ f41 1 f46"/>
                <a:gd name="f49" fmla="*/ f42 1 f46"/>
                <a:gd name="f50" fmla="*/ f41 1 f47"/>
                <a:gd name="f51" fmla="*/ f43 1 f47"/>
                <a:gd name="f52" fmla="*/ f48 f39 1"/>
                <a:gd name="f53" fmla="*/ f49 f39 1"/>
                <a:gd name="f54" fmla="*/ f51 f40 1"/>
                <a:gd name="f55" fmla="*/ f50 f40 1"/>
              </a:gdLst>
              <a:ahLst/>
              <a:cxnLst>
                <a:cxn ang="3cd4">
                  <a:pos x="hc" y="t"/>
                </a:cxn>
                <a:cxn ang="0">
                  <a:pos x="r" y="vc"/>
                </a:cxn>
                <a:cxn ang="cd4">
                  <a:pos x="hc" y="b"/>
                </a:cxn>
                <a:cxn ang="cd2">
                  <a:pos x="l" y="vc"/>
                </a:cxn>
              </a:cxnLst>
              <a:rect l="f52" t="f55" r="f53" b="f54"/>
              <a:pathLst>
                <a:path w="5042" h="6837">
                  <a:moveTo>
                    <a:pt x="f5" y="f2"/>
                  </a:moveTo>
                  <a:lnTo>
                    <a:pt x="f5" y="f4"/>
                  </a:lnTo>
                  <a:lnTo>
                    <a:pt x="f6" y="f4"/>
                  </a:lnTo>
                  <a:cubicBezTo>
                    <a:pt x="f7" y="f8"/>
                    <a:pt x="f9" y="f10"/>
                    <a:pt x="f11" y="f12"/>
                  </a:cubicBezTo>
                  <a:cubicBezTo>
                    <a:pt x="f13" y="f14"/>
                    <a:pt x="f15" y="f16"/>
                    <a:pt x="f15" y="f17"/>
                  </a:cubicBezTo>
                  <a:cubicBezTo>
                    <a:pt x="f15" y="f18"/>
                    <a:pt x="f19" y="f20"/>
                    <a:pt x="f21" y="f20"/>
                  </a:cubicBezTo>
                  <a:cubicBezTo>
                    <a:pt x="f22" y="f20"/>
                    <a:pt x="f23" y="f24"/>
                    <a:pt x="f25" y="f26"/>
                  </a:cubicBezTo>
                  <a:cubicBezTo>
                    <a:pt x="f27" y="f28"/>
                    <a:pt x="f25" y="f24"/>
                    <a:pt x="f29" y="f30"/>
                  </a:cubicBezTo>
                  <a:lnTo>
                    <a:pt x="f31" y="f32"/>
                  </a:lnTo>
                  <a:cubicBezTo>
                    <a:pt x="f33" y="f34"/>
                    <a:pt x="f25" y="f35"/>
                    <a:pt x="f25" y="f36"/>
                  </a:cubicBezTo>
                  <a:cubicBezTo>
                    <a:pt x="f25" y="f37"/>
                    <a:pt x="f29" y="f38"/>
                    <a:pt x="f33"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89" name="Google Shape;6926;p88">
              <a:extLst>
                <a:ext uri="{FF2B5EF4-FFF2-40B4-BE49-F238E27FC236}">
                  <a16:creationId xmlns:a16="http://schemas.microsoft.com/office/drawing/2014/main" id="{682AEFBC-D1AB-EB87-9086-9194F992A029}"/>
                </a:ext>
              </a:extLst>
            </p:cNvPr>
            <p:cNvSpPr/>
            <p:nvPr/>
          </p:nvSpPr>
          <p:spPr>
            <a:xfrm>
              <a:off x="5091187" y="1127455"/>
              <a:ext cx="52349" cy="52395"/>
            </a:xfrm>
            <a:custGeom>
              <a:avLst/>
              <a:gdLst>
                <a:gd name="f0" fmla="val w"/>
                <a:gd name="f1" fmla="val h"/>
                <a:gd name="f2" fmla="val 0"/>
                <a:gd name="f3" fmla="val 1355"/>
                <a:gd name="f4" fmla="val 1356"/>
                <a:gd name="f5" fmla="val 662"/>
                <a:gd name="f6" fmla="val 1"/>
                <a:gd name="f7" fmla="val 315"/>
                <a:gd name="f8" fmla="val 316"/>
                <a:gd name="f9" fmla="val 694"/>
                <a:gd name="f10" fmla="val 1040"/>
                <a:gd name="f11" fmla="*/ f0 1 1355"/>
                <a:gd name="f12" fmla="*/ f1 1 1356"/>
                <a:gd name="f13" fmla="val f2"/>
                <a:gd name="f14" fmla="val f3"/>
                <a:gd name="f15" fmla="val f4"/>
                <a:gd name="f16" fmla="+- f15 0 f13"/>
                <a:gd name="f17" fmla="+- f14 0 f13"/>
                <a:gd name="f18" fmla="*/ f17 1 1355"/>
                <a:gd name="f19" fmla="*/ f16 1 1356"/>
                <a:gd name="f20" fmla="*/ f13 1 f18"/>
                <a:gd name="f21" fmla="*/ f14 1 f18"/>
                <a:gd name="f22" fmla="*/ f13 1 f19"/>
                <a:gd name="f23" fmla="*/ f15 1 f19"/>
                <a:gd name="f24" fmla="*/ f20 f11 1"/>
                <a:gd name="f25" fmla="*/ f21 f11 1"/>
                <a:gd name="f26" fmla="*/ f23 f12 1"/>
                <a:gd name="f27" fmla="*/ f22 f12 1"/>
              </a:gdLst>
              <a:ahLst/>
              <a:cxnLst>
                <a:cxn ang="3cd4">
                  <a:pos x="hc" y="t"/>
                </a:cxn>
                <a:cxn ang="0">
                  <a:pos x="r" y="vc"/>
                </a:cxn>
                <a:cxn ang="cd4">
                  <a:pos x="hc" y="b"/>
                </a:cxn>
                <a:cxn ang="cd2">
                  <a:pos x="l" y="vc"/>
                </a:cxn>
              </a:cxnLst>
              <a:rect l="f24" t="f27" r="f25" b="f26"/>
              <a:pathLst>
                <a:path w="1355" h="1356">
                  <a:moveTo>
                    <a:pt x="f5" y="f6"/>
                  </a:moveTo>
                  <a:cubicBezTo>
                    <a:pt x="f7" y="f6"/>
                    <a:pt x="f2" y="f8"/>
                    <a:pt x="f2" y="f9"/>
                  </a:cubicBezTo>
                  <a:cubicBezTo>
                    <a:pt x="f2" y="f10"/>
                    <a:pt x="f7" y="f3"/>
                    <a:pt x="f5" y="f3"/>
                  </a:cubicBezTo>
                  <a:cubicBezTo>
                    <a:pt x="f10" y="f3"/>
                    <a:pt x="f3" y="f10"/>
                    <a:pt x="f3" y="f9"/>
                  </a:cubicBezTo>
                  <a:cubicBezTo>
                    <a:pt x="f3" y="f8"/>
                    <a:pt x="f10"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90" name="Google Shape;6927;p88">
              <a:extLst>
                <a:ext uri="{FF2B5EF4-FFF2-40B4-BE49-F238E27FC236}">
                  <a16:creationId xmlns:a16="http://schemas.microsoft.com/office/drawing/2014/main" id="{BED37412-F314-B467-C73E-FBA9A529882C}"/>
                </a:ext>
              </a:extLst>
            </p:cNvPr>
            <p:cNvSpPr/>
            <p:nvPr/>
          </p:nvSpPr>
          <p:spPr>
            <a:xfrm>
              <a:off x="5182444" y="917545"/>
              <a:ext cx="211839" cy="209946"/>
            </a:xfrm>
            <a:custGeom>
              <a:avLst/>
              <a:gdLst>
                <a:gd name="f0" fmla="val w"/>
                <a:gd name="f1" fmla="val h"/>
                <a:gd name="f2" fmla="val 0"/>
                <a:gd name="f3" fmla="val 5483"/>
                <a:gd name="f4" fmla="val 5434"/>
                <a:gd name="f5" fmla="val 2710"/>
                <a:gd name="f6" fmla="val 992"/>
                <a:gd name="f7" fmla="val 2899"/>
                <a:gd name="f8" fmla="val 3057"/>
                <a:gd name="f9" fmla="val 1149"/>
                <a:gd name="f10" fmla="val 1338"/>
                <a:gd name="f11" fmla="val 1559"/>
                <a:gd name="f12" fmla="val 1716"/>
                <a:gd name="f13" fmla="val 2521"/>
                <a:gd name="f14" fmla="val 2364"/>
                <a:gd name="f15" fmla="val 2395"/>
                <a:gd name="f16" fmla="val 2553"/>
                <a:gd name="f17" fmla="val 2742"/>
                <a:gd name="f18" fmla="val 2346"/>
                <a:gd name="f19" fmla="val 2962"/>
                <a:gd name="f20" fmla="val 3120"/>
                <a:gd name="f21" fmla="val 2504"/>
                <a:gd name="f22" fmla="val 2693"/>
                <a:gd name="f23" fmla="val 4079"/>
                <a:gd name="f24" fmla="val 4268"/>
                <a:gd name="f25" fmla="val 4426"/>
                <a:gd name="f26" fmla="val 2646"/>
                <a:gd name="f27" fmla="val 1359"/>
                <a:gd name="f28" fmla="val 1"/>
                <a:gd name="f29" fmla="val 1099"/>
                <a:gd name="f30" fmla="val 2724"/>
                <a:gd name="f31" fmla="val 3197"/>
                <a:gd name="f32" fmla="val 127"/>
                <a:gd name="f33" fmla="val 3638"/>
                <a:gd name="f34" fmla="val 348"/>
                <a:gd name="f35" fmla="val 4016"/>
                <a:gd name="f36" fmla="val 33"/>
                <a:gd name="f37" fmla="val 4961"/>
                <a:gd name="f38" fmla="val 5087"/>
                <a:gd name="f39" fmla="val 5245"/>
                <a:gd name="f40" fmla="val 5339"/>
                <a:gd name="f41" fmla="val 167"/>
                <a:gd name="f42" fmla="val 5399"/>
                <a:gd name="f43" fmla="val 245"/>
                <a:gd name="f44" fmla="val 5421"/>
                <a:gd name="f45" fmla="val 329"/>
                <a:gd name="f46" fmla="val 377"/>
                <a:gd name="f47" fmla="val 427"/>
                <a:gd name="f48" fmla="val 5414"/>
                <a:gd name="f49" fmla="val 474"/>
                <a:gd name="f50" fmla="val 5402"/>
                <a:gd name="f51" fmla="val 1419"/>
                <a:gd name="f52" fmla="val 1797"/>
                <a:gd name="f53" fmla="val 2238"/>
                <a:gd name="f54" fmla="val 4254"/>
                <a:gd name="f55" fmla="val 4237"/>
                <a:gd name="f56" fmla="val 1275"/>
                <a:gd name="f57" fmla="val 4317"/>
                <a:gd name="f58" fmla="val 78"/>
                <a:gd name="f59" fmla="val 15"/>
                <a:gd name="f60" fmla="val 2815"/>
                <a:gd name="f61" fmla="val 5"/>
                <a:gd name="f62" fmla="val 2731"/>
                <a:gd name="f63" fmla="*/ f0 1 5483"/>
                <a:gd name="f64" fmla="*/ f1 1 5434"/>
                <a:gd name="f65" fmla="val f2"/>
                <a:gd name="f66" fmla="val f3"/>
                <a:gd name="f67" fmla="val f4"/>
                <a:gd name="f68" fmla="+- f67 0 f65"/>
                <a:gd name="f69" fmla="+- f66 0 f65"/>
                <a:gd name="f70" fmla="*/ f69 1 5483"/>
                <a:gd name="f71" fmla="*/ f68 1 5434"/>
                <a:gd name="f72" fmla="*/ f65 1 f70"/>
                <a:gd name="f73" fmla="*/ f66 1 f70"/>
                <a:gd name="f74" fmla="*/ f65 1 f71"/>
                <a:gd name="f75" fmla="*/ f67 1 f71"/>
                <a:gd name="f76" fmla="*/ f72 f63 1"/>
                <a:gd name="f77" fmla="*/ f73 f63 1"/>
                <a:gd name="f78" fmla="*/ f75 f64 1"/>
                <a:gd name="f79" fmla="*/ f74 f64 1"/>
              </a:gdLst>
              <a:ahLst/>
              <a:cxnLst>
                <a:cxn ang="3cd4">
                  <a:pos x="hc" y="t"/>
                </a:cxn>
                <a:cxn ang="0">
                  <a:pos x="r" y="vc"/>
                </a:cxn>
                <a:cxn ang="cd4">
                  <a:pos x="hc" y="b"/>
                </a:cxn>
                <a:cxn ang="cd2">
                  <a:pos x="l" y="vc"/>
                </a:cxn>
              </a:cxnLst>
              <a:rect l="f76" t="f79" r="f77" b="f78"/>
              <a:pathLst>
                <a:path w="5483" h="5434">
                  <a:moveTo>
                    <a:pt x="f5" y="f6"/>
                  </a:moveTo>
                  <a:cubicBezTo>
                    <a:pt x="f7" y="f6"/>
                    <a:pt x="f8" y="f9"/>
                    <a:pt x="f8" y="f10"/>
                  </a:cubicBezTo>
                  <a:cubicBezTo>
                    <a:pt x="f8" y="f11"/>
                    <a:pt x="f7" y="f12"/>
                    <a:pt x="f5" y="f12"/>
                  </a:cubicBezTo>
                  <a:cubicBezTo>
                    <a:pt x="f13" y="f12"/>
                    <a:pt x="f14" y="f11"/>
                    <a:pt x="f14" y="f10"/>
                  </a:cubicBezTo>
                  <a:cubicBezTo>
                    <a:pt x="f15" y="f9"/>
                    <a:pt x="f16" y="f6"/>
                    <a:pt x="f5" y="f6"/>
                  </a:cubicBezTo>
                  <a:close/>
                  <a:moveTo>
                    <a:pt x="f17" y="f18"/>
                  </a:moveTo>
                  <a:cubicBezTo>
                    <a:pt x="f19" y="f18"/>
                    <a:pt x="f20" y="f21"/>
                    <a:pt x="f20" y="f22"/>
                  </a:cubicBezTo>
                  <a:lnTo>
                    <a:pt x="f20" y="f23"/>
                  </a:lnTo>
                  <a:cubicBezTo>
                    <a:pt x="f20" y="f24"/>
                    <a:pt x="f19" y="f25"/>
                    <a:pt x="f17" y="f25"/>
                  </a:cubicBezTo>
                  <a:cubicBezTo>
                    <a:pt x="f16" y="f25"/>
                    <a:pt x="f15" y="f24"/>
                    <a:pt x="f15" y="f23"/>
                  </a:cubicBezTo>
                  <a:lnTo>
                    <a:pt x="f15" y="f22"/>
                  </a:lnTo>
                  <a:cubicBezTo>
                    <a:pt x="f15" y="f21"/>
                    <a:pt x="f16" y="f18"/>
                    <a:pt x="f17" y="f18"/>
                  </a:cubicBezTo>
                  <a:close/>
                  <a:moveTo>
                    <a:pt x="f26" y="f2"/>
                  </a:moveTo>
                  <a:cubicBezTo>
                    <a:pt x="f27" y="f2"/>
                    <a:pt x="f28" y="f29"/>
                    <a:pt x="f28" y="f30"/>
                  </a:cubicBezTo>
                  <a:cubicBezTo>
                    <a:pt x="f28" y="f31"/>
                    <a:pt x="f32" y="f33"/>
                    <a:pt x="f34" y="f35"/>
                  </a:cubicBezTo>
                  <a:lnTo>
                    <a:pt x="f36" y="f37"/>
                  </a:lnTo>
                  <a:cubicBezTo>
                    <a:pt x="f28" y="f38"/>
                    <a:pt x="f36" y="f39"/>
                    <a:pt x="f32" y="f40"/>
                  </a:cubicBezTo>
                  <a:cubicBezTo>
                    <a:pt x="f41" y="f42"/>
                    <a:pt x="f43" y="f44"/>
                    <a:pt x="f45" y="f44"/>
                  </a:cubicBezTo>
                  <a:cubicBezTo>
                    <a:pt x="f46" y="f44"/>
                    <a:pt x="f47" y="f48"/>
                    <a:pt x="f49" y="f50"/>
                  </a:cubicBezTo>
                  <a:lnTo>
                    <a:pt x="f51" y="f38"/>
                  </a:lnTo>
                  <a:cubicBezTo>
                    <a:pt x="f52" y="f40"/>
                    <a:pt x="f53" y="f4"/>
                    <a:pt x="f17" y="f4"/>
                  </a:cubicBezTo>
                  <a:cubicBezTo>
                    <a:pt x="f54" y="f4"/>
                    <a:pt x="f3" y="f55"/>
                    <a:pt x="f3" y="f30"/>
                  </a:cubicBezTo>
                  <a:cubicBezTo>
                    <a:pt x="f3" y="f56"/>
                    <a:pt x="f57" y="f58"/>
                    <a:pt x="f7" y="f59"/>
                  </a:cubicBezTo>
                  <a:cubicBezTo>
                    <a:pt x="f60" y="f61"/>
                    <a:pt x="f62" y="f2"/>
                    <a:pt x="f26"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91" name="Google Shape;6928;p88">
              <a:extLst>
                <a:ext uri="{FF2B5EF4-FFF2-40B4-BE49-F238E27FC236}">
                  <a16:creationId xmlns:a16="http://schemas.microsoft.com/office/drawing/2014/main" id="{DE8F1210-5392-53BC-0F3A-409B585C1376}"/>
                </a:ext>
              </a:extLst>
            </p:cNvPr>
            <p:cNvSpPr/>
            <p:nvPr/>
          </p:nvSpPr>
          <p:spPr>
            <a:xfrm>
              <a:off x="4970687" y="1285710"/>
              <a:ext cx="290934" cy="81601"/>
            </a:xfrm>
            <a:custGeom>
              <a:avLst/>
              <a:gdLst>
                <a:gd name="f0" fmla="val w"/>
                <a:gd name="f1" fmla="val h"/>
                <a:gd name="f2" fmla="val 0"/>
                <a:gd name="f3" fmla="val 7530"/>
                <a:gd name="f4" fmla="val 2112"/>
                <a:gd name="f5" fmla="val 1071"/>
                <a:gd name="f6" fmla="val 1670"/>
                <a:gd name="f7" fmla="val 473"/>
                <a:gd name="f8" fmla="val 2111"/>
                <a:gd name="f9" fmla="val 1040"/>
                <a:gd name="f10" fmla="val 6490"/>
                <a:gd name="f11" fmla="val 7057"/>
                <a:gd name="f12" fmla="val 1639"/>
                <a:gd name="f13" fmla="*/ f0 1 7530"/>
                <a:gd name="f14" fmla="*/ f1 1 2112"/>
                <a:gd name="f15" fmla="val f2"/>
                <a:gd name="f16" fmla="val f3"/>
                <a:gd name="f17" fmla="val f4"/>
                <a:gd name="f18" fmla="+- f17 0 f15"/>
                <a:gd name="f19" fmla="+- f16 0 f15"/>
                <a:gd name="f20" fmla="*/ f19 1 7530"/>
                <a:gd name="f21" fmla="*/ f18 1 2112"/>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7530" h="2112">
                  <a:moveTo>
                    <a:pt x="f2" y="f2"/>
                  </a:moveTo>
                  <a:lnTo>
                    <a:pt x="f2" y="f5"/>
                  </a:lnTo>
                  <a:cubicBezTo>
                    <a:pt x="f2" y="f6"/>
                    <a:pt x="f7" y="f8"/>
                    <a:pt x="f9" y="f8"/>
                  </a:cubicBezTo>
                  <a:lnTo>
                    <a:pt x="f10" y="f8"/>
                  </a:lnTo>
                  <a:cubicBezTo>
                    <a:pt x="f11" y="f8"/>
                    <a:pt x="f3" y="f12"/>
                    <a:pt x="f3" y="f5"/>
                  </a:cubicBezTo>
                  <a:lnTo>
                    <a:pt x="f3" y="f2"/>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92" name="Google Shape;6929;p88">
              <a:extLst>
                <a:ext uri="{FF2B5EF4-FFF2-40B4-BE49-F238E27FC236}">
                  <a16:creationId xmlns:a16="http://schemas.microsoft.com/office/drawing/2014/main" id="{9A27BB18-DCA6-CFF1-D45C-FF33F2D3B3DD}"/>
                </a:ext>
              </a:extLst>
            </p:cNvPr>
            <p:cNvSpPr/>
            <p:nvPr/>
          </p:nvSpPr>
          <p:spPr>
            <a:xfrm>
              <a:off x="4971885" y="916887"/>
              <a:ext cx="237378" cy="52395"/>
            </a:xfrm>
            <a:custGeom>
              <a:avLst/>
              <a:gdLst>
                <a:gd name="f0" fmla="val w"/>
                <a:gd name="f1" fmla="val h"/>
                <a:gd name="f2" fmla="val 0"/>
                <a:gd name="f3" fmla="val 6144"/>
                <a:gd name="f4" fmla="val 1356"/>
                <a:gd name="f5" fmla="val 1040"/>
                <a:gd name="f6" fmla="val 473"/>
                <a:gd name="f7" fmla="val 1"/>
                <a:gd name="f8" fmla="val 1009"/>
                <a:gd name="f9" fmla="val 1355"/>
                <a:gd name="f10" fmla="val 5104"/>
                <a:gd name="f11" fmla="val 5293"/>
                <a:gd name="f12" fmla="val 819"/>
                <a:gd name="f13" fmla="val 5672"/>
                <a:gd name="f14" fmla="val 347"/>
                <a:gd name="f15" fmla="*/ f0 1 6144"/>
                <a:gd name="f16" fmla="*/ f1 1 1356"/>
                <a:gd name="f17" fmla="val f2"/>
                <a:gd name="f18" fmla="val f3"/>
                <a:gd name="f19" fmla="val f4"/>
                <a:gd name="f20" fmla="+- f19 0 f17"/>
                <a:gd name="f21" fmla="+- f18 0 f17"/>
                <a:gd name="f22" fmla="*/ f21 1 6144"/>
                <a:gd name="f23" fmla="*/ f20 1 1356"/>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6144" h="1356">
                  <a:moveTo>
                    <a:pt x="f5" y="f2"/>
                  </a:moveTo>
                  <a:cubicBezTo>
                    <a:pt x="f6" y="f2"/>
                    <a:pt x="f7" y="f6"/>
                    <a:pt x="f7" y="f8"/>
                  </a:cubicBezTo>
                  <a:lnTo>
                    <a:pt x="f7" y="f9"/>
                  </a:lnTo>
                  <a:lnTo>
                    <a:pt x="f10" y="f9"/>
                  </a:lnTo>
                  <a:cubicBezTo>
                    <a:pt x="f11" y="f12"/>
                    <a:pt x="f13" y="f14"/>
                    <a:pt x="f3"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93" name="Google Shape;6981;p88">
            <a:extLst>
              <a:ext uri="{FF2B5EF4-FFF2-40B4-BE49-F238E27FC236}">
                <a16:creationId xmlns:a16="http://schemas.microsoft.com/office/drawing/2014/main" id="{1D5142E6-A328-6DC9-9105-FC88A6A3E932}"/>
              </a:ext>
            </a:extLst>
          </p:cNvPr>
          <p:cNvGrpSpPr/>
          <p:nvPr/>
        </p:nvGrpSpPr>
        <p:grpSpPr>
          <a:xfrm>
            <a:off x="5597484" y="1222091"/>
            <a:ext cx="608648" cy="601443"/>
            <a:chOff x="5515285" y="916567"/>
            <a:chExt cx="456486" cy="451082"/>
          </a:xfrm>
          <a:solidFill>
            <a:srgbClr val="00B050"/>
          </a:solidFill>
        </p:grpSpPr>
        <p:sp>
          <p:nvSpPr>
            <p:cNvPr id="94" name="Google Shape;6982;p88">
              <a:extLst>
                <a:ext uri="{FF2B5EF4-FFF2-40B4-BE49-F238E27FC236}">
                  <a16:creationId xmlns:a16="http://schemas.microsoft.com/office/drawing/2014/main" id="{F7EF0BFD-E652-F1A7-41A2-32CEF423FEE2}"/>
                </a:ext>
              </a:extLst>
            </p:cNvPr>
            <p:cNvSpPr/>
            <p:nvPr/>
          </p:nvSpPr>
          <p:spPr>
            <a:xfrm>
              <a:off x="5722223" y="916567"/>
              <a:ext cx="249548" cy="249548"/>
            </a:xfrm>
            <a:custGeom>
              <a:avLst/>
              <a:gdLst>
                <a:gd name="f0" fmla="val w"/>
                <a:gd name="f1" fmla="val h"/>
                <a:gd name="f2" fmla="val 0"/>
                <a:gd name="f3" fmla="val 6459"/>
                <a:gd name="f4" fmla="val 3718"/>
                <a:gd name="f5" fmla="val 3560"/>
                <a:gd name="f6" fmla="val 3434"/>
                <a:gd name="f7" fmla="val 63"/>
                <a:gd name="f8" fmla="val 3403"/>
                <a:gd name="f9" fmla="val 189"/>
                <a:gd name="f10" fmla="val 3340"/>
                <a:gd name="f11" fmla="val 315"/>
                <a:gd name="f12" fmla="val 473"/>
                <a:gd name="f13" fmla="val 3466"/>
                <a:gd name="f14" fmla="val 536"/>
                <a:gd name="f15" fmla="val 4190"/>
                <a:gd name="f16" fmla="val 1261"/>
                <a:gd name="f17" fmla="val 1260"/>
                <a:gd name="f18" fmla="val 4159"/>
                <a:gd name="f19" fmla="val 567"/>
                <a:gd name="f20" fmla="val 496"/>
                <a:gd name="f21" fmla="val 3395"/>
                <a:gd name="f22" fmla="val 390"/>
                <a:gd name="f23" fmla="val 3360"/>
                <a:gd name="f24" fmla="val 288"/>
                <a:gd name="f25" fmla="val 254"/>
                <a:gd name="f26" fmla="val 221"/>
                <a:gd name="f27" fmla="val 3363"/>
                <a:gd name="f28" fmla="val 3371"/>
                <a:gd name="f29" fmla="val 95"/>
                <a:gd name="f30" fmla="val 3686"/>
                <a:gd name="f31" fmla="val 6081"/>
                <a:gd name="f32" fmla="val 6301"/>
                <a:gd name="f33" fmla="val 158"/>
                <a:gd name="f34" fmla="val 347"/>
                <a:gd name="f35" fmla="val 2773"/>
                <a:gd name="f36" fmla="val 2930"/>
                <a:gd name="f37" fmla="val 3025"/>
                <a:gd name="f38" fmla="val 6364"/>
                <a:gd name="f39" fmla="val 3088"/>
                <a:gd name="f40" fmla="val 6238"/>
                <a:gd name="f41" fmla="val 3119"/>
                <a:gd name="f42" fmla="val 6144"/>
                <a:gd name="f43" fmla="val 5986"/>
                <a:gd name="f44" fmla="val 2993"/>
                <a:gd name="f45" fmla="val 5892"/>
                <a:gd name="f46" fmla="val 2300"/>
                <a:gd name="f47" fmla="val 5199"/>
                <a:gd name="f48" fmla="val 5198"/>
                <a:gd name="f49" fmla="val 2269"/>
                <a:gd name="f50" fmla="val 5923"/>
                <a:gd name="f51" fmla="val 5969"/>
                <a:gd name="f52" fmla="val 3039"/>
                <a:gd name="f53" fmla="val 6066"/>
                <a:gd name="f54" fmla="val 3069"/>
                <a:gd name="f55" fmla="val 6164"/>
                <a:gd name="f56" fmla="val 6200"/>
                <a:gd name="f57" fmla="val 6236"/>
                <a:gd name="f58" fmla="val 3065"/>
                <a:gd name="f59" fmla="val 6270"/>
                <a:gd name="f60" fmla="val 3056"/>
                <a:gd name="f61" fmla="val 6396"/>
                <a:gd name="f62" fmla="val 2867"/>
                <a:gd name="f63" fmla="val 2741"/>
                <a:gd name="f64" fmla="val 6112"/>
                <a:gd name="f65" fmla="*/ f0 1 6459"/>
                <a:gd name="f66" fmla="*/ f1 1 6459"/>
                <a:gd name="f67" fmla="val f2"/>
                <a:gd name="f68" fmla="val f3"/>
                <a:gd name="f69" fmla="+- f68 0 f67"/>
                <a:gd name="f70" fmla="*/ f69 1 6459"/>
                <a:gd name="f71" fmla="*/ f67 1 f70"/>
                <a:gd name="f72" fmla="*/ f68 1 f70"/>
                <a:gd name="f73" fmla="*/ f71 f65 1"/>
                <a:gd name="f74" fmla="*/ f72 f65 1"/>
                <a:gd name="f75" fmla="*/ f72 f66 1"/>
                <a:gd name="f76" fmla="*/ f71 f66 1"/>
              </a:gdLst>
              <a:ahLst/>
              <a:cxnLst>
                <a:cxn ang="3cd4">
                  <a:pos x="hc" y="t"/>
                </a:cxn>
                <a:cxn ang="0">
                  <a:pos x="r" y="vc"/>
                </a:cxn>
                <a:cxn ang="cd4">
                  <a:pos x="hc" y="b"/>
                </a:cxn>
                <a:cxn ang="cd2">
                  <a:pos x="l" y="vc"/>
                </a:cxn>
              </a:cxnLst>
              <a:rect l="f73" t="f76" r="f74" b="f75"/>
              <a:pathLst>
                <a:path w="6459" h="6459">
                  <a:moveTo>
                    <a:pt x="f4" y="f2"/>
                  </a:moveTo>
                  <a:cubicBezTo>
                    <a:pt x="f5" y="f2"/>
                    <a:pt x="f6" y="f7"/>
                    <a:pt x="f8" y="f9"/>
                  </a:cubicBezTo>
                  <a:cubicBezTo>
                    <a:pt x="f10" y="f11"/>
                    <a:pt x="f10" y="f12"/>
                    <a:pt x="f13" y="f14"/>
                  </a:cubicBezTo>
                  <a:lnTo>
                    <a:pt x="f15" y="f16"/>
                  </a:lnTo>
                  <a:lnTo>
                    <a:pt x="f17" y="f18"/>
                  </a:lnTo>
                  <a:lnTo>
                    <a:pt x="f19" y="f13"/>
                  </a:lnTo>
                  <a:cubicBezTo>
                    <a:pt x="f20" y="f21"/>
                    <a:pt x="f22" y="f23"/>
                    <a:pt x="f24" y="f23"/>
                  </a:cubicBezTo>
                  <a:cubicBezTo>
                    <a:pt x="f25" y="f23"/>
                    <a:pt x="f26" y="f27"/>
                    <a:pt x="f9" y="f28"/>
                  </a:cubicBezTo>
                  <a:cubicBezTo>
                    <a:pt x="f29" y="f8"/>
                    <a:pt x="f2" y="f5"/>
                    <a:pt x="f2" y="f30"/>
                  </a:cubicBezTo>
                  <a:lnTo>
                    <a:pt x="f2" y="f31"/>
                  </a:lnTo>
                  <a:cubicBezTo>
                    <a:pt x="f2" y="f32"/>
                    <a:pt x="f33" y="f3"/>
                    <a:pt x="f34" y="f3"/>
                  </a:cubicBezTo>
                  <a:lnTo>
                    <a:pt x="f35" y="f3"/>
                  </a:lnTo>
                  <a:cubicBezTo>
                    <a:pt x="f36" y="f3"/>
                    <a:pt x="f37" y="f38"/>
                    <a:pt x="f39" y="f40"/>
                  </a:cubicBezTo>
                  <a:cubicBezTo>
                    <a:pt x="f41" y="f42"/>
                    <a:pt x="f41" y="f43"/>
                    <a:pt x="f44" y="f45"/>
                  </a:cubicBezTo>
                  <a:lnTo>
                    <a:pt x="f46" y="f47"/>
                  </a:lnTo>
                  <a:lnTo>
                    <a:pt x="f48" y="f49"/>
                  </a:lnTo>
                  <a:lnTo>
                    <a:pt x="f50" y="f44"/>
                  </a:lnTo>
                  <a:cubicBezTo>
                    <a:pt x="f51" y="f52"/>
                    <a:pt x="f53" y="f54"/>
                    <a:pt x="f55" y="f54"/>
                  </a:cubicBezTo>
                  <a:cubicBezTo>
                    <a:pt x="f56" y="f54"/>
                    <a:pt x="f57" y="f58"/>
                    <a:pt x="f59" y="f60"/>
                  </a:cubicBezTo>
                  <a:cubicBezTo>
                    <a:pt x="f61" y="f37"/>
                    <a:pt x="f3" y="f62"/>
                    <a:pt x="f3" y="f63"/>
                  </a:cubicBezTo>
                  <a:lnTo>
                    <a:pt x="f3" y="f34"/>
                  </a:lnTo>
                  <a:cubicBezTo>
                    <a:pt x="f3" y="f33"/>
                    <a:pt x="f32" y="f2"/>
                    <a:pt x="f64"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95" name="Google Shape;6983;p88">
              <a:extLst>
                <a:ext uri="{FF2B5EF4-FFF2-40B4-BE49-F238E27FC236}">
                  <a16:creationId xmlns:a16="http://schemas.microsoft.com/office/drawing/2014/main" id="{71B96033-043B-206E-1A04-13E66784CEAC}"/>
                </a:ext>
              </a:extLst>
            </p:cNvPr>
            <p:cNvSpPr/>
            <p:nvPr/>
          </p:nvSpPr>
          <p:spPr>
            <a:xfrm>
              <a:off x="5561536" y="1010997"/>
              <a:ext cx="118113" cy="113742"/>
            </a:xfrm>
            <a:custGeom>
              <a:avLst/>
              <a:gdLst>
                <a:gd name="f0" fmla="val w"/>
                <a:gd name="f1" fmla="val h"/>
                <a:gd name="f2" fmla="val 0"/>
                <a:gd name="f3" fmla="val 3057"/>
                <a:gd name="f4" fmla="val 2944"/>
                <a:gd name="f5" fmla="val 970"/>
                <a:gd name="f6" fmla="val 1"/>
                <a:gd name="f7" fmla="val 685"/>
                <a:gd name="f8" fmla="val 405"/>
                <a:gd name="f9" fmla="val 114"/>
                <a:gd name="f10" fmla="val 221"/>
                <a:gd name="f11" fmla="val 297"/>
                <a:gd name="f12" fmla="val 549"/>
                <a:gd name="f13" fmla="val 2395"/>
                <a:gd name="f14" fmla="val 2678"/>
                <a:gd name="f15" fmla="val 2755"/>
                <a:gd name="f16" fmla="val 3056"/>
                <a:gd name="f17" fmla="val 2345"/>
                <a:gd name="f18" fmla="val 1683"/>
                <a:gd name="f19" fmla="val 1274"/>
                <a:gd name="f20" fmla="val 1670"/>
                <a:gd name="f21" fmla="val 1478"/>
                <a:gd name="f22" fmla="val 90"/>
                <a:gd name="f23" fmla="val 1222"/>
                <a:gd name="f24" fmla="*/ f0 1 3057"/>
                <a:gd name="f25" fmla="*/ f1 1 2944"/>
                <a:gd name="f26" fmla="val f2"/>
                <a:gd name="f27" fmla="val f3"/>
                <a:gd name="f28" fmla="val f4"/>
                <a:gd name="f29" fmla="+- f28 0 f26"/>
                <a:gd name="f30" fmla="+- f27 0 f26"/>
                <a:gd name="f31" fmla="*/ f30 1 3057"/>
                <a:gd name="f32" fmla="*/ f29 1 2944"/>
                <a:gd name="f33" fmla="*/ f26 1 f31"/>
                <a:gd name="f34" fmla="*/ f27 1 f31"/>
                <a:gd name="f35" fmla="*/ f26 1 f32"/>
                <a:gd name="f36" fmla="*/ f28 1 f32"/>
                <a:gd name="f37" fmla="*/ f33 f24 1"/>
                <a:gd name="f38" fmla="*/ f34 f24 1"/>
                <a:gd name="f39" fmla="*/ f36 f25 1"/>
                <a:gd name="f40" fmla="*/ f35 f25 1"/>
              </a:gdLst>
              <a:ahLst/>
              <a:cxnLst>
                <a:cxn ang="3cd4">
                  <a:pos x="hc" y="t"/>
                </a:cxn>
                <a:cxn ang="0">
                  <a:pos x="r" y="vc"/>
                </a:cxn>
                <a:cxn ang="cd4">
                  <a:pos x="hc" y="b"/>
                </a:cxn>
                <a:cxn ang="cd2">
                  <a:pos x="l" y="vc"/>
                </a:cxn>
              </a:cxnLst>
              <a:rect l="f37" t="f40" r="f38" b="f39"/>
              <a:pathLst>
                <a:path w="3057" h="2944">
                  <a:moveTo>
                    <a:pt x="f5" y="f6"/>
                  </a:moveTo>
                  <a:cubicBezTo>
                    <a:pt x="f7" y="f6"/>
                    <a:pt x="f8" y="f9"/>
                    <a:pt x="f10" y="f11"/>
                  </a:cubicBezTo>
                  <a:lnTo>
                    <a:pt x="f6" y="f12"/>
                  </a:lnTo>
                  <a:lnTo>
                    <a:pt x="f13" y="f4"/>
                  </a:lnTo>
                  <a:lnTo>
                    <a:pt x="f14" y="f15"/>
                  </a:lnTo>
                  <a:cubicBezTo>
                    <a:pt x="f16" y="f17"/>
                    <a:pt x="f16" y="f18"/>
                    <a:pt x="f14" y="f19"/>
                  </a:cubicBezTo>
                  <a:lnTo>
                    <a:pt x="f20" y="f11"/>
                  </a:lnTo>
                  <a:cubicBezTo>
                    <a:pt x="f21" y="f22"/>
                    <a:pt x="f23"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96" name="Google Shape;6984;p88">
              <a:extLst>
                <a:ext uri="{FF2B5EF4-FFF2-40B4-BE49-F238E27FC236}">
                  <a16:creationId xmlns:a16="http://schemas.microsoft.com/office/drawing/2014/main" id="{68F62C38-81AE-F2F1-0D07-5F460349D286}"/>
                </a:ext>
              </a:extLst>
            </p:cNvPr>
            <p:cNvSpPr/>
            <p:nvPr/>
          </p:nvSpPr>
          <p:spPr>
            <a:xfrm>
              <a:off x="5759933" y="1210555"/>
              <a:ext cx="119347" cy="115022"/>
            </a:xfrm>
            <a:custGeom>
              <a:avLst/>
              <a:gdLst>
                <a:gd name="f0" fmla="val w"/>
                <a:gd name="f1" fmla="val h"/>
                <a:gd name="f2" fmla="val 0"/>
                <a:gd name="f3" fmla="val 3089"/>
                <a:gd name="f4" fmla="val 2977"/>
                <a:gd name="f5" fmla="val 999"/>
                <a:gd name="f6" fmla="val 787"/>
                <a:gd name="f7" fmla="val 577"/>
                <a:gd name="f8" fmla="val 66"/>
                <a:gd name="f9" fmla="val 410"/>
                <a:gd name="f10" fmla="val 205"/>
                <a:gd name="f11" fmla="val 379"/>
                <a:gd name="f12" fmla="val 316"/>
                <a:gd name="f13" fmla="val 268"/>
                <a:gd name="f14" fmla="val 284"/>
                <a:gd name="f15" fmla="val 299"/>
                <a:gd name="f16" fmla="val 1"/>
                <a:gd name="f17" fmla="val 583"/>
                <a:gd name="f18" fmla="val 2427"/>
                <a:gd name="f19" fmla="val 2679"/>
                <a:gd name="f20" fmla="val 2693"/>
                <a:gd name="f21" fmla="val 3088"/>
                <a:gd name="f22" fmla="val 2315"/>
                <a:gd name="f23" fmla="val 1622"/>
                <a:gd name="f24" fmla="val 1244"/>
                <a:gd name="f25" fmla="val 1734"/>
                <a:gd name="f26" fmla="val 1540"/>
                <a:gd name="f27" fmla="val 105"/>
                <a:gd name="f28" fmla="val 1267"/>
                <a:gd name="f29" fmla="*/ f0 1 3089"/>
                <a:gd name="f30" fmla="*/ f1 1 2977"/>
                <a:gd name="f31" fmla="val f2"/>
                <a:gd name="f32" fmla="val f3"/>
                <a:gd name="f33" fmla="val f4"/>
                <a:gd name="f34" fmla="+- f33 0 f31"/>
                <a:gd name="f35" fmla="+- f32 0 f31"/>
                <a:gd name="f36" fmla="*/ f35 1 3089"/>
                <a:gd name="f37" fmla="*/ f34 1 2977"/>
                <a:gd name="f38" fmla="*/ f31 1 f36"/>
                <a:gd name="f39" fmla="*/ f32 1 f36"/>
                <a:gd name="f40" fmla="*/ f31 1 f37"/>
                <a:gd name="f41" fmla="*/ f33 1 f37"/>
                <a:gd name="f42" fmla="*/ f38 f29 1"/>
                <a:gd name="f43" fmla="*/ f39 f29 1"/>
                <a:gd name="f44" fmla="*/ f41 f30 1"/>
                <a:gd name="f45" fmla="*/ f40 f30 1"/>
              </a:gdLst>
              <a:ahLst/>
              <a:cxnLst>
                <a:cxn ang="3cd4">
                  <a:pos x="hc" y="t"/>
                </a:cxn>
                <a:cxn ang="0">
                  <a:pos x="r" y="vc"/>
                </a:cxn>
                <a:cxn ang="cd4">
                  <a:pos x="hc" y="b"/>
                </a:cxn>
                <a:cxn ang="cd2">
                  <a:pos x="l" y="vc"/>
                </a:cxn>
              </a:cxnLst>
              <a:rect l="f42" t="f45" r="f43" b="f44"/>
              <a:pathLst>
                <a:path w="3089" h="2977">
                  <a:moveTo>
                    <a:pt x="f5" y="f2"/>
                  </a:moveTo>
                  <a:cubicBezTo>
                    <a:pt x="f6" y="f2"/>
                    <a:pt x="f7" y="f8"/>
                    <a:pt x="f9" y="f10"/>
                  </a:cubicBezTo>
                  <a:cubicBezTo>
                    <a:pt x="f11" y="f10"/>
                    <a:pt x="f12" y="f13"/>
                    <a:pt x="f14" y="f15"/>
                  </a:cubicBezTo>
                  <a:lnTo>
                    <a:pt x="f16" y="f17"/>
                  </a:lnTo>
                  <a:lnTo>
                    <a:pt x="f18" y="f4"/>
                  </a:lnTo>
                  <a:lnTo>
                    <a:pt x="f19" y="f20"/>
                  </a:lnTo>
                  <a:cubicBezTo>
                    <a:pt x="f21" y="f22"/>
                    <a:pt x="f21" y="f23"/>
                    <a:pt x="f19" y="f24"/>
                  </a:cubicBezTo>
                  <a:lnTo>
                    <a:pt x="f25" y="f15"/>
                  </a:lnTo>
                  <a:cubicBezTo>
                    <a:pt x="f26" y="f27"/>
                    <a:pt x="f28"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97" name="Google Shape;6985;p88">
              <a:extLst>
                <a:ext uri="{FF2B5EF4-FFF2-40B4-BE49-F238E27FC236}">
                  <a16:creationId xmlns:a16="http://schemas.microsoft.com/office/drawing/2014/main" id="{407D5B57-1A4D-0892-0815-A004D9BFBDE7}"/>
                </a:ext>
              </a:extLst>
            </p:cNvPr>
            <p:cNvSpPr/>
            <p:nvPr/>
          </p:nvSpPr>
          <p:spPr>
            <a:xfrm>
              <a:off x="5515285" y="1052876"/>
              <a:ext cx="320140" cy="314773"/>
            </a:xfrm>
            <a:custGeom>
              <a:avLst/>
              <a:gdLst>
                <a:gd name="f0" fmla="val w"/>
                <a:gd name="f1" fmla="val h"/>
                <a:gd name="f2" fmla="val 0"/>
                <a:gd name="f3" fmla="val 8286"/>
                <a:gd name="f4" fmla="val 8147"/>
                <a:gd name="f5" fmla="val 725"/>
                <a:gd name="f6" fmla="val 1"/>
                <a:gd name="f7" fmla="val 95"/>
                <a:gd name="f8" fmla="val 631"/>
                <a:gd name="f9" fmla="val 1387"/>
                <a:gd name="f10" fmla="val 284"/>
                <a:gd name="f11" fmla="val 2017"/>
                <a:gd name="f12" fmla="val 4223"/>
                <a:gd name="f13" fmla="val 3938"/>
                <a:gd name="f14" fmla="val 6774"/>
                <a:gd name="f15" fmla="val 6270"/>
                <a:gd name="f16" fmla="val 7972"/>
                <a:gd name="f17" fmla="val 6499"/>
                <a:gd name="f18" fmla="val 8086"/>
                <a:gd name="f19" fmla="val 6745"/>
                <a:gd name="f20" fmla="val 6996"/>
                <a:gd name="f21" fmla="val 7434"/>
                <a:gd name="f22" fmla="val 7886"/>
                <a:gd name="f23" fmla="val 7963"/>
                <a:gd name="f24" fmla="val 7562"/>
                <a:gd name="f25" fmla="*/ f0 1 8286"/>
                <a:gd name="f26" fmla="*/ f1 1 8147"/>
                <a:gd name="f27" fmla="val f2"/>
                <a:gd name="f28" fmla="val f3"/>
                <a:gd name="f29" fmla="val f4"/>
                <a:gd name="f30" fmla="+- f29 0 f27"/>
                <a:gd name="f31" fmla="+- f28 0 f27"/>
                <a:gd name="f32" fmla="*/ f31 1 8286"/>
                <a:gd name="f33" fmla="*/ f30 1 8147"/>
                <a:gd name="f34" fmla="*/ f27 1 f32"/>
                <a:gd name="f35" fmla="*/ f28 1 f32"/>
                <a:gd name="f36" fmla="*/ f27 1 f33"/>
                <a:gd name="f37" fmla="*/ f29 1 f33"/>
                <a:gd name="f38" fmla="*/ f34 f25 1"/>
                <a:gd name="f39" fmla="*/ f35 f25 1"/>
                <a:gd name="f40" fmla="*/ f37 f26 1"/>
                <a:gd name="f41" fmla="*/ f36 f26 1"/>
              </a:gdLst>
              <a:ahLst/>
              <a:cxnLst>
                <a:cxn ang="3cd4">
                  <a:pos x="hc" y="t"/>
                </a:cxn>
                <a:cxn ang="0">
                  <a:pos x="r" y="vc"/>
                </a:cxn>
                <a:cxn ang="cd4">
                  <a:pos x="hc" y="b"/>
                </a:cxn>
                <a:cxn ang="cd2">
                  <a:pos x="l" y="vc"/>
                </a:cxn>
              </a:cxnLst>
              <a:rect l="f38" t="f41" r="f39" b="f40"/>
              <a:pathLst>
                <a:path w="8286" h="8147">
                  <a:moveTo>
                    <a:pt x="f5" y="f6"/>
                  </a:moveTo>
                  <a:cubicBezTo>
                    <a:pt x="f7" y="f8"/>
                    <a:pt x="f2" y="f9"/>
                    <a:pt x="f10" y="f11"/>
                  </a:cubicBezTo>
                  <a:cubicBezTo>
                    <a:pt x="f9" y="f12"/>
                    <a:pt x="f13" y="f14"/>
                    <a:pt x="f15" y="f16"/>
                  </a:cubicBezTo>
                  <a:cubicBezTo>
                    <a:pt x="f17" y="f18"/>
                    <a:pt x="f19" y="f4"/>
                    <a:pt x="f20" y="f4"/>
                  </a:cubicBezTo>
                  <a:cubicBezTo>
                    <a:pt x="f21" y="f4"/>
                    <a:pt x="f22" y="f23"/>
                    <a:pt x="f3" y="f24"/>
                  </a:cubicBezTo>
                  <a:lnTo>
                    <a:pt x="f5" y="f6"/>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98" name="Google Shape;7015;p88">
            <a:extLst>
              <a:ext uri="{FF2B5EF4-FFF2-40B4-BE49-F238E27FC236}">
                <a16:creationId xmlns:a16="http://schemas.microsoft.com/office/drawing/2014/main" id="{7F3D0A24-4939-0D2B-5440-6C598F941FC9}"/>
              </a:ext>
            </a:extLst>
          </p:cNvPr>
          <p:cNvGrpSpPr/>
          <p:nvPr/>
        </p:nvGrpSpPr>
        <p:grpSpPr>
          <a:xfrm>
            <a:off x="9138178" y="2239466"/>
            <a:ext cx="664804" cy="661855"/>
            <a:chOff x="8170804" y="1679597"/>
            <a:chExt cx="498603" cy="496391"/>
          </a:xfrm>
          <a:solidFill>
            <a:srgbClr val="00B050"/>
          </a:solidFill>
        </p:grpSpPr>
        <p:sp>
          <p:nvSpPr>
            <p:cNvPr id="99" name="Google Shape;7016;p88">
              <a:extLst>
                <a:ext uri="{FF2B5EF4-FFF2-40B4-BE49-F238E27FC236}">
                  <a16:creationId xmlns:a16="http://schemas.microsoft.com/office/drawing/2014/main" id="{B275324E-0A84-DF8C-B573-631487F6B874}"/>
                </a:ext>
              </a:extLst>
            </p:cNvPr>
            <p:cNvSpPr/>
            <p:nvPr/>
          </p:nvSpPr>
          <p:spPr>
            <a:xfrm>
              <a:off x="8377769" y="1855683"/>
              <a:ext cx="291638" cy="320305"/>
            </a:xfrm>
            <a:custGeom>
              <a:avLst/>
              <a:gdLst>
                <a:gd name="f0" fmla="val w"/>
                <a:gd name="f1" fmla="val h"/>
                <a:gd name="f2" fmla="val 0"/>
                <a:gd name="f3" fmla="val 6837"/>
                <a:gd name="f4" fmla="val 7509"/>
                <a:gd name="f5" fmla="val 5120"/>
                <a:gd name="f6" fmla="val 2079"/>
                <a:gd name="f7" fmla="val 5206"/>
                <a:gd name="f8" fmla="val 5293"/>
                <a:gd name="f9" fmla="val 2111"/>
                <a:gd name="f10" fmla="val 5356"/>
                <a:gd name="f11" fmla="val 2174"/>
                <a:gd name="f12" fmla="val 5451"/>
                <a:gd name="f13" fmla="val 2268"/>
                <a:gd name="f14" fmla="val 2458"/>
                <a:gd name="f15" fmla="val 2647"/>
                <a:gd name="f16" fmla="val 3308"/>
                <a:gd name="f17" fmla="val 4694"/>
                <a:gd name="f18" fmla="val 3214"/>
                <a:gd name="f19" fmla="val 4757"/>
                <a:gd name="f20" fmla="val 3151"/>
                <a:gd name="f21" fmla="val 4789"/>
                <a:gd name="f22" fmla="val 3056"/>
                <a:gd name="f23" fmla="val 2993"/>
                <a:gd name="f24" fmla="val 2899"/>
                <a:gd name="f25" fmla="val 2836"/>
                <a:gd name="f26" fmla="val 4001"/>
                <a:gd name="f27" fmla="val 2048"/>
                <a:gd name="f28" fmla="val 3907"/>
                <a:gd name="f29" fmla="val 3655"/>
                <a:gd name="f30" fmla="val 3529"/>
                <a:gd name="f31" fmla="val 2221"/>
                <a:gd name="f32" fmla="val 3481"/>
                <a:gd name="f33" fmla="val 2308"/>
                <a:gd name="f34" fmla="val 3458"/>
                <a:gd name="f35" fmla="val 2399"/>
                <a:gd name="f36" fmla="val 2489"/>
                <a:gd name="f37" fmla="val 2584"/>
                <a:gd name="f38" fmla="val 3970"/>
                <a:gd name="f39" fmla="val 4883"/>
                <a:gd name="f40" fmla="val 4946"/>
                <a:gd name="f41" fmla="val 5033"/>
                <a:gd name="f42" fmla="val 1701"/>
                <a:gd name="f43" fmla="val 725"/>
                <a:gd name="f44" fmla="val 756"/>
                <a:gd name="f45" fmla="val 4411"/>
                <a:gd name="f46" fmla="val 6112"/>
                <a:gd name="f47" fmla="val 7152"/>
                <a:gd name="f48" fmla="val 7309"/>
                <a:gd name="f49" fmla="val 7435"/>
                <a:gd name="f50" fmla="val 2237"/>
                <a:gd name="f51" fmla="val 7467"/>
                <a:gd name="f52" fmla="val 2289"/>
                <a:gd name="f53" fmla="val 7493"/>
                <a:gd name="f54" fmla="val 2347"/>
                <a:gd name="f55" fmla="val 7508"/>
                <a:gd name="f56" fmla="val 2401"/>
                <a:gd name="f57" fmla="val 2477"/>
                <a:gd name="f58" fmla="val 2547"/>
                <a:gd name="f59" fmla="val 7478"/>
                <a:gd name="f60" fmla="val 7404"/>
                <a:gd name="f61" fmla="val 3844"/>
                <a:gd name="f62" fmla="val 5073"/>
                <a:gd name="f63" fmla="val 6018"/>
                <a:gd name="f64" fmla="val 6805"/>
                <a:gd name="f65" fmla="val 6049"/>
                <a:gd name="f66" fmla="val 5104"/>
                <a:gd name="f67" fmla="*/ f0 1 6837"/>
                <a:gd name="f68" fmla="*/ f1 1 7509"/>
                <a:gd name="f69" fmla="val f2"/>
                <a:gd name="f70" fmla="val f3"/>
                <a:gd name="f71" fmla="val f4"/>
                <a:gd name="f72" fmla="+- f71 0 f69"/>
                <a:gd name="f73" fmla="+- f70 0 f69"/>
                <a:gd name="f74" fmla="*/ f73 1 6837"/>
                <a:gd name="f75" fmla="*/ f72 1 7509"/>
                <a:gd name="f76" fmla="*/ f69 1 f74"/>
                <a:gd name="f77" fmla="*/ f70 1 f74"/>
                <a:gd name="f78" fmla="*/ f69 1 f75"/>
                <a:gd name="f79" fmla="*/ f71 1 f75"/>
                <a:gd name="f80" fmla="*/ f76 f67 1"/>
                <a:gd name="f81" fmla="*/ f77 f67 1"/>
                <a:gd name="f82" fmla="*/ f79 f68 1"/>
                <a:gd name="f83" fmla="*/ f78 f68 1"/>
              </a:gdLst>
              <a:ahLst/>
              <a:cxnLst>
                <a:cxn ang="3cd4">
                  <a:pos x="hc" y="t"/>
                </a:cxn>
                <a:cxn ang="0">
                  <a:pos x="r" y="vc"/>
                </a:cxn>
                <a:cxn ang="cd4">
                  <a:pos x="hc" y="b"/>
                </a:cxn>
                <a:cxn ang="cd2">
                  <a:pos x="l" y="vc"/>
                </a:cxn>
              </a:cxnLst>
              <a:rect l="f80" t="f83" r="f81" b="f82"/>
              <a:pathLst>
                <a:path w="6837" h="7509">
                  <a:moveTo>
                    <a:pt x="f5" y="f6"/>
                  </a:moveTo>
                  <a:cubicBezTo>
                    <a:pt x="f7" y="f6"/>
                    <a:pt x="f8" y="f9"/>
                    <a:pt x="f10" y="f11"/>
                  </a:cubicBezTo>
                  <a:cubicBezTo>
                    <a:pt x="f12" y="f13"/>
                    <a:pt x="f12" y="f14"/>
                    <a:pt x="f10" y="f15"/>
                  </a:cubicBezTo>
                  <a:lnTo>
                    <a:pt x="f16" y="f17"/>
                  </a:lnTo>
                  <a:cubicBezTo>
                    <a:pt x="f18" y="f19"/>
                    <a:pt x="f20" y="f21"/>
                    <a:pt x="f22" y="f21"/>
                  </a:cubicBezTo>
                  <a:cubicBezTo>
                    <a:pt x="f23" y="f21"/>
                    <a:pt x="f24" y="f19"/>
                    <a:pt x="f25" y="f17"/>
                  </a:cubicBezTo>
                  <a:lnTo>
                    <a:pt x="f11" y="f26"/>
                  </a:lnTo>
                  <a:cubicBezTo>
                    <a:pt x="f27" y="f28"/>
                    <a:pt x="f27" y="f29"/>
                    <a:pt x="f11" y="f30"/>
                  </a:cubicBezTo>
                  <a:cubicBezTo>
                    <a:pt x="f31" y="f32"/>
                    <a:pt x="f33" y="f34"/>
                    <a:pt x="f35" y="f34"/>
                  </a:cubicBezTo>
                  <a:cubicBezTo>
                    <a:pt x="f36" y="f34"/>
                    <a:pt x="f37" y="f32"/>
                    <a:pt x="f15" y="f30"/>
                  </a:cubicBezTo>
                  <a:lnTo>
                    <a:pt x="f22" y="f38"/>
                  </a:lnTo>
                  <a:lnTo>
                    <a:pt x="f39" y="f11"/>
                  </a:lnTo>
                  <a:cubicBezTo>
                    <a:pt x="f40" y="f9"/>
                    <a:pt x="f41" y="f6"/>
                    <a:pt x="f5" y="f6"/>
                  </a:cubicBezTo>
                  <a:close/>
                  <a:moveTo>
                    <a:pt x="f42" y="f2"/>
                  </a:moveTo>
                  <a:cubicBezTo>
                    <a:pt x="f43" y="f2"/>
                    <a:pt x="f2" y="f44"/>
                    <a:pt x="f2" y="f42"/>
                  </a:cubicBezTo>
                  <a:lnTo>
                    <a:pt x="f2" y="f45"/>
                  </a:lnTo>
                  <a:cubicBezTo>
                    <a:pt x="f2" y="f10"/>
                    <a:pt x="f43" y="f46"/>
                    <a:pt x="f42" y="f46"/>
                  </a:cubicBezTo>
                  <a:lnTo>
                    <a:pt x="f27" y="f46"/>
                  </a:lnTo>
                  <a:lnTo>
                    <a:pt x="f27" y="f47"/>
                  </a:lnTo>
                  <a:cubicBezTo>
                    <a:pt x="f27" y="f48"/>
                    <a:pt x="f9" y="f49"/>
                    <a:pt x="f50" y="f51"/>
                  </a:cubicBezTo>
                  <a:cubicBezTo>
                    <a:pt x="f52" y="f53"/>
                    <a:pt x="f54" y="f55"/>
                    <a:pt x="f56" y="f55"/>
                  </a:cubicBezTo>
                  <a:cubicBezTo>
                    <a:pt x="f57" y="f55"/>
                    <a:pt x="f58" y="f59"/>
                    <a:pt x="f37" y="f60"/>
                  </a:cubicBezTo>
                  <a:lnTo>
                    <a:pt x="f61" y="f46"/>
                  </a:lnTo>
                  <a:lnTo>
                    <a:pt x="f62" y="f46"/>
                  </a:lnTo>
                  <a:cubicBezTo>
                    <a:pt x="f63" y="f46"/>
                    <a:pt x="f64" y="f10"/>
                    <a:pt x="f64" y="f45"/>
                  </a:cubicBezTo>
                  <a:lnTo>
                    <a:pt x="f64" y="f42"/>
                  </a:lnTo>
                  <a:cubicBezTo>
                    <a:pt x="f3" y="f44"/>
                    <a:pt x="f65" y="f2"/>
                    <a:pt x="f66"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00" name="Google Shape;7017;p88">
              <a:extLst>
                <a:ext uri="{FF2B5EF4-FFF2-40B4-BE49-F238E27FC236}">
                  <a16:creationId xmlns:a16="http://schemas.microsoft.com/office/drawing/2014/main" id="{9256B9D0-5EC2-B04C-083C-803DD03B53FD}"/>
                </a:ext>
              </a:extLst>
            </p:cNvPr>
            <p:cNvSpPr/>
            <p:nvPr/>
          </p:nvSpPr>
          <p:spPr>
            <a:xfrm>
              <a:off x="8170804" y="1679597"/>
              <a:ext cx="321247" cy="349913"/>
            </a:xfrm>
            <a:custGeom>
              <a:avLst/>
              <a:gdLst>
                <a:gd name="f0" fmla="val w"/>
                <a:gd name="f1" fmla="val h"/>
                <a:gd name="f2" fmla="val 0"/>
                <a:gd name="f3" fmla="val 7531"/>
                <a:gd name="f4" fmla="val 8203"/>
                <a:gd name="f5" fmla="val 3781"/>
                <a:gd name="f6" fmla="val 1356"/>
                <a:gd name="f7" fmla="val 4317"/>
                <a:gd name="f8" fmla="val 4789"/>
                <a:gd name="f9" fmla="val 1828"/>
                <a:gd name="f10" fmla="val 2395"/>
                <a:gd name="f11" fmla="val 2710"/>
                <a:gd name="f12" fmla="val 4632"/>
                <a:gd name="f13" fmla="val 3025"/>
                <a:gd name="f14" fmla="val 4411"/>
                <a:gd name="f15" fmla="val 3214"/>
                <a:gd name="f16" fmla="val 4254"/>
                <a:gd name="f17" fmla="val 3341"/>
                <a:gd name="f18" fmla="val 4128"/>
                <a:gd name="f19" fmla="val 3530"/>
                <a:gd name="f20" fmla="val 3782"/>
                <a:gd name="f21" fmla="val 3971"/>
                <a:gd name="f22" fmla="val 3970"/>
                <a:gd name="f23" fmla="val 3592"/>
                <a:gd name="f24" fmla="val 3434"/>
                <a:gd name="f25" fmla="val 3624"/>
                <a:gd name="f26" fmla="val 2931"/>
                <a:gd name="f27" fmla="val 2679"/>
                <a:gd name="f28" fmla="val 4065"/>
                <a:gd name="f29" fmla="val 2584"/>
                <a:gd name="f30" fmla="val 4096"/>
                <a:gd name="f31" fmla="val 2521"/>
                <a:gd name="f32" fmla="val 2206"/>
                <a:gd name="f33" fmla="val 3939"/>
                <a:gd name="f34" fmla="val 2049"/>
                <a:gd name="f35" fmla="val 3750"/>
                <a:gd name="f36" fmla="val 3529"/>
                <a:gd name="f37" fmla="val 3371"/>
                <a:gd name="f38" fmla="val 2742"/>
                <a:gd name="f39" fmla="val 2836"/>
                <a:gd name="f40" fmla="val 2678"/>
                <a:gd name="f41" fmla="val 2741"/>
                <a:gd name="f42" fmla="val 4758"/>
                <a:gd name="f43" fmla="val 4916"/>
                <a:gd name="f44" fmla="val 5105"/>
                <a:gd name="f45" fmla="val 5294"/>
                <a:gd name="f46" fmla="val 5451"/>
                <a:gd name="f47" fmla="val 1733"/>
                <a:gd name="f48" fmla="val 1"/>
                <a:gd name="f49" fmla="val 788"/>
                <a:gd name="f50" fmla="val 789"/>
                <a:gd name="f51" fmla="val 1734"/>
                <a:gd name="f52" fmla="val 5136"/>
                <a:gd name="f53" fmla="val 5987"/>
                <a:gd name="f54" fmla="val 631"/>
                <a:gd name="f55" fmla="val 6649"/>
                <a:gd name="f56" fmla="val 1418"/>
                <a:gd name="f57" fmla="val 6806"/>
                <a:gd name="f58" fmla="val 7846"/>
                <a:gd name="f59" fmla="val 8003"/>
                <a:gd name="f60" fmla="val 1481"/>
                <a:gd name="f61" fmla="val 8129"/>
                <a:gd name="f62" fmla="val 1607"/>
                <a:gd name="f63" fmla="val 8161"/>
                <a:gd name="f64" fmla="val 1659"/>
                <a:gd name="f65" fmla="val 8187"/>
                <a:gd name="f66" fmla="val 1717"/>
                <a:gd name="f67" fmla="val 8202"/>
                <a:gd name="f68" fmla="val 1771"/>
                <a:gd name="f69" fmla="val 1848"/>
                <a:gd name="f70" fmla="val 1917"/>
                <a:gd name="f71" fmla="val 8172"/>
                <a:gd name="f72" fmla="val 1954"/>
                <a:gd name="f73" fmla="val 8098"/>
                <a:gd name="f74" fmla="val 6838"/>
                <a:gd name="f75" fmla="val 5798"/>
                <a:gd name="f76" fmla="val 4475"/>
                <a:gd name="f77" fmla="val 5167"/>
                <a:gd name="f78" fmla="val 3404"/>
                <a:gd name="f79" fmla="val 6490"/>
                <a:gd name="f80" fmla="val 7530"/>
                <a:gd name="f81" fmla="val 6774"/>
                <a:gd name="f82" fmla="val 5829"/>
                <a:gd name="f83" fmla="*/ f0 1 7531"/>
                <a:gd name="f84" fmla="*/ f1 1 8203"/>
                <a:gd name="f85" fmla="val f2"/>
                <a:gd name="f86" fmla="val f3"/>
                <a:gd name="f87" fmla="val f4"/>
                <a:gd name="f88" fmla="+- f87 0 f85"/>
                <a:gd name="f89" fmla="+- f86 0 f85"/>
                <a:gd name="f90" fmla="*/ f89 1 7531"/>
                <a:gd name="f91" fmla="*/ f88 1 8203"/>
                <a:gd name="f92" fmla="*/ f85 1 f90"/>
                <a:gd name="f93" fmla="*/ f86 1 f90"/>
                <a:gd name="f94" fmla="*/ f85 1 f91"/>
                <a:gd name="f95" fmla="*/ f87 1 f91"/>
                <a:gd name="f96" fmla="*/ f92 f83 1"/>
                <a:gd name="f97" fmla="*/ f93 f83 1"/>
                <a:gd name="f98" fmla="*/ f95 f84 1"/>
                <a:gd name="f99" fmla="*/ f94 f84 1"/>
              </a:gdLst>
              <a:ahLst/>
              <a:cxnLst>
                <a:cxn ang="3cd4">
                  <a:pos x="hc" y="t"/>
                </a:cxn>
                <a:cxn ang="0">
                  <a:pos x="r" y="vc"/>
                </a:cxn>
                <a:cxn ang="cd4">
                  <a:pos x="hc" y="b"/>
                </a:cxn>
                <a:cxn ang="cd2">
                  <a:pos x="l" y="vc"/>
                </a:cxn>
              </a:cxnLst>
              <a:rect l="f96" t="f99" r="f97" b="f98"/>
              <a:pathLst>
                <a:path w="7531" h="8203">
                  <a:moveTo>
                    <a:pt x="f5" y="f6"/>
                  </a:moveTo>
                  <a:cubicBezTo>
                    <a:pt x="f7" y="f6"/>
                    <a:pt x="f8" y="f9"/>
                    <a:pt x="f8" y="f10"/>
                  </a:cubicBezTo>
                  <a:cubicBezTo>
                    <a:pt x="f8" y="f11"/>
                    <a:pt x="f12" y="f13"/>
                    <a:pt x="f14" y="f15"/>
                  </a:cubicBezTo>
                  <a:cubicBezTo>
                    <a:pt x="f16" y="f17"/>
                    <a:pt x="f18" y="f19"/>
                    <a:pt x="f18" y="f20"/>
                  </a:cubicBezTo>
                  <a:cubicBezTo>
                    <a:pt x="f18" y="f21"/>
                    <a:pt x="f22" y="f18"/>
                    <a:pt x="f5" y="f18"/>
                  </a:cubicBezTo>
                  <a:cubicBezTo>
                    <a:pt x="f23" y="f18"/>
                    <a:pt x="f24" y="f21"/>
                    <a:pt x="f24" y="f20"/>
                  </a:cubicBezTo>
                  <a:cubicBezTo>
                    <a:pt x="f24" y="f17"/>
                    <a:pt x="f25" y="f26"/>
                    <a:pt x="f22" y="f27"/>
                  </a:cubicBezTo>
                  <a:cubicBezTo>
                    <a:pt x="f28" y="f29"/>
                    <a:pt x="f30" y="f31"/>
                    <a:pt x="f30" y="f10"/>
                  </a:cubicBezTo>
                  <a:cubicBezTo>
                    <a:pt x="f30" y="f32"/>
                    <a:pt x="f33" y="f34"/>
                    <a:pt x="f35" y="f34"/>
                  </a:cubicBezTo>
                  <a:cubicBezTo>
                    <a:pt x="f36" y="f34"/>
                    <a:pt x="f37" y="f32"/>
                    <a:pt x="f37" y="f10"/>
                  </a:cubicBezTo>
                  <a:cubicBezTo>
                    <a:pt x="f37" y="f29"/>
                    <a:pt x="f15" y="f38"/>
                    <a:pt x="f13" y="f38"/>
                  </a:cubicBezTo>
                  <a:cubicBezTo>
                    <a:pt x="f39" y="f38"/>
                    <a:pt x="f40" y="f29"/>
                    <a:pt x="f40" y="f10"/>
                  </a:cubicBezTo>
                  <a:cubicBezTo>
                    <a:pt x="f41" y="f9"/>
                    <a:pt x="f15" y="f6"/>
                    <a:pt x="f5" y="f6"/>
                  </a:cubicBezTo>
                  <a:close/>
                  <a:moveTo>
                    <a:pt x="f5" y="f42"/>
                  </a:moveTo>
                  <a:cubicBezTo>
                    <a:pt x="f22" y="f42"/>
                    <a:pt x="f18" y="f43"/>
                    <a:pt x="f18" y="f44"/>
                  </a:cubicBezTo>
                  <a:cubicBezTo>
                    <a:pt x="f18" y="f45"/>
                    <a:pt x="f22" y="f46"/>
                    <a:pt x="f5" y="f46"/>
                  </a:cubicBezTo>
                  <a:cubicBezTo>
                    <a:pt x="f23" y="f46"/>
                    <a:pt x="f24" y="f45"/>
                    <a:pt x="f24" y="f44"/>
                  </a:cubicBezTo>
                  <a:cubicBezTo>
                    <a:pt x="f24" y="f43"/>
                    <a:pt x="f23" y="f42"/>
                    <a:pt x="f5" y="f42"/>
                  </a:cubicBezTo>
                  <a:close/>
                  <a:moveTo>
                    <a:pt x="f47" y="f48"/>
                  </a:moveTo>
                  <a:cubicBezTo>
                    <a:pt x="f49" y="f48"/>
                    <a:pt x="f2" y="f50"/>
                    <a:pt x="f2" y="f51"/>
                  </a:cubicBezTo>
                  <a:lnTo>
                    <a:pt x="f2" y="f52"/>
                  </a:lnTo>
                  <a:cubicBezTo>
                    <a:pt x="f2" y="f53"/>
                    <a:pt x="f54" y="f55"/>
                    <a:pt x="f56" y="f57"/>
                  </a:cubicBezTo>
                  <a:lnTo>
                    <a:pt x="f56" y="f58"/>
                  </a:lnTo>
                  <a:cubicBezTo>
                    <a:pt x="f56" y="f59"/>
                    <a:pt x="f60" y="f61"/>
                    <a:pt x="f62" y="f63"/>
                  </a:cubicBezTo>
                  <a:cubicBezTo>
                    <a:pt x="f64" y="f65"/>
                    <a:pt x="f66" y="f67"/>
                    <a:pt x="f68" y="f67"/>
                  </a:cubicBezTo>
                  <a:cubicBezTo>
                    <a:pt x="f69" y="f67"/>
                    <a:pt x="f70" y="f71"/>
                    <a:pt x="f72" y="f73"/>
                  </a:cubicBezTo>
                  <a:lnTo>
                    <a:pt x="f15" y="f74"/>
                  </a:lnTo>
                  <a:lnTo>
                    <a:pt x="f30" y="f74"/>
                  </a:lnTo>
                  <a:lnTo>
                    <a:pt x="f30" y="f75"/>
                  </a:lnTo>
                  <a:cubicBezTo>
                    <a:pt x="f30" y="f76"/>
                    <a:pt x="f77" y="f78"/>
                    <a:pt x="f79" y="f78"/>
                  </a:cubicBezTo>
                  <a:lnTo>
                    <a:pt x="f80" y="f78"/>
                  </a:lnTo>
                  <a:lnTo>
                    <a:pt x="f80" y="f51"/>
                  </a:lnTo>
                  <a:cubicBezTo>
                    <a:pt x="f80" y="f50"/>
                    <a:pt x="f81" y="f48"/>
                    <a:pt x="f82" y="f48"/>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sp>
        <p:nvSpPr>
          <p:cNvPr id="101" name="Google Shape;6799;p88">
            <a:extLst>
              <a:ext uri="{FF2B5EF4-FFF2-40B4-BE49-F238E27FC236}">
                <a16:creationId xmlns:a16="http://schemas.microsoft.com/office/drawing/2014/main" id="{0485B2DB-8565-A1D8-64E6-1C06B5D1A1F7}"/>
              </a:ext>
            </a:extLst>
          </p:cNvPr>
          <p:cNvSpPr/>
          <p:nvPr/>
        </p:nvSpPr>
        <p:spPr>
          <a:xfrm>
            <a:off x="4039239" y="2277211"/>
            <a:ext cx="593616" cy="595200"/>
          </a:xfrm>
          <a:custGeom>
            <a:avLst/>
            <a:gdLst>
              <a:gd name="f0" fmla="val w"/>
              <a:gd name="f1" fmla="val h"/>
              <a:gd name="f2" fmla="val 0"/>
              <a:gd name="f3" fmla="val 11658"/>
              <a:gd name="f4" fmla="val 11689"/>
              <a:gd name="f5" fmla="val 7877"/>
              <a:gd name="f6" fmla="val 1386"/>
              <a:gd name="f7" fmla="val 9232"/>
              <a:gd name="f8" fmla="val 10303"/>
              <a:gd name="f9" fmla="val 2458"/>
              <a:gd name="f10" fmla="val 3781"/>
              <a:gd name="f11" fmla="val 4883"/>
              <a:gd name="f12" fmla="val 10240"/>
              <a:gd name="f13" fmla="val 10209"/>
              <a:gd name="f14" fmla="val 4946"/>
              <a:gd name="f15" fmla="val 10177"/>
              <a:gd name="f16" fmla="val 10019"/>
              <a:gd name="f17" fmla="val 4190"/>
              <a:gd name="f18" fmla="val 9704"/>
              <a:gd name="f19" fmla="val 3529"/>
              <a:gd name="f20" fmla="val 9200"/>
              <a:gd name="f21" fmla="val 2962"/>
              <a:gd name="f22" fmla="val 7720"/>
              <a:gd name="f23" fmla="val 4442"/>
              <a:gd name="f24" fmla="val 8192"/>
              <a:gd name="f25" fmla="val 5072"/>
              <a:gd name="f26" fmla="val 8318"/>
              <a:gd name="f27" fmla="val 5860"/>
              <a:gd name="f28" fmla="val 8098"/>
              <a:gd name="f29" fmla="val 6648"/>
              <a:gd name="f30" fmla="val 8003"/>
              <a:gd name="f31" fmla="val 6868"/>
              <a:gd name="f32" fmla="val 7057"/>
              <a:gd name="f33" fmla="val 7278"/>
              <a:gd name="f34" fmla="val 8727"/>
              <a:gd name="f35" fmla="val 9673"/>
              <a:gd name="f36" fmla="val 8160"/>
              <a:gd name="f37" fmla="val 7498"/>
              <a:gd name="f38" fmla="val 6742"/>
              <a:gd name="f39" fmla="val 6805"/>
              <a:gd name="f40" fmla="val 7908"/>
              <a:gd name="f41" fmla="val 9231"/>
              <a:gd name="f42" fmla="val 10302"/>
              <a:gd name="f43" fmla="val 6774"/>
              <a:gd name="f44" fmla="val 10271"/>
              <a:gd name="f45" fmla="val 6743"/>
              <a:gd name="f46" fmla="val 10208"/>
              <a:gd name="f47" fmla="val 10176"/>
              <a:gd name="f48" fmla="val 7499"/>
              <a:gd name="f49" fmla="val 8161"/>
              <a:gd name="f50" fmla="val 8728"/>
              <a:gd name="f51" fmla="val 7279"/>
              <a:gd name="f52" fmla="val 7750"/>
              <a:gd name="f53" fmla="val 7058"/>
              <a:gd name="f54" fmla="val 6869"/>
              <a:gd name="f55" fmla="val 8002"/>
              <a:gd name="f56" fmla="val 8097"/>
              <a:gd name="f57" fmla="val 6365"/>
              <a:gd name="f58" fmla="val 6081"/>
              <a:gd name="f59" fmla="val 8223"/>
              <a:gd name="f60" fmla="val 5861"/>
              <a:gd name="f61" fmla="val 5325"/>
              <a:gd name="f62" fmla="val 4821"/>
              <a:gd name="f63" fmla="val 8065"/>
              <a:gd name="f64" fmla="val 4443"/>
              <a:gd name="f65" fmla="val 9672"/>
              <a:gd name="f66" fmla="val 4191"/>
              <a:gd name="f67" fmla="val 4947"/>
              <a:gd name="f68" fmla="val 4916"/>
              <a:gd name="f69" fmla="val 3813"/>
              <a:gd name="f70" fmla="val 1387"/>
              <a:gd name="f71" fmla="val 1450"/>
              <a:gd name="f72" fmla="val 1482"/>
              <a:gd name="f73" fmla="val 1513"/>
              <a:gd name="f74" fmla="val 1671"/>
              <a:gd name="f75" fmla="val 1986"/>
              <a:gd name="f76" fmla="val 2490"/>
              <a:gd name="f77" fmla="val 3971"/>
              <a:gd name="f78" fmla="val 3498"/>
              <a:gd name="f79" fmla="val 3372"/>
              <a:gd name="f80" fmla="val 3592"/>
              <a:gd name="f81" fmla="val 3687"/>
              <a:gd name="f82" fmla="val 4820"/>
              <a:gd name="f83" fmla="val 4631"/>
              <a:gd name="f84" fmla="val 2017"/>
              <a:gd name="f85" fmla="val 1418"/>
              <a:gd name="f86" fmla="val 1481"/>
              <a:gd name="f87" fmla="val 1512"/>
              <a:gd name="f88" fmla="val 1670"/>
              <a:gd name="f89" fmla="val 1985"/>
              <a:gd name="f90" fmla="val 2489"/>
              <a:gd name="f91" fmla="val 3938"/>
              <a:gd name="f92" fmla="val 4632"/>
              <a:gd name="f93" fmla="val 3686"/>
              <a:gd name="f94" fmla="val 5073"/>
              <a:gd name="f95" fmla="val 5339"/>
              <a:gd name="f96" fmla="val 3496"/>
              <a:gd name="f97" fmla="val 5605"/>
              <a:gd name="f98" fmla="val 3451"/>
              <a:gd name="f99" fmla="val 5865"/>
              <a:gd name="f100" fmla="val 6375"/>
              <a:gd name="f101" fmla="val 6861"/>
              <a:gd name="f102" fmla="val 3625"/>
              <a:gd name="f103" fmla="val 2016"/>
              <a:gd name="f104" fmla="val 5829"/>
              <a:gd name="f105" fmla="val 5420"/>
              <a:gd name="f106" fmla="val 5010"/>
              <a:gd name="f107" fmla="val 315"/>
              <a:gd name="f108" fmla="val 4884"/>
              <a:gd name="f109" fmla="val 725"/>
              <a:gd name="f110" fmla="val 3782"/>
              <a:gd name="f111" fmla="val 2112"/>
              <a:gd name="f112" fmla="val 726"/>
              <a:gd name="f113" fmla="val 2111"/>
              <a:gd name="f114" fmla="val 316"/>
              <a:gd name="f115" fmla="val 5041"/>
              <a:gd name="f116" fmla="val 1"/>
              <a:gd name="f117" fmla="val 5419"/>
              <a:gd name="f118" fmla="val 6270"/>
              <a:gd name="f119" fmla="val 6679"/>
              <a:gd name="f120" fmla="val 7876"/>
              <a:gd name="f121" fmla="val 9578"/>
              <a:gd name="f122" fmla="val 10964"/>
              <a:gd name="f123" fmla="val 5042"/>
              <a:gd name="f124" fmla="val 11342"/>
              <a:gd name="f125" fmla="val 11688"/>
              <a:gd name="f126" fmla="val 6680"/>
              <a:gd name="f127" fmla="val 10965"/>
              <a:gd name="f128" fmla="val 11343"/>
              <a:gd name="f129" fmla="val 6616"/>
              <a:gd name="f130" fmla="val 6617"/>
              <a:gd name="f131" fmla="*/ f0 1 11658"/>
              <a:gd name="f132" fmla="*/ f1 1 11689"/>
              <a:gd name="f133" fmla="val f2"/>
              <a:gd name="f134" fmla="val f3"/>
              <a:gd name="f135" fmla="val f4"/>
              <a:gd name="f136" fmla="+- f135 0 f133"/>
              <a:gd name="f137" fmla="+- f134 0 f133"/>
              <a:gd name="f138" fmla="*/ f137 1 11658"/>
              <a:gd name="f139" fmla="*/ f136 1 11689"/>
              <a:gd name="f140" fmla="*/ f133 1 f138"/>
              <a:gd name="f141" fmla="*/ f134 1 f138"/>
              <a:gd name="f142" fmla="*/ f133 1 f139"/>
              <a:gd name="f143" fmla="*/ f135 1 f139"/>
              <a:gd name="f144" fmla="*/ f140 f131 1"/>
              <a:gd name="f145" fmla="*/ f141 f131 1"/>
              <a:gd name="f146" fmla="*/ f143 f132 1"/>
              <a:gd name="f147" fmla="*/ f142 f132 1"/>
            </a:gdLst>
            <a:ahLst/>
            <a:cxnLst>
              <a:cxn ang="3cd4">
                <a:pos x="hc" y="t"/>
              </a:cxn>
              <a:cxn ang="0">
                <a:pos x="r" y="vc"/>
              </a:cxn>
              <a:cxn ang="cd4">
                <a:pos x="hc" y="b"/>
              </a:cxn>
              <a:cxn ang="cd2">
                <a:pos x="l" y="vc"/>
              </a:cxn>
            </a:cxnLst>
            <a:rect l="f144" t="f147" r="f145" b="f146"/>
            <a:pathLst>
              <a:path w="11658" h="11689">
                <a:moveTo>
                  <a:pt x="f5" y="f6"/>
                </a:moveTo>
                <a:cubicBezTo>
                  <a:pt x="f7" y="f6"/>
                  <a:pt x="f8" y="f9"/>
                  <a:pt x="f8" y="f10"/>
                </a:cubicBezTo>
                <a:lnTo>
                  <a:pt x="f8" y="f11"/>
                </a:lnTo>
                <a:cubicBezTo>
                  <a:pt x="f12" y="f11"/>
                  <a:pt x="f13" y="f14"/>
                  <a:pt x="f15" y="f14"/>
                </a:cubicBezTo>
                <a:cubicBezTo>
                  <a:pt x="f16" y="f17"/>
                  <a:pt x="f18" y="f19"/>
                  <a:pt x="f20" y="f21"/>
                </a:cubicBezTo>
                <a:lnTo>
                  <a:pt x="f22" y="f23"/>
                </a:lnTo>
                <a:cubicBezTo>
                  <a:pt x="f24" y="f25"/>
                  <a:pt x="f26" y="f27"/>
                  <a:pt x="f28" y="f29"/>
                </a:cubicBezTo>
                <a:cubicBezTo>
                  <a:pt x="f30" y="f31"/>
                  <a:pt x="f5" y="f32"/>
                  <a:pt x="f22" y="f33"/>
                </a:cubicBezTo>
                <a:lnTo>
                  <a:pt x="f20" y="f34"/>
                </a:lnTo>
                <a:cubicBezTo>
                  <a:pt x="f35" y="f36"/>
                  <a:pt x="f16" y="f37"/>
                  <a:pt x="f15" y="f38"/>
                </a:cubicBezTo>
                <a:cubicBezTo>
                  <a:pt x="f13" y="f38"/>
                  <a:pt x="f12" y="f39"/>
                  <a:pt x="f8" y="f39"/>
                </a:cubicBezTo>
                <a:lnTo>
                  <a:pt x="f8" y="f40"/>
                </a:lnTo>
                <a:cubicBezTo>
                  <a:pt x="f8" y="f41"/>
                  <a:pt x="f7" y="f42"/>
                  <a:pt x="f5" y="f42"/>
                </a:cubicBezTo>
                <a:lnTo>
                  <a:pt x="f43" y="f42"/>
                </a:lnTo>
                <a:cubicBezTo>
                  <a:pt x="f43" y="f44"/>
                  <a:pt x="f45" y="f46"/>
                  <a:pt x="f45" y="f47"/>
                </a:cubicBezTo>
                <a:cubicBezTo>
                  <a:pt x="f48" y="f16"/>
                  <a:pt x="f49" y="f18"/>
                  <a:pt x="f50" y="f20"/>
                </a:cubicBezTo>
                <a:lnTo>
                  <a:pt x="f51" y="f52"/>
                </a:lnTo>
                <a:cubicBezTo>
                  <a:pt x="f53" y="f40"/>
                  <a:pt x="f54" y="f55"/>
                  <a:pt x="f29" y="f56"/>
                </a:cubicBezTo>
                <a:cubicBezTo>
                  <a:pt x="f57" y="f36"/>
                  <a:pt x="f58" y="f59"/>
                  <a:pt x="f60" y="f59"/>
                </a:cubicBezTo>
                <a:cubicBezTo>
                  <a:pt x="f61" y="f59"/>
                  <a:pt x="f62" y="f63"/>
                  <a:pt x="f64" y="f52"/>
                </a:cubicBezTo>
                <a:lnTo>
                  <a:pt x="f21" y="f20"/>
                </a:lnTo>
                <a:cubicBezTo>
                  <a:pt x="f19" y="f65"/>
                  <a:pt x="f66" y="f16"/>
                  <a:pt x="f67" y="f47"/>
                </a:cubicBezTo>
                <a:cubicBezTo>
                  <a:pt x="f67" y="f46"/>
                  <a:pt x="f68" y="f44"/>
                  <a:pt x="f68" y="f42"/>
                </a:cubicBezTo>
                <a:lnTo>
                  <a:pt x="f69" y="f42"/>
                </a:lnTo>
                <a:cubicBezTo>
                  <a:pt x="f9" y="f42"/>
                  <a:pt x="f70" y="f41"/>
                  <a:pt x="f70" y="f40"/>
                </a:cubicBezTo>
                <a:lnTo>
                  <a:pt x="f70" y="f39"/>
                </a:lnTo>
                <a:cubicBezTo>
                  <a:pt x="f71" y="f39"/>
                  <a:pt x="f72" y="f38"/>
                  <a:pt x="f73" y="f38"/>
                </a:cubicBezTo>
                <a:cubicBezTo>
                  <a:pt x="f74" y="f37"/>
                  <a:pt x="f75" y="f36"/>
                  <a:pt x="f76" y="f34"/>
                </a:cubicBezTo>
                <a:lnTo>
                  <a:pt x="f77" y="f33"/>
                </a:lnTo>
                <a:cubicBezTo>
                  <a:pt x="f78" y="f29"/>
                  <a:pt x="f79" y="f27"/>
                  <a:pt x="f80" y="f25"/>
                </a:cubicBezTo>
                <a:cubicBezTo>
                  <a:pt x="f81" y="f82"/>
                  <a:pt x="f69" y="f83"/>
                  <a:pt x="f77" y="f23"/>
                </a:cubicBezTo>
                <a:lnTo>
                  <a:pt x="f76" y="f21"/>
                </a:lnTo>
                <a:cubicBezTo>
                  <a:pt x="f84" y="f19"/>
                  <a:pt x="f74" y="f17"/>
                  <a:pt x="f73" y="f14"/>
                </a:cubicBezTo>
                <a:cubicBezTo>
                  <a:pt x="f72" y="f14"/>
                  <a:pt x="f71" y="f11"/>
                  <a:pt x="f70" y="f11"/>
                </a:cubicBezTo>
                <a:lnTo>
                  <a:pt x="f70" y="f10"/>
                </a:lnTo>
                <a:cubicBezTo>
                  <a:pt x="f70" y="f9"/>
                  <a:pt x="f9" y="f6"/>
                  <a:pt x="f69" y="f6"/>
                </a:cubicBezTo>
                <a:lnTo>
                  <a:pt x="f68" y="f6"/>
                </a:lnTo>
                <a:cubicBezTo>
                  <a:pt x="f68" y="f85"/>
                  <a:pt x="f67" y="f86"/>
                  <a:pt x="f67" y="f87"/>
                </a:cubicBezTo>
                <a:cubicBezTo>
                  <a:pt x="f66" y="f88"/>
                  <a:pt x="f19" y="f89"/>
                  <a:pt x="f21" y="f90"/>
                </a:cubicBezTo>
                <a:lnTo>
                  <a:pt x="f64" y="f91"/>
                </a:lnTo>
                <a:cubicBezTo>
                  <a:pt x="f92" y="f10"/>
                  <a:pt x="f62" y="f93"/>
                  <a:pt x="f94" y="f80"/>
                </a:cubicBezTo>
                <a:cubicBezTo>
                  <a:pt x="f95" y="f96"/>
                  <a:pt x="f97" y="f98"/>
                  <a:pt x="f99" y="f98"/>
                </a:cubicBezTo>
                <a:cubicBezTo>
                  <a:pt x="f100" y="f98"/>
                  <a:pt x="f101" y="f102"/>
                  <a:pt x="f51" y="f91"/>
                </a:cubicBezTo>
                <a:lnTo>
                  <a:pt x="f50" y="f90"/>
                </a:lnTo>
                <a:cubicBezTo>
                  <a:pt x="f49" y="f103"/>
                  <a:pt x="f48" y="f88"/>
                  <a:pt x="f45" y="f87"/>
                </a:cubicBezTo>
                <a:cubicBezTo>
                  <a:pt x="f45" y="f86"/>
                  <a:pt x="f43" y="f85"/>
                  <a:pt x="f43" y="f6"/>
                </a:cubicBezTo>
                <a:close/>
                <a:moveTo>
                  <a:pt x="f104" y="f2"/>
                </a:moveTo>
                <a:cubicBezTo>
                  <a:pt x="f105" y="f2"/>
                  <a:pt x="f106" y="f107"/>
                  <a:pt x="f108" y="f109"/>
                </a:cubicBezTo>
                <a:lnTo>
                  <a:pt x="f110" y="f109"/>
                </a:lnTo>
                <a:cubicBezTo>
                  <a:pt x="f111" y="f109"/>
                  <a:pt x="f112" y="f113"/>
                  <a:pt x="f112" y="f10"/>
                </a:cubicBezTo>
                <a:lnTo>
                  <a:pt x="f112" y="f11"/>
                </a:lnTo>
                <a:cubicBezTo>
                  <a:pt x="f114" y="f115"/>
                  <a:pt x="f116" y="f117"/>
                  <a:pt x="f116" y="f104"/>
                </a:cubicBezTo>
                <a:cubicBezTo>
                  <a:pt x="f116" y="f118"/>
                  <a:pt x="f114" y="f119"/>
                  <a:pt x="f112" y="f43"/>
                </a:cubicBezTo>
                <a:lnTo>
                  <a:pt x="f112" y="f120"/>
                </a:lnTo>
                <a:cubicBezTo>
                  <a:pt x="f112" y="f121"/>
                  <a:pt x="f111" y="f122"/>
                  <a:pt x="f110" y="f122"/>
                </a:cubicBezTo>
                <a:lnTo>
                  <a:pt x="f108" y="f122"/>
                </a:lnTo>
                <a:cubicBezTo>
                  <a:pt x="f123" y="f124"/>
                  <a:pt x="f105" y="f125"/>
                  <a:pt x="f104" y="f125"/>
                </a:cubicBezTo>
                <a:cubicBezTo>
                  <a:pt x="f118" y="f125"/>
                  <a:pt x="f126" y="f124"/>
                  <a:pt x="f43" y="f122"/>
                </a:cubicBezTo>
                <a:lnTo>
                  <a:pt x="f5" y="f122"/>
                </a:lnTo>
                <a:cubicBezTo>
                  <a:pt x="f121" y="f122"/>
                  <a:pt x="f127" y="f121"/>
                  <a:pt x="f127" y="f120"/>
                </a:cubicBezTo>
                <a:lnTo>
                  <a:pt x="f127" y="f43"/>
                </a:lnTo>
                <a:cubicBezTo>
                  <a:pt x="f128" y="f129"/>
                  <a:pt x="f3" y="f118"/>
                  <a:pt x="f3" y="f104"/>
                </a:cubicBezTo>
                <a:cubicBezTo>
                  <a:pt x="f3" y="f117"/>
                  <a:pt x="f128" y="f25"/>
                  <a:pt x="f127" y="f11"/>
                </a:cubicBezTo>
                <a:lnTo>
                  <a:pt x="f127" y="f10"/>
                </a:lnTo>
                <a:cubicBezTo>
                  <a:pt x="f127" y="f113"/>
                  <a:pt x="f121" y="f109"/>
                  <a:pt x="f5" y="f109"/>
                </a:cubicBezTo>
                <a:lnTo>
                  <a:pt x="f43" y="f109"/>
                </a:lnTo>
                <a:cubicBezTo>
                  <a:pt x="f130" y="f107"/>
                  <a:pt x="f118" y="f2"/>
                  <a:pt x="f104" y="f2"/>
                </a:cubicBezTo>
                <a:close/>
              </a:path>
            </a:pathLst>
          </a:custGeom>
          <a:solidFill>
            <a:srgbClr val="00B050"/>
          </a:solid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nvGrpSpPr>
          <p:cNvPr id="102" name="Google Shape;6862;p88">
            <a:extLst>
              <a:ext uri="{FF2B5EF4-FFF2-40B4-BE49-F238E27FC236}">
                <a16:creationId xmlns:a16="http://schemas.microsoft.com/office/drawing/2014/main" id="{DB15583F-262C-2613-38FE-B82A1633DCCD}"/>
              </a:ext>
            </a:extLst>
          </p:cNvPr>
          <p:cNvGrpSpPr/>
          <p:nvPr/>
        </p:nvGrpSpPr>
        <p:grpSpPr>
          <a:xfrm>
            <a:off x="4787351" y="2275189"/>
            <a:ext cx="614440" cy="598967"/>
            <a:chOff x="4907685" y="1706389"/>
            <a:chExt cx="460830" cy="449225"/>
          </a:xfrm>
          <a:solidFill>
            <a:srgbClr val="00B050"/>
          </a:solidFill>
        </p:grpSpPr>
        <p:sp>
          <p:nvSpPr>
            <p:cNvPr id="103" name="Google Shape;6863;p88">
              <a:extLst>
                <a:ext uri="{FF2B5EF4-FFF2-40B4-BE49-F238E27FC236}">
                  <a16:creationId xmlns:a16="http://schemas.microsoft.com/office/drawing/2014/main" id="{666E509D-A48C-CC23-F7E5-9D73691AEFDB}"/>
                </a:ext>
              </a:extLst>
            </p:cNvPr>
            <p:cNvSpPr/>
            <p:nvPr/>
          </p:nvSpPr>
          <p:spPr>
            <a:xfrm>
              <a:off x="4907685" y="1708720"/>
              <a:ext cx="460830" cy="446894"/>
            </a:xfrm>
            <a:custGeom>
              <a:avLst/>
              <a:gdLst>
                <a:gd name="f0" fmla="val w"/>
                <a:gd name="f1" fmla="val h"/>
                <a:gd name="f2" fmla="val 0"/>
                <a:gd name="f3" fmla="val 12067"/>
                <a:gd name="f4" fmla="val 11702"/>
                <a:gd name="f5" fmla="val 2558"/>
                <a:gd name="f6" fmla="val 2357"/>
                <a:gd name="f7" fmla="val 2155"/>
                <a:gd name="f8" fmla="val 24"/>
                <a:gd name="f9" fmla="val 1954"/>
                <a:gd name="f10" fmla="val 70"/>
                <a:gd name="f11" fmla="val 1828"/>
                <a:gd name="f12" fmla="val 102"/>
                <a:gd name="f13" fmla="val 1733"/>
                <a:gd name="f14" fmla="val 196"/>
                <a:gd name="f15" fmla="val 1702"/>
                <a:gd name="f16" fmla="val 322"/>
                <a:gd name="f17" fmla="val 1670"/>
                <a:gd name="f18" fmla="val 448"/>
                <a:gd name="f19" fmla="val 543"/>
                <a:gd name="f20" fmla="val 1796"/>
                <a:gd name="f21" fmla="val 637"/>
                <a:gd name="f22" fmla="val 2679"/>
                <a:gd name="f23" fmla="val 1551"/>
                <a:gd name="f24" fmla="val 2962"/>
                <a:gd name="f25" fmla="val 1803"/>
                <a:gd name="f26" fmla="val 2244"/>
                <a:gd name="f27" fmla="val 2528"/>
                <a:gd name="f28" fmla="val 2553"/>
                <a:gd name="f29" fmla="val 2669"/>
                <a:gd name="f30" fmla="val 2379"/>
                <a:gd name="f31" fmla="val 2740"/>
                <a:gd name="f32" fmla="val 2202"/>
                <a:gd name="f33" fmla="val 2025"/>
                <a:gd name="f34" fmla="val 1844"/>
                <a:gd name="f35" fmla="val 788"/>
                <a:gd name="f36" fmla="val 1614"/>
                <a:gd name="f37" fmla="val 744"/>
                <a:gd name="f38" fmla="val 1569"/>
                <a:gd name="f39" fmla="val 668"/>
                <a:gd name="f40" fmla="val 1525"/>
                <a:gd name="f41" fmla="val 582"/>
                <a:gd name="f42" fmla="val 547"/>
                <a:gd name="f43" fmla="val 510"/>
                <a:gd name="f44" fmla="val 1532"/>
                <a:gd name="f45" fmla="val 473"/>
                <a:gd name="f46" fmla="val 347"/>
                <a:gd name="f47" fmla="val 1582"/>
                <a:gd name="f48" fmla="val 284"/>
                <a:gd name="f49" fmla="val 1645"/>
                <a:gd name="f50" fmla="val 253"/>
                <a:gd name="f51" fmla="val 1771"/>
                <a:gd name="f52" fmla="val 1"/>
                <a:gd name="f53" fmla="val 2591"/>
                <a:gd name="f54" fmla="val 3473"/>
                <a:gd name="f55" fmla="val 883"/>
                <a:gd name="f56" fmla="val 4103"/>
                <a:gd name="f57" fmla="val 1366"/>
                <a:gd name="f58" fmla="val 4494"/>
                <a:gd name="f59" fmla="val 1932"/>
                <a:gd name="f60" fmla="val 4750"/>
                <a:gd name="f61" fmla="val 2619"/>
                <a:gd name="f62" fmla="val 2874"/>
                <a:gd name="f63" fmla="val 3145"/>
                <a:gd name="f64" fmla="val 4715"/>
                <a:gd name="f65" fmla="val 3435"/>
                <a:gd name="f66" fmla="val 4638"/>
                <a:gd name="f67" fmla="val 7247"/>
                <a:gd name="f68" fmla="val 8482"/>
                <a:gd name="f69" fmla="val 6963"/>
                <a:gd name="f70" fmla="val 9522"/>
                <a:gd name="f71" fmla="val 7215"/>
                <a:gd name="f72" fmla="val 10372"/>
                <a:gd name="f73" fmla="val 7814"/>
                <a:gd name="f74" fmla="val 10971"/>
                <a:gd name="f75" fmla="val 8291"/>
                <a:gd name="f76" fmla="val 11472"/>
                <a:gd name="f77" fmla="val 8895"/>
                <a:gd name="f78" fmla="val 9516"/>
                <a:gd name="f79" fmla="val 9714"/>
                <a:gd name="f80" fmla="val 9915"/>
                <a:gd name="f81" fmla="val 11678"/>
                <a:gd name="f82" fmla="val 10114"/>
                <a:gd name="f83" fmla="val 11632"/>
                <a:gd name="f84" fmla="val 10240"/>
                <a:gd name="f85" fmla="val 11569"/>
                <a:gd name="f86" fmla="val 10334"/>
                <a:gd name="f87" fmla="val 11506"/>
                <a:gd name="f88" fmla="val 10366"/>
                <a:gd name="f89" fmla="val 11380"/>
                <a:gd name="f90" fmla="val 10397"/>
                <a:gd name="f91" fmla="val 11254"/>
                <a:gd name="f92" fmla="val 11128"/>
                <a:gd name="f93" fmla="val 10271"/>
                <a:gd name="f94" fmla="val 11065"/>
                <a:gd name="f95" fmla="val 9389"/>
                <a:gd name="f96" fmla="val 10152"/>
                <a:gd name="f97" fmla="val 9106"/>
                <a:gd name="f98" fmla="val 9868"/>
                <a:gd name="f99" fmla="val 9459"/>
                <a:gd name="f100" fmla="val 9175"/>
                <a:gd name="f101" fmla="val 9515"/>
                <a:gd name="f102" fmla="val 9033"/>
                <a:gd name="f103" fmla="val 9688"/>
                <a:gd name="f104" fmla="val 8962"/>
                <a:gd name="f105" fmla="val 9866"/>
                <a:gd name="f106" fmla="val 10043"/>
                <a:gd name="f107" fmla="val 10224"/>
                <a:gd name="f108" fmla="val 11279"/>
                <a:gd name="f109" fmla="val 10089"/>
                <a:gd name="f110" fmla="val 11326"/>
                <a:gd name="f111" fmla="val 10135"/>
                <a:gd name="f112" fmla="val 11405"/>
                <a:gd name="f113" fmla="val 10164"/>
                <a:gd name="f114" fmla="val 11494"/>
                <a:gd name="f115" fmla="val 11527"/>
                <a:gd name="f116" fmla="val 11561"/>
                <a:gd name="f117" fmla="val 10160"/>
                <a:gd name="f118" fmla="val 11594"/>
                <a:gd name="f119" fmla="val 11720"/>
                <a:gd name="f120" fmla="val 10120"/>
                <a:gd name="f121" fmla="val 11783"/>
                <a:gd name="f122" fmla="val 10026"/>
                <a:gd name="f123" fmla="val 11815"/>
                <a:gd name="f124" fmla="val 9931"/>
                <a:gd name="f125" fmla="val 9081"/>
                <a:gd name="f126" fmla="val 8230"/>
                <a:gd name="f127" fmla="val 11185"/>
                <a:gd name="f128" fmla="val 7600"/>
                <a:gd name="f129" fmla="val 10778"/>
                <a:gd name="f130" fmla="val 7170"/>
                <a:gd name="f131" fmla="val 6903"/>
                <a:gd name="f132" fmla="val 9537"/>
                <a:gd name="f133" fmla="val 9266"/>
                <a:gd name="f134" fmla="val 8975"/>
                <a:gd name="f135" fmla="val 6944"/>
                <a:gd name="f136" fmla="val 8665"/>
                <a:gd name="f137" fmla="val 7033"/>
                <a:gd name="f138" fmla="val 4852"/>
                <a:gd name="f139" fmla="val 3221"/>
                <a:gd name="f140" fmla="val 4884"/>
                <a:gd name="f141" fmla="val 3032"/>
                <a:gd name="f142" fmla="val 5136"/>
                <a:gd name="f143" fmla="val 2213"/>
                <a:gd name="f144" fmla="val 1330"/>
                <a:gd name="f145" fmla="val 4254"/>
                <a:gd name="f146" fmla="val 700"/>
                <a:gd name="f147" fmla="val 3778"/>
                <a:gd name="f148" fmla="val 225"/>
                <a:gd name="f149" fmla="val 3177"/>
                <a:gd name="f150" fmla="*/ f0 1 12067"/>
                <a:gd name="f151" fmla="*/ f1 1 11702"/>
                <a:gd name="f152" fmla="val f2"/>
                <a:gd name="f153" fmla="val f3"/>
                <a:gd name="f154" fmla="val f4"/>
                <a:gd name="f155" fmla="+- f154 0 f152"/>
                <a:gd name="f156" fmla="+- f153 0 f152"/>
                <a:gd name="f157" fmla="*/ f156 1 12067"/>
                <a:gd name="f158" fmla="*/ f155 1 11702"/>
                <a:gd name="f159" fmla="*/ f152 1 f157"/>
                <a:gd name="f160" fmla="*/ f153 1 f157"/>
                <a:gd name="f161" fmla="*/ f152 1 f158"/>
                <a:gd name="f162" fmla="*/ f154 1 f158"/>
                <a:gd name="f163" fmla="*/ f159 f150 1"/>
                <a:gd name="f164" fmla="*/ f160 f150 1"/>
                <a:gd name="f165" fmla="*/ f162 f151 1"/>
                <a:gd name="f166" fmla="*/ f161 f151 1"/>
              </a:gdLst>
              <a:ahLst/>
              <a:cxnLst>
                <a:cxn ang="3cd4">
                  <a:pos x="hc" y="t"/>
                </a:cxn>
                <a:cxn ang="0">
                  <a:pos x="r" y="vc"/>
                </a:cxn>
                <a:cxn ang="cd4">
                  <a:pos x="hc" y="b"/>
                </a:cxn>
                <a:cxn ang="cd2">
                  <a:pos x="l" y="vc"/>
                </a:cxn>
              </a:cxnLst>
              <a:rect l="f163" t="f166" r="f164" b="f165"/>
              <a:pathLst>
                <a:path w="12067" h="11702">
                  <a:moveTo>
                    <a:pt x="f5" y="f2"/>
                  </a:moveTo>
                  <a:cubicBezTo>
                    <a:pt x="f6" y="f2"/>
                    <a:pt x="f7" y="f8"/>
                    <a:pt x="f9" y="f10"/>
                  </a:cubicBezTo>
                  <a:cubicBezTo>
                    <a:pt x="f11" y="f12"/>
                    <a:pt x="f13" y="f14"/>
                    <a:pt x="f15" y="f16"/>
                  </a:cubicBezTo>
                  <a:cubicBezTo>
                    <a:pt x="f17" y="f18"/>
                    <a:pt x="f15" y="f19"/>
                    <a:pt x="f20" y="f21"/>
                  </a:cubicBezTo>
                  <a:lnTo>
                    <a:pt x="f22" y="f23"/>
                  </a:lnTo>
                  <a:cubicBezTo>
                    <a:pt x="f24" y="f25"/>
                    <a:pt x="f24" y="f26"/>
                    <a:pt x="f22" y="f27"/>
                  </a:cubicBezTo>
                  <a:cubicBezTo>
                    <a:pt x="f28" y="f29"/>
                    <a:pt x="f30" y="f31"/>
                    <a:pt x="f32" y="f31"/>
                  </a:cubicBezTo>
                  <a:cubicBezTo>
                    <a:pt x="f33" y="f31"/>
                    <a:pt x="f34" y="f29"/>
                    <a:pt x="f15" y="f27"/>
                  </a:cubicBezTo>
                  <a:lnTo>
                    <a:pt x="f35" y="f36"/>
                  </a:lnTo>
                  <a:cubicBezTo>
                    <a:pt x="f37" y="f38"/>
                    <a:pt x="f39" y="f40"/>
                    <a:pt x="f41" y="f40"/>
                  </a:cubicBezTo>
                  <a:cubicBezTo>
                    <a:pt x="f42" y="f40"/>
                    <a:pt x="f43" y="f44"/>
                    <a:pt x="f45" y="f23"/>
                  </a:cubicBezTo>
                  <a:cubicBezTo>
                    <a:pt x="f46" y="f47"/>
                    <a:pt x="f48" y="f49"/>
                    <a:pt x="f50" y="f51"/>
                  </a:cubicBezTo>
                  <a:cubicBezTo>
                    <a:pt x="f52" y="f53"/>
                    <a:pt x="f50" y="f54"/>
                    <a:pt x="f55" y="f56"/>
                  </a:cubicBezTo>
                  <a:cubicBezTo>
                    <a:pt x="f57" y="f58"/>
                    <a:pt x="f59" y="f60"/>
                    <a:pt x="f61" y="f60"/>
                  </a:cubicBezTo>
                  <a:cubicBezTo>
                    <a:pt x="f62" y="f60"/>
                    <a:pt x="f63" y="f64"/>
                    <a:pt x="f65" y="f66"/>
                  </a:cubicBezTo>
                  <a:lnTo>
                    <a:pt x="f67" y="f68"/>
                  </a:lnTo>
                  <a:cubicBezTo>
                    <a:pt x="f69" y="f70"/>
                    <a:pt x="f71" y="f72"/>
                    <a:pt x="f73" y="f74"/>
                  </a:cubicBezTo>
                  <a:cubicBezTo>
                    <a:pt x="f75" y="f76"/>
                    <a:pt x="f77" y="f4"/>
                    <a:pt x="f78" y="f4"/>
                  </a:cubicBezTo>
                  <a:cubicBezTo>
                    <a:pt x="f79" y="f4"/>
                    <a:pt x="f80" y="f81"/>
                    <a:pt x="f82" y="f83"/>
                  </a:cubicBezTo>
                  <a:cubicBezTo>
                    <a:pt x="f84" y="f85"/>
                    <a:pt x="f86" y="f87"/>
                    <a:pt x="f88" y="f89"/>
                  </a:cubicBezTo>
                  <a:cubicBezTo>
                    <a:pt x="f90" y="f91"/>
                    <a:pt x="f88" y="f92"/>
                    <a:pt x="f93" y="f94"/>
                  </a:cubicBezTo>
                  <a:lnTo>
                    <a:pt x="f95" y="f96"/>
                  </a:lnTo>
                  <a:cubicBezTo>
                    <a:pt x="f97" y="f98"/>
                    <a:pt x="f97" y="f99"/>
                    <a:pt x="f95" y="f100"/>
                  </a:cubicBezTo>
                  <a:cubicBezTo>
                    <a:pt x="f101" y="f102"/>
                    <a:pt x="f103" y="f104"/>
                    <a:pt x="f105" y="f104"/>
                  </a:cubicBezTo>
                  <a:cubicBezTo>
                    <a:pt x="f106" y="f104"/>
                    <a:pt x="f107" y="f102"/>
                    <a:pt x="f88" y="f100"/>
                  </a:cubicBezTo>
                  <a:lnTo>
                    <a:pt x="f108" y="f109"/>
                  </a:lnTo>
                  <a:cubicBezTo>
                    <a:pt x="f110" y="f111"/>
                    <a:pt x="f112" y="f113"/>
                    <a:pt x="f114" y="f113"/>
                  </a:cubicBezTo>
                  <a:cubicBezTo>
                    <a:pt x="f115" y="f113"/>
                    <a:pt x="f116" y="f117"/>
                    <a:pt x="f118" y="f96"/>
                  </a:cubicBezTo>
                  <a:cubicBezTo>
                    <a:pt x="f119" y="f120"/>
                    <a:pt x="f121" y="f122"/>
                    <a:pt x="f123" y="f124"/>
                  </a:cubicBezTo>
                  <a:cubicBezTo>
                    <a:pt x="f3" y="f125"/>
                    <a:pt x="f123" y="f126"/>
                    <a:pt x="f127" y="f128"/>
                  </a:cubicBezTo>
                  <a:cubicBezTo>
                    <a:pt x="f129" y="f130"/>
                    <a:pt x="f107" y="f131"/>
                    <a:pt x="f132" y="f131"/>
                  </a:cubicBezTo>
                  <a:cubicBezTo>
                    <a:pt x="f133" y="f131"/>
                    <a:pt x="f134" y="f135"/>
                    <a:pt x="f136" y="f137"/>
                  </a:cubicBezTo>
                  <a:lnTo>
                    <a:pt x="f138" y="f139"/>
                  </a:lnTo>
                  <a:lnTo>
                    <a:pt x="f140" y="f141"/>
                  </a:lnTo>
                  <a:cubicBezTo>
                    <a:pt x="f142" y="f143"/>
                    <a:pt x="f140" y="f144"/>
                    <a:pt x="f145" y="f146"/>
                  </a:cubicBezTo>
                  <a:cubicBezTo>
                    <a:pt x="f147" y="f148"/>
                    <a:pt x="f149"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04" name="Google Shape;6864;p88">
              <a:extLst>
                <a:ext uri="{FF2B5EF4-FFF2-40B4-BE49-F238E27FC236}">
                  <a16:creationId xmlns:a16="http://schemas.microsoft.com/office/drawing/2014/main" id="{ADACCCCB-E82E-4914-6D34-FD50327A7238}"/>
                </a:ext>
              </a:extLst>
            </p:cNvPr>
            <p:cNvSpPr/>
            <p:nvPr/>
          </p:nvSpPr>
          <p:spPr>
            <a:xfrm>
              <a:off x="4908901" y="1940000"/>
              <a:ext cx="220196" cy="214783"/>
            </a:xfrm>
            <a:custGeom>
              <a:avLst/>
              <a:gdLst>
                <a:gd name="f0" fmla="val w"/>
                <a:gd name="f1" fmla="val h"/>
                <a:gd name="f2" fmla="val 0"/>
                <a:gd name="f3" fmla="val 5766"/>
                <a:gd name="f4" fmla="val 5624"/>
                <a:gd name="f5" fmla="val 4080"/>
                <a:gd name="f6" fmla="val 1504"/>
                <a:gd name="f7" fmla="val 4167"/>
                <a:gd name="f8" fmla="val 4253"/>
                <a:gd name="f9" fmla="val 1528"/>
                <a:gd name="f10" fmla="val 4316"/>
                <a:gd name="f11" fmla="val 1575"/>
                <a:gd name="f12" fmla="val 4442"/>
                <a:gd name="f13" fmla="val 1701"/>
                <a:gd name="f14" fmla="val 1953"/>
                <a:gd name="f15" fmla="val 2048"/>
                <a:gd name="f16" fmla="val 2205"/>
                <a:gd name="f17" fmla="val 4159"/>
                <a:gd name="f18" fmla="val 2158"/>
                <a:gd name="f19" fmla="val 4206"/>
                <a:gd name="f20" fmla="val 2072"/>
                <a:gd name="f21" fmla="val 4230"/>
                <a:gd name="f22" fmla="val 1985"/>
                <a:gd name="f23" fmla="val 1898"/>
                <a:gd name="f24" fmla="val 1812"/>
                <a:gd name="f25" fmla="val 1764"/>
                <a:gd name="f26" fmla="val 1638"/>
                <a:gd name="f27" fmla="val 4033"/>
                <a:gd name="f28" fmla="val 3781"/>
                <a:gd name="f29" fmla="val 3686"/>
                <a:gd name="f30" fmla="val 3844"/>
                <a:gd name="f31" fmla="val 3907"/>
                <a:gd name="f32" fmla="val 3993"/>
                <a:gd name="f33" fmla="val 567"/>
                <a:gd name="f34" fmla="val 3277"/>
                <a:gd name="f35" fmla="val 4694"/>
                <a:gd name="f36" fmla="val 5198"/>
                <a:gd name="f37" fmla="val 835"/>
                <a:gd name="f38" fmla="val 5482"/>
                <a:gd name="f39" fmla="val 1189"/>
                <a:gd name="f40" fmla="val 1540"/>
                <a:gd name="f41" fmla="val 1890"/>
                <a:gd name="f42" fmla="val 2237"/>
                <a:gd name="f43" fmla="val 2489"/>
                <a:gd name="f44" fmla="*/ f0 1 5766"/>
                <a:gd name="f45" fmla="*/ f1 1 5624"/>
                <a:gd name="f46" fmla="val f2"/>
                <a:gd name="f47" fmla="val f3"/>
                <a:gd name="f48" fmla="val f4"/>
                <a:gd name="f49" fmla="+- f48 0 f46"/>
                <a:gd name="f50" fmla="+- f47 0 f46"/>
                <a:gd name="f51" fmla="*/ f50 1 5766"/>
                <a:gd name="f52" fmla="*/ f49 1 5624"/>
                <a:gd name="f53" fmla="*/ f46 1 f51"/>
                <a:gd name="f54" fmla="*/ f47 1 f51"/>
                <a:gd name="f55" fmla="*/ f46 1 f52"/>
                <a:gd name="f56" fmla="*/ f48 1 f52"/>
                <a:gd name="f57" fmla="*/ f53 f44 1"/>
                <a:gd name="f58" fmla="*/ f54 f44 1"/>
                <a:gd name="f59" fmla="*/ f56 f45 1"/>
                <a:gd name="f60" fmla="*/ f55 f45 1"/>
              </a:gdLst>
              <a:ahLst/>
              <a:cxnLst>
                <a:cxn ang="3cd4">
                  <a:pos x="hc" y="t"/>
                </a:cxn>
                <a:cxn ang="0">
                  <a:pos x="r" y="vc"/>
                </a:cxn>
                <a:cxn ang="cd4">
                  <a:pos x="hc" y="b"/>
                </a:cxn>
                <a:cxn ang="cd2">
                  <a:pos x="l" y="vc"/>
                </a:cxn>
              </a:cxnLst>
              <a:rect l="f57" t="f60" r="f58" b="f59"/>
              <a:pathLst>
                <a:path w="5766" h="5624">
                  <a:moveTo>
                    <a:pt x="f5" y="f6"/>
                  </a:moveTo>
                  <a:cubicBezTo>
                    <a:pt x="f7" y="f6"/>
                    <a:pt x="f8" y="f9"/>
                    <a:pt x="f10" y="f11"/>
                  </a:cubicBezTo>
                  <a:cubicBezTo>
                    <a:pt x="f12" y="f13"/>
                    <a:pt x="f12" y="f14"/>
                    <a:pt x="f10" y="f15"/>
                  </a:cubicBezTo>
                  <a:lnTo>
                    <a:pt x="f16" y="f17"/>
                  </a:lnTo>
                  <a:cubicBezTo>
                    <a:pt x="f18" y="f19"/>
                    <a:pt x="f20" y="f21"/>
                    <a:pt x="f22" y="f21"/>
                  </a:cubicBezTo>
                  <a:cubicBezTo>
                    <a:pt x="f23" y="f21"/>
                    <a:pt x="f24" y="f19"/>
                    <a:pt x="f25" y="f17"/>
                  </a:cubicBezTo>
                  <a:cubicBezTo>
                    <a:pt x="f26" y="f27"/>
                    <a:pt x="f26" y="f28"/>
                    <a:pt x="f25" y="f29"/>
                  </a:cubicBezTo>
                  <a:lnTo>
                    <a:pt x="f30" y="f11"/>
                  </a:lnTo>
                  <a:cubicBezTo>
                    <a:pt x="f31" y="f9"/>
                    <a:pt x="f32" y="f6"/>
                    <a:pt x="f5" y="f6"/>
                  </a:cubicBezTo>
                  <a:close/>
                  <a:moveTo>
                    <a:pt x="f30" y="f2"/>
                  </a:moveTo>
                  <a:lnTo>
                    <a:pt x="f33" y="f34"/>
                  </a:lnTo>
                  <a:cubicBezTo>
                    <a:pt x="f2" y="f30"/>
                    <a:pt x="f2" y="f35"/>
                    <a:pt x="f33" y="f36"/>
                  </a:cubicBezTo>
                  <a:cubicBezTo>
                    <a:pt x="f37" y="f38"/>
                    <a:pt x="f39" y="f4"/>
                    <a:pt x="f40" y="f4"/>
                  </a:cubicBezTo>
                  <a:cubicBezTo>
                    <a:pt x="f41" y="f4"/>
                    <a:pt x="f42" y="f38"/>
                    <a:pt x="f43" y="f36"/>
                  </a:cubicBezTo>
                  <a:lnTo>
                    <a:pt x="f3" y="f14"/>
                  </a:lnTo>
                  <a:lnTo>
                    <a:pt x="f30" y="f2"/>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05" name="Google Shape;6865;p88">
              <a:extLst>
                <a:ext uri="{FF2B5EF4-FFF2-40B4-BE49-F238E27FC236}">
                  <a16:creationId xmlns:a16="http://schemas.microsoft.com/office/drawing/2014/main" id="{E089596D-20A0-48AE-745D-9D27DEC23279}"/>
                </a:ext>
              </a:extLst>
            </p:cNvPr>
            <p:cNvSpPr/>
            <p:nvPr/>
          </p:nvSpPr>
          <p:spPr>
            <a:xfrm>
              <a:off x="5166378" y="1706389"/>
              <a:ext cx="197327" cy="195114"/>
            </a:xfrm>
            <a:custGeom>
              <a:avLst/>
              <a:gdLst>
                <a:gd name="f0" fmla="val w"/>
                <a:gd name="f1" fmla="val h"/>
                <a:gd name="f2" fmla="val 0"/>
                <a:gd name="f3" fmla="val 5167"/>
                <a:gd name="f4" fmla="val 5109"/>
                <a:gd name="f5" fmla="val 4249"/>
                <a:gd name="f6" fmla="val 1"/>
                <a:gd name="f7" fmla="val 4179"/>
                <a:gd name="f8" fmla="val 4106"/>
                <a:gd name="f9" fmla="val 24"/>
                <a:gd name="f10" fmla="val 4033"/>
                <a:gd name="f11" fmla="val 68"/>
                <a:gd name="f12" fmla="val 2206"/>
                <a:gd name="f13" fmla="val 1171"/>
                <a:gd name="f14" fmla="val 2017"/>
                <a:gd name="f15" fmla="val 1265"/>
                <a:gd name="f16" fmla="val 1985"/>
                <a:gd name="f17" fmla="val 1549"/>
                <a:gd name="f18" fmla="val 2143"/>
                <a:gd name="f19" fmla="val 1706"/>
                <a:gd name="f20" fmla="val 2300"/>
                <a:gd name="f21" fmla="val 1864"/>
                <a:gd name="f22" fmla="val 4164"/>
                <a:gd name="f23" fmla="val 945"/>
                <a:gd name="f24" fmla="val 3245"/>
                <a:gd name="f25" fmla="val 2809"/>
                <a:gd name="f26" fmla="val 3434"/>
                <a:gd name="f27" fmla="val 2998"/>
                <a:gd name="f28" fmla="val 3502"/>
                <a:gd name="f29" fmla="val 3066"/>
                <a:gd name="f30" fmla="val 3594"/>
                <a:gd name="f31" fmla="val 3099"/>
                <a:gd name="f32" fmla="val 3684"/>
                <a:gd name="f33" fmla="val 3802"/>
                <a:gd name="f34" fmla="val 3916"/>
                <a:gd name="f35" fmla="val 3042"/>
                <a:gd name="f36" fmla="val 3970"/>
                <a:gd name="f37" fmla="val 2935"/>
                <a:gd name="f38" fmla="val 5073"/>
                <a:gd name="f39" fmla="val 1108"/>
                <a:gd name="f40" fmla="val 1013"/>
                <a:gd name="f41" fmla="val 793"/>
                <a:gd name="f42" fmla="val 5041"/>
                <a:gd name="f43" fmla="val 698"/>
                <a:gd name="f44" fmla="val 4474"/>
                <a:gd name="f45" fmla="val 100"/>
                <a:gd name="f46" fmla="val 4406"/>
                <a:gd name="f47" fmla="val 32"/>
                <a:gd name="f48" fmla="val 4330"/>
                <a:gd name="f49" fmla="*/ f0 1 5167"/>
                <a:gd name="f50" fmla="*/ f1 1 5109"/>
                <a:gd name="f51" fmla="val f2"/>
                <a:gd name="f52" fmla="val f3"/>
                <a:gd name="f53" fmla="val f4"/>
                <a:gd name="f54" fmla="+- f53 0 f51"/>
                <a:gd name="f55" fmla="+- f52 0 f51"/>
                <a:gd name="f56" fmla="*/ f55 1 5167"/>
                <a:gd name="f57" fmla="*/ f54 1 5109"/>
                <a:gd name="f58" fmla="*/ f51 1 f56"/>
                <a:gd name="f59" fmla="*/ f52 1 f56"/>
                <a:gd name="f60" fmla="*/ f51 1 f57"/>
                <a:gd name="f61" fmla="*/ f53 1 f57"/>
                <a:gd name="f62" fmla="*/ f58 f49 1"/>
                <a:gd name="f63" fmla="*/ f59 f49 1"/>
                <a:gd name="f64" fmla="*/ f61 f50 1"/>
                <a:gd name="f65" fmla="*/ f60 f50 1"/>
              </a:gdLst>
              <a:ahLst/>
              <a:cxnLst>
                <a:cxn ang="3cd4">
                  <a:pos x="hc" y="t"/>
                </a:cxn>
                <a:cxn ang="0">
                  <a:pos x="r" y="vc"/>
                </a:cxn>
                <a:cxn ang="cd4">
                  <a:pos x="hc" y="b"/>
                </a:cxn>
                <a:cxn ang="cd2">
                  <a:pos x="l" y="vc"/>
                </a:cxn>
              </a:cxnLst>
              <a:rect l="f62" t="f65" r="f63" b="f64"/>
              <a:pathLst>
                <a:path w="5167" h="5109">
                  <a:moveTo>
                    <a:pt x="f5" y="f6"/>
                  </a:moveTo>
                  <a:cubicBezTo>
                    <a:pt x="f7" y="f6"/>
                    <a:pt x="f8" y="f9"/>
                    <a:pt x="f10" y="f11"/>
                  </a:cubicBezTo>
                  <a:lnTo>
                    <a:pt x="f12" y="f13"/>
                  </a:lnTo>
                  <a:cubicBezTo>
                    <a:pt x="f14" y="f15"/>
                    <a:pt x="f16" y="f17"/>
                    <a:pt x="f18" y="f19"/>
                  </a:cubicBezTo>
                  <a:lnTo>
                    <a:pt x="f20" y="f21"/>
                  </a:lnTo>
                  <a:lnTo>
                    <a:pt x="f2" y="f22"/>
                  </a:lnTo>
                  <a:lnTo>
                    <a:pt x="f23" y="f4"/>
                  </a:lnTo>
                  <a:lnTo>
                    <a:pt x="f24" y="f25"/>
                  </a:lnTo>
                  <a:lnTo>
                    <a:pt x="f26" y="f27"/>
                  </a:lnTo>
                  <a:cubicBezTo>
                    <a:pt x="f28" y="f29"/>
                    <a:pt x="f30" y="f31"/>
                    <a:pt x="f32" y="f31"/>
                  </a:cubicBezTo>
                  <a:cubicBezTo>
                    <a:pt x="f33" y="f31"/>
                    <a:pt x="f34" y="f35"/>
                    <a:pt x="f36" y="f37"/>
                  </a:cubicBezTo>
                  <a:lnTo>
                    <a:pt x="f38" y="f39"/>
                  </a:lnTo>
                  <a:cubicBezTo>
                    <a:pt x="f3" y="f40"/>
                    <a:pt x="f3" y="f41"/>
                    <a:pt x="f42" y="f43"/>
                  </a:cubicBezTo>
                  <a:lnTo>
                    <a:pt x="f44" y="f45"/>
                  </a:lnTo>
                  <a:cubicBezTo>
                    <a:pt x="f46" y="f47"/>
                    <a:pt x="f48"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106" name="Google Shape;6913;p88">
            <a:extLst>
              <a:ext uri="{FF2B5EF4-FFF2-40B4-BE49-F238E27FC236}">
                <a16:creationId xmlns:a16="http://schemas.microsoft.com/office/drawing/2014/main" id="{CF3AD40F-EA8E-A9AA-8F62-CB40BBC14F3E}"/>
              </a:ext>
            </a:extLst>
          </p:cNvPr>
          <p:cNvGrpSpPr/>
          <p:nvPr/>
        </p:nvGrpSpPr>
        <p:grpSpPr>
          <a:xfrm>
            <a:off x="5544269" y="2275469"/>
            <a:ext cx="600028" cy="598407"/>
            <a:chOff x="5475372" y="1706599"/>
            <a:chExt cx="450021" cy="448805"/>
          </a:xfrm>
          <a:solidFill>
            <a:srgbClr val="00B050"/>
          </a:solidFill>
        </p:grpSpPr>
        <p:sp>
          <p:nvSpPr>
            <p:cNvPr id="107" name="Google Shape;6914;p88">
              <a:extLst>
                <a:ext uri="{FF2B5EF4-FFF2-40B4-BE49-F238E27FC236}">
                  <a16:creationId xmlns:a16="http://schemas.microsoft.com/office/drawing/2014/main" id="{899BB21F-3430-86A8-0A1A-328935E92947}"/>
                </a:ext>
              </a:extLst>
            </p:cNvPr>
            <p:cNvSpPr/>
            <p:nvPr/>
          </p:nvSpPr>
          <p:spPr>
            <a:xfrm>
              <a:off x="5475372" y="1706599"/>
              <a:ext cx="450021" cy="448805"/>
            </a:xfrm>
            <a:custGeom>
              <a:avLst/>
              <a:gdLst>
                <a:gd name="f0" fmla="val w"/>
                <a:gd name="f1" fmla="val h"/>
                <a:gd name="f2" fmla="val 0"/>
                <a:gd name="f3" fmla="val 11784"/>
                <a:gd name="f4" fmla="val 11752"/>
                <a:gd name="f5" fmla="val 5199"/>
                <a:gd name="f6" fmla="val 1"/>
                <a:gd name="f7" fmla="val 5042"/>
                <a:gd name="f8" fmla="val 4916"/>
                <a:gd name="f9" fmla="val 127"/>
                <a:gd name="f10" fmla="val 4884"/>
                <a:gd name="f11" fmla="val 284"/>
                <a:gd name="f12" fmla="val 4727"/>
                <a:gd name="f13" fmla="val 883"/>
                <a:gd name="f14" fmla="val 4191"/>
                <a:gd name="f15" fmla="val 977"/>
                <a:gd name="f16" fmla="val 3655"/>
                <a:gd name="f17" fmla="val 1229"/>
                <a:gd name="f18" fmla="val 3151"/>
                <a:gd name="f19" fmla="val 1513"/>
                <a:gd name="f20" fmla="val 2647"/>
                <a:gd name="f21" fmla="val 2599"/>
                <a:gd name="f22" fmla="val 1205"/>
                <a:gd name="f23" fmla="val 2542"/>
                <a:gd name="f24" fmla="val 1195"/>
                <a:gd name="f25" fmla="val 2482"/>
                <a:gd name="f26" fmla="val 2386"/>
                <a:gd name="f27" fmla="val 2284"/>
                <a:gd name="f28" fmla="val 1222"/>
                <a:gd name="f29" fmla="val 2206"/>
                <a:gd name="f30" fmla="val 1261"/>
                <a:gd name="f31" fmla="val 1135"/>
                <a:gd name="f32" fmla="val 2332"/>
                <a:gd name="f33" fmla="val 2490"/>
                <a:gd name="f34" fmla="val 1230"/>
                <a:gd name="f35" fmla="val 1198"/>
                <a:gd name="f36" fmla="val 3624"/>
                <a:gd name="f37" fmla="val 978"/>
                <a:gd name="f38" fmla="val 4726"/>
                <a:gd name="f39" fmla="val 4947"/>
                <a:gd name="f40" fmla="val 5041"/>
                <a:gd name="f41" fmla="val 6585"/>
                <a:gd name="f42" fmla="val 6743"/>
                <a:gd name="f43" fmla="val 6869"/>
                <a:gd name="f44" fmla="val 6900"/>
                <a:gd name="f45" fmla="val 7058"/>
                <a:gd name="f46" fmla="val 946"/>
                <a:gd name="f47" fmla="val 7404"/>
                <a:gd name="f48" fmla="val 1072"/>
                <a:gd name="f49" fmla="val 7782"/>
                <a:gd name="f50" fmla="val 8129"/>
                <a:gd name="f51" fmla="val 1504"/>
                <a:gd name="f52" fmla="val 7854"/>
                <a:gd name="f53" fmla="val 2843"/>
                <a:gd name="f54" fmla="val 6486"/>
                <a:gd name="f55" fmla="val 2841"/>
                <a:gd name="f56" fmla="val 2839"/>
                <a:gd name="f57" fmla="val 6488"/>
                <a:gd name="f58" fmla="val 2836"/>
                <a:gd name="f59" fmla="val 6491"/>
                <a:gd name="f60" fmla="val 6459"/>
                <a:gd name="f61" fmla="val 2805"/>
                <a:gd name="f62" fmla="val 6050"/>
                <a:gd name="f63" fmla="val 5955"/>
                <a:gd name="f64" fmla="val 2773"/>
                <a:gd name="f65" fmla="val 4222"/>
                <a:gd name="f66" fmla="val 5861"/>
                <a:gd name="f67" fmla="val 7562"/>
                <a:gd name="f68" fmla="val 8948"/>
                <a:gd name="f69" fmla="val 5924"/>
                <a:gd name="f70" fmla="val 7499"/>
                <a:gd name="f71" fmla="val 7751"/>
                <a:gd name="f72" fmla="val 8822"/>
                <a:gd name="f73" fmla="val 6113"/>
                <a:gd name="f74" fmla="val 6066"/>
                <a:gd name="f75" fmla="val 5963"/>
                <a:gd name="f76" fmla="val 8956"/>
                <a:gd name="f77" fmla="val 5821"/>
                <a:gd name="f78" fmla="val 5680"/>
                <a:gd name="f79" fmla="val 5499"/>
                <a:gd name="f80" fmla="val 5294"/>
                <a:gd name="f81" fmla="val 8917"/>
                <a:gd name="f82" fmla="val 10523"/>
                <a:gd name="f83" fmla="val 4034"/>
                <a:gd name="f84" fmla="val 10681"/>
                <a:gd name="f85" fmla="val 4349"/>
                <a:gd name="f86" fmla="val 10807"/>
                <a:gd name="f87" fmla="val 10870"/>
                <a:gd name="f88" fmla="val 11468"/>
                <a:gd name="f89" fmla="val 11626"/>
                <a:gd name="f90" fmla="val 6901"/>
                <a:gd name="f91" fmla="val 7594"/>
                <a:gd name="f92" fmla="val 10775"/>
                <a:gd name="f93" fmla="val 8633"/>
                <a:gd name="f94" fmla="val 10240"/>
                <a:gd name="f95" fmla="val 9137"/>
                <a:gd name="f96" fmla="val 9185"/>
                <a:gd name="f97" fmla="val 10547"/>
                <a:gd name="f98" fmla="val 9243"/>
                <a:gd name="f99" fmla="val 10558"/>
                <a:gd name="f100" fmla="val 9302"/>
                <a:gd name="f101" fmla="val 9399"/>
                <a:gd name="f102" fmla="val 9501"/>
                <a:gd name="f103" fmla="val 10531"/>
                <a:gd name="f104" fmla="val 9578"/>
                <a:gd name="f105" fmla="val 10492"/>
                <a:gd name="f106" fmla="val 10524"/>
                <a:gd name="f107" fmla="val 9547"/>
                <a:gd name="f108" fmla="val 10650"/>
                <a:gd name="f109" fmla="val 9421"/>
                <a:gd name="f110" fmla="val 9263"/>
                <a:gd name="f111" fmla="val 10555"/>
                <a:gd name="f112" fmla="val 9106"/>
                <a:gd name="f113" fmla="val 10303"/>
                <a:gd name="f114" fmla="val 8601"/>
                <a:gd name="f115" fmla="val 10618"/>
                <a:gd name="f116" fmla="val 10933"/>
                <a:gd name="f117" fmla="val 7026"/>
                <a:gd name="f118" fmla="val 11500"/>
                <a:gd name="f119" fmla="val 11658"/>
                <a:gd name="f120" fmla="val 6806"/>
                <a:gd name="f121" fmla="val 6711"/>
                <a:gd name="f122" fmla="val 6554"/>
                <a:gd name="f123" fmla="val 5167"/>
                <a:gd name="f124" fmla="val 4915"/>
                <a:gd name="f125" fmla="val 10902"/>
                <a:gd name="f126" fmla="val 3687"/>
                <a:gd name="f127" fmla="val 10272"/>
                <a:gd name="f128" fmla="val 2521"/>
                <a:gd name="f129" fmla="val 10587"/>
                <a:gd name="f130" fmla="val 9509"/>
                <a:gd name="f131" fmla="val 1209"/>
                <a:gd name="f132" fmla="val 9430"/>
                <a:gd name="f133" fmla="val 1185"/>
                <a:gd name="f134" fmla="val 9347"/>
                <a:gd name="f135" fmla="val 9279"/>
                <a:gd name="f136" fmla="val 9208"/>
                <a:gd name="f137" fmla="val 1201"/>
                <a:gd name="f138" fmla="val 8161"/>
                <a:gd name="f139" fmla="*/ f0 1 11784"/>
                <a:gd name="f140" fmla="*/ f1 1 11752"/>
                <a:gd name="f141" fmla="val f2"/>
                <a:gd name="f142" fmla="val f3"/>
                <a:gd name="f143" fmla="val f4"/>
                <a:gd name="f144" fmla="+- f143 0 f141"/>
                <a:gd name="f145" fmla="+- f142 0 f141"/>
                <a:gd name="f146" fmla="*/ f145 1 11784"/>
                <a:gd name="f147" fmla="*/ f144 1 11752"/>
                <a:gd name="f148" fmla="*/ f141 1 f146"/>
                <a:gd name="f149" fmla="*/ f142 1 f146"/>
                <a:gd name="f150" fmla="*/ f141 1 f147"/>
                <a:gd name="f151" fmla="*/ f143 1 f147"/>
                <a:gd name="f152" fmla="*/ f148 f139 1"/>
                <a:gd name="f153" fmla="*/ f149 f139 1"/>
                <a:gd name="f154" fmla="*/ f151 f140 1"/>
                <a:gd name="f155" fmla="*/ f150 f140 1"/>
              </a:gdLst>
              <a:ahLst/>
              <a:cxnLst>
                <a:cxn ang="3cd4">
                  <a:pos x="hc" y="t"/>
                </a:cxn>
                <a:cxn ang="0">
                  <a:pos x="r" y="vc"/>
                </a:cxn>
                <a:cxn ang="cd4">
                  <a:pos x="hc" y="b"/>
                </a:cxn>
                <a:cxn ang="cd2">
                  <a:pos x="l" y="vc"/>
                </a:cxn>
              </a:cxnLst>
              <a:rect l="f152" t="f155" r="f153" b="f154"/>
              <a:pathLst>
                <a:path w="11784" h="11752">
                  <a:moveTo>
                    <a:pt x="f5" y="f6"/>
                  </a:moveTo>
                  <a:cubicBezTo>
                    <a:pt x="f7" y="f6"/>
                    <a:pt x="f8" y="f9"/>
                    <a:pt x="f10" y="f11"/>
                  </a:cubicBezTo>
                  <a:lnTo>
                    <a:pt x="f12" y="f13"/>
                  </a:lnTo>
                  <a:cubicBezTo>
                    <a:pt x="f14" y="f15"/>
                    <a:pt x="f16" y="f17"/>
                    <a:pt x="f18" y="f19"/>
                  </a:cubicBezTo>
                  <a:lnTo>
                    <a:pt x="f20" y="f17"/>
                  </a:lnTo>
                  <a:cubicBezTo>
                    <a:pt x="f21" y="f22"/>
                    <a:pt x="f23" y="f24"/>
                    <a:pt x="f25" y="f24"/>
                  </a:cubicBezTo>
                  <a:cubicBezTo>
                    <a:pt x="f26" y="f24"/>
                    <a:pt x="f27" y="f28"/>
                    <a:pt x="f29" y="f30"/>
                  </a:cubicBezTo>
                  <a:lnTo>
                    <a:pt x="f30" y="f29"/>
                  </a:lnTo>
                  <a:cubicBezTo>
                    <a:pt x="f31" y="f32"/>
                    <a:pt x="f31" y="f33"/>
                    <a:pt x="f34" y="f20"/>
                  </a:cubicBezTo>
                  <a:lnTo>
                    <a:pt x="f19" y="f18"/>
                  </a:lnTo>
                  <a:cubicBezTo>
                    <a:pt x="f35" y="f36"/>
                    <a:pt x="f37" y="f14"/>
                    <a:pt x="f13" y="f38"/>
                  </a:cubicBezTo>
                  <a:lnTo>
                    <a:pt x="f11" y="f10"/>
                  </a:lnTo>
                  <a:cubicBezTo>
                    <a:pt x="f9" y="f39"/>
                    <a:pt x="f6" y="f40"/>
                    <a:pt x="f6" y="f5"/>
                  </a:cubicBezTo>
                  <a:lnTo>
                    <a:pt x="f6" y="f41"/>
                  </a:lnTo>
                  <a:cubicBezTo>
                    <a:pt x="f6" y="f42"/>
                    <a:pt x="f9" y="f43"/>
                    <a:pt x="f11" y="f44"/>
                  </a:cubicBezTo>
                  <a:lnTo>
                    <a:pt x="f13" y="f45"/>
                  </a:lnTo>
                  <a:cubicBezTo>
                    <a:pt x="f46" y="f47"/>
                    <a:pt x="f48" y="f49"/>
                    <a:pt x="f34" y="f50"/>
                  </a:cubicBezTo>
                  <a:cubicBezTo>
                    <a:pt x="f51" y="f52"/>
                    <a:pt x="f53" y="f54"/>
                    <a:pt x="f55" y="f54"/>
                  </a:cubicBezTo>
                  <a:lnTo>
                    <a:pt x="f55" y="f54"/>
                  </a:lnTo>
                  <a:cubicBezTo>
                    <a:pt x="f55" y="f54"/>
                    <a:pt x="f56" y="f57"/>
                    <a:pt x="f58" y="f59"/>
                  </a:cubicBezTo>
                  <a:cubicBezTo>
                    <a:pt x="f58" y="f60"/>
                    <a:pt x="f61" y="f62"/>
                    <a:pt x="f61" y="f63"/>
                  </a:cubicBezTo>
                  <a:cubicBezTo>
                    <a:pt x="f64" y="f65"/>
                    <a:pt x="f14" y="f58"/>
                    <a:pt x="f66" y="f58"/>
                  </a:cubicBezTo>
                  <a:cubicBezTo>
                    <a:pt x="f67" y="f58"/>
                    <a:pt x="f68" y="f65"/>
                    <a:pt x="f68" y="f69"/>
                  </a:cubicBezTo>
                  <a:cubicBezTo>
                    <a:pt x="f68" y="f70"/>
                    <a:pt x="f71" y="f72"/>
                    <a:pt x="f73" y="f68"/>
                  </a:cubicBezTo>
                  <a:cubicBezTo>
                    <a:pt x="f74" y="f68"/>
                    <a:pt x="f75" y="f76"/>
                    <a:pt x="f77" y="f76"/>
                  </a:cubicBezTo>
                  <a:cubicBezTo>
                    <a:pt x="f78" y="f76"/>
                    <a:pt x="f79" y="f68"/>
                    <a:pt x="f80" y="f81"/>
                  </a:cubicBezTo>
                  <a:lnTo>
                    <a:pt x="f16" y="f82"/>
                  </a:lnTo>
                  <a:cubicBezTo>
                    <a:pt x="f83" y="f84"/>
                    <a:pt x="f85" y="f86"/>
                    <a:pt x="f12" y="f87"/>
                  </a:cubicBezTo>
                  <a:lnTo>
                    <a:pt x="f10" y="f88"/>
                  </a:lnTo>
                  <a:cubicBezTo>
                    <a:pt x="f8" y="f89"/>
                    <a:pt x="f7" y="f4"/>
                    <a:pt x="f5" y="f4"/>
                  </a:cubicBezTo>
                  <a:lnTo>
                    <a:pt x="f41" y="f4"/>
                  </a:lnTo>
                  <a:cubicBezTo>
                    <a:pt x="f42" y="f4"/>
                    <a:pt x="f43" y="f89"/>
                    <a:pt x="f90" y="f88"/>
                  </a:cubicBezTo>
                  <a:lnTo>
                    <a:pt x="f45" y="f87"/>
                  </a:lnTo>
                  <a:cubicBezTo>
                    <a:pt x="f91" y="f92"/>
                    <a:pt x="f50" y="f82"/>
                    <a:pt x="f93" y="f94"/>
                  </a:cubicBezTo>
                  <a:lnTo>
                    <a:pt x="f95" y="f82"/>
                  </a:lnTo>
                  <a:cubicBezTo>
                    <a:pt x="f96" y="f97"/>
                    <a:pt x="f98" y="f99"/>
                    <a:pt x="f100" y="f99"/>
                  </a:cubicBezTo>
                  <a:cubicBezTo>
                    <a:pt x="f101" y="f99"/>
                    <a:pt x="f102" y="f103"/>
                    <a:pt x="f104" y="f105"/>
                  </a:cubicBezTo>
                  <a:lnTo>
                    <a:pt x="f106" y="f107"/>
                  </a:lnTo>
                  <a:cubicBezTo>
                    <a:pt x="f108" y="f109"/>
                    <a:pt x="f108" y="f110"/>
                    <a:pt x="f111" y="f112"/>
                  </a:cubicBezTo>
                  <a:lnTo>
                    <a:pt x="f113" y="f114"/>
                  </a:lnTo>
                  <a:cubicBezTo>
                    <a:pt x="f115" y="f50"/>
                    <a:pt x="f86" y="f67"/>
                    <a:pt x="f116" y="f117"/>
                  </a:cubicBezTo>
                  <a:lnTo>
                    <a:pt x="f118" y="f43"/>
                  </a:lnTo>
                  <a:cubicBezTo>
                    <a:pt x="f119" y="f120"/>
                    <a:pt x="f3" y="f121"/>
                    <a:pt x="f3" y="f122"/>
                  </a:cubicBezTo>
                  <a:lnTo>
                    <a:pt x="f3" y="f123"/>
                  </a:lnTo>
                  <a:cubicBezTo>
                    <a:pt x="f4" y="f40"/>
                    <a:pt x="f119" y="f124"/>
                    <a:pt x="f118" y="f10"/>
                  </a:cubicBezTo>
                  <a:lnTo>
                    <a:pt x="f125" y="f38"/>
                  </a:lnTo>
                  <a:cubicBezTo>
                    <a:pt x="f86" y="f14"/>
                    <a:pt x="f111" y="f126"/>
                    <a:pt x="f127" y="f18"/>
                  </a:cubicBezTo>
                  <a:lnTo>
                    <a:pt x="f111" y="f20"/>
                  </a:lnTo>
                  <a:cubicBezTo>
                    <a:pt x="f108" y="f128"/>
                    <a:pt x="f129" y="f32"/>
                    <a:pt x="f106" y="f29"/>
                  </a:cubicBezTo>
                  <a:lnTo>
                    <a:pt x="f104" y="f30"/>
                  </a:lnTo>
                  <a:cubicBezTo>
                    <a:pt x="f130" y="f131"/>
                    <a:pt x="f132" y="f133"/>
                    <a:pt x="f134" y="f133"/>
                  </a:cubicBezTo>
                  <a:cubicBezTo>
                    <a:pt x="f135" y="f133"/>
                    <a:pt x="f136" y="f137"/>
                    <a:pt x="f95" y="f17"/>
                  </a:cubicBezTo>
                  <a:lnTo>
                    <a:pt x="f93" y="f19"/>
                  </a:lnTo>
                  <a:cubicBezTo>
                    <a:pt x="f138" y="f35"/>
                    <a:pt x="f91" y="f15"/>
                    <a:pt x="f45" y="f13"/>
                  </a:cubicBezTo>
                  <a:lnTo>
                    <a:pt x="f90" y="f11"/>
                  </a:lnTo>
                  <a:cubicBezTo>
                    <a:pt x="f43" y="f9"/>
                    <a:pt x="f42" y="f6"/>
                    <a:pt x="f41"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08" name="Google Shape;6915;p88">
              <a:extLst>
                <a:ext uri="{FF2B5EF4-FFF2-40B4-BE49-F238E27FC236}">
                  <a16:creationId xmlns:a16="http://schemas.microsoft.com/office/drawing/2014/main" id="{1240680D-6068-DF61-A08C-8120AC931F9F}"/>
                </a:ext>
              </a:extLst>
            </p:cNvPr>
            <p:cNvSpPr/>
            <p:nvPr/>
          </p:nvSpPr>
          <p:spPr>
            <a:xfrm>
              <a:off x="5475372" y="1841025"/>
              <a:ext cx="328507" cy="313191"/>
            </a:xfrm>
            <a:custGeom>
              <a:avLst/>
              <a:gdLst>
                <a:gd name="f0" fmla="val w"/>
                <a:gd name="f1" fmla="val h"/>
                <a:gd name="f2" fmla="val 0"/>
                <a:gd name="f3" fmla="val 8602"/>
                <a:gd name="f4" fmla="val 8201"/>
                <a:gd name="f5" fmla="val 5939"/>
                <a:gd name="f6" fmla="val 4729"/>
                <a:gd name="f7" fmla="val 3750"/>
                <a:gd name="f8" fmla="val 854"/>
                <a:gd name="f9" fmla="val 3561"/>
                <a:gd name="f10" fmla="val 1963"/>
                <a:gd name="f11" fmla="val 3466"/>
                <a:gd name="f12" fmla="val 2404"/>
                <a:gd name="f13" fmla="val 3498"/>
                <a:gd name="f14" fmla="val 2813"/>
                <a:gd name="f15" fmla="val 3624"/>
                <a:gd name="f16" fmla="val 3223"/>
                <a:gd name="f17" fmla="val 410"/>
                <a:gd name="f18" fmla="val 6468"/>
                <a:gd name="f19" fmla="val 1"/>
                <a:gd name="f20" fmla="val 6846"/>
                <a:gd name="f21" fmla="val 7507"/>
                <a:gd name="f22" fmla="val 7917"/>
                <a:gd name="f23" fmla="val 600"/>
                <a:gd name="f24" fmla="val 8106"/>
                <a:gd name="f25" fmla="val 852"/>
                <a:gd name="f26" fmla="val 8200"/>
                <a:gd name="f27" fmla="val 1111"/>
                <a:gd name="f28" fmla="val 1371"/>
                <a:gd name="f29" fmla="val 1639"/>
                <a:gd name="f30" fmla="val 1860"/>
                <a:gd name="f31" fmla="val 5136"/>
                <a:gd name="f32" fmla="val 4640"/>
                <a:gd name="f33" fmla="val 5388"/>
                <a:gd name="f34" fmla="val 4735"/>
                <a:gd name="f35" fmla="val 5664"/>
                <a:gd name="f36" fmla="val 4782"/>
                <a:gd name="f37" fmla="val 5947"/>
                <a:gd name="f38" fmla="val 6231"/>
                <a:gd name="f39" fmla="val 6522"/>
                <a:gd name="f40" fmla="val 6806"/>
                <a:gd name="f41" fmla="val 7846"/>
                <a:gd name="f42" fmla="val 4294"/>
                <a:gd name="f43" fmla="val 3065"/>
                <a:gd name="f44" fmla="val 8224"/>
                <a:gd name="f45" fmla="val 1773"/>
                <a:gd name="f46" fmla="val 8192"/>
                <a:gd name="f47" fmla="val 1647"/>
                <a:gd name="f48" fmla="val 8129"/>
                <a:gd name="f49" fmla="val 1553"/>
                <a:gd name="f50" fmla="val 8003"/>
                <a:gd name="f51" fmla="val 1521"/>
                <a:gd name="f52" fmla="val 7972"/>
                <a:gd name="f53" fmla="val 1514"/>
                <a:gd name="f54" fmla="val 7942"/>
                <a:gd name="f55" fmla="val 1510"/>
                <a:gd name="f56" fmla="val 7914"/>
                <a:gd name="f57" fmla="val 7830"/>
                <a:gd name="f58" fmla="val 7759"/>
                <a:gd name="f59" fmla="val 1545"/>
                <a:gd name="f60" fmla="val 7688"/>
                <a:gd name="f61" fmla="val 1616"/>
                <a:gd name="f62" fmla="val 6901"/>
                <a:gd name="f63" fmla="val 6759"/>
                <a:gd name="f64" fmla="val 2530"/>
                <a:gd name="f65" fmla="val 6578"/>
                <a:gd name="f66" fmla="val 2593"/>
                <a:gd name="f67" fmla="val 6400"/>
                <a:gd name="f68" fmla="val 6223"/>
                <a:gd name="f69" fmla="val 6050"/>
                <a:gd name="f70" fmla="val 5924"/>
                <a:gd name="f71" fmla="val 5640"/>
                <a:gd name="f72" fmla="val 2120"/>
                <a:gd name="f73" fmla="val 1679"/>
                <a:gd name="f74" fmla="val 1395"/>
                <a:gd name="f75" fmla="val 6711"/>
                <a:gd name="f76" fmla="val 608"/>
                <a:gd name="f77" fmla="val 6774"/>
                <a:gd name="f78" fmla="val 545"/>
                <a:gd name="f79" fmla="val 419"/>
                <a:gd name="f80" fmla="val 293"/>
                <a:gd name="f81" fmla="val 6743"/>
                <a:gd name="f82" fmla="val 198"/>
                <a:gd name="f83" fmla="val 6648"/>
                <a:gd name="f84" fmla="val 104"/>
                <a:gd name="f85" fmla="val 6554"/>
                <a:gd name="f86" fmla="val 72"/>
                <a:gd name="f87" fmla="val 6344"/>
                <a:gd name="f88" fmla="val 23"/>
                <a:gd name="f89" fmla="val 6139"/>
                <a:gd name="f90" fmla="*/ f0 1 8602"/>
                <a:gd name="f91" fmla="*/ f1 1 8201"/>
                <a:gd name="f92" fmla="val f2"/>
                <a:gd name="f93" fmla="val f3"/>
                <a:gd name="f94" fmla="val f4"/>
                <a:gd name="f95" fmla="+- f94 0 f92"/>
                <a:gd name="f96" fmla="+- f93 0 f92"/>
                <a:gd name="f97" fmla="*/ f96 1 8602"/>
                <a:gd name="f98" fmla="*/ f95 1 8201"/>
                <a:gd name="f99" fmla="*/ f92 1 f97"/>
                <a:gd name="f100" fmla="*/ f93 1 f97"/>
                <a:gd name="f101" fmla="*/ f92 1 f98"/>
                <a:gd name="f102" fmla="*/ f94 1 f98"/>
                <a:gd name="f103" fmla="*/ f99 f90 1"/>
                <a:gd name="f104" fmla="*/ f100 f90 1"/>
                <a:gd name="f105" fmla="*/ f102 f91 1"/>
                <a:gd name="f106" fmla="*/ f101 f91 1"/>
              </a:gdLst>
              <a:ahLst/>
              <a:cxnLst>
                <a:cxn ang="3cd4">
                  <a:pos x="hc" y="t"/>
                </a:cxn>
                <a:cxn ang="0">
                  <a:pos x="r" y="vc"/>
                </a:cxn>
                <a:cxn ang="cd4">
                  <a:pos x="hc" y="b"/>
                </a:cxn>
                <a:cxn ang="cd2">
                  <a:pos x="l" y="vc"/>
                </a:cxn>
              </a:cxnLst>
              <a:rect l="f103" t="f106" r="f104" b="f105"/>
              <a:pathLst>
                <a:path w="8602" h="8201">
                  <a:moveTo>
                    <a:pt x="f5" y="f2"/>
                  </a:moveTo>
                  <a:cubicBezTo>
                    <a:pt x="f6" y="f2"/>
                    <a:pt x="f7" y="f8"/>
                    <a:pt x="f9" y="f10"/>
                  </a:cubicBezTo>
                  <a:cubicBezTo>
                    <a:pt x="f11" y="f12"/>
                    <a:pt x="f13" y="f14"/>
                    <a:pt x="f15" y="f16"/>
                  </a:cubicBezTo>
                  <a:lnTo>
                    <a:pt x="f17" y="f18"/>
                  </a:lnTo>
                  <a:cubicBezTo>
                    <a:pt x="f19" y="f20"/>
                    <a:pt x="f19" y="f21"/>
                    <a:pt x="f17" y="f22"/>
                  </a:cubicBezTo>
                  <a:cubicBezTo>
                    <a:pt x="f23" y="f24"/>
                    <a:pt x="f25" y="f26"/>
                    <a:pt x="f27" y="f26"/>
                  </a:cubicBezTo>
                  <a:cubicBezTo>
                    <a:pt x="f28" y="f26"/>
                    <a:pt x="f29" y="f24"/>
                    <a:pt x="f30" y="f22"/>
                  </a:cubicBezTo>
                  <a:lnTo>
                    <a:pt x="f31" y="f32"/>
                  </a:lnTo>
                  <a:cubicBezTo>
                    <a:pt x="f33" y="f34"/>
                    <a:pt x="f35" y="f36"/>
                    <a:pt x="f37" y="f36"/>
                  </a:cubicBezTo>
                  <a:cubicBezTo>
                    <a:pt x="f38" y="f36"/>
                    <a:pt x="f39" y="f34"/>
                    <a:pt x="f40" y="f32"/>
                  </a:cubicBezTo>
                  <a:cubicBezTo>
                    <a:pt x="f41" y="f42"/>
                    <a:pt x="f3" y="f43"/>
                    <a:pt x="f44" y="f45"/>
                  </a:cubicBezTo>
                  <a:cubicBezTo>
                    <a:pt x="f46" y="f47"/>
                    <a:pt x="f48" y="f49"/>
                    <a:pt x="f50" y="f51"/>
                  </a:cubicBezTo>
                  <a:cubicBezTo>
                    <a:pt x="f52" y="f53"/>
                    <a:pt x="f54" y="f55"/>
                    <a:pt x="f56" y="f55"/>
                  </a:cubicBezTo>
                  <a:cubicBezTo>
                    <a:pt x="f57" y="f55"/>
                    <a:pt x="f58" y="f59"/>
                    <a:pt x="f60" y="f61"/>
                  </a:cubicBezTo>
                  <a:lnTo>
                    <a:pt x="f62" y="f12"/>
                  </a:lnTo>
                  <a:cubicBezTo>
                    <a:pt x="f63" y="f64"/>
                    <a:pt x="f65" y="f66"/>
                    <a:pt x="f67" y="f66"/>
                  </a:cubicBezTo>
                  <a:cubicBezTo>
                    <a:pt x="f68" y="f66"/>
                    <a:pt x="f69" y="f64"/>
                    <a:pt x="f70" y="f12"/>
                  </a:cubicBezTo>
                  <a:cubicBezTo>
                    <a:pt x="f71" y="f72"/>
                    <a:pt x="f71" y="f73"/>
                    <a:pt x="f70" y="f74"/>
                  </a:cubicBezTo>
                  <a:lnTo>
                    <a:pt x="f75" y="f76"/>
                  </a:lnTo>
                  <a:cubicBezTo>
                    <a:pt x="f77" y="f78"/>
                    <a:pt x="f40" y="f79"/>
                    <a:pt x="f77" y="f80"/>
                  </a:cubicBezTo>
                  <a:cubicBezTo>
                    <a:pt x="f81" y="f82"/>
                    <a:pt x="f83" y="f84"/>
                    <a:pt x="f85" y="f86"/>
                  </a:cubicBezTo>
                  <a:cubicBezTo>
                    <a:pt x="f87" y="f88"/>
                    <a:pt x="f89"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109" name="Google Shape;6947;p88">
            <a:extLst>
              <a:ext uri="{FF2B5EF4-FFF2-40B4-BE49-F238E27FC236}">
                <a16:creationId xmlns:a16="http://schemas.microsoft.com/office/drawing/2014/main" id="{FF7DDA40-65ED-3876-562D-91A1B805F667}"/>
              </a:ext>
            </a:extLst>
          </p:cNvPr>
          <p:cNvGrpSpPr/>
          <p:nvPr/>
        </p:nvGrpSpPr>
        <p:grpSpPr>
          <a:xfrm>
            <a:off x="2440905" y="2301047"/>
            <a:ext cx="595188" cy="596823"/>
            <a:chOff x="3147849" y="1725783"/>
            <a:chExt cx="446391" cy="447617"/>
          </a:xfrm>
          <a:solidFill>
            <a:srgbClr val="00B050"/>
          </a:solidFill>
        </p:grpSpPr>
        <p:sp>
          <p:nvSpPr>
            <p:cNvPr id="110" name="Google Shape;6948;p88">
              <a:extLst>
                <a:ext uri="{FF2B5EF4-FFF2-40B4-BE49-F238E27FC236}">
                  <a16:creationId xmlns:a16="http://schemas.microsoft.com/office/drawing/2014/main" id="{34592157-4E7D-84DC-C784-5E0B0F39001B}"/>
                </a:ext>
              </a:extLst>
            </p:cNvPr>
            <p:cNvSpPr/>
            <p:nvPr/>
          </p:nvSpPr>
          <p:spPr>
            <a:xfrm>
              <a:off x="3147849" y="1725783"/>
              <a:ext cx="105896" cy="446400"/>
            </a:xfrm>
            <a:custGeom>
              <a:avLst/>
              <a:gdLst>
                <a:gd name="f0" fmla="val w"/>
                <a:gd name="f1" fmla="val h"/>
                <a:gd name="f2" fmla="val 0"/>
                <a:gd name="f3" fmla="val 2773"/>
                <a:gd name="f4" fmla="val 11689"/>
                <a:gd name="f5" fmla="val 1418"/>
                <a:gd name="f6" fmla="val 1072"/>
                <a:gd name="f7" fmla="val 757"/>
                <a:gd name="f8" fmla="val 315"/>
                <a:gd name="f9" fmla="val 662"/>
                <a:gd name="f10" fmla="val 9578"/>
                <a:gd name="f11" fmla="val 9830"/>
                <a:gd name="f12" fmla="val 914"/>
                <a:gd name="f13" fmla="val 10050"/>
                <a:gd name="f14" fmla="val 1103"/>
                <a:gd name="f15" fmla="val 10176"/>
                <a:gd name="f16" fmla="val 10996"/>
                <a:gd name="f17" fmla="val 347"/>
                <a:gd name="f18" fmla="val 158"/>
                <a:gd name="f19" fmla="val 1"/>
                <a:gd name="f20" fmla="val 11153"/>
                <a:gd name="f21" fmla="val 11342"/>
                <a:gd name="f22" fmla="val 11531"/>
                <a:gd name="f23" fmla="val 2395"/>
                <a:gd name="f24" fmla="val 2616"/>
                <a:gd name="f25" fmla="val 1733"/>
                <a:gd name="f26" fmla="val 1922"/>
                <a:gd name="f27" fmla="val 2080"/>
                <a:gd name="f28" fmla="val 9861"/>
                <a:gd name="f29" fmla="val 284"/>
                <a:gd name="f30" fmla="val 1765"/>
                <a:gd name="f31" fmla="*/ f0 1 2773"/>
                <a:gd name="f32" fmla="*/ f1 1 11689"/>
                <a:gd name="f33" fmla="val f2"/>
                <a:gd name="f34" fmla="val f3"/>
                <a:gd name="f35" fmla="val f4"/>
                <a:gd name="f36" fmla="+- f35 0 f33"/>
                <a:gd name="f37" fmla="+- f34 0 f33"/>
                <a:gd name="f38" fmla="*/ f37 1 2773"/>
                <a:gd name="f39" fmla="*/ f36 1 11689"/>
                <a:gd name="f40" fmla="*/ f33 1 f38"/>
                <a:gd name="f41" fmla="*/ f34 1 f38"/>
                <a:gd name="f42" fmla="*/ f33 1 f39"/>
                <a:gd name="f43" fmla="*/ f35 1 f39"/>
                <a:gd name="f44" fmla="*/ f40 f31 1"/>
                <a:gd name="f45" fmla="*/ f41 f31 1"/>
                <a:gd name="f46" fmla="*/ f43 f32 1"/>
                <a:gd name="f47" fmla="*/ f42 f32 1"/>
              </a:gdLst>
              <a:ahLst/>
              <a:cxnLst>
                <a:cxn ang="3cd4">
                  <a:pos x="hc" y="t"/>
                </a:cxn>
                <a:cxn ang="0">
                  <a:pos x="r" y="vc"/>
                </a:cxn>
                <a:cxn ang="cd4">
                  <a:pos x="hc" y="b"/>
                </a:cxn>
                <a:cxn ang="cd2">
                  <a:pos x="l" y="vc"/>
                </a:cxn>
              </a:cxnLst>
              <a:rect l="f44" t="f47" r="f45" b="f46"/>
              <a:pathLst>
                <a:path w="2773" h="11689">
                  <a:moveTo>
                    <a:pt x="f5" y="f2"/>
                  </a:moveTo>
                  <a:cubicBezTo>
                    <a:pt x="f6" y="f2"/>
                    <a:pt x="f7" y="f8"/>
                    <a:pt x="f7" y="f9"/>
                  </a:cubicBezTo>
                  <a:lnTo>
                    <a:pt x="f7" y="f10"/>
                  </a:lnTo>
                  <a:cubicBezTo>
                    <a:pt x="f7" y="f11"/>
                    <a:pt x="f12" y="f13"/>
                    <a:pt x="f14" y="f15"/>
                  </a:cubicBezTo>
                  <a:lnTo>
                    <a:pt x="f14" y="f16"/>
                  </a:lnTo>
                  <a:lnTo>
                    <a:pt x="f17" y="f16"/>
                  </a:lnTo>
                  <a:cubicBezTo>
                    <a:pt x="f18" y="f16"/>
                    <a:pt x="f19" y="f20"/>
                    <a:pt x="f19" y="f21"/>
                  </a:cubicBezTo>
                  <a:cubicBezTo>
                    <a:pt x="f19" y="f22"/>
                    <a:pt x="f18" y="f4"/>
                    <a:pt x="f17" y="f4"/>
                  </a:cubicBezTo>
                  <a:lnTo>
                    <a:pt x="f23" y="f4"/>
                  </a:lnTo>
                  <a:cubicBezTo>
                    <a:pt x="f24" y="f4"/>
                    <a:pt x="f3" y="f22"/>
                    <a:pt x="f3" y="f21"/>
                  </a:cubicBezTo>
                  <a:cubicBezTo>
                    <a:pt x="f3" y="f20"/>
                    <a:pt x="f24" y="f16"/>
                    <a:pt x="f23" y="f16"/>
                  </a:cubicBezTo>
                  <a:lnTo>
                    <a:pt x="f25" y="f16"/>
                  </a:lnTo>
                  <a:lnTo>
                    <a:pt x="f25" y="f15"/>
                  </a:lnTo>
                  <a:cubicBezTo>
                    <a:pt x="f26" y="f13"/>
                    <a:pt x="f27" y="f28"/>
                    <a:pt x="f27" y="f10"/>
                  </a:cubicBezTo>
                  <a:lnTo>
                    <a:pt x="f27" y="f9"/>
                  </a:lnTo>
                  <a:cubicBezTo>
                    <a:pt x="f27" y="f29"/>
                    <a:pt x="f30"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11" name="Google Shape;6949;p88">
              <a:extLst>
                <a:ext uri="{FF2B5EF4-FFF2-40B4-BE49-F238E27FC236}">
                  <a16:creationId xmlns:a16="http://schemas.microsoft.com/office/drawing/2014/main" id="{B590D756-14A6-57D0-9771-6C3D52A33072}"/>
                </a:ext>
              </a:extLst>
            </p:cNvPr>
            <p:cNvSpPr/>
            <p:nvPr/>
          </p:nvSpPr>
          <p:spPr>
            <a:xfrm>
              <a:off x="3464286" y="1897828"/>
              <a:ext cx="129954" cy="38532"/>
            </a:xfrm>
            <a:custGeom>
              <a:avLst/>
              <a:gdLst>
                <a:gd name="f0" fmla="val w"/>
                <a:gd name="f1" fmla="val h"/>
                <a:gd name="f2" fmla="val 0"/>
                <a:gd name="f3" fmla="val 3403"/>
                <a:gd name="f4" fmla="val 1009"/>
                <a:gd name="f5" fmla="val 505"/>
                <a:gd name="f6" fmla="val 1"/>
                <a:gd name="f7" fmla="val 221"/>
                <a:gd name="f8" fmla="val 788"/>
                <a:gd name="f9" fmla="val 2899"/>
                <a:gd name="f10" fmla="val 3182"/>
                <a:gd name="f11" fmla="val 190"/>
                <a:gd name="f12" fmla="*/ f0 1 3403"/>
                <a:gd name="f13" fmla="*/ f1 1 1009"/>
                <a:gd name="f14" fmla="val f2"/>
                <a:gd name="f15" fmla="val f3"/>
                <a:gd name="f16" fmla="val f4"/>
                <a:gd name="f17" fmla="+- f16 0 f14"/>
                <a:gd name="f18" fmla="+- f15 0 f14"/>
                <a:gd name="f19" fmla="*/ f18 1 3403"/>
                <a:gd name="f20" fmla="*/ f17 1 1009"/>
                <a:gd name="f21" fmla="*/ f14 1 f19"/>
                <a:gd name="f22" fmla="*/ f15 1 f19"/>
                <a:gd name="f23" fmla="*/ f14 1 f20"/>
                <a:gd name="f24" fmla="*/ f16 1 f20"/>
                <a:gd name="f25" fmla="*/ f21 f12 1"/>
                <a:gd name="f26" fmla="*/ f22 f12 1"/>
                <a:gd name="f27" fmla="*/ f24 f13 1"/>
                <a:gd name="f28" fmla="*/ f23 f13 1"/>
              </a:gdLst>
              <a:ahLst/>
              <a:cxnLst>
                <a:cxn ang="3cd4">
                  <a:pos x="hc" y="t"/>
                </a:cxn>
                <a:cxn ang="0">
                  <a:pos x="r" y="vc"/>
                </a:cxn>
                <a:cxn ang="cd4">
                  <a:pos x="hc" y="b"/>
                </a:cxn>
                <a:cxn ang="cd2">
                  <a:pos x="l" y="vc"/>
                </a:cxn>
              </a:cxnLst>
              <a:rect l="f25" t="f28" r="f26" b="f27"/>
              <a:pathLst>
                <a:path w="3403" h="1009">
                  <a:moveTo>
                    <a:pt x="f5" y="f6"/>
                  </a:moveTo>
                  <a:cubicBezTo>
                    <a:pt x="f7" y="f6"/>
                    <a:pt x="f2" y="f7"/>
                    <a:pt x="f2" y="f5"/>
                  </a:cubicBezTo>
                  <a:cubicBezTo>
                    <a:pt x="f2" y="f8"/>
                    <a:pt x="f7" y="f4"/>
                    <a:pt x="f5" y="f4"/>
                  </a:cubicBezTo>
                  <a:lnTo>
                    <a:pt x="f9" y="f4"/>
                  </a:lnTo>
                  <a:cubicBezTo>
                    <a:pt x="f10" y="f4"/>
                    <a:pt x="f3" y="f8"/>
                    <a:pt x="f3" y="f5"/>
                  </a:cubicBezTo>
                  <a:cubicBezTo>
                    <a:pt x="f3" y="f11"/>
                    <a:pt x="f10" y="f6"/>
                    <a:pt x="f9"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12" name="Google Shape;6950;p88">
              <a:extLst>
                <a:ext uri="{FF2B5EF4-FFF2-40B4-BE49-F238E27FC236}">
                  <a16:creationId xmlns:a16="http://schemas.microsoft.com/office/drawing/2014/main" id="{E4CD7997-759D-3094-573D-A399D0E80C0B}"/>
                </a:ext>
              </a:extLst>
            </p:cNvPr>
            <p:cNvSpPr/>
            <p:nvPr/>
          </p:nvSpPr>
          <p:spPr>
            <a:xfrm>
              <a:off x="3464286" y="1962787"/>
              <a:ext cx="129954" cy="38532"/>
            </a:xfrm>
            <a:custGeom>
              <a:avLst/>
              <a:gdLst>
                <a:gd name="f0" fmla="val w"/>
                <a:gd name="f1" fmla="val h"/>
                <a:gd name="f2" fmla="val 0"/>
                <a:gd name="f3" fmla="val 3403"/>
                <a:gd name="f4" fmla="val 1009"/>
                <a:gd name="f5" fmla="val 505"/>
                <a:gd name="f6" fmla="val 1"/>
                <a:gd name="f7" fmla="val 221"/>
                <a:gd name="f8" fmla="val 788"/>
                <a:gd name="f9" fmla="val 2899"/>
                <a:gd name="f10" fmla="val 3182"/>
                <a:gd name="f11" fmla="*/ f0 1 3403"/>
                <a:gd name="f12" fmla="*/ f1 1 1009"/>
                <a:gd name="f13" fmla="val f2"/>
                <a:gd name="f14" fmla="val f3"/>
                <a:gd name="f15" fmla="val f4"/>
                <a:gd name="f16" fmla="+- f15 0 f13"/>
                <a:gd name="f17" fmla="+- f14 0 f13"/>
                <a:gd name="f18" fmla="*/ f17 1 3403"/>
                <a:gd name="f19" fmla="*/ f16 1 1009"/>
                <a:gd name="f20" fmla="*/ f13 1 f18"/>
                <a:gd name="f21" fmla="*/ f14 1 f18"/>
                <a:gd name="f22" fmla="*/ f13 1 f19"/>
                <a:gd name="f23" fmla="*/ f15 1 f19"/>
                <a:gd name="f24" fmla="*/ f20 f11 1"/>
                <a:gd name="f25" fmla="*/ f21 f11 1"/>
                <a:gd name="f26" fmla="*/ f23 f12 1"/>
                <a:gd name="f27" fmla="*/ f22 f12 1"/>
              </a:gdLst>
              <a:ahLst/>
              <a:cxnLst>
                <a:cxn ang="3cd4">
                  <a:pos x="hc" y="t"/>
                </a:cxn>
                <a:cxn ang="0">
                  <a:pos x="r" y="vc"/>
                </a:cxn>
                <a:cxn ang="cd4">
                  <a:pos x="hc" y="b"/>
                </a:cxn>
                <a:cxn ang="cd2">
                  <a:pos x="l" y="vc"/>
                </a:cxn>
              </a:cxnLst>
              <a:rect l="f24" t="f27" r="f25" b="f26"/>
              <a:pathLst>
                <a:path w="3403" h="1009">
                  <a:moveTo>
                    <a:pt x="f5" y="f6"/>
                  </a:moveTo>
                  <a:cubicBezTo>
                    <a:pt x="f7" y="f6"/>
                    <a:pt x="f2" y="f7"/>
                    <a:pt x="f2" y="f5"/>
                  </a:cubicBezTo>
                  <a:cubicBezTo>
                    <a:pt x="f2" y="f8"/>
                    <a:pt x="f7" y="f4"/>
                    <a:pt x="f5" y="f4"/>
                  </a:cubicBezTo>
                  <a:lnTo>
                    <a:pt x="f9" y="f4"/>
                  </a:lnTo>
                  <a:cubicBezTo>
                    <a:pt x="f10" y="f4"/>
                    <a:pt x="f3" y="f8"/>
                    <a:pt x="f3" y="f5"/>
                  </a:cubicBezTo>
                  <a:cubicBezTo>
                    <a:pt x="f3" y="f7"/>
                    <a:pt x="f10" y="f6"/>
                    <a:pt x="f9"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13" name="Google Shape;6951;p88">
              <a:extLst>
                <a:ext uri="{FF2B5EF4-FFF2-40B4-BE49-F238E27FC236}">
                  <a16:creationId xmlns:a16="http://schemas.microsoft.com/office/drawing/2014/main" id="{7AC14CE2-6C7C-31B8-771C-9A5ADF6DD59B}"/>
                </a:ext>
              </a:extLst>
            </p:cNvPr>
            <p:cNvSpPr/>
            <p:nvPr/>
          </p:nvSpPr>
          <p:spPr>
            <a:xfrm>
              <a:off x="3464286" y="2026566"/>
              <a:ext cx="103491" cy="39758"/>
            </a:xfrm>
            <a:custGeom>
              <a:avLst/>
              <a:gdLst>
                <a:gd name="f0" fmla="val w"/>
                <a:gd name="f1" fmla="val h"/>
                <a:gd name="f2" fmla="val 0"/>
                <a:gd name="f3" fmla="val 2710"/>
                <a:gd name="f4" fmla="val 1041"/>
                <a:gd name="f5" fmla="val 505"/>
                <a:gd name="f6" fmla="val 1"/>
                <a:gd name="f7" fmla="val 221"/>
                <a:gd name="f8" fmla="val 253"/>
                <a:gd name="f9" fmla="val 536"/>
                <a:gd name="f10" fmla="val 788"/>
                <a:gd name="f11" fmla="val 1040"/>
                <a:gd name="f12" fmla="val 2206"/>
                <a:gd name="f13" fmla="val 2458"/>
                <a:gd name="f14" fmla="val 2521"/>
                <a:gd name="f15" fmla="*/ f0 1 2710"/>
                <a:gd name="f16" fmla="*/ f1 1 1041"/>
                <a:gd name="f17" fmla="val f2"/>
                <a:gd name="f18" fmla="val f3"/>
                <a:gd name="f19" fmla="val f4"/>
                <a:gd name="f20" fmla="+- f19 0 f17"/>
                <a:gd name="f21" fmla="+- f18 0 f17"/>
                <a:gd name="f22" fmla="*/ f21 1 2710"/>
                <a:gd name="f23" fmla="*/ f20 1 1041"/>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2710" h="1041">
                  <a:moveTo>
                    <a:pt x="f5" y="f6"/>
                  </a:moveTo>
                  <a:cubicBezTo>
                    <a:pt x="f7" y="f6"/>
                    <a:pt x="f2" y="f8"/>
                    <a:pt x="f2" y="f9"/>
                  </a:cubicBezTo>
                  <a:cubicBezTo>
                    <a:pt x="f2" y="f10"/>
                    <a:pt x="f7" y="f11"/>
                    <a:pt x="f5" y="f11"/>
                  </a:cubicBezTo>
                  <a:lnTo>
                    <a:pt x="f12" y="f11"/>
                  </a:lnTo>
                  <a:cubicBezTo>
                    <a:pt x="f13" y="f11"/>
                    <a:pt x="f3" y="f10"/>
                    <a:pt x="f3" y="f9"/>
                  </a:cubicBezTo>
                  <a:cubicBezTo>
                    <a:pt x="f3" y="f8"/>
                    <a:pt x="f14" y="f6"/>
                    <a:pt x="f12"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14" name="Google Shape;6952;p88">
              <a:extLst>
                <a:ext uri="{FF2B5EF4-FFF2-40B4-BE49-F238E27FC236}">
                  <a16:creationId xmlns:a16="http://schemas.microsoft.com/office/drawing/2014/main" id="{4309DC8E-500F-D381-BC8D-E9680887ACE6}"/>
                </a:ext>
              </a:extLst>
            </p:cNvPr>
            <p:cNvSpPr/>
            <p:nvPr/>
          </p:nvSpPr>
          <p:spPr>
            <a:xfrm>
              <a:off x="3412540" y="1725783"/>
              <a:ext cx="78254" cy="79433"/>
            </a:xfrm>
            <a:custGeom>
              <a:avLst/>
              <a:gdLst>
                <a:gd name="f0" fmla="val w"/>
                <a:gd name="f1" fmla="val h"/>
                <a:gd name="f2" fmla="val 0"/>
                <a:gd name="f3" fmla="val 2049"/>
                <a:gd name="f4" fmla="val 2080"/>
                <a:gd name="f5" fmla="val 1702"/>
                <a:gd name="f6" fmla="val 757"/>
                <a:gd name="f7" fmla="val 1"/>
                <a:gd name="f8" fmla="val 788"/>
                <a:gd name="f9" fmla="val 1733"/>
                <a:gd name="f10" fmla="*/ f0 1 2049"/>
                <a:gd name="f11" fmla="*/ f1 1 2080"/>
                <a:gd name="f12" fmla="val f2"/>
                <a:gd name="f13" fmla="val f3"/>
                <a:gd name="f14" fmla="val f4"/>
                <a:gd name="f15" fmla="+- f14 0 f12"/>
                <a:gd name="f16" fmla="+- f13 0 f12"/>
                <a:gd name="f17" fmla="*/ f16 1 2049"/>
                <a:gd name="f18" fmla="*/ f15 1 2080"/>
                <a:gd name="f19" fmla="*/ f12 1 f17"/>
                <a:gd name="f20" fmla="*/ f13 1 f17"/>
                <a:gd name="f21" fmla="*/ f12 1 f18"/>
                <a:gd name="f22" fmla="*/ f14 1 f18"/>
                <a:gd name="f23" fmla="*/ f19 f10 1"/>
                <a:gd name="f24" fmla="*/ f20 f10 1"/>
                <a:gd name="f25" fmla="*/ f22 f11 1"/>
                <a:gd name="f26" fmla="*/ f21 f11 1"/>
              </a:gdLst>
              <a:ahLst/>
              <a:cxnLst>
                <a:cxn ang="3cd4">
                  <a:pos x="hc" y="t"/>
                </a:cxn>
                <a:cxn ang="0">
                  <a:pos x="r" y="vc"/>
                </a:cxn>
                <a:cxn ang="cd4">
                  <a:pos x="hc" y="b"/>
                </a:cxn>
                <a:cxn ang="cd2">
                  <a:pos x="l" y="vc"/>
                </a:cxn>
              </a:cxnLst>
              <a:rect l="f23" t="f26" r="f24" b="f25"/>
              <a:pathLst>
                <a:path w="2049" h="2080">
                  <a:moveTo>
                    <a:pt x="f5" y="f2"/>
                  </a:moveTo>
                  <a:cubicBezTo>
                    <a:pt x="f6" y="f2"/>
                    <a:pt x="f7" y="f8"/>
                    <a:pt x="f7" y="f9"/>
                  </a:cubicBezTo>
                  <a:lnTo>
                    <a:pt x="f7" y="f4"/>
                  </a:lnTo>
                  <a:lnTo>
                    <a:pt x="f3" y="f4"/>
                  </a:lnTo>
                  <a:lnTo>
                    <a:pt x="f3" y="f2"/>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15" name="Google Shape;6953;p88">
              <a:extLst>
                <a:ext uri="{FF2B5EF4-FFF2-40B4-BE49-F238E27FC236}">
                  <a16:creationId xmlns:a16="http://schemas.microsoft.com/office/drawing/2014/main" id="{CA357093-6453-2402-CCBC-02EACFB89C7C}"/>
                </a:ext>
              </a:extLst>
            </p:cNvPr>
            <p:cNvSpPr/>
            <p:nvPr/>
          </p:nvSpPr>
          <p:spPr>
            <a:xfrm>
              <a:off x="3514816" y="1725783"/>
              <a:ext cx="52971" cy="84243"/>
            </a:xfrm>
            <a:custGeom>
              <a:avLst/>
              <a:gdLst>
                <a:gd name="f0" fmla="val w"/>
                <a:gd name="f1" fmla="val h"/>
                <a:gd name="f2" fmla="val 0"/>
                <a:gd name="f3" fmla="val 1387"/>
                <a:gd name="f4" fmla="val 2206"/>
                <a:gd name="f5" fmla="val 1"/>
                <a:gd name="f6" fmla="val 2111"/>
                <a:gd name="f7" fmla="val 883"/>
                <a:gd name="f8" fmla="val 1072"/>
                <a:gd name="f9" fmla="val 1261"/>
                <a:gd name="f10" fmla="val 2143"/>
                <a:gd name="f11" fmla="val 1040"/>
                <a:gd name="f12" fmla="val 473"/>
                <a:gd name="f13" fmla="val 914"/>
                <a:gd name="f14" fmla="val 347"/>
                <a:gd name="f15" fmla="*/ f0 1 1387"/>
                <a:gd name="f16" fmla="*/ f1 1 2206"/>
                <a:gd name="f17" fmla="val f2"/>
                <a:gd name="f18" fmla="val f3"/>
                <a:gd name="f19" fmla="val f4"/>
                <a:gd name="f20" fmla="+- f19 0 f17"/>
                <a:gd name="f21" fmla="+- f18 0 f17"/>
                <a:gd name="f22" fmla="*/ f21 1 1387"/>
                <a:gd name="f23" fmla="*/ f20 1 2206"/>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1387" h="2206">
                  <a:moveTo>
                    <a:pt x="f5" y="f2"/>
                  </a:moveTo>
                  <a:lnTo>
                    <a:pt x="f5" y="f6"/>
                  </a:lnTo>
                  <a:lnTo>
                    <a:pt x="f7" y="f6"/>
                  </a:lnTo>
                  <a:cubicBezTo>
                    <a:pt x="f8" y="f6"/>
                    <a:pt x="f9" y="f10"/>
                    <a:pt x="f3" y="f4"/>
                  </a:cubicBezTo>
                  <a:lnTo>
                    <a:pt x="f3" y="f11"/>
                  </a:lnTo>
                  <a:cubicBezTo>
                    <a:pt x="f3" y="f12"/>
                    <a:pt x="f13" y="f2"/>
                    <a:pt x="f14"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16" name="Google Shape;6954;p88">
              <a:extLst>
                <a:ext uri="{FF2B5EF4-FFF2-40B4-BE49-F238E27FC236}">
                  <a16:creationId xmlns:a16="http://schemas.microsoft.com/office/drawing/2014/main" id="{F620744D-42D6-65CA-390A-C106FEDA513F}"/>
                </a:ext>
              </a:extLst>
            </p:cNvPr>
            <p:cNvSpPr/>
            <p:nvPr/>
          </p:nvSpPr>
          <p:spPr>
            <a:xfrm>
              <a:off x="3251350" y="1831643"/>
              <a:ext cx="316437" cy="234671"/>
            </a:xfrm>
            <a:custGeom>
              <a:avLst/>
              <a:gdLst>
                <a:gd name="f0" fmla="val w"/>
                <a:gd name="f1" fmla="val h"/>
                <a:gd name="f2" fmla="val 0"/>
                <a:gd name="f3" fmla="val 8286"/>
                <a:gd name="f4" fmla="val 6145"/>
                <a:gd name="f5" fmla="val 1"/>
                <a:gd name="f6" fmla="val 6144"/>
                <a:gd name="f7" fmla="val 378"/>
                <a:gd name="f8" fmla="val 756"/>
                <a:gd name="f9" fmla="val 1071"/>
                <a:gd name="f10" fmla="val 5892"/>
                <a:gd name="f11" fmla="val 1260"/>
                <a:gd name="f12" fmla="val 5577"/>
                <a:gd name="f13" fmla="val 2016"/>
                <a:gd name="f14" fmla="val 5955"/>
                <a:gd name="f15" fmla="val 2268"/>
                <a:gd name="f16" fmla="val 6050"/>
                <a:gd name="f17" fmla="val 2552"/>
                <a:gd name="f18" fmla="val 2773"/>
                <a:gd name="f19" fmla="val 3497"/>
                <a:gd name="f20" fmla="val 3057"/>
                <a:gd name="f21" fmla="val 3214"/>
                <a:gd name="f22" fmla="val 3309"/>
                <a:gd name="f23" fmla="val 2867"/>
                <a:gd name="f24" fmla="val 3435"/>
                <a:gd name="f25" fmla="val 2457"/>
                <a:gd name="f26" fmla="val 2111"/>
                <a:gd name="f27" fmla="val 3277"/>
                <a:gd name="f28" fmla="val 2868"/>
                <a:gd name="f29" fmla="val 2710"/>
                <a:gd name="f30" fmla="val 3025"/>
                <a:gd name="f31" fmla="val 2238"/>
                <a:gd name="f32" fmla="val 1702"/>
                <a:gd name="f33" fmla="val 1009"/>
                <a:gd name="f34" fmla="val 7782"/>
                <a:gd name="f35" fmla="val 8065"/>
                <a:gd name="f36" fmla="val 788"/>
                <a:gd name="f37" fmla="val 505"/>
                <a:gd name="f38" fmla="val 221"/>
                <a:gd name="f39" fmla="val 3560"/>
                <a:gd name="f40" fmla="val 3308"/>
                <a:gd name="f41" fmla="val 2899"/>
                <a:gd name="f42" fmla="val 158"/>
                <a:gd name="f43" fmla="val 2583"/>
                <a:gd name="f44" fmla="val 442"/>
                <a:gd name="f45" fmla="val 2426"/>
                <a:gd name="f46" fmla="val 599"/>
                <a:gd name="f47" fmla="val 2205"/>
                <a:gd name="f48" fmla="val 662"/>
                <a:gd name="f49" fmla="val 1985"/>
                <a:gd name="f50" fmla="val 1323"/>
                <a:gd name="f51" fmla="val 1166"/>
                <a:gd name="f52" fmla="val 284"/>
                <a:gd name="f53" fmla="*/ f0 1 8286"/>
                <a:gd name="f54" fmla="*/ f1 1 6145"/>
                <a:gd name="f55" fmla="val f2"/>
                <a:gd name="f56" fmla="val f3"/>
                <a:gd name="f57" fmla="val f4"/>
                <a:gd name="f58" fmla="+- f57 0 f55"/>
                <a:gd name="f59" fmla="+- f56 0 f55"/>
                <a:gd name="f60" fmla="*/ f59 1 8286"/>
                <a:gd name="f61" fmla="*/ f58 1 6145"/>
                <a:gd name="f62" fmla="*/ f55 1 f60"/>
                <a:gd name="f63" fmla="*/ f56 1 f60"/>
                <a:gd name="f64" fmla="*/ f55 1 f61"/>
                <a:gd name="f65" fmla="*/ f57 1 f61"/>
                <a:gd name="f66" fmla="*/ f62 f53 1"/>
                <a:gd name="f67" fmla="*/ f63 f53 1"/>
                <a:gd name="f68" fmla="*/ f65 f54 1"/>
                <a:gd name="f69" fmla="*/ f64 f54 1"/>
              </a:gdLst>
              <a:ahLst/>
              <a:cxnLst>
                <a:cxn ang="3cd4">
                  <a:pos x="hc" y="t"/>
                </a:cxn>
                <a:cxn ang="0">
                  <a:pos x="r" y="vc"/>
                </a:cxn>
                <a:cxn ang="cd4">
                  <a:pos x="hc" y="b"/>
                </a:cxn>
                <a:cxn ang="cd2">
                  <a:pos x="l" y="vc"/>
                </a:cxn>
              </a:cxnLst>
              <a:rect l="f66" t="f69" r="f67" b="f68"/>
              <a:pathLst>
                <a:path w="8286" h="6145">
                  <a:moveTo>
                    <a:pt x="f2" y="f5"/>
                  </a:moveTo>
                  <a:lnTo>
                    <a:pt x="f2" y="f6"/>
                  </a:lnTo>
                  <a:lnTo>
                    <a:pt x="f7" y="f6"/>
                  </a:lnTo>
                  <a:cubicBezTo>
                    <a:pt x="f8" y="f6"/>
                    <a:pt x="f9" y="f10"/>
                    <a:pt x="f11" y="f12"/>
                  </a:cubicBezTo>
                  <a:lnTo>
                    <a:pt x="f13" y="f14"/>
                  </a:lnTo>
                  <a:cubicBezTo>
                    <a:pt x="f15" y="f16"/>
                    <a:pt x="f17" y="f6"/>
                    <a:pt x="f18" y="f6"/>
                  </a:cubicBezTo>
                  <a:lnTo>
                    <a:pt x="f19" y="f6"/>
                  </a:lnTo>
                  <a:lnTo>
                    <a:pt x="f19" y="f20"/>
                  </a:lnTo>
                  <a:cubicBezTo>
                    <a:pt x="f21" y="f22"/>
                    <a:pt x="f23" y="f24"/>
                    <a:pt x="f25" y="f24"/>
                  </a:cubicBezTo>
                  <a:cubicBezTo>
                    <a:pt x="f15" y="f24"/>
                    <a:pt x="f26" y="f27"/>
                    <a:pt x="f26" y="f20"/>
                  </a:cubicBezTo>
                  <a:cubicBezTo>
                    <a:pt x="f26" y="f28"/>
                    <a:pt x="f15" y="f29"/>
                    <a:pt x="f25" y="f29"/>
                  </a:cubicBezTo>
                  <a:cubicBezTo>
                    <a:pt x="f30" y="f29"/>
                    <a:pt x="f19" y="f31"/>
                    <a:pt x="f19" y="f32"/>
                  </a:cubicBezTo>
                  <a:lnTo>
                    <a:pt x="f19" y="f33"/>
                  </a:lnTo>
                  <a:lnTo>
                    <a:pt x="f34" y="f33"/>
                  </a:lnTo>
                  <a:cubicBezTo>
                    <a:pt x="f35" y="f33"/>
                    <a:pt x="f3" y="f36"/>
                    <a:pt x="f3" y="f37"/>
                  </a:cubicBezTo>
                  <a:cubicBezTo>
                    <a:pt x="f3" y="f38"/>
                    <a:pt x="f35" y="f5"/>
                    <a:pt x="f34" y="f5"/>
                  </a:cubicBezTo>
                  <a:lnTo>
                    <a:pt x="f39" y="f5"/>
                  </a:lnTo>
                  <a:cubicBezTo>
                    <a:pt x="f40" y="f5"/>
                    <a:pt x="f41" y="f42"/>
                    <a:pt x="f43" y="f44"/>
                  </a:cubicBezTo>
                  <a:cubicBezTo>
                    <a:pt x="f45" y="f46"/>
                    <a:pt x="f47" y="f48"/>
                    <a:pt x="f49" y="f48"/>
                  </a:cubicBezTo>
                  <a:lnTo>
                    <a:pt x="f50" y="f48"/>
                  </a:lnTo>
                  <a:cubicBezTo>
                    <a:pt x="f51" y="f52"/>
                    <a:pt x="f36" y="f5"/>
                    <a:pt x="f7" y="f5"/>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17" name="Google Shape;6955;p88">
              <a:extLst>
                <a:ext uri="{FF2B5EF4-FFF2-40B4-BE49-F238E27FC236}">
                  <a16:creationId xmlns:a16="http://schemas.microsoft.com/office/drawing/2014/main" id="{EBE83A48-9915-FA20-E360-F9CA91C66E59}"/>
                </a:ext>
              </a:extLst>
            </p:cNvPr>
            <p:cNvSpPr/>
            <p:nvPr/>
          </p:nvSpPr>
          <p:spPr>
            <a:xfrm>
              <a:off x="3411361" y="1895423"/>
              <a:ext cx="78208" cy="276761"/>
            </a:xfrm>
            <a:custGeom>
              <a:avLst/>
              <a:gdLst>
                <a:gd name="f0" fmla="val w"/>
                <a:gd name="f1" fmla="val h"/>
                <a:gd name="f2" fmla="val 0"/>
                <a:gd name="f3" fmla="val 2048"/>
                <a:gd name="f4" fmla="val 7247"/>
                <a:gd name="f5" fmla="val 1"/>
                <a:gd name="f6" fmla="val 64"/>
                <a:gd name="f7" fmla="val 5514"/>
                <a:gd name="f8" fmla="val 6459"/>
                <a:gd name="f9" fmla="val 756"/>
                <a:gd name="f10" fmla="val 1701"/>
                <a:gd name="f11" fmla="val 5167"/>
                <a:gd name="f12" fmla="val 1891"/>
                <a:gd name="f13" fmla="val 1229"/>
                <a:gd name="f14" fmla="val 725"/>
                <a:gd name="f15" fmla="val 4632"/>
                <a:gd name="f16" fmla="val 4002"/>
                <a:gd name="f17" fmla="val 3624"/>
                <a:gd name="f18" fmla="val 882"/>
                <a:gd name="f19" fmla="val 3372"/>
                <a:gd name="f20" fmla="val 1071"/>
                <a:gd name="f21" fmla="val 3120"/>
                <a:gd name="f22" fmla="val 819"/>
                <a:gd name="f23" fmla="val 2899"/>
                <a:gd name="f24" fmla="val 2615"/>
                <a:gd name="f25" fmla="val 2269"/>
                <a:gd name="f26" fmla="val 1922"/>
                <a:gd name="f27" fmla="val 1639"/>
                <a:gd name="f28" fmla="val 1387"/>
                <a:gd name="f29" fmla="val 1166"/>
                <a:gd name="f30" fmla="val 883"/>
                <a:gd name="f31" fmla="val 536"/>
                <a:gd name="f32" fmla="val 316"/>
                <a:gd name="f33" fmla="val 190"/>
                <a:gd name="f34" fmla="*/ f0 1 2048"/>
                <a:gd name="f35" fmla="*/ f1 1 7247"/>
                <a:gd name="f36" fmla="val f2"/>
                <a:gd name="f37" fmla="val f3"/>
                <a:gd name="f38" fmla="val f4"/>
                <a:gd name="f39" fmla="+- f38 0 f36"/>
                <a:gd name="f40" fmla="+- f37 0 f36"/>
                <a:gd name="f41" fmla="*/ f40 1 2048"/>
                <a:gd name="f42" fmla="*/ f39 1 7247"/>
                <a:gd name="f43" fmla="*/ f36 1 f41"/>
                <a:gd name="f44" fmla="*/ f37 1 f41"/>
                <a:gd name="f45" fmla="*/ f36 1 f42"/>
                <a:gd name="f46" fmla="*/ f38 1 f42"/>
                <a:gd name="f47" fmla="*/ f43 f34 1"/>
                <a:gd name="f48" fmla="*/ f44 f34 1"/>
                <a:gd name="f49" fmla="*/ f46 f35 1"/>
                <a:gd name="f50" fmla="*/ f45 f35 1"/>
              </a:gdLst>
              <a:ahLst/>
              <a:cxnLst>
                <a:cxn ang="3cd4">
                  <a:pos x="hc" y="t"/>
                </a:cxn>
                <a:cxn ang="0">
                  <a:pos x="r" y="vc"/>
                </a:cxn>
                <a:cxn ang="cd4">
                  <a:pos x="hc" y="b"/>
                </a:cxn>
                <a:cxn ang="cd2">
                  <a:pos x="l" y="vc"/>
                </a:cxn>
              </a:cxnLst>
              <a:rect l="f47" t="f50" r="f48" b="f49"/>
              <a:pathLst>
                <a:path w="2048" h="7247">
                  <a:moveTo>
                    <a:pt x="f2" y="f5"/>
                  </a:moveTo>
                  <a:lnTo>
                    <a:pt x="f2" y="f6"/>
                  </a:lnTo>
                  <a:lnTo>
                    <a:pt x="f2" y="f7"/>
                  </a:lnTo>
                  <a:cubicBezTo>
                    <a:pt x="f2" y="f8"/>
                    <a:pt x="f9" y="f4"/>
                    <a:pt x="f10" y="f4"/>
                  </a:cubicBezTo>
                  <a:lnTo>
                    <a:pt x="f3" y="f4"/>
                  </a:lnTo>
                  <a:lnTo>
                    <a:pt x="f3" y="f11"/>
                  </a:lnTo>
                  <a:lnTo>
                    <a:pt x="f12" y="f11"/>
                  </a:lnTo>
                  <a:cubicBezTo>
                    <a:pt x="f13" y="f11"/>
                    <a:pt x="f14" y="f15"/>
                    <a:pt x="f14" y="f16"/>
                  </a:cubicBezTo>
                  <a:cubicBezTo>
                    <a:pt x="f14" y="f17"/>
                    <a:pt x="f18" y="f19"/>
                    <a:pt x="f20" y="f21"/>
                  </a:cubicBezTo>
                  <a:cubicBezTo>
                    <a:pt x="f22" y="f23"/>
                    <a:pt x="f14" y="f24"/>
                    <a:pt x="f14" y="f25"/>
                  </a:cubicBezTo>
                  <a:cubicBezTo>
                    <a:pt x="f14" y="f26"/>
                    <a:pt x="f18" y="f27"/>
                    <a:pt x="f20" y="f28"/>
                  </a:cubicBezTo>
                  <a:cubicBezTo>
                    <a:pt x="f22" y="f29"/>
                    <a:pt x="f14" y="f30"/>
                    <a:pt x="f14" y="f31"/>
                  </a:cubicBezTo>
                  <a:cubicBezTo>
                    <a:pt x="f14" y="f32"/>
                    <a:pt x="f9" y="f33"/>
                    <a:pt x="f22" y="f5"/>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18" name="Google Shape;6956;p88">
              <a:extLst>
                <a:ext uri="{FF2B5EF4-FFF2-40B4-BE49-F238E27FC236}">
                  <a16:creationId xmlns:a16="http://schemas.microsoft.com/office/drawing/2014/main" id="{C7458D01-F7C0-2980-63AB-22A3DAC668B1}"/>
                </a:ext>
              </a:extLst>
            </p:cNvPr>
            <p:cNvSpPr/>
            <p:nvPr/>
          </p:nvSpPr>
          <p:spPr>
            <a:xfrm>
              <a:off x="3516041" y="2089120"/>
              <a:ext cx="52971" cy="84280"/>
            </a:xfrm>
            <a:custGeom>
              <a:avLst/>
              <a:gdLst>
                <a:gd name="f0" fmla="val w"/>
                <a:gd name="f1" fmla="val h"/>
                <a:gd name="f2" fmla="val 0"/>
                <a:gd name="f3" fmla="val 1387"/>
                <a:gd name="f4" fmla="val 2207"/>
                <a:gd name="f5" fmla="val 1386"/>
                <a:gd name="f6" fmla="val 1"/>
                <a:gd name="f7" fmla="val 1229"/>
                <a:gd name="f8" fmla="val 64"/>
                <a:gd name="f9" fmla="val 1071"/>
                <a:gd name="f10" fmla="val 95"/>
                <a:gd name="f11" fmla="val 882"/>
                <a:gd name="f12" fmla="val 2206"/>
                <a:gd name="f13" fmla="val 378"/>
                <a:gd name="f14" fmla="val 914"/>
                <a:gd name="f15" fmla="val 1734"/>
                <a:gd name="f16" fmla="val 1167"/>
                <a:gd name="f17" fmla="*/ f0 1 1387"/>
                <a:gd name="f18" fmla="*/ f1 1 2207"/>
                <a:gd name="f19" fmla="val f2"/>
                <a:gd name="f20" fmla="val f3"/>
                <a:gd name="f21" fmla="val f4"/>
                <a:gd name="f22" fmla="+- f21 0 f19"/>
                <a:gd name="f23" fmla="+- f20 0 f19"/>
                <a:gd name="f24" fmla="*/ f23 1 1387"/>
                <a:gd name="f25" fmla="*/ f22 1 2207"/>
                <a:gd name="f26" fmla="*/ f19 1 f24"/>
                <a:gd name="f27" fmla="*/ f20 1 f24"/>
                <a:gd name="f28" fmla="*/ f19 1 f25"/>
                <a:gd name="f29" fmla="*/ f21 1 f25"/>
                <a:gd name="f30" fmla="*/ f26 f17 1"/>
                <a:gd name="f31" fmla="*/ f27 f17 1"/>
                <a:gd name="f32" fmla="*/ f29 f18 1"/>
                <a:gd name="f33" fmla="*/ f28 f18 1"/>
              </a:gdLst>
              <a:ahLst/>
              <a:cxnLst>
                <a:cxn ang="3cd4">
                  <a:pos x="hc" y="t"/>
                </a:cxn>
                <a:cxn ang="0">
                  <a:pos x="r" y="vc"/>
                </a:cxn>
                <a:cxn ang="cd4">
                  <a:pos x="hc" y="b"/>
                </a:cxn>
                <a:cxn ang="cd2">
                  <a:pos x="l" y="vc"/>
                </a:cxn>
              </a:cxnLst>
              <a:rect l="f30" t="f33" r="f31" b="f32"/>
              <a:pathLst>
                <a:path w="1387" h="2207">
                  <a:moveTo>
                    <a:pt x="f5" y="f6"/>
                  </a:moveTo>
                  <a:cubicBezTo>
                    <a:pt x="f7" y="f8"/>
                    <a:pt x="f9" y="f10"/>
                    <a:pt x="f11" y="f10"/>
                  </a:cubicBezTo>
                  <a:lnTo>
                    <a:pt x="f2" y="f10"/>
                  </a:lnTo>
                  <a:lnTo>
                    <a:pt x="f2" y="f12"/>
                  </a:lnTo>
                  <a:lnTo>
                    <a:pt x="f13" y="f12"/>
                  </a:lnTo>
                  <a:cubicBezTo>
                    <a:pt x="f14" y="f12"/>
                    <a:pt x="f5" y="f15"/>
                    <a:pt x="f5" y="f16"/>
                  </a:cubicBezTo>
                  <a:lnTo>
                    <a:pt x="f5" y="f6"/>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119" name="Google Shape;6971;p88">
            <a:extLst>
              <a:ext uri="{FF2B5EF4-FFF2-40B4-BE49-F238E27FC236}">
                <a16:creationId xmlns:a16="http://schemas.microsoft.com/office/drawing/2014/main" id="{573FEC7D-225C-4B67-26A8-5B45E1BE5F8F}"/>
              </a:ext>
            </a:extLst>
          </p:cNvPr>
          <p:cNvGrpSpPr/>
          <p:nvPr/>
        </p:nvGrpSpPr>
        <p:grpSpPr>
          <a:xfrm>
            <a:off x="6387443" y="2266959"/>
            <a:ext cx="593616" cy="593567"/>
            <a:chOff x="6107753" y="1700217"/>
            <a:chExt cx="445212" cy="445175"/>
          </a:xfrm>
          <a:solidFill>
            <a:srgbClr val="00B050"/>
          </a:solidFill>
        </p:grpSpPr>
        <p:sp>
          <p:nvSpPr>
            <p:cNvPr id="120" name="Google Shape;6972;p88">
              <a:extLst>
                <a:ext uri="{FF2B5EF4-FFF2-40B4-BE49-F238E27FC236}">
                  <a16:creationId xmlns:a16="http://schemas.microsoft.com/office/drawing/2014/main" id="{37955411-57CA-59F6-50D3-31EEC189A9A7}"/>
                </a:ext>
              </a:extLst>
            </p:cNvPr>
            <p:cNvSpPr/>
            <p:nvPr/>
          </p:nvSpPr>
          <p:spPr>
            <a:xfrm>
              <a:off x="6107753" y="1700217"/>
              <a:ext cx="445212" cy="445175"/>
            </a:xfrm>
            <a:custGeom>
              <a:avLst/>
              <a:gdLst>
                <a:gd name="f0" fmla="val w"/>
                <a:gd name="f1" fmla="val h"/>
                <a:gd name="f2" fmla="val 0"/>
                <a:gd name="f3" fmla="val 11658"/>
                <a:gd name="f4" fmla="val 11657"/>
                <a:gd name="f5" fmla="val 5829"/>
                <a:gd name="f6" fmla="val 3372"/>
                <a:gd name="f7" fmla="val 1261"/>
                <a:gd name="f8" fmla="val 1796"/>
                <a:gd name="f9" fmla="val 788"/>
                <a:gd name="f10" fmla="val 4159"/>
                <a:gd name="f11" fmla="val 347"/>
                <a:gd name="f12" fmla="val 4285"/>
                <a:gd name="f13" fmla="val 1"/>
                <a:gd name="f14" fmla="val 4694"/>
                <a:gd name="f15" fmla="val 5167"/>
                <a:gd name="f16" fmla="val 7876"/>
                <a:gd name="f17" fmla="val 8412"/>
                <a:gd name="f18" fmla="val 473"/>
                <a:gd name="f19" fmla="val 8885"/>
                <a:gd name="f20" fmla="val 1009"/>
                <a:gd name="f21" fmla="val 1702"/>
                <a:gd name="f22" fmla="val 1891"/>
                <a:gd name="f23" fmla="val 2049"/>
                <a:gd name="f24" fmla="val 8727"/>
                <a:gd name="f25" fmla="val 8538"/>
                <a:gd name="f26" fmla="val 4442"/>
                <a:gd name="f27" fmla="val 4253"/>
                <a:gd name="f28" fmla="val 4096"/>
                <a:gd name="f29" fmla="val 1481"/>
                <a:gd name="f30" fmla="val 1954"/>
                <a:gd name="f31" fmla="val 2111"/>
                <a:gd name="f32" fmla="val 3781"/>
                <a:gd name="f33" fmla="val 630"/>
                <a:gd name="f34" fmla="val 7877"/>
                <a:gd name="f35" fmla="val 9673"/>
                <a:gd name="f36" fmla="val 10145"/>
                <a:gd name="f37" fmla="val 9956"/>
                <a:gd name="f38" fmla="val 9767"/>
                <a:gd name="f39" fmla="val 9610"/>
                <a:gd name="f40" fmla="val 10271"/>
                <a:gd name="f41" fmla="val 10114"/>
                <a:gd name="f42" fmla="val 9672"/>
                <a:gd name="f43" fmla="val 9421"/>
                <a:gd name="f44" fmla="val 8570"/>
                <a:gd name="f45" fmla="val 6774"/>
                <a:gd name="f46" fmla="val 6617"/>
                <a:gd name="f47" fmla="val 9893"/>
                <a:gd name="f48" fmla="val 6270"/>
                <a:gd name="f49" fmla="val 9609"/>
                <a:gd name="f50" fmla="val 5262"/>
                <a:gd name="f51" fmla="val 4789"/>
                <a:gd name="f52" fmla="val 10082"/>
                <a:gd name="f53" fmla="val 10617"/>
                <a:gd name="f54" fmla="val 11184"/>
                <a:gd name="f55" fmla="val 6648"/>
                <a:gd name="f56" fmla="val 11373"/>
                <a:gd name="f57" fmla="val 10995"/>
                <a:gd name="f58" fmla="val 9799"/>
                <a:gd name="f59" fmla="val 10775"/>
                <a:gd name="f60" fmla="val 10933"/>
                <a:gd name="f61" fmla="val 11342"/>
                <a:gd name="f62" fmla="val 8790"/>
                <a:gd name="f63" fmla="val 8380"/>
                <a:gd name="f64" fmla="val 7908"/>
                <a:gd name="f65" fmla="val 5198"/>
                <a:gd name="f66" fmla="val 11311"/>
                <a:gd name="f67" fmla="val 10870"/>
                <a:gd name="f68" fmla="val 10397"/>
                <a:gd name="f69" fmla="val 8255"/>
                <a:gd name="f70" fmla="*/ f0 1 11658"/>
                <a:gd name="f71" fmla="*/ f1 1 11657"/>
                <a:gd name="f72" fmla="val f2"/>
                <a:gd name="f73" fmla="val f3"/>
                <a:gd name="f74" fmla="val f4"/>
                <a:gd name="f75" fmla="+- f74 0 f72"/>
                <a:gd name="f76" fmla="+- f73 0 f72"/>
                <a:gd name="f77" fmla="*/ f76 1 11658"/>
                <a:gd name="f78" fmla="*/ f75 1 11657"/>
                <a:gd name="f79" fmla="*/ f72 1 f77"/>
                <a:gd name="f80" fmla="*/ f73 1 f77"/>
                <a:gd name="f81" fmla="*/ f72 1 f78"/>
                <a:gd name="f82" fmla="*/ f74 1 f78"/>
                <a:gd name="f83" fmla="*/ f79 f70 1"/>
                <a:gd name="f84" fmla="*/ f80 f70 1"/>
                <a:gd name="f85" fmla="*/ f82 f71 1"/>
                <a:gd name="f86" fmla="*/ f81 f71 1"/>
              </a:gdLst>
              <a:ahLst/>
              <a:cxnLst>
                <a:cxn ang="3cd4">
                  <a:pos x="hc" y="t"/>
                </a:cxn>
                <a:cxn ang="0">
                  <a:pos x="r" y="vc"/>
                </a:cxn>
                <a:cxn ang="cd4">
                  <a:pos x="hc" y="b"/>
                </a:cxn>
                <a:cxn ang="cd2">
                  <a:pos x="l" y="vc"/>
                </a:cxn>
              </a:cxnLst>
              <a:rect l="f83" t="f86" r="f84" b="f85"/>
              <a:pathLst>
                <a:path w="11658" h="11657">
                  <a:moveTo>
                    <a:pt x="f5" y="f2"/>
                  </a:moveTo>
                  <a:cubicBezTo>
                    <a:pt x="f6" y="f2"/>
                    <a:pt x="f7" y="f8"/>
                    <a:pt x="f9" y="f10"/>
                  </a:cubicBezTo>
                  <a:cubicBezTo>
                    <a:pt x="f11" y="f12"/>
                    <a:pt x="f13" y="f14"/>
                    <a:pt x="f13" y="f15"/>
                  </a:cubicBezTo>
                  <a:lnTo>
                    <a:pt x="f13" y="f16"/>
                  </a:lnTo>
                  <a:cubicBezTo>
                    <a:pt x="f13" y="f17"/>
                    <a:pt x="f18" y="f19"/>
                    <a:pt x="f20" y="f19"/>
                  </a:cubicBezTo>
                  <a:lnTo>
                    <a:pt x="f21" y="f19"/>
                  </a:lnTo>
                  <a:cubicBezTo>
                    <a:pt x="f22" y="f19"/>
                    <a:pt x="f23" y="f24"/>
                    <a:pt x="f23" y="f25"/>
                  </a:cubicBezTo>
                  <a:lnTo>
                    <a:pt x="f23" y="f26"/>
                  </a:lnTo>
                  <a:cubicBezTo>
                    <a:pt x="f23" y="f27"/>
                    <a:pt x="f22" y="f28"/>
                    <a:pt x="f21" y="f28"/>
                  </a:cubicBezTo>
                  <a:lnTo>
                    <a:pt x="f29" y="f28"/>
                  </a:lnTo>
                  <a:cubicBezTo>
                    <a:pt x="f30" y="f31"/>
                    <a:pt x="f32" y="f33"/>
                    <a:pt x="f5" y="f33"/>
                  </a:cubicBezTo>
                  <a:cubicBezTo>
                    <a:pt x="f34" y="f33"/>
                    <a:pt x="f35" y="f31"/>
                    <a:pt x="f36" y="f28"/>
                  </a:cubicBezTo>
                  <a:lnTo>
                    <a:pt x="f37" y="f28"/>
                  </a:lnTo>
                  <a:cubicBezTo>
                    <a:pt x="f38" y="f28"/>
                    <a:pt x="f39" y="f27"/>
                    <a:pt x="f39" y="f26"/>
                  </a:cubicBezTo>
                  <a:lnTo>
                    <a:pt x="f39" y="f25"/>
                  </a:lnTo>
                  <a:cubicBezTo>
                    <a:pt x="f39" y="f24"/>
                    <a:pt x="f38" y="f19"/>
                    <a:pt x="f37" y="f19"/>
                  </a:cubicBezTo>
                  <a:lnTo>
                    <a:pt x="f40" y="f19"/>
                  </a:lnTo>
                  <a:cubicBezTo>
                    <a:pt x="f41" y="f42"/>
                    <a:pt x="f43" y="f40"/>
                    <a:pt x="f44" y="f40"/>
                  </a:cubicBezTo>
                  <a:lnTo>
                    <a:pt x="f45" y="f40"/>
                  </a:lnTo>
                  <a:cubicBezTo>
                    <a:pt x="f46" y="f47"/>
                    <a:pt x="f48" y="f49"/>
                    <a:pt x="f5" y="f49"/>
                  </a:cubicBezTo>
                  <a:cubicBezTo>
                    <a:pt x="f50" y="f49"/>
                    <a:pt x="f51" y="f52"/>
                    <a:pt x="f51" y="f53"/>
                  </a:cubicBezTo>
                  <a:cubicBezTo>
                    <a:pt x="f51" y="f54"/>
                    <a:pt x="f50" y="f4"/>
                    <a:pt x="f5" y="f4"/>
                  </a:cubicBezTo>
                  <a:cubicBezTo>
                    <a:pt x="f48" y="f4"/>
                    <a:pt x="f55" y="f56"/>
                    <a:pt x="f45" y="f57"/>
                  </a:cubicBezTo>
                  <a:lnTo>
                    <a:pt x="f44" y="f57"/>
                  </a:lnTo>
                  <a:cubicBezTo>
                    <a:pt x="f58" y="f57"/>
                    <a:pt x="f59" y="f52"/>
                    <a:pt x="f60" y="f19"/>
                  </a:cubicBezTo>
                  <a:cubicBezTo>
                    <a:pt x="f61" y="f62"/>
                    <a:pt x="f3" y="f63"/>
                    <a:pt x="f3" y="f64"/>
                  </a:cubicBezTo>
                  <a:lnTo>
                    <a:pt x="f3" y="f65"/>
                  </a:lnTo>
                  <a:cubicBezTo>
                    <a:pt x="f3" y="f14"/>
                    <a:pt x="f66" y="f27"/>
                    <a:pt x="f67" y="f10"/>
                  </a:cubicBezTo>
                  <a:cubicBezTo>
                    <a:pt x="f68" y="f8"/>
                    <a:pt x="f69"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21" name="Google Shape;6973;p88">
              <a:extLst>
                <a:ext uri="{FF2B5EF4-FFF2-40B4-BE49-F238E27FC236}">
                  <a16:creationId xmlns:a16="http://schemas.microsoft.com/office/drawing/2014/main" id="{BE5AA39F-9606-D2B3-A527-9211E3D71C04}"/>
                </a:ext>
              </a:extLst>
            </p:cNvPr>
            <p:cNvSpPr/>
            <p:nvPr/>
          </p:nvSpPr>
          <p:spPr>
            <a:xfrm>
              <a:off x="6211244" y="1804897"/>
              <a:ext cx="239444" cy="235631"/>
            </a:xfrm>
            <a:custGeom>
              <a:avLst/>
              <a:gdLst>
                <a:gd name="f0" fmla="val w"/>
                <a:gd name="f1" fmla="val h"/>
                <a:gd name="f2" fmla="val 0"/>
                <a:gd name="f3" fmla="val 6270"/>
                <a:gd name="f4" fmla="val 6170"/>
                <a:gd name="f5" fmla="val 3119"/>
                <a:gd name="f6" fmla="val 1386"/>
                <a:gd name="f7" fmla="val 3308"/>
                <a:gd name="f8" fmla="val 3466"/>
                <a:gd name="f9" fmla="val 1544"/>
                <a:gd name="f10" fmla="val 1733"/>
                <a:gd name="f11" fmla="val 1953"/>
                <a:gd name="f12" fmla="val 2079"/>
                <a:gd name="f13" fmla="val 2930"/>
                <a:gd name="f14" fmla="val 2773"/>
                <a:gd name="f15" fmla="val 2741"/>
                <a:gd name="f16" fmla="val 2867"/>
                <a:gd name="f17" fmla="val 3088"/>
                <a:gd name="f18" fmla="val 4474"/>
                <a:gd name="f19" fmla="val 4663"/>
                <a:gd name="f20" fmla="val 4820"/>
                <a:gd name="f21" fmla="val 3151"/>
                <a:gd name="f22" fmla="val 1449"/>
                <a:gd name="f23" fmla="val 63"/>
                <a:gd name="f24" fmla="val 3592"/>
                <a:gd name="f25" fmla="val 158"/>
                <a:gd name="f26" fmla="val 4096"/>
                <a:gd name="f27" fmla="val 441"/>
                <a:gd name="f28" fmla="val 4568"/>
                <a:gd name="f29" fmla="val 5734"/>
                <a:gd name="f30" fmla="val 5828"/>
                <a:gd name="f31" fmla="val 5955"/>
                <a:gd name="f32" fmla="val 126"/>
                <a:gd name="f33" fmla="val 6081"/>
                <a:gd name="f34" fmla="val 171"/>
                <a:gd name="f35" fmla="val 6125"/>
                <a:gd name="f36" fmla="val 263"/>
                <a:gd name="f37" fmla="val 357"/>
                <a:gd name="f38" fmla="val 396"/>
                <a:gd name="f39" fmla="val 436"/>
                <a:gd name="f40" fmla="val 6162"/>
                <a:gd name="f41" fmla="val 473"/>
                <a:gd name="f42" fmla="val 6144"/>
                <a:gd name="f43" fmla="val 1638"/>
                <a:gd name="f44" fmla="val 5765"/>
                <a:gd name="f45" fmla="val 6049"/>
                <a:gd name="f46" fmla="val 2615"/>
                <a:gd name="f47" fmla="val 4852"/>
                <a:gd name="f48" fmla="val 4789"/>
                <a:gd name="f49" fmla="*/ f0 1 6270"/>
                <a:gd name="f50" fmla="*/ f1 1 6170"/>
                <a:gd name="f51" fmla="val f2"/>
                <a:gd name="f52" fmla="val f3"/>
                <a:gd name="f53" fmla="val f4"/>
                <a:gd name="f54" fmla="+- f53 0 f51"/>
                <a:gd name="f55" fmla="+- f52 0 f51"/>
                <a:gd name="f56" fmla="*/ f55 1 6270"/>
                <a:gd name="f57" fmla="*/ f54 1 6170"/>
                <a:gd name="f58" fmla="*/ f51 1 f56"/>
                <a:gd name="f59" fmla="*/ f52 1 f56"/>
                <a:gd name="f60" fmla="*/ f51 1 f57"/>
                <a:gd name="f61" fmla="*/ f53 1 f57"/>
                <a:gd name="f62" fmla="*/ f58 f49 1"/>
                <a:gd name="f63" fmla="*/ f59 f49 1"/>
                <a:gd name="f64" fmla="*/ f61 f50 1"/>
                <a:gd name="f65" fmla="*/ f60 f50 1"/>
              </a:gdLst>
              <a:ahLst/>
              <a:cxnLst>
                <a:cxn ang="3cd4">
                  <a:pos x="hc" y="t"/>
                </a:cxn>
                <a:cxn ang="0">
                  <a:pos x="r" y="vc"/>
                </a:cxn>
                <a:cxn ang="cd4">
                  <a:pos x="hc" y="b"/>
                </a:cxn>
                <a:cxn ang="cd2">
                  <a:pos x="l" y="vc"/>
                </a:cxn>
              </a:cxnLst>
              <a:rect l="f62" t="f65" r="f63" b="f64"/>
              <a:pathLst>
                <a:path w="6270" h="6170">
                  <a:moveTo>
                    <a:pt x="f5" y="f6"/>
                  </a:moveTo>
                  <a:cubicBezTo>
                    <a:pt x="f7" y="f6"/>
                    <a:pt x="f8" y="f9"/>
                    <a:pt x="f8" y="f10"/>
                  </a:cubicBezTo>
                  <a:cubicBezTo>
                    <a:pt x="f8" y="f11"/>
                    <a:pt x="f7" y="f12"/>
                    <a:pt x="f5" y="f12"/>
                  </a:cubicBezTo>
                  <a:cubicBezTo>
                    <a:pt x="f13" y="f12"/>
                    <a:pt x="f14" y="f11"/>
                    <a:pt x="f14" y="f10"/>
                  </a:cubicBezTo>
                  <a:cubicBezTo>
                    <a:pt x="f14" y="f9"/>
                    <a:pt x="f13" y="f6"/>
                    <a:pt x="f5" y="f6"/>
                  </a:cubicBezTo>
                  <a:close/>
                  <a:moveTo>
                    <a:pt x="f5" y="f15"/>
                  </a:moveTo>
                  <a:cubicBezTo>
                    <a:pt x="f7" y="f15"/>
                    <a:pt x="f8" y="f16"/>
                    <a:pt x="f8" y="f17"/>
                  </a:cubicBezTo>
                  <a:lnTo>
                    <a:pt x="f8" y="f18"/>
                  </a:lnTo>
                  <a:cubicBezTo>
                    <a:pt x="f8" y="f19"/>
                    <a:pt x="f7" y="f20"/>
                    <a:pt x="f5" y="f20"/>
                  </a:cubicBezTo>
                  <a:cubicBezTo>
                    <a:pt x="f13" y="f20"/>
                    <a:pt x="f14" y="f19"/>
                    <a:pt x="f14" y="f18"/>
                  </a:cubicBezTo>
                  <a:lnTo>
                    <a:pt x="f14" y="f17"/>
                  </a:lnTo>
                  <a:cubicBezTo>
                    <a:pt x="f14" y="f16"/>
                    <a:pt x="f13" y="f15"/>
                    <a:pt x="f5" y="f15"/>
                  </a:cubicBezTo>
                  <a:close/>
                  <a:moveTo>
                    <a:pt x="f21" y="f2"/>
                  </a:moveTo>
                  <a:cubicBezTo>
                    <a:pt x="f22" y="f2"/>
                    <a:pt x="f23" y="f6"/>
                    <a:pt x="f23" y="f17"/>
                  </a:cubicBezTo>
                  <a:cubicBezTo>
                    <a:pt x="f23" y="f24"/>
                    <a:pt x="f25" y="f26"/>
                    <a:pt x="f27" y="f28"/>
                  </a:cubicBezTo>
                  <a:lnTo>
                    <a:pt x="f23" y="f29"/>
                  </a:lnTo>
                  <a:cubicBezTo>
                    <a:pt x="f2" y="f30"/>
                    <a:pt x="f2" y="f31"/>
                    <a:pt x="f32" y="f33"/>
                  </a:cubicBezTo>
                  <a:cubicBezTo>
                    <a:pt x="f34" y="f35"/>
                    <a:pt x="f36" y="f4"/>
                    <a:pt x="f37" y="f4"/>
                  </a:cubicBezTo>
                  <a:cubicBezTo>
                    <a:pt x="f38" y="f4"/>
                    <a:pt x="f39" y="f40"/>
                    <a:pt x="f41" y="f42"/>
                  </a:cubicBezTo>
                  <a:lnTo>
                    <a:pt x="f43" y="f44"/>
                  </a:lnTo>
                  <a:cubicBezTo>
                    <a:pt x="f12" y="f45"/>
                    <a:pt x="f46" y="f42"/>
                    <a:pt x="f21" y="f42"/>
                  </a:cubicBezTo>
                  <a:cubicBezTo>
                    <a:pt x="f47" y="f42"/>
                    <a:pt x="f3" y="f48"/>
                    <a:pt x="f3" y="f17"/>
                  </a:cubicBezTo>
                  <a:cubicBezTo>
                    <a:pt x="f3" y="f6"/>
                    <a:pt x="f47" y="f2"/>
                    <a:pt x="f21"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122" name="Google Shape;7004;p88">
            <a:extLst>
              <a:ext uri="{FF2B5EF4-FFF2-40B4-BE49-F238E27FC236}">
                <a16:creationId xmlns:a16="http://schemas.microsoft.com/office/drawing/2014/main" id="{9ADC5959-C660-360C-449B-DBA0ED80CA4A}"/>
              </a:ext>
            </a:extLst>
          </p:cNvPr>
          <p:cNvGrpSpPr/>
          <p:nvPr/>
        </p:nvGrpSpPr>
        <p:grpSpPr>
          <a:xfrm>
            <a:off x="3285822" y="2277273"/>
            <a:ext cx="625693" cy="594799"/>
            <a:chOff x="3781537" y="1707952"/>
            <a:chExt cx="469270" cy="446099"/>
          </a:xfrm>
          <a:solidFill>
            <a:srgbClr val="00B050"/>
          </a:solidFill>
        </p:grpSpPr>
        <p:sp>
          <p:nvSpPr>
            <p:cNvPr id="123" name="Google Shape;7005;p88">
              <a:extLst>
                <a:ext uri="{FF2B5EF4-FFF2-40B4-BE49-F238E27FC236}">
                  <a16:creationId xmlns:a16="http://schemas.microsoft.com/office/drawing/2014/main" id="{2A036D39-CFAD-C250-2C28-0A94F5979E0C}"/>
                </a:ext>
              </a:extLst>
            </p:cNvPr>
            <p:cNvSpPr/>
            <p:nvPr/>
          </p:nvSpPr>
          <p:spPr>
            <a:xfrm>
              <a:off x="3924705" y="1707952"/>
              <a:ext cx="326102" cy="327894"/>
            </a:xfrm>
            <a:custGeom>
              <a:avLst/>
              <a:gdLst>
                <a:gd name="f0" fmla="val w"/>
                <a:gd name="f1" fmla="val h"/>
                <a:gd name="f2" fmla="val 0"/>
                <a:gd name="f3" fmla="val 8539"/>
                <a:gd name="f4" fmla="val 8586"/>
                <a:gd name="f5" fmla="val 5156"/>
                <a:gd name="f6" fmla="val 1"/>
                <a:gd name="f7" fmla="val 4372"/>
                <a:gd name="f8" fmla="val 3593"/>
                <a:gd name="f9" fmla="val 308"/>
                <a:gd name="f10" fmla="val 2994"/>
                <a:gd name="f11" fmla="val 922"/>
                <a:gd name="f12" fmla="val 1450"/>
                <a:gd name="f13" fmla="val 2466"/>
                <a:gd name="f14" fmla="val 1681"/>
                <a:gd name="f15" fmla="val 2417"/>
                <a:gd name="f16" fmla="val 1916"/>
                <a:gd name="f17" fmla="val 2392"/>
                <a:gd name="f18" fmla="val 2152"/>
                <a:gd name="f19" fmla="val 2529"/>
                <a:gd name="f20" fmla="val 2909"/>
                <a:gd name="f21" fmla="val 2456"/>
                <a:gd name="f22" fmla="val 3277"/>
                <a:gd name="f23" fmla="val 2592"/>
                <a:gd name="f24" fmla="val 3939"/>
                <a:gd name="f25" fmla="val 1899"/>
                <a:gd name="f26" fmla="val 4270"/>
                <a:gd name="f27" fmla="val 1568"/>
                <a:gd name="f28" fmla="val 4703"/>
                <a:gd name="f29" fmla="val 1402"/>
                <a:gd name="f30" fmla="val 5136"/>
                <a:gd name="f31" fmla="val 5569"/>
                <a:gd name="f32" fmla="val 6003"/>
                <a:gd name="f33" fmla="val 6333"/>
                <a:gd name="f34" fmla="val 7027"/>
                <a:gd name="f35" fmla="val 3631"/>
                <a:gd name="f36" fmla="val 4325"/>
                <a:gd name="f37" fmla="val 6719"/>
                <a:gd name="f38" fmla="val 3608"/>
                <a:gd name="f39" fmla="val 7050"/>
                <a:gd name="f40" fmla="val 3175"/>
                <a:gd name="f41" fmla="val 7215"/>
                <a:gd name="f42" fmla="val 2742"/>
                <a:gd name="f43" fmla="val 2309"/>
                <a:gd name="f44" fmla="val 1875"/>
                <a:gd name="f45" fmla="val 1545"/>
                <a:gd name="f46" fmla="val 1261"/>
                <a:gd name="f47" fmla="val 6435"/>
                <a:gd name="f48" fmla="val 1104"/>
                <a:gd name="f49" fmla="val 6089"/>
                <a:gd name="f50" fmla="val 1072"/>
                <a:gd name="f51" fmla="val 5742"/>
                <a:gd name="f52" fmla="val 6782"/>
                <a:gd name="f53" fmla="val 158"/>
                <a:gd name="f54" fmla="val 7097"/>
                <a:gd name="f55" fmla="val 348"/>
                <a:gd name="f56" fmla="val 7381"/>
                <a:gd name="f57" fmla="val 600"/>
                <a:gd name="f58" fmla="val 7664"/>
                <a:gd name="f59" fmla="val 1214"/>
                <a:gd name="f60" fmla="val 8278"/>
                <a:gd name="f61" fmla="val 2002"/>
                <a:gd name="f62" fmla="val 2781"/>
                <a:gd name="f63" fmla="val 3561"/>
                <a:gd name="f64" fmla="val 4333"/>
                <a:gd name="f65" fmla="val 4916"/>
                <a:gd name="f66" fmla="val 7342"/>
                <a:gd name="f67" fmla="val 5270"/>
                <a:gd name="f68" fmla="val 4073"/>
                <a:gd name="f69" fmla="val 2151"/>
                <a:gd name="f70" fmla="val 6727"/>
                <a:gd name="f71" fmla="val 5940"/>
                <a:gd name="f72" fmla="*/ f0 1 8539"/>
                <a:gd name="f73" fmla="*/ f1 1 8586"/>
                <a:gd name="f74" fmla="val f2"/>
                <a:gd name="f75" fmla="val f3"/>
                <a:gd name="f76" fmla="val f4"/>
                <a:gd name="f77" fmla="+- f76 0 f74"/>
                <a:gd name="f78" fmla="+- f75 0 f74"/>
                <a:gd name="f79" fmla="*/ f78 1 8539"/>
                <a:gd name="f80" fmla="*/ f77 1 8586"/>
                <a:gd name="f81" fmla="*/ f74 1 f79"/>
                <a:gd name="f82" fmla="*/ f75 1 f79"/>
                <a:gd name="f83" fmla="*/ f74 1 f80"/>
                <a:gd name="f84" fmla="*/ f76 1 f80"/>
                <a:gd name="f85" fmla="*/ f81 f72 1"/>
                <a:gd name="f86" fmla="*/ f82 f72 1"/>
                <a:gd name="f87" fmla="*/ f84 f73 1"/>
                <a:gd name="f88" fmla="*/ f83 f73 1"/>
              </a:gdLst>
              <a:ahLst/>
              <a:cxnLst>
                <a:cxn ang="3cd4">
                  <a:pos x="hc" y="t"/>
                </a:cxn>
                <a:cxn ang="0">
                  <a:pos x="r" y="vc"/>
                </a:cxn>
                <a:cxn ang="cd4">
                  <a:pos x="hc" y="b"/>
                </a:cxn>
                <a:cxn ang="cd2">
                  <a:pos x="l" y="vc"/>
                </a:cxn>
              </a:cxnLst>
              <a:rect l="f85" t="f88" r="f86" b="f87"/>
              <a:pathLst>
                <a:path w="8539" h="8586">
                  <a:moveTo>
                    <a:pt x="f5" y="f6"/>
                  </a:moveTo>
                  <a:cubicBezTo>
                    <a:pt x="f7" y="f6"/>
                    <a:pt x="f8" y="f9"/>
                    <a:pt x="f10" y="f11"/>
                  </a:cubicBezTo>
                  <a:lnTo>
                    <a:pt x="f12" y="f13"/>
                  </a:lnTo>
                  <a:cubicBezTo>
                    <a:pt x="f14" y="f15"/>
                    <a:pt x="f16" y="f17"/>
                    <a:pt x="f18" y="f17"/>
                  </a:cubicBezTo>
                  <a:cubicBezTo>
                    <a:pt x="f19" y="f17"/>
                    <a:pt x="f20" y="f21"/>
                    <a:pt x="f22" y="f23"/>
                  </a:cubicBezTo>
                  <a:lnTo>
                    <a:pt x="f24" y="f25"/>
                  </a:lnTo>
                  <a:cubicBezTo>
                    <a:pt x="f26" y="f27"/>
                    <a:pt x="f28" y="f29"/>
                    <a:pt x="f30" y="f29"/>
                  </a:cubicBezTo>
                  <a:cubicBezTo>
                    <a:pt x="f31" y="f29"/>
                    <a:pt x="f32" y="f27"/>
                    <a:pt x="f33" y="f25"/>
                  </a:cubicBezTo>
                  <a:cubicBezTo>
                    <a:pt x="f34" y="f23"/>
                    <a:pt x="f34" y="f35"/>
                    <a:pt x="f33" y="f36"/>
                  </a:cubicBezTo>
                  <a:lnTo>
                    <a:pt x="f24" y="f37"/>
                  </a:lnTo>
                  <a:cubicBezTo>
                    <a:pt x="f38" y="f39"/>
                    <a:pt x="f40" y="f41"/>
                    <a:pt x="f42" y="f41"/>
                  </a:cubicBezTo>
                  <a:cubicBezTo>
                    <a:pt x="f43" y="f41"/>
                    <a:pt x="f44" y="f39"/>
                    <a:pt x="f45" y="f37"/>
                  </a:cubicBezTo>
                  <a:cubicBezTo>
                    <a:pt x="f46" y="f47"/>
                    <a:pt x="f48" y="f49"/>
                    <a:pt x="f50" y="f51"/>
                  </a:cubicBezTo>
                  <a:lnTo>
                    <a:pt x="f6" y="f52"/>
                  </a:lnTo>
                  <a:cubicBezTo>
                    <a:pt x="f53" y="f54"/>
                    <a:pt x="f55" y="f56"/>
                    <a:pt x="f57" y="f58"/>
                  </a:cubicBezTo>
                  <a:cubicBezTo>
                    <a:pt x="f59" y="f60"/>
                    <a:pt x="f61" y="f4"/>
                    <a:pt x="f62" y="f4"/>
                  </a:cubicBezTo>
                  <a:cubicBezTo>
                    <a:pt x="f63" y="f4"/>
                    <a:pt x="f64" y="f60"/>
                    <a:pt x="f65" y="f58"/>
                  </a:cubicBezTo>
                  <a:lnTo>
                    <a:pt x="f66" y="f67"/>
                  </a:lnTo>
                  <a:cubicBezTo>
                    <a:pt x="f3" y="f68"/>
                    <a:pt x="f3" y="f69"/>
                    <a:pt x="f66" y="f11"/>
                  </a:cubicBezTo>
                  <a:cubicBezTo>
                    <a:pt x="f70" y="f9"/>
                    <a:pt x="f71"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24" name="Google Shape;7006;p88">
              <a:extLst>
                <a:ext uri="{FF2B5EF4-FFF2-40B4-BE49-F238E27FC236}">
                  <a16:creationId xmlns:a16="http://schemas.microsoft.com/office/drawing/2014/main" id="{20303F55-A9E5-7549-4481-3972677E8A93}"/>
                </a:ext>
              </a:extLst>
            </p:cNvPr>
            <p:cNvSpPr/>
            <p:nvPr/>
          </p:nvSpPr>
          <p:spPr>
            <a:xfrm>
              <a:off x="3781537" y="1823441"/>
              <a:ext cx="329723" cy="330610"/>
            </a:xfrm>
            <a:custGeom>
              <a:avLst/>
              <a:gdLst>
                <a:gd name="f0" fmla="val w"/>
                <a:gd name="f1" fmla="val h"/>
                <a:gd name="f2" fmla="val 0"/>
                <a:gd name="f3" fmla="val 8634"/>
                <a:gd name="f4" fmla="val 8657"/>
                <a:gd name="f5" fmla="val 5865"/>
                <a:gd name="f6" fmla="val 1"/>
                <a:gd name="f7" fmla="val 5081"/>
                <a:gd name="f8" fmla="val 4301"/>
                <a:gd name="f9" fmla="val 308"/>
                <a:gd name="f10" fmla="val 3718"/>
                <a:gd name="f11" fmla="val 922"/>
                <a:gd name="f12" fmla="val 1230"/>
                <a:gd name="f13" fmla="val 3411"/>
                <a:gd name="f14" fmla="val 4640"/>
                <a:gd name="f15" fmla="val 6562"/>
                <a:gd name="f16" fmla="val 7759"/>
                <a:gd name="f17" fmla="val 1844"/>
                <a:gd name="f18" fmla="val 8358"/>
                <a:gd name="f19" fmla="val 2632"/>
                <a:gd name="f20" fmla="val 3415"/>
                <a:gd name="f21" fmla="val 4199"/>
                <a:gd name="f22" fmla="val 4979"/>
                <a:gd name="f23" fmla="val 5577"/>
                <a:gd name="f24" fmla="val 7152"/>
                <a:gd name="f25" fmla="val 6184"/>
                <a:gd name="f26" fmla="val 6938"/>
                <a:gd name="f27" fmla="val 6218"/>
                <a:gd name="f28" fmla="val 6719"/>
                <a:gd name="f29" fmla="val 6235"/>
                <a:gd name="f30" fmla="val 6499"/>
                <a:gd name="f31" fmla="val 6106"/>
                <a:gd name="f32" fmla="val 5709"/>
                <a:gd name="f33" fmla="val 6179"/>
                <a:gd name="f34" fmla="val 5325"/>
                <a:gd name="f35" fmla="val 6058"/>
                <a:gd name="f36" fmla="val 4569"/>
                <a:gd name="f37" fmla="val 6814"/>
                <a:gd name="f38" fmla="val 4238"/>
                <a:gd name="f39" fmla="val 7145"/>
                <a:gd name="f40" fmla="val 3805"/>
                <a:gd name="f41" fmla="val 7310"/>
                <a:gd name="f42" fmla="val 3372"/>
                <a:gd name="f43" fmla="val 2939"/>
                <a:gd name="f44" fmla="val 2505"/>
                <a:gd name="f45" fmla="val 2175"/>
                <a:gd name="f46" fmla="val 1513"/>
                <a:gd name="f47" fmla="val 6121"/>
                <a:gd name="f48" fmla="val 4388"/>
                <a:gd name="f49" fmla="val 4664"/>
                <a:gd name="f50" fmla="val 1899"/>
                <a:gd name="f51" fmla="val 4994"/>
                <a:gd name="f52" fmla="val 1568"/>
                <a:gd name="f53" fmla="val 5428"/>
                <a:gd name="f54" fmla="val 1403"/>
                <a:gd name="f55" fmla="val 5861"/>
                <a:gd name="f56" fmla="val 6294"/>
                <a:gd name="f57" fmla="val 6727"/>
                <a:gd name="f58" fmla="val 7058"/>
                <a:gd name="f59" fmla="val 7342"/>
                <a:gd name="f60" fmla="val 2183"/>
                <a:gd name="f61" fmla="val 7499"/>
                <a:gd name="f62" fmla="val 2561"/>
                <a:gd name="f63" fmla="val 7531"/>
                <a:gd name="f64" fmla="val 2907"/>
                <a:gd name="f65" fmla="val 8287"/>
                <a:gd name="f66" fmla="val 2151"/>
                <a:gd name="f67" fmla="val 8633"/>
                <a:gd name="f68" fmla="val 1805"/>
                <a:gd name="f69" fmla="val 8476"/>
                <a:gd name="f70" fmla="val 1490"/>
                <a:gd name="f71" fmla="val 1206"/>
                <a:gd name="f72" fmla="val 8035"/>
                <a:gd name="f73" fmla="val 7436"/>
                <a:gd name="f74" fmla="val 6648"/>
                <a:gd name="f75" fmla="*/ f0 1 8634"/>
                <a:gd name="f76" fmla="*/ f1 1 8657"/>
                <a:gd name="f77" fmla="val f2"/>
                <a:gd name="f78" fmla="val f3"/>
                <a:gd name="f79" fmla="val f4"/>
                <a:gd name="f80" fmla="+- f79 0 f77"/>
                <a:gd name="f81" fmla="+- f78 0 f77"/>
                <a:gd name="f82" fmla="*/ f81 1 8634"/>
                <a:gd name="f83" fmla="*/ f80 1 8657"/>
                <a:gd name="f84" fmla="*/ f77 1 f82"/>
                <a:gd name="f85" fmla="*/ f78 1 f82"/>
                <a:gd name="f86" fmla="*/ f77 1 f83"/>
                <a:gd name="f87" fmla="*/ f79 1 f83"/>
                <a:gd name="f88" fmla="*/ f84 f75 1"/>
                <a:gd name="f89" fmla="*/ f85 f75 1"/>
                <a:gd name="f90" fmla="*/ f87 f76 1"/>
                <a:gd name="f91" fmla="*/ f86 f76 1"/>
              </a:gdLst>
              <a:ahLst/>
              <a:cxnLst>
                <a:cxn ang="3cd4">
                  <a:pos x="hc" y="t"/>
                </a:cxn>
                <a:cxn ang="0">
                  <a:pos x="r" y="vc"/>
                </a:cxn>
                <a:cxn ang="cd4">
                  <a:pos x="hc" y="b"/>
                </a:cxn>
                <a:cxn ang="cd2">
                  <a:pos x="l" y="vc"/>
                </a:cxn>
              </a:cxnLst>
              <a:rect l="f88" t="f91" r="f89" b="f90"/>
              <a:pathLst>
                <a:path w="8634" h="8657">
                  <a:moveTo>
                    <a:pt x="f5" y="f6"/>
                  </a:moveTo>
                  <a:cubicBezTo>
                    <a:pt x="f7" y="f6"/>
                    <a:pt x="f8" y="f9"/>
                    <a:pt x="f10" y="f11"/>
                  </a:cubicBezTo>
                  <a:lnTo>
                    <a:pt x="f12" y="f13"/>
                  </a:lnTo>
                  <a:cubicBezTo>
                    <a:pt x="f6" y="f14"/>
                    <a:pt x="f6" y="f15"/>
                    <a:pt x="f12" y="f16"/>
                  </a:cubicBezTo>
                  <a:cubicBezTo>
                    <a:pt x="f17" y="f18"/>
                    <a:pt x="f19" y="f4"/>
                    <a:pt x="f20" y="f4"/>
                  </a:cubicBezTo>
                  <a:cubicBezTo>
                    <a:pt x="f21" y="f4"/>
                    <a:pt x="f22" y="f18"/>
                    <a:pt x="f23" y="f16"/>
                  </a:cubicBezTo>
                  <a:lnTo>
                    <a:pt x="f24" y="f25"/>
                  </a:lnTo>
                  <a:lnTo>
                    <a:pt x="f24" y="f25"/>
                  </a:lnTo>
                  <a:cubicBezTo>
                    <a:pt x="f26" y="f27"/>
                    <a:pt x="f28" y="f29"/>
                    <a:pt x="f30" y="f29"/>
                  </a:cubicBezTo>
                  <a:cubicBezTo>
                    <a:pt x="f31" y="f29"/>
                    <a:pt x="f32" y="f33"/>
                    <a:pt x="f34" y="f35"/>
                  </a:cubicBezTo>
                  <a:lnTo>
                    <a:pt x="f36" y="f37"/>
                  </a:lnTo>
                  <a:cubicBezTo>
                    <a:pt x="f38" y="f39"/>
                    <a:pt x="f40" y="f41"/>
                    <a:pt x="f42" y="f41"/>
                  </a:cubicBezTo>
                  <a:cubicBezTo>
                    <a:pt x="f43" y="f41"/>
                    <a:pt x="f44" y="f39"/>
                    <a:pt x="f45" y="f37"/>
                  </a:cubicBezTo>
                  <a:cubicBezTo>
                    <a:pt x="f46" y="f47"/>
                    <a:pt x="f46" y="f7"/>
                    <a:pt x="f45" y="f48"/>
                  </a:cubicBezTo>
                  <a:lnTo>
                    <a:pt x="f49" y="f50"/>
                  </a:lnTo>
                  <a:cubicBezTo>
                    <a:pt x="f51" y="f52"/>
                    <a:pt x="f53" y="f54"/>
                    <a:pt x="f55" y="f54"/>
                  </a:cubicBezTo>
                  <a:cubicBezTo>
                    <a:pt x="f56" y="f54"/>
                    <a:pt x="f57" y="f52"/>
                    <a:pt x="f58" y="f50"/>
                  </a:cubicBezTo>
                  <a:cubicBezTo>
                    <a:pt x="f59" y="f60"/>
                    <a:pt x="f61" y="f62"/>
                    <a:pt x="f63" y="f64"/>
                  </a:cubicBezTo>
                  <a:lnTo>
                    <a:pt x="f65" y="f66"/>
                  </a:lnTo>
                  <a:lnTo>
                    <a:pt x="f67" y="f68"/>
                  </a:lnTo>
                  <a:cubicBezTo>
                    <a:pt x="f69" y="f70"/>
                    <a:pt x="f65" y="f71"/>
                    <a:pt x="f72" y="f11"/>
                  </a:cubicBezTo>
                  <a:cubicBezTo>
                    <a:pt x="f73" y="f9"/>
                    <a:pt x="f74"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125" name="Google Shape;7018;p88">
            <a:extLst>
              <a:ext uri="{FF2B5EF4-FFF2-40B4-BE49-F238E27FC236}">
                <a16:creationId xmlns:a16="http://schemas.microsoft.com/office/drawing/2014/main" id="{C7C5AD2B-B520-8741-5E4F-26A25A677CCF}"/>
              </a:ext>
            </a:extLst>
          </p:cNvPr>
          <p:cNvGrpSpPr/>
          <p:nvPr/>
        </p:nvGrpSpPr>
        <p:grpSpPr>
          <a:xfrm>
            <a:off x="7217571" y="2276320"/>
            <a:ext cx="595200" cy="593616"/>
            <a:chOff x="6730349" y="1707239"/>
            <a:chExt cx="446400" cy="445212"/>
          </a:xfrm>
          <a:solidFill>
            <a:srgbClr val="00B050"/>
          </a:solidFill>
        </p:grpSpPr>
        <p:sp>
          <p:nvSpPr>
            <p:cNvPr id="126" name="Google Shape;7019;p88">
              <a:extLst>
                <a:ext uri="{FF2B5EF4-FFF2-40B4-BE49-F238E27FC236}">
                  <a16:creationId xmlns:a16="http://schemas.microsoft.com/office/drawing/2014/main" id="{23A74C74-7072-A9B6-5AF0-093F2568263A}"/>
                </a:ext>
              </a:extLst>
            </p:cNvPr>
            <p:cNvSpPr/>
            <p:nvPr/>
          </p:nvSpPr>
          <p:spPr>
            <a:xfrm>
              <a:off x="6809747" y="1786637"/>
              <a:ext cx="287606" cy="285201"/>
            </a:xfrm>
            <a:custGeom>
              <a:avLst/>
              <a:gdLst>
                <a:gd name="f0" fmla="val w"/>
                <a:gd name="f1" fmla="val h"/>
                <a:gd name="f2" fmla="val 0"/>
                <a:gd name="f3" fmla="val 7531"/>
                <a:gd name="f4" fmla="val 7468"/>
                <a:gd name="f5" fmla="val 3750"/>
                <a:gd name="f6" fmla="val 663"/>
                <a:gd name="f7" fmla="val 3939"/>
                <a:gd name="f8" fmla="val 4096"/>
                <a:gd name="f9" fmla="val 820"/>
                <a:gd name="f10" fmla="val 1009"/>
                <a:gd name="f11" fmla="val 3624"/>
                <a:gd name="f12" fmla="val 5357"/>
                <a:gd name="f13" fmla="val 4884"/>
                <a:gd name="f14" fmla="val 5514"/>
                <a:gd name="f15" fmla="val 5042"/>
                <a:gd name="f16" fmla="val 5231"/>
                <a:gd name="f17" fmla="val 5294"/>
                <a:gd name="f18" fmla="val 5420"/>
                <a:gd name="f19" fmla="val 5207"/>
                <a:gd name="f20" fmla="val 5451"/>
                <a:gd name="f21" fmla="val 5120"/>
                <a:gd name="f22" fmla="val 5034"/>
                <a:gd name="f23" fmla="val 4947"/>
                <a:gd name="f24" fmla="val 3498"/>
                <a:gd name="f25" fmla="val 3971"/>
                <a:gd name="f26" fmla="val 3435"/>
                <a:gd name="f27" fmla="val 3908"/>
                <a:gd name="f28" fmla="val 3403"/>
                <a:gd name="f29" fmla="val 3813"/>
                <a:gd name="f30" fmla="val 3719"/>
                <a:gd name="f31" fmla="val 3561"/>
                <a:gd name="f32" fmla="val 1"/>
                <a:gd name="f33" fmla="val 1671"/>
                <a:gd name="f34" fmla="val 1702"/>
                <a:gd name="f35" fmla="val 5829"/>
                <a:gd name="f36" fmla="val 5798"/>
                <a:gd name="f37" fmla="val 7499"/>
                <a:gd name="f38" fmla="val 7530"/>
                <a:gd name="f39" fmla="*/ f0 1 7531"/>
                <a:gd name="f40" fmla="*/ f1 1 7468"/>
                <a:gd name="f41" fmla="val f2"/>
                <a:gd name="f42" fmla="val f3"/>
                <a:gd name="f43" fmla="val f4"/>
                <a:gd name="f44" fmla="+- f43 0 f41"/>
                <a:gd name="f45" fmla="+- f42 0 f41"/>
                <a:gd name="f46" fmla="*/ f45 1 7531"/>
                <a:gd name="f47" fmla="*/ f44 1 7468"/>
                <a:gd name="f48" fmla="*/ f41 1 f46"/>
                <a:gd name="f49" fmla="*/ f42 1 f46"/>
                <a:gd name="f50" fmla="*/ f41 1 f47"/>
                <a:gd name="f51" fmla="*/ f43 1 f47"/>
                <a:gd name="f52" fmla="*/ f48 f39 1"/>
                <a:gd name="f53" fmla="*/ f49 f39 1"/>
                <a:gd name="f54" fmla="*/ f51 f40 1"/>
                <a:gd name="f55" fmla="*/ f50 f40 1"/>
              </a:gdLst>
              <a:ahLst/>
              <a:cxnLst>
                <a:cxn ang="3cd4">
                  <a:pos x="hc" y="t"/>
                </a:cxn>
                <a:cxn ang="0">
                  <a:pos x="r" y="vc"/>
                </a:cxn>
                <a:cxn ang="cd4">
                  <a:pos x="hc" y="b"/>
                </a:cxn>
                <a:cxn ang="cd2">
                  <a:pos x="l" y="vc"/>
                </a:cxn>
              </a:cxnLst>
              <a:rect l="f52" t="f55" r="f53" b="f54"/>
              <a:pathLst>
                <a:path w="7531" h="7468">
                  <a:moveTo>
                    <a:pt x="f5" y="f6"/>
                  </a:moveTo>
                  <a:cubicBezTo>
                    <a:pt x="f7" y="f6"/>
                    <a:pt x="f8" y="f9"/>
                    <a:pt x="f8" y="f10"/>
                  </a:cubicBezTo>
                  <a:lnTo>
                    <a:pt x="f8" y="f11"/>
                  </a:lnTo>
                  <a:lnTo>
                    <a:pt x="f12" y="f13"/>
                  </a:lnTo>
                  <a:cubicBezTo>
                    <a:pt x="f14" y="f15"/>
                    <a:pt x="f14" y="f16"/>
                    <a:pt x="f12" y="f12"/>
                  </a:cubicBezTo>
                  <a:cubicBezTo>
                    <a:pt x="f17" y="f18"/>
                    <a:pt x="f19" y="f20"/>
                    <a:pt x="f21" y="f20"/>
                  </a:cubicBezTo>
                  <a:cubicBezTo>
                    <a:pt x="f22" y="f20"/>
                    <a:pt x="f23" y="f18"/>
                    <a:pt x="f13" y="f12"/>
                  </a:cubicBezTo>
                  <a:lnTo>
                    <a:pt x="f24" y="f25"/>
                  </a:lnTo>
                  <a:cubicBezTo>
                    <a:pt x="f26" y="f27"/>
                    <a:pt x="f28" y="f29"/>
                    <a:pt x="f28" y="f30"/>
                  </a:cubicBezTo>
                  <a:lnTo>
                    <a:pt x="f28" y="f10"/>
                  </a:lnTo>
                  <a:cubicBezTo>
                    <a:pt x="f28" y="f9"/>
                    <a:pt x="f31" y="f6"/>
                    <a:pt x="f5" y="f6"/>
                  </a:cubicBezTo>
                  <a:close/>
                  <a:moveTo>
                    <a:pt x="f5" y="f32"/>
                  </a:moveTo>
                  <a:cubicBezTo>
                    <a:pt x="f33" y="f32"/>
                    <a:pt x="f32" y="f34"/>
                    <a:pt x="f32" y="f5"/>
                  </a:cubicBezTo>
                  <a:cubicBezTo>
                    <a:pt x="f32" y="f35"/>
                    <a:pt x="f34" y="f4"/>
                    <a:pt x="f5" y="f4"/>
                  </a:cubicBezTo>
                  <a:cubicBezTo>
                    <a:pt x="f36" y="f4"/>
                    <a:pt x="f37" y="f36"/>
                    <a:pt x="f37" y="f5"/>
                  </a:cubicBezTo>
                  <a:cubicBezTo>
                    <a:pt x="f38" y="f34"/>
                    <a:pt x="f35" y="f32"/>
                    <a:pt x="f5" y="f3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27" name="Google Shape;7020;p88">
              <a:extLst>
                <a:ext uri="{FF2B5EF4-FFF2-40B4-BE49-F238E27FC236}">
                  <a16:creationId xmlns:a16="http://schemas.microsoft.com/office/drawing/2014/main" id="{A3D24D6D-9BCE-9BE4-F8EB-FA35579BE71C}"/>
                </a:ext>
              </a:extLst>
            </p:cNvPr>
            <p:cNvSpPr/>
            <p:nvPr/>
          </p:nvSpPr>
          <p:spPr>
            <a:xfrm>
              <a:off x="6730349" y="1707239"/>
              <a:ext cx="446400" cy="445212"/>
            </a:xfrm>
            <a:custGeom>
              <a:avLst/>
              <a:gdLst>
                <a:gd name="f0" fmla="val w"/>
                <a:gd name="f1" fmla="val h"/>
                <a:gd name="f2" fmla="val 0"/>
                <a:gd name="f3" fmla="val 11689"/>
                <a:gd name="f4" fmla="val 11658"/>
                <a:gd name="f5" fmla="val 5829"/>
                <a:gd name="f6" fmla="val 1355"/>
                <a:gd name="f7" fmla="val 8286"/>
                <a:gd name="f8" fmla="val 10271"/>
                <a:gd name="f9" fmla="val 3372"/>
                <a:gd name="f10" fmla="val 8318"/>
                <a:gd name="f11" fmla="val 3403"/>
                <a:gd name="f12" fmla="val 1387"/>
                <a:gd name="f13" fmla="val 8255"/>
                <a:gd name="f14" fmla="val 3371"/>
                <a:gd name="f15" fmla="val 1"/>
                <a:gd name="f16" fmla="val 2647"/>
                <a:gd name="f17" fmla="val 2616"/>
                <a:gd name="f18" fmla="val 9011"/>
                <a:gd name="f19" fmla="val 11657"/>
                <a:gd name="f20" fmla="val 9042"/>
                <a:gd name="f21" fmla="*/ f0 1 11689"/>
                <a:gd name="f22" fmla="*/ f1 1 11658"/>
                <a:gd name="f23" fmla="val f2"/>
                <a:gd name="f24" fmla="val f3"/>
                <a:gd name="f25" fmla="val f4"/>
                <a:gd name="f26" fmla="+- f25 0 f23"/>
                <a:gd name="f27" fmla="+- f24 0 f23"/>
                <a:gd name="f28" fmla="*/ f27 1 11689"/>
                <a:gd name="f29" fmla="*/ f26 1 11658"/>
                <a:gd name="f30" fmla="*/ f23 1 f28"/>
                <a:gd name="f31" fmla="*/ f24 1 f28"/>
                <a:gd name="f32" fmla="*/ f23 1 f29"/>
                <a:gd name="f33" fmla="*/ f25 1 f29"/>
                <a:gd name="f34" fmla="*/ f30 f21 1"/>
                <a:gd name="f35" fmla="*/ f31 f21 1"/>
                <a:gd name="f36" fmla="*/ f33 f22 1"/>
                <a:gd name="f37" fmla="*/ f32 f22 1"/>
              </a:gdLst>
              <a:ahLst/>
              <a:cxnLst>
                <a:cxn ang="3cd4">
                  <a:pos x="hc" y="t"/>
                </a:cxn>
                <a:cxn ang="0">
                  <a:pos x="r" y="vc"/>
                </a:cxn>
                <a:cxn ang="cd4">
                  <a:pos x="hc" y="b"/>
                </a:cxn>
                <a:cxn ang="cd2">
                  <a:pos x="l" y="vc"/>
                </a:cxn>
              </a:cxnLst>
              <a:rect l="f34" t="f37" r="f35" b="f36"/>
              <a:pathLst>
                <a:path w="11689" h="11658">
                  <a:moveTo>
                    <a:pt x="f5" y="f6"/>
                  </a:moveTo>
                  <a:cubicBezTo>
                    <a:pt x="f7" y="f6"/>
                    <a:pt x="f8" y="f9"/>
                    <a:pt x="f8" y="f5"/>
                  </a:cubicBezTo>
                  <a:cubicBezTo>
                    <a:pt x="f8" y="f7"/>
                    <a:pt x="f10" y="f8"/>
                    <a:pt x="f5" y="f8"/>
                  </a:cubicBezTo>
                  <a:cubicBezTo>
                    <a:pt x="f11" y="f8"/>
                    <a:pt x="f12" y="f13"/>
                    <a:pt x="f12" y="f5"/>
                  </a:cubicBezTo>
                  <a:cubicBezTo>
                    <a:pt x="f12" y="f9"/>
                    <a:pt x="f14" y="f6"/>
                    <a:pt x="f5" y="f6"/>
                  </a:cubicBezTo>
                  <a:close/>
                  <a:moveTo>
                    <a:pt x="f5" y="f15"/>
                  </a:moveTo>
                  <a:cubicBezTo>
                    <a:pt x="f16" y="f15"/>
                    <a:pt x="f2" y="f17"/>
                    <a:pt x="f2" y="f5"/>
                  </a:cubicBezTo>
                  <a:cubicBezTo>
                    <a:pt x="f2" y="f18"/>
                    <a:pt x="f16" y="f19"/>
                    <a:pt x="f5" y="f19"/>
                  </a:cubicBezTo>
                  <a:cubicBezTo>
                    <a:pt x="f18" y="f19"/>
                    <a:pt x="f19" y="f18"/>
                    <a:pt x="f19" y="f5"/>
                  </a:cubicBezTo>
                  <a:cubicBezTo>
                    <a:pt x="f3" y="f17"/>
                    <a:pt x="f20" y="f15"/>
                    <a:pt x="f5" y="f15"/>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sp>
        <p:nvSpPr>
          <p:cNvPr id="128" name="Google Shape;5917;p86">
            <a:extLst>
              <a:ext uri="{FF2B5EF4-FFF2-40B4-BE49-F238E27FC236}">
                <a16:creationId xmlns:a16="http://schemas.microsoft.com/office/drawing/2014/main" id="{04B2DBC0-6173-E03D-00CD-C61F1E9E95B7}"/>
              </a:ext>
            </a:extLst>
          </p:cNvPr>
          <p:cNvSpPr/>
          <p:nvPr/>
        </p:nvSpPr>
        <p:spPr>
          <a:xfrm>
            <a:off x="4030143" y="3436136"/>
            <a:ext cx="601381" cy="617561"/>
          </a:xfrm>
          <a:custGeom>
            <a:avLst/>
            <a:gdLst>
              <a:gd name="f0" fmla="val w"/>
              <a:gd name="f1" fmla="val h"/>
              <a:gd name="f2" fmla="val 0"/>
              <a:gd name="f3" fmla="val 12446"/>
              <a:gd name="f4" fmla="val 12698"/>
              <a:gd name="f5" fmla="val 6239"/>
              <a:gd name="f6" fmla="val 1"/>
              <a:gd name="f7" fmla="val 5105"/>
              <a:gd name="f8" fmla="val 4191"/>
              <a:gd name="f9" fmla="val 915"/>
              <a:gd name="f10" fmla="val 4159"/>
              <a:gd name="f11" fmla="val 2112"/>
              <a:gd name="f12" fmla="val 3088"/>
              <a:gd name="f13" fmla="val 4852"/>
              <a:gd name="f14" fmla="val 3939"/>
              <a:gd name="f15" fmla="val 5798"/>
              <a:gd name="f16" fmla="val 4097"/>
              <a:gd name="f17" fmla="val 5294"/>
              <a:gd name="f18" fmla="val 5483"/>
              <a:gd name="f19" fmla="val 6333"/>
              <a:gd name="f20" fmla="val 7310"/>
              <a:gd name="f21" fmla="val 7657"/>
              <a:gd name="f22" fmla="val 4222"/>
              <a:gd name="f23" fmla="val 7972"/>
              <a:gd name="f24" fmla="val 4380"/>
              <a:gd name="f25" fmla="val 8255"/>
              <a:gd name="f26" fmla="val 3403"/>
              <a:gd name="f27" fmla="val 9043"/>
              <a:gd name="f28" fmla="val 3057"/>
              <a:gd name="f29" fmla="val 8728"/>
              <a:gd name="f30" fmla="val 2584"/>
              <a:gd name="f31" fmla="val 8570"/>
              <a:gd name="f32" fmla="val 946"/>
              <a:gd name="f33" fmla="val 8602"/>
              <a:gd name="f34" fmla="val 9515"/>
              <a:gd name="f35" fmla="val 10650"/>
              <a:gd name="f36" fmla="val 11784"/>
              <a:gd name="f37" fmla="val 12697"/>
              <a:gd name="f38" fmla="val 3246"/>
              <a:gd name="f39" fmla="val 4128"/>
              <a:gd name="f40" fmla="val 11752"/>
              <a:gd name="f41" fmla="val 10303"/>
              <a:gd name="f42" fmla="val 4096"/>
              <a:gd name="f43" fmla="val 9988"/>
              <a:gd name="f44" fmla="val 9704"/>
              <a:gd name="f45" fmla="val 4947"/>
              <a:gd name="f46" fmla="val 8917"/>
              <a:gd name="f47" fmla="val 9232"/>
              <a:gd name="f48" fmla="val 5766"/>
              <a:gd name="f49" fmla="val 9389"/>
              <a:gd name="f50" fmla="val 6743"/>
              <a:gd name="f51" fmla="val 7184"/>
              <a:gd name="f52" fmla="val 9200"/>
              <a:gd name="f53" fmla="val 7530"/>
              <a:gd name="f54" fmla="val 8507"/>
              <a:gd name="f55" fmla="val 8350"/>
              <a:gd name="f56" fmla="val 8287"/>
              <a:gd name="f57" fmla="val 10366"/>
              <a:gd name="f58" fmla="val 11500"/>
              <a:gd name="f59" fmla="val 12414"/>
              <a:gd name="f60" fmla="val 12445"/>
              <a:gd name="f61" fmla="val 11563"/>
              <a:gd name="f62" fmla="val 9862"/>
              <a:gd name="f63" fmla="val 9421"/>
              <a:gd name="f64" fmla="val 8759"/>
              <a:gd name="f65" fmla="val 9074"/>
              <a:gd name="f66" fmla="val 8097"/>
              <a:gd name="f67" fmla="val 8318"/>
              <a:gd name="f68" fmla="val 7625"/>
              <a:gd name="f69" fmla="val 5451"/>
              <a:gd name="f70" fmla="val 6680"/>
              <a:gd name="f71" fmla="val 3908"/>
              <a:gd name="f72" fmla="val 7404"/>
              <a:gd name="f73" fmla="val 64"/>
              <a:gd name="f74" fmla="*/ f0 1 12446"/>
              <a:gd name="f75" fmla="*/ f1 1 12698"/>
              <a:gd name="f76" fmla="val f2"/>
              <a:gd name="f77" fmla="val f3"/>
              <a:gd name="f78" fmla="val f4"/>
              <a:gd name="f79" fmla="+- f78 0 f76"/>
              <a:gd name="f80" fmla="+- f77 0 f76"/>
              <a:gd name="f81" fmla="*/ f80 1 12446"/>
              <a:gd name="f82" fmla="*/ f79 1 12698"/>
              <a:gd name="f83" fmla="*/ f76 1 f81"/>
              <a:gd name="f84" fmla="*/ f77 1 f81"/>
              <a:gd name="f85" fmla="*/ f76 1 f82"/>
              <a:gd name="f86" fmla="*/ f78 1 f82"/>
              <a:gd name="f87" fmla="*/ f83 f74 1"/>
              <a:gd name="f88" fmla="*/ f84 f74 1"/>
              <a:gd name="f89" fmla="*/ f86 f75 1"/>
              <a:gd name="f90" fmla="*/ f85 f75 1"/>
            </a:gdLst>
            <a:ahLst/>
            <a:cxnLst>
              <a:cxn ang="3cd4">
                <a:pos x="hc" y="t"/>
              </a:cxn>
              <a:cxn ang="0">
                <a:pos x="r" y="vc"/>
              </a:cxn>
              <a:cxn ang="cd4">
                <a:pos x="hc" y="b"/>
              </a:cxn>
              <a:cxn ang="cd2">
                <a:pos x="l" y="vc"/>
              </a:cxn>
            </a:cxnLst>
            <a:rect l="f87" t="f90" r="f88" b="f89"/>
            <a:pathLst>
              <a:path w="12446" h="12698">
                <a:moveTo>
                  <a:pt x="f5" y="f6"/>
                </a:moveTo>
                <a:cubicBezTo>
                  <a:pt x="f7" y="f6"/>
                  <a:pt x="f8" y="f9"/>
                  <a:pt x="f10" y="f11"/>
                </a:cubicBezTo>
                <a:cubicBezTo>
                  <a:pt x="f10" y="f12"/>
                  <a:pt x="f13" y="f14"/>
                  <a:pt x="f15" y="f16"/>
                </a:cubicBezTo>
                <a:lnTo>
                  <a:pt x="f15" y="f17"/>
                </a:lnTo>
                <a:cubicBezTo>
                  <a:pt x="f13" y="f18"/>
                  <a:pt x="f10" y="f19"/>
                  <a:pt x="f10" y="f20"/>
                </a:cubicBezTo>
                <a:cubicBezTo>
                  <a:pt x="f10" y="f21"/>
                  <a:pt x="f22" y="f23"/>
                  <a:pt x="f24" y="f25"/>
                </a:cubicBezTo>
                <a:lnTo>
                  <a:pt x="f26" y="f27"/>
                </a:lnTo>
                <a:cubicBezTo>
                  <a:pt x="f28" y="f29"/>
                  <a:pt x="f30" y="f31"/>
                  <a:pt x="f11" y="f31"/>
                </a:cubicBezTo>
                <a:cubicBezTo>
                  <a:pt x="f32" y="f33"/>
                  <a:pt x="f6" y="f34"/>
                  <a:pt x="f6" y="f35"/>
                </a:cubicBezTo>
                <a:cubicBezTo>
                  <a:pt x="f6" y="f36"/>
                  <a:pt x="f32" y="f37"/>
                  <a:pt x="f11" y="f37"/>
                </a:cubicBezTo>
                <a:cubicBezTo>
                  <a:pt x="f38" y="f37"/>
                  <a:pt x="f39" y="f40"/>
                  <a:pt x="f8" y="f35"/>
                </a:cubicBezTo>
                <a:cubicBezTo>
                  <a:pt x="f8" y="f41"/>
                  <a:pt x="f42" y="f43"/>
                  <a:pt x="f14" y="f44"/>
                </a:cubicBezTo>
                <a:lnTo>
                  <a:pt x="f45" y="f46"/>
                </a:lnTo>
                <a:cubicBezTo>
                  <a:pt x="f17" y="f47"/>
                  <a:pt x="f48" y="f49"/>
                  <a:pt x="f5" y="f49"/>
                </a:cubicBezTo>
                <a:cubicBezTo>
                  <a:pt x="f50" y="f49"/>
                  <a:pt x="f51" y="f52"/>
                  <a:pt x="f53" y="f46"/>
                </a:cubicBezTo>
                <a:lnTo>
                  <a:pt x="f54" y="f44"/>
                </a:lnTo>
                <a:cubicBezTo>
                  <a:pt x="f55" y="f43"/>
                  <a:pt x="f56" y="f41"/>
                  <a:pt x="f56" y="f35"/>
                </a:cubicBezTo>
                <a:cubicBezTo>
                  <a:pt x="f56" y="f36"/>
                  <a:pt x="f47" y="f37"/>
                  <a:pt x="f57" y="f37"/>
                </a:cubicBezTo>
                <a:cubicBezTo>
                  <a:pt x="f58" y="f37"/>
                  <a:pt x="f59" y="f40"/>
                  <a:pt x="f60" y="f35"/>
                </a:cubicBezTo>
                <a:cubicBezTo>
                  <a:pt x="f60" y="f34"/>
                  <a:pt x="f61" y="f33"/>
                  <a:pt x="f57" y="f31"/>
                </a:cubicBezTo>
                <a:cubicBezTo>
                  <a:pt x="f62" y="f31"/>
                  <a:pt x="f63" y="f64"/>
                  <a:pt x="f65" y="f27"/>
                </a:cubicBezTo>
                <a:lnTo>
                  <a:pt x="f66" y="f25"/>
                </a:lnTo>
                <a:cubicBezTo>
                  <a:pt x="f25" y="f23"/>
                  <a:pt x="f67" y="f21"/>
                  <a:pt x="f67" y="f20"/>
                </a:cubicBezTo>
                <a:cubicBezTo>
                  <a:pt x="f67" y="f19"/>
                  <a:pt x="f68" y="f69"/>
                  <a:pt x="f70" y="f17"/>
                </a:cubicBezTo>
                <a:lnTo>
                  <a:pt x="f70" y="f16"/>
                </a:lnTo>
                <a:cubicBezTo>
                  <a:pt x="f68" y="f71"/>
                  <a:pt x="f67" y="f12"/>
                  <a:pt x="f67" y="f11"/>
                </a:cubicBezTo>
                <a:cubicBezTo>
                  <a:pt x="f67" y="f32"/>
                  <a:pt x="f72" y="f73"/>
                  <a:pt x="f5" y="f6"/>
                </a:cubicBezTo>
                <a:close/>
              </a:path>
            </a:pathLst>
          </a:custGeom>
          <a:solidFill>
            <a:srgbClr val="00B050"/>
          </a:solid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29" name="Google Shape;5955;p86">
            <a:extLst>
              <a:ext uri="{FF2B5EF4-FFF2-40B4-BE49-F238E27FC236}">
                <a16:creationId xmlns:a16="http://schemas.microsoft.com/office/drawing/2014/main" id="{9644E34A-06CA-0296-CD52-E56BE39F915C}"/>
              </a:ext>
            </a:extLst>
          </p:cNvPr>
          <p:cNvSpPr/>
          <p:nvPr/>
        </p:nvSpPr>
        <p:spPr>
          <a:xfrm>
            <a:off x="4749606" y="3532657"/>
            <a:ext cx="612001" cy="521024"/>
          </a:xfrm>
          <a:custGeom>
            <a:avLst/>
            <a:gdLst>
              <a:gd name="f0" fmla="val w"/>
              <a:gd name="f1" fmla="val h"/>
              <a:gd name="f2" fmla="val 0"/>
              <a:gd name="f3" fmla="val 12666"/>
              <a:gd name="f4" fmla="val 10713"/>
              <a:gd name="f5" fmla="val 1765"/>
              <a:gd name="f6" fmla="val 3309"/>
              <a:gd name="f7" fmla="val 7058"/>
              <a:gd name="f8" fmla="val 7278"/>
              <a:gd name="f9" fmla="val 1954"/>
              <a:gd name="f10" fmla="val 7436"/>
              <a:gd name="f11" fmla="val 2206"/>
              <a:gd name="f12" fmla="val 2615"/>
              <a:gd name="f13" fmla="val 9925"/>
              <a:gd name="f14" fmla="val 788"/>
              <a:gd name="f15" fmla="val 5073"/>
              <a:gd name="f16" fmla="val 5262"/>
              <a:gd name="f17" fmla="val 5514"/>
              <a:gd name="f18" fmla="val 5892"/>
              <a:gd name="f19" fmla="val 3403"/>
              <a:gd name="f20" fmla="val 3813"/>
              <a:gd name="f21" fmla="val 4033"/>
              <a:gd name="f22" fmla="val 4254"/>
              <a:gd name="f23" fmla="val 7247"/>
              <a:gd name="f24" fmla="val 8412"/>
              <a:gd name="f25" fmla="val 8601"/>
              <a:gd name="f26" fmla="val 8853"/>
              <a:gd name="f27" fmla="val 9294"/>
              <a:gd name="f28" fmla="val 6711"/>
              <a:gd name="f29" fmla="val 7152"/>
              <a:gd name="f30" fmla="val 7404"/>
              <a:gd name="f31" fmla="val 7593"/>
              <a:gd name="f32" fmla="val 11815"/>
              <a:gd name="f33" fmla="val 9988"/>
              <a:gd name="f34" fmla="val 10429"/>
              <a:gd name="f35" fmla="val 10649"/>
              <a:gd name="f36" fmla="val 10870"/>
              <a:gd name="f37" fmla="val 379"/>
              <a:gd name="f38" fmla="val 1"/>
              <a:gd name="f39" fmla="val 158"/>
              <a:gd name="f40" fmla="val 190"/>
              <a:gd name="f41" fmla="val 10334"/>
              <a:gd name="f42" fmla="val 10555"/>
              <a:gd name="f43" fmla="val 10712"/>
              <a:gd name="f44" fmla="val 12224"/>
              <a:gd name="f45" fmla="val 12476"/>
              <a:gd name="f46" fmla="val 12665"/>
              <a:gd name="f47" fmla="val 10523"/>
              <a:gd name="f48" fmla="val 12634"/>
              <a:gd name="f49" fmla="val 12445"/>
              <a:gd name="f50" fmla="*/ f0 1 12666"/>
              <a:gd name="f51" fmla="*/ f1 1 10713"/>
              <a:gd name="f52" fmla="val f2"/>
              <a:gd name="f53" fmla="val f3"/>
              <a:gd name="f54" fmla="val f4"/>
              <a:gd name="f55" fmla="+- f54 0 f52"/>
              <a:gd name="f56" fmla="+- f53 0 f52"/>
              <a:gd name="f57" fmla="*/ f56 1 12666"/>
              <a:gd name="f58" fmla="*/ f55 1 10713"/>
              <a:gd name="f59" fmla="*/ f52 1 f57"/>
              <a:gd name="f60" fmla="*/ f53 1 f57"/>
              <a:gd name="f61" fmla="*/ f52 1 f58"/>
              <a:gd name="f62" fmla="*/ f54 1 f58"/>
              <a:gd name="f63" fmla="*/ f59 f50 1"/>
              <a:gd name="f64" fmla="*/ f60 f50 1"/>
              <a:gd name="f65" fmla="*/ f62 f51 1"/>
              <a:gd name="f66" fmla="*/ f61 f51 1"/>
            </a:gdLst>
            <a:ahLst/>
            <a:cxnLst>
              <a:cxn ang="3cd4">
                <a:pos x="hc" y="t"/>
              </a:cxn>
              <a:cxn ang="0">
                <a:pos x="r" y="vc"/>
              </a:cxn>
              <a:cxn ang="cd4">
                <a:pos x="hc" y="b"/>
              </a:cxn>
              <a:cxn ang="cd2">
                <a:pos x="l" y="vc"/>
              </a:cxn>
            </a:cxnLst>
            <a:rect l="f63" t="f66" r="f64" b="f65"/>
            <a:pathLst>
              <a:path w="12666" h="10713">
                <a:moveTo>
                  <a:pt x="f5" y="f6"/>
                </a:moveTo>
                <a:lnTo>
                  <a:pt x="f5" y="f7"/>
                </a:lnTo>
                <a:cubicBezTo>
                  <a:pt x="f5" y="f8"/>
                  <a:pt x="f9" y="f10"/>
                  <a:pt x="f11" y="f10"/>
                </a:cubicBezTo>
                <a:lnTo>
                  <a:pt x="f12" y="f10"/>
                </a:lnTo>
                <a:lnTo>
                  <a:pt x="f12" y="f13"/>
                </a:lnTo>
                <a:lnTo>
                  <a:pt x="f14" y="f13"/>
                </a:lnTo>
                <a:lnTo>
                  <a:pt x="f14" y="f6"/>
                </a:lnTo>
                <a:close/>
                <a:moveTo>
                  <a:pt x="f15" y="f6"/>
                </a:moveTo>
                <a:lnTo>
                  <a:pt x="f15" y="f7"/>
                </a:lnTo>
                <a:cubicBezTo>
                  <a:pt x="f15" y="f8"/>
                  <a:pt x="f16" y="f10"/>
                  <a:pt x="f17" y="f10"/>
                </a:cubicBezTo>
                <a:lnTo>
                  <a:pt x="f18" y="f10"/>
                </a:lnTo>
                <a:lnTo>
                  <a:pt x="f18" y="f13"/>
                </a:lnTo>
                <a:lnTo>
                  <a:pt x="f19" y="f13"/>
                </a:lnTo>
                <a:lnTo>
                  <a:pt x="f19" y="f10"/>
                </a:lnTo>
                <a:lnTo>
                  <a:pt x="f20" y="f10"/>
                </a:lnTo>
                <a:cubicBezTo>
                  <a:pt x="f21" y="f10"/>
                  <a:pt x="f22" y="f23"/>
                  <a:pt x="f22" y="f7"/>
                </a:cubicBezTo>
                <a:lnTo>
                  <a:pt x="f22" y="f6"/>
                </a:lnTo>
                <a:close/>
                <a:moveTo>
                  <a:pt x="f24" y="f6"/>
                </a:moveTo>
                <a:lnTo>
                  <a:pt x="f24" y="f7"/>
                </a:lnTo>
                <a:cubicBezTo>
                  <a:pt x="f24" y="f8"/>
                  <a:pt x="f25" y="f10"/>
                  <a:pt x="f26" y="f10"/>
                </a:cubicBezTo>
                <a:lnTo>
                  <a:pt x="f27" y="f10"/>
                </a:lnTo>
                <a:lnTo>
                  <a:pt x="f27" y="f13"/>
                </a:lnTo>
                <a:lnTo>
                  <a:pt x="f28" y="f13"/>
                </a:lnTo>
                <a:lnTo>
                  <a:pt x="f28" y="f10"/>
                </a:lnTo>
                <a:lnTo>
                  <a:pt x="f29" y="f10"/>
                </a:lnTo>
                <a:cubicBezTo>
                  <a:pt x="f30" y="f10"/>
                  <a:pt x="f31" y="f23"/>
                  <a:pt x="f31" y="f7"/>
                </a:cubicBezTo>
                <a:lnTo>
                  <a:pt x="f31" y="f6"/>
                </a:lnTo>
                <a:close/>
                <a:moveTo>
                  <a:pt x="f32" y="f6"/>
                </a:moveTo>
                <a:lnTo>
                  <a:pt x="f32" y="f13"/>
                </a:lnTo>
                <a:lnTo>
                  <a:pt x="f33" y="f13"/>
                </a:lnTo>
                <a:lnTo>
                  <a:pt x="f33" y="f10"/>
                </a:lnTo>
                <a:lnTo>
                  <a:pt x="f34" y="f10"/>
                </a:lnTo>
                <a:cubicBezTo>
                  <a:pt x="f35" y="f10"/>
                  <a:pt x="f36" y="f23"/>
                  <a:pt x="f36" y="f7"/>
                </a:cubicBezTo>
                <a:lnTo>
                  <a:pt x="f36" y="f6"/>
                </a:lnTo>
                <a:close/>
                <a:moveTo>
                  <a:pt x="f37" y="f38"/>
                </a:moveTo>
                <a:cubicBezTo>
                  <a:pt x="f39" y="f38"/>
                  <a:pt x="f38" y="f40"/>
                  <a:pt x="f38" y="f37"/>
                </a:cubicBezTo>
                <a:lnTo>
                  <a:pt x="f38" y="f41"/>
                </a:lnTo>
                <a:cubicBezTo>
                  <a:pt x="f38" y="f42"/>
                  <a:pt x="f40" y="f43"/>
                  <a:pt x="f37" y="f43"/>
                </a:cubicBezTo>
                <a:lnTo>
                  <a:pt x="f44" y="f43"/>
                </a:lnTo>
                <a:cubicBezTo>
                  <a:pt x="f45" y="f43"/>
                  <a:pt x="f46" y="f47"/>
                  <a:pt x="f46" y="f41"/>
                </a:cubicBezTo>
                <a:lnTo>
                  <a:pt x="f46" y="f37"/>
                </a:lnTo>
                <a:cubicBezTo>
                  <a:pt x="f48" y="f40"/>
                  <a:pt x="f49" y="f38"/>
                  <a:pt x="f44" y="f38"/>
                </a:cubicBezTo>
                <a:close/>
              </a:path>
            </a:pathLst>
          </a:custGeom>
          <a:solidFill>
            <a:srgbClr val="00B050"/>
          </a:solid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nvGrpSpPr>
          <p:cNvPr id="130" name="Google Shape;5983;p86">
            <a:extLst>
              <a:ext uri="{FF2B5EF4-FFF2-40B4-BE49-F238E27FC236}">
                <a16:creationId xmlns:a16="http://schemas.microsoft.com/office/drawing/2014/main" id="{753FA3AD-772B-5514-9358-E1B9DFAFB8F9}"/>
              </a:ext>
            </a:extLst>
          </p:cNvPr>
          <p:cNvGrpSpPr/>
          <p:nvPr/>
        </p:nvGrpSpPr>
        <p:grpSpPr>
          <a:xfrm>
            <a:off x="5612885" y="3452324"/>
            <a:ext cx="615049" cy="616000"/>
            <a:chOff x="5526834" y="2589242"/>
            <a:chExt cx="461287" cy="462000"/>
          </a:xfrm>
          <a:solidFill>
            <a:srgbClr val="00B050"/>
          </a:solidFill>
        </p:grpSpPr>
        <p:sp>
          <p:nvSpPr>
            <p:cNvPr id="131" name="Google Shape;5984;p86">
              <a:extLst>
                <a:ext uri="{FF2B5EF4-FFF2-40B4-BE49-F238E27FC236}">
                  <a16:creationId xmlns:a16="http://schemas.microsoft.com/office/drawing/2014/main" id="{F203BDFD-8A3E-153C-9CCF-9150B0F2C0EB}"/>
                </a:ext>
              </a:extLst>
            </p:cNvPr>
            <p:cNvSpPr/>
            <p:nvPr/>
          </p:nvSpPr>
          <p:spPr>
            <a:xfrm>
              <a:off x="5526834" y="2589242"/>
              <a:ext cx="368804" cy="370048"/>
            </a:xfrm>
            <a:custGeom>
              <a:avLst/>
              <a:gdLst>
                <a:gd name="f0" fmla="val w"/>
                <a:gd name="f1" fmla="val h"/>
                <a:gd name="f2" fmla="val 0"/>
                <a:gd name="f3" fmla="val 10177"/>
                <a:gd name="f4" fmla="val 10145"/>
                <a:gd name="f5" fmla="val 5104"/>
                <a:gd name="f6" fmla="val 3813"/>
                <a:gd name="f7" fmla="val 5797"/>
                <a:gd name="f8" fmla="val 6364"/>
                <a:gd name="f9" fmla="val 4348"/>
                <a:gd name="f10" fmla="val 5073"/>
                <a:gd name="f11" fmla="val 5766"/>
                <a:gd name="f12" fmla="val 6333"/>
                <a:gd name="f13" fmla="val 4379"/>
                <a:gd name="f14" fmla="val 3844"/>
                <a:gd name="f15" fmla="val 4411"/>
                <a:gd name="f16" fmla="val 2300"/>
                <a:gd name="f17" fmla="val 2269"/>
                <a:gd name="f18" fmla="val 63"/>
                <a:gd name="f19" fmla="val 7908"/>
                <a:gd name="f20" fmla="val 7877"/>
                <a:gd name="f21" fmla="val 10176"/>
                <a:gd name="f22" fmla="*/ f0 1 10177"/>
                <a:gd name="f23" fmla="*/ f1 1 10145"/>
                <a:gd name="f24" fmla="val f2"/>
                <a:gd name="f25" fmla="val f3"/>
                <a:gd name="f26" fmla="val f4"/>
                <a:gd name="f27" fmla="+- f26 0 f24"/>
                <a:gd name="f28" fmla="+- f25 0 f24"/>
                <a:gd name="f29" fmla="*/ f28 1 10177"/>
                <a:gd name="f30" fmla="*/ f27 1 10145"/>
                <a:gd name="f31" fmla="*/ f24 1 f29"/>
                <a:gd name="f32" fmla="*/ f25 1 f29"/>
                <a:gd name="f33" fmla="*/ f24 1 f30"/>
                <a:gd name="f34" fmla="*/ f26 1 f30"/>
                <a:gd name="f35" fmla="*/ f31 f22 1"/>
                <a:gd name="f36" fmla="*/ f32 f22 1"/>
                <a:gd name="f37" fmla="*/ f34 f23 1"/>
                <a:gd name="f38" fmla="*/ f33 f23 1"/>
              </a:gdLst>
              <a:ahLst/>
              <a:cxnLst>
                <a:cxn ang="3cd4">
                  <a:pos x="hc" y="t"/>
                </a:cxn>
                <a:cxn ang="0">
                  <a:pos x="r" y="vc"/>
                </a:cxn>
                <a:cxn ang="cd4">
                  <a:pos x="hc" y="b"/>
                </a:cxn>
                <a:cxn ang="cd2">
                  <a:pos x="l" y="vc"/>
                </a:cxn>
              </a:cxnLst>
              <a:rect l="f35" t="f38" r="f36" b="f37"/>
              <a:pathLst>
                <a:path w="10177" h="10145">
                  <a:moveTo>
                    <a:pt x="f5" y="f6"/>
                  </a:moveTo>
                  <a:cubicBezTo>
                    <a:pt x="f7" y="f6"/>
                    <a:pt x="f8" y="f9"/>
                    <a:pt x="f8" y="f10"/>
                  </a:cubicBezTo>
                  <a:cubicBezTo>
                    <a:pt x="f8" y="f11"/>
                    <a:pt x="f7" y="f12"/>
                    <a:pt x="f5" y="f12"/>
                  </a:cubicBezTo>
                  <a:cubicBezTo>
                    <a:pt x="f13" y="f12"/>
                    <a:pt x="f14" y="f11"/>
                    <a:pt x="f14" y="f10"/>
                  </a:cubicBezTo>
                  <a:cubicBezTo>
                    <a:pt x="f14" y="f15"/>
                    <a:pt x="f15" y="f6"/>
                    <a:pt x="f5" y="f6"/>
                  </a:cubicBezTo>
                  <a:close/>
                  <a:moveTo>
                    <a:pt x="f5" y="f2"/>
                  </a:moveTo>
                  <a:cubicBezTo>
                    <a:pt x="f16" y="f2"/>
                    <a:pt x="f2" y="f17"/>
                    <a:pt x="f2" y="f10"/>
                  </a:cubicBezTo>
                  <a:cubicBezTo>
                    <a:pt x="f18" y="f19"/>
                    <a:pt x="f16" y="f4"/>
                    <a:pt x="f5" y="f4"/>
                  </a:cubicBezTo>
                  <a:cubicBezTo>
                    <a:pt x="f20" y="f4"/>
                    <a:pt x="f21" y="f20"/>
                    <a:pt x="f21" y="f10"/>
                  </a:cubicBezTo>
                  <a:cubicBezTo>
                    <a:pt x="f21" y="f17"/>
                    <a:pt x="f20"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32" name="Google Shape;5985;p86">
              <a:extLst>
                <a:ext uri="{FF2B5EF4-FFF2-40B4-BE49-F238E27FC236}">
                  <a16:creationId xmlns:a16="http://schemas.microsoft.com/office/drawing/2014/main" id="{871FCE81-A02B-CDB9-77E8-D949AFE6E6B5}"/>
                </a:ext>
              </a:extLst>
            </p:cNvPr>
            <p:cNvSpPr/>
            <p:nvPr/>
          </p:nvSpPr>
          <p:spPr>
            <a:xfrm>
              <a:off x="5588474" y="2775231"/>
              <a:ext cx="399647" cy="276011"/>
            </a:xfrm>
            <a:custGeom>
              <a:avLst/>
              <a:gdLst>
                <a:gd name="f0" fmla="val w"/>
                <a:gd name="f1" fmla="val h"/>
                <a:gd name="f2" fmla="val 0"/>
                <a:gd name="f3" fmla="val 11028"/>
                <a:gd name="f4" fmla="val 7567"/>
                <a:gd name="f5" fmla="val 9774"/>
                <a:gd name="f6" fmla="val 9040"/>
                <a:gd name="f7" fmla="val 8444"/>
                <a:gd name="f8" fmla="val 548"/>
                <a:gd name="f9" fmla="val 1265"/>
                <a:gd name="f10" fmla="val 1801"/>
                <a:gd name="f11" fmla="val 8790"/>
                <a:gd name="f12" fmla="val 2305"/>
                <a:gd name="f13" fmla="val 9295"/>
                <a:gd name="f14" fmla="val 2463"/>
                <a:gd name="f15" fmla="val 2967"/>
                <a:gd name="f16" fmla="val 4416"/>
                <a:gd name="f17" fmla="val 8192"/>
                <a:gd name="f18" fmla="val 5645"/>
                <a:gd name="f19" fmla="val 6774"/>
                <a:gd name="f20" fmla="val 5834"/>
                <a:gd name="f21" fmla="val 4825"/>
                <a:gd name="f22" fmla="val 5829"/>
                <a:gd name="f23" fmla="val 5487"/>
                <a:gd name="f24" fmla="val 4663"/>
                <a:gd name="f25" fmla="val 5865"/>
                <a:gd name="f26" fmla="val 3403"/>
                <a:gd name="f27" fmla="val 2143"/>
                <a:gd name="f28" fmla="val 977"/>
                <a:gd name="f29" fmla="val 1"/>
                <a:gd name="f30" fmla="val 6306"/>
                <a:gd name="f31" fmla="val 7031"/>
                <a:gd name="f32" fmla="val 568"/>
                <a:gd name="f33" fmla="val 7566"/>
                <a:gd name="f34" fmla="val 1261"/>
                <a:gd name="f35" fmla="val 5388"/>
                <a:gd name="f36" fmla="val 5955"/>
                <a:gd name="f37" fmla="val 6459"/>
                <a:gd name="f38" fmla="val 7220"/>
                <a:gd name="f39" fmla="val 6617"/>
                <a:gd name="f40" fmla="val 6716"/>
                <a:gd name="f41" fmla="val 8601"/>
                <a:gd name="f42" fmla="val 6495"/>
                <a:gd name="f43" fmla="val 10082"/>
                <a:gd name="f44" fmla="val 4920"/>
                <a:gd name="f45" fmla="val 10114"/>
                <a:gd name="f46" fmla="val 2904"/>
                <a:gd name="f47" fmla="val 2400"/>
                <a:gd name="f48" fmla="val 10649"/>
                <a:gd name="f49" fmla="val 2211"/>
                <a:gd name="f50" fmla="val 11027"/>
                <a:gd name="f51" fmla="val 1706"/>
                <a:gd name="f52" fmla="val 10996"/>
                <a:gd name="f53" fmla="val 1108"/>
                <a:gd name="f54" fmla="val 10964"/>
                <a:gd name="f55" fmla="val 572"/>
                <a:gd name="f56" fmla="val 10492"/>
                <a:gd name="f57" fmla="val 100"/>
                <a:gd name="f58" fmla="val 9893"/>
                <a:gd name="f59" fmla="val 5"/>
                <a:gd name="f60" fmla="val 9853"/>
                <a:gd name="f61" fmla="val 2"/>
                <a:gd name="f62" fmla="val 9813"/>
                <a:gd name="f63" fmla="*/ f0 1 11028"/>
                <a:gd name="f64" fmla="*/ f1 1 7567"/>
                <a:gd name="f65" fmla="val f2"/>
                <a:gd name="f66" fmla="val f3"/>
                <a:gd name="f67" fmla="val f4"/>
                <a:gd name="f68" fmla="+- f67 0 f65"/>
                <a:gd name="f69" fmla="+- f66 0 f65"/>
                <a:gd name="f70" fmla="*/ f69 1 11028"/>
                <a:gd name="f71" fmla="*/ f68 1 7567"/>
                <a:gd name="f72" fmla="*/ f65 1 f70"/>
                <a:gd name="f73" fmla="*/ f66 1 f70"/>
                <a:gd name="f74" fmla="*/ f65 1 f71"/>
                <a:gd name="f75" fmla="*/ f67 1 f71"/>
                <a:gd name="f76" fmla="*/ f72 f63 1"/>
                <a:gd name="f77" fmla="*/ f73 f63 1"/>
                <a:gd name="f78" fmla="*/ f75 f64 1"/>
                <a:gd name="f79" fmla="*/ f74 f64 1"/>
              </a:gdLst>
              <a:ahLst/>
              <a:cxnLst>
                <a:cxn ang="3cd4">
                  <a:pos x="hc" y="t"/>
                </a:cxn>
                <a:cxn ang="0">
                  <a:pos x="r" y="vc"/>
                </a:cxn>
                <a:cxn ang="cd4">
                  <a:pos x="hc" y="b"/>
                </a:cxn>
                <a:cxn ang="cd2">
                  <a:pos x="l" y="vc"/>
                </a:cxn>
              </a:cxnLst>
              <a:rect l="f76" t="f79" r="f77" b="f78"/>
              <a:pathLst>
                <a:path w="11028" h="7567">
                  <a:moveTo>
                    <a:pt x="f5" y="f2"/>
                  </a:moveTo>
                  <a:cubicBezTo>
                    <a:pt x="f6" y="f2"/>
                    <a:pt x="f7" y="f8"/>
                    <a:pt x="f7" y="f9"/>
                  </a:cubicBezTo>
                  <a:cubicBezTo>
                    <a:pt x="f7" y="f10"/>
                    <a:pt x="f11" y="f12"/>
                    <a:pt x="f13" y="f14"/>
                  </a:cubicBezTo>
                  <a:lnTo>
                    <a:pt x="f13" y="f15"/>
                  </a:lnTo>
                  <a:cubicBezTo>
                    <a:pt x="f13" y="f16"/>
                    <a:pt x="f17" y="f18"/>
                    <a:pt x="f19" y="f20"/>
                  </a:cubicBezTo>
                  <a:lnTo>
                    <a:pt x="f19" y="f21"/>
                  </a:lnTo>
                  <a:cubicBezTo>
                    <a:pt x="f22" y="f23"/>
                    <a:pt x="f24" y="f25"/>
                    <a:pt x="f26" y="f25"/>
                  </a:cubicBezTo>
                  <a:cubicBezTo>
                    <a:pt x="f27" y="f25"/>
                    <a:pt x="f28" y="f23"/>
                    <a:pt x="f29" y="f21"/>
                  </a:cubicBezTo>
                  <a:lnTo>
                    <a:pt x="f29" y="f30"/>
                  </a:lnTo>
                  <a:cubicBezTo>
                    <a:pt x="f29" y="f31"/>
                    <a:pt x="f32" y="f33"/>
                    <a:pt x="f34" y="f33"/>
                  </a:cubicBezTo>
                  <a:lnTo>
                    <a:pt x="f35" y="f33"/>
                  </a:lnTo>
                  <a:cubicBezTo>
                    <a:pt x="f36" y="f33"/>
                    <a:pt x="f37" y="f38"/>
                    <a:pt x="f39" y="f40"/>
                  </a:cubicBezTo>
                  <a:cubicBezTo>
                    <a:pt x="f41" y="f42"/>
                    <a:pt x="f43" y="f44"/>
                    <a:pt x="f45" y="f46"/>
                  </a:cubicBezTo>
                  <a:lnTo>
                    <a:pt x="f45" y="f47"/>
                  </a:lnTo>
                  <a:cubicBezTo>
                    <a:pt x="f48" y="f49"/>
                    <a:pt x="f50" y="f51"/>
                    <a:pt x="f52" y="f53"/>
                  </a:cubicBezTo>
                  <a:cubicBezTo>
                    <a:pt x="f54" y="f55"/>
                    <a:pt x="f56" y="f57"/>
                    <a:pt x="f58" y="f59"/>
                  </a:cubicBezTo>
                  <a:cubicBezTo>
                    <a:pt x="f60" y="f61"/>
                    <a:pt x="f62"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133" name="Google Shape;5986;p86">
            <a:extLst>
              <a:ext uri="{FF2B5EF4-FFF2-40B4-BE49-F238E27FC236}">
                <a16:creationId xmlns:a16="http://schemas.microsoft.com/office/drawing/2014/main" id="{2F9A5532-B90A-9C41-2920-DC56D3865D52}"/>
              </a:ext>
            </a:extLst>
          </p:cNvPr>
          <p:cNvGrpSpPr/>
          <p:nvPr/>
        </p:nvGrpSpPr>
        <p:grpSpPr>
          <a:xfrm>
            <a:off x="8048909" y="3428819"/>
            <a:ext cx="621097" cy="619060"/>
            <a:chOff x="7353851" y="2571612"/>
            <a:chExt cx="465823" cy="464295"/>
          </a:xfrm>
          <a:solidFill>
            <a:srgbClr val="00B050"/>
          </a:solidFill>
        </p:grpSpPr>
        <p:sp>
          <p:nvSpPr>
            <p:cNvPr id="134" name="Google Shape;5987;p86">
              <a:extLst>
                <a:ext uri="{FF2B5EF4-FFF2-40B4-BE49-F238E27FC236}">
                  <a16:creationId xmlns:a16="http://schemas.microsoft.com/office/drawing/2014/main" id="{D25F9F50-05C6-10CD-8DCF-725B6316422F}"/>
                </a:ext>
              </a:extLst>
            </p:cNvPr>
            <p:cNvSpPr/>
            <p:nvPr/>
          </p:nvSpPr>
          <p:spPr>
            <a:xfrm>
              <a:off x="7635834" y="2856594"/>
              <a:ext cx="183840" cy="179313"/>
            </a:xfrm>
            <a:custGeom>
              <a:avLst/>
              <a:gdLst>
                <a:gd name="f0" fmla="val w"/>
                <a:gd name="f1" fmla="val h"/>
                <a:gd name="f2" fmla="val 0"/>
                <a:gd name="f3" fmla="val 5073"/>
                <a:gd name="f4" fmla="val 4916"/>
                <a:gd name="f5" fmla="val 2238"/>
                <a:gd name="f6" fmla="val 1"/>
                <a:gd name="f7" fmla="val 1986"/>
                <a:gd name="f8" fmla="val 442"/>
                <a:gd name="f9" fmla="val 1671"/>
                <a:gd name="f10" fmla="val 820"/>
                <a:gd name="f11" fmla="val 1324"/>
                <a:gd name="f12" fmla="val 1229"/>
                <a:gd name="f13" fmla="val 946"/>
                <a:gd name="f14" fmla="val 473"/>
                <a:gd name="f15" fmla="val 2206"/>
                <a:gd name="f16" fmla="val 4443"/>
                <a:gd name="f17" fmla="val 2521"/>
                <a:gd name="f18" fmla="val 4758"/>
                <a:gd name="f19" fmla="val 2923"/>
                <a:gd name="f20" fmla="val 3325"/>
                <a:gd name="f21" fmla="val 3726"/>
                <a:gd name="f22" fmla="val 4128"/>
                <a:gd name="f23" fmla="val 3813"/>
                <a:gd name="f24" fmla="val 2836"/>
                <a:gd name="f25" fmla="*/ f0 1 5073"/>
                <a:gd name="f26" fmla="*/ f1 1 4916"/>
                <a:gd name="f27" fmla="val f2"/>
                <a:gd name="f28" fmla="val f3"/>
                <a:gd name="f29" fmla="val f4"/>
                <a:gd name="f30" fmla="+- f29 0 f27"/>
                <a:gd name="f31" fmla="+- f28 0 f27"/>
                <a:gd name="f32" fmla="*/ f31 1 5073"/>
                <a:gd name="f33" fmla="*/ f30 1 4916"/>
                <a:gd name="f34" fmla="*/ f27 1 f32"/>
                <a:gd name="f35" fmla="*/ f28 1 f32"/>
                <a:gd name="f36" fmla="*/ f27 1 f33"/>
                <a:gd name="f37" fmla="*/ f29 1 f33"/>
                <a:gd name="f38" fmla="*/ f34 f25 1"/>
                <a:gd name="f39" fmla="*/ f35 f25 1"/>
                <a:gd name="f40" fmla="*/ f37 f26 1"/>
                <a:gd name="f41" fmla="*/ f36 f26 1"/>
              </a:gdLst>
              <a:ahLst/>
              <a:cxnLst>
                <a:cxn ang="3cd4">
                  <a:pos x="hc" y="t"/>
                </a:cxn>
                <a:cxn ang="0">
                  <a:pos x="r" y="vc"/>
                </a:cxn>
                <a:cxn ang="cd4">
                  <a:pos x="hc" y="b"/>
                </a:cxn>
                <a:cxn ang="cd2">
                  <a:pos x="l" y="vc"/>
                </a:cxn>
              </a:cxnLst>
              <a:rect l="f38" t="f41" r="f39" b="f40"/>
              <a:pathLst>
                <a:path w="5073" h="4916">
                  <a:moveTo>
                    <a:pt x="f5" y="f6"/>
                  </a:moveTo>
                  <a:cubicBezTo>
                    <a:pt x="f7" y="f8"/>
                    <a:pt x="f9" y="f10"/>
                    <a:pt x="f11" y="f12"/>
                  </a:cubicBezTo>
                  <a:cubicBezTo>
                    <a:pt x="f13" y="f9"/>
                    <a:pt x="f14" y="f7"/>
                    <a:pt x="f6" y="f5"/>
                  </a:cubicBezTo>
                  <a:lnTo>
                    <a:pt x="f15" y="f16"/>
                  </a:lnTo>
                  <a:cubicBezTo>
                    <a:pt x="f17" y="f18"/>
                    <a:pt x="f19" y="f4"/>
                    <a:pt x="f20" y="f4"/>
                  </a:cubicBezTo>
                  <a:cubicBezTo>
                    <a:pt x="f21" y="f4"/>
                    <a:pt x="f22" y="f18"/>
                    <a:pt x="f16" y="f16"/>
                  </a:cubicBezTo>
                  <a:cubicBezTo>
                    <a:pt x="f3" y="f23"/>
                    <a:pt x="f3" y="f24"/>
                    <a:pt x="f16" y="f15"/>
                  </a:cubicBezTo>
                  <a:lnTo>
                    <a:pt x="f5" y="f6"/>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35" name="Google Shape;5988;p86">
              <a:extLst>
                <a:ext uri="{FF2B5EF4-FFF2-40B4-BE49-F238E27FC236}">
                  <a16:creationId xmlns:a16="http://schemas.microsoft.com/office/drawing/2014/main" id="{C7B444F9-F405-8797-78EE-E6185284985D}"/>
                </a:ext>
              </a:extLst>
            </p:cNvPr>
            <p:cNvSpPr/>
            <p:nvPr/>
          </p:nvSpPr>
          <p:spPr>
            <a:xfrm>
              <a:off x="7353851" y="2571612"/>
              <a:ext cx="359670" cy="363227"/>
            </a:xfrm>
            <a:custGeom>
              <a:avLst/>
              <a:gdLst>
                <a:gd name="f0" fmla="val w"/>
                <a:gd name="f1" fmla="val h"/>
                <a:gd name="f2" fmla="val 0"/>
                <a:gd name="f3" fmla="val 9925"/>
                <a:gd name="f4" fmla="val 9958"/>
                <a:gd name="f5" fmla="val 4978"/>
                <a:gd name="f6" fmla="val 1702"/>
                <a:gd name="f7" fmla="val 6774"/>
                <a:gd name="f8" fmla="val 8286"/>
                <a:gd name="f9" fmla="val 3214"/>
                <a:gd name="f10" fmla="val 5010"/>
                <a:gd name="f11" fmla="val 8254"/>
                <a:gd name="f12" fmla="val 5892"/>
                <a:gd name="f13" fmla="val 7939"/>
                <a:gd name="f14" fmla="val 6711"/>
                <a:gd name="f15" fmla="val 7341"/>
                <a:gd name="f16" fmla="val 7310"/>
                <a:gd name="f17" fmla="val 6742"/>
                <a:gd name="f18" fmla="val 7908"/>
                <a:gd name="f19" fmla="val 5923"/>
                <a:gd name="f20" fmla="val 8318"/>
                <a:gd name="f21" fmla="val 3151"/>
                <a:gd name="f22" fmla="val 1670"/>
                <a:gd name="f23" fmla="val 6837"/>
                <a:gd name="f24" fmla="val 1"/>
                <a:gd name="f25" fmla="val 2268"/>
                <a:gd name="f26" fmla="val 2269"/>
                <a:gd name="f27" fmla="val 7688"/>
                <a:gd name="f28" fmla="val 9956"/>
                <a:gd name="f29" fmla="val 5013"/>
                <a:gd name="f30" fmla="val 9957"/>
                <a:gd name="f31" fmla="val 5048"/>
                <a:gd name="f32" fmla="val 5083"/>
                <a:gd name="f33" fmla="val 6367"/>
                <a:gd name="f34" fmla="val 7586"/>
                <a:gd name="f35" fmla="val 9395"/>
                <a:gd name="f36" fmla="val 8506"/>
                <a:gd name="f37" fmla="val 8444"/>
                <a:gd name="f38" fmla="val 9420"/>
                <a:gd name="f39" fmla="val 7499"/>
                <a:gd name="f40" fmla="val 9924"/>
                <a:gd name="f41" fmla="val 6270"/>
                <a:gd name="f42" fmla="val 7687"/>
                <a:gd name="f43" fmla="*/ f0 1 9925"/>
                <a:gd name="f44" fmla="*/ f1 1 9958"/>
                <a:gd name="f45" fmla="val f2"/>
                <a:gd name="f46" fmla="val f3"/>
                <a:gd name="f47" fmla="val f4"/>
                <a:gd name="f48" fmla="+- f47 0 f45"/>
                <a:gd name="f49" fmla="+- f46 0 f45"/>
                <a:gd name="f50" fmla="*/ f49 1 9925"/>
                <a:gd name="f51" fmla="*/ f48 1 9958"/>
                <a:gd name="f52" fmla="*/ f45 1 f50"/>
                <a:gd name="f53" fmla="*/ f46 1 f50"/>
                <a:gd name="f54" fmla="*/ f45 1 f51"/>
                <a:gd name="f55" fmla="*/ f47 1 f51"/>
                <a:gd name="f56" fmla="*/ f52 f43 1"/>
                <a:gd name="f57" fmla="*/ f53 f43 1"/>
                <a:gd name="f58" fmla="*/ f55 f44 1"/>
                <a:gd name="f59" fmla="*/ f54 f44 1"/>
              </a:gdLst>
              <a:ahLst/>
              <a:cxnLst>
                <a:cxn ang="3cd4">
                  <a:pos x="hc" y="t"/>
                </a:cxn>
                <a:cxn ang="0">
                  <a:pos x="r" y="vc"/>
                </a:cxn>
                <a:cxn ang="cd4">
                  <a:pos x="hc" y="b"/>
                </a:cxn>
                <a:cxn ang="cd2">
                  <a:pos x="l" y="vc"/>
                </a:cxn>
              </a:cxnLst>
              <a:rect l="f56" t="f59" r="f57" b="f58"/>
              <a:pathLst>
                <a:path w="9925" h="9958">
                  <a:moveTo>
                    <a:pt x="f5" y="f6"/>
                  </a:moveTo>
                  <a:cubicBezTo>
                    <a:pt x="f7" y="f6"/>
                    <a:pt x="f8" y="f9"/>
                    <a:pt x="f8" y="f10"/>
                  </a:cubicBezTo>
                  <a:cubicBezTo>
                    <a:pt x="f11" y="f12"/>
                    <a:pt x="f13" y="f14"/>
                    <a:pt x="f15" y="f16"/>
                  </a:cubicBezTo>
                  <a:cubicBezTo>
                    <a:pt x="f17" y="f18"/>
                    <a:pt x="f19" y="f20"/>
                    <a:pt x="f5" y="f20"/>
                  </a:cubicBezTo>
                  <a:cubicBezTo>
                    <a:pt x="f21" y="f20"/>
                    <a:pt x="f22" y="f23"/>
                    <a:pt x="f22" y="f10"/>
                  </a:cubicBezTo>
                  <a:cubicBezTo>
                    <a:pt x="f22" y="f9"/>
                    <a:pt x="f21" y="f6"/>
                    <a:pt x="f5" y="f6"/>
                  </a:cubicBezTo>
                  <a:close/>
                  <a:moveTo>
                    <a:pt x="f5" y="f24"/>
                  </a:moveTo>
                  <a:cubicBezTo>
                    <a:pt x="f25" y="f24"/>
                    <a:pt x="f2" y="f26"/>
                    <a:pt x="f2" y="f5"/>
                  </a:cubicBezTo>
                  <a:cubicBezTo>
                    <a:pt x="f2" y="f27"/>
                    <a:pt x="f25" y="f28"/>
                    <a:pt x="f5" y="f28"/>
                  </a:cubicBezTo>
                  <a:cubicBezTo>
                    <a:pt x="f29" y="f30"/>
                    <a:pt x="f31" y="f30"/>
                    <a:pt x="f32" y="f30"/>
                  </a:cubicBezTo>
                  <a:cubicBezTo>
                    <a:pt x="f33" y="f30"/>
                    <a:pt x="f34" y="f35"/>
                    <a:pt x="f36" y="f37"/>
                  </a:cubicBezTo>
                  <a:cubicBezTo>
                    <a:pt x="f38" y="f39"/>
                    <a:pt x="f40" y="f41"/>
                    <a:pt x="f40" y="f5"/>
                  </a:cubicBezTo>
                  <a:cubicBezTo>
                    <a:pt x="f40" y="f26"/>
                    <a:pt x="f42" y="f24"/>
                    <a:pt x="f5" y="f24"/>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136" name="Google Shape;6005;p86">
            <a:extLst>
              <a:ext uri="{FF2B5EF4-FFF2-40B4-BE49-F238E27FC236}">
                <a16:creationId xmlns:a16="http://schemas.microsoft.com/office/drawing/2014/main" id="{646F3AF4-BE29-A550-C790-1F2EF8E0D593}"/>
              </a:ext>
            </a:extLst>
          </p:cNvPr>
          <p:cNvGrpSpPr/>
          <p:nvPr/>
        </p:nvGrpSpPr>
        <p:grpSpPr>
          <a:xfrm>
            <a:off x="4778903" y="4660393"/>
            <a:ext cx="541715" cy="545200"/>
            <a:chOff x="4901348" y="3495294"/>
            <a:chExt cx="406286" cy="408900"/>
          </a:xfrm>
          <a:solidFill>
            <a:srgbClr val="00B050"/>
          </a:solidFill>
        </p:grpSpPr>
        <p:sp>
          <p:nvSpPr>
            <p:cNvPr id="137" name="Google Shape;6006;p86">
              <a:extLst>
                <a:ext uri="{FF2B5EF4-FFF2-40B4-BE49-F238E27FC236}">
                  <a16:creationId xmlns:a16="http://schemas.microsoft.com/office/drawing/2014/main" id="{941ADE97-3C0E-CEEE-EBC9-513AB4E2E004}"/>
                </a:ext>
              </a:extLst>
            </p:cNvPr>
            <p:cNvSpPr/>
            <p:nvPr/>
          </p:nvSpPr>
          <p:spPr>
            <a:xfrm>
              <a:off x="4901348" y="3495294"/>
              <a:ext cx="406286" cy="300069"/>
            </a:xfrm>
            <a:custGeom>
              <a:avLst/>
              <a:gdLst>
                <a:gd name="f0" fmla="val w"/>
                <a:gd name="f1" fmla="val h"/>
                <a:gd name="f2" fmla="val 0"/>
                <a:gd name="f3" fmla="val 12666"/>
                <a:gd name="f4" fmla="val 9294"/>
                <a:gd name="f5" fmla="val 11405"/>
                <a:gd name="f6" fmla="val 1701"/>
                <a:gd name="f7" fmla="val 11626"/>
                <a:gd name="f8" fmla="val 11846"/>
                <a:gd name="f9" fmla="val 1890"/>
                <a:gd name="f10" fmla="val 2142"/>
                <a:gd name="f11" fmla="val 3749"/>
                <a:gd name="f12" fmla="val 11090"/>
                <a:gd name="f13" fmla="val 4663"/>
                <a:gd name="f14" fmla="val 9956"/>
                <a:gd name="f15" fmla="val 4978"/>
                <a:gd name="f16" fmla="val 10051"/>
                <a:gd name="f17" fmla="val 4631"/>
                <a:gd name="f18" fmla="val 10145"/>
                <a:gd name="f19" fmla="val 4222"/>
                <a:gd name="f20" fmla="val 3844"/>
                <a:gd name="f21" fmla="val 2584"/>
                <a:gd name="f22" fmla="val 3812"/>
                <a:gd name="f23" fmla="val 2647"/>
                <a:gd name="f24" fmla="val 4600"/>
                <a:gd name="f25" fmla="val 2773"/>
                <a:gd name="f26" fmla="val 5009"/>
                <a:gd name="f27" fmla="val 1639"/>
                <a:gd name="f28" fmla="val 4694"/>
                <a:gd name="f29" fmla="val 851"/>
                <a:gd name="f30" fmla="val 3781"/>
                <a:gd name="f31" fmla="val 1040"/>
                <a:gd name="f32" fmla="val 1292"/>
                <a:gd name="f33" fmla="val 4065"/>
                <a:gd name="f34" fmla="val 3655"/>
                <a:gd name="f35" fmla="val 4317"/>
                <a:gd name="f36" fmla="val 4506"/>
                <a:gd name="f37" fmla="val 3875"/>
                <a:gd name="f38" fmla="val 4096"/>
                <a:gd name="f39" fmla="val 4821"/>
                <a:gd name="f40" fmla="val 5041"/>
                <a:gd name="f41" fmla="val 5262"/>
                <a:gd name="f42" fmla="val 5261"/>
                <a:gd name="f43" fmla="val 5451"/>
                <a:gd name="f44" fmla="val 5324"/>
                <a:gd name="f45" fmla="val 5577"/>
                <a:gd name="f46" fmla="val 5608"/>
                <a:gd name="f47" fmla="val 5482"/>
                <a:gd name="f48" fmla="val 5797"/>
                <a:gd name="f49" fmla="val 5431"/>
                <a:gd name="f50" fmla="val 5952"/>
                <a:gd name="f51" fmla="val 5229"/>
                <a:gd name="f52" fmla="val 6065"/>
                <a:gd name="f53" fmla="val 5054"/>
                <a:gd name="f54" fmla="val 5017"/>
                <a:gd name="f55" fmla="val 4980"/>
                <a:gd name="f56" fmla="val 6060"/>
                <a:gd name="f57" fmla="val 4947"/>
                <a:gd name="f58" fmla="val 6049"/>
                <a:gd name="f59" fmla="val 4128"/>
                <a:gd name="f60" fmla="val 5734"/>
                <a:gd name="f61" fmla="val 4946"/>
                <a:gd name="f62" fmla="val 2993"/>
                <a:gd name="f63" fmla="val 2741"/>
                <a:gd name="f64" fmla="val 2552"/>
                <a:gd name="f65" fmla="val 189"/>
                <a:gd name="f66" fmla="val 441"/>
                <a:gd name="f67" fmla="val 882"/>
                <a:gd name="f68" fmla="val 1261"/>
                <a:gd name="f69" fmla="val 536"/>
                <a:gd name="f70" fmla="val 1"/>
                <a:gd name="f71" fmla="val 1418"/>
                <a:gd name="f72" fmla="val 4568"/>
                <a:gd name="f73" fmla="val 1513"/>
                <a:gd name="f74" fmla="val 3183"/>
                <a:gd name="f75" fmla="val 5923"/>
                <a:gd name="f76" fmla="val 4159"/>
                <a:gd name="f77" fmla="val 7372"/>
                <a:gd name="f78" fmla="val 5073"/>
                <a:gd name="f79" fmla="val 7089"/>
                <a:gd name="f80" fmla="val 7687"/>
                <a:gd name="f81" fmla="val 8286"/>
                <a:gd name="f82" fmla="val 8884"/>
                <a:gd name="f83" fmla="val 4443"/>
                <a:gd name="f84" fmla="val 8192"/>
                <a:gd name="f85" fmla="val 7782"/>
                <a:gd name="f86" fmla="val 7562"/>
                <a:gd name="f87" fmla="val 8507"/>
                <a:gd name="f88" fmla="val 9484"/>
                <a:gd name="f89" fmla="val 11216"/>
                <a:gd name="f90" fmla="val 4537"/>
                <a:gd name="f91" fmla="val 12098"/>
                <a:gd name="f92" fmla="val 9704"/>
                <a:gd name="f93" fmla="*/ f0 1 12666"/>
                <a:gd name="f94" fmla="*/ f1 1 9294"/>
                <a:gd name="f95" fmla="val f2"/>
                <a:gd name="f96" fmla="val f3"/>
                <a:gd name="f97" fmla="val f4"/>
                <a:gd name="f98" fmla="+- f97 0 f95"/>
                <a:gd name="f99" fmla="+- f96 0 f95"/>
                <a:gd name="f100" fmla="*/ f99 1 12666"/>
                <a:gd name="f101" fmla="*/ f98 1 9294"/>
                <a:gd name="f102" fmla="*/ f95 1 f100"/>
                <a:gd name="f103" fmla="*/ f96 1 f100"/>
                <a:gd name="f104" fmla="*/ f95 1 f101"/>
                <a:gd name="f105" fmla="*/ f97 1 f101"/>
                <a:gd name="f106" fmla="*/ f102 f93 1"/>
                <a:gd name="f107" fmla="*/ f103 f93 1"/>
                <a:gd name="f108" fmla="*/ f105 f94 1"/>
                <a:gd name="f109" fmla="*/ f104 f94 1"/>
              </a:gdLst>
              <a:ahLst/>
              <a:cxnLst>
                <a:cxn ang="3cd4">
                  <a:pos x="hc" y="t"/>
                </a:cxn>
                <a:cxn ang="0">
                  <a:pos x="r" y="vc"/>
                </a:cxn>
                <a:cxn ang="cd4">
                  <a:pos x="hc" y="b"/>
                </a:cxn>
                <a:cxn ang="cd2">
                  <a:pos x="l" y="vc"/>
                </a:cxn>
              </a:cxnLst>
              <a:rect l="f106" t="f109" r="f107" b="f108"/>
              <a:pathLst>
                <a:path w="12666" h="9294">
                  <a:moveTo>
                    <a:pt x="f5" y="f6"/>
                  </a:moveTo>
                  <a:cubicBezTo>
                    <a:pt x="f7" y="f6"/>
                    <a:pt x="f8" y="f9"/>
                    <a:pt x="f8" y="f10"/>
                  </a:cubicBezTo>
                  <a:cubicBezTo>
                    <a:pt x="f8" y="f11"/>
                    <a:pt x="f12" y="f13"/>
                    <a:pt x="f14" y="f15"/>
                  </a:cubicBezTo>
                  <a:cubicBezTo>
                    <a:pt x="f16" y="f17"/>
                    <a:pt x="f18" y="f19"/>
                    <a:pt x="f18" y="f20"/>
                  </a:cubicBezTo>
                  <a:lnTo>
                    <a:pt x="f18" y="f6"/>
                  </a:lnTo>
                  <a:close/>
                  <a:moveTo>
                    <a:pt x="f21" y="f6"/>
                  </a:moveTo>
                  <a:lnTo>
                    <a:pt x="f21" y="f22"/>
                  </a:lnTo>
                  <a:cubicBezTo>
                    <a:pt x="f21" y="f19"/>
                    <a:pt x="f23" y="f24"/>
                    <a:pt x="f25" y="f26"/>
                  </a:cubicBezTo>
                  <a:cubicBezTo>
                    <a:pt x="f27" y="f28"/>
                    <a:pt x="f29" y="f30"/>
                    <a:pt x="f29" y="f10"/>
                  </a:cubicBezTo>
                  <a:cubicBezTo>
                    <a:pt x="f29" y="f9"/>
                    <a:pt x="f31" y="f6"/>
                    <a:pt x="f32" y="f6"/>
                  </a:cubicBezTo>
                  <a:close/>
                  <a:moveTo>
                    <a:pt x="f33" y="f34"/>
                  </a:moveTo>
                  <a:cubicBezTo>
                    <a:pt x="f35" y="f34"/>
                    <a:pt x="f36" y="f37"/>
                    <a:pt x="f36" y="f38"/>
                  </a:cubicBezTo>
                  <a:cubicBezTo>
                    <a:pt x="f36" y="f17"/>
                    <a:pt x="f39" y="f40"/>
                    <a:pt x="f41" y="f42"/>
                  </a:cubicBezTo>
                  <a:cubicBezTo>
                    <a:pt x="f43" y="f44"/>
                    <a:pt x="f45" y="f46"/>
                    <a:pt x="f47" y="f48"/>
                  </a:cubicBezTo>
                  <a:cubicBezTo>
                    <a:pt x="f49" y="f50"/>
                    <a:pt x="f51" y="f52"/>
                    <a:pt x="f53" y="f52"/>
                  </a:cubicBezTo>
                  <a:cubicBezTo>
                    <a:pt x="f54" y="f52"/>
                    <a:pt x="f55" y="f56"/>
                    <a:pt x="f57" y="f58"/>
                  </a:cubicBezTo>
                  <a:cubicBezTo>
                    <a:pt x="f59" y="f60"/>
                    <a:pt x="f34" y="f61"/>
                    <a:pt x="f34" y="f38"/>
                  </a:cubicBezTo>
                  <a:cubicBezTo>
                    <a:pt x="f34" y="f37"/>
                    <a:pt x="f20" y="f34"/>
                    <a:pt x="f33" y="f34"/>
                  </a:cubicBezTo>
                  <a:close/>
                  <a:moveTo>
                    <a:pt x="f62" y="f2"/>
                  </a:moveTo>
                  <a:cubicBezTo>
                    <a:pt x="f63" y="f2"/>
                    <a:pt x="f64" y="f65"/>
                    <a:pt x="f64" y="f66"/>
                  </a:cubicBezTo>
                  <a:lnTo>
                    <a:pt x="f64" y="f67"/>
                  </a:lnTo>
                  <a:lnTo>
                    <a:pt x="f68" y="f67"/>
                  </a:lnTo>
                  <a:cubicBezTo>
                    <a:pt x="f69" y="f67"/>
                    <a:pt x="f70" y="f71"/>
                    <a:pt x="f70" y="f10"/>
                  </a:cubicBezTo>
                  <a:cubicBezTo>
                    <a:pt x="f70" y="f72"/>
                    <a:pt x="f73" y="f48"/>
                    <a:pt x="f74" y="f75"/>
                  </a:cubicBezTo>
                  <a:cubicBezTo>
                    <a:pt x="f76" y="f77"/>
                    <a:pt x="f78" y="f79"/>
                    <a:pt x="f78" y="f80"/>
                  </a:cubicBezTo>
                  <a:cubicBezTo>
                    <a:pt x="f78" y="f81"/>
                    <a:pt x="f39" y="f82"/>
                    <a:pt x="f83" y="f4"/>
                  </a:cubicBezTo>
                  <a:lnTo>
                    <a:pt x="f84" y="f4"/>
                  </a:lnTo>
                  <a:cubicBezTo>
                    <a:pt x="f85" y="f82"/>
                    <a:pt x="f86" y="f81"/>
                    <a:pt x="f86" y="f80"/>
                  </a:cubicBezTo>
                  <a:cubicBezTo>
                    <a:pt x="f86" y="f79"/>
                    <a:pt x="f87" y="f77"/>
                    <a:pt x="f88" y="f75"/>
                  </a:cubicBezTo>
                  <a:cubicBezTo>
                    <a:pt x="f89" y="f48"/>
                    <a:pt x="f3" y="f90"/>
                    <a:pt x="f3" y="f10"/>
                  </a:cubicBezTo>
                  <a:cubicBezTo>
                    <a:pt x="f3" y="f71"/>
                    <a:pt x="f91" y="f67"/>
                    <a:pt x="f5" y="f67"/>
                  </a:cubicBezTo>
                  <a:lnTo>
                    <a:pt x="f18" y="f67"/>
                  </a:lnTo>
                  <a:lnTo>
                    <a:pt x="f18" y="f66"/>
                  </a:lnTo>
                  <a:cubicBezTo>
                    <a:pt x="f18" y="f65"/>
                    <a:pt x="f14" y="f2"/>
                    <a:pt x="f92"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38" name="Google Shape;6007;p86">
              <a:extLst>
                <a:ext uri="{FF2B5EF4-FFF2-40B4-BE49-F238E27FC236}">
                  <a16:creationId xmlns:a16="http://schemas.microsoft.com/office/drawing/2014/main" id="{DA0B80C2-2F0E-009A-C952-95D5CDC7920B}"/>
                </a:ext>
              </a:extLst>
            </p:cNvPr>
            <p:cNvSpPr/>
            <p:nvPr/>
          </p:nvSpPr>
          <p:spPr>
            <a:xfrm>
              <a:off x="4979173" y="3822804"/>
              <a:ext cx="249658" cy="81390"/>
            </a:xfrm>
            <a:custGeom>
              <a:avLst/>
              <a:gdLst>
                <a:gd name="f0" fmla="val w"/>
                <a:gd name="f1" fmla="val h"/>
                <a:gd name="f2" fmla="val 0"/>
                <a:gd name="f3" fmla="val 7783"/>
                <a:gd name="f4" fmla="val 2521"/>
                <a:gd name="f5" fmla="val 757"/>
                <a:gd name="f6" fmla="val 1"/>
                <a:gd name="f7" fmla="val 63"/>
                <a:gd name="f8" fmla="val 1954"/>
                <a:gd name="f9" fmla="val 2237"/>
                <a:gd name="f10" fmla="val 158"/>
                <a:gd name="f11" fmla="val 473"/>
                <a:gd name="f12" fmla="val 7278"/>
                <a:gd name="f13" fmla="val 7593"/>
                <a:gd name="f14" fmla="val 7782"/>
                <a:gd name="f15" fmla="val 7688"/>
                <a:gd name="f16" fmla="val 6995"/>
                <a:gd name="f17" fmla="*/ f0 1 7783"/>
                <a:gd name="f18" fmla="*/ f1 1 2521"/>
                <a:gd name="f19" fmla="val f2"/>
                <a:gd name="f20" fmla="val f3"/>
                <a:gd name="f21" fmla="val f4"/>
                <a:gd name="f22" fmla="+- f21 0 f19"/>
                <a:gd name="f23" fmla="+- f20 0 f19"/>
                <a:gd name="f24" fmla="*/ f23 1 7783"/>
                <a:gd name="f25" fmla="*/ f22 1 2521"/>
                <a:gd name="f26" fmla="*/ f19 1 f24"/>
                <a:gd name="f27" fmla="*/ f20 1 f24"/>
                <a:gd name="f28" fmla="*/ f19 1 f25"/>
                <a:gd name="f29" fmla="*/ f21 1 f25"/>
                <a:gd name="f30" fmla="*/ f26 f17 1"/>
                <a:gd name="f31" fmla="*/ f27 f17 1"/>
                <a:gd name="f32" fmla="*/ f29 f18 1"/>
                <a:gd name="f33" fmla="*/ f28 f18 1"/>
              </a:gdLst>
              <a:ahLst/>
              <a:cxnLst>
                <a:cxn ang="3cd4">
                  <a:pos x="hc" y="t"/>
                </a:cxn>
                <a:cxn ang="0">
                  <a:pos x="r" y="vc"/>
                </a:cxn>
                <a:cxn ang="cd4">
                  <a:pos x="hc" y="b"/>
                </a:cxn>
                <a:cxn ang="cd2">
                  <a:pos x="l" y="vc"/>
                </a:cxn>
              </a:cxnLst>
              <a:rect l="f30" t="f33" r="f31" b="f32"/>
              <a:pathLst>
                <a:path w="7783" h="2521">
                  <a:moveTo>
                    <a:pt x="f5" y="f6"/>
                  </a:moveTo>
                  <a:lnTo>
                    <a:pt x="f7" y="f8"/>
                  </a:lnTo>
                  <a:cubicBezTo>
                    <a:pt x="f2" y="f9"/>
                    <a:pt x="f10" y="f4"/>
                    <a:pt x="f11" y="f4"/>
                  </a:cubicBezTo>
                  <a:lnTo>
                    <a:pt x="f12" y="f4"/>
                  </a:lnTo>
                  <a:cubicBezTo>
                    <a:pt x="f13" y="f4"/>
                    <a:pt x="f14" y="f9"/>
                    <a:pt x="f15" y="f8"/>
                  </a:cubicBezTo>
                  <a:lnTo>
                    <a:pt x="f16" y="f6"/>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139" name="Google Shape;6020;p86">
            <a:extLst>
              <a:ext uri="{FF2B5EF4-FFF2-40B4-BE49-F238E27FC236}">
                <a16:creationId xmlns:a16="http://schemas.microsoft.com/office/drawing/2014/main" id="{BD04068B-0941-E656-17E5-E65A330B6C6F}"/>
              </a:ext>
            </a:extLst>
          </p:cNvPr>
          <p:cNvGrpSpPr/>
          <p:nvPr/>
        </p:nvGrpSpPr>
        <p:grpSpPr>
          <a:xfrm>
            <a:off x="6441526" y="3444021"/>
            <a:ext cx="363893" cy="616000"/>
            <a:chOff x="6148315" y="2583015"/>
            <a:chExt cx="272920" cy="462000"/>
          </a:xfrm>
          <a:solidFill>
            <a:srgbClr val="00B050"/>
          </a:solidFill>
        </p:grpSpPr>
        <p:sp>
          <p:nvSpPr>
            <p:cNvPr id="140" name="Google Shape;6021;p86">
              <a:extLst>
                <a:ext uri="{FF2B5EF4-FFF2-40B4-BE49-F238E27FC236}">
                  <a16:creationId xmlns:a16="http://schemas.microsoft.com/office/drawing/2014/main" id="{3A59458A-64B0-2EAC-7251-2DB03D42CD57}"/>
                </a:ext>
              </a:extLst>
            </p:cNvPr>
            <p:cNvSpPr/>
            <p:nvPr/>
          </p:nvSpPr>
          <p:spPr>
            <a:xfrm>
              <a:off x="6148315" y="2583015"/>
              <a:ext cx="272920" cy="321832"/>
            </a:xfrm>
            <a:custGeom>
              <a:avLst/>
              <a:gdLst>
                <a:gd name="f0" fmla="val w"/>
                <a:gd name="f1" fmla="val h"/>
                <a:gd name="f2" fmla="val 0"/>
                <a:gd name="f3" fmla="val 7531"/>
                <a:gd name="f4" fmla="val 8823"/>
                <a:gd name="f5" fmla="val 3372"/>
                <a:gd name="f6" fmla="val 1"/>
                <a:gd name="f7" fmla="val 95"/>
                <a:gd name="f8" fmla="val 5703"/>
                <a:gd name="f9" fmla="val 5829"/>
                <a:gd name="f10" fmla="val 5987"/>
                <a:gd name="f11" fmla="val 6113"/>
                <a:gd name="f12" fmla="val 1418"/>
                <a:gd name="f13" fmla="val 8822"/>
                <a:gd name="f14" fmla="val 6081"/>
                <a:gd name="f15" fmla="val 7467"/>
                <a:gd name="f16" fmla="val 7530"/>
                <a:gd name="f17" fmla="val 7499"/>
                <a:gd name="f18" fmla="val 4191"/>
                <a:gd name="f19" fmla="val 4727"/>
                <a:gd name="f20" fmla="val 4663"/>
                <a:gd name="f21" fmla="val 4884"/>
                <a:gd name="f22" fmla="val 5010"/>
                <a:gd name="f23" fmla="val 5357"/>
                <a:gd name="f24" fmla="val 5892"/>
                <a:gd name="f25" fmla="val 6585"/>
                <a:gd name="f26" fmla="val 4474"/>
                <a:gd name="f27" fmla="val 7121"/>
                <a:gd name="f28" fmla="val 3750"/>
                <a:gd name="f29" fmla="val 3088"/>
                <a:gd name="f30" fmla="val 2521"/>
                <a:gd name="f31" fmla="val 2899"/>
                <a:gd name="f32" fmla="val 4916"/>
                <a:gd name="f33" fmla="*/ f0 1 7531"/>
                <a:gd name="f34" fmla="*/ f1 1 8823"/>
                <a:gd name="f35" fmla="val f2"/>
                <a:gd name="f36" fmla="val f3"/>
                <a:gd name="f37" fmla="val f4"/>
                <a:gd name="f38" fmla="+- f37 0 f35"/>
                <a:gd name="f39" fmla="+- f36 0 f35"/>
                <a:gd name="f40" fmla="*/ f39 1 7531"/>
                <a:gd name="f41" fmla="*/ f38 1 8823"/>
                <a:gd name="f42" fmla="*/ f35 1 f40"/>
                <a:gd name="f43" fmla="*/ f36 1 f40"/>
                <a:gd name="f44" fmla="*/ f35 1 f41"/>
                <a:gd name="f45" fmla="*/ f37 1 f41"/>
                <a:gd name="f46" fmla="*/ f42 f33 1"/>
                <a:gd name="f47" fmla="*/ f43 f33 1"/>
                <a:gd name="f48" fmla="*/ f45 f34 1"/>
                <a:gd name="f49" fmla="*/ f44 f34 1"/>
              </a:gdLst>
              <a:ahLst/>
              <a:cxnLst>
                <a:cxn ang="3cd4">
                  <a:pos x="hc" y="t"/>
                </a:cxn>
                <a:cxn ang="0">
                  <a:pos x="r" y="vc"/>
                </a:cxn>
                <a:cxn ang="cd4">
                  <a:pos x="hc" y="b"/>
                </a:cxn>
                <a:cxn ang="cd2">
                  <a:pos x="l" y="vc"/>
                </a:cxn>
              </a:cxnLst>
              <a:rect l="f46" t="f49" r="f47" b="f48"/>
              <a:pathLst>
                <a:path w="7531" h="8823">
                  <a:moveTo>
                    <a:pt x="f5" y="f6"/>
                  </a:moveTo>
                  <a:lnTo>
                    <a:pt x="f7" y="f8"/>
                  </a:lnTo>
                  <a:cubicBezTo>
                    <a:pt x="f6" y="f9"/>
                    <a:pt x="f6" y="f10"/>
                    <a:pt x="f7" y="f11"/>
                  </a:cubicBezTo>
                  <a:lnTo>
                    <a:pt x="f12" y="f13"/>
                  </a:lnTo>
                  <a:lnTo>
                    <a:pt x="f14" y="f13"/>
                  </a:lnTo>
                  <a:lnTo>
                    <a:pt x="f15" y="f11"/>
                  </a:lnTo>
                  <a:cubicBezTo>
                    <a:pt x="f16" y="f10"/>
                    <a:pt x="f17" y="f9"/>
                    <a:pt x="f15" y="f8"/>
                  </a:cubicBezTo>
                  <a:lnTo>
                    <a:pt x="f18" y="f6"/>
                  </a:lnTo>
                  <a:lnTo>
                    <a:pt x="f18" y="f19"/>
                  </a:lnTo>
                  <a:cubicBezTo>
                    <a:pt x="f20" y="f21"/>
                    <a:pt x="f22" y="f23"/>
                    <a:pt x="f22" y="f24"/>
                  </a:cubicBezTo>
                  <a:cubicBezTo>
                    <a:pt x="f22" y="f25"/>
                    <a:pt x="f26" y="f27"/>
                    <a:pt x="f28" y="f27"/>
                  </a:cubicBezTo>
                  <a:cubicBezTo>
                    <a:pt x="f29" y="f27"/>
                    <a:pt x="f30" y="f25"/>
                    <a:pt x="f30" y="f24"/>
                  </a:cubicBezTo>
                  <a:cubicBezTo>
                    <a:pt x="f30" y="f23"/>
                    <a:pt x="f31" y="f32"/>
                    <a:pt x="f5" y="f19"/>
                  </a:cubicBezTo>
                  <a:lnTo>
                    <a:pt x="f5" y="f6"/>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41" name="Google Shape;6022;p86">
              <a:extLst>
                <a:ext uri="{FF2B5EF4-FFF2-40B4-BE49-F238E27FC236}">
                  <a16:creationId xmlns:a16="http://schemas.microsoft.com/office/drawing/2014/main" id="{322DC2E4-3E43-4863-47FC-5DA9675A14AB}"/>
                </a:ext>
              </a:extLst>
            </p:cNvPr>
            <p:cNvSpPr/>
            <p:nvPr/>
          </p:nvSpPr>
          <p:spPr>
            <a:xfrm>
              <a:off x="6209955" y="2934675"/>
              <a:ext cx="151881" cy="110340"/>
            </a:xfrm>
            <a:custGeom>
              <a:avLst/>
              <a:gdLst>
                <a:gd name="f0" fmla="val w"/>
                <a:gd name="f1" fmla="val h"/>
                <a:gd name="f2" fmla="val 0"/>
                <a:gd name="f3" fmla="val 4191"/>
                <a:gd name="f4" fmla="val 3025"/>
                <a:gd name="f5" fmla="val 32"/>
                <a:gd name="f6" fmla="val 2615"/>
                <a:gd name="f7" fmla="val 1"/>
                <a:gd name="f8" fmla="val 2836"/>
                <a:gd name="f9" fmla="val 190"/>
                <a:gd name="f10" fmla="val 442"/>
                <a:gd name="f11" fmla="val 3750"/>
                <a:gd name="f12" fmla="val 3970"/>
                <a:gd name="f13" fmla="*/ f0 1 4191"/>
                <a:gd name="f14" fmla="*/ f1 1 3025"/>
                <a:gd name="f15" fmla="val f2"/>
                <a:gd name="f16" fmla="val f3"/>
                <a:gd name="f17" fmla="val f4"/>
                <a:gd name="f18" fmla="+- f17 0 f15"/>
                <a:gd name="f19" fmla="+- f16 0 f15"/>
                <a:gd name="f20" fmla="*/ f19 1 4191"/>
                <a:gd name="f21" fmla="*/ f18 1 3025"/>
                <a:gd name="f22" fmla="*/ f15 1 f20"/>
                <a:gd name="f23" fmla="*/ f16 1 f20"/>
                <a:gd name="f24" fmla="*/ f15 1 f21"/>
                <a:gd name="f25" fmla="*/ f17 1 f21"/>
                <a:gd name="f26" fmla="*/ f22 f13 1"/>
                <a:gd name="f27" fmla="*/ f23 f13 1"/>
                <a:gd name="f28" fmla="*/ f25 f14 1"/>
                <a:gd name="f29" fmla="*/ f24 f14 1"/>
              </a:gdLst>
              <a:ahLst/>
              <a:cxnLst>
                <a:cxn ang="3cd4">
                  <a:pos x="hc" y="t"/>
                </a:cxn>
                <a:cxn ang="0">
                  <a:pos x="r" y="vc"/>
                </a:cxn>
                <a:cxn ang="cd4">
                  <a:pos x="hc" y="b"/>
                </a:cxn>
                <a:cxn ang="cd2">
                  <a:pos x="l" y="vc"/>
                </a:cxn>
              </a:cxnLst>
              <a:rect l="f26" t="f29" r="f27" b="f28"/>
              <a:pathLst>
                <a:path w="4191" h="3025">
                  <a:moveTo>
                    <a:pt x="f5" y="f2"/>
                  </a:moveTo>
                  <a:lnTo>
                    <a:pt x="f5" y="f6"/>
                  </a:lnTo>
                  <a:cubicBezTo>
                    <a:pt x="f7" y="f8"/>
                    <a:pt x="f9" y="f4"/>
                    <a:pt x="f10" y="f4"/>
                  </a:cubicBezTo>
                  <a:lnTo>
                    <a:pt x="f11" y="f4"/>
                  </a:lnTo>
                  <a:cubicBezTo>
                    <a:pt x="f12" y="f4"/>
                    <a:pt x="f3" y="f8"/>
                    <a:pt x="f3" y="f6"/>
                  </a:cubicBezTo>
                  <a:lnTo>
                    <a:pt x="f3" y="f2"/>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142" name="Google Shape;6038;p86">
            <a:extLst>
              <a:ext uri="{FF2B5EF4-FFF2-40B4-BE49-F238E27FC236}">
                <a16:creationId xmlns:a16="http://schemas.microsoft.com/office/drawing/2014/main" id="{1BC62C47-C953-9339-2DE6-99A88EAA10FE}"/>
              </a:ext>
            </a:extLst>
          </p:cNvPr>
          <p:cNvGrpSpPr/>
          <p:nvPr/>
        </p:nvGrpSpPr>
        <p:grpSpPr>
          <a:xfrm>
            <a:off x="3305183" y="3472672"/>
            <a:ext cx="605917" cy="616781"/>
            <a:chOff x="3796058" y="2604503"/>
            <a:chExt cx="454438" cy="462586"/>
          </a:xfrm>
          <a:solidFill>
            <a:srgbClr val="00B050"/>
          </a:solidFill>
        </p:grpSpPr>
        <p:sp>
          <p:nvSpPr>
            <p:cNvPr id="143" name="Google Shape;6039;p86">
              <a:extLst>
                <a:ext uri="{FF2B5EF4-FFF2-40B4-BE49-F238E27FC236}">
                  <a16:creationId xmlns:a16="http://schemas.microsoft.com/office/drawing/2014/main" id="{4E7695E8-4147-3BCD-914E-F1758AC136B6}"/>
                </a:ext>
              </a:extLst>
            </p:cNvPr>
            <p:cNvSpPr/>
            <p:nvPr/>
          </p:nvSpPr>
          <p:spPr>
            <a:xfrm>
              <a:off x="3796058" y="2604503"/>
              <a:ext cx="138184" cy="224658"/>
            </a:xfrm>
            <a:custGeom>
              <a:avLst/>
              <a:gdLst>
                <a:gd name="f0" fmla="val w"/>
                <a:gd name="f1" fmla="val h"/>
                <a:gd name="f2" fmla="val 0"/>
                <a:gd name="f3" fmla="val 3813"/>
                <a:gd name="f4" fmla="val 6159"/>
                <a:gd name="f5" fmla="val 1698"/>
                <a:gd name="f6" fmla="val 1"/>
                <a:gd name="f7" fmla="val 1520"/>
                <a:gd name="f8" fmla="val 1373"/>
                <a:gd name="f9" fmla="val 138"/>
                <a:gd name="f10" fmla="val 1293"/>
                <a:gd name="f11" fmla="val 299"/>
                <a:gd name="f12" fmla="val 5119"/>
                <a:gd name="f13" fmla="val 5308"/>
                <a:gd name="f14" fmla="val 127"/>
                <a:gd name="f15" fmla="val 5528"/>
                <a:gd name="f16" fmla="val 316"/>
                <a:gd name="f17" fmla="val 5623"/>
                <a:gd name="f18" fmla="val 2332"/>
                <a:gd name="f19" fmla="val 6158"/>
                <a:gd name="f20" fmla="val 3277"/>
                <a:gd name="f21" fmla="val 2630"/>
                <a:gd name="f22" fmla="val 2868"/>
                <a:gd name="f23" fmla="val 4111"/>
                <a:gd name="f24" fmla="val 582"/>
                <a:gd name="f25" fmla="val 1797"/>
                <a:gd name="f26" fmla="val 15"/>
                <a:gd name="f27" fmla="val 1763"/>
                <a:gd name="f28" fmla="val 5"/>
                <a:gd name="f29" fmla="val 1730"/>
                <a:gd name="f30" fmla="*/ f0 1 3813"/>
                <a:gd name="f31" fmla="*/ f1 1 6159"/>
                <a:gd name="f32" fmla="val f2"/>
                <a:gd name="f33" fmla="val f3"/>
                <a:gd name="f34" fmla="val f4"/>
                <a:gd name="f35" fmla="+- f34 0 f32"/>
                <a:gd name="f36" fmla="+- f33 0 f32"/>
                <a:gd name="f37" fmla="*/ f36 1 3813"/>
                <a:gd name="f38" fmla="*/ f35 1 6159"/>
                <a:gd name="f39" fmla="*/ f32 1 f37"/>
                <a:gd name="f40" fmla="*/ f33 1 f37"/>
                <a:gd name="f41" fmla="*/ f32 1 f38"/>
                <a:gd name="f42" fmla="*/ f34 1 f38"/>
                <a:gd name="f43" fmla="*/ f39 f30 1"/>
                <a:gd name="f44" fmla="*/ f40 f30 1"/>
                <a:gd name="f45" fmla="*/ f42 f31 1"/>
                <a:gd name="f46" fmla="*/ f41 f31 1"/>
              </a:gdLst>
              <a:ahLst/>
              <a:cxnLst>
                <a:cxn ang="3cd4">
                  <a:pos x="hc" y="t"/>
                </a:cxn>
                <a:cxn ang="0">
                  <a:pos x="r" y="vc"/>
                </a:cxn>
                <a:cxn ang="cd4">
                  <a:pos x="hc" y="b"/>
                </a:cxn>
                <a:cxn ang="cd2">
                  <a:pos x="l" y="vc"/>
                </a:cxn>
              </a:cxnLst>
              <a:rect l="f43" t="f46" r="f44" b="f45"/>
              <a:pathLst>
                <a:path w="3813" h="6159">
                  <a:moveTo>
                    <a:pt x="f5" y="f6"/>
                  </a:moveTo>
                  <a:cubicBezTo>
                    <a:pt x="f7" y="f6"/>
                    <a:pt x="f8" y="f9"/>
                    <a:pt x="f10" y="f11"/>
                  </a:cubicBezTo>
                  <a:lnTo>
                    <a:pt x="f6" y="f12"/>
                  </a:lnTo>
                  <a:cubicBezTo>
                    <a:pt x="f6" y="f13"/>
                    <a:pt x="f14" y="f15"/>
                    <a:pt x="f16" y="f17"/>
                  </a:cubicBezTo>
                  <a:lnTo>
                    <a:pt x="f18" y="f19"/>
                  </a:lnTo>
                  <a:cubicBezTo>
                    <a:pt x="f20" y="f21"/>
                    <a:pt x="f22" y="f23"/>
                    <a:pt x="f3" y="f24"/>
                  </a:cubicBezTo>
                  <a:lnTo>
                    <a:pt x="f25" y="f26"/>
                  </a:lnTo>
                  <a:cubicBezTo>
                    <a:pt x="f27" y="f28"/>
                    <a:pt x="f29"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44" name="Google Shape;6040;p86">
              <a:extLst>
                <a:ext uri="{FF2B5EF4-FFF2-40B4-BE49-F238E27FC236}">
                  <a16:creationId xmlns:a16="http://schemas.microsoft.com/office/drawing/2014/main" id="{A3813D48-9D03-D307-2FC9-F2880E90E9EC}"/>
                </a:ext>
              </a:extLst>
            </p:cNvPr>
            <p:cNvSpPr/>
            <p:nvPr/>
          </p:nvSpPr>
          <p:spPr>
            <a:xfrm>
              <a:off x="3880567" y="2662495"/>
              <a:ext cx="313977" cy="404594"/>
            </a:xfrm>
            <a:custGeom>
              <a:avLst/>
              <a:gdLst>
                <a:gd name="f0" fmla="val w"/>
                <a:gd name="f1" fmla="val h"/>
                <a:gd name="f2" fmla="val 0"/>
                <a:gd name="f3" fmla="val 8664"/>
                <a:gd name="f4" fmla="val 11092"/>
                <a:gd name="f5" fmla="val 4348"/>
                <a:gd name="f6" fmla="val 3466"/>
                <a:gd name="f7" fmla="val 4820"/>
                <a:gd name="f8" fmla="val 5199"/>
                <a:gd name="f9" fmla="val 3844"/>
                <a:gd name="f10" fmla="val 4316"/>
                <a:gd name="f11" fmla="val 4789"/>
                <a:gd name="f12" fmla="val 5136"/>
                <a:gd name="f13" fmla="val 3907"/>
                <a:gd name="f14" fmla="val 3529"/>
                <a:gd name="f15" fmla="val 3875"/>
                <a:gd name="f16" fmla="val 5104"/>
                <a:gd name="f17" fmla="val 5766"/>
                <a:gd name="f18" fmla="val 6081"/>
                <a:gd name="f19" fmla="val 7624"/>
                <a:gd name="f20" fmla="val 2615"/>
                <a:gd name="f21" fmla="val 3560"/>
                <a:gd name="f22" fmla="val 3812"/>
                <a:gd name="f23" fmla="val 5892"/>
                <a:gd name="f24" fmla="val 4096"/>
                <a:gd name="f25" fmla="val 5955"/>
                <a:gd name="f26" fmla="val 4631"/>
                <a:gd name="f27" fmla="val 4883"/>
                <a:gd name="f28" fmla="val 2048"/>
                <a:gd name="f29" fmla="val 1386"/>
                <a:gd name="f30" fmla="val 2458"/>
                <a:gd name="f31" fmla="val 1638"/>
                <a:gd name="f32" fmla="val 1544"/>
                <a:gd name="f33" fmla="val 977"/>
                <a:gd name="f34" fmla="val 4001"/>
                <a:gd name="f35" fmla="val 2678"/>
                <a:gd name="f36" fmla="val 4474"/>
                <a:gd name="f37" fmla="val 4726"/>
                <a:gd name="f38" fmla="val 2741"/>
                <a:gd name="f39" fmla="val 5010"/>
                <a:gd name="f40" fmla="val 2899"/>
                <a:gd name="f41" fmla="val 32"/>
                <a:gd name="f42" fmla="val 10523"/>
                <a:gd name="f43" fmla="val 10680"/>
                <a:gd name="f44" fmla="val 63"/>
                <a:gd name="f45" fmla="val 10964"/>
                <a:gd name="f46" fmla="val 252"/>
                <a:gd name="f47" fmla="val 11027"/>
                <a:gd name="f48" fmla="val 328"/>
                <a:gd name="f49" fmla="val 11070"/>
                <a:gd name="f50" fmla="val 404"/>
                <a:gd name="f51" fmla="val 11091"/>
                <a:gd name="f52" fmla="val 475"/>
                <a:gd name="f53" fmla="val 613"/>
                <a:gd name="f54" fmla="val 737"/>
                <a:gd name="f55" fmla="val 11014"/>
                <a:gd name="f56" fmla="val 819"/>
                <a:gd name="f57" fmla="val 10869"/>
                <a:gd name="f58" fmla="val 2143"/>
                <a:gd name="f59" fmla="val 8475"/>
                <a:gd name="f60" fmla="val 6490"/>
                <a:gd name="f61" fmla="val 7845"/>
                <a:gd name="f62" fmla="val 7907"/>
                <a:gd name="f63" fmla="val 8037"/>
                <a:gd name="f64" fmla="val 8173"/>
                <a:gd name="f65" fmla="val 8243"/>
                <a:gd name="f66" fmla="val 8316"/>
                <a:gd name="f67" fmla="val 8381"/>
                <a:gd name="f68" fmla="val 8570"/>
                <a:gd name="f69" fmla="val 10932"/>
                <a:gd name="f70" fmla="val 8538"/>
                <a:gd name="f71" fmla="val 10491"/>
                <a:gd name="f72" fmla="val 5734"/>
                <a:gd name="f73" fmla="val 5262"/>
                <a:gd name="f74" fmla="val 6585"/>
                <a:gd name="f75" fmla="val 5482"/>
                <a:gd name="f76" fmla="val 7120"/>
                <a:gd name="f77" fmla="val 3434"/>
                <a:gd name="f78" fmla="val 6931"/>
                <a:gd name="f79" fmla="val 4222"/>
                <a:gd name="f80" fmla="val 1513"/>
                <a:gd name="f81" fmla="*/ f0 1 8664"/>
                <a:gd name="f82" fmla="*/ f1 1 11092"/>
                <a:gd name="f83" fmla="val f2"/>
                <a:gd name="f84" fmla="val f3"/>
                <a:gd name="f85" fmla="val f4"/>
                <a:gd name="f86" fmla="+- f85 0 f83"/>
                <a:gd name="f87" fmla="+- f84 0 f83"/>
                <a:gd name="f88" fmla="*/ f87 1 8664"/>
                <a:gd name="f89" fmla="*/ f86 1 11092"/>
                <a:gd name="f90" fmla="*/ f83 1 f88"/>
                <a:gd name="f91" fmla="*/ f84 1 f88"/>
                <a:gd name="f92" fmla="*/ f83 1 f89"/>
                <a:gd name="f93" fmla="*/ f85 1 f89"/>
                <a:gd name="f94" fmla="*/ f90 f81 1"/>
                <a:gd name="f95" fmla="*/ f91 f81 1"/>
                <a:gd name="f96" fmla="*/ f93 f82 1"/>
                <a:gd name="f97" fmla="*/ f92 f82 1"/>
              </a:gdLst>
              <a:ahLst/>
              <a:cxnLst>
                <a:cxn ang="3cd4">
                  <a:pos x="hc" y="t"/>
                </a:cxn>
                <a:cxn ang="0">
                  <a:pos x="r" y="vc"/>
                </a:cxn>
                <a:cxn ang="cd4">
                  <a:pos x="hc" y="b"/>
                </a:cxn>
                <a:cxn ang="cd2">
                  <a:pos x="l" y="vc"/>
                </a:cxn>
              </a:cxnLst>
              <a:rect l="f94" t="f97" r="f95" b="f96"/>
              <a:pathLst>
                <a:path w="8664" h="11092">
                  <a:moveTo>
                    <a:pt x="f5" y="f6"/>
                  </a:moveTo>
                  <a:cubicBezTo>
                    <a:pt x="f7" y="f6"/>
                    <a:pt x="f8" y="f9"/>
                    <a:pt x="f8" y="f10"/>
                  </a:cubicBezTo>
                  <a:cubicBezTo>
                    <a:pt x="f8" y="f11"/>
                    <a:pt x="f7" y="f12"/>
                    <a:pt x="f5" y="f12"/>
                  </a:cubicBezTo>
                  <a:cubicBezTo>
                    <a:pt x="f13" y="f12"/>
                    <a:pt x="f14" y="f11"/>
                    <a:pt x="f14" y="f10"/>
                  </a:cubicBezTo>
                  <a:cubicBezTo>
                    <a:pt x="f14" y="f15"/>
                    <a:pt x="f15" y="f6"/>
                    <a:pt x="f5" y="f6"/>
                  </a:cubicBezTo>
                  <a:close/>
                  <a:moveTo>
                    <a:pt x="f16" y="f17"/>
                  </a:moveTo>
                  <a:lnTo>
                    <a:pt x="f18" y="f19"/>
                  </a:lnTo>
                  <a:lnTo>
                    <a:pt x="f20" y="f19"/>
                  </a:lnTo>
                  <a:lnTo>
                    <a:pt x="f21" y="f17"/>
                  </a:lnTo>
                  <a:cubicBezTo>
                    <a:pt x="f22" y="f23"/>
                    <a:pt x="f24" y="f25"/>
                    <a:pt x="f5" y="f25"/>
                  </a:cubicBezTo>
                  <a:cubicBezTo>
                    <a:pt x="f26" y="f25"/>
                    <a:pt x="f27" y="f23"/>
                    <a:pt x="f16" y="f17"/>
                  </a:cubicBezTo>
                  <a:close/>
                  <a:moveTo>
                    <a:pt x="f28" y="f2"/>
                  </a:moveTo>
                  <a:cubicBezTo>
                    <a:pt x="f29" y="f30"/>
                    <a:pt x="f31" y="f32"/>
                    <a:pt x="f33" y="f34"/>
                  </a:cubicBezTo>
                  <a:lnTo>
                    <a:pt x="f35" y="f36"/>
                  </a:lnTo>
                  <a:cubicBezTo>
                    <a:pt x="f35" y="f37"/>
                    <a:pt x="f38" y="f39"/>
                    <a:pt x="f40" y="f8"/>
                  </a:cubicBezTo>
                  <a:lnTo>
                    <a:pt x="f41" y="f42"/>
                  </a:lnTo>
                  <a:cubicBezTo>
                    <a:pt x="f2" y="f43"/>
                    <a:pt x="f44" y="f45"/>
                    <a:pt x="f46" y="f47"/>
                  </a:cubicBezTo>
                  <a:cubicBezTo>
                    <a:pt x="f48" y="f49"/>
                    <a:pt x="f50" y="f51"/>
                    <a:pt x="f52" y="f51"/>
                  </a:cubicBezTo>
                  <a:cubicBezTo>
                    <a:pt x="f53" y="f51"/>
                    <a:pt x="f54" y="f55"/>
                    <a:pt x="f56" y="f57"/>
                  </a:cubicBezTo>
                  <a:lnTo>
                    <a:pt x="f58" y="f59"/>
                  </a:lnTo>
                  <a:lnTo>
                    <a:pt x="f60" y="f59"/>
                  </a:lnTo>
                  <a:lnTo>
                    <a:pt x="f61" y="f57"/>
                  </a:lnTo>
                  <a:cubicBezTo>
                    <a:pt x="f62" y="f55"/>
                    <a:pt x="f63" y="f51"/>
                    <a:pt x="f64" y="f51"/>
                  </a:cubicBezTo>
                  <a:cubicBezTo>
                    <a:pt x="f65" y="f51"/>
                    <a:pt x="f66" y="f49"/>
                    <a:pt x="f67" y="f47"/>
                  </a:cubicBezTo>
                  <a:cubicBezTo>
                    <a:pt x="f68" y="f69"/>
                    <a:pt x="f3" y="f43"/>
                    <a:pt x="f70" y="f71"/>
                  </a:cubicBezTo>
                  <a:lnTo>
                    <a:pt x="f72" y="f73"/>
                  </a:lnTo>
                  <a:lnTo>
                    <a:pt x="f74" y="f75"/>
                  </a:lnTo>
                  <a:cubicBezTo>
                    <a:pt x="f76" y="f77"/>
                    <a:pt x="f78" y="f79"/>
                    <a:pt x="f19" y="f80"/>
                  </a:cubicBezTo>
                  <a:lnTo>
                    <a:pt x="f28" y="f2"/>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45" name="Google Shape;6041;p86">
              <a:extLst>
                <a:ext uri="{FF2B5EF4-FFF2-40B4-BE49-F238E27FC236}">
                  <a16:creationId xmlns:a16="http://schemas.microsoft.com/office/drawing/2014/main" id="{6612A772-F491-E02D-8456-FD16464FEC64}"/>
                </a:ext>
              </a:extLst>
            </p:cNvPr>
            <p:cNvSpPr/>
            <p:nvPr/>
          </p:nvSpPr>
          <p:spPr>
            <a:xfrm>
              <a:off x="4156853" y="2753285"/>
              <a:ext cx="93643" cy="104470"/>
            </a:xfrm>
            <a:custGeom>
              <a:avLst/>
              <a:gdLst>
                <a:gd name="f0" fmla="val w"/>
                <a:gd name="f1" fmla="val h"/>
                <a:gd name="f2" fmla="val 0"/>
                <a:gd name="f3" fmla="val 2584"/>
                <a:gd name="f4" fmla="val 2864"/>
                <a:gd name="f5" fmla="val 630"/>
                <a:gd name="f6" fmla="val 252"/>
                <a:gd name="f7" fmla="val 1449"/>
                <a:gd name="f8" fmla="val 410"/>
                <a:gd name="f9" fmla="val 945"/>
                <a:gd name="f10" fmla="val 2395"/>
                <a:gd name="f11" fmla="val 1607"/>
                <a:gd name="f12" fmla="val 2836"/>
                <a:gd name="f13" fmla="val 1658"/>
                <a:gd name="f14" fmla="val 2855"/>
                <a:gd name="f15" fmla="val 1707"/>
                <a:gd name="f16" fmla="val 1753"/>
                <a:gd name="f17" fmla="val 1932"/>
                <a:gd name="f18" fmla="val 2067"/>
                <a:gd name="f19" fmla="val 2728"/>
                <a:gd name="f20" fmla="val 2143"/>
                <a:gd name="f21" fmla="val 2552"/>
                <a:gd name="f22" fmla="val 725"/>
                <a:gd name="f23" fmla="val 2458"/>
                <a:gd name="f24" fmla="val 473"/>
                <a:gd name="f25" fmla="val 2237"/>
                <a:gd name="f26" fmla="val 441"/>
                <a:gd name="f27" fmla="*/ f0 1 2584"/>
                <a:gd name="f28" fmla="*/ f1 1 2864"/>
                <a:gd name="f29" fmla="val f2"/>
                <a:gd name="f30" fmla="val f3"/>
                <a:gd name="f31" fmla="val f4"/>
                <a:gd name="f32" fmla="+- f31 0 f29"/>
                <a:gd name="f33" fmla="+- f30 0 f29"/>
                <a:gd name="f34" fmla="*/ f33 1 2584"/>
                <a:gd name="f35" fmla="*/ f32 1 2864"/>
                <a:gd name="f36" fmla="*/ f29 1 f34"/>
                <a:gd name="f37" fmla="*/ f30 1 f34"/>
                <a:gd name="f38" fmla="*/ f29 1 f35"/>
                <a:gd name="f39" fmla="*/ f31 1 f35"/>
                <a:gd name="f40" fmla="*/ f36 f27 1"/>
                <a:gd name="f41" fmla="*/ f37 f27 1"/>
                <a:gd name="f42" fmla="*/ f39 f28 1"/>
                <a:gd name="f43" fmla="*/ f38 f28 1"/>
              </a:gdLst>
              <a:ahLst/>
              <a:cxnLst>
                <a:cxn ang="3cd4">
                  <a:pos x="hc" y="t"/>
                </a:cxn>
                <a:cxn ang="0">
                  <a:pos x="r" y="vc"/>
                </a:cxn>
                <a:cxn ang="cd4">
                  <a:pos x="hc" y="b"/>
                </a:cxn>
                <a:cxn ang="cd2">
                  <a:pos x="l" y="vc"/>
                </a:cxn>
              </a:cxnLst>
              <a:rect l="f40" t="f43" r="f41" b="f42"/>
              <a:pathLst>
                <a:path w="2584" h="2864">
                  <a:moveTo>
                    <a:pt x="f5" y="f2"/>
                  </a:moveTo>
                  <a:cubicBezTo>
                    <a:pt x="f6" y="f7"/>
                    <a:pt x="f8" y="f9"/>
                    <a:pt x="f2" y="f10"/>
                  </a:cubicBezTo>
                  <a:lnTo>
                    <a:pt x="f11" y="f12"/>
                  </a:lnTo>
                  <a:cubicBezTo>
                    <a:pt x="f13" y="f14"/>
                    <a:pt x="f15" y="f4"/>
                    <a:pt x="f16" y="f4"/>
                  </a:cubicBezTo>
                  <a:cubicBezTo>
                    <a:pt x="f17" y="f4"/>
                    <a:pt x="f18" y="f19"/>
                    <a:pt x="f20" y="f21"/>
                  </a:cubicBezTo>
                  <a:lnTo>
                    <a:pt x="f3" y="f9"/>
                  </a:lnTo>
                  <a:cubicBezTo>
                    <a:pt x="f21" y="f22"/>
                    <a:pt x="f23" y="f24"/>
                    <a:pt x="f25" y="f26"/>
                  </a:cubicBezTo>
                  <a:lnTo>
                    <a:pt x="f5" y="f2"/>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146" name="Google Shape;6048;p86">
            <a:extLst>
              <a:ext uri="{FF2B5EF4-FFF2-40B4-BE49-F238E27FC236}">
                <a16:creationId xmlns:a16="http://schemas.microsoft.com/office/drawing/2014/main" id="{13A87405-C2F4-BE0E-B4B1-4756BF310ABC}"/>
              </a:ext>
            </a:extLst>
          </p:cNvPr>
          <p:cNvGrpSpPr/>
          <p:nvPr/>
        </p:nvGrpSpPr>
        <p:grpSpPr>
          <a:xfrm>
            <a:off x="7184154" y="3435036"/>
            <a:ext cx="608964" cy="619072"/>
            <a:chOff x="6705286" y="2576276"/>
            <a:chExt cx="456723" cy="464304"/>
          </a:xfrm>
          <a:solidFill>
            <a:srgbClr val="00B050"/>
          </a:solidFill>
        </p:grpSpPr>
        <p:sp>
          <p:nvSpPr>
            <p:cNvPr id="147" name="Google Shape;6049;p86">
              <a:extLst>
                <a:ext uri="{FF2B5EF4-FFF2-40B4-BE49-F238E27FC236}">
                  <a16:creationId xmlns:a16="http://schemas.microsoft.com/office/drawing/2014/main" id="{75CE7C28-237A-D05C-8E15-4007D438ED7E}"/>
                </a:ext>
              </a:extLst>
            </p:cNvPr>
            <p:cNvSpPr/>
            <p:nvPr/>
          </p:nvSpPr>
          <p:spPr>
            <a:xfrm>
              <a:off x="6981608" y="2578580"/>
              <a:ext cx="180401" cy="271677"/>
            </a:xfrm>
            <a:custGeom>
              <a:avLst/>
              <a:gdLst>
                <a:gd name="f0" fmla="val w"/>
                <a:gd name="f1" fmla="val h"/>
                <a:gd name="f2" fmla="val 0"/>
                <a:gd name="f3" fmla="val 4978"/>
                <a:gd name="f4" fmla="val 7448"/>
                <a:gd name="f5" fmla="val 2489"/>
                <a:gd name="f6" fmla="val 820"/>
                <a:gd name="f7" fmla="val 3403"/>
                <a:gd name="f8" fmla="val 4127"/>
                <a:gd name="f9" fmla="val 1576"/>
                <a:gd name="f10" fmla="val 2490"/>
                <a:gd name="f11" fmla="val 3372"/>
                <a:gd name="f12" fmla="val 4128"/>
                <a:gd name="f13" fmla="val 1575"/>
                <a:gd name="f14" fmla="val 819"/>
                <a:gd name="f15" fmla="val 1"/>
                <a:gd name="f16" fmla="val 1103"/>
                <a:gd name="f17" fmla="val 1104"/>
                <a:gd name="f18" fmla="val 3214"/>
                <a:gd name="f19" fmla="val 315"/>
                <a:gd name="f20" fmla="val 3845"/>
                <a:gd name="f21" fmla="val 4317"/>
                <a:gd name="f22" fmla="val 7058"/>
                <a:gd name="f23" fmla="val 7287"/>
                <a:gd name="f24" fmla="val 1012"/>
                <a:gd name="f25" fmla="val 1225"/>
                <a:gd name="f26" fmla="val 1334"/>
                <a:gd name="f27" fmla="val 1448"/>
                <a:gd name="f28" fmla="val 7406"/>
                <a:gd name="f29" fmla="val 1544"/>
                <a:gd name="f30" fmla="val 7310"/>
                <a:gd name="f31" fmla="val 6365"/>
                <a:gd name="f32" fmla="val 3434"/>
                <a:gd name="f33" fmla="val 3530"/>
                <a:gd name="f34" fmla="val 3640"/>
                <a:gd name="f35" fmla="val 3744"/>
                <a:gd name="f36" fmla="val 3948"/>
                <a:gd name="f37" fmla="val 4663"/>
                <a:gd name="f38" fmla="val 3875"/>
                <a:gd name="f39" fmla="*/ f0 1 4978"/>
                <a:gd name="f40" fmla="*/ f1 1 7448"/>
                <a:gd name="f41" fmla="val f2"/>
                <a:gd name="f42" fmla="val f3"/>
                <a:gd name="f43" fmla="val f4"/>
                <a:gd name="f44" fmla="+- f43 0 f41"/>
                <a:gd name="f45" fmla="+- f42 0 f41"/>
                <a:gd name="f46" fmla="*/ f45 1 4978"/>
                <a:gd name="f47" fmla="*/ f44 1 7448"/>
                <a:gd name="f48" fmla="*/ f41 1 f46"/>
                <a:gd name="f49" fmla="*/ f42 1 f46"/>
                <a:gd name="f50" fmla="*/ f41 1 f47"/>
                <a:gd name="f51" fmla="*/ f43 1 f47"/>
                <a:gd name="f52" fmla="*/ f48 f39 1"/>
                <a:gd name="f53" fmla="*/ f49 f39 1"/>
                <a:gd name="f54" fmla="*/ f51 f40 1"/>
                <a:gd name="f55" fmla="*/ f50 f40 1"/>
              </a:gdLst>
              <a:ahLst/>
              <a:cxnLst>
                <a:cxn ang="3cd4">
                  <a:pos x="hc" y="t"/>
                </a:cxn>
                <a:cxn ang="0">
                  <a:pos x="r" y="vc"/>
                </a:cxn>
                <a:cxn ang="cd4">
                  <a:pos x="hc" y="b"/>
                </a:cxn>
                <a:cxn ang="cd2">
                  <a:pos x="l" y="vc"/>
                </a:cxn>
              </a:cxnLst>
              <a:rect l="f52" t="f55" r="f53" b="f54"/>
              <a:pathLst>
                <a:path w="4978" h="7448">
                  <a:moveTo>
                    <a:pt x="f5" y="f6"/>
                  </a:moveTo>
                  <a:cubicBezTo>
                    <a:pt x="f7" y="f6"/>
                    <a:pt x="f8" y="f9"/>
                    <a:pt x="f8" y="f10"/>
                  </a:cubicBezTo>
                  <a:cubicBezTo>
                    <a:pt x="f8" y="f11"/>
                    <a:pt x="f7" y="f12"/>
                    <a:pt x="f5" y="f12"/>
                  </a:cubicBezTo>
                  <a:cubicBezTo>
                    <a:pt x="f13" y="f12"/>
                    <a:pt x="f14" y="f11"/>
                    <a:pt x="f14" y="f10"/>
                  </a:cubicBezTo>
                  <a:cubicBezTo>
                    <a:pt x="f14" y="f9"/>
                    <a:pt x="f13" y="f6"/>
                    <a:pt x="f5" y="f6"/>
                  </a:cubicBezTo>
                  <a:close/>
                  <a:moveTo>
                    <a:pt x="f5" y="f15"/>
                  </a:moveTo>
                  <a:cubicBezTo>
                    <a:pt x="f16" y="f15"/>
                    <a:pt x="f2" y="f17"/>
                    <a:pt x="f2" y="f10"/>
                  </a:cubicBezTo>
                  <a:cubicBezTo>
                    <a:pt x="f2" y="f18"/>
                    <a:pt x="f19" y="f20"/>
                    <a:pt x="f14" y="f21"/>
                  </a:cubicBezTo>
                  <a:lnTo>
                    <a:pt x="f14" y="f22"/>
                  </a:lnTo>
                  <a:cubicBezTo>
                    <a:pt x="f14" y="f23"/>
                    <a:pt x="f24" y="f4"/>
                    <a:pt x="f25" y="f4"/>
                  </a:cubicBezTo>
                  <a:cubicBezTo>
                    <a:pt x="f26" y="f4"/>
                    <a:pt x="f27" y="f28"/>
                    <a:pt x="f29" y="f30"/>
                  </a:cubicBezTo>
                  <a:lnTo>
                    <a:pt x="f5" y="f31"/>
                  </a:lnTo>
                  <a:lnTo>
                    <a:pt x="f32" y="f30"/>
                  </a:lnTo>
                  <a:cubicBezTo>
                    <a:pt x="f33" y="f28"/>
                    <a:pt x="f34" y="f4"/>
                    <a:pt x="f35" y="f4"/>
                  </a:cubicBezTo>
                  <a:cubicBezTo>
                    <a:pt x="f36" y="f4"/>
                    <a:pt x="f8" y="f23"/>
                    <a:pt x="f8" y="f22"/>
                  </a:cubicBezTo>
                  <a:lnTo>
                    <a:pt x="f8" y="f21"/>
                  </a:lnTo>
                  <a:cubicBezTo>
                    <a:pt x="f37" y="f20"/>
                    <a:pt x="f3" y="f18"/>
                    <a:pt x="f3" y="f10"/>
                  </a:cubicBezTo>
                  <a:cubicBezTo>
                    <a:pt x="f3" y="f17"/>
                    <a:pt x="f38" y="f15"/>
                    <a:pt x="f5" y="f15"/>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48" name="Google Shape;6050;p86">
              <a:extLst>
                <a:ext uri="{FF2B5EF4-FFF2-40B4-BE49-F238E27FC236}">
                  <a16:creationId xmlns:a16="http://schemas.microsoft.com/office/drawing/2014/main" id="{557A47E5-D70F-80FA-992B-AF3F2D015DF4}"/>
                </a:ext>
              </a:extLst>
            </p:cNvPr>
            <p:cNvSpPr/>
            <p:nvPr/>
          </p:nvSpPr>
          <p:spPr>
            <a:xfrm>
              <a:off x="6768087" y="2980797"/>
              <a:ext cx="391637" cy="59783"/>
            </a:xfrm>
            <a:custGeom>
              <a:avLst/>
              <a:gdLst>
                <a:gd name="f0" fmla="val w"/>
                <a:gd name="f1" fmla="val h"/>
                <a:gd name="f2" fmla="val 0"/>
                <a:gd name="f3" fmla="val 10807"/>
                <a:gd name="f4" fmla="val 1639"/>
                <a:gd name="f5" fmla="val 1450"/>
                <a:gd name="f6" fmla="val 1"/>
                <a:gd name="f7" fmla="val 1292"/>
                <a:gd name="f8" fmla="val 788"/>
                <a:gd name="f9" fmla="val 662"/>
                <a:gd name="f10" fmla="val 1387"/>
                <a:gd name="f11" fmla="val 8822"/>
                <a:gd name="f12" fmla="val 9799"/>
                <a:gd name="f13" fmla="val 10649"/>
                <a:gd name="f14" fmla="val 946"/>
                <a:gd name="f15" fmla="*/ f0 1 10807"/>
                <a:gd name="f16" fmla="*/ f1 1 1639"/>
                <a:gd name="f17" fmla="val f2"/>
                <a:gd name="f18" fmla="val f3"/>
                <a:gd name="f19" fmla="val f4"/>
                <a:gd name="f20" fmla="+- f19 0 f17"/>
                <a:gd name="f21" fmla="+- f18 0 f17"/>
                <a:gd name="f22" fmla="*/ f21 1 10807"/>
                <a:gd name="f23" fmla="*/ f20 1 1639"/>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10807" h="1639">
                  <a:moveTo>
                    <a:pt x="f5" y="f6"/>
                  </a:moveTo>
                  <a:cubicBezTo>
                    <a:pt x="f7" y="f8"/>
                    <a:pt x="f9" y="f10"/>
                    <a:pt x="f6" y="f4"/>
                  </a:cubicBezTo>
                  <a:lnTo>
                    <a:pt x="f11" y="f4"/>
                  </a:lnTo>
                  <a:cubicBezTo>
                    <a:pt x="f12" y="f4"/>
                    <a:pt x="f13" y="f14"/>
                    <a:pt x="f3"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49" name="Google Shape;6051;p86">
              <a:extLst>
                <a:ext uri="{FF2B5EF4-FFF2-40B4-BE49-F238E27FC236}">
                  <a16:creationId xmlns:a16="http://schemas.microsoft.com/office/drawing/2014/main" id="{5785663D-6B53-BE65-D7C7-4C649400A50E}"/>
                </a:ext>
              </a:extLst>
            </p:cNvPr>
            <p:cNvSpPr/>
            <p:nvPr/>
          </p:nvSpPr>
          <p:spPr>
            <a:xfrm>
              <a:off x="6705286" y="2576276"/>
              <a:ext cx="397361" cy="431404"/>
            </a:xfrm>
            <a:custGeom>
              <a:avLst/>
              <a:gdLst>
                <a:gd name="f0" fmla="val w"/>
                <a:gd name="f1" fmla="val h"/>
                <a:gd name="f2" fmla="val 0"/>
                <a:gd name="f3" fmla="val 10965"/>
                <a:gd name="f4" fmla="val 11827"/>
                <a:gd name="f5" fmla="val 379"/>
                <a:gd name="f6" fmla="val 1"/>
                <a:gd name="f7" fmla="val 158"/>
                <a:gd name="f8" fmla="val 221"/>
                <a:gd name="f9" fmla="val 411"/>
                <a:gd name="f10" fmla="val 10618"/>
                <a:gd name="f11" fmla="val 11280"/>
                <a:gd name="f12" fmla="val 537"/>
                <a:gd name="f13" fmla="val 11815"/>
                <a:gd name="f14" fmla="val 1198"/>
                <a:gd name="f15" fmla="val 1247"/>
                <a:gd name="f16" fmla="val 11823"/>
                <a:gd name="f17" fmla="val 1295"/>
                <a:gd name="f18" fmla="val 11826"/>
                <a:gd name="f19" fmla="val 1342"/>
                <a:gd name="f20" fmla="val 1912"/>
                <a:gd name="f21" fmla="val 2395"/>
                <a:gd name="f22" fmla="val 11318"/>
                <a:gd name="f23" fmla="val 10650"/>
                <a:gd name="f24" fmla="val 10398"/>
                <a:gd name="f25" fmla="val 2584"/>
                <a:gd name="f26" fmla="val 10272"/>
                <a:gd name="f27" fmla="val 2836"/>
                <a:gd name="f28" fmla="val 8255"/>
                <a:gd name="f29" fmla="val 10807"/>
                <a:gd name="f30" fmla="val 8161"/>
                <a:gd name="f31" fmla="val 8098"/>
                <a:gd name="f32" fmla="val 10492"/>
                <a:gd name="f33" fmla="val 7972"/>
                <a:gd name="f34" fmla="val 10146"/>
                <a:gd name="f35" fmla="val 7625"/>
                <a:gd name="f36" fmla="val 9799"/>
                <a:gd name="f37" fmla="val 9547"/>
                <a:gd name="f38" fmla="val 8224"/>
                <a:gd name="f39" fmla="val 9232"/>
                <a:gd name="f40" fmla="val 8318"/>
                <a:gd name="f41" fmla="val 8917"/>
                <a:gd name="f42" fmla="val 7720"/>
                <a:gd name="f43" fmla="val 7783"/>
                <a:gd name="f44" fmla="val 7058"/>
                <a:gd name="f45" fmla="val 4664"/>
                <a:gd name="f46" fmla="val 7184"/>
                <a:gd name="f47" fmla="val 4065"/>
                <a:gd name="f48" fmla="val 6869"/>
                <a:gd name="f49" fmla="val 3309"/>
                <a:gd name="f50" fmla="val 2490"/>
                <a:gd name="f51" fmla="val 1513"/>
                <a:gd name="f52" fmla="val 7310"/>
                <a:gd name="f53" fmla="val 600"/>
                <a:gd name="f54" fmla="val 8035"/>
                <a:gd name="f55" fmla="*/ f0 1 10965"/>
                <a:gd name="f56" fmla="*/ f1 1 11827"/>
                <a:gd name="f57" fmla="val f2"/>
                <a:gd name="f58" fmla="val f3"/>
                <a:gd name="f59" fmla="val f4"/>
                <a:gd name="f60" fmla="+- f59 0 f57"/>
                <a:gd name="f61" fmla="+- f58 0 f57"/>
                <a:gd name="f62" fmla="*/ f61 1 10965"/>
                <a:gd name="f63" fmla="*/ f60 1 11827"/>
                <a:gd name="f64" fmla="*/ f57 1 f62"/>
                <a:gd name="f65" fmla="*/ f58 1 f62"/>
                <a:gd name="f66" fmla="*/ f57 1 f63"/>
                <a:gd name="f67" fmla="*/ f59 1 f63"/>
                <a:gd name="f68" fmla="*/ f64 f55 1"/>
                <a:gd name="f69" fmla="*/ f65 f55 1"/>
                <a:gd name="f70" fmla="*/ f67 f56 1"/>
                <a:gd name="f71" fmla="*/ f66 f56 1"/>
              </a:gdLst>
              <a:ahLst/>
              <a:cxnLst>
                <a:cxn ang="3cd4">
                  <a:pos x="hc" y="t"/>
                </a:cxn>
                <a:cxn ang="0">
                  <a:pos x="r" y="vc"/>
                </a:cxn>
                <a:cxn ang="cd4">
                  <a:pos x="hc" y="b"/>
                </a:cxn>
                <a:cxn ang="cd2">
                  <a:pos x="l" y="vc"/>
                </a:cxn>
              </a:cxnLst>
              <a:rect l="f68" t="f71" r="f69" b="f70"/>
              <a:pathLst>
                <a:path w="10965" h="11827">
                  <a:moveTo>
                    <a:pt x="f5" y="f6"/>
                  </a:moveTo>
                  <a:cubicBezTo>
                    <a:pt x="f7" y="f6"/>
                    <a:pt x="f6" y="f8"/>
                    <a:pt x="f6" y="f9"/>
                  </a:cubicBezTo>
                  <a:lnTo>
                    <a:pt x="f6" y="f10"/>
                  </a:lnTo>
                  <a:cubicBezTo>
                    <a:pt x="f6" y="f11"/>
                    <a:pt x="f12" y="f13"/>
                    <a:pt x="f14" y="f13"/>
                  </a:cubicBezTo>
                  <a:cubicBezTo>
                    <a:pt x="f15" y="f16"/>
                    <a:pt x="f17" y="f18"/>
                    <a:pt x="f19" y="f18"/>
                  </a:cubicBezTo>
                  <a:cubicBezTo>
                    <a:pt x="f20" y="f18"/>
                    <a:pt x="f21" y="f22"/>
                    <a:pt x="f21" y="f23"/>
                  </a:cubicBezTo>
                  <a:cubicBezTo>
                    <a:pt x="f21" y="f24"/>
                    <a:pt x="f25" y="f26"/>
                    <a:pt x="f27" y="f26"/>
                  </a:cubicBezTo>
                  <a:lnTo>
                    <a:pt x="f3" y="f26"/>
                  </a:lnTo>
                  <a:lnTo>
                    <a:pt x="f3" y="f28"/>
                  </a:lnTo>
                  <a:cubicBezTo>
                    <a:pt x="f29" y="f30"/>
                    <a:pt x="f23" y="f31"/>
                    <a:pt x="f32" y="f33"/>
                  </a:cubicBezTo>
                  <a:lnTo>
                    <a:pt x="f34" y="f35"/>
                  </a:lnTo>
                  <a:lnTo>
                    <a:pt x="f36" y="f33"/>
                  </a:lnTo>
                  <a:cubicBezTo>
                    <a:pt x="f37" y="f38"/>
                    <a:pt x="f39" y="f40"/>
                    <a:pt x="f41" y="f40"/>
                  </a:cubicBezTo>
                  <a:cubicBezTo>
                    <a:pt x="f28" y="f40"/>
                    <a:pt x="f42" y="f43"/>
                    <a:pt x="f42" y="f44"/>
                  </a:cubicBezTo>
                  <a:lnTo>
                    <a:pt x="f42" y="f45"/>
                  </a:lnTo>
                  <a:cubicBezTo>
                    <a:pt x="f46" y="f47"/>
                    <a:pt x="f48" y="f49"/>
                    <a:pt x="f48" y="f50"/>
                  </a:cubicBezTo>
                  <a:cubicBezTo>
                    <a:pt x="f48" y="f51"/>
                    <a:pt x="f52" y="f53"/>
                    <a:pt x="f54"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150" name="Google Shape;5717;p85">
            <a:extLst>
              <a:ext uri="{FF2B5EF4-FFF2-40B4-BE49-F238E27FC236}">
                <a16:creationId xmlns:a16="http://schemas.microsoft.com/office/drawing/2014/main" id="{CE5DD9E5-2EA1-0878-0223-DDE716E90D3B}"/>
              </a:ext>
            </a:extLst>
          </p:cNvPr>
          <p:cNvGrpSpPr/>
          <p:nvPr/>
        </p:nvGrpSpPr>
        <p:grpSpPr>
          <a:xfrm>
            <a:off x="5667554" y="4698066"/>
            <a:ext cx="656503" cy="517245"/>
            <a:chOff x="5567836" y="3523548"/>
            <a:chExt cx="492377" cy="387934"/>
          </a:xfrm>
          <a:solidFill>
            <a:srgbClr val="00B050"/>
          </a:solidFill>
        </p:grpSpPr>
        <p:sp>
          <p:nvSpPr>
            <p:cNvPr id="151" name="Google Shape;5718;p85">
              <a:extLst>
                <a:ext uri="{FF2B5EF4-FFF2-40B4-BE49-F238E27FC236}">
                  <a16:creationId xmlns:a16="http://schemas.microsoft.com/office/drawing/2014/main" id="{0C245FC4-37D1-E64B-5F1F-BCBB84E43101}"/>
                </a:ext>
              </a:extLst>
            </p:cNvPr>
            <p:cNvSpPr/>
            <p:nvPr/>
          </p:nvSpPr>
          <p:spPr>
            <a:xfrm>
              <a:off x="5691198" y="3523548"/>
              <a:ext cx="110230" cy="139976"/>
            </a:xfrm>
            <a:custGeom>
              <a:avLst/>
              <a:gdLst>
                <a:gd name="f0" fmla="val w"/>
                <a:gd name="f1" fmla="val h"/>
                <a:gd name="f2" fmla="val 0"/>
                <a:gd name="f3" fmla="val 4518"/>
                <a:gd name="f4" fmla="val 5737"/>
                <a:gd name="f5" fmla="val 2259"/>
                <a:gd name="f6" fmla="val 793"/>
                <a:gd name="f7" fmla="val 1"/>
                <a:gd name="f8" fmla="val 2469"/>
                <a:gd name="f9" fmla="val 3478"/>
                <a:gd name="f10" fmla="val 4725"/>
                <a:gd name="f11" fmla="val 1013"/>
                <a:gd name="f12" fmla="val 5733"/>
                <a:gd name="f13" fmla="val 5736"/>
                <a:gd name="f14" fmla="val 3506"/>
                <a:gd name="f15" fmla="val 3729"/>
                <a:gd name="f16" fmla="*/ f0 1 4518"/>
                <a:gd name="f17" fmla="*/ f1 1 5737"/>
                <a:gd name="f18" fmla="val f2"/>
                <a:gd name="f19" fmla="val f3"/>
                <a:gd name="f20" fmla="val f4"/>
                <a:gd name="f21" fmla="+- f20 0 f18"/>
                <a:gd name="f22" fmla="+- f19 0 f18"/>
                <a:gd name="f23" fmla="*/ f22 1 4518"/>
                <a:gd name="f24" fmla="*/ f21 1 5737"/>
                <a:gd name="f25" fmla="*/ f18 1 f23"/>
                <a:gd name="f26" fmla="*/ f19 1 f23"/>
                <a:gd name="f27" fmla="*/ f18 1 f24"/>
                <a:gd name="f28" fmla="*/ f20 1 f24"/>
                <a:gd name="f29" fmla="*/ f25 f16 1"/>
                <a:gd name="f30" fmla="*/ f26 f16 1"/>
                <a:gd name="f31" fmla="*/ f28 f17 1"/>
                <a:gd name="f32" fmla="*/ f27 f17 1"/>
              </a:gdLst>
              <a:ahLst/>
              <a:cxnLst>
                <a:cxn ang="3cd4">
                  <a:pos x="hc" y="t"/>
                </a:cxn>
                <a:cxn ang="0">
                  <a:pos x="r" y="vc"/>
                </a:cxn>
                <a:cxn ang="cd4">
                  <a:pos x="hc" y="b"/>
                </a:cxn>
                <a:cxn ang="cd2">
                  <a:pos x="l" y="vc"/>
                </a:cxn>
              </a:cxnLst>
              <a:rect l="f29" t="f32" r="f30" b="f31"/>
              <a:pathLst>
                <a:path w="4518" h="5737">
                  <a:moveTo>
                    <a:pt x="f5" y="f2"/>
                  </a:moveTo>
                  <a:cubicBezTo>
                    <a:pt x="f6" y="f2"/>
                    <a:pt x="f7" y="f8"/>
                    <a:pt x="f7" y="f9"/>
                  </a:cubicBezTo>
                  <a:cubicBezTo>
                    <a:pt x="f7" y="f10"/>
                    <a:pt x="f11" y="f12"/>
                    <a:pt x="f5" y="f13"/>
                  </a:cubicBezTo>
                  <a:cubicBezTo>
                    <a:pt x="f14" y="f12"/>
                    <a:pt x="f3" y="f10"/>
                    <a:pt x="f3" y="f9"/>
                  </a:cubicBezTo>
                  <a:cubicBezTo>
                    <a:pt x="f3" y="f8"/>
                    <a:pt x="f15"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52" name="Google Shape;5719;p85">
              <a:extLst>
                <a:ext uri="{FF2B5EF4-FFF2-40B4-BE49-F238E27FC236}">
                  <a16:creationId xmlns:a16="http://schemas.microsoft.com/office/drawing/2014/main" id="{A6A9371D-4775-5EA1-3C21-AB4EC3D16F24}"/>
                </a:ext>
              </a:extLst>
            </p:cNvPr>
            <p:cNvSpPr/>
            <p:nvPr/>
          </p:nvSpPr>
          <p:spPr>
            <a:xfrm>
              <a:off x="5567836" y="3639321"/>
              <a:ext cx="137196" cy="132898"/>
            </a:xfrm>
            <a:custGeom>
              <a:avLst/>
              <a:gdLst>
                <a:gd name="f0" fmla="val w"/>
                <a:gd name="f1" fmla="val h"/>
                <a:gd name="f2" fmla="val 0"/>
                <a:gd name="f3" fmla="val 5623"/>
                <a:gd name="f4" fmla="val 5447"/>
                <a:gd name="f5" fmla="val 1951"/>
                <a:gd name="f6" fmla="val 1711"/>
                <a:gd name="f7" fmla="val 1480"/>
                <a:gd name="f8" fmla="val 53"/>
                <a:gd name="f9" fmla="val 1269"/>
                <a:gd name="f10" fmla="val 175"/>
                <a:gd name="f11" fmla="val 1"/>
                <a:gd name="f12" fmla="val 907"/>
                <a:gd name="f13" fmla="val 582"/>
                <a:gd name="f14" fmla="val 3443"/>
                <a:gd name="f15" fmla="val 1088"/>
                <a:gd name="f16" fmla="val 4316"/>
                <a:gd name="f17" fmla="val 1506"/>
                <a:gd name="f18" fmla="val 5041"/>
                <a:gd name="f19" fmla="val 2265"/>
                <a:gd name="f20" fmla="val 3045"/>
                <a:gd name="f21" fmla="val 3428"/>
                <a:gd name="f22" fmla="val 3816"/>
                <a:gd name="f23" fmla="val 5349"/>
                <a:gd name="f24" fmla="val 4172"/>
                <a:gd name="f25" fmla="val 5144"/>
                <a:gd name="f26" fmla="val 5253"/>
                <a:gd name="f27" fmla="val 4521"/>
                <a:gd name="f28" fmla="val 3138"/>
                <a:gd name="f29" fmla="val 5000"/>
                <a:gd name="f30" fmla="val 2057"/>
                <a:gd name="f31" fmla="val 4578"/>
                <a:gd name="f32" fmla="val 1330"/>
                <a:gd name="f33" fmla="val 3149"/>
                <a:gd name="f34" fmla="*/ f0 1 5623"/>
                <a:gd name="f35" fmla="*/ f1 1 5447"/>
                <a:gd name="f36" fmla="val f2"/>
                <a:gd name="f37" fmla="val f3"/>
                <a:gd name="f38" fmla="val f4"/>
                <a:gd name="f39" fmla="+- f38 0 f36"/>
                <a:gd name="f40" fmla="+- f37 0 f36"/>
                <a:gd name="f41" fmla="*/ f40 1 5623"/>
                <a:gd name="f42" fmla="*/ f39 1 5447"/>
                <a:gd name="f43" fmla="*/ f36 1 f41"/>
                <a:gd name="f44" fmla="*/ f37 1 f41"/>
                <a:gd name="f45" fmla="*/ f36 1 f42"/>
                <a:gd name="f46" fmla="*/ f38 1 f42"/>
                <a:gd name="f47" fmla="*/ f43 f34 1"/>
                <a:gd name="f48" fmla="*/ f44 f34 1"/>
                <a:gd name="f49" fmla="*/ f46 f35 1"/>
                <a:gd name="f50" fmla="*/ f45 f35 1"/>
              </a:gdLst>
              <a:ahLst/>
              <a:cxnLst>
                <a:cxn ang="3cd4">
                  <a:pos x="hc" y="t"/>
                </a:cxn>
                <a:cxn ang="0">
                  <a:pos x="r" y="vc"/>
                </a:cxn>
                <a:cxn ang="cd4">
                  <a:pos x="hc" y="b"/>
                </a:cxn>
                <a:cxn ang="cd2">
                  <a:pos x="l" y="vc"/>
                </a:cxn>
              </a:cxnLst>
              <a:rect l="f47" t="f50" r="f48" b="f49"/>
              <a:pathLst>
                <a:path w="5623" h="5447">
                  <a:moveTo>
                    <a:pt x="f5" y="f2"/>
                  </a:moveTo>
                  <a:cubicBezTo>
                    <a:pt x="f6" y="f2"/>
                    <a:pt x="f7" y="f8"/>
                    <a:pt x="f9" y="f10"/>
                  </a:cubicBezTo>
                  <a:cubicBezTo>
                    <a:pt x="f11" y="f12"/>
                    <a:pt x="f13" y="f14"/>
                    <a:pt x="f15" y="f16"/>
                  </a:cubicBezTo>
                  <a:cubicBezTo>
                    <a:pt x="f17" y="f18"/>
                    <a:pt x="f19" y="f4"/>
                    <a:pt x="f20" y="f4"/>
                  </a:cubicBezTo>
                  <a:cubicBezTo>
                    <a:pt x="f21" y="f4"/>
                    <a:pt x="f22" y="f23"/>
                    <a:pt x="f24" y="f25"/>
                  </a:cubicBezTo>
                  <a:cubicBezTo>
                    <a:pt x="f26" y="f27"/>
                    <a:pt x="f3" y="f28"/>
                    <a:pt x="f29" y="f30"/>
                  </a:cubicBezTo>
                  <a:cubicBezTo>
                    <a:pt x="f31" y="f32"/>
                    <a:pt x="f33"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53" name="Google Shape;5720;p85">
              <a:extLst>
                <a:ext uri="{FF2B5EF4-FFF2-40B4-BE49-F238E27FC236}">
                  <a16:creationId xmlns:a16="http://schemas.microsoft.com/office/drawing/2014/main" id="{60889EA0-172F-1BC4-1E7F-AE277C890E8D}"/>
                </a:ext>
              </a:extLst>
            </p:cNvPr>
            <p:cNvSpPr/>
            <p:nvPr/>
          </p:nvSpPr>
          <p:spPr>
            <a:xfrm>
              <a:off x="5828952" y="3523548"/>
              <a:ext cx="110230" cy="139976"/>
            </a:xfrm>
            <a:custGeom>
              <a:avLst/>
              <a:gdLst>
                <a:gd name="f0" fmla="val w"/>
                <a:gd name="f1" fmla="val h"/>
                <a:gd name="f2" fmla="val 0"/>
                <a:gd name="f3" fmla="val 4518"/>
                <a:gd name="f4" fmla="val 5737"/>
                <a:gd name="f5" fmla="val 2259"/>
                <a:gd name="f6" fmla="val 793"/>
                <a:gd name="f7" fmla="val 1"/>
                <a:gd name="f8" fmla="val 2469"/>
                <a:gd name="f9" fmla="val 3478"/>
                <a:gd name="f10" fmla="val 4725"/>
                <a:gd name="f11" fmla="val 1013"/>
                <a:gd name="f12" fmla="val 5736"/>
                <a:gd name="f13" fmla="val 3506"/>
                <a:gd name="f14" fmla="val 3729"/>
                <a:gd name="f15" fmla="*/ f0 1 4518"/>
                <a:gd name="f16" fmla="*/ f1 1 5737"/>
                <a:gd name="f17" fmla="val f2"/>
                <a:gd name="f18" fmla="val f3"/>
                <a:gd name="f19" fmla="val f4"/>
                <a:gd name="f20" fmla="+- f19 0 f17"/>
                <a:gd name="f21" fmla="+- f18 0 f17"/>
                <a:gd name="f22" fmla="*/ f21 1 4518"/>
                <a:gd name="f23" fmla="*/ f20 1 5737"/>
                <a:gd name="f24" fmla="*/ f17 1 f22"/>
                <a:gd name="f25" fmla="*/ f18 1 f22"/>
                <a:gd name="f26" fmla="*/ f17 1 f23"/>
                <a:gd name="f27" fmla="*/ f19 1 f23"/>
                <a:gd name="f28" fmla="*/ f24 f15 1"/>
                <a:gd name="f29" fmla="*/ f25 f15 1"/>
                <a:gd name="f30" fmla="*/ f27 f16 1"/>
                <a:gd name="f31" fmla="*/ f26 f16 1"/>
              </a:gdLst>
              <a:ahLst/>
              <a:cxnLst>
                <a:cxn ang="3cd4">
                  <a:pos x="hc" y="t"/>
                </a:cxn>
                <a:cxn ang="0">
                  <a:pos x="r" y="vc"/>
                </a:cxn>
                <a:cxn ang="cd4">
                  <a:pos x="hc" y="b"/>
                </a:cxn>
                <a:cxn ang="cd2">
                  <a:pos x="l" y="vc"/>
                </a:cxn>
              </a:cxnLst>
              <a:rect l="f28" t="f31" r="f29" b="f30"/>
              <a:pathLst>
                <a:path w="4518" h="5737">
                  <a:moveTo>
                    <a:pt x="f5" y="f2"/>
                  </a:moveTo>
                  <a:cubicBezTo>
                    <a:pt x="f6" y="f2"/>
                    <a:pt x="f7" y="f8"/>
                    <a:pt x="f7" y="f9"/>
                  </a:cubicBezTo>
                  <a:cubicBezTo>
                    <a:pt x="f7" y="f10"/>
                    <a:pt x="f11" y="f12"/>
                    <a:pt x="f5" y="f12"/>
                  </a:cubicBezTo>
                  <a:cubicBezTo>
                    <a:pt x="f13" y="f12"/>
                    <a:pt x="f3" y="f10"/>
                    <a:pt x="f3" y="f9"/>
                  </a:cubicBezTo>
                  <a:cubicBezTo>
                    <a:pt x="f3" y="f8"/>
                    <a:pt x="f14"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54" name="Google Shape;5721;p85">
              <a:extLst>
                <a:ext uri="{FF2B5EF4-FFF2-40B4-BE49-F238E27FC236}">
                  <a16:creationId xmlns:a16="http://schemas.microsoft.com/office/drawing/2014/main" id="{7F542C4B-0A30-1507-E708-47AE3F1FFABA}"/>
                </a:ext>
              </a:extLst>
            </p:cNvPr>
            <p:cNvSpPr/>
            <p:nvPr/>
          </p:nvSpPr>
          <p:spPr>
            <a:xfrm>
              <a:off x="5925138" y="3638827"/>
              <a:ext cx="135075" cy="132926"/>
            </a:xfrm>
            <a:custGeom>
              <a:avLst/>
              <a:gdLst>
                <a:gd name="f0" fmla="val w"/>
                <a:gd name="f1" fmla="val h"/>
                <a:gd name="f2" fmla="val 0"/>
                <a:gd name="f3" fmla="val 5536"/>
                <a:gd name="f4" fmla="val 5448"/>
                <a:gd name="f5" fmla="val 3670"/>
                <a:gd name="f6" fmla="val 1"/>
                <a:gd name="f7" fmla="val 2471"/>
                <a:gd name="f8" fmla="val 1045"/>
                <a:gd name="f9" fmla="val 1330"/>
                <a:gd name="f10" fmla="val 624"/>
                <a:gd name="f11" fmla="val 2059"/>
                <a:gd name="f12" fmla="val 3137"/>
                <a:gd name="f13" fmla="val 371"/>
                <a:gd name="f14" fmla="val 4523"/>
                <a:gd name="f15" fmla="val 1452"/>
                <a:gd name="f16" fmla="val 5146"/>
                <a:gd name="f17" fmla="val 1808"/>
                <a:gd name="f18" fmla="val 5351"/>
                <a:gd name="f19" fmla="val 2199"/>
                <a:gd name="f20" fmla="val 2586"/>
                <a:gd name="f21" fmla="val 3381"/>
                <a:gd name="f22" fmla="val 4158"/>
                <a:gd name="f23" fmla="val 5039"/>
                <a:gd name="f24" fmla="val 4575"/>
                <a:gd name="f25" fmla="val 4318"/>
                <a:gd name="f26" fmla="val 5168"/>
                <a:gd name="f27" fmla="val 3288"/>
                <a:gd name="f28" fmla="val 5535"/>
                <a:gd name="f29" fmla="val 858"/>
                <a:gd name="f30" fmla="val 4355"/>
                <a:gd name="f31" fmla="val 177"/>
                <a:gd name="f32" fmla="val 4142"/>
                <a:gd name="f33" fmla="val 54"/>
                <a:gd name="f34" fmla="val 3911"/>
                <a:gd name="f35" fmla="*/ f0 1 5536"/>
                <a:gd name="f36" fmla="*/ f1 1 5448"/>
                <a:gd name="f37" fmla="val f2"/>
                <a:gd name="f38" fmla="val f3"/>
                <a:gd name="f39" fmla="val f4"/>
                <a:gd name="f40" fmla="+- f39 0 f37"/>
                <a:gd name="f41" fmla="+- f38 0 f37"/>
                <a:gd name="f42" fmla="*/ f41 1 5536"/>
                <a:gd name="f43" fmla="*/ f40 1 5448"/>
                <a:gd name="f44" fmla="*/ f37 1 f42"/>
                <a:gd name="f45" fmla="*/ f38 1 f42"/>
                <a:gd name="f46" fmla="*/ f37 1 f43"/>
                <a:gd name="f47" fmla="*/ f39 1 f43"/>
                <a:gd name="f48" fmla="*/ f44 f35 1"/>
                <a:gd name="f49" fmla="*/ f45 f35 1"/>
                <a:gd name="f50" fmla="*/ f47 f36 1"/>
                <a:gd name="f51" fmla="*/ f46 f36 1"/>
              </a:gdLst>
              <a:ahLst/>
              <a:cxnLst>
                <a:cxn ang="3cd4">
                  <a:pos x="hc" y="t"/>
                </a:cxn>
                <a:cxn ang="0">
                  <a:pos x="r" y="vc"/>
                </a:cxn>
                <a:cxn ang="cd4">
                  <a:pos x="hc" y="b"/>
                </a:cxn>
                <a:cxn ang="cd2">
                  <a:pos x="l" y="vc"/>
                </a:cxn>
              </a:cxnLst>
              <a:rect l="f48" t="f51" r="f49" b="f50"/>
              <a:pathLst>
                <a:path w="5536" h="5448">
                  <a:moveTo>
                    <a:pt x="f5" y="f6"/>
                  </a:moveTo>
                  <a:cubicBezTo>
                    <a:pt x="f7" y="f6"/>
                    <a:pt x="f8" y="f9"/>
                    <a:pt x="f10" y="f11"/>
                  </a:cubicBezTo>
                  <a:cubicBezTo>
                    <a:pt x="f6" y="f12"/>
                    <a:pt x="f13" y="f14"/>
                    <a:pt x="f15" y="f16"/>
                  </a:cubicBezTo>
                  <a:cubicBezTo>
                    <a:pt x="f17" y="f18"/>
                    <a:pt x="f19" y="f4"/>
                    <a:pt x="f20" y="f4"/>
                  </a:cubicBezTo>
                  <a:cubicBezTo>
                    <a:pt x="f21" y="f4"/>
                    <a:pt x="f22" y="f23"/>
                    <a:pt x="f24" y="f25"/>
                  </a:cubicBezTo>
                  <a:cubicBezTo>
                    <a:pt x="f26" y="f27"/>
                    <a:pt x="f28" y="f29"/>
                    <a:pt x="f30" y="f31"/>
                  </a:cubicBezTo>
                  <a:cubicBezTo>
                    <a:pt x="f32" y="f33"/>
                    <a:pt x="f34"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55" name="Google Shape;5722;p85">
              <a:extLst>
                <a:ext uri="{FF2B5EF4-FFF2-40B4-BE49-F238E27FC236}">
                  <a16:creationId xmlns:a16="http://schemas.microsoft.com/office/drawing/2014/main" id="{3B360340-2939-0A94-40FF-5386AC1810AD}"/>
                </a:ext>
              </a:extLst>
            </p:cNvPr>
            <p:cNvSpPr/>
            <p:nvPr/>
          </p:nvSpPr>
          <p:spPr>
            <a:xfrm>
              <a:off x="5663656" y="3691039"/>
              <a:ext cx="303105" cy="220443"/>
            </a:xfrm>
            <a:custGeom>
              <a:avLst/>
              <a:gdLst>
                <a:gd name="f0" fmla="val w"/>
                <a:gd name="f1" fmla="val h"/>
                <a:gd name="f2" fmla="val 0"/>
                <a:gd name="f3" fmla="val 12423"/>
                <a:gd name="f4" fmla="val 9035"/>
                <a:gd name="f5" fmla="val 6213"/>
                <a:gd name="f6" fmla="val 1"/>
                <a:gd name="f7" fmla="val 5234"/>
                <a:gd name="f8" fmla="val 2259"/>
                <a:gd name="f9" fmla="val 2822"/>
                <a:gd name="f10" fmla="val 3147"/>
                <a:gd name="f11" fmla="val 3376"/>
                <a:gd name="f12" fmla="val 2121"/>
                <a:gd name="f13" fmla="val 3584"/>
                <a:gd name="f14" fmla="val 1907"/>
                <a:gd name="f15" fmla="val 3671"/>
                <a:gd name="f16" fmla="val 750"/>
                <a:gd name="f17" fmla="val 4144"/>
                <a:gd name="f18" fmla="val 5141"/>
                <a:gd name="f19" fmla="val 6210"/>
                <a:gd name="f20" fmla="val 7767"/>
                <a:gd name="f21" fmla="val 1521"/>
                <a:gd name="f22" fmla="val 9034"/>
                <a:gd name="f23" fmla="val 3388"/>
                <a:gd name="f24" fmla="val 3400"/>
                <a:gd name="f25" fmla="val 3413"/>
                <a:gd name="f26" fmla="val 3425"/>
                <a:gd name="f27" fmla="val 3753"/>
                <a:gd name="f28" fmla="val 4081"/>
                <a:gd name="f29" fmla="val 8995"/>
                <a:gd name="f30" fmla="val 4400"/>
                <a:gd name="f31" fmla="val 8917"/>
                <a:gd name="f32" fmla="val 4995"/>
                <a:gd name="f33" fmla="val 8766"/>
                <a:gd name="f34" fmla="val 5604"/>
                <a:gd name="f35" fmla="val 8691"/>
                <a:gd name="f36" fmla="val 6823"/>
                <a:gd name="f37" fmla="val 7432"/>
                <a:gd name="f38" fmla="val 8029"/>
                <a:gd name="f39" fmla="val 8345"/>
                <a:gd name="f40" fmla="val 8670"/>
                <a:gd name="f41" fmla="val 8998"/>
                <a:gd name="f42" fmla="val 9010"/>
                <a:gd name="f43" fmla="val 9022"/>
                <a:gd name="f44" fmla="val 10901"/>
                <a:gd name="f45" fmla="val 12422"/>
                <a:gd name="f46" fmla="val 5138"/>
                <a:gd name="f47" fmla="val 11675"/>
                <a:gd name="f48" fmla="val 4141"/>
                <a:gd name="f49" fmla="val 10516"/>
                <a:gd name="f50" fmla="val 10302"/>
                <a:gd name="f51" fmla="val 10164"/>
                <a:gd name="f52" fmla="val 7191"/>
                <a:gd name="f53" fmla="*/ f0 1 12423"/>
                <a:gd name="f54" fmla="*/ f1 1 9035"/>
                <a:gd name="f55" fmla="val f2"/>
                <a:gd name="f56" fmla="val f3"/>
                <a:gd name="f57" fmla="val f4"/>
                <a:gd name="f58" fmla="+- f57 0 f55"/>
                <a:gd name="f59" fmla="+- f56 0 f55"/>
                <a:gd name="f60" fmla="*/ f59 1 12423"/>
                <a:gd name="f61" fmla="*/ f58 1 9035"/>
                <a:gd name="f62" fmla="*/ f55 1 f60"/>
                <a:gd name="f63" fmla="*/ f56 1 f60"/>
                <a:gd name="f64" fmla="*/ f55 1 f61"/>
                <a:gd name="f65" fmla="*/ f57 1 f61"/>
                <a:gd name="f66" fmla="*/ f62 f53 1"/>
                <a:gd name="f67" fmla="*/ f63 f53 1"/>
                <a:gd name="f68" fmla="*/ f65 f54 1"/>
                <a:gd name="f69" fmla="*/ f64 f54 1"/>
              </a:gdLst>
              <a:ahLst/>
              <a:cxnLst>
                <a:cxn ang="3cd4">
                  <a:pos x="hc" y="t"/>
                </a:cxn>
                <a:cxn ang="0">
                  <a:pos x="r" y="vc"/>
                </a:cxn>
                <a:cxn ang="cd4">
                  <a:pos x="hc" y="b"/>
                </a:cxn>
                <a:cxn ang="cd2">
                  <a:pos x="l" y="vc"/>
                </a:cxn>
              </a:cxnLst>
              <a:rect l="f66" t="f69" r="f67" b="f68"/>
              <a:pathLst>
                <a:path w="12423" h="9035">
                  <a:moveTo>
                    <a:pt x="f5" y="f6"/>
                  </a:moveTo>
                  <a:cubicBezTo>
                    <a:pt x="f7" y="f6"/>
                    <a:pt x="f8" y="f6"/>
                    <a:pt x="f8" y="f9"/>
                  </a:cubicBezTo>
                  <a:lnTo>
                    <a:pt x="f8" y="f10"/>
                  </a:lnTo>
                  <a:cubicBezTo>
                    <a:pt x="f8" y="f11"/>
                    <a:pt x="f12" y="f13"/>
                    <a:pt x="f14" y="f15"/>
                  </a:cubicBezTo>
                  <a:cubicBezTo>
                    <a:pt x="f16" y="f17"/>
                    <a:pt x="f6" y="f18"/>
                    <a:pt x="f6" y="f19"/>
                  </a:cubicBezTo>
                  <a:cubicBezTo>
                    <a:pt x="f6" y="f20"/>
                    <a:pt x="f21" y="f22"/>
                    <a:pt x="f23" y="f22"/>
                  </a:cubicBezTo>
                  <a:cubicBezTo>
                    <a:pt x="f24" y="f4"/>
                    <a:pt x="f25" y="f4"/>
                    <a:pt x="f26" y="f4"/>
                  </a:cubicBezTo>
                  <a:cubicBezTo>
                    <a:pt x="f27" y="f4"/>
                    <a:pt x="f28" y="f29"/>
                    <a:pt x="f30" y="f31"/>
                  </a:cubicBezTo>
                  <a:cubicBezTo>
                    <a:pt x="f32" y="f33"/>
                    <a:pt x="f34" y="f35"/>
                    <a:pt x="f5" y="f35"/>
                  </a:cubicBezTo>
                  <a:cubicBezTo>
                    <a:pt x="f36" y="f35"/>
                    <a:pt x="f37" y="f33"/>
                    <a:pt x="f38" y="f31"/>
                  </a:cubicBezTo>
                  <a:cubicBezTo>
                    <a:pt x="f39" y="f29"/>
                    <a:pt x="f40" y="f4"/>
                    <a:pt x="f41" y="f4"/>
                  </a:cubicBezTo>
                  <a:cubicBezTo>
                    <a:pt x="f42" y="f4"/>
                    <a:pt x="f43" y="f4"/>
                    <a:pt x="f22" y="f22"/>
                  </a:cubicBezTo>
                  <a:cubicBezTo>
                    <a:pt x="f44" y="f22"/>
                    <a:pt x="f45" y="f20"/>
                    <a:pt x="f45" y="f19"/>
                  </a:cubicBezTo>
                  <a:cubicBezTo>
                    <a:pt x="f45" y="f46"/>
                    <a:pt x="f47" y="f48"/>
                    <a:pt x="f49" y="f15"/>
                  </a:cubicBezTo>
                  <a:cubicBezTo>
                    <a:pt x="f50" y="f13"/>
                    <a:pt x="f51" y="f11"/>
                    <a:pt x="f51" y="f10"/>
                  </a:cubicBezTo>
                  <a:lnTo>
                    <a:pt x="f51" y="f9"/>
                  </a:lnTo>
                  <a:cubicBezTo>
                    <a:pt x="f51" y="f6"/>
                    <a:pt x="f52" y="f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grpSp>
        <p:nvGrpSpPr>
          <p:cNvPr id="156" name="Google Shape;5723;p85">
            <a:extLst>
              <a:ext uri="{FF2B5EF4-FFF2-40B4-BE49-F238E27FC236}">
                <a16:creationId xmlns:a16="http://schemas.microsoft.com/office/drawing/2014/main" id="{A4FE14E6-CAC5-24AE-077F-A43AE998D81B}"/>
              </a:ext>
            </a:extLst>
          </p:cNvPr>
          <p:cNvGrpSpPr/>
          <p:nvPr/>
        </p:nvGrpSpPr>
        <p:grpSpPr>
          <a:xfrm>
            <a:off x="2347707" y="3461129"/>
            <a:ext cx="741944" cy="609831"/>
            <a:chOff x="3077952" y="2595844"/>
            <a:chExt cx="556458" cy="457373"/>
          </a:xfrm>
          <a:solidFill>
            <a:srgbClr val="00B050"/>
          </a:solidFill>
        </p:grpSpPr>
        <p:sp>
          <p:nvSpPr>
            <p:cNvPr id="157" name="Google Shape;5724;p85">
              <a:extLst>
                <a:ext uri="{FF2B5EF4-FFF2-40B4-BE49-F238E27FC236}">
                  <a16:creationId xmlns:a16="http://schemas.microsoft.com/office/drawing/2014/main" id="{FD9048F5-AA9D-E7DA-9FF6-3B0058F8D89C}"/>
                </a:ext>
              </a:extLst>
            </p:cNvPr>
            <p:cNvSpPr/>
            <p:nvPr/>
          </p:nvSpPr>
          <p:spPr>
            <a:xfrm>
              <a:off x="3319445" y="2595844"/>
              <a:ext cx="147739" cy="103866"/>
            </a:xfrm>
            <a:custGeom>
              <a:avLst/>
              <a:gdLst>
                <a:gd name="f0" fmla="val w"/>
                <a:gd name="f1" fmla="val h"/>
                <a:gd name="f2" fmla="val 0"/>
                <a:gd name="f3" fmla="val 5132"/>
                <a:gd name="f4" fmla="val 3608"/>
                <a:gd name="f5" fmla="val 567"/>
                <a:gd name="f6" fmla="val 254"/>
                <a:gd name="f7" fmla="val 1"/>
                <a:gd name="f8" fmla="val 253"/>
                <a:gd name="f9" fmla="val 563"/>
                <a:gd name="f10" fmla="val 7"/>
                <a:gd name="f11" fmla="val 1662"/>
                <a:gd name="f12" fmla="val 368"/>
                <a:gd name="f13" fmla="val 2731"/>
                <a:gd name="f14" fmla="val 1034"/>
                <a:gd name="f15" fmla="val 2097"/>
                <a:gd name="f16" fmla="val 3138"/>
                <a:gd name="f17" fmla="val 3325"/>
                <a:gd name="f18" fmla="val 2864"/>
                <a:gd name="f19" fmla="val 5014"/>
                <a:gd name="f20" fmla="val 5054"/>
                <a:gd name="f21" fmla="val 5093"/>
                <a:gd name="f22" fmla="val 2873"/>
                <a:gd name="f23" fmla="val 4289"/>
                <a:gd name="f24" fmla="val 1117"/>
                <a:gd name="f25" fmla="val 2515"/>
                <a:gd name="f26" fmla="*/ f0 1 5132"/>
                <a:gd name="f27" fmla="*/ f1 1 3608"/>
                <a:gd name="f28" fmla="val f2"/>
                <a:gd name="f29" fmla="val f3"/>
                <a:gd name="f30" fmla="val f4"/>
                <a:gd name="f31" fmla="+- f30 0 f28"/>
                <a:gd name="f32" fmla="+- f29 0 f28"/>
                <a:gd name="f33" fmla="*/ f32 1 5132"/>
                <a:gd name="f34" fmla="*/ f31 1 3608"/>
                <a:gd name="f35" fmla="*/ f28 1 f33"/>
                <a:gd name="f36" fmla="*/ f29 1 f33"/>
                <a:gd name="f37" fmla="*/ f28 1 f34"/>
                <a:gd name="f38" fmla="*/ f30 1 f34"/>
                <a:gd name="f39" fmla="*/ f35 f26 1"/>
                <a:gd name="f40" fmla="*/ f36 f26 1"/>
                <a:gd name="f41" fmla="*/ f38 f27 1"/>
                <a:gd name="f42" fmla="*/ f37 f27 1"/>
              </a:gdLst>
              <a:ahLst/>
              <a:cxnLst>
                <a:cxn ang="3cd4">
                  <a:pos x="hc" y="t"/>
                </a:cxn>
                <a:cxn ang="0">
                  <a:pos x="r" y="vc"/>
                </a:cxn>
                <a:cxn ang="cd4">
                  <a:pos x="hc" y="b"/>
                </a:cxn>
                <a:cxn ang="cd2">
                  <a:pos x="l" y="vc"/>
                </a:cxn>
              </a:cxnLst>
              <a:rect l="f39" t="f42" r="f40" b="f41"/>
              <a:pathLst>
                <a:path w="5132" h="3608">
                  <a:moveTo>
                    <a:pt x="f5" y="f2"/>
                  </a:moveTo>
                  <a:cubicBezTo>
                    <a:pt x="f6" y="f2"/>
                    <a:pt x="f7" y="f8"/>
                    <a:pt x="f7" y="f9"/>
                  </a:cubicBezTo>
                  <a:cubicBezTo>
                    <a:pt x="f10" y="f11"/>
                    <a:pt x="f12" y="f13"/>
                    <a:pt x="f14" y="f4"/>
                  </a:cubicBezTo>
                  <a:cubicBezTo>
                    <a:pt x="f15" y="f16"/>
                    <a:pt x="f17" y="f18"/>
                    <a:pt x="f19" y="f18"/>
                  </a:cubicBezTo>
                  <a:cubicBezTo>
                    <a:pt x="f20" y="f18"/>
                    <a:pt x="f21" y="f22"/>
                    <a:pt x="f3" y="f22"/>
                  </a:cubicBezTo>
                  <a:cubicBezTo>
                    <a:pt x="f23" y="f24"/>
                    <a:pt x="f25" y="f2"/>
                    <a:pt x="f5"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58" name="Google Shape;5725;p85">
              <a:extLst>
                <a:ext uri="{FF2B5EF4-FFF2-40B4-BE49-F238E27FC236}">
                  <a16:creationId xmlns:a16="http://schemas.microsoft.com/office/drawing/2014/main" id="{5120F1F0-50D5-D1A6-26AB-EF5F9C4A7FAF}"/>
                </a:ext>
              </a:extLst>
            </p:cNvPr>
            <p:cNvSpPr/>
            <p:nvPr/>
          </p:nvSpPr>
          <p:spPr>
            <a:xfrm>
              <a:off x="3319528" y="2949671"/>
              <a:ext cx="147648" cy="103546"/>
            </a:xfrm>
            <a:custGeom>
              <a:avLst/>
              <a:gdLst>
                <a:gd name="f0" fmla="val w"/>
                <a:gd name="f1" fmla="val h"/>
                <a:gd name="f2" fmla="val 0"/>
                <a:gd name="f3" fmla="val 5129"/>
                <a:gd name="f4" fmla="val 3597"/>
                <a:gd name="f5" fmla="val 1022"/>
                <a:gd name="f6" fmla="val 1"/>
                <a:gd name="f7" fmla="val 362"/>
                <a:gd name="f8" fmla="val 874"/>
                <a:gd name="f9" fmla="val 4"/>
                <a:gd name="f10" fmla="val 1937"/>
                <a:gd name="f11" fmla="val 3033"/>
                <a:gd name="f12" fmla="val 3343"/>
                <a:gd name="f13" fmla="val 251"/>
                <a:gd name="f14" fmla="val 3596"/>
                <a:gd name="f15" fmla="val 564"/>
                <a:gd name="f16" fmla="val 2512"/>
                <a:gd name="f17" fmla="val 4286"/>
                <a:gd name="f18" fmla="val 2479"/>
                <a:gd name="f19" fmla="val 724"/>
                <a:gd name="f20" fmla="val 5093"/>
                <a:gd name="f21" fmla="val 5051"/>
                <a:gd name="f22" fmla="val 736"/>
                <a:gd name="f23" fmla="val 5011"/>
                <a:gd name="f24" fmla="val 3319"/>
                <a:gd name="f25" fmla="val 2088"/>
                <a:gd name="f26" fmla="val 462"/>
                <a:gd name="f27" fmla="*/ f0 1 5129"/>
                <a:gd name="f28" fmla="*/ f1 1 3597"/>
                <a:gd name="f29" fmla="val f2"/>
                <a:gd name="f30" fmla="val f3"/>
                <a:gd name="f31" fmla="val f4"/>
                <a:gd name="f32" fmla="+- f31 0 f29"/>
                <a:gd name="f33" fmla="+- f30 0 f29"/>
                <a:gd name="f34" fmla="*/ f33 1 5129"/>
                <a:gd name="f35" fmla="*/ f32 1 3597"/>
                <a:gd name="f36" fmla="*/ f29 1 f34"/>
                <a:gd name="f37" fmla="*/ f30 1 f34"/>
                <a:gd name="f38" fmla="*/ f29 1 f35"/>
                <a:gd name="f39" fmla="*/ f31 1 f35"/>
                <a:gd name="f40" fmla="*/ f36 f27 1"/>
                <a:gd name="f41" fmla="*/ f37 f27 1"/>
                <a:gd name="f42" fmla="*/ f39 f28 1"/>
                <a:gd name="f43" fmla="*/ f38 f28 1"/>
              </a:gdLst>
              <a:ahLst/>
              <a:cxnLst>
                <a:cxn ang="3cd4">
                  <a:pos x="hc" y="t"/>
                </a:cxn>
                <a:cxn ang="0">
                  <a:pos x="r" y="vc"/>
                </a:cxn>
                <a:cxn ang="cd4">
                  <a:pos x="hc" y="b"/>
                </a:cxn>
                <a:cxn ang="cd2">
                  <a:pos x="l" y="vc"/>
                </a:cxn>
              </a:cxnLst>
              <a:rect l="f40" t="f43" r="f41" b="f42"/>
              <a:pathLst>
                <a:path w="5129" h="3597">
                  <a:moveTo>
                    <a:pt x="f5" y="f6"/>
                  </a:moveTo>
                  <a:cubicBezTo>
                    <a:pt x="f7" y="f8"/>
                    <a:pt x="f9" y="f10"/>
                    <a:pt x="f6" y="f11"/>
                  </a:cubicBezTo>
                  <a:cubicBezTo>
                    <a:pt x="f6" y="f12"/>
                    <a:pt x="f13" y="f14"/>
                    <a:pt x="f15" y="f14"/>
                  </a:cubicBezTo>
                  <a:cubicBezTo>
                    <a:pt x="f16" y="f14"/>
                    <a:pt x="f17" y="f18"/>
                    <a:pt x="f3" y="f19"/>
                  </a:cubicBezTo>
                  <a:cubicBezTo>
                    <a:pt x="f20" y="f19"/>
                    <a:pt x="f21" y="f22"/>
                    <a:pt x="f23" y="f22"/>
                  </a:cubicBezTo>
                  <a:cubicBezTo>
                    <a:pt x="f24" y="f22"/>
                    <a:pt x="f25" y="f26"/>
                    <a:pt x="f5"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59" name="Google Shape;5726;p85">
              <a:extLst>
                <a:ext uri="{FF2B5EF4-FFF2-40B4-BE49-F238E27FC236}">
                  <a16:creationId xmlns:a16="http://schemas.microsoft.com/office/drawing/2014/main" id="{21F64416-E423-9E95-5CE4-FB30061E97E5}"/>
                </a:ext>
              </a:extLst>
            </p:cNvPr>
            <p:cNvSpPr/>
            <p:nvPr/>
          </p:nvSpPr>
          <p:spPr>
            <a:xfrm>
              <a:off x="3239618" y="2710683"/>
              <a:ext cx="281827" cy="227594"/>
            </a:xfrm>
            <a:custGeom>
              <a:avLst/>
              <a:gdLst>
                <a:gd name="f0" fmla="val w"/>
                <a:gd name="f1" fmla="val h"/>
                <a:gd name="f2" fmla="val 0"/>
                <a:gd name="f3" fmla="val 9790"/>
                <a:gd name="f4" fmla="val 7906"/>
                <a:gd name="f5" fmla="val 6045"/>
                <a:gd name="f6" fmla="val 2610"/>
                <a:gd name="f7" fmla="val 6190"/>
                <a:gd name="f8" fmla="val 6335"/>
                <a:gd name="f9" fmla="val 2666"/>
                <a:gd name="f10" fmla="val 6444"/>
                <a:gd name="f11" fmla="val 2777"/>
                <a:gd name="f12" fmla="val 6664"/>
                <a:gd name="f13" fmla="val 2997"/>
                <a:gd name="f14" fmla="val 3356"/>
                <a:gd name="f15" fmla="val 3575"/>
                <a:gd name="f16" fmla="val 6225"/>
                <a:gd name="f17" fmla="val 3795"/>
                <a:gd name="f18" fmla="val 4153"/>
                <a:gd name="f19" fmla="val 4373"/>
                <a:gd name="f20" fmla="val 4593"/>
                <a:gd name="f21" fmla="val 4951"/>
                <a:gd name="f22" fmla="val 5171"/>
                <a:gd name="f23" fmla="val 5281"/>
                <a:gd name="f24" fmla="val 5336"/>
                <a:gd name="f25" fmla="val 5901"/>
                <a:gd name="f26" fmla="val 5756"/>
                <a:gd name="f27" fmla="val 5646"/>
                <a:gd name="f28" fmla="val 4984"/>
                <a:gd name="f29" fmla="val 4509"/>
                <a:gd name="f30" fmla="val 3440"/>
                <a:gd name="f31" fmla="val 7787"/>
                <a:gd name="f32" fmla="val 1"/>
                <a:gd name="f33" fmla="val 4463"/>
                <a:gd name="f34" fmla="val 3204"/>
                <a:gd name="f35" fmla="val 1064"/>
                <a:gd name="f36" fmla="val 919"/>
                <a:gd name="f37" fmla="val 271"/>
                <a:gd name="f38" fmla="val 3542"/>
                <a:gd name="f39" fmla="val 3765"/>
                <a:gd name="f40" fmla="val 4181"/>
                <a:gd name="f41" fmla="val 4406"/>
                <a:gd name="f42" fmla="val 856"/>
                <a:gd name="f43" fmla="val 4897"/>
                <a:gd name="f44" fmla="val 3147"/>
                <a:gd name="f45" fmla="val 6837"/>
                <a:gd name="f46" fmla="val 4412"/>
                <a:gd name="f47" fmla="val 8450"/>
                <a:gd name="f48" fmla="val 7902"/>
                <a:gd name="f49" fmla="val 9106"/>
                <a:gd name="f50" fmla="val 7788"/>
                <a:gd name="f51" fmla="val 9730"/>
                <a:gd name="f52" fmla="val 7574"/>
                <a:gd name="f53" fmla="val 8357"/>
                <a:gd name="f54" fmla="val 6951"/>
                <a:gd name="f55" fmla="val 7456"/>
                <a:gd name="f56" fmla="val 5602"/>
                <a:gd name="f57" fmla="val 7411"/>
                <a:gd name="f58" fmla="val 4093"/>
                <a:gd name="f59" fmla="val 7366"/>
                <a:gd name="f60" fmla="val 2588"/>
                <a:gd name="f61" fmla="val 8179"/>
                <a:gd name="f62" fmla="val 1184"/>
                <a:gd name="f63" fmla="val 9513"/>
                <a:gd name="f64" fmla="val 480"/>
                <a:gd name="f65" fmla="val 9603"/>
                <a:gd name="f66" fmla="val 432"/>
                <a:gd name="f67" fmla="val 9697"/>
                <a:gd name="f68" fmla="val 398"/>
                <a:gd name="f69" fmla="val 356"/>
                <a:gd name="f70" fmla="val 9149"/>
                <a:gd name="f71" fmla="val 124"/>
                <a:gd name="f72" fmla="val 8471"/>
                <a:gd name="f73" fmla="val 4"/>
                <a:gd name="f74" fmla="*/ f0 1 9790"/>
                <a:gd name="f75" fmla="*/ f1 1 7906"/>
                <a:gd name="f76" fmla="val f2"/>
                <a:gd name="f77" fmla="val f3"/>
                <a:gd name="f78" fmla="val f4"/>
                <a:gd name="f79" fmla="+- f78 0 f76"/>
                <a:gd name="f80" fmla="+- f77 0 f76"/>
                <a:gd name="f81" fmla="*/ f80 1 9790"/>
                <a:gd name="f82" fmla="*/ f79 1 7906"/>
                <a:gd name="f83" fmla="*/ f76 1 f81"/>
                <a:gd name="f84" fmla="*/ f77 1 f81"/>
                <a:gd name="f85" fmla="*/ f76 1 f82"/>
                <a:gd name="f86" fmla="*/ f78 1 f82"/>
                <a:gd name="f87" fmla="*/ f83 f74 1"/>
                <a:gd name="f88" fmla="*/ f84 f74 1"/>
                <a:gd name="f89" fmla="*/ f86 f75 1"/>
                <a:gd name="f90" fmla="*/ f85 f75 1"/>
              </a:gdLst>
              <a:ahLst/>
              <a:cxnLst>
                <a:cxn ang="3cd4">
                  <a:pos x="hc" y="t"/>
                </a:cxn>
                <a:cxn ang="0">
                  <a:pos x="r" y="vc"/>
                </a:cxn>
                <a:cxn ang="cd4">
                  <a:pos x="hc" y="b"/>
                </a:cxn>
                <a:cxn ang="cd2">
                  <a:pos x="l" y="vc"/>
                </a:cxn>
              </a:cxnLst>
              <a:rect l="f87" t="f90" r="f88" b="f89"/>
              <a:pathLst>
                <a:path w="9790" h="7906">
                  <a:moveTo>
                    <a:pt x="f5" y="f6"/>
                  </a:moveTo>
                  <a:cubicBezTo>
                    <a:pt x="f7" y="f6"/>
                    <a:pt x="f8" y="f9"/>
                    <a:pt x="f10" y="f11"/>
                  </a:cubicBezTo>
                  <a:cubicBezTo>
                    <a:pt x="f12" y="f13"/>
                    <a:pt x="f12" y="f14"/>
                    <a:pt x="f10" y="f15"/>
                  </a:cubicBezTo>
                  <a:cubicBezTo>
                    <a:pt x="f16" y="f17"/>
                    <a:pt x="f16" y="f18"/>
                    <a:pt x="f10" y="f19"/>
                  </a:cubicBezTo>
                  <a:cubicBezTo>
                    <a:pt x="f12" y="f20"/>
                    <a:pt x="f12" y="f21"/>
                    <a:pt x="f10" y="f22"/>
                  </a:cubicBezTo>
                  <a:cubicBezTo>
                    <a:pt x="f8" y="f23"/>
                    <a:pt x="f7" y="f24"/>
                    <a:pt x="f5" y="f24"/>
                  </a:cubicBezTo>
                  <a:cubicBezTo>
                    <a:pt x="f25" y="f24"/>
                    <a:pt x="f26" y="f23"/>
                    <a:pt x="f27" y="f22"/>
                  </a:cubicBezTo>
                  <a:cubicBezTo>
                    <a:pt x="f28" y="f29"/>
                    <a:pt x="f28" y="f30"/>
                    <a:pt x="f27" y="f11"/>
                  </a:cubicBezTo>
                  <a:cubicBezTo>
                    <a:pt x="f26" y="f9"/>
                    <a:pt x="f25" y="f6"/>
                    <a:pt x="f5" y="f6"/>
                  </a:cubicBezTo>
                  <a:close/>
                  <a:moveTo>
                    <a:pt x="f31" y="f32"/>
                  </a:moveTo>
                  <a:cubicBezTo>
                    <a:pt x="f33" y="f32"/>
                    <a:pt x="f34" y="f35"/>
                    <a:pt x="f36" y="f13"/>
                  </a:cubicBezTo>
                  <a:lnTo>
                    <a:pt x="f37" y="f38"/>
                  </a:lnTo>
                  <a:cubicBezTo>
                    <a:pt x="f2" y="f39"/>
                    <a:pt x="f2" y="f40"/>
                    <a:pt x="f37" y="f41"/>
                  </a:cubicBezTo>
                  <a:lnTo>
                    <a:pt x="f42" y="f43"/>
                  </a:lnTo>
                  <a:cubicBezTo>
                    <a:pt x="f44" y="f45"/>
                    <a:pt x="f46" y="f4"/>
                    <a:pt x="f31" y="f4"/>
                  </a:cubicBezTo>
                  <a:cubicBezTo>
                    <a:pt x="f47" y="f48"/>
                    <a:pt x="f49" y="f50"/>
                    <a:pt x="f51" y="f52"/>
                  </a:cubicBezTo>
                  <a:cubicBezTo>
                    <a:pt x="f53" y="f54"/>
                    <a:pt x="f55" y="f56"/>
                    <a:pt x="f57" y="f58"/>
                  </a:cubicBezTo>
                  <a:cubicBezTo>
                    <a:pt x="f59" y="f60"/>
                    <a:pt x="f61" y="f62"/>
                    <a:pt x="f63" y="f64"/>
                  </a:cubicBezTo>
                  <a:cubicBezTo>
                    <a:pt x="f65" y="f66"/>
                    <a:pt x="f67" y="f68"/>
                    <a:pt x="f3" y="f69"/>
                  </a:cubicBezTo>
                  <a:cubicBezTo>
                    <a:pt x="f70" y="f71"/>
                    <a:pt x="f72" y="f73"/>
                    <a:pt x="f31" y="f3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60" name="Google Shape;5727;p85">
              <a:extLst>
                <a:ext uri="{FF2B5EF4-FFF2-40B4-BE49-F238E27FC236}">
                  <a16:creationId xmlns:a16="http://schemas.microsoft.com/office/drawing/2014/main" id="{4BB6E54B-E89D-210D-FB5E-8181791E4C50}"/>
                </a:ext>
              </a:extLst>
            </p:cNvPr>
            <p:cNvSpPr/>
            <p:nvPr/>
          </p:nvSpPr>
          <p:spPr>
            <a:xfrm>
              <a:off x="3484339" y="2744589"/>
              <a:ext cx="150071" cy="161784"/>
            </a:xfrm>
            <a:custGeom>
              <a:avLst/>
              <a:gdLst>
                <a:gd name="f0" fmla="val w"/>
                <a:gd name="f1" fmla="val h"/>
                <a:gd name="f2" fmla="val 0"/>
                <a:gd name="f3" fmla="val 5213"/>
                <a:gd name="f4" fmla="val 5620"/>
                <a:gd name="f5" fmla="val 2343"/>
                <a:gd name="f6" fmla="val 1789"/>
                <a:gd name="f7" fmla="val 2633"/>
                <a:gd name="f8" fmla="val 2912"/>
                <a:gd name="f9" fmla="val 2015"/>
                <a:gd name="f10" fmla="val 2355"/>
                <a:gd name="f11" fmla="val 2665"/>
                <a:gd name="f12" fmla="val 2659"/>
                <a:gd name="f13" fmla="val 2918"/>
                <a:gd name="f14" fmla="val 2349"/>
                <a:gd name="f15" fmla="val 1846"/>
                <a:gd name="f16" fmla="val 1593"/>
                <a:gd name="f17" fmla="val 2310"/>
                <a:gd name="f18" fmla="val 1948"/>
                <a:gd name="f19" fmla="val 1955"/>
                <a:gd name="f20" fmla="val 2063"/>
                <a:gd name="f21" fmla="val 1840"/>
                <a:gd name="f22" fmla="val 2204"/>
                <a:gd name="f23" fmla="val 2846"/>
                <a:gd name="f24" fmla="val 2394"/>
                <a:gd name="f25" fmla="val 1947"/>
                <a:gd name="f26" fmla="val 85"/>
                <a:gd name="f27" fmla="val 1539"/>
                <a:gd name="f28" fmla="val 301"/>
                <a:gd name="f29" fmla="val 645"/>
                <a:gd name="f30" fmla="val 774"/>
                <a:gd name="f31" fmla="val 72"/>
                <a:gd name="f32" fmla="val 1687"/>
                <a:gd name="f33" fmla="val 36"/>
                <a:gd name="f34" fmla="val 2698"/>
                <a:gd name="f35" fmla="val 3707"/>
                <a:gd name="f36" fmla="val 506"/>
                <a:gd name="f37" fmla="val 4662"/>
                <a:gd name="f38" fmla="val 1367"/>
                <a:gd name="f39" fmla="val 5195"/>
                <a:gd name="f40" fmla="val 1792"/>
                <a:gd name="f41" fmla="val 5460"/>
                <a:gd name="f42" fmla="val 2280"/>
                <a:gd name="f43" fmla="val 5607"/>
                <a:gd name="f44" fmla="val 2782"/>
                <a:gd name="f45" fmla="val 5619"/>
                <a:gd name="f46" fmla="val 3752"/>
                <a:gd name="f47" fmla="val 4957"/>
                <a:gd name="f48" fmla="val 4550"/>
                <a:gd name="f49" fmla="val 4078"/>
                <a:gd name="f50" fmla="val 5119"/>
                <a:gd name="f51" fmla="val 3051"/>
                <a:gd name="f52" fmla="val 2882"/>
                <a:gd name="f53" fmla="val 2674"/>
                <a:gd name="f54" fmla="val 2506"/>
                <a:gd name="f55" fmla="val 4568"/>
                <a:gd name="f56" fmla="val 1512"/>
                <a:gd name="f57" fmla="val 3797"/>
                <a:gd name="f58" fmla="val 654"/>
                <a:gd name="f59" fmla="val 2870"/>
                <a:gd name="f60" fmla="val 2862"/>
                <a:gd name="f61" fmla="val 2854"/>
                <a:gd name="f62" fmla="*/ f0 1 5213"/>
                <a:gd name="f63" fmla="*/ f1 1 5620"/>
                <a:gd name="f64" fmla="val f2"/>
                <a:gd name="f65" fmla="val f3"/>
                <a:gd name="f66" fmla="val f4"/>
                <a:gd name="f67" fmla="+- f66 0 f64"/>
                <a:gd name="f68" fmla="+- f65 0 f64"/>
                <a:gd name="f69" fmla="*/ f68 1 5213"/>
                <a:gd name="f70" fmla="*/ f67 1 5620"/>
                <a:gd name="f71" fmla="*/ f64 1 f69"/>
                <a:gd name="f72" fmla="*/ f65 1 f69"/>
                <a:gd name="f73" fmla="*/ f64 1 f70"/>
                <a:gd name="f74" fmla="*/ f66 1 f70"/>
                <a:gd name="f75" fmla="*/ f71 f62 1"/>
                <a:gd name="f76" fmla="*/ f72 f62 1"/>
                <a:gd name="f77" fmla="*/ f74 f63 1"/>
                <a:gd name="f78" fmla="*/ f73 f63 1"/>
              </a:gdLst>
              <a:ahLst/>
              <a:cxnLst>
                <a:cxn ang="3cd4">
                  <a:pos x="hc" y="t"/>
                </a:cxn>
                <a:cxn ang="0">
                  <a:pos x="r" y="vc"/>
                </a:cxn>
                <a:cxn ang="cd4">
                  <a:pos x="hc" y="b"/>
                </a:cxn>
                <a:cxn ang="cd2">
                  <a:pos x="l" y="vc"/>
                </a:cxn>
              </a:cxnLst>
              <a:rect l="f75" t="f78" r="f76" b="f77"/>
              <a:pathLst>
                <a:path w="5213" h="5620">
                  <a:moveTo>
                    <a:pt x="f5" y="f6"/>
                  </a:moveTo>
                  <a:cubicBezTo>
                    <a:pt x="f7" y="f6"/>
                    <a:pt x="f8" y="f9"/>
                    <a:pt x="f8" y="f10"/>
                  </a:cubicBezTo>
                  <a:cubicBezTo>
                    <a:pt x="f8" y="f11"/>
                    <a:pt x="f12" y="f13"/>
                    <a:pt x="f14" y="f13"/>
                  </a:cubicBezTo>
                  <a:cubicBezTo>
                    <a:pt x="f15" y="f13"/>
                    <a:pt x="f16" y="f17"/>
                    <a:pt x="f18" y="f19"/>
                  </a:cubicBezTo>
                  <a:cubicBezTo>
                    <a:pt x="f20" y="f21"/>
                    <a:pt x="f22" y="f6"/>
                    <a:pt x="f5" y="f6"/>
                  </a:cubicBezTo>
                  <a:close/>
                  <a:moveTo>
                    <a:pt x="f23" y="f2"/>
                  </a:moveTo>
                  <a:cubicBezTo>
                    <a:pt x="f24" y="f2"/>
                    <a:pt x="f25" y="f26"/>
                    <a:pt x="f27" y="f28"/>
                  </a:cubicBezTo>
                  <a:cubicBezTo>
                    <a:pt x="f29" y="f30"/>
                    <a:pt x="f31" y="f32"/>
                    <a:pt x="f33" y="f34"/>
                  </a:cubicBezTo>
                  <a:cubicBezTo>
                    <a:pt x="f2" y="f35"/>
                    <a:pt x="f36" y="f37"/>
                    <a:pt x="f38" y="f39"/>
                  </a:cubicBezTo>
                  <a:cubicBezTo>
                    <a:pt x="f40" y="f41"/>
                    <a:pt x="f42" y="f43"/>
                    <a:pt x="f44" y="f45"/>
                  </a:cubicBezTo>
                  <a:cubicBezTo>
                    <a:pt x="f46" y="f47"/>
                    <a:pt x="f48" y="f49"/>
                    <a:pt x="f50" y="f51"/>
                  </a:cubicBezTo>
                  <a:cubicBezTo>
                    <a:pt x="f3" y="f52"/>
                    <a:pt x="f3" y="f53"/>
                    <a:pt x="f50" y="f54"/>
                  </a:cubicBezTo>
                  <a:cubicBezTo>
                    <a:pt x="f55" y="f56"/>
                    <a:pt x="f57" y="f58"/>
                    <a:pt x="f59" y="f2"/>
                  </a:cubicBezTo>
                  <a:cubicBezTo>
                    <a:pt x="f60" y="f2"/>
                    <a:pt x="f61" y="f2"/>
                    <a:pt x="f23" y="f2"/>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61" name="Google Shape;5728;p85">
              <a:extLst>
                <a:ext uri="{FF2B5EF4-FFF2-40B4-BE49-F238E27FC236}">
                  <a16:creationId xmlns:a16="http://schemas.microsoft.com/office/drawing/2014/main" id="{3579BE0E-4033-F8E9-E4F0-63C43F7B7E3F}"/>
                </a:ext>
              </a:extLst>
            </p:cNvPr>
            <p:cNvSpPr/>
            <p:nvPr/>
          </p:nvSpPr>
          <p:spPr>
            <a:xfrm>
              <a:off x="3077952" y="2841315"/>
              <a:ext cx="190048" cy="162589"/>
            </a:xfrm>
            <a:custGeom>
              <a:avLst/>
              <a:gdLst>
                <a:gd name="f0" fmla="val w"/>
                <a:gd name="f1" fmla="val h"/>
                <a:gd name="f2" fmla="val 0"/>
                <a:gd name="f3" fmla="val 6602"/>
                <a:gd name="f4" fmla="val 5648"/>
                <a:gd name="f5" fmla="val 3990"/>
                <a:gd name="f6" fmla="val 1"/>
                <a:gd name="f7" fmla="val 1807"/>
                <a:gd name="f8" fmla="val 1772"/>
                <a:gd name="f9" fmla="val 3955"/>
                <a:gd name="f10" fmla="val 5084"/>
                <a:gd name="f11" fmla="val 5394"/>
                <a:gd name="f12" fmla="val 253"/>
                <a:gd name="f13" fmla="val 5647"/>
                <a:gd name="f14" fmla="val 566"/>
                <a:gd name="f15" fmla="val 1696"/>
                <a:gd name="f16" fmla="val 4014"/>
                <a:gd name="f17" fmla="val 5996"/>
                <a:gd name="f18" fmla="val 4075"/>
                <a:gd name="f19" fmla="val 6601"/>
                <a:gd name="f20" fmla="val 1943"/>
                <a:gd name="f21" fmla="val 6324"/>
                <a:gd name="f22" fmla="val 1717"/>
                <a:gd name="f23" fmla="val 6041"/>
                <a:gd name="f24" fmla="val 1476"/>
                <a:gd name="f25" fmla="val 5740"/>
                <a:gd name="f26" fmla="val 1223"/>
                <a:gd name="f27" fmla="val 5481"/>
                <a:gd name="f28" fmla="val 1004"/>
                <a:gd name="f29" fmla="val 4391"/>
                <a:gd name="f30" fmla="val 2097"/>
                <a:gd name="f31" fmla="val 4281"/>
                <a:gd name="f32" fmla="val 2203"/>
                <a:gd name="f33" fmla="val 4139"/>
                <a:gd name="f34" fmla="val 2255"/>
                <a:gd name="f35" fmla="val 3997"/>
                <a:gd name="f36" fmla="val 3852"/>
                <a:gd name="f37" fmla="val 3708"/>
                <a:gd name="f38" fmla="val 2200"/>
                <a:gd name="f39" fmla="val 3599"/>
                <a:gd name="f40" fmla="val 2091"/>
                <a:gd name="f41" fmla="val 3379"/>
                <a:gd name="f42" fmla="val 1871"/>
                <a:gd name="f43" fmla="val 3376"/>
                <a:gd name="f44" fmla="val 1519"/>
                <a:gd name="f45" fmla="val 3593"/>
                <a:gd name="f46" fmla="val 1299"/>
                <a:gd name="f47" fmla="val 4611"/>
                <a:gd name="f48" fmla="val 278"/>
                <a:gd name="f49" fmla="val 4285"/>
                <a:gd name="f50" fmla="*/ f0 1 6602"/>
                <a:gd name="f51" fmla="*/ f1 1 5648"/>
                <a:gd name="f52" fmla="val f2"/>
                <a:gd name="f53" fmla="val f3"/>
                <a:gd name="f54" fmla="val f4"/>
                <a:gd name="f55" fmla="+- f54 0 f52"/>
                <a:gd name="f56" fmla="+- f53 0 f52"/>
                <a:gd name="f57" fmla="*/ f56 1 6602"/>
                <a:gd name="f58" fmla="*/ f55 1 5648"/>
                <a:gd name="f59" fmla="*/ f52 1 f57"/>
                <a:gd name="f60" fmla="*/ f53 1 f57"/>
                <a:gd name="f61" fmla="*/ f52 1 f58"/>
                <a:gd name="f62" fmla="*/ f54 1 f58"/>
                <a:gd name="f63" fmla="*/ f59 f50 1"/>
                <a:gd name="f64" fmla="*/ f60 f50 1"/>
                <a:gd name="f65" fmla="*/ f62 f51 1"/>
                <a:gd name="f66" fmla="*/ f61 f51 1"/>
              </a:gdLst>
              <a:ahLst/>
              <a:cxnLst>
                <a:cxn ang="3cd4">
                  <a:pos x="hc" y="t"/>
                </a:cxn>
                <a:cxn ang="0">
                  <a:pos x="r" y="vc"/>
                </a:cxn>
                <a:cxn ang="cd4">
                  <a:pos x="hc" y="b"/>
                </a:cxn>
                <a:cxn ang="cd2">
                  <a:pos x="l" y="vc"/>
                </a:cxn>
              </a:cxnLst>
              <a:rect l="f63" t="f66" r="f64" b="f65"/>
              <a:pathLst>
                <a:path w="6602" h="5648">
                  <a:moveTo>
                    <a:pt x="f5" y="f6"/>
                  </a:moveTo>
                  <a:cubicBezTo>
                    <a:pt x="f7" y="f6"/>
                    <a:pt x="f2" y="f8"/>
                    <a:pt x="f2" y="f9"/>
                  </a:cubicBezTo>
                  <a:lnTo>
                    <a:pt x="f2" y="f10"/>
                  </a:lnTo>
                  <a:cubicBezTo>
                    <a:pt x="f2" y="f11"/>
                    <a:pt x="f12" y="f13"/>
                    <a:pt x="f14" y="f13"/>
                  </a:cubicBezTo>
                  <a:lnTo>
                    <a:pt x="f15" y="f13"/>
                  </a:lnTo>
                  <a:cubicBezTo>
                    <a:pt x="f16" y="f13"/>
                    <a:pt x="f17" y="f18"/>
                    <a:pt x="f19" y="f20"/>
                  </a:cubicBezTo>
                  <a:cubicBezTo>
                    <a:pt x="f21" y="f22"/>
                    <a:pt x="f23" y="f24"/>
                    <a:pt x="f25" y="f26"/>
                  </a:cubicBezTo>
                  <a:lnTo>
                    <a:pt x="f27" y="f28"/>
                  </a:lnTo>
                  <a:lnTo>
                    <a:pt x="f29" y="f30"/>
                  </a:lnTo>
                  <a:cubicBezTo>
                    <a:pt x="f31" y="f32"/>
                    <a:pt x="f33" y="f34"/>
                    <a:pt x="f35" y="f34"/>
                  </a:cubicBezTo>
                  <a:cubicBezTo>
                    <a:pt x="f36" y="f34"/>
                    <a:pt x="f37" y="f38"/>
                    <a:pt x="f39" y="f40"/>
                  </a:cubicBezTo>
                  <a:cubicBezTo>
                    <a:pt x="f41" y="f42"/>
                    <a:pt x="f43" y="f44"/>
                    <a:pt x="f45" y="f46"/>
                  </a:cubicBezTo>
                  <a:lnTo>
                    <a:pt x="f47" y="f48"/>
                  </a:lnTo>
                  <a:lnTo>
                    <a:pt x="f49" y="f6"/>
                  </a:ln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sp>
          <p:nvSpPr>
            <p:cNvPr id="162" name="Google Shape;5729;p85">
              <a:extLst>
                <a:ext uri="{FF2B5EF4-FFF2-40B4-BE49-F238E27FC236}">
                  <a16:creationId xmlns:a16="http://schemas.microsoft.com/office/drawing/2014/main" id="{ABB5D0CD-8725-3AF3-66BE-824ABF551717}"/>
                </a:ext>
              </a:extLst>
            </p:cNvPr>
            <p:cNvSpPr/>
            <p:nvPr/>
          </p:nvSpPr>
          <p:spPr>
            <a:xfrm>
              <a:off x="3077952" y="2646282"/>
              <a:ext cx="190048" cy="162562"/>
            </a:xfrm>
            <a:custGeom>
              <a:avLst/>
              <a:gdLst>
                <a:gd name="f0" fmla="val w"/>
                <a:gd name="f1" fmla="val h"/>
                <a:gd name="f2" fmla="val 0"/>
                <a:gd name="f3" fmla="val 6602"/>
                <a:gd name="f4" fmla="val 5647"/>
                <a:gd name="f5" fmla="val 566"/>
                <a:gd name="f6" fmla="val 1"/>
                <a:gd name="f7" fmla="val 253"/>
                <a:gd name="f8" fmla="val 3"/>
                <a:gd name="f9" fmla="val 254"/>
                <a:gd name="f10" fmla="val 567"/>
                <a:gd name="f11" fmla="val 1699"/>
                <a:gd name="f12" fmla="val 3879"/>
                <a:gd name="f13" fmla="val 1807"/>
                <a:gd name="f14" fmla="val 3990"/>
                <a:gd name="f15" fmla="val 4285"/>
                <a:gd name="f16" fmla="val 4611"/>
                <a:gd name="f17" fmla="val 5373"/>
                <a:gd name="f18" fmla="val 3593"/>
                <a:gd name="f19" fmla="val 4352"/>
                <a:gd name="f20" fmla="val 3379"/>
                <a:gd name="f21" fmla="val 4132"/>
                <a:gd name="f22" fmla="val 3382"/>
                <a:gd name="f23" fmla="val 3780"/>
                <a:gd name="f24" fmla="val 3599"/>
                <a:gd name="f25" fmla="val 3563"/>
                <a:gd name="f26" fmla="val 3710"/>
                <a:gd name="f27" fmla="val 3451"/>
                <a:gd name="f28" fmla="val 3856"/>
                <a:gd name="f29" fmla="val 3396"/>
                <a:gd name="f30" fmla="val 4001"/>
                <a:gd name="f31" fmla="val 4142"/>
                <a:gd name="f32" fmla="val 4282"/>
                <a:gd name="f33" fmla="val 3448"/>
                <a:gd name="f34" fmla="val 4391"/>
                <a:gd name="f35" fmla="val 3554"/>
                <a:gd name="f36" fmla="val 5481"/>
                <a:gd name="f37" fmla="val 4644"/>
                <a:gd name="f38" fmla="val 5809"/>
                <a:gd name="f39" fmla="val 4370"/>
                <a:gd name="f40" fmla="val 6083"/>
                <a:gd name="f41" fmla="val 4138"/>
                <a:gd name="f42" fmla="val 6345"/>
                <a:gd name="f43" fmla="val 3918"/>
                <a:gd name="f44" fmla="val 6601"/>
                <a:gd name="f45" fmla="val 3704"/>
                <a:gd name="f46" fmla="val 5996"/>
                <a:gd name="f47" fmla="val 1575"/>
                <a:gd name="f48" fmla="val 4017"/>
                <a:gd name="f49" fmla="val 1696"/>
                <a:gd name="f50" fmla="*/ f0 1 6602"/>
                <a:gd name="f51" fmla="*/ f1 1 5647"/>
                <a:gd name="f52" fmla="val f2"/>
                <a:gd name="f53" fmla="val f3"/>
                <a:gd name="f54" fmla="val f4"/>
                <a:gd name="f55" fmla="+- f54 0 f52"/>
                <a:gd name="f56" fmla="+- f53 0 f52"/>
                <a:gd name="f57" fmla="*/ f56 1 6602"/>
                <a:gd name="f58" fmla="*/ f55 1 5647"/>
                <a:gd name="f59" fmla="*/ f52 1 f57"/>
                <a:gd name="f60" fmla="*/ f53 1 f57"/>
                <a:gd name="f61" fmla="*/ f52 1 f58"/>
                <a:gd name="f62" fmla="*/ f54 1 f58"/>
                <a:gd name="f63" fmla="*/ f59 f50 1"/>
                <a:gd name="f64" fmla="*/ f60 f50 1"/>
                <a:gd name="f65" fmla="*/ f62 f51 1"/>
                <a:gd name="f66" fmla="*/ f61 f51 1"/>
              </a:gdLst>
              <a:ahLst/>
              <a:cxnLst>
                <a:cxn ang="3cd4">
                  <a:pos x="hc" y="t"/>
                </a:cxn>
                <a:cxn ang="0">
                  <a:pos x="r" y="vc"/>
                </a:cxn>
                <a:cxn ang="cd4">
                  <a:pos x="hc" y="b"/>
                </a:cxn>
                <a:cxn ang="cd2">
                  <a:pos x="l" y="vc"/>
                </a:cxn>
              </a:cxnLst>
              <a:rect l="f63" t="f66" r="f64" b="f65"/>
              <a:pathLst>
                <a:path w="6602" h="5647">
                  <a:moveTo>
                    <a:pt x="f5" y="f6"/>
                  </a:moveTo>
                  <a:cubicBezTo>
                    <a:pt x="f7" y="f6"/>
                    <a:pt x="f8" y="f9"/>
                    <a:pt x="f8" y="f10"/>
                  </a:cubicBezTo>
                  <a:lnTo>
                    <a:pt x="f8" y="f11"/>
                  </a:lnTo>
                  <a:cubicBezTo>
                    <a:pt x="f2" y="f12"/>
                    <a:pt x="f13" y="f4"/>
                    <a:pt x="f14" y="f4"/>
                  </a:cubicBezTo>
                  <a:lnTo>
                    <a:pt x="f15" y="f4"/>
                  </a:lnTo>
                  <a:lnTo>
                    <a:pt x="f16" y="f17"/>
                  </a:lnTo>
                  <a:lnTo>
                    <a:pt x="f18" y="f19"/>
                  </a:lnTo>
                  <a:cubicBezTo>
                    <a:pt x="f20" y="f21"/>
                    <a:pt x="f22" y="f23"/>
                    <a:pt x="f24" y="f25"/>
                  </a:cubicBezTo>
                  <a:cubicBezTo>
                    <a:pt x="f26" y="f27"/>
                    <a:pt x="f28" y="f29"/>
                    <a:pt x="f30" y="f29"/>
                  </a:cubicBezTo>
                  <a:cubicBezTo>
                    <a:pt x="f31" y="f29"/>
                    <a:pt x="f32" y="f33"/>
                    <a:pt x="f34" y="f35"/>
                  </a:cubicBezTo>
                  <a:lnTo>
                    <a:pt x="f36" y="f37"/>
                  </a:lnTo>
                  <a:lnTo>
                    <a:pt x="f38" y="f39"/>
                  </a:lnTo>
                  <a:cubicBezTo>
                    <a:pt x="f40" y="f41"/>
                    <a:pt x="f42" y="f43"/>
                    <a:pt x="f44" y="f45"/>
                  </a:cubicBezTo>
                  <a:cubicBezTo>
                    <a:pt x="f46" y="f47"/>
                    <a:pt x="f48" y="f6"/>
                    <a:pt x="f49" y="f6"/>
                  </a:cubicBezTo>
                  <a:close/>
                </a:path>
              </a:pathLst>
            </a:custGeom>
            <a:grpFill/>
            <a:ln cap="flat">
              <a:noFill/>
              <a:prstDash val="solid"/>
            </a:ln>
          </p:spPr>
          <p:txBody>
            <a:bodyPr vert="horz" wrap="square" lIns="91427" tIns="91427" rIns="91427" bIns="91427" anchor="ctr" anchorCtr="0" compatLnSpc="1">
              <a:noAutofit/>
            </a:bodyPr>
            <a:lstStyle/>
            <a:p>
              <a:pPr defTabSz="1219140">
                <a:defRPr sz="1800" b="0" i="0" u="none" strike="noStrike" kern="0" cap="none" spc="0" baseline="0">
                  <a:solidFill>
                    <a:srgbClr val="000000"/>
                  </a:solidFill>
                  <a:uFillTx/>
                </a:defRPr>
              </a:pPr>
              <a:endParaRPr lang="es-PE" sz="1400">
                <a:cs typeface="B Nazanin" panose="00000700000000000000" pitchFamily="2" charset="-78"/>
              </a:endParaRPr>
            </a:p>
          </p:txBody>
        </p:sp>
      </p:grpSp>
      <p:sp>
        <p:nvSpPr>
          <p:cNvPr id="163" name="Text Placeholder 1">
            <a:extLst>
              <a:ext uri="{FF2B5EF4-FFF2-40B4-BE49-F238E27FC236}">
                <a16:creationId xmlns:a16="http://schemas.microsoft.com/office/drawing/2014/main" id="{F42780E1-616A-EF01-1220-0FF6385C3EE0}"/>
              </a:ext>
            </a:extLst>
          </p:cNvPr>
          <p:cNvSpPr txBox="1">
            <a:spLocks/>
          </p:cNvSpPr>
          <p:nvPr/>
        </p:nvSpPr>
        <p:spPr>
          <a:xfrm>
            <a:off x="1103088" y="257860"/>
            <a:ext cx="9279657" cy="543181"/>
          </a:xfrm>
          <a:prstGeom prst="rect">
            <a:avLst/>
          </a:prstGeom>
        </p:spPr>
        <p:txBody>
          <a:bodyPr anchor="ctr" anchorCtr="1"/>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rtl="1">
              <a:buNone/>
            </a:pPr>
            <a:r>
              <a:rPr lang="fa-IR" sz="4800" dirty="0">
                <a:latin typeface="Arial"/>
                <a:cs typeface="B Nazanin" panose="00000700000000000000" pitchFamily="2" charset="-78"/>
              </a:rPr>
              <a:t>مجموعه آیکون های کاملاً قابل ویرایش: </a:t>
            </a:r>
            <a:r>
              <a:rPr lang="en-US" sz="4800" dirty="0">
                <a:latin typeface="Arial"/>
                <a:cs typeface="B Nazanin" panose="00000700000000000000" pitchFamily="2" charset="-78"/>
              </a:rPr>
              <a:t>C</a:t>
            </a:r>
          </a:p>
        </p:txBody>
      </p:sp>
    </p:spTree>
    <p:extLst>
      <p:ext uri="{BB962C8B-B14F-4D97-AF65-F5344CB8AC3E}">
        <p14:creationId xmlns:p14="http://schemas.microsoft.com/office/powerpoint/2010/main" val="385257974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196"/>
        <p:cNvGrpSpPr/>
        <p:nvPr/>
      </p:nvGrpSpPr>
      <p:grpSpPr>
        <a:xfrm>
          <a:off x="0" y="0"/>
          <a:ext cx="0" cy="0"/>
          <a:chOff x="0" y="0"/>
          <a:chExt cx="0" cy="0"/>
        </a:xfrm>
      </p:grpSpPr>
      <p:sp>
        <p:nvSpPr>
          <p:cNvPr id="1197" name="Google Shape;1197;p70"/>
          <p:cNvSpPr txBox="1"/>
          <p:nvPr/>
        </p:nvSpPr>
        <p:spPr>
          <a:xfrm>
            <a:off x="955700" y="1584000"/>
            <a:ext cx="10280800" cy="1030000"/>
          </a:xfrm>
          <a:prstGeom prst="rect">
            <a:avLst/>
          </a:prstGeom>
          <a:noFill/>
          <a:ln>
            <a:noFill/>
          </a:ln>
        </p:spPr>
        <p:txBody>
          <a:bodyPr spcFirstLastPara="1" wrap="square" lIns="121900" tIns="121900" rIns="121900" bIns="121900" anchor="t" anchorCtr="0">
            <a:noAutofit/>
          </a:bodyPr>
          <a:lstStyle/>
          <a:p>
            <a:pPr algn="r" rtl="1"/>
            <a:r>
              <a:rPr lang="fa-IR" sz="1867" dirty="0">
                <a:cs typeface="B Nazanin" panose="00000700000000000000" pitchFamily="2" charset="-78"/>
              </a:rPr>
              <a:t>شما به راحتی می توانید اندازه این منابع را بدون از دست دادن کیفیت تغییر دهید. برای تغییر رنگ، کافی است منبع را از حالت گروه خارج کنید و روی شی ای که می خواهید تغییر دهید کلیک کنید. سپس روی سطل رنگ کلیک کرده و رنگ مورد نظر خود را انتخاب کنید. وقتی کارتان تمام شد، منبع را دوباره گروه بندی کنید.</a:t>
            </a:r>
          </a:p>
        </p:txBody>
      </p:sp>
      <p:grpSp>
        <p:nvGrpSpPr>
          <p:cNvPr id="1198" name="Google Shape;1198;p70"/>
          <p:cNvGrpSpPr/>
          <p:nvPr/>
        </p:nvGrpSpPr>
        <p:grpSpPr>
          <a:xfrm>
            <a:off x="6823520" y="4114315"/>
            <a:ext cx="632392" cy="735055"/>
            <a:chOff x="4727025" y="1332775"/>
            <a:chExt cx="59900" cy="69625"/>
          </a:xfrm>
        </p:grpSpPr>
        <p:sp>
          <p:nvSpPr>
            <p:cNvPr id="1199" name="Google Shape;1199;p70"/>
            <p:cNvSpPr/>
            <p:nvPr/>
          </p:nvSpPr>
          <p:spPr>
            <a:xfrm>
              <a:off x="4727025" y="1332775"/>
              <a:ext cx="36450" cy="33200"/>
            </a:xfrm>
            <a:custGeom>
              <a:avLst/>
              <a:gdLst/>
              <a:ahLst/>
              <a:cxnLst/>
              <a:rect l="l" t="t" r="r" b="b"/>
              <a:pathLst>
                <a:path w="1458" h="1328" extrusionOk="0">
                  <a:moveTo>
                    <a:pt x="1047" y="1"/>
                  </a:moveTo>
                  <a:lnTo>
                    <a:pt x="1047" y="188"/>
                  </a:lnTo>
                  <a:cubicBezTo>
                    <a:pt x="484" y="289"/>
                    <a:pt x="51" y="758"/>
                    <a:pt x="1" y="1328"/>
                  </a:cubicBezTo>
                  <a:lnTo>
                    <a:pt x="477" y="1328"/>
                  </a:lnTo>
                  <a:cubicBezTo>
                    <a:pt x="527" y="1018"/>
                    <a:pt x="751" y="765"/>
                    <a:pt x="1047" y="679"/>
                  </a:cubicBezTo>
                  <a:lnTo>
                    <a:pt x="1047" y="845"/>
                  </a:lnTo>
                  <a:lnTo>
                    <a:pt x="1458" y="433"/>
                  </a:lnTo>
                  <a:lnTo>
                    <a:pt x="1047" y="1"/>
                  </a:lnTo>
                  <a:close/>
                </a:path>
              </a:pathLst>
            </a:custGeom>
            <a:noFill/>
            <a:ln w="9525" cap="flat" cmpd="sng">
              <a:solidFill>
                <a:srgbClr val="A5B7C6"/>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00" name="Google Shape;1200;p70"/>
            <p:cNvSpPr/>
            <p:nvPr/>
          </p:nvSpPr>
          <p:spPr>
            <a:xfrm>
              <a:off x="4750475" y="1369025"/>
              <a:ext cx="36450" cy="33375"/>
            </a:xfrm>
            <a:custGeom>
              <a:avLst/>
              <a:gdLst/>
              <a:ahLst/>
              <a:cxnLst/>
              <a:rect l="l" t="t" r="r" b="b"/>
              <a:pathLst>
                <a:path w="1458" h="1335" extrusionOk="0">
                  <a:moveTo>
                    <a:pt x="974" y="0"/>
                  </a:moveTo>
                  <a:cubicBezTo>
                    <a:pt x="931" y="311"/>
                    <a:pt x="707" y="570"/>
                    <a:pt x="404" y="657"/>
                  </a:cubicBezTo>
                  <a:lnTo>
                    <a:pt x="404" y="491"/>
                  </a:lnTo>
                  <a:lnTo>
                    <a:pt x="0" y="902"/>
                  </a:lnTo>
                  <a:lnTo>
                    <a:pt x="404" y="1335"/>
                  </a:lnTo>
                  <a:lnTo>
                    <a:pt x="404" y="1140"/>
                  </a:lnTo>
                  <a:cubicBezTo>
                    <a:pt x="967" y="1039"/>
                    <a:pt x="1400" y="577"/>
                    <a:pt x="1457" y="0"/>
                  </a:cubicBez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grpSp>
      <p:grpSp>
        <p:nvGrpSpPr>
          <p:cNvPr id="1201" name="Google Shape;1201;p70"/>
          <p:cNvGrpSpPr/>
          <p:nvPr/>
        </p:nvGrpSpPr>
        <p:grpSpPr>
          <a:xfrm>
            <a:off x="7641729" y="3085787"/>
            <a:ext cx="740871" cy="742708"/>
            <a:chOff x="4820425" y="1329900"/>
            <a:chExt cx="70175" cy="70350"/>
          </a:xfrm>
        </p:grpSpPr>
        <p:sp>
          <p:nvSpPr>
            <p:cNvPr id="1202" name="Google Shape;1202;p70"/>
            <p:cNvSpPr/>
            <p:nvPr/>
          </p:nvSpPr>
          <p:spPr>
            <a:xfrm>
              <a:off x="4862975" y="1335475"/>
              <a:ext cx="27625" cy="34650"/>
            </a:xfrm>
            <a:custGeom>
              <a:avLst/>
              <a:gdLst/>
              <a:ahLst/>
              <a:cxnLst/>
              <a:rect l="l" t="t" r="r" b="b"/>
              <a:pathLst>
                <a:path w="1105" h="1386" extrusionOk="0">
                  <a:moveTo>
                    <a:pt x="1" y="1"/>
                  </a:moveTo>
                  <a:lnTo>
                    <a:pt x="1" y="491"/>
                  </a:lnTo>
                  <a:cubicBezTo>
                    <a:pt x="217" y="585"/>
                    <a:pt x="376" y="765"/>
                    <a:pt x="441" y="989"/>
                  </a:cubicBezTo>
                  <a:lnTo>
                    <a:pt x="275" y="989"/>
                  </a:lnTo>
                  <a:lnTo>
                    <a:pt x="679" y="1386"/>
                  </a:lnTo>
                  <a:lnTo>
                    <a:pt x="1104" y="989"/>
                  </a:lnTo>
                  <a:lnTo>
                    <a:pt x="917" y="989"/>
                  </a:lnTo>
                  <a:cubicBezTo>
                    <a:pt x="830" y="513"/>
                    <a:pt x="470" y="123"/>
                    <a:pt x="1" y="1"/>
                  </a:cubicBezTo>
                  <a:close/>
                </a:path>
              </a:pathLst>
            </a:custGeom>
            <a:noFill/>
            <a:ln w="9525" cap="flat" cmpd="sng">
              <a:solidFill>
                <a:srgbClr val="5F7D95"/>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03" name="Google Shape;1203;p70"/>
            <p:cNvSpPr/>
            <p:nvPr/>
          </p:nvSpPr>
          <p:spPr>
            <a:xfrm>
              <a:off x="4820425" y="1360000"/>
              <a:ext cx="27625" cy="34650"/>
            </a:xfrm>
            <a:custGeom>
              <a:avLst/>
              <a:gdLst/>
              <a:ahLst/>
              <a:cxnLst/>
              <a:rect l="l" t="t" r="r" b="b"/>
              <a:pathLst>
                <a:path w="1105" h="1386" extrusionOk="0">
                  <a:moveTo>
                    <a:pt x="426" y="1"/>
                  </a:moveTo>
                  <a:lnTo>
                    <a:pt x="1" y="397"/>
                  </a:lnTo>
                  <a:lnTo>
                    <a:pt x="188" y="397"/>
                  </a:lnTo>
                  <a:cubicBezTo>
                    <a:pt x="275" y="873"/>
                    <a:pt x="628" y="1263"/>
                    <a:pt x="1097" y="1386"/>
                  </a:cubicBezTo>
                  <a:lnTo>
                    <a:pt x="1104" y="895"/>
                  </a:lnTo>
                  <a:cubicBezTo>
                    <a:pt x="888" y="801"/>
                    <a:pt x="729" y="621"/>
                    <a:pt x="664" y="397"/>
                  </a:cubicBezTo>
                  <a:lnTo>
                    <a:pt x="830" y="397"/>
                  </a:lnTo>
                  <a:lnTo>
                    <a:pt x="426" y="1"/>
                  </a:lnTo>
                  <a:close/>
                </a:path>
              </a:pathLst>
            </a:custGeom>
            <a:noFill/>
            <a:ln w="9525" cap="flat" cmpd="sng">
              <a:solidFill>
                <a:srgbClr val="A5B7C6"/>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04" name="Google Shape;1204;p70"/>
            <p:cNvSpPr/>
            <p:nvPr/>
          </p:nvSpPr>
          <p:spPr>
            <a:xfrm>
              <a:off x="4850375" y="1372800"/>
              <a:ext cx="34625" cy="27450"/>
            </a:xfrm>
            <a:custGeom>
              <a:avLst/>
              <a:gdLst/>
              <a:ahLst/>
              <a:cxnLst/>
              <a:rect l="l" t="t" r="r" b="b"/>
              <a:pathLst>
                <a:path w="1385" h="1098" extrusionOk="0">
                  <a:moveTo>
                    <a:pt x="894" y="1"/>
                  </a:moveTo>
                  <a:cubicBezTo>
                    <a:pt x="801" y="210"/>
                    <a:pt x="620" y="369"/>
                    <a:pt x="397" y="434"/>
                  </a:cubicBezTo>
                  <a:lnTo>
                    <a:pt x="397" y="275"/>
                  </a:lnTo>
                  <a:lnTo>
                    <a:pt x="0" y="672"/>
                  </a:lnTo>
                  <a:lnTo>
                    <a:pt x="397" y="1097"/>
                  </a:lnTo>
                  <a:lnTo>
                    <a:pt x="397" y="910"/>
                  </a:lnTo>
                  <a:cubicBezTo>
                    <a:pt x="873" y="823"/>
                    <a:pt x="1262" y="470"/>
                    <a:pt x="1385" y="1"/>
                  </a:cubicBezTo>
                  <a:close/>
                </a:path>
              </a:pathLst>
            </a:custGeom>
            <a:noFill/>
            <a:ln w="9525" cap="flat" cmpd="sng">
              <a:solidFill>
                <a:srgbClr val="374957"/>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05" name="Google Shape;1205;p70"/>
            <p:cNvSpPr/>
            <p:nvPr/>
          </p:nvSpPr>
          <p:spPr>
            <a:xfrm>
              <a:off x="4825850" y="1329900"/>
              <a:ext cx="34625" cy="27975"/>
            </a:xfrm>
            <a:custGeom>
              <a:avLst/>
              <a:gdLst/>
              <a:ahLst/>
              <a:cxnLst/>
              <a:rect l="l" t="t" r="r" b="b"/>
              <a:pathLst>
                <a:path w="1385" h="1119" extrusionOk="0">
                  <a:moveTo>
                    <a:pt x="988" y="0"/>
                  </a:moveTo>
                  <a:lnTo>
                    <a:pt x="988" y="188"/>
                  </a:lnTo>
                  <a:cubicBezTo>
                    <a:pt x="505" y="274"/>
                    <a:pt x="123" y="635"/>
                    <a:pt x="0" y="1118"/>
                  </a:cubicBezTo>
                  <a:lnTo>
                    <a:pt x="491" y="1118"/>
                  </a:lnTo>
                  <a:cubicBezTo>
                    <a:pt x="584" y="895"/>
                    <a:pt x="765" y="729"/>
                    <a:pt x="995" y="664"/>
                  </a:cubicBezTo>
                  <a:lnTo>
                    <a:pt x="995" y="830"/>
                  </a:lnTo>
                  <a:lnTo>
                    <a:pt x="1385" y="426"/>
                  </a:lnTo>
                  <a:lnTo>
                    <a:pt x="988" y="0"/>
                  </a:ln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grpSp>
      <p:grpSp>
        <p:nvGrpSpPr>
          <p:cNvPr id="1206" name="Google Shape;1206;p70"/>
          <p:cNvGrpSpPr/>
          <p:nvPr/>
        </p:nvGrpSpPr>
        <p:grpSpPr>
          <a:xfrm>
            <a:off x="8476886" y="3091794"/>
            <a:ext cx="776765" cy="711828"/>
            <a:chOff x="4903200" y="1331525"/>
            <a:chExt cx="73575" cy="67425"/>
          </a:xfrm>
        </p:grpSpPr>
        <p:sp>
          <p:nvSpPr>
            <p:cNvPr id="1207" name="Google Shape;1207;p70"/>
            <p:cNvSpPr/>
            <p:nvPr/>
          </p:nvSpPr>
          <p:spPr>
            <a:xfrm>
              <a:off x="4903200" y="1331525"/>
              <a:ext cx="73575" cy="67425"/>
            </a:xfrm>
            <a:custGeom>
              <a:avLst/>
              <a:gdLst/>
              <a:ahLst/>
              <a:cxnLst/>
              <a:rect l="l" t="t" r="r" b="b"/>
              <a:pathLst>
                <a:path w="2943" h="2697" extrusionOk="0">
                  <a:moveTo>
                    <a:pt x="1652" y="0"/>
                  </a:moveTo>
                  <a:lnTo>
                    <a:pt x="1652" y="173"/>
                  </a:lnTo>
                  <a:cubicBezTo>
                    <a:pt x="534" y="195"/>
                    <a:pt x="0" y="1551"/>
                    <a:pt x="794" y="2330"/>
                  </a:cubicBezTo>
                  <a:cubicBezTo>
                    <a:pt x="1051" y="2583"/>
                    <a:pt x="1366" y="2696"/>
                    <a:pt x="1674" y="2696"/>
                  </a:cubicBezTo>
                  <a:cubicBezTo>
                    <a:pt x="2323" y="2696"/>
                    <a:pt x="2943" y="2194"/>
                    <a:pt x="2943" y="1435"/>
                  </a:cubicBezTo>
                  <a:lnTo>
                    <a:pt x="2503" y="1435"/>
                  </a:lnTo>
                  <a:cubicBezTo>
                    <a:pt x="2503" y="1928"/>
                    <a:pt x="2093" y="2259"/>
                    <a:pt x="1668" y="2259"/>
                  </a:cubicBezTo>
                  <a:cubicBezTo>
                    <a:pt x="1470" y="2259"/>
                    <a:pt x="1269" y="2187"/>
                    <a:pt x="1104" y="2027"/>
                  </a:cubicBezTo>
                  <a:cubicBezTo>
                    <a:pt x="577" y="1515"/>
                    <a:pt x="923" y="628"/>
                    <a:pt x="1652" y="613"/>
                  </a:cubicBezTo>
                  <a:lnTo>
                    <a:pt x="1652" y="765"/>
                  </a:lnTo>
                  <a:lnTo>
                    <a:pt x="2020" y="390"/>
                  </a:lnTo>
                  <a:lnTo>
                    <a:pt x="1652" y="0"/>
                  </a:lnTo>
                  <a:close/>
                </a:path>
              </a:pathLst>
            </a:custGeom>
            <a:noFill/>
            <a:ln w="9525" cap="flat" cmpd="sng">
              <a:solidFill>
                <a:srgbClr val="A5B7C6"/>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08" name="Google Shape;1208;p70"/>
            <p:cNvSpPr/>
            <p:nvPr/>
          </p:nvSpPr>
          <p:spPr>
            <a:xfrm>
              <a:off x="4930250" y="1353150"/>
              <a:ext cx="29775" cy="32475"/>
            </a:xfrm>
            <a:custGeom>
              <a:avLst/>
              <a:gdLst/>
              <a:ahLst/>
              <a:cxnLst/>
              <a:rect l="l" t="t" r="r" b="b"/>
              <a:pathLst>
                <a:path w="1191" h="1299" extrusionOk="0">
                  <a:moveTo>
                    <a:pt x="592" y="1"/>
                  </a:moveTo>
                  <a:cubicBezTo>
                    <a:pt x="274" y="1"/>
                    <a:pt x="15" y="246"/>
                    <a:pt x="0" y="570"/>
                  </a:cubicBezTo>
                  <a:lnTo>
                    <a:pt x="447" y="570"/>
                  </a:lnTo>
                  <a:cubicBezTo>
                    <a:pt x="447" y="479"/>
                    <a:pt x="519" y="416"/>
                    <a:pt x="597" y="416"/>
                  </a:cubicBezTo>
                  <a:cubicBezTo>
                    <a:pt x="624" y="416"/>
                    <a:pt x="652" y="424"/>
                    <a:pt x="678" y="441"/>
                  </a:cubicBezTo>
                  <a:cubicBezTo>
                    <a:pt x="779" y="506"/>
                    <a:pt x="765" y="657"/>
                    <a:pt x="656" y="707"/>
                  </a:cubicBezTo>
                  <a:lnTo>
                    <a:pt x="656" y="534"/>
                  </a:lnTo>
                  <a:lnTo>
                    <a:pt x="289" y="902"/>
                  </a:lnTo>
                  <a:lnTo>
                    <a:pt x="656" y="1299"/>
                  </a:lnTo>
                  <a:lnTo>
                    <a:pt x="656" y="1155"/>
                  </a:lnTo>
                  <a:cubicBezTo>
                    <a:pt x="959" y="1126"/>
                    <a:pt x="1190" y="873"/>
                    <a:pt x="1190" y="570"/>
                  </a:cubicBezTo>
                  <a:cubicBezTo>
                    <a:pt x="1176" y="246"/>
                    <a:pt x="916" y="1"/>
                    <a:pt x="592" y="1"/>
                  </a:cubicBez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grpSp>
      <p:grpSp>
        <p:nvGrpSpPr>
          <p:cNvPr id="1209" name="Google Shape;1209;p70"/>
          <p:cNvGrpSpPr/>
          <p:nvPr/>
        </p:nvGrpSpPr>
        <p:grpSpPr>
          <a:xfrm>
            <a:off x="7622856" y="4104946"/>
            <a:ext cx="778613" cy="753793"/>
            <a:chOff x="4815575" y="1416800"/>
            <a:chExt cx="73750" cy="71400"/>
          </a:xfrm>
        </p:grpSpPr>
        <p:sp>
          <p:nvSpPr>
            <p:cNvPr id="1210" name="Google Shape;1210;p70"/>
            <p:cNvSpPr/>
            <p:nvPr/>
          </p:nvSpPr>
          <p:spPr>
            <a:xfrm>
              <a:off x="4815575" y="1416800"/>
              <a:ext cx="43100" cy="52150"/>
            </a:xfrm>
            <a:custGeom>
              <a:avLst/>
              <a:gdLst/>
              <a:ahLst/>
              <a:cxnLst/>
              <a:rect l="l" t="t" r="r" b="b"/>
              <a:pathLst>
                <a:path w="1724" h="2086" extrusionOk="0">
                  <a:moveTo>
                    <a:pt x="1327" y="1"/>
                  </a:moveTo>
                  <a:lnTo>
                    <a:pt x="1327" y="181"/>
                  </a:lnTo>
                  <a:cubicBezTo>
                    <a:pt x="469" y="361"/>
                    <a:pt x="0" y="1299"/>
                    <a:pt x="375" y="2085"/>
                  </a:cubicBezTo>
                  <a:lnTo>
                    <a:pt x="772" y="1818"/>
                  </a:lnTo>
                  <a:cubicBezTo>
                    <a:pt x="729" y="1717"/>
                    <a:pt x="707" y="1609"/>
                    <a:pt x="707" y="1501"/>
                  </a:cubicBezTo>
                  <a:cubicBezTo>
                    <a:pt x="714" y="1111"/>
                    <a:pt x="959" y="772"/>
                    <a:pt x="1327" y="657"/>
                  </a:cubicBezTo>
                  <a:lnTo>
                    <a:pt x="1327" y="823"/>
                  </a:lnTo>
                  <a:lnTo>
                    <a:pt x="1724" y="426"/>
                  </a:lnTo>
                  <a:lnTo>
                    <a:pt x="1327" y="1"/>
                  </a:lnTo>
                  <a:close/>
                </a:path>
              </a:pathLst>
            </a:custGeom>
            <a:noFill/>
            <a:ln w="9525" cap="flat" cmpd="sng">
              <a:solidFill>
                <a:srgbClr val="A5B7C6"/>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11" name="Google Shape;1211;p70"/>
            <p:cNvSpPr/>
            <p:nvPr/>
          </p:nvSpPr>
          <p:spPr>
            <a:xfrm>
              <a:off x="4861725" y="1421125"/>
              <a:ext cx="27600" cy="51250"/>
            </a:xfrm>
            <a:custGeom>
              <a:avLst/>
              <a:gdLst/>
              <a:ahLst/>
              <a:cxnLst/>
              <a:rect l="l" t="t" r="r" b="b"/>
              <a:pathLst>
                <a:path w="1104" h="2050" extrusionOk="0">
                  <a:moveTo>
                    <a:pt x="0" y="1"/>
                  </a:moveTo>
                  <a:lnTo>
                    <a:pt x="0" y="477"/>
                  </a:lnTo>
                  <a:cubicBezTo>
                    <a:pt x="375" y="592"/>
                    <a:pt x="635" y="938"/>
                    <a:pt x="635" y="1328"/>
                  </a:cubicBezTo>
                  <a:cubicBezTo>
                    <a:pt x="635" y="1429"/>
                    <a:pt x="621" y="1530"/>
                    <a:pt x="585" y="1624"/>
                  </a:cubicBezTo>
                  <a:lnTo>
                    <a:pt x="404" y="1494"/>
                  </a:lnTo>
                  <a:lnTo>
                    <a:pt x="513" y="2049"/>
                  </a:lnTo>
                  <a:lnTo>
                    <a:pt x="1089" y="1963"/>
                  </a:lnTo>
                  <a:lnTo>
                    <a:pt x="981" y="1883"/>
                  </a:lnTo>
                  <a:cubicBezTo>
                    <a:pt x="1061" y="1710"/>
                    <a:pt x="1104" y="1523"/>
                    <a:pt x="1104" y="1328"/>
                  </a:cubicBezTo>
                  <a:cubicBezTo>
                    <a:pt x="1104" y="679"/>
                    <a:pt x="635" y="123"/>
                    <a:pt x="0" y="1"/>
                  </a:cubicBez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12" name="Google Shape;1212;p70"/>
            <p:cNvSpPr/>
            <p:nvPr/>
          </p:nvSpPr>
          <p:spPr>
            <a:xfrm>
              <a:off x="4829450" y="1467825"/>
              <a:ext cx="49250" cy="20375"/>
            </a:xfrm>
            <a:custGeom>
              <a:avLst/>
              <a:gdLst/>
              <a:ahLst/>
              <a:cxnLst/>
              <a:rect l="l" t="t" r="r" b="b"/>
              <a:pathLst>
                <a:path w="1970" h="815" extrusionOk="0">
                  <a:moveTo>
                    <a:pt x="109" y="1"/>
                  </a:moveTo>
                  <a:lnTo>
                    <a:pt x="0" y="556"/>
                  </a:lnTo>
                  <a:lnTo>
                    <a:pt x="137" y="462"/>
                  </a:lnTo>
                  <a:cubicBezTo>
                    <a:pt x="394" y="698"/>
                    <a:pt x="720" y="815"/>
                    <a:pt x="1045" y="815"/>
                  </a:cubicBezTo>
                  <a:cubicBezTo>
                    <a:pt x="1378" y="815"/>
                    <a:pt x="1710" y="692"/>
                    <a:pt x="1969" y="448"/>
                  </a:cubicBezTo>
                  <a:lnTo>
                    <a:pt x="1969" y="441"/>
                  </a:lnTo>
                  <a:lnTo>
                    <a:pt x="1573" y="174"/>
                  </a:lnTo>
                  <a:cubicBezTo>
                    <a:pt x="1418" y="292"/>
                    <a:pt x="1232" y="352"/>
                    <a:pt x="1046" y="352"/>
                  </a:cubicBezTo>
                  <a:cubicBezTo>
                    <a:pt x="868" y="352"/>
                    <a:pt x="689" y="297"/>
                    <a:pt x="534" y="188"/>
                  </a:cubicBezTo>
                  <a:lnTo>
                    <a:pt x="678" y="95"/>
                  </a:lnTo>
                  <a:lnTo>
                    <a:pt x="109" y="1"/>
                  </a:lnTo>
                  <a:close/>
                </a:path>
              </a:pathLst>
            </a:custGeom>
            <a:noFill/>
            <a:ln w="9525" cap="flat" cmpd="sng">
              <a:solidFill>
                <a:srgbClr val="5F7D95"/>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grpSp>
      <p:grpSp>
        <p:nvGrpSpPr>
          <p:cNvPr id="1213" name="Google Shape;1213;p70"/>
          <p:cNvGrpSpPr/>
          <p:nvPr/>
        </p:nvGrpSpPr>
        <p:grpSpPr>
          <a:xfrm>
            <a:off x="8469232" y="4145195"/>
            <a:ext cx="786531" cy="673293"/>
            <a:chOff x="4902475" y="1418875"/>
            <a:chExt cx="74500" cy="63775"/>
          </a:xfrm>
        </p:grpSpPr>
        <p:sp>
          <p:nvSpPr>
            <p:cNvPr id="1214" name="Google Shape;1214;p70"/>
            <p:cNvSpPr/>
            <p:nvPr/>
          </p:nvSpPr>
          <p:spPr>
            <a:xfrm>
              <a:off x="4902475" y="1418875"/>
              <a:ext cx="74500" cy="63775"/>
            </a:xfrm>
            <a:custGeom>
              <a:avLst/>
              <a:gdLst/>
              <a:ahLst/>
              <a:cxnLst/>
              <a:rect l="l" t="t" r="r" b="b"/>
              <a:pathLst>
                <a:path w="2980" h="2551" extrusionOk="0">
                  <a:moveTo>
                    <a:pt x="1703" y="444"/>
                  </a:moveTo>
                  <a:cubicBezTo>
                    <a:pt x="2164" y="444"/>
                    <a:pt x="2539" y="819"/>
                    <a:pt x="2539" y="1281"/>
                  </a:cubicBezTo>
                  <a:cubicBezTo>
                    <a:pt x="2539" y="1784"/>
                    <a:pt x="2126" y="2118"/>
                    <a:pt x="1695" y="2118"/>
                  </a:cubicBezTo>
                  <a:cubicBezTo>
                    <a:pt x="1490" y="2118"/>
                    <a:pt x="1281" y="2042"/>
                    <a:pt x="1111" y="1872"/>
                  </a:cubicBezTo>
                  <a:cubicBezTo>
                    <a:pt x="585" y="1346"/>
                    <a:pt x="960" y="444"/>
                    <a:pt x="1703" y="444"/>
                  </a:cubicBezTo>
                  <a:close/>
                  <a:moveTo>
                    <a:pt x="1697" y="0"/>
                  </a:moveTo>
                  <a:cubicBezTo>
                    <a:pt x="1383" y="0"/>
                    <a:pt x="1063" y="118"/>
                    <a:pt x="801" y="379"/>
                  </a:cubicBezTo>
                  <a:cubicBezTo>
                    <a:pt x="0" y="1180"/>
                    <a:pt x="570" y="2550"/>
                    <a:pt x="1703" y="2550"/>
                  </a:cubicBezTo>
                  <a:cubicBezTo>
                    <a:pt x="2409" y="2550"/>
                    <a:pt x="2979" y="1980"/>
                    <a:pt x="2979" y="1281"/>
                  </a:cubicBezTo>
                  <a:cubicBezTo>
                    <a:pt x="2979" y="510"/>
                    <a:pt x="2353" y="0"/>
                    <a:pt x="1697" y="0"/>
                  </a:cubicBezTo>
                  <a:close/>
                </a:path>
              </a:pathLst>
            </a:custGeom>
            <a:noFill/>
            <a:ln w="9525" cap="flat" cmpd="sng">
              <a:solidFill>
                <a:srgbClr val="374957"/>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15" name="Google Shape;1215;p70"/>
            <p:cNvSpPr/>
            <p:nvPr/>
          </p:nvSpPr>
          <p:spPr>
            <a:xfrm>
              <a:off x="4916350" y="1418975"/>
              <a:ext cx="59725" cy="63675"/>
            </a:xfrm>
            <a:custGeom>
              <a:avLst/>
              <a:gdLst/>
              <a:ahLst/>
              <a:cxnLst/>
              <a:rect l="l" t="t" r="r" b="b"/>
              <a:pathLst>
                <a:path w="2389" h="2547" extrusionOk="0">
                  <a:moveTo>
                    <a:pt x="1148" y="0"/>
                  </a:moveTo>
                  <a:cubicBezTo>
                    <a:pt x="765" y="0"/>
                    <a:pt x="397" y="173"/>
                    <a:pt x="159" y="476"/>
                  </a:cubicBezTo>
                  <a:lnTo>
                    <a:pt x="1" y="354"/>
                  </a:lnTo>
                  <a:lnTo>
                    <a:pt x="116" y="967"/>
                  </a:lnTo>
                  <a:lnTo>
                    <a:pt x="700" y="909"/>
                  </a:lnTo>
                  <a:lnTo>
                    <a:pt x="498" y="750"/>
                  </a:lnTo>
                  <a:cubicBezTo>
                    <a:pt x="669" y="541"/>
                    <a:pt x="910" y="441"/>
                    <a:pt x="1149" y="441"/>
                  </a:cubicBezTo>
                  <a:cubicBezTo>
                    <a:pt x="1454" y="441"/>
                    <a:pt x="1755" y="605"/>
                    <a:pt x="1905" y="916"/>
                  </a:cubicBezTo>
                  <a:cubicBezTo>
                    <a:pt x="2165" y="1472"/>
                    <a:pt x="1768" y="2106"/>
                    <a:pt x="1148" y="2106"/>
                  </a:cubicBezTo>
                  <a:lnTo>
                    <a:pt x="1148" y="2546"/>
                  </a:lnTo>
                  <a:cubicBezTo>
                    <a:pt x="1840" y="2532"/>
                    <a:pt x="2388" y="1962"/>
                    <a:pt x="2388" y="1277"/>
                  </a:cubicBezTo>
                  <a:cubicBezTo>
                    <a:pt x="2388" y="584"/>
                    <a:pt x="1840" y="22"/>
                    <a:pt x="1148" y="0"/>
                  </a:cubicBezTo>
                  <a:close/>
                </a:path>
              </a:pathLst>
            </a:custGeom>
            <a:noFill/>
            <a:ln w="9525" cap="flat" cmpd="sng">
              <a:solidFill>
                <a:srgbClr val="A5B7C6"/>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grpSp>
      <p:grpSp>
        <p:nvGrpSpPr>
          <p:cNvPr id="1216" name="Google Shape;1216;p70"/>
          <p:cNvGrpSpPr/>
          <p:nvPr/>
        </p:nvGrpSpPr>
        <p:grpSpPr>
          <a:xfrm>
            <a:off x="7636186" y="5101334"/>
            <a:ext cx="751956" cy="756169"/>
            <a:chOff x="4818100" y="1507675"/>
            <a:chExt cx="71225" cy="71625"/>
          </a:xfrm>
        </p:grpSpPr>
        <p:sp>
          <p:nvSpPr>
            <p:cNvPr id="1217" name="Google Shape;1217;p70"/>
            <p:cNvSpPr/>
            <p:nvPr/>
          </p:nvSpPr>
          <p:spPr>
            <a:xfrm>
              <a:off x="4818100" y="1507675"/>
              <a:ext cx="46000" cy="56300"/>
            </a:xfrm>
            <a:custGeom>
              <a:avLst/>
              <a:gdLst/>
              <a:ahLst/>
              <a:cxnLst/>
              <a:rect l="l" t="t" r="r" b="b"/>
              <a:pathLst>
                <a:path w="1840" h="2252" extrusionOk="0">
                  <a:moveTo>
                    <a:pt x="1457" y="1"/>
                  </a:moveTo>
                  <a:lnTo>
                    <a:pt x="1457" y="159"/>
                  </a:lnTo>
                  <a:cubicBezTo>
                    <a:pt x="606" y="188"/>
                    <a:pt x="0" y="989"/>
                    <a:pt x="195" y="1818"/>
                  </a:cubicBezTo>
                  <a:cubicBezTo>
                    <a:pt x="188" y="1818"/>
                    <a:pt x="188" y="1825"/>
                    <a:pt x="188" y="1833"/>
                  </a:cubicBezTo>
                  <a:lnTo>
                    <a:pt x="195" y="1869"/>
                  </a:lnTo>
                  <a:cubicBezTo>
                    <a:pt x="195" y="1876"/>
                    <a:pt x="202" y="1883"/>
                    <a:pt x="202" y="1898"/>
                  </a:cubicBezTo>
                  <a:cubicBezTo>
                    <a:pt x="202" y="1905"/>
                    <a:pt x="209" y="1912"/>
                    <a:pt x="209" y="1919"/>
                  </a:cubicBezTo>
                  <a:cubicBezTo>
                    <a:pt x="209" y="1934"/>
                    <a:pt x="216" y="1948"/>
                    <a:pt x="224" y="1955"/>
                  </a:cubicBezTo>
                  <a:lnTo>
                    <a:pt x="231" y="1977"/>
                  </a:lnTo>
                  <a:cubicBezTo>
                    <a:pt x="245" y="2013"/>
                    <a:pt x="260" y="2056"/>
                    <a:pt x="274" y="2092"/>
                  </a:cubicBezTo>
                  <a:lnTo>
                    <a:pt x="281" y="2100"/>
                  </a:lnTo>
                  <a:cubicBezTo>
                    <a:pt x="289" y="2114"/>
                    <a:pt x="296" y="2128"/>
                    <a:pt x="303" y="2143"/>
                  </a:cubicBezTo>
                  <a:lnTo>
                    <a:pt x="317" y="2157"/>
                  </a:lnTo>
                  <a:cubicBezTo>
                    <a:pt x="317" y="2172"/>
                    <a:pt x="325" y="2186"/>
                    <a:pt x="332" y="2201"/>
                  </a:cubicBezTo>
                  <a:lnTo>
                    <a:pt x="346" y="2215"/>
                  </a:lnTo>
                  <a:cubicBezTo>
                    <a:pt x="353" y="2229"/>
                    <a:pt x="361" y="2237"/>
                    <a:pt x="368" y="2251"/>
                  </a:cubicBezTo>
                  <a:lnTo>
                    <a:pt x="743" y="1970"/>
                  </a:lnTo>
                  <a:lnTo>
                    <a:pt x="721" y="1934"/>
                  </a:lnTo>
                  <a:lnTo>
                    <a:pt x="700" y="1898"/>
                  </a:lnTo>
                  <a:lnTo>
                    <a:pt x="692" y="1883"/>
                  </a:lnTo>
                  <a:cubicBezTo>
                    <a:pt x="685" y="1862"/>
                    <a:pt x="678" y="1847"/>
                    <a:pt x="671" y="1825"/>
                  </a:cubicBezTo>
                  <a:cubicBezTo>
                    <a:pt x="671" y="1818"/>
                    <a:pt x="664" y="1811"/>
                    <a:pt x="664" y="1804"/>
                  </a:cubicBezTo>
                  <a:cubicBezTo>
                    <a:pt x="664" y="1797"/>
                    <a:pt x="656" y="1782"/>
                    <a:pt x="649" y="1775"/>
                  </a:cubicBezTo>
                  <a:lnTo>
                    <a:pt x="642" y="1732"/>
                  </a:lnTo>
                  <a:lnTo>
                    <a:pt x="635" y="1703"/>
                  </a:lnTo>
                  <a:lnTo>
                    <a:pt x="628" y="1667"/>
                  </a:lnTo>
                  <a:lnTo>
                    <a:pt x="628" y="1645"/>
                  </a:lnTo>
                  <a:cubicBezTo>
                    <a:pt x="628" y="1638"/>
                    <a:pt x="620" y="1609"/>
                    <a:pt x="620" y="1587"/>
                  </a:cubicBezTo>
                  <a:lnTo>
                    <a:pt x="620" y="1573"/>
                  </a:lnTo>
                  <a:lnTo>
                    <a:pt x="620" y="1508"/>
                  </a:lnTo>
                  <a:cubicBezTo>
                    <a:pt x="620" y="1039"/>
                    <a:pt x="988" y="650"/>
                    <a:pt x="1457" y="628"/>
                  </a:cubicBezTo>
                  <a:lnTo>
                    <a:pt x="1457" y="809"/>
                  </a:lnTo>
                  <a:lnTo>
                    <a:pt x="1839" y="419"/>
                  </a:lnTo>
                  <a:lnTo>
                    <a:pt x="1457" y="1"/>
                  </a:lnTo>
                  <a:close/>
                </a:path>
              </a:pathLst>
            </a:custGeom>
            <a:noFill/>
            <a:ln w="9525" cap="flat" cmpd="sng">
              <a:solidFill>
                <a:srgbClr val="A5B7C6"/>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18" name="Google Shape;1218;p70"/>
            <p:cNvSpPr/>
            <p:nvPr/>
          </p:nvSpPr>
          <p:spPr>
            <a:xfrm>
              <a:off x="4869825" y="1519575"/>
              <a:ext cx="19500" cy="23825"/>
            </a:xfrm>
            <a:custGeom>
              <a:avLst/>
              <a:gdLst/>
              <a:ahLst/>
              <a:cxnLst/>
              <a:rect l="l" t="t" r="r" b="b"/>
              <a:pathLst>
                <a:path w="780" h="953" extrusionOk="0">
                  <a:moveTo>
                    <a:pt x="304" y="1"/>
                  </a:moveTo>
                  <a:lnTo>
                    <a:pt x="1" y="354"/>
                  </a:lnTo>
                  <a:cubicBezTo>
                    <a:pt x="181" y="506"/>
                    <a:pt x="289" y="722"/>
                    <a:pt x="311" y="953"/>
                  </a:cubicBezTo>
                  <a:lnTo>
                    <a:pt x="780" y="953"/>
                  </a:lnTo>
                  <a:cubicBezTo>
                    <a:pt x="751" y="585"/>
                    <a:pt x="585" y="239"/>
                    <a:pt x="304" y="1"/>
                  </a:cubicBezTo>
                  <a:close/>
                </a:path>
              </a:pathLst>
            </a:custGeom>
            <a:noFill/>
            <a:ln w="9525" cap="flat" cmpd="sng">
              <a:solidFill>
                <a:srgbClr val="A5B7C6"/>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19" name="Google Shape;1219;p70"/>
            <p:cNvSpPr/>
            <p:nvPr/>
          </p:nvSpPr>
          <p:spPr>
            <a:xfrm>
              <a:off x="4857575" y="1547700"/>
              <a:ext cx="31575" cy="31600"/>
            </a:xfrm>
            <a:custGeom>
              <a:avLst/>
              <a:gdLst/>
              <a:ahLst/>
              <a:cxnLst/>
              <a:rect l="l" t="t" r="r" b="b"/>
              <a:pathLst>
                <a:path w="1263" h="1264" extrusionOk="0">
                  <a:moveTo>
                    <a:pt x="801" y="1"/>
                  </a:moveTo>
                  <a:cubicBezTo>
                    <a:pt x="758" y="419"/>
                    <a:pt x="426" y="751"/>
                    <a:pt x="1" y="794"/>
                  </a:cubicBezTo>
                  <a:lnTo>
                    <a:pt x="1" y="1263"/>
                  </a:lnTo>
                  <a:cubicBezTo>
                    <a:pt x="679" y="1213"/>
                    <a:pt x="1219" y="679"/>
                    <a:pt x="1263" y="1"/>
                  </a:cubicBezTo>
                  <a:close/>
                </a:path>
              </a:pathLst>
            </a:custGeom>
            <a:noFill/>
            <a:ln w="9525" cap="flat" cmpd="sng">
              <a:solidFill>
                <a:srgbClr val="5F7D95"/>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20" name="Google Shape;1220;p70"/>
            <p:cNvSpPr/>
            <p:nvPr/>
          </p:nvSpPr>
          <p:spPr>
            <a:xfrm>
              <a:off x="4829800" y="1560150"/>
              <a:ext cx="23650" cy="18950"/>
            </a:xfrm>
            <a:custGeom>
              <a:avLst/>
              <a:gdLst/>
              <a:ahLst/>
              <a:cxnLst/>
              <a:rect l="l" t="t" r="r" b="b"/>
              <a:pathLst>
                <a:path w="946" h="758" extrusionOk="0">
                  <a:moveTo>
                    <a:pt x="376" y="1"/>
                  </a:moveTo>
                  <a:lnTo>
                    <a:pt x="1" y="282"/>
                  </a:lnTo>
                  <a:cubicBezTo>
                    <a:pt x="239" y="563"/>
                    <a:pt x="578" y="736"/>
                    <a:pt x="946" y="758"/>
                  </a:cubicBezTo>
                  <a:lnTo>
                    <a:pt x="946" y="289"/>
                  </a:lnTo>
                  <a:cubicBezTo>
                    <a:pt x="722" y="267"/>
                    <a:pt x="520" y="166"/>
                    <a:pt x="376" y="1"/>
                  </a:cubicBez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grpSp>
      <p:grpSp>
        <p:nvGrpSpPr>
          <p:cNvPr id="1221" name="Google Shape;1221;p70"/>
          <p:cNvGrpSpPr/>
          <p:nvPr/>
        </p:nvGrpSpPr>
        <p:grpSpPr>
          <a:xfrm>
            <a:off x="6720849" y="5105949"/>
            <a:ext cx="837735" cy="784673"/>
            <a:chOff x="4721450" y="1509475"/>
            <a:chExt cx="79350" cy="74325"/>
          </a:xfrm>
        </p:grpSpPr>
        <p:sp>
          <p:nvSpPr>
            <p:cNvPr id="1222" name="Google Shape;1222;p70"/>
            <p:cNvSpPr/>
            <p:nvPr/>
          </p:nvSpPr>
          <p:spPr>
            <a:xfrm>
              <a:off x="4729025" y="1509475"/>
              <a:ext cx="27050" cy="26725"/>
            </a:xfrm>
            <a:custGeom>
              <a:avLst/>
              <a:gdLst/>
              <a:ahLst/>
              <a:cxnLst/>
              <a:rect l="l" t="t" r="r" b="b"/>
              <a:pathLst>
                <a:path w="1082" h="1069" extrusionOk="0">
                  <a:moveTo>
                    <a:pt x="440" y="1"/>
                  </a:moveTo>
                  <a:lnTo>
                    <a:pt x="570" y="224"/>
                  </a:lnTo>
                  <a:cubicBezTo>
                    <a:pt x="296" y="405"/>
                    <a:pt x="94" y="672"/>
                    <a:pt x="0" y="989"/>
                  </a:cubicBezTo>
                  <a:lnTo>
                    <a:pt x="188" y="809"/>
                  </a:lnTo>
                  <a:lnTo>
                    <a:pt x="462" y="1068"/>
                  </a:lnTo>
                  <a:cubicBezTo>
                    <a:pt x="527" y="888"/>
                    <a:pt x="649" y="737"/>
                    <a:pt x="808" y="628"/>
                  </a:cubicBezTo>
                  <a:lnTo>
                    <a:pt x="923" y="823"/>
                  </a:lnTo>
                  <a:lnTo>
                    <a:pt x="1082" y="188"/>
                  </a:lnTo>
                  <a:lnTo>
                    <a:pt x="440" y="1"/>
                  </a:lnTo>
                  <a:close/>
                </a:path>
              </a:pathLst>
            </a:custGeom>
            <a:noFill/>
            <a:ln w="9525" cap="flat" cmpd="sng">
              <a:solidFill>
                <a:srgbClr val="374957"/>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23" name="Google Shape;1223;p70"/>
            <p:cNvSpPr/>
            <p:nvPr/>
          </p:nvSpPr>
          <p:spPr>
            <a:xfrm>
              <a:off x="4721450" y="1533275"/>
              <a:ext cx="32300" cy="42600"/>
            </a:xfrm>
            <a:custGeom>
              <a:avLst/>
              <a:gdLst/>
              <a:ahLst/>
              <a:cxnLst/>
              <a:rect l="l" t="t" r="r" b="b"/>
              <a:pathLst>
                <a:path w="1292" h="1704" extrusionOk="0">
                  <a:moveTo>
                    <a:pt x="491" y="1"/>
                  </a:moveTo>
                  <a:lnTo>
                    <a:pt x="0" y="455"/>
                  </a:lnTo>
                  <a:lnTo>
                    <a:pt x="238" y="455"/>
                  </a:lnTo>
                  <a:cubicBezTo>
                    <a:pt x="253" y="1025"/>
                    <a:pt x="635" y="1530"/>
                    <a:pt x="1183" y="1703"/>
                  </a:cubicBezTo>
                  <a:lnTo>
                    <a:pt x="1024" y="1530"/>
                  </a:lnTo>
                  <a:lnTo>
                    <a:pt x="1291" y="1256"/>
                  </a:lnTo>
                  <a:cubicBezTo>
                    <a:pt x="952" y="1133"/>
                    <a:pt x="721" y="816"/>
                    <a:pt x="707" y="455"/>
                  </a:cubicBezTo>
                  <a:lnTo>
                    <a:pt x="945" y="455"/>
                  </a:lnTo>
                  <a:lnTo>
                    <a:pt x="491" y="1"/>
                  </a:lnTo>
                  <a:close/>
                </a:path>
              </a:pathLst>
            </a:custGeom>
            <a:noFill/>
            <a:ln w="9525" cap="flat" cmpd="sng">
              <a:solidFill>
                <a:srgbClr val="5F7D95"/>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24" name="Google Shape;1224;p70"/>
            <p:cNvSpPr/>
            <p:nvPr/>
          </p:nvSpPr>
          <p:spPr>
            <a:xfrm>
              <a:off x="4750650" y="1551675"/>
              <a:ext cx="42950" cy="32125"/>
            </a:xfrm>
            <a:custGeom>
              <a:avLst/>
              <a:gdLst/>
              <a:ahLst/>
              <a:cxnLst/>
              <a:rect l="l" t="t" r="r" b="b"/>
              <a:pathLst>
                <a:path w="1718" h="1285" extrusionOk="0">
                  <a:moveTo>
                    <a:pt x="1256" y="1"/>
                  </a:moveTo>
                  <a:cubicBezTo>
                    <a:pt x="1126" y="332"/>
                    <a:pt x="808" y="556"/>
                    <a:pt x="448" y="570"/>
                  </a:cubicBezTo>
                  <a:lnTo>
                    <a:pt x="448" y="340"/>
                  </a:lnTo>
                  <a:lnTo>
                    <a:pt x="1" y="794"/>
                  </a:lnTo>
                  <a:lnTo>
                    <a:pt x="448" y="1284"/>
                  </a:lnTo>
                  <a:lnTo>
                    <a:pt x="448" y="1032"/>
                  </a:lnTo>
                  <a:cubicBezTo>
                    <a:pt x="1039" y="1025"/>
                    <a:pt x="1551" y="635"/>
                    <a:pt x="1717" y="73"/>
                  </a:cubicBezTo>
                  <a:lnTo>
                    <a:pt x="1717" y="73"/>
                  </a:lnTo>
                  <a:lnTo>
                    <a:pt x="1515" y="260"/>
                  </a:lnTo>
                  <a:lnTo>
                    <a:pt x="1256" y="1"/>
                  </a:ln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25" name="Google Shape;1225;p70"/>
            <p:cNvSpPr/>
            <p:nvPr/>
          </p:nvSpPr>
          <p:spPr>
            <a:xfrm>
              <a:off x="4761300" y="1510025"/>
              <a:ext cx="39500" cy="44375"/>
            </a:xfrm>
            <a:custGeom>
              <a:avLst/>
              <a:gdLst/>
              <a:ahLst/>
              <a:cxnLst/>
              <a:rect l="l" t="t" r="r" b="b"/>
              <a:pathLst>
                <a:path w="1580" h="1775" extrusionOk="0">
                  <a:moveTo>
                    <a:pt x="13" y="0"/>
                  </a:moveTo>
                  <a:cubicBezTo>
                    <a:pt x="9" y="0"/>
                    <a:pt x="5" y="0"/>
                    <a:pt x="0" y="0"/>
                  </a:cubicBezTo>
                  <a:lnTo>
                    <a:pt x="0" y="462"/>
                  </a:lnTo>
                  <a:cubicBezTo>
                    <a:pt x="476" y="462"/>
                    <a:pt x="873" y="844"/>
                    <a:pt x="880" y="1328"/>
                  </a:cubicBezTo>
                  <a:lnTo>
                    <a:pt x="635" y="1328"/>
                  </a:lnTo>
                  <a:lnTo>
                    <a:pt x="1089" y="1775"/>
                  </a:lnTo>
                  <a:lnTo>
                    <a:pt x="1580" y="1328"/>
                  </a:lnTo>
                  <a:lnTo>
                    <a:pt x="1349" y="1328"/>
                  </a:lnTo>
                  <a:cubicBezTo>
                    <a:pt x="1335" y="589"/>
                    <a:pt x="743" y="0"/>
                    <a:pt x="13" y="0"/>
                  </a:cubicBezTo>
                  <a:close/>
                </a:path>
              </a:pathLst>
            </a:custGeom>
            <a:noFill/>
            <a:ln w="9525" cap="flat" cmpd="sng">
              <a:solidFill>
                <a:srgbClr val="A5B7C6"/>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grpSp>
      <p:grpSp>
        <p:nvGrpSpPr>
          <p:cNvPr id="1226" name="Google Shape;1226;p70"/>
          <p:cNvGrpSpPr/>
          <p:nvPr/>
        </p:nvGrpSpPr>
        <p:grpSpPr>
          <a:xfrm>
            <a:off x="8514894" y="5085369"/>
            <a:ext cx="742717" cy="750363"/>
            <a:chOff x="4906800" y="1507500"/>
            <a:chExt cx="70350" cy="71075"/>
          </a:xfrm>
        </p:grpSpPr>
        <p:sp>
          <p:nvSpPr>
            <p:cNvPr id="1227" name="Google Shape;1227;p70"/>
            <p:cNvSpPr/>
            <p:nvPr/>
          </p:nvSpPr>
          <p:spPr>
            <a:xfrm>
              <a:off x="4916000" y="1507500"/>
              <a:ext cx="30850" cy="24000"/>
            </a:xfrm>
            <a:custGeom>
              <a:avLst/>
              <a:gdLst/>
              <a:ahLst/>
              <a:cxnLst/>
              <a:rect l="l" t="t" r="r" b="b"/>
              <a:pathLst>
                <a:path w="1234" h="960" extrusionOk="0">
                  <a:moveTo>
                    <a:pt x="837" y="1"/>
                  </a:moveTo>
                  <a:lnTo>
                    <a:pt x="837" y="202"/>
                  </a:lnTo>
                  <a:cubicBezTo>
                    <a:pt x="484" y="282"/>
                    <a:pt x="181" y="498"/>
                    <a:pt x="0" y="808"/>
                  </a:cubicBezTo>
                  <a:lnTo>
                    <a:pt x="455" y="960"/>
                  </a:lnTo>
                  <a:cubicBezTo>
                    <a:pt x="556" y="837"/>
                    <a:pt x="686" y="736"/>
                    <a:pt x="837" y="686"/>
                  </a:cubicBezTo>
                  <a:lnTo>
                    <a:pt x="837" y="823"/>
                  </a:lnTo>
                  <a:lnTo>
                    <a:pt x="1234" y="426"/>
                  </a:lnTo>
                  <a:lnTo>
                    <a:pt x="837" y="1"/>
                  </a:lnTo>
                  <a:close/>
                </a:path>
              </a:pathLst>
            </a:custGeom>
            <a:noFill/>
            <a:ln w="9525" cap="flat" cmpd="sng">
              <a:solidFill>
                <a:srgbClr val="BAC8D3"/>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28" name="Google Shape;1228;p70"/>
            <p:cNvSpPr/>
            <p:nvPr/>
          </p:nvSpPr>
          <p:spPr>
            <a:xfrm>
              <a:off x="4906800" y="1533825"/>
              <a:ext cx="19675" cy="32475"/>
            </a:xfrm>
            <a:custGeom>
              <a:avLst/>
              <a:gdLst/>
              <a:ahLst/>
              <a:cxnLst/>
              <a:rect l="l" t="t" r="r" b="b"/>
              <a:pathLst>
                <a:path w="787" h="1299" extrusionOk="0">
                  <a:moveTo>
                    <a:pt x="527" y="1"/>
                  </a:moveTo>
                  <a:lnTo>
                    <a:pt x="1" y="246"/>
                  </a:lnTo>
                  <a:lnTo>
                    <a:pt x="181" y="303"/>
                  </a:lnTo>
                  <a:cubicBezTo>
                    <a:pt x="181" y="347"/>
                    <a:pt x="174" y="390"/>
                    <a:pt x="174" y="433"/>
                  </a:cubicBezTo>
                  <a:cubicBezTo>
                    <a:pt x="174" y="751"/>
                    <a:pt x="289" y="1061"/>
                    <a:pt x="498" y="1299"/>
                  </a:cubicBezTo>
                  <a:lnTo>
                    <a:pt x="787" y="909"/>
                  </a:lnTo>
                  <a:cubicBezTo>
                    <a:pt x="693" y="772"/>
                    <a:pt x="650" y="614"/>
                    <a:pt x="642" y="455"/>
                  </a:cubicBezTo>
                  <a:lnTo>
                    <a:pt x="642" y="455"/>
                  </a:lnTo>
                  <a:lnTo>
                    <a:pt x="787" y="498"/>
                  </a:lnTo>
                  <a:lnTo>
                    <a:pt x="527" y="1"/>
                  </a:lnTo>
                  <a:close/>
                </a:path>
              </a:pathLst>
            </a:custGeom>
            <a:noFill/>
            <a:ln w="9525" cap="flat" cmpd="sng">
              <a:solidFill>
                <a:srgbClr val="A5B7C6"/>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29" name="Google Shape;1229;p70"/>
            <p:cNvSpPr/>
            <p:nvPr/>
          </p:nvSpPr>
          <p:spPr>
            <a:xfrm>
              <a:off x="4926625" y="1561950"/>
              <a:ext cx="30675" cy="16625"/>
            </a:xfrm>
            <a:custGeom>
              <a:avLst/>
              <a:gdLst/>
              <a:ahLst/>
              <a:cxnLst/>
              <a:rect l="l" t="t" r="r" b="b"/>
              <a:pathLst>
                <a:path w="1227" h="665" extrusionOk="0">
                  <a:moveTo>
                    <a:pt x="556" y="1"/>
                  </a:moveTo>
                  <a:lnTo>
                    <a:pt x="1" y="87"/>
                  </a:lnTo>
                  <a:lnTo>
                    <a:pt x="66" y="664"/>
                  </a:lnTo>
                  <a:lnTo>
                    <a:pt x="181" y="513"/>
                  </a:lnTo>
                  <a:cubicBezTo>
                    <a:pt x="347" y="585"/>
                    <a:pt x="526" y="621"/>
                    <a:pt x="704" y="621"/>
                  </a:cubicBezTo>
                  <a:cubicBezTo>
                    <a:pt x="883" y="621"/>
                    <a:pt x="1061" y="585"/>
                    <a:pt x="1227" y="513"/>
                  </a:cubicBezTo>
                  <a:lnTo>
                    <a:pt x="946" y="123"/>
                  </a:lnTo>
                  <a:cubicBezTo>
                    <a:pt x="866" y="149"/>
                    <a:pt x="785" y="161"/>
                    <a:pt x="704" y="161"/>
                  </a:cubicBezTo>
                  <a:cubicBezTo>
                    <a:pt x="623" y="161"/>
                    <a:pt x="542" y="149"/>
                    <a:pt x="462" y="123"/>
                  </a:cubicBezTo>
                  <a:lnTo>
                    <a:pt x="556" y="1"/>
                  </a:ln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30" name="Google Shape;1230;p70"/>
            <p:cNvSpPr/>
            <p:nvPr/>
          </p:nvSpPr>
          <p:spPr>
            <a:xfrm>
              <a:off x="4957475" y="1541400"/>
              <a:ext cx="19675" cy="27800"/>
            </a:xfrm>
            <a:custGeom>
              <a:avLst/>
              <a:gdLst/>
              <a:ahLst/>
              <a:cxnLst/>
              <a:rect l="l" t="t" r="r" b="b"/>
              <a:pathLst>
                <a:path w="787" h="1112" extrusionOk="0">
                  <a:moveTo>
                    <a:pt x="779" y="0"/>
                  </a:moveTo>
                  <a:lnTo>
                    <a:pt x="318" y="145"/>
                  </a:lnTo>
                  <a:cubicBezTo>
                    <a:pt x="318" y="303"/>
                    <a:pt x="274" y="455"/>
                    <a:pt x="188" y="592"/>
                  </a:cubicBezTo>
                  <a:lnTo>
                    <a:pt x="80" y="448"/>
                  </a:lnTo>
                  <a:lnTo>
                    <a:pt x="0" y="1003"/>
                  </a:lnTo>
                  <a:lnTo>
                    <a:pt x="570" y="1111"/>
                  </a:lnTo>
                  <a:lnTo>
                    <a:pt x="469" y="981"/>
                  </a:lnTo>
                  <a:cubicBezTo>
                    <a:pt x="671" y="743"/>
                    <a:pt x="786" y="440"/>
                    <a:pt x="786" y="130"/>
                  </a:cubicBezTo>
                  <a:cubicBezTo>
                    <a:pt x="786" y="87"/>
                    <a:pt x="786" y="44"/>
                    <a:pt x="779" y="0"/>
                  </a:cubicBezTo>
                  <a:close/>
                </a:path>
              </a:pathLst>
            </a:custGeom>
            <a:noFill/>
            <a:ln w="9525" cap="flat" cmpd="sng">
              <a:solidFill>
                <a:srgbClr val="5F7D95"/>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31" name="Google Shape;1231;p70"/>
            <p:cNvSpPr/>
            <p:nvPr/>
          </p:nvSpPr>
          <p:spPr>
            <a:xfrm>
              <a:off x="4951325" y="1512550"/>
              <a:ext cx="24925" cy="26350"/>
            </a:xfrm>
            <a:custGeom>
              <a:avLst/>
              <a:gdLst/>
              <a:ahLst/>
              <a:cxnLst/>
              <a:rect l="l" t="t" r="r" b="b"/>
              <a:pathLst>
                <a:path w="997" h="1054" extrusionOk="0">
                  <a:moveTo>
                    <a:pt x="1" y="0"/>
                  </a:moveTo>
                  <a:lnTo>
                    <a:pt x="1" y="476"/>
                  </a:lnTo>
                  <a:cubicBezTo>
                    <a:pt x="145" y="534"/>
                    <a:pt x="282" y="628"/>
                    <a:pt x="376" y="751"/>
                  </a:cubicBezTo>
                  <a:lnTo>
                    <a:pt x="210" y="801"/>
                  </a:lnTo>
                  <a:lnTo>
                    <a:pt x="715" y="1053"/>
                  </a:lnTo>
                  <a:lnTo>
                    <a:pt x="996" y="549"/>
                  </a:lnTo>
                  <a:lnTo>
                    <a:pt x="996" y="549"/>
                  </a:lnTo>
                  <a:lnTo>
                    <a:pt x="838" y="599"/>
                  </a:lnTo>
                  <a:cubicBezTo>
                    <a:pt x="650" y="296"/>
                    <a:pt x="347" y="73"/>
                    <a:pt x="1" y="0"/>
                  </a:cubicBezTo>
                  <a:close/>
                </a:path>
              </a:pathLst>
            </a:custGeom>
            <a:noFill/>
            <a:ln w="9525" cap="flat" cmpd="sng">
              <a:solidFill>
                <a:srgbClr val="374957"/>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grpSp>
      <p:grpSp>
        <p:nvGrpSpPr>
          <p:cNvPr id="1232" name="Google Shape;1232;p70"/>
          <p:cNvGrpSpPr/>
          <p:nvPr/>
        </p:nvGrpSpPr>
        <p:grpSpPr>
          <a:xfrm>
            <a:off x="5898371" y="3121284"/>
            <a:ext cx="690579" cy="690579"/>
            <a:chOff x="3736598" y="2170606"/>
            <a:chExt cx="404889" cy="404889"/>
          </a:xfrm>
        </p:grpSpPr>
        <p:sp>
          <p:nvSpPr>
            <p:cNvPr id="1233" name="Google Shape;1233;p70"/>
            <p:cNvSpPr/>
            <p:nvPr/>
          </p:nvSpPr>
          <p:spPr>
            <a:xfrm>
              <a:off x="3950281" y="2170846"/>
              <a:ext cx="191206" cy="231947"/>
            </a:xfrm>
            <a:custGeom>
              <a:avLst/>
              <a:gdLst/>
              <a:ahLst/>
              <a:cxnLst/>
              <a:rect l="l" t="t" r="r" b="b"/>
              <a:pathLst>
                <a:path w="8781" h="10652" extrusionOk="0">
                  <a:moveTo>
                    <a:pt x="23" y="1"/>
                  </a:moveTo>
                  <a:lnTo>
                    <a:pt x="1435" y="2583"/>
                  </a:lnTo>
                  <a:lnTo>
                    <a:pt x="0" y="5246"/>
                  </a:lnTo>
                  <a:cubicBezTo>
                    <a:pt x="1997" y="5498"/>
                    <a:pt x="3512" y="7186"/>
                    <a:pt x="3547" y="9217"/>
                  </a:cubicBezTo>
                  <a:lnTo>
                    <a:pt x="6187" y="10652"/>
                  </a:lnTo>
                  <a:lnTo>
                    <a:pt x="8780" y="9217"/>
                  </a:lnTo>
                  <a:cubicBezTo>
                    <a:pt x="8746" y="4305"/>
                    <a:pt x="4913" y="276"/>
                    <a:pt x="23" y="1"/>
                  </a:cubicBezTo>
                  <a:close/>
                </a:path>
              </a:pathLst>
            </a:custGeom>
            <a:noFill/>
            <a:ln w="9525" cap="flat" cmpd="sng">
              <a:solidFill>
                <a:srgbClr val="F8FAFB"/>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34" name="Google Shape;1234;p70"/>
            <p:cNvSpPr/>
            <p:nvPr/>
          </p:nvSpPr>
          <p:spPr>
            <a:xfrm>
              <a:off x="3737099" y="2170606"/>
              <a:ext cx="231947" cy="191446"/>
            </a:xfrm>
            <a:custGeom>
              <a:avLst/>
              <a:gdLst/>
              <a:ahLst/>
              <a:cxnLst/>
              <a:rect l="l" t="t" r="r" b="b"/>
              <a:pathLst>
                <a:path w="10652" h="8792" extrusionOk="0">
                  <a:moveTo>
                    <a:pt x="9216" y="0"/>
                  </a:moveTo>
                  <a:cubicBezTo>
                    <a:pt x="4304" y="35"/>
                    <a:pt x="276" y="3868"/>
                    <a:pt x="0" y="8769"/>
                  </a:cubicBezTo>
                  <a:lnTo>
                    <a:pt x="2583" y="7346"/>
                  </a:lnTo>
                  <a:lnTo>
                    <a:pt x="5245" y="8792"/>
                  </a:lnTo>
                  <a:cubicBezTo>
                    <a:pt x="5498" y="6783"/>
                    <a:pt x="7185" y="5268"/>
                    <a:pt x="9216" y="5234"/>
                  </a:cubicBezTo>
                  <a:lnTo>
                    <a:pt x="10651" y="2594"/>
                  </a:lnTo>
                  <a:lnTo>
                    <a:pt x="9216" y="0"/>
                  </a:lnTo>
                  <a:close/>
                </a:path>
              </a:pathLst>
            </a:custGeom>
            <a:noFill/>
            <a:ln w="9525" cap="flat" cmpd="sng">
              <a:solidFill>
                <a:srgbClr val="374957"/>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35" name="Google Shape;1235;p70"/>
            <p:cNvSpPr/>
            <p:nvPr/>
          </p:nvSpPr>
          <p:spPr>
            <a:xfrm>
              <a:off x="3909539" y="2384027"/>
              <a:ext cx="231686" cy="191468"/>
            </a:xfrm>
            <a:custGeom>
              <a:avLst/>
              <a:gdLst/>
              <a:ahLst/>
              <a:cxnLst/>
              <a:rect l="l" t="t" r="r" b="b"/>
              <a:pathLst>
                <a:path w="10640" h="8793" extrusionOk="0">
                  <a:moveTo>
                    <a:pt x="5395" y="1"/>
                  </a:moveTo>
                  <a:cubicBezTo>
                    <a:pt x="5142" y="1998"/>
                    <a:pt x="3455" y="3513"/>
                    <a:pt x="1435" y="3559"/>
                  </a:cubicBezTo>
                  <a:lnTo>
                    <a:pt x="0" y="6187"/>
                  </a:lnTo>
                  <a:lnTo>
                    <a:pt x="1424" y="8792"/>
                  </a:lnTo>
                  <a:cubicBezTo>
                    <a:pt x="6324" y="8758"/>
                    <a:pt x="10364" y="4913"/>
                    <a:pt x="10640" y="24"/>
                  </a:cubicBezTo>
                  <a:lnTo>
                    <a:pt x="10640" y="24"/>
                  </a:lnTo>
                  <a:lnTo>
                    <a:pt x="8058" y="1436"/>
                  </a:lnTo>
                  <a:lnTo>
                    <a:pt x="5395" y="1"/>
                  </a:lnTo>
                  <a:close/>
                </a:path>
              </a:pathLst>
            </a:custGeom>
            <a:noFill/>
            <a:ln w="9525" cap="flat" cmpd="sng">
              <a:solidFill>
                <a:srgbClr val="BAC8D3"/>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36" name="Google Shape;1236;p70"/>
            <p:cNvSpPr/>
            <p:nvPr/>
          </p:nvSpPr>
          <p:spPr>
            <a:xfrm>
              <a:off x="3736598" y="2343307"/>
              <a:ext cx="191707" cy="231686"/>
            </a:xfrm>
            <a:custGeom>
              <a:avLst/>
              <a:gdLst/>
              <a:ahLst/>
              <a:cxnLst/>
              <a:rect l="l" t="t" r="r" b="b"/>
              <a:pathLst>
                <a:path w="8804" h="10640" extrusionOk="0">
                  <a:moveTo>
                    <a:pt x="2606" y="0"/>
                  </a:moveTo>
                  <a:lnTo>
                    <a:pt x="0" y="1435"/>
                  </a:lnTo>
                  <a:cubicBezTo>
                    <a:pt x="46" y="6335"/>
                    <a:pt x="3880" y="10364"/>
                    <a:pt x="8769" y="10639"/>
                  </a:cubicBezTo>
                  <a:lnTo>
                    <a:pt x="7357" y="8057"/>
                  </a:lnTo>
                  <a:lnTo>
                    <a:pt x="8803" y="5394"/>
                  </a:lnTo>
                  <a:cubicBezTo>
                    <a:pt x="6795" y="5142"/>
                    <a:pt x="5280" y="3455"/>
                    <a:pt x="5245" y="1435"/>
                  </a:cubicBezTo>
                  <a:lnTo>
                    <a:pt x="2606" y="0"/>
                  </a:lnTo>
                  <a:close/>
                </a:path>
              </a:pathLst>
            </a:custGeom>
            <a:noFill/>
            <a:ln w="9525" cap="flat" cmpd="sng">
              <a:solidFill>
                <a:srgbClr val="5F7D95"/>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grpSp>
      <p:grpSp>
        <p:nvGrpSpPr>
          <p:cNvPr id="1237" name="Google Shape;1237;p70"/>
          <p:cNvGrpSpPr/>
          <p:nvPr/>
        </p:nvGrpSpPr>
        <p:grpSpPr>
          <a:xfrm>
            <a:off x="4921119" y="3121415"/>
            <a:ext cx="782648" cy="690320"/>
            <a:chOff x="3161917" y="2170682"/>
            <a:chExt cx="458870" cy="404737"/>
          </a:xfrm>
        </p:grpSpPr>
        <p:sp>
          <p:nvSpPr>
            <p:cNvPr id="1238" name="Google Shape;1238;p70"/>
            <p:cNvSpPr/>
            <p:nvPr/>
          </p:nvSpPr>
          <p:spPr>
            <a:xfrm>
              <a:off x="3161917" y="2170682"/>
              <a:ext cx="277174" cy="291676"/>
            </a:xfrm>
            <a:custGeom>
              <a:avLst/>
              <a:gdLst/>
              <a:ahLst/>
              <a:cxnLst/>
              <a:rect l="l" t="t" r="r" b="b"/>
              <a:pathLst>
                <a:path w="12729" h="13395" extrusionOk="0">
                  <a:moveTo>
                    <a:pt x="11294" y="0"/>
                  </a:moveTo>
                  <a:cubicBezTo>
                    <a:pt x="4442" y="46"/>
                    <a:pt x="0" y="7242"/>
                    <a:pt x="3019" y="13394"/>
                  </a:cubicBezTo>
                  <a:lnTo>
                    <a:pt x="4522" y="10915"/>
                  </a:lnTo>
                  <a:lnTo>
                    <a:pt x="7598" y="10835"/>
                  </a:lnTo>
                  <a:cubicBezTo>
                    <a:pt x="6531" y="8195"/>
                    <a:pt x="8436" y="5291"/>
                    <a:pt x="11294" y="5234"/>
                  </a:cubicBezTo>
                  <a:lnTo>
                    <a:pt x="12729" y="2606"/>
                  </a:lnTo>
                  <a:lnTo>
                    <a:pt x="11294" y="0"/>
                  </a:lnTo>
                  <a:close/>
                </a:path>
              </a:pathLst>
            </a:custGeom>
            <a:noFill/>
            <a:ln w="9525" cap="flat" cmpd="sng">
              <a:solidFill>
                <a:srgbClr val="374957"/>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39" name="Google Shape;1239;p70"/>
            <p:cNvSpPr/>
            <p:nvPr/>
          </p:nvSpPr>
          <p:spPr>
            <a:xfrm>
              <a:off x="3420326" y="2170922"/>
              <a:ext cx="200461" cy="302934"/>
            </a:xfrm>
            <a:custGeom>
              <a:avLst/>
              <a:gdLst/>
              <a:ahLst/>
              <a:cxnLst/>
              <a:rect l="l" t="t" r="r" b="b"/>
              <a:pathLst>
                <a:path w="9206" h="13912" extrusionOk="0">
                  <a:moveTo>
                    <a:pt x="24" y="1"/>
                  </a:moveTo>
                  <a:lnTo>
                    <a:pt x="1447" y="2583"/>
                  </a:lnTo>
                  <a:lnTo>
                    <a:pt x="1" y="5246"/>
                  </a:lnTo>
                  <a:cubicBezTo>
                    <a:pt x="2893" y="5602"/>
                    <a:pt x="4488" y="8815"/>
                    <a:pt x="3008" y="11329"/>
                  </a:cubicBezTo>
                  <a:lnTo>
                    <a:pt x="4557" y="13854"/>
                  </a:lnTo>
                  <a:lnTo>
                    <a:pt x="7564" y="13911"/>
                  </a:lnTo>
                  <a:cubicBezTo>
                    <a:pt x="9171" y="11122"/>
                    <a:pt x="9206" y="7691"/>
                    <a:pt x="7679" y="4856"/>
                  </a:cubicBezTo>
                  <a:cubicBezTo>
                    <a:pt x="6141" y="2021"/>
                    <a:pt x="3237" y="184"/>
                    <a:pt x="24" y="1"/>
                  </a:cubicBezTo>
                  <a:close/>
                </a:path>
              </a:pathLst>
            </a:custGeom>
            <a:noFill/>
            <a:ln w="9525" cap="flat" cmpd="sng">
              <a:solidFill>
                <a:srgbClr val="F8FAFB"/>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40" name="Google Shape;1240;p70"/>
            <p:cNvSpPr/>
            <p:nvPr/>
          </p:nvSpPr>
          <p:spPr>
            <a:xfrm>
              <a:off x="3233645" y="2417594"/>
              <a:ext cx="344393" cy="157825"/>
            </a:xfrm>
            <a:custGeom>
              <a:avLst/>
              <a:gdLst/>
              <a:ahLst/>
              <a:cxnLst/>
              <a:rect l="l" t="t" r="r" b="b"/>
              <a:pathLst>
                <a:path w="15816" h="7248" extrusionOk="0">
                  <a:moveTo>
                    <a:pt x="4557" y="1"/>
                  </a:moveTo>
                  <a:lnTo>
                    <a:pt x="1515" y="81"/>
                  </a:lnTo>
                  <a:lnTo>
                    <a:pt x="0" y="2583"/>
                  </a:lnTo>
                  <a:cubicBezTo>
                    <a:pt x="1607" y="5372"/>
                    <a:pt x="4545" y="7140"/>
                    <a:pt x="7770" y="7243"/>
                  </a:cubicBezTo>
                  <a:cubicBezTo>
                    <a:pt x="7870" y="7246"/>
                    <a:pt x="7970" y="7248"/>
                    <a:pt x="8070" y="7248"/>
                  </a:cubicBezTo>
                  <a:cubicBezTo>
                    <a:pt x="11183" y="7248"/>
                    <a:pt x="14092" y="5691"/>
                    <a:pt x="15816" y="3088"/>
                  </a:cubicBezTo>
                  <a:lnTo>
                    <a:pt x="12832" y="3019"/>
                  </a:lnTo>
                  <a:lnTo>
                    <a:pt x="11260" y="471"/>
                  </a:lnTo>
                  <a:cubicBezTo>
                    <a:pt x="10437" y="1506"/>
                    <a:pt x="9252" y="2011"/>
                    <a:pt x="8072" y="2011"/>
                  </a:cubicBezTo>
                  <a:cubicBezTo>
                    <a:pt x="6699" y="2011"/>
                    <a:pt x="5334" y="1328"/>
                    <a:pt x="4557" y="1"/>
                  </a:cubicBez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grpSp>
      <p:grpSp>
        <p:nvGrpSpPr>
          <p:cNvPr id="1241" name="Google Shape;1241;p70"/>
          <p:cNvGrpSpPr/>
          <p:nvPr/>
        </p:nvGrpSpPr>
        <p:grpSpPr>
          <a:xfrm>
            <a:off x="4951814" y="4136534"/>
            <a:ext cx="721257" cy="690617"/>
            <a:chOff x="3179914" y="2889488"/>
            <a:chExt cx="422876" cy="404911"/>
          </a:xfrm>
        </p:grpSpPr>
        <p:sp>
          <p:nvSpPr>
            <p:cNvPr id="1242" name="Google Shape;1242;p70"/>
            <p:cNvSpPr/>
            <p:nvPr/>
          </p:nvSpPr>
          <p:spPr>
            <a:xfrm>
              <a:off x="3402328" y="2889749"/>
              <a:ext cx="163726" cy="157477"/>
            </a:xfrm>
            <a:custGeom>
              <a:avLst/>
              <a:gdLst/>
              <a:ahLst/>
              <a:cxnLst/>
              <a:rect l="l" t="t" r="r" b="b"/>
              <a:pathLst>
                <a:path w="7519" h="7232" extrusionOk="0">
                  <a:moveTo>
                    <a:pt x="24" y="0"/>
                  </a:moveTo>
                  <a:lnTo>
                    <a:pt x="1447" y="2583"/>
                  </a:lnTo>
                  <a:lnTo>
                    <a:pt x="1" y="5257"/>
                  </a:lnTo>
                  <a:cubicBezTo>
                    <a:pt x="1252" y="5418"/>
                    <a:pt x="2365" y="6141"/>
                    <a:pt x="2996" y="7231"/>
                  </a:cubicBezTo>
                  <a:lnTo>
                    <a:pt x="5958" y="7151"/>
                  </a:lnTo>
                  <a:lnTo>
                    <a:pt x="7518" y="4580"/>
                  </a:lnTo>
                  <a:cubicBezTo>
                    <a:pt x="5946" y="1894"/>
                    <a:pt x="3134" y="184"/>
                    <a:pt x="24" y="0"/>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43" name="Google Shape;1243;p70"/>
            <p:cNvSpPr/>
            <p:nvPr/>
          </p:nvSpPr>
          <p:spPr>
            <a:xfrm>
              <a:off x="3467807" y="3000956"/>
              <a:ext cx="134983" cy="191707"/>
            </a:xfrm>
            <a:custGeom>
              <a:avLst/>
              <a:gdLst/>
              <a:ahLst/>
              <a:cxnLst/>
              <a:rect l="l" t="t" r="r" b="b"/>
              <a:pathLst>
                <a:path w="6199" h="8804" extrusionOk="0">
                  <a:moveTo>
                    <a:pt x="4798" y="1"/>
                  </a:moveTo>
                  <a:lnTo>
                    <a:pt x="3249" y="2549"/>
                  </a:lnTo>
                  <a:lnTo>
                    <a:pt x="242" y="2629"/>
                  </a:lnTo>
                  <a:cubicBezTo>
                    <a:pt x="724" y="3800"/>
                    <a:pt x="644" y="5131"/>
                    <a:pt x="1" y="6221"/>
                  </a:cubicBezTo>
                  <a:lnTo>
                    <a:pt x="1550" y="8746"/>
                  </a:lnTo>
                  <a:lnTo>
                    <a:pt x="4557" y="8804"/>
                  </a:lnTo>
                  <a:cubicBezTo>
                    <a:pt x="6107" y="6095"/>
                    <a:pt x="6199" y="2790"/>
                    <a:pt x="4798" y="1"/>
                  </a:cubicBezTo>
                  <a:close/>
                </a:path>
              </a:pathLst>
            </a:custGeom>
            <a:noFill/>
            <a:ln w="9525" cap="flat" cmpd="sng">
              <a:solidFill>
                <a:srgbClr val="A5B7C6"/>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44" name="Google Shape;1244;p70"/>
            <p:cNvSpPr/>
            <p:nvPr/>
          </p:nvSpPr>
          <p:spPr>
            <a:xfrm>
              <a:off x="3222637" y="2889488"/>
              <a:ext cx="198457" cy="149224"/>
            </a:xfrm>
            <a:custGeom>
              <a:avLst/>
              <a:gdLst/>
              <a:ahLst/>
              <a:cxnLst/>
              <a:rect l="l" t="t" r="r" b="b"/>
              <a:pathLst>
                <a:path w="9114" h="6853" extrusionOk="0">
                  <a:moveTo>
                    <a:pt x="7690" y="1"/>
                  </a:moveTo>
                  <a:cubicBezTo>
                    <a:pt x="4592" y="24"/>
                    <a:pt x="1711" y="1585"/>
                    <a:pt x="1" y="4156"/>
                  </a:cubicBezTo>
                  <a:lnTo>
                    <a:pt x="2904" y="4225"/>
                  </a:lnTo>
                  <a:lnTo>
                    <a:pt x="4511" y="6853"/>
                  </a:lnTo>
                  <a:cubicBezTo>
                    <a:pt x="5257" y="5854"/>
                    <a:pt x="6428" y="5258"/>
                    <a:pt x="7679" y="5235"/>
                  </a:cubicBezTo>
                  <a:lnTo>
                    <a:pt x="9114" y="2606"/>
                  </a:lnTo>
                  <a:lnTo>
                    <a:pt x="7690" y="1"/>
                  </a:lnTo>
                  <a:close/>
                </a:path>
              </a:pathLst>
            </a:custGeom>
            <a:noFill/>
            <a:ln w="9525" cap="flat" cmpd="sng">
              <a:solidFill>
                <a:srgbClr val="F8FAFB"/>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45" name="Google Shape;1245;p70"/>
            <p:cNvSpPr/>
            <p:nvPr/>
          </p:nvSpPr>
          <p:spPr>
            <a:xfrm>
              <a:off x="3179914" y="2991462"/>
              <a:ext cx="133960" cy="190205"/>
            </a:xfrm>
            <a:custGeom>
              <a:avLst/>
              <a:gdLst/>
              <a:ahLst/>
              <a:cxnLst/>
              <a:rect l="l" t="t" r="r" b="b"/>
              <a:pathLst>
                <a:path w="6152" h="8735" extrusionOk="0">
                  <a:moveTo>
                    <a:pt x="1641" y="1"/>
                  </a:moveTo>
                  <a:cubicBezTo>
                    <a:pt x="103" y="2686"/>
                    <a:pt x="0" y="5957"/>
                    <a:pt x="1366" y="8735"/>
                  </a:cubicBezTo>
                  <a:lnTo>
                    <a:pt x="2869" y="6244"/>
                  </a:lnTo>
                  <a:lnTo>
                    <a:pt x="5957" y="6164"/>
                  </a:lnTo>
                  <a:cubicBezTo>
                    <a:pt x="5486" y="5016"/>
                    <a:pt x="5555" y="3731"/>
                    <a:pt x="6152" y="2640"/>
                  </a:cubicBezTo>
                  <a:lnTo>
                    <a:pt x="4568" y="58"/>
                  </a:lnTo>
                  <a:lnTo>
                    <a:pt x="1641" y="1"/>
                  </a:lnTo>
                  <a:close/>
                </a:path>
              </a:pathLst>
            </a:custGeom>
            <a:noFill/>
            <a:ln w="9525" cap="flat" cmpd="sng">
              <a:solidFill>
                <a:srgbClr val="374957"/>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46" name="Google Shape;1246;p70"/>
            <p:cNvSpPr/>
            <p:nvPr/>
          </p:nvSpPr>
          <p:spPr>
            <a:xfrm>
              <a:off x="3215887" y="3136661"/>
              <a:ext cx="162725" cy="157477"/>
            </a:xfrm>
            <a:custGeom>
              <a:avLst/>
              <a:gdLst/>
              <a:ahLst/>
              <a:cxnLst/>
              <a:rect l="l" t="t" r="r" b="b"/>
              <a:pathLst>
                <a:path w="7473" h="7232" extrusionOk="0">
                  <a:moveTo>
                    <a:pt x="4546" y="1"/>
                  </a:moveTo>
                  <a:lnTo>
                    <a:pt x="1516" y="81"/>
                  </a:lnTo>
                  <a:lnTo>
                    <a:pt x="1" y="2583"/>
                  </a:lnTo>
                  <a:cubicBezTo>
                    <a:pt x="1550" y="5280"/>
                    <a:pt x="4339" y="7025"/>
                    <a:pt x="7438" y="7232"/>
                  </a:cubicBezTo>
                  <a:lnTo>
                    <a:pt x="6026" y="4649"/>
                  </a:lnTo>
                  <a:lnTo>
                    <a:pt x="7472" y="1964"/>
                  </a:lnTo>
                  <a:cubicBezTo>
                    <a:pt x="6256" y="1791"/>
                    <a:pt x="5177" y="1068"/>
                    <a:pt x="4546" y="1"/>
                  </a:cubicBezTo>
                  <a:close/>
                </a:path>
              </a:pathLst>
            </a:custGeom>
            <a:noFill/>
            <a:ln w="9525" cap="flat" cmpd="sng">
              <a:solidFill>
                <a:srgbClr val="5F7D95"/>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47" name="Google Shape;1247;p70"/>
            <p:cNvSpPr/>
            <p:nvPr/>
          </p:nvSpPr>
          <p:spPr>
            <a:xfrm>
              <a:off x="3359605" y="3146677"/>
              <a:ext cx="200439" cy="147722"/>
            </a:xfrm>
            <a:custGeom>
              <a:avLst/>
              <a:gdLst/>
              <a:ahLst/>
              <a:cxnLst/>
              <a:rect l="l" t="t" r="r" b="b"/>
              <a:pathLst>
                <a:path w="9205" h="6784" extrusionOk="0">
                  <a:moveTo>
                    <a:pt x="4649" y="0"/>
                  </a:moveTo>
                  <a:cubicBezTo>
                    <a:pt x="3880" y="976"/>
                    <a:pt x="2697" y="1549"/>
                    <a:pt x="1446" y="1549"/>
                  </a:cubicBezTo>
                  <a:lnTo>
                    <a:pt x="1435" y="1549"/>
                  </a:lnTo>
                  <a:lnTo>
                    <a:pt x="0" y="4189"/>
                  </a:lnTo>
                  <a:lnTo>
                    <a:pt x="1435" y="6783"/>
                  </a:lnTo>
                  <a:lnTo>
                    <a:pt x="1446" y="6783"/>
                  </a:lnTo>
                  <a:cubicBezTo>
                    <a:pt x="1458" y="6783"/>
                    <a:pt x="1469" y="6783"/>
                    <a:pt x="1481" y="6783"/>
                  </a:cubicBezTo>
                  <a:cubicBezTo>
                    <a:pt x="4589" y="6783"/>
                    <a:pt x="7490" y="5224"/>
                    <a:pt x="9205" y="2628"/>
                  </a:cubicBezTo>
                  <a:lnTo>
                    <a:pt x="6221" y="2559"/>
                  </a:lnTo>
                  <a:lnTo>
                    <a:pt x="4649" y="0"/>
                  </a:ln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grpSp>
      <p:grpSp>
        <p:nvGrpSpPr>
          <p:cNvPr id="1248" name="Google Shape;1248;p70"/>
          <p:cNvGrpSpPr/>
          <p:nvPr/>
        </p:nvGrpSpPr>
        <p:grpSpPr>
          <a:xfrm>
            <a:off x="5886205" y="4136478"/>
            <a:ext cx="714907" cy="690729"/>
            <a:chOff x="3729467" y="2889422"/>
            <a:chExt cx="419153" cy="404977"/>
          </a:xfrm>
        </p:grpSpPr>
        <p:sp>
          <p:nvSpPr>
            <p:cNvPr id="1249" name="Google Shape;1249;p70"/>
            <p:cNvSpPr/>
            <p:nvPr/>
          </p:nvSpPr>
          <p:spPr>
            <a:xfrm>
              <a:off x="4014137" y="2974913"/>
              <a:ext cx="134482" cy="178707"/>
            </a:xfrm>
            <a:custGeom>
              <a:avLst/>
              <a:gdLst/>
              <a:ahLst/>
              <a:cxnLst/>
              <a:rect l="l" t="t" r="r" b="b"/>
              <a:pathLst>
                <a:path w="6176" h="8207" extrusionOk="0">
                  <a:moveTo>
                    <a:pt x="4121" y="0"/>
                  </a:moveTo>
                  <a:lnTo>
                    <a:pt x="2973" y="2732"/>
                  </a:lnTo>
                  <a:lnTo>
                    <a:pt x="0" y="3260"/>
                  </a:lnTo>
                  <a:cubicBezTo>
                    <a:pt x="391" y="3891"/>
                    <a:pt x="586" y="4625"/>
                    <a:pt x="586" y="5372"/>
                  </a:cubicBezTo>
                  <a:cubicBezTo>
                    <a:pt x="586" y="5658"/>
                    <a:pt x="563" y="5945"/>
                    <a:pt x="494" y="6232"/>
                  </a:cubicBezTo>
                  <a:lnTo>
                    <a:pt x="2743" y="8206"/>
                  </a:lnTo>
                  <a:lnTo>
                    <a:pt x="5613" y="7392"/>
                  </a:lnTo>
                  <a:cubicBezTo>
                    <a:pt x="6175" y="4832"/>
                    <a:pt x="5636" y="2146"/>
                    <a:pt x="4121" y="0"/>
                  </a:cubicBezTo>
                  <a:close/>
                </a:path>
              </a:pathLst>
            </a:custGeom>
            <a:noFill/>
            <a:ln w="9525" cap="flat" cmpd="sng">
              <a:solidFill>
                <a:srgbClr val="5F7D95"/>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50" name="Google Shape;1250;p70"/>
            <p:cNvSpPr/>
            <p:nvPr/>
          </p:nvSpPr>
          <p:spPr>
            <a:xfrm>
              <a:off x="3741225" y="3095375"/>
              <a:ext cx="148963" cy="173460"/>
            </a:xfrm>
            <a:custGeom>
              <a:avLst/>
              <a:gdLst/>
              <a:ahLst/>
              <a:cxnLst/>
              <a:rect l="l" t="t" r="r" b="b"/>
              <a:pathLst>
                <a:path w="6841" h="7966" extrusionOk="0">
                  <a:moveTo>
                    <a:pt x="2215" y="0"/>
                  </a:moveTo>
                  <a:lnTo>
                    <a:pt x="0" y="1963"/>
                  </a:lnTo>
                  <a:cubicBezTo>
                    <a:pt x="597" y="4511"/>
                    <a:pt x="2250" y="6691"/>
                    <a:pt x="4534" y="7965"/>
                  </a:cubicBezTo>
                  <a:lnTo>
                    <a:pt x="4373" y="5027"/>
                  </a:lnTo>
                  <a:lnTo>
                    <a:pt x="6841" y="3248"/>
                  </a:lnTo>
                  <a:cubicBezTo>
                    <a:pt x="5980" y="2686"/>
                    <a:pt x="5360" y="1814"/>
                    <a:pt x="5108" y="804"/>
                  </a:cubicBezTo>
                  <a:lnTo>
                    <a:pt x="2215" y="0"/>
                  </a:lnTo>
                  <a:close/>
                </a:path>
              </a:pathLst>
            </a:cu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51" name="Google Shape;1251;p70"/>
            <p:cNvSpPr/>
            <p:nvPr/>
          </p:nvSpPr>
          <p:spPr>
            <a:xfrm>
              <a:off x="3949660" y="2889684"/>
              <a:ext cx="146219" cy="145980"/>
            </a:xfrm>
            <a:custGeom>
              <a:avLst/>
              <a:gdLst/>
              <a:ahLst/>
              <a:cxnLst/>
              <a:rect l="l" t="t" r="r" b="b"/>
              <a:pathLst>
                <a:path w="6715" h="6704" extrusionOk="0">
                  <a:moveTo>
                    <a:pt x="12" y="0"/>
                  </a:moveTo>
                  <a:lnTo>
                    <a:pt x="1435" y="2583"/>
                  </a:lnTo>
                  <a:lnTo>
                    <a:pt x="0" y="5257"/>
                  </a:lnTo>
                  <a:cubicBezTo>
                    <a:pt x="1022" y="5383"/>
                    <a:pt x="1963" y="5900"/>
                    <a:pt x="2629" y="6703"/>
                  </a:cubicBezTo>
                  <a:lnTo>
                    <a:pt x="5567" y="6187"/>
                  </a:lnTo>
                  <a:lnTo>
                    <a:pt x="6714" y="3432"/>
                  </a:lnTo>
                  <a:cubicBezTo>
                    <a:pt x="5062" y="1401"/>
                    <a:pt x="2629" y="150"/>
                    <a:pt x="12" y="0"/>
                  </a:cubicBez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52" name="Google Shape;1252;p70"/>
            <p:cNvSpPr/>
            <p:nvPr/>
          </p:nvSpPr>
          <p:spPr>
            <a:xfrm>
              <a:off x="3847947" y="3172089"/>
              <a:ext cx="167210" cy="122310"/>
            </a:xfrm>
            <a:custGeom>
              <a:avLst/>
              <a:gdLst/>
              <a:ahLst/>
              <a:cxnLst/>
              <a:rect l="l" t="t" r="r" b="b"/>
              <a:pathLst>
                <a:path w="7679" h="5617" extrusionOk="0">
                  <a:moveTo>
                    <a:pt x="2433" y="1"/>
                  </a:moveTo>
                  <a:lnTo>
                    <a:pt x="0" y="1757"/>
                  </a:lnTo>
                  <a:lnTo>
                    <a:pt x="149" y="4718"/>
                  </a:lnTo>
                  <a:cubicBezTo>
                    <a:pt x="1415" y="5317"/>
                    <a:pt x="2781" y="5616"/>
                    <a:pt x="4148" y="5616"/>
                  </a:cubicBezTo>
                  <a:cubicBezTo>
                    <a:pt x="5347" y="5616"/>
                    <a:pt x="6546" y="5386"/>
                    <a:pt x="7678" y="4924"/>
                  </a:cubicBezTo>
                  <a:lnTo>
                    <a:pt x="5280" y="3203"/>
                  </a:lnTo>
                  <a:lnTo>
                    <a:pt x="5417" y="173"/>
                  </a:lnTo>
                  <a:lnTo>
                    <a:pt x="5417" y="173"/>
                  </a:lnTo>
                  <a:cubicBezTo>
                    <a:pt x="5016" y="311"/>
                    <a:pt x="4591" y="379"/>
                    <a:pt x="4155" y="379"/>
                  </a:cubicBezTo>
                  <a:cubicBezTo>
                    <a:pt x="3558" y="379"/>
                    <a:pt x="2973" y="253"/>
                    <a:pt x="2433" y="1"/>
                  </a:cubicBezTo>
                  <a:close/>
                </a:path>
              </a:pathLst>
            </a:custGeom>
            <a:noFill/>
            <a:ln w="9525" cap="flat" cmpd="sng">
              <a:solidFill>
                <a:srgbClr val="F8FAFB"/>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53" name="Google Shape;1253;p70"/>
            <p:cNvSpPr/>
            <p:nvPr/>
          </p:nvSpPr>
          <p:spPr>
            <a:xfrm>
              <a:off x="3974658" y="3122616"/>
              <a:ext cx="158457" cy="151206"/>
            </a:xfrm>
            <a:custGeom>
              <a:avLst/>
              <a:gdLst/>
              <a:ahLst/>
              <a:cxnLst/>
              <a:rect l="l" t="t" r="r" b="b"/>
              <a:pathLst>
                <a:path w="7277" h="6944" extrusionOk="0">
                  <a:moveTo>
                    <a:pt x="2158" y="0"/>
                  </a:moveTo>
                  <a:cubicBezTo>
                    <a:pt x="1790" y="964"/>
                    <a:pt x="1079" y="1768"/>
                    <a:pt x="149" y="2227"/>
                  </a:cubicBezTo>
                  <a:lnTo>
                    <a:pt x="0" y="5222"/>
                  </a:lnTo>
                  <a:lnTo>
                    <a:pt x="2422" y="6944"/>
                  </a:lnTo>
                  <a:cubicBezTo>
                    <a:pt x="4775" y="5785"/>
                    <a:pt x="6542" y="3696"/>
                    <a:pt x="7277" y="1171"/>
                  </a:cubicBezTo>
                  <a:lnTo>
                    <a:pt x="7277" y="1171"/>
                  </a:lnTo>
                  <a:lnTo>
                    <a:pt x="4430" y="1986"/>
                  </a:lnTo>
                  <a:lnTo>
                    <a:pt x="2158" y="0"/>
                  </a:lnTo>
                  <a:close/>
                </a:path>
              </a:pathLst>
            </a:custGeom>
            <a:noFill/>
            <a:ln w="9525" cap="flat" cmpd="sng">
              <a:solidFill>
                <a:srgbClr val="374957"/>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54" name="Google Shape;1254;p70"/>
            <p:cNvSpPr/>
            <p:nvPr/>
          </p:nvSpPr>
          <p:spPr>
            <a:xfrm>
              <a:off x="3729467" y="2966660"/>
              <a:ext cx="138990" cy="158718"/>
            </a:xfrm>
            <a:custGeom>
              <a:avLst/>
              <a:gdLst/>
              <a:ahLst/>
              <a:cxnLst/>
              <a:rect l="l" t="t" r="r" b="b"/>
              <a:pathLst>
                <a:path w="6383" h="7289" extrusionOk="0">
                  <a:moveTo>
                    <a:pt x="2296" y="0"/>
                  </a:moveTo>
                  <a:cubicBezTo>
                    <a:pt x="678" y="2055"/>
                    <a:pt x="1" y="4706"/>
                    <a:pt x="425" y="7288"/>
                  </a:cubicBezTo>
                  <a:lnTo>
                    <a:pt x="2618" y="5337"/>
                  </a:lnTo>
                  <a:lnTo>
                    <a:pt x="5556" y="6152"/>
                  </a:lnTo>
                  <a:cubicBezTo>
                    <a:pt x="5544" y="6026"/>
                    <a:pt x="5533" y="5888"/>
                    <a:pt x="5533" y="5751"/>
                  </a:cubicBezTo>
                  <a:cubicBezTo>
                    <a:pt x="5533" y="4855"/>
                    <a:pt x="5831" y="3983"/>
                    <a:pt x="6382" y="3271"/>
                  </a:cubicBezTo>
                  <a:lnTo>
                    <a:pt x="5211" y="505"/>
                  </a:lnTo>
                  <a:lnTo>
                    <a:pt x="2296" y="0"/>
                  </a:ln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55" name="Google Shape;1255;p70"/>
            <p:cNvSpPr/>
            <p:nvPr/>
          </p:nvSpPr>
          <p:spPr>
            <a:xfrm>
              <a:off x="3787716" y="2889422"/>
              <a:ext cx="180449" cy="139229"/>
            </a:xfrm>
            <a:custGeom>
              <a:avLst/>
              <a:gdLst/>
              <a:ahLst/>
              <a:cxnLst/>
              <a:rect l="l" t="t" r="r" b="b"/>
              <a:pathLst>
                <a:path w="8287" h="6394" extrusionOk="0">
                  <a:moveTo>
                    <a:pt x="6863" y="1"/>
                  </a:moveTo>
                  <a:cubicBezTo>
                    <a:pt x="4235" y="12"/>
                    <a:pt x="1756" y="1137"/>
                    <a:pt x="0" y="3088"/>
                  </a:cubicBezTo>
                  <a:lnTo>
                    <a:pt x="2904" y="3593"/>
                  </a:lnTo>
                  <a:lnTo>
                    <a:pt x="4086" y="6394"/>
                  </a:lnTo>
                  <a:cubicBezTo>
                    <a:pt x="4820" y="5671"/>
                    <a:pt x="5819" y="5258"/>
                    <a:pt x="6852" y="5235"/>
                  </a:cubicBezTo>
                  <a:lnTo>
                    <a:pt x="8287" y="2606"/>
                  </a:lnTo>
                  <a:lnTo>
                    <a:pt x="6863" y="1"/>
                  </a:lnTo>
                  <a:close/>
                </a:path>
              </a:pathLst>
            </a:custGeom>
            <a:noFill/>
            <a:ln w="9525" cap="flat" cmpd="sng">
              <a:solidFill>
                <a:srgbClr val="A5B7C6"/>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grpSp>
      <p:grpSp>
        <p:nvGrpSpPr>
          <p:cNvPr id="1256" name="Google Shape;1256;p70"/>
          <p:cNvGrpSpPr/>
          <p:nvPr/>
        </p:nvGrpSpPr>
        <p:grpSpPr>
          <a:xfrm>
            <a:off x="2602251" y="4594384"/>
            <a:ext cx="1287135" cy="179481"/>
            <a:chOff x="4411970" y="2962952"/>
            <a:chExt cx="706544" cy="104212"/>
          </a:xfrm>
        </p:grpSpPr>
        <p:sp>
          <p:nvSpPr>
            <p:cNvPr id="1257" name="Google Shape;1257;p70"/>
            <p:cNvSpPr/>
            <p:nvPr/>
          </p:nvSpPr>
          <p:spPr>
            <a:xfrm>
              <a:off x="4583864" y="2962952"/>
              <a:ext cx="534651" cy="104077"/>
            </a:xfrm>
            <a:custGeom>
              <a:avLst/>
              <a:gdLst/>
              <a:ahLst/>
              <a:cxnLst/>
              <a:rect l="l" t="t" r="r" b="b"/>
              <a:pathLst>
                <a:path w="11841" h="2305" extrusionOk="0">
                  <a:moveTo>
                    <a:pt x="1155" y="0"/>
                  </a:moveTo>
                  <a:lnTo>
                    <a:pt x="0" y="2304"/>
                  </a:lnTo>
                  <a:lnTo>
                    <a:pt x="11410" y="2304"/>
                  </a:lnTo>
                  <a:lnTo>
                    <a:pt x="11840" y="1153"/>
                  </a:lnTo>
                  <a:lnTo>
                    <a:pt x="11410" y="0"/>
                  </a:lnTo>
                  <a:close/>
                </a:path>
              </a:pathLst>
            </a:cu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58" name="Google Shape;1258;p70"/>
            <p:cNvSpPr/>
            <p:nvPr/>
          </p:nvSpPr>
          <p:spPr>
            <a:xfrm>
              <a:off x="4411970" y="2963088"/>
              <a:ext cx="124124" cy="104077"/>
            </a:xfrm>
            <a:custGeom>
              <a:avLst/>
              <a:gdLst/>
              <a:ahLst/>
              <a:cxnLst/>
              <a:rect l="l" t="t" r="r" b="b"/>
              <a:pathLst>
                <a:path w="2749" h="2305" extrusionOk="0">
                  <a:moveTo>
                    <a:pt x="2749" y="0"/>
                  </a:moveTo>
                  <a:lnTo>
                    <a:pt x="177" y="2"/>
                  </a:lnTo>
                  <a:cubicBezTo>
                    <a:pt x="79" y="2"/>
                    <a:pt x="1" y="79"/>
                    <a:pt x="1" y="176"/>
                  </a:cubicBezTo>
                  <a:lnTo>
                    <a:pt x="1" y="2130"/>
                  </a:lnTo>
                  <a:cubicBezTo>
                    <a:pt x="1" y="2226"/>
                    <a:pt x="79" y="2305"/>
                    <a:pt x="177" y="2305"/>
                  </a:cubicBezTo>
                  <a:lnTo>
                    <a:pt x="1522" y="2305"/>
                  </a:lnTo>
                  <a:lnTo>
                    <a:pt x="2749" y="0"/>
                  </a:lnTo>
                  <a:close/>
                </a:path>
              </a:pathLst>
            </a:cu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59" name="Google Shape;1259;p70"/>
            <p:cNvSpPr/>
            <p:nvPr/>
          </p:nvSpPr>
          <p:spPr>
            <a:xfrm>
              <a:off x="4496946" y="2963133"/>
              <a:ext cx="79920" cy="104031"/>
            </a:xfrm>
            <a:custGeom>
              <a:avLst/>
              <a:gdLst/>
              <a:ahLst/>
              <a:cxnLst/>
              <a:rect l="l" t="t" r="r" b="b"/>
              <a:pathLst>
                <a:path w="1770" h="2304" extrusionOk="0">
                  <a:moveTo>
                    <a:pt x="1227" y="1"/>
                  </a:moveTo>
                  <a:lnTo>
                    <a:pt x="0" y="2304"/>
                  </a:lnTo>
                  <a:lnTo>
                    <a:pt x="542" y="2304"/>
                  </a:lnTo>
                  <a:lnTo>
                    <a:pt x="1770" y="1"/>
                  </a:lnTo>
                  <a:close/>
                </a:path>
              </a:pathLst>
            </a:cu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60" name="Google Shape;1260;p70"/>
            <p:cNvSpPr/>
            <p:nvPr/>
          </p:nvSpPr>
          <p:spPr>
            <a:xfrm>
              <a:off x="4537628" y="2963133"/>
              <a:ext cx="79965" cy="104031"/>
            </a:xfrm>
            <a:custGeom>
              <a:avLst/>
              <a:gdLst/>
              <a:ahLst/>
              <a:cxnLst/>
              <a:rect l="l" t="t" r="r" b="b"/>
              <a:pathLst>
                <a:path w="1771" h="2304" extrusionOk="0">
                  <a:moveTo>
                    <a:pt x="1229" y="1"/>
                  </a:moveTo>
                  <a:lnTo>
                    <a:pt x="1" y="2304"/>
                  </a:lnTo>
                  <a:lnTo>
                    <a:pt x="544" y="2304"/>
                  </a:lnTo>
                  <a:lnTo>
                    <a:pt x="1770" y="1"/>
                  </a:lnTo>
                  <a:close/>
                </a:path>
              </a:pathLst>
            </a:cu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grpSp>
      <p:grpSp>
        <p:nvGrpSpPr>
          <p:cNvPr id="1261" name="Google Shape;1261;p70"/>
          <p:cNvGrpSpPr/>
          <p:nvPr/>
        </p:nvGrpSpPr>
        <p:grpSpPr>
          <a:xfrm>
            <a:off x="2602251" y="4054769"/>
            <a:ext cx="1280211" cy="385563"/>
            <a:chOff x="4411970" y="2726085"/>
            <a:chExt cx="643107" cy="193659"/>
          </a:xfrm>
        </p:grpSpPr>
        <p:sp>
          <p:nvSpPr>
            <p:cNvPr id="1262" name="Google Shape;1262;p70"/>
            <p:cNvSpPr/>
            <p:nvPr/>
          </p:nvSpPr>
          <p:spPr>
            <a:xfrm>
              <a:off x="4411970" y="2726085"/>
              <a:ext cx="118796" cy="193659"/>
            </a:xfrm>
            <a:custGeom>
              <a:avLst/>
              <a:gdLst/>
              <a:ahLst/>
              <a:cxnLst/>
              <a:rect l="l" t="t" r="r" b="b"/>
              <a:pathLst>
                <a:path w="2631" h="4289" extrusionOk="0">
                  <a:moveTo>
                    <a:pt x="450" y="0"/>
                  </a:moveTo>
                  <a:cubicBezTo>
                    <a:pt x="357" y="0"/>
                    <a:pt x="264" y="35"/>
                    <a:pt x="193" y="106"/>
                  </a:cubicBezTo>
                  <a:lnTo>
                    <a:pt x="1" y="298"/>
                  </a:lnTo>
                  <a:lnTo>
                    <a:pt x="1591" y="1886"/>
                  </a:lnTo>
                  <a:cubicBezTo>
                    <a:pt x="1732" y="2029"/>
                    <a:pt x="1732" y="2258"/>
                    <a:pt x="1591" y="2401"/>
                  </a:cubicBezTo>
                  <a:lnTo>
                    <a:pt x="1" y="3991"/>
                  </a:lnTo>
                  <a:lnTo>
                    <a:pt x="193" y="4183"/>
                  </a:lnTo>
                  <a:cubicBezTo>
                    <a:pt x="264" y="4253"/>
                    <a:pt x="357" y="4288"/>
                    <a:pt x="450" y="4288"/>
                  </a:cubicBezTo>
                  <a:cubicBezTo>
                    <a:pt x="543" y="4288"/>
                    <a:pt x="636" y="4253"/>
                    <a:pt x="707" y="4183"/>
                  </a:cubicBezTo>
                  <a:lnTo>
                    <a:pt x="2488" y="2401"/>
                  </a:lnTo>
                  <a:cubicBezTo>
                    <a:pt x="2630" y="2260"/>
                    <a:pt x="2630" y="2029"/>
                    <a:pt x="2488" y="1888"/>
                  </a:cubicBezTo>
                  <a:lnTo>
                    <a:pt x="707" y="106"/>
                  </a:lnTo>
                  <a:cubicBezTo>
                    <a:pt x="636" y="35"/>
                    <a:pt x="543" y="0"/>
                    <a:pt x="450" y="0"/>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63" name="Google Shape;1263;p70"/>
            <p:cNvSpPr/>
            <p:nvPr/>
          </p:nvSpPr>
          <p:spPr>
            <a:xfrm>
              <a:off x="4426058" y="2791601"/>
              <a:ext cx="36167" cy="62627"/>
            </a:xfrm>
            <a:custGeom>
              <a:avLst/>
              <a:gdLst/>
              <a:ahLst/>
              <a:cxnLst/>
              <a:rect l="l" t="t" r="r" b="b"/>
              <a:pathLst>
                <a:path w="801" h="1387" extrusionOk="0">
                  <a:moveTo>
                    <a:pt x="176" y="0"/>
                  </a:moveTo>
                  <a:cubicBezTo>
                    <a:pt x="87" y="0"/>
                    <a:pt x="1" y="69"/>
                    <a:pt x="1" y="173"/>
                  </a:cubicBezTo>
                  <a:lnTo>
                    <a:pt x="1" y="1214"/>
                  </a:lnTo>
                  <a:cubicBezTo>
                    <a:pt x="1" y="1318"/>
                    <a:pt x="87" y="1386"/>
                    <a:pt x="176" y="1386"/>
                  </a:cubicBezTo>
                  <a:cubicBezTo>
                    <a:pt x="218" y="1386"/>
                    <a:pt x="262" y="1371"/>
                    <a:pt x="297" y="1335"/>
                  </a:cubicBezTo>
                  <a:lnTo>
                    <a:pt x="627" y="1006"/>
                  </a:lnTo>
                  <a:cubicBezTo>
                    <a:pt x="800" y="834"/>
                    <a:pt x="800" y="554"/>
                    <a:pt x="627" y="381"/>
                  </a:cubicBezTo>
                  <a:lnTo>
                    <a:pt x="297" y="51"/>
                  </a:lnTo>
                  <a:cubicBezTo>
                    <a:pt x="262" y="16"/>
                    <a:pt x="218" y="0"/>
                    <a:pt x="176" y="0"/>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64" name="Google Shape;1264;p70"/>
            <p:cNvSpPr/>
            <p:nvPr/>
          </p:nvSpPr>
          <p:spPr>
            <a:xfrm>
              <a:off x="4456806" y="2743875"/>
              <a:ext cx="598271" cy="157989"/>
            </a:xfrm>
            <a:custGeom>
              <a:avLst/>
              <a:gdLst/>
              <a:ahLst/>
              <a:cxnLst/>
              <a:rect l="l" t="t" r="r" b="b"/>
              <a:pathLst>
                <a:path w="13250" h="3499" extrusionOk="0">
                  <a:moveTo>
                    <a:pt x="1" y="0"/>
                  </a:moveTo>
                  <a:lnTo>
                    <a:pt x="1495" y="1494"/>
                  </a:lnTo>
                  <a:cubicBezTo>
                    <a:pt x="1635" y="1635"/>
                    <a:pt x="1635" y="1866"/>
                    <a:pt x="1495" y="2007"/>
                  </a:cubicBezTo>
                  <a:lnTo>
                    <a:pt x="2" y="3499"/>
                  </a:lnTo>
                  <a:lnTo>
                    <a:pt x="11527" y="3499"/>
                  </a:lnTo>
                  <a:lnTo>
                    <a:pt x="13250" y="1750"/>
                  </a:lnTo>
                  <a:lnTo>
                    <a:pt x="11527" y="0"/>
                  </a:ln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grpSp>
      <p:grpSp>
        <p:nvGrpSpPr>
          <p:cNvPr id="1265" name="Google Shape;1265;p70"/>
          <p:cNvGrpSpPr/>
          <p:nvPr/>
        </p:nvGrpSpPr>
        <p:grpSpPr>
          <a:xfrm>
            <a:off x="1280247" y="4393867"/>
            <a:ext cx="1082004" cy="336779"/>
            <a:chOff x="4411970" y="4340222"/>
            <a:chExt cx="779467" cy="242683"/>
          </a:xfrm>
        </p:grpSpPr>
        <p:sp>
          <p:nvSpPr>
            <p:cNvPr id="1266" name="Google Shape;1266;p70"/>
            <p:cNvSpPr/>
            <p:nvPr/>
          </p:nvSpPr>
          <p:spPr>
            <a:xfrm>
              <a:off x="4411970" y="4340222"/>
              <a:ext cx="121370" cy="121370"/>
            </a:xfrm>
            <a:custGeom>
              <a:avLst/>
              <a:gdLst/>
              <a:ahLst/>
              <a:cxnLst/>
              <a:rect l="l" t="t" r="r" b="b"/>
              <a:pathLst>
                <a:path w="2688" h="2688" extrusionOk="0">
                  <a:moveTo>
                    <a:pt x="2688" y="1"/>
                  </a:moveTo>
                  <a:cubicBezTo>
                    <a:pt x="1205" y="1"/>
                    <a:pt x="1" y="1203"/>
                    <a:pt x="1" y="2688"/>
                  </a:cubicBezTo>
                  <a:lnTo>
                    <a:pt x="379" y="2688"/>
                  </a:lnTo>
                  <a:cubicBezTo>
                    <a:pt x="379" y="1411"/>
                    <a:pt x="1413" y="379"/>
                    <a:pt x="2688" y="379"/>
                  </a:cubicBezTo>
                  <a:lnTo>
                    <a:pt x="2688" y="1"/>
                  </a:lnTo>
                  <a:close/>
                </a:path>
              </a:pathLst>
            </a:custGeom>
            <a:noFill/>
            <a:ln w="9525" cap="flat" cmpd="sng">
              <a:solidFill>
                <a:srgbClr val="7994A9"/>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67" name="Google Shape;1267;p70"/>
            <p:cNvSpPr/>
            <p:nvPr/>
          </p:nvSpPr>
          <p:spPr>
            <a:xfrm>
              <a:off x="4457032" y="4385284"/>
              <a:ext cx="152661" cy="152615"/>
            </a:xfrm>
            <a:custGeom>
              <a:avLst/>
              <a:gdLst/>
              <a:ahLst/>
              <a:cxnLst/>
              <a:rect l="l" t="t" r="r" b="b"/>
              <a:pathLst>
                <a:path w="3381" h="3380" extrusionOk="0">
                  <a:moveTo>
                    <a:pt x="1690" y="0"/>
                  </a:moveTo>
                  <a:cubicBezTo>
                    <a:pt x="756" y="0"/>
                    <a:pt x="0" y="756"/>
                    <a:pt x="0" y="1690"/>
                  </a:cubicBezTo>
                  <a:cubicBezTo>
                    <a:pt x="0" y="2623"/>
                    <a:pt x="756" y="3379"/>
                    <a:pt x="1690" y="3379"/>
                  </a:cubicBezTo>
                  <a:cubicBezTo>
                    <a:pt x="2623" y="3379"/>
                    <a:pt x="3381" y="2623"/>
                    <a:pt x="3381" y="1690"/>
                  </a:cubicBezTo>
                  <a:cubicBezTo>
                    <a:pt x="3381" y="756"/>
                    <a:pt x="2623" y="0"/>
                    <a:pt x="1690" y="0"/>
                  </a:cubicBez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68" name="Google Shape;1268;p70"/>
            <p:cNvSpPr/>
            <p:nvPr/>
          </p:nvSpPr>
          <p:spPr>
            <a:xfrm>
              <a:off x="4533392" y="4383749"/>
              <a:ext cx="658046" cy="199155"/>
            </a:xfrm>
            <a:custGeom>
              <a:avLst/>
              <a:gdLst/>
              <a:ahLst/>
              <a:cxnLst/>
              <a:rect l="l" t="t" r="r" b="b"/>
              <a:pathLst>
                <a:path w="16511" h="4997" extrusionOk="0">
                  <a:moveTo>
                    <a:pt x="4619" y="1"/>
                  </a:moveTo>
                  <a:cubicBezTo>
                    <a:pt x="3342" y="1"/>
                    <a:pt x="2309" y="1035"/>
                    <a:pt x="2309" y="2310"/>
                  </a:cubicBezTo>
                  <a:cubicBezTo>
                    <a:pt x="2309" y="3586"/>
                    <a:pt x="1275" y="4619"/>
                    <a:pt x="0" y="4619"/>
                  </a:cubicBezTo>
                  <a:lnTo>
                    <a:pt x="0" y="4997"/>
                  </a:lnTo>
                  <a:cubicBezTo>
                    <a:pt x="482" y="4997"/>
                    <a:pt x="958" y="4867"/>
                    <a:pt x="1373" y="4619"/>
                  </a:cubicBezTo>
                  <a:lnTo>
                    <a:pt x="14185" y="4619"/>
                  </a:lnTo>
                  <a:cubicBezTo>
                    <a:pt x="15472" y="4619"/>
                    <a:pt x="16510" y="3567"/>
                    <a:pt x="16494" y="2279"/>
                  </a:cubicBezTo>
                  <a:cubicBezTo>
                    <a:pt x="16478" y="1006"/>
                    <a:pt x="15399" y="1"/>
                    <a:pt x="14126" y="1"/>
                  </a:cubicBezTo>
                  <a:close/>
                </a:path>
              </a:pathLst>
            </a:custGeom>
            <a:noFill/>
            <a:ln w="9525" cap="flat" cmpd="sng">
              <a:solidFill>
                <a:srgbClr val="7994A9"/>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grpSp>
      <p:grpSp>
        <p:nvGrpSpPr>
          <p:cNvPr id="1269" name="Google Shape;1269;p70"/>
          <p:cNvGrpSpPr/>
          <p:nvPr/>
        </p:nvGrpSpPr>
        <p:grpSpPr>
          <a:xfrm>
            <a:off x="2602251" y="3612411"/>
            <a:ext cx="1286880" cy="288307"/>
            <a:chOff x="4411970" y="2468674"/>
            <a:chExt cx="747317" cy="167425"/>
          </a:xfrm>
        </p:grpSpPr>
        <p:sp>
          <p:nvSpPr>
            <p:cNvPr id="1270" name="Google Shape;1270;p70"/>
            <p:cNvSpPr/>
            <p:nvPr/>
          </p:nvSpPr>
          <p:spPr>
            <a:xfrm>
              <a:off x="4411970" y="2468674"/>
              <a:ext cx="216235" cy="167425"/>
            </a:xfrm>
            <a:custGeom>
              <a:avLst/>
              <a:gdLst/>
              <a:ahLst/>
              <a:cxnLst/>
              <a:rect l="l" t="t" r="r" b="b"/>
              <a:pathLst>
                <a:path w="4789" h="3708" extrusionOk="0">
                  <a:moveTo>
                    <a:pt x="1" y="0"/>
                  </a:moveTo>
                  <a:lnTo>
                    <a:pt x="1" y="3707"/>
                  </a:lnTo>
                  <a:lnTo>
                    <a:pt x="3381" y="3707"/>
                  </a:lnTo>
                  <a:lnTo>
                    <a:pt x="4789" y="1853"/>
                  </a:lnTo>
                  <a:lnTo>
                    <a:pt x="3381" y="0"/>
                  </a:ln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71" name="Google Shape;1271;p70"/>
            <p:cNvSpPr/>
            <p:nvPr/>
          </p:nvSpPr>
          <p:spPr>
            <a:xfrm>
              <a:off x="4564629" y="2468674"/>
              <a:ext cx="594658" cy="167425"/>
            </a:xfrm>
            <a:custGeom>
              <a:avLst/>
              <a:gdLst/>
              <a:ahLst/>
              <a:cxnLst/>
              <a:rect l="l" t="t" r="r" b="b"/>
              <a:pathLst>
                <a:path w="13170" h="3708" extrusionOk="0">
                  <a:moveTo>
                    <a:pt x="0" y="0"/>
                  </a:moveTo>
                  <a:lnTo>
                    <a:pt x="1408" y="1853"/>
                  </a:lnTo>
                  <a:lnTo>
                    <a:pt x="0" y="3707"/>
                  </a:lnTo>
                  <a:lnTo>
                    <a:pt x="13169" y="3707"/>
                  </a:lnTo>
                  <a:lnTo>
                    <a:pt x="13169" y="0"/>
                  </a:lnTo>
                  <a:close/>
                </a:path>
              </a:pathLst>
            </a:custGeom>
            <a:noFill/>
            <a:ln w="9525" cap="flat" cmpd="sng">
              <a:solidFill>
                <a:srgbClr val="667E9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grpSp>
      <p:sp>
        <p:nvSpPr>
          <p:cNvPr id="1272" name="Google Shape;1272;p70"/>
          <p:cNvSpPr/>
          <p:nvPr/>
        </p:nvSpPr>
        <p:spPr>
          <a:xfrm>
            <a:off x="1277913" y="4018786"/>
            <a:ext cx="1080824" cy="257311"/>
          </a:xfrm>
          <a:custGeom>
            <a:avLst/>
            <a:gdLst/>
            <a:ahLst/>
            <a:cxnLst/>
            <a:rect l="l" t="t" r="r" b="b"/>
            <a:pathLst>
              <a:path w="17936" h="4270" extrusionOk="0">
                <a:moveTo>
                  <a:pt x="2303" y="1110"/>
                </a:moveTo>
                <a:cubicBezTo>
                  <a:pt x="2883" y="1110"/>
                  <a:pt x="3355" y="1569"/>
                  <a:pt x="3355" y="2135"/>
                </a:cubicBezTo>
                <a:cubicBezTo>
                  <a:pt x="3353" y="2716"/>
                  <a:pt x="2883" y="3187"/>
                  <a:pt x="2303" y="3187"/>
                </a:cubicBezTo>
                <a:cubicBezTo>
                  <a:pt x="1722" y="3187"/>
                  <a:pt x="1251" y="2716"/>
                  <a:pt x="1251" y="2135"/>
                </a:cubicBezTo>
                <a:cubicBezTo>
                  <a:pt x="1251" y="1569"/>
                  <a:pt x="1722" y="1110"/>
                  <a:pt x="2303" y="1110"/>
                </a:cubicBezTo>
                <a:close/>
                <a:moveTo>
                  <a:pt x="2304" y="0"/>
                </a:moveTo>
                <a:cubicBezTo>
                  <a:pt x="1748" y="0"/>
                  <a:pt x="1201" y="218"/>
                  <a:pt x="793" y="626"/>
                </a:cubicBezTo>
                <a:cubicBezTo>
                  <a:pt x="183" y="1236"/>
                  <a:pt x="0" y="2154"/>
                  <a:pt x="330" y="2951"/>
                </a:cubicBezTo>
                <a:cubicBezTo>
                  <a:pt x="662" y="3749"/>
                  <a:pt x="1438" y="4269"/>
                  <a:pt x="2303" y="4269"/>
                </a:cubicBezTo>
                <a:cubicBezTo>
                  <a:pt x="3481" y="4269"/>
                  <a:pt x="4436" y="3313"/>
                  <a:pt x="4436" y="2135"/>
                </a:cubicBezTo>
                <a:lnTo>
                  <a:pt x="4436" y="3254"/>
                </a:lnTo>
                <a:cubicBezTo>
                  <a:pt x="4436" y="3814"/>
                  <a:pt x="4891" y="4269"/>
                  <a:pt x="5451" y="4269"/>
                </a:cubicBezTo>
                <a:lnTo>
                  <a:pt x="17600" y="4269"/>
                </a:lnTo>
                <a:cubicBezTo>
                  <a:pt x="17785" y="4269"/>
                  <a:pt x="17935" y="4119"/>
                  <a:pt x="17935" y="3936"/>
                </a:cubicBezTo>
                <a:lnTo>
                  <a:pt x="17935" y="333"/>
                </a:lnTo>
                <a:cubicBezTo>
                  <a:pt x="17934" y="149"/>
                  <a:pt x="17785" y="0"/>
                  <a:pt x="17602" y="0"/>
                </a:cubicBezTo>
                <a:lnTo>
                  <a:pt x="5451" y="0"/>
                </a:lnTo>
                <a:cubicBezTo>
                  <a:pt x="4891" y="0"/>
                  <a:pt x="4437" y="453"/>
                  <a:pt x="4437" y="1014"/>
                </a:cubicBezTo>
                <a:lnTo>
                  <a:pt x="4437" y="2133"/>
                </a:lnTo>
                <a:cubicBezTo>
                  <a:pt x="4436" y="1270"/>
                  <a:pt x="3915" y="492"/>
                  <a:pt x="3118" y="162"/>
                </a:cubicBezTo>
                <a:cubicBezTo>
                  <a:pt x="2855" y="53"/>
                  <a:pt x="2578" y="0"/>
                  <a:pt x="2304" y="0"/>
                </a:cubicBezTo>
                <a:close/>
              </a:path>
            </a:pathLst>
          </a:custGeom>
          <a:noFill/>
          <a:ln w="9525" cap="flat" cmpd="sng">
            <a:solidFill>
              <a:srgbClr val="445D73"/>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grpSp>
        <p:nvGrpSpPr>
          <p:cNvPr id="1273" name="Google Shape;1273;p70"/>
          <p:cNvGrpSpPr/>
          <p:nvPr/>
        </p:nvGrpSpPr>
        <p:grpSpPr>
          <a:xfrm>
            <a:off x="1279006" y="3112916"/>
            <a:ext cx="2612055" cy="278379"/>
            <a:chOff x="6336019" y="3733725"/>
            <a:chExt cx="2566206" cy="351310"/>
          </a:xfrm>
        </p:grpSpPr>
        <p:sp>
          <p:nvSpPr>
            <p:cNvPr id="1274" name="Google Shape;1274;p70"/>
            <p:cNvSpPr/>
            <p:nvPr/>
          </p:nvSpPr>
          <p:spPr>
            <a:xfrm>
              <a:off x="6336019" y="3733735"/>
              <a:ext cx="1881300" cy="351300"/>
            </a:xfrm>
            <a:prstGeom prst="homePlate">
              <a:avLst>
                <a:gd name="adj" fmla="val 50000"/>
              </a:avLst>
            </a:pr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75" name="Google Shape;1275;p70"/>
            <p:cNvSpPr/>
            <p:nvPr/>
          </p:nvSpPr>
          <p:spPr>
            <a:xfrm>
              <a:off x="8098525" y="3733725"/>
              <a:ext cx="346500" cy="351300"/>
            </a:xfrm>
            <a:prstGeom prst="chevron">
              <a:avLst>
                <a:gd name="adj" fmla="val 50000"/>
              </a:avLst>
            </a:pr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76" name="Google Shape;1276;p70"/>
            <p:cNvSpPr/>
            <p:nvPr/>
          </p:nvSpPr>
          <p:spPr>
            <a:xfrm>
              <a:off x="8327125" y="3733725"/>
              <a:ext cx="346500" cy="351300"/>
            </a:xfrm>
            <a:prstGeom prst="chevron">
              <a:avLst>
                <a:gd name="adj" fmla="val 50000"/>
              </a:avLst>
            </a:pr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77" name="Google Shape;1277;p70"/>
            <p:cNvSpPr/>
            <p:nvPr/>
          </p:nvSpPr>
          <p:spPr>
            <a:xfrm>
              <a:off x="8555725" y="3733725"/>
              <a:ext cx="346500" cy="351300"/>
            </a:xfrm>
            <a:prstGeom prst="chevron">
              <a:avLst>
                <a:gd name="adj" fmla="val 50000"/>
              </a:avLst>
            </a:pr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grpSp>
      <p:grpSp>
        <p:nvGrpSpPr>
          <p:cNvPr id="1278" name="Google Shape;1278;p70"/>
          <p:cNvGrpSpPr/>
          <p:nvPr/>
        </p:nvGrpSpPr>
        <p:grpSpPr>
          <a:xfrm>
            <a:off x="2602251" y="5267469"/>
            <a:ext cx="1262068" cy="204267"/>
            <a:chOff x="4404545" y="3301592"/>
            <a:chExt cx="782403" cy="129272"/>
          </a:xfrm>
        </p:grpSpPr>
        <p:sp>
          <p:nvSpPr>
            <p:cNvPr id="1279" name="Google Shape;1279;p70"/>
            <p:cNvSpPr/>
            <p:nvPr/>
          </p:nvSpPr>
          <p:spPr>
            <a:xfrm>
              <a:off x="4404545" y="3301592"/>
              <a:ext cx="782403" cy="129272"/>
            </a:xfrm>
            <a:custGeom>
              <a:avLst/>
              <a:gdLst/>
              <a:ahLst/>
              <a:cxnLst/>
              <a:rect l="l" t="t" r="r" b="b"/>
              <a:pathLst>
                <a:path w="17328" h="2863" extrusionOk="0">
                  <a:moveTo>
                    <a:pt x="1432" y="1"/>
                  </a:moveTo>
                  <a:cubicBezTo>
                    <a:pt x="641" y="1"/>
                    <a:pt x="1" y="641"/>
                    <a:pt x="2" y="1431"/>
                  </a:cubicBezTo>
                  <a:cubicBezTo>
                    <a:pt x="1" y="2222"/>
                    <a:pt x="641" y="2861"/>
                    <a:pt x="1432" y="2862"/>
                  </a:cubicBezTo>
                  <a:lnTo>
                    <a:pt x="15897" y="2862"/>
                  </a:lnTo>
                  <a:cubicBezTo>
                    <a:pt x="16687" y="2861"/>
                    <a:pt x="17327" y="2222"/>
                    <a:pt x="17327" y="1431"/>
                  </a:cubicBezTo>
                  <a:cubicBezTo>
                    <a:pt x="17327" y="641"/>
                    <a:pt x="16687" y="1"/>
                    <a:pt x="15897" y="1"/>
                  </a:cubicBezTo>
                  <a:close/>
                </a:path>
              </a:pathLst>
            </a:cu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80" name="Google Shape;1280;p70"/>
            <p:cNvSpPr/>
            <p:nvPr/>
          </p:nvSpPr>
          <p:spPr>
            <a:xfrm>
              <a:off x="4420869" y="3318308"/>
              <a:ext cx="92621" cy="95856"/>
            </a:xfrm>
            <a:custGeom>
              <a:avLst/>
              <a:gdLst/>
              <a:ahLst/>
              <a:cxnLst/>
              <a:rect l="l" t="t" r="r" b="b"/>
              <a:pathLst>
                <a:path w="2664" h="2563" extrusionOk="0">
                  <a:moveTo>
                    <a:pt x="1382" y="1"/>
                  </a:moveTo>
                  <a:cubicBezTo>
                    <a:pt x="864" y="1"/>
                    <a:pt x="398" y="313"/>
                    <a:pt x="199" y="792"/>
                  </a:cubicBezTo>
                  <a:cubicBezTo>
                    <a:pt x="0" y="1270"/>
                    <a:pt x="109" y="1821"/>
                    <a:pt x="476" y="2188"/>
                  </a:cubicBezTo>
                  <a:cubicBezTo>
                    <a:pt x="721" y="2433"/>
                    <a:pt x="1048" y="2563"/>
                    <a:pt x="1381" y="2563"/>
                  </a:cubicBezTo>
                  <a:cubicBezTo>
                    <a:pt x="1547" y="2563"/>
                    <a:pt x="1713" y="2531"/>
                    <a:pt x="1872" y="2465"/>
                  </a:cubicBezTo>
                  <a:cubicBezTo>
                    <a:pt x="2351" y="2268"/>
                    <a:pt x="2663" y="1800"/>
                    <a:pt x="2663" y="1282"/>
                  </a:cubicBezTo>
                  <a:cubicBezTo>
                    <a:pt x="2663" y="574"/>
                    <a:pt x="2090" y="1"/>
                    <a:pt x="1382" y="1"/>
                  </a:cubicBez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grpSp>
      <p:grpSp>
        <p:nvGrpSpPr>
          <p:cNvPr id="1281" name="Google Shape;1281;p70"/>
          <p:cNvGrpSpPr/>
          <p:nvPr/>
        </p:nvGrpSpPr>
        <p:grpSpPr>
          <a:xfrm>
            <a:off x="2602252" y="4927917"/>
            <a:ext cx="1283009" cy="185503"/>
            <a:chOff x="4411970" y="3131459"/>
            <a:chExt cx="710520" cy="117397"/>
          </a:xfrm>
        </p:grpSpPr>
        <p:sp>
          <p:nvSpPr>
            <p:cNvPr id="1282" name="Google Shape;1282;p70"/>
            <p:cNvSpPr/>
            <p:nvPr/>
          </p:nvSpPr>
          <p:spPr>
            <a:xfrm>
              <a:off x="4411970" y="3131459"/>
              <a:ext cx="710520" cy="117397"/>
            </a:xfrm>
            <a:custGeom>
              <a:avLst/>
              <a:gdLst/>
              <a:ahLst/>
              <a:cxnLst/>
              <a:rect l="l" t="t" r="r" b="b"/>
              <a:pathLst>
                <a:path w="15736" h="2600" extrusionOk="0">
                  <a:moveTo>
                    <a:pt x="201" y="1"/>
                  </a:moveTo>
                  <a:cubicBezTo>
                    <a:pt x="90" y="1"/>
                    <a:pt x="1" y="90"/>
                    <a:pt x="1" y="201"/>
                  </a:cubicBezTo>
                  <a:lnTo>
                    <a:pt x="1" y="2400"/>
                  </a:lnTo>
                  <a:cubicBezTo>
                    <a:pt x="1" y="2510"/>
                    <a:pt x="90" y="2600"/>
                    <a:pt x="201" y="2600"/>
                  </a:cubicBezTo>
                  <a:lnTo>
                    <a:pt x="15537" y="2600"/>
                  </a:lnTo>
                  <a:cubicBezTo>
                    <a:pt x="15646" y="2600"/>
                    <a:pt x="15735" y="2510"/>
                    <a:pt x="15735" y="2400"/>
                  </a:cubicBezTo>
                  <a:lnTo>
                    <a:pt x="15735" y="201"/>
                  </a:lnTo>
                  <a:cubicBezTo>
                    <a:pt x="15735" y="90"/>
                    <a:pt x="15646" y="1"/>
                    <a:pt x="15537" y="1"/>
                  </a:cubicBezTo>
                  <a:close/>
                </a:path>
              </a:pathLst>
            </a:custGeom>
            <a:noFill/>
            <a:ln w="9525" cap="flat" cmpd="sng">
              <a:solidFill>
                <a:srgbClr val="667E9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83" name="Google Shape;1283;p70"/>
            <p:cNvSpPr/>
            <p:nvPr/>
          </p:nvSpPr>
          <p:spPr>
            <a:xfrm>
              <a:off x="4411970" y="3131459"/>
              <a:ext cx="168012" cy="117397"/>
            </a:xfrm>
            <a:custGeom>
              <a:avLst/>
              <a:gdLst/>
              <a:ahLst/>
              <a:cxnLst/>
              <a:rect l="l" t="t" r="r" b="b"/>
              <a:pathLst>
                <a:path w="3721" h="2600" extrusionOk="0">
                  <a:moveTo>
                    <a:pt x="201" y="1"/>
                  </a:moveTo>
                  <a:cubicBezTo>
                    <a:pt x="90" y="1"/>
                    <a:pt x="1" y="90"/>
                    <a:pt x="1" y="201"/>
                  </a:cubicBezTo>
                  <a:lnTo>
                    <a:pt x="1" y="2400"/>
                  </a:lnTo>
                  <a:cubicBezTo>
                    <a:pt x="1" y="2510"/>
                    <a:pt x="90" y="2600"/>
                    <a:pt x="201" y="2600"/>
                  </a:cubicBezTo>
                  <a:lnTo>
                    <a:pt x="3721" y="2600"/>
                  </a:lnTo>
                  <a:lnTo>
                    <a:pt x="2925" y="1693"/>
                  </a:lnTo>
                  <a:lnTo>
                    <a:pt x="2925" y="1"/>
                  </a:ln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grpSp>
      <p:sp>
        <p:nvSpPr>
          <p:cNvPr id="1284" name="Google Shape;1284;p70" descr="Timeline background shape"/>
          <p:cNvSpPr/>
          <p:nvPr/>
        </p:nvSpPr>
        <p:spPr>
          <a:xfrm>
            <a:off x="2602251" y="5625788"/>
            <a:ext cx="1280400" cy="204000"/>
          </a:xfrm>
          <a:prstGeom prst="homePlate">
            <a:avLst>
              <a:gd name="adj" fmla="val 50000"/>
            </a:avLst>
          </a:prstGeom>
          <a:noFill/>
          <a:ln w="9525" cap="flat" cmpd="sng">
            <a:solidFill>
              <a:srgbClr val="667E9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grpSp>
        <p:nvGrpSpPr>
          <p:cNvPr id="1285" name="Google Shape;1285;p70"/>
          <p:cNvGrpSpPr/>
          <p:nvPr/>
        </p:nvGrpSpPr>
        <p:grpSpPr>
          <a:xfrm>
            <a:off x="1269111" y="4828804"/>
            <a:ext cx="1098451" cy="611984"/>
            <a:chOff x="4411970" y="1801825"/>
            <a:chExt cx="734586" cy="409262"/>
          </a:xfrm>
        </p:grpSpPr>
        <p:sp>
          <p:nvSpPr>
            <p:cNvPr id="1286" name="Google Shape;1286;p70"/>
            <p:cNvSpPr/>
            <p:nvPr/>
          </p:nvSpPr>
          <p:spPr>
            <a:xfrm>
              <a:off x="4411970" y="1801825"/>
              <a:ext cx="734586" cy="409262"/>
            </a:xfrm>
            <a:custGeom>
              <a:avLst/>
              <a:gdLst/>
              <a:ahLst/>
              <a:cxnLst/>
              <a:rect l="l" t="t" r="r" b="b"/>
              <a:pathLst>
                <a:path w="16269" h="9064" extrusionOk="0">
                  <a:moveTo>
                    <a:pt x="428" y="0"/>
                  </a:moveTo>
                  <a:cubicBezTo>
                    <a:pt x="193" y="0"/>
                    <a:pt x="2" y="191"/>
                    <a:pt x="2" y="428"/>
                  </a:cubicBezTo>
                  <a:lnTo>
                    <a:pt x="2" y="6900"/>
                  </a:lnTo>
                  <a:cubicBezTo>
                    <a:pt x="1" y="7136"/>
                    <a:pt x="193" y="7328"/>
                    <a:pt x="428" y="7328"/>
                  </a:cubicBezTo>
                  <a:lnTo>
                    <a:pt x="12834" y="7328"/>
                  </a:lnTo>
                  <a:lnTo>
                    <a:pt x="13836" y="9064"/>
                  </a:lnTo>
                  <a:lnTo>
                    <a:pt x="14839" y="7328"/>
                  </a:lnTo>
                  <a:lnTo>
                    <a:pt x="15839" y="7328"/>
                  </a:lnTo>
                  <a:cubicBezTo>
                    <a:pt x="16076" y="7328"/>
                    <a:pt x="16269" y="7137"/>
                    <a:pt x="16269" y="6900"/>
                  </a:cubicBezTo>
                  <a:lnTo>
                    <a:pt x="16269" y="428"/>
                  </a:lnTo>
                  <a:cubicBezTo>
                    <a:pt x="16267" y="191"/>
                    <a:pt x="16076" y="0"/>
                    <a:pt x="15839" y="0"/>
                  </a:cubicBezTo>
                  <a:close/>
                </a:path>
              </a:pathLst>
            </a:custGeom>
            <a:noFill/>
            <a:ln w="9525" cap="flat" cmpd="sng">
              <a:solidFill>
                <a:srgbClr val="B3C3CE"/>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87" name="Google Shape;1287;p70"/>
            <p:cNvSpPr/>
            <p:nvPr/>
          </p:nvSpPr>
          <p:spPr>
            <a:xfrm>
              <a:off x="4411970" y="1801825"/>
              <a:ext cx="184087" cy="330923"/>
            </a:xfrm>
            <a:custGeom>
              <a:avLst/>
              <a:gdLst/>
              <a:ahLst/>
              <a:cxnLst/>
              <a:rect l="l" t="t" r="r" b="b"/>
              <a:pathLst>
                <a:path w="4077" h="7329" extrusionOk="0">
                  <a:moveTo>
                    <a:pt x="428" y="0"/>
                  </a:moveTo>
                  <a:cubicBezTo>
                    <a:pt x="193" y="0"/>
                    <a:pt x="2" y="191"/>
                    <a:pt x="2" y="428"/>
                  </a:cubicBezTo>
                  <a:lnTo>
                    <a:pt x="2" y="6900"/>
                  </a:lnTo>
                  <a:cubicBezTo>
                    <a:pt x="1" y="7136"/>
                    <a:pt x="193" y="7328"/>
                    <a:pt x="428" y="7328"/>
                  </a:cubicBezTo>
                  <a:lnTo>
                    <a:pt x="4076" y="7328"/>
                  </a:lnTo>
                  <a:lnTo>
                    <a:pt x="4076" y="0"/>
                  </a:lnTo>
                  <a:close/>
                </a:path>
              </a:pathLst>
            </a:custGeom>
            <a:noFill/>
            <a:ln w="9525" cap="flat" cmpd="sng">
              <a:solidFill>
                <a:srgbClr val="667E9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grpSp>
      <p:grpSp>
        <p:nvGrpSpPr>
          <p:cNvPr id="1288" name="Google Shape;1288;p70"/>
          <p:cNvGrpSpPr/>
          <p:nvPr/>
        </p:nvGrpSpPr>
        <p:grpSpPr>
          <a:xfrm>
            <a:off x="4075739" y="3118897"/>
            <a:ext cx="695352" cy="695352"/>
            <a:chOff x="5681300" y="2527788"/>
            <a:chExt cx="805800" cy="805800"/>
          </a:xfrm>
        </p:grpSpPr>
        <p:sp>
          <p:nvSpPr>
            <p:cNvPr id="1289" name="Google Shape;1289;p70"/>
            <p:cNvSpPr/>
            <p:nvPr/>
          </p:nvSpPr>
          <p:spPr>
            <a:xfrm>
              <a:off x="5681300" y="2527788"/>
              <a:ext cx="805800" cy="805800"/>
            </a:xfrm>
            <a:prstGeom prst="ellipse">
              <a:avLst/>
            </a:prstGeom>
            <a:noFill/>
            <a:ln w="9525" cap="flat" cmpd="sng">
              <a:solidFill>
                <a:srgbClr val="374957"/>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90" name="Google Shape;1290;p70"/>
            <p:cNvSpPr/>
            <p:nvPr/>
          </p:nvSpPr>
          <p:spPr>
            <a:xfrm>
              <a:off x="5681300" y="2527788"/>
              <a:ext cx="805800" cy="805800"/>
            </a:xfrm>
            <a:prstGeom prst="pie">
              <a:avLst>
                <a:gd name="adj1" fmla="val 0"/>
                <a:gd name="adj2" fmla="val 16200000"/>
              </a:avLst>
            </a:prstGeom>
            <a:solidFill>
              <a:srgbClr val="667E9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grpSp>
      <p:grpSp>
        <p:nvGrpSpPr>
          <p:cNvPr id="1291" name="Google Shape;1291;p70"/>
          <p:cNvGrpSpPr/>
          <p:nvPr/>
        </p:nvGrpSpPr>
        <p:grpSpPr>
          <a:xfrm>
            <a:off x="4068059" y="4126487"/>
            <a:ext cx="710711" cy="710711"/>
            <a:chOff x="4049800" y="640400"/>
            <a:chExt cx="858900" cy="858900"/>
          </a:xfrm>
        </p:grpSpPr>
        <p:sp>
          <p:nvSpPr>
            <p:cNvPr id="1292" name="Google Shape;1292;p70"/>
            <p:cNvSpPr/>
            <p:nvPr/>
          </p:nvSpPr>
          <p:spPr>
            <a:xfrm>
              <a:off x="4049800" y="640400"/>
              <a:ext cx="858900" cy="858900"/>
            </a:xfrm>
            <a:prstGeom prst="donut">
              <a:avLst>
                <a:gd name="adj" fmla="val 25000"/>
              </a:avLst>
            </a:prstGeom>
            <a:noFill/>
            <a:ln w="9525" cap="flat" cmpd="sng">
              <a:solidFill>
                <a:srgbClr val="667E9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93" name="Google Shape;1293;p70"/>
            <p:cNvSpPr/>
            <p:nvPr/>
          </p:nvSpPr>
          <p:spPr>
            <a:xfrm>
              <a:off x="4049800" y="640400"/>
              <a:ext cx="858900" cy="858900"/>
            </a:xfrm>
            <a:prstGeom prst="blockArc">
              <a:avLst>
                <a:gd name="adj1" fmla="val 7914150"/>
                <a:gd name="adj2" fmla="val 0"/>
                <a:gd name="adj3" fmla="val 25000"/>
              </a:avLst>
            </a:prstGeom>
            <a:solidFill>
              <a:srgbClr val="667E92"/>
            </a:solidFill>
            <a:ln w="9525" cap="flat" cmpd="sng">
              <a:solidFill>
                <a:srgbClr val="667E9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grpSp>
      <p:grpSp>
        <p:nvGrpSpPr>
          <p:cNvPr id="1294" name="Google Shape;1294;p70"/>
          <p:cNvGrpSpPr/>
          <p:nvPr/>
        </p:nvGrpSpPr>
        <p:grpSpPr>
          <a:xfrm>
            <a:off x="3968703" y="5030057"/>
            <a:ext cx="909424" cy="909424"/>
            <a:chOff x="5080188" y="927900"/>
            <a:chExt cx="961200" cy="961200"/>
          </a:xfrm>
        </p:grpSpPr>
        <p:sp>
          <p:nvSpPr>
            <p:cNvPr id="1295" name="Google Shape;1295;p70"/>
            <p:cNvSpPr/>
            <p:nvPr/>
          </p:nvSpPr>
          <p:spPr>
            <a:xfrm>
              <a:off x="5201900" y="1050116"/>
              <a:ext cx="716700" cy="716700"/>
            </a:xfrm>
            <a:prstGeom prst="donut">
              <a:avLst>
                <a:gd name="adj" fmla="val 4716"/>
              </a:avLst>
            </a:prstGeom>
            <a:noFill/>
            <a:ln w="9525" cap="flat" cmpd="sng">
              <a:solidFill>
                <a:srgbClr val="667E9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96" name="Google Shape;1296;p70"/>
            <p:cNvSpPr/>
            <p:nvPr/>
          </p:nvSpPr>
          <p:spPr>
            <a:xfrm>
              <a:off x="5269594" y="1117818"/>
              <a:ext cx="581100" cy="581100"/>
            </a:xfrm>
            <a:prstGeom prst="donut">
              <a:avLst>
                <a:gd name="adj" fmla="val 5814"/>
              </a:avLst>
            </a:prstGeom>
            <a:noFill/>
            <a:ln w="9525" cap="flat" cmpd="sng">
              <a:solidFill>
                <a:srgbClr val="667E9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97" name="Google Shape;1297;p70"/>
            <p:cNvSpPr/>
            <p:nvPr/>
          </p:nvSpPr>
          <p:spPr>
            <a:xfrm>
              <a:off x="5339279" y="1187526"/>
              <a:ext cx="441900" cy="441600"/>
            </a:xfrm>
            <a:prstGeom prst="donut">
              <a:avLst>
                <a:gd name="adj" fmla="val 7648"/>
              </a:avLst>
            </a:prstGeom>
            <a:noFill/>
            <a:ln w="9525" cap="flat" cmpd="sng">
              <a:solidFill>
                <a:srgbClr val="667E9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98" name="Google Shape;1298;p70"/>
            <p:cNvSpPr/>
            <p:nvPr/>
          </p:nvSpPr>
          <p:spPr>
            <a:xfrm>
              <a:off x="5414892" y="1263155"/>
              <a:ext cx="290700" cy="290700"/>
            </a:xfrm>
            <a:prstGeom prst="donut">
              <a:avLst>
                <a:gd name="adj" fmla="val 10182"/>
              </a:avLst>
            </a:prstGeom>
            <a:noFill/>
            <a:ln w="9525" cap="flat" cmpd="sng">
              <a:solidFill>
                <a:srgbClr val="667E9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299" name="Google Shape;1299;p70"/>
            <p:cNvSpPr/>
            <p:nvPr/>
          </p:nvSpPr>
          <p:spPr>
            <a:xfrm rot="-3809958">
              <a:off x="5202435" y="1050148"/>
              <a:ext cx="716705" cy="716705"/>
            </a:xfrm>
            <a:prstGeom prst="blockArc">
              <a:avLst>
                <a:gd name="adj1" fmla="val 5266439"/>
                <a:gd name="adj2" fmla="val 19995741"/>
                <a:gd name="adj3" fmla="val 4692"/>
              </a:avLst>
            </a:prstGeom>
            <a:solidFill>
              <a:srgbClr val="E3E9ED"/>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00" name="Google Shape;1300;p70"/>
            <p:cNvSpPr/>
            <p:nvPr/>
          </p:nvSpPr>
          <p:spPr>
            <a:xfrm rot="-3906059">
              <a:off x="5269616" y="1117617"/>
              <a:ext cx="581445" cy="581445"/>
            </a:xfrm>
            <a:prstGeom prst="blockArc">
              <a:avLst>
                <a:gd name="adj1" fmla="val 3085776"/>
                <a:gd name="adj2" fmla="val 20100839"/>
                <a:gd name="adj3" fmla="val 5564"/>
              </a:avLst>
            </a:prstGeom>
            <a:solidFill>
              <a:srgbClr val="E3E9ED"/>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01" name="Google Shape;1301;p70"/>
            <p:cNvSpPr/>
            <p:nvPr/>
          </p:nvSpPr>
          <p:spPr>
            <a:xfrm rot="-4222340">
              <a:off x="5339825" y="1187386"/>
              <a:ext cx="442087" cy="442087"/>
            </a:xfrm>
            <a:prstGeom prst="blockArc">
              <a:avLst>
                <a:gd name="adj1" fmla="val 8884448"/>
                <a:gd name="adj2" fmla="val 20414899"/>
                <a:gd name="adj3" fmla="val 7688"/>
              </a:avLst>
            </a:prstGeom>
            <a:solidFill>
              <a:srgbClr val="E3E9ED"/>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02" name="Google Shape;1302;p70"/>
            <p:cNvSpPr/>
            <p:nvPr/>
          </p:nvSpPr>
          <p:spPr>
            <a:xfrm rot="-4538880">
              <a:off x="5414922" y="1262925"/>
              <a:ext cx="290465" cy="290465"/>
            </a:xfrm>
            <a:prstGeom prst="blockArc">
              <a:avLst>
                <a:gd name="adj1" fmla="val 6490304"/>
                <a:gd name="adj2" fmla="val 20700625"/>
                <a:gd name="adj3" fmla="val 10156"/>
              </a:avLst>
            </a:prstGeom>
            <a:solidFill>
              <a:srgbClr val="E3E9ED"/>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grpSp>
      <p:grpSp>
        <p:nvGrpSpPr>
          <p:cNvPr id="1303" name="Google Shape;1303;p70"/>
          <p:cNvGrpSpPr/>
          <p:nvPr/>
        </p:nvGrpSpPr>
        <p:grpSpPr>
          <a:xfrm>
            <a:off x="5920035" y="5158979"/>
            <a:ext cx="674200" cy="672008"/>
            <a:chOff x="6039282" y="1042577"/>
            <a:chExt cx="734315" cy="731929"/>
          </a:xfrm>
        </p:grpSpPr>
        <p:sp>
          <p:nvSpPr>
            <p:cNvPr id="1304" name="Google Shape;1304;p70"/>
            <p:cNvSpPr/>
            <p:nvPr/>
          </p:nvSpPr>
          <p:spPr>
            <a:xfrm>
              <a:off x="6045348" y="1300071"/>
              <a:ext cx="131951" cy="65352"/>
            </a:xfrm>
            <a:custGeom>
              <a:avLst/>
              <a:gdLst/>
              <a:ahLst/>
              <a:cxnLst/>
              <a:rect l="l" t="t" r="r" b="b"/>
              <a:pathLst>
                <a:path w="1414" h="701" extrusionOk="0">
                  <a:moveTo>
                    <a:pt x="108" y="0"/>
                  </a:moveTo>
                  <a:lnTo>
                    <a:pt x="51" y="224"/>
                  </a:lnTo>
                  <a:cubicBezTo>
                    <a:pt x="29" y="303"/>
                    <a:pt x="7" y="375"/>
                    <a:pt x="0" y="455"/>
                  </a:cubicBezTo>
                  <a:lnTo>
                    <a:pt x="1342" y="700"/>
                  </a:lnTo>
                  <a:cubicBezTo>
                    <a:pt x="1349" y="650"/>
                    <a:pt x="1363" y="599"/>
                    <a:pt x="1378" y="549"/>
                  </a:cubicBezTo>
                  <a:lnTo>
                    <a:pt x="1414" y="397"/>
                  </a:lnTo>
                  <a:lnTo>
                    <a:pt x="108" y="0"/>
                  </a:lnTo>
                  <a:close/>
                </a:path>
              </a:pathLst>
            </a:custGeom>
            <a:solidFill>
              <a:srgbClr val="5F7D95"/>
            </a:solidFill>
            <a:ln w="9525" cap="flat" cmpd="sng">
              <a:solidFill>
                <a:srgbClr val="5F7D95"/>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05" name="Google Shape;1305;p70"/>
            <p:cNvSpPr/>
            <p:nvPr/>
          </p:nvSpPr>
          <p:spPr>
            <a:xfrm>
              <a:off x="6080342" y="1201250"/>
              <a:ext cx="127938" cy="96863"/>
            </a:xfrm>
            <a:custGeom>
              <a:avLst/>
              <a:gdLst/>
              <a:ahLst/>
              <a:cxnLst/>
              <a:rect l="l" t="t" r="r" b="b"/>
              <a:pathLst>
                <a:path w="1371" h="1039" extrusionOk="0">
                  <a:moveTo>
                    <a:pt x="245" y="0"/>
                  </a:moveTo>
                  <a:cubicBezTo>
                    <a:pt x="159" y="137"/>
                    <a:pt x="72" y="267"/>
                    <a:pt x="0" y="404"/>
                  </a:cubicBezTo>
                  <a:lnTo>
                    <a:pt x="1219" y="1039"/>
                  </a:lnTo>
                  <a:cubicBezTo>
                    <a:pt x="1262" y="945"/>
                    <a:pt x="1320" y="866"/>
                    <a:pt x="1371" y="772"/>
                  </a:cubicBezTo>
                  <a:lnTo>
                    <a:pt x="245" y="0"/>
                  </a:lnTo>
                  <a:close/>
                </a:path>
              </a:pathLst>
            </a:custGeom>
            <a:solidFill>
              <a:srgbClr val="5F7D95"/>
            </a:solidFill>
            <a:ln w="9525" cap="flat" cmpd="sng">
              <a:solidFill>
                <a:srgbClr val="5F7D95"/>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06" name="Google Shape;1306;p70"/>
            <p:cNvSpPr/>
            <p:nvPr/>
          </p:nvSpPr>
          <p:spPr>
            <a:xfrm>
              <a:off x="6144918" y="1121167"/>
              <a:ext cx="112541" cy="119145"/>
            </a:xfrm>
            <a:custGeom>
              <a:avLst/>
              <a:gdLst/>
              <a:ahLst/>
              <a:cxnLst/>
              <a:rect l="l" t="t" r="r" b="b"/>
              <a:pathLst>
                <a:path w="1206" h="1278" extrusionOk="0">
                  <a:moveTo>
                    <a:pt x="347" y="1"/>
                  </a:moveTo>
                  <a:cubicBezTo>
                    <a:pt x="224" y="95"/>
                    <a:pt x="116" y="210"/>
                    <a:pt x="1" y="318"/>
                  </a:cubicBezTo>
                  <a:lnTo>
                    <a:pt x="974" y="1278"/>
                  </a:lnTo>
                  <a:cubicBezTo>
                    <a:pt x="1046" y="1205"/>
                    <a:pt x="1126" y="1133"/>
                    <a:pt x="1205" y="1068"/>
                  </a:cubicBezTo>
                  <a:lnTo>
                    <a:pt x="347" y="1"/>
                  </a:lnTo>
                  <a:close/>
                </a:path>
              </a:pathLst>
            </a:custGeom>
            <a:solidFill>
              <a:srgbClr val="5F7D95"/>
            </a:solidFill>
            <a:ln w="9525" cap="flat" cmpd="sng">
              <a:solidFill>
                <a:srgbClr val="5F7D95"/>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07" name="Google Shape;1307;p70"/>
            <p:cNvSpPr/>
            <p:nvPr/>
          </p:nvSpPr>
          <p:spPr>
            <a:xfrm>
              <a:off x="6232449" y="1066723"/>
              <a:ext cx="86879" cy="130518"/>
            </a:xfrm>
            <a:custGeom>
              <a:avLst/>
              <a:gdLst/>
              <a:ahLst/>
              <a:cxnLst/>
              <a:rect l="l" t="t" r="r" b="b"/>
              <a:pathLst>
                <a:path w="931" h="1400" extrusionOk="0">
                  <a:moveTo>
                    <a:pt x="426" y="1"/>
                  </a:moveTo>
                  <a:cubicBezTo>
                    <a:pt x="354" y="22"/>
                    <a:pt x="282" y="58"/>
                    <a:pt x="209" y="94"/>
                  </a:cubicBezTo>
                  <a:lnTo>
                    <a:pt x="0" y="195"/>
                  </a:lnTo>
                  <a:lnTo>
                    <a:pt x="649" y="1400"/>
                  </a:lnTo>
                  <a:lnTo>
                    <a:pt x="786" y="1335"/>
                  </a:lnTo>
                  <a:cubicBezTo>
                    <a:pt x="830" y="1306"/>
                    <a:pt x="880" y="1285"/>
                    <a:pt x="931" y="1270"/>
                  </a:cubicBezTo>
                  <a:lnTo>
                    <a:pt x="426" y="1"/>
                  </a:lnTo>
                  <a:close/>
                </a:path>
              </a:pathLst>
            </a:custGeom>
            <a:solidFill>
              <a:srgbClr val="5F7D95"/>
            </a:solidFill>
            <a:ln w="9525" cap="flat" cmpd="sng">
              <a:solidFill>
                <a:srgbClr val="5F7D95"/>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08" name="Google Shape;1308;p70"/>
            <p:cNvSpPr/>
            <p:nvPr/>
          </p:nvSpPr>
          <p:spPr>
            <a:xfrm>
              <a:off x="6335379" y="1042577"/>
              <a:ext cx="53284" cy="130518"/>
            </a:xfrm>
            <a:custGeom>
              <a:avLst/>
              <a:gdLst/>
              <a:ahLst/>
              <a:cxnLst/>
              <a:rect l="l" t="t" r="r" b="b"/>
              <a:pathLst>
                <a:path w="571" h="1400" extrusionOk="0">
                  <a:moveTo>
                    <a:pt x="470" y="0"/>
                  </a:moveTo>
                  <a:cubicBezTo>
                    <a:pt x="390" y="0"/>
                    <a:pt x="311" y="7"/>
                    <a:pt x="239" y="22"/>
                  </a:cubicBezTo>
                  <a:lnTo>
                    <a:pt x="1" y="58"/>
                  </a:lnTo>
                  <a:lnTo>
                    <a:pt x="268" y="1399"/>
                  </a:lnTo>
                  <a:lnTo>
                    <a:pt x="419" y="1378"/>
                  </a:lnTo>
                  <a:cubicBezTo>
                    <a:pt x="470" y="1370"/>
                    <a:pt x="520" y="1363"/>
                    <a:pt x="571" y="1363"/>
                  </a:cubicBezTo>
                  <a:lnTo>
                    <a:pt x="470" y="0"/>
                  </a:ln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09" name="Google Shape;1309;p70"/>
            <p:cNvSpPr/>
            <p:nvPr/>
          </p:nvSpPr>
          <p:spPr>
            <a:xfrm>
              <a:off x="6431682" y="1043229"/>
              <a:ext cx="56550" cy="131824"/>
            </a:xfrm>
            <a:custGeom>
              <a:avLst/>
              <a:gdLst/>
              <a:ahLst/>
              <a:cxnLst/>
              <a:rect l="l" t="t" r="r" b="b"/>
              <a:pathLst>
                <a:path w="606" h="1414" extrusionOk="0">
                  <a:moveTo>
                    <a:pt x="144" y="0"/>
                  </a:moveTo>
                  <a:lnTo>
                    <a:pt x="0" y="1356"/>
                  </a:lnTo>
                  <a:cubicBezTo>
                    <a:pt x="101" y="1378"/>
                    <a:pt x="202" y="1385"/>
                    <a:pt x="303" y="1414"/>
                  </a:cubicBezTo>
                  <a:lnTo>
                    <a:pt x="606" y="80"/>
                  </a:lnTo>
                  <a:cubicBezTo>
                    <a:pt x="454" y="36"/>
                    <a:pt x="296" y="22"/>
                    <a:pt x="144" y="0"/>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10" name="Google Shape;1310;p70"/>
            <p:cNvSpPr/>
            <p:nvPr/>
          </p:nvSpPr>
          <p:spPr>
            <a:xfrm>
              <a:off x="6500924" y="1070731"/>
              <a:ext cx="89678" cy="130612"/>
            </a:xfrm>
            <a:custGeom>
              <a:avLst/>
              <a:gdLst/>
              <a:ahLst/>
              <a:cxnLst/>
              <a:rect l="l" t="t" r="r" b="b"/>
              <a:pathLst>
                <a:path w="961" h="1401" extrusionOk="0">
                  <a:moveTo>
                    <a:pt x="542" y="1"/>
                  </a:moveTo>
                  <a:lnTo>
                    <a:pt x="1" y="1256"/>
                  </a:lnTo>
                  <a:lnTo>
                    <a:pt x="138" y="1321"/>
                  </a:lnTo>
                  <a:cubicBezTo>
                    <a:pt x="181" y="1343"/>
                    <a:pt x="232" y="1371"/>
                    <a:pt x="275" y="1400"/>
                  </a:cubicBezTo>
                  <a:lnTo>
                    <a:pt x="960" y="210"/>
                  </a:lnTo>
                  <a:cubicBezTo>
                    <a:pt x="895" y="174"/>
                    <a:pt x="823" y="131"/>
                    <a:pt x="751" y="102"/>
                  </a:cubicBezTo>
                  <a:lnTo>
                    <a:pt x="542" y="1"/>
                  </a:ln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11" name="Google Shape;1311;p70"/>
            <p:cNvSpPr/>
            <p:nvPr/>
          </p:nvSpPr>
          <p:spPr>
            <a:xfrm>
              <a:off x="6561580" y="1127973"/>
              <a:ext cx="114501" cy="117746"/>
            </a:xfrm>
            <a:custGeom>
              <a:avLst/>
              <a:gdLst/>
              <a:ahLst/>
              <a:cxnLst/>
              <a:rect l="l" t="t" r="r" b="b"/>
              <a:pathLst>
                <a:path w="1227" h="1263" extrusionOk="0">
                  <a:moveTo>
                    <a:pt x="887" y="0"/>
                  </a:moveTo>
                  <a:lnTo>
                    <a:pt x="0" y="1046"/>
                  </a:lnTo>
                  <a:cubicBezTo>
                    <a:pt x="79" y="1111"/>
                    <a:pt x="152" y="1183"/>
                    <a:pt x="224" y="1262"/>
                  </a:cubicBezTo>
                  <a:lnTo>
                    <a:pt x="1226" y="332"/>
                  </a:lnTo>
                  <a:cubicBezTo>
                    <a:pt x="1118" y="209"/>
                    <a:pt x="1003" y="101"/>
                    <a:pt x="887" y="0"/>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12" name="Google Shape;1312;p70"/>
            <p:cNvSpPr/>
            <p:nvPr/>
          </p:nvSpPr>
          <p:spPr>
            <a:xfrm>
              <a:off x="6636887" y="1310792"/>
              <a:ext cx="132697" cy="61996"/>
            </a:xfrm>
            <a:custGeom>
              <a:avLst/>
              <a:gdLst/>
              <a:ahLst/>
              <a:cxnLst/>
              <a:rect l="l" t="t" r="r" b="b"/>
              <a:pathLst>
                <a:path w="1422" h="665" extrusionOk="0">
                  <a:moveTo>
                    <a:pt x="1321" y="1"/>
                  </a:moveTo>
                  <a:lnTo>
                    <a:pt x="1" y="361"/>
                  </a:lnTo>
                  <a:lnTo>
                    <a:pt x="44" y="506"/>
                  </a:lnTo>
                  <a:cubicBezTo>
                    <a:pt x="51" y="556"/>
                    <a:pt x="59" y="614"/>
                    <a:pt x="66" y="664"/>
                  </a:cubicBezTo>
                  <a:lnTo>
                    <a:pt x="1422" y="462"/>
                  </a:lnTo>
                  <a:cubicBezTo>
                    <a:pt x="1407" y="383"/>
                    <a:pt x="1400" y="304"/>
                    <a:pt x="1378" y="232"/>
                  </a:cubicBezTo>
                  <a:lnTo>
                    <a:pt x="1321" y="1"/>
                  </a:ln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13" name="Google Shape;1313;p70"/>
            <p:cNvSpPr/>
            <p:nvPr/>
          </p:nvSpPr>
          <p:spPr>
            <a:xfrm>
              <a:off x="6642953" y="1415020"/>
              <a:ext cx="130645" cy="47826"/>
            </a:xfrm>
            <a:custGeom>
              <a:avLst/>
              <a:gdLst/>
              <a:ahLst/>
              <a:cxnLst/>
              <a:rect l="l" t="t" r="r" b="b"/>
              <a:pathLst>
                <a:path w="1400" h="513" extrusionOk="0">
                  <a:moveTo>
                    <a:pt x="30" y="1"/>
                  </a:moveTo>
                  <a:cubicBezTo>
                    <a:pt x="30" y="109"/>
                    <a:pt x="15" y="210"/>
                    <a:pt x="1" y="311"/>
                  </a:cubicBezTo>
                  <a:lnTo>
                    <a:pt x="1357" y="513"/>
                  </a:lnTo>
                  <a:cubicBezTo>
                    <a:pt x="1378" y="354"/>
                    <a:pt x="1393" y="203"/>
                    <a:pt x="1400" y="44"/>
                  </a:cubicBezTo>
                  <a:lnTo>
                    <a:pt x="30" y="1"/>
                  </a:ln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14" name="Google Shape;1314;p70"/>
            <p:cNvSpPr/>
            <p:nvPr/>
          </p:nvSpPr>
          <p:spPr>
            <a:xfrm>
              <a:off x="6622143" y="1485687"/>
              <a:ext cx="131951" cy="81388"/>
            </a:xfrm>
            <a:custGeom>
              <a:avLst/>
              <a:gdLst/>
              <a:ahLst/>
              <a:cxnLst/>
              <a:rect l="l" t="t" r="r" b="b"/>
              <a:pathLst>
                <a:path w="1414" h="873" extrusionOk="0">
                  <a:moveTo>
                    <a:pt x="123" y="0"/>
                  </a:moveTo>
                  <a:lnTo>
                    <a:pt x="65" y="144"/>
                  </a:lnTo>
                  <a:cubicBezTo>
                    <a:pt x="51" y="195"/>
                    <a:pt x="22" y="238"/>
                    <a:pt x="0" y="281"/>
                  </a:cubicBezTo>
                  <a:lnTo>
                    <a:pt x="1234" y="873"/>
                  </a:lnTo>
                  <a:cubicBezTo>
                    <a:pt x="1270" y="801"/>
                    <a:pt x="1306" y="736"/>
                    <a:pt x="1335" y="664"/>
                  </a:cubicBezTo>
                  <a:lnTo>
                    <a:pt x="1414" y="440"/>
                  </a:lnTo>
                  <a:lnTo>
                    <a:pt x="123" y="0"/>
                  </a:ln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15" name="Google Shape;1315;p70"/>
            <p:cNvSpPr/>
            <p:nvPr/>
          </p:nvSpPr>
          <p:spPr>
            <a:xfrm>
              <a:off x="6582390" y="1548895"/>
              <a:ext cx="121219" cy="108983"/>
            </a:xfrm>
            <a:custGeom>
              <a:avLst/>
              <a:gdLst/>
              <a:ahLst/>
              <a:cxnLst/>
              <a:rect l="l" t="t" r="r" b="b"/>
              <a:pathLst>
                <a:path w="1299" h="1169" extrusionOk="0">
                  <a:moveTo>
                    <a:pt x="195" y="0"/>
                  </a:moveTo>
                  <a:lnTo>
                    <a:pt x="102" y="123"/>
                  </a:lnTo>
                  <a:lnTo>
                    <a:pt x="1" y="238"/>
                  </a:lnTo>
                  <a:lnTo>
                    <a:pt x="1003" y="1168"/>
                  </a:lnTo>
                  <a:lnTo>
                    <a:pt x="1155" y="988"/>
                  </a:lnTo>
                  <a:lnTo>
                    <a:pt x="1299" y="801"/>
                  </a:lnTo>
                  <a:lnTo>
                    <a:pt x="195" y="0"/>
                  </a:ln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16" name="Google Shape;1316;p70"/>
            <p:cNvSpPr/>
            <p:nvPr/>
          </p:nvSpPr>
          <p:spPr>
            <a:xfrm>
              <a:off x="6526586" y="1599238"/>
              <a:ext cx="100316" cy="126510"/>
            </a:xfrm>
            <a:custGeom>
              <a:avLst/>
              <a:gdLst/>
              <a:ahLst/>
              <a:cxnLst/>
              <a:rect l="l" t="t" r="r" b="b"/>
              <a:pathLst>
                <a:path w="1075" h="1357" extrusionOk="0">
                  <a:moveTo>
                    <a:pt x="252" y="1"/>
                  </a:moveTo>
                  <a:cubicBezTo>
                    <a:pt x="209" y="37"/>
                    <a:pt x="173" y="66"/>
                    <a:pt x="130" y="95"/>
                  </a:cubicBezTo>
                  <a:lnTo>
                    <a:pt x="0" y="174"/>
                  </a:lnTo>
                  <a:lnTo>
                    <a:pt x="685" y="1357"/>
                  </a:lnTo>
                  <a:lnTo>
                    <a:pt x="880" y="1234"/>
                  </a:lnTo>
                  <a:cubicBezTo>
                    <a:pt x="952" y="1191"/>
                    <a:pt x="1010" y="1141"/>
                    <a:pt x="1075" y="1097"/>
                  </a:cubicBezTo>
                  <a:lnTo>
                    <a:pt x="252" y="1"/>
                  </a:ln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17" name="Google Shape;1317;p70"/>
            <p:cNvSpPr/>
            <p:nvPr/>
          </p:nvSpPr>
          <p:spPr>
            <a:xfrm>
              <a:off x="6459957" y="1632893"/>
              <a:ext cx="70735" cy="132570"/>
            </a:xfrm>
            <a:custGeom>
              <a:avLst/>
              <a:gdLst/>
              <a:ahLst/>
              <a:cxnLst/>
              <a:rect l="l" t="t" r="r" b="b"/>
              <a:pathLst>
                <a:path w="758" h="1422" extrusionOk="0">
                  <a:moveTo>
                    <a:pt x="296" y="1"/>
                  </a:moveTo>
                  <a:cubicBezTo>
                    <a:pt x="195" y="37"/>
                    <a:pt x="101" y="73"/>
                    <a:pt x="0" y="94"/>
                  </a:cubicBezTo>
                  <a:lnTo>
                    <a:pt x="303" y="1421"/>
                  </a:lnTo>
                  <a:cubicBezTo>
                    <a:pt x="454" y="1393"/>
                    <a:pt x="606" y="1342"/>
                    <a:pt x="757" y="1292"/>
                  </a:cubicBezTo>
                  <a:lnTo>
                    <a:pt x="296" y="1"/>
                  </a:ln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18" name="Google Shape;1318;p70"/>
            <p:cNvSpPr/>
            <p:nvPr/>
          </p:nvSpPr>
          <p:spPr>
            <a:xfrm>
              <a:off x="6379145" y="1646318"/>
              <a:ext cx="43859" cy="128188"/>
            </a:xfrm>
            <a:custGeom>
              <a:avLst/>
              <a:gdLst/>
              <a:ahLst/>
              <a:cxnLst/>
              <a:rect l="l" t="t" r="r" b="b"/>
              <a:pathLst>
                <a:path w="470" h="1375" extrusionOk="0">
                  <a:moveTo>
                    <a:pt x="102" y="1"/>
                  </a:moveTo>
                  <a:lnTo>
                    <a:pt x="1" y="1364"/>
                  </a:lnTo>
                  <a:cubicBezTo>
                    <a:pt x="113" y="1369"/>
                    <a:pt x="221" y="1374"/>
                    <a:pt x="331" y="1374"/>
                  </a:cubicBezTo>
                  <a:cubicBezTo>
                    <a:pt x="377" y="1374"/>
                    <a:pt x="423" y="1373"/>
                    <a:pt x="469" y="1371"/>
                  </a:cubicBezTo>
                  <a:lnTo>
                    <a:pt x="412" y="1"/>
                  </a:lnTo>
                  <a:cubicBezTo>
                    <a:pt x="361" y="4"/>
                    <a:pt x="309" y="6"/>
                    <a:pt x="257" y="6"/>
                  </a:cubicBezTo>
                  <a:cubicBezTo>
                    <a:pt x="204" y="6"/>
                    <a:pt x="152" y="4"/>
                    <a:pt x="102" y="1"/>
                  </a:cubicBezTo>
                  <a:close/>
                </a:path>
              </a:pathLst>
            </a:custGeom>
            <a:solidFill>
              <a:srgbClr val="5F7D95"/>
            </a:solidFill>
            <a:ln w="9525" cap="flat" cmpd="sng">
              <a:solidFill>
                <a:srgbClr val="5F7D95"/>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19" name="Google Shape;1319;p70"/>
            <p:cNvSpPr/>
            <p:nvPr/>
          </p:nvSpPr>
          <p:spPr>
            <a:xfrm>
              <a:off x="6272109" y="1630842"/>
              <a:ext cx="74187" cy="131917"/>
            </a:xfrm>
            <a:custGeom>
              <a:avLst/>
              <a:gdLst/>
              <a:ahLst/>
              <a:cxnLst/>
              <a:rect l="l" t="t" r="r" b="b"/>
              <a:pathLst>
                <a:path w="795" h="1415" extrusionOk="0">
                  <a:moveTo>
                    <a:pt x="506" y="1"/>
                  </a:moveTo>
                  <a:lnTo>
                    <a:pt x="1" y="1270"/>
                  </a:lnTo>
                  <a:cubicBezTo>
                    <a:pt x="145" y="1328"/>
                    <a:pt x="296" y="1379"/>
                    <a:pt x="448" y="1415"/>
                  </a:cubicBezTo>
                  <a:lnTo>
                    <a:pt x="794" y="95"/>
                  </a:lnTo>
                  <a:cubicBezTo>
                    <a:pt x="693" y="66"/>
                    <a:pt x="599" y="37"/>
                    <a:pt x="506" y="1"/>
                  </a:cubicBezTo>
                  <a:close/>
                </a:path>
              </a:pathLst>
            </a:custGeom>
            <a:solidFill>
              <a:srgbClr val="5F7D95"/>
            </a:solidFill>
            <a:ln w="9525" cap="flat" cmpd="sng">
              <a:solidFill>
                <a:srgbClr val="5F7D95"/>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20" name="Google Shape;1320;p70"/>
            <p:cNvSpPr/>
            <p:nvPr/>
          </p:nvSpPr>
          <p:spPr>
            <a:xfrm>
              <a:off x="6177205" y="1595229"/>
              <a:ext cx="103769" cy="125205"/>
            </a:xfrm>
            <a:custGeom>
              <a:avLst/>
              <a:gdLst/>
              <a:ahLst/>
              <a:cxnLst/>
              <a:rect l="l" t="t" r="r" b="b"/>
              <a:pathLst>
                <a:path w="1112" h="1343" extrusionOk="0">
                  <a:moveTo>
                    <a:pt x="859" y="1"/>
                  </a:moveTo>
                  <a:lnTo>
                    <a:pt x="1" y="1068"/>
                  </a:lnTo>
                  <a:cubicBezTo>
                    <a:pt x="123" y="1169"/>
                    <a:pt x="253" y="1256"/>
                    <a:pt x="390" y="1342"/>
                  </a:cubicBezTo>
                  <a:lnTo>
                    <a:pt x="1112" y="174"/>
                  </a:lnTo>
                  <a:cubicBezTo>
                    <a:pt x="1018" y="123"/>
                    <a:pt x="938" y="66"/>
                    <a:pt x="859" y="1"/>
                  </a:cubicBezTo>
                  <a:close/>
                </a:path>
              </a:pathLst>
            </a:custGeom>
            <a:solidFill>
              <a:srgbClr val="5F7D95"/>
            </a:solidFill>
            <a:ln w="9525" cap="flat" cmpd="sng">
              <a:solidFill>
                <a:srgbClr val="5F7D95"/>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21" name="Google Shape;1321;p70"/>
            <p:cNvSpPr/>
            <p:nvPr/>
          </p:nvSpPr>
          <p:spPr>
            <a:xfrm>
              <a:off x="6103205" y="1542835"/>
              <a:ext cx="123272" cy="106932"/>
            </a:xfrm>
            <a:custGeom>
              <a:avLst/>
              <a:gdLst/>
              <a:ahLst/>
              <a:cxnLst/>
              <a:rect l="l" t="t" r="r" b="b"/>
              <a:pathLst>
                <a:path w="1321" h="1147" extrusionOk="0">
                  <a:moveTo>
                    <a:pt x="1126" y="0"/>
                  </a:moveTo>
                  <a:lnTo>
                    <a:pt x="0" y="772"/>
                  </a:lnTo>
                  <a:lnTo>
                    <a:pt x="137" y="959"/>
                  </a:lnTo>
                  <a:lnTo>
                    <a:pt x="210" y="1053"/>
                  </a:lnTo>
                  <a:lnTo>
                    <a:pt x="289" y="1147"/>
                  </a:lnTo>
                  <a:lnTo>
                    <a:pt x="1320" y="245"/>
                  </a:lnTo>
                  <a:lnTo>
                    <a:pt x="1263" y="188"/>
                  </a:lnTo>
                  <a:lnTo>
                    <a:pt x="1219" y="123"/>
                  </a:lnTo>
                  <a:lnTo>
                    <a:pt x="1126" y="0"/>
                  </a:lnTo>
                  <a:close/>
                </a:path>
              </a:pathLst>
            </a:custGeom>
            <a:solidFill>
              <a:srgbClr val="5F7D95"/>
            </a:solidFill>
            <a:ln w="9525" cap="flat" cmpd="sng">
              <a:solidFill>
                <a:srgbClr val="5F7D95"/>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22" name="Google Shape;1322;p70"/>
            <p:cNvSpPr/>
            <p:nvPr/>
          </p:nvSpPr>
          <p:spPr>
            <a:xfrm>
              <a:off x="6055426" y="1478881"/>
              <a:ext cx="131951" cy="78777"/>
            </a:xfrm>
            <a:custGeom>
              <a:avLst/>
              <a:gdLst/>
              <a:ahLst/>
              <a:cxnLst/>
              <a:rect l="l" t="t" r="r" b="b"/>
              <a:pathLst>
                <a:path w="1414" h="845" extrusionOk="0">
                  <a:moveTo>
                    <a:pt x="1306" y="1"/>
                  </a:moveTo>
                  <a:lnTo>
                    <a:pt x="0" y="405"/>
                  </a:lnTo>
                  <a:cubicBezTo>
                    <a:pt x="51" y="549"/>
                    <a:pt x="101" y="701"/>
                    <a:pt x="166" y="845"/>
                  </a:cubicBezTo>
                  <a:lnTo>
                    <a:pt x="1414" y="282"/>
                  </a:lnTo>
                  <a:cubicBezTo>
                    <a:pt x="1371" y="196"/>
                    <a:pt x="1342" y="95"/>
                    <a:pt x="1306" y="1"/>
                  </a:cubicBezTo>
                  <a:close/>
                </a:path>
              </a:pathLst>
            </a:custGeom>
            <a:solidFill>
              <a:srgbClr val="5F7D95"/>
            </a:solidFill>
            <a:ln w="9525" cap="flat" cmpd="sng">
              <a:solidFill>
                <a:srgbClr val="5F7D95"/>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23" name="Google Shape;1323;p70"/>
            <p:cNvSpPr/>
            <p:nvPr/>
          </p:nvSpPr>
          <p:spPr>
            <a:xfrm>
              <a:off x="6039282" y="1408308"/>
              <a:ext cx="129338" cy="43817"/>
            </a:xfrm>
            <a:custGeom>
              <a:avLst/>
              <a:gdLst/>
              <a:ahLst/>
              <a:cxnLst/>
              <a:rect l="l" t="t" r="r" b="b"/>
              <a:pathLst>
                <a:path w="1386" h="470" extrusionOk="0">
                  <a:moveTo>
                    <a:pt x="0" y="1"/>
                  </a:moveTo>
                  <a:cubicBezTo>
                    <a:pt x="7" y="152"/>
                    <a:pt x="7" y="311"/>
                    <a:pt x="29" y="469"/>
                  </a:cubicBezTo>
                  <a:lnTo>
                    <a:pt x="1385" y="304"/>
                  </a:lnTo>
                  <a:cubicBezTo>
                    <a:pt x="1371" y="203"/>
                    <a:pt x="1378" y="102"/>
                    <a:pt x="1363" y="1"/>
                  </a:cubicBezTo>
                  <a:close/>
                </a:path>
              </a:pathLst>
            </a:custGeom>
            <a:solidFill>
              <a:srgbClr val="5F7D95"/>
            </a:solidFill>
            <a:ln w="9525" cap="flat" cmpd="sng">
              <a:solidFill>
                <a:srgbClr val="5F7D95"/>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24" name="Google Shape;1324;p70"/>
            <p:cNvSpPr/>
            <p:nvPr/>
          </p:nvSpPr>
          <p:spPr>
            <a:xfrm>
              <a:off x="6608612" y="1210666"/>
              <a:ext cx="128685" cy="93507"/>
            </a:xfrm>
            <a:custGeom>
              <a:avLst/>
              <a:gdLst/>
              <a:ahLst/>
              <a:cxnLst/>
              <a:rect l="l" t="t" r="r" b="b"/>
              <a:pathLst>
                <a:path w="1379" h="1003" extrusionOk="0">
                  <a:moveTo>
                    <a:pt x="1155" y="0"/>
                  </a:moveTo>
                  <a:lnTo>
                    <a:pt x="1" y="736"/>
                  </a:lnTo>
                  <a:lnTo>
                    <a:pt x="80" y="866"/>
                  </a:lnTo>
                  <a:cubicBezTo>
                    <a:pt x="102" y="909"/>
                    <a:pt x="131" y="959"/>
                    <a:pt x="145" y="1003"/>
                  </a:cubicBezTo>
                  <a:lnTo>
                    <a:pt x="1379" y="411"/>
                  </a:lnTo>
                  <a:cubicBezTo>
                    <a:pt x="1342" y="339"/>
                    <a:pt x="1314" y="267"/>
                    <a:pt x="1278" y="202"/>
                  </a:cubicBezTo>
                  <a:lnTo>
                    <a:pt x="1155" y="0"/>
                  </a:ln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grpSp>
      <p:grpSp>
        <p:nvGrpSpPr>
          <p:cNvPr id="1325" name="Google Shape;1325;p70"/>
          <p:cNvGrpSpPr/>
          <p:nvPr/>
        </p:nvGrpSpPr>
        <p:grpSpPr>
          <a:xfrm>
            <a:off x="6736837" y="3065149"/>
            <a:ext cx="756992" cy="802848"/>
            <a:chOff x="1825800" y="1651625"/>
            <a:chExt cx="539989" cy="571775"/>
          </a:xfrm>
        </p:grpSpPr>
        <p:sp>
          <p:nvSpPr>
            <p:cNvPr id="1326" name="Google Shape;1326;p70"/>
            <p:cNvSpPr/>
            <p:nvPr/>
          </p:nvSpPr>
          <p:spPr>
            <a:xfrm>
              <a:off x="2093189" y="1651625"/>
              <a:ext cx="272600" cy="287950"/>
            </a:xfrm>
            <a:custGeom>
              <a:avLst/>
              <a:gdLst/>
              <a:ahLst/>
              <a:cxnLst/>
              <a:rect l="l" t="t" r="r" b="b"/>
              <a:pathLst>
                <a:path w="10904" h="11518" extrusionOk="0">
                  <a:moveTo>
                    <a:pt x="2" y="1"/>
                  </a:moveTo>
                  <a:lnTo>
                    <a:pt x="0" y="11518"/>
                  </a:lnTo>
                  <a:lnTo>
                    <a:pt x="10904" y="11518"/>
                  </a:lnTo>
                  <a:cubicBezTo>
                    <a:pt x="10391" y="5596"/>
                    <a:pt x="5836" y="826"/>
                    <a:pt x="2" y="1"/>
                  </a:cubicBezTo>
                  <a:close/>
                </a:path>
              </a:pathLst>
            </a:custGeom>
            <a:noFill/>
            <a:ln w="9525" cap="flat" cmpd="sng">
              <a:solidFill>
                <a:srgbClr val="667E9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27" name="Google Shape;1327;p70"/>
            <p:cNvSpPr/>
            <p:nvPr/>
          </p:nvSpPr>
          <p:spPr>
            <a:xfrm>
              <a:off x="1825800" y="1967150"/>
              <a:ext cx="231900" cy="233575"/>
            </a:xfrm>
            <a:custGeom>
              <a:avLst/>
              <a:gdLst/>
              <a:ahLst/>
              <a:cxnLst/>
              <a:rect l="l" t="t" r="r" b="b"/>
              <a:pathLst>
                <a:path w="9276" h="9343" extrusionOk="0">
                  <a:moveTo>
                    <a:pt x="0" y="1"/>
                  </a:moveTo>
                  <a:cubicBezTo>
                    <a:pt x="465" y="4930"/>
                    <a:pt x="4350" y="8842"/>
                    <a:pt x="9275" y="9343"/>
                  </a:cubicBezTo>
                  <a:lnTo>
                    <a:pt x="9275" y="1"/>
                  </a:lnTo>
                  <a:close/>
                </a:path>
              </a:pathLst>
            </a:custGeom>
            <a:noFill/>
            <a:ln w="9525" cap="flat" cmpd="sng">
              <a:solidFill>
                <a:srgbClr val="445D73"/>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28" name="Google Shape;1328;p70"/>
            <p:cNvSpPr/>
            <p:nvPr/>
          </p:nvSpPr>
          <p:spPr>
            <a:xfrm>
              <a:off x="2093189" y="1967150"/>
              <a:ext cx="244350" cy="256250"/>
            </a:xfrm>
            <a:custGeom>
              <a:avLst/>
              <a:gdLst/>
              <a:ahLst/>
              <a:cxnLst/>
              <a:rect l="l" t="t" r="r" b="b"/>
              <a:pathLst>
                <a:path w="9774" h="10250" extrusionOk="0">
                  <a:moveTo>
                    <a:pt x="0" y="1"/>
                  </a:moveTo>
                  <a:lnTo>
                    <a:pt x="0" y="10249"/>
                  </a:lnTo>
                  <a:cubicBezTo>
                    <a:pt x="5200" y="9514"/>
                    <a:pt x="9280" y="5280"/>
                    <a:pt x="9773" y="1"/>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29" name="Google Shape;1329;p70"/>
            <p:cNvSpPr/>
            <p:nvPr/>
          </p:nvSpPr>
          <p:spPr>
            <a:xfrm>
              <a:off x="1851375" y="1730300"/>
              <a:ext cx="206325" cy="209275"/>
            </a:xfrm>
            <a:custGeom>
              <a:avLst/>
              <a:gdLst/>
              <a:ahLst/>
              <a:cxnLst/>
              <a:rect l="l" t="t" r="r" b="b"/>
              <a:pathLst>
                <a:path w="8253" h="8371" extrusionOk="0">
                  <a:moveTo>
                    <a:pt x="8252" y="1"/>
                  </a:moveTo>
                  <a:cubicBezTo>
                    <a:pt x="3865" y="441"/>
                    <a:pt x="383" y="3959"/>
                    <a:pt x="1" y="8371"/>
                  </a:cubicBezTo>
                  <a:lnTo>
                    <a:pt x="8252" y="8371"/>
                  </a:lnTo>
                  <a:lnTo>
                    <a:pt x="8252" y="1"/>
                  </a:lnTo>
                  <a:close/>
                </a:path>
              </a:pathLst>
            </a:cu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grpSp>
      <p:grpSp>
        <p:nvGrpSpPr>
          <p:cNvPr id="1330" name="Google Shape;1330;p70"/>
          <p:cNvGrpSpPr/>
          <p:nvPr/>
        </p:nvGrpSpPr>
        <p:grpSpPr>
          <a:xfrm>
            <a:off x="4970077" y="5140773"/>
            <a:ext cx="677497" cy="677273"/>
            <a:chOff x="1897577" y="2802432"/>
            <a:chExt cx="492176" cy="492014"/>
          </a:xfrm>
        </p:grpSpPr>
        <p:sp>
          <p:nvSpPr>
            <p:cNvPr id="1331" name="Google Shape;1331;p70"/>
            <p:cNvSpPr/>
            <p:nvPr/>
          </p:nvSpPr>
          <p:spPr>
            <a:xfrm>
              <a:off x="2067309" y="2802432"/>
              <a:ext cx="152163" cy="136326"/>
            </a:xfrm>
            <a:custGeom>
              <a:avLst/>
              <a:gdLst/>
              <a:ahLst/>
              <a:cxnLst/>
              <a:rect l="l" t="t" r="r" b="b"/>
              <a:pathLst>
                <a:path w="9435" h="8453" extrusionOk="0">
                  <a:moveTo>
                    <a:pt x="4727" y="1"/>
                  </a:moveTo>
                  <a:cubicBezTo>
                    <a:pt x="3131" y="1"/>
                    <a:pt x="1537" y="250"/>
                    <a:pt x="0" y="751"/>
                  </a:cubicBezTo>
                  <a:lnTo>
                    <a:pt x="2502" y="8452"/>
                  </a:lnTo>
                  <a:cubicBezTo>
                    <a:pt x="3225" y="8211"/>
                    <a:pt x="3983" y="8097"/>
                    <a:pt x="4740" y="8097"/>
                  </a:cubicBezTo>
                  <a:cubicBezTo>
                    <a:pt x="5486" y="8097"/>
                    <a:pt x="6221" y="8211"/>
                    <a:pt x="6932" y="8441"/>
                  </a:cubicBezTo>
                  <a:lnTo>
                    <a:pt x="9434" y="740"/>
                  </a:lnTo>
                  <a:cubicBezTo>
                    <a:pt x="7901" y="248"/>
                    <a:pt x="6313" y="1"/>
                    <a:pt x="4727" y="1"/>
                  </a:cubicBezTo>
                  <a:close/>
                </a:path>
              </a:pathLst>
            </a:cu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32" name="Google Shape;1332;p70"/>
            <p:cNvSpPr/>
            <p:nvPr/>
          </p:nvSpPr>
          <p:spPr>
            <a:xfrm>
              <a:off x="2179099" y="2814350"/>
              <a:ext cx="163452" cy="166049"/>
            </a:xfrm>
            <a:custGeom>
              <a:avLst/>
              <a:gdLst/>
              <a:ahLst/>
              <a:cxnLst/>
              <a:rect l="l" t="t" r="r" b="b"/>
              <a:pathLst>
                <a:path w="10135" h="10296" extrusionOk="0">
                  <a:moveTo>
                    <a:pt x="2491" y="1"/>
                  </a:moveTo>
                  <a:lnTo>
                    <a:pt x="0" y="7702"/>
                  </a:lnTo>
                  <a:cubicBezTo>
                    <a:pt x="1435" y="8161"/>
                    <a:pt x="2686" y="9079"/>
                    <a:pt x="3581" y="10296"/>
                  </a:cubicBezTo>
                  <a:lnTo>
                    <a:pt x="10135" y="5533"/>
                  </a:lnTo>
                  <a:cubicBezTo>
                    <a:pt x="8230" y="2927"/>
                    <a:pt x="5555" y="988"/>
                    <a:pt x="2491" y="1"/>
                  </a:cubicBez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33" name="Google Shape;1333;p70"/>
            <p:cNvSpPr/>
            <p:nvPr/>
          </p:nvSpPr>
          <p:spPr>
            <a:xfrm>
              <a:off x="2236848" y="3048492"/>
              <a:ext cx="152905" cy="144760"/>
            </a:xfrm>
            <a:custGeom>
              <a:avLst/>
              <a:gdLst/>
              <a:ahLst/>
              <a:cxnLst/>
              <a:rect l="l" t="t" r="r" b="b"/>
              <a:pathLst>
                <a:path w="9481" h="8976" extrusionOk="0">
                  <a:moveTo>
                    <a:pt x="1377" y="0"/>
                  </a:moveTo>
                  <a:cubicBezTo>
                    <a:pt x="1377" y="1515"/>
                    <a:pt x="895" y="2996"/>
                    <a:pt x="0" y="4212"/>
                  </a:cubicBezTo>
                  <a:lnTo>
                    <a:pt x="6554" y="8976"/>
                  </a:lnTo>
                  <a:cubicBezTo>
                    <a:pt x="8459" y="6370"/>
                    <a:pt x="9480" y="3225"/>
                    <a:pt x="9480" y="0"/>
                  </a:cubicBez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34" name="Google Shape;1334;p70"/>
            <p:cNvSpPr/>
            <p:nvPr/>
          </p:nvSpPr>
          <p:spPr>
            <a:xfrm>
              <a:off x="1944586" y="2814543"/>
              <a:ext cx="163097" cy="166226"/>
            </a:xfrm>
            <a:custGeom>
              <a:avLst/>
              <a:gdLst/>
              <a:ahLst/>
              <a:cxnLst/>
              <a:rect l="l" t="t" r="r" b="b"/>
              <a:pathLst>
                <a:path w="10113" h="10307" extrusionOk="0">
                  <a:moveTo>
                    <a:pt x="7610" y="0"/>
                  </a:moveTo>
                  <a:cubicBezTo>
                    <a:pt x="4557" y="999"/>
                    <a:pt x="1883" y="2938"/>
                    <a:pt x="1" y="5544"/>
                  </a:cubicBezTo>
                  <a:lnTo>
                    <a:pt x="6554" y="10307"/>
                  </a:lnTo>
                  <a:cubicBezTo>
                    <a:pt x="7438" y="9090"/>
                    <a:pt x="8677" y="8172"/>
                    <a:pt x="10112" y="7701"/>
                  </a:cubicBezTo>
                  <a:lnTo>
                    <a:pt x="7610" y="0"/>
                  </a:ln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35" name="Google Shape;1335;p70"/>
            <p:cNvSpPr/>
            <p:nvPr/>
          </p:nvSpPr>
          <p:spPr>
            <a:xfrm>
              <a:off x="2236848" y="2903562"/>
              <a:ext cx="152905" cy="144954"/>
            </a:xfrm>
            <a:custGeom>
              <a:avLst/>
              <a:gdLst/>
              <a:ahLst/>
              <a:cxnLst/>
              <a:rect l="l" t="t" r="r" b="b"/>
              <a:pathLst>
                <a:path w="9481" h="8988" extrusionOk="0">
                  <a:moveTo>
                    <a:pt x="6554" y="1"/>
                  </a:moveTo>
                  <a:lnTo>
                    <a:pt x="0" y="4764"/>
                  </a:lnTo>
                  <a:cubicBezTo>
                    <a:pt x="895" y="5992"/>
                    <a:pt x="1377" y="7472"/>
                    <a:pt x="1377" y="8987"/>
                  </a:cubicBezTo>
                  <a:lnTo>
                    <a:pt x="9469" y="8987"/>
                  </a:lnTo>
                  <a:cubicBezTo>
                    <a:pt x="9480" y="5751"/>
                    <a:pt x="8459" y="2606"/>
                    <a:pt x="6554" y="1"/>
                  </a:cubicBezTo>
                  <a:close/>
                </a:path>
              </a:pathLst>
            </a:cu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36" name="Google Shape;1336;p70"/>
            <p:cNvSpPr/>
            <p:nvPr/>
          </p:nvSpPr>
          <p:spPr>
            <a:xfrm>
              <a:off x="2179099" y="3116417"/>
              <a:ext cx="163452" cy="166242"/>
            </a:xfrm>
            <a:custGeom>
              <a:avLst/>
              <a:gdLst/>
              <a:ahLst/>
              <a:cxnLst/>
              <a:rect l="l" t="t" r="r" b="b"/>
              <a:pathLst>
                <a:path w="10135" h="10308" extrusionOk="0">
                  <a:moveTo>
                    <a:pt x="3581" y="0"/>
                  </a:moveTo>
                  <a:cubicBezTo>
                    <a:pt x="2686" y="1229"/>
                    <a:pt x="1435" y="2135"/>
                    <a:pt x="0" y="2594"/>
                  </a:cubicBezTo>
                  <a:lnTo>
                    <a:pt x="2502" y="10307"/>
                  </a:lnTo>
                  <a:cubicBezTo>
                    <a:pt x="5567" y="9309"/>
                    <a:pt x="8241" y="7369"/>
                    <a:pt x="10135" y="4764"/>
                  </a:cubicBezTo>
                  <a:lnTo>
                    <a:pt x="3581" y="0"/>
                  </a:lnTo>
                  <a:close/>
                </a:path>
              </a:pathLst>
            </a:cu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37" name="Google Shape;1337;p70"/>
            <p:cNvSpPr/>
            <p:nvPr/>
          </p:nvSpPr>
          <p:spPr>
            <a:xfrm>
              <a:off x="1897577" y="2903933"/>
              <a:ext cx="152727" cy="144583"/>
            </a:xfrm>
            <a:custGeom>
              <a:avLst/>
              <a:gdLst/>
              <a:ahLst/>
              <a:cxnLst/>
              <a:rect l="l" t="t" r="r" b="b"/>
              <a:pathLst>
                <a:path w="9470" h="8965" extrusionOk="0">
                  <a:moveTo>
                    <a:pt x="2916" y="1"/>
                  </a:moveTo>
                  <a:cubicBezTo>
                    <a:pt x="1022" y="2606"/>
                    <a:pt x="0" y="5739"/>
                    <a:pt x="12" y="8964"/>
                  </a:cubicBezTo>
                  <a:lnTo>
                    <a:pt x="8103" y="8964"/>
                  </a:lnTo>
                  <a:cubicBezTo>
                    <a:pt x="8103" y="7449"/>
                    <a:pt x="8574" y="5980"/>
                    <a:pt x="9469" y="4764"/>
                  </a:cubicBezTo>
                  <a:lnTo>
                    <a:pt x="2916" y="1"/>
                  </a:lnTo>
                  <a:close/>
                </a:path>
              </a:pathLst>
            </a:cu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38" name="Google Shape;1338;p70"/>
            <p:cNvSpPr/>
            <p:nvPr/>
          </p:nvSpPr>
          <p:spPr>
            <a:xfrm>
              <a:off x="2067309" y="3158056"/>
              <a:ext cx="152163" cy="136390"/>
            </a:xfrm>
            <a:custGeom>
              <a:avLst/>
              <a:gdLst/>
              <a:ahLst/>
              <a:cxnLst/>
              <a:rect l="l" t="t" r="r" b="b"/>
              <a:pathLst>
                <a:path w="9435" h="8457" extrusionOk="0">
                  <a:moveTo>
                    <a:pt x="2502" y="1"/>
                  </a:moveTo>
                  <a:lnTo>
                    <a:pt x="0" y="7702"/>
                  </a:lnTo>
                  <a:cubicBezTo>
                    <a:pt x="1541" y="8204"/>
                    <a:pt x="3140" y="8457"/>
                    <a:pt x="4740" y="8457"/>
                  </a:cubicBezTo>
                  <a:cubicBezTo>
                    <a:pt x="6322" y="8457"/>
                    <a:pt x="7905" y="8210"/>
                    <a:pt x="9434" y="7714"/>
                  </a:cubicBezTo>
                  <a:lnTo>
                    <a:pt x="6932" y="12"/>
                  </a:lnTo>
                  <a:cubicBezTo>
                    <a:pt x="6221" y="242"/>
                    <a:pt x="5475" y="357"/>
                    <a:pt x="4740" y="357"/>
                  </a:cubicBezTo>
                  <a:cubicBezTo>
                    <a:pt x="3983" y="357"/>
                    <a:pt x="3225" y="242"/>
                    <a:pt x="2502" y="1"/>
                  </a:cubicBez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39" name="Google Shape;1339;p70"/>
            <p:cNvSpPr/>
            <p:nvPr/>
          </p:nvSpPr>
          <p:spPr>
            <a:xfrm>
              <a:off x="1944586" y="3116046"/>
              <a:ext cx="163097" cy="166242"/>
            </a:xfrm>
            <a:custGeom>
              <a:avLst/>
              <a:gdLst/>
              <a:ahLst/>
              <a:cxnLst/>
              <a:rect l="l" t="t" r="r" b="b"/>
              <a:pathLst>
                <a:path w="10113" h="10308" extrusionOk="0">
                  <a:moveTo>
                    <a:pt x="6554" y="1"/>
                  </a:moveTo>
                  <a:lnTo>
                    <a:pt x="1" y="4764"/>
                  </a:lnTo>
                  <a:cubicBezTo>
                    <a:pt x="1883" y="7369"/>
                    <a:pt x="4557" y="9309"/>
                    <a:pt x="7610" y="10307"/>
                  </a:cubicBezTo>
                  <a:lnTo>
                    <a:pt x="10112" y="2606"/>
                  </a:lnTo>
                  <a:cubicBezTo>
                    <a:pt x="8677" y="2135"/>
                    <a:pt x="7438" y="1229"/>
                    <a:pt x="6554" y="1"/>
                  </a:cubicBezTo>
                  <a:close/>
                </a:path>
              </a:pathLst>
            </a:cu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40" name="Google Shape;1340;p70"/>
            <p:cNvSpPr/>
            <p:nvPr/>
          </p:nvSpPr>
          <p:spPr>
            <a:xfrm>
              <a:off x="1897577" y="3048492"/>
              <a:ext cx="152727" cy="144390"/>
            </a:xfrm>
            <a:custGeom>
              <a:avLst/>
              <a:gdLst/>
              <a:ahLst/>
              <a:cxnLst/>
              <a:rect l="l" t="t" r="r" b="b"/>
              <a:pathLst>
                <a:path w="9470" h="8953" extrusionOk="0">
                  <a:moveTo>
                    <a:pt x="12" y="0"/>
                  </a:moveTo>
                  <a:cubicBezTo>
                    <a:pt x="0" y="3214"/>
                    <a:pt x="1022" y="6347"/>
                    <a:pt x="2916" y="8953"/>
                  </a:cubicBezTo>
                  <a:lnTo>
                    <a:pt x="9469" y="4190"/>
                  </a:lnTo>
                  <a:cubicBezTo>
                    <a:pt x="8574" y="2973"/>
                    <a:pt x="8103" y="1504"/>
                    <a:pt x="8103" y="0"/>
                  </a:cubicBez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41" name="Google Shape;1341;p70"/>
            <p:cNvSpPr/>
            <p:nvPr/>
          </p:nvSpPr>
          <p:spPr>
            <a:xfrm>
              <a:off x="2143379" y="3048492"/>
              <a:ext cx="16" cy="16"/>
            </a:xfrm>
            <a:custGeom>
              <a:avLst/>
              <a:gdLst/>
              <a:ahLst/>
              <a:cxnLst/>
              <a:rect l="l" t="t" r="r" b="b"/>
              <a:pathLst>
                <a:path w="1" h="1" fill="none" extrusionOk="0">
                  <a:moveTo>
                    <a:pt x="0" y="0"/>
                  </a:moveTo>
                  <a:lnTo>
                    <a:pt x="0" y="0"/>
                  </a:lnTo>
                  <a:close/>
                </a:path>
              </a:pathLst>
            </a:custGeom>
            <a:noFill/>
            <a:ln w="9525" cap="rnd"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42" name="Google Shape;1342;p70"/>
            <p:cNvSpPr/>
            <p:nvPr/>
          </p:nvSpPr>
          <p:spPr>
            <a:xfrm>
              <a:off x="2143379" y="3048492"/>
              <a:ext cx="16" cy="16"/>
            </a:xfrm>
            <a:custGeom>
              <a:avLst/>
              <a:gdLst/>
              <a:ahLst/>
              <a:cxnLst/>
              <a:rect l="l" t="t" r="r" b="b"/>
              <a:pathLst>
                <a:path w="1" h="1" fill="none" extrusionOk="0">
                  <a:moveTo>
                    <a:pt x="0" y="0"/>
                  </a:moveTo>
                  <a:lnTo>
                    <a:pt x="0" y="0"/>
                  </a:lnTo>
                  <a:close/>
                </a:path>
              </a:pathLst>
            </a:custGeom>
            <a:noFill/>
            <a:ln w="9525" cap="flat"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grpSp>
      <p:grpSp>
        <p:nvGrpSpPr>
          <p:cNvPr id="1343" name="Google Shape;1343;p70"/>
          <p:cNvGrpSpPr/>
          <p:nvPr/>
        </p:nvGrpSpPr>
        <p:grpSpPr>
          <a:xfrm>
            <a:off x="1278784" y="5558831"/>
            <a:ext cx="1078969" cy="267789"/>
            <a:chOff x="2013045" y="4813233"/>
            <a:chExt cx="921986" cy="228854"/>
          </a:xfrm>
        </p:grpSpPr>
        <p:sp>
          <p:nvSpPr>
            <p:cNvPr id="1344" name="Google Shape;1344;p70"/>
            <p:cNvSpPr/>
            <p:nvPr/>
          </p:nvSpPr>
          <p:spPr>
            <a:xfrm>
              <a:off x="2013045" y="4867370"/>
              <a:ext cx="921986" cy="174718"/>
            </a:xfrm>
            <a:custGeom>
              <a:avLst/>
              <a:gdLst/>
              <a:ahLst/>
              <a:cxnLst/>
              <a:rect l="l" t="t" r="r" b="b"/>
              <a:pathLst>
                <a:path w="138801" h="26303" fill="none" extrusionOk="0">
                  <a:moveTo>
                    <a:pt x="0" y="18153"/>
                  </a:moveTo>
                  <a:lnTo>
                    <a:pt x="0" y="26303"/>
                  </a:lnTo>
                  <a:lnTo>
                    <a:pt x="138800" y="26303"/>
                  </a:lnTo>
                  <a:lnTo>
                    <a:pt x="138800" y="0"/>
                  </a:lnTo>
                  <a:lnTo>
                    <a:pt x="38405" y="0"/>
                  </a:lnTo>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45" name="Google Shape;1345;p70"/>
            <p:cNvSpPr/>
            <p:nvPr/>
          </p:nvSpPr>
          <p:spPr>
            <a:xfrm>
              <a:off x="2013045" y="4813233"/>
              <a:ext cx="316628" cy="174718"/>
            </a:xfrm>
            <a:custGeom>
              <a:avLst/>
              <a:gdLst/>
              <a:ahLst/>
              <a:cxnLst/>
              <a:rect l="l" t="t" r="r" b="b"/>
              <a:pathLst>
                <a:path w="47667" h="26303" fill="none" extrusionOk="0">
                  <a:moveTo>
                    <a:pt x="0" y="0"/>
                  </a:moveTo>
                  <a:lnTo>
                    <a:pt x="0" y="26303"/>
                  </a:lnTo>
                  <a:lnTo>
                    <a:pt x="47666" y="26303"/>
                  </a:lnTo>
                  <a:lnTo>
                    <a:pt x="34453" y="0"/>
                  </a:lnTo>
                  <a:close/>
                </a:path>
              </a:pathLst>
            </a:cu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grpSp>
      <p:grpSp>
        <p:nvGrpSpPr>
          <p:cNvPr id="1346" name="Google Shape;1346;p70"/>
          <p:cNvGrpSpPr/>
          <p:nvPr/>
        </p:nvGrpSpPr>
        <p:grpSpPr>
          <a:xfrm>
            <a:off x="1290064" y="3541340"/>
            <a:ext cx="1056561" cy="359921"/>
            <a:chOff x="1046767" y="4756633"/>
            <a:chExt cx="859646" cy="292841"/>
          </a:xfrm>
        </p:grpSpPr>
        <p:sp>
          <p:nvSpPr>
            <p:cNvPr id="1347" name="Google Shape;1347;p70"/>
            <p:cNvSpPr/>
            <p:nvPr/>
          </p:nvSpPr>
          <p:spPr>
            <a:xfrm>
              <a:off x="1046767" y="4811593"/>
              <a:ext cx="859646" cy="237881"/>
            </a:xfrm>
            <a:custGeom>
              <a:avLst/>
              <a:gdLst/>
              <a:ahLst/>
              <a:cxnLst/>
              <a:rect l="l" t="t" r="r" b="b"/>
              <a:pathLst>
                <a:path w="129416" h="35812" fill="none" extrusionOk="0">
                  <a:moveTo>
                    <a:pt x="31737" y="0"/>
                  </a:moveTo>
                  <a:cubicBezTo>
                    <a:pt x="33960" y="8644"/>
                    <a:pt x="27539" y="17041"/>
                    <a:pt x="18524" y="17041"/>
                  </a:cubicBezTo>
                  <a:cubicBezTo>
                    <a:pt x="9633" y="17041"/>
                    <a:pt x="3088" y="8644"/>
                    <a:pt x="5434" y="0"/>
                  </a:cubicBezTo>
                  <a:lnTo>
                    <a:pt x="2594" y="0"/>
                  </a:lnTo>
                  <a:cubicBezTo>
                    <a:pt x="1236" y="0"/>
                    <a:pt x="1" y="1112"/>
                    <a:pt x="1" y="2594"/>
                  </a:cubicBezTo>
                  <a:lnTo>
                    <a:pt x="1" y="35811"/>
                  </a:lnTo>
                  <a:lnTo>
                    <a:pt x="126823" y="35811"/>
                  </a:lnTo>
                  <a:cubicBezTo>
                    <a:pt x="128304" y="35811"/>
                    <a:pt x="129416" y="34576"/>
                    <a:pt x="129416" y="33218"/>
                  </a:cubicBezTo>
                  <a:lnTo>
                    <a:pt x="129416" y="0"/>
                  </a:lnTo>
                  <a:close/>
                </a:path>
              </a:pathLst>
            </a:custGeom>
            <a:noFill/>
            <a:ln w="9525" cap="flat" cmpd="sng">
              <a:solidFill>
                <a:srgbClr val="667E9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48" name="Google Shape;1348;p70"/>
            <p:cNvSpPr/>
            <p:nvPr/>
          </p:nvSpPr>
          <p:spPr>
            <a:xfrm>
              <a:off x="1046767" y="4983846"/>
              <a:ext cx="65628" cy="65628"/>
            </a:xfrm>
            <a:custGeom>
              <a:avLst/>
              <a:gdLst/>
              <a:ahLst/>
              <a:cxnLst/>
              <a:rect l="l" t="t" r="r" b="b"/>
              <a:pathLst>
                <a:path w="9880" h="9880" fill="none" extrusionOk="0">
                  <a:moveTo>
                    <a:pt x="1" y="0"/>
                  </a:moveTo>
                  <a:lnTo>
                    <a:pt x="1" y="9879"/>
                  </a:lnTo>
                  <a:lnTo>
                    <a:pt x="9880" y="9879"/>
                  </a:lnTo>
                  <a:close/>
                </a:path>
              </a:pathLst>
            </a:cu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49" name="Google Shape;1349;p70"/>
            <p:cNvSpPr/>
            <p:nvPr/>
          </p:nvSpPr>
          <p:spPr>
            <a:xfrm>
              <a:off x="1067279" y="4756633"/>
              <a:ext cx="179640" cy="179646"/>
            </a:xfrm>
            <a:custGeom>
              <a:avLst/>
              <a:gdLst/>
              <a:ahLst/>
              <a:cxnLst/>
              <a:rect l="l" t="t" r="r" b="b"/>
              <a:pathLst>
                <a:path w="27044" h="27045" fill="none" extrusionOk="0">
                  <a:moveTo>
                    <a:pt x="15560" y="1"/>
                  </a:moveTo>
                  <a:cubicBezTo>
                    <a:pt x="5187" y="1"/>
                    <a:pt x="0" y="12473"/>
                    <a:pt x="7286" y="19759"/>
                  </a:cubicBezTo>
                  <a:cubicBezTo>
                    <a:pt x="14572" y="27044"/>
                    <a:pt x="27044" y="21858"/>
                    <a:pt x="27044" y="11609"/>
                  </a:cubicBezTo>
                  <a:cubicBezTo>
                    <a:pt x="27044" y="5187"/>
                    <a:pt x="21857" y="1"/>
                    <a:pt x="15560" y="1"/>
                  </a:cubicBezTo>
                  <a:close/>
                </a:path>
              </a:pathLst>
            </a:custGeom>
            <a:noFill/>
            <a:ln w="9525" cap="flat" cmpd="sng">
              <a:solidFill>
                <a:srgbClr val="A5B7C5"/>
              </a:solidFill>
              <a:prstDash val="solid"/>
              <a:miter lim="123487"/>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grpSp>
      <p:sp>
        <p:nvSpPr>
          <p:cNvPr id="1350" name="Google Shape;1350;p70"/>
          <p:cNvSpPr/>
          <p:nvPr/>
        </p:nvSpPr>
        <p:spPr>
          <a:xfrm>
            <a:off x="9868400" y="3134230"/>
            <a:ext cx="247213" cy="125341"/>
          </a:xfrm>
          <a:custGeom>
            <a:avLst/>
            <a:gdLst/>
            <a:ahLst/>
            <a:cxnLst/>
            <a:rect l="l" t="t" r="r" b="b"/>
            <a:pathLst>
              <a:path w="3045" h="1544" extrusionOk="0">
                <a:moveTo>
                  <a:pt x="1645" y="0"/>
                </a:moveTo>
                <a:lnTo>
                  <a:pt x="2143" y="505"/>
                </a:lnTo>
                <a:lnTo>
                  <a:pt x="0" y="505"/>
                </a:lnTo>
                <a:lnTo>
                  <a:pt x="0" y="1046"/>
                </a:lnTo>
                <a:lnTo>
                  <a:pt x="2143" y="1046"/>
                </a:lnTo>
                <a:lnTo>
                  <a:pt x="1645" y="1544"/>
                </a:lnTo>
                <a:lnTo>
                  <a:pt x="2272" y="1544"/>
                </a:lnTo>
                <a:lnTo>
                  <a:pt x="3044" y="772"/>
                </a:lnTo>
                <a:lnTo>
                  <a:pt x="2272" y="0"/>
                </a:ln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51" name="Google Shape;1351;p70"/>
          <p:cNvSpPr/>
          <p:nvPr/>
        </p:nvSpPr>
        <p:spPr>
          <a:xfrm>
            <a:off x="9467673" y="3110767"/>
            <a:ext cx="229028" cy="172264"/>
          </a:xfrm>
          <a:custGeom>
            <a:avLst/>
            <a:gdLst/>
            <a:ahLst/>
            <a:cxnLst/>
            <a:rect l="l" t="t" r="r" b="b"/>
            <a:pathLst>
              <a:path w="2821" h="2122" extrusionOk="0">
                <a:moveTo>
                  <a:pt x="1761" y="1"/>
                </a:moveTo>
                <a:lnTo>
                  <a:pt x="1400" y="361"/>
                </a:lnTo>
                <a:lnTo>
                  <a:pt x="1847" y="808"/>
                </a:lnTo>
                <a:lnTo>
                  <a:pt x="1" y="808"/>
                </a:lnTo>
                <a:lnTo>
                  <a:pt x="1" y="1321"/>
                </a:lnTo>
                <a:lnTo>
                  <a:pt x="1847" y="1321"/>
                </a:lnTo>
                <a:lnTo>
                  <a:pt x="1400" y="1768"/>
                </a:lnTo>
                <a:lnTo>
                  <a:pt x="1761" y="2121"/>
                </a:lnTo>
                <a:lnTo>
                  <a:pt x="2821" y="1061"/>
                </a:lnTo>
                <a:lnTo>
                  <a:pt x="1761" y="1"/>
                </a:ln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52" name="Google Shape;1352;p70"/>
          <p:cNvSpPr/>
          <p:nvPr/>
        </p:nvSpPr>
        <p:spPr>
          <a:xfrm>
            <a:off x="10297391" y="3119373"/>
            <a:ext cx="223751" cy="155703"/>
          </a:xfrm>
          <a:custGeom>
            <a:avLst/>
            <a:gdLst/>
            <a:ahLst/>
            <a:cxnLst/>
            <a:rect l="l" t="t" r="r" b="b"/>
            <a:pathLst>
              <a:path w="2756" h="1918" extrusionOk="0">
                <a:moveTo>
                  <a:pt x="1757" y="0"/>
                </a:moveTo>
                <a:cubicBezTo>
                  <a:pt x="1693" y="0"/>
                  <a:pt x="1630" y="25"/>
                  <a:pt x="1580" y="75"/>
                </a:cubicBezTo>
                <a:cubicBezTo>
                  <a:pt x="1479" y="176"/>
                  <a:pt x="1479" y="335"/>
                  <a:pt x="1580" y="436"/>
                </a:cubicBezTo>
                <a:lnTo>
                  <a:pt x="1768" y="623"/>
                </a:lnTo>
                <a:cubicBezTo>
                  <a:pt x="1797" y="652"/>
                  <a:pt x="1775" y="702"/>
                  <a:pt x="1739" y="702"/>
                </a:cubicBezTo>
                <a:lnTo>
                  <a:pt x="253" y="702"/>
                </a:lnTo>
                <a:cubicBezTo>
                  <a:pt x="116" y="702"/>
                  <a:pt x="1" y="818"/>
                  <a:pt x="1" y="962"/>
                </a:cubicBezTo>
                <a:cubicBezTo>
                  <a:pt x="1" y="1099"/>
                  <a:pt x="116" y="1215"/>
                  <a:pt x="253" y="1215"/>
                </a:cubicBezTo>
                <a:lnTo>
                  <a:pt x="1739" y="1215"/>
                </a:lnTo>
                <a:cubicBezTo>
                  <a:pt x="1775" y="1215"/>
                  <a:pt x="1797" y="1265"/>
                  <a:pt x="1768" y="1294"/>
                </a:cubicBezTo>
                <a:lnTo>
                  <a:pt x="1580" y="1481"/>
                </a:lnTo>
                <a:cubicBezTo>
                  <a:pt x="1479" y="1582"/>
                  <a:pt x="1479" y="1741"/>
                  <a:pt x="1580" y="1842"/>
                </a:cubicBezTo>
                <a:cubicBezTo>
                  <a:pt x="1631" y="1892"/>
                  <a:pt x="1696" y="1918"/>
                  <a:pt x="1760" y="1918"/>
                </a:cubicBezTo>
                <a:cubicBezTo>
                  <a:pt x="1825" y="1918"/>
                  <a:pt x="1890" y="1892"/>
                  <a:pt x="1941" y="1842"/>
                </a:cubicBezTo>
                <a:lnTo>
                  <a:pt x="2676" y="1106"/>
                </a:lnTo>
                <a:cubicBezTo>
                  <a:pt x="2756" y="1027"/>
                  <a:pt x="2756" y="897"/>
                  <a:pt x="2676" y="811"/>
                </a:cubicBezTo>
                <a:lnTo>
                  <a:pt x="1941" y="82"/>
                </a:lnTo>
                <a:cubicBezTo>
                  <a:pt x="1889" y="27"/>
                  <a:pt x="1823" y="0"/>
                  <a:pt x="1757" y="0"/>
                </a:cubicBez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53" name="Google Shape;1353;p70"/>
          <p:cNvSpPr/>
          <p:nvPr/>
        </p:nvSpPr>
        <p:spPr>
          <a:xfrm>
            <a:off x="10690332" y="3110767"/>
            <a:ext cx="218473" cy="172264"/>
          </a:xfrm>
          <a:custGeom>
            <a:avLst/>
            <a:gdLst/>
            <a:ahLst/>
            <a:cxnLst/>
            <a:rect l="l" t="t" r="r" b="b"/>
            <a:pathLst>
              <a:path w="2691" h="2122" extrusionOk="0">
                <a:moveTo>
                  <a:pt x="1630" y="1"/>
                </a:moveTo>
                <a:lnTo>
                  <a:pt x="1630" y="722"/>
                </a:lnTo>
                <a:lnTo>
                  <a:pt x="1630" y="808"/>
                </a:lnTo>
                <a:lnTo>
                  <a:pt x="0" y="808"/>
                </a:lnTo>
                <a:lnTo>
                  <a:pt x="0" y="1321"/>
                </a:lnTo>
                <a:lnTo>
                  <a:pt x="1630" y="1321"/>
                </a:lnTo>
                <a:lnTo>
                  <a:pt x="1630" y="1407"/>
                </a:lnTo>
                <a:lnTo>
                  <a:pt x="1630" y="2121"/>
                </a:lnTo>
                <a:lnTo>
                  <a:pt x="2691" y="1061"/>
                </a:lnTo>
                <a:lnTo>
                  <a:pt x="1630" y="1"/>
                </a:ln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grpSp>
        <p:nvGrpSpPr>
          <p:cNvPr id="1354" name="Google Shape;1354;p70"/>
          <p:cNvGrpSpPr/>
          <p:nvPr/>
        </p:nvGrpSpPr>
        <p:grpSpPr>
          <a:xfrm>
            <a:off x="9471205" y="3400750"/>
            <a:ext cx="221964" cy="188663"/>
            <a:chOff x="4660325" y="1866850"/>
            <a:chExt cx="68350" cy="58100"/>
          </a:xfrm>
        </p:grpSpPr>
        <p:sp>
          <p:nvSpPr>
            <p:cNvPr id="1355" name="Google Shape;1355;p70"/>
            <p:cNvSpPr/>
            <p:nvPr/>
          </p:nvSpPr>
          <p:spPr>
            <a:xfrm>
              <a:off x="4660325" y="1866850"/>
              <a:ext cx="37700" cy="58100"/>
            </a:xfrm>
            <a:custGeom>
              <a:avLst/>
              <a:gdLst/>
              <a:ahLst/>
              <a:cxnLst/>
              <a:rect l="l" t="t" r="r" b="b"/>
              <a:pathLst>
                <a:path w="1508" h="2324" extrusionOk="0">
                  <a:moveTo>
                    <a:pt x="346" y="1"/>
                  </a:moveTo>
                  <a:lnTo>
                    <a:pt x="0" y="354"/>
                  </a:lnTo>
                  <a:lnTo>
                    <a:pt x="815" y="1162"/>
                  </a:lnTo>
                  <a:lnTo>
                    <a:pt x="0" y="1977"/>
                  </a:lnTo>
                  <a:lnTo>
                    <a:pt x="346" y="2323"/>
                  </a:lnTo>
                  <a:lnTo>
                    <a:pt x="1508" y="1162"/>
                  </a:lnTo>
                  <a:lnTo>
                    <a:pt x="346" y="1"/>
                  </a:ln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56" name="Google Shape;1356;p70"/>
            <p:cNvSpPr/>
            <p:nvPr/>
          </p:nvSpPr>
          <p:spPr>
            <a:xfrm>
              <a:off x="4690975" y="1866850"/>
              <a:ext cx="37700" cy="58100"/>
            </a:xfrm>
            <a:custGeom>
              <a:avLst/>
              <a:gdLst/>
              <a:ahLst/>
              <a:cxnLst/>
              <a:rect l="l" t="t" r="r" b="b"/>
              <a:pathLst>
                <a:path w="1508" h="2324" extrusionOk="0">
                  <a:moveTo>
                    <a:pt x="346" y="1"/>
                  </a:moveTo>
                  <a:lnTo>
                    <a:pt x="0" y="354"/>
                  </a:lnTo>
                  <a:lnTo>
                    <a:pt x="808" y="1162"/>
                  </a:lnTo>
                  <a:lnTo>
                    <a:pt x="0" y="1977"/>
                  </a:lnTo>
                  <a:lnTo>
                    <a:pt x="346" y="2323"/>
                  </a:lnTo>
                  <a:lnTo>
                    <a:pt x="1508" y="1162"/>
                  </a:lnTo>
                  <a:lnTo>
                    <a:pt x="346" y="1"/>
                  </a:ln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grpSp>
      <p:grpSp>
        <p:nvGrpSpPr>
          <p:cNvPr id="1357" name="Google Shape;1357;p70"/>
          <p:cNvGrpSpPr/>
          <p:nvPr/>
        </p:nvGrpSpPr>
        <p:grpSpPr>
          <a:xfrm>
            <a:off x="9883663" y="3435049"/>
            <a:ext cx="216687" cy="120065"/>
            <a:chOff x="4791775" y="1877500"/>
            <a:chExt cx="66725" cy="36975"/>
          </a:xfrm>
        </p:grpSpPr>
        <p:sp>
          <p:nvSpPr>
            <p:cNvPr id="1358" name="Google Shape;1358;p70"/>
            <p:cNvSpPr/>
            <p:nvPr/>
          </p:nvSpPr>
          <p:spPr>
            <a:xfrm>
              <a:off x="4791775" y="1877500"/>
              <a:ext cx="36075" cy="36975"/>
            </a:xfrm>
            <a:custGeom>
              <a:avLst/>
              <a:gdLst/>
              <a:ahLst/>
              <a:cxnLst/>
              <a:rect l="l" t="t" r="r" b="b"/>
              <a:pathLst>
                <a:path w="1443" h="1479" extrusionOk="0">
                  <a:moveTo>
                    <a:pt x="0" y="0"/>
                  </a:moveTo>
                  <a:lnTo>
                    <a:pt x="743" y="736"/>
                  </a:lnTo>
                  <a:lnTo>
                    <a:pt x="0" y="1479"/>
                  </a:lnTo>
                  <a:lnTo>
                    <a:pt x="700" y="1479"/>
                  </a:lnTo>
                  <a:lnTo>
                    <a:pt x="1442" y="736"/>
                  </a:lnTo>
                  <a:lnTo>
                    <a:pt x="700" y="0"/>
                  </a:ln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59" name="Google Shape;1359;p70"/>
            <p:cNvSpPr/>
            <p:nvPr/>
          </p:nvSpPr>
          <p:spPr>
            <a:xfrm>
              <a:off x="4822425" y="1877500"/>
              <a:ext cx="36075" cy="36975"/>
            </a:xfrm>
            <a:custGeom>
              <a:avLst/>
              <a:gdLst/>
              <a:ahLst/>
              <a:cxnLst/>
              <a:rect l="l" t="t" r="r" b="b"/>
              <a:pathLst>
                <a:path w="1443" h="1479" extrusionOk="0">
                  <a:moveTo>
                    <a:pt x="0" y="0"/>
                  </a:moveTo>
                  <a:lnTo>
                    <a:pt x="743" y="736"/>
                  </a:lnTo>
                  <a:lnTo>
                    <a:pt x="0" y="1479"/>
                  </a:lnTo>
                  <a:lnTo>
                    <a:pt x="700" y="1479"/>
                  </a:lnTo>
                  <a:lnTo>
                    <a:pt x="1443" y="736"/>
                  </a:lnTo>
                  <a:lnTo>
                    <a:pt x="700" y="0"/>
                  </a:ln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grpSp>
      <p:grpSp>
        <p:nvGrpSpPr>
          <p:cNvPr id="1360" name="Google Shape;1360;p70"/>
          <p:cNvGrpSpPr/>
          <p:nvPr/>
        </p:nvGrpSpPr>
        <p:grpSpPr>
          <a:xfrm>
            <a:off x="10312614" y="3435049"/>
            <a:ext cx="193305" cy="120065"/>
            <a:chOff x="4923925" y="1877500"/>
            <a:chExt cx="59525" cy="36975"/>
          </a:xfrm>
        </p:grpSpPr>
        <p:sp>
          <p:nvSpPr>
            <p:cNvPr id="1361" name="Google Shape;1361;p70"/>
            <p:cNvSpPr/>
            <p:nvPr/>
          </p:nvSpPr>
          <p:spPr>
            <a:xfrm>
              <a:off x="4923925" y="1877500"/>
              <a:ext cx="28875" cy="36975"/>
            </a:xfrm>
            <a:custGeom>
              <a:avLst/>
              <a:gdLst/>
              <a:ahLst/>
              <a:cxnLst/>
              <a:rect l="l" t="t" r="r" b="b"/>
              <a:pathLst>
                <a:path w="1155" h="1479" extrusionOk="0">
                  <a:moveTo>
                    <a:pt x="332" y="0"/>
                  </a:moveTo>
                  <a:cubicBezTo>
                    <a:pt x="116" y="0"/>
                    <a:pt x="1" y="260"/>
                    <a:pt x="159" y="419"/>
                  </a:cubicBezTo>
                  <a:lnTo>
                    <a:pt x="433" y="700"/>
                  </a:lnTo>
                  <a:cubicBezTo>
                    <a:pt x="455" y="722"/>
                    <a:pt x="455" y="758"/>
                    <a:pt x="433" y="779"/>
                  </a:cubicBezTo>
                  <a:lnTo>
                    <a:pt x="159" y="1053"/>
                  </a:lnTo>
                  <a:cubicBezTo>
                    <a:pt x="1" y="1212"/>
                    <a:pt x="116" y="1479"/>
                    <a:pt x="332" y="1479"/>
                  </a:cubicBezTo>
                  <a:cubicBezTo>
                    <a:pt x="397" y="1479"/>
                    <a:pt x="462" y="1450"/>
                    <a:pt x="506" y="1407"/>
                  </a:cubicBezTo>
                  <a:lnTo>
                    <a:pt x="1133" y="779"/>
                  </a:lnTo>
                  <a:cubicBezTo>
                    <a:pt x="1155" y="758"/>
                    <a:pt x="1155" y="722"/>
                    <a:pt x="1133" y="700"/>
                  </a:cubicBezTo>
                  <a:lnTo>
                    <a:pt x="506" y="73"/>
                  </a:lnTo>
                  <a:cubicBezTo>
                    <a:pt x="462" y="22"/>
                    <a:pt x="397" y="0"/>
                    <a:pt x="332" y="0"/>
                  </a:cubicBez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62" name="Google Shape;1362;p70"/>
            <p:cNvSpPr/>
            <p:nvPr/>
          </p:nvSpPr>
          <p:spPr>
            <a:xfrm>
              <a:off x="4954575" y="1877500"/>
              <a:ext cx="28875" cy="36975"/>
            </a:xfrm>
            <a:custGeom>
              <a:avLst/>
              <a:gdLst/>
              <a:ahLst/>
              <a:cxnLst/>
              <a:rect l="l" t="t" r="r" b="b"/>
              <a:pathLst>
                <a:path w="1155" h="1479" extrusionOk="0">
                  <a:moveTo>
                    <a:pt x="333" y="0"/>
                  </a:moveTo>
                  <a:cubicBezTo>
                    <a:pt x="116" y="0"/>
                    <a:pt x="1" y="260"/>
                    <a:pt x="159" y="419"/>
                  </a:cubicBezTo>
                  <a:lnTo>
                    <a:pt x="434" y="700"/>
                  </a:lnTo>
                  <a:cubicBezTo>
                    <a:pt x="455" y="722"/>
                    <a:pt x="455" y="758"/>
                    <a:pt x="434" y="779"/>
                  </a:cubicBezTo>
                  <a:lnTo>
                    <a:pt x="159" y="1053"/>
                  </a:lnTo>
                  <a:cubicBezTo>
                    <a:pt x="1" y="1212"/>
                    <a:pt x="116" y="1479"/>
                    <a:pt x="333" y="1479"/>
                  </a:cubicBezTo>
                  <a:cubicBezTo>
                    <a:pt x="397" y="1479"/>
                    <a:pt x="462" y="1450"/>
                    <a:pt x="506" y="1407"/>
                  </a:cubicBezTo>
                  <a:lnTo>
                    <a:pt x="1133" y="779"/>
                  </a:lnTo>
                  <a:cubicBezTo>
                    <a:pt x="1155" y="758"/>
                    <a:pt x="1155" y="722"/>
                    <a:pt x="1133" y="700"/>
                  </a:cubicBezTo>
                  <a:lnTo>
                    <a:pt x="506" y="73"/>
                  </a:lnTo>
                  <a:cubicBezTo>
                    <a:pt x="462" y="22"/>
                    <a:pt x="397" y="0"/>
                    <a:pt x="333" y="0"/>
                  </a:cubicBez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grpSp>
      <p:grpSp>
        <p:nvGrpSpPr>
          <p:cNvPr id="1363" name="Google Shape;1363;p70"/>
          <p:cNvGrpSpPr/>
          <p:nvPr/>
        </p:nvGrpSpPr>
        <p:grpSpPr>
          <a:xfrm>
            <a:off x="10705270" y="3411303"/>
            <a:ext cx="188596" cy="167556"/>
            <a:chOff x="5058450" y="1870100"/>
            <a:chExt cx="58075" cy="51600"/>
          </a:xfrm>
        </p:grpSpPr>
        <p:sp>
          <p:nvSpPr>
            <p:cNvPr id="1364" name="Google Shape;1364;p70"/>
            <p:cNvSpPr/>
            <p:nvPr/>
          </p:nvSpPr>
          <p:spPr>
            <a:xfrm>
              <a:off x="5058450" y="1870100"/>
              <a:ext cx="25800" cy="51600"/>
            </a:xfrm>
            <a:custGeom>
              <a:avLst/>
              <a:gdLst/>
              <a:ahLst/>
              <a:cxnLst/>
              <a:rect l="l" t="t" r="r" b="b"/>
              <a:pathLst>
                <a:path w="1032" h="2064" extrusionOk="0">
                  <a:moveTo>
                    <a:pt x="0" y="1"/>
                  </a:moveTo>
                  <a:lnTo>
                    <a:pt x="0" y="621"/>
                  </a:lnTo>
                  <a:lnTo>
                    <a:pt x="0" y="1443"/>
                  </a:lnTo>
                  <a:lnTo>
                    <a:pt x="0" y="2063"/>
                  </a:lnTo>
                  <a:lnTo>
                    <a:pt x="1032" y="1032"/>
                  </a:lnTo>
                  <a:lnTo>
                    <a:pt x="0" y="1"/>
                  </a:ln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65" name="Google Shape;1365;p70"/>
            <p:cNvSpPr/>
            <p:nvPr/>
          </p:nvSpPr>
          <p:spPr>
            <a:xfrm>
              <a:off x="5090725" y="1870100"/>
              <a:ext cx="25800" cy="51600"/>
            </a:xfrm>
            <a:custGeom>
              <a:avLst/>
              <a:gdLst/>
              <a:ahLst/>
              <a:cxnLst/>
              <a:rect l="l" t="t" r="r" b="b"/>
              <a:pathLst>
                <a:path w="1032" h="2064" extrusionOk="0">
                  <a:moveTo>
                    <a:pt x="0" y="1"/>
                  </a:moveTo>
                  <a:lnTo>
                    <a:pt x="0" y="621"/>
                  </a:lnTo>
                  <a:lnTo>
                    <a:pt x="0" y="1443"/>
                  </a:lnTo>
                  <a:lnTo>
                    <a:pt x="0" y="2063"/>
                  </a:lnTo>
                  <a:lnTo>
                    <a:pt x="1032" y="1032"/>
                  </a:lnTo>
                  <a:lnTo>
                    <a:pt x="0" y="1"/>
                  </a:ln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grpSp>
      <p:grpSp>
        <p:nvGrpSpPr>
          <p:cNvPr id="1366" name="Google Shape;1366;p70"/>
          <p:cNvGrpSpPr/>
          <p:nvPr/>
        </p:nvGrpSpPr>
        <p:grpSpPr>
          <a:xfrm>
            <a:off x="9924622" y="3974514"/>
            <a:ext cx="134769" cy="143527"/>
            <a:chOff x="4811425" y="2065025"/>
            <a:chExt cx="41500" cy="44200"/>
          </a:xfrm>
        </p:grpSpPr>
        <p:sp>
          <p:nvSpPr>
            <p:cNvPr id="1367" name="Google Shape;1367;p70"/>
            <p:cNvSpPr/>
            <p:nvPr/>
          </p:nvSpPr>
          <p:spPr>
            <a:xfrm>
              <a:off x="4825300" y="2065025"/>
              <a:ext cx="27625" cy="44200"/>
            </a:xfrm>
            <a:custGeom>
              <a:avLst/>
              <a:gdLst/>
              <a:ahLst/>
              <a:cxnLst/>
              <a:rect l="l" t="t" r="r" b="b"/>
              <a:pathLst>
                <a:path w="1105" h="1768" extrusionOk="0">
                  <a:moveTo>
                    <a:pt x="217" y="0"/>
                  </a:moveTo>
                  <a:lnTo>
                    <a:pt x="1" y="224"/>
                  </a:lnTo>
                  <a:lnTo>
                    <a:pt x="657" y="880"/>
                  </a:lnTo>
                  <a:lnTo>
                    <a:pt x="1" y="1544"/>
                  </a:lnTo>
                  <a:lnTo>
                    <a:pt x="217" y="1767"/>
                  </a:lnTo>
                  <a:lnTo>
                    <a:pt x="1104" y="880"/>
                  </a:lnTo>
                  <a:lnTo>
                    <a:pt x="217" y="0"/>
                  </a:ln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68" name="Google Shape;1368;p70"/>
            <p:cNvSpPr/>
            <p:nvPr/>
          </p:nvSpPr>
          <p:spPr>
            <a:xfrm>
              <a:off x="4811425" y="2072950"/>
              <a:ext cx="19850" cy="28350"/>
            </a:xfrm>
            <a:custGeom>
              <a:avLst/>
              <a:gdLst/>
              <a:ahLst/>
              <a:cxnLst/>
              <a:rect l="l" t="t" r="r" b="b"/>
              <a:pathLst>
                <a:path w="794" h="1134" extrusionOk="0">
                  <a:moveTo>
                    <a:pt x="224" y="1"/>
                  </a:moveTo>
                  <a:lnTo>
                    <a:pt x="0" y="224"/>
                  </a:lnTo>
                  <a:lnTo>
                    <a:pt x="346" y="563"/>
                  </a:lnTo>
                  <a:lnTo>
                    <a:pt x="0" y="909"/>
                  </a:lnTo>
                  <a:lnTo>
                    <a:pt x="224" y="1133"/>
                  </a:lnTo>
                  <a:lnTo>
                    <a:pt x="794" y="563"/>
                  </a:lnTo>
                  <a:lnTo>
                    <a:pt x="224" y="1"/>
                  </a:ln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grpSp>
      <p:grpSp>
        <p:nvGrpSpPr>
          <p:cNvPr id="1369" name="Google Shape;1369;p70"/>
          <p:cNvGrpSpPr/>
          <p:nvPr/>
        </p:nvGrpSpPr>
        <p:grpSpPr>
          <a:xfrm>
            <a:off x="10314539" y="3974798"/>
            <a:ext cx="161156" cy="142957"/>
            <a:chOff x="4929875" y="2065025"/>
            <a:chExt cx="49625" cy="44025"/>
          </a:xfrm>
        </p:grpSpPr>
        <p:sp>
          <p:nvSpPr>
            <p:cNvPr id="1370" name="Google Shape;1370;p70"/>
            <p:cNvSpPr/>
            <p:nvPr/>
          </p:nvSpPr>
          <p:spPr>
            <a:xfrm>
              <a:off x="4950075" y="2065025"/>
              <a:ext cx="29425" cy="44025"/>
            </a:xfrm>
            <a:custGeom>
              <a:avLst/>
              <a:gdLst/>
              <a:ahLst/>
              <a:cxnLst/>
              <a:rect l="l" t="t" r="r" b="b"/>
              <a:pathLst>
                <a:path w="1177" h="1761" extrusionOk="0">
                  <a:moveTo>
                    <a:pt x="1" y="0"/>
                  </a:moveTo>
                  <a:lnTo>
                    <a:pt x="729" y="880"/>
                  </a:lnTo>
                  <a:lnTo>
                    <a:pt x="1" y="1760"/>
                  </a:lnTo>
                  <a:lnTo>
                    <a:pt x="1176" y="880"/>
                  </a:lnTo>
                  <a:lnTo>
                    <a:pt x="1" y="0"/>
                  </a:ln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71" name="Google Shape;1371;p70"/>
            <p:cNvSpPr/>
            <p:nvPr/>
          </p:nvSpPr>
          <p:spPr>
            <a:xfrm>
              <a:off x="4929875" y="2065025"/>
              <a:ext cx="29425" cy="44025"/>
            </a:xfrm>
            <a:custGeom>
              <a:avLst/>
              <a:gdLst/>
              <a:ahLst/>
              <a:cxnLst/>
              <a:rect l="l" t="t" r="r" b="b"/>
              <a:pathLst>
                <a:path w="1177" h="1761" extrusionOk="0">
                  <a:moveTo>
                    <a:pt x="1" y="0"/>
                  </a:moveTo>
                  <a:lnTo>
                    <a:pt x="736" y="880"/>
                  </a:lnTo>
                  <a:lnTo>
                    <a:pt x="1" y="1760"/>
                  </a:lnTo>
                  <a:lnTo>
                    <a:pt x="1" y="1760"/>
                  </a:lnTo>
                  <a:lnTo>
                    <a:pt x="1176" y="880"/>
                  </a:lnTo>
                  <a:lnTo>
                    <a:pt x="1" y="0"/>
                  </a:ln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grpSp>
      <p:grpSp>
        <p:nvGrpSpPr>
          <p:cNvPr id="1372" name="Google Shape;1372;p70"/>
          <p:cNvGrpSpPr/>
          <p:nvPr/>
        </p:nvGrpSpPr>
        <p:grpSpPr>
          <a:xfrm>
            <a:off x="10752763" y="3978817"/>
            <a:ext cx="93608" cy="134921"/>
            <a:chOff x="5083925" y="2066350"/>
            <a:chExt cx="28825" cy="41550"/>
          </a:xfrm>
        </p:grpSpPr>
        <p:sp>
          <p:nvSpPr>
            <p:cNvPr id="1373" name="Google Shape;1373;p70"/>
            <p:cNvSpPr/>
            <p:nvPr/>
          </p:nvSpPr>
          <p:spPr>
            <a:xfrm>
              <a:off x="5084050" y="2066350"/>
              <a:ext cx="28700" cy="41550"/>
            </a:xfrm>
            <a:custGeom>
              <a:avLst/>
              <a:gdLst/>
              <a:ahLst/>
              <a:cxnLst/>
              <a:rect l="l" t="t" r="r" b="b"/>
              <a:pathLst>
                <a:path w="1148" h="1662" extrusionOk="0">
                  <a:moveTo>
                    <a:pt x="52" y="1"/>
                  </a:moveTo>
                  <a:cubicBezTo>
                    <a:pt x="27" y="1"/>
                    <a:pt x="0" y="24"/>
                    <a:pt x="0" y="56"/>
                  </a:cubicBezTo>
                  <a:lnTo>
                    <a:pt x="0" y="200"/>
                  </a:lnTo>
                  <a:cubicBezTo>
                    <a:pt x="0" y="243"/>
                    <a:pt x="22" y="279"/>
                    <a:pt x="51" y="308"/>
                  </a:cubicBezTo>
                  <a:lnTo>
                    <a:pt x="700" y="791"/>
                  </a:lnTo>
                  <a:cubicBezTo>
                    <a:pt x="729" y="813"/>
                    <a:pt x="729" y="849"/>
                    <a:pt x="700" y="871"/>
                  </a:cubicBezTo>
                  <a:lnTo>
                    <a:pt x="51" y="1354"/>
                  </a:lnTo>
                  <a:cubicBezTo>
                    <a:pt x="22" y="1383"/>
                    <a:pt x="0" y="1419"/>
                    <a:pt x="0" y="1462"/>
                  </a:cubicBezTo>
                  <a:lnTo>
                    <a:pt x="0" y="1613"/>
                  </a:lnTo>
                  <a:cubicBezTo>
                    <a:pt x="0" y="1639"/>
                    <a:pt x="26" y="1661"/>
                    <a:pt x="51" y="1661"/>
                  </a:cubicBezTo>
                  <a:cubicBezTo>
                    <a:pt x="61" y="1661"/>
                    <a:pt x="71" y="1658"/>
                    <a:pt x="80" y="1649"/>
                  </a:cubicBezTo>
                  <a:lnTo>
                    <a:pt x="1111" y="878"/>
                  </a:lnTo>
                  <a:cubicBezTo>
                    <a:pt x="1147" y="856"/>
                    <a:pt x="1147" y="806"/>
                    <a:pt x="1111" y="784"/>
                  </a:cubicBezTo>
                  <a:lnTo>
                    <a:pt x="80" y="12"/>
                  </a:lnTo>
                  <a:cubicBezTo>
                    <a:pt x="72" y="4"/>
                    <a:pt x="62" y="1"/>
                    <a:pt x="52"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74" name="Google Shape;1374;p70"/>
            <p:cNvSpPr/>
            <p:nvPr/>
          </p:nvSpPr>
          <p:spPr>
            <a:xfrm>
              <a:off x="5083925" y="2081325"/>
              <a:ext cx="8800" cy="11600"/>
            </a:xfrm>
            <a:custGeom>
              <a:avLst/>
              <a:gdLst/>
              <a:ahLst/>
              <a:cxnLst/>
              <a:rect l="l" t="t" r="r" b="b"/>
              <a:pathLst>
                <a:path w="352" h="464" extrusionOk="0">
                  <a:moveTo>
                    <a:pt x="53" y="0"/>
                  </a:moveTo>
                  <a:cubicBezTo>
                    <a:pt x="25" y="0"/>
                    <a:pt x="0" y="24"/>
                    <a:pt x="5" y="55"/>
                  </a:cubicBezTo>
                  <a:lnTo>
                    <a:pt x="5" y="416"/>
                  </a:lnTo>
                  <a:cubicBezTo>
                    <a:pt x="5" y="442"/>
                    <a:pt x="31" y="464"/>
                    <a:pt x="56" y="464"/>
                  </a:cubicBezTo>
                  <a:cubicBezTo>
                    <a:pt x="66" y="464"/>
                    <a:pt x="76" y="460"/>
                    <a:pt x="85" y="452"/>
                  </a:cubicBezTo>
                  <a:lnTo>
                    <a:pt x="323" y="279"/>
                  </a:lnTo>
                  <a:cubicBezTo>
                    <a:pt x="352" y="257"/>
                    <a:pt x="352" y="207"/>
                    <a:pt x="323" y="185"/>
                  </a:cubicBezTo>
                  <a:lnTo>
                    <a:pt x="85" y="12"/>
                  </a:lnTo>
                  <a:cubicBezTo>
                    <a:pt x="75" y="4"/>
                    <a:pt x="63" y="0"/>
                    <a:pt x="53"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grpSp>
      <p:grpSp>
        <p:nvGrpSpPr>
          <p:cNvPr id="1375" name="Google Shape;1375;p70"/>
          <p:cNvGrpSpPr/>
          <p:nvPr/>
        </p:nvGrpSpPr>
        <p:grpSpPr>
          <a:xfrm>
            <a:off x="9461501" y="3999679"/>
            <a:ext cx="241368" cy="93195"/>
            <a:chOff x="4659775" y="2072775"/>
            <a:chExt cx="74325" cy="28700"/>
          </a:xfrm>
        </p:grpSpPr>
        <p:sp>
          <p:nvSpPr>
            <p:cNvPr id="1376" name="Google Shape;1376;p70"/>
            <p:cNvSpPr/>
            <p:nvPr/>
          </p:nvSpPr>
          <p:spPr>
            <a:xfrm>
              <a:off x="4659775" y="2072775"/>
              <a:ext cx="38075" cy="28700"/>
            </a:xfrm>
            <a:custGeom>
              <a:avLst/>
              <a:gdLst/>
              <a:ahLst/>
              <a:cxnLst/>
              <a:rect l="l" t="t" r="r" b="b"/>
              <a:pathLst>
                <a:path w="1523" h="1148" extrusionOk="0">
                  <a:moveTo>
                    <a:pt x="1" y="0"/>
                  </a:moveTo>
                  <a:lnTo>
                    <a:pt x="578" y="570"/>
                  </a:lnTo>
                  <a:lnTo>
                    <a:pt x="1" y="1147"/>
                  </a:lnTo>
                  <a:lnTo>
                    <a:pt x="945" y="1147"/>
                  </a:lnTo>
                  <a:lnTo>
                    <a:pt x="1522" y="570"/>
                  </a:lnTo>
                  <a:lnTo>
                    <a:pt x="945" y="0"/>
                  </a:ln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77" name="Google Shape;1377;p70"/>
            <p:cNvSpPr/>
            <p:nvPr/>
          </p:nvSpPr>
          <p:spPr>
            <a:xfrm>
              <a:off x="4691875" y="2072775"/>
              <a:ext cx="24550" cy="28700"/>
            </a:xfrm>
            <a:custGeom>
              <a:avLst/>
              <a:gdLst/>
              <a:ahLst/>
              <a:cxnLst/>
              <a:rect l="l" t="t" r="r" b="b"/>
              <a:pathLst>
                <a:path w="982" h="1148" extrusionOk="0">
                  <a:moveTo>
                    <a:pt x="0" y="0"/>
                  </a:moveTo>
                  <a:lnTo>
                    <a:pt x="570" y="570"/>
                  </a:lnTo>
                  <a:lnTo>
                    <a:pt x="0" y="1147"/>
                  </a:lnTo>
                  <a:lnTo>
                    <a:pt x="411" y="1147"/>
                  </a:lnTo>
                  <a:lnTo>
                    <a:pt x="981" y="570"/>
                  </a:lnTo>
                  <a:lnTo>
                    <a:pt x="411" y="0"/>
                  </a:ln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78" name="Google Shape;1378;p70"/>
            <p:cNvSpPr/>
            <p:nvPr/>
          </p:nvSpPr>
          <p:spPr>
            <a:xfrm>
              <a:off x="4709350" y="2072775"/>
              <a:ext cx="24750" cy="28700"/>
            </a:xfrm>
            <a:custGeom>
              <a:avLst/>
              <a:gdLst/>
              <a:ahLst/>
              <a:cxnLst/>
              <a:rect l="l" t="t" r="r" b="b"/>
              <a:pathLst>
                <a:path w="990" h="1148" extrusionOk="0">
                  <a:moveTo>
                    <a:pt x="1" y="0"/>
                  </a:moveTo>
                  <a:lnTo>
                    <a:pt x="578" y="570"/>
                  </a:lnTo>
                  <a:lnTo>
                    <a:pt x="1" y="1147"/>
                  </a:lnTo>
                  <a:lnTo>
                    <a:pt x="412" y="1147"/>
                  </a:lnTo>
                  <a:lnTo>
                    <a:pt x="989" y="570"/>
                  </a:lnTo>
                  <a:lnTo>
                    <a:pt x="412" y="0"/>
                  </a:ln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grpSp>
      <p:grpSp>
        <p:nvGrpSpPr>
          <p:cNvPr id="1379" name="Google Shape;1379;p70"/>
          <p:cNvGrpSpPr/>
          <p:nvPr/>
        </p:nvGrpSpPr>
        <p:grpSpPr>
          <a:xfrm>
            <a:off x="10687977" y="3720433"/>
            <a:ext cx="223183" cy="118929"/>
            <a:chOff x="4662475" y="1976500"/>
            <a:chExt cx="68725" cy="36625"/>
          </a:xfrm>
        </p:grpSpPr>
        <p:sp>
          <p:nvSpPr>
            <p:cNvPr id="1380" name="Google Shape;1380;p70"/>
            <p:cNvSpPr/>
            <p:nvPr/>
          </p:nvSpPr>
          <p:spPr>
            <a:xfrm>
              <a:off x="4690800" y="1976500"/>
              <a:ext cx="40400" cy="36625"/>
            </a:xfrm>
            <a:custGeom>
              <a:avLst/>
              <a:gdLst/>
              <a:ahLst/>
              <a:cxnLst/>
              <a:rect l="l" t="t" r="r" b="b"/>
              <a:pathLst>
                <a:path w="1616" h="1465" extrusionOk="0">
                  <a:moveTo>
                    <a:pt x="887" y="0"/>
                  </a:moveTo>
                  <a:lnTo>
                    <a:pt x="692" y="188"/>
                  </a:lnTo>
                  <a:lnTo>
                    <a:pt x="1104" y="599"/>
                  </a:lnTo>
                  <a:lnTo>
                    <a:pt x="0" y="599"/>
                  </a:lnTo>
                  <a:lnTo>
                    <a:pt x="0" y="866"/>
                  </a:lnTo>
                  <a:lnTo>
                    <a:pt x="1104" y="866"/>
                  </a:lnTo>
                  <a:lnTo>
                    <a:pt x="692" y="1269"/>
                  </a:lnTo>
                  <a:lnTo>
                    <a:pt x="887" y="1464"/>
                  </a:lnTo>
                  <a:lnTo>
                    <a:pt x="1616" y="729"/>
                  </a:lnTo>
                  <a:lnTo>
                    <a:pt x="887" y="0"/>
                  </a:ln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81" name="Google Shape;1381;p70"/>
            <p:cNvSpPr/>
            <p:nvPr/>
          </p:nvSpPr>
          <p:spPr>
            <a:xfrm>
              <a:off x="4674375" y="1991450"/>
              <a:ext cx="10675" cy="6700"/>
            </a:xfrm>
            <a:custGeom>
              <a:avLst/>
              <a:gdLst/>
              <a:ahLst/>
              <a:cxnLst/>
              <a:rect l="l" t="t" r="r" b="b"/>
              <a:pathLst>
                <a:path w="427" h="268" extrusionOk="0">
                  <a:moveTo>
                    <a:pt x="1" y="1"/>
                  </a:moveTo>
                  <a:lnTo>
                    <a:pt x="1" y="268"/>
                  </a:lnTo>
                  <a:lnTo>
                    <a:pt x="426" y="268"/>
                  </a:lnTo>
                  <a:lnTo>
                    <a:pt x="426" y="1"/>
                  </a:ln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82" name="Google Shape;1382;p70"/>
            <p:cNvSpPr/>
            <p:nvPr/>
          </p:nvSpPr>
          <p:spPr>
            <a:xfrm>
              <a:off x="4662475" y="1991450"/>
              <a:ext cx="5625" cy="6700"/>
            </a:xfrm>
            <a:custGeom>
              <a:avLst/>
              <a:gdLst/>
              <a:ahLst/>
              <a:cxnLst/>
              <a:rect l="l" t="t" r="r" b="b"/>
              <a:pathLst>
                <a:path w="225" h="268" extrusionOk="0">
                  <a:moveTo>
                    <a:pt x="1" y="1"/>
                  </a:moveTo>
                  <a:lnTo>
                    <a:pt x="1" y="268"/>
                  </a:lnTo>
                  <a:lnTo>
                    <a:pt x="224" y="268"/>
                  </a:lnTo>
                  <a:lnTo>
                    <a:pt x="224" y="1"/>
                  </a:ln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grpSp>
      <p:grpSp>
        <p:nvGrpSpPr>
          <p:cNvPr id="1383" name="Google Shape;1383;p70"/>
          <p:cNvGrpSpPr/>
          <p:nvPr/>
        </p:nvGrpSpPr>
        <p:grpSpPr>
          <a:xfrm>
            <a:off x="10283850" y="3725019"/>
            <a:ext cx="222532" cy="109756"/>
            <a:chOff x="4920150" y="1977875"/>
            <a:chExt cx="68525" cy="33800"/>
          </a:xfrm>
        </p:grpSpPr>
        <p:sp>
          <p:nvSpPr>
            <p:cNvPr id="1384" name="Google Shape;1384;p70"/>
            <p:cNvSpPr/>
            <p:nvPr/>
          </p:nvSpPr>
          <p:spPr>
            <a:xfrm>
              <a:off x="4949175" y="1977875"/>
              <a:ext cx="39500" cy="33800"/>
            </a:xfrm>
            <a:custGeom>
              <a:avLst/>
              <a:gdLst/>
              <a:ahLst/>
              <a:cxnLst/>
              <a:rect l="l" t="t" r="r" b="b"/>
              <a:pathLst>
                <a:path w="1580" h="1352" extrusionOk="0">
                  <a:moveTo>
                    <a:pt x="891" y="1"/>
                  </a:moveTo>
                  <a:cubicBezTo>
                    <a:pt x="859" y="1"/>
                    <a:pt x="828" y="12"/>
                    <a:pt x="801" y="32"/>
                  </a:cubicBezTo>
                  <a:cubicBezTo>
                    <a:pt x="743" y="89"/>
                    <a:pt x="743" y="176"/>
                    <a:pt x="801" y="226"/>
                  </a:cubicBezTo>
                  <a:lnTo>
                    <a:pt x="1039" y="472"/>
                  </a:lnTo>
                  <a:cubicBezTo>
                    <a:pt x="1068" y="493"/>
                    <a:pt x="1046" y="544"/>
                    <a:pt x="1010" y="544"/>
                  </a:cubicBezTo>
                  <a:lnTo>
                    <a:pt x="152" y="544"/>
                  </a:lnTo>
                  <a:cubicBezTo>
                    <a:pt x="147" y="543"/>
                    <a:pt x="143" y="543"/>
                    <a:pt x="139" y="543"/>
                  </a:cubicBezTo>
                  <a:cubicBezTo>
                    <a:pt x="66" y="543"/>
                    <a:pt x="14" y="598"/>
                    <a:pt x="8" y="666"/>
                  </a:cubicBezTo>
                  <a:cubicBezTo>
                    <a:pt x="0" y="746"/>
                    <a:pt x="65" y="811"/>
                    <a:pt x="145" y="811"/>
                  </a:cubicBezTo>
                  <a:lnTo>
                    <a:pt x="1010" y="811"/>
                  </a:lnTo>
                  <a:cubicBezTo>
                    <a:pt x="1046" y="811"/>
                    <a:pt x="1068" y="854"/>
                    <a:pt x="1039" y="883"/>
                  </a:cubicBezTo>
                  <a:lnTo>
                    <a:pt x="808" y="1113"/>
                  </a:lnTo>
                  <a:cubicBezTo>
                    <a:pt x="758" y="1164"/>
                    <a:pt x="751" y="1251"/>
                    <a:pt x="794" y="1308"/>
                  </a:cubicBezTo>
                  <a:cubicBezTo>
                    <a:pt x="823" y="1337"/>
                    <a:pt x="859" y="1351"/>
                    <a:pt x="895" y="1351"/>
                  </a:cubicBezTo>
                  <a:cubicBezTo>
                    <a:pt x="931" y="1351"/>
                    <a:pt x="967" y="1337"/>
                    <a:pt x="996" y="1308"/>
                  </a:cubicBezTo>
                  <a:lnTo>
                    <a:pt x="1522" y="774"/>
                  </a:lnTo>
                  <a:cubicBezTo>
                    <a:pt x="1580" y="717"/>
                    <a:pt x="1573" y="630"/>
                    <a:pt x="1522" y="573"/>
                  </a:cubicBezTo>
                  <a:lnTo>
                    <a:pt x="996" y="46"/>
                  </a:lnTo>
                  <a:cubicBezTo>
                    <a:pt x="965" y="15"/>
                    <a:pt x="928" y="1"/>
                    <a:pt x="891"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85" name="Google Shape;1385;p70"/>
            <p:cNvSpPr/>
            <p:nvPr/>
          </p:nvSpPr>
          <p:spPr>
            <a:xfrm>
              <a:off x="4931875" y="1991450"/>
              <a:ext cx="12825" cy="6700"/>
            </a:xfrm>
            <a:custGeom>
              <a:avLst/>
              <a:gdLst/>
              <a:ahLst/>
              <a:cxnLst/>
              <a:rect l="l" t="t" r="r" b="b"/>
              <a:pathLst>
                <a:path w="513" h="268" extrusionOk="0">
                  <a:moveTo>
                    <a:pt x="180" y="1"/>
                  </a:moveTo>
                  <a:cubicBezTo>
                    <a:pt x="0" y="1"/>
                    <a:pt x="0" y="268"/>
                    <a:pt x="180" y="268"/>
                  </a:cubicBezTo>
                  <a:lnTo>
                    <a:pt x="332" y="268"/>
                  </a:lnTo>
                  <a:cubicBezTo>
                    <a:pt x="512" y="268"/>
                    <a:pt x="512" y="1"/>
                    <a:pt x="332"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86" name="Google Shape;1386;p70"/>
            <p:cNvSpPr/>
            <p:nvPr/>
          </p:nvSpPr>
          <p:spPr>
            <a:xfrm>
              <a:off x="4920150" y="1991450"/>
              <a:ext cx="9225" cy="6700"/>
            </a:xfrm>
            <a:custGeom>
              <a:avLst/>
              <a:gdLst/>
              <a:ahLst/>
              <a:cxnLst/>
              <a:rect l="l" t="t" r="r" b="b"/>
              <a:pathLst>
                <a:path w="369" h="268" extrusionOk="0">
                  <a:moveTo>
                    <a:pt x="181" y="1"/>
                  </a:moveTo>
                  <a:cubicBezTo>
                    <a:pt x="0" y="1"/>
                    <a:pt x="0" y="268"/>
                    <a:pt x="181" y="268"/>
                  </a:cubicBezTo>
                  <a:lnTo>
                    <a:pt x="195" y="268"/>
                  </a:lnTo>
                  <a:cubicBezTo>
                    <a:pt x="368" y="268"/>
                    <a:pt x="368" y="1"/>
                    <a:pt x="195"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grpSp>
      <p:grpSp>
        <p:nvGrpSpPr>
          <p:cNvPr id="1387" name="Google Shape;1387;p70"/>
          <p:cNvGrpSpPr/>
          <p:nvPr/>
        </p:nvGrpSpPr>
        <p:grpSpPr>
          <a:xfrm>
            <a:off x="9498725" y="4263577"/>
            <a:ext cx="166920" cy="170479"/>
            <a:chOff x="4676550" y="2160575"/>
            <a:chExt cx="51400" cy="52500"/>
          </a:xfrm>
        </p:grpSpPr>
        <p:sp>
          <p:nvSpPr>
            <p:cNvPr id="1388" name="Google Shape;1388;p70"/>
            <p:cNvSpPr/>
            <p:nvPr/>
          </p:nvSpPr>
          <p:spPr>
            <a:xfrm>
              <a:off x="4676550" y="2160575"/>
              <a:ext cx="27775" cy="52500"/>
            </a:xfrm>
            <a:custGeom>
              <a:avLst/>
              <a:gdLst/>
              <a:ahLst/>
              <a:cxnLst/>
              <a:rect l="l" t="t" r="r" b="b"/>
              <a:pathLst>
                <a:path w="1111" h="2100" extrusionOk="0">
                  <a:moveTo>
                    <a:pt x="0" y="1"/>
                  </a:moveTo>
                  <a:lnTo>
                    <a:pt x="823" y="1047"/>
                  </a:lnTo>
                  <a:lnTo>
                    <a:pt x="0" y="2100"/>
                  </a:lnTo>
                  <a:lnTo>
                    <a:pt x="289" y="2100"/>
                  </a:lnTo>
                  <a:lnTo>
                    <a:pt x="1111" y="1047"/>
                  </a:lnTo>
                  <a:lnTo>
                    <a:pt x="289" y="1"/>
                  </a:ln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89" name="Google Shape;1389;p70"/>
            <p:cNvSpPr/>
            <p:nvPr/>
          </p:nvSpPr>
          <p:spPr>
            <a:xfrm>
              <a:off x="4688275" y="2160575"/>
              <a:ext cx="27975" cy="52500"/>
            </a:xfrm>
            <a:custGeom>
              <a:avLst/>
              <a:gdLst/>
              <a:ahLst/>
              <a:cxnLst/>
              <a:rect l="l" t="t" r="r" b="b"/>
              <a:pathLst>
                <a:path w="1119" h="2100" extrusionOk="0">
                  <a:moveTo>
                    <a:pt x="0" y="1"/>
                  </a:moveTo>
                  <a:lnTo>
                    <a:pt x="822" y="1047"/>
                  </a:lnTo>
                  <a:lnTo>
                    <a:pt x="0" y="2100"/>
                  </a:lnTo>
                  <a:lnTo>
                    <a:pt x="296" y="2100"/>
                  </a:lnTo>
                  <a:lnTo>
                    <a:pt x="1118" y="1047"/>
                  </a:lnTo>
                  <a:lnTo>
                    <a:pt x="296" y="1"/>
                  </a:ln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90" name="Google Shape;1390;p70"/>
            <p:cNvSpPr/>
            <p:nvPr/>
          </p:nvSpPr>
          <p:spPr>
            <a:xfrm>
              <a:off x="4700175" y="2160575"/>
              <a:ext cx="27775" cy="52500"/>
            </a:xfrm>
            <a:custGeom>
              <a:avLst/>
              <a:gdLst/>
              <a:ahLst/>
              <a:cxnLst/>
              <a:rect l="l" t="t" r="r" b="b"/>
              <a:pathLst>
                <a:path w="1111" h="2100" extrusionOk="0">
                  <a:moveTo>
                    <a:pt x="0" y="1"/>
                  </a:moveTo>
                  <a:lnTo>
                    <a:pt x="822" y="1047"/>
                  </a:lnTo>
                  <a:lnTo>
                    <a:pt x="0" y="2100"/>
                  </a:lnTo>
                  <a:lnTo>
                    <a:pt x="289" y="2100"/>
                  </a:lnTo>
                  <a:lnTo>
                    <a:pt x="1111" y="1047"/>
                  </a:lnTo>
                  <a:lnTo>
                    <a:pt x="289" y="1"/>
                  </a:ln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grpSp>
      <p:grpSp>
        <p:nvGrpSpPr>
          <p:cNvPr id="1391" name="Google Shape;1391;p70"/>
          <p:cNvGrpSpPr/>
          <p:nvPr/>
        </p:nvGrpSpPr>
        <p:grpSpPr>
          <a:xfrm>
            <a:off x="9895070" y="4272952"/>
            <a:ext cx="193873" cy="151725"/>
            <a:chOff x="4768325" y="2163475"/>
            <a:chExt cx="59700" cy="46725"/>
          </a:xfrm>
        </p:grpSpPr>
        <p:sp>
          <p:nvSpPr>
            <p:cNvPr id="1392" name="Google Shape;1392;p70"/>
            <p:cNvSpPr/>
            <p:nvPr/>
          </p:nvSpPr>
          <p:spPr>
            <a:xfrm>
              <a:off x="4768325" y="2163475"/>
              <a:ext cx="35375" cy="46725"/>
            </a:xfrm>
            <a:custGeom>
              <a:avLst/>
              <a:gdLst/>
              <a:ahLst/>
              <a:cxnLst/>
              <a:rect l="l" t="t" r="r" b="b"/>
              <a:pathLst>
                <a:path w="1415" h="1869" extrusionOk="0">
                  <a:moveTo>
                    <a:pt x="0" y="0"/>
                  </a:moveTo>
                  <a:lnTo>
                    <a:pt x="895" y="931"/>
                  </a:lnTo>
                  <a:lnTo>
                    <a:pt x="0" y="1868"/>
                  </a:lnTo>
                  <a:lnTo>
                    <a:pt x="520" y="1868"/>
                  </a:lnTo>
                  <a:lnTo>
                    <a:pt x="1414" y="931"/>
                  </a:lnTo>
                  <a:lnTo>
                    <a:pt x="520" y="0"/>
                  </a:ln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93" name="Google Shape;1393;p70"/>
            <p:cNvSpPr/>
            <p:nvPr/>
          </p:nvSpPr>
          <p:spPr>
            <a:xfrm>
              <a:off x="4792475" y="2163475"/>
              <a:ext cx="35550" cy="46725"/>
            </a:xfrm>
            <a:custGeom>
              <a:avLst/>
              <a:gdLst/>
              <a:ahLst/>
              <a:cxnLst/>
              <a:rect l="l" t="t" r="r" b="b"/>
              <a:pathLst>
                <a:path w="1422" h="1869" extrusionOk="0">
                  <a:moveTo>
                    <a:pt x="1" y="0"/>
                  </a:moveTo>
                  <a:lnTo>
                    <a:pt x="895" y="931"/>
                  </a:lnTo>
                  <a:lnTo>
                    <a:pt x="1" y="1868"/>
                  </a:lnTo>
                  <a:lnTo>
                    <a:pt x="527" y="1868"/>
                  </a:lnTo>
                  <a:lnTo>
                    <a:pt x="1422" y="931"/>
                  </a:lnTo>
                  <a:lnTo>
                    <a:pt x="527" y="0"/>
                  </a:ln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grpSp>
      <p:sp>
        <p:nvSpPr>
          <p:cNvPr id="1394" name="Google Shape;1394;p70"/>
          <p:cNvSpPr/>
          <p:nvPr/>
        </p:nvSpPr>
        <p:spPr>
          <a:xfrm>
            <a:off x="10337677" y="4261629"/>
            <a:ext cx="114879" cy="174375"/>
          </a:xfrm>
          <a:custGeom>
            <a:avLst/>
            <a:gdLst/>
            <a:ahLst/>
            <a:cxnLst/>
            <a:rect l="l" t="t" r="r" b="b"/>
            <a:pathLst>
              <a:path w="1415" h="2148" extrusionOk="0">
                <a:moveTo>
                  <a:pt x="308" y="0"/>
                </a:moveTo>
                <a:cubicBezTo>
                  <a:pt x="152" y="0"/>
                  <a:pt x="1" y="123"/>
                  <a:pt x="1" y="308"/>
                </a:cubicBezTo>
                <a:lnTo>
                  <a:pt x="8" y="1844"/>
                </a:lnTo>
                <a:cubicBezTo>
                  <a:pt x="8" y="2026"/>
                  <a:pt x="158" y="2148"/>
                  <a:pt x="316" y="2148"/>
                </a:cubicBezTo>
                <a:cubicBezTo>
                  <a:pt x="390" y="2148"/>
                  <a:pt x="465" y="2121"/>
                  <a:pt x="527" y="2061"/>
                </a:cubicBezTo>
                <a:lnTo>
                  <a:pt x="1292" y="1296"/>
                </a:lnTo>
                <a:cubicBezTo>
                  <a:pt x="1414" y="1181"/>
                  <a:pt x="1414" y="986"/>
                  <a:pt x="1292" y="864"/>
                </a:cubicBezTo>
                <a:lnTo>
                  <a:pt x="520" y="92"/>
                </a:lnTo>
                <a:cubicBezTo>
                  <a:pt x="459" y="29"/>
                  <a:pt x="383" y="0"/>
                  <a:pt x="308" y="0"/>
                </a:cubicBez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95" name="Google Shape;1395;p70"/>
          <p:cNvSpPr/>
          <p:nvPr/>
        </p:nvSpPr>
        <p:spPr>
          <a:xfrm>
            <a:off x="10700844" y="5604409"/>
            <a:ext cx="197445" cy="217319"/>
          </a:xfrm>
          <a:custGeom>
            <a:avLst/>
            <a:gdLst/>
            <a:ahLst/>
            <a:cxnLst/>
            <a:rect l="l" t="t" r="r" b="b"/>
            <a:pathLst>
              <a:path w="2432" h="2677" extrusionOk="0">
                <a:moveTo>
                  <a:pt x="801" y="1"/>
                </a:moveTo>
                <a:lnTo>
                  <a:pt x="1205" y="751"/>
                </a:lnTo>
                <a:lnTo>
                  <a:pt x="1" y="751"/>
                </a:lnTo>
                <a:lnTo>
                  <a:pt x="1" y="1927"/>
                </a:lnTo>
                <a:lnTo>
                  <a:pt x="1205" y="1927"/>
                </a:lnTo>
                <a:lnTo>
                  <a:pt x="801" y="2677"/>
                </a:lnTo>
                <a:lnTo>
                  <a:pt x="2431" y="1335"/>
                </a:lnTo>
                <a:lnTo>
                  <a:pt x="801" y="1"/>
                </a:ln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96" name="Google Shape;1396;p70"/>
          <p:cNvSpPr/>
          <p:nvPr/>
        </p:nvSpPr>
        <p:spPr>
          <a:xfrm>
            <a:off x="9502786" y="4575370"/>
            <a:ext cx="158801" cy="217887"/>
          </a:xfrm>
          <a:custGeom>
            <a:avLst/>
            <a:gdLst/>
            <a:ahLst/>
            <a:cxnLst/>
            <a:rect l="l" t="t" r="r" b="b"/>
            <a:pathLst>
              <a:path w="1956" h="2684" extrusionOk="0">
                <a:moveTo>
                  <a:pt x="1" y="0"/>
                </a:moveTo>
                <a:lnTo>
                  <a:pt x="787" y="1342"/>
                </a:lnTo>
                <a:lnTo>
                  <a:pt x="1" y="2683"/>
                </a:lnTo>
                <a:lnTo>
                  <a:pt x="1955" y="1342"/>
                </a:lnTo>
                <a:lnTo>
                  <a:pt x="1" y="0"/>
                </a:ln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97" name="Google Shape;1397;p70"/>
          <p:cNvSpPr/>
          <p:nvPr/>
        </p:nvSpPr>
        <p:spPr>
          <a:xfrm>
            <a:off x="9460082" y="5625516"/>
            <a:ext cx="244209" cy="175105"/>
          </a:xfrm>
          <a:custGeom>
            <a:avLst/>
            <a:gdLst/>
            <a:ahLst/>
            <a:cxnLst/>
            <a:rect l="l" t="t" r="r" b="b"/>
            <a:pathLst>
              <a:path w="3008" h="2157" extrusionOk="0">
                <a:moveTo>
                  <a:pt x="0" y="0"/>
                </a:moveTo>
                <a:lnTo>
                  <a:pt x="729" y="1075"/>
                </a:lnTo>
                <a:lnTo>
                  <a:pt x="0" y="2157"/>
                </a:lnTo>
                <a:lnTo>
                  <a:pt x="0" y="2157"/>
                </a:lnTo>
                <a:lnTo>
                  <a:pt x="3008" y="1075"/>
                </a:lnTo>
                <a:lnTo>
                  <a:pt x="0" y="0"/>
                </a:ln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98" name="Google Shape;1398;p70"/>
          <p:cNvSpPr/>
          <p:nvPr/>
        </p:nvSpPr>
        <p:spPr>
          <a:xfrm>
            <a:off x="9483179" y="4934374"/>
            <a:ext cx="198015" cy="150020"/>
          </a:xfrm>
          <a:custGeom>
            <a:avLst/>
            <a:gdLst/>
            <a:ahLst/>
            <a:cxnLst/>
            <a:rect l="l" t="t" r="r" b="b"/>
            <a:pathLst>
              <a:path w="2439" h="1848" extrusionOk="0">
                <a:moveTo>
                  <a:pt x="1580" y="1"/>
                </a:moveTo>
                <a:lnTo>
                  <a:pt x="1371" y="203"/>
                </a:lnTo>
                <a:lnTo>
                  <a:pt x="1919" y="780"/>
                </a:lnTo>
                <a:lnTo>
                  <a:pt x="1" y="780"/>
                </a:lnTo>
                <a:lnTo>
                  <a:pt x="1" y="1068"/>
                </a:lnTo>
                <a:lnTo>
                  <a:pt x="1919" y="1068"/>
                </a:lnTo>
                <a:lnTo>
                  <a:pt x="1371" y="1645"/>
                </a:lnTo>
                <a:lnTo>
                  <a:pt x="1580" y="1847"/>
                </a:lnTo>
                <a:lnTo>
                  <a:pt x="2439" y="924"/>
                </a:lnTo>
                <a:lnTo>
                  <a:pt x="1580" y="1"/>
                </a:ln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399" name="Google Shape;1399;p70"/>
          <p:cNvSpPr/>
          <p:nvPr/>
        </p:nvSpPr>
        <p:spPr>
          <a:xfrm>
            <a:off x="10328178" y="4910264"/>
            <a:ext cx="133877" cy="198241"/>
          </a:xfrm>
          <a:custGeom>
            <a:avLst/>
            <a:gdLst/>
            <a:ahLst/>
            <a:cxnLst/>
            <a:rect l="l" t="t" r="r" b="b"/>
            <a:pathLst>
              <a:path w="1649" h="2442" extrusionOk="0">
                <a:moveTo>
                  <a:pt x="501" y="1"/>
                </a:moveTo>
                <a:cubicBezTo>
                  <a:pt x="238" y="1"/>
                  <a:pt x="1" y="336"/>
                  <a:pt x="250" y="590"/>
                </a:cubicBezTo>
                <a:lnTo>
                  <a:pt x="841" y="1232"/>
                </a:lnTo>
                <a:lnTo>
                  <a:pt x="250" y="1874"/>
                </a:lnTo>
                <a:cubicBezTo>
                  <a:pt x="36" y="2126"/>
                  <a:pt x="260" y="2441"/>
                  <a:pt x="516" y="2441"/>
                </a:cubicBezTo>
                <a:cubicBezTo>
                  <a:pt x="596" y="2441"/>
                  <a:pt x="680" y="2410"/>
                  <a:pt x="754" y="2336"/>
                </a:cubicBezTo>
                <a:lnTo>
                  <a:pt x="1555" y="1463"/>
                </a:lnTo>
                <a:cubicBezTo>
                  <a:pt x="1613" y="1405"/>
                  <a:pt x="1641" y="1326"/>
                  <a:pt x="1649" y="1246"/>
                </a:cubicBezTo>
                <a:cubicBezTo>
                  <a:pt x="1649" y="1239"/>
                  <a:pt x="1649" y="1239"/>
                  <a:pt x="1649" y="1232"/>
                </a:cubicBezTo>
                <a:cubicBezTo>
                  <a:pt x="1649" y="1225"/>
                  <a:pt x="1649" y="1225"/>
                  <a:pt x="1649" y="1218"/>
                </a:cubicBezTo>
                <a:cubicBezTo>
                  <a:pt x="1641" y="1138"/>
                  <a:pt x="1613" y="1059"/>
                  <a:pt x="1555" y="1001"/>
                </a:cubicBezTo>
                <a:lnTo>
                  <a:pt x="754" y="129"/>
                </a:lnTo>
                <a:cubicBezTo>
                  <a:pt x="679" y="38"/>
                  <a:pt x="588" y="1"/>
                  <a:pt x="501" y="1"/>
                </a:cubicBez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grpSp>
        <p:nvGrpSpPr>
          <p:cNvPr id="1400" name="Google Shape;1400;p70"/>
          <p:cNvGrpSpPr/>
          <p:nvPr/>
        </p:nvGrpSpPr>
        <p:grpSpPr>
          <a:xfrm>
            <a:off x="9916828" y="4613078"/>
            <a:ext cx="150357" cy="142471"/>
            <a:chOff x="4768575" y="2253950"/>
            <a:chExt cx="46300" cy="43875"/>
          </a:xfrm>
        </p:grpSpPr>
        <p:sp>
          <p:nvSpPr>
            <p:cNvPr id="1401" name="Google Shape;1401;p70"/>
            <p:cNvSpPr/>
            <p:nvPr/>
          </p:nvSpPr>
          <p:spPr>
            <a:xfrm>
              <a:off x="4785700" y="2253950"/>
              <a:ext cx="29175" cy="43875"/>
            </a:xfrm>
            <a:custGeom>
              <a:avLst/>
              <a:gdLst/>
              <a:ahLst/>
              <a:cxnLst/>
              <a:rect l="l" t="t" r="r" b="b"/>
              <a:pathLst>
                <a:path w="1167" h="1755" extrusionOk="0">
                  <a:moveTo>
                    <a:pt x="262" y="1"/>
                  </a:moveTo>
                  <a:cubicBezTo>
                    <a:pt x="150" y="1"/>
                    <a:pt x="49" y="149"/>
                    <a:pt x="164" y="247"/>
                  </a:cubicBezTo>
                  <a:lnTo>
                    <a:pt x="770" y="853"/>
                  </a:lnTo>
                  <a:lnTo>
                    <a:pt x="106" y="1517"/>
                  </a:lnTo>
                  <a:cubicBezTo>
                    <a:pt x="1" y="1616"/>
                    <a:pt x="95" y="1754"/>
                    <a:pt x="204" y="1754"/>
                  </a:cubicBezTo>
                  <a:cubicBezTo>
                    <a:pt x="236" y="1754"/>
                    <a:pt x="271" y="1742"/>
                    <a:pt x="301" y="1711"/>
                  </a:cubicBezTo>
                  <a:lnTo>
                    <a:pt x="1166" y="853"/>
                  </a:lnTo>
                  <a:lnTo>
                    <a:pt x="366" y="52"/>
                  </a:lnTo>
                  <a:cubicBezTo>
                    <a:pt x="334" y="16"/>
                    <a:pt x="297" y="1"/>
                    <a:pt x="262"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02" name="Google Shape;1402;p70"/>
            <p:cNvSpPr/>
            <p:nvPr/>
          </p:nvSpPr>
          <p:spPr>
            <a:xfrm>
              <a:off x="4768575" y="2253950"/>
              <a:ext cx="29175" cy="43875"/>
            </a:xfrm>
            <a:custGeom>
              <a:avLst/>
              <a:gdLst/>
              <a:ahLst/>
              <a:cxnLst/>
              <a:rect l="l" t="t" r="r" b="b"/>
              <a:pathLst>
                <a:path w="1167" h="1755" extrusionOk="0">
                  <a:moveTo>
                    <a:pt x="261" y="1"/>
                  </a:moveTo>
                  <a:cubicBezTo>
                    <a:pt x="150" y="1"/>
                    <a:pt x="50" y="149"/>
                    <a:pt x="171" y="247"/>
                  </a:cubicBezTo>
                  <a:lnTo>
                    <a:pt x="769" y="853"/>
                  </a:lnTo>
                  <a:lnTo>
                    <a:pt x="106" y="1517"/>
                  </a:lnTo>
                  <a:cubicBezTo>
                    <a:pt x="1" y="1616"/>
                    <a:pt x="95" y="1754"/>
                    <a:pt x="203" y="1754"/>
                  </a:cubicBezTo>
                  <a:cubicBezTo>
                    <a:pt x="236" y="1754"/>
                    <a:pt x="270" y="1742"/>
                    <a:pt x="301" y="1711"/>
                  </a:cubicBezTo>
                  <a:lnTo>
                    <a:pt x="1166" y="853"/>
                  </a:lnTo>
                  <a:lnTo>
                    <a:pt x="365" y="52"/>
                  </a:lnTo>
                  <a:cubicBezTo>
                    <a:pt x="334" y="16"/>
                    <a:pt x="297" y="1"/>
                    <a:pt x="261"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grpSp>
      <p:grpSp>
        <p:nvGrpSpPr>
          <p:cNvPr id="1403" name="Google Shape;1403;p70"/>
          <p:cNvGrpSpPr/>
          <p:nvPr/>
        </p:nvGrpSpPr>
        <p:grpSpPr>
          <a:xfrm>
            <a:off x="10316325" y="5265112"/>
            <a:ext cx="157583" cy="194995"/>
            <a:chOff x="4960900" y="2433225"/>
            <a:chExt cx="48525" cy="60050"/>
          </a:xfrm>
        </p:grpSpPr>
        <p:sp>
          <p:nvSpPr>
            <p:cNvPr id="1404" name="Google Shape;1404;p70"/>
            <p:cNvSpPr/>
            <p:nvPr/>
          </p:nvSpPr>
          <p:spPr>
            <a:xfrm>
              <a:off x="4974225" y="2433225"/>
              <a:ext cx="35200" cy="60050"/>
            </a:xfrm>
            <a:custGeom>
              <a:avLst/>
              <a:gdLst/>
              <a:ahLst/>
              <a:cxnLst/>
              <a:rect l="l" t="t" r="r" b="b"/>
              <a:pathLst>
                <a:path w="1408" h="2402" extrusionOk="0">
                  <a:moveTo>
                    <a:pt x="102" y="0"/>
                  </a:moveTo>
                  <a:lnTo>
                    <a:pt x="95" y="7"/>
                  </a:lnTo>
                  <a:lnTo>
                    <a:pt x="1112" y="1154"/>
                  </a:lnTo>
                  <a:lnTo>
                    <a:pt x="1" y="2402"/>
                  </a:lnTo>
                  <a:lnTo>
                    <a:pt x="297" y="2402"/>
                  </a:lnTo>
                  <a:lnTo>
                    <a:pt x="1407" y="1154"/>
                  </a:lnTo>
                  <a:lnTo>
                    <a:pt x="383" y="0"/>
                  </a:ln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05" name="Google Shape;1405;p70"/>
            <p:cNvSpPr/>
            <p:nvPr/>
          </p:nvSpPr>
          <p:spPr>
            <a:xfrm>
              <a:off x="4960900" y="2433225"/>
              <a:ext cx="35175" cy="60050"/>
            </a:xfrm>
            <a:custGeom>
              <a:avLst/>
              <a:gdLst/>
              <a:ahLst/>
              <a:cxnLst/>
              <a:rect l="l" t="t" r="r" b="b"/>
              <a:pathLst>
                <a:path w="1407" h="2402" extrusionOk="0">
                  <a:moveTo>
                    <a:pt x="108" y="0"/>
                  </a:moveTo>
                  <a:lnTo>
                    <a:pt x="94" y="7"/>
                  </a:lnTo>
                  <a:lnTo>
                    <a:pt x="1111" y="1154"/>
                  </a:lnTo>
                  <a:lnTo>
                    <a:pt x="0" y="2402"/>
                  </a:lnTo>
                  <a:lnTo>
                    <a:pt x="296" y="2402"/>
                  </a:lnTo>
                  <a:lnTo>
                    <a:pt x="1407" y="1154"/>
                  </a:lnTo>
                  <a:lnTo>
                    <a:pt x="390" y="0"/>
                  </a:ln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grpSp>
      <p:grpSp>
        <p:nvGrpSpPr>
          <p:cNvPr id="1406" name="Google Shape;1406;p70"/>
          <p:cNvGrpSpPr/>
          <p:nvPr/>
        </p:nvGrpSpPr>
        <p:grpSpPr>
          <a:xfrm>
            <a:off x="9901077" y="5617193"/>
            <a:ext cx="181859" cy="191747"/>
            <a:chOff x="4854075" y="2527625"/>
            <a:chExt cx="56000" cy="59050"/>
          </a:xfrm>
        </p:grpSpPr>
        <p:sp>
          <p:nvSpPr>
            <p:cNvPr id="1407" name="Google Shape;1407;p70"/>
            <p:cNvSpPr/>
            <p:nvPr/>
          </p:nvSpPr>
          <p:spPr>
            <a:xfrm>
              <a:off x="4872325" y="2527625"/>
              <a:ext cx="37750" cy="59050"/>
            </a:xfrm>
            <a:custGeom>
              <a:avLst/>
              <a:gdLst/>
              <a:ahLst/>
              <a:cxnLst/>
              <a:rect l="l" t="t" r="r" b="b"/>
              <a:pathLst>
                <a:path w="1510" h="2362" extrusionOk="0">
                  <a:moveTo>
                    <a:pt x="305" y="1"/>
                  </a:moveTo>
                  <a:cubicBezTo>
                    <a:pt x="141" y="1"/>
                    <a:pt x="1" y="210"/>
                    <a:pt x="146" y="371"/>
                  </a:cubicBezTo>
                  <a:lnTo>
                    <a:pt x="961" y="1179"/>
                  </a:lnTo>
                  <a:lnTo>
                    <a:pt x="146" y="1994"/>
                  </a:lnTo>
                  <a:cubicBezTo>
                    <a:pt x="0" y="2151"/>
                    <a:pt x="143" y="2361"/>
                    <a:pt x="308" y="2361"/>
                  </a:cubicBezTo>
                  <a:cubicBezTo>
                    <a:pt x="355" y="2361"/>
                    <a:pt x="404" y="2344"/>
                    <a:pt x="449" y="2304"/>
                  </a:cubicBezTo>
                  <a:lnTo>
                    <a:pt x="1423" y="1338"/>
                  </a:lnTo>
                  <a:cubicBezTo>
                    <a:pt x="1509" y="1244"/>
                    <a:pt x="1509" y="1107"/>
                    <a:pt x="1423" y="1013"/>
                  </a:cubicBezTo>
                  <a:lnTo>
                    <a:pt x="1423" y="1020"/>
                  </a:lnTo>
                  <a:lnTo>
                    <a:pt x="449" y="61"/>
                  </a:lnTo>
                  <a:cubicBezTo>
                    <a:pt x="403" y="19"/>
                    <a:pt x="353" y="1"/>
                    <a:pt x="305" y="1"/>
                  </a:cubicBez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08" name="Google Shape;1408;p70"/>
            <p:cNvSpPr/>
            <p:nvPr/>
          </p:nvSpPr>
          <p:spPr>
            <a:xfrm>
              <a:off x="4854075" y="2539100"/>
              <a:ext cx="26075" cy="35875"/>
            </a:xfrm>
            <a:custGeom>
              <a:avLst/>
              <a:gdLst/>
              <a:ahLst/>
              <a:cxnLst/>
              <a:rect l="l" t="t" r="r" b="b"/>
              <a:pathLst>
                <a:path w="1043" h="1435" extrusionOk="0">
                  <a:moveTo>
                    <a:pt x="326" y="1"/>
                  </a:moveTo>
                  <a:cubicBezTo>
                    <a:pt x="152" y="1"/>
                    <a:pt x="1" y="234"/>
                    <a:pt x="177" y="388"/>
                  </a:cubicBezTo>
                  <a:lnTo>
                    <a:pt x="516" y="720"/>
                  </a:lnTo>
                  <a:lnTo>
                    <a:pt x="177" y="1059"/>
                  </a:lnTo>
                  <a:cubicBezTo>
                    <a:pt x="21" y="1215"/>
                    <a:pt x="165" y="1435"/>
                    <a:pt x="336" y="1435"/>
                  </a:cubicBezTo>
                  <a:cubicBezTo>
                    <a:pt x="386" y="1435"/>
                    <a:pt x="439" y="1415"/>
                    <a:pt x="487" y="1369"/>
                  </a:cubicBezTo>
                  <a:lnTo>
                    <a:pt x="977" y="886"/>
                  </a:lnTo>
                  <a:cubicBezTo>
                    <a:pt x="1020" y="843"/>
                    <a:pt x="1042" y="785"/>
                    <a:pt x="1042" y="720"/>
                  </a:cubicBezTo>
                  <a:cubicBezTo>
                    <a:pt x="1042" y="662"/>
                    <a:pt x="1013" y="605"/>
                    <a:pt x="977" y="561"/>
                  </a:cubicBezTo>
                  <a:lnTo>
                    <a:pt x="487" y="78"/>
                  </a:lnTo>
                  <a:cubicBezTo>
                    <a:pt x="437" y="23"/>
                    <a:pt x="380" y="1"/>
                    <a:pt x="326" y="1"/>
                  </a:cubicBez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grpSp>
      <p:sp>
        <p:nvSpPr>
          <p:cNvPr id="1409" name="Google Shape;1409;p70"/>
          <p:cNvSpPr/>
          <p:nvPr/>
        </p:nvSpPr>
        <p:spPr>
          <a:xfrm>
            <a:off x="9921415" y="5274164"/>
            <a:ext cx="141184" cy="176891"/>
          </a:xfrm>
          <a:custGeom>
            <a:avLst/>
            <a:gdLst/>
            <a:ahLst/>
            <a:cxnLst/>
            <a:rect l="l" t="t" r="r" b="b"/>
            <a:pathLst>
              <a:path w="1739" h="2179" extrusionOk="0">
                <a:moveTo>
                  <a:pt x="1" y="1"/>
                </a:moveTo>
                <a:lnTo>
                  <a:pt x="1" y="2179"/>
                </a:lnTo>
                <a:lnTo>
                  <a:pt x="758" y="2179"/>
                </a:lnTo>
                <a:lnTo>
                  <a:pt x="1739" y="1090"/>
                </a:lnTo>
                <a:lnTo>
                  <a:pt x="758" y="1"/>
                </a:ln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10" name="Google Shape;1410;p70"/>
          <p:cNvSpPr/>
          <p:nvPr/>
        </p:nvSpPr>
        <p:spPr>
          <a:xfrm>
            <a:off x="10692970" y="4260369"/>
            <a:ext cx="213196" cy="176891"/>
          </a:xfrm>
          <a:custGeom>
            <a:avLst/>
            <a:gdLst/>
            <a:ahLst/>
            <a:cxnLst/>
            <a:rect l="l" t="t" r="r" b="b"/>
            <a:pathLst>
              <a:path w="2626" h="2179" extrusionOk="0">
                <a:moveTo>
                  <a:pt x="0" y="1"/>
                </a:moveTo>
                <a:lnTo>
                  <a:pt x="887" y="1090"/>
                </a:lnTo>
                <a:lnTo>
                  <a:pt x="0" y="2179"/>
                </a:lnTo>
                <a:lnTo>
                  <a:pt x="1644" y="2179"/>
                </a:lnTo>
                <a:lnTo>
                  <a:pt x="2625" y="1090"/>
                </a:lnTo>
                <a:lnTo>
                  <a:pt x="1644" y="1"/>
                </a:ln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11" name="Google Shape;1411;p70"/>
          <p:cNvSpPr/>
          <p:nvPr/>
        </p:nvSpPr>
        <p:spPr>
          <a:xfrm>
            <a:off x="9491988" y="5274164"/>
            <a:ext cx="180397" cy="176891"/>
          </a:xfrm>
          <a:custGeom>
            <a:avLst/>
            <a:gdLst/>
            <a:ahLst/>
            <a:cxnLst/>
            <a:rect l="l" t="t" r="r" b="b"/>
            <a:pathLst>
              <a:path w="2222" h="2179" extrusionOk="0">
                <a:moveTo>
                  <a:pt x="477" y="1"/>
                </a:moveTo>
                <a:lnTo>
                  <a:pt x="895" y="513"/>
                </a:lnTo>
                <a:lnTo>
                  <a:pt x="1" y="513"/>
                </a:lnTo>
                <a:lnTo>
                  <a:pt x="1" y="1659"/>
                </a:lnTo>
                <a:lnTo>
                  <a:pt x="895" y="1659"/>
                </a:lnTo>
                <a:lnTo>
                  <a:pt x="477" y="2179"/>
                </a:lnTo>
                <a:lnTo>
                  <a:pt x="1234" y="2179"/>
                </a:lnTo>
                <a:lnTo>
                  <a:pt x="2222" y="1090"/>
                </a:lnTo>
                <a:lnTo>
                  <a:pt x="1234" y="1"/>
                </a:ln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grpSp>
        <p:nvGrpSpPr>
          <p:cNvPr id="1412" name="Google Shape;1412;p70"/>
          <p:cNvGrpSpPr/>
          <p:nvPr/>
        </p:nvGrpSpPr>
        <p:grpSpPr>
          <a:xfrm>
            <a:off x="10733360" y="4902186"/>
            <a:ext cx="132416" cy="214396"/>
            <a:chOff x="5059700" y="2334775"/>
            <a:chExt cx="40775" cy="66025"/>
          </a:xfrm>
        </p:grpSpPr>
        <p:sp>
          <p:nvSpPr>
            <p:cNvPr id="1413" name="Google Shape;1413;p70"/>
            <p:cNvSpPr/>
            <p:nvPr/>
          </p:nvSpPr>
          <p:spPr>
            <a:xfrm>
              <a:off x="5059700" y="2334775"/>
              <a:ext cx="12475" cy="10525"/>
            </a:xfrm>
            <a:custGeom>
              <a:avLst/>
              <a:gdLst/>
              <a:ahLst/>
              <a:cxnLst/>
              <a:rect l="l" t="t" r="r" b="b"/>
              <a:pathLst>
                <a:path w="499" h="421" extrusionOk="0">
                  <a:moveTo>
                    <a:pt x="282" y="0"/>
                  </a:moveTo>
                  <a:cubicBezTo>
                    <a:pt x="94" y="0"/>
                    <a:pt x="1" y="224"/>
                    <a:pt x="138" y="361"/>
                  </a:cubicBezTo>
                  <a:cubicBezTo>
                    <a:pt x="179" y="402"/>
                    <a:pt x="230" y="421"/>
                    <a:pt x="281" y="421"/>
                  </a:cubicBezTo>
                  <a:cubicBezTo>
                    <a:pt x="388" y="421"/>
                    <a:pt x="491" y="337"/>
                    <a:pt x="491" y="209"/>
                  </a:cubicBezTo>
                  <a:cubicBezTo>
                    <a:pt x="498" y="94"/>
                    <a:pt x="397" y="0"/>
                    <a:pt x="282"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14" name="Google Shape;1414;p70"/>
            <p:cNvSpPr/>
            <p:nvPr/>
          </p:nvSpPr>
          <p:spPr>
            <a:xfrm>
              <a:off x="5059700" y="2348650"/>
              <a:ext cx="12475" cy="10550"/>
            </a:xfrm>
            <a:custGeom>
              <a:avLst/>
              <a:gdLst/>
              <a:ahLst/>
              <a:cxnLst/>
              <a:rect l="l" t="t" r="r" b="b"/>
              <a:pathLst>
                <a:path w="499" h="422" extrusionOk="0">
                  <a:moveTo>
                    <a:pt x="282" y="1"/>
                  </a:moveTo>
                  <a:cubicBezTo>
                    <a:pt x="94" y="1"/>
                    <a:pt x="1" y="224"/>
                    <a:pt x="138" y="361"/>
                  </a:cubicBezTo>
                  <a:cubicBezTo>
                    <a:pt x="179" y="403"/>
                    <a:pt x="230" y="421"/>
                    <a:pt x="281" y="421"/>
                  </a:cubicBezTo>
                  <a:cubicBezTo>
                    <a:pt x="388" y="421"/>
                    <a:pt x="491" y="337"/>
                    <a:pt x="491" y="210"/>
                  </a:cubicBezTo>
                  <a:cubicBezTo>
                    <a:pt x="498" y="94"/>
                    <a:pt x="397" y="1"/>
                    <a:pt x="282"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15" name="Google Shape;1415;p70"/>
            <p:cNvSpPr/>
            <p:nvPr/>
          </p:nvSpPr>
          <p:spPr>
            <a:xfrm>
              <a:off x="5059700" y="2362525"/>
              <a:ext cx="12475" cy="10550"/>
            </a:xfrm>
            <a:custGeom>
              <a:avLst/>
              <a:gdLst/>
              <a:ahLst/>
              <a:cxnLst/>
              <a:rect l="l" t="t" r="r" b="b"/>
              <a:pathLst>
                <a:path w="499" h="422" extrusionOk="0">
                  <a:moveTo>
                    <a:pt x="282" y="1"/>
                  </a:moveTo>
                  <a:cubicBezTo>
                    <a:pt x="94" y="1"/>
                    <a:pt x="1" y="224"/>
                    <a:pt x="138" y="361"/>
                  </a:cubicBezTo>
                  <a:cubicBezTo>
                    <a:pt x="179" y="403"/>
                    <a:pt x="230" y="422"/>
                    <a:pt x="281" y="422"/>
                  </a:cubicBezTo>
                  <a:cubicBezTo>
                    <a:pt x="388" y="422"/>
                    <a:pt x="491" y="338"/>
                    <a:pt x="491" y="210"/>
                  </a:cubicBezTo>
                  <a:cubicBezTo>
                    <a:pt x="498" y="95"/>
                    <a:pt x="397" y="1"/>
                    <a:pt x="282"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16" name="Google Shape;1416;p70"/>
            <p:cNvSpPr/>
            <p:nvPr/>
          </p:nvSpPr>
          <p:spPr>
            <a:xfrm>
              <a:off x="5059700" y="2376400"/>
              <a:ext cx="12475" cy="10500"/>
            </a:xfrm>
            <a:custGeom>
              <a:avLst/>
              <a:gdLst/>
              <a:ahLst/>
              <a:cxnLst/>
              <a:rect l="l" t="t" r="r" b="b"/>
              <a:pathLst>
                <a:path w="499" h="420" extrusionOk="0">
                  <a:moveTo>
                    <a:pt x="294" y="1"/>
                  </a:moveTo>
                  <a:cubicBezTo>
                    <a:pt x="290" y="1"/>
                    <a:pt x="286" y="1"/>
                    <a:pt x="282" y="1"/>
                  </a:cubicBezTo>
                  <a:cubicBezTo>
                    <a:pt x="94" y="1"/>
                    <a:pt x="1" y="225"/>
                    <a:pt x="138" y="355"/>
                  </a:cubicBezTo>
                  <a:cubicBezTo>
                    <a:pt x="180" y="400"/>
                    <a:pt x="233" y="420"/>
                    <a:pt x="285" y="420"/>
                  </a:cubicBezTo>
                  <a:cubicBezTo>
                    <a:pt x="390" y="420"/>
                    <a:pt x="491" y="336"/>
                    <a:pt x="491" y="210"/>
                  </a:cubicBezTo>
                  <a:cubicBezTo>
                    <a:pt x="498" y="99"/>
                    <a:pt x="404" y="1"/>
                    <a:pt x="294"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17" name="Google Shape;1417;p70"/>
            <p:cNvSpPr/>
            <p:nvPr/>
          </p:nvSpPr>
          <p:spPr>
            <a:xfrm>
              <a:off x="5059700" y="2390125"/>
              <a:ext cx="12475" cy="10675"/>
            </a:xfrm>
            <a:custGeom>
              <a:avLst/>
              <a:gdLst/>
              <a:ahLst/>
              <a:cxnLst/>
              <a:rect l="l" t="t" r="r" b="b"/>
              <a:pathLst>
                <a:path w="499" h="427" extrusionOk="0">
                  <a:moveTo>
                    <a:pt x="282" y="0"/>
                  </a:moveTo>
                  <a:cubicBezTo>
                    <a:pt x="94" y="0"/>
                    <a:pt x="1" y="231"/>
                    <a:pt x="138" y="361"/>
                  </a:cubicBezTo>
                  <a:cubicBezTo>
                    <a:pt x="180" y="406"/>
                    <a:pt x="233" y="426"/>
                    <a:pt x="285" y="426"/>
                  </a:cubicBezTo>
                  <a:cubicBezTo>
                    <a:pt x="390" y="426"/>
                    <a:pt x="491" y="343"/>
                    <a:pt x="491" y="217"/>
                  </a:cubicBezTo>
                  <a:cubicBezTo>
                    <a:pt x="498" y="94"/>
                    <a:pt x="397" y="0"/>
                    <a:pt x="282"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18" name="Google Shape;1418;p70"/>
            <p:cNvSpPr/>
            <p:nvPr/>
          </p:nvSpPr>
          <p:spPr>
            <a:xfrm>
              <a:off x="5073950" y="2348650"/>
              <a:ext cx="12275" cy="10550"/>
            </a:xfrm>
            <a:custGeom>
              <a:avLst/>
              <a:gdLst/>
              <a:ahLst/>
              <a:cxnLst/>
              <a:rect l="l" t="t" r="r" b="b"/>
              <a:pathLst>
                <a:path w="491" h="422" extrusionOk="0">
                  <a:moveTo>
                    <a:pt x="282" y="1"/>
                  </a:moveTo>
                  <a:cubicBezTo>
                    <a:pt x="94" y="1"/>
                    <a:pt x="0" y="224"/>
                    <a:pt x="130" y="361"/>
                  </a:cubicBezTo>
                  <a:cubicBezTo>
                    <a:pt x="174" y="403"/>
                    <a:pt x="227" y="421"/>
                    <a:pt x="278" y="421"/>
                  </a:cubicBezTo>
                  <a:cubicBezTo>
                    <a:pt x="387" y="421"/>
                    <a:pt x="491" y="337"/>
                    <a:pt x="491" y="210"/>
                  </a:cubicBezTo>
                  <a:cubicBezTo>
                    <a:pt x="491" y="94"/>
                    <a:pt x="397" y="1"/>
                    <a:pt x="282"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19" name="Google Shape;1419;p70"/>
            <p:cNvSpPr/>
            <p:nvPr/>
          </p:nvSpPr>
          <p:spPr>
            <a:xfrm>
              <a:off x="5073950" y="2362525"/>
              <a:ext cx="12275" cy="10550"/>
            </a:xfrm>
            <a:custGeom>
              <a:avLst/>
              <a:gdLst/>
              <a:ahLst/>
              <a:cxnLst/>
              <a:rect l="l" t="t" r="r" b="b"/>
              <a:pathLst>
                <a:path w="491" h="422" extrusionOk="0">
                  <a:moveTo>
                    <a:pt x="282" y="1"/>
                  </a:moveTo>
                  <a:cubicBezTo>
                    <a:pt x="94" y="1"/>
                    <a:pt x="0" y="224"/>
                    <a:pt x="130" y="361"/>
                  </a:cubicBezTo>
                  <a:cubicBezTo>
                    <a:pt x="174" y="403"/>
                    <a:pt x="227" y="422"/>
                    <a:pt x="278" y="422"/>
                  </a:cubicBezTo>
                  <a:cubicBezTo>
                    <a:pt x="387" y="422"/>
                    <a:pt x="491" y="338"/>
                    <a:pt x="491" y="210"/>
                  </a:cubicBezTo>
                  <a:cubicBezTo>
                    <a:pt x="491" y="95"/>
                    <a:pt x="397" y="1"/>
                    <a:pt x="282"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20" name="Google Shape;1420;p70"/>
            <p:cNvSpPr/>
            <p:nvPr/>
          </p:nvSpPr>
          <p:spPr>
            <a:xfrm>
              <a:off x="5074000" y="2376400"/>
              <a:ext cx="12225" cy="10500"/>
            </a:xfrm>
            <a:custGeom>
              <a:avLst/>
              <a:gdLst/>
              <a:ahLst/>
              <a:cxnLst/>
              <a:rect l="l" t="t" r="r" b="b"/>
              <a:pathLst>
                <a:path w="489" h="420" extrusionOk="0">
                  <a:moveTo>
                    <a:pt x="291" y="1"/>
                  </a:moveTo>
                  <a:cubicBezTo>
                    <a:pt x="287" y="1"/>
                    <a:pt x="284" y="1"/>
                    <a:pt x="280" y="1"/>
                  </a:cubicBezTo>
                  <a:cubicBezTo>
                    <a:pt x="277" y="1"/>
                    <a:pt x="274" y="1"/>
                    <a:pt x="271" y="1"/>
                  </a:cubicBezTo>
                  <a:cubicBezTo>
                    <a:pt x="89" y="1"/>
                    <a:pt x="0" y="227"/>
                    <a:pt x="128" y="355"/>
                  </a:cubicBezTo>
                  <a:cubicBezTo>
                    <a:pt x="173" y="400"/>
                    <a:pt x="228" y="420"/>
                    <a:pt x="281" y="420"/>
                  </a:cubicBezTo>
                  <a:cubicBezTo>
                    <a:pt x="388" y="420"/>
                    <a:pt x="489" y="336"/>
                    <a:pt x="489" y="210"/>
                  </a:cubicBezTo>
                  <a:cubicBezTo>
                    <a:pt x="489" y="99"/>
                    <a:pt x="401" y="1"/>
                    <a:pt x="291"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21" name="Google Shape;1421;p70"/>
            <p:cNvSpPr/>
            <p:nvPr/>
          </p:nvSpPr>
          <p:spPr>
            <a:xfrm>
              <a:off x="5088000" y="2362525"/>
              <a:ext cx="12475" cy="10550"/>
            </a:xfrm>
            <a:custGeom>
              <a:avLst/>
              <a:gdLst/>
              <a:ahLst/>
              <a:cxnLst/>
              <a:rect l="l" t="t" r="r" b="b"/>
              <a:pathLst>
                <a:path w="499" h="422" extrusionOk="0">
                  <a:moveTo>
                    <a:pt x="289" y="1"/>
                  </a:moveTo>
                  <a:cubicBezTo>
                    <a:pt x="102" y="1"/>
                    <a:pt x="1" y="224"/>
                    <a:pt x="138" y="361"/>
                  </a:cubicBezTo>
                  <a:cubicBezTo>
                    <a:pt x="180" y="403"/>
                    <a:pt x="231" y="422"/>
                    <a:pt x="283" y="422"/>
                  </a:cubicBezTo>
                  <a:cubicBezTo>
                    <a:pt x="392" y="422"/>
                    <a:pt x="499" y="338"/>
                    <a:pt x="499" y="210"/>
                  </a:cubicBezTo>
                  <a:cubicBezTo>
                    <a:pt x="499" y="95"/>
                    <a:pt x="405" y="1"/>
                    <a:pt x="289"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grpSp>
      <p:grpSp>
        <p:nvGrpSpPr>
          <p:cNvPr id="1422" name="Google Shape;1422;p70"/>
          <p:cNvGrpSpPr/>
          <p:nvPr/>
        </p:nvGrpSpPr>
        <p:grpSpPr>
          <a:xfrm>
            <a:off x="10676246" y="5255695"/>
            <a:ext cx="246645" cy="213828"/>
            <a:chOff x="5037700" y="2430325"/>
            <a:chExt cx="75950" cy="65850"/>
          </a:xfrm>
        </p:grpSpPr>
        <p:sp>
          <p:nvSpPr>
            <p:cNvPr id="1423" name="Google Shape;1423;p70"/>
            <p:cNvSpPr/>
            <p:nvPr/>
          </p:nvSpPr>
          <p:spPr>
            <a:xfrm>
              <a:off x="5059700" y="2430325"/>
              <a:ext cx="53950" cy="65850"/>
            </a:xfrm>
            <a:custGeom>
              <a:avLst/>
              <a:gdLst/>
              <a:ahLst/>
              <a:cxnLst/>
              <a:rect l="l" t="t" r="r" b="b"/>
              <a:pathLst>
                <a:path w="2158" h="2634" extrusionOk="0">
                  <a:moveTo>
                    <a:pt x="1" y="1"/>
                  </a:moveTo>
                  <a:lnTo>
                    <a:pt x="866" y="1321"/>
                  </a:lnTo>
                  <a:lnTo>
                    <a:pt x="1" y="2633"/>
                  </a:lnTo>
                  <a:lnTo>
                    <a:pt x="1292" y="2633"/>
                  </a:lnTo>
                  <a:lnTo>
                    <a:pt x="2157" y="1321"/>
                  </a:lnTo>
                  <a:lnTo>
                    <a:pt x="1292" y="1"/>
                  </a:ln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24" name="Google Shape;1424;p70"/>
            <p:cNvSpPr/>
            <p:nvPr/>
          </p:nvSpPr>
          <p:spPr>
            <a:xfrm>
              <a:off x="5037700" y="2430325"/>
              <a:ext cx="34100" cy="65850"/>
            </a:xfrm>
            <a:custGeom>
              <a:avLst/>
              <a:gdLst/>
              <a:ahLst/>
              <a:cxnLst/>
              <a:rect l="l" t="t" r="r" b="b"/>
              <a:pathLst>
                <a:path w="1364" h="2634" extrusionOk="0">
                  <a:moveTo>
                    <a:pt x="1" y="1"/>
                  </a:moveTo>
                  <a:lnTo>
                    <a:pt x="866" y="1321"/>
                  </a:lnTo>
                  <a:lnTo>
                    <a:pt x="1" y="2633"/>
                  </a:lnTo>
                  <a:lnTo>
                    <a:pt x="498" y="2633"/>
                  </a:lnTo>
                  <a:lnTo>
                    <a:pt x="1364" y="1321"/>
                  </a:lnTo>
                  <a:lnTo>
                    <a:pt x="498" y="1"/>
                  </a:ln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grpSp>
      <p:grpSp>
        <p:nvGrpSpPr>
          <p:cNvPr id="1425" name="Google Shape;1425;p70"/>
          <p:cNvGrpSpPr/>
          <p:nvPr/>
        </p:nvGrpSpPr>
        <p:grpSpPr>
          <a:xfrm>
            <a:off x="9902252" y="4944298"/>
            <a:ext cx="230685" cy="130172"/>
            <a:chOff x="4756975" y="2341800"/>
            <a:chExt cx="91975" cy="51925"/>
          </a:xfrm>
        </p:grpSpPr>
        <p:sp>
          <p:nvSpPr>
            <p:cNvPr id="1426" name="Google Shape;1426;p70"/>
            <p:cNvSpPr/>
            <p:nvPr/>
          </p:nvSpPr>
          <p:spPr>
            <a:xfrm>
              <a:off x="4756975" y="2341800"/>
              <a:ext cx="10650" cy="9150"/>
            </a:xfrm>
            <a:custGeom>
              <a:avLst/>
              <a:gdLst/>
              <a:ahLst/>
              <a:cxnLst/>
              <a:rect l="l" t="t" r="r" b="b"/>
              <a:pathLst>
                <a:path w="426" h="366" extrusionOk="0">
                  <a:moveTo>
                    <a:pt x="245" y="0"/>
                  </a:moveTo>
                  <a:cubicBezTo>
                    <a:pt x="79" y="0"/>
                    <a:pt x="0" y="195"/>
                    <a:pt x="115" y="311"/>
                  </a:cubicBezTo>
                  <a:cubicBezTo>
                    <a:pt x="153" y="348"/>
                    <a:pt x="199" y="365"/>
                    <a:pt x="244" y="365"/>
                  </a:cubicBezTo>
                  <a:cubicBezTo>
                    <a:pt x="337" y="365"/>
                    <a:pt x="426" y="293"/>
                    <a:pt x="426" y="181"/>
                  </a:cubicBezTo>
                  <a:cubicBezTo>
                    <a:pt x="426" y="80"/>
                    <a:pt x="346" y="0"/>
                    <a:pt x="245"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27" name="Google Shape;1427;p70"/>
            <p:cNvSpPr/>
            <p:nvPr/>
          </p:nvSpPr>
          <p:spPr>
            <a:xfrm>
              <a:off x="4777350" y="2341800"/>
              <a:ext cx="10650" cy="9150"/>
            </a:xfrm>
            <a:custGeom>
              <a:avLst/>
              <a:gdLst/>
              <a:ahLst/>
              <a:cxnLst/>
              <a:rect l="l" t="t" r="r" b="b"/>
              <a:pathLst>
                <a:path w="426" h="366" extrusionOk="0">
                  <a:moveTo>
                    <a:pt x="245" y="0"/>
                  </a:moveTo>
                  <a:cubicBezTo>
                    <a:pt x="79" y="0"/>
                    <a:pt x="0" y="195"/>
                    <a:pt x="115" y="311"/>
                  </a:cubicBezTo>
                  <a:cubicBezTo>
                    <a:pt x="153" y="348"/>
                    <a:pt x="199" y="365"/>
                    <a:pt x="244" y="365"/>
                  </a:cubicBezTo>
                  <a:cubicBezTo>
                    <a:pt x="337" y="365"/>
                    <a:pt x="426" y="293"/>
                    <a:pt x="426" y="181"/>
                  </a:cubicBezTo>
                  <a:cubicBezTo>
                    <a:pt x="426" y="80"/>
                    <a:pt x="339" y="0"/>
                    <a:pt x="245"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28" name="Google Shape;1428;p70"/>
            <p:cNvSpPr/>
            <p:nvPr/>
          </p:nvSpPr>
          <p:spPr>
            <a:xfrm>
              <a:off x="4797725" y="2341800"/>
              <a:ext cx="10475" cy="9150"/>
            </a:xfrm>
            <a:custGeom>
              <a:avLst/>
              <a:gdLst/>
              <a:ahLst/>
              <a:cxnLst/>
              <a:rect l="l" t="t" r="r" b="b"/>
              <a:pathLst>
                <a:path w="419" h="366" extrusionOk="0">
                  <a:moveTo>
                    <a:pt x="238" y="0"/>
                  </a:moveTo>
                  <a:cubicBezTo>
                    <a:pt x="79" y="0"/>
                    <a:pt x="0" y="195"/>
                    <a:pt x="115" y="311"/>
                  </a:cubicBezTo>
                  <a:cubicBezTo>
                    <a:pt x="151" y="348"/>
                    <a:pt x="195" y="365"/>
                    <a:pt x="239" y="365"/>
                  </a:cubicBezTo>
                  <a:cubicBezTo>
                    <a:pt x="330" y="365"/>
                    <a:pt x="418" y="293"/>
                    <a:pt x="418" y="181"/>
                  </a:cubicBezTo>
                  <a:cubicBezTo>
                    <a:pt x="418" y="80"/>
                    <a:pt x="339" y="0"/>
                    <a:pt x="238"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29" name="Google Shape;1429;p70"/>
            <p:cNvSpPr/>
            <p:nvPr/>
          </p:nvSpPr>
          <p:spPr>
            <a:xfrm>
              <a:off x="4818100" y="2341800"/>
              <a:ext cx="10475" cy="9150"/>
            </a:xfrm>
            <a:custGeom>
              <a:avLst/>
              <a:gdLst/>
              <a:ahLst/>
              <a:cxnLst/>
              <a:rect l="l" t="t" r="r" b="b"/>
              <a:pathLst>
                <a:path w="419" h="366" extrusionOk="0">
                  <a:moveTo>
                    <a:pt x="238" y="0"/>
                  </a:moveTo>
                  <a:cubicBezTo>
                    <a:pt x="79" y="0"/>
                    <a:pt x="0" y="195"/>
                    <a:pt x="115" y="311"/>
                  </a:cubicBezTo>
                  <a:cubicBezTo>
                    <a:pt x="151" y="348"/>
                    <a:pt x="195" y="365"/>
                    <a:pt x="239" y="365"/>
                  </a:cubicBezTo>
                  <a:cubicBezTo>
                    <a:pt x="330" y="365"/>
                    <a:pt x="418" y="293"/>
                    <a:pt x="418" y="181"/>
                  </a:cubicBezTo>
                  <a:cubicBezTo>
                    <a:pt x="418" y="80"/>
                    <a:pt x="339" y="0"/>
                    <a:pt x="238"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30" name="Google Shape;1430;p70"/>
            <p:cNvSpPr/>
            <p:nvPr/>
          </p:nvSpPr>
          <p:spPr>
            <a:xfrm>
              <a:off x="4768675" y="2352625"/>
              <a:ext cx="8875" cy="9025"/>
            </a:xfrm>
            <a:custGeom>
              <a:avLst/>
              <a:gdLst/>
              <a:ahLst/>
              <a:cxnLst/>
              <a:rect l="l" t="t" r="r" b="b"/>
              <a:pathLst>
                <a:path w="355" h="361" extrusionOk="0">
                  <a:moveTo>
                    <a:pt x="174" y="0"/>
                  </a:moveTo>
                  <a:cubicBezTo>
                    <a:pt x="80" y="0"/>
                    <a:pt x="1" y="87"/>
                    <a:pt x="1" y="181"/>
                  </a:cubicBezTo>
                  <a:cubicBezTo>
                    <a:pt x="1" y="281"/>
                    <a:pt x="80" y="361"/>
                    <a:pt x="174" y="361"/>
                  </a:cubicBezTo>
                  <a:cubicBezTo>
                    <a:pt x="275" y="361"/>
                    <a:pt x="354" y="281"/>
                    <a:pt x="354" y="181"/>
                  </a:cubicBezTo>
                  <a:cubicBezTo>
                    <a:pt x="354" y="87"/>
                    <a:pt x="275" y="0"/>
                    <a:pt x="174"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31" name="Google Shape;1431;p70"/>
            <p:cNvSpPr/>
            <p:nvPr/>
          </p:nvSpPr>
          <p:spPr>
            <a:xfrm>
              <a:off x="4787425" y="2352625"/>
              <a:ext cx="10500" cy="9125"/>
            </a:xfrm>
            <a:custGeom>
              <a:avLst/>
              <a:gdLst/>
              <a:ahLst/>
              <a:cxnLst/>
              <a:rect l="l" t="t" r="r" b="b"/>
              <a:pathLst>
                <a:path w="420" h="365" extrusionOk="0">
                  <a:moveTo>
                    <a:pt x="239" y="0"/>
                  </a:moveTo>
                  <a:cubicBezTo>
                    <a:pt x="80" y="0"/>
                    <a:pt x="1" y="195"/>
                    <a:pt x="116" y="310"/>
                  </a:cubicBezTo>
                  <a:cubicBezTo>
                    <a:pt x="152" y="348"/>
                    <a:pt x="196" y="365"/>
                    <a:pt x="240" y="365"/>
                  </a:cubicBezTo>
                  <a:cubicBezTo>
                    <a:pt x="331" y="365"/>
                    <a:pt x="419" y="292"/>
                    <a:pt x="419" y="181"/>
                  </a:cubicBezTo>
                  <a:cubicBezTo>
                    <a:pt x="419" y="87"/>
                    <a:pt x="340" y="0"/>
                    <a:pt x="239"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32" name="Google Shape;1432;p70"/>
            <p:cNvSpPr/>
            <p:nvPr/>
          </p:nvSpPr>
          <p:spPr>
            <a:xfrm>
              <a:off x="4809250" y="2352625"/>
              <a:ext cx="9050" cy="9025"/>
            </a:xfrm>
            <a:custGeom>
              <a:avLst/>
              <a:gdLst/>
              <a:ahLst/>
              <a:cxnLst/>
              <a:rect l="l" t="t" r="r" b="b"/>
              <a:pathLst>
                <a:path w="362" h="361" extrusionOk="0">
                  <a:moveTo>
                    <a:pt x="181" y="0"/>
                  </a:moveTo>
                  <a:cubicBezTo>
                    <a:pt x="80" y="0"/>
                    <a:pt x="1" y="87"/>
                    <a:pt x="1" y="181"/>
                  </a:cubicBezTo>
                  <a:cubicBezTo>
                    <a:pt x="1" y="281"/>
                    <a:pt x="80" y="361"/>
                    <a:pt x="181" y="361"/>
                  </a:cubicBezTo>
                  <a:cubicBezTo>
                    <a:pt x="282" y="361"/>
                    <a:pt x="361" y="281"/>
                    <a:pt x="361" y="181"/>
                  </a:cubicBezTo>
                  <a:cubicBezTo>
                    <a:pt x="361" y="87"/>
                    <a:pt x="282" y="0"/>
                    <a:pt x="181"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33" name="Google Shape;1433;p70"/>
            <p:cNvSpPr/>
            <p:nvPr/>
          </p:nvSpPr>
          <p:spPr>
            <a:xfrm>
              <a:off x="4829625" y="2352625"/>
              <a:ext cx="9050" cy="9025"/>
            </a:xfrm>
            <a:custGeom>
              <a:avLst/>
              <a:gdLst/>
              <a:ahLst/>
              <a:cxnLst/>
              <a:rect l="l" t="t" r="r" b="b"/>
              <a:pathLst>
                <a:path w="362" h="361" extrusionOk="0">
                  <a:moveTo>
                    <a:pt x="181" y="0"/>
                  </a:moveTo>
                  <a:cubicBezTo>
                    <a:pt x="80" y="0"/>
                    <a:pt x="1" y="87"/>
                    <a:pt x="1" y="181"/>
                  </a:cubicBezTo>
                  <a:cubicBezTo>
                    <a:pt x="1" y="281"/>
                    <a:pt x="80" y="361"/>
                    <a:pt x="181" y="361"/>
                  </a:cubicBezTo>
                  <a:cubicBezTo>
                    <a:pt x="282" y="361"/>
                    <a:pt x="361" y="281"/>
                    <a:pt x="361" y="181"/>
                  </a:cubicBezTo>
                  <a:cubicBezTo>
                    <a:pt x="361" y="87"/>
                    <a:pt x="282" y="0"/>
                    <a:pt x="181"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34" name="Google Shape;1434;p70"/>
            <p:cNvSpPr/>
            <p:nvPr/>
          </p:nvSpPr>
          <p:spPr>
            <a:xfrm>
              <a:off x="4777350" y="2363250"/>
              <a:ext cx="10650" cy="9025"/>
            </a:xfrm>
            <a:custGeom>
              <a:avLst/>
              <a:gdLst/>
              <a:ahLst/>
              <a:cxnLst/>
              <a:rect l="l" t="t" r="r" b="b"/>
              <a:pathLst>
                <a:path w="426" h="361" extrusionOk="0">
                  <a:moveTo>
                    <a:pt x="245" y="1"/>
                  </a:moveTo>
                  <a:cubicBezTo>
                    <a:pt x="79" y="1"/>
                    <a:pt x="0" y="195"/>
                    <a:pt x="115" y="311"/>
                  </a:cubicBezTo>
                  <a:cubicBezTo>
                    <a:pt x="152" y="345"/>
                    <a:pt x="197" y="361"/>
                    <a:pt x="241" y="361"/>
                  </a:cubicBezTo>
                  <a:cubicBezTo>
                    <a:pt x="335" y="361"/>
                    <a:pt x="426" y="289"/>
                    <a:pt x="426" y="181"/>
                  </a:cubicBezTo>
                  <a:cubicBezTo>
                    <a:pt x="426" y="80"/>
                    <a:pt x="339" y="1"/>
                    <a:pt x="245"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35" name="Google Shape;1435;p70"/>
            <p:cNvSpPr/>
            <p:nvPr/>
          </p:nvSpPr>
          <p:spPr>
            <a:xfrm>
              <a:off x="4797725" y="2363250"/>
              <a:ext cx="10475" cy="9025"/>
            </a:xfrm>
            <a:custGeom>
              <a:avLst/>
              <a:gdLst/>
              <a:ahLst/>
              <a:cxnLst/>
              <a:rect l="l" t="t" r="r" b="b"/>
              <a:pathLst>
                <a:path w="419" h="361" extrusionOk="0">
                  <a:moveTo>
                    <a:pt x="238" y="1"/>
                  </a:moveTo>
                  <a:cubicBezTo>
                    <a:pt x="79" y="1"/>
                    <a:pt x="0" y="195"/>
                    <a:pt x="115" y="311"/>
                  </a:cubicBezTo>
                  <a:cubicBezTo>
                    <a:pt x="150" y="345"/>
                    <a:pt x="193" y="361"/>
                    <a:pt x="236" y="361"/>
                  </a:cubicBezTo>
                  <a:cubicBezTo>
                    <a:pt x="328" y="361"/>
                    <a:pt x="418" y="289"/>
                    <a:pt x="418" y="181"/>
                  </a:cubicBezTo>
                  <a:cubicBezTo>
                    <a:pt x="418" y="80"/>
                    <a:pt x="339" y="1"/>
                    <a:pt x="238"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36" name="Google Shape;1436;p70"/>
            <p:cNvSpPr/>
            <p:nvPr/>
          </p:nvSpPr>
          <p:spPr>
            <a:xfrm>
              <a:off x="4818100" y="2363250"/>
              <a:ext cx="10475" cy="9025"/>
            </a:xfrm>
            <a:custGeom>
              <a:avLst/>
              <a:gdLst/>
              <a:ahLst/>
              <a:cxnLst/>
              <a:rect l="l" t="t" r="r" b="b"/>
              <a:pathLst>
                <a:path w="419" h="361" extrusionOk="0">
                  <a:moveTo>
                    <a:pt x="238" y="1"/>
                  </a:moveTo>
                  <a:cubicBezTo>
                    <a:pt x="79" y="1"/>
                    <a:pt x="0" y="195"/>
                    <a:pt x="115" y="311"/>
                  </a:cubicBezTo>
                  <a:cubicBezTo>
                    <a:pt x="150" y="345"/>
                    <a:pt x="193" y="361"/>
                    <a:pt x="236" y="361"/>
                  </a:cubicBezTo>
                  <a:cubicBezTo>
                    <a:pt x="328" y="361"/>
                    <a:pt x="418" y="289"/>
                    <a:pt x="418" y="181"/>
                  </a:cubicBezTo>
                  <a:cubicBezTo>
                    <a:pt x="418" y="80"/>
                    <a:pt x="339" y="1"/>
                    <a:pt x="238"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37" name="Google Shape;1437;p70"/>
            <p:cNvSpPr/>
            <p:nvPr/>
          </p:nvSpPr>
          <p:spPr>
            <a:xfrm>
              <a:off x="4838475" y="2363250"/>
              <a:ext cx="10475" cy="9025"/>
            </a:xfrm>
            <a:custGeom>
              <a:avLst/>
              <a:gdLst/>
              <a:ahLst/>
              <a:cxnLst/>
              <a:rect l="l" t="t" r="r" b="b"/>
              <a:pathLst>
                <a:path w="419" h="361" extrusionOk="0">
                  <a:moveTo>
                    <a:pt x="238" y="1"/>
                  </a:moveTo>
                  <a:cubicBezTo>
                    <a:pt x="79" y="1"/>
                    <a:pt x="0" y="195"/>
                    <a:pt x="108" y="311"/>
                  </a:cubicBezTo>
                  <a:cubicBezTo>
                    <a:pt x="145" y="345"/>
                    <a:pt x="190" y="361"/>
                    <a:pt x="233" y="361"/>
                  </a:cubicBezTo>
                  <a:cubicBezTo>
                    <a:pt x="328" y="361"/>
                    <a:pt x="418" y="289"/>
                    <a:pt x="418" y="181"/>
                  </a:cubicBezTo>
                  <a:cubicBezTo>
                    <a:pt x="418" y="80"/>
                    <a:pt x="339" y="1"/>
                    <a:pt x="238"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38" name="Google Shape;1438;p70"/>
            <p:cNvSpPr/>
            <p:nvPr/>
          </p:nvSpPr>
          <p:spPr>
            <a:xfrm>
              <a:off x="4768675" y="2374075"/>
              <a:ext cx="8875" cy="9050"/>
            </a:xfrm>
            <a:custGeom>
              <a:avLst/>
              <a:gdLst/>
              <a:ahLst/>
              <a:cxnLst/>
              <a:rect l="l" t="t" r="r" b="b"/>
              <a:pathLst>
                <a:path w="355" h="362" extrusionOk="0">
                  <a:moveTo>
                    <a:pt x="174" y="0"/>
                  </a:moveTo>
                  <a:cubicBezTo>
                    <a:pt x="80" y="0"/>
                    <a:pt x="1" y="80"/>
                    <a:pt x="1" y="181"/>
                  </a:cubicBezTo>
                  <a:cubicBezTo>
                    <a:pt x="1" y="282"/>
                    <a:pt x="80" y="361"/>
                    <a:pt x="174" y="361"/>
                  </a:cubicBezTo>
                  <a:cubicBezTo>
                    <a:pt x="275" y="361"/>
                    <a:pt x="354" y="282"/>
                    <a:pt x="354" y="181"/>
                  </a:cubicBezTo>
                  <a:cubicBezTo>
                    <a:pt x="354" y="80"/>
                    <a:pt x="275" y="0"/>
                    <a:pt x="174"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39" name="Google Shape;1439;p70"/>
            <p:cNvSpPr/>
            <p:nvPr/>
          </p:nvSpPr>
          <p:spPr>
            <a:xfrm>
              <a:off x="4787425" y="2374075"/>
              <a:ext cx="10500" cy="9150"/>
            </a:xfrm>
            <a:custGeom>
              <a:avLst/>
              <a:gdLst/>
              <a:ahLst/>
              <a:cxnLst/>
              <a:rect l="l" t="t" r="r" b="b"/>
              <a:pathLst>
                <a:path w="420" h="366" extrusionOk="0">
                  <a:moveTo>
                    <a:pt x="239" y="0"/>
                  </a:moveTo>
                  <a:cubicBezTo>
                    <a:pt x="80" y="0"/>
                    <a:pt x="1" y="195"/>
                    <a:pt x="116" y="311"/>
                  </a:cubicBezTo>
                  <a:cubicBezTo>
                    <a:pt x="152" y="348"/>
                    <a:pt x="196" y="365"/>
                    <a:pt x="240" y="365"/>
                  </a:cubicBezTo>
                  <a:cubicBezTo>
                    <a:pt x="331" y="365"/>
                    <a:pt x="419" y="293"/>
                    <a:pt x="419" y="181"/>
                  </a:cubicBezTo>
                  <a:cubicBezTo>
                    <a:pt x="419" y="80"/>
                    <a:pt x="340" y="0"/>
                    <a:pt x="239"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40" name="Google Shape;1440;p70"/>
            <p:cNvSpPr/>
            <p:nvPr/>
          </p:nvSpPr>
          <p:spPr>
            <a:xfrm>
              <a:off x="4809250" y="2374075"/>
              <a:ext cx="9050" cy="9050"/>
            </a:xfrm>
            <a:custGeom>
              <a:avLst/>
              <a:gdLst/>
              <a:ahLst/>
              <a:cxnLst/>
              <a:rect l="l" t="t" r="r" b="b"/>
              <a:pathLst>
                <a:path w="362" h="362" extrusionOk="0">
                  <a:moveTo>
                    <a:pt x="181" y="0"/>
                  </a:moveTo>
                  <a:cubicBezTo>
                    <a:pt x="80" y="0"/>
                    <a:pt x="1" y="80"/>
                    <a:pt x="1" y="181"/>
                  </a:cubicBezTo>
                  <a:cubicBezTo>
                    <a:pt x="1" y="282"/>
                    <a:pt x="80" y="361"/>
                    <a:pt x="181" y="361"/>
                  </a:cubicBezTo>
                  <a:cubicBezTo>
                    <a:pt x="282" y="361"/>
                    <a:pt x="361" y="282"/>
                    <a:pt x="361" y="181"/>
                  </a:cubicBezTo>
                  <a:cubicBezTo>
                    <a:pt x="361" y="80"/>
                    <a:pt x="282" y="0"/>
                    <a:pt x="181"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41" name="Google Shape;1441;p70"/>
            <p:cNvSpPr/>
            <p:nvPr/>
          </p:nvSpPr>
          <p:spPr>
            <a:xfrm>
              <a:off x="4829625" y="2374075"/>
              <a:ext cx="9050" cy="9050"/>
            </a:xfrm>
            <a:custGeom>
              <a:avLst/>
              <a:gdLst/>
              <a:ahLst/>
              <a:cxnLst/>
              <a:rect l="l" t="t" r="r" b="b"/>
              <a:pathLst>
                <a:path w="362" h="362" extrusionOk="0">
                  <a:moveTo>
                    <a:pt x="181" y="0"/>
                  </a:moveTo>
                  <a:cubicBezTo>
                    <a:pt x="80" y="0"/>
                    <a:pt x="1" y="80"/>
                    <a:pt x="1" y="181"/>
                  </a:cubicBezTo>
                  <a:cubicBezTo>
                    <a:pt x="1" y="282"/>
                    <a:pt x="80" y="361"/>
                    <a:pt x="181" y="361"/>
                  </a:cubicBezTo>
                  <a:cubicBezTo>
                    <a:pt x="282" y="361"/>
                    <a:pt x="361" y="282"/>
                    <a:pt x="361" y="181"/>
                  </a:cubicBezTo>
                  <a:cubicBezTo>
                    <a:pt x="361" y="80"/>
                    <a:pt x="282" y="0"/>
                    <a:pt x="181"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42" name="Google Shape;1442;p70"/>
            <p:cNvSpPr/>
            <p:nvPr/>
          </p:nvSpPr>
          <p:spPr>
            <a:xfrm>
              <a:off x="4756975" y="2384725"/>
              <a:ext cx="10650" cy="9000"/>
            </a:xfrm>
            <a:custGeom>
              <a:avLst/>
              <a:gdLst/>
              <a:ahLst/>
              <a:cxnLst/>
              <a:rect l="l" t="t" r="r" b="b"/>
              <a:pathLst>
                <a:path w="426" h="360" extrusionOk="0">
                  <a:moveTo>
                    <a:pt x="245" y="0"/>
                  </a:moveTo>
                  <a:cubicBezTo>
                    <a:pt x="79" y="0"/>
                    <a:pt x="0" y="195"/>
                    <a:pt x="115" y="310"/>
                  </a:cubicBezTo>
                  <a:cubicBezTo>
                    <a:pt x="152" y="344"/>
                    <a:pt x="197" y="360"/>
                    <a:pt x="241" y="360"/>
                  </a:cubicBezTo>
                  <a:cubicBezTo>
                    <a:pt x="335" y="360"/>
                    <a:pt x="426" y="289"/>
                    <a:pt x="426" y="180"/>
                  </a:cubicBezTo>
                  <a:cubicBezTo>
                    <a:pt x="426" y="79"/>
                    <a:pt x="346" y="0"/>
                    <a:pt x="245"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43" name="Google Shape;1443;p70"/>
            <p:cNvSpPr/>
            <p:nvPr/>
          </p:nvSpPr>
          <p:spPr>
            <a:xfrm>
              <a:off x="4777350" y="2384725"/>
              <a:ext cx="10650" cy="9000"/>
            </a:xfrm>
            <a:custGeom>
              <a:avLst/>
              <a:gdLst/>
              <a:ahLst/>
              <a:cxnLst/>
              <a:rect l="l" t="t" r="r" b="b"/>
              <a:pathLst>
                <a:path w="426" h="360" extrusionOk="0">
                  <a:moveTo>
                    <a:pt x="245" y="0"/>
                  </a:moveTo>
                  <a:cubicBezTo>
                    <a:pt x="79" y="0"/>
                    <a:pt x="0" y="195"/>
                    <a:pt x="115" y="310"/>
                  </a:cubicBezTo>
                  <a:cubicBezTo>
                    <a:pt x="152" y="344"/>
                    <a:pt x="197" y="360"/>
                    <a:pt x="241" y="360"/>
                  </a:cubicBezTo>
                  <a:cubicBezTo>
                    <a:pt x="335" y="360"/>
                    <a:pt x="426" y="289"/>
                    <a:pt x="426" y="180"/>
                  </a:cubicBezTo>
                  <a:cubicBezTo>
                    <a:pt x="426" y="79"/>
                    <a:pt x="339" y="0"/>
                    <a:pt x="245"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44" name="Google Shape;1444;p70"/>
            <p:cNvSpPr/>
            <p:nvPr/>
          </p:nvSpPr>
          <p:spPr>
            <a:xfrm>
              <a:off x="4797725" y="2384725"/>
              <a:ext cx="10475" cy="9000"/>
            </a:xfrm>
            <a:custGeom>
              <a:avLst/>
              <a:gdLst/>
              <a:ahLst/>
              <a:cxnLst/>
              <a:rect l="l" t="t" r="r" b="b"/>
              <a:pathLst>
                <a:path w="419" h="360" extrusionOk="0">
                  <a:moveTo>
                    <a:pt x="238" y="0"/>
                  </a:moveTo>
                  <a:cubicBezTo>
                    <a:pt x="79" y="0"/>
                    <a:pt x="0" y="195"/>
                    <a:pt x="115" y="310"/>
                  </a:cubicBezTo>
                  <a:cubicBezTo>
                    <a:pt x="150" y="344"/>
                    <a:pt x="193" y="360"/>
                    <a:pt x="236" y="360"/>
                  </a:cubicBezTo>
                  <a:cubicBezTo>
                    <a:pt x="328" y="360"/>
                    <a:pt x="418" y="289"/>
                    <a:pt x="418" y="180"/>
                  </a:cubicBezTo>
                  <a:cubicBezTo>
                    <a:pt x="418" y="79"/>
                    <a:pt x="339" y="0"/>
                    <a:pt x="238"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45" name="Google Shape;1445;p70"/>
            <p:cNvSpPr/>
            <p:nvPr/>
          </p:nvSpPr>
          <p:spPr>
            <a:xfrm>
              <a:off x="4818100" y="2384725"/>
              <a:ext cx="10475" cy="9000"/>
            </a:xfrm>
            <a:custGeom>
              <a:avLst/>
              <a:gdLst/>
              <a:ahLst/>
              <a:cxnLst/>
              <a:rect l="l" t="t" r="r" b="b"/>
              <a:pathLst>
                <a:path w="419" h="360" extrusionOk="0">
                  <a:moveTo>
                    <a:pt x="238" y="0"/>
                  </a:moveTo>
                  <a:cubicBezTo>
                    <a:pt x="79" y="0"/>
                    <a:pt x="0" y="195"/>
                    <a:pt x="115" y="310"/>
                  </a:cubicBezTo>
                  <a:cubicBezTo>
                    <a:pt x="150" y="344"/>
                    <a:pt x="193" y="360"/>
                    <a:pt x="236" y="360"/>
                  </a:cubicBezTo>
                  <a:cubicBezTo>
                    <a:pt x="328" y="360"/>
                    <a:pt x="418" y="289"/>
                    <a:pt x="418" y="180"/>
                  </a:cubicBezTo>
                  <a:cubicBezTo>
                    <a:pt x="418" y="79"/>
                    <a:pt x="339" y="0"/>
                    <a:pt x="238"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grpSp>
      <p:grpSp>
        <p:nvGrpSpPr>
          <p:cNvPr id="1446" name="Google Shape;1446;p70"/>
          <p:cNvGrpSpPr/>
          <p:nvPr/>
        </p:nvGrpSpPr>
        <p:grpSpPr>
          <a:xfrm>
            <a:off x="10258169" y="5595894"/>
            <a:ext cx="283329" cy="234348"/>
            <a:chOff x="4943575" y="2516350"/>
            <a:chExt cx="98675" cy="81700"/>
          </a:xfrm>
        </p:grpSpPr>
        <p:sp>
          <p:nvSpPr>
            <p:cNvPr id="1447" name="Google Shape;1447;p70"/>
            <p:cNvSpPr/>
            <p:nvPr/>
          </p:nvSpPr>
          <p:spPr>
            <a:xfrm>
              <a:off x="5036450" y="2554750"/>
              <a:ext cx="5800" cy="4825"/>
            </a:xfrm>
            <a:custGeom>
              <a:avLst/>
              <a:gdLst/>
              <a:ahLst/>
              <a:cxnLst/>
              <a:rect l="l" t="t" r="r" b="b"/>
              <a:pathLst>
                <a:path w="232" h="193" extrusionOk="0">
                  <a:moveTo>
                    <a:pt x="130" y="0"/>
                  </a:moveTo>
                  <a:cubicBezTo>
                    <a:pt x="51" y="0"/>
                    <a:pt x="0" y="101"/>
                    <a:pt x="65" y="166"/>
                  </a:cubicBezTo>
                  <a:cubicBezTo>
                    <a:pt x="83" y="184"/>
                    <a:pt x="106" y="192"/>
                    <a:pt x="129" y="192"/>
                  </a:cubicBezTo>
                  <a:cubicBezTo>
                    <a:pt x="179" y="192"/>
                    <a:pt x="229" y="153"/>
                    <a:pt x="224" y="94"/>
                  </a:cubicBezTo>
                  <a:cubicBezTo>
                    <a:pt x="231" y="44"/>
                    <a:pt x="188" y="0"/>
                    <a:pt x="130"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48" name="Google Shape;1448;p70"/>
            <p:cNvSpPr/>
            <p:nvPr/>
          </p:nvSpPr>
          <p:spPr>
            <a:xfrm>
              <a:off x="5028150" y="2547175"/>
              <a:ext cx="5625" cy="4725"/>
            </a:xfrm>
            <a:custGeom>
              <a:avLst/>
              <a:gdLst/>
              <a:ahLst/>
              <a:cxnLst/>
              <a:rect l="l" t="t" r="r" b="b"/>
              <a:pathLst>
                <a:path w="225" h="189" extrusionOk="0">
                  <a:moveTo>
                    <a:pt x="123" y="0"/>
                  </a:moveTo>
                  <a:cubicBezTo>
                    <a:pt x="37" y="0"/>
                    <a:pt x="0" y="101"/>
                    <a:pt x="58" y="159"/>
                  </a:cubicBezTo>
                  <a:cubicBezTo>
                    <a:pt x="79" y="180"/>
                    <a:pt x="103" y="189"/>
                    <a:pt x="126" y="189"/>
                  </a:cubicBezTo>
                  <a:cubicBezTo>
                    <a:pt x="177" y="189"/>
                    <a:pt x="224" y="146"/>
                    <a:pt x="224" y="87"/>
                  </a:cubicBezTo>
                  <a:cubicBezTo>
                    <a:pt x="217" y="36"/>
                    <a:pt x="181" y="0"/>
                    <a:pt x="123"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49" name="Google Shape;1449;p70"/>
            <p:cNvSpPr/>
            <p:nvPr/>
          </p:nvSpPr>
          <p:spPr>
            <a:xfrm>
              <a:off x="5028150" y="2554750"/>
              <a:ext cx="5625" cy="4825"/>
            </a:xfrm>
            <a:custGeom>
              <a:avLst/>
              <a:gdLst/>
              <a:ahLst/>
              <a:cxnLst/>
              <a:rect l="l" t="t" r="r" b="b"/>
              <a:pathLst>
                <a:path w="225" h="193" extrusionOk="0">
                  <a:moveTo>
                    <a:pt x="123" y="0"/>
                  </a:moveTo>
                  <a:cubicBezTo>
                    <a:pt x="44" y="0"/>
                    <a:pt x="0" y="101"/>
                    <a:pt x="58" y="166"/>
                  </a:cubicBezTo>
                  <a:cubicBezTo>
                    <a:pt x="76" y="184"/>
                    <a:pt x="99" y="192"/>
                    <a:pt x="123" y="192"/>
                  </a:cubicBezTo>
                  <a:cubicBezTo>
                    <a:pt x="173" y="192"/>
                    <a:pt x="224" y="153"/>
                    <a:pt x="224" y="94"/>
                  </a:cubicBezTo>
                  <a:cubicBezTo>
                    <a:pt x="224" y="44"/>
                    <a:pt x="181" y="0"/>
                    <a:pt x="123"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50" name="Google Shape;1450;p70"/>
            <p:cNvSpPr/>
            <p:nvPr/>
          </p:nvSpPr>
          <p:spPr>
            <a:xfrm>
              <a:off x="5028150" y="2562500"/>
              <a:ext cx="5625" cy="4800"/>
            </a:xfrm>
            <a:custGeom>
              <a:avLst/>
              <a:gdLst/>
              <a:ahLst/>
              <a:cxnLst/>
              <a:rect l="l" t="t" r="r" b="b"/>
              <a:pathLst>
                <a:path w="225" h="192" extrusionOk="0">
                  <a:moveTo>
                    <a:pt x="123" y="0"/>
                  </a:moveTo>
                  <a:cubicBezTo>
                    <a:pt x="37" y="0"/>
                    <a:pt x="0" y="101"/>
                    <a:pt x="58" y="166"/>
                  </a:cubicBezTo>
                  <a:cubicBezTo>
                    <a:pt x="77" y="183"/>
                    <a:pt x="100" y="191"/>
                    <a:pt x="122" y="191"/>
                  </a:cubicBezTo>
                  <a:cubicBezTo>
                    <a:pt x="174" y="191"/>
                    <a:pt x="224" y="148"/>
                    <a:pt x="224" y="87"/>
                  </a:cubicBezTo>
                  <a:cubicBezTo>
                    <a:pt x="217" y="37"/>
                    <a:pt x="181" y="0"/>
                    <a:pt x="123"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51" name="Google Shape;1451;p70"/>
            <p:cNvSpPr/>
            <p:nvPr/>
          </p:nvSpPr>
          <p:spPr>
            <a:xfrm>
              <a:off x="5019725" y="2539400"/>
              <a:ext cx="5575" cy="4750"/>
            </a:xfrm>
            <a:custGeom>
              <a:avLst/>
              <a:gdLst/>
              <a:ahLst/>
              <a:cxnLst/>
              <a:rect l="l" t="t" r="r" b="b"/>
              <a:pathLst>
                <a:path w="223" h="190" extrusionOk="0">
                  <a:moveTo>
                    <a:pt x="120" y="1"/>
                  </a:moveTo>
                  <a:cubicBezTo>
                    <a:pt x="39" y="1"/>
                    <a:pt x="0" y="104"/>
                    <a:pt x="56" y="160"/>
                  </a:cubicBezTo>
                  <a:cubicBezTo>
                    <a:pt x="77" y="181"/>
                    <a:pt x="101" y="190"/>
                    <a:pt x="125" y="190"/>
                  </a:cubicBezTo>
                  <a:cubicBezTo>
                    <a:pt x="175" y="190"/>
                    <a:pt x="222" y="149"/>
                    <a:pt x="222" y="95"/>
                  </a:cubicBezTo>
                  <a:cubicBezTo>
                    <a:pt x="222" y="37"/>
                    <a:pt x="179" y="1"/>
                    <a:pt x="128" y="1"/>
                  </a:cubicBezTo>
                  <a:cubicBezTo>
                    <a:pt x="126" y="1"/>
                    <a:pt x="123" y="1"/>
                    <a:pt x="120"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52" name="Google Shape;1452;p70"/>
            <p:cNvSpPr/>
            <p:nvPr/>
          </p:nvSpPr>
          <p:spPr>
            <a:xfrm>
              <a:off x="5019675" y="2547175"/>
              <a:ext cx="5625" cy="4725"/>
            </a:xfrm>
            <a:custGeom>
              <a:avLst/>
              <a:gdLst/>
              <a:ahLst/>
              <a:cxnLst/>
              <a:rect l="l" t="t" r="r" b="b"/>
              <a:pathLst>
                <a:path w="225" h="189" extrusionOk="0">
                  <a:moveTo>
                    <a:pt x="130" y="0"/>
                  </a:moveTo>
                  <a:cubicBezTo>
                    <a:pt x="44" y="0"/>
                    <a:pt x="0" y="101"/>
                    <a:pt x="58" y="159"/>
                  </a:cubicBezTo>
                  <a:cubicBezTo>
                    <a:pt x="79" y="180"/>
                    <a:pt x="103" y="189"/>
                    <a:pt x="126" y="189"/>
                  </a:cubicBezTo>
                  <a:cubicBezTo>
                    <a:pt x="177" y="189"/>
                    <a:pt x="224" y="146"/>
                    <a:pt x="224" y="87"/>
                  </a:cubicBezTo>
                  <a:cubicBezTo>
                    <a:pt x="217" y="36"/>
                    <a:pt x="181" y="0"/>
                    <a:pt x="130"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53" name="Google Shape;1453;p70"/>
            <p:cNvSpPr/>
            <p:nvPr/>
          </p:nvSpPr>
          <p:spPr>
            <a:xfrm>
              <a:off x="5019675" y="2554750"/>
              <a:ext cx="5625" cy="4825"/>
            </a:xfrm>
            <a:custGeom>
              <a:avLst/>
              <a:gdLst/>
              <a:ahLst/>
              <a:cxnLst/>
              <a:rect l="l" t="t" r="r" b="b"/>
              <a:pathLst>
                <a:path w="225" h="193" extrusionOk="0">
                  <a:moveTo>
                    <a:pt x="130" y="0"/>
                  </a:moveTo>
                  <a:cubicBezTo>
                    <a:pt x="44" y="0"/>
                    <a:pt x="0" y="101"/>
                    <a:pt x="58" y="166"/>
                  </a:cubicBezTo>
                  <a:cubicBezTo>
                    <a:pt x="79" y="184"/>
                    <a:pt x="102" y="192"/>
                    <a:pt x="126" y="192"/>
                  </a:cubicBezTo>
                  <a:cubicBezTo>
                    <a:pt x="177" y="192"/>
                    <a:pt x="224" y="153"/>
                    <a:pt x="224" y="94"/>
                  </a:cubicBezTo>
                  <a:cubicBezTo>
                    <a:pt x="224" y="44"/>
                    <a:pt x="181" y="0"/>
                    <a:pt x="130"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54" name="Google Shape;1454;p70"/>
            <p:cNvSpPr/>
            <p:nvPr/>
          </p:nvSpPr>
          <p:spPr>
            <a:xfrm>
              <a:off x="5019675" y="2562500"/>
              <a:ext cx="5625" cy="4800"/>
            </a:xfrm>
            <a:custGeom>
              <a:avLst/>
              <a:gdLst/>
              <a:ahLst/>
              <a:cxnLst/>
              <a:rect l="l" t="t" r="r" b="b"/>
              <a:pathLst>
                <a:path w="225" h="192" extrusionOk="0">
                  <a:moveTo>
                    <a:pt x="130" y="0"/>
                  </a:moveTo>
                  <a:cubicBezTo>
                    <a:pt x="44" y="0"/>
                    <a:pt x="0" y="101"/>
                    <a:pt x="58" y="166"/>
                  </a:cubicBezTo>
                  <a:cubicBezTo>
                    <a:pt x="77" y="183"/>
                    <a:pt x="100" y="191"/>
                    <a:pt x="122" y="191"/>
                  </a:cubicBezTo>
                  <a:cubicBezTo>
                    <a:pt x="174" y="191"/>
                    <a:pt x="224" y="148"/>
                    <a:pt x="224" y="87"/>
                  </a:cubicBezTo>
                  <a:cubicBezTo>
                    <a:pt x="217" y="37"/>
                    <a:pt x="181" y="0"/>
                    <a:pt x="130"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55" name="Google Shape;1455;p70"/>
            <p:cNvSpPr/>
            <p:nvPr/>
          </p:nvSpPr>
          <p:spPr>
            <a:xfrm>
              <a:off x="5019725" y="2570225"/>
              <a:ext cx="5575" cy="4750"/>
            </a:xfrm>
            <a:custGeom>
              <a:avLst/>
              <a:gdLst/>
              <a:ahLst/>
              <a:cxnLst/>
              <a:rect l="l" t="t" r="r" b="b"/>
              <a:pathLst>
                <a:path w="223" h="190" extrusionOk="0">
                  <a:moveTo>
                    <a:pt x="139" y="1"/>
                  </a:moveTo>
                  <a:cubicBezTo>
                    <a:pt x="136" y="1"/>
                    <a:pt x="132" y="1"/>
                    <a:pt x="128" y="2"/>
                  </a:cubicBezTo>
                  <a:cubicBezTo>
                    <a:pt x="126" y="1"/>
                    <a:pt x="123" y="1"/>
                    <a:pt x="120" y="1"/>
                  </a:cubicBezTo>
                  <a:cubicBezTo>
                    <a:pt x="39" y="1"/>
                    <a:pt x="0" y="104"/>
                    <a:pt x="56" y="160"/>
                  </a:cubicBezTo>
                  <a:cubicBezTo>
                    <a:pt x="77" y="181"/>
                    <a:pt x="101" y="190"/>
                    <a:pt x="124" y="190"/>
                  </a:cubicBezTo>
                  <a:cubicBezTo>
                    <a:pt x="175" y="190"/>
                    <a:pt x="222" y="147"/>
                    <a:pt x="222" y="88"/>
                  </a:cubicBezTo>
                  <a:cubicBezTo>
                    <a:pt x="215" y="41"/>
                    <a:pt x="184" y="1"/>
                    <a:pt x="139"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56" name="Google Shape;1456;p70"/>
            <p:cNvSpPr/>
            <p:nvPr/>
          </p:nvSpPr>
          <p:spPr>
            <a:xfrm>
              <a:off x="5011200" y="2531675"/>
              <a:ext cx="5750" cy="4900"/>
            </a:xfrm>
            <a:custGeom>
              <a:avLst/>
              <a:gdLst/>
              <a:ahLst/>
              <a:cxnLst/>
              <a:rect l="l" t="t" r="r" b="b"/>
              <a:pathLst>
                <a:path w="230" h="196" extrusionOk="0">
                  <a:moveTo>
                    <a:pt x="130" y="0"/>
                  </a:moveTo>
                  <a:cubicBezTo>
                    <a:pt x="44" y="0"/>
                    <a:pt x="1" y="108"/>
                    <a:pt x="65" y="166"/>
                  </a:cubicBezTo>
                  <a:cubicBezTo>
                    <a:pt x="84" y="187"/>
                    <a:pt x="107" y="195"/>
                    <a:pt x="130" y="195"/>
                  </a:cubicBezTo>
                  <a:cubicBezTo>
                    <a:pt x="180" y="195"/>
                    <a:pt x="229" y="153"/>
                    <a:pt x="224" y="94"/>
                  </a:cubicBezTo>
                  <a:cubicBezTo>
                    <a:pt x="224" y="43"/>
                    <a:pt x="181" y="0"/>
                    <a:pt x="130"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57" name="Google Shape;1457;p70"/>
            <p:cNvSpPr/>
            <p:nvPr/>
          </p:nvSpPr>
          <p:spPr>
            <a:xfrm>
              <a:off x="5011250" y="2539400"/>
              <a:ext cx="5575" cy="4750"/>
            </a:xfrm>
            <a:custGeom>
              <a:avLst/>
              <a:gdLst/>
              <a:ahLst/>
              <a:cxnLst/>
              <a:rect l="l" t="t" r="r" b="b"/>
              <a:pathLst>
                <a:path w="223" h="190" extrusionOk="0">
                  <a:moveTo>
                    <a:pt x="120" y="1"/>
                  </a:moveTo>
                  <a:cubicBezTo>
                    <a:pt x="39" y="1"/>
                    <a:pt x="0" y="104"/>
                    <a:pt x="56" y="160"/>
                  </a:cubicBezTo>
                  <a:cubicBezTo>
                    <a:pt x="77" y="181"/>
                    <a:pt x="101" y="190"/>
                    <a:pt x="125" y="190"/>
                  </a:cubicBezTo>
                  <a:cubicBezTo>
                    <a:pt x="175" y="190"/>
                    <a:pt x="222" y="149"/>
                    <a:pt x="222" y="95"/>
                  </a:cubicBezTo>
                  <a:cubicBezTo>
                    <a:pt x="222" y="37"/>
                    <a:pt x="179" y="1"/>
                    <a:pt x="128" y="1"/>
                  </a:cubicBezTo>
                  <a:cubicBezTo>
                    <a:pt x="126" y="1"/>
                    <a:pt x="123" y="1"/>
                    <a:pt x="120"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58" name="Google Shape;1458;p70"/>
            <p:cNvSpPr/>
            <p:nvPr/>
          </p:nvSpPr>
          <p:spPr>
            <a:xfrm>
              <a:off x="5011200" y="2547175"/>
              <a:ext cx="5750" cy="4725"/>
            </a:xfrm>
            <a:custGeom>
              <a:avLst/>
              <a:gdLst/>
              <a:ahLst/>
              <a:cxnLst/>
              <a:rect l="l" t="t" r="r" b="b"/>
              <a:pathLst>
                <a:path w="230" h="189" extrusionOk="0">
                  <a:moveTo>
                    <a:pt x="130" y="0"/>
                  </a:moveTo>
                  <a:cubicBezTo>
                    <a:pt x="44" y="0"/>
                    <a:pt x="1" y="101"/>
                    <a:pt x="65" y="159"/>
                  </a:cubicBezTo>
                  <a:cubicBezTo>
                    <a:pt x="84" y="180"/>
                    <a:pt x="107" y="189"/>
                    <a:pt x="130" y="189"/>
                  </a:cubicBezTo>
                  <a:cubicBezTo>
                    <a:pt x="180" y="189"/>
                    <a:pt x="229" y="146"/>
                    <a:pt x="224" y="87"/>
                  </a:cubicBezTo>
                  <a:cubicBezTo>
                    <a:pt x="224" y="36"/>
                    <a:pt x="181" y="0"/>
                    <a:pt x="130"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59" name="Google Shape;1459;p70"/>
            <p:cNvSpPr/>
            <p:nvPr/>
          </p:nvSpPr>
          <p:spPr>
            <a:xfrm>
              <a:off x="5011200" y="2554750"/>
              <a:ext cx="5625" cy="4825"/>
            </a:xfrm>
            <a:custGeom>
              <a:avLst/>
              <a:gdLst/>
              <a:ahLst/>
              <a:cxnLst/>
              <a:rect l="l" t="t" r="r" b="b"/>
              <a:pathLst>
                <a:path w="225" h="193" extrusionOk="0">
                  <a:moveTo>
                    <a:pt x="130" y="0"/>
                  </a:moveTo>
                  <a:cubicBezTo>
                    <a:pt x="44" y="0"/>
                    <a:pt x="1" y="101"/>
                    <a:pt x="58" y="166"/>
                  </a:cubicBezTo>
                  <a:cubicBezTo>
                    <a:pt x="79" y="184"/>
                    <a:pt x="103" y="192"/>
                    <a:pt x="126" y="192"/>
                  </a:cubicBezTo>
                  <a:cubicBezTo>
                    <a:pt x="177" y="192"/>
                    <a:pt x="224" y="153"/>
                    <a:pt x="224" y="94"/>
                  </a:cubicBezTo>
                  <a:cubicBezTo>
                    <a:pt x="224" y="44"/>
                    <a:pt x="181" y="0"/>
                    <a:pt x="130"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60" name="Google Shape;1460;p70"/>
            <p:cNvSpPr/>
            <p:nvPr/>
          </p:nvSpPr>
          <p:spPr>
            <a:xfrm>
              <a:off x="5011200" y="2562500"/>
              <a:ext cx="5750" cy="4800"/>
            </a:xfrm>
            <a:custGeom>
              <a:avLst/>
              <a:gdLst/>
              <a:ahLst/>
              <a:cxnLst/>
              <a:rect l="l" t="t" r="r" b="b"/>
              <a:pathLst>
                <a:path w="230" h="192" extrusionOk="0">
                  <a:moveTo>
                    <a:pt x="130" y="0"/>
                  </a:moveTo>
                  <a:cubicBezTo>
                    <a:pt x="44" y="0"/>
                    <a:pt x="1" y="101"/>
                    <a:pt x="65" y="166"/>
                  </a:cubicBezTo>
                  <a:cubicBezTo>
                    <a:pt x="82" y="183"/>
                    <a:pt x="104" y="191"/>
                    <a:pt x="126" y="191"/>
                  </a:cubicBezTo>
                  <a:cubicBezTo>
                    <a:pt x="177" y="191"/>
                    <a:pt x="229" y="148"/>
                    <a:pt x="224" y="87"/>
                  </a:cubicBezTo>
                  <a:cubicBezTo>
                    <a:pt x="224" y="37"/>
                    <a:pt x="181" y="0"/>
                    <a:pt x="130"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61" name="Google Shape;1461;p70"/>
            <p:cNvSpPr/>
            <p:nvPr/>
          </p:nvSpPr>
          <p:spPr>
            <a:xfrm>
              <a:off x="5011250" y="2570225"/>
              <a:ext cx="5700" cy="4750"/>
            </a:xfrm>
            <a:custGeom>
              <a:avLst/>
              <a:gdLst/>
              <a:ahLst/>
              <a:cxnLst/>
              <a:rect l="l" t="t" r="r" b="b"/>
              <a:pathLst>
                <a:path w="228" h="190" extrusionOk="0">
                  <a:moveTo>
                    <a:pt x="139" y="1"/>
                  </a:moveTo>
                  <a:cubicBezTo>
                    <a:pt x="136" y="1"/>
                    <a:pt x="132" y="1"/>
                    <a:pt x="128" y="2"/>
                  </a:cubicBezTo>
                  <a:cubicBezTo>
                    <a:pt x="126" y="1"/>
                    <a:pt x="123" y="1"/>
                    <a:pt x="120" y="1"/>
                  </a:cubicBezTo>
                  <a:cubicBezTo>
                    <a:pt x="39" y="1"/>
                    <a:pt x="1" y="104"/>
                    <a:pt x="63" y="160"/>
                  </a:cubicBezTo>
                  <a:cubicBezTo>
                    <a:pt x="82" y="181"/>
                    <a:pt x="105" y="190"/>
                    <a:pt x="128" y="190"/>
                  </a:cubicBezTo>
                  <a:cubicBezTo>
                    <a:pt x="178" y="190"/>
                    <a:pt x="227" y="147"/>
                    <a:pt x="222" y="88"/>
                  </a:cubicBezTo>
                  <a:cubicBezTo>
                    <a:pt x="222" y="41"/>
                    <a:pt x="185" y="1"/>
                    <a:pt x="139"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62" name="Google Shape;1462;p70"/>
            <p:cNvSpPr/>
            <p:nvPr/>
          </p:nvSpPr>
          <p:spPr>
            <a:xfrm>
              <a:off x="5011200" y="2577825"/>
              <a:ext cx="5625" cy="4825"/>
            </a:xfrm>
            <a:custGeom>
              <a:avLst/>
              <a:gdLst/>
              <a:ahLst/>
              <a:cxnLst/>
              <a:rect l="l" t="t" r="r" b="b"/>
              <a:pathLst>
                <a:path w="225" h="193" extrusionOk="0">
                  <a:moveTo>
                    <a:pt x="130" y="1"/>
                  </a:moveTo>
                  <a:cubicBezTo>
                    <a:pt x="44" y="1"/>
                    <a:pt x="1" y="101"/>
                    <a:pt x="58" y="166"/>
                  </a:cubicBezTo>
                  <a:cubicBezTo>
                    <a:pt x="79" y="185"/>
                    <a:pt x="103" y="193"/>
                    <a:pt x="126" y="193"/>
                  </a:cubicBezTo>
                  <a:cubicBezTo>
                    <a:pt x="177" y="193"/>
                    <a:pt x="224" y="154"/>
                    <a:pt x="224" y="94"/>
                  </a:cubicBezTo>
                  <a:cubicBezTo>
                    <a:pt x="224" y="44"/>
                    <a:pt x="181" y="1"/>
                    <a:pt x="130"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63" name="Google Shape;1463;p70"/>
            <p:cNvSpPr/>
            <p:nvPr/>
          </p:nvSpPr>
          <p:spPr>
            <a:xfrm>
              <a:off x="5002725" y="2524100"/>
              <a:ext cx="5750" cy="4775"/>
            </a:xfrm>
            <a:custGeom>
              <a:avLst/>
              <a:gdLst/>
              <a:ahLst/>
              <a:cxnLst/>
              <a:rect l="l" t="t" r="r" b="b"/>
              <a:pathLst>
                <a:path w="230" h="191" extrusionOk="0">
                  <a:moveTo>
                    <a:pt x="130" y="0"/>
                  </a:moveTo>
                  <a:cubicBezTo>
                    <a:pt x="44" y="0"/>
                    <a:pt x="1" y="101"/>
                    <a:pt x="65" y="166"/>
                  </a:cubicBezTo>
                  <a:cubicBezTo>
                    <a:pt x="83" y="183"/>
                    <a:pt x="104" y="191"/>
                    <a:pt x="126" y="191"/>
                  </a:cubicBezTo>
                  <a:cubicBezTo>
                    <a:pt x="177" y="191"/>
                    <a:pt x="229" y="148"/>
                    <a:pt x="224" y="87"/>
                  </a:cubicBezTo>
                  <a:cubicBezTo>
                    <a:pt x="224" y="36"/>
                    <a:pt x="181" y="0"/>
                    <a:pt x="130"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64" name="Google Shape;1464;p70"/>
            <p:cNvSpPr/>
            <p:nvPr/>
          </p:nvSpPr>
          <p:spPr>
            <a:xfrm>
              <a:off x="5002725" y="2531675"/>
              <a:ext cx="5750" cy="4900"/>
            </a:xfrm>
            <a:custGeom>
              <a:avLst/>
              <a:gdLst/>
              <a:ahLst/>
              <a:cxnLst/>
              <a:rect l="l" t="t" r="r" b="b"/>
              <a:pathLst>
                <a:path w="230" h="196" extrusionOk="0">
                  <a:moveTo>
                    <a:pt x="130" y="0"/>
                  </a:moveTo>
                  <a:cubicBezTo>
                    <a:pt x="44" y="0"/>
                    <a:pt x="1" y="108"/>
                    <a:pt x="65" y="166"/>
                  </a:cubicBezTo>
                  <a:cubicBezTo>
                    <a:pt x="84" y="187"/>
                    <a:pt x="107" y="195"/>
                    <a:pt x="130" y="195"/>
                  </a:cubicBezTo>
                  <a:cubicBezTo>
                    <a:pt x="180" y="195"/>
                    <a:pt x="229" y="153"/>
                    <a:pt x="224" y="94"/>
                  </a:cubicBezTo>
                  <a:cubicBezTo>
                    <a:pt x="224" y="43"/>
                    <a:pt x="181" y="0"/>
                    <a:pt x="130"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65" name="Google Shape;1465;p70"/>
            <p:cNvSpPr/>
            <p:nvPr/>
          </p:nvSpPr>
          <p:spPr>
            <a:xfrm>
              <a:off x="5002775" y="2539400"/>
              <a:ext cx="5575" cy="4750"/>
            </a:xfrm>
            <a:custGeom>
              <a:avLst/>
              <a:gdLst/>
              <a:ahLst/>
              <a:cxnLst/>
              <a:rect l="l" t="t" r="r" b="b"/>
              <a:pathLst>
                <a:path w="223" h="190" extrusionOk="0">
                  <a:moveTo>
                    <a:pt x="120" y="1"/>
                  </a:moveTo>
                  <a:cubicBezTo>
                    <a:pt x="39" y="1"/>
                    <a:pt x="0" y="104"/>
                    <a:pt x="56" y="160"/>
                  </a:cubicBezTo>
                  <a:cubicBezTo>
                    <a:pt x="77" y="181"/>
                    <a:pt x="101" y="190"/>
                    <a:pt x="125" y="190"/>
                  </a:cubicBezTo>
                  <a:cubicBezTo>
                    <a:pt x="175" y="190"/>
                    <a:pt x="222" y="149"/>
                    <a:pt x="222" y="95"/>
                  </a:cubicBezTo>
                  <a:cubicBezTo>
                    <a:pt x="222" y="37"/>
                    <a:pt x="179" y="1"/>
                    <a:pt x="128" y="1"/>
                  </a:cubicBezTo>
                  <a:cubicBezTo>
                    <a:pt x="126" y="1"/>
                    <a:pt x="123" y="1"/>
                    <a:pt x="120"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66" name="Google Shape;1466;p70"/>
            <p:cNvSpPr/>
            <p:nvPr/>
          </p:nvSpPr>
          <p:spPr>
            <a:xfrm>
              <a:off x="5002725" y="2547175"/>
              <a:ext cx="5750" cy="4725"/>
            </a:xfrm>
            <a:custGeom>
              <a:avLst/>
              <a:gdLst/>
              <a:ahLst/>
              <a:cxnLst/>
              <a:rect l="l" t="t" r="r" b="b"/>
              <a:pathLst>
                <a:path w="230" h="189" extrusionOk="0">
                  <a:moveTo>
                    <a:pt x="130" y="0"/>
                  </a:moveTo>
                  <a:cubicBezTo>
                    <a:pt x="44" y="0"/>
                    <a:pt x="1" y="101"/>
                    <a:pt x="65" y="159"/>
                  </a:cubicBezTo>
                  <a:cubicBezTo>
                    <a:pt x="84" y="180"/>
                    <a:pt x="107" y="189"/>
                    <a:pt x="130" y="189"/>
                  </a:cubicBezTo>
                  <a:cubicBezTo>
                    <a:pt x="180" y="189"/>
                    <a:pt x="229" y="146"/>
                    <a:pt x="224" y="87"/>
                  </a:cubicBezTo>
                  <a:cubicBezTo>
                    <a:pt x="224" y="36"/>
                    <a:pt x="181" y="0"/>
                    <a:pt x="130"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67" name="Google Shape;1467;p70"/>
            <p:cNvSpPr/>
            <p:nvPr/>
          </p:nvSpPr>
          <p:spPr>
            <a:xfrm>
              <a:off x="5002725" y="2554750"/>
              <a:ext cx="5625" cy="4825"/>
            </a:xfrm>
            <a:custGeom>
              <a:avLst/>
              <a:gdLst/>
              <a:ahLst/>
              <a:cxnLst/>
              <a:rect l="l" t="t" r="r" b="b"/>
              <a:pathLst>
                <a:path w="225" h="193" extrusionOk="0">
                  <a:moveTo>
                    <a:pt x="130" y="0"/>
                  </a:moveTo>
                  <a:cubicBezTo>
                    <a:pt x="44" y="0"/>
                    <a:pt x="1" y="101"/>
                    <a:pt x="58" y="166"/>
                  </a:cubicBezTo>
                  <a:cubicBezTo>
                    <a:pt x="79" y="184"/>
                    <a:pt x="103" y="192"/>
                    <a:pt x="126" y="192"/>
                  </a:cubicBezTo>
                  <a:cubicBezTo>
                    <a:pt x="177" y="192"/>
                    <a:pt x="224" y="153"/>
                    <a:pt x="224" y="94"/>
                  </a:cubicBezTo>
                  <a:cubicBezTo>
                    <a:pt x="224" y="44"/>
                    <a:pt x="181" y="0"/>
                    <a:pt x="130"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68" name="Google Shape;1468;p70"/>
            <p:cNvSpPr/>
            <p:nvPr/>
          </p:nvSpPr>
          <p:spPr>
            <a:xfrm>
              <a:off x="5002725" y="2562500"/>
              <a:ext cx="5750" cy="4800"/>
            </a:xfrm>
            <a:custGeom>
              <a:avLst/>
              <a:gdLst/>
              <a:ahLst/>
              <a:cxnLst/>
              <a:rect l="l" t="t" r="r" b="b"/>
              <a:pathLst>
                <a:path w="230" h="192" extrusionOk="0">
                  <a:moveTo>
                    <a:pt x="130" y="0"/>
                  </a:moveTo>
                  <a:cubicBezTo>
                    <a:pt x="44" y="0"/>
                    <a:pt x="1" y="101"/>
                    <a:pt x="65" y="166"/>
                  </a:cubicBezTo>
                  <a:cubicBezTo>
                    <a:pt x="83" y="183"/>
                    <a:pt x="104" y="191"/>
                    <a:pt x="126" y="191"/>
                  </a:cubicBezTo>
                  <a:cubicBezTo>
                    <a:pt x="177" y="191"/>
                    <a:pt x="229" y="148"/>
                    <a:pt x="224" y="87"/>
                  </a:cubicBezTo>
                  <a:cubicBezTo>
                    <a:pt x="224" y="37"/>
                    <a:pt x="181" y="0"/>
                    <a:pt x="130"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69" name="Google Shape;1469;p70"/>
            <p:cNvSpPr/>
            <p:nvPr/>
          </p:nvSpPr>
          <p:spPr>
            <a:xfrm>
              <a:off x="5002775" y="2570225"/>
              <a:ext cx="5700" cy="4750"/>
            </a:xfrm>
            <a:custGeom>
              <a:avLst/>
              <a:gdLst/>
              <a:ahLst/>
              <a:cxnLst/>
              <a:rect l="l" t="t" r="r" b="b"/>
              <a:pathLst>
                <a:path w="228" h="190" extrusionOk="0">
                  <a:moveTo>
                    <a:pt x="139" y="1"/>
                  </a:moveTo>
                  <a:cubicBezTo>
                    <a:pt x="136" y="1"/>
                    <a:pt x="132" y="1"/>
                    <a:pt x="128" y="2"/>
                  </a:cubicBezTo>
                  <a:cubicBezTo>
                    <a:pt x="126" y="1"/>
                    <a:pt x="123" y="1"/>
                    <a:pt x="120" y="1"/>
                  </a:cubicBezTo>
                  <a:cubicBezTo>
                    <a:pt x="39" y="1"/>
                    <a:pt x="1" y="104"/>
                    <a:pt x="63" y="160"/>
                  </a:cubicBezTo>
                  <a:cubicBezTo>
                    <a:pt x="82" y="181"/>
                    <a:pt x="105" y="190"/>
                    <a:pt x="128" y="190"/>
                  </a:cubicBezTo>
                  <a:cubicBezTo>
                    <a:pt x="178" y="190"/>
                    <a:pt x="227" y="147"/>
                    <a:pt x="222" y="88"/>
                  </a:cubicBezTo>
                  <a:cubicBezTo>
                    <a:pt x="222" y="41"/>
                    <a:pt x="185" y="1"/>
                    <a:pt x="139"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70" name="Google Shape;1470;p70"/>
            <p:cNvSpPr/>
            <p:nvPr/>
          </p:nvSpPr>
          <p:spPr>
            <a:xfrm>
              <a:off x="5002725" y="2577825"/>
              <a:ext cx="5625" cy="4825"/>
            </a:xfrm>
            <a:custGeom>
              <a:avLst/>
              <a:gdLst/>
              <a:ahLst/>
              <a:cxnLst/>
              <a:rect l="l" t="t" r="r" b="b"/>
              <a:pathLst>
                <a:path w="225" h="193" extrusionOk="0">
                  <a:moveTo>
                    <a:pt x="130" y="1"/>
                  </a:moveTo>
                  <a:cubicBezTo>
                    <a:pt x="44" y="1"/>
                    <a:pt x="1" y="101"/>
                    <a:pt x="58" y="166"/>
                  </a:cubicBezTo>
                  <a:cubicBezTo>
                    <a:pt x="79" y="185"/>
                    <a:pt x="103" y="193"/>
                    <a:pt x="126" y="193"/>
                  </a:cubicBezTo>
                  <a:cubicBezTo>
                    <a:pt x="177" y="193"/>
                    <a:pt x="224" y="154"/>
                    <a:pt x="224" y="94"/>
                  </a:cubicBezTo>
                  <a:cubicBezTo>
                    <a:pt x="224" y="44"/>
                    <a:pt x="181" y="1"/>
                    <a:pt x="130"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71" name="Google Shape;1471;p70"/>
            <p:cNvSpPr/>
            <p:nvPr/>
          </p:nvSpPr>
          <p:spPr>
            <a:xfrm>
              <a:off x="5002725" y="2585575"/>
              <a:ext cx="5750" cy="4800"/>
            </a:xfrm>
            <a:custGeom>
              <a:avLst/>
              <a:gdLst/>
              <a:ahLst/>
              <a:cxnLst/>
              <a:rect l="l" t="t" r="r" b="b"/>
              <a:pathLst>
                <a:path w="230" h="192" extrusionOk="0">
                  <a:moveTo>
                    <a:pt x="130" y="1"/>
                  </a:moveTo>
                  <a:cubicBezTo>
                    <a:pt x="44" y="1"/>
                    <a:pt x="1" y="102"/>
                    <a:pt x="65" y="167"/>
                  </a:cubicBezTo>
                  <a:cubicBezTo>
                    <a:pt x="83" y="184"/>
                    <a:pt x="104" y="191"/>
                    <a:pt x="126" y="191"/>
                  </a:cubicBezTo>
                  <a:cubicBezTo>
                    <a:pt x="177" y="191"/>
                    <a:pt x="229" y="148"/>
                    <a:pt x="224" y="87"/>
                  </a:cubicBezTo>
                  <a:cubicBezTo>
                    <a:pt x="224" y="37"/>
                    <a:pt x="181" y="1"/>
                    <a:pt x="130"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72" name="Google Shape;1472;p70"/>
            <p:cNvSpPr/>
            <p:nvPr/>
          </p:nvSpPr>
          <p:spPr>
            <a:xfrm>
              <a:off x="4994250" y="2516350"/>
              <a:ext cx="5625" cy="4825"/>
            </a:xfrm>
            <a:custGeom>
              <a:avLst/>
              <a:gdLst/>
              <a:ahLst/>
              <a:cxnLst/>
              <a:rect l="l" t="t" r="r" b="b"/>
              <a:pathLst>
                <a:path w="225" h="193" extrusionOk="0">
                  <a:moveTo>
                    <a:pt x="130" y="0"/>
                  </a:moveTo>
                  <a:cubicBezTo>
                    <a:pt x="44" y="0"/>
                    <a:pt x="1" y="101"/>
                    <a:pt x="65" y="166"/>
                  </a:cubicBezTo>
                  <a:cubicBezTo>
                    <a:pt x="84" y="184"/>
                    <a:pt x="106" y="192"/>
                    <a:pt x="128" y="192"/>
                  </a:cubicBezTo>
                  <a:cubicBezTo>
                    <a:pt x="177" y="192"/>
                    <a:pt x="224" y="153"/>
                    <a:pt x="224" y="94"/>
                  </a:cubicBezTo>
                  <a:cubicBezTo>
                    <a:pt x="224" y="43"/>
                    <a:pt x="181" y="0"/>
                    <a:pt x="130"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73" name="Google Shape;1473;p70"/>
            <p:cNvSpPr/>
            <p:nvPr/>
          </p:nvSpPr>
          <p:spPr>
            <a:xfrm>
              <a:off x="4994250" y="2524100"/>
              <a:ext cx="5750" cy="4775"/>
            </a:xfrm>
            <a:custGeom>
              <a:avLst/>
              <a:gdLst/>
              <a:ahLst/>
              <a:cxnLst/>
              <a:rect l="l" t="t" r="r" b="b"/>
              <a:pathLst>
                <a:path w="230" h="191" extrusionOk="0">
                  <a:moveTo>
                    <a:pt x="130" y="0"/>
                  </a:moveTo>
                  <a:cubicBezTo>
                    <a:pt x="44" y="0"/>
                    <a:pt x="1" y="101"/>
                    <a:pt x="65" y="166"/>
                  </a:cubicBezTo>
                  <a:cubicBezTo>
                    <a:pt x="83" y="183"/>
                    <a:pt x="104" y="191"/>
                    <a:pt x="126" y="191"/>
                  </a:cubicBezTo>
                  <a:cubicBezTo>
                    <a:pt x="177" y="191"/>
                    <a:pt x="229" y="148"/>
                    <a:pt x="224" y="87"/>
                  </a:cubicBezTo>
                  <a:cubicBezTo>
                    <a:pt x="224" y="36"/>
                    <a:pt x="181" y="0"/>
                    <a:pt x="130"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74" name="Google Shape;1474;p70"/>
            <p:cNvSpPr/>
            <p:nvPr/>
          </p:nvSpPr>
          <p:spPr>
            <a:xfrm>
              <a:off x="4994250" y="2531675"/>
              <a:ext cx="5750" cy="4900"/>
            </a:xfrm>
            <a:custGeom>
              <a:avLst/>
              <a:gdLst/>
              <a:ahLst/>
              <a:cxnLst/>
              <a:rect l="l" t="t" r="r" b="b"/>
              <a:pathLst>
                <a:path w="230" h="196" extrusionOk="0">
                  <a:moveTo>
                    <a:pt x="130" y="0"/>
                  </a:moveTo>
                  <a:cubicBezTo>
                    <a:pt x="44" y="0"/>
                    <a:pt x="1" y="108"/>
                    <a:pt x="65" y="166"/>
                  </a:cubicBezTo>
                  <a:cubicBezTo>
                    <a:pt x="84" y="187"/>
                    <a:pt x="107" y="195"/>
                    <a:pt x="130" y="195"/>
                  </a:cubicBezTo>
                  <a:cubicBezTo>
                    <a:pt x="180" y="195"/>
                    <a:pt x="229" y="153"/>
                    <a:pt x="224" y="94"/>
                  </a:cubicBezTo>
                  <a:cubicBezTo>
                    <a:pt x="224" y="43"/>
                    <a:pt x="181" y="0"/>
                    <a:pt x="130"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75" name="Google Shape;1475;p70"/>
            <p:cNvSpPr/>
            <p:nvPr/>
          </p:nvSpPr>
          <p:spPr>
            <a:xfrm>
              <a:off x="4994300" y="2539400"/>
              <a:ext cx="5575" cy="4750"/>
            </a:xfrm>
            <a:custGeom>
              <a:avLst/>
              <a:gdLst/>
              <a:ahLst/>
              <a:cxnLst/>
              <a:rect l="l" t="t" r="r" b="b"/>
              <a:pathLst>
                <a:path w="223" h="190" extrusionOk="0">
                  <a:moveTo>
                    <a:pt x="120" y="1"/>
                  </a:moveTo>
                  <a:cubicBezTo>
                    <a:pt x="39" y="1"/>
                    <a:pt x="1" y="104"/>
                    <a:pt x="63" y="160"/>
                  </a:cubicBezTo>
                  <a:cubicBezTo>
                    <a:pt x="82" y="181"/>
                    <a:pt x="105" y="190"/>
                    <a:pt x="127" y="190"/>
                  </a:cubicBezTo>
                  <a:cubicBezTo>
                    <a:pt x="175" y="190"/>
                    <a:pt x="222" y="149"/>
                    <a:pt x="222" y="95"/>
                  </a:cubicBezTo>
                  <a:cubicBezTo>
                    <a:pt x="222" y="37"/>
                    <a:pt x="179" y="1"/>
                    <a:pt x="128" y="1"/>
                  </a:cubicBezTo>
                  <a:cubicBezTo>
                    <a:pt x="126" y="1"/>
                    <a:pt x="123" y="1"/>
                    <a:pt x="120"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76" name="Google Shape;1476;p70"/>
            <p:cNvSpPr/>
            <p:nvPr/>
          </p:nvSpPr>
          <p:spPr>
            <a:xfrm>
              <a:off x="4994250" y="2547175"/>
              <a:ext cx="5750" cy="4725"/>
            </a:xfrm>
            <a:custGeom>
              <a:avLst/>
              <a:gdLst/>
              <a:ahLst/>
              <a:cxnLst/>
              <a:rect l="l" t="t" r="r" b="b"/>
              <a:pathLst>
                <a:path w="230" h="189" extrusionOk="0">
                  <a:moveTo>
                    <a:pt x="130" y="0"/>
                  </a:moveTo>
                  <a:cubicBezTo>
                    <a:pt x="44" y="0"/>
                    <a:pt x="1" y="101"/>
                    <a:pt x="65" y="159"/>
                  </a:cubicBezTo>
                  <a:cubicBezTo>
                    <a:pt x="84" y="180"/>
                    <a:pt x="107" y="189"/>
                    <a:pt x="130" y="189"/>
                  </a:cubicBezTo>
                  <a:cubicBezTo>
                    <a:pt x="180" y="189"/>
                    <a:pt x="229" y="146"/>
                    <a:pt x="224" y="87"/>
                  </a:cubicBezTo>
                  <a:cubicBezTo>
                    <a:pt x="224" y="36"/>
                    <a:pt x="181" y="0"/>
                    <a:pt x="130"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77" name="Google Shape;1477;p70"/>
            <p:cNvSpPr/>
            <p:nvPr/>
          </p:nvSpPr>
          <p:spPr>
            <a:xfrm>
              <a:off x="4994250" y="2554750"/>
              <a:ext cx="5625" cy="4825"/>
            </a:xfrm>
            <a:custGeom>
              <a:avLst/>
              <a:gdLst/>
              <a:ahLst/>
              <a:cxnLst/>
              <a:rect l="l" t="t" r="r" b="b"/>
              <a:pathLst>
                <a:path w="225" h="193" extrusionOk="0">
                  <a:moveTo>
                    <a:pt x="130" y="0"/>
                  </a:moveTo>
                  <a:cubicBezTo>
                    <a:pt x="44" y="0"/>
                    <a:pt x="1" y="101"/>
                    <a:pt x="65" y="166"/>
                  </a:cubicBezTo>
                  <a:cubicBezTo>
                    <a:pt x="84" y="184"/>
                    <a:pt x="106" y="192"/>
                    <a:pt x="128" y="192"/>
                  </a:cubicBezTo>
                  <a:cubicBezTo>
                    <a:pt x="177" y="192"/>
                    <a:pt x="224" y="153"/>
                    <a:pt x="224" y="94"/>
                  </a:cubicBezTo>
                  <a:cubicBezTo>
                    <a:pt x="224" y="44"/>
                    <a:pt x="181" y="0"/>
                    <a:pt x="130"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78" name="Google Shape;1478;p70"/>
            <p:cNvSpPr/>
            <p:nvPr/>
          </p:nvSpPr>
          <p:spPr>
            <a:xfrm>
              <a:off x="4994250" y="2562500"/>
              <a:ext cx="5750" cy="4800"/>
            </a:xfrm>
            <a:custGeom>
              <a:avLst/>
              <a:gdLst/>
              <a:ahLst/>
              <a:cxnLst/>
              <a:rect l="l" t="t" r="r" b="b"/>
              <a:pathLst>
                <a:path w="230" h="192" extrusionOk="0">
                  <a:moveTo>
                    <a:pt x="130" y="0"/>
                  </a:moveTo>
                  <a:cubicBezTo>
                    <a:pt x="44" y="0"/>
                    <a:pt x="1" y="101"/>
                    <a:pt x="65" y="166"/>
                  </a:cubicBezTo>
                  <a:cubicBezTo>
                    <a:pt x="83" y="183"/>
                    <a:pt x="104" y="191"/>
                    <a:pt x="126" y="191"/>
                  </a:cubicBezTo>
                  <a:cubicBezTo>
                    <a:pt x="177" y="191"/>
                    <a:pt x="229" y="148"/>
                    <a:pt x="224" y="87"/>
                  </a:cubicBezTo>
                  <a:cubicBezTo>
                    <a:pt x="224" y="37"/>
                    <a:pt x="181" y="0"/>
                    <a:pt x="130"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79" name="Google Shape;1479;p70"/>
            <p:cNvSpPr/>
            <p:nvPr/>
          </p:nvSpPr>
          <p:spPr>
            <a:xfrm>
              <a:off x="4994300" y="2570225"/>
              <a:ext cx="5700" cy="4750"/>
            </a:xfrm>
            <a:custGeom>
              <a:avLst/>
              <a:gdLst/>
              <a:ahLst/>
              <a:cxnLst/>
              <a:rect l="l" t="t" r="r" b="b"/>
              <a:pathLst>
                <a:path w="228" h="190" extrusionOk="0">
                  <a:moveTo>
                    <a:pt x="139" y="1"/>
                  </a:moveTo>
                  <a:cubicBezTo>
                    <a:pt x="136" y="1"/>
                    <a:pt x="132" y="1"/>
                    <a:pt x="128" y="2"/>
                  </a:cubicBezTo>
                  <a:cubicBezTo>
                    <a:pt x="126" y="1"/>
                    <a:pt x="123" y="1"/>
                    <a:pt x="120" y="1"/>
                  </a:cubicBezTo>
                  <a:cubicBezTo>
                    <a:pt x="39" y="1"/>
                    <a:pt x="1" y="104"/>
                    <a:pt x="63" y="160"/>
                  </a:cubicBezTo>
                  <a:cubicBezTo>
                    <a:pt x="82" y="181"/>
                    <a:pt x="105" y="190"/>
                    <a:pt x="128" y="190"/>
                  </a:cubicBezTo>
                  <a:cubicBezTo>
                    <a:pt x="178" y="190"/>
                    <a:pt x="227" y="147"/>
                    <a:pt x="222" y="88"/>
                  </a:cubicBezTo>
                  <a:cubicBezTo>
                    <a:pt x="222" y="41"/>
                    <a:pt x="185" y="1"/>
                    <a:pt x="139"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80" name="Google Shape;1480;p70"/>
            <p:cNvSpPr/>
            <p:nvPr/>
          </p:nvSpPr>
          <p:spPr>
            <a:xfrm>
              <a:off x="4994250" y="2577825"/>
              <a:ext cx="5625" cy="4825"/>
            </a:xfrm>
            <a:custGeom>
              <a:avLst/>
              <a:gdLst/>
              <a:ahLst/>
              <a:cxnLst/>
              <a:rect l="l" t="t" r="r" b="b"/>
              <a:pathLst>
                <a:path w="225" h="193" extrusionOk="0">
                  <a:moveTo>
                    <a:pt x="130" y="1"/>
                  </a:moveTo>
                  <a:cubicBezTo>
                    <a:pt x="44" y="1"/>
                    <a:pt x="1" y="101"/>
                    <a:pt x="65" y="166"/>
                  </a:cubicBezTo>
                  <a:cubicBezTo>
                    <a:pt x="84" y="185"/>
                    <a:pt x="106" y="193"/>
                    <a:pt x="128" y="193"/>
                  </a:cubicBezTo>
                  <a:cubicBezTo>
                    <a:pt x="177" y="193"/>
                    <a:pt x="224" y="154"/>
                    <a:pt x="224" y="94"/>
                  </a:cubicBezTo>
                  <a:cubicBezTo>
                    <a:pt x="224" y="44"/>
                    <a:pt x="181" y="1"/>
                    <a:pt x="130"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81" name="Google Shape;1481;p70"/>
            <p:cNvSpPr/>
            <p:nvPr/>
          </p:nvSpPr>
          <p:spPr>
            <a:xfrm>
              <a:off x="4994250" y="2585575"/>
              <a:ext cx="5750" cy="4800"/>
            </a:xfrm>
            <a:custGeom>
              <a:avLst/>
              <a:gdLst/>
              <a:ahLst/>
              <a:cxnLst/>
              <a:rect l="l" t="t" r="r" b="b"/>
              <a:pathLst>
                <a:path w="230" h="192" extrusionOk="0">
                  <a:moveTo>
                    <a:pt x="130" y="1"/>
                  </a:moveTo>
                  <a:cubicBezTo>
                    <a:pt x="44" y="1"/>
                    <a:pt x="1" y="102"/>
                    <a:pt x="65" y="167"/>
                  </a:cubicBezTo>
                  <a:cubicBezTo>
                    <a:pt x="83" y="184"/>
                    <a:pt x="104" y="191"/>
                    <a:pt x="126" y="191"/>
                  </a:cubicBezTo>
                  <a:cubicBezTo>
                    <a:pt x="177" y="191"/>
                    <a:pt x="229" y="148"/>
                    <a:pt x="224" y="87"/>
                  </a:cubicBezTo>
                  <a:cubicBezTo>
                    <a:pt x="224" y="37"/>
                    <a:pt x="181" y="1"/>
                    <a:pt x="130"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82" name="Google Shape;1482;p70"/>
            <p:cNvSpPr/>
            <p:nvPr/>
          </p:nvSpPr>
          <p:spPr>
            <a:xfrm>
              <a:off x="4994250" y="2593150"/>
              <a:ext cx="5750" cy="4900"/>
            </a:xfrm>
            <a:custGeom>
              <a:avLst/>
              <a:gdLst/>
              <a:ahLst/>
              <a:cxnLst/>
              <a:rect l="l" t="t" r="r" b="b"/>
              <a:pathLst>
                <a:path w="230" h="196" extrusionOk="0">
                  <a:moveTo>
                    <a:pt x="130" y="1"/>
                  </a:moveTo>
                  <a:cubicBezTo>
                    <a:pt x="44" y="1"/>
                    <a:pt x="1" y="109"/>
                    <a:pt x="65" y="166"/>
                  </a:cubicBezTo>
                  <a:cubicBezTo>
                    <a:pt x="84" y="187"/>
                    <a:pt x="107" y="196"/>
                    <a:pt x="130" y="196"/>
                  </a:cubicBezTo>
                  <a:cubicBezTo>
                    <a:pt x="180" y="196"/>
                    <a:pt x="229" y="154"/>
                    <a:pt x="224" y="94"/>
                  </a:cubicBezTo>
                  <a:cubicBezTo>
                    <a:pt x="224" y="44"/>
                    <a:pt x="181" y="1"/>
                    <a:pt x="130"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83" name="Google Shape;1483;p70"/>
            <p:cNvSpPr/>
            <p:nvPr/>
          </p:nvSpPr>
          <p:spPr>
            <a:xfrm>
              <a:off x="4985775" y="2531675"/>
              <a:ext cx="5750" cy="4900"/>
            </a:xfrm>
            <a:custGeom>
              <a:avLst/>
              <a:gdLst/>
              <a:ahLst/>
              <a:cxnLst/>
              <a:rect l="l" t="t" r="r" b="b"/>
              <a:pathLst>
                <a:path w="230" h="196" extrusionOk="0">
                  <a:moveTo>
                    <a:pt x="130" y="0"/>
                  </a:moveTo>
                  <a:cubicBezTo>
                    <a:pt x="44" y="0"/>
                    <a:pt x="1" y="108"/>
                    <a:pt x="65" y="166"/>
                  </a:cubicBezTo>
                  <a:cubicBezTo>
                    <a:pt x="86" y="187"/>
                    <a:pt x="110" y="195"/>
                    <a:pt x="133" y="195"/>
                  </a:cubicBezTo>
                  <a:cubicBezTo>
                    <a:pt x="183" y="195"/>
                    <a:pt x="229" y="153"/>
                    <a:pt x="224" y="94"/>
                  </a:cubicBezTo>
                  <a:cubicBezTo>
                    <a:pt x="224" y="43"/>
                    <a:pt x="181" y="0"/>
                    <a:pt x="130"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84" name="Google Shape;1484;p70"/>
            <p:cNvSpPr/>
            <p:nvPr/>
          </p:nvSpPr>
          <p:spPr>
            <a:xfrm>
              <a:off x="4985825" y="2539400"/>
              <a:ext cx="5575" cy="4750"/>
            </a:xfrm>
            <a:custGeom>
              <a:avLst/>
              <a:gdLst/>
              <a:ahLst/>
              <a:cxnLst/>
              <a:rect l="l" t="t" r="r" b="b"/>
              <a:pathLst>
                <a:path w="223" h="190" extrusionOk="0">
                  <a:moveTo>
                    <a:pt x="120" y="1"/>
                  </a:moveTo>
                  <a:cubicBezTo>
                    <a:pt x="39" y="1"/>
                    <a:pt x="1" y="104"/>
                    <a:pt x="63" y="160"/>
                  </a:cubicBezTo>
                  <a:cubicBezTo>
                    <a:pt x="82" y="181"/>
                    <a:pt x="105" y="190"/>
                    <a:pt x="127" y="190"/>
                  </a:cubicBezTo>
                  <a:cubicBezTo>
                    <a:pt x="175" y="190"/>
                    <a:pt x="222" y="149"/>
                    <a:pt x="222" y="95"/>
                  </a:cubicBezTo>
                  <a:cubicBezTo>
                    <a:pt x="222" y="37"/>
                    <a:pt x="179" y="1"/>
                    <a:pt x="128" y="1"/>
                  </a:cubicBezTo>
                  <a:cubicBezTo>
                    <a:pt x="126" y="1"/>
                    <a:pt x="123" y="1"/>
                    <a:pt x="120"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85" name="Google Shape;1485;p70"/>
            <p:cNvSpPr/>
            <p:nvPr/>
          </p:nvSpPr>
          <p:spPr>
            <a:xfrm>
              <a:off x="4985775" y="2547175"/>
              <a:ext cx="5750" cy="4725"/>
            </a:xfrm>
            <a:custGeom>
              <a:avLst/>
              <a:gdLst/>
              <a:ahLst/>
              <a:cxnLst/>
              <a:rect l="l" t="t" r="r" b="b"/>
              <a:pathLst>
                <a:path w="230" h="189" extrusionOk="0">
                  <a:moveTo>
                    <a:pt x="130" y="0"/>
                  </a:moveTo>
                  <a:cubicBezTo>
                    <a:pt x="44" y="0"/>
                    <a:pt x="1" y="101"/>
                    <a:pt x="65" y="159"/>
                  </a:cubicBezTo>
                  <a:cubicBezTo>
                    <a:pt x="86" y="180"/>
                    <a:pt x="110" y="189"/>
                    <a:pt x="133" y="189"/>
                  </a:cubicBezTo>
                  <a:cubicBezTo>
                    <a:pt x="183" y="189"/>
                    <a:pt x="229" y="146"/>
                    <a:pt x="224" y="87"/>
                  </a:cubicBezTo>
                  <a:cubicBezTo>
                    <a:pt x="224" y="36"/>
                    <a:pt x="181" y="0"/>
                    <a:pt x="130"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86" name="Google Shape;1486;p70"/>
            <p:cNvSpPr/>
            <p:nvPr/>
          </p:nvSpPr>
          <p:spPr>
            <a:xfrm>
              <a:off x="4985775" y="2554750"/>
              <a:ext cx="5625" cy="4825"/>
            </a:xfrm>
            <a:custGeom>
              <a:avLst/>
              <a:gdLst/>
              <a:ahLst/>
              <a:cxnLst/>
              <a:rect l="l" t="t" r="r" b="b"/>
              <a:pathLst>
                <a:path w="225" h="193" extrusionOk="0">
                  <a:moveTo>
                    <a:pt x="130" y="0"/>
                  </a:moveTo>
                  <a:cubicBezTo>
                    <a:pt x="44" y="0"/>
                    <a:pt x="1" y="101"/>
                    <a:pt x="65" y="166"/>
                  </a:cubicBezTo>
                  <a:cubicBezTo>
                    <a:pt x="84" y="184"/>
                    <a:pt x="106" y="192"/>
                    <a:pt x="128" y="192"/>
                  </a:cubicBezTo>
                  <a:cubicBezTo>
                    <a:pt x="177" y="192"/>
                    <a:pt x="224" y="153"/>
                    <a:pt x="224" y="94"/>
                  </a:cubicBezTo>
                  <a:cubicBezTo>
                    <a:pt x="224" y="44"/>
                    <a:pt x="181" y="0"/>
                    <a:pt x="130"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87" name="Google Shape;1487;p70"/>
            <p:cNvSpPr/>
            <p:nvPr/>
          </p:nvSpPr>
          <p:spPr>
            <a:xfrm>
              <a:off x="4985775" y="2562500"/>
              <a:ext cx="5750" cy="4800"/>
            </a:xfrm>
            <a:custGeom>
              <a:avLst/>
              <a:gdLst/>
              <a:ahLst/>
              <a:cxnLst/>
              <a:rect l="l" t="t" r="r" b="b"/>
              <a:pathLst>
                <a:path w="230" h="192" extrusionOk="0">
                  <a:moveTo>
                    <a:pt x="130" y="0"/>
                  </a:moveTo>
                  <a:cubicBezTo>
                    <a:pt x="44" y="0"/>
                    <a:pt x="1" y="101"/>
                    <a:pt x="65" y="166"/>
                  </a:cubicBezTo>
                  <a:cubicBezTo>
                    <a:pt x="85" y="183"/>
                    <a:pt x="107" y="191"/>
                    <a:pt x="129" y="191"/>
                  </a:cubicBezTo>
                  <a:cubicBezTo>
                    <a:pt x="181" y="191"/>
                    <a:pt x="229" y="148"/>
                    <a:pt x="224" y="87"/>
                  </a:cubicBezTo>
                  <a:cubicBezTo>
                    <a:pt x="224" y="37"/>
                    <a:pt x="181" y="0"/>
                    <a:pt x="130"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88" name="Google Shape;1488;p70"/>
            <p:cNvSpPr/>
            <p:nvPr/>
          </p:nvSpPr>
          <p:spPr>
            <a:xfrm>
              <a:off x="4985825" y="2570225"/>
              <a:ext cx="5700" cy="4750"/>
            </a:xfrm>
            <a:custGeom>
              <a:avLst/>
              <a:gdLst/>
              <a:ahLst/>
              <a:cxnLst/>
              <a:rect l="l" t="t" r="r" b="b"/>
              <a:pathLst>
                <a:path w="228" h="190" extrusionOk="0">
                  <a:moveTo>
                    <a:pt x="139" y="1"/>
                  </a:moveTo>
                  <a:cubicBezTo>
                    <a:pt x="136" y="1"/>
                    <a:pt x="132" y="1"/>
                    <a:pt x="128" y="2"/>
                  </a:cubicBezTo>
                  <a:cubicBezTo>
                    <a:pt x="126" y="1"/>
                    <a:pt x="123" y="1"/>
                    <a:pt x="120" y="1"/>
                  </a:cubicBezTo>
                  <a:cubicBezTo>
                    <a:pt x="39" y="1"/>
                    <a:pt x="1" y="104"/>
                    <a:pt x="63" y="160"/>
                  </a:cubicBezTo>
                  <a:cubicBezTo>
                    <a:pt x="84" y="181"/>
                    <a:pt x="108" y="190"/>
                    <a:pt x="131" y="190"/>
                  </a:cubicBezTo>
                  <a:cubicBezTo>
                    <a:pt x="181" y="190"/>
                    <a:pt x="227" y="147"/>
                    <a:pt x="222" y="88"/>
                  </a:cubicBezTo>
                  <a:cubicBezTo>
                    <a:pt x="222" y="41"/>
                    <a:pt x="185" y="1"/>
                    <a:pt x="139"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89" name="Google Shape;1489;p70"/>
            <p:cNvSpPr/>
            <p:nvPr/>
          </p:nvSpPr>
          <p:spPr>
            <a:xfrm>
              <a:off x="4985775" y="2577825"/>
              <a:ext cx="5625" cy="4825"/>
            </a:xfrm>
            <a:custGeom>
              <a:avLst/>
              <a:gdLst/>
              <a:ahLst/>
              <a:cxnLst/>
              <a:rect l="l" t="t" r="r" b="b"/>
              <a:pathLst>
                <a:path w="225" h="193" extrusionOk="0">
                  <a:moveTo>
                    <a:pt x="130" y="1"/>
                  </a:moveTo>
                  <a:cubicBezTo>
                    <a:pt x="44" y="1"/>
                    <a:pt x="1" y="101"/>
                    <a:pt x="65" y="166"/>
                  </a:cubicBezTo>
                  <a:cubicBezTo>
                    <a:pt x="84" y="185"/>
                    <a:pt x="106" y="193"/>
                    <a:pt x="128" y="193"/>
                  </a:cubicBezTo>
                  <a:cubicBezTo>
                    <a:pt x="177" y="193"/>
                    <a:pt x="224" y="154"/>
                    <a:pt x="224" y="94"/>
                  </a:cubicBezTo>
                  <a:cubicBezTo>
                    <a:pt x="224" y="44"/>
                    <a:pt x="181" y="1"/>
                    <a:pt x="130"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90" name="Google Shape;1490;p70"/>
            <p:cNvSpPr/>
            <p:nvPr/>
          </p:nvSpPr>
          <p:spPr>
            <a:xfrm>
              <a:off x="4977300" y="2531675"/>
              <a:ext cx="5750" cy="4900"/>
            </a:xfrm>
            <a:custGeom>
              <a:avLst/>
              <a:gdLst/>
              <a:ahLst/>
              <a:cxnLst/>
              <a:rect l="l" t="t" r="r" b="b"/>
              <a:pathLst>
                <a:path w="230" h="196" extrusionOk="0">
                  <a:moveTo>
                    <a:pt x="130" y="0"/>
                  </a:moveTo>
                  <a:cubicBezTo>
                    <a:pt x="44" y="0"/>
                    <a:pt x="1" y="108"/>
                    <a:pt x="65" y="166"/>
                  </a:cubicBezTo>
                  <a:cubicBezTo>
                    <a:pt x="86" y="187"/>
                    <a:pt x="110" y="195"/>
                    <a:pt x="133" y="195"/>
                  </a:cubicBezTo>
                  <a:cubicBezTo>
                    <a:pt x="183" y="195"/>
                    <a:pt x="229" y="153"/>
                    <a:pt x="224" y="94"/>
                  </a:cubicBezTo>
                  <a:cubicBezTo>
                    <a:pt x="224" y="43"/>
                    <a:pt x="181" y="0"/>
                    <a:pt x="130"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91" name="Google Shape;1491;p70"/>
            <p:cNvSpPr/>
            <p:nvPr/>
          </p:nvSpPr>
          <p:spPr>
            <a:xfrm>
              <a:off x="4977350" y="2539400"/>
              <a:ext cx="5575" cy="4750"/>
            </a:xfrm>
            <a:custGeom>
              <a:avLst/>
              <a:gdLst/>
              <a:ahLst/>
              <a:cxnLst/>
              <a:rect l="l" t="t" r="r" b="b"/>
              <a:pathLst>
                <a:path w="223" h="190" extrusionOk="0">
                  <a:moveTo>
                    <a:pt x="120" y="1"/>
                  </a:moveTo>
                  <a:cubicBezTo>
                    <a:pt x="39" y="1"/>
                    <a:pt x="1" y="104"/>
                    <a:pt x="63" y="160"/>
                  </a:cubicBezTo>
                  <a:cubicBezTo>
                    <a:pt x="82" y="181"/>
                    <a:pt x="105" y="190"/>
                    <a:pt x="127" y="190"/>
                  </a:cubicBezTo>
                  <a:cubicBezTo>
                    <a:pt x="175" y="190"/>
                    <a:pt x="222" y="149"/>
                    <a:pt x="222" y="95"/>
                  </a:cubicBezTo>
                  <a:cubicBezTo>
                    <a:pt x="222" y="37"/>
                    <a:pt x="179" y="1"/>
                    <a:pt x="128" y="1"/>
                  </a:cubicBezTo>
                  <a:cubicBezTo>
                    <a:pt x="126" y="1"/>
                    <a:pt x="123" y="1"/>
                    <a:pt x="120"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92" name="Google Shape;1492;p70"/>
            <p:cNvSpPr/>
            <p:nvPr/>
          </p:nvSpPr>
          <p:spPr>
            <a:xfrm>
              <a:off x="4977300" y="2547175"/>
              <a:ext cx="5750" cy="4725"/>
            </a:xfrm>
            <a:custGeom>
              <a:avLst/>
              <a:gdLst/>
              <a:ahLst/>
              <a:cxnLst/>
              <a:rect l="l" t="t" r="r" b="b"/>
              <a:pathLst>
                <a:path w="230" h="189" extrusionOk="0">
                  <a:moveTo>
                    <a:pt x="130" y="0"/>
                  </a:moveTo>
                  <a:cubicBezTo>
                    <a:pt x="44" y="0"/>
                    <a:pt x="1" y="101"/>
                    <a:pt x="65" y="159"/>
                  </a:cubicBezTo>
                  <a:cubicBezTo>
                    <a:pt x="86" y="180"/>
                    <a:pt x="110" y="189"/>
                    <a:pt x="133" y="189"/>
                  </a:cubicBezTo>
                  <a:cubicBezTo>
                    <a:pt x="183" y="189"/>
                    <a:pt x="229" y="146"/>
                    <a:pt x="224" y="87"/>
                  </a:cubicBezTo>
                  <a:cubicBezTo>
                    <a:pt x="224" y="36"/>
                    <a:pt x="181" y="0"/>
                    <a:pt x="130"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93" name="Google Shape;1493;p70"/>
            <p:cNvSpPr/>
            <p:nvPr/>
          </p:nvSpPr>
          <p:spPr>
            <a:xfrm>
              <a:off x="4977300" y="2554750"/>
              <a:ext cx="5625" cy="4825"/>
            </a:xfrm>
            <a:custGeom>
              <a:avLst/>
              <a:gdLst/>
              <a:ahLst/>
              <a:cxnLst/>
              <a:rect l="l" t="t" r="r" b="b"/>
              <a:pathLst>
                <a:path w="225" h="193" extrusionOk="0">
                  <a:moveTo>
                    <a:pt x="130" y="0"/>
                  </a:moveTo>
                  <a:cubicBezTo>
                    <a:pt x="44" y="0"/>
                    <a:pt x="1" y="101"/>
                    <a:pt x="65" y="166"/>
                  </a:cubicBezTo>
                  <a:cubicBezTo>
                    <a:pt x="84" y="184"/>
                    <a:pt x="106" y="192"/>
                    <a:pt x="128" y="192"/>
                  </a:cubicBezTo>
                  <a:cubicBezTo>
                    <a:pt x="177" y="192"/>
                    <a:pt x="224" y="153"/>
                    <a:pt x="224" y="94"/>
                  </a:cubicBezTo>
                  <a:cubicBezTo>
                    <a:pt x="224" y="44"/>
                    <a:pt x="181" y="0"/>
                    <a:pt x="130"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94" name="Google Shape;1494;p70"/>
            <p:cNvSpPr/>
            <p:nvPr/>
          </p:nvSpPr>
          <p:spPr>
            <a:xfrm>
              <a:off x="4977300" y="2562500"/>
              <a:ext cx="5750" cy="4800"/>
            </a:xfrm>
            <a:custGeom>
              <a:avLst/>
              <a:gdLst/>
              <a:ahLst/>
              <a:cxnLst/>
              <a:rect l="l" t="t" r="r" b="b"/>
              <a:pathLst>
                <a:path w="230" h="192" extrusionOk="0">
                  <a:moveTo>
                    <a:pt x="130" y="0"/>
                  </a:moveTo>
                  <a:cubicBezTo>
                    <a:pt x="44" y="0"/>
                    <a:pt x="1" y="101"/>
                    <a:pt x="65" y="166"/>
                  </a:cubicBezTo>
                  <a:cubicBezTo>
                    <a:pt x="85" y="183"/>
                    <a:pt x="107" y="191"/>
                    <a:pt x="129" y="191"/>
                  </a:cubicBezTo>
                  <a:cubicBezTo>
                    <a:pt x="181" y="191"/>
                    <a:pt x="229" y="148"/>
                    <a:pt x="224" y="87"/>
                  </a:cubicBezTo>
                  <a:cubicBezTo>
                    <a:pt x="224" y="37"/>
                    <a:pt x="181" y="0"/>
                    <a:pt x="130"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95" name="Google Shape;1495;p70"/>
            <p:cNvSpPr/>
            <p:nvPr/>
          </p:nvSpPr>
          <p:spPr>
            <a:xfrm>
              <a:off x="4977350" y="2570225"/>
              <a:ext cx="5700" cy="4750"/>
            </a:xfrm>
            <a:custGeom>
              <a:avLst/>
              <a:gdLst/>
              <a:ahLst/>
              <a:cxnLst/>
              <a:rect l="l" t="t" r="r" b="b"/>
              <a:pathLst>
                <a:path w="228" h="190" extrusionOk="0">
                  <a:moveTo>
                    <a:pt x="139" y="1"/>
                  </a:moveTo>
                  <a:cubicBezTo>
                    <a:pt x="136" y="1"/>
                    <a:pt x="132" y="1"/>
                    <a:pt x="128" y="2"/>
                  </a:cubicBezTo>
                  <a:cubicBezTo>
                    <a:pt x="126" y="1"/>
                    <a:pt x="123" y="1"/>
                    <a:pt x="120" y="1"/>
                  </a:cubicBezTo>
                  <a:cubicBezTo>
                    <a:pt x="39" y="1"/>
                    <a:pt x="1" y="104"/>
                    <a:pt x="63" y="160"/>
                  </a:cubicBezTo>
                  <a:cubicBezTo>
                    <a:pt x="84" y="181"/>
                    <a:pt x="108" y="190"/>
                    <a:pt x="131" y="190"/>
                  </a:cubicBezTo>
                  <a:cubicBezTo>
                    <a:pt x="181" y="190"/>
                    <a:pt x="227" y="147"/>
                    <a:pt x="222" y="88"/>
                  </a:cubicBezTo>
                  <a:cubicBezTo>
                    <a:pt x="222" y="41"/>
                    <a:pt x="185" y="1"/>
                    <a:pt x="139"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96" name="Google Shape;1496;p70"/>
            <p:cNvSpPr/>
            <p:nvPr/>
          </p:nvSpPr>
          <p:spPr>
            <a:xfrm>
              <a:off x="4977300" y="2577825"/>
              <a:ext cx="5625" cy="4825"/>
            </a:xfrm>
            <a:custGeom>
              <a:avLst/>
              <a:gdLst/>
              <a:ahLst/>
              <a:cxnLst/>
              <a:rect l="l" t="t" r="r" b="b"/>
              <a:pathLst>
                <a:path w="225" h="193" extrusionOk="0">
                  <a:moveTo>
                    <a:pt x="130" y="1"/>
                  </a:moveTo>
                  <a:cubicBezTo>
                    <a:pt x="44" y="1"/>
                    <a:pt x="1" y="101"/>
                    <a:pt x="65" y="166"/>
                  </a:cubicBezTo>
                  <a:cubicBezTo>
                    <a:pt x="84" y="185"/>
                    <a:pt x="106" y="193"/>
                    <a:pt x="128" y="193"/>
                  </a:cubicBezTo>
                  <a:cubicBezTo>
                    <a:pt x="177" y="193"/>
                    <a:pt x="224" y="154"/>
                    <a:pt x="224" y="94"/>
                  </a:cubicBezTo>
                  <a:cubicBezTo>
                    <a:pt x="224" y="44"/>
                    <a:pt x="181" y="1"/>
                    <a:pt x="130"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97" name="Google Shape;1497;p70"/>
            <p:cNvSpPr/>
            <p:nvPr/>
          </p:nvSpPr>
          <p:spPr>
            <a:xfrm>
              <a:off x="4968825" y="2531675"/>
              <a:ext cx="5750" cy="4900"/>
            </a:xfrm>
            <a:custGeom>
              <a:avLst/>
              <a:gdLst/>
              <a:ahLst/>
              <a:cxnLst/>
              <a:rect l="l" t="t" r="r" b="b"/>
              <a:pathLst>
                <a:path w="230" h="196" extrusionOk="0">
                  <a:moveTo>
                    <a:pt x="130" y="0"/>
                  </a:moveTo>
                  <a:cubicBezTo>
                    <a:pt x="44" y="0"/>
                    <a:pt x="1" y="108"/>
                    <a:pt x="66" y="166"/>
                  </a:cubicBezTo>
                  <a:cubicBezTo>
                    <a:pt x="86" y="187"/>
                    <a:pt x="110" y="195"/>
                    <a:pt x="133" y="195"/>
                  </a:cubicBezTo>
                  <a:cubicBezTo>
                    <a:pt x="183" y="195"/>
                    <a:pt x="229" y="153"/>
                    <a:pt x="224" y="94"/>
                  </a:cubicBezTo>
                  <a:cubicBezTo>
                    <a:pt x="224" y="43"/>
                    <a:pt x="181" y="0"/>
                    <a:pt x="130"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98" name="Google Shape;1498;p70"/>
            <p:cNvSpPr/>
            <p:nvPr/>
          </p:nvSpPr>
          <p:spPr>
            <a:xfrm>
              <a:off x="4968875" y="2539400"/>
              <a:ext cx="5700" cy="4750"/>
            </a:xfrm>
            <a:custGeom>
              <a:avLst/>
              <a:gdLst/>
              <a:ahLst/>
              <a:cxnLst/>
              <a:rect l="l" t="t" r="r" b="b"/>
              <a:pathLst>
                <a:path w="228" h="190" extrusionOk="0">
                  <a:moveTo>
                    <a:pt x="121" y="1"/>
                  </a:moveTo>
                  <a:cubicBezTo>
                    <a:pt x="46" y="1"/>
                    <a:pt x="1" y="104"/>
                    <a:pt x="64" y="160"/>
                  </a:cubicBezTo>
                  <a:cubicBezTo>
                    <a:pt x="82" y="181"/>
                    <a:pt x="106" y="190"/>
                    <a:pt x="129" y="190"/>
                  </a:cubicBezTo>
                  <a:cubicBezTo>
                    <a:pt x="179" y="190"/>
                    <a:pt x="227" y="149"/>
                    <a:pt x="222" y="95"/>
                  </a:cubicBezTo>
                  <a:cubicBezTo>
                    <a:pt x="222" y="37"/>
                    <a:pt x="186" y="1"/>
                    <a:pt x="128" y="1"/>
                  </a:cubicBezTo>
                  <a:cubicBezTo>
                    <a:pt x="126" y="1"/>
                    <a:pt x="123" y="1"/>
                    <a:pt x="121"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499" name="Google Shape;1499;p70"/>
            <p:cNvSpPr/>
            <p:nvPr/>
          </p:nvSpPr>
          <p:spPr>
            <a:xfrm>
              <a:off x="4968825" y="2547175"/>
              <a:ext cx="5750" cy="4725"/>
            </a:xfrm>
            <a:custGeom>
              <a:avLst/>
              <a:gdLst/>
              <a:ahLst/>
              <a:cxnLst/>
              <a:rect l="l" t="t" r="r" b="b"/>
              <a:pathLst>
                <a:path w="230" h="189" extrusionOk="0">
                  <a:moveTo>
                    <a:pt x="130" y="0"/>
                  </a:moveTo>
                  <a:cubicBezTo>
                    <a:pt x="44" y="0"/>
                    <a:pt x="1" y="101"/>
                    <a:pt x="66" y="159"/>
                  </a:cubicBezTo>
                  <a:cubicBezTo>
                    <a:pt x="86" y="180"/>
                    <a:pt x="110" y="189"/>
                    <a:pt x="133" y="189"/>
                  </a:cubicBezTo>
                  <a:cubicBezTo>
                    <a:pt x="183" y="189"/>
                    <a:pt x="229" y="146"/>
                    <a:pt x="224" y="87"/>
                  </a:cubicBezTo>
                  <a:cubicBezTo>
                    <a:pt x="224" y="36"/>
                    <a:pt x="181" y="0"/>
                    <a:pt x="130"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500" name="Google Shape;1500;p70"/>
            <p:cNvSpPr/>
            <p:nvPr/>
          </p:nvSpPr>
          <p:spPr>
            <a:xfrm>
              <a:off x="4968825" y="2554750"/>
              <a:ext cx="5800" cy="4825"/>
            </a:xfrm>
            <a:custGeom>
              <a:avLst/>
              <a:gdLst/>
              <a:ahLst/>
              <a:cxnLst/>
              <a:rect l="l" t="t" r="r" b="b"/>
              <a:pathLst>
                <a:path w="232" h="193" extrusionOk="0">
                  <a:moveTo>
                    <a:pt x="130" y="0"/>
                  </a:moveTo>
                  <a:cubicBezTo>
                    <a:pt x="51" y="0"/>
                    <a:pt x="1" y="101"/>
                    <a:pt x="66" y="166"/>
                  </a:cubicBezTo>
                  <a:cubicBezTo>
                    <a:pt x="84" y="184"/>
                    <a:pt x="107" y="192"/>
                    <a:pt x="130" y="192"/>
                  </a:cubicBezTo>
                  <a:cubicBezTo>
                    <a:pt x="180" y="192"/>
                    <a:pt x="229" y="153"/>
                    <a:pt x="224" y="94"/>
                  </a:cubicBezTo>
                  <a:cubicBezTo>
                    <a:pt x="231" y="44"/>
                    <a:pt x="188" y="0"/>
                    <a:pt x="130"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501" name="Google Shape;1501;p70"/>
            <p:cNvSpPr/>
            <p:nvPr/>
          </p:nvSpPr>
          <p:spPr>
            <a:xfrm>
              <a:off x="4968825" y="2562500"/>
              <a:ext cx="5750" cy="4800"/>
            </a:xfrm>
            <a:custGeom>
              <a:avLst/>
              <a:gdLst/>
              <a:ahLst/>
              <a:cxnLst/>
              <a:rect l="l" t="t" r="r" b="b"/>
              <a:pathLst>
                <a:path w="230" h="192" extrusionOk="0">
                  <a:moveTo>
                    <a:pt x="130" y="0"/>
                  </a:moveTo>
                  <a:cubicBezTo>
                    <a:pt x="44" y="0"/>
                    <a:pt x="1" y="101"/>
                    <a:pt x="66" y="166"/>
                  </a:cubicBezTo>
                  <a:cubicBezTo>
                    <a:pt x="85" y="183"/>
                    <a:pt x="107" y="191"/>
                    <a:pt x="129" y="191"/>
                  </a:cubicBezTo>
                  <a:cubicBezTo>
                    <a:pt x="181" y="191"/>
                    <a:pt x="229" y="148"/>
                    <a:pt x="224" y="87"/>
                  </a:cubicBezTo>
                  <a:cubicBezTo>
                    <a:pt x="224" y="37"/>
                    <a:pt x="181" y="0"/>
                    <a:pt x="130"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502" name="Google Shape;1502;p70"/>
            <p:cNvSpPr/>
            <p:nvPr/>
          </p:nvSpPr>
          <p:spPr>
            <a:xfrm>
              <a:off x="4968875" y="2570225"/>
              <a:ext cx="5700" cy="4750"/>
            </a:xfrm>
            <a:custGeom>
              <a:avLst/>
              <a:gdLst/>
              <a:ahLst/>
              <a:cxnLst/>
              <a:rect l="l" t="t" r="r" b="b"/>
              <a:pathLst>
                <a:path w="228" h="190" extrusionOk="0">
                  <a:moveTo>
                    <a:pt x="139" y="1"/>
                  </a:moveTo>
                  <a:cubicBezTo>
                    <a:pt x="136" y="1"/>
                    <a:pt x="132" y="1"/>
                    <a:pt x="128" y="2"/>
                  </a:cubicBezTo>
                  <a:cubicBezTo>
                    <a:pt x="126" y="1"/>
                    <a:pt x="123" y="1"/>
                    <a:pt x="120" y="1"/>
                  </a:cubicBezTo>
                  <a:cubicBezTo>
                    <a:pt x="39" y="1"/>
                    <a:pt x="1" y="104"/>
                    <a:pt x="64" y="160"/>
                  </a:cubicBezTo>
                  <a:cubicBezTo>
                    <a:pt x="84" y="181"/>
                    <a:pt x="108" y="190"/>
                    <a:pt x="131" y="190"/>
                  </a:cubicBezTo>
                  <a:cubicBezTo>
                    <a:pt x="181" y="190"/>
                    <a:pt x="227" y="147"/>
                    <a:pt x="222" y="88"/>
                  </a:cubicBezTo>
                  <a:cubicBezTo>
                    <a:pt x="222" y="41"/>
                    <a:pt x="185" y="1"/>
                    <a:pt x="139"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503" name="Google Shape;1503;p70"/>
            <p:cNvSpPr/>
            <p:nvPr/>
          </p:nvSpPr>
          <p:spPr>
            <a:xfrm>
              <a:off x="4968825" y="2577825"/>
              <a:ext cx="5800" cy="4825"/>
            </a:xfrm>
            <a:custGeom>
              <a:avLst/>
              <a:gdLst/>
              <a:ahLst/>
              <a:cxnLst/>
              <a:rect l="l" t="t" r="r" b="b"/>
              <a:pathLst>
                <a:path w="232" h="193" extrusionOk="0">
                  <a:moveTo>
                    <a:pt x="130" y="1"/>
                  </a:moveTo>
                  <a:cubicBezTo>
                    <a:pt x="51" y="1"/>
                    <a:pt x="1" y="101"/>
                    <a:pt x="66" y="166"/>
                  </a:cubicBezTo>
                  <a:cubicBezTo>
                    <a:pt x="84" y="185"/>
                    <a:pt x="107" y="193"/>
                    <a:pt x="130" y="193"/>
                  </a:cubicBezTo>
                  <a:cubicBezTo>
                    <a:pt x="180" y="193"/>
                    <a:pt x="229" y="154"/>
                    <a:pt x="224" y="94"/>
                  </a:cubicBezTo>
                  <a:cubicBezTo>
                    <a:pt x="231" y="44"/>
                    <a:pt x="188" y="1"/>
                    <a:pt x="130"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504" name="Google Shape;1504;p70"/>
            <p:cNvSpPr/>
            <p:nvPr/>
          </p:nvSpPr>
          <p:spPr>
            <a:xfrm>
              <a:off x="4960525" y="2531675"/>
              <a:ext cx="5625" cy="4900"/>
            </a:xfrm>
            <a:custGeom>
              <a:avLst/>
              <a:gdLst/>
              <a:ahLst/>
              <a:cxnLst/>
              <a:rect l="l" t="t" r="r" b="b"/>
              <a:pathLst>
                <a:path w="225" h="196" extrusionOk="0">
                  <a:moveTo>
                    <a:pt x="123" y="0"/>
                  </a:moveTo>
                  <a:cubicBezTo>
                    <a:pt x="37" y="0"/>
                    <a:pt x="1" y="108"/>
                    <a:pt x="59" y="166"/>
                  </a:cubicBezTo>
                  <a:cubicBezTo>
                    <a:pt x="79" y="187"/>
                    <a:pt x="103" y="195"/>
                    <a:pt x="126" y="195"/>
                  </a:cubicBezTo>
                  <a:cubicBezTo>
                    <a:pt x="177" y="195"/>
                    <a:pt x="224" y="153"/>
                    <a:pt x="224" y="94"/>
                  </a:cubicBezTo>
                  <a:cubicBezTo>
                    <a:pt x="217" y="43"/>
                    <a:pt x="181" y="0"/>
                    <a:pt x="123"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505" name="Google Shape;1505;p70"/>
            <p:cNvSpPr/>
            <p:nvPr/>
          </p:nvSpPr>
          <p:spPr>
            <a:xfrm>
              <a:off x="4960575" y="2539400"/>
              <a:ext cx="5575" cy="4750"/>
            </a:xfrm>
            <a:custGeom>
              <a:avLst/>
              <a:gdLst/>
              <a:ahLst/>
              <a:cxnLst/>
              <a:rect l="l" t="t" r="r" b="b"/>
              <a:pathLst>
                <a:path w="223" h="190" extrusionOk="0">
                  <a:moveTo>
                    <a:pt x="114" y="1"/>
                  </a:moveTo>
                  <a:cubicBezTo>
                    <a:pt x="39" y="1"/>
                    <a:pt x="1" y="104"/>
                    <a:pt x="57" y="160"/>
                  </a:cubicBezTo>
                  <a:cubicBezTo>
                    <a:pt x="75" y="181"/>
                    <a:pt x="99" y="190"/>
                    <a:pt x="122" y="190"/>
                  </a:cubicBezTo>
                  <a:cubicBezTo>
                    <a:pt x="172" y="190"/>
                    <a:pt x="222" y="149"/>
                    <a:pt x="222" y="95"/>
                  </a:cubicBezTo>
                  <a:cubicBezTo>
                    <a:pt x="222" y="37"/>
                    <a:pt x="179" y="1"/>
                    <a:pt x="121" y="1"/>
                  </a:cubicBezTo>
                  <a:cubicBezTo>
                    <a:pt x="119" y="1"/>
                    <a:pt x="116" y="1"/>
                    <a:pt x="114"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506" name="Google Shape;1506;p70"/>
            <p:cNvSpPr/>
            <p:nvPr/>
          </p:nvSpPr>
          <p:spPr>
            <a:xfrm>
              <a:off x="4960525" y="2547175"/>
              <a:ext cx="5625" cy="4725"/>
            </a:xfrm>
            <a:custGeom>
              <a:avLst/>
              <a:gdLst/>
              <a:ahLst/>
              <a:cxnLst/>
              <a:rect l="l" t="t" r="r" b="b"/>
              <a:pathLst>
                <a:path w="225" h="189" extrusionOk="0">
                  <a:moveTo>
                    <a:pt x="123" y="0"/>
                  </a:moveTo>
                  <a:cubicBezTo>
                    <a:pt x="37" y="0"/>
                    <a:pt x="1" y="101"/>
                    <a:pt x="59" y="159"/>
                  </a:cubicBezTo>
                  <a:cubicBezTo>
                    <a:pt x="79" y="180"/>
                    <a:pt x="103" y="189"/>
                    <a:pt x="126" y="189"/>
                  </a:cubicBezTo>
                  <a:cubicBezTo>
                    <a:pt x="177" y="189"/>
                    <a:pt x="224" y="146"/>
                    <a:pt x="224" y="87"/>
                  </a:cubicBezTo>
                  <a:cubicBezTo>
                    <a:pt x="217" y="36"/>
                    <a:pt x="181" y="0"/>
                    <a:pt x="123"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507" name="Google Shape;1507;p70"/>
            <p:cNvSpPr/>
            <p:nvPr/>
          </p:nvSpPr>
          <p:spPr>
            <a:xfrm>
              <a:off x="4960525" y="2554750"/>
              <a:ext cx="5625" cy="4825"/>
            </a:xfrm>
            <a:custGeom>
              <a:avLst/>
              <a:gdLst/>
              <a:ahLst/>
              <a:cxnLst/>
              <a:rect l="l" t="t" r="r" b="b"/>
              <a:pathLst>
                <a:path w="225" h="193" extrusionOk="0">
                  <a:moveTo>
                    <a:pt x="123" y="0"/>
                  </a:moveTo>
                  <a:cubicBezTo>
                    <a:pt x="44" y="0"/>
                    <a:pt x="1" y="101"/>
                    <a:pt x="59" y="166"/>
                  </a:cubicBezTo>
                  <a:cubicBezTo>
                    <a:pt x="77" y="184"/>
                    <a:pt x="100" y="192"/>
                    <a:pt x="123" y="192"/>
                  </a:cubicBezTo>
                  <a:cubicBezTo>
                    <a:pt x="173" y="192"/>
                    <a:pt x="224" y="153"/>
                    <a:pt x="224" y="94"/>
                  </a:cubicBezTo>
                  <a:cubicBezTo>
                    <a:pt x="224" y="44"/>
                    <a:pt x="181" y="0"/>
                    <a:pt x="123"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508" name="Google Shape;1508;p70"/>
            <p:cNvSpPr/>
            <p:nvPr/>
          </p:nvSpPr>
          <p:spPr>
            <a:xfrm>
              <a:off x="4960525" y="2562500"/>
              <a:ext cx="5625" cy="4800"/>
            </a:xfrm>
            <a:custGeom>
              <a:avLst/>
              <a:gdLst/>
              <a:ahLst/>
              <a:cxnLst/>
              <a:rect l="l" t="t" r="r" b="b"/>
              <a:pathLst>
                <a:path w="225" h="192" extrusionOk="0">
                  <a:moveTo>
                    <a:pt x="123" y="0"/>
                  </a:moveTo>
                  <a:cubicBezTo>
                    <a:pt x="37" y="0"/>
                    <a:pt x="1" y="101"/>
                    <a:pt x="59" y="166"/>
                  </a:cubicBezTo>
                  <a:cubicBezTo>
                    <a:pt x="78" y="183"/>
                    <a:pt x="100" y="191"/>
                    <a:pt x="122" y="191"/>
                  </a:cubicBezTo>
                  <a:cubicBezTo>
                    <a:pt x="174" y="191"/>
                    <a:pt x="224" y="148"/>
                    <a:pt x="224" y="87"/>
                  </a:cubicBezTo>
                  <a:cubicBezTo>
                    <a:pt x="217" y="37"/>
                    <a:pt x="181" y="0"/>
                    <a:pt x="123"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509" name="Google Shape;1509;p70"/>
            <p:cNvSpPr/>
            <p:nvPr/>
          </p:nvSpPr>
          <p:spPr>
            <a:xfrm>
              <a:off x="4960575" y="2570225"/>
              <a:ext cx="5575" cy="4750"/>
            </a:xfrm>
            <a:custGeom>
              <a:avLst/>
              <a:gdLst/>
              <a:ahLst/>
              <a:cxnLst/>
              <a:rect l="l" t="t" r="r" b="b"/>
              <a:pathLst>
                <a:path w="223" h="190" extrusionOk="0">
                  <a:moveTo>
                    <a:pt x="134" y="1"/>
                  </a:moveTo>
                  <a:cubicBezTo>
                    <a:pt x="130" y="1"/>
                    <a:pt x="126" y="1"/>
                    <a:pt x="121" y="2"/>
                  </a:cubicBezTo>
                  <a:cubicBezTo>
                    <a:pt x="119" y="1"/>
                    <a:pt x="116" y="1"/>
                    <a:pt x="113" y="1"/>
                  </a:cubicBezTo>
                  <a:cubicBezTo>
                    <a:pt x="33" y="1"/>
                    <a:pt x="1" y="104"/>
                    <a:pt x="57" y="160"/>
                  </a:cubicBezTo>
                  <a:cubicBezTo>
                    <a:pt x="77" y="181"/>
                    <a:pt x="101" y="190"/>
                    <a:pt x="124" y="190"/>
                  </a:cubicBezTo>
                  <a:cubicBezTo>
                    <a:pt x="175" y="190"/>
                    <a:pt x="222" y="147"/>
                    <a:pt x="222" y="88"/>
                  </a:cubicBezTo>
                  <a:cubicBezTo>
                    <a:pt x="216" y="41"/>
                    <a:pt x="184" y="1"/>
                    <a:pt x="134"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510" name="Google Shape;1510;p70"/>
            <p:cNvSpPr/>
            <p:nvPr/>
          </p:nvSpPr>
          <p:spPr>
            <a:xfrm>
              <a:off x="4960525" y="2577825"/>
              <a:ext cx="5625" cy="4825"/>
            </a:xfrm>
            <a:custGeom>
              <a:avLst/>
              <a:gdLst/>
              <a:ahLst/>
              <a:cxnLst/>
              <a:rect l="l" t="t" r="r" b="b"/>
              <a:pathLst>
                <a:path w="225" h="193" extrusionOk="0">
                  <a:moveTo>
                    <a:pt x="123" y="1"/>
                  </a:moveTo>
                  <a:cubicBezTo>
                    <a:pt x="44" y="1"/>
                    <a:pt x="1" y="101"/>
                    <a:pt x="59" y="166"/>
                  </a:cubicBezTo>
                  <a:cubicBezTo>
                    <a:pt x="77" y="185"/>
                    <a:pt x="100" y="193"/>
                    <a:pt x="123" y="193"/>
                  </a:cubicBezTo>
                  <a:cubicBezTo>
                    <a:pt x="173" y="193"/>
                    <a:pt x="224" y="154"/>
                    <a:pt x="224" y="94"/>
                  </a:cubicBezTo>
                  <a:cubicBezTo>
                    <a:pt x="224" y="44"/>
                    <a:pt x="181" y="1"/>
                    <a:pt x="123"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511" name="Google Shape;1511;p70"/>
            <p:cNvSpPr/>
            <p:nvPr/>
          </p:nvSpPr>
          <p:spPr>
            <a:xfrm>
              <a:off x="4952050" y="2531675"/>
              <a:ext cx="5625" cy="4900"/>
            </a:xfrm>
            <a:custGeom>
              <a:avLst/>
              <a:gdLst/>
              <a:ahLst/>
              <a:cxnLst/>
              <a:rect l="l" t="t" r="r" b="b"/>
              <a:pathLst>
                <a:path w="225" h="196" extrusionOk="0">
                  <a:moveTo>
                    <a:pt x="131" y="0"/>
                  </a:moveTo>
                  <a:cubicBezTo>
                    <a:pt x="44" y="0"/>
                    <a:pt x="1" y="108"/>
                    <a:pt x="59" y="166"/>
                  </a:cubicBezTo>
                  <a:cubicBezTo>
                    <a:pt x="79" y="187"/>
                    <a:pt x="103" y="195"/>
                    <a:pt x="126" y="195"/>
                  </a:cubicBezTo>
                  <a:cubicBezTo>
                    <a:pt x="177" y="195"/>
                    <a:pt x="224" y="153"/>
                    <a:pt x="224" y="94"/>
                  </a:cubicBezTo>
                  <a:cubicBezTo>
                    <a:pt x="217" y="43"/>
                    <a:pt x="181" y="0"/>
                    <a:pt x="131"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512" name="Google Shape;1512;p70"/>
            <p:cNvSpPr/>
            <p:nvPr/>
          </p:nvSpPr>
          <p:spPr>
            <a:xfrm>
              <a:off x="4952100" y="2539400"/>
              <a:ext cx="5575" cy="4750"/>
            </a:xfrm>
            <a:custGeom>
              <a:avLst/>
              <a:gdLst/>
              <a:ahLst/>
              <a:cxnLst/>
              <a:rect l="l" t="t" r="r" b="b"/>
              <a:pathLst>
                <a:path w="223" h="190" extrusionOk="0">
                  <a:moveTo>
                    <a:pt x="120" y="1"/>
                  </a:moveTo>
                  <a:cubicBezTo>
                    <a:pt x="39" y="1"/>
                    <a:pt x="1" y="104"/>
                    <a:pt x="57" y="160"/>
                  </a:cubicBezTo>
                  <a:cubicBezTo>
                    <a:pt x="77" y="181"/>
                    <a:pt x="102" y="190"/>
                    <a:pt x="125" y="190"/>
                  </a:cubicBezTo>
                  <a:cubicBezTo>
                    <a:pt x="176" y="190"/>
                    <a:pt x="222" y="149"/>
                    <a:pt x="222" y="95"/>
                  </a:cubicBezTo>
                  <a:cubicBezTo>
                    <a:pt x="222" y="37"/>
                    <a:pt x="179" y="1"/>
                    <a:pt x="129" y="1"/>
                  </a:cubicBezTo>
                  <a:cubicBezTo>
                    <a:pt x="126" y="1"/>
                    <a:pt x="123" y="1"/>
                    <a:pt x="120"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513" name="Google Shape;1513;p70"/>
            <p:cNvSpPr/>
            <p:nvPr/>
          </p:nvSpPr>
          <p:spPr>
            <a:xfrm>
              <a:off x="4952050" y="2547175"/>
              <a:ext cx="5625" cy="4725"/>
            </a:xfrm>
            <a:custGeom>
              <a:avLst/>
              <a:gdLst/>
              <a:ahLst/>
              <a:cxnLst/>
              <a:rect l="l" t="t" r="r" b="b"/>
              <a:pathLst>
                <a:path w="225" h="189" extrusionOk="0">
                  <a:moveTo>
                    <a:pt x="131" y="0"/>
                  </a:moveTo>
                  <a:cubicBezTo>
                    <a:pt x="44" y="0"/>
                    <a:pt x="1" y="101"/>
                    <a:pt x="59" y="159"/>
                  </a:cubicBezTo>
                  <a:cubicBezTo>
                    <a:pt x="79" y="180"/>
                    <a:pt x="103" y="189"/>
                    <a:pt x="126" y="189"/>
                  </a:cubicBezTo>
                  <a:cubicBezTo>
                    <a:pt x="177" y="189"/>
                    <a:pt x="224" y="146"/>
                    <a:pt x="224" y="87"/>
                  </a:cubicBezTo>
                  <a:cubicBezTo>
                    <a:pt x="217" y="36"/>
                    <a:pt x="181" y="0"/>
                    <a:pt x="131"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514" name="Google Shape;1514;p70"/>
            <p:cNvSpPr/>
            <p:nvPr/>
          </p:nvSpPr>
          <p:spPr>
            <a:xfrm>
              <a:off x="4952050" y="2554750"/>
              <a:ext cx="5625" cy="4825"/>
            </a:xfrm>
            <a:custGeom>
              <a:avLst/>
              <a:gdLst/>
              <a:ahLst/>
              <a:cxnLst/>
              <a:rect l="l" t="t" r="r" b="b"/>
              <a:pathLst>
                <a:path w="225" h="193" extrusionOk="0">
                  <a:moveTo>
                    <a:pt x="131" y="0"/>
                  </a:moveTo>
                  <a:cubicBezTo>
                    <a:pt x="44" y="0"/>
                    <a:pt x="1" y="101"/>
                    <a:pt x="59" y="166"/>
                  </a:cubicBezTo>
                  <a:cubicBezTo>
                    <a:pt x="79" y="184"/>
                    <a:pt x="103" y="192"/>
                    <a:pt x="126" y="192"/>
                  </a:cubicBezTo>
                  <a:cubicBezTo>
                    <a:pt x="177" y="192"/>
                    <a:pt x="224" y="153"/>
                    <a:pt x="224" y="94"/>
                  </a:cubicBezTo>
                  <a:cubicBezTo>
                    <a:pt x="224" y="44"/>
                    <a:pt x="181" y="0"/>
                    <a:pt x="131"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515" name="Google Shape;1515;p70"/>
            <p:cNvSpPr/>
            <p:nvPr/>
          </p:nvSpPr>
          <p:spPr>
            <a:xfrm>
              <a:off x="4952050" y="2562500"/>
              <a:ext cx="5625" cy="4800"/>
            </a:xfrm>
            <a:custGeom>
              <a:avLst/>
              <a:gdLst/>
              <a:ahLst/>
              <a:cxnLst/>
              <a:rect l="l" t="t" r="r" b="b"/>
              <a:pathLst>
                <a:path w="225" h="192" extrusionOk="0">
                  <a:moveTo>
                    <a:pt x="131" y="0"/>
                  </a:moveTo>
                  <a:cubicBezTo>
                    <a:pt x="44" y="0"/>
                    <a:pt x="1" y="101"/>
                    <a:pt x="59" y="166"/>
                  </a:cubicBezTo>
                  <a:cubicBezTo>
                    <a:pt x="78" y="183"/>
                    <a:pt x="100" y="191"/>
                    <a:pt x="122" y="191"/>
                  </a:cubicBezTo>
                  <a:cubicBezTo>
                    <a:pt x="174" y="191"/>
                    <a:pt x="224" y="148"/>
                    <a:pt x="224" y="87"/>
                  </a:cubicBezTo>
                  <a:cubicBezTo>
                    <a:pt x="217" y="37"/>
                    <a:pt x="181" y="0"/>
                    <a:pt x="131"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516" name="Google Shape;1516;p70"/>
            <p:cNvSpPr/>
            <p:nvPr/>
          </p:nvSpPr>
          <p:spPr>
            <a:xfrm>
              <a:off x="4952100" y="2570225"/>
              <a:ext cx="5575" cy="4750"/>
            </a:xfrm>
            <a:custGeom>
              <a:avLst/>
              <a:gdLst/>
              <a:ahLst/>
              <a:cxnLst/>
              <a:rect l="l" t="t" r="r" b="b"/>
              <a:pathLst>
                <a:path w="223" h="190" extrusionOk="0">
                  <a:moveTo>
                    <a:pt x="140" y="1"/>
                  </a:moveTo>
                  <a:cubicBezTo>
                    <a:pt x="136" y="1"/>
                    <a:pt x="132" y="1"/>
                    <a:pt x="129" y="2"/>
                  </a:cubicBezTo>
                  <a:cubicBezTo>
                    <a:pt x="126" y="1"/>
                    <a:pt x="123" y="1"/>
                    <a:pt x="120" y="1"/>
                  </a:cubicBezTo>
                  <a:cubicBezTo>
                    <a:pt x="39" y="1"/>
                    <a:pt x="1" y="104"/>
                    <a:pt x="57" y="160"/>
                  </a:cubicBezTo>
                  <a:cubicBezTo>
                    <a:pt x="77" y="181"/>
                    <a:pt x="101" y="190"/>
                    <a:pt x="124" y="190"/>
                  </a:cubicBezTo>
                  <a:cubicBezTo>
                    <a:pt x="175" y="190"/>
                    <a:pt x="222" y="147"/>
                    <a:pt x="222" y="88"/>
                  </a:cubicBezTo>
                  <a:cubicBezTo>
                    <a:pt x="216" y="41"/>
                    <a:pt x="184" y="1"/>
                    <a:pt x="140"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517" name="Google Shape;1517;p70"/>
            <p:cNvSpPr/>
            <p:nvPr/>
          </p:nvSpPr>
          <p:spPr>
            <a:xfrm>
              <a:off x="4952050" y="2577825"/>
              <a:ext cx="5625" cy="4825"/>
            </a:xfrm>
            <a:custGeom>
              <a:avLst/>
              <a:gdLst/>
              <a:ahLst/>
              <a:cxnLst/>
              <a:rect l="l" t="t" r="r" b="b"/>
              <a:pathLst>
                <a:path w="225" h="193" extrusionOk="0">
                  <a:moveTo>
                    <a:pt x="131" y="1"/>
                  </a:moveTo>
                  <a:cubicBezTo>
                    <a:pt x="44" y="1"/>
                    <a:pt x="1" y="101"/>
                    <a:pt x="59" y="166"/>
                  </a:cubicBezTo>
                  <a:cubicBezTo>
                    <a:pt x="79" y="185"/>
                    <a:pt x="103" y="193"/>
                    <a:pt x="126" y="193"/>
                  </a:cubicBezTo>
                  <a:cubicBezTo>
                    <a:pt x="177" y="193"/>
                    <a:pt x="224" y="154"/>
                    <a:pt x="224" y="94"/>
                  </a:cubicBezTo>
                  <a:cubicBezTo>
                    <a:pt x="224" y="44"/>
                    <a:pt x="181" y="1"/>
                    <a:pt x="131"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518" name="Google Shape;1518;p70"/>
            <p:cNvSpPr/>
            <p:nvPr/>
          </p:nvSpPr>
          <p:spPr>
            <a:xfrm>
              <a:off x="4943575" y="2531675"/>
              <a:ext cx="5750" cy="4900"/>
            </a:xfrm>
            <a:custGeom>
              <a:avLst/>
              <a:gdLst/>
              <a:ahLst/>
              <a:cxnLst/>
              <a:rect l="l" t="t" r="r" b="b"/>
              <a:pathLst>
                <a:path w="230" h="196" extrusionOk="0">
                  <a:moveTo>
                    <a:pt x="131" y="0"/>
                  </a:moveTo>
                  <a:cubicBezTo>
                    <a:pt x="44" y="0"/>
                    <a:pt x="1" y="108"/>
                    <a:pt x="66" y="166"/>
                  </a:cubicBezTo>
                  <a:cubicBezTo>
                    <a:pt x="84" y="187"/>
                    <a:pt x="107" y="195"/>
                    <a:pt x="130" y="195"/>
                  </a:cubicBezTo>
                  <a:cubicBezTo>
                    <a:pt x="180" y="195"/>
                    <a:pt x="229" y="153"/>
                    <a:pt x="224" y="94"/>
                  </a:cubicBezTo>
                  <a:cubicBezTo>
                    <a:pt x="224" y="43"/>
                    <a:pt x="181" y="0"/>
                    <a:pt x="131"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519" name="Google Shape;1519;p70"/>
            <p:cNvSpPr/>
            <p:nvPr/>
          </p:nvSpPr>
          <p:spPr>
            <a:xfrm>
              <a:off x="4943625" y="2539400"/>
              <a:ext cx="5575" cy="4750"/>
            </a:xfrm>
            <a:custGeom>
              <a:avLst/>
              <a:gdLst/>
              <a:ahLst/>
              <a:cxnLst/>
              <a:rect l="l" t="t" r="r" b="b"/>
              <a:pathLst>
                <a:path w="223" h="190" extrusionOk="0">
                  <a:moveTo>
                    <a:pt x="121" y="1"/>
                  </a:moveTo>
                  <a:cubicBezTo>
                    <a:pt x="39" y="1"/>
                    <a:pt x="1" y="104"/>
                    <a:pt x="57" y="160"/>
                  </a:cubicBezTo>
                  <a:cubicBezTo>
                    <a:pt x="77" y="181"/>
                    <a:pt x="102" y="190"/>
                    <a:pt x="125" y="190"/>
                  </a:cubicBezTo>
                  <a:cubicBezTo>
                    <a:pt x="176" y="190"/>
                    <a:pt x="222" y="149"/>
                    <a:pt x="222" y="95"/>
                  </a:cubicBezTo>
                  <a:cubicBezTo>
                    <a:pt x="222" y="37"/>
                    <a:pt x="179" y="1"/>
                    <a:pt x="129" y="1"/>
                  </a:cubicBezTo>
                  <a:cubicBezTo>
                    <a:pt x="126" y="1"/>
                    <a:pt x="123" y="1"/>
                    <a:pt x="121"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520" name="Google Shape;1520;p70"/>
            <p:cNvSpPr/>
            <p:nvPr/>
          </p:nvSpPr>
          <p:spPr>
            <a:xfrm>
              <a:off x="4943575" y="2547175"/>
              <a:ext cx="5750" cy="4725"/>
            </a:xfrm>
            <a:custGeom>
              <a:avLst/>
              <a:gdLst/>
              <a:ahLst/>
              <a:cxnLst/>
              <a:rect l="l" t="t" r="r" b="b"/>
              <a:pathLst>
                <a:path w="230" h="189" extrusionOk="0">
                  <a:moveTo>
                    <a:pt x="131" y="0"/>
                  </a:moveTo>
                  <a:cubicBezTo>
                    <a:pt x="44" y="0"/>
                    <a:pt x="1" y="101"/>
                    <a:pt x="66" y="159"/>
                  </a:cubicBezTo>
                  <a:cubicBezTo>
                    <a:pt x="84" y="180"/>
                    <a:pt x="107" y="189"/>
                    <a:pt x="130" y="189"/>
                  </a:cubicBezTo>
                  <a:cubicBezTo>
                    <a:pt x="180" y="189"/>
                    <a:pt x="229" y="146"/>
                    <a:pt x="224" y="87"/>
                  </a:cubicBezTo>
                  <a:cubicBezTo>
                    <a:pt x="224" y="36"/>
                    <a:pt x="181" y="0"/>
                    <a:pt x="131"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521" name="Google Shape;1521;p70"/>
            <p:cNvSpPr/>
            <p:nvPr/>
          </p:nvSpPr>
          <p:spPr>
            <a:xfrm>
              <a:off x="4943575" y="2554750"/>
              <a:ext cx="5625" cy="4825"/>
            </a:xfrm>
            <a:custGeom>
              <a:avLst/>
              <a:gdLst/>
              <a:ahLst/>
              <a:cxnLst/>
              <a:rect l="l" t="t" r="r" b="b"/>
              <a:pathLst>
                <a:path w="225" h="193" extrusionOk="0">
                  <a:moveTo>
                    <a:pt x="131" y="0"/>
                  </a:moveTo>
                  <a:cubicBezTo>
                    <a:pt x="44" y="0"/>
                    <a:pt x="1" y="101"/>
                    <a:pt x="59" y="166"/>
                  </a:cubicBezTo>
                  <a:cubicBezTo>
                    <a:pt x="79" y="184"/>
                    <a:pt x="103" y="192"/>
                    <a:pt x="126" y="192"/>
                  </a:cubicBezTo>
                  <a:cubicBezTo>
                    <a:pt x="177" y="192"/>
                    <a:pt x="224" y="153"/>
                    <a:pt x="224" y="94"/>
                  </a:cubicBezTo>
                  <a:cubicBezTo>
                    <a:pt x="224" y="44"/>
                    <a:pt x="181" y="0"/>
                    <a:pt x="131"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522" name="Google Shape;1522;p70"/>
            <p:cNvSpPr/>
            <p:nvPr/>
          </p:nvSpPr>
          <p:spPr>
            <a:xfrm>
              <a:off x="4943575" y="2562500"/>
              <a:ext cx="5750" cy="4800"/>
            </a:xfrm>
            <a:custGeom>
              <a:avLst/>
              <a:gdLst/>
              <a:ahLst/>
              <a:cxnLst/>
              <a:rect l="l" t="t" r="r" b="b"/>
              <a:pathLst>
                <a:path w="230" h="192" extrusionOk="0">
                  <a:moveTo>
                    <a:pt x="131" y="0"/>
                  </a:moveTo>
                  <a:cubicBezTo>
                    <a:pt x="44" y="0"/>
                    <a:pt x="1" y="101"/>
                    <a:pt x="66" y="166"/>
                  </a:cubicBezTo>
                  <a:cubicBezTo>
                    <a:pt x="83" y="183"/>
                    <a:pt x="104" y="191"/>
                    <a:pt x="126" y="191"/>
                  </a:cubicBezTo>
                  <a:cubicBezTo>
                    <a:pt x="177" y="191"/>
                    <a:pt x="230" y="148"/>
                    <a:pt x="224" y="87"/>
                  </a:cubicBezTo>
                  <a:cubicBezTo>
                    <a:pt x="224" y="37"/>
                    <a:pt x="181" y="0"/>
                    <a:pt x="131" y="0"/>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523" name="Google Shape;1523;p70"/>
            <p:cNvSpPr/>
            <p:nvPr/>
          </p:nvSpPr>
          <p:spPr>
            <a:xfrm>
              <a:off x="4943625" y="2570225"/>
              <a:ext cx="5700" cy="4750"/>
            </a:xfrm>
            <a:custGeom>
              <a:avLst/>
              <a:gdLst/>
              <a:ahLst/>
              <a:cxnLst/>
              <a:rect l="l" t="t" r="r" b="b"/>
              <a:pathLst>
                <a:path w="228" h="190" extrusionOk="0">
                  <a:moveTo>
                    <a:pt x="140" y="1"/>
                  </a:moveTo>
                  <a:cubicBezTo>
                    <a:pt x="136" y="1"/>
                    <a:pt x="132" y="1"/>
                    <a:pt x="129" y="2"/>
                  </a:cubicBezTo>
                  <a:cubicBezTo>
                    <a:pt x="126" y="1"/>
                    <a:pt x="123" y="1"/>
                    <a:pt x="121" y="1"/>
                  </a:cubicBezTo>
                  <a:cubicBezTo>
                    <a:pt x="39" y="1"/>
                    <a:pt x="1" y="104"/>
                    <a:pt x="64" y="160"/>
                  </a:cubicBezTo>
                  <a:cubicBezTo>
                    <a:pt x="82" y="181"/>
                    <a:pt x="105" y="190"/>
                    <a:pt x="128" y="190"/>
                  </a:cubicBezTo>
                  <a:cubicBezTo>
                    <a:pt x="178" y="190"/>
                    <a:pt x="227" y="147"/>
                    <a:pt x="222" y="88"/>
                  </a:cubicBezTo>
                  <a:cubicBezTo>
                    <a:pt x="222" y="41"/>
                    <a:pt x="185" y="1"/>
                    <a:pt x="140"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524" name="Google Shape;1524;p70"/>
            <p:cNvSpPr/>
            <p:nvPr/>
          </p:nvSpPr>
          <p:spPr>
            <a:xfrm>
              <a:off x="4943575" y="2577825"/>
              <a:ext cx="5625" cy="4825"/>
            </a:xfrm>
            <a:custGeom>
              <a:avLst/>
              <a:gdLst/>
              <a:ahLst/>
              <a:cxnLst/>
              <a:rect l="l" t="t" r="r" b="b"/>
              <a:pathLst>
                <a:path w="225" h="193" extrusionOk="0">
                  <a:moveTo>
                    <a:pt x="131" y="1"/>
                  </a:moveTo>
                  <a:cubicBezTo>
                    <a:pt x="44" y="1"/>
                    <a:pt x="1" y="101"/>
                    <a:pt x="59" y="166"/>
                  </a:cubicBezTo>
                  <a:cubicBezTo>
                    <a:pt x="79" y="185"/>
                    <a:pt x="103" y="193"/>
                    <a:pt x="126" y="193"/>
                  </a:cubicBezTo>
                  <a:cubicBezTo>
                    <a:pt x="177" y="193"/>
                    <a:pt x="224" y="154"/>
                    <a:pt x="224" y="94"/>
                  </a:cubicBezTo>
                  <a:cubicBezTo>
                    <a:pt x="224" y="44"/>
                    <a:pt x="181" y="1"/>
                    <a:pt x="131" y="1"/>
                  </a:cubicBezTo>
                  <a:close/>
                </a:path>
              </a:pathLst>
            </a:cu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grpSp>
      <p:sp>
        <p:nvSpPr>
          <p:cNvPr id="1525" name="Google Shape;1525;p70"/>
          <p:cNvSpPr/>
          <p:nvPr/>
        </p:nvSpPr>
        <p:spPr>
          <a:xfrm>
            <a:off x="10278893" y="4568089"/>
            <a:ext cx="232449" cy="232449"/>
          </a:xfrm>
          <a:custGeom>
            <a:avLst/>
            <a:gdLst/>
            <a:ahLst/>
            <a:cxnLst/>
            <a:rect l="l" t="t" r="r" b="b"/>
            <a:pathLst>
              <a:path w="208163" h="208163" extrusionOk="0">
                <a:moveTo>
                  <a:pt x="79632" y="48546"/>
                </a:moveTo>
                <a:cubicBezTo>
                  <a:pt x="80399" y="48546"/>
                  <a:pt x="81191" y="48783"/>
                  <a:pt x="81877" y="49126"/>
                </a:cubicBezTo>
                <a:lnTo>
                  <a:pt x="158203" y="101306"/>
                </a:lnTo>
                <a:cubicBezTo>
                  <a:pt x="159036" y="101861"/>
                  <a:pt x="159591" y="102971"/>
                  <a:pt x="159591" y="104081"/>
                </a:cubicBezTo>
                <a:cubicBezTo>
                  <a:pt x="159591" y="105191"/>
                  <a:pt x="159036" y="106302"/>
                  <a:pt x="158203" y="106857"/>
                </a:cubicBezTo>
                <a:lnTo>
                  <a:pt x="81877" y="159036"/>
                </a:lnTo>
                <a:cubicBezTo>
                  <a:pt x="81045" y="159314"/>
                  <a:pt x="80489" y="159591"/>
                  <a:pt x="79934" y="159591"/>
                </a:cubicBezTo>
                <a:cubicBezTo>
                  <a:pt x="79379" y="159591"/>
                  <a:pt x="78547" y="159591"/>
                  <a:pt x="78269" y="159314"/>
                </a:cubicBezTo>
                <a:cubicBezTo>
                  <a:pt x="77159" y="158481"/>
                  <a:pt x="76326" y="157371"/>
                  <a:pt x="76326" y="156260"/>
                </a:cubicBezTo>
                <a:lnTo>
                  <a:pt x="76326" y="52179"/>
                </a:lnTo>
                <a:cubicBezTo>
                  <a:pt x="76326" y="50792"/>
                  <a:pt x="77159" y="49681"/>
                  <a:pt x="78269" y="48849"/>
                </a:cubicBezTo>
                <a:cubicBezTo>
                  <a:pt x="78693" y="48637"/>
                  <a:pt x="79158" y="48546"/>
                  <a:pt x="79632" y="48546"/>
                </a:cubicBezTo>
                <a:close/>
                <a:moveTo>
                  <a:pt x="104081" y="0"/>
                </a:moveTo>
                <a:cubicBezTo>
                  <a:pt x="46628" y="0"/>
                  <a:pt x="0" y="46628"/>
                  <a:pt x="0" y="104081"/>
                </a:cubicBezTo>
                <a:cubicBezTo>
                  <a:pt x="0" y="161534"/>
                  <a:pt x="46628" y="208162"/>
                  <a:pt x="104081" y="208162"/>
                </a:cubicBezTo>
                <a:cubicBezTo>
                  <a:pt x="161534" y="208162"/>
                  <a:pt x="208162" y="161534"/>
                  <a:pt x="208162" y="104081"/>
                </a:cubicBezTo>
                <a:cubicBezTo>
                  <a:pt x="208162" y="46628"/>
                  <a:pt x="161534" y="0"/>
                  <a:pt x="104081" y="0"/>
                </a:cubicBez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526" name="Google Shape;1526;p70"/>
          <p:cNvSpPr/>
          <p:nvPr/>
        </p:nvSpPr>
        <p:spPr>
          <a:xfrm>
            <a:off x="10700568" y="4606513"/>
            <a:ext cx="198000" cy="155600"/>
          </a:xfrm>
          <a:prstGeom prst="stripedRightArrow">
            <a:avLst>
              <a:gd name="adj1" fmla="val 50000"/>
              <a:gd name="adj2" fmla="val 50000"/>
            </a:avLst>
          </a:prstGeom>
          <a:solidFill>
            <a:srgbClr val="869FB2"/>
          </a:solidFill>
          <a:ln>
            <a:noFill/>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527" name="Google Shape;1527;p70"/>
          <p:cNvSpPr/>
          <p:nvPr/>
        </p:nvSpPr>
        <p:spPr>
          <a:xfrm>
            <a:off x="9503385" y="3701096"/>
            <a:ext cx="157600" cy="157600"/>
          </a:xfrm>
          <a:prstGeom prst="curvedRightArrow">
            <a:avLst>
              <a:gd name="adj1" fmla="val 25000"/>
              <a:gd name="adj2" fmla="val 50000"/>
              <a:gd name="adj3" fmla="val 25000"/>
            </a:avLst>
          </a:pr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528" name="Google Shape;1528;p70"/>
          <p:cNvSpPr/>
          <p:nvPr/>
        </p:nvSpPr>
        <p:spPr>
          <a:xfrm flipH="1">
            <a:off x="9913207" y="3701096"/>
            <a:ext cx="157600" cy="157600"/>
          </a:xfrm>
          <a:prstGeom prst="curvedRightArrow">
            <a:avLst>
              <a:gd name="adj1" fmla="val 25000"/>
              <a:gd name="adj2" fmla="val 50000"/>
              <a:gd name="adj3" fmla="val 25000"/>
            </a:avLst>
          </a:pr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cs typeface="B Nazanin" panose="00000700000000000000" pitchFamily="2" charset="-78"/>
            </a:endParaRPr>
          </a:p>
        </p:txBody>
      </p:sp>
      <p:sp>
        <p:nvSpPr>
          <p:cNvPr id="1529" name="Google Shape;1529;p70"/>
          <p:cNvSpPr txBox="1">
            <a:spLocks noGrp="1"/>
          </p:cNvSpPr>
          <p:nvPr>
            <p:ph type="title" idx="4294967295"/>
          </p:nvPr>
        </p:nvSpPr>
        <p:spPr>
          <a:xfrm>
            <a:off x="0" y="681038"/>
            <a:ext cx="10280650" cy="642937"/>
          </a:xfrm>
          <a:prstGeom prst="rect">
            <a:avLst/>
          </a:prstGeom>
        </p:spPr>
        <p:txBody>
          <a:bodyPr spcFirstLastPara="1" vert="horz" wrap="square" lIns="121900" tIns="121900" rIns="121900" bIns="121900" rtlCol="0" anchor="t" anchorCtr="0">
            <a:noAutofit/>
          </a:bodyPr>
          <a:lstStyle/>
          <a:p>
            <a:pPr algn="ctr"/>
            <a:r>
              <a:rPr lang="fa-IR" dirty="0">
                <a:solidFill>
                  <a:schemeClr val="tx1"/>
                </a:solidFill>
                <a:cs typeface="B Nazanin" panose="00000700000000000000" pitchFamily="2" charset="-78"/>
              </a:rPr>
              <a:t>از منابع گرافیکی قابل ویرایش ما استفاده کنید...</a:t>
            </a:r>
            <a:endParaRPr dirty="0">
              <a:solidFill>
                <a:schemeClr val="tx1"/>
              </a:solidFill>
              <a:cs typeface="B Nazanin" panose="00000700000000000000" pitchFamily="2" charset="-78"/>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2248"/>
        <p:cNvGrpSpPr/>
        <p:nvPr/>
      </p:nvGrpSpPr>
      <p:grpSpPr>
        <a:xfrm>
          <a:off x="0" y="0"/>
          <a:ext cx="0" cy="0"/>
          <a:chOff x="0" y="0"/>
          <a:chExt cx="0" cy="0"/>
        </a:xfrm>
      </p:grpSpPr>
      <p:sp>
        <p:nvSpPr>
          <p:cNvPr id="12249" name="Google Shape;12249;p21"/>
          <p:cNvSpPr/>
          <p:nvPr/>
        </p:nvSpPr>
        <p:spPr>
          <a:xfrm>
            <a:off x="2005714" y="3448224"/>
            <a:ext cx="2284249" cy="713301"/>
          </a:xfrm>
          <a:custGeom>
            <a:avLst/>
            <a:gdLst/>
            <a:ahLst/>
            <a:cxnLst/>
            <a:rect l="l" t="t" r="r" b="b"/>
            <a:pathLst>
              <a:path w="110102" h="34387" extrusionOk="0">
                <a:moveTo>
                  <a:pt x="17194" y="1"/>
                </a:moveTo>
                <a:cubicBezTo>
                  <a:pt x="7695" y="1"/>
                  <a:pt x="1" y="7695"/>
                  <a:pt x="1" y="17194"/>
                </a:cubicBezTo>
                <a:cubicBezTo>
                  <a:pt x="1" y="26693"/>
                  <a:pt x="7695" y="34387"/>
                  <a:pt x="17194" y="34387"/>
                </a:cubicBezTo>
                <a:lnTo>
                  <a:pt x="92908" y="34387"/>
                </a:lnTo>
                <a:cubicBezTo>
                  <a:pt x="102407" y="34387"/>
                  <a:pt x="110102" y="26693"/>
                  <a:pt x="110102" y="17194"/>
                </a:cubicBezTo>
                <a:cubicBezTo>
                  <a:pt x="110102" y="7695"/>
                  <a:pt x="102407" y="1"/>
                  <a:pt x="92908" y="1"/>
                </a:cubicBezTo>
                <a:close/>
              </a:path>
            </a:pathLst>
          </a:custGeom>
          <a:noFill/>
          <a:ln w="19050" cap="flat" cmpd="sng">
            <a:solidFill>
              <a:srgbClr val="5F7D95"/>
            </a:solidFill>
            <a:prstDash val="solid"/>
            <a:round/>
            <a:headEnd type="none" w="sm" len="sm"/>
            <a:tailEnd type="none" w="sm" len="sm"/>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250" name="Google Shape;12250;p21"/>
          <p:cNvSpPr/>
          <p:nvPr/>
        </p:nvSpPr>
        <p:spPr>
          <a:xfrm>
            <a:off x="3538430" y="3310440"/>
            <a:ext cx="917252" cy="988856"/>
          </a:xfrm>
          <a:custGeom>
            <a:avLst/>
            <a:gdLst/>
            <a:ahLst/>
            <a:cxnLst/>
            <a:rect l="l" t="t" r="r" b="b"/>
            <a:pathLst>
              <a:path w="44212" h="47671" extrusionOk="0">
                <a:moveTo>
                  <a:pt x="1" y="1"/>
                </a:moveTo>
                <a:lnTo>
                  <a:pt x="1" y="1379"/>
                </a:lnTo>
                <a:lnTo>
                  <a:pt x="20352" y="1379"/>
                </a:lnTo>
                <a:cubicBezTo>
                  <a:pt x="32758" y="1379"/>
                  <a:pt x="42833" y="11455"/>
                  <a:pt x="42833" y="23836"/>
                </a:cubicBezTo>
                <a:cubicBezTo>
                  <a:pt x="42833" y="36217"/>
                  <a:pt x="32758" y="46292"/>
                  <a:pt x="20352" y="46292"/>
                </a:cubicBezTo>
                <a:lnTo>
                  <a:pt x="1" y="46292"/>
                </a:lnTo>
                <a:lnTo>
                  <a:pt x="1" y="47670"/>
                </a:lnTo>
                <a:lnTo>
                  <a:pt x="20352" y="47670"/>
                </a:lnTo>
                <a:cubicBezTo>
                  <a:pt x="33510" y="47670"/>
                  <a:pt x="44212" y="36969"/>
                  <a:pt x="44212" y="23836"/>
                </a:cubicBezTo>
                <a:cubicBezTo>
                  <a:pt x="44212" y="10678"/>
                  <a:pt x="33510" y="1"/>
                  <a:pt x="20352" y="1"/>
                </a:cubicBezTo>
                <a:close/>
              </a:path>
            </a:pathLst>
          </a:custGeom>
          <a:solidFill>
            <a:srgbClr val="CFD9E0"/>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251" name="Google Shape;12251;p21"/>
          <p:cNvSpPr/>
          <p:nvPr/>
        </p:nvSpPr>
        <p:spPr>
          <a:xfrm>
            <a:off x="1840379" y="3310440"/>
            <a:ext cx="916733" cy="988856"/>
          </a:xfrm>
          <a:custGeom>
            <a:avLst/>
            <a:gdLst/>
            <a:ahLst/>
            <a:cxnLst/>
            <a:rect l="l" t="t" r="r" b="b"/>
            <a:pathLst>
              <a:path w="44187" h="47671" extrusionOk="0">
                <a:moveTo>
                  <a:pt x="23835" y="1"/>
                </a:moveTo>
                <a:cubicBezTo>
                  <a:pt x="10677" y="1"/>
                  <a:pt x="1" y="10678"/>
                  <a:pt x="1" y="23836"/>
                </a:cubicBezTo>
                <a:cubicBezTo>
                  <a:pt x="1" y="36969"/>
                  <a:pt x="10677" y="47670"/>
                  <a:pt x="23835" y="47670"/>
                </a:cubicBezTo>
                <a:lnTo>
                  <a:pt x="44186" y="47670"/>
                </a:lnTo>
                <a:lnTo>
                  <a:pt x="44186" y="46292"/>
                </a:lnTo>
                <a:lnTo>
                  <a:pt x="23835" y="46292"/>
                </a:lnTo>
                <a:cubicBezTo>
                  <a:pt x="11454" y="46292"/>
                  <a:pt x="1379" y="36217"/>
                  <a:pt x="1379" y="23836"/>
                </a:cubicBezTo>
                <a:cubicBezTo>
                  <a:pt x="1379" y="11455"/>
                  <a:pt x="11454" y="1379"/>
                  <a:pt x="23835" y="1379"/>
                </a:cubicBezTo>
                <a:lnTo>
                  <a:pt x="44186" y="1379"/>
                </a:lnTo>
                <a:lnTo>
                  <a:pt x="44186" y="1"/>
                </a:lnTo>
                <a:close/>
              </a:path>
            </a:pathLst>
          </a:custGeom>
          <a:solidFill>
            <a:srgbClr val="CFD9E0"/>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252" name="Google Shape;12252;p21"/>
          <p:cNvSpPr/>
          <p:nvPr/>
        </p:nvSpPr>
        <p:spPr>
          <a:xfrm>
            <a:off x="2664977" y="4746451"/>
            <a:ext cx="965592" cy="784015"/>
          </a:xfrm>
          <a:custGeom>
            <a:avLst/>
            <a:gdLst/>
            <a:ahLst/>
            <a:cxnLst/>
            <a:rect l="l" t="t" r="r" b="b"/>
            <a:pathLst>
              <a:path w="46542" h="37796" extrusionOk="0">
                <a:moveTo>
                  <a:pt x="7544" y="0"/>
                </a:moveTo>
                <a:cubicBezTo>
                  <a:pt x="3384" y="0"/>
                  <a:pt x="0" y="3384"/>
                  <a:pt x="0" y="7569"/>
                </a:cubicBezTo>
                <a:lnTo>
                  <a:pt x="0" y="30226"/>
                </a:lnTo>
                <a:cubicBezTo>
                  <a:pt x="0" y="34412"/>
                  <a:pt x="3384" y="37795"/>
                  <a:pt x="7544" y="37795"/>
                </a:cubicBezTo>
                <a:lnTo>
                  <a:pt x="38998" y="37795"/>
                </a:lnTo>
                <a:cubicBezTo>
                  <a:pt x="43184" y="37795"/>
                  <a:pt x="46542" y="34412"/>
                  <a:pt x="46542" y="30226"/>
                </a:cubicBezTo>
                <a:lnTo>
                  <a:pt x="46542" y="7569"/>
                </a:lnTo>
                <a:cubicBezTo>
                  <a:pt x="46542" y="3384"/>
                  <a:pt x="43184" y="0"/>
                  <a:pt x="38998" y="0"/>
                </a:cubicBezTo>
                <a:close/>
              </a:path>
            </a:pathLst>
          </a:custGeom>
          <a:noFill/>
          <a:ln w="19050" cap="flat" cmpd="sng">
            <a:solidFill>
              <a:srgbClr val="A5B7C6"/>
            </a:solidFill>
            <a:prstDash val="solid"/>
            <a:round/>
            <a:headEnd type="none" w="sm" len="sm"/>
            <a:tailEnd type="none" w="sm" len="sm"/>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253" name="Google Shape;12253;p21"/>
          <p:cNvSpPr/>
          <p:nvPr/>
        </p:nvSpPr>
        <p:spPr>
          <a:xfrm>
            <a:off x="3932017" y="4746451"/>
            <a:ext cx="966131" cy="784015"/>
          </a:xfrm>
          <a:custGeom>
            <a:avLst/>
            <a:gdLst/>
            <a:ahLst/>
            <a:cxnLst/>
            <a:rect l="l" t="t" r="r" b="b"/>
            <a:pathLst>
              <a:path w="46568" h="37796" extrusionOk="0">
                <a:moveTo>
                  <a:pt x="7544" y="0"/>
                </a:moveTo>
                <a:cubicBezTo>
                  <a:pt x="3384" y="0"/>
                  <a:pt x="0" y="3384"/>
                  <a:pt x="0" y="7569"/>
                </a:cubicBezTo>
                <a:lnTo>
                  <a:pt x="0" y="30226"/>
                </a:lnTo>
                <a:cubicBezTo>
                  <a:pt x="0" y="34412"/>
                  <a:pt x="3384" y="37795"/>
                  <a:pt x="7544" y="37795"/>
                </a:cubicBezTo>
                <a:lnTo>
                  <a:pt x="38998" y="37795"/>
                </a:lnTo>
                <a:cubicBezTo>
                  <a:pt x="43184" y="37795"/>
                  <a:pt x="46567" y="34412"/>
                  <a:pt x="46567" y="30226"/>
                </a:cubicBezTo>
                <a:lnTo>
                  <a:pt x="46567" y="7569"/>
                </a:lnTo>
                <a:cubicBezTo>
                  <a:pt x="46567" y="3384"/>
                  <a:pt x="43184" y="0"/>
                  <a:pt x="38998" y="0"/>
                </a:cubicBezTo>
                <a:close/>
              </a:path>
            </a:pathLst>
          </a:custGeom>
          <a:noFill/>
          <a:ln w="19050" cap="flat" cmpd="sng">
            <a:solidFill>
              <a:srgbClr val="A5B7C6"/>
            </a:solidFill>
            <a:prstDash val="solid"/>
            <a:round/>
            <a:headEnd type="none" w="sm" len="sm"/>
            <a:tailEnd type="none" w="sm" len="sm"/>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254" name="Google Shape;12254;p21"/>
          <p:cNvSpPr/>
          <p:nvPr/>
        </p:nvSpPr>
        <p:spPr>
          <a:xfrm>
            <a:off x="1397937" y="4746451"/>
            <a:ext cx="965592" cy="784015"/>
          </a:xfrm>
          <a:custGeom>
            <a:avLst/>
            <a:gdLst/>
            <a:ahLst/>
            <a:cxnLst/>
            <a:rect l="l" t="t" r="r" b="b"/>
            <a:pathLst>
              <a:path w="46542" h="37796" extrusionOk="0">
                <a:moveTo>
                  <a:pt x="7544" y="0"/>
                </a:moveTo>
                <a:cubicBezTo>
                  <a:pt x="3384" y="0"/>
                  <a:pt x="0" y="3384"/>
                  <a:pt x="0" y="7569"/>
                </a:cubicBezTo>
                <a:lnTo>
                  <a:pt x="0" y="30226"/>
                </a:lnTo>
                <a:cubicBezTo>
                  <a:pt x="0" y="34412"/>
                  <a:pt x="3384" y="37795"/>
                  <a:pt x="7544" y="37795"/>
                </a:cubicBezTo>
                <a:lnTo>
                  <a:pt x="38998" y="37795"/>
                </a:lnTo>
                <a:cubicBezTo>
                  <a:pt x="43158" y="37795"/>
                  <a:pt x="46542" y="34412"/>
                  <a:pt x="46542" y="30226"/>
                </a:cubicBezTo>
                <a:lnTo>
                  <a:pt x="46542" y="7569"/>
                </a:lnTo>
                <a:cubicBezTo>
                  <a:pt x="46542" y="3384"/>
                  <a:pt x="43158" y="0"/>
                  <a:pt x="38998" y="0"/>
                </a:cubicBezTo>
                <a:close/>
              </a:path>
            </a:pathLst>
          </a:custGeom>
          <a:noFill/>
          <a:ln w="19050" cap="flat" cmpd="sng">
            <a:solidFill>
              <a:srgbClr val="A5B7C6"/>
            </a:solidFill>
            <a:prstDash val="solid"/>
            <a:round/>
            <a:headEnd type="none" w="sm" len="sm"/>
            <a:tailEnd type="none" w="sm" len="sm"/>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255" name="Google Shape;12255;p21"/>
          <p:cNvSpPr/>
          <p:nvPr/>
        </p:nvSpPr>
        <p:spPr>
          <a:xfrm>
            <a:off x="2664977" y="2079300"/>
            <a:ext cx="965592" cy="783995"/>
          </a:xfrm>
          <a:custGeom>
            <a:avLst/>
            <a:gdLst/>
            <a:ahLst/>
            <a:cxnLst/>
            <a:rect l="l" t="t" r="r" b="b"/>
            <a:pathLst>
              <a:path w="46542" h="37795" extrusionOk="0">
                <a:moveTo>
                  <a:pt x="7544" y="0"/>
                </a:moveTo>
                <a:cubicBezTo>
                  <a:pt x="3384" y="0"/>
                  <a:pt x="0" y="3384"/>
                  <a:pt x="0" y="7569"/>
                </a:cubicBezTo>
                <a:lnTo>
                  <a:pt x="0" y="30226"/>
                </a:lnTo>
                <a:cubicBezTo>
                  <a:pt x="0" y="34412"/>
                  <a:pt x="3384" y="37795"/>
                  <a:pt x="7544" y="37795"/>
                </a:cubicBezTo>
                <a:lnTo>
                  <a:pt x="38998" y="37795"/>
                </a:lnTo>
                <a:cubicBezTo>
                  <a:pt x="43184" y="37795"/>
                  <a:pt x="46542" y="34412"/>
                  <a:pt x="46542" y="30226"/>
                </a:cubicBezTo>
                <a:lnTo>
                  <a:pt x="46542" y="7569"/>
                </a:lnTo>
                <a:cubicBezTo>
                  <a:pt x="46542" y="3384"/>
                  <a:pt x="43184" y="0"/>
                  <a:pt x="38998" y="0"/>
                </a:cubicBezTo>
                <a:close/>
              </a:path>
            </a:pathLst>
          </a:custGeom>
          <a:noFill/>
          <a:ln w="19050" cap="flat" cmpd="sng">
            <a:solidFill>
              <a:srgbClr val="A5B7C6"/>
            </a:solidFill>
            <a:prstDash val="solid"/>
            <a:round/>
            <a:headEnd type="none" w="sm" len="sm"/>
            <a:tailEnd type="none" w="sm" len="sm"/>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256" name="Google Shape;12256;p21"/>
          <p:cNvSpPr/>
          <p:nvPr/>
        </p:nvSpPr>
        <p:spPr>
          <a:xfrm>
            <a:off x="3932017" y="2079300"/>
            <a:ext cx="966131" cy="783995"/>
          </a:xfrm>
          <a:custGeom>
            <a:avLst/>
            <a:gdLst/>
            <a:ahLst/>
            <a:cxnLst/>
            <a:rect l="l" t="t" r="r" b="b"/>
            <a:pathLst>
              <a:path w="46568" h="37795" extrusionOk="0">
                <a:moveTo>
                  <a:pt x="7544" y="0"/>
                </a:moveTo>
                <a:cubicBezTo>
                  <a:pt x="3384" y="0"/>
                  <a:pt x="0" y="3384"/>
                  <a:pt x="0" y="7569"/>
                </a:cubicBezTo>
                <a:lnTo>
                  <a:pt x="0" y="30226"/>
                </a:lnTo>
                <a:cubicBezTo>
                  <a:pt x="0" y="34412"/>
                  <a:pt x="3384" y="37795"/>
                  <a:pt x="7544" y="37795"/>
                </a:cubicBezTo>
                <a:lnTo>
                  <a:pt x="38998" y="37795"/>
                </a:lnTo>
                <a:cubicBezTo>
                  <a:pt x="43184" y="37795"/>
                  <a:pt x="46567" y="34412"/>
                  <a:pt x="46567" y="30226"/>
                </a:cubicBezTo>
                <a:lnTo>
                  <a:pt x="46567" y="7569"/>
                </a:lnTo>
                <a:cubicBezTo>
                  <a:pt x="46567" y="3384"/>
                  <a:pt x="43184" y="0"/>
                  <a:pt x="38998" y="0"/>
                </a:cubicBezTo>
                <a:close/>
              </a:path>
            </a:pathLst>
          </a:custGeom>
          <a:noFill/>
          <a:ln w="19050" cap="flat" cmpd="sng">
            <a:solidFill>
              <a:srgbClr val="A5B7C6"/>
            </a:solidFill>
            <a:prstDash val="solid"/>
            <a:round/>
            <a:headEnd type="none" w="sm" len="sm"/>
            <a:tailEnd type="none" w="sm" len="sm"/>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257" name="Google Shape;12257;p21"/>
          <p:cNvSpPr/>
          <p:nvPr/>
        </p:nvSpPr>
        <p:spPr>
          <a:xfrm>
            <a:off x="1397937" y="2079300"/>
            <a:ext cx="965592" cy="783995"/>
          </a:xfrm>
          <a:custGeom>
            <a:avLst/>
            <a:gdLst/>
            <a:ahLst/>
            <a:cxnLst/>
            <a:rect l="l" t="t" r="r" b="b"/>
            <a:pathLst>
              <a:path w="46542" h="37795" extrusionOk="0">
                <a:moveTo>
                  <a:pt x="7544" y="0"/>
                </a:moveTo>
                <a:cubicBezTo>
                  <a:pt x="3384" y="0"/>
                  <a:pt x="0" y="3384"/>
                  <a:pt x="0" y="7569"/>
                </a:cubicBezTo>
                <a:lnTo>
                  <a:pt x="0" y="30226"/>
                </a:lnTo>
                <a:cubicBezTo>
                  <a:pt x="0" y="34412"/>
                  <a:pt x="3384" y="37795"/>
                  <a:pt x="7544" y="37795"/>
                </a:cubicBezTo>
                <a:lnTo>
                  <a:pt x="38998" y="37795"/>
                </a:lnTo>
                <a:cubicBezTo>
                  <a:pt x="43158" y="37795"/>
                  <a:pt x="46542" y="34412"/>
                  <a:pt x="46542" y="30226"/>
                </a:cubicBezTo>
                <a:lnTo>
                  <a:pt x="46542" y="7569"/>
                </a:lnTo>
                <a:cubicBezTo>
                  <a:pt x="46542" y="3384"/>
                  <a:pt x="43158" y="0"/>
                  <a:pt x="38998" y="0"/>
                </a:cubicBezTo>
                <a:close/>
              </a:path>
            </a:pathLst>
          </a:custGeom>
          <a:noFill/>
          <a:ln w="19050" cap="flat" cmpd="sng">
            <a:solidFill>
              <a:srgbClr val="A5B7C6"/>
            </a:solidFill>
            <a:prstDash val="solid"/>
            <a:round/>
            <a:headEnd type="none" w="sm" len="sm"/>
            <a:tailEnd type="none" w="sm" len="sm"/>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258" name="Google Shape;12258;p21"/>
          <p:cNvSpPr/>
          <p:nvPr/>
        </p:nvSpPr>
        <p:spPr>
          <a:xfrm>
            <a:off x="1573666" y="2468715"/>
            <a:ext cx="604225" cy="5207"/>
          </a:xfrm>
          <a:custGeom>
            <a:avLst/>
            <a:gdLst/>
            <a:ahLst/>
            <a:cxnLst/>
            <a:rect l="l" t="t" r="r" b="b"/>
            <a:pathLst>
              <a:path w="29124" h="251" extrusionOk="0">
                <a:moveTo>
                  <a:pt x="126" y="0"/>
                </a:moveTo>
                <a:cubicBezTo>
                  <a:pt x="51" y="0"/>
                  <a:pt x="1" y="50"/>
                  <a:pt x="1" y="126"/>
                </a:cubicBezTo>
                <a:cubicBezTo>
                  <a:pt x="1" y="176"/>
                  <a:pt x="51" y="251"/>
                  <a:pt x="126" y="251"/>
                </a:cubicBezTo>
                <a:lnTo>
                  <a:pt x="29023" y="251"/>
                </a:lnTo>
                <a:cubicBezTo>
                  <a:pt x="29073" y="251"/>
                  <a:pt x="29123" y="176"/>
                  <a:pt x="29123" y="126"/>
                </a:cubicBezTo>
                <a:cubicBezTo>
                  <a:pt x="29123" y="50"/>
                  <a:pt x="29073" y="0"/>
                  <a:pt x="29023" y="0"/>
                </a:cubicBezTo>
                <a:close/>
              </a:path>
            </a:pathLst>
          </a:custGeom>
          <a:solidFill>
            <a:srgbClr val="CFD9E0"/>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259" name="Google Shape;12259;p21"/>
          <p:cNvSpPr/>
          <p:nvPr/>
        </p:nvSpPr>
        <p:spPr>
          <a:xfrm>
            <a:off x="2842780" y="2468715"/>
            <a:ext cx="604225" cy="5207"/>
          </a:xfrm>
          <a:custGeom>
            <a:avLst/>
            <a:gdLst/>
            <a:ahLst/>
            <a:cxnLst/>
            <a:rect l="l" t="t" r="r" b="b"/>
            <a:pathLst>
              <a:path w="29124" h="251" extrusionOk="0">
                <a:moveTo>
                  <a:pt x="101" y="0"/>
                </a:moveTo>
                <a:cubicBezTo>
                  <a:pt x="51" y="0"/>
                  <a:pt x="1" y="50"/>
                  <a:pt x="1" y="126"/>
                </a:cubicBezTo>
                <a:cubicBezTo>
                  <a:pt x="1" y="176"/>
                  <a:pt x="51" y="251"/>
                  <a:pt x="101" y="251"/>
                </a:cubicBezTo>
                <a:lnTo>
                  <a:pt x="28998" y="251"/>
                </a:lnTo>
                <a:cubicBezTo>
                  <a:pt x="29074" y="251"/>
                  <a:pt x="29124" y="176"/>
                  <a:pt x="29124" y="126"/>
                </a:cubicBezTo>
                <a:cubicBezTo>
                  <a:pt x="29124" y="50"/>
                  <a:pt x="29074" y="0"/>
                  <a:pt x="28998" y="0"/>
                </a:cubicBezTo>
                <a:close/>
              </a:path>
            </a:pathLst>
          </a:custGeom>
          <a:solidFill>
            <a:srgbClr val="CFD9E0"/>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260" name="Google Shape;12260;p21"/>
          <p:cNvSpPr/>
          <p:nvPr/>
        </p:nvSpPr>
        <p:spPr>
          <a:xfrm>
            <a:off x="4116064" y="2468715"/>
            <a:ext cx="604225" cy="5207"/>
          </a:xfrm>
          <a:custGeom>
            <a:avLst/>
            <a:gdLst/>
            <a:ahLst/>
            <a:cxnLst/>
            <a:rect l="l" t="t" r="r" b="b"/>
            <a:pathLst>
              <a:path w="29124" h="251" extrusionOk="0">
                <a:moveTo>
                  <a:pt x="101" y="0"/>
                </a:moveTo>
                <a:cubicBezTo>
                  <a:pt x="51" y="0"/>
                  <a:pt x="1" y="50"/>
                  <a:pt x="1" y="126"/>
                </a:cubicBezTo>
                <a:cubicBezTo>
                  <a:pt x="1" y="176"/>
                  <a:pt x="51" y="251"/>
                  <a:pt x="101" y="251"/>
                </a:cubicBezTo>
                <a:lnTo>
                  <a:pt x="28998" y="251"/>
                </a:lnTo>
                <a:cubicBezTo>
                  <a:pt x="29073" y="251"/>
                  <a:pt x="29124" y="176"/>
                  <a:pt x="29124" y="126"/>
                </a:cubicBezTo>
                <a:cubicBezTo>
                  <a:pt x="29124" y="50"/>
                  <a:pt x="29073" y="0"/>
                  <a:pt x="28998" y="0"/>
                </a:cubicBezTo>
                <a:close/>
              </a:path>
            </a:pathLst>
          </a:custGeom>
          <a:solidFill>
            <a:srgbClr val="CFD9E0"/>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261" name="Google Shape;12261;p21"/>
          <p:cNvSpPr/>
          <p:nvPr/>
        </p:nvSpPr>
        <p:spPr>
          <a:xfrm>
            <a:off x="4116064" y="5135864"/>
            <a:ext cx="604225" cy="5227"/>
          </a:xfrm>
          <a:custGeom>
            <a:avLst/>
            <a:gdLst/>
            <a:ahLst/>
            <a:cxnLst/>
            <a:rect l="l" t="t" r="r" b="b"/>
            <a:pathLst>
              <a:path w="29124" h="252" extrusionOk="0">
                <a:moveTo>
                  <a:pt x="101" y="0"/>
                </a:moveTo>
                <a:cubicBezTo>
                  <a:pt x="51" y="0"/>
                  <a:pt x="1" y="51"/>
                  <a:pt x="1" y="126"/>
                </a:cubicBezTo>
                <a:cubicBezTo>
                  <a:pt x="1" y="201"/>
                  <a:pt x="51" y="251"/>
                  <a:pt x="101" y="251"/>
                </a:cubicBezTo>
                <a:lnTo>
                  <a:pt x="28998" y="251"/>
                </a:lnTo>
                <a:cubicBezTo>
                  <a:pt x="29073" y="251"/>
                  <a:pt x="29124" y="201"/>
                  <a:pt x="29124" y="126"/>
                </a:cubicBezTo>
                <a:cubicBezTo>
                  <a:pt x="29124" y="51"/>
                  <a:pt x="29073" y="0"/>
                  <a:pt x="28998" y="0"/>
                </a:cubicBezTo>
                <a:close/>
              </a:path>
            </a:pathLst>
          </a:custGeom>
          <a:solidFill>
            <a:srgbClr val="CFD9E0"/>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262" name="Google Shape;12262;p21"/>
          <p:cNvSpPr/>
          <p:nvPr/>
        </p:nvSpPr>
        <p:spPr>
          <a:xfrm>
            <a:off x="2842780" y="5135864"/>
            <a:ext cx="604225" cy="5227"/>
          </a:xfrm>
          <a:custGeom>
            <a:avLst/>
            <a:gdLst/>
            <a:ahLst/>
            <a:cxnLst/>
            <a:rect l="l" t="t" r="r" b="b"/>
            <a:pathLst>
              <a:path w="29124" h="252" extrusionOk="0">
                <a:moveTo>
                  <a:pt x="101" y="0"/>
                </a:moveTo>
                <a:cubicBezTo>
                  <a:pt x="51" y="0"/>
                  <a:pt x="1" y="51"/>
                  <a:pt x="1" y="126"/>
                </a:cubicBezTo>
                <a:cubicBezTo>
                  <a:pt x="1" y="201"/>
                  <a:pt x="51" y="251"/>
                  <a:pt x="101" y="251"/>
                </a:cubicBezTo>
                <a:lnTo>
                  <a:pt x="28998" y="251"/>
                </a:lnTo>
                <a:cubicBezTo>
                  <a:pt x="29074" y="251"/>
                  <a:pt x="29124" y="201"/>
                  <a:pt x="29124" y="126"/>
                </a:cubicBezTo>
                <a:cubicBezTo>
                  <a:pt x="29124" y="51"/>
                  <a:pt x="29074" y="0"/>
                  <a:pt x="28998" y="0"/>
                </a:cubicBezTo>
                <a:close/>
              </a:path>
            </a:pathLst>
          </a:custGeom>
          <a:solidFill>
            <a:srgbClr val="CFD9E0"/>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263" name="Google Shape;12263;p21"/>
          <p:cNvSpPr/>
          <p:nvPr/>
        </p:nvSpPr>
        <p:spPr>
          <a:xfrm>
            <a:off x="1575222" y="5135864"/>
            <a:ext cx="604225" cy="5227"/>
          </a:xfrm>
          <a:custGeom>
            <a:avLst/>
            <a:gdLst/>
            <a:ahLst/>
            <a:cxnLst/>
            <a:rect l="l" t="t" r="r" b="b"/>
            <a:pathLst>
              <a:path w="29124" h="252" extrusionOk="0">
                <a:moveTo>
                  <a:pt x="126" y="0"/>
                </a:moveTo>
                <a:cubicBezTo>
                  <a:pt x="51" y="0"/>
                  <a:pt x="1" y="51"/>
                  <a:pt x="1" y="126"/>
                </a:cubicBezTo>
                <a:cubicBezTo>
                  <a:pt x="1" y="201"/>
                  <a:pt x="51" y="251"/>
                  <a:pt x="126" y="251"/>
                </a:cubicBezTo>
                <a:lnTo>
                  <a:pt x="29023" y="251"/>
                </a:lnTo>
                <a:cubicBezTo>
                  <a:pt x="29074" y="251"/>
                  <a:pt x="29124" y="201"/>
                  <a:pt x="29124" y="126"/>
                </a:cubicBezTo>
                <a:cubicBezTo>
                  <a:pt x="29124" y="51"/>
                  <a:pt x="29074" y="0"/>
                  <a:pt x="29023" y="0"/>
                </a:cubicBezTo>
                <a:close/>
              </a:path>
            </a:pathLst>
          </a:custGeom>
          <a:solidFill>
            <a:srgbClr val="CFD9E0"/>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264" name="Google Shape;12264;p21"/>
          <p:cNvSpPr txBox="1"/>
          <p:nvPr/>
        </p:nvSpPr>
        <p:spPr>
          <a:xfrm>
            <a:off x="2192417" y="3622983"/>
            <a:ext cx="1904800" cy="364000"/>
          </a:xfrm>
          <a:prstGeom prst="rect">
            <a:avLst/>
          </a:prstGeom>
          <a:noFill/>
          <a:ln>
            <a:noFill/>
          </a:ln>
        </p:spPr>
        <p:txBody>
          <a:bodyPr spcFirstLastPara="1" wrap="square" lIns="121900" tIns="121900" rIns="121900" bIns="121900" anchor="ctr" anchorCtr="0">
            <a:noAutofit/>
          </a:bodyPr>
          <a:lstStyle/>
          <a:p>
            <a:pPr algn="ctr" defTabSz="1219170" rtl="1">
              <a:buClr>
                <a:srgbClr val="000000"/>
              </a:buClr>
              <a:defRPr/>
            </a:pPr>
            <a:r>
              <a:rPr lang="fa-IR" sz="1333" kern="0" dirty="0">
                <a:latin typeface="Arial"/>
                <a:cs typeface="B Nazanin" pitchFamily="2" charset="-78"/>
                <a:sym typeface="Arial"/>
              </a:rPr>
              <a:t>عنوان را اینجا اضافه کنید</a:t>
            </a:r>
            <a:endParaRPr sz="1333" kern="0" dirty="0">
              <a:latin typeface="Arial"/>
              <a:cs typeface="B Nazanin" pitchFamily="2" charset="-78"/>
              <a:sym typeface="Arial"/>
            </a:endParaRPr>
          </a:p>
        </p:txBody>
      </p:sp>
      <p:grpSp>
        <p:nvGrpSpPr>
          <p:cNvPr id="12265" name="Google Shape;12265;p21"/>
          <p:cNvGrpSpPr/>
          <p:nvPr/>
        </p:nvGrpSpPr>
        <p:grpSpPr>
          <a:xfrm>
            <a:off x="1748865" y="2160842"/>
            <a:ext cx="263657" cy="263657"/>
            <a:chOff x="2676100" y="832575"/>
            <a:chExt cx="483125" cy="483125"/>
          </a:xfrm>
        </p:grpSpPr>
        <p:sp>
          <p:nvSpPr>
            <p:cNvPr id="12266" name="Google Shape;12266;p21"/>
            <p:cNvSpPr/>
            <p:nvPr/>
          </p:nvSpPr>
          <p:spPr>
            <a:xfrm>
              <a:off x="2676100" y="832575"/>
              <a:ext cx="483125" cy="483125"/>
            </a:xfrm>
            <a:custGeom>
              <a:avLst/>
              <a:gdLst/>
              <a:ahLst/>
              <a:cxnLst/>
              <a:rect l="l" t="t" r="r" b="b"/>
              <a:pathLst>
                <a:path w="19325" h="19325" extrusionOk="0">
                  <a:moveTo>
                    <a:pt x="10351" y="1132"/>
                  </a:moveTo>
                  <a:lnTo>
                    <a:pt x="10562" y="2008"/>
                  </a:lnTo>
                  <a:cubicBezTo>
                    <a:pt x="10614" y="2226"/>
                    <a:pt x="10789" y="2392"/>
                    <a:pt x="11009" y="2434"/>
                  </a:cubicBezTo>
                  <a:cubicBezTo>
                    <a:pt x="12021" y="2618"/>
                    <a:pt x="12981" y="3014"/>
                    <a:pt x="13826" y="3596"/>
                  </a:cubicBezTo>
                  <a:cubicBezTo>
                    <a:pt x="13922" y="3663"/>
                    <a:pt x="14033" y="3696"/>
                    <a:pt x="14146" y="3696"/>
                  </a:cubicBezTo>
                  <a:cubicBezTo>
                    <a:pt x="14247" y="3696"/>
                    <a:pt x="14349" y="3669"/>
                    <a:pt x="14439" y="3614"/>
                  </a:cubicBezTo>
                  <a:lnTo>
                    <a:pt x="15179" y="3171"/>
                  </a:lnTo>
                  <a:lnTo>
                    <a:pt x="16154" y="4146"/>
                  </a:lnTo>
                  <a:lnTo>
                    <a:pt x="15711" y="4889"/>
                  </a:lnTo>
                  <a:cubicBezTo>
                    <a:pt x="15596" y="5079"/>
                    <a:pt x="15602" y="5317"/>
                    <a:pt x="15729" y="5499"/>
                  </a:cubicBezTo>
                  <a:cubicBezTo>
                    <a:pt x="16311" y="6344"/>
                    <a:pt x="16707" y="7304"/>
                    <a:pt x="16891" y="8316"/>
                  </a:cubicBezTo>
                  <a:cubicBezTo>
                    <a:pt x="16933" y="8536"/>
                    <a:pt x="17100" y="8711"/>
                    <a:pt x="17317" y="8763"/>
                  </a:cubicBezTo>
                  <a:lnTo>
                    <a:pt x="18193" y="8974"/>
                  </a:lnTo>
                  <a:lnTo>
                    <a:pt x="18193" y="10351"/>
                  </a:lnTo>
                  <a:lnTo>
                    <a:pt x="17317" y="10562"/>
                  </a:lnTo>
                  <a:cubicBezTo>
                    <a:pt x="17100" y="10614"/>
                    <a:pt x="16933" y="10789"/>
                    <a:pt x="16894" y="11009"/>
                  </a:cubicBezTo>
                  <a:cubicBezTo>
                    <a:pt x="16710" y="12021"/>
                    <a:pt x="16311" y="12981"/>
                    <a:pt x="15729" y="13826"/>
                  </a:cubicBezTo>
                  <a:cubicBezTo>
                    <a:pt x="15605" y="14007"/>
                    <a:pt x="15596" y="14246"/>
                    <a:pt x="15711" y="14436"/>
                  </a:cubicBezTo>
                  <a:lnTo>
                    <a:pt x="16154" y="15179"/>
                  </a:lnTo>
                  <a:lnTo>
                    <a:pt x="15179" y="16154"/>
                  </a:lnTo>
                  <a:lnTo>
                    <a:pt x="14439" y="15710"/>
                  </a:lnTo>
                  <a:cubicBezTo>
                    <a:pt x="14349" y="15656"/>
                    <a:pt x="14247" y="15629"/>
                    <a:pt x="14146" y="15629"/>
                  </a:cubicBezTo>
                  <a:cubicBezTo>
                    <a:pt x="14033" y="15629"/>
                    <a:pt x="13922" y="15662"/>
                    <a:pt x="13826" y="15729"/>
                  </a:cubicBezTo>
                  <a:cubicBezTo>
                    <a:pt x="12981" y="16311"/>
                    <a:pt x="12021" y="16707"/>
                    <a:pt x="11009" y="16891"/>
                  </a:cubicBezTo>
                  <a:cubicBezTo>
                    <a:pt x="10789" y="16933"/>
                    <a:pt x="10614" y="17099"/>
                    <a:pt x="10562" y="17317"/>
                  </a:cubicBezTo>
                  <a:lnTo>
                    <a:pt x="10351" y="18192"/>
                  </a:lnTo>
                  <a:lnTo>
                    <a:pt x="8974" y="18192"/>
                  </a:lnTo>
                  <a:lnTo>
                    <a:pt x="8763" y="17317"/>
                  </a:lnTo>
                  <a:cubicBezTo>
                    <a:pt x="8712" y="17099"/>
                    <a:pt x="8536" y="16933"/>
                    <a:pt x="8316" y="16891"/>
                  </a:cubicBezTo>
                  <a:cubicBezTo>
                    <a:pt x="7304" y="16707"/>
                    <a:pt x="6344" y="16311"/>
                    <a:pt x="5499" y="15729"/>
                  </a:cubicBezTo>
                  <a:cubicBezTo>
                    <a:pt x="5404" y="15662"/>
                    <a:pt x="5293" y="15629"/>
                    <a:pt x="5181" y="15629"/>
                  </a:cubicBezTo>
                  <a:cubicBezTo>
                    <a:pt x="5081" y="15629"/>
                    <a:pt x="4979" y="15656"/>
                    <a:pt x="4889" y="15710"/>
                  </a:cubicBezTo>
                  <a:lnTo>
                    <a:pt x="4146" y="16154"/>
                  </a:lnTo>
                  <a:lnTo>
                    <a:pt x="3171" y="15179"/>
                  </a:lnTo>
                  <a:lnTo>
                    <a:pt x="3615" y="14436"/>
                  </a:lnTo>
                  <a:cubicBezTo>
                    <a:pt x="3729" y="14246"/>
                    <a:pt x="3723" y="14007"/>
                    <a:pt x="3597" y="13826"/>
                  </a:cubicBezTo>
                  <a:cubicBezTo>
                    <a:pt x="3014" y="12981"/>
                    <a:pt x="2618" y="12021"/>
                    <a:pt x="2434" y="11009"/>
                  </a:cubicBezTo>
                  <a:cubicBezTo>
                    <a:pt x="2392" y="10789"/>
                    <a:pt x="2226" y="10614"/>
                    <a:pt x="2011" y="10562"/>
                  </a:cubicBezTo>
                  <a:lnTo>
                    <a:pt x="1133" y="10351"/>
                  </a:lnTo>
                  <a:lnTo>
                    <a:pt x="1133" y="8974"/>
                  </a:lnTo>
                  <a:lnTo>
                    <a:pt x="2008" y="8763"/>
                  </a:lnTo>
                  <a:cubicBezTo>
                    <a:pt x="2226" y="8711"/>
                    <a:pt x="2392" y="8536"/>
                    <a:pt x="2431" y="8316"/>
                  </a:cubicBezTo>
                  <a:cubicBezTo>
                    <a:pt x="2615" y="7304"/>
                    <a:pt x="3014" y="6344"/>
                    <a:pt x="3597" y="5499"/>
                  </a:cubicBezTo>
                  <a:cubicBezTo>
                    <a:pt x="3720" y="5317"/>
                    <a:pt x="3729" y="5079"/>
                    <a:pt x="3615" y="4889"/>
                  </a:cubicBezTo>
                  <a:lnTo>
                    <a:pt x="3171" y="4146"/>
                  </a:lnTo>
                  <a:lnTo>
                    <a:pt x="4146" y="3171"/>
                  </a:lnTo>
                  <a:lnTo>
                    <a:pt x="4889" y="3614"/>
                  </a:lnTo>
                  <a:cubicBezTo>
                    <a:pt x="4979" y="3669"/>
                    <a:pt x="5081" y="3696"/>
                    <a:pt x="5181" y="3696"/>
                  </a:cubicBezTo>
                  <a:cubicBezTo>
                    <a:pt x="5293" y="3696"/>
                    <a:pt x="5404" y="3663"/>
                    <a:pt x="5499" y="3596"/>
                  </a:cubicBezTo>
                  <a:cubicBezTo>
                    <a:pt x="6344" y="3014"/>
                    <a:pt x="7304" y="2618"/>
                    <a:pt x="8316" y="2434"/>
                  </a:cubicBezTo>
                  <a:cubicBezTo>
                    <a:pt x="8536" y="2392"/>
                    <a:pt x="8712" y="2226"/>
                    <a:pt x="8763" y="2008"/>
                  </a:cubicBezTo>
                  <a:lnTo>
                    <a:pt x="8974" y="1132"/>
                  </a:lnTo>
                  <a:close/>
                  <a:moveTo>
                    <a:pt x="8530" y="0"/>
                  </a:moveTo>
                  <a:cubicBezTo>
                    <a:pt x="8268" y="0"/>
                    <a:pt x="8041" y="178"/>
                    <a:pt x="7981" y="432"/>
                  </a:cubicBezTo>
                  <a:lnTo>
                    <a:pt x="7748" y="1392"/>
                  </a:lnTo>
                  <a:cubicBezTo>
                    <a:pt x="6833" y="1604"/>
                    <a:pt x="5961" y="1963"/>
                    <a:pt x="5167" y="2461"/>
                  </a:cubicBezTo>
                  <a:lnTo>
                    <a:pt x="4348" y="1969"/>
                  </a:lnTo>
                  <a:cubicBezTo>
                    <a:pt x="4260" y="1915"/>
                    <a:pt x="4160" y="1889"/>
                    <a:pt x="4061" y="1889"/>
                  </a:cubicBezTo>
                  <a:cubicBezTo>
                    <a:pt x="3913" y="1889"/>
                    <a:pt x="3767" y="1946"/>
                    <a:pt x="3657" y="2056"/>
                  </a:cubicBezTo>
                  <a:lnTo>
                    <a:pt x="2057" y="3657"/>
                  </a:lnTo>
                  <a:cubicBezTo>
                    <a:pt x="1872" y="3841"/>
                    <a:pt x="1839" y="4125"/>
                    <a:pt x="1972" y="4348"/>
                  </a:cubicBezTo>
                  <a:lnTo>
                    <a:pt x="2461" y="5163"/>
                  </a:lnTo>
                  <a:cubicBezTo>
                    <a:pt x="1963" y="5958"/>
                    <a:pt x="1604" y="6830"/>
                    <a:pt x="1395" y="7745"/>
                  </a:cubicBezTo>
                  <a:lnTo>
                    <a:pt x="435" y="7978"/>
                  </a:lnTo>
                  <a:cubicBezTo>
                    <a:pt x="179" y="8041"/>
                    <a:pt x="0" y="8267"/>
                    <a:pt x="0" y="8530"/>
                  </a:cubicBezTo>
                  <a:lnTo>
                    <a:pt x="0" y="10795"/>
                  </a:lnTo>
                  <a:cubicBezTo>
                    <a:pt x="0" y="11057"/>
                    <a:pt x="179" y="11284"/>
                    <a:pt x="432" y="11344"/>
                  </a:cubicBezTo>
                  <a:lnTo>
                    <a:pt x="1392" y="11580"/>
                  </a:lnTo>
                  <a:cubicBezTo>
                    <a:pt x="1604" y="12492"/>
                    <a:pt x="1963" y="13364"/>
                    <a:pt x="2461" y="14158"/>
                  </a:cubicBezTo>
                  <a:lnTo>
                    <a:pt x="1969" y="14977"/>
                  </a:lnTo>
                  <a:cubicBezTo>
                    <a:pt x="1836" y="15200"/>
                    <a:pt x="1872" y="15484"/>
                    <a:pt x="2057" y="15668"/>
                  </a:cubicBezTo>
                  <a:lnTo>
                    <a:pt x="3657" y="17268"/>
                  </a:lnTo>
                  <a:cubicBezTo>
                    <a:pt x="3766" y="17378"/>
                    <a:pt x="3911" y="17435"/>
                    <a:pt x="4057" y="17435"/>
                  </a:cubicBezTo>
                  <a:cubicBezTo>
                    <a:pt x="4157" y="17435"/>
                    <a:pt x="4258" y="17408"/>
                    <a:pt x="4348" y="17353"/>
                  </a:cubicBezTo>
                  <a:lnTo>
                    <a:pt x="5164" y="16864"/>
                  </a:lnTo>
                  <a:cubicBezTo>
                    <a:pt x="5958" y="17362"/>
                    <a:pt x="6830" y="17721"/>
                    <a:pt x="7745" y="17930"/>
                  </a:cubicBezTo>
                  <a:lnTo>
                    <a:pt x="7978" y="18890"/>
                  </a:lnTo>
                  <a:cubicBezTo>
                    <a:pt x="8041" y="19147"/>
                    <a:pt x="8268" y="19325"/>
                    <a:pt x="8530" y="19325"/>
                  </a:cubicBezTo>
                  <a:lnTo>
                    <a:pt x="10795" y="19325"/>
                  </a:lnTo>
                  <a:cubicBezTo>
                    <a:pt x="11058" y="19325"/>
                    <a:pt x="11284" y="19147"/>
                    <a:pt x="11344" y="18893"/>
                  </a:cubicBezTo>
                  <a:lnTo>
                    <a:pt x="11577" y="17933"/>
                  </a:lnTo>
                  <a:cubicBezTo>
                    <a:pt x="12492" y="17721"/>
                    <a:pt x="13364" y="17362"/>
                    <a:pt x="14159" y="16864"/>
                  </a:cubicBezTo>
                  <a:lnTo>
                    <a:pt x="14977" y="17356"/>
                  </a:lnTo>
                  <a:cubicBezTo>
                    <a:pt x="15066" y="17410"/>
                    <a:pt x="15166" y="17436"/>
                    <a:pt x="15266" y="17436"/>
                  </a:cubicBezTo>
                  <a:cubicBezTo>
                    <a:pt x="15413" y="17436"/>
                    <a:pt x="15559" y="17379"/>
                    <a:pt x="15668" y="17271"/>
                  </a:cubicBezTo>
                  <a:lnTo>
                    <a:pt x="17269" y="15668"/>
                  </a:lnTo>
                  <a:cubicBezTo>
                    <a:pt x="17453" y="15484"/>
                    <a:pt x="17489" y="15200"/>
                    <a:pt x="17353" y="14977"/>
                  </a:cubicBezTo>
                  <a:lnTo>
                    <a:pt x="16864" y="14161"/>
                  </a:lnTo>
                  <a:cubicBezTo>
                    <a:pt x="17362" y="13367"/>
                    <a:pt x="17722" y="12495"/>
                    <a:pt x="17930" y="11580"/>
                  </a:cubicBezTo>
                  <a:lnTo>
                    <a:pt x="18890" y="11347"/>
                  </a:lnTo>
                  <a:cubicBezTo>
                    <a:pt x="19147" y="11284"/>
                    <a:pt x="19325" y="11057"/>
                    <a:pt x="19325" y="10795"/>
                  </a:cubicBezTo>
                  <a:lnTo>
                    <a:pt x="19325" y="8530"/>
                  </a:lnTo>
                  <a:cubicBezTo>
                    <a:pt x="19325" y="8267"/>
                    <a:pt x="19147" y="8041"/>
                    <a:pt x="18893" y="7981"/>
                  </a:cubicBezTo>
                  <a:lnTo>
                    <a:pt x="17933" y="7748"/>
                  </a:lnTo>
                  <a:cubicBezTo>
                    <a:pt x="17722" y="6833"/>
                    <a:pt x="17362" y="5961"/>
                    <a:pt x="16864" y="5166"/>
                  </a:cubicBezTo>
                  <a:lnTo>
                    <a:pt x="17356" y="4348"/>
                  </a:lnTo>
                  <a:cubicBezTo>
                    <a:pt x="17489" y="4128"/>
                    <a:pt x="17453" y="3841"/>
                    <a:pt x="17272" y="3657"/>
                  </a:cubicBezTo>
                  <a:lnTo>
                    <a:pt x="15668" y="2056"/>
                  </a:lnTo>
                  <a:cubicBezTo>
                    <a:pt x="15559" y="1947"/>
                    <a:pt x="15415" y="1890"/>
                    <a:pt x="15268" y="1890"/>
                  </a:cubicBezTo>
                  <a:cubicBezTo>
                    <a:pt x="15168" y="1890"/>
                    <a:pt x="15068" y="1917"/>
                    <a:pt x="14977" y="1972"/>
                  </a:cubicBezTo>
                  <a:lnTo>
                    <a:pt x="14162" y="2461"/>
                  </a:lnTo>
                  <a:cubicBezTo>
                    <a:pt x="13367" y="1963"/>
                    <a:pt x="12495" y="1604"/>
                    <a:pt x="11580" y="1395"/>
                  </a:cubicBezTo>
                  <a:lnTo>
                    <a:pt x="11347" y="435"/>
                  </a:lnTo>
                  <a:cubicBezTo>
                    <a:pt x="11284" y="178"/>
                    <a:pt x="11058" y="0"/>
                    <a:pt x="10795" y="0"/>
                  </a:cubicBezTo>
                  <a:close/>
                </a:path>
              </a:pathLst>
            </a:custGeom>
            <a:solidFill>
              <a:srgbClr val="5F7D95"/>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267" name="Google Shape;12267;p21"/>
            <p:cNvSpPr/>
            <p:nvPr/>
          </p:nvSpPr>
          <p:spPr>
            <a:xfrm>
              <a:off x="2762000" y="918475"/>
              <a:ext cx="311400" cy="311400"/>
            </a:xfrm>
            <a:custGeom>
              <a:avLst/>
              <a:gdLst/>
              <a:ahLst/>
              <a:cxnLst/>
              <a:rect l="l" t="t" r="r" b="b"/>
              <a:pathLst>
                <a:path w="12456" h="12456" extrusionOk="0">
                  <a:moveTo>
                    <a:pt x="6227" y="1133"/>
                  </a:moveTo>
                  <a:cubicBezTo>
                    <a:pt x="9038" y="1133"/>
                    <a:pt x="11323" y="3418"/>
                    <a:pt x="11323" y="6226"/>
                  </a:cubicBezTo>
                  <a:cubicBezTo>
                    <a:pt x="11323" y="9038"/>
                    <a:pt x="9038" y="11323"/>
                    <a:pt x="6227" y="11323"/>
                  </a:cubicBezTo>
                  <a:cubicBezTo>
                    <a:pt x="3419" y="11323"/>
                    <a:pt x="1133" y="9038"/>
                    <a:pt x="1133" y="6226"/>
                  </a:cubicBezTo>
                  <a:cubicBezTo>
                    <a:pt x="1133" y="3418"/>
                    <a:pt x="3419" y="1133"/>
                    <a:pt x="6227" y="1133"/>
                  </a:cubicBezTo>
                  <a:close/>
                  <a:moveTo>
                    <a:pt x="6227" y="0"/>
                  </a:moveTo>
                  <a:cubicBezTo>
                    <a:pt x="2794" y="0"/>
                    <a:pt x="1" y="2793"/>
                    <a:pt x="1" y="6226"/>
                  </a:cubicBezTo>
                  <a:cubicBezTo>
                    <a:pt x="1" y="9663"/>
                    <a:pt x="2794" y="12456"/>
                    <a:pt x="6227" y="12456"/>
                  </a:cubicBezTo>
                  <a:cubicBezTo>
                    <a:pt x="9663" y="12456"/>
                    <a:pt x="12456" y="9663"/>
                    <a:pt x="12456" y="6226"/>
                  </a:cubicBezTo>
                  <a:cubicBezTo>
                    <a:pt x="12456" y="2793"/>
                    <a:pt x="9663" y="0"/>
                    <a:pt x="6227" y="0"/>
                  </a:cubicBezTo>
                  <a:close/>
                </a:path>
              </a:pathLst>
            </a:custGeom>
            <a:solidFill>
              <a:srgbClr val="5F7D95"/>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268" name="Google Shape;12268;p21"/>
            <p:cNvSpPr/>
            <p:nvPr/>
          </p:nvSpPr>
          <p:spPr>
            <a:xfrm>
              <a:off x="2810775" y="975075"/>
              <a:ext cx="206025" cy="198150"/>
            </a:xfrm>
            <a:custGeom>
              <a:avLst/>
              <a:gdLst/>
              <a:ahLst/>
              <a:cxnLst/>
              <a:rect l="l" t="t" r="r" b="b"/>
              <a:pathLst>
                <a:path w="8241" h="7926" extrusionOk="0">
                  <a:moveTo>
                    <a:pt x="4275" y="1132"/>
                  </a:moveTo>
                  <a:cubicBezTo>
                    <a:pt x="4640" y="1132"/>
                    <a:pt x="5009" y="1203"/>
                    <a:pt x="5360" y="1348"/>
                  </a:cubicBezTo>
                  <a:cubicBezTo>
                    <a:pt x="6416" y="1785"/>
                    <a:pt x="7108" y="2818"/>
                    <a:pt x="7108" y="3962"/>
                  </a:cubicBezTo>
                  <a:cubicBezTo>
                    <a:pt x="7105" y="5527"/>
                    <a:pt x="5840" y="6792"/>
                    <a:pt x="4276" y="6795"/>
                  </a:cubicBezTo>
                  <a:cubicBezTo>
                    <a:pt x="3131" y="6795"/>
                    <a:pt x="2099" y="6103"/>
                    <a:pt x="1661" y="5046"/>
                  </a:cubicBezTo>
                  <a:cubicBezTo>
                    <a:pt x="1223" y="3987"/>
                    <a:pt x="1465" y="2770"/>
                    <a:pt x="2274" y="1961"/>
                  </a:cubicBezTo>
                  <a:cubicBezTo>
                    <a:pt x="2815" y="1419"/>
                    <a:pt x="3538" y="1132"/>
                    <a:pt x="4275" y="1132"/>
                  </a:cubicBezTo>
                  <a:close/>
                  <a:moveTo>
                    <a:pt x="4276" y="1"/>
                  </a:moveTo>
                  <a:cubicBezTo>
                    <a:pt x="2672" y="1"/>
                    <a:pt x="1229" y="964"/>
                    <a:pt x="613" y="2447"/>
                  </a:cubicBezTo>
                  <a:cubicBezTo>
                    <a:pt x="0" y="3926"/>
                    <a:pt x="341" y="5632"/>
                    <a:pt x="1474" y="6764"/>
                  </a:cubicBezTo>
                  <a:cubicBezTo>
                    <a:pt x="2232" y="7523"/>
                    <a:pt x="3247" y="7926"/>
                    <a:pt x="4279" y="7926"/>
                  </a:cubicBezTo>
                  <a:cubicBezTo>
                    <a:pt x="4789" y="7926"/>
                    <a:pt x="5302" y="7828"/>
                    <a:pt x="5791" y="7625"/>
                  </a:cubicBezTo>
                  <a:cubicBezTo>
                    <a:pt x="7274" y="7009"/>
                    <a:pt x="8240" y="5566"/>
                    <a:pt x="8240" y="3962"/>
                  </a:cubicBezTo>
                  <a:cubicBezTo>
                    <a:pt x="8237" y="1773"/>
                    <a:pt x="6465" y="1"/>
                    <a:pt x="4276" y="1"/>
                  </a:cubicBezTo>
                  <a:close/>
                </a:path>
              </a:pathLst>
            </a:custGeom>
            <a:solidFill>
              <a:srgbClr val="5F7D95"/>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grpSp>
      <p:grpSp>
        <p:nvGrpSpPr>
          <p:cNvPr id="12269" name="Google Shape;12269;p21"/>
          <p:cNvGrpSpPr/>
          <p:nvPr/>
        </p:nvGrpSpPr>
        <p:grpSpPr>
          <a:xfrm>
            <a:off x="3011495" y="2151476"/>
            <a:ext cx="272525" cy="263657"/>
            <a:chOff x="3270550" y="832575"/>
            <a:chExt cx="499375" cy="483125"/>
          </a:xfrm>
        </p:grpSpPr>
        <p:sp>
          <p:nvSpPr>
            <p:cNvPr id="12270" name="Google Shape;12270;p21"/>
            <p:cNvSpPr/>
            <p:nvPr/>
          </p:nvSpPr>
          <p:spPr>
            <a:xfrm>
              <a:off x="3270550" y="865975"/>
              <a:ext cx="463725" cy="449725"/>
            </a:xfrm>
            <a:custGeom>
              <a:avLst/>
              <a:gdLst/>
              <a:ahLst/>
              <a:cxnLst/>
              <a:rect l="l" t="t" r="r" b="b"/>
              <a:pathLst>
                <a:path w="18549" h="17989" extrusionOk="0">
                  <a:moveTo>
                    <a:pt x="4823" y="1361"/>
                  </a:moveTo>
                  <a:lnTo>
                    <a:pt x="9177" y="8619"/>
                  </a:lnTo>
                  <a:cubicBezTo>
                    <a:pt x="9237" y="8716"/>
                    <a:pt x="9325" y="8794"/>
                    <a:pt x="9427" y="8843"/>
                  </a:cubicBezTo>
                  <a:lnTo>
                    <a:pt x="17136" y="12345"/>
                  </a:lnTo>
                  <a:cubicBezTo>
                    <a:pt x="15653" y="15102"/>
                    <a:pt x="12779" y="16856"/>
                    <a:pt x="9663" y="16856"/>
                  </a:cubicBezTo>
                  <a:cubicBezTo>
                    <a:pt x="4958" y="16856"/>
                    <a:pt x="1133" y="13031"/>
                    <a:pt x="1133" y="8326"/>
                  </a:cubicBezTo>
                  <a:cubicBezTo>
                    <a:pt x="1133" y="5573"/>
                    <a:pt x="2534" y="2952"/>
                    <a:pt x="4823" y="1361"/>
                  </a:cubicBezTo>
                  <a:close/>
                  <a:moveTo>
                    <a:pt x="5005" y="0"/>
                  </a:moveTo>
                  <a:cubicBezTo>
                    <a:pt x="4907" y="0"/>
                    <a:pt x="4807" y="26"/>
                    <a:pt x="4717" y="80"/>
                  </a:cubicBezTo>
                  <a:cubicBezTo>
                    <a:pt x="3313" y="926"/>
                    <a:pt x="2141" y="2106"/>
                    <a:pt x="1311" y="3516"/>
                  </a:cubicBezTo>
                  <a:cubicBezTo>
                    <a:pt x="453" y="4975"/>
                    <a:pt x="1" y="6636"/>
                    <a:pt x="1" y="8326"/>
                  </a:cubicBezTo>
                  <a:cubicBezTo>
                    <a:pt x="1" y="10896"/>
                    <a:pt x="1009" y="13321"/>
                    <a:pt x="2839" y="15150"/>
                  </a:cubicBezTo>
                  <a:cubicBezTo>
                    <a:pt x="4669" y="16980"/>
                    <a:pt x="7093" y="17989"/>
                    <a:pt x="9663" y="17989"/>
                  </a:cubicBezTo>
                  <a:cubicBezTo>
                    <a:pt x="13410" y="17989"/>
                    <a:pt x="16846" y="15757"/>
                    <a:pt x="18419" y="12306"/>
                  </a:cubicBezTo>
                  <a:cubicBezTo>
                    <a:pt x="18549" y="12022"/>
                    <a:pt x="18422" y="11687"/>
                    <a:pt x="18138" y="11557"/>
                  </a:cubicBezTo>
                  <a:lnTo>
                    <a:pt x="10058" y="7886"/>
                  </a:lnTo>
                  <a:lnTo>
                    <a:pt x="5493" y="277"/>
                  </a:lnTo>
                  <a:cubicBezTo>
                    <a:pt x="5387" y="99"/>
                    <a:pt x="5198" y="0"/>
                    <a:pt x="5005" y="0"/>
                  </a:cubicBezTo>
                  <a:close/>
                </a:path>
              </a:pathLst>
            </a:custGeom>
            <a:solidFill>
              <a:srgbClr val="5F7D95"/>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271" name="Google Shape;12271;p21"/>
            <p:cNvSpPr/>
            <p:nvPr/>
          </p:nvSpPr>
          <p:spPr>
            <a:xfrm>
              <a:off x="3562600" y="876075"/>
              <a:ext cx="207325" cy="241775"/>
            </a:xfrm>
            <a:custGeom>
              <a:avLst/>
              <a:gdLst/>
              <a:ahLst/>
              <a:cxnLst/>
              <a:rect l="l" t="t" r="r" b="b"/>
              <a:pathLst>
                <a:path w="8293" h="9671" extrusionOk="0">
                  <a:moveTo>
                    <a:pt x="4204" y="1437"/>
                  </a:moveTo>
                  <a:cubicBezTo>
                    <a:pt x="5680" y="2826"/>
                    <a:pt x="6517" y="4764"/>
                    <a:pt x="6511" y="6790"/>
                  </a:cubicBezTo>
                  <a:cubicBezTo>
                    <a:pt x="6511" y="7300"/>
                    <a:pt x="6459" y="7811"/>
                    <a:pt x="6354" y="8309"/>
                  </a:cubicBezTo>
                  <a:lnTo>
                    <a:pt x="1468" y="6090"/>
                  </a:lnTo>
                  <a:lnTo>
                    <a:pt x="4204" y="1437"/>
                  </a:lnTo>
                  <a:close/>
                  <a:moveTo>
                    <a:pt x="4060" y="1"/>
                  </a:moveTo>
                  <a:cubicBezTo>
                    <a:pt x="3867" y="1"/>
                    <a:pt x="3677" y="99"/>
                    <a:pt x="3570" y="280"/>
                  </a:cubicBezTo>
                  <a:lnTo>
                    <a:pt x="173" y="6056"/>
                  </a:lnTo>
                  <a:cubicBezTo>
                    <a:pt x="1" y="6346"/>
                    <a:pt x="119" y="6721"/>
                    <a:pt x="427" y="6860"/>
                  </a:cubicBezTo>
                  <a:lnTo>
                    <a:pt x="6499" y="9622"/>
                  </a:lnTo>
                  <a:cubicBezTo>
                    <a:pt x="6574" y="9656"/>
                    <a:pt x="6653" y="9671"/>
                    <a:pt x="6734" y="9671"/>
                  </a:cubicBezTo>
                  <a:cubicBezTo>
                    <a:pt x="6982" y="9671"/>
                    <a:pt x="7202" y="9508"/>
                    <a:pt x="7275" y="9269"/>
                  </a:cubicBezTo>
                  <a:cubicBezTo>
                    <a:pt x="8292" y="5921"/>
                    <a:pt x="7157" y="2291"/>
                    <a:pt x="4409" y="123"/>
                  </a:cubicBezTo>
                  <a:cubicBezTo>
                    <a:pt x="4305" y="40"/>
                    <a:pt x="4182" y="1"/>
                    <a:pt x="4060" y="1"/>
                  </a:cubicBezTo>
                  <a:close/>
                </a:path>
              </a:pathLst>
            </a:custGeom>
            <a:solidFill>
              <a:srgbClr val="5F7D95"/>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272" name="Google Shape;12272;p21"/>
            <p:cNvSpPr/>
            <p:nvPr/>
          </p:nvSpPr>
          <p:spPr>
            <a:xfrm>
              <a:off x="3443500" y="832575"/>
              <a:ext cx="187300" cy="173625"/>
            </a:xfrm>
            <a:custGeom>
              <a:avLst/>
              <a:gdLst/>
              <a:ahLst/>
              <a:cxnLst/>
              <a:rect l="l" t="t" r="r" b="b"/>
              <a:pathLst>
                <a:path w="7492" h="6945" extrusionOk="0">
                  <a:moveTo>
                    <a:pt x="3877" y="1133"/>
                  </a:moveTo>
                  <a:cubicBezTo>
                    <a:pt x="4588" y="1133"/>
                    <a:pt x="5300" y="1235"/>
                    <a:pt x="5991" y="1440"/>
                  </a:cubicBezTo>
                  <a:lnTo>
                    <a:pt x="3735" y="5269"/>
                  </a:lnTo>
                  <a:lnTo>
                    <a:pt x="1492" y="1528"/>
                  </a:lnTo>
                  <a:cubicBezTo>
                    <a:pt x="2264" y="1265"/>
                    <a:pt x="3070" y="1133"/>
                    <a:pt x="3877" y="1133"/>
                  </a:cubicBezTo>
                  <a:close/>
                  <a:moveTo>
                    <a:pt x="3877" y="0"/>
                  </a:moveTo>
                  <a:cubicBezTo>
                    <a:pt x="2702" y="0"/>
                    <a:pt x="1528" y="243"/>
                    <a:pt x="432" y="728"/>
                  </a:cubicBezTo>
                  <a:cubicBezTo>
                    <a:pt x="121" y="867"/>
                    <a:pt x="0" y="1244"/>
                    <a:pt x="175" y="1537"/>
                  </a:cubicBezTo>
                  <a:lnTo>
                    <a:pt x="3255" y="6670"/>
                  </a:lnTo>
                  <a:cubicBezTo>
                    <a:pt x="3358" y="6839"/>
                    <a:pt x="3542" y="6945"/>
                    <a:pt x="3741" y="6945"/>
                  </a:cubicBezTo>
                  <a:lnTo>
                    <a:pt x="3744" y="6945"/>
                  </a:lnTo>
                  <a:cubicBezTo>
                    <a:pt x="3943" y="6945"/>
                    <a:pt x="4128" y="6839"/>
                    <a:pt x="4230" y="6667"/>
                  </a:cubicBezTo>
                  <a:lnTo>
                    <a:pt x="7313" y="1419"/>
                  </a:lnTo>
                  <a:cubicBezTo>
                    <a:pt x="7491" y="1120"/>
                    <a:pt x="7358" y="737"/>
                    <a:pt x="7038" y="607"/>
                  </a:cubicBezTo>
                  <a:cubicBezTo>
                    <a:pt x="6023" y="202"/>
                    <a:pt x="4950" y="0"/>
                    <a:pt x="3877" y="0"/>
                  </a:cubicBezTo>
                  <a:close/>
                </a:path>
              </a:pathLst>
            </a:custGeom>
            <a:solidFill>
              <a:srgbClr val="5F7D95"/>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grpSp>
      <p:grpSp>
        <p:nvGrpSpPr>
          <p:cNvPr id="12273" name="Google Shape;12273;p21"/>
          <p:cNvGrpSpPr/>
          <p:nvPr/>
        </p:nvGrpSpPr>
        <p:grpSpPr>
          <a:xfrm>
            <a:off x="4282952" y="2160877"/>
            <a:ext cx="263699" cy="263657"/>
            <a:chOff x="3270475" y="1427025"/>
            <a:chExt cx="483200" cy="483125"/>
          </a:xfrm>
        </p:grpSpPr>
        <p:sp>
          <p:nvSpPr>
            <p:cNvPr id="12274" name="Google Shape;12274;p21"/>
            <p:cNvSpPr/>
            <p:nvPr/>
          </p:nvSpPr>
          <p:spPr>
            <a:xfrm>
              <a:off x="3270475" y="1427025"/>
              <a:ext cx="483200" cy="483125"/>
            </a:xfrm>
            <a:custGeom>
              <a:avLst/>
              <a:gdLst/>
              <a:ahLst/>
              <a:cxnLst/>
              <a:rect l="l" t="t" r="r" b="b"/>
              <a:pathLst>
                <a:path w="19328" h="19325" extrusionOk="0">
                  <a:moveTo>
                    <a:pt x="9630" y="1133"/>
                  </a:moveTo>
                  <a:cubicBezTo>
                    <a:pt x="14352" y="1133"/>
                    <a:pt x="18196" y="4943"/>
                    <a:pt x="18196" y="9626"/>
                  </a:cubicBezTo>
                  <a:cubicBezTo>
                    <a:pt x="18196" y="14349"/>
                    <a:pt x="14352" y="18193"/>
                    <a:pt x="9630" y="18193"/>
                  </a:cubicBezTo>
                  <a:cubicBezTo>
                    <a:pt x="4946" y="18193"/>
                    <a:pt x="1136" y="14349"/>
                    <a:pt x="1136" y="9626"/>
                  </a:cubicBezTo>
                  <a:cubicBezTo>
                    <a:pt x="1136" y="4943"/>
                    <a:pt x="4946" y="1133"/>
                    <a:pt x="9630" y="1133"/>
                  </a:cubicBezTo>
                  <a:close/>
                  <a:moveTo>
                    <a:pt x="9641" y="0"/>
                  </a:moveTo>
                  <a:cubicBezTo>
                    <a:pt x="9637" y="0"/>
                    <a:pt x="9633" y="0"/>
                    <a:pt x="9630" y="0"/>
                  </a:cubicBezTo>
                  <a:cubicBezTo>
                    <a:pt x="4312" y="0"/>
                    <a:pt x="4" y="4309"/>
                    <a:pt x="4" y="9626"/>
                  </a:cubicBezTo>
                  <a:cubicBezTo>
                    <a:pt x="1" y="12187"/>
                    <a:pt x="1012" y="14648"/>
                    <a:pt x="2821" y="16465"/>
                  </a:cubicBezTo>
                  <a:cubicBezTo>
                    <a:pt x="4644" y="18310"/>
                    <a:pt x="7063" y="19325"/>
                    <a:pt x="9630" y="19325"/>
                  </a:cubicBezTo>
                  <a:cubicBezTo>
                    <a:pt x="10922" y="19325"/>
                    <a:pt x="12199" y="19065"/>
                    <a:pt x="13389" y="18555"/>
                  </a:cubicBezTo>
                  <a:cubicBezTo>
                    <a:pt x="15711" y="17558"/>
                    <a:pt x="17562" y="15708"/>
                    <a:pt x="18558" y="13386"/>
                  </a:cubicBezTo>
                  <a:cubicBezTo>
                    <a:pt x="19068" y="12196"/>
                    <a:pt x="19328" y="10919"/>
                    <a:pt x="19328" y="9626"/>
                  </a:cubicBezTo>
                  <a:cubicBezTo>
                    <a:pt x="19328" y="7060"/>
                    <a:pt x="18313" y="4641"/>
                    <a:pt x="16469" y="2818"/>
                  </a:cubicBezTo>
                  <a:cubicBezTo>
                    <a:pt x="14654" y="1012"/>
                    <a:pt x="12197" y="0"/>
                    <a:pt x="9641" y="0"/>
                  </a:cubicBezTo>
                  <a:close/>
                </a:path>
              </a:pathLst>
            </a:custGeom>
            <a:solidFill>
              <a:srgbClr val="5F7D95"/>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275" name="Google Shape;12275;p21"/>
            <p:cNvSpPr/>
            <p:nvPr/>
          </p:nvSpPr>
          <p:spPr>
            <a:xfrm>
              <a:off x="3497550" y="1596875"/>
              <a:ext cx="87650" cy="141525"/>
            </a:xfrm>
            <a:custGeom>
              <a:avLst/>
              <a:gdLst/>
              <a:ahLst/>
              <a:cxnLst/>
              <a:rect l="l" t="t" r="r" b="b"/>
              <a:pathLst>
                <a:path w="3506" h="5661" extrusionOk="0">
                  <a:moveTo>
                    <a:pt x="2885" y="1"/>
                  </a:moveTo>
                  <a:cubicBezTo>
                    <a:pt x="2740" y="1"/>
                    <a:pt x="2595" y="56"/>
                    <a:pt x="2485" y="166"/>
                  </a:cubicBezTo>
                  <a:lnTo>
                    <a:pt x="220" y="2431"/>
                  </a:lnTo>
                  <a:cubicBezTo>
                    <a:pt x="0" y="2651"/>
                    <a:pt x="0" y="3011"/>
                    <a:pt x="220" y="3231"/>
                  </a:cubicBezTo>
                  <a:lnTo>
                    <a:pt x="2485" y="5496"/>
                  </a:lnTo>
                  <a:cubicBezTo>
                    <a:pt x="2595" y="5606"/>
                    <a:pt x="2740" y="5661"/>
                    <a:pt x="2885" y="5661"/>
                  </a:cubicBezTo>
                  <a:cubicBezTo>
                    <a:pt x="3030" y="5661"/>
                    <a:pt x="3175" y="5606"/>
                    <a:pt x="3285" y="5496"/>
                  </a:cubicBezTo>
                  <a:cubicBezTo>
                    <a:pt x="3506" y="5275"/>
                    <a:pt x="3506" y="4916"/>
                    <a:pt x="3285" y="4695"/>
                  </a:cubicBezTo>
                  <a:lnTo>
                    <a:pt x="1422" y="2832"/>
                  </a:lnTo>
                  <a:lnTo>
                    <a:pt x="3285" y="966"/>
                  </a:lnTo>
                  <a:cubicBezTo>
                    <a:pt x="3506" y="746"/>
                    <a:pt x="3506" y="387"/>
                    <a:pt x="3285" y="166"/>
                  </a:cubicBezTo>
                  <a:cubicBezTo>
                    <a:pt x="3175" y="56"/>
                    <a:pt x="3030" y="1"/>
                    <a:pt x="2885" y="1"/>
                  </a:cubicBezTo>
                  <a:close/>
                </a:path>
              </a:pathLst>
            </a:custGeom>
            <a:solidFill>
              <a:srgbClr val="5F7D95"/>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276" name="Google Shape;12276;p21"/>
            <p:cNvSpPr/>
            <p:nvPr/>
          </p:nvSpPr>
          <p:spPr>
            <a:xfrm>
              <a:off x="3327100" y="1483625"/>
              <a:ext cx="369975" cy="369925"/>
            </a:xfrm>
            <a:custGeom>
              <a:avLst/>
              <a:gdLst/>
              <a:ahLst/>
              <a:cxnLst/>
              <a:rect l="l" t="t" r="r" b="b"/>
              <a:pathLst>
                <a:path w="14799" h="14797" extrusionOk="0">
                  <a:moveTo>
                    <a:pt x="7929" y="1157"/>
                  </a:moveTo>
                  <a:cubicBezTo>
                    <a:pt x="9206" y="1272"/>
                    <a:pt x="10420" y="1770"/>
                    <a:pt x="11411" y="2589"/>
                  </a:cubicBezTo>
                  <a:lnTo>
                    <a:pt x="11042" y="2957"/>
                  </a:lnTo>
                  <a:cubicBezTo>
                    <a:pt x="10828" y="3180"/>
                    <a:pt x="10831" y="3534"/>
                    <a:pt x="11048" y="3751"/>
                  </a:cubicBezTo>
                  <a:cubicBezTo>
                    <a:pt x="11158" y="3861"/>
                    <a:pt x="11303" y="3916"/>
                    <a:pt x="11448" y="3916"/>
                  </a:cubicBezTo>
                  <a:cubicBezTo>
                    <a:pt x="11590" y="3916"/>
                    <a:pt x="11732" y="3863"/>
                    <a:pt x="11842" y="3757"/>
                  </a:cubicBezTo>
                  <a:lnTo>
                    <a:pt x="12214" y="3389"/>
                  </a:lnTo>
                  <a:cubicBezTo>
                    <a:pt x="13026" y="4349"/>
                    <a:pt x="13524" y="5539"/>
                    <a:pt x="13639" y="6795"/>
                  </a:cubicBezTo>
                  <a:lnTo>
                    <a:pt x="13101" y="6795"/>
                  </a:lnTo>
                  <a:cubicBezTo>
                    <a:pt x="12787" y="6795"/>
                    <a:pt x="12534" y="7048"/>
                    <a:pt x="12534" y="7362"/>
                  </a:cubicBezTo>
                  <a:cubicBezTo>
                    <a:pt x="12534" y="7673"/>
                    <a:pt x="12787" y="7927"/>
                    <a:pt x="13101" y="7927"/>
                  </a:cubicBezTo>
                  <a:lnTo>
                    <a:pt x="13639" y="7927"/>
                  </a:lnTo>
                  <a:cubicBezTo>
                    <a:pt x="13515" y="9198"/>
                    <a:pt x="13005" y="10400"/>
                    <a:pt x="12178" y="11375"/>
                  </a:cubicBezTo>
                  <a:lnTo>
                    <a:pt x="11842" y="11040"/>
                  </a:lnTo>
                  <a:cubicBezTo>
                    <a:pt x="11732" y="10934"/>
                    <a:pt x="11590" y="10881"/>
                    <a:pt x="11448" y="10881"/>
                  </a:cubicBezTo>
                  <a:cubicBezTo>
                    <a:pt x="11303" y="10881"/>
                    <a:pt x="11158" y="10936"/>
                    <a:pt x="11048" y="11046"/>
                  </a:cubicBezTo>
                  <a:cubicBezTo>
                    <a:pt x="10831" y="11264"/>
                    <a:pt x="10828" y="11617"/>
                    <a:pt x="11042" y="11840"/>
                  </a:cubicBezTo>
                  <a:lnTo>
                    <a:pt x="11377" y="12175"/>
                  </a:lnTo>
                  <a:cubicBezTo>
                    <a:pt x="10402" y="13003"/>
                    <a:pt x="9200" y="13513"/>
                    <a:pt x="7929" y="13637"/>
                  </a:cubicBezTo>
                  <a:lnTo>
                    <a:pt x="7929" y="13099"/>
                  </a:lnTo>
                  <a:cubicBezTo>
                    <a:pt x="7929" y="12785"/>
                    <a:pt x="7676" y="12532"/>
                    <a:pt x="7365" y="12532"/>
                  </a:cubicBezTo>
                  <a:cubicBezTo>
                    <a:pt x="7051" y="12532"/>
                    <a:pt x="6797" y="12785"/>
                    <a:pt x="6797" y="13099"/>
                  </a:cubicBezTo>
                  <a:lnTo>
                    <a:pt x="6797" y="13637"/>
                  </a:lnTo>
                  <a:cubicBezTo>
                    <a:pt x="5541" y="13522"/>
                    <a:pt x="4351" y="13024"/>
                    <a:pt x="3391" y="12212"/>
                  </a:cubicBezTo>
                  <a:lnTo>
                    <a:pt x="3759" y="11840"/>
                  </a:lnTo>
                  <a:cubicBezTo>
                    <a:pt x="3974" y="11617"/>
                    <a:pt x="3971" y="11264"/>
                    <a:pt x="3753" y="11046"/>
                  </a:cubicBezTo>
                  <a:cubicBezTo>
                    <a:pt x="3643" y="10936"/>
                    <a:pt x="3499" y="10881"/>
                    <a:pt x="3354" y="10881"/>
                  </a:cubicBezTo>
                  <a:cubicBezTo>
                    <a:pt x="3212" y="10881"/>
                    <a:pt x="3070" y="10934"/>
                    <a:pt x="2959" y="11040"/>
                  </a:cubicBezTo>
                  <a:lnTo>
                    <a:pt x="2591" y="11408"/>
                  </a:lnTo>
                  <a:cubicBezTo>
                    <a:pt x="1773" y="10418"/>
                    <a:pt x="1274" y="9204"/>
                    <a:pt x="1160" y="7927"/>
                  </a:cubicBezTo>
                  <a:lnTo>
                    <a:pt x="1703" y="7927"/>
                  </a:lnTo>
                  <a:cubicBezTo>
                    <a:pt x="2014" y="7927"/>
                    <a:pt x="2268" y="7673"/>
                    <a:pt x="2268" y="7362"/>
                  </a:cubicBezTo>
                  <a:cubicBezTo>
                    <a:pt x="2268" y="7048"/>
                    <a:pt x="2014" y="6795"/>
                    <a:pt x="1703" y="6795"/>
                  </a:cubicBezTo>
                  <a:lnTo>
                    <a:pt x="1163" y="6795"/>
                  </a:lnTo>
                  <a:cubicBezTo>
                    <a:pt x="1274" y="5539"/>
                    <a:pt x="1770" y="4346"/>
                    <a:pt x="2579" y="3377"/>
                  </a:cubicBezTo>
                  <a:lnTo>
                    <a:pt x="2959" y="3757"/>
                  </a:lnTo>
                  <a:cubicBezTo>
                    <a:pt x="3070" y="3863"/>
                    <a:pt x="3212" y="3916"/>
                    <a:pt x="3354" y="3916"/>
                  </a:cubicBezTo>
                  <a:cubicBezTo>
                    <a:pt x="3499" y="3916"/>
                    <a:pt x="3643" y="3861"/>
                    <a:pt x="3753" y="3751"/>
                  </a:cubicBezTo>
                  <a:cubicBezTo>
                    <a:pt x="3971" y="3534"/>
                    <a:pt x="3974" y="3180"/>
                    <a:pt x="3759" y="2957"/>
                  </a:cubicBezTo>
                  <a:lnTo>
                    <a:pt x="3379" y="2577"/>
                  </a:lnTo>
                  <a:cubicBezTo>
                    <a:pt x="4348" y="1767"/>
                    <a:pt x="5541" y="1272"/>
                    <a:pt x="6797" y="1160"/>
                  </a:cubicBezTo>
                  <a:lnTo>
                    <a:pt x="6797" y="1701"/>
                  </a:lnTo>
                  <a:cubicBezTo>
                    <a:pt x="6797" y="2012"/>
                    <a:pt x="7051" y="2266"/>
                    <a:pt x="7365" y="2266"/>
                  </a:cubicBezTo>
                  <a:cubicBezTo>
                    <a:pt x="7676" y="2266"/>
                    <a:pt x="7929" y="2012"/>
                    <a:pt x="7929" y="1701"/>
                  </a:cubicBezTo>
                  <a:lnTo>
                    <a:pt x="7929" y="1157"/>
                  </a:lnTo>
                  <a:close/>
                  <a:moveTo>
                    <a:pt x="7376" y="1"/>
                  </a:moveTo>
                  <a:cubicBezTo>
                    <a:pt x="7372" y="1"/>
                    <a:pt x="7368" y="1"/>
                    <a:pt x="7365" y="1"/>
                  </a:cubicBezTo>
                  <a:cubicBezTo>
                    <a:pt x="5435" y="1"/>
                    <a:pt x="3581" y="759"/>
                    <a:pt x="2210" y="2115"/>
                  </a:cubicBezTo>
                  <a:cubicBezTo>
                    <a:pt x="2174" y="2142"/>
                    <a:pt x="2141" y="2172"/>
                    <a:pt x="2114" y="2208"/>
                  </a:cubicBezTo>
                  <a:cubicBezTo>
                    <a:pt x="761" y="3582"/>
                    <a:pt x="3" y="5433"/>
                    <a:pt x="3" y="7362"/>
                  </a:cubicBezTo>
                  <a:cubicBezTo>
                    <a:pt x="0" y="9322"/>
                    <a:pt x="776" y="11206"/>
                    <a:pt x="2159" y="12598"/>
                  </a:cubicBezTo>
                  <a:lnTo>
                    <a:pt x="2177" y="12616"/>
                  </a:lnTo>
                  <a:lnTo>
                    <a:pt x="2180" y="12619"/>
                  </a:lnTo>
                  <a:lnTo>
                    <a:pt x="2186" y="12625"/>
                  </a:lnTo>
                  <a:cubicBezTo>
                    <a:pt x="3578" y="14023"/>
                    <a:pt x="5414" y="14796"/>
                    <a:pt x="7365" y="14796"/>
                  </a:cubicBezTo>
                  <a:cubicBezTo>
                    <a:pt x="9327" y="14796"/>
                    <a:pt x="11187" y="14017"/>
                    <a:pt x="12603" y="12601"/>
                  </a:cubicBezTo>
                  <a:cubicBezTo>
                    <a:pt x="14019" y="11185"/>
                    <a:pt x="14798" y="9325"/>
                    <a:pt x="14798" y="7362"/>
                  </a:cubicBezTo>
                  <a:cubicBezTo>
                    <a:pt x="14798" y="5415"/>
                    <a:pt x="14028" y="3576"/>
                    <a:pt x="12627" y="2184"/>
                  </a:cubicBezTo>
                  <a:lnTo>
                    <a:pt x="12621" y="2178"/>
                  </a:lnTo>
                  <a:cubicBezTo>
                    <a:pt x="12621" y="2175"/>
                    <a:pt x="12618" y="2175"/>
                    <a:pt x="12618" y="2175"/>
                  </a:cubicBezTo>
                  <a:lnTo>
                    <a:pt x="12600" y="2157"/>
                  </a:lnTo>
                  <a:cubicBezTo>
                    <a:pt x="11211" y="777"/>
                    <a:pt x="9331" y="1"/>
                    <a:pt x="7376" y="1"/>
                  </a:cubicBezTo>
                  <a:close/>
                </a:path>
              </a:pathLst>
            </a:custGeom>
            <a:solidFill>
              <a:srgbClr val="5F7D95"/>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grpSp>
      <p:sp>
        <p:nvSpPr>
          <p:cNvPr id="12277" name="Google Shape;12277;p21"/>
          <p:cNvSpPr/>
          <p:nvPr/>
        </p:nvSpPr>
        <p:spPr>
          <a:xfrm>
            <a:off x="4282911" y="4821240"/>
            <a:ext cx="263712" cy="263657"/>
          </a:xfrm>
          <a:custGeom>
            <a:avLst/>
            <a:gdLst/>
            <a:ahLst/>
            <a:cxnLst/>
            <a:rect l="l" t="t" r="r" b="b"/>
            <a:pathLst>
              <a:path w="19329" h="19325" extrusionOk="0">
                <a:moveTo>
                  <a:pt x="9062" y="1229"/>
                </a:moveTo>
                <a:lnTo>
                  <a:pt x="9062" y="4539"/>
                </a:lnTo>
                <a:cubicBezTo>
                  <a:pt x="8470" y="4557"/>
                  <a:pt x="7885" y="4602"/>
                  <a:pt x="7311" y="4674"/>
                </a:cubicBezTo>
                <a:cubicBezTo>
                  <a:pt x="7223" y="4339"/>
                  <a:pt x="7036" y="4037"/>
                  <a:pt x="6773" y="3811"/>
                </a:cubicBezTo>
                <a:cubicBezTo>
                  <a:pt x="7392" y="2428"/>
                  <a:pt x="8211" y="1513"/>
                  <a:pt x="9062" y="1229"/>
                </a:cubicBezTo>
                <a:close/>
                <a:moveTo>
                  <a:pt x="10194" y="1226"/>
                </a:moveTo>
                <a:cubicBezTo>
                  <a:pt x="11278" y="1586"/>
                  <a:pt x="12272" y="2944"/>
                  <a:pt x="12912" y="4835"/>
                </a:cubicBezTo>
                <a:cubicBezTo>
                  <a:pt x="12015" y="4662"/>
                  <a:pt x="11106" y="4566"/>
                  <a:pt x="10194" y="4539"/>
                </a:cubicBezTo>
                <a:lnTo>
                  <a:pt x="10194" y="1226"/>
                </a:lnTo>
                <a:close/>
                <a:moveTo>
                  <a:pt x="5665" y="4530"/>
                </a:moveTo>
                <a:cubicBezTo>
                  <a:pt x="6170" y="4530"/>
                  <a:pt x="6423" y="5139"/>
                  <a:pt x="6067" y="5496"/>
                </a:cubicBezTo>
                <a:cubicBezTo>
                  <a:pt x="5950" y="5611"/>
                  <a:pt x="5808" y="5663"/>
                  <a:pt x="5669" y="5663"/>
                </a:cubicBezTo>
                <a:cubicBezTo>
                  <a:pt x="5378" y="5663"/>
                  <a:pt x="5101" y="5438"/>
                  <a:pt x="5101" y="5097"/>
                </a:cubicBezTo>
                <a:cubicBezTo>
                  <a:pt x="5101" y="4783"/>
                  <a:pt x="5351" y="4530"/>
                  <a:pt x="5665" y="4530"/>
                </a:cubicBezTo>
                <a:close/>
                <a:moveTo>
                  <a:pt x="6743" y="1643"/>
                </a:moveTo>
                <a:cubicBezTo>
                  <a:pt x="6363" y="2129"/>
                  <a:pt x="6019" y="2718"/>
                  <a:pt x="5717" y="3397"/>
                </a:cubicBezTo>
                <a:lnTo>
                  <a:pt x="5665" y="3397"/>
                </a:lnTo>
                <a:cubicBezTo>
                  <a:pt x="4578" y="3397"/>
                  <a:pt x="3769" y="4406"/>
                  <a:pt x="4008" y="5469"/>
                </a:cubicBezTo>
                <a:cubicBezTo>
                  <a:pt x="3075" y="5822"/>
                  <a:pt x="2277" y="6266"/>
                  <a:pt x="1646" y="6773"/>
                </a:cubicBezTo>
                <a:cubicBezTo>
                  <a:pt x="2507" y="4394"/>
                  <a:pt x="4373" y="2516"/>
                  <a:pt x="6743" y="1643"/>
                </a:cubicBezTo>
                <a:close/>
                <a:moveTo>
                  <a:pt x="12510" y="1631"/>
                </a:moveTo>
                <a:lnTo>
                  <a:pt x="12510" y="1631"/>
                </a:lnTo>
                <a:cubicBezTo>
                  <a:pt x="14926" y="2500"/>
                  <a:pt x="16828" y="4403"/>
                  <a:pt x="17698" y="6818"/>
                </a:cubicBezTo>
                <a:cubicBezTo>
                  <a:pt x="17269" y="6483"/>
                  <a:pt x="16810" y="6196"/>
                  <a:pt x="16327" y="5955"/>
                </a:cubicBezTo>
                <a:cubicBezTo>
                  <a:pt x="15645" y="5614"/>
                  <a:pt x="14932" y="5342"/>
                  <a:pt x="14195" y="5136"/>
                </a:cubicBezTo>
                <a:cubicBezTo>
                  <a:pt x="13933" y="4203"/>
                  <a:pt x="13585" y="3349"/>
                  <a:pt x="13169" y="2612"/>
                </a:cubicBezTo>
                <a:cubicBezTo>
                  <a:pt x="12975" y="2268"/>
                  <a:pt x="12755" y="1942"/>
                  <a:pt x="12510" y="1631"/>
                </a:cubicBezTo>
                <a:close/>
                <a:moveTo>
                  <a:pt x="4636" y="6444"/>
                </a:moveTo>
                <a:cubicBezTo>
                  <a:pt x="4684" y="6483"/>
                  <a:pt x="4738" y="6519"/>
                  <a:pt x="4793" y="6553"/>
                </a:cubicBezTo>
                <a:cubicBezTo>
                  <a:pt x="4651" y="7407"/>
                  <a:pt x="4566" y="8268"/>
                  <a:pt x="4542" y="9134"/>
                </a:cubicBezTo>
                <a:lnTo>
                  <a:pt x="1230" y="9134"/>
                </a:lnTo>
                <a:cubicBezTo>
                  <a:pt x="1568" y="8083"/>
                  <a:pt x="2821" y="7081"/>
                  <a:pt x="4636" y="6444"/>
                </a:cubicBezTo>
                <a:close/>
                <a:moveTo>
                  <a:pt x="9062" y="5674"/>
                </a:moveTo>
                <a:lnTo>
                  <a:pt x="9062" y="9134"/>
                </a:lnTo>
                <a:lnTo>
                  <a:pt x="5674" y="9134"/>
                </a:lnTo>
                <a:cubicBezTo>
                  <a:pt x="5698" y="8343"/>
                  <a:pt x="5774" y="7558"/>
                  <a:pt x="5904" y="6776"/>
                </a:cubicBezTo>
                <a:lnTo>
                  <a:pt x="5904" y="6779"/>
                </a:lnTo>
                <a:cubicBezTo>
                  <a:pt x="6462" y="6698"/>
                  <a:pt x="6949" y="6344"/>
                  <a:pt x="7196" y="5834"/>
                </a:cubicBezTo>
                <a:cubicBezTo>
                  <a:pt x="7815" y="5746"/>
                  <a:pt x="8437" y="5692"/>
                  <a:pt x="9062" y="5674"/>
                </a:cubicBezTo>
                <a:close/>
                <a:moveTo>
                  <a:pt x="10194" y="5671"/>
                </a:moveTo>
                <a:cubicBezTo>
                  <a:pt x="11227" y="5701"/>
                  <a:pt x="12257" y="5834"/>
                  <a:pt x="13265" y="6063"/>
                </a:cubicBezTo>
                <a:cubicBezTo>
                  <a:pt x="13422" y="6743"/>
                  <a:pt x="13534" y="7431"/>
                  <a:pt x="13597" y="8126"/>
                </a:cubicBezTo>
                <a:cubicBezTo>
                  <a:pt x="13144" y="8310"/>
                  <a:pt x="12794" y="8675"/>
                  <a:pt x="12631" y="9134"/>
                </a:cubicBezTo>
                <a:lnTo>
                  <a:pt x="10194" y="9134"/>
                </a:lnTo>
                <a:lnTo>
                  <a:pt x="10194" y="5671"/>
                </a:lnTo>
                <a:close/>
                <a:moveTo>
                  <a:pt x="14497" y="6417"/>
                </a:moveTo>
                <a:cubicBezTo>
                  <a:pt x="14950" y="6571"/>
                  <a:pt x="15391" y="6752"/>
                  <a:pt x="15817" y="6966"/>
                </a:cubicBezTo>
                <a:cubicBezTo>
                  <a:pt x="17037" y="7585"/>
                  <a:pt x="17837" y="8352"/>
                  <a:pt x="18099" y="9137"/>
                </a:cubicBezTo>
                <a:lnTo>
                  <a:pt x="15835" y="9134"/>
                </a:lnTo>
                <a:cubicBezTo>
                  <a:pt x="15654" y="8627"/>
                  <a:pt x="15243" y="8234"/>
                  <a:pt x="14730" y="8077"/>
                </a:cubicBezTo>
                <a:cubicBezTo>
                  <a:pt x="14678" y="7519"/>
                  <a:pt x="14603" y="6966"/>
                  <a:pt x="14497" y="6417"/>
                </a:cubicBezTo>
                <a:close/>
                <a:moveTo>
                  <a:pt x="14241" y="9137"/>
                </a:moveTo>
                <a:cubicBezTo>
                  <a:pt x="14555" y="9137"/>
                  <a:pt x="14808" y="9391"/>
                  <a:pt x="14808" y="9702"/>
                </a:cubicBezTo>
                <a:cubicBezTo>
                  <a:pt x="14808" y="10016"/>
                  <a:pt x="14555" y="10270"/>
                  <a:pt x="14241" y="10270"/>
                </a:cubicBezTo>
                <a:lnTo>
                  <a:pt x="14241" y="10267"/>
                </a:lnTo>
                <a:lnTo>
                  <a:pt x="14204" y="10267"/>
                </a:lnTo>
                <a:cubicBezTo>
                  <a:pt x="13902" y="10251"/>
                  <a:pt x="13667" y="10004"/>
                  <a:pt x="13667" y="9702"/>
                </a:cubicBezTo>
                <a:cubicBezTo>
                  <a:pt x="13667" y="9403"/>
                  <a:pt x="13899" y="9155"/>
                  <a:pt x="14195" y="9137"/>
                </a:cubicBezTo>
                <a:close/>
                <a:moveTo>
                  <a:pt x="18099" y="10270"/>
                </a:moveTo>
                <a:cubicBezTo>
                  <a:pt x="17861" y="10967"/>
                  <a:pt x="17194" y="11643"/>
                  <a:pt x="16161" y="12217"/>
                </a:cubicBezTo>
                <a:cubicBezTo>
                  <a:pt x="15632" y="12504"/>
                  <a:pt x="15080" y="12742"/>
                  <a:pt x="14506" y="12930"/>
                </a:cubicBezTo>
                <a:cubicBezTo>
                  <a:pt x="14606" y="12407"/>
                  <a:pt x="14678" y="11873"/>
                  <a:pt x="14730" y="11323"/>
                </a:cubicBezTo>
                <a:lnTo>
                  <a:pt x="14730" y="11326"/>
                </a:lnTo>
                <a:cubicBezTo>
                  <a:pt x="15243" y="11166"/>
                  <a:pt x="15654" y="10774"/>
                  <a:pt x="15835" y="10270"/>
                </a:cubicBezTo>
                <a:close/>
                <a:moveTo>
                  <a:pt x="4542" y="10267"/>
                </a:moveTo>
                <a:cubicBezTo>
                  <a:pt x="4566" y="11163"/>
                  <a:pt x="4660" y="12060"/>
                  <a:pt x="4820" y="12945"/>
                </a:cubicBezTo>
                <a:cubicBezTo>
                  <a:pt x="2927" y="12320"/>
                  <a:pt x="1583" y="11351"/>
                  <a:pt x="1230" y="10267"/>
                </a:cubicBezTo>
                <a:close/>
                <a:moveTo>
                  <a:pt x="9062" y="10267"/>
                </a:moveTo>
                <a:lnTo>
                  <a:pt x="9062" y="12628"/>
                </a:lnTo>
                <a:cubicBezTo>
                  <a:pt x="8603" y="12791"/>
                  <a:pt x="8238" y="13141"/>
                  <a:pt x="8054" y="13594"/>
                </a:cubicBezTo>
                <a:cubicBezTo>
                  <a:pt x="7377" y="13534"/>
                  <a:pt x="6707" y="13428"/>
                  <a:pt x="6046" y="13280"/>
                </a:cubicBezTo>
                <a:cubicBezTo>
                  <a:pt x="5828" y="12290"/>
                  <a:pt x="5702" y="11281"/>
                  <a:pt x="5674" y="10267"/>
                </a:cubicBezTo>
                <a:close/>
                <a:moveTo>
                  <a:pt x="12631" y="10267"/>
                </a:moveTo>
                <a:cubicBezTo>
                  <a:pt x="12794" y="10725"/>
                  <a:pt x="13144" y="11091"/>
                  <a:pt x="13597" y="11275"/>
                </a:cubicBezTo>
                <a:cubicBezTo>
                  <a:pt x="13534" y="11945"/>
                  <a:pt x="13431" y="12613"/>
                  <a:pt x="13280" y="13268"/>
                </a:cubicBezTo>
                <a:cubicBezTo>
                  <a:pt x="12595" y="13422"/>
                  <a:pt x="11900" y="13531"/>
                  <a:pt x="11203" y="13594"/>
                </a:cubicBezTo>
                <a:cubicBezTo>
                  <a:pt x="11019" y="13141"/>
                  <a:pt x="10653" y="12791"/>
                  <a:pt x="10194" y="12628"/>
                </a:cubicBezTo>
                <a:lnTo>
                  <a:pt x="10194" y="10267"/>
                </a:lnTo>
                <a:close/>
                <a:moveTo>
                  <a:pt x="9627" y="13678"/>
                </a:moveTo>
                <a:cubicBezTo>
                  <a:pt x="9923" y="13678"/>
                  <a:pt x="10170" y="13905"/>
                  <a:pt x="10191" y="14201"/>
                </a:cubicBezTo>
                <a:lnTo>
                  <a:pt x="10191" y="14231"/>
                </a:lnTo>
                <a:cubicBezTo>
                  <a:pt x="10191" y="14231"/>
                  <a:pt x="10191" y="14234"/>
                  <a:pt x="10191" y="14237"/>
                </a:cubicBezTo>
                <a:cubicBezTo>
                  <a:pt x="10188" y="14545"/>
                  <a:pt x="9938" y="14793"/>
                  <a:pt x="9630" y="14796"/>
                </a:cubicBezTo>
                <a:cubicBezTo>
                  <a:pt x="9319" y="14796"/>
                  <a:pt x="9065" y="14545"/>
                  <a:pt x="9062" y="14237"/>
                </a:cubicBezTo>
                <a:lnTo>
                  <a:pt x="9062" y="14231"/>
                </a:lnTo>
                <a:lnTo>
                  <a:pt x="9062" y="14201"/>
                </a:lnTo>
                <a:cubicBezTo>
                  <a:pt x="9083" y="13905"/>
                  <a:pt x="9331" y="13678"/>
                  <a:pt x="9627" y="13678"/>
                </a:cubicBezTo>
                <a:close/>
                <a:moveTo>
                  <a:pt x="1640" y="12579"/>
                </a:moveTo>
                <a:lnTo>
                  <a:pt x="1640" y="12579"/>
                </a:lnTo>
                <a:cubicBezTo>
                  <a:pt x="1936" y="12812"/>
                  <a:pt x="2250" y="13020"/>
                  <a:pt x="2579" y="13204"/>
                </a:cubicBezTo>
                <a:cubicBezTo>
                  <a:pt x="3313" y="13615"/>
                  <a:pt x="4168" y="13953"/>
                  <a:pt x="5110" y="14213"/>
                </a:cubicBezTo>
                <a:cubicBezTo>
                  <a:pt x="5496" y="15620"/>
                  <a:pt x="6061" y="16813"/>
                  <a:pt x="6752" y="17691"/>
                </a:cubicBezTo>
                <a:cubicBezTo>
                  <a:pt x="4373" y="16828"/>
                  <a:pt x="2501" y="14956"/>
                  <a:pt x="1640" y="12579"/>
                </a:cubicBezTo>
                <a:close/>
                <a:moveTo>
                  <a:pt x="17698" y="12555"/>
                </a:moveTo>
                <a:cubicBezTo>
                  <a:pt x="16837" y="14938"/>
                  <a:pt x="14932" y="16831"/>
                  <a:pt x="12535" y="17691"/>
                </a:cubicBezTo>
                <a:cubicBezTo>
                  <a:pt x="12770" y="17395"/>
                  <a:pt x="12981" y="17081"/>
                  <a:pt x="13169" y="16752"/>
                </a:cubicBezTo>
                <a:cubicBezTo>
                  <a:pt x="13594" y="16013"/>
                  <a:pt x="13945" y="15149"/>
                  <a:pt x="14213" y="14201"/>
                </a:cubicBezTo>
                <a:cubicBezTo>
                  <a:pt x="15140" y="13944"/>
                  <a:pt x="15986" y="13609"/>
                  <a:pt x="16713" y="13204"/>
                </a:cubicBezTo>
                <a:cubicBezTo>
                  <a:pt x="17058" y="13014"/>
                  <a:pt x="17387" y="12797"/>
                  <a:pt x="17698" y="12555"/>
                </a:cubicBezTo>
                <a:close/>
                <a:moveTo>
                  <a:pt x="6381" y="14503"/>
                </a:moveTo>
                <a:cubicBezTo>
                  <a:pt x="6906" y="14602"/>
                  <a:pt x="7450" y="14678"/>
                  <a:pt x="8005" y="14726"/>
                </a:cubicBezTo>
                <a:cubicBezTo>
                  <a:pt x="8162" y="15240"/>
                  <a:pt x="8555" y="15650"/>
                  <a:pt x="9062" y="15831"/>
                </a:cubicBezTo>
                <a:lnTo>
                  <a:pt x="9062" y="18096"/>
                </a:lnTo>
                <a:cubicBezTo>
                  <a:pt x="8286" y="17833"/>
                  <a:pt x="7531" y="17048"/>
                  <a:pt x="6933" y="15853"/>
                </a:cubicBezTo>
                <a:cubicBezTo>
                  <a:pt x="6716" y="15415"/>
                  <a:pt x="6532" y="14965"/>
                  <a:pt x="6381" y="14503"/>
                </a:cubicBezTo>
                <a:close/>
                <a:moveTo>
                  <a:pt x="12933" y="14497"/>
                </a:moveTo>
                <a:cubicBezTo>
                  <a:pt x="12740" y="15083"/>
                  <a:pt x="12486" y="15650"/>
                  <a:pt x="12184" y="16188"/>
                </a:cubicBezTo>
                <a:cubicBezTo>
                  <a:pt x="11595" y="17211"/>
                  <a:pt x="10904" y="17869"/>
                  <a:pt x="10194" y="18099"/>
                </a:cubicBezTo>
                <a:lnTo>
                  <a:pt x="10194" y="15831"/>
                </a:lnTo>
                <a:cubicBezTo>
                  <a:pt x="10702" y="15650"/>
                  <a:pt x="11094" y="15240"/>
                  <a:pt x="11251" y="14726"/>
                </a:cubicBezTo>
                <a:cubicBezTo>
                  <a:pt x="11828" y="14675"/>
                  <a:pt x="12390" y="14596"/>
                  <a:pt x="12933" y="14497"/>
                </a:cubicBezTo>
                <a:close/>
                <a:moveTo>
                  <a:pt x="9630" y="0"/>
                </a:moveTo>
                <a:cubicBezTo>
                  <a:pt x="7063" y="0"/>
                  <a:pt x="4645" y="1015"/>
                  <a:pt x="2821" y="2860"/>
                </a:cubicBezTo>
                <a:cubicBezTo>
                  <a:pt x="1012" y="4678"/>
                  <a:pt x="1" y="7138"/>
                  <a:pt x="4" y="9702"/>
                </a:cubicBezTo>
                <a:cubicBezTo>
                  <a:pt x="4" y="15016"/>
                  <a:pt x="4313" y="19325"/>
                  <a:pt x="9630" y="19325"/>
                </a:cubicBezTo>
                <a:cubicBezTo>
                  <a:pt x="9634" y="19325"/>
                  <a:pt x="9637" y="19325"/>
                  <a:pt x="9641" y="19325"/>
                </a:cubicBezTo>
                <a:cubicBezTo>
                  <a:pt x="12198" y="19325"/>
                  <a:pt x="14654" y="18314"/>
                  <a:pt x="16469" y="16508"/>
                </a:cubicBezTo>
                <a:cubicBezTo>
                  <a:pt x="18314" y="14687"/>
                  <a:pt x="19328" y="12268"/>
                  <a:pt x="19328" y="9702"/>
                </a:cubicBezTo>
                <a:cubicBezTo>
                  <a:pt x="19328" y="8407"/>
                  <a:pt x="19069" y="7129"/>
                  <a:pt x="18558" y="5940"/>
                </a:cubicBezTo>
                <a:cubicBezTo>
                  <a:pt x="18066" y="4789"/>
                  <a:pt x="17360" y="3741"/>
                  <a:pt x="16472" y="2857"/>
                </a:cubicBezTo>
                <a:cubicBezTo>
                  <a:pt x="15587" y="1969"/>
                  <a:pt x="14539" y="1263"/>
                  <a:pt x="13389" y="770"/>
                </a:cubicBezTo>
                <a:cubicBezTo>
                  <a:pt x="12199" y="260"/>
                  <a:pt x="10922" y="0"/>
                  <a:pt x="9630" y="0"/>
                </a:cubicBezTo>
                <a:close/>
              </a:path>
            </a:pathLst>
          </a:custGeom>
          <a:solidFill>
            <a:srgbClr val="5F7D95"/>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278" name="Google Shape;12278;p21"/>
          <p:cNvSpPr/>
          <p:nvPr/>
        </p:nvSpPr>
        <p:spPr>
          <a:xfrm>
            <a:off x="1746290" y="4821233"/>
            <a:ext cx="266263" cy="263671"/>
          </a:xfrm>
          <a:custGeom>
            <a:avLst/>
            <a:gdLst/>
            <a:ahLst/>
            <a:cxnLst/>
            <a:rect l="l" t="t" r="r" b="b"/>
            <a:pathLst>
              <a:path w="19516" h="19326" extrusionOk="0">
                <a:moveTo>
                  <a:pt x="15929" y="1934"/>
                </a:moveTo>
                <a:lnTo>
                  <a:pt x="15929" y="2834"/>
                </a:lnTo>
                <a:cubicBezTo>
                  <a:pt x="15929" y="3145"/>
                  <a:pt x="16182" y="3398"/>
                  <a:pt x="16496" y="3398"/>
                </a:cubicBezTo>
                <a:lnTo>
                  <a:pt x="17393" y="3398"/>
                </a:lnTo>
                <a:lnTo>
                  <a:pt x="16261" y="4531"/>
                </a:lnTo>
                <a:lnTo>
                  <a:pt x="14796" y="4531"/>
                </a:lnTo>
                <a:lnTo>
                  <a:pt x="14796" y="3066"/>
                </a:lnTo>
                <a:lnTo>
                  <a:pt x="15929" y="1934"/>
                </a:lnTo>
                <a:close/>
                <a:moveTo>
                  <a:pt x="9663" y="7927"/>
                </a:moveTo>
                <a:cubicBezTo>
                  <a:pt x="9926" y="7927"/>
                  <a:pt x="10183" y="7991"/>
                  <a:pt x="10418" y="8109"/>
                </a:cubicBezTo>
                <a:lnTo>
                  <a:pt x="9262" y="9262"/>
                </a:lnTo>
                <a:cubicBezTo>
                  <a:pt x="9041" y="9485"/>
                  <a:pt x="9041" y="9842"/>
                  <a:pt x="9262" y="10065"/>
                </a:cubicBezTo>
                <a:cubicBezTo>
                  <a:pt x="9372" y="10175"/>
                  <a:pt x="9517" y="10231"/>
                  <a:pt x="9662" y="10231"/>
                </a:cubicBezTo>
                <a:cubicBezTo>
                  <a:pt x="9807" y="10231"/>
                  <a:pt x="9952" y="10175"/>
                  <a:pt x="10062" y="10065"/>
                </a:cubicBezTo>
                <a:lnTo>
                  <a:pt x="11218" y="8909"/>
                </a:lnTo>
                <a:cubicBezTo>
                  <a:pt x="11336" y="9141"/>
                  <a:pt x="11399" y="9401"/>
                  <a:pt x="11399" y="9664"/>
                </a:cubicBezTo>
                <a:cubicBezTo>
                  <a:pt x="11399" y="10585"/>
                  <a:pt x="10605" y="11364"/>
                  <a:pt x="9663" y="11364"/>
                </a:cubicBezTo>
                <a:cubicBezTo>
                  <a:pt x="8721" y="11364"/>
                  <a:pt x="7927" y="10585"/>
                  <a:pt x="7927" y="9664"/>
                </a:cubicBezTo>
                <a:cubicBezTo>
                  <a:pt x="7927" y="8722"/>
                  <a:pt x="8721" y="7927"/>
                  <a:pt x="9663" y="7927"/>
                </a:cubicBezTo>
                <a:close/>
                <a:moveTo>
                  <a:pt x="9663" y="5663"/>
                </a:moveTo>
                <a:cubicBezTo>
                  <a:pt x="10527" y="5666"/>
                  <a:pt x="11363" y="5953"/>
                  <a:pt x="12049" y="6478"/>
                </a:cubicBezTo>
                <a:lnTo>
                  <a:pt x="11242" y="7287"/>
                </a:lnTo>
                <a:cubicBezTo>
                  <a:pt x="10777" y="6967"/>
                  <a:pt x="10228" y="6798"/>
                  <a:pt x="9663" y="6795"/>
                </a:cubicBezTo>
                <a:cubicBezTo>
                  <a:pt x="8108" y="6795"/>
                  <a:pt x="6795" y="8109"/>
                  <a:pt x="6795" y="9664"/>
                </a:cubicBezTo>
                <a:cubicBezTo>
                  <a:pt x="6795" y="10422"/>
                  <a:pt x="7103" y="11143"/>
                  <a:pt x="7649" y="11669"/>
                </a:cubicBezTo>
                <a:cubicBezTo>
                  <a:pt x="8208" y="12220"/>
                  <a:pt x="8935" y="12495"/>
                  <a:pt x="9663" y="12495"/>
                </a:cubicBezTo>
                <a:cubicBezTo>
                  <a:pt x="10391" y="12495"/>
                  <a:pt x="11119" y="12220"/>
                  <a:pt x="11677" y="11669"/>
                </a:cubicBezTo>
                <a:cubicBezTo>
                  <a:pt x="12224" y="11143"/>
                  <a:pt x="12532" y="10422"/>
                  <a:pt x="12532" y="9664"/>
                </a:cubicBezTo>
                <a:cubicBezTo>
                  <a:pt x="12529" y="9099"/>
                  <a:pt x="12360" y="8549"/>
                  <a:pt x="12043" y="8084"/>
                </a:cubicBezTo>
                <a:lnTo>
                  <a:pt x="12849" y="7278"/>
                </a:lnTo>
                <a:cubicBezTo>
                  <a:pt x="13374" y="7964"/>
                  <a:pt x="13661" y="8800"/>
                  <a:pt x="13664" y="9664"/>
                </a:cubicBezTo>
                <a:cubicBezTo>
                  <a:pt x="13664" y="11850"/>
                  <a:pt x="11870" y="13628"/>
                  <a:pt x="9663" y="13628"/>
                </a:cubicBezTo>
                <a:cubicBezTo>
                  <a:pt x="7456" y="13628"/>
                  <a:pt x="5662" y="11850"/>
                  <a:pt x="5662" y="9664"/>
                </a:cubicBezTo>
                <a:cubicBezTo>
                  <a:pt x="5662" y="7496"/>
                  <a:pt x="7495" y="5663"/>
                  <a:pt x="9663" y="5663"/>
                </a:cubicBezTo>
                <a:close/>
                <a:moveTo>
                  <a:pt x="9676" y="3398"/>
                </a:moveTo>
                <a:cubicBezTo>
                  <a:pt x="11130" y="3398"/>
                  <a:pt x="12541" y="3902"/>
                  <a:pt x="13664" y="4826"/>
                </a:cubicBezTo>
                <a:lnTo>
                  <a:pt x="13664" y="4863"/>
                </a:lnTo>
                <a:lnTo>
                  <a:pt x="12861" y="5663"/>
                </a:lnTo>
                <a:cubicBezTo>
                  <a:pt x="11911" y="4901"/>
                  <a:pt x="10770" y="4528"/>
                  <a:pt x="9634" y="4528"/>
                </a:cubicBezTo>
                <a:cubicBezTo>
                  <a:pt x="8214" y="4528"/>
                  <a:pt x="6803" y="5111"/>
                  <a:pt x="5786" y="6246"/>
                </a:cubicBezTo>
                <a:cubicBezTo>
                  <a:pt x="3959" y="8287"/>
                  <a:pt x="4047" y="11403"/>
                  <a:pt x="5985" y="13341"/>
                </a:cubicBezTo>
                <a:cubicBezTo>
                  <a:pt x="6991" y="14346"/>
                  <a:pt x="8313" y="14852"/>
                  <a:pt x="9638" y="14852"/>
                </a:cubicBezTo>
                <a:cubicBezTo>
                  <a:pt x="10866" y="14852"/>
                  <a:pt x="12096" y="14417"/>
                  <a:pt x="13078" y="13538"/>
                </a:cubicBezTo>
                <a:cubicBezTo>
                  <a:pt x="15119" y="11711"/>
                  <a:pt x="15376" y="8604"/>
                  <a:pt x="13664" y="6463"/>
                </a:cubicBezTo>
                <a:lnTo>
                  <a:pt x="14464" y="5663"/>
                </a:lnTo>
                <a:lnTo>
                  <a:pt x="14503" y="5663"/>
                </a:lnTo>
                <a:cubicBezTo>
                  <a:pt x="15430" y="6789"/>
                  <a:pt x="15935" y="8205"/>
                  <a:pt x="15929" y="9664"/>
                </a:cubicBezTo>
                <a:cubicBezTo>
                  <a:pt x="15929" y="13100"/>
                  <a:pt x="13117" y="15893"/>
                  <a:pt x="9663" y="15893"/>
                </a:cubicBezTo>
                <a:cubicBezTo>
                  <a:pt x="6209" y="15893"/>
                  <a:pt x="3398" y="13100"/>
                  <a:pt x="3398" y="9664"/>
                </a:cubicBezTo>
                <a:cubicBezTo>
                  <a:pt x="3398" y="6209"/>
                  <a:pt x="6209" y="3398"/>
                  <a:pt x="9663" y="3398"/>
                </a:cubicBezTo>
                <a:cubicBezTo>
                  <a:pt x="9668" y="3398"/>
                  <a:pt x="9672" y="3398"/>
                  <a:pt x="9676" y="3398"/>
                </a:cubicBezTo>
                <a:close/>
                <a:moveTo>
                  <a:pt x="9663" y="1134"/>
                </a:moveTo>
                <a:cubicBezTo>
                  <a:pt x="11176" y="1134"/>
                  <a:pt x="12661" y="1532"/>
                  <a:pt x="13975" y="2287"/>
                </a:cubicBezTo>
                <a:lnTo>
                  <a:pt x="13830" y="2432"/>
                </a:lnTo>
                <a:cubicBezTo>
                  <a:pt x="13724" y="2538"/>
                  <a:pt x="13664" y="2683"/>
                  <a:pt x="13664" y="2834"/>
                </a:cubicBezTo>
                <a:lnTo>
                  <a:pt x="13664" y="3428"/>
                </a:lnTo>
                <a:cubicBezTo>
                  <a:pt x="12473" y="2670"/>
                  <a:pt x="11090" y="2266"/>
                  <a:pt x="9679" y="2266"/>
                </a:cubicBezTo>
                <a:cubicBezTo>
                  <a:pt x="9674" y="2266"/>
                  <a:pt x="9668" y="2266"/>
                  <a:pt x="9663" y="2266"/>
                </a:cubicBezTo>
                <a:cubicBezTo>
                  <a:pt x="7701" y="2266"/>
                  <a:pt x="5847" y="3039"/>
                  <a:pt x="4443" y="4443"/>
                </a:cubicBezTo>
                <a:cubicBezTo>
                  <a:pt x="3039" y="5847"/>
                  <a:pt x="2266" y="7701"/>
                  <a:pt x="2266" y="9664"/>
                </a:cubicBezTo>
                <a:cubicBezTo>
                  <a:pt x="2266" y="11626"/>
                  <a:pt x="3039" y="13474"/>
                  <a:pt x="4443" y="14866"/>
                </a:cubicBezTo>
                <a:cubicBezTo>
                  <a:pt x="5886" y="16305"/>
                  <a:pt x="7775" y="17024"/>
                  <a:pt x="9663" y="17024"/>
                </a:cubicBezTo>
                <a:cubicBezTo>
                  <a:pt x="11552" y="17024"/>
                  <a:pt x="13441" y="16305"/>
                  <a:pt x="14884" y="14866"/>
                </a:cubicBezTo>
                <a:cubicBezTo>
                  <a:pt x="16288" y="13474"/>
                  <a:pt x="17061" y="11626"/>
                  <a:pt x="17061" y="9664"/>
                </a:cubicBezTo>
                <a:cubicBezTo>
                  <a:pt x="17064" y="8248"/>
                  <a:pt x="16659" y="6859"/>
                  <a:pt x="15898" y="5663"/>
                </a:cubicBezTo>
                <a:lnTo>
                  <a:pt x="16496" y="5663"/>
                </a:lnTo>
                <a:cubicBezTo>
                  <a:pt x="16644" y="5663"/>
                  <a:pt x="16789" y="5602"/>
                  <a:pt x="16895" y="5497"/>
                </a:cubicBezTo>
                <a:lnTo>
                  <a:pt x="17040" y="5352"/>
                </a:lnTo>
                <a:cubicBezTo>
                  <a:pt x="17795" y="6665"/>
                  <a:pt x="18193" y="8151"/>
                  <a:pt x="18193" y="9664"/>
                </a:cubicBezTo>
                <a:cubicBezTo>
                  <a:pt x="18193" y="14368"/>
                  <a:pt x="14367" y="18194"/>
                  <a:pt x="9663" y="18194"/>
                </a:cubicBezTo>
                <a:cubicBezTo>
                  <a:pt x="4959" y="18194"/>
                  <a:pt x="1133" y="14368"/>
                  <a:pt x="1133" y="9664"/>
                </a:cubicBezTo>
                <a:cubicBezTo>
                  <a:pt x="1133" y="4959"/>
                  <a:pt x="4959" y="1134"/>
                  <a:pt x="9663" y="1134"/>
                </a:cubicBezTo>
                <a:close/>
                <a:moveTo>
                  <a:pt x="16491" y="0"/>
                </a:moveTo>
                <a:cubicBezTo>
                  <a:pt x="16352" y="0"/>
                  <a:pt x="16210" y="52"/>
                  <a:pt x="16095" y="167"/>
                </a:cubicBezTo>
                <a:lnTo>
                  <a:pt x="14799" y="1463"/>
                </a:lnTo>
                <a:cubicBezTo>
                  <a:pt x="13256" y="509"/>
                  <a:pt x="11478" y="4"/>
                  <a:pt x="9663" y="1"/>
                </a:cubicBezTo>
                <a:cubicBezTo>
                  <a:pt x="7094" y="1"/>
                  <a:pt x="4669" y="1010"/>
                  <a:pt x="2839" y="2840"/>
                </a:cubicBezTo>
                <a:cubicBezTo>
                  <a:pt x="1009" y="4669"/>
                  <a:pt x="1" y="7094"/>
                  <a:pt x="1" y="9664"/>
                </a:cubicBezTo>
                <a:cubicBezTo>
                  <a:pt x="1" y="12233"/>
                  <a:pt x="1009" y="14658"/>
                  <a:pt x="2839" y="16488"/>
                </a:cubicBezTo>
                <a:cubicBezTo>
                  <a:pt x="4669" y="18317"/>
                  <a:pt x="7094" y="19326"/>
                  <a:pt x="9663" y="19326"/>
                </a:cubicBezTo>
                <a:cubicBezTo>
                  <a:pt x="12233" y="19326"/>
                  <a:pt x="14657" y="18317"/>
                  <a:pt x="16487" y="16488"/>
                </a:cubicBezTo>
                <a:cubicBezTo>
                  <a:pt x="18317" y="14658"/>
                  <a:pt x="19325" y="12233"/>
                  <a:pt x="19325" y="9664"/>
                </a:cubicBezTo>
                <a:cubicBezTo>
                  <a:pt x="19322" y="7849"/>
                  <a:pt x="18818" y="6070"/>
                  <a:pt x="17864" y="4528"/>
                </a:cubicBezTo>
                <a:lnTo>
                  <a:pt x="19159" y="3232"/>
                </a:lnTo>
                <a:cubicBezTo>
                  <a:pt x="19516" y="2876"/>
                  <a:pt x="19265" y="2266"/>
                  <a:pt x="18761" y="2266"/>
                </a:cubicBezTo>
                <a:lnTo>
                  <a:pt x="17061" y="2266"/>
                </a:lnTo>
                <a:lnTo>
                  <a:pt x="17061" y="569"/>
                </a:lnTo>
                <a:cubicBezTo>
                  <a:pt x="17061" y="226"/>
                  <a:pt x="16782" y="0"/>
                  <a:pt x="16491" y="0"/>
                </a:cubicBezTo>
                <a:close/>
              </a:path>
            </a:pathLst>
          </a:custGeom>
          <a:solidFill>
            <a:srgbClr val="5F7D95"/>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grpSp>
        <p:nvGrpSpPr>
          <p:cNvPr id="12279" name="Google Shape;12279;p21"/>
          <p:cNvGrpSpPr/>
          <p:nvPr/>
        </p:nvGrpSpPr>
        <p:grpSpPr>
          <a:xfrm>
            <a:off x="3011477" y="4823704"/>
            <a:ext cx="272567" cy="258745"/>
            <a:chOff x="6222125" y="2025975"/>
            <a:chExt cx="499450" cy="474125"/>
          </a:xfrm>
        </p:grpSpPr>
        <p:sp>
          <p:nvSpPr>
            <p:cNvPr id="12280" name="Google Shape;12280;p21"/>
            <p:cNvSpPr/>
            <p:nvPr/>
          </p:nvSpPr>
          <p:spPr>
            <a:xfrm>
              <a:off x="6222125" y="2025975"/>
              <a:ext cx="499450" cy="474125"/>
            </a:xfrm>
            <a:custGeom>
              <a:avLst/>
              <a:gdLst/>
              <a:ahLst/>
              <a:cxnLst/>
              <a:rect l="l" t="t" r="r" b="b"/>
              <a:pathLst>
                <a:path w="19978" h="18965" extrusionOk="0">
                  <a:moveTo>
                    <a:pt x="10490" y="1134"/>
                  </a:moveTo>
                  <a:cubicBezTo>
                    <a:pt x="15095" y="1134"/>
                    <a:pt x="18839" y="4878"/>
                    <a:pt x="18839" y="9483"/>
                  </a:cubicBezTo>
                  <a:cubicBezTo>
                    <a:pt x="18839" y="14087"/>
                    <a:pt x="15095" y="17832"/>
                    <a:pt x="10490" y="17832"/>
                  </a:cubicBezTo>
                  <a:cubicBezTo>
                    <a:pt x="5886" y="17832"/>
                    <a:pt x="2142" y="14087"/>
                    <a:pt x="2142" y="9483"/>
                  </a:cubicBezTo>
                  <a:cubicBezTo>
                    <a:pt x="2142" y="4878"/>
                    <a:pt x="5886" y="1134"/>
                    <a:pt x="10490" y="1134"/>
                  </a:cubicBezTo>
                  <a:close/>
                  <a:moveTo>
                    <a:pt x="10488" y="0"/>
                  </a:moveTo>
                  <a:cubicBezTo>
                    <a:pt x="6717" y="0"/>
                    <a:pt x="3222" y="2259"/>
                    <a:pt x="1731" y="5853"/>
                  </a:cubicBezTo>
                  <a:cubicBezTo>
                    <a:pt x="1" y="10032"/>
                    <a:pt x="1462" y="14854"/>
                    <a:pt x="5222" y="17367"/>
                  </a:cubicBezTo>
                  <a:cubicBezTo>
                    <a:pt x="6828" y="18439"/>
                    <a:pt x="8663" y="18964"/>
                    <a:pt x="10487" y="18964"/>
                  </a:cubicBezTo>
                  <a:cubicBezTo>
                    <a:pt x="12934" y="18964"/>
                    <a:pt x="15362" y="18020"/>
                    <a:pt x="17194" y="16186"/>
                  </a:cubicBezTo>
                  <a:cubicBezTo>
                    <a:pt x="18978" y="14414"/>
                    <a:pt x="19978" y="11998"/>
                    <a:pt x="19972" y="9483"/>
                  </a:cubicBezTo>
                  <a:cubicBezTo>
                    <a:pt x="19972" y="4960"/>
                    <a:pt x="16777" y="1065"/>
                    <a:pt x="12341" y="183"/>
                  </a:cubicBezTo>
                  <a:cubicBezTo>
                    <a:pt x="11721" y="60"/>
                    <a:pt x="11101" y="0"/>
                    <a:pt x="10488" y="0"/>
                  </a:cubicBezTo>
                  <a:close/>
                </a:path>
              </a:pathLst>
            </a:custGeom>
            <a:solidFill>
              <a:srgbClr val="5F7D95"/>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281" name="Google Shape;12281;p21"/>
            <p:cNvSpPr/>
            <p:nvPr/>
          </p:nvSpPr>
          <p:spPr>
            <a:xfrm>
              <a:off x="6309175" y="2087825"/>
              <a:ext cx="350425" cy="350425"/>
            </a:xfrm>
            <a:custGeom>
              <a:avLst/>
              <a:gdLst/>
              <a:ahLst/>
              <a:cxnLst/>
              <a:rect l="l" t="t" r="r" b="b"/>
              <a:pathLst>
                <a:path w="14017" h="14017" extrusionOk="0">
                  <a:moveTo>
                    <a:pt x="7008" y="1133"/>
                  </a:moveTo>
                  <a:cubicBezTo>
                    <a:pt x="10248" y="1133"/>
                    <a:pt x="12884" y="3769"/>
                    <a:pt x="12884" y="7009"/>
                  </a:cubicBezTo>
                  <a:cubicBezTo>
                    <a:pt x="12884" y="10249"/>
                    <a:pt x="10248" y="12885"/>
                    <a:pt x="7008" y="12885"/>
                  </a:cubicBezTo>
                  <a:cubicBezTo>
                    <a:pt x="3769" y="12885"/>
                    <a:pt x="1133" y="10249"/>
                    <a:pt x="1133" y="7009"/>
                  </a:cubicBezTo>
                  <a:cubicBezTo>
                    <a:pt x="1133" y="3769"/>
                    <a:pt x="3769" y="1133"/>
                    <a:pt x="7008" y="1133"/>
                  </a:cubicBezTo>
                  <a:close/>
                  <a:moveTo>
                    <a:pt x="7008" y="1"/>
                  </a:moveTo>
                  <a:cubicBezTo>
                    <a:pt x="3144" y="1"/>
                    <a:pt x="0" y="3144"/>
                    <a:pt x="0" y="7009"/>
                  </a:cubicBezTo>
                  <a:cubicBezTo>
                    <a:pt x="0" y="10874"/>
                    <a:pt x="3144" y="14017"/>
                    <a:pt x="7008" y="14017"/>
                  </a:cubicBezTo>
                  <a:cubicBezTo>
                    <a:pt x="10873" y="14017"/>
                    <a:pt x="14017" y="10874"/>
                    <a:pt x="14017" y="7009"/>
                  </a:cubicBezTo>
                  <a:cubicBezTo>
                    <a:pt x="14017" y="3144"/>
                    <a:pt x="10873" y="1"/>
                    <a:pt x="7008" y="1"/>
                  </a:cubicBezTo>
                  <a:close/>
                </a:path>
              </a:pathLst>
            </a:custGeom>
            <a:solidFill>
              <a:srgbClr val="5F7D95"/>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282" name="Google Shape;12282;p21"/>
            <p:cNvSpPr/>
            <p:nvPr/>
          </p:nvSpPr>
          <p:spPr>
            <a:xfrm>
              <a:off x="6431600" y="2142250"/>
              <a:ext cx="105575" cy="241575"/>
            </a:xfrm>
            <a:custGeom>
              <a:avLst/>
              <a:gdLst/>
              <a:ahLst/>
              <a:cxnLst/>
              <a:rect l="l" t="t" r="r" b="b"/>
              <a:pathLst>
                <a:path w="4223" h="9663" extrusionOk="0">
                  <a:moveTo>
                    <a:pt x="2111" y="1"/>
                  </a:moveTo>
                  <a:cubicBezTo>
                    <a:pt x="1797" y="1"/>
                    <a:pt x="1547" y="254"/>
                    <a:pt x="1547" y="568"/>
                  </a:cubicBezTo>
                  <a:lnTo>
                    <a:pt x="1547" y="1504"/>
                  </a:lnTo>
                  <a:cubicBezTo>
                    <a:pt x="599" y="1785"/>
                    <a:pt x="1" y="2718"/>
                    <a:pt x="143" y="3697"/>
                  </a:cubicBezTo>
                  <a:cubicBezTo>
                    <a:pt x="285" y="4675"/>
                    <a:pt x="1124" y="5399"/>
                    <a:pt x="2111" y="5399"/>
                  </a:cubicBezTo>
                  <a:cubicBezTo>
                    <a:pt x="2872" y="5399"/>
                    <a:pt x="3256" y="6320"/>
                    <a:pt x="2715" y="6858"/>
                  </a:cubicBezTo>
                  <a:cubicBezTo>
                    <a:pt x="2542" y="7033"/>
                    <a:pt x="2328" y="7111"/>
                    <a:pt x="2118" y="7111"/>
                  </a:cubicBezTo>
                  <a:cubicBezTo>
                    <a:pt x="1679" y="7111"/>
                    <a:pt x="1257" y="6769"/>
                    <a:pt x="1257" y="6254"/>
                  </a:cubicBezTo>
                  <a:cubicBezTo>
                    <a:pt x="1257" y="5940"/>
                    <a:pt x="1003" y="5686"/>
                    <a:pt x="689" y="5686"/>
                  </a:cubicBezTo>
                  <a:cubicBezTo>
                    <a:pt x="378" y="5686"/>
                    <a:pt x="125" y="5940"/>
                    <a:pt x="125" y="6254"/>
                  </a:cubicBezTo>
                  <a:cubicBezTo>
                    <a:pt x="125" y="7133"/>
                    <a:pt x="701" y="7909"/>
                    <a:pt x="1547" y="8159"/>
                  </a:cubicBezTo>
                  <a:lnTo>
                    <a:pt x="1547" y="9098"/>
                  </a:lnTo>
                  <a:cubicBezTo>
                    <a:pt x="1547" y="9409"/>
                    <a:pt x="1797" y="9663"/>
                    <a:pt x="2111" y="9663"/>
                  </a:cubicBezTo>
                  <a:cubicBezTo>
                    <a:pt x="2425" y="9663"/>
                    <a:pt x="2679" y="9409"/>
                    <a:pt x="2679" y="9098"/>
                  </a:cubicBezTo>
                  <a:lnTo>
                    <a:pt x="2679" y="8159"/>
                  </a:lnTo>
                  <a:cubicBezTo>
                    <a:pt x="3624" y="7878"/>
                    <a:pt x="4222" y="6945"/>
                    <a:pt x="4080" y="5967"/>
                  </a:cubicBezTo>
                  <a:cubicBezTo>
                    <a:pt x="3939" y="4991"/>
                    <a:pt x="3102" y="4267"/>
                    <a:pt x="2118" y="4267"/>
                  </a:cubicBezTo>
                  <a:cubicBezTo>
                    <a:pt x="2116" y="4267"/>
                    <a:pt x="2114" y="4267"/>
                    <a:pt x="2111" y="4267"/>
                  </a:cubicBezTo>
                  <a:cubicBezTo>
                    <a:pt x="2106" y="4267"/>
                    <a:pt x="2100" y="4267"/>
                    <a:pt x="2095" y="4267"/>
                  </a:cubicBezTo>
                  <a:cubicBezTo>
                    <a:pt x="1622" y="4267"/>
                    <a:pt x="1239" y="3884"/>
                    <a:pt x="1239" y="3410"/>
                  </a:cubicBezTo>
                  <a:cubicBezTo>
                    <a:pt x="1239" y="2935"/>
                    <a:pt x="1622" y="2555"/>
                    <a:pt x="2095" y="2555"/>
                  </a:cubicBezTo>
                  <a:cubicBezTo>
                    <a:pt x="2100" y="2555"/>
                    <a:pt x="2106" y="2555"/>
                    <a:pt x="2111" y="2555"/>
                  </a:cubicBezTo>
                  <a:cubicBezTo>
                    <a:pt x="2582" y="2555"/>
                    <a:pt x="2966" y="2939"/>
                    <a:pt x="2966" y="3410"/>
                  </a:cubicBezTo>
                  <a:cubicBezTo>
                    <a:pt x="2966" y="3724"/>
                    <a:pt x="3220" y="3977"/>
                    <a:pt x="3534" y="3977"/>
                  </a:cubicBezTo>
                  <a:cubicBezTo>
                    <a:pt x="3845" y="3977"/>
                    <a:pt x="4098" y="3724"/>
                    <a:pt x="4098" y="3410"/>
                  </a:cubicBezTo>
                  <a:cubicBezTo>
                    <a:pt x="4098" y="2531"/>
                    <a:pt x="3522" y="1755"/>
                    <a:pt x="2679" y="1504"/>
                  </a:cubicBezTo>
                  <a:lnTo>
                    <a:pt x="2679" y="568"/>
                  </a:lnTo>
                  <a:cubicBezTo>
                    <a:pt x="2679" y="254"/>
                    <a:pt x="2425" y="1"/>
                    <a:pt x="2111" y="1"/>
                  </a:cubicBezTo>
                  <a:close/>
                </a:path>
              </a:pathLst>
            </a:custGeom>
            <a:solidFill>
              <a:srgbClr val="5F7D95"/>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grpSp>
      <p:sp>
        <p:nvSpPr>
          <p:cNvPr id="12283" name="Google Shape;12283;p21"/>
          <p:cNvSpPr txBox="1"/>
          <p:nvPr/>
        </p:nvSpPr>
        <p:spPr>
          <a:xfrm>
            <a:off x="1397937" y="2547719"/>
            <a:ext cx="965600" cy="315600"/>
          </a:xfrm>
          <a:prstGeom prst="rect">
            <a:avLst/>
          </a:prstGeom>
          <a:noFill/>
          <a:ln>
            <a:noFill/>
          </a:ln>
        </p:spPr>
        <p:txBody>
          <a:bodyPr spcFirstLastPara="1" wrap="square" lIns="121900" tIns="121900" rIns="121900" bIns="121900" anchor="ctr" anchorCtr="0">
            <a:noAutofit/>
          </a:bodyPr>
          <a:lstStyle/>
          <a:p>
            <a:pPr algn="ctr" defTabSz="1219170" rtl="1">
              <a:buClr>
                <a:srgbClr val="000000"/>
              </a:buClr>
              <a:defRPr/>
            </a:pPr>
            <a:r>
              <a:rPr lang="fa-IR" sz="1200" kern="0" dirty="0">
                <a:latin typeface="Arial"/>
                <a:cs typeface="B Nazanin" pitchFamily="2" charset="-78"/>
                <a:sym typeface="Arial"/>
              </a:rPr>
              <a:t>متن</a:t>
            </a:r>
            <a:r>
              <a:rPr lang="es" sz="1200" kern="0" dirty="0">
                <a:latin typeface="Arial"/>
                <a:cs typeface="B Nazanin" pitchFamily="2" charset="-78"/>
                <a:sym typeface="Arial"/>
              </a:rPr>
              <a:t> 1</a:t>
            </a:r>
            <a:endParaRPr sz="1200" kern="0" dirty="0">
              <a:latin typeface="Arial"/>
              <a:cs typeface="B Nazanin" pitchFamily="2" charset="-78"/>
              <a:sym typeface="Arial"/>
            </a:endParaRPr>
          </a:p>
        </p:txBody>
      </p:sp>
      <p:sp>
        <p:nvSpPr>
          <p:cNvPr id="12284" name="Google Shape;12284;p21"/>
          <p:cNvSpPr txBox="1"/>
          <p:nvPr/>
        </p:nvSpPr>
        <p:spPr>
          <a:xfrm>
            <a:off x="2664981" y="2546447"/>
            <a:ext cx="965600" cy="315600"/>
          </a:xfrm>
          <a:prstGeom prst="rect">
            <a:avLst/>
          </a:prstGeom>
          <a:noFill/>
          <a:ln>
            <a:noFill/>
          </a:ln>
        </p:spPr>
        <p:txBody>
          <a:bodyPr spcFirstLastPara="1" wrap="square" lIns="121900" tIns="121900" rIns="121900" bIns="121900" anchor="ctr" anchorCtr="0">
            <a:noAutofit/>
          </a:bodyPr>
          <a:lstStyle/>
          <a:p>
            <a:pPr algn="ctr" defTabSz="1219170" rtl="1">
              <a:buClr>
                <a:srgbClr val="000000"/>
              </a:buClr>
              <a:defRPr/>
            </a:pPr>
            <a:r>
              <a:rPr lang="fa-IR" sz="1200" kern="0" dirty="0">
                <a:latin typeface="Arial"/>
                <a:cs typeface="B Nazanin" pitchFamily="2" charset="-78"/>
                <a:sym typeface="Arial"/>
              </a:rPr>
              <a:t>متن</a:t>
            </a:r>
            <a:r>
              <a:rPr lang="es" sz="1200" kern="0" dirty="0">
                <a:latin typeface="Arial"/>
                <a:cs typeface="B Nazanin" pitchFamily="2" charset="-78"/>
                <a:sym typeface="Arial"/>
              </a:rPr>
              <a:t> 2</a:t>
            </a:r>
            <a:endParaRPr sz="1200" kern="0" dirty="0">
              <a:latin typeface="Arial"/>
              <a:cs typeface="B Nazanin" pitchFamily="2" charset="-78"/>
              <a:sym typeface="Arial"/>
            </a:endParaRPr>
          </a:p>
        </p:txBody>
      </p:sp>
      <p:sp>
        <p:nvSpPr>
          <p:cNvPr id="12285" name="Google Shape;12285;p21"/>
          <p:cNvSpPr txBox="1"/>
          <p:nvPr/>
        </p:nvSpPr>
        <p:spPr>
          <a:xfrm>
            <a:off x="3932025" y="2546447"/>
            <a:ext cx="965600" cy="315600"/>
          </a:xfrm>
          <a:prstGeom prst="rect">
            <a:avLst/>
          </a:prstGeom>
          <a:noFill/>
          <a:ln>
            <a:noFill/>
          </a:ln>
        </p:spPr>
        <p:txBody>
          <a:bodyPr spcFirstLastPara="1" wrap="square" lIns="121900" tIns="121900" rIns="121900" bIns="121900" anchor="ctr" anchorCtr="0">
            <a:noAutofit/>
          </a:bodyPr>
          <a:lstStyle/>
          <a:p>
            <a:pPr algn="ctr" defTabSz="1219170" rtl="1">
              <a:buClr>
                <a:srgbClr val="000000"/>
              </a:buClr>
              <a:defRPr/>
            </a:pPr>
            <a:r>
              <a:rPr lang="fa-IR" sz="1200" kern="0" dirty="0">
                <a:latin typeface="Arial"/>
                <a:cs typeface="B Nazanin" pitchFamily="2" charset="-78"/>
                <a:sym typeface="Arial"/>
              </a:rPr>
              <a:t>متن</a:t>
            </a:r>
            <a:r>
              <a:rPr lang="es" sz="1200" kern="0" dirty="0">
                <a:latin typeface="Arial"/>
                <a:cs typeface="B Nazanin" pitchFamily="2" charset="-78"/>
                <a:sym typeface="Arial"/>
              </a:rPr>
              <a:t> 3</a:t>
            </a:r>
            <a:endParaRPr sz="1200" kern="0" dirty="0">
              <a:latin typeface="Arial"/>
              <a:cs typeface="B Nazanin" pitchFamily="2" charset="-78"/>
              <a:sym typeface="Arial"/>
            </a:endParaRPr>
          </a:p>
        </p:txBody>
      </p:sp>
      <p:sp>
        <p:nvSpPr>
          <p:cNvPr id="12286" name="Google Shape;12286;p21"/>
          <p:cNvSpPr txBox="1"/>
          <p:nvPr/>
        </p:nvSpPr>
        <p:spPr>
          <a:xfrm>
            <a:off x="1397800" y="5230877"/>
            <a:ext cx="965600" cy="315600"/>
          </a:xfrm>
          <a:prstGeom prst="rect">
            <a:avLst/>
          </a:prstGeom>
          <a:noFill/>
          <a:ln>
            <a:noFill/>
          </a:ln>
        </p:spPr>
        <p:txBody>
          <a:bodyPr spcFirstLastPara="1" wrap="square" lIns="121900" tIns="121900" rIns="121900" bIns="121900" anchor="ctr" anchorCtr="0">
            <a:noAutofit/>
          </a:bodyPr>
          <a:lstStyle/>
          <a:p>
            <a:pPr algn="ctr" defTabSz="1219170" rtl="1">
              <a:buClr>
                <a:srgbClr val="000000"/>
              </a:buClr>
              <a:defRPr/>
            </a:pPr>
            <a:r>
              <a:rPr lang="fa-IR" sz="1200" kern="0" dirty="0">
                <a:latin typeface="Arial"/>
                <a:cs typeface="B Nazanin" pitchFamily="2" charset="-78"/>
                <a:sym typeface="Arial"/>
              </a:rPr>
              <a:t>متن</a:t>
            </a:r>
            <a:r>
              <a:rPr lang="es" sz="1200" kern="0" dirty="0">
                <a:latin typeface="Arial"/>
                <a:cs typeface="B Nazanin" pitchFamily="2" charset="-78"/>
                <a:sym typeface="Arial"/>
              </a:rPr>
              <a:t> 4</a:t>
            </a:r>
            <a:endParaRPr sz="1200" kern="0" dirty="0">
              <a:latin typeface="Arial"/>
              <a:cs typeface="B Nazanin" pitchFamily="2" charset="-78"/>
              <a:sym typeface="Arial"/>
            </a:endParaRPr>
          </a:p>
        </p:txBody>
      </p:sp>
      <p:sp>
        <p:nvSpPr>
          <p:cNvPr id="12287" name="Google Shape;12287;p21"/>
          <p:cNvSpPr txBox="1"/>
          <p:nvPr/>
        </p:nvSpPr>
        <p:spPr>
          <a:xfrm>
            <a:off x="2664912" y="5230877"/>
            <a:ext cx="965600" cy="315600"/>
          </a:xfrm>
          <a:prstGeom prst="rect">
            <a:avLst/>
          </a:prstGeom>
          <a:noFill/>
          <a:ln>
            <a:noFill/>
          </a:ln>
        </p:spPr>
        <p:txBody>
          <a:bodyPr spcFirstLastPara="1" wrap="square" lIns="121900" tIns="121900" rIns="121900" bIns="121900" anchor="ctr" anchorCtr="0">
            <a:noAutofit/>
          </a:bodyPr>
          <a:lstStyle/>
          <a:p>
            <a:pPr algn="ctr" defTabSz="1219170" rtl="1">
              <a:buClr>
                <a:srgbClr val="000000"/>
              </a:buClr>
              <a:defRPr/>
            </a:pPr>
            <a:r>
              <a:rPr lang="fa-IR" sz="1200" kern="0" dirty="0">
                <a:latin typeface="Arial"/>
                <a:cs typeface="B Nazanin" pitchFamily="2" charset="-78"/>
                <a:sym typeface="Arial"/>
              </a:rPr>
              <a:t>متن</a:t>
            </a:r>
            <a:r>
              <a:rPr lang="es" sz="1200" kern="0" dirty="0">
                <a:latin typeface="Arial"/>
                <a:cs typeface="B Nazanin" pitchFamily="2" charset="-78"/>
                <a:sym typeface="Arial"/>
              </a:rPr>
              <a:t> 5</a:t>
            </a:r>
            <a:endParaRPr sz="1200" kern="0" dirty="0">
              <a:latin typeface="Arial"/>
              <a:cs typeface="B Nazanin" pitchFamily="2" charset="-78"/>
              <a:sym typeface="Arial"/>
            </a:endParaRPr>
          </a:p>
        </p:txBody>
      </p:sp>
      <p:sp>
        <p:nvSpPr>
          <p:cNvPr id="12288" name="Google Shape;12288;p21"/>
          <p:cNvSpPr txBox="1"/>
          <p:nvPr/>
        </p:nvSpPr>
        <p:spPr>
          <a:xfrm>
            <a:off x="3932025" y="5230877"/>
            <a:ext cx="965600" cy="315600"/>
          </a:xfrm>
          <a:prstGeom prst="rect">
            <a:avLst/>
          </a:prstGeom>
          <a:noFill/>
          <a:ln>
            <a:noFill/>
          </a:ln>
        </p:spPr>
        <p:txBody>
          <a:bodyPr spcFirstLastPara="1" wrap="square" lIns="121900" tIns="121900" rIns="121900" bIns="121900" anchor="ctr" anchorCtr="0">
            <a:noAutofit/>
          </a:bodyPr>
          <a:lstStyle/>
          <a:p>
            <a:pPr algn="ctr" defTabSz="1219170" rtl="1">
              <a:buClr>
                <a:srgbClr val="000000"/>
              </a:buClr>
              <a:defRPr/>
            </a:pPr>
            <a:r>
              <a:rPr lang="fa-IR" sz="1200" kern="0" dirty="0">
                <a:latin typeface="Arial"/>
                <a:cs typeface="B Nazanin" pitchFamily="2" charset="-78"/>
                <a:sym typeface="Arial"/>
              </a:rPr>
              <a:t>متن</a:t>
            </a:r>
            <a:r>
              <a:rPr lang="es" sz="1200" kern="0" dirty="0">
                <a:latin typeface="Arial"/>
                <a:cs typeface="B Nazanin" pitchFamily="2" charset="-78"/>
                <a:sym typeface="Arial"/>
              </a:rPr>
              <a:t> 6</a:t>
            </a:r>
            <a:endParaRPr sz="1200" kern="0" dirty="0">
              <a:latin typeface="Arial"/>
              <a:cs typeface="B Nazanin" pitchFamily="2" charset="-78"/>
              <a:sym typeface="Arial"/>
            </a:endParaRPr>
          </a:p>
        </p:txBody>
      </p:sp>
      <p:sp>
        <p:nvSpPr>
          <p:cNvPr id="12289" name="Google Shape;12289;p21"/>
          <p:cNvSpPr/>
          <p:nvPr/>
        </p:nvSpPr>
        <p:spPr>
          <a:xfrm>
            <a:off x="1833049" y="2923235"/>
            <a:ext cx="85200" cy="85200"/>
          </a:xfrm>
          <a:prstGeom prst="ellipse">
            <a:avLst/>
          </a:prstGeom>
          <a:solidFill>
            <a:srgbClr val="A5B7C6"/>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290" name="Google Shape;12290;p21"/>
          <p:cNvSpPr/>
          <p:nvPr/>
        </p:nvSpPr>
        <p:spPr>
          <a:xfrm>
            <a:off x="3102173" y="2923235"/>
            <a:ext cx="85200" cy="85200"/>
          </a:xfrm>
          <a:prstGeom prst="ellipse">
            <a:avLst/>
          </a:prstGeom>
          <a:solidFill>
            <a:srgbClr val="A5B7C6"/>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291" name="Google Shape;12291;p21"/>
          <p:cNvSpPr/>
          <p:nvPr/>
        </p:nvSpPr>
        <p:spPr>
          <a:xfrm>
            <a:off x="4371313" y="2923235"/>
            <a:ext cx="85200" cy="85200"/>
          </a:xfrm>
          <a:prstGeom prst="ellipse">
            <a:avLst/>
          </a:prstGeom>
          <a:solidFill>
            <a:srgbClr val="A5B7C6"/>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292" name="Google Shape;12292;p21"/>
          <p:cNvSpPr/>
          <p:nvPr/>
        </p:nvSpPr>
        <p:spPr>
          <a:xfrm>
            <a:off x="1833032" y="4606047"/>
            <a:ext cx="85200" cy="85200"/>
          </a:xfrm>
          <a:prstGeom prst="ellipse">
            <a:avLst/>
          </a:prstGeom>
          <a:solidFill>
            <a:srgbClr val="A5B7C6"/>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293" name="Google Shape;12293;p21"/>
          <p:cNvSpPr/>
          <p:nvPr/>
        </p:nvSpPr>
        <p:spPr>
          <a:xfrm>
            <a:off x="3102156" y="4606047"/>
            <a:ext cx="85200" cy="85200"/>
          </a:xfrm>
          <a:prstGeom prst="ellipse">
            <a:avLst/>
          </a:prstGeom>
          <a:solidFill>
            <a:srgbClr val="A5B7C6"/>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294" name="Google Shape;12294;p21"/>
          <p:cNvSpPr/>
          <p:nvPr/>
        </p:nvSpPr>
        <p:spPr>
          <a:xfrm>
            <a:off x="4371296" y="4606047"/>
            <a:ext cx="85200" cy="85200"/>
          </a:xfrm>
          <a:prstGeom prst="ellipse">
            <a:avLst/>
          </a:prstGeom>
          <a:solidFill>
            <a:srgbClr val="A5B7C6"/>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295" name="Google Shape;12295;p21"/>
          <p:cNvSpPr/>
          <p:nvPr/>
        </p:nvSpPr>
        <p:spPr>
          <a:xfrm>
            <a:off x="2934305" y="3277607"/>
            <a:ext cx="85200" cy="85200"/>
          </a:xfrm>
          <a:prstGeom prst="ellipse">
            <a:avLst/>
          </a:prstGeom>
          <a:solidFill>
            <a:srgbClr val="A5B7C6"/>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296" name="Google Shape;12296;p21"/>
          <p:cNvSpPr/>
          <p:nvPr/>
        </p:nvSpPr>
        <p:spPr>
          <a:xfrm>
            <a:off x="3105043" y="3277607"/>
            <a:ext cx="85200" cy="85200"/>
          </a:xfrm>
          <a:prstGeom prst="ellipse">
            <a:avLst/>
          </a:prstGeom>
          <a:solidFill>
            <a:srgbClr val="A5B7C6"/>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297" name="Google Shape;12297;p21"/>
          <p:cNvSpPr/>
          <p:nvPr/>
        </p:nvSpPr>
        <p:spPr>
          <a:xfrm>
            <a:off x="3275781" y="3277607"/>
            <a:ext cx="85200" cy="85200"/>
          </a:xfrm>
          <a:prstGeom prst="ellipse">
            <a:avLst/>
          </a:prstGeom>
          <a:solidFill>
            <a:srgbClr val="A5B7C6"/>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298" name="Google Shape;12298;p21"/>
          <p:cNvSpPr/>
          <p:nvPr/>
        </p:nvSpPr>
        <p:spPr>
          <a:xfrm>
            <a:off x="2934305" y="4249224"/>
            <a:ext cx="85200" cy="85200"/>
          </a:xfrm>
          <a:prstGeom prst="ellipse">
            <a:avLst/>
          </a:prstGeom>
          <a:solidFill>
            <a:srgbClr val="A5B7C6"/>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299" name="Google Shape;12299;p21"/>
          <p:cNvSpPr/>
          <p:nvPr/>
        </p:nvSpPr>
        <p:spPr>
          <a:xfrm>
            <a:off x="3105043" y="4249224"/>
            <a:ext cx="85200" cy="85200"/>
          </a:xfrm>
          <a:prstGeom prst="ellipse">
            <a:avLst/>
          </a:prstGeom>
          <a:solidFill>
            <a:srgbClr val="A5B7C6"/>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300" name="Google Shape;12300;p21"/>
          <p:cNvSpPr/>
          <p:nvPr/>
        </p:nvSpPr>
        <p:spPr>
          <a:xfrm>
            <a:off x="3275781" y="4249224"/>
            <a:ext cx="85200" cy="85200"/>
          </a:xfrm>
          <a:prstGeom prst="ellipse">
            <a:avLst/>
          </a:prstGeom>
          <a:solidFill>
            <a:srgbClr val="A5B7C6"/>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cxnSp>
        <p:nvCxnSpPr>
          <p:cNvPr id="12301" name="Google Shape;12301;p21"/>
          <p:cNvCxnSpPr>
            <a:stCxn id="12289" idx="4"/>
            <a:endCxn id="12295" idx="0"/>
          </p:cNvCxnSpPr>
          <p:nvPr/>
        </p:nvCxnSpPr>
        <p:spPr>
          <a:xfrm rot="-5400000" flipH="1">
            <a:off x="2291649" y="2592435"/>
            <a:ext cx="269200" cy="1101200"/>
          </a:xfrm>
          <a:prstGeom prst="curvedConnector3">
            <a:avLst>
              <a:gd name="adj1" fmla="val 49995"/>
            </a:avLst>
          </a:prstGeom>
          <a:noFill/>
          <a:ln w="19050" cap="flat" cmpd="sng">
            <a:solidFill>
              <a:srgbClr val="5F7D95"/>
            </a:solidFill>
            <a:prstDash val="solid"/>
            <a:round/>
            <a:headEnd type="none" w="med" len="med"/>
            <a:tailEnd type="none" w="med" len="med"/>
          </a:ln>
        </p:spPr>
      </p:cxnSp>
      <p:cxnSp>
        <p:nvCxnSpPr>
          <p:cNvPr id="12302" name="Google Shape;12302;p21"/>
          <p:cNvCxnSpPr>
            <a:stCxn id="12291" idx="4"/>
            <a:endCxn id="12297" idx="0"/>
          </p:cNvCxnSpPr>
          <p:nvPr/>
        </p:nvCxnSpPr>
        <p:spPr>
          <a:xfrm rot="5400000">
            <a:off x="3731513" y="2595235"/>
            <a:ext cx="269200" cy="1095600"/>
          </a:xfrm>
          <a:prstGeom prst="curvedConnector3">
            <a:avLst>
              <a:gd name="adj1" fmla="val 49995"/>
            </a:avLst>
          </a:prstGeom>
          <a:noFill/>
          <a:ln w="19050" cap="flat" cmpd="sng">
            <a:solidFill>
              <a:srgbClr val="5F7D95"/>
            </a:solidFill>
            <a:prstDash val="solid"/>
            <a:round/>
            <a:headEnd type="none" w="med" len="med"/>
            <a:tailEnd type="none" w="med" len="med"/>
          </a:ln>
        </p:spPr>
      </p:cxnSp>
      <p:cxnSp>
        <p:nvCxnSpPr>
          <p:cNvPr id="12303" name="Google Shape;12303;p21"/>
          <p:cNvCxnSpPr>
            <a:stCxn id="12290" idx="4"/>
            <a:endCxn id="12296" idx="0"/>
          </p:cNvCxnSpPr>
          <p:nvPr/>
        </p:nvCxnSpPr>
        <p:spPr>
          <a:xfrm rot="-5400000" flipH="1">
            <a:off x="3011573" y="3141635"/>
            <a:ext cx="269200" cy="2800"/>
          </a:xfrm>
          <a:prstGeom prst="curvedConnector3">
            <a:avLst>
              <a:gd name="adj1" fmla="val 49995"/>
            </a:avLst>
          </a:prstGeom>
          <a:noFill/>
          <a:ln w="19050" cap="flat" cmpd="sng">
            <a:solidFill>
              <a:srgbClr val="5F7D95"/>
            </a:solidFill>
            <a:prstDash val="solid"/>
            <a:round/>
            <a:headEnd type="none" w="med" len="med"/>
            <a:tailEnd type="none" w="med" len="med"/>
          </a:ln>
        </p:spPr>
      </p:cxnSp>
      <p:cxnSp>
        <p:nvCxnSpPr>
          <p:cNvPr id="12304" name="Google Shape;12304;p21"/>
          <p:cNvCxnSpPr>
            <a:stCxn id="12292" idx="0"/>
            <a:endCxn id="12298" idx="4"/>
          </p:cNvCxnSpPr>
          <p:nvPr/>
        </p:nvCxnSpPr>
        <p:spPr>
          <a:xfrm rot="-5400000">
            <a:off x="2290432" y="3919647"/>
            <a:ext cx="271600" cy="1101200"/>
          </a:xfrm>
          <a:prstGeom prst="curvedConnector3">
            <a:avLst>
              <a:gd name="adj1" fmla="val 50004"/>
            </a:avLst>
          </a:prstGeom>
          <a:noFill/>
          <a:ln w="19050" cap="flat" cmpd="sng">
            <a:solidFill>
              <a:srgbClr val="5F7D95"/>
            </a:solidFill>
            <a:prstDash val="solid"/>
            <a:round/>
            <a:headEnd type="none" w="med" len="med"/>
            <a:tailEnd type="none" w="med" len="med"/>
          </a:ln>
        </p:spPr>
      </p:cxnSp>
      <p:cxnSp>
        <p:nvCxnSpPr>
          <p:cNvPr id="12305" name="Google Shape;12305;p21"/>
          <p:cNvCxnSpPr>
            <a:stCxn id="12294" idx="0"/>
            <a:endCxn id="12300" idx="4"/>
          </p:cNvCxnSpPr>
          <p:nvPr/>
        </p:nvCxnSpPr>
        <p:spPr>
          <a:xfrm rot="5400000" flipH="1">
            <a:off x="3730296" y="3922447"/>
            <a:ext cx="271600" cy="1095600"/>
          </a:xfrm>
          <a:prstGeom prst="curvedConnector3">
            <a:avLst>
              <a:gd name="adj1" fmla="val 50004"/>
            </a:avLst>
          </a:prstGeom>
          <a:noFill/>
          <a:ln w="19050" cap="flat" cmpd="sng">
            <a:solidFill>
              <a:srgbClr val="5F7D95"/>
            </a:solidFill>
            <a:prstDash val="solid"/>
            <a:round/>
            <a:headEnd type="none" w="med" len="med"/>
            <a:tailEnd type="none" w="med" len="med"/>
          </a:ln>
        </p:spPr>
      </p:cxnSp>
      <p:cxnSp>
        <p:nvCxnSpPr>
          <p:cNvPr id="12306" name="Google Shape;12306;p21"/>
          <p:cNvCxnSpPr>
            <a:stCxn id="12293" idx="0"/>
            <a:endCxn id="12299" idx="4"/>
          </p:cNvCxnSpPr>
          <p:nvPr/>
        </p:nvCxnSpPr>
        <p:spPr>
          <a:xfrm rot="-5400000">
            <a:off x="3010356" y="4468847"/>
            <a:ext cx="271600" cy="2800"/>
          </a:xfrm>
          <a:prstGeom prst="curvedConnector3">
            <a:avLst>
              <a:gd name="adj1" fmla="val 50004"/>
            </a:avLst>
          </a:prstGeom>
          <a:noFill/>
          <a:ln w="19050" cap="flat" cmpd="sng">
            <a:solidFill>
              <a:srgbClr val="5F7D95"/>
            </a:solidFill>
            <a:prstDash val="solid"/>
            <a:round/>
            <a:headEnd type="none" w="med" len="med"/>
            <a:tailEnd type="none" w="med" len="med"/>
          </a:ln>
        </p:spPr>
      </p:cxnSp>
      <p:sp>
        <p:nvSpPr>
          <p:cNvPr id="12307" name="Google Shape;12307;p21"/>
          <p:cNvSpPr/>
          <p:nvPr/>
        </p:nvSpPr>
        <p:spPr>
          <a:xfrm>
            <a:off x="5652965" y="3611092"/>
            <a:ext cx="1038848" cy="336312"/>
          </a:xfrm>
          <a:custGeom>
            <a:avLst/>
            <a:gdLst/>
            <a:ahLst/>
            <a:cxnLst/>
            <a:rect l="l" t="t" r="r" b="b"/>
            <a:pathLst>
              <a:path w="44351" h="14358" extrusionOk="0">
                <a:moveTo>
                  <a:pt x="1599" y="0"/>
                </a:moveTo>
                <a:cubicBezTo>
                  <a:pt x="708" y="0"/>
                  <a:pt x="1" y="708"/>
                  <a:pt x="1" y="1598"/>
                </a:cubicBezTo>
                <a:lnTo>
                  <a:pt x="1" y="5706"/>
                </a:lnTo>
                <a:lnTo>
                  <a:pt x="1484" y="7190"/>
                </a:lnTo>
                <a:lnTo>
                  <a:pt x="1" y="8674"/>
                </a:lnTo>
                <a:lnTo>
                  <a:pt x="1" y="12759"/>
                </a:lnTo>
                <a:cubicBezTo>
                  <a:pt x="1" y="13650"/>
                  <a:pt x="708" y="14357"/>
                  <a:pt x="1599" y="14357"/>
                </a:cubicBezTo>
                <a:lnTo>
                  <a:pt x="41269" y="14357"/>
                </a:lnTo>
                <a:cubicBezTo>
                  <a:pt x="42136" y="14357"/>
                  <a:pt x="42867" y="13650"/>
                  <a:pt x="42867" y="12759"/>
                </a:cubicBezTo>
                <a:lnTo>
                  <a:pt x="42867" y="8674"/>
                </a:lnTo>
                <a:lnTo>
                  <a:pt x="44350" y="7190"/>
                </a:lnTo>
                <a:lnTo>
                  <a:pt x="42867" y="5706"/>
                </a:lnTo>
                <a:lnTo>
                  <a:pt x="42867" y="1598"/>
                </a:lnTo>
                <a:cubicBezTo>
                  <a:pt x="42867" y="708"/>
                  <a:pt x="42136" y="0"/>
                  <a:pt x="41269" y="0"/>
                </a:cubicBezTo>
                <a:close/>
              </a:path>
            </a:pathLst>
          </a:custGeom>
          <a:noFill/>
          <a:ln w="9525" cap="flat" cmpd="sng">
            <a:solidFill>
              <a:srgbClr val="A5B7C6"/>
            </a:solidFill>
            <a:prstDash val="solid"/>
            <a:round/>
            <a:headEnd type="none" w="sm" len="sm"/>
            <a:tailEnd type="none" w="sm" len="sm"/>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308" name="Google Shape;12308;p21"/>
          <p:cNvSpPr/>
          <p:nvPr/>
        </p:nvSpPr>
        <p:spPr>
          <a:xfrm>
            <a:off x="6691790" y="3611092"/>
            <a:ext cx="1038825" cy="336312"/>
          </a:xfrm>
          <a:custGeom>
            <a:avLst/>
            <a:gdLst/>
            <a:ahLst/>
            <a:cxnLst/>
            <a:rect l="l" t="t" r="r" b="b"/>
            <a:pathLst>
              <a:path w="44350" h="14358" extrusionOk="0">
                <a:moveTo>
                  <a:pt x="42866" y="5706"/>
                </a:moveTo>
                <a:lnTo>
                  <a:pt x="42866" y="1598"/>
                </a:lnTo>
                <a:cubicBezTo>
                  <a:pt x="42866" y="708"/>
                  <a:pt x="42136" y="0"/>
                  <a:pt x="41268" y="0"/>
                </a:cubicBezTo>
                <a:lnTo>
                  <a:pt x="1598" y="0"/>
                </a:lnTo>
                <a:cubicBezTo>
                  <a:pt x="708" y="0"/>
                  <a:pt x="0" y="708"/>
                  <a:pt x="0" y="1598"/>
                </a:cubicBezTo>
                <a:lnTo>
                  <a:pt x="0" y="5706"/>
                </a:lnTo>
                <a:lnTo>
                  <a:pt x="1484" y="7190"/>
                </a:lnTo>
                <a:lnTo>
                  <a:pt x="0" y="8674"/>
                </a:lnTo>
                <a:lnTo>
                  <a:pt x="0" y="12759"/>
                </a:lnTo>
                <a:cubicBezTo>
                  <a:pt x="0" y="13650"/>
                  <a:pt x="708" y="14357"/>
                  <a:pt x="1598" y="14357"/>
                </a:cubicBezTo>
                <a:lnTo>
                  <a:pt x="41268" y="14357"/>
                </a:lnTo>
                <a:cubicBezTo>
                  <a:pt x="42136" y="14357"/>
                  <a:pt x="42866" y="13650"/>
                  <a:pt x="42866" y="12759"/>
                </a:cubicBezTo>
                <a:lnTo>
                  <a:pt x="42866" y="8674"/>
                </a:lnTo>
                <a:lnTo>
                  <a:pt x="44350" y="7190"/>
                </a:lnTo>
                <a:lnTo>
                  <a:pt x="42866" y="5706"/>
                </a:lnTo>
              </a:path>
            </a:pathLst>
          </a:custGeom>
          <a:noFill/>
          <a:ln w="9525" cap="flat" cmpd="sng">
            <a:solidFill>
              <a:srgbClr val="5F7D95"/>
            </a:solidFill>
            <a:prstDash val="solid"/>
            <a:round/>
            <a:headEnd type="none" w="sm" len="sm"/>
            <a:tailEnd type="none" w="sm" len="sm"/>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309" name="Google Shape;12309;p21"/>
          <p:cNvSpPr/>
          <p:nvPr/>
        </p:nvSpPr>
        <p:spPr>
          <a:xfrm>
            <a:off x="7730591" y="3611092"/>
            <a:ext cx="1038309" cy="336312"/>
          </a:xfrm>
          <a:custGeom>
            <a:avLst/>
            <a:gdLst/>
            <a:ahLst/>
            <a:cxnLst/>
            <a:rect l="l" t="t" r="r" b="b"/>
            <a:pathLst>
              <a:path w="44328" h="14358" extrusionOk="0">
                <a:moveTo>
                  <a:pt x="42844" y="5706"/>
                </a:moveTo>
                <a:lnTo>
                  <a:pt x="42844" y="1598"/>
                </a:lnTo>
                <a:cubicBezTo>
                  <a:pt x="42844" y="708"/>
                  <a:pt x="42136" y="0"/>
                  <a:pt x="41246" y="0"/>
                </a:cubicBezTo>
                <a:lnTo>
                  <a:pt x="1599" y="0"/>
                </a:lnTo>
                <a:cubicBezTo>
                  <a:pt x="708" y="0"/>
                  <a:pt x="1" y="708"/>
                  <a:pt x="1" y="1598"/>
                </a:cubicBezTo>
                <a:lnTo>
                  <a:pt x="1" y="5706"/>
                </a:lnTo>
                <a:lnTo>
                  <a:pt x="1485" y="7190"/>
                </a:lnTo>
                <a:lnTo>
                  <a:pt x="1" y="8674"/>
                </a:lnTo>
                <a:lnTo>
                  <a:pt x="1" y="12759"/>
                </a:lnTo>
                <a:cubicBezTo>
                  <a:pt x="1" y="13650"/>
                  <a:pt x="708" y="14357"/>
                  <a:pt x="1599" y="14357"/>
                </a:cubicBezTo>
                <a:lnTo>
                  <a:pt x="41246" y="14357"/>
                </a:lnTo>
                <a:cubicBezTo>
                  <a:pt x="42136" y="14357"/>
                  <a:pt x="42844" y="13650"/>
                  <a:pt x="42844" y="12759"/>
                </a:cubicBezTo>
                <a:lnTo>
                  <a:pt x="42844" y="8674"/>
                </a:lnTo>
                <a:lnTo>
                  <a:pt x="44328" y="7190"/>
                </a:lnTo>
                <a:lnTo>
                  <a:pt x="42844" y="5706"/>
                </a:lnTo>
                <a:close/>
              </a:path>
            </a:pathLst>
          </a:custGeom>
          <a:noFill/>
          <a:ln w="9525" cap="flat" cmpd="sng">
            <a:solidFill>
              <a:srgbClr val="A5B7C6"/>
            </a:solidFill>
            <a:prstDash val="solid"/>
            <a:round/>
            <a:headEnd type="none" w="sm" len="sm"/>
            <a:tailEnd type="none" w="sm" len="sm"/>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310" name="Google Shape;12310;p21"/>
          <p:cNvSpPr/>
          <p:nvPr/>
        </p:nvSpPr>
        <p:spPr>
          <a:xfrm>
            <a:off x="8768877" y="3611092"/>
            <a:ext cx="1038848" cy="336312"/>
          </a:xfrm>
          <a:custGeom>
            <a:avLst/>
            <a:gdLst/>
            <a:ahLst/>
            <a:cxnLst/>
            <a:rect l="l" t="t" r="r" b="b"/>
            <a:pathLst>
              <a:path w="44351" h="14358" extrusionOk="0">
                <a:moveTo>
                  <a:pt x="42867" y="5706"/>
                </a:moveTo>
                <a:lnTo>
                  <a:pt x="42867" y="1598"/>
                </a:lnTo>
                <a:cubicBezTo>
                  <a:pt x="42867" y="708"/>
                  <a:pt x="42159" y="0"/>
                  <a:pt x="41269" y="0"/>
                </a:cubicBezTo>
                <a:lnTo>
                  <a:pt x="1598" y="0"/>
                </a:lnTo>
                <a:cubicBezTo>
                  <a:pt x="731" y="0"/>
                  <a:pt x="1" y="708"/>
                  <a:pt x="1" y="1598"/>
                </a:cubicBezTo>
                <a:lnTo>
                  <a:pt x="1" y="5706"/>
                </a:lnTo>
                <a:lnTo>
                  <a:pt x="1507" y="7190"/>
                </a:lnTo>
                <a:lnTo>
                  <a:pt x="1" y="8674"/>
                </a:lnTo>
                <a:lnTo>
                  <a:pt x="1" y="12759"/>
                </a:lnTo>
                <a:cubicBezTo>
                  <a:pt x="1" y="13650"/>
                  <a:pt x="731" y="14357"/>
                  <a:pt x="1598" y="14357"/>
                </a:cubicBezTo>
                <a:lnTo>
                  <a:pt x="41269" y="14357"/>
                </a:lnTo>
                <a:cubicBezTo>
                  <a:pt x="42159" y="14357"/>
                  <a:pt x="42867" y="13650"/>
                  <a:pt x="42867" y="12759"/>
                </a:cubicBezTo>
                <a:lnTo>
                  <a:pt x="42867" y="8674"/>
                </a:lnTo>
                <a:lnTo>
                  <a:pt x="44350" y="7190"/>
                </a:lnTo>
                <a:lnTo>
                  <a:pt x="42867" y="5706"/>
                </a:lnTo>
                <a:close/>
              </a:path>
            </a:pathLst>
          </a:custGeom>
          <a:noFill/>
          <a:ln w="9525" cap="flat" cmpd="sng">
            <a:solidFill>
              <a:srgbClr val="5F7D95"/>
            </a:solidFill>
            <a:prstDash val="solid"/>
            <a:round/>
            <a:headEnd type="none" w="sm" len="sm"/>
            <a:tailEnd type="none" w="sm" len="sm"/>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311" name="Google Shape;12311;p21"/>
          <p:cNvSpPr/>
          <p:nvPr/>
        </p:nvSpPr>
        <p:spPr>
          <a:xfrm>
            <a:off x="9807702" y="3611092"/>
            <a:ext cx="1038825" cy="336312"/>
          </a:xfrm>
          <a:custGeom>
            <a:avLst/>
            <a:gdLst/>
            <a:ahLst/>
            <a:cxnLst/>
            <a:rect l="l" t="t" r="r" b="b"/>
            <a:pathLst>
              <a:path w="44350" h="14358" extrusionOk="0">
                <a:moveTo>
                  <a:pt x="42866" y="5706"/>
                </a:moveTo>
                <a:lnTo>
                  <a:pt x="42866" y="1598"/>
                </a:lnTo>
                <a:cubicBezTo>
                  <a:pt x="42866" y="708"/>
                  <a:pt x="42159" y="0"/>
                  <a:pt x="41268" y="0"/>
                </a:cubicBezTo>
                <a:lnTo>
                  <a:pt x="1598" y="0"/>
                </a:lnTo>
                <a:cubicBezTo>
                  <a:pt x="731" y="0"/>
                  <a:pt x="0" y="708"/>
                  <a:pt x="0" y="1598"/>
                </a:cubicBezTo>
                <a:lnTo>
                  <a:pt x="0" y="5706"/>
                </a:lnTo>
                <a:lnTo>
                  <a:pt x="1484" y="7190"/>
                </a:lnTo>
                <a:lnTo>
                  <a:pt x="0" y="8674"/>
                </a:lnTo>
                <a:lnTo>
                  <a:pt x="0" y="12759"/>
                </a:lnTo>
                <a:cubicBezTo>
                  <a:pt x="0" y="13650"/>
                  <a:pt x="731" y="14357"/>
                  <a:pt x="1598" y="14357"/>
                </a:cubicBezTo>
                <a:lnTo>
                  <a:pt x="41268" y="14357"/>
                </a:lnTo>
                <a:cubicBezTo>
                  <a:pt x="42159" y="14357"/>
                  <a:pt x="42866" y="13650"/>
                  <a:pt x="42866" y="12759"/>
                </a:cubicBezTo>
                <a:lnTo>
                  <a:pt x="42866" y="8674"/>
                </a:lnTo>
                <a:lnTo>
                  <a:pt x="44350" y="7190"/>
                </a:lnTo>
                <a:lnTo>
                  <a:pt x="42866" y="5706"/>
                </a:lnTo>
                <a:close/>
              </a:path>
            </a:pathLst>
          </a:custGeom>
          <a:noFill/>
          <a:ln w="9525" cap="flat" cmpd="sng">
            <a:solidFill>
              <a:srgbClr val="A5B7C6"/>
            </a:solidFill>
            <a:prstDash val="solid"/>
            <a:round/>
            <a:headEnd type="none" w="sm" len="sm"/>
            <a:tailEnd type="none" w="sm" len="sm"/>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312" name="Google Shape;12312;p21"/>
          <p:cNvSpPr/>
          <p:nvPr/>
        </p:nvSpPr>
        <p:spPr>
          <a:xfrm>
            <a:off x="5905868" y="2216467"/>
            <a:ext cx="457129" cy="515407"/>
          </a:xfrm>
          <a:custGeom>
            <a:avLst/>
            <a:gdLst/>
            <a:ahLst/>
            <a:cxnLst/>
            <a:rect l="l" t="t" r="r" b="b"/>
            <a:pathLst>
              <a:path w="19516" h="22004" extrusionOk="0">
                <a:moveTo>
                  <a:pt x="9758" y="0"/>
                </a:moveTo>
                <a:cubicBezTo>
                  <a:pt x="9456" y="0"/>
                  <a:pt x="9153" y="80"/>
                  <a:pt x="8879" y="240"/>
                </a:cubicBezTo>
                <a:lnTo>
                  <a:pt x="867" y="4851"/>
                </a:lnTo>
                <a:cubicBezTo>
                  <a:pt x="320" y="5170"/>
                  <a:pt x="0" y="5741"/>
                  <a:pt x="0" y="6380"/>
                </a:cubicBezTo>
                <a:lnTo>
                  <a:pt x="0" y="15624"/>
                </a:lnTo>
                <a:cubicBezTo>
                  <a:pt x="0" y="16263"/>
                  <a:pt x="320" y="16834"/>
                  <a:pt x="867" y="17131"/>
                </a:cubicBezTo>
                <a:lnTo>
                  <a:pt x="8879" y="21764"/>
                </a:lnTo>
                <a:cubicBezTo>
                  <a:pt x="9153" y="21924"/>
                  <a:pt x="9456" y="22004"/>
                  <a:pt x="9758" y="22004"/>
                </a:cubicBezTo>
                <a:cubicBezTo>
                  <a:pt x="10060" y="22004"/>
                  <a:pt x="10363" y="21924"/>
                  <a:pt x="10637" y="21764"/>
                </a:cubicBezTo>
                <a:lnTo>
                  <a:pt x="18648" y="17131"/>
                </a:lnTo>
                <a:cubicBezTo>
                  <a:pt x="19196" y="16834"/>
                  <a:pt x="19516" y="16263"/>
                  <a:pt x="19516" y="15624"/>
                </a:cubicBezTo>
                <a:lnTo>
                  <a:pt x="19516" y="6380"/>
                </a:lnTo>
                <a:cubicBezTo>
                  <a:pt x="19516" y="5741"/>
                  <a:pt x="19196" y="5170"/>
                  <a:pt x="18648" y="4851"/>
                </a:cubicBezTo>
                <a:lnTo>
                  <a:pt x="10637" y="240"/>
                </a:lnTo>
                <a:cubicBezTo>
                  <a:pt x="10363" y="80"/>
                  <a:pt x="10060" y="0"/>
                  <a:pt x="9758" y="0"/>
                </a:cubicBezTo>
                <a:close/>
              </a:path>
            </a:pathLst>
          </a:custGeom>
          <a:noFill/>
          <a:ln w="9525" cap="flat" cmpd="sng">
            <a:solidFill>
              <a:srgbClr val="E1E7EC"/>
            </a:solidFill>
            <a:prstDash val="solid"/>
            <a:round/>
            <a:headEnd type="none" w="sm" len="sm"/>
            <a:tailEnd type="none" w="sm" len="sm"/>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313" name="Google Shape;12313;p21"/>
          <p:cNvSpPr/>
          <p:nvPr/>
        </p:nvSpPr>
        <p:spPr>
          <a:xfrm>
            <a:off x="6992265" y="4877779"/>
            <a:ext cx="457129" cy="515571"/>
          </a:xfrm>
          <a:custGeom>
            <a:avLst/>
            <a:gdLst/>
            <a:ahLst/>
            <a:cxnLst/>
            <a:rect l="l" t="t" r="r" b="b"/>
            <a:pathLst>
              <a:path w="19516" h="22011" extrusionOk="0">
                <a:moveTo>
                  <a:pt x="9758" y="1"/>
                </a:moveTo>
                <a:cubicBezTo>
                  <a:pt x="9456" y="1"/>
                  <a:pt x="9153" y="75"/>
                  <a:pt x="8879" y="223"/>
                </a:cubicBezTo>
                <a:lnTo>
                  <a:pt x="868" y="4857"/>
                </a:lnTo>
                <a:cubicBezTo>
                  <a:pt x="320" y="5177"/>
                  <a:pt x="0" y="5747"/>
                  <a:pt x="0" y="6363"/>
                </a:cubicBezTo>
                <a:lnTo>
                  <a:pt x="0" y="15630"/>
                </a:lnTo>
                <a:cubicBezTo>
                  <a:pt x="0" y="16247"/>
                  <a:pt x="320" y="16817"/>
                  <a:pt x="868" y="17137"/>
                </a:cubicBezTo>
                <a:lnTo>
                  <a:pt x="8879" y="21770"/>
                </a:lnTo>
                <a:cubicBezTo>
                  <a:pt x="9153" y="21930"/>
                  <a:pt x="9456" y="22010"/>
                  <a:pt x="9758" y="22010"/>
                </a:cubicBezTo>
                <a:cubicBezTo>
                  <a:pt x="10060" y="22010"/>
                  <a:pt x="10363" y="21930"/>
                  <a:pt x="10637" y="21770"/>
                </a:cubicBezTo>
                <a:lnTo>
                  <a:pt x="18648" y="17137"/>
                </a:lnTo>
                <a:cubicBezTo>
                  <a:pt x="19196" y="16817"/>
                  <a:pt x="19516" y="16247"/>
                  <a:pt x="19516" y="15630"/>
                </a:cubicBezTo>
                <a:lnTo>
                  <a:pt x="19516" y="6363"/>
                </a:lnTo>
                <a:cubicBezTo>
                  <a:pt x="19516" y="5747"/>
                  <a:pt x="19196" y="5177"/>
                  <a:pt x="18648" y="4857"/>
                </a:cubicBezTo>
                <a:lnTo>
                  <a:pt x="10637" y="223"/>
                </a:lnTo>
                <a:cubicBezTo>
                  <a:pt x="10363" y="75"/>
                  <a:pt x="10060" y="1"/>
                  <a:pt x="9758" y="1"/>
                </a:cubicBezTo>
                <a:close/>
              </a:path>
            </a:pathLst>
          </a:custGeom>
          <a:noFill/>
          <a:ln w="9525" cap="flat" cmpd="sng">
            <a:solidFill>
              <a:srgbClr val="E1E7EC"/>
            </a:solidFill>
            <a:prstDash val="solid"/>
            <a:round/>
            <a:headEnd type="none" w="sm" len="sm"/>
            <a:tailEnd type="none" w="sm" len="sm"/>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314" name="Google Shape;12314;p21"/>
          <p:cNvSpPr/>
          <p:nvPr/>
        </p:nvSpPr>
        <p:spPr>
          <a:xfrm>
            <a:off x="8009681" y="2216467"/>
            <a:ext cx="457153" cy="515407"/>
          </a:xfrm>
          <a:custGeom>
            <a:avLst/>
            <a:gdLst/>
            <a:ahLst/>
            <a:cxnLst/>
            <a:rect l="l" t="t" r="r" b="b"/>
            <a:pathLst>
              <a:path w="19517" h="22004" extrusionOk="0">
                <a:moveTo>
                  <a:pt x="9759" y="0"/>
                </a:moveTo>
                <a:cubicBezTo>
                  <a:pt x="9456" y="0"/>
                  <a:pt x="9154" y="80"/>
                  <a:pt x="8880" y="240"/>
                </a:cubicBezTo>
                <a:lnTo>
                  <a:pt x="868" y="4851"/>
                </a:lnTo>
                <a:cubicBezTo>
                  <a:pt x="320" y="5170"/>
                  <a:pt x="1" y="5741"/>
                  <a:pt x="1" y="6380"/>
                </a:cubicBezTo>
                <a:lnTo>
                  <a:pt x="1" y="15624"/>
                </a:lnTo>
                <a:cubicBezTo>
                  <a:pt x="1" y="16263"/>
                  <a:pt x="320" y="16834"/>
                  <a:pt x="868" y="17131"/>
                </a:cubicBezTo>
                <a:lnTo>
                  <a:pt x="8880" y="21764"/>
                </a:lnTo>
                <a:cubicBezTo>
                  <a:pt x="9154" y="21924"/>
                  <a:pt x="9456" y="22004"/>
                  <a:pt x="9759" y="22004"/>
                </a:cubicBezTo>
                <a:cubicBezTo>
                  <a:pt x="10061" y="22004"/>
                  <a:pt x="10363" y="21924"/>
                  <a:pt x="10637" y="21764"/>
                </a:cubicBezTo>
                <a:lnTo>
                  <a:pt x="18649" y="17131"/>
                </a:lnTo>
                <a:cubicBezTo>
                  <a:pt x="19197" y="16834"/>
                  <a:pt x="19516" y="16263"/>
                  <a:pt x="19516" y="15624"/>
                </a:cubicBezTo>
                <a:lnTo>
                  <a:pt x="19516" y="6380"/>
                </a:lnTo>
                <a:cubicBezTo>
                  <a:pt x="19516" y="5741"/>
                  <a:pt x="19197" y="5170"/>
                  <a:pt x="18649" y="4851"/>
                </a:cubicBezTo>
                <a:lnTo>
                  <a:pt x="10637" y="240"/>
                </a:lnTo>
                <a:cubicBezTo>
                  <a:pt x="10363" y="80"/>
                  <a:pt x="10061" y="0"/>
                  <a:pt x="9759" y="0"/>
                </a:cubicBezTo>
                <a:close/>
              </a:path>
            </a:pathLst>
          </a:custGeom>
          <a:noFill/>
          <a:ln w="9525" cap="flat" cmpd="sng">
            <a:solidFill>
              <a:srgbClr val="E1E7EC"/>
            </a:solidFill>
            <a:prstDash val="solid"/>
            <a:round/>
            <a:headEnd type="none" w="sm" len="sm"/>
            <a:tailEnd type="none" w="sm" len="sm"/>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315" name="Google Shape;12315;p21"/>
          <p:cNvSpPr/>
          <p:nvPr/>
        </p:nvSpPr>
        <p:spPr>
          <a:xfrm>
            <a:off x="9061341" y="4877919"/>
            <a:ext cx="457668" cy="515548"/>
          </a:xfrm>
          <a:custGeom>
            <a:avLst/>
            <a:gdLst/>
            <a:ahLst/>
            <a:cxnLst/>
            <a:rect l="l" t="t" r="r" b="b"/>
            <a:pathLst>
              <a:path w="19539" h="22010" extrusionOk="0">
                <a:moveTo>
                  <a:pt x="9761" y="1"/>
                </a:moveTo>
                <a:cubicBezTo>
                  <a:pt x="9461" y="1"/>
                  <a:pt x="9164" y="80"/>
                  <a:pt x="8902" y="240"/>
                </a:cubicBezTo>
                <a:lnTo>
                  <a:pt x="867" y="4874"/>
                </a:lnTo>
                <a:cubicBezTo>
                  <a:pt x="342" y="5171"/>
                  <a:pt x="0" y="5741"/>
                  <a:pt x="0" y="6380"/>
                </a:cubicBezTo>
                <a:lnTo>
                  <a:pt x="0" y="15647"/>
                </a:lnTo>
                <a:cubicBezTo>
                  <a:pt x="0" y="16264"/>
                  <a:pt x="342" y="16834"/>
                  <a:pt x="867" y="17154"/>
                </a:cubicBezTo>
                <a:lnTo>
                  <a:pt x="8902" y="21787"/>
                </a:lnTo>
                <a:cubicBezTo>
                  <a:pt x="9164" y="21936"/>
                  <a:pt x="9461" y="22010"/>
                  <a:pt x="9761" y="22010"/>
                </a:cubicBezTo>
                <a:cubicBezTo>
                  <a:pt x="10060" y="22010"/>
                  <a:pt x="10363" y="21936"/>
                  <a:pt x="10637" y="21787"/>
                </a:cubicBezTo>
                <a:lnTo>
                  <a:pt x="18671" y="17154"/>
                </a:lnTo>
                <a:cubicBezTo>
                  <a:pt x="19196" y="16834"/>
                  <a:pt x="19539" y="16264"/>
                  <a:pt x="19539" y="15647"/>
                </a:cubicBezTo>
                <a:lnTo>
                  <a:pt x="19539" y="6380"/>
                </a:lnTo>
                <a:cubicBezTo>
                  <a:pt x="19539" y="5741"/>
                  <a:pt x="19196" y="5171"/>
                  <a:pt x="18671" y="4874"/>
                </a:cubicBezTo>
                <a:lnTo>
                  <a:pt x="10637" y="240"/>
                </a:lnTo>
                <a:cubicBezTo>
                  <a:pt x="10363" y="80"/>
                  <a:pt x="10060" y="1"/>
                  <a:pt x="9761" y="1"/>
                </a:cubicBezTo>
                <a:close/>
              </a:path>
            </a:pathLst>
          </a:custGeom>
          <a:noFill/>
          <a:ln w="9525" cap="flat" cmpd="sng">
            <a:solidFill>
              <a:srgbClr val="E1E7EC"/>
            </a:solidFill>
            <a:prstDash val="solid"/>
            <a:round/>
            <a:headEnd type="none" w="sm" len="sm"/>
            <a:tailEnd type="none" w="sm" len="sm"/>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316" name="Google Shape;12316;p21"/>
          <p:cNvSpPr/>
          <p:nvPr/>
        </p:nvSpPr>
        <p:spPr>
          <a:xfrm>
            <a:off x="10113517" y="2216467"/>
            <a:ext cx="457129" cy="515407"/>
          </a:xfrm>
          <a:custGeom>
            <a:avLst/>
            <a:gdLst/>
            <a:ahLst/>
            <a:cxnLst/>
            <a:rect l="l" t="t" r="r" b="b"/>
            <a:pathLst>
              <a:path w="19516" h="22004" extrusionOk="0">
                <a:moveTo>
                  <a:pt x="9758" y="0"/>
                </a:moveTo>
                <a:cubicBezTo>
                  <a:pt x="9456" y="0"/>
                  <a:pt x="9153" y="80"/>
                  <a:pt x="8879" y="240"/>
                </a:cubicBezTo>
                <a:lnTo>
                  <a:pt x="868" y="4851"/>
                </a:lnTo>
                <a:cubicBezTo>
                  <a:pt x="320" y="5170"/>
                  <a:pt x="0" y="5741"/>
                  <a:pt x="0" y="6380"/>
                </a:cubicBezTo>
                <a:lnTo>
                  <a:pt x="0" y="15624"/>
                </a:lnTo>
                <a:cubicBezTo>
                  <a:pt x="0" y="16263"/>
                  <a:pt x="320" y="16834"/>
                  <a:pt x="868" y="17131"/>
                </a:cubicBezTo>
                <a:lnTo>
                  <a:pt x="8879" y="21764"/>
                </a:lnTo>
                <a:cubicBezTo>
                  <a:pt x="9153" y="21924"/>
                  <a:pt x="9456" y="22004"/>
                  <a:pt x="9758" y="22004"/>
                </a:cubicBezTo>
                <a:cubicBezTo>
                  <a:pt x="10061" y="22004"/>
                  <a:pt x="10363" y="21924"/>
                  <a:pt x="10637" y="21764"/>
                </a:cubicBezTo>
                <a:lnTo>
                  <a:pt x="18649" y="17131"/>
                </a:lnTo>
                <a:cubicBezTo>
                  <a:pt x="19196" y="16834"/>
                  <a:pt x="19516" y="16263"/>
                  <a:pt x="19516" y="15624"/>
                </a:cubicBezTo>
                <a:lnTo>
                  <a:pt x="19516" y="6380"/>
                </a:lnTo>
                <a:cubicBezTo>
                  <a:pt x="19516" y="5741"/>
                  <a:pt x="19196" y="5170"/>
                  <a:pt x="18649" y="4851"/>
                </a:cubicBezTo>
                <a:lnTo>
                  <a:pt x="10637" y="240"/>
                </a:lnTo>
                <a:cubicBezTo>
                  <a:pt x="10363" y="80"/>
                  <a:pt x="10061" y="0"/>
                  <a:pt x="9758" y="0"/>
                </a:cubicBezTo>
                <a:close/>
              </a:path>
            </a:pathLst>
          </a:custGeom>
          <a:noFill/>
          <a:ln w="9525" cap="flat" cmpd="sng">
            <a:solidFill>
              <a:srgbClr val="E1E7EC"/>
            </a:solidFill>
            <a:prstDash val="solid"/>
            <a:round/>
            <a:headEnd type="none" w="sm" len="sm"/>
            <a:tailEnd type="none" w="sm" len="sm"/>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317" name="Google Shape;12317;p21"/>
          <p:cNvSpPr/>
          <p:nvPr/>
        </p:nvSpPr>
        <p:spPr>
          <a:xfrm>
            <a:off x="6093017" y="3439176"/>
            <a:ext cx="82800" cy="82800"/>
          </a:xfrm>
          <a:prstGeom prst="ellipse">
            <a:avLst/>
          </a:prstGeom>
          <a:solidFill>
            <a:srgbClr val="A5B7C6"/>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318" name="Google Shape;12318;p21"/>
          <p:cNvSpPr/>
          <p:nvPr/>
        </p:nvSpPr>
        <p:spPr>
          <a:xfrm>
            <a:off x="8196833" y="3439176"/>
            <a:ext cx="82800" cy="82800"/>
          </a:xfrm>
          <a:prstGeom prst="ellipse">
            <a:avLst/>
          </a:prstGeom>
          <a:solidFill>
            <a:srgbClr val="A5B7C6"/>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319" name="Google Shape;12319;p21"/>
          <p:cNvSpPr/>
          <p:nvPr/>
        </p:nvSpPr>
        <p:spPr>
          <a:xfrm>
            <a:off x="10300633" y="3439176"/>
            <a:ext cx="82800" cy="82800"/>
          </a:xfrm>
          <a:prstGeom prst="ellipse">
            <a:avLst/>
          </a:prstGeom>
          <a:solidFill>
            <a:srgbClr val="A5B7C6"/>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320" name="Google Shape;12320;p21"/>
          <p:cNvSpPr/>
          <p:nvPr/>
        </p:nvSpPr>
        <p:spPr>
          <a:xfrm>
            <a:off x="7179417" y="3999627"/>
            <a:ext cx="82800" cy="82800"/>
          </a:xfrm>
          <a:prstGeom prst="ellipse">
            <a:avLst/>
          </a:prstGeom>
          <a:solidFill>
            <a:srgbClr val="A5B7C6"/>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321" name="Google Shape;12321;p21"/>
          <p:cNvSpPr/>
          <p:nvPr/>
        </p:nvSpPr>
        <p:spPr>
          <a:xfrm>
            <a:off x="9248751" y="3999693"/>
            <a:ext cx="82800" cy="82800"/>
          </a:xfrm>
          <a:prstGeom prst="ellipse">
            <a:avLst/>
          </a:prstGeom>
          <a:solidFill>
            <a:srgbClr val="A5B7C6"/>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322" name="Google Shape;12322;p21"/>
          <p:cNvSpPr txBox="1"/>
          <p:nvPr/>
        </p:nvSpPr>
        <p:spPr>
          <a:xfrm>
            <a:off x="5775229" y="3626545"/>
            <a:ext cx="718400" cy="306000"/>
          </a:xfrm>
          <a:prstGeom prst="rect">
            <a:avLst/>
          </a:prstGeom>
          <a:noFill/>
          <a:ln>
            <a:noFill/>
          </a:ln>
        </p:spPr>
        <p:txBody>
          <a:bodyPr spcFirstLastPara="1" wrap="square" lIns="121900" tIns="121900" rIns="121900" bIns="121900" anchor="ctr" anchorCtr="0">
            <a:noAutofit/>
          </a:bodyPr>
          <a:lstStyle/>
          <a:p>
            <a:pPr algn="ctr" defTabSz="1219170" rtl="1">
              <a:buClr>
                <a:srgbClr val="000000"/>
              </a:buClr>
              <a:defRPr/>
            </a:pPr>
            <a:r>
              <a:rPr lang="es" sz="1200" b="1" kern="0">
                <a:latin typeface="Arial"/>
                <a:cs typeface="B Nazanin" pitchFamily="2" charset="-78"/>
                <a:sym typeface="Arial"/>
              </a:rPr>
              <a:t>2016</a:t>
            </a:r>
            <a:endParaRPr sz="1200" b="1" kern="0">
              <a:latin typeface="Arial"/>
              <a:cs typeface="B Nazanin" pitchFamily="2" charset="-78"/>
              <a:sym typeface="Arial"/>
            </a:endParaRPr>
          </a:p>
        </p:txBody>
      </p:sp>
      <p:sp>
        <p:nvSpPr>
          <p:cNvPr id="12323" name="Google Shape;12323;p21"/>
          <p:cNvSpPr/>
          <p:nvPr/>
        </p:nvSpPr>
        <p:spPr>
          <a:xfrm>
            <a:off x="6093017" y="2767009"/>
            <a:ext cx="82800" cy="82800"/>
          </a:xfrm>
          <a:prstGeom prst="ellipse">
            <a:avLst/>
          </a:prstGeom>
          <a:solidFill>
            <a:srgbClr val="A5B7C6"/>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324" name="Google Shape;12324;p21"/>
          <p:cNvSpPr/>
          <p:nvPr/>
        </p:nvSpPr>
        <p:spPr>
          <a:xfrm>
            <a:off x="8204067" y="2767009"/>
            <a:ext cx="82800" cy="82800"/>
          </a:xfrm>
          <a:prstGeom prst="ellipse">
            <a:avLst/>
          </a:prstGeom>
          <a:solidFill>
            <a:srgbClr val="A5B7C6"/>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325" name="Google Shape;12325;p21"/>
          <p:cNvSpPr/>
          <p:nvPr/>
        </p:nvSpPr>
        <p:spPr>
          <a:xfrm>
            <a:off x="10300633" y="2767009"/>
            <a:ext cx="82800" cy="82800"/>
          </a:xfrm>
          <a:prstGeom prst="ellipse">
            <a:avLst/>
          </a:prstGeom>
          <a:solidFill>
            <a:srgbClr val="A5B7C6"/>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326" name="Google Shape;12326;p21"/>
          <p:cNvSpPr/>
          <p:nvPr/>
        </p:nvSpPr>
        <p:spPr>
          <a:xfrm>
            <a:off x="7178888" y="4759463"/>
            <a:ext cx="82800" cy="82800"/>
          </a:xfrm>
          <a:prstGeom prst="ellipse">
            <a:avLst/>
          </a:prstGeom>
          <a:solidFill>
            <a:srgbClr val="A5B7C6"/>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327" name="Google Shape;12327;p21"/>
          <p:cNvSpPr/>
          <p:nvPr/>
        </p:nvSpPr>
        <p:spPr>
          <a:xfrm>
            <a:off x="9248755" y="4759463"/>
            <a:ext cx="82800" cy="82800"/>
          </a:xfrm>
          <a:prstGeom prst="ellipse">
            <a:avLst/>
          </a:prstGeom>
          <a:solidFill>
            <a:srgbClr val="A5B7C6"/>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cxnSp>
        <p:nvCxnSpPr>
          <p:cNvPr id="12328" name="Google Shape;12328;p21"/>
          <p:cNvCxnSpPr>
            <a:stCxn id="12317" idx="0"/>
            <a:endCxn id="12323" idx="4"/>
          </p:cNvCxnSpPr>
          <p:nvPr/>
        </p:nvCxnSpPr>
        <p:spPr>
          <a:xfrm rot="10800000">
            <a:off x="6134417" y="2849976"/>
            <a:ext cx="0" cy="589200"/>
          </a:xfrm>
          <a:prstGeom prst="straightConnector1">
            <a:avLst/>
          </a:prstGeom>
          <a:noFill/>
          <a:ln w="9525" cap="flat" cmpd="sng">
            <a:solidFill>
              <a:srgbClr val="A5B7C6"/>
            </a:solidFill>
            <a:prstDash val="dash"/>
            <a:round/>
            <a:headEnd type="none" w="med" len="med"/>
            <a:tailEnd type="none" w="med" len="med"/>
          </a:ln>
        </p:spPr>
      </p:cxnSp>
      <p:cxnSp>
        <p:nvCxnSpPr>
          <p:cNvPr id="12329" name="Google Shape;12329;p21"/>
          <p:cNvCxnSpPr>
            <a:stCxn id="12318" idx="0"/>
            <a:endCxn id="12324" idx="4"/>
          </p:cNvCxnSpPr>
          <p:nvPr/>
        </p:nvCxnSpPr>
        <p:spPr>
          <a:xfrm rot="10800000" flipH="1">
            <a:off x="8238233" y="2849976"/>
            <a:ext cx="7200" cy="589200"/>
          </a:xfrm>
          <a:prstGeom prst="straightConnector1">
            <a:avLst/>
          </a:prstGeom>
          <a:noFill/>
          <a:ln w="9525" cap="flat" cmpd="sng">
            <a:solidFill>
              <a:srgbClr val="A5B7C6"/>
            </a:solidFill>
            <a:prstDash val="dash"/>
            <a:round/>
            <a:headEnd type="none" w="med" len="med"/>
            <a:tailEnd type="none" w="med" len="med"/>
          </a:ln>
        </p:spPr>
      </p:cxnSp>
      <p:cxnSp>
        <p:nvCxnSpPr>
          <p:cNvPr id="12330" name="Google Shape;12330;p21"/>
          <p:cNvCxnSpPr>
            <a:stCxn id="12319" idx="0"/>
            <a:endCxn id="12325" idx="4"/>
          </p:cNvCxnSpPr>
          <p:nvPr/>
        </p:nvCxnSpPr>
        <p:spPr>
          <a:xfrm rot="10800000">
            <a:off x="10342033" y="2849976"/>
            <a:ext cx="0" cy="589200"/>
          </a:xfrm>
          <a:prstGeom prst="straightConnector1">
            <a:avLst/>
          </a:prstGeom>
          <a:noFill/>
          <a:ln w="9525" cap="flat" cmpd="sng">
            <a:solidFill>
              <a:srgbClr val="A5B7C6"/>
            </a:solidFill>
            <a:prstDash val="dash"/>
            <a:round/>
            <a:headEnd type="none" w="med" len="med"/>
            <a:tailEnd type="none" w="med" len="med"/>
          </a:ln>
        </p:spPr>
      </p:cxnSp>
      <p:cxnSp>
        <p:nvCxnSpPr>
          <p:cNvPr id="12331" name="Google Shape;12331;p21"/>
          <p:cNvCxnSpPr>
            <a:stCxn id="12320" idx="4"/>
            <a:endCxn id="12326" idx="0"/>
          </p:cNvCxnSpPr>
          <p:nvPr/>
        </p:nvCxnSpPr>
        <p:spPr>
          <a:xfrm flipH="1">
            <a:off x="7220417" y="4082427"/>
            <a:ext cx="400" cy="677200"/>
          </a:xfrm>
          <a:prstGeom prst="straightConnector1">
            <a:avLst/>
          </a:prstGeom>
          <a:noFill/>
          <a:ln w="9525" cap="flat" cmpd="sng">
            <a:solidFill>
              <a:srgbClr val="A5B7C6"/>
            </a:solidFill>
            <a:prstDash val="dash"/>
            <a:round/>
            <a:headEnd type="none" w="med" len="med"/>
            <a:tailEnd type="none" w="med" len="med"/>
          </a:ln>
        </p:spPr>
      </p:cxnSp>
      <p:cxnSp>
        <p:nvCxnSpPr>
          <p:cNvPr id="12332" name="Google Shape;12332;p21"/>
          <p:cNvCxnSpPr>
            <a:stCxn id="12321" idx="4"/>
            <a:endCxn id="12327" idx="0"/>
          </p:cNvCxnSpPr>
          <p:nvPr/>
        </p:nvCxnSpPr>
        <p:spPr>
          <a:xfrm>
            <a:off x="9290151" y="4082493"/>
            <a:ext cx="0" cy="676800"/>
          </a:xfrm>
          <a:prstGeom prst="straightConnector1">
            <a:avLst/>
          </a:prstGeom>
          <a:noFill/>
          <a:ln w="9525" cap="flat" cmpd="sng">
            <a:solidFill>
              <a:srgbClr val="A5B7C6"/>
            </a:solidFill>
            <a:prstDash val="dash"/>
            <a:round/>
            <a:headEnd type="none" w="med" len="med"/>
            <a:tailEnd type="none" w="med" len="med"/>
          </a:ln>
        </p:spPr>
      </p:cxnSp>
      <p:sp>
        <p:nvSpPr>
          <p:cNvPr id="12333" name="Google Shape;12333;p21"/>
          <p:cNvSpPr txBox="1"/>
          <p:nvPr/>
        </p:nvSpPr>
        <p:spPr>
          <a:xfrm>
            <a:off x="6851996" y="3626545"/>
            <a:ext cx="718400" cy="306000"/>
          </a:xfrm>
          <a:prstGeom prst="rect">
            <a:avLst/>
          </a:prstGeom>
          <a:noFill/>
          <a:ln>
            <a:noFill/>
          </a:ln>
        </p:spPr>
        <p:txBody>
          <a:bodyPr spcFirstLastPara="1" wrap="square" lIns="121900" tIns="121900" rIns="121900" bIns="121900" anchor="ctr" anchorCtr="0">
            <a:noAutofit/>
          </a:bodyPr>
          <a:lstStyle/>
          <a:p>
            <a:pPr algn="ctr" defTabSz="1219170" rtl="1">
              <a:buClr>
                <a:srgbClr val="000000"/>
              </a:buClr>
              <a:defRPr/>
            </a:pPr>
            <a:r>
              <a:rPr lang="es" sz="1200" b="1" kern="0">
                <a:latin typeface="Arial"/>
                <a:cs typeface="B Nazanin" pitchFamily="2" charset="-78"/>
                <a:sym typeface="Arial"/>
              </a:rPr>
              <a:t>2017</a:t>
            </a:r>
            <a:endParaRPr sz="1200" b="1" kern="0">
              <a:latin typeface="Arial"/>
              <a:cs typeface="B Nazanin" pitchFamily="2" charset="-78"/>
              <a:sym typeface="Arial"/>
            </a:endParaRPr>
          </a:p>
        </p:txBody>
      </p:sp>
      <p:sp>
        <p:nvSpPr>
          <p:cNvPr id="12334" name="Google Shape;12334;p21"/>
          <p:cNvSpPr txBox="1"/>
          <p:nvPr/>
        </p:nvSpPr>
        <p:spPr>
          <a:xfrm>
            <a:off x="7872896" y="3626545"/>
            <a:ext cx="718400" cy="306000"/>
          </a:xfrm>
          <a:prstGeom prst="rect">
            <a:avLst/>
          </a:prstGeom>
          <a:noFill/>
          <a:ln>
            <a:noFill/>
          </a:ln>
        </p:spPr>
        <p:txBody>
          <a:bodyPr spcFirstLastPara="1" wrap="square" lIns="121900" tIns="121900" rIns="121900" bIns="121900" anchor="ctr" anchorCtr="0">
            <a:noAutofit/>
          </a:bodyPr>
          <a:lstStyle/>
          <a:p>
            <a:pPr algn="ctr" defTabSz="1219170" rtl="1">
              <a:buClr>
                <a:srgbClr val="000000"/>
              </a:buClr>
              <a:defRPr/>
            </a:pPr>
            <a:r>
              <a:rPr lang="es" sz="1200" b="1" kern="0">
                <a:latin typeface="Arial"/>
                <a:cs typeface="B Nazanin" pitchFamily="2" charset="-78"/>
                <a:sym typeface="Arial"/>
              </a:rPr>
              <a:t>2018</a:t>
            </a:r>
            <a:endParaRPr sz="1200" b="1" kern="0">
              <a:latin typeface="Arial"/>
              <a:cs typeface="B Nazanin" pitchFamily="2" charset="-78"/>
              <a:sym typeface="Arial"/>
            </a:endParaRPr>
          </a:p>
        </p:txBody>
      </p:sp>
      <p:sp>
        <p:nvSpPr>
          <p:cNvPr id="12335" name="Google Shape;12335;p21"/>
          <p:cNvSpPr txBox="1"/>
          <p:nvPr/>
        </p:nvSpPr>
        <p:spPr>
          <a:xfrm>
            <a:off x="8929096" y="3626545"/>
            <a:ext cx="718400" cy="306000"/>
          </a:xfrm>
          <a:prstGeom prst="rect">
            <a:avLst/>
          </a:prstGeom>
          <a:noFill/>
          <a:ln>
            <a:noFill/>
          </a:ln>
        </p:spPr>
        <p:txBody>
          <a:bodyPr spcFirstLastPara="1" wrap="square" lIns="121900" tIns="121900" rIns="121900" bIns="121900" anchor="ctr" anchorCtr="0">
            <a:noAutofit/>
          </a:bodyPr>
          <a:lstStyle/>
          <a:p>
            <a:pPr algn="ctr" defTabSz="1219170" rtl="1">
              <a:buClr>
                <a:srgbClr val="000000"/>
              </a:buClr>
              <a:defRPr/>
            </a:pPr>
            <a:r>
              <a:rPr lang="es" sz="1200" b="1" kern="0">
                <a:latin typeface="Arial"/>
                <a:cs typeface="B Nazanin" pitchFamily="2" charset="-78"/>
                <a:sym typeface="Arial"/>
              </a:rPr>
              <a:t>2019</a:t>
            </a:r>
            <a:endParaRPr sz="1200" b="1" kern="0">
              <a:latin typeface="Arial"/>
              <a:cs typeface="B Nazanin" pitchFamily="2" charset="-78"/>
              <a:sym typeface="Arial"/>
            </a:endParaRPr>
          </a:p>
        </p:txBody>
      </p:sp>
      <p:sp>
        <p:nvSpPr>
          <p:cNvPr id="12336" name="Google Shape;12336;p21"/>
          <p:cNvSpPr txBox="1"/>
          <p:nvPr/>
        </p:nvSpPr>
        <p:spPr>
          <a:xfrm>
            <a:off x="9985296" y="3626545"/>
            <a:ext cx="718400" cy="306000"/>
          </a:xfrm>
          <a:prstGeom prst="rect">
            <a:avLst/>
          </a:prstGeom>
          <a:noFill/>
          <a:ln>
            <a:noFill/>
          </a:ln>
        </p:spPr>
        <p:txBody>
          <a:bodyPr spcFirstLastPara="1" wrap="square" lIns="121900" tIns="121900" rIns="121900" bIns="121900" anchor="ctr" anchorCtr="0">
            <a:noAutofit/>
          </a:bodyPr>
          <a:lstStyle/>
          <a:p>
            <a:pPr algn="ctr" defTabSz="1219170" rtl="1">
              <a:buClr>
                <a:srgbClr val="000000"/>
              </a:buClr>
              <a:defRPr/>
            </a:pPr>
            <a:r>
              <a:rPr lang="es" sz="1200" b="1" kern="0">
                <a:latin typeface="Arial"/>
                <a:cs typeface="B Nazanin" pitchFamily="2" charset="-78"/>
                <a:sym typeface="Arial"/>
              </a:rPr>
              <a:t>2020</a:t>
            </a:r>
            <a:endParaRPr sz="1200" b="1" kern="0">
              <a:latin typeface="Arial"/>
              <a:cs typeface="B Nazanin" pitchFamily="2" charset="-78"/>
              <a:sym typeface="Arial"/>
            </a:endParaRPr>
          </a:p>
        </p:txBody>
      </p:sp>
      <p:sp>
        <p:nvSpPr>
          <p:cNvPr id="12337" name="Google Shape;12337;p21"/>
          <p:cNvSpPr/>
          <p:nvPr/>
        </p:nvSpPr>
        <p:spPr>
          <a:xfrm>
            <a:off x="9154636" y="4972563"/>
            <a:ext cx="272651" cy="273367"/>
          </a:xfrm>
          <a:custGeom>
            <a:avLst/>
            <a:gdLst/>
            <a:ahLst/>
            <a:cxnLst/>
            <a:rect l="l" t="t" r="r" b="b"/>
            <a:pathLst>
              <a:path w="11815" h="11846" extrusionOk="0">
                <a:moveTo>
                  <a:pt x="5829" y="693"/>
                </a:moveTo>
                <a:cubicBezTo>
                  <a:pt x="6238" y="693"/>
                  <a:pt x="6553" y="1008"/>
                  <a:pt x="6553" y="1418"/>
                </a:cubicBezTo>
                <a:cubicBezTo>
                  <a:pt x="6553" y="1796"/>
                  <a:pt x="6238" y="2111"/>
                  <a:pt x="5829" y="2111"/>
                </a:cubicBezTo>
                <a:cubicBezTo>
                  <a:pt x="5451" y="2111"/>
                  <a:pt x="5136" y="1796"/>
                  <a:pt x="5136" y="1418"/>
                </a:cubicBezTo>
                <a:cubicBezTo>
                  <a:pt x="5136" y="1008"/>
                  <a:pt x="5482" y="693"/>
                  <a:pt x="5829" y="693"/>
                </a:cubicBezTo>
                <a:close/>
                <a:moveTo>
                  <a:pt x="5829" y="2773"/>
                </a:moveTo>
                <a:cubicBezTo>
                  <a:pt x="6774" y="2773"/>
                  <a:pt x="7562" y="3560"/>
                  <a:pt x="7562" y="4568"/>
                </a:cubicBezTo>
                <a:lnTo>
                  <a:pt x="7562" y="4915"/>
                </a:lnTo>
                <a:lnTo>
                  <a:pt x="4096" y="4915"/>
                </a:lnTo>
                <a:lnTo>
                  <a:pt x="4096" y="4568"/>
                </a:lnTo>
                <a:cubicBezTo>
                  <a:pt x="4096" y="3560"/>
                  <a:pt x="4884" y="2773"/>
                  <a:pt x="5829" y="2773"/>
                </a:cubicBezTo>
                <a:close/>
                <a:moveTo>
                  <a:pt x="2363" y="6963"/>
                </a:moveTo>
                <a:cubicBezTo>
                  <a:pt x="2773" y="6963"/>
                  <a:pt x="3088" y="7278"/>
                  <a:pt x="3088" y="7656"/>
                </a:cubicBezTo>
                <a:cubicBezTo>
                  <a:pt x="3088" y="8065"/>
                  <a:pt x="2773" y="8380"/>
                  <a:pt x="2363" y="8380"/>
                </a:cubicBezTo>
                <a:cubicBezTo>
                  <a:pt x="1985" y="8380"/>
                  <a:pt x="1670" y="8065"/>
                  <a:pt x="1670" y="7656"/>
                </a:cubicBezTo>
                <a:cubicBezTo>
                  <a:pt x="1670" y="7278"/>
                  <a:pt x="1985" y="6963"/>
                  <a:pt x="2363" y="6963"/>
                </a:cubicBezTo>
                <a:close/>
                <a:moveTo>
                  <a:pt x="9357" y="6963"/>
                </a:moveTo>
                <a:cubicBezTo>
                  <a:pt x="9735" y="6963"/>
                  <a:pt x="10050" y="7278"/>
                  <a:pt x="10050" y="7656"/>
                </a:cubicBezTo>
                <a:cubicBezTo>
                  <a:pt x="10050" y="8065"/>
                  <a:pt x="9735" y="8380"/>
                  <a:pt x="9357" y="8380"/>
                </a:cubicBezTo>
                <a:cubicBezTo>
                  <a:pt x="8948" y="8380"/>
                  <a:pt x="8633" y="8065"/>
                  <a:pt x="8633" y="7656"/>
                </a:cubicBezTo>
                <a:cubicBezTo>
                  <a:pt x="8633" y="7278"/>
                  <a:pt x="8948" y="6963"/>
                  <a:pt x="9357" y="6963"/>
                </a:cubicBezTo>
                <a:close/>
                <a:moveTo>
                  <a:pt x="2363" y="9042"/>
                </a:moveTo>
                <a:cubicBezTo>
                  <a:pt x="3308" y="9042"/>
                  <a:pt x="4096" y="9830"/>
                  <a:pt x="4096" y="10806"/>
                </a:cubicBezTo>
                <a:lnTo>
                  <a:pt x="4096" y="11184"/>
                </a:lnTo>
                <a:lnTo>
                  <a:pt x="630" y="11184"/>
                </a:lnTo>
                <a:lnTo>
                  <a:pt x="630" y="10806"/>
                </a:lnTo>
                <a:cubicBezTo>
                  <a:pt x="630" y="9830"/>
                  <a:pt x="1418" y="9042"/>
                  <a:pt x="2363" y="9042"/>
                </a:cubicBezTo>
                <a:close/>
                <a:moveTo>
                  <a:pt x="9357" y="9042"/>
                </a:moveTo>
                <a:cubicBezTo>
                  <a:pt x="10302" y="9042"/>
                  <a:pt x="11090" y="9830"/>
                  <a:pt x="11090" y="10806"/>
                </a:cubicBezTo>
                <a:lnTo>
                  <a:pt x="11090" y="11184"/>
                </a:lnTo>
                <a:lnTo>
                  <a:pt x="7625" y="11184"/>
                </a:lnTo>
                <a:lnTo>
                  <a:pt x="7625" y="10806"/>
                </a:lnTo>
                <a:cubicBezTo>
                  <a:pt x="7625" y="9830"/>
                  <a:pt x="8412" y="9042"/>
                  <a:pt x="9357" y="9042"/>
                </a:cubicBezTo>
                <a:close/>
                <a:moveTo>
                  <a:pt x="5892" y="0"/>
                </a:moveTo>
                <a:cubicBezTo>
                  <a:pt x="5136" y="0"/>
                  <a:pt x="4506" y="630"/>
                  <a:pt x="4506" y="1355"/>
                </a:cubicBezTo>
                <a:cubicBezTo>
                  <a:pt x="4506" y="1733"/>
                  <a:pt x="4632" y="2016"/>
                  <a:pt x="4852" y="2300"/>
                </a:cubicBezTo>
                <a:cubicBezTo>
                  <a:pt x="4033" y="2710"/>
                  <a:pt x="3466" y="3529"/>
                  <a:pt x="3466" y="4505"/>
                </a:cubicBezTo>
                <a:lnTo>
                  <a:pt x="3466" y="5230"/>
                </a:lnTo>
                <a:cubicBezTo>
                  <a:pt x="3466" y="5419"/>
                  <a:pt x="3623" y="5577"/>
                  <a:pt x="3844" y="5577"/>
                </a:cubicBezTo>
                <a:lnTo>
                  <a:pt x="5577" y="5577"/>
                </a:lnTo>
                <a:lnTo>
                  <a:pt x="5577" y="7152"/>
                </a:lnTo>
                <a:lnTo>
                  <a:pt x="3875" y="8822"/>
                </a:lnTo>
                <a:cubicBezTo>
                  <a:pt x="3749" y="8696"/>
                  <a:pt x="3592" y="8601"/>
                  <a:pt x="3434" y="8569"/>
                </a:cubicBezTo>
                <a:cubicBezTo>
                  <a:pt x="3686" y="8349"/>
                  <a:pt x="3781" y="8034"/>
                  <a:pt x="3781" y="7624"/>
                </a:cubicBezTo>
                <a:cubicBezTo>
                  <a:pt x="3781" y="6868"/>
                  <a:pt x="3151" y="6238"/>
                  <a:pt x="2426" y="6238"/>
                </a:cubicBezTo>
                <a:cubicBezTo>
                  <a:pt x="1670" y="6238"/>
                  <a:pt x="1040" y="6868"/>
                  <a:pt x="1040" y="7624"/>
                </a:cubicBezTo>
                <a:cubicBezTo>
                  <a:pt x="1040" y="7971"/>
                  <a:pt x="1166" y="8286"/>
                  <a:pt x="1387" y="8569"/>
                </a:cubicBezTo>
                <a:cubicBezTo>
                  <a:pt x="567" y="8979"/>
                  <a:pt x="0" y="9798"/>
                  <a:pt x="0" y="10775"/>
                </a:cubicBezTo>
                <a:lnTo>
                  <a:pt x="0" y="11499"/>
                </a:lnTo>
                <a:cubicBezTo>
                  <a:pt x="0" y="11688"/>
                  <a:pt x="158" y="11846"/>
                  <a:pt x="378" y="11846"/>
                </a:cubicBezTo>
                <a:lnTo>
                  <a:pt x="4474" y="11846"/>
                </a:lnTo>
                <a:cubicBezTo>
                  <a:pt x="4663" y="11846"/>
                  <a:pt x="4821" y="11688"/>
                  <a:pt x="4821" y="11499"/>
                </a:cubicBezTo>
                <a:lnTo>
                  <a:pt x="4821" y="10775"/>
                </a:lnTo>
                <a:cubicBezTo>
                  <a:pt x="4821" y="10239"/>
                  <a:pt x="4632" y="9704"/>
                  <a:pt x="4348" y="9326"/>
                </a:cubicBezTo>
                <a:lnTo>
                  <a:pt x="5860" y="7782"/>
                </a:lnTo>
                <a:lnTo>
                  <a:pt x="7404" y="9326"/>
                </a:lnTo>
                <a:cubicBezTo>
                  <a:pt x="7089" y="9704"/>
                  <a:pt x="6931" y="10239"/>
                  <a:pt x="6931" y="10775"/>
                </a:cubicBezTo>
                <a:lnTo>
                  <a:pt x="6931" y="11499"/>
                </a:lnTo>
                <a:cubicBezTo>
                  <a:pt x="6931" y="11688"/>
                  <a:pt x="7089" y="11846"/>
                  <a:pt x="7309" y="11846"/>
                </a:cubicBezTo>
                <a:lnTo>
                  <a:pt x="11468" y="11846"/>
                </a:lnTo>
                <a:cubicBezTo>
                  <a:pt x="11657" y="11846"/>
                  <a:pt x="11815" y="11688"/>
                  <a:pt x="11815" y="11499"/>
                </a:cubicBezTo>
                <a:lnTo>
                  <a:pt x="11815" y="10775"/>
                </a:lnTo>
                <a:cubicBezTo>
                  <a:pt x="11783" y="9830"/>
                  <a:pt x="11185" y="8979"/>
                  <a:pt x="10365" y="8569"/>
                </a:cubicBezTo>
                <a:cubicBezTo>
                  <a:pt x="10586" y="8349"/>
                  <a:pt x="10712" y="8034"/>
                  <a:pt x="10712" y="7624"/>
                </a:cubicBezTo>
                <a:cubicBezTo>
                  <a:pt x="10712" y="6868"/>
                  <a:pt x="10082" y="6238"/>
                  <a:pt x="9357" y="6238"/>
                </a:cubicBezTo>
                <a:cubicBezTo>
                  <a:pt x="8601" y="6238"/>
                  <a:pt x="7971" y="6868"/>
                  <a:pt x="7971" y="7624"/>
                </a:cubicBezTo>
                <a:cubicBezTo>
                  <a:pt x="7971" y="7971"/>
                  <a:pt x="8097" y="8286"/>
                  <a:pt x="8318" y="8569"/>
                </a:cubicBezTo>
                <a:cubicBezTo>
                  <a:pt x="8160" y="8664"/>
                  <a:pt x="8034" y="8727"/>
                  <a:pt x="7877" y="8822"/>
                </a:cubicBezTo>
                <a:lnTo>
                  <a:pt x="6207" y="7152"/>
                </a:lnTo>
                <a:lnTo>
                  <a:pt x="6207" y="5577"/>
                </a:lnTo>
                <a:lnTo>
                  <a:pt x="7940" y="5577"/>
                </a:lnTo>
                <a:cubicBezTo>
                  <a:pt x="8129" y="5577"/>
                  <a:pt x="8286" y="5419"/>
                  <a:pt x="8286" y="5230"/>
                </a:cubicBezTo>
                <a:lnTo>
                  <a:pt x="8286" y="4505"/>
                </a:lnTo>
                <a:cubicBezTo>
                  <a:pt x="8286" y="3529"/>
                  <a:pt x="7688" y="2710"/>
                  <a:pt x="6900" y="2300"/>
                </a:cubicBezTo>
                <a:cubicBezTo>
                  <a:pt x="7152" y="2080"/>
                  <a:pt x="7246" y="1764"/>
                  <a:pt x="7246" y="1355"/>
                </a:cubicBezTo>
                <a:cubicBezTo>
                  <a:pt x="7246" y="630"/>
                  <a:pt x="6616" y="0"/>
                  <a:pt x="5892" y="0"/>
                </a:cubicBezTo>
                <a:close/>
              </a:path>
            </a:pathLst>
          </a:custGeom>
          <a:solidFill>
            <a:srgbClr val="5F7D95"/>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grpSp>
        <p:nvGrpSpPr>
          <p:cNvPr id="12338" name="Google Shape;12338;p21"/>
          <p:cNvGrpSpPr/>
          <p:nvPr/>
        </p:nvGrpSpPr>
        <p:grpSpPr>
          <a:xfrm>
            <a:off x="7076475" y="4997959"/>
            <a:ext cx="274820" cy="274820"/>
            <a:chOff x="1049375" y="2680675"/>
            <a:chExt cx="297725" cy="297725"/>
          </a:xfrm>
        </p:grpSpPr>
        <p:sp>
          <p:nvSpPr>
            <p:cNvPr id="12339" name="Google Shape;12339;p21"/>
            <p:cNvSpPr/>
            <p:nvPr/>
          </p:nvSpPr>
          <p:spPr>
            <a:xfrm>
              <a:off x="1113175" y="2752350"/>
              <a:ext cx="161475" cy="155975"/>
            </a:xfrm>
            <a:custGeom>
              <a:avLst/>
              <a:gdLst/>
              <a:ahLst/>
              <a:cxnLst/>
              <a:rect l="l" t="t" r="r" b="b"/>
              <a:pathLst>
                <a:path w="6459" h="6239" extrusionOk="0">
                  <a:moveTo>
                    <a:pt x="3403" y="2079"/>
                  </a:moveTo>
                  <a:cubicBezTo>
                    <a:pt x="3781" y="2079"/>
                    <a:pt x="4096" y="2394"/>
                    <a:pt x="4096" y="2773"/>
                  </a:cubicBezTo>
                  <a:cubicBezTo>
                    <a:pt x="4096" y="3182"/>
                    <a:pt x="3781" y="3497"/>
                    <a:pt x="3403" y="3497"/>
                  </a:cubicBezTo>
                  <a:cubicBezTo>
                    <a:pt x="2993" y="3434"/>
                    <a:pt x="2678" y="3119"/>
                    <a:pt x="2678" y="2773"/>
                  </a:cubicBezTo>
                  <a:cubicBezTo>
                    <a:pt x="2678" y="2394"/>
                    <a:pt x="2993" y="2079"/>
                    <a:pt x="3403" y="2079"/>
                  </a:cubicBezTo>
                  <a:close/>
                  <a:moveTo>
                    <a:pt x="3371" y="693"/>
                  </a:moveTo>
                  <a:cubicBezTo>
                    <a:pt x="4694" y="693"/>
                    <a:pt x="5765" y="1796"/>
                    <a:pt x="5765" y="3119"/>
                  </a:cubicBezTo>
                  <a:cubicBezTo>
                    <a:pt x="5765" y="3686"/>
                    <a:pt x="5545" y="4222"/>
                    <a:pt x="5198" y="4663"/>
                  </a:cubicBezTo>
                  <a:cubicBezTo>
                    <a:pt x="5072" y="4442"/>
                    <a:pt x="4915" y="4190"/>
                    <a:pt x="4694" y="4001"/>
                  </a:cubicBezTo>
                  <a:cubicBezTo>
                    <a:pt x="4568" y="3907"/>
                    <a:pt x="4442" y="3812"/>
                    <a:pt x="4348" y="3749"/>
                  </a:cubicBezTo>
                  <a:cubicBezTo>
                    <a:pt x="4568" y="3529"/>
                    <a:pt x="4726" y="3182"/>
                    <a:pt x="4726" y="2804"/>
                  </a:cubicBezTo>
                  <a:cubicBezTo>
                    <a:pt x="4726" y="2079"/>
                    <a:pt x="4096" y="1449"/>
                    <a:pt x="3340" y="1449"/>
                  </a:cubicBezTo>
                  <a:cubicBezTo>
                    <a:pt x="2615" y="1449"/>
                    <a:pt x="1985" y="2079"/>
                    <a:pt x="1985" y="2804"/>
                  </a:cubicBezTo>
                  <a:cubicBezTo>
                    <a:pt x="1985" y="3182"/>
                    <a:pt x="2142" y="3529"/>
                    <a:pt x="2363" y="3749"/>
                  </a:cubicBezTo>
                  <a:lnTo>
                    <a:pt x="2016" y="4001"/>
                  </a:lnTo>
                  <a:cubicBezTo>
                    <a:pt x="1827" y="4190"/>
                    <a:pt x="1607" y="4442"/>
                    <a:pt x="1512" y="4663"/>
                  </a:cubicBezTo>
                  <a:cubicBezTo>
                    <a:pt x="1040" y="4064"/>
                    <a:pt x="882" y="3434"/>
                    <a:pt x="945" y="2773"/>
                  </a:cubicBezTo>
                  <a:cubicBezTo>
                    <a:pt x="1103" y="1670"/>
                    <a:pt x="2111" y="693"/>
                    <a:pt x="3371" y="693"/>
                  </a:cubicBezTo>
                  <a:close/>
                  <a:moveTo>
                    <a:pt x="3371" y="4159"/>
                  </a:moveTo>
                  <a:cubicBezTo>
                    <a:pt x="4001" y="4159"/>
                    <a:pt x="4505" y="4600"/>
                    <a:pt x="4694" y="5135"/>
                  </a:cubicBezTo>
                  <a:cubicBezTo>
                    <a:pt x="4316" y="5387"/>
                    <a:pt x="3875" y="5545"/>
                    <a:pt x="3371" y="5545"/>
                  </a:cubicBezTo>
                  <a:cubicBezTo>
                    <a:pt x="2898" y="5545"/>
                    <a:pt x="2426" y="5387"/>
                    <a:pt x="2016" y="5135"/>
                  </a:cubicBezTo>
                  <a:cubicBezTo>
                    <a:pt x="2174" y="4537"/>
                    <a:pt x="2741" y="4159"/>
                    <a:pt x="3371" y="4159"/>
                  </a:cubicBezTo>
                  <a:close/>
                  <a:moveTo>
                    <a:pt x="3308" y="0"/>
                  </a:moveTo>
                  <a:cubicBezTo>
                    <a:pt x="1701" y="0"/>
                    <a:pt x="441" y="1229"/>
                    <a:pt x="252" y="2710"/>
                  </a:cubicBezTo>
                  <a:cubicBezTo>
                    <a:pt x="0" y="4600"/>
                    <a:pt x="1512" y="6238"/>
                    <a:pt x="3371" y="6238"/>
                  </a:cubicBezTo>
                  <a:cubicBezTo>
                    <a:pt x="5104" y="6238"/>
                    <a:pt x="6459" y="4820"/>
                    <a:pt x="6459" y="3119"/>
                  </a:cubicBezTo>
                  <a:cubicBezTo>
                    <a:pt x="6459" y="1386"/>
                    <a:pt x="5041" y="0"/>
                    <a:pt x="3308" y="0"/>
                  </a:cubicBezTo>
                  <a:close/>
                </a:path>
              </a:pathLst>
            </a:custGeom>
            <a:solidFill>
              <a:srgbClr val="5F7D95"/>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340" name="Google Shape;12340;p21"/>
            <p:cNvSpPr/>
            <p:nvPr/>
          </p:nvSpPr>
          <p:spPr>
            <a:xfrm>
              <a:off x="1049375" y="2680675"/>
              <a:ext cx="297725" cy="297725"/>
            </a:xfrm>
            <a:custGeom>
              <a:avLst/>
              <a:gdLst/>
              <a:ahLst/>
              <a:cxnLst/>
              <a:rect l="l" t="t" r="r" b="b"/>
              <a:pathLst>
                <a:path w="11909" h="11909" extrusionOk="0">
                  <a:moveTo>
                    <a:pt x="6270" y="1512"/>
                  </a:moveTo>
                  <a:cubicBezTo>
                    <a:pt x="8475" y="1670"/>
                    <a:pt x="10239" y="3434"/>
                    <a:pt x="10397" y="5640"/>
                  </a:cubicBezTo>
                  <a:lnTo>
                    <a:pt x="10082" y="5640"/>
                  </a:lnTo>
                  <a:cubicBezTo>
                    <a:pt x="9893" y="5640"/>
                    <a:pt x="9735" y="5797"/>
                    <a:pt x="9735" y="5986"/>
                  </a:cubicBezTo>
                  <a:cubicBezTo>
                    <a:pt x="9735" y="6207"/>
                    <a:pt x="9893" y="6364"/>
                    <a:pt x="10082" y="6364"/>
                  </a:cubicBezTo>
                  <a:lnTo>
                    <a:pt x="10397" y="6364"/>
                  </a:lnTo>
                  <a:cubicBezTo>
                    <a:pt x="10239" y="8569"/>
                    <a:pt x="8475" y="10334"/>
                    <a:pt x="6270" y="10491"/>
                  </a:cubicBezTo>
                  <a:lnTo>
                    <a:pt x="6270" y="10176"/>
                  </a:lnTo>
                  <a:cubicBezTo>
                    <a:pt x="6270" y="9987"/>
                    <a:pt x="6112" y="9830"/>
                    <a:pt x="5923" y="9830"/>
                  </a:cubicBezTo>
                  <a:cubicBezTo>
                    <a:pt x="5703" y="9830"/>
                    <a:pt x="5545" y="9987"/>
                    <a:pt x="5545" y="10176"/>
                  </a:cubicBezTo>
                  <a:lnTo>
                    <a:pt x="5545" y="10491"/>
                  </a:lnTo>
                  <a:cubicBezTo>
                    <a:pt x="3340" y="10334"/>
                    <a:pt x="1575" y="8569"/>
                    <a:pt x="1418" y="6364"/>
                  </a:cubicBezTo>
                  <a:lnTo>
                    <a:pt x="1733" y="6364"/>
                  </a:lnTo>
                  <a:cubicBezTo>
                    <a:pt x="1922" y="6364"/>
                    <a:pt x="2079" y="6207"/>
                    <a:pt x="2079" y="5986"/>
                  </a:cubicBezTo>
                  <a:cubicBezTo>
                    <a:pt x="2142" y="5797"/>
                    <a:pt x="1985" y="5640"/>
                    <a:pt x="1764" y="5640"/>
                  </a:cubicBezTo>
                  <a:lnTo>
                    <a:pt x="1418" y="5640"/>
                  </a:lnTo>
                  <a:cubicBezTo>
                    <a:pt x="1575" y="3434"/>
                    <a:pt x="3340" y="1670"/>
                    <a:pt x="5545" y="1512"/>
                  </a:cubicBezTo>
                  <a:lnTo>
                    <a:pt x="5545" y="1827"/>
                  </a:lnTo>
                  <a:cubicBezTo>
                    <a:pt x="5545" y="2016"/>
                    <a:pt x="5703" y="2174"/>
                    <a:pt x="5923" y="2174"/>
                  </a:cubicBezTo>
                  <a:cubicBezTo>
                    <a:pt x="6112" y="2174"/>
                    <a:pt x="6270" y="2016"/>
                    <a:pt x="6270" y="1827"/>
                  </a:cubicBezTo>
                  <a:lnTo>
                    <a:pt x="6270" y="1512"/>
                  </a:lnTo>
                  <a:close/>
                  <a:moveTo>
                    <a:pt x="5955" y="0"/>
                  </a:moveTo>
                  <a:cubicBezTo>
                    <a:pt x="5766" y="0"/>
                    <a:pt x="5608" y="158"/>
                    <a:pt x="5608" y="347"/>
                  </a:cubicBezTo>
                  <a:lnTo>
                    <a:pt x="5608" y="756"/>
                  </a:lnTo>
                  <a:cubicBezTo>
                    <a:pt x="2993" y="914"/>
                    <a:pt x="914" y="2993"/>
                    <a:pt x="756" y="5608"/>
                  </a:cubicBezTo>
                  <a:lnTo>
                    <a:pt x="347" y="5608"/>
                  </a:lnTo>
                  <a:cubicBezTo>
                    <a:pt x="158" y="5608"/>
                    <a:pt x="0" y="5766"/>
                    <a:pt x="0" y="5955"/>
                  </a:cubicBezTo>
                  <a:cubicBezTo>
                    <a:pt x="0" y="6144"/>
                    <a:pt x="158" y="6301"/>
                    <a:pt x="347" y="6301"/>
                  </a:cubicBezTo>
                  <a:lnTo>
                    <a:pt x="756" y="6301"/>
                  </a:lnTo>
                  <a:cubicBezTo>
                    <a:pt x="914" y="8916"/>
                    <a:pt x="2993" y="10995"/>
                    <a:pt x="5608" y="11153"/>
                  </a:cubicBezTo>
                  <a:lnTo>
                    <a:pt x="5608" y="11562"/>
                  </a:lnTo>
                  <a:cubicBezTo>
                    <a:pt x="5608" y="11751"/>
                    <a:pt x="5766" y="11909"/>
                    <a:pt x="5955" y="11909"/>
                  </a:cubicBezTo>
                  <a:cubicBezTo>
                    <a:pt x="6144" y="11909"/>
                    <a:pt x="6301" y="11751"/>
                    <a:pt x="6301" y="11562"/>
                  </a:cubicBezTo>
                  <a:lnTo>
                    <a:pt x="6301" y="11153"/>
                  </a:lnTo>
                  <a:cubicBezTo>
                    <a:pt x="8916" y="10995"/>
                    <a:pt x="10995" y="8916"/>
                    <a:pt x="11153" y="6301"/>
                  </a:cubicBezTo>
                  <a:lnTo>
                    <a:pt x="11531" y="6301"/>
                  </a:lnTo>
                  <a:cubicBezTo>
                    <a:pt x="11751" y="6301"/>
                    <a:pt x="11909" y="6144"/>
                    <a:pt x="11909" y="5955"/>
                  </a:cubicBezTo>
                  <a:cubicBezTo>
                    <a:pt x="11909" y="5766"/>
                    <a:pt x="11751" y="5608"/>
                    <a:pt x="11531" y="5608"/>
                  </a:cubicBezTo>
                  <a:lnTo>
                    <a:pt x="11153" y="5608"/>
                  </a:lnTo>
                  <a:cubicBezTo>
                    <a:pt x="10995" y="2993"/>
                    <a:pt x="8916" y="914"/>
                    <a:pt x="6301" y="756"/>
                  </a:cubicBezTo>
                  <a:lnTo>
                    <a:pt x="6301" y="347"/>
                  </a:lnTo>
                  <a:cubicBezTo>
                    <a:pt x="6301" y="158"/>
                    <a:pt x="6144" y="0"/>
                    <a:pt x="5955" y="0"/>
                  </a:cubicBezTo>
                  <a:close/>
                </a:path>
              </a:pathLst>
            </a:custGeom>
            <a:solidFill>
              <a:srgbClr val="5F7D95"/>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grpSp>
      <p:grpSp>
        <p:nvGrpSpPr>
          <p:cNvPr id="12341" name="Google Shape;12341;p21"/>
          <p:cNvGrpSpPr/>
          <p:nvPr/>
        </p:nvGrpSpPr>
        <p:grpSpPr>
          <a:xfrm>
            <a:off x="10204399" y="2345136"/>
            <a:ext cx="274104" cy="272443"/>
            <a:chOff x="5045775" y="1946400"/>
            <a:chExt cx="296950" cy="295150"/>
          </a:xfrm>
        </p:grpSpPr>
        <p:sp>
          <p:nvSpPr>
            <p:cNvPr id="12342" name="Google Shape;12342;p21"/>
            <p:cNvSpPr/>
            <p:nvPr/>
          </p:nvSpPr>
          <p:spPr>
            <a:xfrm>
              <a:off x="5113500" y="1998600"/>
              <a:ext cx="160700" cy="155950"/>
            </a:xfrm>
            <a:custGeom>
              <a:avLst/>
              <a:gdLst/>
              <a:ahLst/>
              <a:cxnLst/>
              <a:rect l="l" t="t" r="r" b="b"/>
              <a:pathLst>
                <a:path w="6428" h="6238" extrusionOk="0">
                  <a:moveTo>
                    <a:pt x="3309" y="2079"/>
                  </a:moveTo>
                  <a:cubicBezTo>
                    <a:pt x="3718" y="2079"/>
                    <a:pt x="4033" y="2394"/>
                    <a:pt x="4033" y="2804"/>
                  </a:cubicBezTo>
                  <a:cubicBezTo>
                    <a:pt x="4033" y="3182"/>
                    <a:pt x="3718" y="3497"/>
                    <a:pt x="3309" y="3497"/>
                  </a:cubicBezTo>
                  <a:cubicBezTo>
                    <a:pt x="2931" y="3497"/>
                    <a:pt x="2616" y="3150"/>
                    <a:pt x="2616" y="2804"/>
                  </a:cubicBezTo>
                  <a:cubicBezTo>
                    <a:pt x="2616" y="2394"/>
                    <a:pt x="2931" y="2079"/>
                    <a:pt x="3309" y="2079"/>
                  </a:cubicBezTo>
                  <a:close/>
                  <a:moveTo>
                    <a:pt x="3403" y="662"/>
                  </a:moveTo>
                  <a:cubicBezTo>
                    <a:pt x="4726" y="662"/>
                    <a:pt x="5798" y="1764"/>
                    <a:pt x="5798" y="3119"/>
                  </a:cubicBezTo>
                  <a:cubicBezTo>
                    <a:pt x="5703" y="3655"/>
                    <a:pt x="5546" y="4222"/>
                    <a:pt x="5199" y="4663"/>
                  </a:cubicBezTo>
                  <a:cubicBezTo>
                    <a:pt x="5010" y="4253"/>
                    <a:pt x="4726" y="3938"/>
                    <a:pt x="4348" y="3686"/>
                  </a:cubicBezTo>
                  <a:cubicBezTo>
                    <a:pt x="4569" y="3466"/>
                    <a:pt x="4726" y="3119"/>
                    <a:pt x="4726" y="2741"/>
                  </a:cubicBezTo>
                  <a:cubicBezTo>
                    <a:pt x="4726" y="2016"/>
                    <a:pt x="4096" y="1386"/>
                    <a:pt x="3340" y="1386"/>
                  </a:cubicBezTo>
                  <a:cubicBezTo>
                    <a:pt x="2616" y="1386"/>
                    <a:pt x="1986" y="2016"/>
                    <a:pt x="1986" y="2741"/>
                  </a:cubicBezTo>
                  <a:cubicBezTo>
                    <a:pt x="1986" y="3119"/>
                    <a:pt x="2143" y="3466"/>
                    <a:pt x="2364" y="3686"/>
                  </a:cubicBezTo>
                  <a:cubicBezTo>
                    <a:pt x="1986" y="3907"/>
                    <a:pt x="1702" y="4253"/>
                    <a:pt x="1513" y="4663"/>
                  </a:cubicBezTo>
                  <a:cubicBezTo>
                    <a:pt x="1072" y="4096"/>
                    <a:pt x="883" y="3434"/>
                    <a:pt x="977" y="2772"/>
                  </a:cubicBezTo>
                  <a:cubicBezTo>
                    <a:pt x="1135" y="1670"/>
                    <a:pt x="2143" y="662"/>
                    <a:pt x="3403" y="662"/>
                  </a:cubicBezTo>
                  <a:close/>
                  <a:moveTo>
                    <a:pt x="3309" y="4190"/>
                  </a:moveTo>
                  <a:cubicBezTo>
                    <a:pt x="3939" y="4190"/>
                    <a:pt x="4443" y="4600"/>
                    <a:pt x="4663" y="5167"/>
                  </a:cubicBezTo>
                  <a:cubicBezTo>
                    <a:pt x="4254" y="5450"/>
                    <a:pt x="3781" y="5545"/>
                    <a:pt x="3309" y="5545"/>
                  </a:cubicBezTo>
                  <a:cubicBezTo>
                    <a:pt x="2836" y="5545"/>
                    <a:pt x="2364" y="5387"/>
                    <a:pt x="1986" y="5167"/>
                  </a:cubicBezTo>
                  <a:cubicBezTo>
                    <a:pt x="2143" y="4568"/>
                    <a:pt x="2679" y="4190"/>
                    <a:pt x="3309" y="4190"/>
                  </a:cubicBezTo>
                  <a:close/>
                  <a:moveTo>
                    <a:pt x="3309" y="0"/>
                  </a:moveTo>
                  <a:cubicBezTo>
                    <a:pt x="1733" y="0"/>
                    <a:pt x="410" y="1229"/>
                    <a:pt x="253" y="2678"/>
                  </a:cubicBezTo>
                  <a:cubicBezTo>
                    <a:pt x="1" y="4600"/>
                    <a:pt x="1450" y="6238"/>
                    <a:pt x="3309" y="6238"/>
                  </a:cubicBezTo>
                  <a:cubicBezTo>
                    <a:pt x="5042" y="6238"/>
                    <a:pt x="6428" y="4820"/>
                    <a:pt x="6428" y="3119"/>
                  </a:cubicBezTo>
                  <a:cubicBezTo>
                    <a:pt x="6428" y="1418"/>
                    <a:pt x="5042" y="0"/>
                    <a:pt x="3309" y="0"/>
                  </a:cubicBezTo>
                  <a:close/>
                </a:path>
              </a:pathLst>
            </a:custGeom>
            <a:solidFill>
              <a:srgbClr val="5F7D95"/>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343" name="Google Shape;12343;p21"/>
            <p:cNvSpPr/>
            <p:nvPr/>
          </p:nvSpPr>
          <p:spPr>
            <a:xfrm>
              <a:off x="5045775" y="1946400"/>
              <a:ext cx="296950" cy="295150"/>
            </a:xfrm>
            <a:custGeom>
              <a:avLst/>
              <a:gdLst/>
              <a:ahLst/>
              <a:cxnLst/>
              <a:rect l="l" t="t" r="r" b="b"/>
              <a:pathLst>
                <a:path w="11878" h="11806" extrusionOk="0">
                  <a:moveTo>
                    <a:pt x="6018" y="765"/>
                  </a:moveTo>
                  <a:lnTo>
                    <a:pt x="6868" y="1426"/>
                  </a:lnTo>
                  <a:cubicBezTo>
                    <a:pt x="6963" y="1458"/>
                    <a:pt x="7026" y="1489"/>
                    <a:pt x="7152" y="1489"/>
                  </a:cubicBezTo>
                  <a:lnTo>
                    <a:pt x="8223" y="1332"/>
                  </a:lnTo>
                  <a:lnTo>
                    <a:pt x="8664" y="2372"/>
                  </a:lnTo>
                  <a:cubicBezTo>
                    <a:pt x="8696" y="2435"/>
                    <a:pt x="8790" y="2529"/>
                    <a:pt x="8853" y="2561"/>
                  </a:cubicBezTo>
                  <a:lnTo>
                    <a:pt x="9893" y="2970"/>
                  </a:lnTo>
                  <a:lnTo>
                    <a:pt x="9735" y="4073"/>
                  </a:lnTo>
                  <a:cubicBezTo>
                    <a:pt x="9735" y="4136"/>
                    <a:pt x="9735" y="4262"/>
                    <a:pt x="9798" y="4325"/>
                  </a:cubicBezTo>
                  <a:lnTo>
                    <a:pt x="10460" y="5207"/>
                  </a:lnTo>
                  <a:lnTo>
                    <a:pt x="9798" y="6058"/>
                  </a:lnTo>
                  <a:cubicBezTo>
                    <a:pt x="9767" y="6152"/>
                    <a:pt x="9735" y="6215"/>
                    <a:pt x="9735" y="6341"/>
                  </a:cubicBezTo>
                  <a:lnTo>
                    <a:pt x="9893" y="7444"/>
                  </a:lnTo>
                  <a:lnTo>
                    <a:pt x="8853" y="7853"/>
                  </a:lnTo>
                  <a:cubicBezTo>
                    <a:pt x="8790" y="7885"/>
                    <a:pt x="8696" y="7948"/>
                    <a:pt x="8664" y="8042"/>
                  </a:cubicBezTo>
                  <a:lnTo>
                    <a:pt x="8255" y="9051"/>
                  </a:lnTo>
                  <a:lnTo>
                    <a:pt x="7120" y="8893"/>
                  </a:lnTo>
                  <a:cubicBezTo>
                    <a:pt x="7057" y="8893"/>
                    <a:pt x="6931" y="8893"/>
                    <a:pt x="6837" y="8988"/>
                  </a:cubicBezTo>
                  <a:lnTo>
                    <a:pt x="5986" y="9649"/>
                  </a:lnTo>
                  <a:lnTo>
                    <a:pt x="5104" y="8988"/>
                  </a:lnTo>
                  <a:cubicBezTo>
                    <a:pt x="5041" y="8925"/>
                    <a:pt x="5010" y="8893"/>
                    <a:pt x="4915" y="8893"/>
                  </a:cubicBezTo>
                  <a:lnTo>
                    <a:pt x="4884" y="8893"/>
                  </a:lnTo>
                  <a:lnTo>
                    <a:pt x="3781" y="9051"/>
                  </a:lnTo>
                  <a:lnTo>
                    <a:pt x="3371" y="8042"/>
                  </a:lnTo>
                  <a:cubicBezTo>
                    <a:pt x="3340" y="7948"/>
                    <a:pt x="3277" y="7885"/>
                    <a:pt x="3182" y="7853"/>
                  </a:cubicBezTo>
                  <a:lnTo>
                    <a:pt x="2143" y="7444"/>
                  </a:lnTo>
                  <a:lnTo>
                    <a:pt x="2300" y="6341"/>
                  </a:lnTo>
                  <a:cubicBezTo>
                    <a:pt x="2300" y="6278"/>
                    <a:pt x="2300" y="6152"/>
                    <a:pt x="2237" y="6058"/>
                  </a:cubicBezTo>
                  <a:lnTo>
                    <a:pt x="1576" y="5207"/>
                  </a:lnTo>
                  <a:lnTo>
                    <a:pt x="2237" y="4325"/>
                  </a:lnTo>
                  <a:cubicBezTo>
                    <a:pt x="2269" y="4262"/>
                    <a:pt x="2300" y="4167"/>
                    <a:pt x="2300" y="4073"/>
                  </a:cubicBezTo>
                  <a:lnTo>
                    <a:pt x="2143" y="2970"/>
                  </a:lnTo>
                  <a:lnTo>
                    <a:pt x="3182" y="2561"/>
                  </a:lnTo>
                  <a:cubicBezTo>
                    <a:pt x="3277" y="2529"/>
                    <a:pt x="3340" y="2435"/>
                    <a:pt x="3371" y="2372"/>
                  </a:cubicBezTo>
                  <a:lnTo>
                    <a:pt x="3812" y="1332"/>
                  </a:lnTo>
                  <a:lnTo>
                    <a:pt x="4884" y="1489"/>
                  </a:lnTo>
                  <a:cubicBezTo>
                    <a:pt x="4947" y="1489"/>
                    <a:pt x="5073" y="1489"/>
                    <a:pt x="5167" y="1426"/>
                  </a:cubicBezTo>
                  <a:lnTo>
                    <a:pt x="6018" y="765"/>
                  </a:lnTo>
                  <a:close/>
                  <a:moveTo>
                    <a:pt x="2174" y="8168"/>
                  </a:moveTo>
                  <a:lnTo>
                    <a:pt x="2804" y="8420"/>
                  </a:lnTo>
                  <a:lnTo>
                    <a:pt x="3277" y="9586"/>
                  </a:lnTo>
                  <a:cubicBezTo>
                    <a:pt x="3308" y="9681"/>
                    <a:pt x="3434" y="9775"/>
                    <a:pt x="3529" y="9775"/>
                  </a:cubicBezTo>
                  <a:lnTo>
                    <a:pt x="2647" y="10720"/>
                  </a:lnTo>
                  <a:lnTo>
                    <a:pt x="2426" y="9649"/>
                  </a:lnTo>
                  <a:cubicBezTo>
                    <a:pt x="2395" y="9523"/>
                    <a:pt x="2332" y="9429"/>
                    <a:pt x="2174" y="9366"/>
                  </a:cubicBezTo>
                  <a:lnTo>
                    <a:pt x="1134" y="9177"/>
                  </a:lnTo>
                  <a:lnTo>
                    <a:pt x="2174" y="8168"/>
                  </a:lnTo>
                  <a:close/>
                  <a:moveTo>
                    <a:pt x="9861" y="8105"/>
                  </a:moveTo>
                  <a:lnTo>
                    <a:pt x="10901" y="9145"/>
                  </a:lnTo>
                  <a:lnTo>
                    <a:pt x="9893" y="9366"/>
                  </a:lnTo>
                  <a:cubicBezTo>
                    <a:pt x="9767" y="9429"/>
                    <a:pt x="9641" y="9492"/>
                    <a:pt x="9609" y="9649"/>
                  </a:cubicBezTo>
                  <a:lnTo>
                    <a:pt x="9389" y="10720"/>
                  </a:lnTo>
                  <a:lnTo>
                    <a:pt x="8507" y="9712"/>
                  </a:lnTo>
                  <a:cubicBezTo>
                    <a:pt x="8601" y="9712"/>
                    <a:pt x="8727" y="9649"/>
                    <a:pt x="8759" y="9523"/>
                  </a:cubicBezTo>
                  <a:lnTo>
                    <a:pt x="9231" y="8389"/>
                  </a:lnTo>
                  <a:lnTo>
                    <a:pt x="9861" y="8105"/>
                  </a:lnTo>
                  <a:close/>
                  <a:moveTo>
                    <a:pt x="6002" y="1"/>
                  </a:moveTo>
                  <a:cubicBezTo>
                    <a:pt x="5923" y="1"/>
                    <a:pt x="5844" y="24"/>
                    <a:pt x="5797" y="72"/>
                  </a:cubicBezTo>
                  <a:lnTo>
                    <a:pt x="4852" y="828"/>
                  </a:lnTo>
                  <a:lnTo>
                    <a:pt x="3623" y="670"/>
                  </a:lnTo>
                  <a:cubicBezTo>
                    <a:pt x="3607" y="667"/>
                    <a:pt x="3590" y="665"/>
                    <a:pt x="3573" y="665"/>
                  </a:cubicBezTo>
                  <a:cubicBezTo>
                    <a:pt x="3434" y="665"/>
                    <a:pt x="3305" y="775"/>
                    <a:pt x="3277" y="859"/>
                  </a:cubicBezTo>
                  <a:lnTo>
                    <a:pt x="2804" y="2025"/>
                  </a:lnTo>
                  <a:lnTo>
                    <a:pt x="1639" y="2498"/>
                  </a:lnTo>
                  <a:cubicBezTo>
                    <a:pt x="1481" y="2561"/>
                    <a:pt x="1418" y="2687"/>
                    <a:pt x="1450" y="2844"/>
                  </a:cubicBezTo>
                  <a:lnTo>
                    <a:pt x="1607" y="4073"/>
                  </a:lnTo>
                  <a:lnTo>
                    <a:pt x="851" y="5018"/>
                  </a:lnTo>
                  <a:cubicBezTo>
                    <a:pt x="788" y="5112"/>
                    <a:pt x="788" y="5333"/>
                    <a:pt x="851" y="5428"/>
                  </a:cubicBezTo>
                  <a:lnTo>
                    <a:pt x="1607" y="6373"/>
                  </a:lnTo>
                  <a:lnTo>
                    <a:pt x="1450" y="7601"/>
                  </a:lnTo>
                  <a:cubicBezTo>
                    <a:pt x="1450" y="7696"/>
                    <a:pt x="1450" y="7759"/>
                    <a:pt x="1481" y="7853"/>
                  </a:cubicBezTo>
                  <a:lnTo>
                    <a:pt x="189" y="9145"/>
                  </a:lnTo>
                  <a:cubicBezTo>
                    <a:pt x="0" y="9334"/>
                    <a:pt x="126" y="9649"/>
                    <a:pt x="347" y="9744"/>
                  </a:cubicBezTo>
                  <a:lnTo>
                    <a:pt x="1765" y="10059"/>
                  </a:lnTo>
                  <a:lnTo>
                    <a:pt x="2080" y="11539"/>
                  </a:lnTo>
                  <a:cubicBezTo>
                    <a:pt x="2099" y="11714"/>
                    <a:pt x="2250" y="11805"/>
                    <a:pt x="2407" y="11805"/>
                  </a:cubicBezTo>
                  <a:cubicBezTo>
                    <a:pt x="2505" y="11805"/>
                    <a:pt x="2606" y="11770"/>
                    <a:pt x="2678" y="11697"/>
                  </a:cubicBezTo>
                  <a:cubicBezTo>
                    <a:pt x="4410" y="9858"/>
                    <a:pt x="4587" y="9665"/>
                    <a:pt x="4601" y="9649"/>
                  </a:cubicBezTo>
                  <a:lnTo>
                    <a:pt x="4601" y="9649"/>
                  </a:lnTo>
                  <a:lnTo>
                    <a:pt x="4789" y="9618"/>
                  </a:lnTo>
                  <a:lnTo>
                    <a:pt x="5734" y="10374"/>
                  </a:lnTo>
                  <a:cubicBezTo>
                    <a:pt x="5829" y="10405"/>
                    <a:pt x="5860" y="10437"/>
                    <a:pt x="5955" y="10437"/>
                  </a:cubicBezTo>
                  <a:cubicBezTo>
                    <a:pt x="6018" y="10437"/>
                    <a:pt x="6112" y="10405"/>
                    <a:pt x="6144" y="10374"/>
                  </a:cubicBezTo>
                  <a:lnTo>
                    <a:pt x="7089" y="9618"/>
                  </a:lnTo>
                  <a:lnTo>
                    <a:pt x="7278" y="9649"/>
                  </a:lnTo>
                  <a:lnTo>
                    <a:pt x="9200" y="11697"/>
                  </a:lnTo>
                  <a:cubicBezTo>
                    <a:pt x="9284" y="11770"/>
                    <a:pt x="9388" y="11805"/>
                    <a:pt x="9485" y="11805"/>
                  </a:cubicBezTo>
                  <a:cubicBezTo>
                    <a:pt x="9640" y="11805"/>
                    <a:pt x="9779" y="11714"/>
                    <a:pt x="9798" y="11539"/>
                  </a:cubicBezTo>
                  <a:lnTo>
                    <a:pt x="10113" y="10059"/>
                  </a:lnTo>
                  <a:lnTo>
                    <a:pt x="11531" y="9744"/>
                  </a:lnTo>
                  <a:cubicBezTo>
                    <a:pt x="11815" y="9681"/>
                    <a:pt x="11878" y="9334"/>
                    <a:pt x="11689" y="9145"/>
                  </a:cubicBezTo>
                  <a:lnTo>
                    <a:pt x="10523" y="7853"/>
                  </a:lnTo>
                  <a:cubicBezTo>
                    <a:pt x="10554" y="7759"/>
                    <a:pt x="10586" y="7696"/>
                    <a:pt x="10554" y="7601"/>
                  </a:cubicBezTo>
                  <a:lnTo>
                    <a:pt x="10397" y="6373"/>
                  </a:lnTo>
                  <a:lnTo>
                    <a:pt x="11153" y="5428"/>
                  </a:lnTo>
                  <a:cubicBezTo>
                    <a:pt x="11216" y="5333"/>
                    <a:pt x="11216" y="5112"/>
                    <a:pt x="11153" y="5018"/>
                  </a:cubicBezTo>
                  <a:lnTo>
                    <a:pt x="10397" y="4073"/>
                  </a:lnTo>
                  <a:lnTo>
                    <a:pt x="10554" y="2844"/>
                  </a:lnTo>
                  <a:cubicBezTo>
                    <a:pt x="10586" y="2687"/>
                    <a:pt x="10460" y="2529"/>
                    <a:pt x="10365" y="2498"/>
                  </a:cubicBezTo>
                  <a:lnTo>
                    <a:pt x="9200" y="2025"/>
                  </a:lnTo>
                  <a:lnTo>
                    <a:pt x="8727" y="859"/>
                  </a:lnTo>
                  <a:cubicBezTo>
                    <a:pt x="8675" y="728"/>
                    <a:pt x="8578" y="662"/>
                    <a:pt x="8457" y="662"/>
                  </a:cubicBezTo>
                  <a:cubicBezTo>
                    <a:pt x="8432" y="662"/>
                    <a:pt x="8407" y="665"/>
                    <a:pt x="8381" y="670"/>
                  </a:cubicBezTo>
                  <a:lnTo>
                    <a:pt x="7152" y="828"/>
                  </a:lnTo>
                  <a:lnTo>
                    <a:pt x="6207" y="72"/>
                  </a:lnTo>
                  <a:cubicBezTo>
                    <a:pt x="6160" y="24"/>
                    <a:pt x="6081" y="1"/>
                    <a:pt x="6002" y="1"/>
                  </a:cubicBezTo>
                  <a:close/>
                </a:path>
              </a:pathLst>
            </a:custGeom>
            <a:solidFill>
              <a:srgbClr val="5F7D95"/>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grpSp>
      <p:grpSp>
        <p:nvGrpSpPr>
          <p:cNvPr id="12344" name="Google Shape;12344;p21"/>
          <p:cNvGrpSpPr/>
          <p:nvPr/>
        </p:nvGrpSpPr>
        <p:grpSpPr>
          <a:xfrm>
            <a:off x="8101551" y="2352722"/>
            <a:ext cx="273389" cy="272673"/>
            <a:chOff x="3599700" y="1954475"/>
            <a:chExt cx="296175" cy="295400"/>
          </a:xfrm>
        </p:grpSpPr>
        <p:sp>
          <p:nvSpPr>
            <p:cNvPr id="12345" name="Google Shape;12345;p21"/>
            <p:cNvSpPr/>
            <p:nvPr/>
          </p:nvSpPr>
          <p:spPr>
            <a:xfrm>
              <a:off x="3599700" y="1954475"/>
              <a:ext cx="296175" cy="295400"/>
            </a:xfrm>
            <a:custGeom>
              <a:avLst/>
              <a:gdLst/>
              <a:ahLst/>
              <a:cxnLst/>
              <a:rect l="l" t="t" r="r" b="b"/>
              <a:pathLst>
                <a:path w="11847" h="11816" extrusionOk="0">
                  <a:moveTo>
                    <a:pt x="3151" y="694"/>
                  </a:moveTo>
                  <a:cubicBezTo>
                    <a:pt x="3718" y="694"/>
                    <a:pt x="4159" y="1166"/>
                    <a:pt x="4159" y="1734"/>
                  </a:cubicBezTo>
                  <a:cubicBezTo>
                    <a:pt x="4159" y="2301"/>
                    <a:pt x="3686" y="2742"/>
                    <a:pt x="3151" y="2742"/>
                  </a:cubicBezTo>
                  <a:cubicBezTo>
                    <a:pt x="2584" y="2742"/>
                    <a:pt x="2111" y="2269"/>
                    <a:pt x="2111" y="1734"/>
                  </a:cubicBezTo>
                  <a:cubicBezTo>
                    <a:pt x="2080" y="1166"/>
                    <a:pt x="2552" y="694"/>
                    <a:pt x="3151" y="694"/>
                  </a:cubicBezTo>
                  <a:close/>
                  <a:moveTo>
                    <a:pt x="8727" y="694"/>
                  </a:moveTo>
                  <a:cubicBezTo>
                    <a:pt x="9326" y="694"/>
                    <a:pt x="9767" y="1166"/>
                    <a:pt x="9767" y="1734"/>
                  </a:cubicBezTo>
                  <a:cubicBezTo>
                    <a:pt x="9767" y="2301"/>
                    <a:pt x="9294" y="2742"/>
                    <a:pt x="8727" y="2742"/>
                  </a:cubicBezTo>
                  <a:cubicBezTo>
                    <a:pt x="8128" y="2742"/>
                    <a:pt x="7719" y="2269"/>
                    <a:pt x="7719" y="1734"/>
                  </a:cubicBezTo>
                  <a:cubicBezTo>
                    <a:pt x="7656" y="1166"/>
                    <a:pt x="8128" y="694"/>
                    <a:pt x="8727" y="694"/>
                  </a:cubicBezTo>
                  <a:close/>
                  <a:moveTo>
                    <a:pt x="5923" y="4852"/>
                  </a:moveTo>
                  <a:cubicBezTo>
                    <a:pt x="6522" y="4852"/>
                    <a:pt x="6994" y="5325"/>
                    <a:pt x="6994" y="5861"/>
                  </a:cubicBezTo>
                  <a:cubicBezTo>
                    <a:pt x="6994" y="6396"/>
                    <a:pt x="6522" y="6869"/>
                    <a:pt x="5923" y="6869"/>
                  </a:cubicBezTo>
                  <a:cubicBezTo>
                    <a:pt x="5356" y="6869"/>
                    <a:pt x="4883" y="6428"/>
                    <a:pt x="4883" y="5861"/>
                  </a:cubicBezTo>
                  <a:cubicBezTo>
                    <a:pt x="4883" y="5294"/>
                    <a:pt x="5356" y="4852"/>
                    <a:pt x="5923" y="4852"/>
                  </a:cubicBezTo>
                  <a:close/>
                  <a:moveTo>
                    <a:pt x="3151" y="3466"/>
                  </a:moveTo>
                  <a:cubicBezTo>
                    <a:pt x="3875" y="3466"/>
                    <a:pt x="4600" y="3813"/>
                    <a:pt x="5072" y="4380"/>
                  </a:cubicBezTo>
                  <a:cubicBezTo>
                    <a:pt x="4537" y="4695"/>
                    <a:pt x="4159" y="5231"/>
                    <a:pt x="4159" y="5861"/>
                  </a:cubicBezTo>
                  <a:cubicBezTo>
                    <a:pt x="4159" y="6239"/>
                    <a:pt x="4285" y="6617"/>
                    <a:pt x="4505" y="6900"/>
                  </a:cubicBezTo>
                  <a:lnTo>
                    <a:pt x="693" y="6900"/>
                  </a:lnTo>
                  <a:lnTo>
                    <a:pt x="693" y="5892"/>
                  </a:lnTo>
                  <a:cubicBezTo>
                    <a:pt x="693" y="4569"/>
                    <a:pt x="1796" y="3466"/>
                    <a:pt x="3151" y="3466"/>
                  </a:cubicBezTo>
                  <a:close/>
                  <a:moveTo>
                    <a:pt x="8696" y="3498"/>
                  </a:moveTo>
                  <a:cubicBezTo>
                    <a:pt x="10019" y="3498"/>
                    <a:pt x="11121" y="4600"/>
                    <a:pt x="11121" y="5955"/>
                  </a:cubicBezTo>
                  <a:lnTo>
                    <a:pt x="11121" y="6932"/>
                  </a:lnTo>
                  <a:lnTo>
                    <a:pt x="7309" y="6932"/>
                  </a:lnTo>
                  <a:cubicBezTo>
                    <a:pt x="7561" y="6617"/>
                    <a:pt x="7656" y="6270"/>
                    <a:pt x="7656" y="5892"/>
                  </a:cubicBezTo>
                  <a:cubicBezTo>
                    <a:pt x="7656" y="5262"/>
                    <a:pt x="7309" y="4726"/>
                    <a:pt x="6774" y="4411"/>
                  </a:cubicBezTo>
                  <a:cubicBezTo>
                    <a:pt x="7215" y="3813"/>
                    <a:pt x="7939" y="3498"/>
                    <a:pt x="8696" y="3498"/>
                  </a:cubicBezTo>
                  <a:close/>
                  <a:moveTo>
                    <a:pt x="5923" y="7625"/>
                  </a:moveTo>
                  <a:cubicBezTo>
                    <a:pt x="6207" y="7625"/>
                    <a:pt x="6490" y="7656"/>
                    <a:pt x="6711" y="7751"/>
                  </a:cubicBezTo>
                  <a:lnTo>
                    <a:pt x="5923" y="8791"/>
                  </a:lnTo>
                  <a:lnTo>
                    <a:pt x="5135" y="7751"/>
                  </a:lnTo>
                  <a:cubicBezTo>
                    <a:pt x="5388" y="7688"/>
                    <a:pt x="5671" y="7625"/>
                    <a:pt x="5923" y="7625"/>
                  </a:cubicBezTo>
                  <a:close/>
                  <a:moveTo>
                    <a:pt x="4505" y="8066"/>
                  </a:moveTo>
                  <a:lnTo>
                    <a:pt x="5577" y="9484"/>
                  </a:lnTo>
                  <a:lnTo>
                    <a:pt x="5577" y="11153"/>
                  </a:lnTo>
                  <a:lnTo>
                    <a:pt x="3497" y="11153"/>
                  </a:lnTo>
                  <a:lnTo>
                    <a:pt x="3497" y="10019"/>
                  </a:lnTo>
                  <a:cubicBezTo>
                    <a:pt x="3497" y="9200"/>
                    <a:pt x="3875" y="8507"/>
                    <a:pt x="4505" y="8066"/>
                  </a:cubicBezTo>
                  <a:close/>
                  <a:moveTo>
                    <a:pt x="7341" y="8066"/>
                  </a:moveTo>
                  <a:cubicBezTo>
                    <a:pt x="7939" y="8507"/>
                    <a:pt x="8381" y="9263"/>
                    <a:pt x="8381" y="10051"/>
                  </a:cubicBezTo>
                  <a:lnTo>
                    <a:pt x="8381" y="11153"/>
                  </a:lnTo>
                  <a:lnTo>
                    <a:pt x="6301" y="11153"/>
                  </a:lnTo>
                  <a:lnTo>
                    <a:pt x="6301" y="9484"/>
                  </a:lnTo>
                  <a:lnTo>
                    <a:pt x="7341" y="8066"/>
                  </a:lnTo>
                  <a:close/>
                  <a:moveTo>
                    <a:pt x="3088" y="1"/>
                  </a:moveTo>
                  <a:cubicBezTo>
                    <a:pt x="2143" y="1"/>
                    <a:pt x="1355" y="788"/>
                    <a:pt x="1355" y="1734"/>
                  </a:cubicBezTo>
                  <a:cubicBezTo>
                    <a:pt x="1355" y="2238"/>
                    <a:pt x="1575" y="2679"/>
                    <a:pt x="1922" y="2994"/>
                  </a:cubicBezTo>
                  <a:cubicBezTo>
                    <a:pt x="788" y="3466"/>
                    <a:pt x="0" y="4569"/>
                    <a:pt x="0" y="5861"/>
                  </a:cubicBezTo>
                  <a:lnTo>
                    <a:pt x="0" y="7247"/>
                  </a:lnTo>
                  <a:cubicBezTo>
                    <a:pt x="0" y="7436"/>
                    <a:pt x="158" y="7593"/>
                    <a:pt x="347" y="7593"/>
                  </a:cubicBezTo>
                  <a:lnTo>
                    <a:pt x="3938" y="7593"/>
                  </a:lnTo>
                  <a:cubicBezTo>
                    <a:pt x="3214" y="8192"/>
                    <a:pt x="2741" y="9043"/>
                    <a:pt x="2741" y="10019"/>
                  </a:cubicBezTo>
                  <a:lnTo>
                    <a:pt x="2741" y="11437"/>
                  </a:lnTo>
                  <a:cubicBezTo>
                    <a:pt x="2741" y="11658"/>
                    <a:pt x="2899" y="11815"/>
                    <a:pt x="3088" y="11815"/>
                  </a:cubicBezTo>
                  <a:lnTo>
                    <a:pt x="8696" y="11815"/>
                  </a:lnTo>
                  <a:cubicBezTo>
                    <a:pt x="8885" y="11815"/>
                    <a:pt x="9042" y="11658"/>
                    <a:pt x="9042" y="11437"/>
                  </a:cubicBezTo>
                  <a:lnTo>
                    <a:pt x="9042" y="10019"/>
                  </a:lnTo>
                  <a:cubicBezTo>
                    <a:pt x="9042" y="9043"/>
                    <a:pt x="8570" y="8192"/>
                    <a:pt x="7876" y="7593"/>
                  </a:cubicBezTo>
                  <a:lnTo>
                    <a:pt x="11436" y="7593"/>
                  </a:lnTo>
                  <a:cubicBezTo>
                    <a:pt x="11657" y="7593"/>
                    <a:pt x="11815" y="7436"/>
                    <a:pt x="11815" y="7247"/>
                  </a:cubicBezTo>
                  <a:lnTo>
                    <a:pt x="11815" y="5861"/>
                  </a:lnTo>
                  <a:cubicBezTo>
                    <a:pt x="11846" y="4600"/>
                    <a:pt x="11027" y="3466"/>
                    <a:pt x="9861" y="2994"/>
                  </a:cubicBezTo>
                  <a:cubicBezTo>
                    <a:pt x="10239" y="2679"/>
                    <a:pt x="10428" y="2206"/>
                    <a:pt x="10428" y="1734"/>
                  </a:cubicBezTo>
                  <a:cubicBezTo>
                    <a:pt x="10428" y="788"/>
                    <a:pt x="9641" y="1"/>
                    <a:pt x="8696" y="1"/>
                  </a:cubicBezTo>
                  <a:cubicBezTo>
                    <a:pt x="7750" y="1"/>
                    <a:pt x="6963" y="788"/>
                    <a:pt x="6963" y="1734"/>
                  </a:cubicBezTo>
                  <a:cubicBezTo>
                    <a:pt x="6963" y="2238"/>
                    <a:pt x="7152" y="2679"/>
                    <a:pt x="7498" y="2994"/>
                  </a:cubicBezTo>
                  <a:cubicBezTo>
                    <a:pt x="6931" y="3214"/>
                    <a:pt x="6396" y="3624"/>
                    <a:pt x="6049" y="4159"/>
                  </a:cubicBezTo>
                  <a:lnTo>
                    <a:pt x="5734" y="4159"/>
                  </a:lnTo>
                  <a:cubicBezTo>
                    <a:pt x="5388" y="3655"/>
                    <a:pt x="4883" y="3214"/>
                    <a:pt x="4285" y="2994"/>
                  </a:cubicBezTo>
                  <a:cubicBezTo>
                    <a:pt x="4631" y="2679"/>
                    <a:pt x="4820" y="2238"/>
                    <a:pt x="4820" y="1734"/>
                  </a:cubicBezTo>
                  <a:cubicBezTo>
                    <a:pt x="4820" y="788"/>
                    <a:pt x="4033" y="1"/>
                    <a:pt x="3088" y="1"/>
                  </a:cubicBezTo>
                  <a:close/>
                </a:path>
              </a:pathLst>
            </a:custGeom>
            <a:solidFill>
              <a:srgbClr val="5F7D95"/>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346" name="Google Shape;12346;p21"/>
            <p:cNvSpPr/>
            <p:nvPr/>
          </p:nvSpPr>
          <p:spPr>
            <a:xfrm>
              <a:off x="3825750" y="2075775"/>
              <a:ext cx="35450" cy="17350"/>
            </a:xfrm>
            <a:custGeom>
              <a:avLst/>
              <a:gdLst/>
              <a:ahLst/>
              <a:cxnLst/>
              <a:rect l="l" t="t" r="r" b="b"/>
              <a:pathLst>
                <a:path w="1418" h="694" extrusionOk="0">
                  <a:moveTo>
                    <a:pt x="347" y="0"/>
                  </a:moveTo>
                  <a:cubicBezTo>
                    <a:pt x="158" y="0"/>
                    <a:pt x="0" y="158"/>
                    <a:pt x="0" y="347"/>
                  </a:cubicBezTo>
                  <a:cubicBezTo>
                    <a:pt x="0" y="536"/>
                    <a:pt x="158" y="694"/>
                    <a:pt x="347" y="694"/>
                  </a:cubicBezTo>
                  <a:lnTo>
                    <a:pt x="1071" y="694"/>
                  </a:lnTo>
                  <a:cubicBezTo>
                    <a:pt x="1260" y="694"/>
                    <a:pt x="1418" y="536"/>
                    <a:pt x="1418" y="347"/>
                  </a:cubicBezTo>
                  <a:cubicBezTo>
                    <a:pt x="1418" y="158"/>
                    <a:pt x="1260" y="0"/>
                    <a:pt x="1071" y="0"/>
                  </a:cubicBezTo>
                  <a:close/>
                </a:path>
              </a:pathLst>
            </a:custGeom>
            <a:solidFill>
              <a:srgbClr val="5F7D95"/>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347" name="Google Shape;12347;p21"/>
            <p:cNvSpPr/>
            <p:nvPr/>
          </p:nvSpPr>
          <p:spPr>
            <a:xfrm>
              <a:off x="3633550" y="2075775"/>
              <a:ext cx="35475" cy="17350"/>
            </a:xfrm>
            <a:custGeom>
              <a:avLst/>
              <a:gdLst/>
              <a:ahLst/>
              <a:cxnLst/>
              <a:rect l="l" t="t" r="r" b="b"/>
              <a:pathLst>
                <a:path w="1419" h="694" extrusionOk="0">
                  <a:moveTo>
                    <a:pt x="379" y="0"/>
                  </a:moveTo>
                  <a:cubicBezTo>
                    <a:pt x="158" y="0"/>
                    <a:pt x="1" y="158"/>
                    <a:pt x="1" y="347"/>
                  </a:cubicBezTo>
                  <a:cubicBezTo>
                    <a:pt x="1" y="536"/>
                    <a:pt x="158" y="694"/>
                    <a:pt x="379" y="694"/>
                  </a:cubicBezTo>
                  <a:lnTo>
                    <a:pt x="1072" y="694"/>
                  </a:lnTo>
                  <a:cubicBezTo>
                    <a:pt x="1261" y="694"/>
                    <a:pt x="1419" y="536"/>
                    <a:pt x="1419" y="347"/>
                  </a:cubicBezTo>
                  <a:cubicBezTo>
                    <a:pt x="1419" y="158"/>
                    <a:pt x="1261" y="0"/>
                    <a:pt x="1072" y="0"/>
                  </a:cubicBezTo>
                  <a:close/>
                </a:path>
              </a:pathLst>
            </a:custGeom>
            <a:solidFill>
              <a:srgbClr val="5F7D95"/>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grpSp>
      <p:grpSp>
        <p:nvGrpSpPr>
          <p:cNvPr id="12348" name="Google Shape;12348;p21"/>
          <p:cNvGrpSpPr/>
          <p:nvPr/>
        </p:nvGrpSpPr>
        <p:grpSpPr>
          <a:xfrm>
            <a:off x="5980532" y="2377745"/>
            <a:ext cx="274128" cy="207228"/>
            <a:chOff x="3962775" y="1990700"/>
            <a:chExt cx="296975" cy="224500"/>
          </a:xfrm>
        </p:grpSpPr>
        <p:sp>
          <p:nvSpPr>
            <p:cNvPr id="12349" name="Google Shape;12349;p21"/>
            <p:cNvSpPr/>
            <p:nvPr/>
          </p:nvSpPr>
          <p:spPr>
            <a:xfrm>
              <a:off x="4216400" y="2093100"/>
              <a:ext cx="43350" cy="18150"/>
            </a:xfrm>
            <a:custGeom>
              <a:avLst/>
              <a:gdLst/>
              <a:ahLst/>
              <a:cxnLst/>
              <a:rect l="l" t="t" r="r" b="b"/>
              <a:pathLst>
                <a:path w="1734" h="726" extrusionOk="0">
                  <a:moveTo>
                    <a:pt x="379" y="1"/>
                  </a:moveTo>
                  <a:cubicBezTo>
                    <a:pt x="158" y="1"/>
                    <a:pt x="1" y="158"/>
                    <a:pt x="1" y="347"/>
                  </a:cubicBezTo>
                  <a:cubicBezTo>
                    <a:pt x="1" y="568"/>
                    <a:pt x="158" y="725"/>
                    <a:pt x="379" y="725"/>
                  </a:cubicBezTo>
                  <a:lnTo>
                    <a:pt x="1387" y="725"/>
                  </a:lnTo>
                  <a:cubicBezTo>
                    <a:pt x="1576" y="725"/>
                    <a:pt x="1733" y="568"/>
                    <a:pt x="1733" y="347"/>
                  </a:cubicBezTo>
                  <a:cubicBezTo>
                    <a:pt x="1702" y="158"/>
                    <a:pt x="1544" y="1"/>
                    <a:pt x="1387" y="1"/>
                  </a:cubicBezTo>
                  <a:close/>
                </a:path>
              </a:pathLst>
            </a:custGeom>
            <a:solidFill>
              <a:srgbClr val="5F7D95"/>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350" name="Google Shape;12350;p21"/>
            <p:cNvSpPr/>
            <p:nvPr/>
          </p:nvSpPr>
          <p:spPr>
            <a:xfrm>
              <a:off x="4206950" y="2129325"/>
              <a:ext cx="35475" cy="33900"/>
            </a:xfrm>
            <a:custGeom>
              <a:avLst/>
              <a:gdLst/>
              <a:ahLst/>
              <a:cxnLst/>
              <a:rect l="l" t="t" r="r" b="b"/>
              <a:pathLst>
                <a:path w="1419" h="1356" extrusionOk="0">
                  <a:moveTo>
                    <a:pt x="351" y="1"/>
                  </a:moveTo>
                  <a:cubicBezTo>
                    <a:pt x="260" y="1"/>
                    <a:pt x="174" y="32"/>
                    <a:pt x="127" y="95"/>
                  </a:cubicBezTo>
                  <a:cubicBezTo>
                    <a:pt x="1" y="221"/>
                    <a:pt x="1" y="410"/>
                    <a:pt x="127" y="568"/>
                  </a:cubicBezTo>
                  <a:lnTo>
                    <a:pt x="820" y="1261"/>
                  </a:lnTo>
                  <a:cubicBezTo>
                    <a:pt x="883" y="1324"/>
                    <a:pt x="969" y="1356"/>
                    <a:pt x="1056" y="1356"/>
                  </a:cubicBezTo>
                  <a:cubicBezTo>
                    <a:pt x="1143" y="1356"/>
                    <a:pt x="1229" y="1324"/>
                    <a:pt x="1292" y="1261"/>
                  </a:cubicBezTo>
                  <a:cubicBezTo>
                    <a:pt x="1418" y="1166"/>
                    <a:pt x="1418" y="914"/>
                    <a:pt x="1292" y="788"/>
                  </a:cubicBezTo>
                  <a:lnTo>
                    <a:pt x="599" y="95"/>
                  </a:lnTo>
                  <a:cubicBezTo>
                    <a:pt x="536" y="32"/>
                    <a:pt x="442" y="1"/>
                    <a:pt x="351" y="1"/>
                  </a:cubicBezTo>
                  <a:close/>
                </a:path>
              </a:pathLst>
            </a:custGeom>
            <a:solidFill>
              <a:srgbClr val="5F7D95"/>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351" name="Google Shape;12351;p21"/>
            <p:cNvSpPr/>
            <p:nvPr/>
          </p:nvSpPr>
          <p:spPr>
            <a:xfrm>
              <a:off x="4207750" y="2041900"/>
              <a:ext cx="35450" cy="34500"/>
            </a:xfrm>
            <a:custGeom>
              <a:avLst/>
              <a:gdLst/>
              <a:ahLst/>
              <a:cxnLst/>
              <a:rect l="l" t="t" r="r" b="b"/>
              <a:pathLst>
                <a:path w="1418" h="1380" extrusionOk="0">
                  <a:moveTo>
                    <a:pt x="1067" y="1"/>
                  </a:moveTo>
                  <a:cubicBezTo>
                    <a:pt x="977" y="1"/>
                    <a:pt x="882" y="32"/>
                    <a:pt x="819" y="95"/>
                  </a:cubicBezTo>
                  <a:lnTo>
                    <a:pt x="126" y="788"/>
                  </a:lnTo>
                  <a:cubicBezTo>
                    <a:pt x="0" y="914"/>
                    <a:pt x="0" y="1135"/>
                    <a:pt x="126" y="1261"/>
                  </a:cubicBezTo>
                  <a:cubicBezTo>
                    <a:pt x="189" y="1340"/>
                    <a:pt x="268" y="1379"/>
                    <a:pt x="351" y="1379"/>
                  </a:cubicBezTo>
                  <a:cubicBezTo>
                    <a:pt x="433" y="1379"/>
                    <a:pt x="520" y="1340"/>
                    <a:pt x="599" y="1261"/>
                  </a:cubicBezTo>
                  <a:lnTo>
                    <a:pt x="1292" y="568"/>
                  </a:lnTo>
                  <a:cubicBezTo>
                    <a:pt x="1418" y="442"/>
                    <a:pt x="1418" y="190"/>
                    <a:pt x="1292" y="95"/>
                  </a:cubicBezTo>
                  <a:cubicBezTo>
                    <a:pt x="1244" y="32"/>
                    <a:pt x="1158" y="1"/>
                    <a:pt x="1067" y="1"/>
                  </a:cubicBezTo>
                  <a:close/>
                </a:path>
              </a:pathLst>
            </a:custGeom>
            <a:solidFill>
              <a:srgbClr val="5F7D95"/>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352" name="Google Shape;12352;p21"/>
            <p:cNvSpPr/>
            <p:nvPr/>
          </p:nvSpPr>
          <p:spPr>
            <a:xfrm>
              <a:off x="3962775" y="1990700"/>
              <a:ext cx="226075" cy="224500"/>
            </a:xfrm>
            <a:custGeom>
              <a:avLst/>
              <a:gdLst/>
              <a:ahLst/>
              <a:cxnLst/>
              <a:rect l="l" t="t" r="r" b="b"/>
              <a:pathLst>
                <a:path w="9043" h="8980" extrusionOk="0">
                  <a:moveTo>
                    <a:pt x="1419" y="3403"/>
                  </a:moveTo>
                  <a:lnTo>
                    <a:pt x="1419" y="4790"/>
                  </a:lnTo>
                  <a:cubicBezTo>
                    <a:pt x="1009" y="4790"/>
                    <a:pt x="694" y="4506"/>
                    <a:pt x="694" y="4097"/>
                  </a:cubicBezTo>
                  <a:cubicBezTo>
                    <a:pt x="694" y="3719"/>
                    <a:pt x="1009" y="3403"/>
                    <a:pt x="1419" y="3403"/>
                  </a:cubicBezTo>
                  <a:close/>
                  <a:moveTo>
                    <a:pt x="4191" y="2710"/>
                  </a:moveTo>
                  <a:lnTo>
                    <a:pt x="4191" y="5483"/>
                  </a:lnTo>
                  <a:lnTo>
                    <a:pt x="2490" y="5483"/>
                  </a:lnTo>
                  <a:cubicBezTo>
                    <a:pt x="2269" y="5483"/>
                    <a:pt x="2112" y="5325"/>
                    <a:pt x="2112" y="5105"/>
                  </a:cubicBezTo>
                  <a:lnTo>
                    <a:pt x="2112" y="3088"/>
                  </a:lnTo>
                  <a:cubicBezTo>
                    <a:pt x="2112" y="2868"/>
                    <a:pt x="2269" y="2710"/>
                    <a:pt x="2490" y="2710"/>
                  </a:cubicBezTo>
                  <a:close/>
                  <a:moveTo>
                    <a:pt x="6995" y="1828"/>
                  </a:moveTo>
                  <a:lnTo>
                    <a:pt x="6995" y="6428"/>
                  </a:lnTo>
                  <a:cubicBezTo>
                    <a:pt x="6428" y="5924"/>
                    <a:pt x="5672" y="5609"/>
                    <a:pt x="4884" y="5514"/>
                  </a:cubicBezTo>
                  <a:lnTo>
                    <a:pt x="4884" y="2710"/>
                  </a:lnTo>
                  <a:cubicBezTo>
                    <a:pt x="5672" y="2647"/>
                    <a:pt x="6428" y="2332"/>
                    <a:pt x="6995" y="1828"/>
                  </a:cubicBezTo>
                  <a:close/>
                  <a:moveTo>
                    <a:pt x="8066" y="631"/>
                  </a:moveTo>
                  <a:cubicBezTo>
                    <a:pt x="8255" y="631"/>
                    <a:pt x="8413" y="789"/>
                    <a:pt x="8413" y="978"/>
                  </a:cubicBezTo>
                  <a:lnTo>
                    <a:pt x="8413" y="7216"/>
                  </a:lnTo>
                  <a:cubicBezTo>
                    <a:pt x="8413" y="7405"/>
                    <a:pt x="8255" y="7562"/>
                    <a:pt x="8066" y="7562"/>
                  </a:cubicBezTo>
                  <a:cubicBezTo>
                    <a:pt x="7877" y="7562"/>
                    <a:pt x="7720" y="7405"/>
                    <a:pt x="7720" y="7216"/>
                  </a:cubicBezTo>
                  <a:lnTo>
                    <a:pt x="7720" y="978"/>
                  </a:lnTo>
                  <a:cubicBezTo>
                    <a:pt x="7720" y="789"/>
                    <a:pt x="7877" y="631"/>
                    <a:pt x="8066" y="631"/>
                  </a:cubicBezTo>
                  <a:close/>
                  <a:moveTo>
                    <a:pt x="3498" y="6176"/>
                  </a:moveTo>
                  <a:lnTo>
                    <a:pt x="3498" y="7909"/>
                  </a:lnTo>
                  <a:cubicBezTo>
                    <a:pt x="3498" y="8129"/>
                    <a:pt x="3340" y="8287"/>
                    <a:pt x="3151" y="8287"/>
                  </a:cubicBezTo>
                  <a:cubicBezTo>
                    <a:pt x="2962" y="8287"/>
                    <a:pt x="2805" y="8129"/>
                    <a:pt x="2805" y="7909"/>
                  </a:cubicBezTo>
                  <a:lnTo>
                    <a:pt x="2805" y="6176"/>
                  </a:lnTo>
                  <a:close/>
                  <a:moveTo>
                    <a:pt x="8035" y="1"/>
                  </a:moveTo>
                  <a:cubicBezTo>
                    <a:pt x="7531" y="1"/>
                    <a:pt x="7090" y="411"/>
                    <a:pt x="6995" y="883"/>
                  </a:cubicBezTo>
                  <a:lnTo>
                    <a:pt x="6680" y="1198"/>
                  </a:lnTo>
                  <a:cubicBezTo>
                    <a:pt x="6144" y="1734"/>
                    <a:pt x="5325" y="2049"/>
                    <a:pt x="4538" y="2049"/>
                  </a:cubicBezTo>
                  <a:lnTo>
                    <a:pt x="2427" y="2049"/>
                  </a:lnTo>
                  <a:cubicBezTo>
                    <a:pt x="2017" y="2049"/>
                    <a:pt x="1608" y="2332"/>
                    <a:pt x="1450" y="2773"/>
                  </a:cubicBezTo>
                  <a:lnTo>
                    <a:pt x="1387" y="2773"/>
                  </a:lnTo>
                  <a:cubicBezTo>
                    <a:pt x="631" y="2773"/>
                    <a:pt x="1" y="3403"/>
                    <a:pt x="1" y="4128"/>
                  </a:cubicBezTo>
                  <a:cubicBezTo>
                    <a:pt x="1" y="4884"/>
                    <a:pt x="631" y="5514"/>
                    <a:pt x="1387" y="5514"/>
                  </a:cubicBezTo>
                  <a:lnTo>
                    <a:pt x="1450" y="5514"/>
                  </a:lnTo>
                  <a:cubicBezTo>
                    <a:pt x="1576" y="5798"/>
                    <a:pt x="1797" y="6018"/>
                    <a:pt x="2080" y="6144"/>
                  </a:cubicBezTo>
                  <a:lnTo>
                    <a:pt x="2080" y="7940"/>
                  </a:lnTo>
                  <a:cubicBezTo>
                    <a:pt x="2112" y="8507"/>
                    <a:pt x="2584" y="8980"/>
                    <a:pt x="3151" y="8980"/>
                  </a:cubicBezTo>
                  <a:cubicBezTo>
                    <a:pt x="3750" y="8980"/>
                    <a:pt x="4160" y="8507"/>
                    <a:pt x="4160" y="7972"/>
                  </a:cubicBezTo>
                  <a:lnTo>
                    <a:pt x="4160" y="6239"/>
                  </a:lnTo>
                  <a:lnTo>
                    <a:pt x="4538" y="6239"/>
                  </a:lnTo>
                  <a:cubicBezTo>
                    <a:pt x="5325" y="6239"/>
                    <a:pt x="6144" y="6554"/>
                    <a:pt x="6680" y="7090"/>
                  </a:cubicBezTo>
                  <a:lnTo>
                    <a:pt x="6995" y="7405"/>
                  </a:lnTo>
                  <a:cubicBezTo>
                    <a:pt x="7090" y="7909"/>
                    <a:pt x="7531" y="8287"/>
                    <a:pt x="8035" y="8287"/>
                  </a:cubicBezTo>
                  <a:cubicBezTo>
                    <a:pt x="8633" y="8287"/>
                    <a:pt x="9043" y="7814"/>
                    <a:pt x="9043" y="7247"/>
                  </a:cubicBezTo>
                  <a:lnTo>
                    <a:pt x="9043" y="1041"/>
                  </a:lnTo>
                  <a:cubicBezTo>
                    <a:pt x="9043" y="442"/>
                    <a:pt x="8570" y="1"/>
                    <a:pt x="8035" y="1"/>
                  </a:cubicBezTo>
                  <a:close/>
                </a:path>
              </a:pathLst>
            </a:custGeom>
            <a:solidFill>
              <a:srgbClr val="5F7D95"/>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grpSp>
      <p:sp>
        <p:nvSpPr>
          <p:cNvPr id="12353" name="Google Shape;12353;p21"/>
          <p:cNvSpPr txBox="1"/>
          <p:nvPr/>
        </p:nvSpPr>
        <p:spPr>
          <a:xfrm>
            <a:off x="8540351" y="2787079"/>
            <a:ext cx="1506800" cy="589200"/>
          </a:xfrm>
          <a:prstGeom prst="rect">
            <a:avLst/>
          </a:prstGeom>
          <a:noFill/>
          <a:ln>
            <a:noFill/>
          </a:ln>
        </p:spPr>
        <p:txBody>
          <a:bodyPr spcFirstLastPara="1" wrap="square" lIns="121900" tIns="121900" rIns="121900" bIns="121900" anchor="ctr" anchorCtr="0">
            <a:noAutofit/>
          </a:bodyPr>
          <a:lstStyle/>
          <a:p>
            <a:pPr algn="ctr" defTabSz="1219170" rtl="1">
              <a:buClr>
                <a:srgbClr val="000000"/>
              </a:buClr>
              <a:defRPr/>
            </a:pPr>
            <a:r>
              <a:rPr lang="fa-IR" sz="1067" kern="0" dirty="0">
                <a:latin typeface="Arial"/>
                <a:cs typeface="B Nazanin" pitchFamily="2" charset="-78"/>
                <a:sym typeface="Arial"/>
              </a:rPr>
              <a:t>اسلاید متنی را برای پاور خود تنظیم کنید</a:t>
            </a:r>
            <a:endParaRPr sz="1067" kern="0" dirty="0">
              <a:latin typeface="Arial"/>
              <a:cs typeface="B Nazanin" pitchFamily="2" charset="-78"/>
              <a:sym typeface="Arial"/>
            </a:endParaRPr>
          </a:p>
        </p:txBody>
      </p:sp>
      <p:sp>
        <p:nvSpPr>
          <p:cNvPr id="12354" name="Google Shape;12354;p21"/>
          <p:cNvSpPr txBox="1"/>
          <p:nvPr/>
        </p:nvSpPr>
        <p:spPr>
          <a:xfrm>
            <a:off x="6436548" y="2787079"/>
            <a:ext cx="1506800" cy="589200"/>
          </a:xfrm>
          <a:prstGeom prst="rect">
            <a:avLst/>
          </a:prstGeom>
          <a:noFill/>
          <a:ln>
            <a:noFill/>
          </a:ln>
        </p:spPr>
        <p:txBody>
          <a:bodyPr spcFirstLastPara="1" wrap="square" lIns="121900" tIns="121900" rIns="121900" bIns="121900" anchor="ctr" anchorCtr="0">
            <a:noAutofit/>
          </a:bodyPr>
          <a:lstStyle/>
          <a:p>
            <a:pPr algn="ctr" defTabSz="1219170" rtl="1">
              <a:buClr>
                <a:srgbClr val="000000"/>
              </a:buClr>
              <a:defRPr/>
            </a:pPr>
            <a:r>
              <a:rPr lang="fa-IR" sz="1067" kern="0" dirty="0">
                <a:latin typeface="Arial"/>
                <a:cs typeface="B Nazanin" pitchFamily="2" charset="-78"/>
                <a:sym typeface="Arial"/>
              </a:rPr>
              <a:t>اسلاید متنی را برای پاور خود تنظیم کنید</a:t>
            </a:r>
            <a:endParaRPr sz="1067" kern="0" dirty="0">
              <a:latin typeface="Arial"/>
              <a:cs typeface="B Nazanin" pitchFamily="2" charset="-78"/>
              <a:sym typeface="Arial"/>
            </a:endParaRPr>
          </a:p>
        </p:txBody>
      </p:sp>
      <p:sp>
        <p:nvSpPr>
          <p:cNvPr id="12355" name="Google Shape;12355;p21"/>
          <p:cNvSpPr txBox="1"/>
          <p:nvPr/>
        </p:nvSpPr>
        <p:spPr>
          <a:xfrm>
            <a:off x="7501836" y="4199661"/>
            <a:ext cx="1506800" cy="589200"/>
          </a:xfrm>
          <a:prstGeom prst="rect">
            <a:avLst/>
          </a:prstGeom>
          <a:noFill/>
          <a:ln>
            <a:noFill/>
          </a:ln>
        </p:spPr>
        <p:txBody>
          <a:bodyPr spcFirstLastPara="1" wrap="square" lIns="121900" tIns="121900" rIns="121900" bIns="121900" anchor="ctr" anchorCtr="0">
            <a:noAutofit/>
          </a:bodyPr>
          <a:lstStyle/>
          <a:p>
            <a:pPr algn="ctr" defTabSz="1219170" rtl="1">
              <a:buClr>
                <a:srgbClr val="000000"/>
              </a:buClr>
              <a:defRPr/>
            </a:pPr>
            <a:r>
              <a:rPr lang="fa-IR" sz="1067" kern="0" dirty="0">
                <a:latin typeface="Arial"/>
                <a:cs typeface="B Nazanin" pitchFamily="2" charset="-78"/>
                <a:sym typeface="Arial"/>
              </a:rPr>
              <a:t>اسلاید متنی را برای پاور خود تنظیم کنید</a:t>
            </a:r>
            <a:endParaRPr sz="1067" kern="0" dirty="0">
              <a:latin typeface="Arial"/>
              <a:cs typeface="B Nazanin" pitchFamily="2" charset="-78"/>
              <a:sym typeface="Arial"/>
            </a:endParaRPr>
          </a:p>
        </p:txBody>
      </p:sp>
      <p:sp>
        <p:nvSpPr>
          <p:cNvPr id="12356" name="Google Shape;12356;p21"/>
          <p:cNvSpPr txBox="1"/>
          <p:nvPr/>
        </p:nvSpPr>
        <p:spPr>
          <a:xfrm>
            <a:off x="9571703" y="4182228"/>
            <a:ext cx="1506800" cy="589200"/>
          </a:xfrm>
          <a:prstGeom prst="rect">
            <a:avLst/>
          </a:prstGeom>
          <a:noFill/>
          <a:ln>
            <a:noFill/>
          </a:ln>
        </p:spPr>
        <p:txBody>
          <a:bodyPr spcFirstLastPara="1" wrap="square" lIns="121900" tIns="121900" rIns="121900" bIns="121900" anchor="ctr" anchorCtr="0">
            <a:noAutofit/>
          </a:bodyPr>
          <a:lstStyle/>
          <a:p>
            <a:pPr algn="ctr" defTabSz="1219170" rtl="1">
              <a:buClr>
                <a:srgbClr val="000000"/>
              </a:buClr>
              <a:defRPr/>
            </a:pPr>
            <a:r>
              <a:rPr lang="fa-IR" sz="1067" kern="0" dirty="0">
                <a:latin typeface="Arial"/>
                <a:cs typeface="B Nazanin" pitchFamily="2" charset="-78"/>
                <a:sym typeface="Arial"/>
              </a:rPr>
              <a:t>اسلاید متنی را برای پاور خود تنظیم کنید</a:t>
            </a:r>
            <a:endParaRPr sz="1067" kern="0" dirty="0">
              <a:latin typeface="Arial"/>
              <a:cs typeface="B Nazanin" pitchFamily="2" charset="-78"/>
              <a:sym typeface="Arial"/>
            </a:endParaRPr>
          </a:p>
        </p:txBody>
      </p:sp>
      <p:sp>
        <p:nvSpPr>
          <p:cNvPr id="12357" name="Google Shape;12357;p21"/>
          <p:cNvSpPr txBox="1"/>
          <p:nvPr/>
        </p:nvSpPr>
        <p:spPr>
          <a:xfrm>
            <a:off x="5383169" y="4182228"/>
            <a:ext cx="1506800" cy="589200"/>
          </a:xfrm>
          <a:prstGeom prst="rect">
            <a:avLst/>
          </a:prstGeom>
          <a:noFill/>
          <a:ln>
            <a:noFill/>
          </a:ln>
        </p:spPr>
        <p:txBody>
          <a:bodyPr spcFirstLastPara="1" wrap="square" lIns="121900" tIns="121900" rIns="121900" bIns="121900" anchor="ctr" anchorCtr="0">
            <a:noAutofit/>
          </a:bodyPr>
          <a:lstStyle/>
          <a:p>
            <a:pPr algn="ctr" defTabSz="1219170" rtl="1">
              <a:buClr>
                <a:srgbClr val="000000"/>
              </a:buClr>
              <a:defRPr/>
            </a:pPr>
            <a:r>
              <a:rPr lang="fa-IR" sz="1067" kern="0" dirty="0">
                <a:latin typeface="Arial"/>
                <a:cs typeface="B Nazanin" pitchFamily="2" charset="-78"/>
                <a:sym typeface="Arial"/>
              </a:rPr>
              <a:t>اسلاید متنی را برای پاور خود تنظیم کنید</a:t>
            </a:r>
            <a:endParaRPr sz="1067" kern="0" dirty="0">
              <a:latin typeface="Arial"/>
              <a:cs typeface="B Nazanin" pitchFamily="2" charset="-78"/>
              <a:sym typeface="Arial"/>
            </a:endParaRPr>
          </a:p>
        </p:txBody>
      </p:sp>
      <p:sp>
        <p:nvSpPr>
          <p:cNvPr id="12358" name="Google Shape;12358;p21"/>
          <p:cNvSpPr txBox="1">
            <a:spLocks noGrp="1"/>
          </p:cNvSpPr>
          <p:nvPr>
            <p:ph type="title" idx="4294967295"/>
          </p:nvPr>
        </p:nvSpPr>
        <p:spPr>
          <a:xfrm>
            <a:off x="0" y="431800"/>
            <a:ext cx="9394825" cy="642938"/>
          </a:xfrm>
          <a:prstGeom prst="rect">
            <a:avLst/>
          </a:prstGeom>
        </p:spPr>
        <p:txBody>
          <a:bodyPr spcFirstLastPara="1" vert="horz" wrap="square" lIns="121900" tIns="121900" rIns="121900" bIns="121900" rtlCol="0" anchor="t" anchorCtr="0">
            <a:noAutofit/>
          </a:bodyPr>
          <a:lstStyle/>
          <a:p>
            <a:pPr algn="ctr" rtl="1"/>
            <a:r>
              <a:rPr lang="fa-IR" dirty="0">
                <a:solidFill>
                  <a:schemeClr val="tx1"/>
                </a:solidFill>
                <a:cs typeface="B Nazanin" pitchFamily="2" charset="-78"/>
              </a:rPr>
              <a:t>اینفوگرافیک ممتاز</a:t>
            </a:r>
            <a:endParaRPr dirty="0">
              <a:solidFill>
                <a:schemeClr val="tx1"/>
              </a:solidFill>
              <a:cs typeface="B Nazanin" pitchFamily="2" charset="-78"/>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2362"/>
        <p:cNvGrpSpPr/>
        <p:nvPr/>
      </p:nvGrpSpPr>
      <p:grpSpPr>
        <a:xfrm>
          <a:off x="0" y="0"/>
          <a:ext cx="0" cy="0"/>
          <a:chOff x="0" y="0"/>
          <a:chExt cx="0" cy="0"/>
        </a:xfrm>
      </p:grpSpPr>
      <p:sp>
        <p:nvSpPr>
          <p:cNvPr id="12363" name="Google Shape;12363;p22"/>
          <p:cNvSpPr/>
          <p:nvPr/>
        </p:nvSpPr>
        <p:spPr>
          <a:xfrm>
            <a:off x="1397800" y="5336195"/>
            <a:ext cx="2207600" cy="98400"/>
          </a:xfrm>
          <a:prstGeom prst="rect">
            <a:avLst/>
          </a:prstGeom>
          <a:solidFill>
            <a:srgbClr val="A5B7C6"/>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grpSp>
        <p:nvGrpSpPr>
          <p:cNvPr id="12364" name="Google Shape;12364;p22"/>
          <p:cNvGrpSpPr/>
          <p:nvPr/>
        </p:nvGrpSpPr>
        <p:grpSpPr>
          <a:xfrm>
            <a:off x="1992790" y="2114040"/>
            <a:ext cx="1017625" cy="1017625"/>
            <a:chOff x="4049800" y="640400"/>
            <a:chExt cx="858900" cy="858900"/>
          </a:xfrm>
        </p:grpSpPr>
        <p:sp>
          <p:nvSpPr>
            <p:cNvPr id="12365" name="Google Shape;12365;p22"/>
            <p:cNvSpPr/>
            <p:nvPr/>
          </p:nvSpPr>
          <p:spPr>
            <a:xfrm>
              <a:off x="4049800" y="640400"/>
              <a:ext cx="858900" cy="858900"/>
            </a:xfrm>
            <a:prstGeom prst="donut">
              <a:avLst>
                <a:gd name="adj" fmla="val 11951"/>
              </a:avLst>
            </a:prstGeom>
            <a:noFill/>
            <a:ln w="19050" cap="flat" cmpd="sng">
              <a:solidFill>
                <a:srgbClr val="A5B7C6"/>
              </a:solidFill>
              <a:prstDash val="solid"/>
              <a:round/>
              <a:headEnd type="none" w="sm" len="sm"/>
              <a:tailEnd type="none" w="sm" len="sm"/>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366" name="Google Shape;12366;p22"/>
            <p:cNvSpPr/>
            <p:nvPr/>
          </p:nvSpPr>
          <p:spPr>
            <a:xfrm>
              <a:off x="4049800" y="640400"/>
              <a:ext cx="858900" cy="858900"/>
            </a:xfrm>
            <a:prstGeom prst="blockArc">
              <a:avLst>
                <a:gd name="adj1" fmla="val 7914150"/>
                <a:gd name="adj2" fmla="val 1926007"/>
                <a:gd name="adj3" fmla="val 12032"/>
              </a:avLst>
            </a:prstGeom>
            <a:solidFill>
              <a:srgbClr val="A5B7C6"/>
            </a:solidFill>
            <a:ln w="19050" cap="flat" cmpd="sng">
              <a:solidFill>
                <a:srgbClr val="A5B7C6"/>
              </a:solidFill>
              <a:prstDash val="solid"/>
              <a:round/>
              <a:headEnd type="none" w="sm" len="sm"/>
              <a:tailEnd type="none" w="sm" len="sm"/>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grpSp>
      <p:sp>
        <p:nvSpPr>
          <p:cNvPr id="12367" name="Google Shape;12367;p22"/>
          <p:cNvSpPr/>
          <p:nvPr/>
        </p:nvSpPr>
        <p:spPr>
          <a:xfrm>
            <a:off x="1613469" y="3426153"/>
            <a:ext cx="1776000" cy="1508800"/>
          </a:xfrm>
          <a:prstGeom prst="roundRect">
            <a:avLst>
              <a:gd name="adj" fmla="val 16667"/>
            </a:avLst>
          </a:prstGeom>
          <a:noFill/>
          <a:ln w="19050" cap="flat" cmpd="sng">
            <a:solidFill>
              <a:srgbClr val="A5B7C6"/>
            </a:solidFill>
            <a:prstDash val="solid"/>
            <a:round/>
            <a:headEnd type="none" w="sm" len="sm"/>
            <a:tailEnd type="none" w="sm" len="sm"/>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368" name="Google Shape;12368;p22"/>
          <p:cNvSpPr/>
          <p:nvPr/>
        </p:nvSpPr>
        <p:spPr>
          <a:xfrm>
            <a:off x="2345447" y="5229256"/>
            <a:ext cx="312400" cy="312400"/>
          </a:xfrm>
          <a:prstGeom prst="ellipse">
            <a:avLst/>
          </a:prstGeom>
          <a:solidFill>
            <a:srgbClr val="0E2A47"/>
          </a:solidFill>
          <a:ln w="19050" cap="flat" cmpd="sng">
            <a:solidFill>
              <a:srgbClr val="A5B7C6"/>
            </a:solidFill>
            <a:prstDash val="solid"/>
            <a:round/>
            <a:headEnd type="none" w="sm" len="sm"/>
            <a:tailEnd type="none" w="sm" len="sm"/>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cxnSp>
        <p:nvCxnSpPr>
          <p:cNvPr id="12369" name="Google Shape;12369;p22"/>
          <p:cNvCxnSpPr>
            <a:stCxn id="12365" idx="4"/>
            <a:endCxn id="12367" idx="0"/>
          </p:cNvCxnSpPr>
          <p:nvPr/>
        </p:nvCxnSpPr>
        <p:spPr>
          <a:xfrm>
            <a:off x="2501601" y="3131664"/>
            <a:ext cx="0" cy="294400"/>
          </a:xfrm>
          <a:prstGeom prst="straightConnector1">
            <a:avLst/>
          </a:prstGeom>
          <a:noFill/>
          <a:ln w="9525" cap="flat" cmpd="sng">
            <a:solidFill>
              <a:srgbClr val="D7DFE5"/>
            </a:solidFill>
            <a:prstDash val="solid"/>
            <a:round/>
            <a:headEnd type="none" w="med" len="med"/>
            <a:tailEnd type="none" w="med" len="med"/>
          </a:ln>
        </p:spPr>
      </p:cxnSp>
      <p:cxnSp>
        <p:nvCxnSpPr>
          <p:cNvPr id="12370" name="Google Shape;12370;p22"/>
          <p:cNvCxnSpPr/>
          <p:nvPr/>
        </p:nvCxnSpPr>
        <p:spPr>
          <a:xfrm>
            <a:off x="2501572" y="4934753"/>
            <a:ext cx="0" cy="294400"/>
          </a:xfrm>
          <a:prstGeom prst="straightConnector1">
            <a:avLst/>
          </a:prstGeom>
          <a:noFill/>
          <a:ln w="9525" cap="flat" cmpd="sng">
            <a:solidFill>
              <a:srgbClr val="D7DFE5"/>
            </a:solidFill>
            <a:prstDash val="solid"/>
            <a:round/>
            <a:headEnd type="none" w="med" len="med"/>
            <a:tailEnd type="none" w="med" len="med"/>
          </a:ln>
        </p:spPr>
      </p:cxnSp>
      <p:sp>
        <p:nvSpPr>
          <p:cNvPr id="12371" name="Google Shape;12371;p22"/>
          <p:cNvSpPr txBox="1"/>
          <p:nvPr/>
        </p:nvSpPr>
        <p:spPr>
          <a:xfrm>
            <a:off x="1729864" y="4156912"/>
            <a:ext cx="1543600" cy="603600"/>
          </a:xfrm>
          <a:prstGeom prst="rect">
            <a:avLst/>
          </a:prstGeom>
          <a:noFill/>
          <a:ln>
            <a:noFill/>
          </a:ln>
        </p:spPr>
        <p:txBody>
          <a:bodyPr spcFirstLastPara="1" wrap="square" lIns="121900" tIns="121900" rIns="121900" bIns="121900" anchor="ctr" anchorCtr="0">
            <a:noAutofit/>
          </a:bodyPr>
          <a:lstStyle/>
          <a:p>
            <a:pPr algn="ctr" defTabSz="1219170" rtl="1">
              <a:buClr>
                <a:srgbClr val="000000"/>
              </a:buClr>
              <a:defRPr/>
            </a:pPr>
            <a:r>
              <a:rPr lang="fa-IR" sz="1067" kern="0" dirty="0">
                <a:latin typeface="Arial"/>
                <a:cs typeface="B Nazanin" pitchFamily="2" charset="-78"/>
                <a:sym typeface="Arial"/>
              </a:rPr>
              <a:t>اسلاید متنی را برای پاور خود تنظیم کنید</a:t>
            </a:r>
            <a:endParaRPr sz="1067" kern="0" dirty="0">
              <a:latin typeface="Arial"/>
              <a:cs typeface="B Nazanin" pitchFamily="2" charset="-78"/>
              <a:sym typeface="Arial"/>
            </a:endParaRPr>
          </a:p>
        </p:txBody>
      </p:sp>
      <p:cxnSp>
        <p:nvCxnSpPr>
          <p:cNvPr id="12372" name="Google Shape;12372;p22"/>
          <p:cNvCxnSpPr/>
          <p:nvPr/>
        </p:nvCxnSpPr>
        <p:spPr>
          <a:xfrm>
            <a:off x="2162316" y="3982561"/>
            <a:ext cx="678400" cy="0"/>
          </a:xfrm>
          <a:prstGeom prst="straightConnector1">
            <a:avLst/>
          </a:prstGeom>
          <a:noFill/>
          <a:ln w="19050" cap="flat" cmpd="sng">
            <a:solidFill>
              <a:srgbClr val="A5B7C6"/>
            </a:solidFill>
            <a:prstDash val="solid"/>
            <a:round/>
            <a:headEnd type="none" w="med" len="med"/>
            <a:tailEnd type="none" w="med" len="med"/>
          </a:ln>
        </p:spPr>
      </p:cxnSp>
      <p:sp>
        <p:nvSpPr>
          <p:cNvPr id="12373" name="Google Shape;12373;p22"/>
          <p:cNvSpPr txBox="1"/>
          <p:nvPr/>
        </p:nvSpPr>
        <p:spPr>
          <a:xfrm>
            <a:off x="1938848" y="3644288"/>
            <a:ext cx="1125600" cy="294400"/>
          </a:xfrm>
          <a:prstGeom prst="rect">
            <a:avLst/>
          </a:prstGeom>
          <a:noFill/>
          <a:ln>
            <a:noFill/>
          </a:ln>
        </p:spPr>
        <p:txBody>
          <a:bodyPr spcFirstLastPara="1" wrap="square" lIns="121900" tIns="121900" rIns="121900" bIns="121900" anchor="ctr" anchorCtr="0">
            <a:noAutofit/>
          </a:bodyPr>
          <a:lstStyle/>
          <a:p>
            <a:pPr algn="ctr" defTabSz="1219170" rtl="1">
              <a:buClr>
                <a:srgbClr val="000000"/>
              </a:buClr>
              <a:defRPr/>
            </a:pPr>
            <a:r>
              <a:rPr lang="fa-IR" sz="1067" b="1" kern="0" dirty="0">
                <a:latin typeface="Arial"/>
                <a:cs typeface="B Nazanin" pitchFamily="2" charset="-78"/>
                <a:sym typeface="Arial"/>
              </a:rPr>
              <a:t>تیتر</a:t>
            </a:r>
            <a:endParaRPr sz="1067" b="1" kern="0" dirty="0">
              <a:latin typeface="Arial"/>
              <a:cs typeface="B Nazanin" pitchFamily="2" charset="-78"/>
              <a:sym typeface="Arial"/>
            </a:endParaRPr>
          </a:p>
        </p:txBody>
      </p:sp>
      <p:sp>
        <p:nvSpPr>
          <p:cNvPr id="12374" name="Google Shape;12374;p22"/>
          <p:cNvSpPr txBox="1"/>
          <p:nvPr/>
        </p:nvSpPr>
        <p:spPr>
          <a:xfrm>
            <a:off x="2114619" y="2379276"/>
            <a:ext cx="774000" cy="487200"/>
          </a:xfrm>
          <a:prstGeom prst="rect">
            <a:avLst/>
          </a:prstGeom>
          <a:noFill/>
          <a:ln>
            <a:noFill/>
          </a:ln>
        </p:spPr>
        <p:txBody>
          <a:bodyPr spcFirstLastPara="1" wrap="square" lIns="121900" tIns="121900" rIns="121900" bIns="121900" anchor="ctr" anchorCtr="0">
            <a:noAutofit/>
          </a:bodyPr>
          <a:lstStyle/>
          <a:p>
            <a:pPr algn="ctr" defTabSz="1219170" rtl="1">
              <a:buClr>
                <a:srgbClr val="000000"/>
              </a:buClr>
              <a:defRPr/>
            </a:pPr>
            <a:r>
              <a:rPr lang="es" sz="1733" b="1" kern="0">
                <a:latin typeface="Arial"/>
                <a:cs typeface="B Nazanin" pitchFamily="2" charset="-78"/>
                <a:sym typeface="Arial"/>
              </a:rPr>
              <a:t>75%</a:t>
            </a:r>
            <a:endParaRPr sz="1733" b="1" kern="0">
              <a:latin typeface="Arial"/>
              <a:cs typeface="B Nazanin" pitchFamily="2" charset="-78"/>
              <a:sym typeface="Arial"/>
            </a:endParaRPr>
          </a:p>
        </p:txBody>
      </p:sp>
      <p:sp>
        <p:nvSpPr>
          <p:cNvPr id="12375" name="Google Shape;12375;p22"/>
          <p:cNvSpPr/>
          <p:nvPr/>
        </p:nvSpPr>
        <p:spPr>
          <a:xfrm>
            <a:off x="4585807" y="2660200"/>
            <a:ext cx="2384400" cy="2384400"/>
          </a:xfrm>
          <a:prstGeom prst="arc">
            <a:avLst>
              <a:gd name="adj1" fmla="val 16200000"/>
              <a:gd name="adj2" fmla="val 5298411"/>
            </a:avLst>
          </a:prstGeom>
          <a:noFill/>
          <a:ln w="19050" cap="flat" cmpd="sng">
            <a:solidFill>
              <a:srgbClr val="A5B7C6"/>
            </a:solidFill>
            <a:prstDash val="solid"/>
            <a:round/>
            <a:headEnd type="none" w="sm" len="sm"/>
            <a:tailEnd type="none" w="sm" len="sm"/>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376" name="Google Shape;12376;p22"/>
          <p:cNvSpPr/>
          <p:nvPr/>
        </p:nvSpPr>
        <p:spPr>
          <a:xfrm>
            <a:off x="8732539" y="2328267"/>
            <a:ext cx="2056400" cy="936000"/>
          </a:xfrm>
          <a:prstGeom prst="roundRect">
            <a:avLst>
              <a:gd name="adj" fmla="val 16667"/>
            </a:avLst>
          </a:prstGeom>
          <a:noFill/>
          <a:ln w="9525" cap="flat" cmpd="sng">
            <a:solidFill>
              <a:srgbClr val="9BABB9"/>
            </a:solidFill>
            <a:prstDash val="solid"/>
            <a:round/>
            <a:headEnd type="none" w="sm" len="sm"/>
            <a:tailEnd type="none" w="sm" len="sm"/>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grpSp>
        <p:nvGrpSpPr>
          <p:cNvPr id="12377" name="Google Shape;12377;p22"/>
          <p:cNvGrpSpPr/>
          <p:nvPr/>
        </p:nvGrpSpPr>
        <p:grpSpPr>
          <a:xfrm>
            <a:off x="4768648" y="2890822"/>
            <a:ext cx="1925109" cy="1925109"/>
            <a:chOff x="5681300" y="2527788"/>
            <a:chExt cx="805800" cy="805800"/>
          </a:xfrm>
        </p:grpSpPr>
        <p:sp>
          <p:nvSpPr>
            <p:cNvPr id="12378" name="Google Shape;12378;p22"/>
            <p:cNvSpPr/>
            <p:nvPr/>
          </p:nvSpPr>
          <p:spPr>
            <a:xfrm>
              <a:off x="5681300" y="2527788"/>
              <a:ext cx="805800" cy="805800"/>
            </a:xfrm>
            <a:prstGeom prst="ellipse">
              <a:avLst/>
            </a:prstGeom>
            <a:solidFill>
              <a:srgbClr val="A5B7C6"/>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379" name="Google Shape;12379;p22"/>
            <p:cNvSpPr/>
            <p:nvPr/>
          </p:nvSpPr>
          <p:spPr>
            <a:xfrm>
              <a:off x="5681300" y="2527788"/>
              <a:ext cx="805800" cy="805800"/>
            </a:xfrm>
            <a:prstGeom prst="pie">
              <a:avLst>
                <a:gd name="adj1" fmla="val 0"/>
                <a:gd name="adj2" fmla="val 16200000"/>
              </a:avLst>
            </a:prstGeom>
            <a:solidFill>
              <a:srgbClr val="667E92"/>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grpSp>
      <p:grpSp>
        <p:nvGrpSpPr>
          <p:cNvPr id="12380" name="Google Shape;12380;p22"/>
          <p:cNvGrpSpPr/>
          <p:nvPr/>
        </p:nvGrpSpPr>
        <p:grpSpPr>
          <a:xfrm>
            <a:off x="8321183" y="2378518"/>
            <a:ext cx="835453" cy="835453"/>
            <a:chOff x="5681300" y="2527788"/>
            <a:chExt cx="805800" cy="805800"/>
          </a:xfrm>
        </p:grpSpPr>
        <p:sp>
          <p:nvSpPr>
            <p:cNvPr id="12381" name="Google Shape;12381;p22"/>
            <p:cNvSpPr/>
            <p:nvPr/>
          </p:nvSpPr>
          <p:spPr>
            <a:xfrm>
              <a:off x="5681300" y="2527788"/>
              <a:ext cx="805800" cy="805800"/>
            </a:xfrm>
            <a:prstGeom prst="ellipse">
              <a:avLst/>
            </a:prstGeom>
            <a:solidFill>
              <a:srgbClr val="A5B7C6"/>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382" name="Google Shape;12382;p22"/>
            <p:cNvSpPr/>
            <p:nvPr/>
          </p:nvSpPr>
          <p:spPr>
            <a:xfrm>
              <a:off x="5681300" y="2527788"/>
              <a:ext cx="805800" cy="805800"/>
            </a:xfrm>
            <a:prstGeom prst="pie">
              <a:avLst>
                <a:gd name="adj1" fmla="val 12271918"/>
                <a:gd name="adj2" fmla="val 16200000"/>
              </a:avLst>
            </a:prstGeom>
            <a:solidFill>
              <a:srgbClr val="F2F2F2"/>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grpSp>
      <p:sp>
        <p:nvSpPr>
          <p:cNvPr id="12383" name="Google Shape;12383;p22"/>
          <p:cNvSpPr txBox="1"/>
          <p:nvPr/>
        </p:nvSpPr>
        <p:spPr>
          <a:xfrm>
            <a:off x="9324153" y="2501661"/>
            <a:ext cx="1506800" cy="589200"/>
          </a:xfrm>
          <a:prstGeom prst="rect">
            <a:avLst/>
          </a:prstGeom>
          <a:noFill/>
          <a:ln>
            <a:noFill/>
          </a:ln>
        </p:spPr>
        <p:txBody>
          <a:bodyPr spcFirstLastPara="1" wrap="square" lIns="121900" tIns="121900" rIns="121900" bIns="121900" anchor="ctr" anchorCtr="0">
            <a:noAutofit/>
          </a:bodyPr>
          <a:lstStyle/>
          <a:p>
            <a:pPr algn="r" defTabSz="1219170" rtl="1">
              <a:buClr>
                <a:srgbClr val="000000"/>
              </a:buClr>
              <a:defRPr/>
            </a:pPr>
            <a:r>
              <a:rPr lang="fa-IR" sz="1067" kern="0" dirty="0">
                <a:latin typeface="Arial"/>
                <a:cs typeface="B Nazanin" pitchFamily="2" charset="-78"/>
                <a:sym typeface="Arial"/>
              </a:rPr>
              <a:t>قالب پاورپوینت رژیم غذایی قابل ویرایش می باشد</a:t>
            </a:r>
            <a:endParaRPr sz="1067" kern="0" dirty="0">
              <a:latin typeface="Arial"/>
              <a:cs typeface="B Nazanin" pitchFamily="2" charset="-78"/>
              <a:sym typeface="Arial"/>
            </a:endParaRPr>
          </a:p>
        </p:txBody>
      </p:sp>
      <p:sp>
        <p:nvSpPr>
          <p:cNvPr id="12384" name="Google Shape;12384;p22"/>
          <p:cNvSpPr/>
          <p:nvPr/>
        </p:nvSpPr>
        <p:spPr>
          <a:xfrm>
            <a:off x="8732539" y="3384400"/>
            <a:ext cx="2056400" cy="936000"/>
          </a:xfrm>
          <a:prstGeom prst="roundRect">
            <a:avLst>
              <a:gd name="adj" fmla="val 16667"/>
            </a:avLst>
          </a:prstGeom>
          <a:noFill/>
          <a:ln w="9525" cap="flat" cmpd="sng">
            <a:solidFill>
              <a:srgbClr val="9BABB9"/>
            </a:solidFill>
            <a:prstDash val="solid"/>
            <a:round/>
            <a:headEnd type="none" w="sm" len="sm"/>
            <a:tailEnd type="none" w="sm" len="sm"/>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grpSp>
        <p:nvGrpSpPr>
          <p:cNvPr id="12385" name="Google Shape;12385;p22"/>
          <p:cNvGrpSpPr/>
          <p:nvPr/>
        </p:nvGrpSpPr>
        <p:grpSpPr>
          <a:xfrm>
            <a:off x="8321183" y="3434651"/>
            <a:ext cx="835453" cy="835453"/>
            <a:chOff x="5681300" y="2527788"/>
            <a:chExt cx="805800" cy="805800"/>
          </a:xfrm>
        </p:grpSpPr>
        <p:sp>
          <p:nvSpPr>
            <p:cNvPr id="12386" name="Google Shape;12386;p22"/>
            <p:cNvSpPr/>
            <p:nvPr/>
          </p:nvSpPr>
          <p:spPr>
            <a:xfrm>
              <a:off x="5681300" y="2527788"/>
              <a:ext cx="805800" cy="805800"/>
            </a:xfrm>
            <a:prstGeom prst="ellipse">
              <a:avLst/>
            </a:prstGeom>
            <a:solidFill>
              <a:srgbClr val="A5B7C6"/>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387" name="Google Shape;12387;p22"/>
            <p:cNvSpPr/>
            <p:nvPr/>
          </p:nvSpPr>
          <p:spPr>
            <a:xfrm>
              <a:off x="5681300" y="2527788"/>
              <a:ext cx="805800" cy="805800"/>
            </a:xfrm>
            <a:prstGeom prst="pie">
              <a:avLst>
                <a:gd name="adj1" fmla="val 9253407"/>
                <a:gd name="adj2" fmla="val 16200000"/>
              </a:avLst>
            </a:prstGeom>
            <a:solidFill>
              <a:srgbClr val="40566D"/>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grpSp>
      <p:sp>
        <p:nvSpPr>
          <p:cNvPr id="12388" name="Google Shape;12388;p22"/>
          <p:cNvSpPr txBox="1"/>
          <p:nvPr/>
        </p:nvSpPr>
        <p:spPr>
          <a:xfrm>
            <a:off x="9324153" y="3557795"/>
            <a:ext cx="1506800" cy="589200"/>
          </a:xfrm>
          <a:prstGeom prst="rect">
            <a:avLst/>
          </a:prstGeom>
          <a:noFill/>
          <a:ln>
            <a:noFill/>
          </a:ln>
        </p:spPr>
        <p:txBody>
          <a:bodyPr spcFirstLastPara="1" wrap="square" lIns="121900" tIns="121900" rIns="121900" bIns="121900" anchor="ctr" anchorCtr="0">
            <a:noAutofit/>
          </a:bodyPr>
          <a:lstStyle/>
          <a:p>
            <a:pPr algn="r" defTabSz="1219170" rtl="1">
              <a:buClr>
                <a:srgbClr val="000000"/>
              </a:buClr>
              <a:defRPr/>
            </a:pPr>
            <a:r>
              <a:rPr lang="fa-IR" sz="1067" kern="0" dirty="0">
                <a:latin typeface="Arial"/>
                <a:cs typeface="B Nazanin" pitchFamily="2" charset="-78"/>
                <a:sym typeface="Arial"/>
              </a:rPr>
              <a:t>قالب پاورپوینت رژیم غذایی قابل ویرایش می باشد</a:t>
            </a:r>
            <a:endParaRPr sz="1067" kern="0" dirty="0">
              <a:latin typeface="Arial"/>
              <a:cs typeface="B Nazanin" pitchFamily="2" charset="-78"/>
              <a:sym typeface="Arial"/>
            </a:endParaRPr>
          </a:p>
        </p:txBody>
      </p:sp>
      <p:sp>
        <p:nvSpPr>
          <p:cNvPr id="12389" name="Google Shape;12389;p22"/>
          <p:cNvSpPr/>
          <p:nvPr/>
        </p:nvSpPr>
        <p:spPr>
          <a:xfrm>
            <a:off x="8732539" y="4440533"/>
            <a:ext cx="2056400" cy="936000"/>
          </a:xfrm>
          <a:prstGeom prst="roundRect">
            <a:avLst>
              <a:gd name="adj" fmla="val 16667"/>
            </a:avLst>
          </a:prstGeom>
          <a:noFill/>
          <a:ln w="9525" cap="flat" cmpd="sng">
            <a:solidFill>
              <a:srgbClr val="9BABB9"/>
            </a:solidFill>
            <a:prstDash val="solid"/>
            <a:round/>
            <a:headEnd type="none" w="sm" len="sm"/>
            <a:tailEnd type="none" w="sm" len="sm"/>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grpSp>
        <p:nvGrpSpPr>
          <p:cNvPr id="12390" name="Google Shape;12390;p22"/>
          <p:cNvGrpSpPr/>
          <p:nvPr/>
        </p:nvGrpSpPr>
        <p:grpSpPr>
          <a:xfrm>
            <a:off x="8321183" y="4490784"/>
            <a:ext cx="835453" cy="835453"/>
            <a:chOff x="5681300" y="2527788"/>
            <a:chExt cx="805800" cy="805800"/>
          </a:xfrm>
        </p:grpSpPr>
        <p:sp>
          <p:nvSpPr>
            <p:cNvPr id="12391" name="Google Shape;12391;p22"/>
            <p:cNvSpPr/>
            <p:nvPr/>
          </p:nvSpPr>
          <p:spPr>
            <a:xfrm>
              <a:off x="5681300" y="2527788"/>
              <a:ext cx="805800" cy="805800"/>
            </a:xfrm>
            <a:prstGeom prst="ellipse">
              <a:avLst/>
            </a:prstGeom>
            <a:solidFill>
              <a:srgbClr val="A5B7C6"/>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392" name="Google Shape;12392;p22"/>
            <p:cNvSpPr/>
            <p:nvPr/>
          </p:nvSpPr>
          <p:spPr>
            <a:xfrm>
              <a:off x="5681300" y="2527788"/>
              <a:ext cx="805800" cy="805800"/>
            </a:xfrm>
            <a:prstGeom prst="pie">
              <a:avLst>
                <a:gd name="adj1" fmla="val 5544305"/>
                <a:gd name="adj2" fmla="val 16200000"/>
              </a:avLst>
            </a:prstGeom>
            <a:solidFill>
              <a:srgbClr val="667E92"/>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grpSp>
      <p:sp>
        <p:nvSpPr>
          <p:cNvPr id="12393" name="Google Shape;12393;p22"/>
          <p:cNvSpPr txBox="1"/>
          <p:nvPr/>
        </p:nvSpPr>
        <p:spPr>
          <a:xfrm>
            <a:off x="9324153" y="4613928"/>
            <a:ext cx="1506800" cy="589200"/>
          </a:xfrm>
          <a:prstGeom prst="rect">
            <a:avLst/>
          </a:prstGeom>
          <a:noFill/>
          <a:ln>
            <a:noFill/>
          </a:ln>
        </p:spPr>
        <p:txBody>
          <a:bodyPr spcFirstLastPara="1" wrap="square" lIns="121900" tIns="121900" rIns="121900" bIns="121900" anchor="ctr" anchorCtr="0">
            <a:noAutofit/>
          </a:bodyPr>
          <a:lstStyle/>
          <a:p>
            <a:pPr algn="r" defTabSz="1219170" rtl="1">
              <a:buClr>
                <a:srgbClr val="000000"/>
              </a:buClr>
              <a:defRPr/>
            </a:pPr>
            <a:r>
              <a:rPr lang="fa-IR" sz="1067" kern="0" dirty="0">
                <a:latin typeface="Arial"/>
                <a:cs typeface="B Nazanin" pitchFamily="2" charset="-78"/>
                <a:sym typeface="Arial"/>
              </a:rPr>
              <a:t>قالب پاورپوینت رژیم غذایی قابل ویرایش می باشد</a:t>
            </a:r>
            <a:endParaRPr sz="1067" kern="0" dirty="0">
              <a:latin typeface="Arial"/>
              <a:cs typeface="B Nazanin" pitchFamily="2" charset="-78"/>
              <a:sym typeface="Arial"/>
            </a:endParaRPr>
          </a:p>
        </p:txBody>
      </p:sp>
      <p:sp>
        <p:nvSpPr>
          <p:cNvPr id="12394" name="Google Shape;12394;p22"/>
          <p:cNvSpPr/>
          <p:nvPr/>
        </p:nvSpPr>
        <p:spPr>
          <a:xfrm>
            <a:off x="5639805" y="2572967"/>
            <a:ext cx="182800" cy="182800"/>
          </a:xfrm>
          <a:prstGeom prst="ellipse">
            <a:avLst/>
          </a:prstGeom>
          <a:solidFill>
            <a:srgbClr val="667E92"/>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395" name="Google Shape;12395;p22"/>
          <p:cNvSpPr/>
          <p:nvPr/>
        </p:nvSpPr>
        <p:spPr>
          <a:xfrm>
            <a:off x="5639805" y="4951000"/>
            <a:ext cx="182800" cy="182800"/>
          </a:xfrm>
          <a:prstGeom prst="ellipse">
            <a:avLst/>
          </a:prstGeom>
          <a:solidFill>
            <a:srgbClr val="667E92"/>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sp>
        <p:nvSpPr>
          <p:cNvPr id="12396" name="Google Shape;12396;p22"/>
          <p:cNvSpPr/>
          <p:nvPr/>
        </p:nvSpPr>
        <p:spPr>
          <a:xfrm>
            <a:off x="6877205" y="3761984"/>
            <a:ext cx="182800" cy="182800"/>
          </a:xfrm>
          <a:prstGeom prst="ellipse">
            <a:avLst/>
          </a:prstGeom>
          <a:solidFill>
            <a:srgbClr val="667E92"/>
          </a:solidFill>
          <a:ln>
            <a:noFill/>
          </a:ln>
        </p:spPr>
        <p:txBody>
          <a:bodyPr spcFirstLastPara="1" wrap="square" lIns="121900" tIns="121900" rIns="121900" bIns="121900" anchor="ctr" anchorCtr="0">
            <a:noAutofit/>
          </a:bodyPr>
          <a:lstStyle/>
          <a:p>
            <a:pPr algn="r" defTabSz="1219170" rtl="1">
              <a:buClr>
                <a:srgbClr val="000000"/>
              </a:buClr>
              <a:defRPr/>
            </a:pPr>
            <a:endParaRPr sz="1867" kern="0">
              <a:latin typeface="Arial"/>
              <a:cs typeface="B Nazanin" pitchFamily="2" charset="-78"/>
              <a:sym typeface="Arial"/>
            </a:endParaRPr>
          </a:p>
        </p:txBody>
      </p:sp>
      <p:cxnSp>
        <p:nvCxnSpPr>
          <p:cNvPr id="12397" name="Google Shape;12397;p22"/>
          <p:cNvCxnSpPr>
            <a:stCxn id="12396" idx="6"/>
            <a:endCxn id="12382" idx="2"/>
          </p:cNvCxnSpPr>
          <p:nvPr/>
        </p:nvCxnSpPr>
        <p:spPr>
          <a:xfrm rot="10800000" flipH="1">
            <a:off x="7060005" y="2796184"/>
            <a:ext cx="1261200" cy="1057200"/>
          </a:xfrm>
          <a:prstGeom prst="bentConnector3">
            <a:avLst>
              <a:gd name="adj1" fmla="val 51494"/>
            </a:avLst>
          </a:prstGeom>
          <a:noFill/>
          <a:ln w="19050" cap="flat" cmpd="sng">
            <a:solidFill>
              <a:srgbClr val="A5B7C6"/>
            </a:solidFill>
            <a:prstDash val="solid"/>
            <a:round/>
            <a:headEnd type="none" w="med" len="med"/>
            <a:tailEnd type="none" w="med" len="med"/>
          </a:ln>
        </p:spPr>
      </p:cxnSp>
      <p:cxnSp>
        <p:nvCxnSpPr>
          <p:cNvPr id="12398" name="Google Shape;12398;p22"/>
          <p:cNvCxnSpPr>
            <a:stCxn id="12396" idx="6"/>
            <a:endCxn id="12392" idx="2"/>
          </p:cNvCxnSpPr>
          <p:nvPr/>
        </p:nvCxnSpPr>
        <p:spPr>
          <a:xfrm>
            <a:off x="7060005" y="3853384"/>
            <a:ext cx="1261200" cy="1055200"/>
          </a:xfrm>
          <a:prstGeom prst="bentConnector3">
            <a:avLst>
              <a:gd name="adj1" fmla="val 49999"/>
            </a:avLst>
          </a:prstGeom>
          <a:noFill/>
          <a:ln w="19050" cap="flat" cmpd="sng">
            <a:solidFill>
              <a:srgbClr val="A5B7C6"/>
            </a:solidFill>
            <a:prstDash val="solid"/>
            <a:round/>
            <a:headEnd type="none" w="med" len="med"/>
            <a:tailEnd type="none" w="med" len="med"/>
          </a:ln>
        </p:spPr>
      </p:cxnSp>
      <p:cxnSp>
        <p:nvCxnSpPr>
          <p:cNvPr id="12399" name="Google Shape;12399;p22"/>
          <p:cNvCxnSpPr>
            <a:stCxn id="12396" idx="6"/>
            <a:endCxn id="12387" idx="2"/>
          </p:cNvCxnSpPr>
          <p:nvPr/>
        </p:nvCxnSpPr>
        <p:spPr>
          <a:xfrm rot="10800000" flipH="1">
            <a:off x="7060005" y="3852184"/>
            <a:ext cx="1261200" cy="1200"/>
          </a:xfrm>
          <a:prstGeom prst="bentConnector3">
            <a:avLst>
              <a:gd name="adj1" fmla="val 49999"/>
            </a:avLst>
          </a:prstGeom>
          <a:noFill/>
          <a:ln w="19050" cap="flat" cmpd="sng">
            <a:solidFill>
              <a:srgbClr val="A5B7C6"/>
            </a:solidFill>
            <a:prstDash val="solid"/>
            <a:round/>
            <a:headEnd type="none" w="med" len="med"/>
            <a:tailEnd type="none" w="med" len="med"/>
          </a:ln>
        </p:spPr>
      </p:cxnSp>
      <p:sp>
        <p:nvSpPr>
          <p:cNvPr id="12400" name="Google Shape;12400;p22"/>
          <p:cNvSpPr txBox="1"/>
          <p:nvPr/>
        </p:nvSpPr>
        <p:spPr>
          <a:xfrm>
            <a:off x="5067617" y="3435591"/>
            <a:ext cx="1327200" cy="835600"/>
          </a:xfrm>
          <a:prstGeom prst="rect">
            <a:avLst/>
          </a:prstGeom>
          <a:noFill/>
          <a:ln>
            <a:noFill/>
          </a:ln>
        </p:spPr>
        <p:txBody>
          <a:bodyPr spcFirstLastPara="1" wrap="square" lIns="121900" tIns="121900" rIns="121900" bIns="121900" anchor="ctr" anchorCtr="0">
            <a:noAutofit/>
          </a:bodyPr>
          <a:lstStyle/>
          <a:p>
            <a:pPr algn="ctr" defTabSz="1219170" rtl="1">
              <a:buClr>
                <a:srgbClr val="000000"/>
              </a:buClr>
              <a:defRPr/>
            </a:pPr>
            <a:r>
              <a:rPr lang="es" sz="4000" b="1" kern="0">
                <a:latin typeface="Arial"/>
                <a:cs typeface="B Nazanin" pitchFamily="2" charset="-78"/>
                <a:sym typeface="Arial"/>
              </a:rPr>
              <a:t>75%</a:t>
            </a:r>
            <a:endParaRPr sz="4000" b="1" kern="0">
              <a:latin typeface="Arial"/>
              <a:cs typeface="B Nazanin" pitchFamily="2" charset="-78"/>
              <a:sym typeface="Arial"/>
            </a:endParaRPr>
          </a:p>
        </p:txBody>
      </p:sp>
      <p:sp>
        <p:nvSpPr>
          <p:cNvPr id="12401" name="Google Shape;12401;p22"/>
          <p:cNvSpPr txBox="1">
            <a:spLocks noGrp="1"/>
          </p:cNvSpPr>
          <p:nvPr>
            <p:ph type="title" idx="4294967295"/>
          </p:nvPr>
        </p:nvSpPr>
        <p:spPr>
          <a:xfrm>
            <a:off x="0" y="431800"/>
            <a:ext cx="9394825" cy="642938"/>
          </a:xfrm>
          <a:prstGeom prst="rect">
            <a:avLst/>
          </a:prstGeom>
        </p:spPr>
        <p:txBody>
          <a:bodyPr spcFirstLastPara="1" vert="horz" wrap="square" lIns="121900" tIns="121900" rIns="121900" bIns="121900" rtlCol="0" anchor="t" anchorCtr="0">
            <a:noAutofit/>
          </a:bodyPr>
          <a:lstStyle/>
          <a:p>
            <a:pPr algn="ctr" rtl="1"/>
            <a:r>
              <a:rPr lang="fa-IR" dirty="0">
                <a:solidFill>
                  <a:schemeClr val="tx1"/>
                </a:solidFill>
                <a:cs typeface="B Nazanin" pitchFamily="2" charset="-78"/>
              </a:rPr>
              <a:t>اینفوگرافیک ممتاز</a:t>
            </a:r>
            <a:endParaRPr dirty="0">
              <a:solidFill>
                <a:schemeClr val="tx1"/>
              </a:solidFill>
              <a:cs typeface="B Nazanin" pitchFamily="2" charset="-78"/>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7447"/>
        <p:cNvGrpSpPr/>
        <p:nvPr/>
      </p:nvGrpSpPr>
      <p:grpSpPr>
        <a:xfrm>
          <a:off x="0" y="0"/>
          <a:ext cx="0" cy="0"/>
          <a:chOff x="0" y="0"/>
          <a:chExt cx="0" cy="0"/>
        </a:xfrm>
      </p:grpSpPr>
      <p:grpSp>
        <p:nvGrpSpPr>
          <p:cNvPr id="7448" name="Google Shape;7448;p72"/>
          <p:cNvGrpSpPr/>
          <p:nvPr/>
        </p:nvGrpSpPr>
        <p:grpSpPr>
          <a:xfrm>
            <a:off x="2800748" y="4531551"/>
            <a:ext cx="1470521" cy="1013783"/>
            <a:chOff x="4967783" y="2151471"/>
            <a:chExt cx="3920692" cy="2702940"/>
          </a:xfrm>
        </p:grpSpPr>
        <p:grpSp>
          <p:nvGrpSpPr>
            <p:cNvPr id="7449" name="Google Shape;7449;p72"/>
            <p:cNvGrpSpPr/>
            <p:nvPr/>
          </p:nvGrpSpPr>
          <p:grpSpPr>
            <a:xfrm>
              <a:off x="5045709" y="2252109"/>
              <a:ext cx="3761071" cy="2501708"/>
              <a:chOff x="2691784" y="1805334"/>
              <a:chExt cx="3761071" cy="2501708"/>
            </a:xfrm>
          </p:grpSpPr>
          <p:sp>
            <p:nvSpPr>
              <p:cNvPr id="7450" name="Google Shape;7450;p72"/>
              <p:cNvSpPr/>
              <p:nvPr/>
            </p:nvSpPr>
            <p:spPr>
              <a:xfrm>
                <a:off x="4306153" y="4266675"/>
                <a:ext cx="932050" cy="40353"/>
              </a:xfrm>
              <a:custGeom>
                <a:avLst/>
                <a:gdLst/>
                <a:ahLst/>
                <a:cxnLst/>
                <a:rect l="l" t="t" r="r" b="b"/>
                <a:pathLst>
                  <a:path w="106520" h="2706" extrusionOk="0">
                    <a:moveTo>
                      <a:pt x="0" y="0"/>
                    </a:moveTo>
                    <a:lnTo>
                      <a:pt x="0" y="2705"/>
                    </a:lnTo>
                    <a:lnTo>
                      <a:pt x="106520" y="2705"/>
                    </a:lnTo>
                    <a:lnTo>
                      <a:pt x="106520" y="0"/>
                    </a:lnTo>
                    <a:close/>
                  </a:path>
                </a:pathLst>
              </a:custGeom>
              <a:solidFill>
                <a:srgbClr val="A5B7C6"/>
              </a:solidFill>
              <a:ln>
                <a:noFill/>
              </a:ln>
            </p:spPr>
            <p:txBody>
              <a:bodyPr spcFirstLastPara="1" wrap="square" lIns="121900" tIns="121900" rIns="121900" bIns="121900" anchor="ctr" anchorCtr="0">
                <a:noAutofit/>
              </a:bodyPr>
              <a:lstStyle/>
              <a:p>
                <a:endParaRPr sz="2400"/>
              </a:p>
            </p:txBody>
          </p:sp>
          <p:sp>
            <p:nvSpPr>
              <p:cNvPr id="7451" name="Google Shape;7451;p72"/>
              <p:cNvSpPr/>
              <p:nvPr/>
            </p:nvSpPr>
            <p:spPr>
              <a:xfrm>
                <a:off x="2691784" y="3762285"/>
                <a:ext cx="1916675" cy="544757"/>
              </a:xfrm>
              <a:custGeom>
                <a:avLst/>
                <a:gdLst/>
                <a:ahLst/>
                <a:cxnLst/>
                <a:rect l="l" t="t" r="r" b="b"/>
                <a:pathLst>
                  <a:path w="128485" h="36518" extrusionOk="0">
                    <a:moveTo>
                      <a:pt x="2706" y="1"/>
                    </a:moveTo>
                    <a:lnTo>
                      <a:pt x="1" y="326"/>
                    </a:lnTo>
                    <a:cubicBezTo>
                      <a:pt x="1461" y="10577"/>
                      <a:pt x="6547" y="19612"/>
                      <a:pt x="13850" y="26130"/>
                    </a:cubicBezTo>
                    <a:cubicBezTo>
                      <a:pt x="21288" y="32568"/>
                      <a:pt x="30999" y="36517"/>
                      <a:pt x="41575" y="36517"/>
                    </a:cubicBezTo>
                    <a:lnTo>
                      <a:pt x="128484" y="36517"/>
                    </a:lnTo>
                    <a:lnTo>
                      <a:pt x="128484" y="33812"/>
                    </a:lnTo>
                    <a:lnTo>
                      <a:pt x="41575" y="33812"/>
                    </a:lnTo>
                    <a:cubicBezTo>
                      <a:pt x="31675" y="33812"/>
                      <a:pt x="22641" y="30188"/>
                      <a:pt x="15662" y="24102"/>
                    </a:cubicBezTo>
                    <a:cubicBezTo>
                      <a:pt x="8792" y="18016"/>
                      <a:pt x="4058" y="9468"/>
                      <a:pt x="2706" y="1"/>
                    </a:cubicBezTo>
                    <a:close/>
                  </a:path>
                </a:pathLst>
              </a:custGeom>
              <a:solidFill>
                <a:srgbClr val="A5B7C6"/>
              </a:solidFill>
              <a:ln>
                <a:noFill/>
              </a:ln>
            </p:spPr>
            <p:txBody>
              <a:bodyPr spcFirstLastPara="1" wrap="square" lIns="121900" tIns="121900" rIns="121900" bIns="121900" anchor="ctr" anchorCtr="0">
                <a:noAutofit/>
              </a:bodyPr>
              <a:lstStyle/>
              <a:p>
                <a:endParaRPr sz="2400"/>
              </a:p>
            </p:txBody>
          </p:sp>
          <p:sp>
            <p:nvSpPr>
              <p:cNvPr id="7452" name="Google Shape;7452;p72"/>
              <p:cNvSpPr/>
              <p:nvPr/>
            </p:nvSpPr>
            <p:spPr>
              <a:xfrm>
                <a:off x="2695021" y="3035999"/>
                <a:ext cx="754960" cy="529407"/>
              </a:xfrm>
              <a:custGeom>
                <a:avLst/>
                <a:gdLst/>
                <a:ahLst/>
                <a:cxnLst/>
                <a:rect l="l" t="t" r="r" b="b"/>
                <a:pathLst>
                  <a:path w="50609" h="35489" extrusionOk="0">
                    <a:moveTo>
                      <a:pt x="41358" y="0"/>
                    </a:moveTo>
                    <a:cubicBezTo>
                      <a:pt x="30998" y="0"/>
                      <a:pt x="21423" y="3814"/>
                      <a:pt x="14093" y="10144"/>
                    </a:cubicBezTo>
                    <a:cubicBezTo>
                      <a:pt x="6762" y="16338"/>
                      <a:pt x="1596" y="25129"/>
                      <a:pt x="0" y="35029"/>
                    </a:cubicBezTo>
                    <a:lnTo>
                      <a:pt x="2597" y="35489"/>
                    </a:lnTo>
                    <a:cubicBezTo>
                      <a:pt x="4166" y="26238"/>
                      <a:pt x="9034" y="18015"/>
                      <a:pt x="15905" y="12173"/>
                    </a:cubicBezTo>
                    <a:cubicBezTo>
                      <a:pt x="22775" y="6303"/>
                      <a:pt x="31675" y="2705"/>
                      <a:pt x="41358" y="2705"/>
                    </a:cubicBezTo>
                    <a:lnTo>
                      <a:pt x="50609" y="2705"/>
                    </a:lnTo>
                    <a:lnTo>
                      <a:pt x="50609" y="0"/>
                    </a:lnTo>
                    <a:close/>
                  </a:path>
                </a:pathLst>
              </a:custGeom>
              <a:solidFill>
                <a:srgbClr val="A5B7C6"/>
              </a:solidFill>
              <a:ln>
                <a:noFill/>
              </a:ln>
            </p:spPr>
            <p:txBody>
              <a:bodyPr spcFirstLastPara="1" wrap="square" lIns="121900" tIns="121900" rIns="121900" bIns="121900" anchor="ctr" anchorCtr="0">
                <a:noAutofit/>
              </a:bodyPr>
              <a:lstStyle/>
              <a:p>
                <a:endParaRPr sz="2400"/>
              </a:p>
            </p:txBody>
          </p:sp>
          <p:sp>
            <p:nvSpPr>
              <p:cNvPr id="7453" name="Google Shape;7453;p72"/>
              <p:cNvSpPr/>
              <p:nvPr/>
            </p:nvSpPr>
            <p:spPr>
              <a:xfrm>
                <a:off x="3661791" y="2531620"/>
                <a:ext cx="2791064" cy="544757"/>
              </a:xfrm>
              <a:custGeom>
                <a:avLst/>
                <a:gdLst/>
                <a:ahLst/>
                <a:cxnLst/>
                <a:rect l="l" t="t" r="r" b="b"/>
                <a:pathLst>
                  <a:path w="187100" h="36518" extrusionOk="0">
                    <a:moveTo>
                      <a:pt x="184395" y="1"/>
                    </a:moveTo>
                    <a:cubicBezTo>
                      <a:pt x="183150" y="9468"/>
                      <a:pt x="178309" y="17908"/>
                      <a:pt x="171438" y="23994"/>
                    </a:cubicBezTo>
                    <a:cubicBezTo>
                      <a:pt x="164432" y="30080"/>
                      <a:pt x="155425" y="33812"/>
                      <a:pt x="145498" y="33812"/>
                    </a:cubicBezTo>
                    <a:lnTo>
                      <a:pt x="1" y="33812"/>
                    </a:lnTo>
                    <a:lnTo>
                      <a:pt x="1" y="36517"/>
                    </a:lnTo>
                    <a:lnTo>
                      <a:pt x="145498" y="36517"/>
                    </a:lnTo>
                    <a:cubicBezTo>
                      <a:pt x="156101" y="36517"/>
                      <a:pt x="165785" y="32568"/>
                      <a:pt x="173223" y="26022"/>
                    </a:cubicBezTo>
                    <a:cubicBezTo>
                      <a:pt x="180554" y="19612"/>
                      <a:pt x="185747" y="10469"/>
                      <a:pt x="187100" y="326"/>
                    </a:cubicBezTo>
                    <a:lnTo>
                      <a:pt x="184395" y="1"/>
                    </a:lnTo>
                    <a:close/>
                  </a:path>
                </a:pathLst>
              </a:custGeom>
              <a:solidFill>
                <a:srgbClr val="A5B7C6"/>
              </a:solidFill>
              <a:ln>
                <a:noFill/>
              </a:ln>
            </p:spPr>
            <p:txBody>
              <a:bodyPr spcFirstLastPara="1" wrap="square" lIns="121900" tIns="121900" rIns="121900" bIns="121900" anchor="ctr" anchorCtr="0">
                <a:noAutofit/>
              </a:bodyPr>
              <a:lstStyle/>
              <a:p>
                <a:endParaRPr sz="2400"/>
              </a:p>
            </p:txBody>
          </p:sp>
          <p:sp>
            <p:nvSpPr>
              <p:cNvPr id="7454" name="Google Shape;7454;p72"/>
              <p:cNvSpPr/>
              <p:nvPr/>
            </p:nvSpPr>
            <p:spPr>
              <a:xfrm>
                <a:off x="5153124" y="1805334"/>
                <a:ext cx="1294451" cy="512461"/>
              </a:xfrm>
              <a:custGeom>
                <a:avLst/>
                <a:gdLst/>
                <a:ahLst/>
                <a:cxnLst/>
                <a:rect l="l" t="t" r="r" b="b"/>
                <a:pathLst>
                  <a:path w="86774" h="34353" extrusionOk="0">
                    <a:moveTo>
                      <a:pt x="0" y="0"/>
                    </a:moveTo>
                    <a:lnTo>
                      <a:pt x="0" y="2705"/>
                    </a:lnTo>
                    <a:lnTo>
                      <a:pt x="45524" y="2705"/>
                    </a:lnTo>
                    <a:cubicBezTo>
                      <a:pt x="54991" y="2705"/>
                      <a:pt x="63674" y="6195"/>
                      <a:pt x="70545" y="11821"/>
                    </a:cubicBezTo>
                    <a:cubicBezTo>
                      <a:pt x="77415" y="17582"/>
                      <a:pt x="82284" y="25454"/>
                      <a:pt x="84177" y="34353"/>
                    </a:cubicBezTo>
                    <a:lnTo>
                      <a:pt x="86774" y="33920"/>
                    </a:lnTo>
                    <a:cubicBezTo>
                      <a:pt x="84854" y="24345"/>
                      <a:pt x="79579" y="15878"/>
                      <a:pt x="72249" y="9792"/>
                    </a:cubicBezTo>
                    <a:cubicBezTo>
                      <a:pt x="65027" y="3706"/>
                      <a:pt x="55668" y="0"/>
                      <a:pt x="45524" y="0"/>
                    </a:cubicBezTo>
                    <a:close/>
                  </a:path>
                </a:pathLst>
              </a:custGeom>
              <a:solidFill>
                <a:srgbClr val="A5B7C6"/>
              </a:solidFill>
              <a:ln>
                <a:noFill/>
              </a:ln>
            </p:spPr>
            <p:txBody>
              <a:bodyPr spcFirstLastPara="1" wrap="square" lIns="121900" tIns="121900" rIns="121900" bIns="121900" anchor="ctr" anchorCtr="0">
                <a:noAutofit/>
              </a:bodyPr>
              <a:lstStyle/>
              <a:p>
                <a:endParaRPr sz="2400"/>
              </a:p>
            </p:txBody>
          </p:sp>
          <p:sp>
            <p:nvSpPr>
              <p:cNvPr id="7455" name="Google Shape;7455;p72"/>
              <p:cNvSpPr/>
              <p:nvPr/>
            </p:nvSpPr>
            <p:spPr>
              <a:xfrm>
                <a:off x="2785807" y="1805334"/>
                <a:ext cx="2143839" cy="40367"/>
              </a:xfrm>
              <a:custGeom>
                <a:avLst/>
                <a:gdLst/>
                <a:ahLst/>
                <a:cxnLst/>
                <a:rect l="l" t="t" r="r" b="b"/>
                <a:pathLst>
                  <a:path w="143713" h="2706" extrusionOk="0">
                    <a:moveTo>
                      <a:pt x="0" y="0"/>
                    </a:moveTo>
                    <a:lnTo>
                      <a:pt x="0" y="2705"/>
                    </a:lnTo>
                    <a:lnTo>
                      <a:pt x="143712" y="2705"/>
                    </a:lnTo>
                    <a:lnTo>
                      <a:pt x="143712" y="0"/>
                    </a:lnTo>
                    <a:close/>
                  </a:path>
                </a:pathLst>
              </a:custGeom>
              <a:solidFill>
                <a:srgbClr val="A5B7C6"/>
              </a:solidFill>
              <a:ln>
                <a:noFill/>
              </a:ln>
            </p:spPr>
            <p:txBody>
              <a:bodyPr spcFirstLastPara="1" wrap="square" lIns="121900" tIns="121900" rIns="121900" bIns="121900" anchor="ctr" anchorCtr="0">
                <a:noAutofit/>
              </a:bodyPr>
              <a:lstStyle/>
              <a:p>
                <a:endParaRPr sz="2400"/>
              </a:p>
            </p:txBody>
          </p:sp>
          <p:sp>
            <p:nvSpPr>
              <p:cNvPr id="7456" name="Google Shape;7456;p72"/>
              <p:cNvSpPr/>
              <p:nvPr/>
            </p:nvSpPr>
            <p:spPr>
              <a:xfrm>
                <a:off x="5447728" y="4266675"/>
                <a:ext cx="932050" cy="40353"/>
              </a:xfrm>
              <a:custGeom>
                <a:avLst/>
                <a:gdLst/>
                <a:ahLst/>
                <a:cxnLst/>
                <a:rect l="l" t="t" r="r" b="b"/>
                <a:pathLst>
                  <a:path w="106520" h="2706" extrusionOk="0">
                    <a:moveTo>
                      <a:pt x="0" y="0"/>
                    </a:moveTo>
                    <a:lnTo>
                      <a:pt x="0" y="2705"/>
                    </a:lnTo>
                    <a:lnTo>
                      <a:pt x="106520" y="2705"/>
                    </a:lnTo>
                    <a:lnTo>
                      <a:pt x="106520" y="0"/>
                    </a:lnTo>
                    <a:close/>
                  </a:path>
                </a:pathLst>
              </a:custGeom>
              <a:solidFill>
                <a:srgbClr val="A5B7C6"/>
              </a:solidFill>
              <a:ln>
                <a:noFill/>
              </a:ln>
            </p:spPr>
            <p:txBody>
              <a:bodyPr spcFirstLastPara="1" wrap="square" lIns="121900" tIns="121900" rIns="121900" bIns="121900" anchor="ctr" anchorCtr="0">
                <a:noAutofit/>
              </a:bodyPr>
              <a:lstStyle/>
              <a:p>
                <a:endParaRPr sz="2400"/>
              </a:p>
            </p:txBody>
          </p:sp>
        </p:grpSp>
        <p:grpSp>
          <p:nvGrpSpPr>
            <p:cNvPr id="7457" name="Google Shape;7457;p72"/>
            <p:cNvGrpSpPr/>
            <p:nvPr/>
          </p:nvGrpSpPr>
          <p:grpSpPr>
            <a:xfrm>
              <a:off x="4967783" y="2151471"/>
              <a:ext cx="3920692" cy="2702940"/>
              <a:chOff x="2613858" y="1704696"/>
              <a:chExt cx="3920692" cy="2702940"/>
            </a:xfrm>
          </p:grpSpPr>
          <p:sp>
            <p:nvSpPr>
              <p:cNvPr id="7458" name="Google Shape;7458;p72"/>
              <p:cNvSpPr/>
              <p:nvPr/>
            </p:nvSpPr>
            <p:spPr>
              <a:xfrm rot="5400000">
                <a:off x="4924676" y="1720789"/>
                <a:ext cx="241614" cy="209428"/>
              </a:xfrm>
              <a:custGeom>
                <a:avLst/>
                <a:gdLst/>
                <a:ahLst/>
                <a:cxnLst/>
                <a:rect l="l" t="t" r="r" b="b"/>
                <a:pathLst>
                  <a:path w="31949" h="27693" extrusionOk="0">
                    <a:moveTo>
                      <a:pt x="7959" y="1"/>
                    </a:moveTo>
                    <a:lnTo>
                      <a:pt x="1" y="13847"/>
                    </a:lnTo>
                    <a:lnTo>
                      <a:pt x="7959" y="27693"/>
                    </a:lnTo>
                    <a:lnTo>
                      <a:pt x="23991" y="27693"/>
                    </a:lnTo>
                    <a:lnTo>
                      <a:pt x="31949" y="13847"/>
                    </a:lnTo>
                    <a:lnTo>
                      <a:pt x="23991" y="1"/>
                    </a:ln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459" name="Google Shape;7459;p72"/>
              <p:cNvSpPr/>
              <p:nvPr/>
            </p:nvSpPr>
            <p:spPr>
              <a:xfrm rot="5400000">
                <a:off x="6309028" y="2311963"/>
                <a:ext cx="241614" cy="209428"/>
              </a:xfrm>
              <a:custGeom>
                <a:avLst/>
                <a:gdLst/>
                <a:ahLst/>
                <a:cxnLst/>
                <a:rect l="l" t="t" r="r" b="b"/>
                <a:pathLst>
                  <a:path w="31949" h="27693" extrusionOk="0">
                    <a:moveTo>
                      <a:pt x="7959" y="1"/>
                    </a:moveTo>
                    <a:lnTo>
                      <a:pt x="1" y="13847"/>
                    </a:lnTo>
                    <a:lnTo>
                      <a:pt x="7959" y="27693"/>
                    </a:lnTo>
                    <a:lnTo>
                      <a:pt x="23991" y="27693"/>
                    </a:lnTo>
                    <a:lnTo>
                      <a:pt x="31949" y="13847"/>
                    </a:lnTo>
                    <a:lnTo>
                      <a:pt x="23991" y="1"/>
                    </a:ln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460" name="Google Shape;7460;p72"/>
              <p:cNvSpPr/>
              <p:nvPr/>
            </p:nvSpPr>
            <p:spPr>
              <a:xfrm rot="5400000">
                <a:off x="5222154" y="4182115"/>
                <a:ext cx="241614" cy="209428"/>
              </a:xfrm>
              <a:custGeom>
                <a:avLst/>
                <a:gdLst/>
                <a:ahLst/>
                <a:cxnLst/>
                <a:rect l="l" t="t" r="r" b="b"/>
                <a:pathLst>
                  <a:path w="31949" h="27693" extrusionOk="0">
                    <a:moveTo>
                      <a:pt x="7959" y="1"/>
                    </a:moveTo>
                    <a:lnTo>
                      <a:pt x="1" y="13847"/>
                    </a:lnTo>
                    <a:lnTo>
                      <a:pt x="7959" y="27693"/>
                    </a:lnTo>
                    <a:lnTo>
                      <a:pt x="23991" y="27693"/>
                    </a:lnTo>
                    <a:lnTo>
                      <a:pt x="31949" y="13847"/>
                    </a:lnTo>
                    <a:lnTo>
                      <a:pt x="23991" y="1"/>
                    </a:ln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461" name="Google Shape;7461;p72"/>
              <p:cNvSpPr/>
              <p:nvPr/>
            </p:nvSpPr>
            <p:spPr>
              <a:xfrm rot="5400000">
                <a:off x="2597765" y="3554395"/>
                <a:ext cx="241614" cy="209428"/>
              </a:xfrm>
              <a:custGeom>
                <a:avLst/>
                <a:gdLst/>
                <a:ahLst/>
                <a:cxnLst/>
                <a:rect l="l" t="t" r="r" b="b"/>
                <a:pathLst>
                  <a:path w="31949" h="27693" extrusionOk="0">
                    <a:moveTo>
                      <a:pt x="7959" y="1"/>
                    </a:moveTo>
                    <a:lnTo>
                      <a:pt x="1" y="13847"/>
                    </a:lnTo>
                    <a:lnTo>
                      <a:pt x="7959" y="27693"/>
                    </a:lnTo>
                    <a:lnTo>
                      <a:pt x="23991" y="27693"/>
                    </a:lnTo>
                    <a:lnTo>
                      <a:pt x="31949" y="13847"/>
                    </a:lnTo>
                    <a:lnTo>
                      <a:pt x="23991" y="1"/>
                    </a:ln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462" name="Google Shape;7462;p72"/>
              <p:cNvSpPr/>
              <p:nvPr/>
            </p:nvSpPr>
            <p:spPr>
              <a:xfrm rot="5400000">
                <a:off x="3433899" y="2945028"/>
                <a:ext cx="241614" cy="209428"/>
              </a:xfrm>
              <a:custGeom>
                <a:avLst/>
                <a:gdLst/>
                <a:ahLst/>
                <a:cxnLst/>
                <a:rect l="l" t="t" r="r" b="b"/>
                <a:pathLst>
                  <a:path w="31949" h="27693" extrusionOk="0">
                    <a:moveTo>
                      <a:pt x="7959" y="1"/>
                    </a:moveTo>
                    <a:lnTo>
                      <a:pt x="1" y="13847"/>
                    </a:lnTo>
                    <a:lnTo>
                      <a:pt x="7959" y="27693"/>
                    </a:lnTo>
                    <a:lnTo>
                      <a:pt x="23991" y="27693"/>
                    </a:lnTo>
                    <a:lnTo>
                      <a:pt x="31949" y="13847"/>
                    </a:lnTo>
                    <a:lnTo>
                      <a:pt x="23991" y="1"/>
                    </a:ln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grpSp>
        <p:nvGrpSpPr>
          <p:cNvPr id="7463" name="Google Shape;7463;p72"/>
          <p:cNvGrpSpPr/>
          <p:nvPr/>
        </p:nvGrpSpPr>
        <p:grpSpPr>
          <a:xfrm>
            <a:off x="4672625" y="1715920"/>
            <a:ext cx="2082548" cy="944773"/>
            <a:chOff x="3530532" y="1496185"/>
            <a:chExt cx="1561911" cy="708580"/>
          </a:xfrm>
        </p:grpSpPr>
        <p:grpSp>
          <p:nvGrpSpPr>
            <p:cNvPr id="7464" name="Google Shape;7464;p72"/>
            <p:cNvGrpSpPr/>
            <p:nvPr/>
          </p:nvGrpSpPr>
          <p:grpSpPr>
            <a:xfrm>
              <a:off x="3720318" y="1857562"/>
              <a:ext cx="1372125" cy="54"/>
              <a:chOff x="3720318" y="1857562"/>
              <a:chExt cx="1372125" cy="54"/>
            </a:xfrm>
          </p:grpSpPr>
          <p:cxnSp>
            <p:nvCxnSpPr>
              <p:cNvPr id="7465" name="Google Shape;7465;p72"/>
              <p:cNvCxnSpPr>
                <a:endCxn id="7466" idx="2"/>
              </p:cNvCxnSpPr>
              <p:nvPr/>
            </p:nvCxnSpPr>
            <p:spPr>
              <a:xfrm>
                <a:off x="4440243" y="1857616"/>
                <a:ext cx="173400" cy="0"/>
              </a:xfrm>
              <a:prstGeom prst="straightConnector1">
                <a:avLst/>
              </a:prstGeom>
              <a:noFill/>
              <a:ln w="9525" cap="flat" cmpd="sng">
                <a:solidFill>
                  <a:srgbClr val="A5B7C6"/>
                </a:solidFill>
                <a:prstDash val="solid"/>
                <a:round/>
                <a:headEnd type="none" w="med" len="med"/>
                <a:tailEnd type="none" w="med" len="med"/>
              </a:ln>
            </p:spPr>
          </p:cxnSp>
          <p:cxnSp>
            <p:nvCxnSpPr>
              <p:cNvPr id="7467" name="Google Shape;7467;p72"/>
              <p:cNvCxnSpPr/>
              <p:nvPr/>
            </p:nvCxnSpPr>
            <p:spPr>
              <a:xfrm>
                <a:off x="4074943" y="1857562"/>
                <a:ext cx="173400" cy="0"/>
              </a:xfrm>
              <a:prstGeom prst="straightConnector1">
                <a:avLst/>
              </a:prstGeom>
              <a:noFill/>
              <a:ln w="9525" cap="flat" cmpd="sng">
                <a:solidFill>
                  <a:srgbClr val="A5B7C6"/>
                </a:solidFill>
                <a:prstDash val="solid"/>
                <a:round/>
                <a:headEnd type="none" w="med" len="med"/>
                <a:tailEnd type="none" w="med" len="med"/>
              </a:ln>
            </p:spPr>
          </p:cxnSp>
          <p:cxnSp>
            <p:nvCxnSpPr>
              <p:cNvPr id="7468" name="Google Shape;7468;p72"/>
              <p:cNvCxnSpPr/>
              <p:nvPr/>
            </p:nvCxnSpPr>
            <p:spPr>
              <a:xfrm>
                <a:off x="3720318" y="1857562"/>
                <a:ext cx="173400" cy="0"/>
              </a:xfrm>
              <a:prstGeom prst="straightConnector1">
                <a:avLst/>
              </a:prstGeom>
              <a:noFill/>
              <a:ln w="9525" cap="flat" cmpd="sng">
                <a:solidFill>
                  <a:srgbClr val="A5B7C6"/>
                </a:solidFill>
                <a:prstDash val="solid"/>
                <a:round/>
                <a:headEnd type="none" w="med" len="med"/>
                <a:tailEnd type="none" w="med" len="med"/>
              </a:ln>
            </p:spPr>
          </p:cxnSp>
          <p:cxnSp>
            <p:nvCxnSpPr>
              <p:cNvPr id="7469" name="Google Shape;7469;p72"/>
              <p:cNvCxnSpPr>
                <a:stCxn id="7466" idx="6"/>
              </p:cNvCxnSpPr>
              <p:nvPr/>
            </p:nvCxnSpPr>
            <p:spPr>
              <a:xfrm>
                <a:off x="4801443" y="1857616"/>
                <a:ext cx="291000" cy="0"/>
              </a:xfrm>
              <a:prstGeom prst="straightConnector1">
                <a:avLst/>
              </a:prstGeom>
              <a:noFill/>
              <a:ln w="9525" cap="flat" cmpd="sng">
                <a:solidFill>
                  <a:srgbClr val="A5B7C6"/>
                </a:solidFill>
                <a:prstDash val="solid"/>
                <a:round/>
                <a:headEnd type="none" w="med" len="med"/>
                <a:tailEnd type="triangle" w="med" len="med"/>
              </a:ln>
            </p:spPr>
          </p:cxnSp>
        </p:grpSp>
        <p:grpSp>
          <p:nvGrpSpPr>
            <p:cNvPr id="7470" name="Google Shape;7470;p72"/>
            <p:cNvGrpSpPr/>
            <p:nvPr/>
          </p:nvGrpSpPr>
          <p:grpSpPr>
            <a:xfrm>
              <a:off x="3567462" y="1496185"/>
              <a:ext cx="286500" cy="272914"/>
              <a:chOff x="3567462" y="1496185"/>
              <a:chExt cx="286500" cy="272914"/>
            </a:xfrm>
          </p:grpSpPr>
          <p:cxnSp>
            <p:nvCxnSpPr>
              <p:cNvPr id="7471" name="Google Shape;7471;p72"/>
              <p:cNvCxnSpPr/>
              <p:nvPr/>
            </p:nvCxnSpPr>
            <p:spPr>
              <a:xfrm rot="10800000">
                <a:off x="3626625" y="1596000"/>
                <a:ext cx="0" cy="173100"/>
              </a:xfrm>
              <a:prstGeom prst="straightConnector1">
                <a:avLst/>
              </a:prstGeom>
              <a:noFill/>
              <a:ln w="9525" cap="flat" cmpd="sng">
                <a:solidFill>
                  <a:srgbClr val="A5B7C6"/>
                </a:solidFill>
                <a:prstDash val="solid"/>
                <a:round/>
                <a:headEnd type="none" w="med" len="med"/>
                <a:tailEnd type="none" w="med" len="med"/>
              </a:ln>
            </p:spPr>
          </p:cxnSp>
          <p:sp>
            <p:nvSpPr>
              <p:cNvPr id="7472" name="Google Shape;7472;p72"/>
              <p:cNvSpPr/>
              <p:nvPr/>
            </p:nvSpPr>
            <p:spPr>
              <a:xfrm>
                <a:off x="3567462" y="1496185"/>
                <a:ext cx="286500" cy="99900"/>
              </a:xfrm>
              <a:prstGeom prst="rect">
                <a:avLst/>
              </a:prstGeom>
              <a:noFill/>
              <a:ln w="9525" cap="flat" cmpd="sng">
                <a:solidFill>
                  <a:srgbClr val="5F7D9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sp>
          <p:nvSpPr>
            <p:cNvPr id="7473" name="Google Shape;7473;p72"/>
            <p:cNvSpPr/>
            <p:nvPr/>
          </p:nvSpPr>
          <p:spPr>
            <a:xfrm>
              <a:off x="3530532" y="1771972"/>
              <a:ext cx="187800" cy="187800"/>
            </a:xfrm>
            <a:prstGeom prst="ellipse">
              <a:avLst/>
            </a:prstGeom>
            <a:noFill/>
            <a:ln w="9525" cap="flat" cmpd="sng">
              <a:solidFill>
                <a:srgbClr val="5F7D9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474" name="Google Shape;7474;p72"/>
            <p:cNvSpPr/>
            <p:nvPr/>
          </p:nvSpPr>
          <p:spPr>
            <a:xfrm>
              <a:off x="3891569" y="1779209"/>
              <a:ext cx="187800" cy="187800"/>
            </a:xfrm>
            <a:prstGeom prst="ellipse">
              <a:avLst/>
            </a:prstGeom>
            <a:noFill/>
            <a:ln w="9525" cap="flat" cmpd="sng">
              <a:solidFill>
                <a:srgbClr val="5F7D9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nvGrpSpPr>
            <p:cNvPr id="7475" name="Google Shape;7475;p72"/>
            <p:cNvGrpSpPr/>
            <p:nvPr/>
          </p:nvGrpSpPr>
          <p:grpSpPr>
            <a:xfrm>
              <a:off x="3929014" y="1960574"/>
              <a:ext cx="286500" cy="242342"/>
              <a:chOff x="3929014" y="1960574"/>
              <a:chExt cx="286500" cy="242342"/>
            </a:xfrm>
          </p:grpSpPr>
          <p:cxnSp>
            <p:nvCxnSpPr>
              <p:cNvPr id="7476" name="Google Shape;7476;p72"/>
              <p:cNvCxnSpPr/>
              <p:nvPr/>
            </p:nvCxnSpPr>
            <p:spPr>
              <a:xfrm rot="10800000">
                <a:off x="3988400" y="1960574"/>
                <a:ext cx="0" cy="144300"/>
              </a:xfrm>
              <a:prstGeom prst="straightConnector1">
                <a:avLst/>
              </a:prstGeom>
              <a:noFill/>
              <a:ln w="9525" cap="flat" cmpd="sng">
                <a:solidFill>
                  <a:srgbClr val="A5B7C6"/>
                </a:solidFill>
                <a:prstDash val="solid"/>
                <a:round/>
                <a:headEnd type="none" w="med" len="med"/>
                <a:tailEnd type="none" w="med" len="med"/>
              </a:ln>
            </p:spPr>
          </p:cxnSp>
          <p:sp>
            <p:nvSpPr>
              <p:cNvPr id="7477" name="Google Shape;7477;p72"/>
              <p:cNvSpPr/>
              <p:nvPr/>
            </p:nvSpPr>
            <p:spPr>
              <a:xfrm>
                <a:off x="3929014" y="2103016"/>
                <a:ext cx="286500" cy="99900"/>
              </a:xfrm>
              <a:prstGeom prst="rect">
                <a:avLst/>
              </a:prstGeom>
              <a:noFill/>
              <a:ln w="9525" cap="flat" cmpd="sng">
                <a:solidFill>
                  <a:srgbClr val="5F7D9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7478" name="Google Shape;7478;p72"/>
            <p:cNvGrpSpPr/>
            <p:nvPr/>
          </p:nvGrpSpPr>
          <p:grpSpPr>
            <a:xfrm>
              <a:off x="4290828" y="1496185"/>
              <a:ext cx="286500" cy="272914"/>
              <a:chOff x="4290828" y="1496185"/>
              <a:chExt cx="286500" cy="272914"/>
            </a:xfrm>
          </p:grpSpPr>
          <p:cxnSp>
            <p:nvCxnSpPr>
              <p:cNvPr id="7479" name="Google Shape;7479;p72"/>
              <p:cNvCxnSpPr/>
              <p:nvPr/>
            </p:nvCxnSpPr>
            <p:spPr>
              <a:xfrm rot="10800000">
                <a:off x="4350000" y="1596000"/>
                <a:ext cx="0" cy="173100"/>
              </a:xfrm>
              <a:prstGeom prst="straightConnector1">
                <a:avLst/>
              </a:prstGeom>
              <a:noFill/>
              <a:ln w="9525" cap="flat" cmpd="sng">
                <a:solidFill>
                  <a:srgbClr val="A5B7C6"/>
                </a:solidFill>
                <a:prstDash val="solid"/>
                <a:round/>
                <a:headEnd type="none" w="med" len="med"/>
                <a:tailEnd type="none" w="med" len="med"/>
              </a:ln>
            </p:spPr>
          </p:cxnSp>
          <p:sp>
            <p:nvSpPr>
              <p:cNvPr id="7480" name="Google Shape;7480;p72"/>
              <p:cNvSpPr/>
              <p:nvPr/>
            </p:nvSpPr>
            <p:spPr>
              <a:xfrm>
                <a:off x="4290828" y="1496185"/>
                <a:ext cx="286500" cy="99900"/>
              </a:xfrm>
              <a:prstGeom prst="rect">
                <a:avLst/>
              </a:prstGeom>
              <a:noFill/>
              <a:ln w="9525" cap="flat" cmpd="sng">
                <a:solidFill>
                  <a:srgbClr val="5F7D9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sp>
          <p:nvSpPr>
            <p:cNvPr id="7481" name="Google Shape;7481;p72"/>
            <p:cNvSpPr/>
            <p:nvPr/>
          </p:nvSpPr>
          <p:spPr>
            <a:xfrm>
              <a:off x="4252606" y="1771972"/>
              <a:ext cx="187800" cy="187800"/>
            </a:xfrm>
            <a:prstGeom prst="ellipse">
              <a:avLst/>
            </a:prstGeom>
            <a:noFill/>
            <a:ln w="9525" cap="flat" cmpd="sng">
              <a:solidFill>
                <a:srgbClr val="5F7D9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466" name="Google Shape;7466;p72"/>
            <p:cNvSpPr/>
            <p:nvPr/>
          </p:nvSpPr>
          <p:spPr>
            <a:xfrm>
              <a:off x="4613643" y="1763716"/>
              <a:ext cx="187800" cy="187800"/>
            </a:xfrm>
            <a:prstGeom prst="ellipse">
              <a:avLst/>
            </a:prstGeom>
            <a:noFill/>
            <a:ln w="9525" cap="flat" cmpd="sng">
              <a:solidFill>
                <a:srgbClr val="5F7D9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nvGrpSpPr>
            <p:cNvPr id="7482" name="Google Shape;7482;p72"/>
            <p:cNvGrpSpPr/>
            <p:nvPr/>
          </p:nvGrpSpPr>
          <p:grpSpPr>
            <a:xfrm>
              <a:off x="4657726" y="1959674"/>
              <a:ext cx="286500" cy="245092"/>
              <a:chOff x="4657726" y="1959674"/>
              <a:chExt cx="286500" cy="245092"/>
            </a:xfrm>
          </p:grpSpPr>
          <p:cxnSp>
            <p:nvCxnSpPr>
              <p:cNvPr id="7483" name="Google Shape;7483;p72"/>
              <p:cNvCxnSpPr/>
              <p:nvPr/>
            </p:nvCxnSpPr>
            <p:spPr>
              <a:xfrm rot="10800000">
                <a:off x="4707475" y="1959674"/>
                <a:ext cx="0" cy="145200"/>
              </a:xfrm>
              <a:prstGeom prst="straightConnector1">
                <a:avLst/>
              </a:prstGeom>
              <a:noFill/>
              <a:ln w="9525" cap="flat" cmpd="sng">
                <a:solidFill>
                  <a:srgbClr val="A5B7C6"/>
                </a:solidFill>
                <a:prstDash val="solid"/>
                <a:round/>
                <a:headEnd type="none" w="med" len="med"/>
                <a:tailEnd type="none" w="med" len="med"/>
              </a:ln>
            </p:spPr>
          </p:cxnSp>
          <p:sp>
            <p:nvSpPr>
              <p:cNvPr id="7484" name="Google Shape;7484;p72"/>
              <p:cNvSpPr/>
              <p:nvPr/>
            </p:nvSpPr>
            <p:spPr>
              <a:xfrm>
                <a:off x="4657726" y="2104866"/>
                <a:ext cx="286500" cy="99900"/>
              </a:xfrm>
              <a:prstGeom prst="rect">
                <a:avLst/>
              </a:prstGeom>
              <a:noFill/>
              <a:ln w="9525" cap="flat" cmpd="sng">
                <a:solidFill>
                  <a:srgbClr val="5F7D9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grpSp>
        <p:nvGrpSpPr>
          <p:cNvPr id="7485" name="Google Shape;7485;p72"/>
          <p:cNvGrpSpPr/>
          <p:nvPr/>
        </p:nvGrpSpPr>
        <p:grpSpPr>
          <a:xfrm>
            <a:off x="4648651" y="2865382"/>
            <a:ext cx="2129376" cy="504865"/>
            <a:chOff x="3512551" y="2358282"/>
            <a:chExt cx="1597032" cy="378649"/>
          </a:xfrm>
        </p:grpSpPr>
        <p:grpSp>
          <p:nvGrpSpPr>
            <p:cNvPr id="7486" name="Google Shape;7486;p72"/>
            <p:cNvGrpSpPr/>
            <p:nvPr/>
          </p:nvGrpSpPr>
          <p:grpSpPr>
            <a:xfrm>
              <a:off x="3738198" y="2553002"/>
              <a:ext cx="1145834" cy="117"/>
              <a:chOff x="3738198" y="2553002"/>
              <a:chExt cx="1145834" cy="117"/>
            </a:xfrm>
          </p:grpSpPr>
          <p:cxnSp>
            <p:nvCxnSpPr>
              <p:cNvPr id="7487" name="Google Shape;7487;p72"/>
              <p:cNvCxnSpPr/>
              <p:nvPr/>
            </p:nvCxnSpPr>
            <p:spPr>
              <a:xfrm>
                <a:off x="4195395" y="2553002"/>
                <a:ext cx="231600" cy="0"/>
              </a:xfrm>
              <a:prstGeom prst="straightConnector1">
                <a:avLst/>
              </a:prstGeom>
              <a:noFill/>
              <a:ln w="9525" cap="flat" cmpd="sng">
                <a:solidFill>
                  <a:srgbClr val="435D74"/>
                </a:solidFill>
                <a:prstDash val="solid"/>
                <a:round/>
                <a:headEnd type="none" w="med" len="med"/>
                <a:tailEnd type="none" w="med" len="med"/>
              </a:ln>
            </p:spPr>
          </p:cxnSp>
          <p:cxnSp>
            <p:nvCxnSpPr>
              <p:cNvPr id="7488" name="Google Shape;7488;p72"/>
              <p:cNvCxnSpPr/>
              <p:nvPr/>
            </p:nvCxnSpPr>
            <p:spPr>
              <a:xfrm>
                <a:off x="4652432" y="2553002"/>
                <a:ext cx="231600" cy="0"/>
              </a:xfrm>
              <a:prstGeom prst="straightConnector1">
                <a:avLst/>
              </a:prstGeom>
              <a:noFill/>
              <a:ln w="9525" cap="flat" cmpd="sng">
                <a:solidFill>
                  <a:srgbClr val="435D74"/>
                </a:solidFill>
                <a:prstDash val="solid"/>
                <a:round/>
                <a:headEnd type="none" w="med" len="med"/>
                <a:tailEnd type="none" w="med" len="med"/>
              </a:ln>
            </p:spPr>
          </p:cxnSp>
          <p:cxnSp>
            <p:nvCxnSpPr>
              <p:cNvPr id="7489" name="Google Shape;7489;p72"/>
              <p:cNvCxnSpPr>
                <a:stCxn id="7490" idx="6"/>
                <a:endCxn id="7491" idx="2"/>
              </p:cNvCxnSpPr>
              <p:nvPr/>
            </p:nvCxnSpPr>
            <p:spPr>
              <a:xfrm>
                <a:off x="3738198" y="2553118"/>
                <a:ext cx="231300" cy="0"/>
              </a:xfrm>
              <a:prstGeom prst="straightConnector1">
                <a:avLst/>
              </a:prstGeom>
              <a:noFill/>
              <a:ln w="9525" cap="flat" cmpd="sng">
                <a:solidFill>
                  <a:srgbClr val="435D74"/>
                </a:solidFill>
                <a:prstDash val="solid"/>
                <a:round/>
                <a:headEnd type="none" w="med" len="med"/>
                <a:tailEnd type="none" w="med" len="med"/>
              </a:ln>
            </p:spPr>
          </p:cxnSp>
        </p:grpSp>
        <p:grpSp>
          <p:nvGrpSpPr>
            <p:cNvPr id="7492" name="Google Shape;7492;p72"/>
            <p:cNvGrpSpPr/>
            <p:nvPr/>
          </p:nvGrpSpPr>
          <p:grpSpPr>
            <a:xfrm>
              <a:off x="3969644" y="2440153"/>
              <a:ext cx="225900" cy="296779"/>
              <a:chOff x="3969644" y="2440153"/>
              <a:chExt cx="225900" cy="296779"/>
            </a:xfrm>
          </p:grpSpPr>
          <p:cxnSp>
            <p:nvCxnSpPr>
              <p:cNvPr id="7493" name="Google Shape;7493;p72"/>
              <p:cNvCxnSpPr/>
              <p:nvPr/>
            </p:nvCxnSpPr>
            <p:spPr>
              <a:xfrm>
                <a:off x="4082390" y="2637031"/>
                <a:ext cx="0" cy="99900"/>
              </a:xfrm>
              <a:prstGeom prst="straightConnector1">
                <a:avLst/>
              </a:prstGeom>
              <a:noFill/>
              <a:ln w="9525" cap="flat" cmpd="sng">
                <a:solidFill>
                  <a:srgbClr val="435D74"/>
                </a:solidFill>
                <a:prstDash val="solid"/>
                <a:round/>
                <a:headEnd type="none" w="med" len="med"/>
                <a:tailEnd type="none" w="med" len="med"/>
              </a:ln>
            </p:spPr>
          </p:cxnSp>
          <p:sp>
            <p:nvSpPr>
              <p:cNvPr id="7491" name="Google Shape;7491;p72"/>
              <p:cNvSpPr/>
              <p:nvPr/>
            </p:nvSpPr>
            <p:spPr>
              <a:xfrm>
                <a:off x="3969644" y="2440153"/>
                <a:ext cx="225900" cy="225900"/>
              </a:xfrm>
              <a:prstGeom prst="ellipse">
                <a:avLst/>
              </a:prstGeom>
              <a:noFill/>
              <a:ln w="9525" cap="flat" cmpd="sng">
                <a:solidFill>
                  <a:srgbClr val="BAC8D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494" name="Google Shape;7494;p72"/>
              <p:cNvSpPr/>
              <p:nvPr/>
            </p:nvSpPr>
            <p:spPr>
              <a:xfrm>
                <a:off x="3998471" y="2468982"/>
                <a:ext cx="168300" cy="168300"/>
              </a:xfrm>
              <a:prstGeom prst="ellipse">
                <a:avLst/>
              </a:prstGeom>
              <a:noFill/>
              <a:ln w="9525" cap="flat" cmpd="sng">
                <a:solidFill>
                  <a:srgbClr val="435D74"/>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7495" name="Google Shape;7495;p72"/>
            <p:cNvGrpSpPr/>
            <p:nvPr/>
          </p:nvGrpSpPr>
          <p:grpSpPr>
            <a:xfrm>
              <a:off x="4426818" y="2358282"/>
              <a:ext cx="225600" cy="307471"/>
              <a:chOff x="4426818" y="2358282"/>
              <a:chExt cx="225600" cy="307471"/>
            </a:xfrm>
          </p:grpSpPr>
          <p:cxnSp>
            <p:nvCxnSpPr>
              <p:cNvPr id="7496" name="Google Shape;7496;p72"/>
              <p:cNvCxnSpPr>
                <a:stCxn id="7497" idx="0"/>
              </p:cNvCxnSpPr>
              <p:nvPr/>
            </p:nvCxnSpPr>
            <p:spPr>
              <a:xfrm rot="10800000">
                <a:off x="4539644" y="2358282"/>
                <a:ext cx="0" cy="110700"/>
              </a:xfrm>
              <a:prstGeom prst="straightConnector1">
                <a:avLst/>
              </a:prstGeom>
              <a:noFill/>
              <a:ln w="9525" cap="flat" cmpd="sng">
                <a:solidFill>
                  <a:srgbClr val="435D74"/>
                </a:solidFill>
                <a:prstDash val="solid"/>
                <a:round/>
                <a:headEnd type="none" w="med" len="med"/>
                <a:tailEnd type="none" w="med" len="med"/>
              </a:ln>
            </p:spPr>
          </p:cxnSp>
          <p:sp>
            <p:nvSpPr>
              <p:cNvPr id="7498" name="Google Shape;7498;p72"/>
              <p:cNvSpPr/>
              <p:nvPr/>
            </p:nvSpPr>
            <p:spPr>
              <a:xfrm>
                <a:off x="4426818" y="2440153"/>
                <a:ext cx="225600" cy="225600"/>
              </a:xfrm>
              <a:prstGeom prst="ellipse">
                <a:avLst/>
              </a:prstGeom>
              <a:noFill/>
              <a:ln w="9525" cap="flat" cmpd="sng">
                <a:solidFill>
                  <a:srgbClr val="BAC8D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497" name="Google Shape;7497;p72"/>
              <p:cNvSpPr/>
              <p:nvPr/>
            </p:nvSpPr>
            <p:spPr>
              <a:xfrm>
                <a:off x="4455644" y="2468982"/>
                <a:ext cx="168000" cy="168000"/>
              </a:xfrm>
              <a:prstGeom prst="ellipse">
                <a:avLst/>
              </a:prstGeom>
              <a:noFill/>
              <a:ln w="9525" cap="flat" cmpd="sng">
                <a:solidFill>
                  <a:srgbClr val="435D74"/>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7499" name="Google Shape;7499;p72"/>
            <p:cNvGrpSpPr/>
            <p:nvPr/>
          </p:nvGrpSpPr>
          <p:grpSpPr>
            <a:xfrm>
              <a:off x="4883984" y="2440153"/>
              <a:ext cx="225600" cy="296479"/>
              <a:chOff x="4883984" y="2440153"/>
              <a:chExt cx="225600" cy="296479"/>
            </a:xfrm>
          </p:grpSpPr>
          <p:cxnSp>
            <p:nvCxnSpPr>
              <p:cNvPr id="7500" name="Google Shape;7500;p72"/>
              <p:cNvCxnSpPr/>
              <p:nvPr/>
            </p:nvCxnSpPr>
            <p:spPr>
              <a:xfrm>
                <a:off x="4996858" y="2637031"/>
                <a:ext cx="0" cy="99600"/>
              </a:xfrm>
              <a:prstGeom prst="straightConnector1">
                <a:avLst/>
              </a:prstGeom>
              <a:noFill/>
              <a:ln w="9525" cap="flat" cmpd="sng">
                <a:solidFill>
                  <a:srgbClr val="435D74"/>
                </a:solidFill>
                <a:prstDash val="solid"/>
                <a:round/>
                <a:headEnd type="none" w="med" len="med"/>
                <a:tailEnd type="none" w="med" len="med"/>
              </a:ln>
            </p:spPr>
          </p:cxnSp>
          <p:sp>
            <p:nvSpPr>
              <p:cNvPr id="7501" name="Google Shape;7501;p72"/>
              <p:cNvSpPr/>
              <p:nvPr/>
            </p:nvSpPr>
            <p:spPr>
              <a:xfrm>
                <a:off x="4883984" y="2440153"/>
                <a:ext cx="225600" cy="225600"/>
              </a:xfrm>
              <a:prstGeom prst="ellipse">
                <a:avLst/>
              </a:prstGeom>
              <a:noFill/>
              <a:ln w="9525" cap="flat" cmpd="sng">
                <a:solidFill>
                  <a:srgbClr val="BAC8D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502" name="Google Shape;7502;p72"/>
              <p:cNvSpPr/>
              <p:nvPr/>
            </p:nvSpPr>
            <p:spPr>
              <a:xfrm>
                <a:off x="4912810" y="2468982"/>
                <a:ext cx="168000" cy="168000"/>
              </a:xfrm>
              <a:prstGeom prst="ellipse">
                <a:avLst/>
              </a:prstGeom>
              <a:noFill/>
              <a:ln w="9525" cap="flat" cmpd="sng">
                <a:solidFill>
                  <a:srgbClr val="435D74"/>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7503" name="Google Shape;7503;p72"/>
            <p:cNvGrpSpPr/>
            <p:nvPr/>
          </p:nvGrpSpPr>
          <p:grpSpPr>
            <a:xfrm>
              <a:off x="3512551" y="2358356"/>
              <a:ext cx="225647" cy="307629"/>
              <a:chOff x="2182679" y="2005014"/>
              <a:chExt cx="792300" cy="1080158"/>
            </a:xfrm>
          </p:grpSpPr>
          <p:cxnSp>
            <p:nvCxnSpPr>
              <p:cNvPr id="7504" name="Google Shape;7504;p72"/>
              <p:cNvCxnSpPr>
                <a:stCxn id="7505" idx="0"/>
              </p:cNvCxnSpPr>
              <p:nvPr/>
            </p:nvCxnSpPr>
            <p:spPr>
              <a:xfrm rot="10800000">
                <a:off x="2578961" y="2005014"/>
                <a:ext cx="0" cy="388800"/>
              </a:xfrm>
              <a:prstGeom prst="straightConnector1">
                <a:avLst/>
              </a:prstGeom>
              <a:noFill/>
              <a:ln w="9525" cap="flat" cmpd="sng">
                <a:solidFill>
                  <a:srgbClr val="435D74"/>
                </a:solidFill>
                <a:prstDash val="solid"/>
                <a:round/>
                <a:headEnd type="none" w="med" len="med"/>
                <a:tailEnd type="none" w="med" len="med"/>
              </a:ln>
            </p:spPr>
          </p:cxnSp>
          <p:sp>
            <p:nvSpPr>
              <p:cNvPr id="7490" name="Google Shape;7490;p72"/>
              <p:cNvSpPr/>
              <p:nvPr/>
            </p:nvSpPr>
            <p:spPr>
              <a:xfrm>
                <a:off x="2182679" y="2292572"/>
                <a:ext cx="792300" cy="792600"/>
              </a:xfrm>
              <a:prstGeom prst="ellipse">
                <a:avLst/>
              </a:prstGeom>
              <a:noFill/>
              <a:ln w="9525" cap="flat" cmpd="sng">
                <a:solidFill>
                  <a:srgbClr val="BAC8D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505" name="Google Shape;7505;p72"/>
              <p:cNvSpPr/>
              <p:nvPr/>
            </p:nvSpPr>
            <p:spPr>
              <a:xfrm>
                <a:off x="2283911" y="2393814"/>
                <a:ext cx="590100" cy="590100"/>
              </a:xfrm>
              <a:prstGeom prst="ellipse">
                <a:avLst/>
              </a:prstGeom>
              <a:noFill/>
              <a:ln w="9525" cap="flat" cmpd="sng">
                <a:solidFill>
                  <a:srgbClr val="435D74"/>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grpSp>
        <p:nvGrpSpPr>
          <p:cNvPr id="7506" name="Google Shape;7506;p72"/>
          <p:cNvGrpSpPr/>
          <p:nvPr/>
        </p:nvGrpSpPr>
        <p:grpSpPr>
          <a:xfrm>
            <a:off x="9128761" y="1297112"/>
            <a:ext cx="2079745" cy="963480"/>
            <a:chOff x="634175" y="2986275"/>
            <a:chExt cx="3147949" cy="1458344"/>
          </a:xfrm>
        </p:grpSpPr>
        <p:cxnSp>
          <p:nvCxnSpPr>
            <p:cNvPr id="7507" name="Google Shape;7507;p72"/>
            <p:cNvCxnSpPr>
              <a:stCxn id="7508" idx="4"/>
              <a:endCxn id="7509" idx="0"/>
            </p:cNvCxnSpPr>
            <p:nvPr/>
          </p:nvCxnSpPr>
          <p:spPr>
            <a:xfrm>
              <a:off x="929975" y="3577875"/>
              <a:ext cx="591300" cy="275100"/>
            </a:xfrm>
            <a:prstGeom prst="straightConnector1">
              <a:avLst/>
            </a:prstGeom>
            <a:noFill/>
            <a:ln w="9525" cap="flat" cmpd="sng">
              <a:solidFill>
                <a:srgbClr val="435D74"/>
              </a:solidFill>
              <a:prstDash val="solid"/>
              <a:round/>
              <a:headEnd type="none" w="med" len="med"/>
              <a:tailEnd type="none" w="med" len="med"/>
            </a:ln>
          </p:spPr>
        </p:cxnSp>
        <p:cxnSp>
          <p:nvCxnSpPr>
            <p:cNvPr id="7510" name="Google Shape;7510;p72"/>
            <p:cNvCxnSpPr>
              <a:stCxn id="7509" idx="0"/>
              <a:endCxn id="7511" idx="4"/>
            </p:cNvCxnSpPr>
            <p:nvPr/>
          </p:nvCxnSpPr>
          <p:spPr>
            <a:xfrm rot="10800000" flipH="1">
              <a:off x="1521366" y="3577919"/>
              <a:ext cx="686700" cy="275100"/>
            </a:xfrm>
            <a:prstGeom prst="straightConnector1">
              <a:avLst/>
            </a:prstGeom>
            <a:noFill/>
            <a:ln w="9525" cap="flat" cmpd="sng">
              <a:solidFill>
                <a:srgbClr val="435D74"/>
              </a:solidFill>
              <a:prstDash val="solid"/>
              <a:round/>
              <a:headEnd type="none" w="med" len="med"/>
              <a:tailEnd type="none" w="med" len="med"/>
            </a:ln>
          </p:spPr>
        </p:cxnSp>
        <p:cxnSp>
          <p:nvCxnSpPr>
            <p:cNvPr id="7512" name="Google Shape;7512;p72"/>
            <p:cNvCxnSpPr>
              <a:stCxn id="7511" idx="4"/>
              <a:endCxn id="7513" idx="0"/>
            </p:cNvCxnSpPr>
            <p:nvPr/>
          </p:nvCxnSpPr>
          <p:spPr>
            <a:xfrm>
              <a:off x="2208152" y="3577875"/>
              <a:ext cx="686700" cy="275100"/>
            </a:xfrm>
            <a:prstGeom prst="straightConnector1">
              <a:avLst/>
            </a:prstGeom>
            <a:noFill/>
            <a:ln w="9525" cap="flat" cmpd="sng">
              <a:solidFill>
                <a:srgbClr val="435D74"/>
              </a:solidFill>
              <a:prstDash val="solid"/>
              <a:round/>
              <a:headEnd type="none" w="med" len="med"/>
              <a:tailEnd type="none" w="med" len="med"/>
            </a:ln>
          </p:spPr>
        </p:cxnSp>
        <p:cxnSp>
          <p:nvCxnSpPr>
            <p:cNvPr id="7514" name="Google Shape;7514;p72"/>
            <p:cNvCxnSpPr>
              <a:stCxn id="7513" idx="0"/>
              <a:endCxn id="7515" idx="4"/>
            </p:cNvCxnSpPr>
            <p:nvPr/>
          </p:nvCxnSpPr>
          <p:spPr>
            <a:xfrm rot="10800000" flipH="1">
              <a:off x="2894933" y="3577918"/>
              <a:ext cx="591300" cy="275100"/>
            </a:xfrm>
            <a:prstGeom prst="straightConnector1">
              <a:avLst/>
            </a:prstGeom>
            <a:noFill/>
            <a:ln w="9525" cap="flat" cmpd="sng">
              <a:solidFill>
                <a:srgbClr val="435D74"/>
              </a:solidFill>
              <a:prstDash val="solid"/>
              <a:round/>
              <a:headEnd type="none" w="med" len="med"/>
              <a:tailEnd type="none" w="med" len="med"/>
            </a:ln>
          </p:spPr>
        </p:cxnSp>
        <p:sp>
          <p:nvSpPr>
            <p:cNvPr id="7515" name="Google Shape;7515;p72"/>
            <p:cNvSpPr/>
            <p:nvPr/>
          </p:nvSpPr>
          <p:spPr>
            <a:xfrm>
              <a:off x="3190524" y="2986275"/>
              <a:ext cx="591600" cy="591600"/>
            </a:xfrm>
            <a:prstGeom prst="ellipse">
              <a:avLst/>
            </a:prstGeom>
            <a:noFill/>
            <a:ln w="9525" cap="flat" cmpd="sng">
              <a:solidFill>
                <a:srgbClr val="435D74"/>
              </a:solidFill>
              <a:prstDash val="solid"/>
              <a:round/>
              <a:headEnd type="none" w="sm" len="sm"/>
              <a:tailEnd type="none" w="sm" len="sm"/>
            </a:ln>
          </p:spPr>
          <p:txBody>
            <a:bodyPr spcFirstLastPara="1" wrap="square" lIns="91433" tIns="45700" rIns="91433" bIns="45700" anchor="ctr" anchorCtr="0">
              <a:noAutofit/>
            </a:bodyPr>
            <a:lstStyle/>
            <a:p>
              <a:pPr algn="ctr"/>
              <a:endParaRPr sz="1867">
                <a:latin typeface="Calibri"/>
                <a:ea typeface="Calibri"/>
                <a:cs typeface="Calibri"/>
                <a:sym typeface="Calibri"/>
              </a:endParaRPr>
            </a:p>
          </p:txBody>
        </p:sp>
        <p:sp>
          <p:nvSpPr>
            <p:cNvPr id="7511" name="Google Shape;7511;p72"/>
            <p:cNvSpPr/>
            <p:nvPr/>
          </p:nvSpPr>
          <p:spPr>
            <a:xfrm>
              <a:off x="1912352" y="2986275"/>
              <a:ext cx="591600" cy="591600"/>
            </a:xfrm>
            <a:prstGeom prst="ellipse">
              <a:avLst/>
            </a:prstGeom>
            <a:noFill/>
            <a:ln w="9525" cap="flat" cmpd="sng">
              <a:solidFill>
                <a:srgbClr val="435D74"/>
              </a:solidFill>
              <a:prstDash val="solid"/>
              <a:round/>
              <a:headEnd type="none" w="sm" len="sm"/>
              <a:tailEnd type="none" w="sm" len="sm"/>
            </a:ln>
          </p:spPr>
          <p:txBody>
            <a:bodyPr spcFirstLastPara="1" wrap="square" lIns="91433" tIns="45700" rIns="91433" bIns="45700" anchor="ctr" anchorCtr="0">
              <a:noAutofit/>
            </a:bodyPr>
            <a:lstStyle/>
            <a:p>
              <a:pPr algn="ctr"/>
              <a:endParaRPr sz="1867">
                <a:latin typeface="Calibri"/>
                <a:ea typeface="Calibri"/>
                <a:cs typeface="Calibri"/>
                <a:sym typeface="Calibri"/>
              </a:endParaRPr>
            </a:p>
          </p:txBody>
        </p:sp>
        <p:sp>
          <p:nvSpPr>
            <p:cNvPr id="7508" name="Google Shape;7508;p72"/>
            <p:cNvSpPr/>
            <p:nvPr/>
          </p:nvSpPr>
          <p:spPr>
            <a:xfrm>
              <a:off x="634175" y="2986275"/>
              <a:ext cx="591600" cy="591600"/>
            </a:xfrm>
            <a:prstGeom prst="ellipse">
              <a:avLst/>
            </a:prstGeom>
            <a:noFill/>
            <a:ln w="9525" cap="flat" cmpd="sng">
              <a:solidFill>
                <a:srgbClr val="435D74"/>
              </a:solidFill>
              <a:prstDash val="solid"/>
              <a:round/>
              <a:headEnd type="none" w="sm" len="sm"/>
              <a:tailEnd type="none" w="sm" len="sm"/>
            </a:ln>
          </p:spPr>
          <p:txBody>
            <a:bodyPr spcFirstLastPara="1" wrap="square" lIns="91433" tIns="45700" rIns="91433" bIns="45700" anchor="ctr" anchorCtr="0">
              <a:noAutofit/>
            </a:bodyPr>
            <a:lstStyle/>
            <a:p>
              <a:pPr algn="ctr"/>
              <a:endParaRPr sz="1867">
                <a:latin typeface="Calibri"/>
                <a:ea typeface="Calibri"/>
                <a:cs typeface="Calibri"/>
                <a:sym typeface="Calibri"/>
              </a:endParaRPr>
            </a:p>
          </p:txBody>
        </p:sp>
        <p:sp>
          <p:nvSpPr>
            <p:cNvPr id="7513" name="Google Shape;7513;p72"/>
            <p:cNvSpPr/>
            <p:nvPr/>
          </p:nvSpPr>
          <p:spPr>
            <a:xfrm>
              <a:off x="2599133" y="3853018"/>
              <a:ext cx="591600" cy="591600"/>
            </a:xfrm>
            <a:prstGeom prst="ellipse">
              <a:avLst/>
            </a:prstGeom>
            <a:noFill/>
            <a:ln w="9525" cap="flat" cmpd="sng">
              <a:solidFill>
                <a:srgbClr val="435D74"/>
              </a:solidFill>
              <a:prstDash val="solid"/>
              <a:round/>
              <a:headEnd type="none" w="sm" len="sm"/>
              <a:tailEnd type="none" w="sm" len="sm"/>
            </a:ln>
          </p:spPr>
          <p:txBody>
            <a:bodyPr spcFirstLastPara="1" wrap="square" lIns="91433" tIns="45700" rIns="91433" bIns="45700" anchor="ctr" anchorCtr="0">
              <a:noAutofit/>
            </a:bodyPr>
            <a:lstStyle/>
            <a:p>
              <a:pPr algn="ctr"/>
              <a:endParaRPr sz="1867">
                <a:latin typeface="Calibri"/>
                <a:ea typeface="Calibri"/>
                <a:cs typeface="Calibri"/>
                <a:sym typeface="Calibri"/>
              </a:endParaRPr>
            </a:p>
          </p:txBody>
        </p:sp>
        <p:sp>
          <p:nvSpPr>
            <p:cNvPr id="7509" name="Google Shape;7509;p72"/>
            <p:cNvSpPr/>
            <p:nvPr/>
          </p:nvSpPr>
          <p:spPr>
            <a:xfrm>
              <a:off x="1225566" y="3853019"/>
              <a:ext cx="591600" cy="591600"/>
            </a:xfrm>
            <a:prstGeom prst="ellipse">
              <a:avLst/>
            </a:prstGeom>
            <a:noFill/>
            <a:ln w="9525" cap="flat" cmpd="sng">
              <a:solidFill>
                <a:srgbClr val="435D74"/>
              </a:solidFill>
              <a:prstDash val="solid"/>
              <a:round/>
              <a:headEnd type="none" w="sm" len="sm"/>
              <a:tailEnd type="none" w="sm" len="sm"/>
            </a:ln>
          </p:spPr>
          <p:txBody>
            <a:bodyPr spcFirstLastPara="1" wrap="square" lIns="91433" tIns="45700" rIns="91433" bIns="45700" anchor="ctr" anchorCtr="0">
              <a:noAutofit/>
            </a:bodyPr>
            <a:lstStyle/>
            <a:p>
              <a:pPr algn="ctr"/>
              <a:endParaRPr sz="1867">
                <a:latin typeface="Calibri"/>
                <a:ea typeface="Calibri"/>
                <a:cs typeface="Calibri"/>
                <a:sym typeface="Calibri"/>
              </a:endParaRPr>
            </a:p>
          </p:txBody>
        </p:sp>
      </p:grpSp>
      <p:grpSp>
        <p:nvGrpSpPr>
          <p:cNvPr id="7516" name="Google Shape;7516;p72"/>
          <p:cNvGrpSpPr/>
          <p:nvPr/>
        </p:nvGrpSpPr>
        <p:grpSpPr>
          <a:xfrm>
            <a:off x="4667147" y="3576989"/>
            <a:ext cx="2094292" cy="392164"/>
            <a:chOff x="998425" y="1182125"/>
            <a:chExt cx="1065400" cy="199500"/>
          </a:xfrm>
        </p:grpSpPr>
        <p:sp>
          <p:nvSpPr>
            <p:cNvPr id="7517" name="Google Shape;7517;p72"/>
            <p:cNvSpPr/>
            <p:nvPr/>
          </p:nvSpPr>
          <p:spPr>
            <a:xfrm>
              <a:off x="998425" y="1182125"/>
              <a:ext cx="1065400" cy="199500"/>
            </a:xfrm>
            <a:custGeom>
              <a:avLst/>
              <a:gdLst/>
              <a:ahLst/>
              <a:cxnLst/>
              <a:rect l="l" t="t" r="r" b="b"/>
              <a:pathLst>
                <a:path w="42616" h="7980" extrusionOk="0">
                  <a:moveTo>
                    <a:pt x="4324" y="1"/>
                  </a:moveTo>
                  <a:cubicBezTo>
                    <a:pt x="3159" y="1"/>
                    <a:pt x="1997" y="512"/>
                    <a:pt x="1246" y="1424"/>
                  </a:cubicBezTo>
                  <a:cubicBezTo>
                    <a:pt x="180" y="2720"/>
                    <a:pt x="1" y="4577"/>
                    <a:pt x="867" y="6031"/>
                  </a:cubicBezTo>
                  <a:cubicBezTo>
                    <a:pt x="1600" y="7262"/>
                    <a:pt x="2935" y="7980"/>
                    <a:pt x="4331" y="7980"/>
                  </a:cubicBezTo>
                  <a:cubicBezTo>
                    <a:pt x="4576" y="7980"/>
                    <a:pt x="4822" y="7958"/>
                    <a:pt x="5067" y="7913"/>
                  </a:cubicBezTo>
                  <a:cubicBezTo>
                    <a:pt x="6219" y="7700"/>
                    <a:pt x="7170" y="6971"/>
                    <a:pt x="7733" y="6006"/>
                  </a:cubicBezTo>
                  <a:cubicBezTo>
                    <a:pt x="8105" y="5370"/>
                    <a:pt x="8773" y="4970"/>
                    <a:pt x="9508" y="4970"/>
                  </a:cubicBezTo>
                  <a:lnTo>
                    <a:pt x="10488" y="4970"/>
                  </a:lnTo>
                  <a:cubicBezTo>
                    <a:pt x="11237" y="4970"/>
                    <a:pt x="11919" y="5376"/>
                    <a:pt x="12300" y="6020"/>
                  </a:cubicBezTo>
                  <a:lnTo>
                    <a:pt x="12307" y="6031"/>
                  </a:lnTo>
                  <a:cubicBezTo>
                    <a:pt x="13039" y="7262"/>
                    <a:pt x="14375" y="7980"/>
                    <a:pt x="15771" y="7980"/>
                  </a:cubicBezTo>
                  <a:cubicBezTo>
                    <a:pt x="16016" y="7980"/>
                    <a:pt x="16262" y="7958"/>
                    <a:pt x="16507" y="7913"/>
                  </a:cubicBezTo>
                  <a:cubicBezTo>
                    <a:pt x="17658" y="7700"/>
                    <a:pt x="18610" y="6971"/>
                    <a:pt x="19173" y="6006"/>
                  </a:cubicBezTo>
                  <a:cubicBezTo>
                    <a:pt x="19545" y="5370"/>
                    <a:pt x="20213" y="4970"/>
                    <a:pt x="20946" y="4970"/>
                  </a:cubicBezTo>
                  <a:lnTo>
                    <a:pt x="21928" y="4970"/>
                  </a:lnTo>
                  <a:cubicBezTo>
                    <a:pt x="22677" y="4970"/>
                    <a:pt x="23359" y="5376"/>
                    <a:pt x="23740" y="6020"/>
                  </a:cubicBezTo>
                  <a:lnTo>
                    <a:pt x="23747" y="6031"/>
                  </a:lnTo>
                  <a:cubicBezTo>
                    <a:pt x="24479" y="7262"/>
                    <a:pt x="25815" y="7980"/>
                    <a:pt x="27210" y="7980"/>
                  </a:cubicBezTo>
                  <a:cubicBezTo>
                    <a:pt x="27454" y="7980"/>
                    <a:pt x="27700" y="7958"/>
                    <a:pt x="27945" y="7913"/>
                  </a:cubicBezTo>
                  <a:cubicBezTo>
                    <a:pt x="29098" y="7700"/>
                    <a:pt x="30048" y="6971"/>
                    <a:pt x="30613" y="6006"/>
                  </a:cubicBezTo>
                  <a:cubicBezTo>
                    <a:pt x="30985" y="5370"/>
                    <a:pt x="31652" y="4970"/>
                    <a:pt x="32388" y="4970"/>
                  </a:cubicBezTo>
                  <a:lnTo>
                    <a:pt x="33368" y="4970"/>
                  </a:lnTo>
                  <a:cubicBezTo>
                    <a:pt x="34117" y="4970"/>
                    <a:pt x="34799" y="5376"/>
                    <a:pt x="35180" y="6020"/>
                  </a:cubicBezTo>
                  <a:lnTo>
                    <a:pt x="35187" y="6031"/>
                  </a:lnTo>
                  <a:cubicBezTo>
                    <a:pt x="35920" y="7262"/>
                    <a:pt x="37255" y="7980"/>
                    <a:pt x="38651" y="7980"/>
                  </a:cubicBezTo>
                  <a:cubicBezTo>
                    <a:pt x="38896" y="7980"/>
                    <a:pt x="39142" y="7958"/>
                    <a:pt x="39387" y="7913"/>
                  </a:cubicBezTo>
                  <a:cubicBezTo>
                    <a:pt x="41256" y="7567"/>
                    <a:pt x="42594" y="5866"/>
                    <a:pt x="42615" y="3993"/>
                  </a:cubicBezTo>
                  <a:cubicBezTo>
                    <a:pt x="42599" y="2323"/>
                    <a:pt x="41557" y="833"/>
                    <a:pt x="39994" y="246"/>
                  </a:cubicBezTo>
                  <a:cubicBezTo>
                    <a:pt x="39559" y="81"/>
                    <a:pt x="39100" y="2"/>
                    <a:pt x="38642" y="2"/>
                  </a:cubicBezTo>
                  <a:cubicBezTo>
                    <a:pt x="37477" y="2"/>
                    <a:pt x="36315" y="513"/>
                    <a:pt x="35565" y="1426"/>
                  </a:cubicBezTo>
                  <a:cubicBezTo>
                    <a:pt x="35428" y="1592"/>
                    <a:pt x="35304" y="1770"/>
                    <a:pt x="35195" y="1957"/>
                  </a:cubicBezTo>
                  <a:cubicBezTo>
                    <a:pt x="34817" y="2606"/>
                    <a:pt x="34133" y="3018"/>
                    <a:pt x="33382" y="3018"/>
                  </a:cubicBezTo>
                  <a:lnTo>
                    <a:pt x="32420" y="3018"/>
                  </a:lnTo>
                  <a:cubicBezTo>
                    <a:pt x="31683" y="3018"/>
                    <a:pt x="30996" y="2632"/>
                    <a:pt x="30624" y="1994"/>
                  </a:cubicBezTo>
                  <a:cubicBezTo>
                    <a:pt x="30157" y="1190"/>
                    <a:pt x="29425" y="572"/>
                    <a:pt x="28556" y="244"/>
                  </a:cubicBezTo>
                  <a:cubicBezTo>
                    <a:pt x="28121" y="80"/>
                    <a:pt x="27663" y="1"/>
                    <a:pt x="27205" y="1"/>
                  </a:cubicBezTo>
                  <a:cubicBezTo>
                    <a:pt x="26039" y="1"/>
                    <a:pt x="24877" y="513"/>
                    <a:pt x="24125" y="1426"/>
                  </a:cubicBezTo>
                  <a:cubicBezTo>
                    <a:pt x="23989" y="1592"/>
                    <a:pt x="23865" y="1770"/>
                    <a:pt x="23755" y="1957"/>
                  </a:cubicBezTo>
                  <a:cubicBezTo>
                    <a:pt x="23377" y="2606"/>
                    <a:pt x="22695" y="3018"/>
                    <a:pt x="21944" y="3018"/>
                  </a:cubicBezTo>
                  <a:lnTo>
                    <a:pt x="20981" y="3018"/>
                  </a:lnTo>
                  <a:cubicBezTo>
                    <a:pt x="20243" y="3018"/>
                    <a:pt x="19556" y="2632"/>
                    <a:pt x="19185" y="1994"/>
                  </a:cubicBezTo>
                  <a:cubicBezTo>
                    <a:pt x="18717" y="1190"/>
                    <a:pt x="17987" y="572"/>
                    <a:pt x="17116" y="244"/>
                  </a:cubicBezTo>
                  <a:cubicBezTo>
                    <a:pt x="16681" y="80"/>
                    <a:pt x="16223" y="1"/>
                    <a:pt x="15766" y="1"/>
                  </a:cubicBezTo>
                  <a:cubicBezTo>
                    <a:pt x="14600" y="1"/>
                    <a:pt x="13437" y="513"/>
                    <a:pt x="12686" y="1426"/>
                  </a:cubicBezTo>
                  <a:cubicBezTo>
                    <a:pt x="12549" y="1592"/>
                    <a:pt x="12425" y="1770"/>
                    <a:pt x="12316" y="1957"/>
                  </a:cubicBezTo>
                  <a:cubicBezTo>
                    <a:pt x="11937" y="2606"/>
                    <a:pt x="11255" y="3016"/>
                    <a:pt x="10504" y="3016"/>
                  </a:cubicBezTo>
                  <a:lnTo>
                    <a:pt x="9541" y="3016"/>
                  </a:lnTo>
                  <a:cubicBezTo>
                    <a:pt x="8805" y="3016"/>
                    <a:pt x="8116" y="2632"/>
                    <a:pt x="7745" y="1994"/>
                  </a:cubicBezTo>
                  <a:cubicBezTo>
                    <a:pt x="7277" y="1190"/>
                    <a:pt x="6547" y="572"/>
                    <a:pt x="5676" y="244"/>
                  </a:cubicBezTo>
                  <a:cubicBezTo>
                    <a:pt x="5241" y="80"/>
                    <a:pt x="4782" y="1"/>
                    <a:pt x="4324" y="1"/>
                  </a:cubicBezTo>
                  <a:close/>
                </a:path>
              </a:pathLst>
            </a:cu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518" name="Google Shape;7518;p72"/>
            <p:cNvSpPr/>
            <p:nvPr/>
          </p:nvSpPr>
          <p:spPr>
            <a:xfrm>
              <a:off x="1017250" y="1193175"/>
              <a:ext cx="177475" cy="177500"/>
            </a:xfrm>
            <a:custGeom>
              <a:avLst/>
              <a:gdLst/>
              <a:ahLst/>
              <a:cxnLst/>
              <a:rect l="l" t="t" r="r" b="b"/>
              <a:pathLst>
                <a:path w="7099" h="7100" extrusionOk="0">
                  <a:moveTo>
                    <a:pt x="3550" y="1"/>
                  </a:moveTo>
                  <a:cubicBezTo>
                    <a:pt x="1589" y="1"/>
                    <a:pt x="0" y="1589"/>
                    <a:pt x="0" y="3551"/>
                  </a:cubicBezTo>
                  <a:cubicBezTo>
                    <a:pt x="0" y="5511"/>
                    <a:pt x="1589" y="7099"/>
                    <a:pt x="3550" y="7099"/>
                  </a:cubicBezTo>
                  <a:cubicBezTo>
                    <a:pt x="5510" y="7099"/>
                    <a:pt x="7099" y="5511"/>
                    <a:pt x="7099" y="3551"/>
                  </a:cubicBezTo>
                  <a:cubicBezTo>
                    <a:pt x="7099" y="1589"/>
                    <a:pt x="5510" y="1"/>
                    <a:pt x="3550" y="1"/>
                  </a:cubicBezTo>
                  <a:close/>
                </a:path>
              </a:pathLst>
            </a:cu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519" name="Google Shape;7519;p72"/>
            <p:cNvSpPr/>
            <p:nvPr/>
          </p:nvSpPr>
          <p:spPr>
            <a:xfrm>
              <a:off x="1303250" y="1193175"/>
              <a:ext cx="177475" cy="177500"/>
            </a:xfrm>
            <a:custGeom>
              <a:avLst/>
              <a:gdLst/>
              <a:ahLst/>
              <a:cxnLst/>
              <a:rect l="l" t="t" r="r" b="b"/>
              <a:pathLst>
                <a:path w="7099" h="7100" extrusionOk="0">
                  <a:moveTo>
                    <a:pt x="3550" y="1"/>
                  </a:moveTo>
                  <a:cubicBezTo>
                    <a:pt x="1589" y="1"/>
                    <a:pt x="0" y="1589"/>
                    <a:pt x="0" y="3551"/>
                  </a:cubicBezTo>
                  <a:cubicBezTo>
                    <a:pt x="0" y="5511"/>
                    <a:pt x="1589" y="7099"/>
                    <a:pt x="3550" y="7099"/>
                  </a:cubicBezTo>
                  <a:cubicBezTo>
                    <a:pt x="5510" y="7099"/>
                    <a:pt x="7099" y="5511"/>
                    <a:pt x="7099" y="3551"/>
                  </a:cubicBezTo>
                  <a:cubicBezTo>
                    <a:pt x="7099" y="1589"/>
                    <a:pt x="5510" y="1"/>
                    <a:pt x="3550" y="1"/>
                  </a:cubicBezTo>
                  <a:close/>
                </a:path>
              </a:pathLst>
            </a:cu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520" name="Google Shape;7520;p72"/>
            <p:cNvSpPr/>
            <p:nvPr/>
          </p:nvSpPr>
          <p:spPr>
            <a:xfrm>
              <a:off x="1589250" y="1193175"/>
              <a:ext cx="177475" cy="177500"/>
            </a:xfrm>
            <a:custGeom>
              <a:avLst/>
              <a:gdLst/>
              <a:ahLst/>
              <a:cxnLst/>
              <a:rect l="l" t="t" r="r" b="b"/>
              <a:pathLst>
                <a:path w="7099" h="7100" extrusionOk="0">
                  <a:moveTo>
                    <a:pt x="3549" y="1"/>
                  </a:moveTo>
                  <a:cubicBezTo>
                    <a:pt x="1589" y="1"/>
                    <a:pt x="0" y="1589"/>
                    <a:pt x="0" y="3551"/>
                  </a:cubicBezTo>
                  <a:cubicBezTo>
                    <a:pt x="0" y="5511"/>
                    <a:pt x="1589" y="7099"/>
                    <a:pt x="3549" y="7099"/>
                  </a:cubicBezTo>
                  <a:cubicBezTo>
                    <a:pt x="5510" y="7099"/>
                    <a:pt x="7099" y="5511"/>
                    <a:pt x="7099" y="3551"/>
                  </a:cubicBezTo>
                  <a:cubicBezTo>
                    <a:pt x="7099" y="1589"/>
                    <a:pt x="5510" y="1"/>
                    <a:pt x="3549" y="1"/>
                  </a:cubicBezTo>
                  <a:close/>
                </a:path>
              </a:pathLst>
            </a:cu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521" name="Google Shape;7521;p72"/>
            <p:cNvSpPr/>
            <p:nvPr/>
          </p:nvSpPr>
          <p:spPr>
            <a:xfrm>
              <a:off x="1875200" y="1193175"/>
              <a:ext cx="177525" cy="177500"/>
            </a:xfrm>
            <a:custGeom>
              <a:avLst/>
              <a:gdLst/>
              <a:ahLst/>
              <a:cxnLst/>
              <a:rect l="l" t="t" r="r" b="b"/>
              <a:pathLst>
                <a:path w="7101" h="7100" extrusionOk="0">
                  <a:moveTo>
                    <a:pt x="3551" y="1"/>
                  </a:moveTo>
                  <a:cubicBezTo>
                    <a:pt x="1590" y="1"/>
                    <a:pt x="0" y="1589"/>
                    <a:pt x="0" y="3551"/>
                  </a:cubicBezTo>
                  <a:cubicBezTo>
                    <a:pt x="0" y="5511"/>
                    <a:pt x="1590" y="7099"/>
                    <a:pt x="3551" y="7099"/>
                  </a:cubicBezTo>
                  <a:cubicBezTo>
                    <a:pt x="5511" y="7099"/>
                    <a:pt x="7101" y="5511"/>
                    <a:pt x="7101" y="3551"/>
                  </a:cubicBezTo>
                  <a:cubicBezTo>
                    <a:pt x="7101" y="1589"/>
                    <a:pt x="5511" y="1"/>
                    <a:pt x="3551" y="1"/>
                  </a:cubicBezTo>
                  <a:close/>
                </a:path>
              </a:pathLst>
            </a:cu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7522" name="Google Shape;7522;p72"/>
          <p:cNvGrpSpPr/>
          <p:nvPr/>
        </p:nvGrpSpPr>
        <p:grpSpPr>
          <a:xfrm>
            <a:off x="9124822" y="2400305"/>
            <a:ext cx="2087621" cy="488972"/>
            <a:chOff x="1247650" y="2075423"/>
            <a:chExt cx="6648477" cy="1557238"/>
          </a:xfrm>
        </p:grpSpPr>
        <p:sp>
          <p:nvSpPr>
            <p:cNvPr id="7523" name="Google Shape;7523;p72"/>
            <p:cNvSpPr/>
            <p:nvPr/>
          </p:nvSpPr>
          <p:spPr>
            <a:xfrm>
              <a:off x="6633862" y="2075423"/>
              <a:ext cx="953444" cy="825696"/>
            </a:xfrm>
            <a:custGeom>
              <a:avLst/>
              <a:gdLst/>
              <a:ahLst/>
              <a:cxnLst/>
              <a:rect l="l" t="t" r="r" b="b"/>
              <a:pathLst>
                <a:path w="57767" h="50027" extrusionOk="0">
                  <a:moveTo>
                    <a:pt x="14439" y="0"/>
                  </a:moveTo>
                  <a:lnTo>
                    <a:pt x="0" y="25014"/>
                  </a:lnTo>
                  <a:lnTo>
                    <a:pt x="14439" y="50027"/>
                  </a:lnTo>
                  <a:lnTo>
                    <a:pt x="43329" y="50027"/>
                  </a:lnTo>
                  <a:lnTo>
                    <a:pt x="57767" y="25014"/>
                  </a:lnTo>
                  <a:lnTo>
                    <a:pt x="43329" y="0"/>
                  </a:lnTo>
                  <a:close/>
                </a:path>
              </a:pathLst>
            </a:custGeom>
            <a:noFill/>
            <a:ln w="9525" cap="flat" cmpd="sng">
              <a:solidFill>
                <a:srgbClr val="BAC8D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524" name="Google Shape;7524;p72"/>
            <p:cNvSpPr/>
            <p:nvPr/>
          </p:nvSpPr>
          <p:spPr>
            <a:xfrm>
              <a:off x="5359252" y="2806965"/>
              <a:ext cx="953461" cy="825696"/>
            </a:xfrm>
            <a:custGeom>
              <a:avLst/>
              <a:gdLst/>
              <a:ahLst/>
              <a:cxnLst/>
              <a:rect l="l" t="t" r="r" b="b"/>
              <a:pathLst>
                <a:path w="57768" h="50027" extrusionOk="0">
                  <a:moveTo>
                    <a:pt x="14439" y="0"/>
                  </a:moveTo>
                  <a:lnTo>
                    <a:pt x="1" y="25013"/>
                  </a:lnTo>
                  <a:lnTo>
                    <a:pt x="14439" y="50027"/>
                  </a:lnTo>
                  <a:lnTo>
                    <a:pt x="43329" y="50027"/>
                  </a:lnTo>
                  <a:lnTo>
                    <a:pt x="57767" y="25013"/>
                  </a:lnTo>
                  <a:lnTo>
                    <a:pt x="43329" y="0"/>
                  </a:lnTo>
                  <a:close/>
                </a:path>
              </a:pathLst>
            </a:custGeom>
            <a:noFill/>
            <a:ln w="9525" cap="flat" cmpd="sng">
              <a:solidFill>
                <a:srgbClr val="BAC8D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525" name="Google Shape;7525;p72"/>
            <p:cNvSpPr/>
            <p:nvPr/>
          </p:nvSpPr>
          <p:spPr>
            <a:xfrm>
              <a:off x="1601478" y="2075425"/>
              <a:ext cx="953316" cy="825696"/>
            </a:xfrm>
            <a:custGeom>
              <a:avLst/>
              <a:gdLst/>
              <a:ahLst/>
              <a:cxnLst/>
              <a:rect l="l" t="t" r="r" b="b"/>
              <a:pathLst>
                <a:path w="57768" h="50027" extrusionOk="0">
                  <a:moveTo>
                    <a:pt x="14439" y="0"/>
                  </a:moveTo>
                  <a:lnTo>
                    <a:pt x="1" y="25013"/>
                  </a:lnTo>
                  <a:lnTo>
                    <a:pt x="14439" y="50027"/>
                  </a:lnTo>
                  <a:lnTo>
                    <a:pt x="43329" y="50027"/>
                  </a:lnTo>
                  <a:lnTo>
                    <a:pt x="57768" y="25013"/>
                  </a:lnTo>
                  <a:lnTo>
                    <a:pt x="43329" y="0"/>
                  </a:lnTo>
                  <a:close/>
                </a:path>
              </a:pathLst>
            </a:custGeom>
            <a:noFill/>
            <a:ln w="9525" cap="flat" cmpd="sng">
              <a:solidFill>
                <a:srgbClr val="BAC8D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526" name="Google Shape;7526;p72"/>
            <p:cNvSpPr/>
            <p:nvPr/>
          </p:nvSpPr>
          <p:spPr>
            <a:xfrm>
              <a:off x="2857827" y="2807112"/>
              <a:ext cx="953370" cy="825320"/>
            </a:xfrm>
            <a:custGeom>
              <a:avLst/>
              <a:gdLst/>
              <a:ahLst/>
              <a:cxnLst/>
              <a:rect l="l" t="t" r="r" b="b"/>
              <a:pathLst>
                <a:path w="57780" h="50027" extrusionOk="0">
                  <a:moveTo>
                    <a:pt x="14452" y="0"/>
                  </a:moveTo>
                  <a:lnTo>
                    <a:pt x="0" y="25013"/>
                  </a:lnTo>
                  <a:lnTo>
                    <a:pt x="14452" y="50027"/>
                  </a:lnTo>
                  <a:lnTo>
                    <a:pt x="43328" y="50027"/>
                  </a:lnTo>
                  <a:lnTo>
                    <a:pt x="57780" y="25013"/>
                  </a:lnTo>
                  <a:lnTo>
                    <a:pt x="43328" y="0"/>
                  </a:lnTo>
                  <a:close/>
                </a:path>
              </a:pathLst>
            </a:custGeom>
            <a:noFill/>
            <a:ln w="9525" cap="flat" cmpd="sng">
              <a:solidFill>
                <a:srgbClr val="BAC8D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527" name="Google Shape;7527;p72"/>
            <p:cNvSpPr/>
            <p:nvPr/>
          </p:nvSpPr>
          <p:spPr>
            <a:xfrm>
              <a:off x="4097386" y="2075425"/>
              <a:ext cx="953444" cy="825696"/>
            </a:xfrm>
            <a:custGeom>
              <a:avLst/>
              <a:gdLst/>
              <a:ahLst/>
              <a:cxnLst/>
              <a:rect l="l" t="t" r="r" b="b"/>
              <a:pathLst>
                <a:path w="57767" h="50027" extrusionOk="0">
                  <a:moveTo>
                    <a:pt x="14439" y="0"/>
                  </a:moveTo>
                  <a:lnTo>
                    <a:pt x="0" y="25013"/>
                  </a:lnTo>
                  <a:lnTo>
                    <a:pt x="14439" y="50027"/>
                  </a:lnTo>
                  <a:lnTo>
                    <a:pt x="43328" y="50027"/>
                  </a:lnTo>
                  <a:lnTo>
                    <a:pt x="57767" y="25013"/>
                  </a:lnTo>
                  <a:lnTo>
                    <a:pt x="43328" y="0"/>
                  </a:lnTo>
                  <a:close/>
                </a:path>
              </a:pathLst>
            </a:custGeom>
            <a:noFill/>
            <a:ln w="9525" cap="flat" cmpd="sng">
              <a:solidFill>
                <a:srgbClr val="BAC8D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528" name="Google Shape;7528;p72"/>
            <p:cNvSpPr/>
            <p:nvPr/>
          </p:nvSpPr>
          <p:spPr>
            <a:xfrm>
              <a:off x="1247650" y="2490334"/>
              <a:ext cx="6648477" cy="729445"/>
            </a:xfrm>
            <a:custGeom>
              <a:avLst/>
              <a:gdLst/>
              <a:ahLst/>
              <a:cxnLst/>
              <a:rect l="l" t="t" r="r" b="b"/>
              <a:pathLst>
                <a:path w="285373" h="31310" fill="none" extrusionOk="0">
                  <a:moveTo>
                    <a:pt x="285373" y="3317"/>
                  </a:moveTo>
                  <a:lnTo>
                    <a:pt x="269256" y="31309"/>
                  </a:lnTo>
                  <a:lnTo>
                    <a:pt x="233095" y="31309"/>
                  </a:lnTo>
                  <a:lnTo>
                    <a:pt x="215067" y="352"/>
                  </a:lnTo>
                  <a:lnTo>
                    <a:pt x="179426" y="352"/>
                  </a:lnTo>
                  <a:lnTo>
                    <a:pt x="161606" y="31218"/>
                  </a:lnTo>
                  <a:lnTo>
                    <a:pt x="125718" y="31309"/>
                  </a:lnTo>
                  <a:lnTo>
                    <a:pt x="107651" y="0"/>
                  </a:lnTo>
                  <a:lnTo>
                    <a:pt x="71490" y="0"/>
                  </a:lnTo>
                  <a:lnTo>
                    <a:pt x="53669" y="31075"/>
                  </a:lnTo>
                  <a:lnTo>
                    <a:pt x="18042" y="31075"/>
                  </a:lnTo>
                  <a:lnTo>
                    <a:pt x="0" y="118"/>
                  </a:lnTo>
                </a:path>
              </a:pathLst>
            </a:custGeom>
            <a:noFill/>
            <a:ln w="9525" cap="flat" cmpd="sng">
              <a:solidFill>
                <a:srgbClr val="869FB2"/>
              </a:solidFill>
              <a:prstDash val="solid"/>
              <a:miter lim="13007"/>
              <a:headEnd type="none" w="sm" len="sm"/>
              <a:tailEnd type="none" w="sm" len="sm"/>
            </a:ln>
          </p:spPr>
          <p:txBody>
            <a:bodyPr spcFirstLastPara="1" wrap="square" lIns="121900" tIns="121900" rIns="121900" bIns="121900" anchor="ctr" anchorCtr="0">
              <a:noAutofit/>
            </a:bodyPr>
            <a:lstStyle/>
            <a:p>
              <a:endParaRPr sz="2400"/>
            </a:p>
          </p:txBody>
        </p:sp>
      </p:grpSp>
      <p:grpSp>
        <p:nvGrpSpPr>
          <p:cNvPr id="7529" name="Google Shape;7529;p72"/>
          <p:cNvGrpSpPr/>
          <p:nvPr/>
        </p:nvGrpSpPr>
        <p:grpSpPr>
          <a:xfrm>
            <a:off x="9103905" y="3932057"/>
            <a:ext cx="2129415" cy="884587"/>
            <a:chOff x="6796238" y="3158297"/>
            <a:chExt cx="1630319" cy="677257"/>
          </a:xfrm>
        </p:grpSpPr>
        <p:cxnSp>
          <p:nvCxnSpPr>
            <p:cNvPr id="7530" name="Google Shape;7530;p72"/>
            <p:cNvCxnSpPr/>
            <p:nvPr/>
          </p:nvCxnSpPr>
          <p:spPr>
            <a:xfrm>
              <a:off x="7012244" y="3664854"/>
              <a:ext cx="0" cy="170700"/>
            </a:xfrm>
            <a:prstGeom prst="straightConnector1">
              <a:avLst/>
            </a:prstGeom>
            <a:noFill/>
            <a:ln w="9525" cap="flat" cmpd="sng">
              <a:solidFill>
                <a:srgbClr val="A5B7C6"/>
              </a:solidFill>
              <a:prstDash val="solid"/>
              <a:round/>
              <a:headEnd type="none" w="med" len="med"/>
              <a:tailEnd type="diamond" w="med" len="med"/>
            </a:ln>
          </p:spPr>
        </p:cxnSp>
        <p:cxnSp>
          <p:nvCxnSpPr>
            <p:cNvPr id="7531" name="Google Shape;7531;p72"/>
            <p:cNvCxnSpPr/>
            <p:nvPr/>
          </p:nvCxnSpPr>
          <p:spPr>
            <a:xfrm>
              <a:off x="7810957" y="3664854"/>
              <a:ext cx="0" cy="170700"/>
            </a:xfrm>
            <a:prstGeom prst="straightConnector1">
              <a:avLst/>
            </a:prstGeom>
            <a:noFill/>
            <a:ln w="9525" cap="flat" cmpd="sng">
              <a:solidFill>
                <a:srgbClr val="A5B7C6"/>
              </a:solidFill>
              <a:prstDash val="solid"/>
              <a:round/>
              <a:headEnd type="none" w="med" len="med"/>
              <a:tailEnd type="diamond" w="med" len="med"/>
            </a:ln>
          </p:spPr>
        </p:cxnSp>
        <p:cxnSp>
          <p:nvCxnSpPr>
            <p:cNvPr id="7532" name="Google Shape;7532;p72"/>
            <p:cNvCxnSpPr/>
            <p:nvPr/>
          </p:nvCxnSpPr>
          <p:spPr>
            <a:xfrm rot="10800000">
              <a:off x="8196652" y="3170826"/>
              <a:ext cx="0" cy="169800"/>
            </a:xfrm>
            <a:prstGeom prst="straightConnector1">
              <a:avLst/>
            </a:prstGeom>
            <a:noFill/>
            <a:ln w="9525" cap="flat" cmpd="sng">
              <a:solidFill>
                <a:srgbClr val="A5B7C6"/>
              </a:solidFill>
              <a:prstDash val="solid"/>
              <a:round/>
              <a:headEnd type="none" w="med" len="med"/>
              <a:tailEnd type="diamond" w="med" len="med"/>
            </a:ln>
          </p:spPr>
        </p:cxnSp>
        <p:cxnSp>
          <p:nvCxnSpPr>
            <p:cNvPr id="7533" name="Google Shape;7533;p72"/>
            <p:cNvCxnSpPr/>
            <p:nvPr/>
          </p:nvCxnSpPr>
          <p:spPr>
            <a:xfrm rot="10800000">
              <a:off x="7411601" y="3158297"/>
              <a:ext cx="0" cy="170700"/>
            </a:xfrm>
            <a:prstGeom prst="straightConnector1">
              <a:avLst/>
            </a:prstGeom>
            <a:noFill/>
            <a:ln w="9525" cap="flat" cmpd="sng">
              <a:solidFill>
                <a:srgbClr val="A5B7C6"/>
              </a:solidFill>
              <a:prstDash val="solid"/>
              <a:round/>
              <a:headEnd type="none" w="med" len="med"/>
              <a:tailEnd type="diamond" w="med" len="med"/>
            </a:ln>
          </p:spPr>
        </p:cxnSp>
        <p:grpSp>
          <p:nvGrpSpPr>
            <p:cNvPr id="7534" name="Google Shape;7534;p72"/>
            <p:cNvGrpSpPr/>
            <p:nvPr/>
          </p:nvGrpSpPr>
          <p:grpSpPr>
            <a:xfrm>
              <a:off x="6796238" y="3311904"/>
              <a:ext cx="1630319" cy="377697"/>
              <a:chOff x="6796238" y="3311904"/>
              <a:chExt cx="1630319" cy="377697"/>
            </a:xfrm>
          </p:grpSpPr>
          <p:sp>
            <p:nvSpPr>
              <p:cNvPr id="7535" name="Google Shape;7535;p72"/>
              <p:cNvSpPr/>
              <p:nvPr/>
            </p:nvSpPr>
            <p:spPr>
              <a:xfrm>
                <a:off x="6796238" y="3311904"/>
                <a:ext cx="798025" cy="377697"/>
              </a:xfrm>
              <a:custGeom>
                <a:avLst/>
                <a:gdLst/>
                <a:ahLst/>
                <a:cxnLst/>
                <a:rect l="l" t="t" r="r" b="b"/>
                <a:pathLst>
                  <a:path w="34368" h="16266" extrusionOk="0">
                    <a:moveTo>
                      <a:pt x="4679" y="0"/>
                    </a:moveTo>
                    <a:lnTo>
                      <a:pt x="0" y="8133"/>
                    </a:lnTo>
                    <a:lnTo>
                      <a:pt x="4679" y="16265"/>
                    </a:lnTo>
                    <a:lnTo>
                      <a:pt x="14094" y="16265"/>
                    </a:lnTo>
                    <a:lnTo>
                      <a:pt x="17913" y="9590"/>
                    </a:lnTo>
                    <a:lnTo>
                      <a:pt x="22591" y="1458"/>
                    </a:lnTo>
                    <a:lnTo>
                      <a:pt x="30301" y="1458"/>
                    </a:lnTo>
                    <a:lnTo>
                      <a:pt x="33522" y="7098"/>
                    </a:lnTo>
                    <a:lnTo>
                      <a:pt x="34367" y="5640"/>
                    </a:lnTo>
                    <a:lnTo>
                      <a:pt x="33522" y="4183"/>
                    </a:lnTo>
                    <a:lnTo>
                      <a:pt x="31146" y="0"/>
                    </a:lnTo>
                    <a:lnTo>
                      <a:pt x="21746" y="0"/>
                    </a:lnTo>
                    <a:lnTo>
                      <a:pt x="17067" y="8133"/>
                    </a:lnTo>
                    <a:lnTo>
                      <a:pt x="13234" y="14808"/>
                    </a:lnTo>
                    <a:lnTo>
                      <a:pt x="5524" y="14808"/>
                    </a:lnTo>
                    <a:lnTo>
                      <a:pt x="1706" y="8133"/>
                    </a:lnTo>
                    <a:lnTo>
                      <a:pt x="5524" y="1458"/>
                    </a:lnTo>
                    <a:lnTo>
                      <a:pt x="13234" y="1458"/>
                    </a:lnTo>
                    <a:lnTo>
                      <a:pt x="16455" y="7098"/>
                    </a:lnTo>
                    <a:lnTo>
                      <a:pt x="17301" y="5640"/>
                    </a:lnTo>
                    <a:lnTo>
                      <a:pt x="16455" y="4183"/>
                    </a:lnTo>
                    <a:lnTo>
                      <a:pt x="14094" y="0"/>
                    </a:lnTo>
                    <a:close/>
                  </a:path>
                </a:pathLst>
              </a:custGeom>
              <a:solidFill>
                <a:srgbClr val="435D74"/>
              </a:solidFill>
              <a:ln>
                <a:noFill/>
              </a:ln>
            </p:spPr>
            <p:txBody>
              <a:bodyPr spcFirstLastPara="1" wrap="square" lIns="121900" tIns="121900" rIns="121900" bIns="121900" anchor="ctr" anchorCtr="0">
                <a:noAutofit/>
              </a:bodyPr>
              <a:lstStyle/>
              <a:p>
                <a:endParaRPr sz="2400"/>
              </a:p>
            </p:txBody>
          </p:sp>
          <p:sp>
            <p:nvSpPr>
              <p:cNvPr id="7536" name="Google Shape;7536;p72"/>
              <p:cNvSpPr/>
              <p:nvPr/>
            </p:nvSpPr>
            <p:spPr>
              <a:xfrm>
                <a:off x="7628207" y="3311904"/>
                <a:ext cx="798350" cy="377697"/>
              </a:xfrm>
              <a:custGeom>
                <a:avLst/>
                <a:gdLst/>
                <a:ahLst/>
                <a:cxnLst/>
                <a:rect l="l" t="t" r="r" b="b"/>
                <a:pathLst>
                  <a:path w="34382" h="16266" extrusionOk="0">
                    <a:moveTo>
                      <a:pt x="20288" y="0"/>
                    </a:moveTo>
                    <a:lnTo>
                      <a:pt x="16470" y="6675"/>
                    </a:lnTo>
                    <a:lnTo>
                      <a:pt x="11791" y="14808"/>
                    </a:lnTo>
                    <a:lnTo>
                      <a:pt x="4081" y="14808"/>
                    </a:lnTo>
                    <a:lnTo>
                      <a:pt x="860" y="9167"/>
                    </a:lnTo>
                    <a:lnTo>
                      <a:pt x="0" y="10625"/>
                    </a:lnTo>
                    <a:lnTo>
                      <a:pt x="860" y="12082"/>
                    </a:lnTo>
                    <a:lnTo>
                      <a:pt x="3221" y="16265"/>
                    </a:lnTo>
                    <a:lnTo>
                      <a:pt x="12637" y="16265"/>
                    </a:lnTo>
                    <a:lnTo>
                      <a:pt x="17315" y="8133"/>
                    </a:lnTo>
                    <a:lnTo>
                      <a:pt x="21134" y="1458"/>
                    </a:lnTo>
                    <a:lnTo>
                      <a:pt x="28858" y="1458"/>
                    </a:lnTo>
                    <a:lnTo>
                      <a:pt x="32677" y="8133"/>
                    </a:lnTo>
                    <a:lnTo>
                      <a:pt x="28858" y="14808"/>
                    </a:lnTo>
                    <a:lnTo>
                      <a:pt x="21134" y="14808"/>
                    </a:lnTo>
                    <a:lnTo>
                      <a:pt x="17927" y="9167"/>
                    </a:lnTo>
                    <a:lnTo>
                      <a:pt x="17067" y="10625"/>
                    </a:lnTo>
                    <a:lnTo>
                      <a:pt x="17927" y="12082"/>
                    </a:lnTo>
                    <a:lnTo>
                      <a:pt x="20288" y="16265"/>
                    </a:lnTo>
                    <a:lnTo>
                      <a:pt x="29703" y="16265"/>
                    </a:lnTo>
                    <a:lnTo>
                      <a:pt x="34382" y="8133"/>
                    </a:lnTo>
                    <a:lnTo>
                      <a:pt x="29703" y="0"/>
                    </a:lnTo>
                    <a:close/>
                  </a:path>
                </a:pathLst>
              </a:custGeom>
              <a:solidFill>
                <a:srgbClr val="435D74"/>
              </a:solidFill>
              <a:ln>
                <a:noFill/>
              </a:ln>
            </p:spPr>
            <p:txBody>
              <a:bodyPr spcFirstLastPara="1" wrap="square" lIns="121900" tIns="121900" rIns="121900" bIns="121900" anchor="ctr" anchorCtr="0">
                <a:noAutofit/>
              </a:bodyPr>
              <a:lstStyle/>
              <a:p>
                <a:endParaRPr sz="2400"/>
              </a:p>
            </p:txBody>
          </p:sp>
          <p:sp>
            <p:nvSpPr>
              <p:cNvPr id="7537" name="Google Shape;7537;p72"/>
              <p:cNvSpPr/>
              <p:nvPr/>
            </p:nvSpPr>
            <p:spPr>
              <a:xfrm>
                <a:off x="7229098" y="3311904"/>
                <a:ext cx="762823" cy="377697"/>
              </a:xfrm>
              <a:custGeom>
                <a:avLst/>
                <a:gdLst/>
                <a:ahLst/>
                <a:cxnLst/>
                <a:rect l="l" t="t" r="r" b="b"/>
                <a:pathLst>
                  <a:path w="32852" h="16266" extrusionOk="0">
                    <a:moveTo>
                      <a:pt x="20347" y="0"/>
                    </a:moveTo>
                    <a:lnTo>
                      <a:pt x="16455" y="6675"/>
                    </a:lnTo>
                    <a:lnTo>
                      <a:pt x="11850" y="14808"/>
                    </a:lnTo>
                    <a:lnTo>
                      <a:pt x="4125" y="14808"/>
                    </a:lnTo>
                    <a:lnTo>
                      <a:pt x="846" y="9167"/>
                    </a:lnTo>
                    <a:lnTo>
                      <a:pt x="0" y="10625"/>
                    </a:lnTo>
                    <a:lnTo>
                      <a:pt x="846" y="12082"/>
                    </a:lnTo>
                    <a:lnTo>
                      <a:pt x="3280" y="16265"/>
                    </a:lnTo>
                    <a:lnTo>
                      <a:pt x="12695" y="16265"/>
                    </a:lnTo>
                    <a:lnTo>
                      <a:pt x="17315" y="8133"/>
                    </a:lnTo>
                    <a:lnTo>
                      <a:pt x="21134" y="1458"/>
                    </a:lnTo>
                    <a:lnTo>
                      <a:pt x="28902" y="1458"/>
                    </a:lnTo>
                    <a:lnTo>
                      <a:pt x="32065" y="6981"/>
                    </a:lnTo>
                    <a:lnTo>
                      <a:pt x="32852" y="5524"/>
                    </a:lnTo>
                    <a:lnTo>
                      <a:pt x="29703" y="0"/>
                    </a:lnTo>
                    <a:close/>
                  </a:path>
                </a:pathLst>
              </a:custGeom>
              <a:solidFill>
                <a:srgbClr val="435D74"/>
              </a:solidFill>
              <a:ln>
                <a:noFill/>
              </a:ln>
            </p:spPr>
            <p:txBody>
              <a:bodyPr spcFirstLastPara="1" wrap="square" lIns="121900" tIns="121900" rIns="121900" bIns="121900" anchor="ctr" anchorCtr="0">
                <a:noAutofit/>
              </a:bodyPr>
              <a:lstStyle/>
              <a:p>
                <a:endParaRPr sz="2400"/>
              </a:p>
            </p:txBody>
          </p:sp>
        </p:grpSp>
      </p:grpSp>
      <p:grpSp>
        <p:nvGrpSpPr>
          <p:cNvPr id="7538" name="Google Shape;7538;p72"/>
          <p:cNvGrpSpPr/>
          <p:nvPr/>
        </p:nvGrpSpPr>
        <p:grpSpPr>
          <a:xfrm>
            <a:off x="7132088" y="1293914"/>
            <a:ext cx="1824808" cy="2125073"/>
            <a:chOff x="1839112" y="2209163"/>
            <a:chExt cx="1918159" cy="2233784"/>
          </a:xfrm>
        </p:grpSpPr>
        <p:sp>
          <p:nvSpPr>
            <p:cNvPr id="7539" name="Google Shape;7539;p72"/>
            <p:cNvSpPr/>
            <p:nvPr/>
          </p:nvSpPr>
          <p:spPr>
            <a:xfrm>
              <a:off x="1839112" y="2209163"/>
              <a:ext cx="575100" cy="575100"/>
            </a:xfrm>
            <a:prstGeom prst="flowChartConnector">
              <a:avLst/>
            </a:pr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540" name="Google Shape;7540;p72"/>
            <p:cNvSpPr/>
            <p:nvPr/>
          </p:nvSpPr>
          <p:spPr>
            <a:xfrm>
              <a:off x="3182171" y="2209163"/>
              <a:ext cx="575100" cy="575100"/>
            </a:xfrm>
            <a:prstGeom prst="flowChartConnector">
              <a:avLst/>
            </a:pr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541" name="Google Shape;7541;p72"/>
            <p:cNvSpPr/>
            <p:nvPr/>
          </p:nvSpPr>
          <p:spPr>
            <a:xfrm>
              <a:off x="3182171" y="3040766"/>
              <a:ext cx="575100" cy="575100"/>
            </a:xfrm>
            <a:prstGeom prst="flowChartConnector">
              <a:avLst/>
            </a:pr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cxnSp>
          <p:nvCxnSpPr>
            <p:cNvPr id="7542" name="Google Shape;7542;p72"/>
            <p:cNvCxnSpPr>
              <a:stCxn id="7539" idx="6"/>
              <a:endCxn id="7540" idx="2"/>
            </p:cNvCxnSpPr>
            <p:nvPr/>
          </p:nvCxnSpPr>
          <p:spPr>
            <a:xfrm>
              <a:off x="2414212" y="2496713"/>
              <a:ext cx="768000" cy="600"/>
            </a:xfrm>
            <a:prstGeom prst="bentConnector3">
              <a:avLst>
                <a:gd name="adj1" fmla="val 50017"/>
              </a:avLst>
            </a:prstGeom>
            <a:noFill/>
            <a:ln w="9525" cap="flat" cmpd="sng">
              <a:solidFill>
                <a:srgbClr val="325D79"/>
              </a:solidFill>
              <a:prstDash val="solid"/>
              <a:round/>
              <a:headEnd type="none" w="med" len="med"/>
              <a:tailEnd type="none" w="med" len="med"/>
            </a:ln>
          </p:spPr>
        </p:cxnSp>
        <p:cxnSp>
          <p:nvCxnSpPr>
            <p:cNvPr id="7543" name="Google Shape;7543;p72"/>
            <p:cNvCxnSpPr>
              <a:stCxn id="7540" idx="4"/>
              <a:endCxn id="7544" idx="0"/>
            </p:cNvCxnSpPr>
            <p:nvPr/>
          </p:nvCxnSpPr>
          <p:spPr>
            <a:xfrm rot="5400000">
              <a:off x="2669921" y="2240963"/>
              <a:ext cx="256500" cy="1343100"/>
            </a:xfrm>
            <a:prstGeom prst="bentConnector3">
              <a:avLst>
                <a:gd name="adj1" fmla="val 50000"/>
              </a:avLst>
            </a:prstGeom>
            <a:noFill/>
            <a:ln w="9525" cap="flat" cmpd="sng">
              <a:solidFill>
                <a:srgbClr val="325D79"/>
              </a:solidFill>
              <a:prstDash val="solid"/>
              <a:round/>
              <a:headEnd type="none" w="med" len="med"/>
              <a:tailEnd type="none" w="med" len="med"/>
            </a:ln>
          </p:spPr>
        </p:cxnSp>
        <p:cxnSp>
          <p:nvCxnSpPr>
            <p:cNvPr id="7545" name="Google Shape;7545;p72"/>
            <p:cNvCxnSpPr>
              <a:stCxn id="7544" idx="6"/>
              <a:endCxn id="7541" idx="2"/>
            </p:cNvCxnSpPr>
            <p:nvPr/>
          </p:nvCxnSpPr>
          <p:spPr>
            <a:xfrm>
              <a:off x="2414212" y="3328316"/>
              <a:ext cx="768000" cy="600"/>
            </a:xfrm>
            <a:prstGeom prst="bentConnector3">
              <a:avLst>
                <a:gd name="adj1" fmla="val 50017"/>
              </a:avLst>
            </a:prstGeom>
            <a:noFill/>
            <a:ln w="9525" cap="flat" cmpd="sng">
              <a:solidFill>
                <a:srgbClr val="325D79"/>
              </a:solidFill>
              <a:prstDash val="solid"/>
              <a:round/>
              <a:headEnd type="none" w="med" len="med"/>
              <a:tailEnd type="none" w="med" len="med"/>
            </a:ln>
          </p:spPr>
        </p:cxnSp>
        <p:cxnSp>
          <p:nvCxnSpPr>
            <p:cNvPr id="7546" name="Google Shape;7546;p72"/>
            <p:cNvCxnSpPr>
              <a:stCxn id="7541" idx="4"/>
              <a:endCxn id="7547" idx="0"/>
            </p:cNvCxnSpPr>
            <p:nvPr/>
          </p:nvCxnSpPr>
          <p:spPr>
            <a:xfrm rot="5400000">
              <a:off x="2672171" y="3070316"/>
              <a:ext cx="252000" cy="1343100"/>
            </a:xfrm>
            <a:prstGeom prst="bentConnector3">
              <a:avLst>
                <a:gd name="adj1" fmla="val 49996"/>
              </a:avLst>
            </a:prstGeom>
            <a:noFill/>
            <a:ln w="9525" cap="flat" cmpd="sng">
              <a:solidFill>
                <a:srgbClr val="325D79"/>
              </a:solidFill>
              <a:prstDash val="solid"/>
              <a:round/>
              <a:headEnd type="none" w="med" len="med"/>
              <a:tailEnd type="none" w="med" len="med"/>
            </a:ln>
          </p:spPr>
        </p:cxnSp>
        <p:sp>
          <p:nvSpPr>
            <p:cNvPr id="7544" name="Google Shape;7544;p72"/>
            <p:cNvSpPr/>
            <p:nvPr/>
          </p:nvSpPr>
          <p:spPr>
            <a:xfrm>
              <a:off x="1839112" y="3040766"/>
              <a:ext cx="575100" cy="575100"/>
            </a:xfrm>
            <a:prstGeom prst="flowChartConnector">
              <a:avLst/>
            </a:pr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547" name="Google Shape;7547;p72"/>
            <p:cNvSpPr/>
            <p:nvPr/>
          </p:nvSpPr>
          <p:spPr>
            <a:xfrm>
              <a:off x="1839112" y="3867848"/>
              <a:ext cx="575100" cy="575100"/>
            </a:xfrm>
            <a:prstGeom prst="flowChartConnector">
              <a:avLst/>
            </a:pr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548" name="Google Shape;7548;p72"/>
            <p:cNvSpPr/>
            <p:nvPr/>
          </p:nvSpPr>
          <p:spPr>
            <a:xfrm>
              <a:off x="3182171" y="3867848"/>
              <a:ext cx="575100" cy="575100"/>
            </a:xfrm>
            <a:prstGeom prst="flowChartConnector">
              <a:avLst/>
            </a:pr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cxnSp>
          <p:nvCxnSpPr>
            <p:cNvPr id="7549" name="Google Shape;7549;p72"/>
            <p:cNvCxnSpPr>
              <a:endCxn id="7548" idx="2"/>
            </p:cNvCxnSpPr>
            <p:nvPr/>
          </p:nvCxnSpPr>
          <p:spPr>
            <a:xfrm>
              <a:off x="2413871" y="4154498"/>
              <a:ext cx="768300" cy="900"/>
            </a:xfrm>
            <a:prstGeom prst="bentConnector3">
              <a:avLst>
                <a:gd name="adj1" fmla="val 50000"/>
              </a:avLst>
            </a:prstGeom>
            <a:noFill/>
            <a:ln w="9525" cap="flat" cmpd="sng">
              <a:solidFill>
                <a:srgbClr val="325D79"/>
              </a:solidFill>
              <a:prstDash val="solid"/>
              <a:round/>
              <a:headEnd type="none" w="med" len="med"/>
              <a:tailEnd type="none" w="med" len="med"/>
            </a:ln>
          </p:spPr>
        </p:cxnSp>
      </p:grpSp>
      <p:grpSp>
        <p:nvGrpSpPr>
          <p:cNvPr id="7550" name="Google Shape;7550;p72"/>
          <p:cNvGrpSpPr/>
          <p:nvPr/>
        </p:nvGrpSpPr>
        <p:grpSpPr>
          <a:xfrm>
            <a:off x="4641919" y="1302228"/>
            <a:ext cx="2183957" cy="206589"/>
            <a:chOff x="238125" y="2506075"/>
            <a:chExt cx="7115411" cy="673075"/>
          </a:xfrm>
        </p:grpSpPr>
        <p:sp>
          <p:nvSpPr>
            <p:cNvPr id="7551" name="Google Shape;7551;p72"/>
            <p:cNvSpPr/>
            <p:nvPr/>
          </p:nvSpPr>
          <p:spPr>
            <a:xfrm>
              <a:off x="238125" y="2506075"/>
              <a:ext cx="1643150" cy="673075"/>
            </a:xfrm>
            <a:custGeom>
              <a:avLst/>
              <a:gdLst/>
              <a:ahLst/>
              <a:cxnLst/>
              <a:rect l="l" t="t" r="r" b="b"/>
              <a:pathLst>
                <a:path w="65726" h="26923" extrusionOk="0">
                  <a:moveTo>
                    <a:pt x="0" y="0"/>
                  </a:moveTo>
                  <a:lnTo>
                    <a:pt x="10782" y="13477"/>
                  </a:lnTo>
                  <a:lnTo>
                    <a:pt x="0" y="26923"/>
                  </a:lnTo>
                  <a:lnTo>
                    <a:pt x="54943" y="26923"/>
                  </a:lnTo>
                  <a:lnTo>
                    <a:pt x="65725" y="13477"/>
                  </a:lnTo>
                  <a:lnTo>
                    <a:pt x="54943" y="0"/>
                  </a:ln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552" name="Google Shape;7552;p72"/>
            <p:cNvSpPr/>
            <p:nvPr/>
          </p:nvSpPr>
          <p:spPr>
            <a:xfrm>
              <a:off x="1606190" y="2506075"/>
              <a:ext cx="1643925" cy="673075"/>
            </a:xfrm>
            <a:custGeom>
              <a:avLst/>
              <a:gdLst/>
              <a:ahLst/>
              <a:cxnLst/>
              <a:rect l="l" t="t" r="r" b="b"/>
              <a:pathLst>
                <a:path w="65757" h="26923" extrusionOk="0">
                  <a:moveTo>
                    <a:pt x="0" y="0"/>
                  </a:moveTo>
                  <a:lnTo>
                    <a:pt x="10782" y="13477"/>
                  </a:lnTo>
                  <a:lnTo>
                    <a:pt x="0" y="26923"/>
                  </a:lnTo>
                  <a:lnTo>
                    <a:pt x="54975" y="26923"/>
                  </a:lnTo>
                  <a:lnTo>
                    <a:pt x="65757" y="13477"/>
                  </a:lnTo>
                  <a:lnTo>
                    <a:pt x="54975" y="0"/>
                  </a:lnTo>
                  <a:close/>
                </a:path>
              </a:pathLst>
            </a:custGeom>
            <a:noFill/>
            <a:ln w="9525" cap="flat" cmpd="sng">
              <a:solidFill>
                <a:srgbClr val="445D7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553" name="Google Shape;7553;p72"/>
            <p:cNvSpPr/>
            <p:nvPr/>
          </p:nvSpPr>
          <p:spPr>
            <a:xfrm>
              <a:off x="2973481" y="2506075"/>
              <a:ext cx="1643925" cy="673075"/>
            </a:xfrm>
            <a:custGeom>
              <a:avLst/>
              <a:gdLst/>
              <a:ahLst/>
              <a:cxnLst/>
              <a:rect l="l" t="t" r="r" b="b"/>
              <a:pathLst>
                <a:path w="65757" h="26923" extrusionOk="0">
                  <a:moveTo>
                    <a:pt x="0" y="0"/>
                  </a:moveTo>
                  <a:lnTo>
                    <a:pt x="10782" y="13477"/>
                  </a:lnTo>
                  <a:lnTo>
                    <a:pt x="0" y="26923"/>
                  </a:lnTo>
                  <a:lnTo>
                    <a:pt x="54975" y="26923"/>
                  </a:lnTo>
                  <a:lnTo>
                    <a:pt x="65757" y="13477"/>
                  </a:lnTo>
                  <a:lnTo>
                    <a:pt x="54975" y="0"/>
                  </a:lnTo>
                  <a:close/>
                </a:path>
              </a:pathLst>
            </a:custGeom>
            <a:noFill/>
            <a:ln w="9525" cap="flat" cmpd="sng">
              <a:solidFill>
                <a:srgbClr val="667E9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554" name="Google Shape;7554;p72"/>
            <p:cNvSpPr/>
            <p:nvPr/>
          </p:nvSpPr>
          <p:spPr>
            <a:xfrm>
              <a:off x="5709611" y="2506075"/>
              <a:ext cx="1643925" cy="673075"/>
            </a:xfrm>
            <a:custGeom>
              <a:avLst/>
              <a:gdLst/>
              <a:ahLst/>
              <a:cxnLst/>
              <a:rect l="l" t="t" r="r" b="b"/>
              <a:pathLst>
                <a:path w="65757" h="26923" extrusionOk="0">
                  <a:moveTo>
                    <a:pt x="0" y="0"/>
                  </a:moveTo>
                  <a:lnTo>
                    <a:pt x="10782" y="13477"/>
                  </a:lnTo>
                  <a:lnTo>
                    <a:pt x="0" y="26923"/>
                  </a:lnTo>
                  <a:lnTo>
                    <a:pt x="54975" y="26923"/>
                  </a:lnTo>
                  <a:lnTo>
                    <a:pt x="65757" y="13477"/>
                  </a:lnTo>
                  <a:lnTo>
                    <a:pt x="54975" y="0"/>
                  </a:lnTo>
                  <a:close/>
                </a:path>
              </a:pathLst>
            </a:cu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555" name="Google Shape;7555;p72"/>
            <p:cNvSpPr/>
            <p:nvPr/>
          </p:nvSpPr>
          <p:spPr>
            <a:xfrm>
              <a:off x="4342321" y="2506075"/>
              <a:ext cx="1643150" cy="673075"/>
            </a:xfrm>
            <a:custGeom>
              <a:avLst/>
              <a:gdLst/>
              <a:ahLst/>
              <a:cxnLst/>
              <a:rect l="l" t="t" r="r" b="b"/>
              <a:pathLst>
                <a:path w="65726" h="26923" extrusionOk="0">
                  <a:moveTo>
                    <a:pt x="1" y="0"/>
                  </a:moveTo>
                  <a:lnTo>
                    <a:pt x="10751" y="13477"/>
                  </a:lnTo>
                  <a:lnTo>
                    <a:pt x="1" y="26923"/>
                  </a:lnTo>
                  <a:lnTo>
                    <a:pt x="54944" y="26923"/>
                  </a:lnTo>
                  <a:lnTo>
                    <a:pt x="65726" y="13477"/>
                  </a:lnTo>
                  <a:lnTo>
                    <a:pt x="54944" y="0"/>
                  </a:ln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7556" name="Google Shape;7556;p72"/>
          <p:cNvGrpSpPr/>
          <p:nvPr/>
        </p:nvGrpSpPr>
        <p:grpSpPr>
          <a:xfrm>
            <a:off x="960166" y="1731026"/>
            <a:ext cx="3302349" cy="122324"/>
            <a:chOff x="1464850" y="436376"/>
            <a:chExt cx="6001362" cy="222300"/>
          </a:xfrm>
        </p:grpSpPr>
        <p:sp>
          <p:nvSpPr>
            <p:cNvPr id="7557" name="Google Shape;7557;p72"/>
            <p:cNvSpPr/>
            <p:nvPr/>
          </p:nvSpPr>
          <p:spPr>
            <a:xfrm>
              <a:off x="1464850" y="436376"/>
              <a:ext cx="222300" cy="222300"/>
            </a:xfrm>
            <a:prstGeom prst="diamond">
              <a:avLst/>
            </a:prstGeom>
            <a:noFill/>
            <a:ln w="9525" cap="flat" cmpd="sng">
              <a:solidFill>
                <a:srgbClr val="374957"/>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558" name="Google Shape;7558;p72"/>
            <p:cNvSpPr/>
            <p:nvPr/>
          </p:nvSpPr>
          <p:spPr>
            <a:xfrm>
              <a:off x="4410215" y="436376"/>
              <a:ext cx="222300" cy="222300"/>
            </a:xfrm>
            <a:prstGeom prst="diamond">
              <a:avLst/>
            </a:prstGeom>
            <a:noFill/>
            <a:ln w="9525" cap="flat" cmpd="sng">
              <a:solidFill>
                <a:srgbClr val="374957"/>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559" name="Google Shape;7559;p72"/>
            <p:cNvSpPr/>
            <p:nvPr/>
          </p:nvSpPr>
          <p:spPr>
            <a:xfrm>
              <a:off x="7243912" y="436376"/>
              <a:ext cx="222300" cy="222300"/>
            </a:xfrm>
            <a:prstGeom prst="diamond">
              <a:avLst/>
            </a:prstGeom>
            <a:noFill/>
            <a:ln w="9525" cap="flat" cmpd="sng">
              <a:solidFill>
                <a:srgbClr val="374957"/>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560" name="Google Shape;7560;p72"/>
            <p:cNvSpPr/>
            <p:nvPr/>
          </p:nvSpPr>
          <p:spPr>
            <a:xfrm>
              <a:off x="2920366" y="436376"/>
              <a:ext cx="222300" cy="222300"/>
            </a:xfrm>
            <a:prstGeom prst="diamond">
              <a:avLst/>
            </a:prstGeom>
            <a:noFill/>
            <a:ln w="9525" cap="flat" cmpd="sng">
              <a:solidFill>
                <a:srgbClr val="374957"/>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561" name="Google Shape;7561;p72"/>
            <p:cNvSpPr/>
            <p:nvPr/>
          </p:nvSpPr>
          <p:spPr>
            <a:xfrm>
              <a:off x="5831847" y="436376"/>
              <a:ext cx="222300" cy="222300"/>
            </a:xfrm>
            <a:prstGeom prst="diamond">
              <a:avLst/>
            </a:prstGeom>
            <a:noFill/>
            <a:ln w="9525" cap="flat" cmpd="sng">
              <a:solidFill>
                <a:srgbClr val="374957"/>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cxnSp>
          <p:nvCxnSpPr>
            <p:cNvPr id="7562" name="Google Shape;7562;p72"/>
            <p:cNvCxnSpPr/>
            <p:nvPr/>
          </p:nvCxnSpPr>
          <p:spPr>
            <a:xfrm>
              <a:off x="1798637" y="547513"/>
              <a:ext cx="988200" cy="0"/>
            </a:xfrm>
            <a:prstGeom prst="straightConnector1">
              <a:avLst/>
            </a:prstGeom>
            <a:noFill/>
            <a:ln w="9525" cap="flat" cmpd="sng">
              <a:solidFill>
                <a:srgbClr val="5F7D95"/>
              </a:solidFill>
              <a:prstDash val="solid"/>
              <a:round/>
              <a:headEnd type="none" w="med" len="med"/>
              <a:tailEnd type="none" w="med" len="med"/>
            </a:ln>
          </p:spPr>
        </p:cxnSp>
        <p:cxnSp>
          <p:nvCxnSpPr>
            <p:cNvPr id="7563" name="Google Shape;7563;p72"/>
            <p:cNvCxnSpPr/>
            <p:nvPr/>
          </p:nvCxnSpPr>
          <p:spPr>
            <a:xfrm>
              <a:off x="3276248" y="547513"/>
              <a:ext cx="988200" cy="0"/>
            </a:xfrm>
            <a:prstGeom prst="straightConnector1">
              <a:avLst/>
            </a:prstGeom>
            <a:noFill/>
            <a:ln w="9525" cap="flat" cmpd="sng">
              <a:solidFill>
                <a:srgbClr val="5F7D95"/>
              </a:solidFill>
              <a:prstDash val="solid"/>
              <a:round/>
              <a:headEnd type="none" w="med" len="med"/>
              <a:tailEnd type="none" w="med" len="med"/>
            </a:ln>
          </p:spPr>
        </p:cxnSp>
        <p:cxnSp>
          <p:nvCxnSpPr>
            <p:cNvPr id="7564" name="Google Shape;7564;p72"/>
            <p:cNvCxnSpPr/>
            <p:nvPr/>
          </p:nvCxnSpPr>
          <p:spPr>
            <a:xfrm>
              <a:off x="4753898" y="547513"/>
              <a:ext cx="988200" cy="0"/>
            </a:xfrm>
            <a:prstGeom prst="straightConnector1">
              <a:avLst/>
            </a:prstGeom>
            <a:noFill/>
            <a:ln w="9525" cap="flat" cmpd="sng">
              <a:solidFill>
                <a:srgbClr val="5F7D95"/>
              </a:solidFill>
              <a:prstDash val="solid"/>
              <a:round/>
              <a:headEnd type="none" w="med" len="med"/>
              <a:tailEnd type="none" w="med" len="med"/>
            </a:ln>
          </p:spPr>
        </p:cxnSp>
        <p:cxnSp>
          <p:nvCxnSpPr>
            <p:cNvPr id="7565" name="Google Shape;7565;p72"/>
            <p:cNvCxnSpPr/>
            <p:nvPr/>
          </p:nvCxnSpPr>
          <p:spPr>
            <a:xfrm>
              <a:off x="6143961" y="547513"/>
              <a:ext cx="988200" cy="0"/>
            </a:xfrm>
            <a:prstGeom prst="straightConnector1">
              <a:avLst/>
            </a:prstGeom>
            <a:noFill/>
            <a:ln w="9525" cap="flat" cmpd="sng">
              <a:solidFill>
                <a:srgbClr val="5F7D95"/>
              </a:solidFill>
              <a:prstDash val="solid"/>
              <a:round/>
              <a:headEnd type="none" w="med" len="med"/>
              <a:tailEnd type="none" w="med" len="med"/>
            </a:ln>
          </p:spPr>
        </p:cxnSp>
      </p:grpSp>
      <p:grpSp>
        <p:nvGrpSpPr>
          <p:cNvPr id="7566" name="Google Shape;7566;p72"/>
          <p:cNvGrpSpPr/>
          <p:nvPr/>
        </p:nvGrpSpPr>
        <p:grpSpPr>
          <a:xfrm>
            <a:off x="941855" y="3378313"/>
            <a:ext cx="1936947" cy="869231"/>
            <a:chOff x="803162" y="2667727"/>
            <a:chExt cx="1411906" cy="633611"/>
          </a:xfrm>
        </p:grpSpPr>
        <p:cxnSp>
          <p:nvCxnSpPr>
            <p:cNvPr id="7567" name="Google Shape;7567;p72"/>
            <p:cNvCxnSpPr>
              <a:stCxn id="7568" idx="2"/>
              <a:endCxn id="7569" idx="0"/>
            </p:cNvCxnSpPr>
            <p:nvPr/>
          </p:nvCxnSpPr>
          <p:spPr>
            <a:xfrm rot="-5400000" flipH="1">
              <a:off x="1629114" y="2672827"/>
              <a:ext cx="129300" cy="369300"/>
            </a:xfrm>
            <a:prstGeom prst="bentConnector3">
              <a:avLst>
                <a:gd name="adj1" fmla="val 49963"/>
              </a:avLst>
            </a:prstGeom>
            <a:noFill/>
            <a:ln w="9525" cap="flat" cmpd="sng">
              <a:solidFill>
                <a:srgbClr val="C2C2C2"/>
              </a:solidFill>
              <a:prstDash val="solid"/>
              <a:round/>
              <a:headEnd type="none" w="sm" len="sm"/>
              <a:tailEnd type="none" w="sm" len="sm"/>
            </a:ln>
          </p:spPr>
        </p:cxnSp>
        <p:cxnSp>
          <p:nvCxnSpPr>
            <p:cNvPr id="7570" name="Google Shape;7570;p72"/>
            <p:cNvCxnSpPr>
              <a:stCxn id="7571" idx="0"/>
              <a:endCxn id="7568" idx="2"/>
            </p:cNvCxnSpPr>
            <p:nvPr/>
          </p:nvCxnSpPr>
          <p:spPr>
            <a:xfrm rot="-5400000">
              <a:off x="1259830" y="2672682"/>
              <a:ext cx="129300" cy="369300"/>
            </a:xfrm>
            <a:prstGeom prst="bentConnector3">
              <a:avLst>
                <a:gd name="adj1" fmla="val 49963"/>
              </a:avLst>
            </a:prstGeom>
            <a:noFill/>
            <a:ln w="9525" cap="flat" cmpd="sng">
              <a:solidFill>
                <a:srgbClr val="C2C2C2"/>
              </a:solidFill>
              <a:prstDash val="solid"/>
              <a:round/>
              <a:headEnd type="none" w="sm" len="sm"/>
              <a:tailEnd type="none" w="sm" len="sm"/>
            </a:ln>
          </p:spPr>
        </p:cxnSp>
        <p:cxnSp>
          <p:nvCxnSpPr>
            <p:cNvPr id="7572" name="Google Shape;7572;p72"/>
            <p:cNvCxnSpPr>
              <a:stCxn id="7571" idx="2"/>
              <a:endCxn id="7573" idx="0"/>
            </p:cNvCxnSpPr>
            <p:nvPr/>
          </p:nvCxnSpPr>
          <p:spPr>
            <a:xfrm rot="-5400000" flipH="1">
              <a:off x="1163380" y="3023532"/>
              <a:ext cx="129300" cy="176400"/>
            </a:xfrm>
            <a:prstGeom prst="bentConnector3">
              <a:avLst>
                <a:gd name="adj1" fmla="val 49963"/>
              </a:avLst>
            </a:prstGeom>
            <a:noFill/>
            <a:ln w="9525" cap="flat" cmpd="sng">
              <a:solidFill>
                <a:srgbClr val="C2C2C2"/>
              </a:solidFill>
              <a:prstDash val="solid"/>
              <a:round/>
              <a:headEnd type="none" w="sm" len="sm"/>
              <a:tailEnd type="none" w="sm" len="sm"/>
            </a:ln>
          </p:spPr>
        </p:cxnSp>
        <p:cxnSp>
          <p:nvCxnSpPr>
            <p:cNvPr id="7574" name="Google Shape;7574;p72"/>
            <p:cNvCxnSpPr>
              <a:stCxn id="7575" idx="0"/>
              <a:endCxn id="7571" idx="2"/>
            </p:cNvCxnSpPr>
            <p:nvPr/>
          </p:nvCxnSpPr>
          <p:spPr>
            <a:xfrm rot="-5400000">
              <a:off x="987062" y="3023388"/>
              <a:ext cx="129300" cy="176400"/>
            </a:xfrm>
            <a:prstGeom prst="bentConnector3">
              <a:avLst>
                <a:gd name="adj1" fmla="val 49963"/>
              </a:avLst>
            </a:prstGeom>
            <a:noFill/>
            <a:ln w="9525" cap="flat" cmpd="sng">
              <a:solidFill>
                <a:srgbClr val="C2C2C2"/>
              </a:solidFill>
              <a:prstDash val="solid"/>
              <a:round/>
              <a:headEnd type="none" w="sm" len="sm"/>
              <a:tailEnd type="none" w="sm" len="sm"/>
            </a:ln>
          </p:spPr>
        </p:cxnSp>
        <p:cxnSp>
          <p:nvCxnSpPr>
            <p:cNvPr id="7576" name="Google Shape;7576;p72"/>
            <p:cNvCxnSpPr>
              <a:stCxn id="7569" idx="2"/>
              <a:endCxn id="7577" idx="0"/>
            </p:cNvCxnSpPr>
            <p:nvPr/>
          </p:nvCxnSpPr>
          <p:spPr>
            <a:xfrm rot="-5400000" flipH="1">
              <a:off x="1901948" y="3023532"/>
              <a:ext cx="129300" cy="176400"/>
            </a:xfrm>
            <a:prstGeom prst="bentConnector3">
              <a:avLst>
                <a:gd name="adj1" fmla="val 49963"/>
              </a:avLst>
            </a:prstGeom>
            <a:noFill/>
            <a:ln w="9525" cap="flat" cmpd="sng">
              <a:solidFill>
                <a:srgbClr val="C2C2C2"/>
              </a:solidFill>
              <a:prstDash val="solid"/>
              <a:round/>
              <a:headEnd type="none" w="sm" len="sm"/>
              <a:tailEnd type="none" w="sm" len="sm"/>
            </a:ln>
          </p:spPr>
        </p:cxnSp>
        <p:cxnSp>
          <p:nvCxnSpPr>
            <p:cNvPr id="7578" name="Google Shape;7578;p72"/>
            <p:cNvCxnSpPr>
              <a:stCxn id="7579" idx="0"/>
              <a:endCxn id="7569" idx="2"/>
            </p:cNvCxnSpPr>
            <p:nvPr/>
          </p:nvCxnSpPr>
          <p:spPr>
            <a:xfrm rot="-5400000">
              <a:off x="1725631" y="3023388"/>
              <a:ext cx="129300" cy="176400"/>
            </a:xfrm>
            <a:prstGeom prst="bentConnector3">
              <a:avLst>
                <a:gd name="adj1" fmla="val 49963"/>
              </a:avLst>
            </a:prstGeom>
            <a:noFill/>
            <a:ln w="9525" cap="flat" cmpd="sng">
              <a:solidFill>
                <a:srgbClr val="C2C2C2"/>
              </a:solidFill>
              <a:prstDash val="solid"/>
              <a:round/>
              <a:headEnd type="none" w="sm" len="sm"/>
              <a:tailEnd type="none" w="sm" len="sm"/>
            </a:ln>
          </p:spPr>
        </p:cxnSp>
        <p:sp>
          <p:nvSpPr>
            <p:cNvPr id="7575" name="Google Shape;7575;p72"/>
            <p:cNvSpPr/>
            <p:nvPr/>
          </p:nvSpPr>
          <p:spPr>
            <a:xfrm>
              <a:off x="803162" y="3176238"/>
              <a:ext cx="320700" cy="125100"/>
            </a:xfrm>
            <a:prstGeom prst="roundRect">
              <a:avLst>
                <a:gd name="adj" fmla="val 50000"/>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pPr algn="ctr"/>
              <a:endParaRPr sz="2400"/>
            </a:p>
          </p:txBody>
        </p:sp>
        <p:sp>
          <p:nvSpPr>
            <p:cNvPr id="7573" name="Google Shape;7573;p72"/>
            <p:cNvSpPr/>
            <p:nvPr/>
          </p:nvSpPr>
          <p:spPr>
            <a:xfrm>
              <a:off x="1155799" y="3176238"/>
              <a:ext cx="320700" cy="125100"/>
            </a:xfrm>
            <a:prstGeom prst="roundRect">
              <a:avLst>
                <a:gd name="adj" fmla="val 50000"/>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pPr algn="ctr"/>
              <a:endParaRPr sz="2400"/>
            </a:p>
          </p:txBody>
        </p:sp>
        <p:sp>
          <p:nvSpPr>
            <p:cNvPr id="7579" name="Google Shape;7579;p72"/>
            <p:cNvSpPr/>
            <p:nvPr/>
          </p:nvSpPr>
          <p:spPr>
            <a:xfrm>
              <a:off x="1541731" y="3176238"/>
              <a:ext cx="320700" cy="125100"/>
            </a:xfrm>
            <a:prstGeom prst="roundRect">
              <a:avLst>
                <a:gd name="adj" fmla="val 50000"/>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pPr algn="ctr"/>
              <a:endParaRPr sz="2400"/>
            </a:p>
          </p:txBody>
        </p:sp>
        <p:sp>
          <p:nvSpPr>
            <p:cNvPr id="7577" name="Google Shape;7577;p72"/>
            <p:cNvSpPr/>
            <p:nvPr/>
          </p:nvSpPr>
          <p:spPr>
            <a:xfrm>
              <a:off x="1894368" y="3176238"/>
              <a:ext cx="320700" cy="125100"/>
            </a:xfrm>
            <a:prstGeom prst="roundRect">
              <a:avLst>
                <a:gd name="adj" fmla="val 50000"/>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pPr algn="ctr"/>
              <a:endParaRPr sz="2400"/>
            </a:p>
          </p:txBody>
        </p:sp>
        <p:sp>
          <p:nvSpPr>
            <p:cNvPr id="7569" name="Google Shape;7569;p72"/>
            <p:cNvSpPr/>
            <p:nvPr/>
          </p:nvSpPr>
          <p:spPr>
            <a:xfrm>
              <a:off x="1718048" y="2921982"/>
              <a:ext cx="320700" cy="125100"/>
            </a:xfrm>
            <a:prstGeom prst="roundRect">
              <a:avLst>
                <a:gd name="adj" fmla="val 50000"/>
              </a:avLst>
            </a:pr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pPr algn="ctr"/>
              <a:endParaRPr sz="2400"/>
            </a:p>
          </p:txBody>
        </p:sp>
        <p:sp>
          <p:nvSpPr>
            <p:cNvPr id="7571" name="Google Shape;7571;p72"/>
            <p:cNvSpPr/>
            <p:nvPr/>
          </p:nvSpPr>
          <p:spPr>
            <a:xfrm>
              <a:off x="979480" y="2921982"/>
              <a:ext cx="320700" cy="125100"/>
            </a:xfrm>
            <a:prstGeom prst="roundRect">
              <a:avLst>
                <a:gd name="adj" fmla="val 50000"/>
              </a:avLst>
            </a:pr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pPr algn="ctr"/>
              <a:endParaRPr sz="2400"/>
            </a:p>
          </p:txBody>
        </p:sp>
        <p:sp>
          <p:nvSpPr>
            <p:cNvPr id="7568" name="Google Shape;7568;p72"/>
            <p:cNvSpPr/>
            <p:nvPr/>
          </p:nvSpPr>
          <p:spPr>
            <a:xfrm>
              <a:off x="1348764" y="2667727"/>
              <a:ext cx="320700" cy="125100"/>
            </a:xfrm>
            <a:prstGeom prst="roundRect">
              <a:avLst>
                <a:gd name="adj" fmla="val 50000"/>
              </a:avLst>
            </a:prstGeom>
            <a:noFill/>
            <a:ln w="9525" cap="flat" cmpd="sng">
              <a:solidFill>
                <a:srgbClr val="667E9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7580" name="Google Shape;7580;p72"/>
          <p:cNvGrpSpPr/>
          <p:nvPr/>
        </p:nvGrpSpPr>
        <p:grpSpPr>
          <a:xfrm>
            <a:off x="941858" y="1292365"/>
            <a:ext cx="3358055" cy="279079"/>
            <a:chOff x="803163" y="1111966"/>
            <a:chExt cx="2447800" cy="203430"/>
          </a:xfrm>
        </p:grpSpPr>
        <p:grpSp>
          <p:nvGrpSpPr>
            <p:cNvPr id="7581" name="Google Shape;7581;p72"/>
            <p:cNvGrpSpPr/>
            <p:nvPr/>
          </p:nvGrpSpPr>
          <p:grpSpPr>
            <a:xfrm>
              <a:off x="1958180" y="1111966"/>
              <a:ext cx="588019" cy="121396"/>
              <a:chOff x="4808316" y="2800065"/>
              <a:chExt cx="1999386" cy="412910"/>
            </a:xfrm>
          </p:grpSpPr>
          <p:sp>
            <p:nvSpPr>
              <p:cNvPr id="7582" name="Google Shape;7582;p72"/>
              <p:cNvSpPr/>
              <p:nvPr/>
            </p:nvSpPr>
            <p:spPr>
              <a:xfrm>
                <a:off x="4849302" y="3079475"/>
                <a:ext cx="1958400" cy="133500"/>
              </a:xfrm>
              <a:prstGeom prst="rect">
                <a:avLst/>
              </a:prstGeom>
              <a:noFill/>
              <a:ln w="9525" cap="flat" cmpd="sng">
                <a:solidFill>
                  <a:srgbClr val="BAC8D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nvGrpSpPr>
              <p:cNvPr id="7583" name="Google Shape;7583;p72"/>
              <p:cNvGrpSpPr/>
              <p:nvPr/>
            </p:nvGrpSpPr>
            <p:grpSpPr>
              <a:xfrm>
                <a:off x="4808316" y="2800065"/>
                <a:ext cx="92400" cy="411825"/>
                <a:chOff x="845575" y="2563700"/>
                <a:chExt cx="92400" cy="411825"/>
              </a:xfrm>
            </p:grpSpPr>
            <p:cxnSp>
              <p:nvCxnSpPr>
                <p:cNvPr id="7584" name="Google Shape;7584;p72"/>
                <p:cNvCxnSpPr/>
                <p:nvPr/>
              </p:nvCxnSpPr>
              <p:spPr>
                <a:xfrm>
                  <a:off x="891775" y="2616125"/>
                  <a:ext cx="0" cy="359400"/>
                </a:xfrm>
                <a:prstGeom prst="straightConnector1">
                  <a:avLst/>
                </a:prstGeom>
                <a:noFill/>
                <a:ln w="9525" cap="flat" cmpd="sng">
                  <a:solidFill>
                    <a:srgbClr val="667E92"/>
                  </a:solidFill>
                  <a:prstDash val="solid"/>
                  <a:round/>
                  <a:headEnd type="none" w="sm" len="sm"/>
                  <a:tailEnd type="none" w="sm" len="sm"/>
                </a:ln>
              </p:spPr>
            </p:cxnSp>
            <p:sp>
              <p:nvSpPr>
                <p:cNvPr id="7585" name="Google Shape;7585;p72"/>
                <p:cNvSpPr/>
                <p:nvPr/>
              </p:nvSpPr>
              <p:spPr>
                <a:xfrm>
                  <a:off x="845575" y="2563700"/>
                  <a:ext cx="92400" cy="92400"/>
                </a:xfrm>
                <a:prstGeom prst="ellipse">
                  <a:avLst/>
                </a:prstGeom>
                <a:solidFill>
                  <a:srgbClr val="667E92"/>
                </a:solidFill>
                <a:ln>
                  <a:noFill/>
                </a:ln>
              </p:spPr>
              <p:txBody>
                <a:bodyPr spcFirstLastPara="1" wrap="square" lIns="121900" tIns="121900" rIns="121900" bIns="121900" anchor="ctr" anchorCtr="0">
                  <a:noAutofit/>
                </a:bodyPr>
                <a:lstStyle/>
                <a:p>
                  <a:endParaRPr sz="2400"/>
                </a:p>
              </p:txBody>
            </p:sp>
          </p:grpSp>
        </p:grpSp>
        <p:cxnSp>
          <p:nvCxnSpPr>
            <p:cNvPr id="7586" name="Google Shape;7586;p72"/>
            <p:cNvCxnSpPr/>
            <p:nvPr/>
          </p:nvCxnSpPr>
          <p:spPr>
            <a:xfrm>
              <a:off x="3237251" y="1127387"/>
              <a:ext cx="0" cy="105600"/>
            </a:xfrm>
            <a:prstGeom prst="straightConnector1">
              <a:avLst/>
            </a:prstGeom>
            <a:noFill/>
            <a:ln w="9525" cap="flat" cmpd="sng">
              <a:solidFill>
                <a:srgbClr val="667E92"/>
              </a:solidFill>
              <a:prstDash val="solid"/>
              <a:round/>
              <a:headEnd type="none" w="sm" len="sm"/>
              <a:tailEnd type="none" w="sm" len="sm"/>
            </a:ln>
          </p:spPr>
        </p:cxnSp>
        <p:sp>
          <p:nvSpPr>
            <p:cNvPr id="7587" name="Google Shape;7587;p72"/>
            <p:cNvSpPr/>
            <p:nvPr/>
          </p:nvSpPr>
          <p:spPr>
            <a:xfrm>
              <a:off x="3223663" y="1111974"/>
              <a:ext cx="27300" cy="27300"/>
            </a:xfrm>
            <a:prstGeom prst="ellipse">
              <a:avLst/>
            </a:prstGeom>
            <a:solidFill>
              <a:srgbClr val="667E92"/>
            </a:solidFill>
            <a:ln>
              <a:noFill/>
            </a:ln>
          </p:spPr>
          <p:txBody>
            <a:bodyPr spcFirstLastPara="1" wrap="square" lIns="121900" tIns="121900" rIns="121900" bIns="121900" anchor="ctr" anchorCtr="0">
              <a:noAutofit/>
            </a:bodyPr>
            <a:lstStyle/>
            <a:p>
              <a:endParaRPr sz="2400"/>
            </a:p>
          </p:txBody>
        </p:sp>
        <p:grpSp>
          <p:nvGrpSpPr>
            <p:cNvPr id="7588" name="Google Shape;7588;p72"/>
            <p:cNvGrpSpPr/>
            <p:nvPr/>
          </p:nvGrpSpPr>
          <p:grpSpPr>
            <a:xfrm>
              <a:off x="803163" y="1111974"/>
              <a:ext cx="591158" cy="121545"/>
              <a:chOff x="803163" y="1111974"/>
              <a:chExt cx="591158" cy="121545"/>
            </a:xfrm>
          </p:grpSpPr>
          <p:grpSp>
            <p:nvGrpSpPr>
              <p:cNvPr id="7589" name="Google Shape;7589;p72"/>
              <p:cNvGrpSpPr/>
              <p:nvPr/>
            </p:nvGrpSpPr>
            <p:grpSpPr>
              <a:xfrm>
                <a:off x="803163" y="1111974"/>
                <a:ext cx="27175" cy="121077"/>
                <a:chOff x="845575" y="2563700"/>
                <a:chExt cx="92400" cy="411825"/>
              </a:xfrm>
            </p:grpSpPr>
            <p:cxnSp>
              <p:nvCxnSpPr>
                <p:cNvPr id="7590" name="Google Shape;7590;p72"/>
                <p:cNvCxnSpPr/>
                <p:nvPr/>
              </p:nvCxnSpPr>
              <p:spPr>
                <a:xfrm>
                  <a:off x="891775" y="2616125"/>
                  <a:ext cx="0" cy="359400"/>
                </a:xfrm>
                <a:prstGeom prst="straightConnector1">
                  <a:avLst/>
                </a:prstGeom>
                <a:noFill/>
                <a:ln w="9525" cap="flat" cmpd="sng">
                  <a:solidFill>
                    <a:srgbClr val="667E92"/>
                  </a:solidFill>
                  <a:prstDash val="solid"/>
                  <a:round/>
                  <a:headEnd type="none" w="sm" len="sm"/>
                  <a:tailEnd type="none" w="sm" len="sm"/>
                </a:ln>
              </p:spPr>
            </p:cxnSp>
            <p:sp>
              <p:nvSpPr>
                <p:cNvPr id="7591" name="Google Shape;7591;p72"/>
                <p:cNvSpPr/>
                <p:nvPr/>
              </p:nvSpPr>
              <p:spPr>
                <a:xfrm>
                  <a:off x="845575" y="2563700"/>
                  <a:ext cx="92400" cy="92400"/>
                </a:xfrm>
                <a:prstGeom prst="ellipse">
                  <a:avLst/>
                </a:prstGeom>
                <a:solidFill>
                  <a:srgbClr val="667E92"/>
                </a:solidFill>
                <a:ln>
                  <a:noFill/>
                </a:ln>
              </p:spPr>
              <p:txBody>
                <a:bodyPr spcFirstLastPara="1" wrap="square" lIns="121900" tIns="121900" rIns="121900" bIns="121900" anchor="ctr" anchorCtr="0">
                  <a:noAutofit/>
                </a:bodyPr>
                <a:lstStyle/>
                <a:p>
                  <a:endParaRPr sz="2400"/>
                </a:p>
              </p:txBody>
            </p:sp>
          </p:grpSp>
          <p:sp>
            <p:nvSpPr>
              <p:cNvPr id="7592" name="Google Shape;7592;p72"/>
              <p:cNvSpPr/>
              <p:nvPr/>
            </p:nvSpPr>
            <p:spPr>
              <a:xfrm>
                <a:off x="818321" y="1194219"/>
                <a:ext cx="576000" cy="39300"/>
              </a:xfrm>
              <a:prstGeom prst="rect">
                <a:avLst/>
              </a:prstGeom>
              <a:noFill/>
              <a:ln w="9525" cap="flat" cmpd="sng">
                <a:solidFill>
                  <a:srgbClr val="BAC8D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7593" name="Google Shape;7593;p72"/>
            <p:cNvGrpSpPr/>
            <p:nvPr/>
          </p:nvGrpSpPr>
          <p:grpSpPr>
            <a:xfrm>
              <a:off x="1381910" y="1194219"/>
              <a:ext cx="588341" cy="121177"/>
              <a:chOff x="1381910" y="1194219"/>
              <a:chExt cx="588341" cy="121177"/>
            </a:xfrm>
          </p:grpSpPr>
          <p:grpSp>
            <p:nvGrpSpPr>
              <p:cNvPr id="7594" name="Google Shape;7594;p72"/>
              <p:cNvGrpSpPr/>
              <p:nvPr/>
            </p:nvGrpSpPr>
            <p:grpSpPr>
              <a:xfrm rot="10800000">
                <a:off x="1381910" y="1194319"/>
                <a:ext cx="27175" cy="121077"/>
                <a:chOff x="2070100" y="2563700"/>
                <a:chExt cx="92400" cy="411825"/>
              </a:xfrm>
            </p:grpSpPr>
            <p:cxnSp>
              <p:nvCxnSpPr>
                <p:cNvPr id="7595" name="Google Shape;7595;p72"/>
                <p:cNvCxnSpPr/>
                <p:nvPr/>
              </p:nvCxnSpPr>
              <p:spPr>
                <a:xfrm>
                  <a:off x="2116300" y="2616125"/>
                  <a:ext cx="0" cy="359400"/>
                </a:xfrm>
                <a:prstGeom prst="straightConnector1">
                  <a:avLst/>
                </a:prstGeom>
                <a:noFill/>
                <a:ln w="9525" cap="flat" cmpd="sng">
                  <a:solidFill>
                    <a:srgbClr val="667E92"/>
                  </a:solidFill>
                  <a:prstDash val="solid"/>
                  <a:round/>
                  <a:headEnd type="none" w="sm" len="sm"/>
                  <a:tailEnd type="none" w="sm" len="sm"/>
                </a:ln>
              </p:spPr>
            </p:cxnSp>
            <p:sp>
              <p:nvSpPr>
                <p:cNvPr id="7596" name="Google Shape;7596;p72"/>
                <p:cNvSpPr/>
                <p:nvPr/>
              </p:nvSpPr>
              <p:spPr>
                <a:xfrm>
                  <a:off x="2070100" y="2563700"/>
                  <a:ext cx="92400" cy="92400"/>
                </a:xfrm>
                <a:prstGeom prst="ellipse">
                  <a:avLst/>
                </a:prstGeom>
                <a:solidFill>
                  <a:srgbClr val="667E92"/>
                </a:solidFill>
                <a:ln>
                  <a:noFill/>
                </a:ln>
              </p:spPr>
              <p:txBody>
                <a:bodyPr spcFirstLastPara="1" wrap="square" lIns="121900" tIns="121900" rIns="121900" bIns="121900" anchor="ctr" anchorCtr="0">
                  <a:noAutofit/>
                </a:bodyPr>
                <a:lstStyle/>
                <a:p>
                  <a:endParaRPr sz="2400"/>
                </a:p>
              </p:txBody>
            </p:sp>
          </p:grpSp>
          <p:sp>
            <p:nvSpPr>
              <p:cNvPr id="7597" name="Google Shape;7597;p72"/>
              <p:cNvSpPr/>
              <p:nvPr/>
            </p:nvSpPr>
            <p:spPr>
              <a:xfrm>
                <a:off x="1394250" y="1194219"/>
                <a:ext cx="576000" cy="39300"/>
              </a:xfrm>
              <a:prstGeom prst="rect">
                <a:avLst/>
              </a:pr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7598" name="Google Shape;7598;p72"/>
            <p:cNvGrpSpPr/>
            <p:nvPr/>
          </p:nvGrpSpPr>
          <p:grpSpPr>
            <a:xfrm>
              <a:off x="2532079" y="1194219"/>
              <a:ext cx="704927" cy="121177"/>
              <a:chOff x="2532079" y="1194219"/>
              <a:chExt cx="704927" cy="121177"/>
            </a:xfrm>
          </p:grpSpPr>
          <p:grpSp>
            <p:nvGrpSpPr>
              <p:cNvPr id="7599" name="Google Shape;7599;p72"/>
              <p:cNvGrpSpPr/>
              <p:nvPr/>
            </p:nvGrpSpPr>
            <p:grpSpPr>
              <a:xfrm rot="10800000">
                <a:off x="2532079" y="1194319"/>
                <a:ext cx="27175" cy="121077"/>
                <a:chOff x="2070100" y="2563700"/>
                <a:chExt cx="92400" cy="411825"/>
              </a:xfrm>
            </p:grpSpPr>
            <p:cxnSp>
              <p:nvCxnSpPr>
                <p:cNvPr id="7600" name="Google Shape;7600;p72"/>
                <p:cNvCxnSpPr/>
                <p:nvPr/>
              </p:nvCxnSpPr>
              <p:spPr>
                <a:xfrm>
                  <a:off x="2116300" y="2616125"/>
                  <a:ext cx="0" cy="359400"/>
                </a:xfrm>
                <a:prstGeom prst="straightConnector1">
                  <a:avLst/>
                </a:prstGeom>
                <a:noFill/>
                <a:ln w="9525" cap="flat" cmpd="sng">
                  <a:solidFill>
                    <a:srgbClr val="667E92"/>
                  </a:solidFill>
                  <a:prstDash val="solid"/>
                  <a:round/>
                  <a:headEnd type="none" w="sm" len="sm"/>
                  <a:tailEnd type="none" w="sm" len="sm"/>
                </a:ln>
              </p:spPr>
            </p:cxnSp>
            <p:sp>
              <p:nvSpPr>
                <p:cNvPr id="7601" name="Google Shape;7601;p72"/>
                <p:cNvSpPr/>
                <p:nvPr/>
              </p:nvSpPr>
              <p:spPr>
                <a:xfrm>
                  <a:off x="2070100" y="2563700"/>
                  <a:ext cx="92400" cy="92400"/>
                </a:xfrm>
                <a:prstGeom prst="ellipse">
                  <a:avLst/>
                </a:prstGeom>
                <a:solidFill>
                  <a:srgbClr val="667E92"/>
                </a:solidFill>
                <a:ln>
                  <a:noFill/>
                </a:ln>
              </p:spPr>
              <p:txBody>
                <a:bodyPr spcFirstLastPara="1" wrap="square" lIns="121900" tIns="121900" rIns="121900" bIns="121900" anchor="ctr" anchorCtr="0">
                  <a:noAutofit/>
                </a:bodyPr>
                <a:lstStyle/>
                <a:p>
                  <a:endParaRPr sz="2400"/>
                </a:p>
              </p:txBody>
            </p:sp>
          </p:grpSp>
          <p:sp>
            <p:nvSpPr>
              <p:cNvPr id="7602" name="Google Shape;7602;p72"/>
              <p:cNvSpPr/>
              <p:nvPr/>
            </p:nvSpPr>
            <p:spPr>
              <a:xfrm>
                <a:off x="2546107" y="1194219"/>
                <a:ext cx="690900" cy="39300"/>
              </a:xfrm>
              <a:prstGeom prst="rect">
                <a:avLst/>
              </a:pr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grpSp>
        <p:nvGrpSpPr>
          <p:cNvPr id="7603" name="Google Shape;7603;p72"/>
          <p:cNvGrpSpPr/>
          <p:nvPr/>
        </p:nvGrpSpPr>
        <p:grpSpPr>
          <a:xfrm>
            <a:off x="4665871" y="4887873"/>
            <a:ext cx="2090371" cy="655569"/>
            <a:chOff x="5194708" y="3484366"/>
            <a:chExt cx="3148148" cy="987304"/>
          </a:xfrm>
        </p:grpSpPr>
        <p:grpSp>
          <p:nvGrpSpPr>
            <p:cNvPr id="7604" name="Google Shape;7604;p72"/>
            <p:cNvGrpSpPr/>
            <p:nvPr/>
          </p:nvGrpSpPr>
          <p:grpSpPr>
            <a:xfrm>
              <a:off x="7531521" y="3484366"/>
              <a:ext cx="811335" cy="987304"/>
              <a:chOff x="3379425" y="1617275"/>
              <a:chExt cx="1090650" cy="1327200"/>
            </a:xfrm>
          </p:grpSpPr>
          <p:sp>
            <p:nvSpPr>
              <p:cNvPr id="7605" name="Google Shape;7605;p72"/>
              <p:cNvSpPr/>
              <p:nvPr/>
            </p:nvSpPr>
            <p:spPr>
              <a:xfrm>
                <a:off x="3554475" y="1792400"/>
                <a:ext cx="740475" cy="740375"/>
              </a:xfrm>
              <a:custGeom>
                <a:avLst/>
                <a:gdLst/>
                <a:ahLst/>
                <a:cxnLst/>
                <a:rect l="l" t="t" r="r" b="b"/>
                <a:pathLst>
                  <a:path w="29619" h="29615" extrusionOk="0">
                    <a:moveTo>
                      <a:pt x="14809" y="1"/>
                    </a:moveTo>
                    <a:cubicBezTo>
                      <a:pt x="6631" y="1"/>
                      <a:pt x="0" y="6631"/>
                      <a:pt x="0" y="14809"/>
                    </a:cubicBezTo>
                    <a:cubicBezTo>
                      <a:pt x="0" y="22988"/>
                      <a:pt x="6631" y="29615"/>
                      <a:pt x="14809" y="29615"/>
                    </a:cubicBezTo>
                    <a:cubicBezTo>
                      <a:pt x="22987" y="29615"/>
                      <a:pt x="29618" y="22988"/>
                      <a:pt x="29618" y="14809"/>
                    </a:cubicBezTo>
                    <a:cubicBezTo>
                      <a:pt x="29618" y="6631"/>
                      <a:pt x="22987" y="1"/>
                      <a:pt x="14809" y="1"/>
                    </a:cubicBezTo>
                    <a:close/>
                  </a:path>
                </a:pathLst>
              </a:custGeom>
              <a:noFill/>
              <a:ln w="19050"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606" name="Google Shape;7606;p72"/>
              <p:cNvSpPr/>
              <p:nvPr/>
            </p:nvSpPr>
            <p:spPr>
              <a:xfrm>
                <a:off x="3379425" y="1617275"/>
                <a:ext cx="1090650" cy="1273950"/>
              </a:xfrm>
              <a:custGeom>
                <a:avLst/>
                <a:gdLst/>
                <a:ahLst/>
                <a:cxnLst/>
                <a:rect l="l" t="t" r="r" b="b"/>
                <a:pathLst>
                  <a:path w="43626" h="50958" extrusionOk="0">
                    <a:moveTo>
                      <a:pt x="21811" y="0"/>
                    </a:moveTo>
                    <a:cubicBezTo>
                      <a:pt x="9785" y="0"/>
                      <a:pt x="0" y="9788"/>
                      <a:pt x="0" y="21814"/>
                    </a:cubicBezTo>
                    <a:cubicBezTo>
                      <a:pt x="8" y="22289"/>
                      <a:pt x="401" y="22672"/>
                      <a:pt x="876" y="22672"/>
                    </a:cubicBezTo>
                    <a:cubicBezTo>
                      <a:pt x="1355" y="22672"/>
                      <a:pt x="1744" y="22289"/>
                      <a:pt x="1755" y="21814"/>
                    </a:cubicBezTo>
                    <a:cubicBezTo>
                      <a:pt x="1755" y="10757"/>
                      <a:pt x="10754" y="1755"/>
                      <a:pt x="21811" y="1755"/>
                    </a:cubicBezTo>
                    <a:cubicBezTo>
                      <a:pt x="32869" y="1755"/>
                      <a:pt x="41867" y="10753"/>
                      <a:pt x="41867" y="21814"/>
                    </a:cubicBezTo>
                    <a:cubicBezTo>
                      <a:pt x="41871" y="32872"/>
                      <a:pt x="32869" y="41870"/>
                      <a:pt x="21811" y="41870"/>
                    </a:cubicBezTo>
                    <a:cubicBezTo>
                      <a:pt x="21329" y="41870"/>
                      <a:pt x="20932" y="42263"/>
                      <a:pt x="20935" y="42750"/>
                    </a:cubicBezTo>
                    <a:lnTo>
                      <a:pt x="20935" y="50957"/>
                    </a:lnTo>
                    <a:lnTo>
                      <a:pt x="22691" y="50942"/>
                    </a:lnTo>
                    <a:lnTo>
                      <a:pt x="22691" y="43610"/>
                    </a:lnTo>
                    <a:cubicBezTo>
                      <a:pt x="34312" y="43147"/>
                      <a:pt x="43626" y="33547"/>
                      <a:pt x="43626" y="21814"/>
                    </a:cubicBezTo>
                    <a:cubicBezTo>
                      <a:pt x="43626" y="9785"/>
                      <a:pt x="33841" y="0"/>
                      <a:pt x="21811" y="0"/>
                    </a:cubicBezTo>
                    <a:close/>
                  </a:path>
                </a:pathLst>
              </a:custGeom>
              <a:solidFill>
                <a:srgbClr val="A5B7C5"/>
              </a:solidFill>
              <a:ln>
                <a:noFill/>
              </a:ln>
            </p:spPr>
            <p:txBody>
              <a:bodyPr spcFirstLastPara="1" wrap="square" lIns="121900" tIns="121900" rIns="121900" bIns="121900" anchor="ctr" anchorCtr="0">
                <a:noAutofit/>
              </a:bodyPr>
              <a:lstStyle/>
              <a:p>
                <a:endParaRPr sz="2400"/>
              </a:p>
            </p:txBody>
          </p:sp>
          <p:sp>
            <p:nvSpPr>
              <p:cNvPr id="7607" name="Google Shape;7607;p72"/>
              <p:cNvSpPr/>
              <p:nvPr/>
            </p:nvSpPr>
            <p:spPr>
              <a:xfrm>
                <a:off x="3775050" y="2771175"/>
                <a:ext cx="300875" cy="173300"/>
              </a:xfrm>
              <a:custGeom>
                <a:avLst/>
                <a:gdLst/>
                <a:ahLst/>
                <a:cxnLst/>
                <a:rect l="l" t="t" r="r" b="b"/>
                <a:pathLst>
                  <a:path w="12035" h="6932" extrusionOk="0">
                    <a:moveTo>
                      <a:pt x="11087" y="1"/>
                    </a:moveTo>
                    <a:cubicBezTo>
                      <a:pt x="10861" y="1"/>
                      <a:pt x="10636" y="87"/>
                      <a:pt x="10465" y="260"/>
                    </a:cubicBezTo>
                    <a:lnTo>
                      <a:pt x="6866" y="3859"/>
                    </a:lnTo>
                    <a:lnTo>
                      <a:pt x="5979" y="4742"/>
                    </a:lnTo>
                    <a:lnTo>
                      <a:pt x="5110" y="3874"/>
                    </a:lnTo>
                    <a:lnTo>
                      <a:pt x="1496" y="260"/>
                    </a:lnTo>
                    <a:cubicBezTo>
                      <a:pt x="1342" y="153"/>
                      <a:pt x="1166" y="102"/>
                      <a:pt x="990" y="102"/>
                    </a:cubicBezTo>
                    <a:cubicBezTo>
                      <a:pt x="731" y="102"/>
                      <a:pt x="475" y="214"/>
                      <a:pt x="298" y="427"/>
                    </a:cubicBezTo>
                    <a:cubicBezTo>
                      <a:pt x="1" y="783"/>
                      <a:pt x="23" y="1306"/>
                      <a:pt x="350" y="1636"/>
                    </a:cubicBezTo>
                    <a:lnTo>
                      <a:pt x="5389" y="6675"/>
                    </a:lnTo>
                    <a:cubicBezTo>
                      <a:pt x="5559" y="6846"/>
                      <a:pt x="5784" y="6931"/>
                      <a:pt x="6009" y="6931"/>
                    </a:cubicBezTo>
                    <a:cubicBezTo>
                      <a:pt x="6234" y="6931"/>
                      <a:pt x="6459" y="6846"/>
                      <a:pt x="6632" y="6675"/>
                    </a:cubicBezTo>
                    <a:lnTo>
                      <a:pt x="11667" y="1636"/>
                    </a:lnTo>
                    <a:cubicBezTo>
                      <a:pt x="12016" y="1250"/>
                      <a:pt x="12034" y="668"/>
                      <a:pt x="11712" y="260"/>
                    </a:cubicBezTo>
                    <a:cubicBezTo>
                      <a:pt x="11539" y="87"/>
                      <a:pt x="11313" y="1"/>
                      <a:pt x="11087" y="1"/>
                    </a:cubicBezTo>
                    <a:close/>
                  </a:path>
                </a:pathLst>
              </a:custGeom>
              <a:solidFill>
                <a:srgbClr val="A5B7C5"/>
              </a:solidFill>
              <a:ln>
                <a:noFill/>
              </a:ln>
            </p:spPr>
            <p:txBody>
              <a:bodyPr spcFirstLastPara="1" wrap="square" lIns="121900" tIns="121900" rIns="121900" bIns="121900" anchor="ctr" anchorCtr="0">
                <a:noAutofit/>
              </a:bodyPr>
              <a:lstStyle/>
              <a:p>
                <a:endParaRPr sz="2400"/>
              </a:p>
            </p:txBody>
          </p:sp>
        </p:grpSp>
        <p:grpSp>
          <p:nvGrpSpPr>
            <p:cNvPr id="7608" name="Google Shape;7608;p72"/>
            <p:cNvGrpSpPr/>
            <p:nvPr/>
          </p:nvGrpSpPr>
          <p:grpSpPr>
            <a:xfrm>
              <a:off x="6752546" y="3484366"/>
              <a:ext cx="811428" cy="987304"/>
              <a:chOff x="2332275" y="1617275"/>
              <a:chExt cx="1090775" cy="1327200"/>
            </a:xfrm>
          </p:grpSpPr>
          <p:sp>
            <p:nvSpPr>
              <p:cNvPr id="7609" name="Google Shape;7609;p72"/>
              <p:cNvSpPr/>
              <p:nvPr/>
            </p:nvSpPr>
            <p:spPr>
              <a:xfrm>
                <a:off x="2507425" y="1792400"/>
                <a:ext cx="740375" cy="740375"/>
              </a:xfrm>
              <a:custGeom>
                <a:avLst/>
                <a:gdLst/>
                <a:ahLst/>
                <a:cxnLst/>
                <a:rect l="l" t="t" r="r" b="b"/>
                <a:pathLst>
                  <a:path w="29615" h="29615" extrusionOk="0">
                    <a:moveTo>
                      <a:pt x="14810" y="1"/>
                    </a:moveTo>
                    <a:cubicBezTo>
                      <a:pt x="6631" y="1"/>
                      <a:pt x="1" y="6631"/>
                      <a:pt x="1" y="14809"/>
                    </a:cubicBezTo>
                    <a:cubicBezTo>
                      <a:pt x="1" y="22988"/>
                      <a:pt x="6631" y="29615"/>
                      <a:pt x="14810" y="29615"/>
                    </a:cubicBezTo>
                    <a:cubicBezTo>
                      <a:pt x="22988" y="29615"/>
                      <a:pt x="29615" y="22988"/>
                      <a:pt x="29615" y="14809"/>
                    </a:cubicBezTo>
                    <a:cubicBezTo>
                      <a:pt x="29615" y="6631"/>
                      <a:pt x="22988" y="1"/>
                      <a:pt x="14810" y="1"/>
                    </a:cubicBezTo>
                    <a:close/>
                  </a:path>
                </a:pathLst>
              </a:custGeom>
              <a:noFill/>
              <a:ln w="19050" cap="flat" cmpd="sng">
                <a:solidFill>
                  <a:srgbClr val="667E9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610" name="Google Shape;7610;p72"/>
              <p:cNvSpPr/>
              <p:nvPr/>
            </p:nvSpPr>
            <p:spPr>
              <a:xfrm>
                <a:off x="2332275" y="1617275"/>
                <a:ext cx="1090775" cy="1273950"/>
              </a:xfrm>
              <a:custGeom>
                <a:avLst/>
                <a:gdLst/>
                <a:ahLst/>
                <a:cxnLst/>
                <a:rect l="l" t="t" r="r" b="b"/>
                <a:pathLst>
                  <a:path w="43631" h="50958" extrusionOk="0">
                    <a:moveTo>
                      <a:pt x="21816" y="0"/>
                    </a:moveTo>
                    <a:cubicBezTo>
                      <a:pt x="9786" y="0"/>
                      <a:pt x="1" y="9788"/>
                      <a:pt x="1" y="21814"/>
                    </a:cubicBezTo>
                    <a:cubicBezTo>
                      <a:pt x="12" y="22289"/>
                      <a:pt x="402" y="22672"/>
                      <a:pt x="880" y="22672"/>
                    </a:cubicBezTo>
                    <a:cubicBezTo>
                      <a:pt x="1355" y="22672"/>
                      <a:pt x="1745" y="22289"/>
                      <a:pt x="1756" y="21814"/>
                    </a:cubicBezTo>
                    <a:cubicBezTo>
                      <a:pt x="1756" y="10757"/>
                      <a:pt x="10754" y="1755"/>
                      <a:pt x="21812" y="1755"/>
                    </a:cubicBezTo>
                    <a:cubicBezTo>
                      <a:pt x="32869" y="1755"/>
                      <a:pt x="41871" y="10753"/>
                      <a:pt x="41871" y="21814"/>
                    </a:cubicBezTo>
                    <a:cubicBezTo>
                      <a:pt x="41871" y="32872"/>
                      <a:pt x="32873" y="41870"/>
                      <a:pt x="21816" y="41870"/>
                    </a:cubicBezTo>
                    <a:cubicBezTo>
                      <a:pt x="21329" y="41870"/>
                      <a:pt x="20936" y="42263"/>
                      <a:pt x="20936" y="42750"/>
                    </a:cubicBezTo>
                    <a:lnTo>
                      <a:pt x="20936" y="50957"/>
                    </a:lnTo>
                    <a:lnTo>
                      <a:pt x="22691" y="50942"/>
                    </a:lnTo>
                    <a:lnTo>
                      <a:pt x="22691" y="43610"/>
                    </a:lnTo>
                    <a:cubicBezTo>
                      <a:pt x="34317" y="43147"/>
                      <a:pt x="43630" y="33547"/>
                      <a:pt x="43627" y="21814"/>
                    </a:cubicBezTo>
                    <a:cubicBezTo>
                      <a:pt x="43627" y="9785"/>
                      <a:pt x="33842" y="0"/>
                      <a:pt x="21816" y="0"/>
                    </a:cubicBezTo>
                    <a:close/>
                  </a:path>
                </a:pathLst>
              </a:custGeom>
              <a:solidFill>
                <a:srgbClr val="667E92"/>
              </a:solidFill>
              <a:ln>
                <a:noFill/>
              </a:ln>
            </p:spPr>
            <p:txBody>
              <a:bodyPr spcFirstLastPara="1" wrap="square" lIns="121900" tIns="121900" rIns="121900" bIns="121900" anchor="ctr" anchorCtr="0">
                <a:noAutofit/>
              </a:bodyPr>
              <a:lstStyle/>
              <a:p>
                <a:endParaRPr sz="2400"/>
              </a:p>
            </p:txBody>
          </p:sp>
          <p:sp>
            <p:nvSpPr>
              <p:cNvPr id="7611" name="Google Shape;7611;p72"/>
              <p:cNvSpPr/>
              <p:nvPr/>
            </p:nvSpPr>
            <p:spPr>
              <a:xfrm>
                <a:off x="2727925" y="2771175"/>
                <a:ext cx="300950" cy="173300"/>
              </a:xfrm>
              <a:custGeom>
                <a:avLst/>
                <a:gdLst/>
                <a:ahLst/>
                <a:cxnLst/>
                <a:rect l="l" t="t" r="r" b="b"/>
                <a:pathLst>
                  <a:path w="12038" h="6932" extrusionOk="0">
                    <a:moveTo>
                      <a:pt x="11088" y="1"/>
                    </a:moveTo>
                    <a:cubicBezTo>
                      <a:pt x="10863" y="1"/>
                      <a:pt x="10637" y="87"/>
                      <a:pt x="10465" y="260"/>
                    </a:cubicBezTo>
                    <a:lnTo>
                      <a:pt x="6869" y="3859"/>
                    </a:lnTo>
                    <a:lnTo>
                      <a:pt x="5982" y="4742"/>
                    </a:lnTo>
                    <a:lnTo>
                      <a:pt x="5110" y="3874"/>
                    </a:lnTo>
                    <a:lnTo>
                      <a:pt x="1496" y="260"/>
                    </a:lnTo>
                    <a:cubicBezTo>
                      <a:pt x="1342" y="153"/>
                      <a:pt x="1165" y="102"/>
                      <a:pt x="990" y="102"/>
                    </a:cubicBezTo>
                    <a:cubicBezTo>
                      <a:pt x="731" y="102"/>
                      <a:pt x="475" y="214"/>
                      <a:pt x="297" y="427"/>
                    </a:cubicBezTo>
                    <a:cubicBezTo>
                      <a:pt x="1" y="783"/>
                      <a:pt x="27" y="1306"/>
                      <a:pt x="353" y="1636"/>
                    </a:cubicBezTo>
                    <a:lnTo>
                      <a:pt x="5388" y="6675"/>
                    </a:lnTo>
                    <a:cubicBezTo>
                      <a:pt x="5561" y="6846"/>
                      <a:pt x="5785" y="6931"/>
                      <a:pt x="6010" y="6931"/>
                    </a:cubicBezTo>
                    <a:cubicBezTo>
                      <a:pt x="6234" y="6931"/>
                      <a:pt x="6459" y="6846"/>
                      <a:pt x="6632" y="6675"/>
                    </a:cubicBezTo>
                    <a:lnTo>
                      <a:pt x="11667" y="1636"/>
                    </a:lnTo>
                    <a:cubicBezTo>
                      <a:pt x="12019" y="1250"/>
                      <a:pt x="12038" y="668"/>
                      <a:pt x="11711" y="260"/>
                    </a:cubicBezTo>
                    <a:cubicBezTo>
                      <a:pt x="11539" y="87"/>
                      <a:pt x="11313" y="1"/>
                      <a:pt x="11088" y="1"/>
                    </a:cubicBezTo>
                    <a:close/>
                  </a:path>
                </a:pathLst>
              </a:custGeom>
              <a:solidFill>
                <a:srgbClr val="667E92"/>
              </a:solidFill>
              <a:ln>
                <a:noFill/>
              </a:ln>
            </p:spPr>
            <p:txBody>
              <a:bodyPr spcFirstLastPara="1" wrap="square" lIns="121900" tIns="121900" rIns="121900" bIns="121900" anchor="ctr" anchorCtr="0">
                <a:noAutofit/>
              </a:bodyPr>
              <a:lstStyle/>
              <a:p>
                <a:endParaRPr sz="2400"/>
              </a:p>
            </p:txBody>
          </p:sp>
        </p:grpSp>
        <p:grpSp>
          <p:nvGrpSpPr>
            <p:cNvPr id="7612" name="Google Shape;7612;p72"/>
            <p:cNvGrpSpPr/>
            <p:nvPr/>
          </p:nvGrpSpPr>
          <p:grpSpPr>
            <a:xfrm>
              <a:off x="5973664" y="3484366"/>
              <a:ext cx="811335" cy="987304"/>
              <a:chOff x="1285250" y="1617275"/>
              <a:chExt cx="1090650" cy="1327200"/>
            </a:xfrm>
          </p:grpSpPr>
          <p:sp>
            <p:nvSpPr>
              <p:cNvPr id="7613" name="Google Shape;7613;p72"/>
              <p:cNvSpPr/>
              <p:nvPr/>
            </p:nvSpPr>
            <p:spPr>
              <a:xfrm>
                <a:off x="1460300" y="1792400"/>
                <a:ext cx="740475" cy="740375"/>
              </a:xfrm>
              <a:custGeom>
                <a:avLst/>
                <a:gdLst/>
                <a:ahLst/>
                <a:cxnLst/>
                <a:rect l="l" t="t" r="r" b="b"/>
                <a:pathLst>
                  <a:path w="29619" h="29615" extrusionOk="0">
                    <a:moveTo>
                      <a:pt x="14809" y="1"/>
                    </a:moveTo>
                    <a:cubicBezTo>
                      <a:pt x="6631" y="1"/>
                      <a:pt x="0" y="6631"/>
                      <a:pt x="0" y="14809"/>
                    </a:cubicBezTo>
                    <a:cubicBezTo>
                      <a:pt x="0" y="22988"/>
                      <a:pt x="6631" y="29615"/>
                      <a:pt x="14809" y="29615"/>
                    </a:cubicBezTo>
                    <a:cubicBezTo>
                      <a:pt x="22987" y="29615"/>
                      <a:pt x="29618" y="22988"/>
                      <a:pt x="29618" y="14809"/>
                    </a:cubicBezTo>
                    <a:cubicBezTo>
                      <a:pt x="29618" y="6631"/>
                      <a:pt x="22987" y="1"/>
                      <a:pt x="14809" y="1"/>
                    </a:cubicBezTo>
                    <a:close/>
                  </a:path>
                </a:pathLst>
              </a:custGeom>
              <a:noFill/>
              <a:ln w="19050" cap="flat" cmpd="sng">
                <a:solidFill>
                  <a:srgbClr val="445D7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614" name="Google Shape;7614;p72"/>
              <p:cNvSpPr/>
              <p:nvPr/>
            </p:nvSpPr>
            <p:spPr>
              <a:xfrm>
                <a:off x="1285250" y="1617275"/>
                <a:ext cx="1090650" cy="1273950"/>
              </a:xfrm>
              <a:custGeom>
                <a:avLst/>
                <a:gdLst/>
                <a:ahLst/>
                <a:cxnLst/>
                <a:rect l="l" t="t" r="r" b="b"/>
                <a:pathLst>
                  <a:path w="43626" h="50958" extrusionOk="0">
                    <a:moveTo>
                      <a:pt x="21811" y="0"/>
                    </a:moveTo>
                    <a:cubicBezTo>
                      <a:pt x="9785" y="0"/>
                      <a:pt x="0" y="9788"/>
                      <a:pt x="0" y="21814"/>
                    </a:cubicBezTo>
                    <a:cubicBezTo>
                      <a:pt x="8" y="22289"/>
                      <a:pt x="401" y="22672"/>
                      <a:pt x="876" y="22672"/>
                    </a:cubicBezTo>
                    <a:cubicBezTo>
                      <a:pt x="1355" y="22672"/>
                      <a:pt x="1744" y="22289"/>
                      <a:pt x="1755" y="21814"/>
                    </a:cubicBezTo>
                    <a:cubicBezTo>
                      <a:pt x="1755" y="10757"/>
                      <a:pt x="10754" y="1755"/>
                      <a:pt x="21811" y="1755"/>
                    </a:cubicBezTo>
                    <a:cubicBezTo>
                      <a:pt x="32869" y="1755"/>
                      <a:pt x="41867" y="10753"/>
                      <a:pt x="41867" y="21814"/>
                    </a:cubicBezTo>
                    <a:cubicBezTo>
                      <a:pt x="41871" y="32872"/>
                      <a:pt x="32869" y="41870"/>
                      <a:pt x="21811" y="41870"/>
                    </a:cubicBezTo>
                    <a:cubicBezTo>
                      <a:pt x="21329" y="41870"/>
                      <a:pt x="20932" y="42263"/>
                      <a:pt x="20936" y="42750"/>
                    </a:cubicBezTo>
                    <a:lnTo>
                      <a:pt x="20936" y="50957"/>
                    </a:lnTo>
                    <a:lnTo>
                      <a:pt x="22691" y="50942"/>
                    </a:lnTo>
                    <a:lnTo>
                      <a:pt x="22691" y="43610"/>
                    </a:lnTo>
                    <a:cubicBezTo>
                      <a:pt x="34312" y="43147"/>
                      <a:pt x="43626" y="33547"/>
                      <a:pt x="43626" y="21814"/>
                    </a:cubicBezTo>
                    <a:cubicBezTo>
                      <a:pt x="43626" y="9785"/>
                      <a:pt x="33841" y="0"/>
                      <a:pt x="21811" y="0"/>
                    </a:cubicBezTo>
                    <a:close/>
                  </a:path>
                </a:pathLst>
              </a:custGeom>
              <a:solidFill>
                <a:srgbClr val="445D73"/>
              </a:solidFill>
              <a:ln>
                <a:noFill/>
              </a:ln>
            </p:spPr>
            <p:txBody>
              <a:bodyPr spcFirstLastPara="1" wrap="square" lIns="121900" tIns="121900" rIns="121900" bIns="121900" anchor="ctr" anchorCtr="0">
                <a:noAutofit/>
              </a:bodyPr>
              <a:lstStyle/>
              <a:p>
                <a:endParaRPr sz="2400"/>
              </a:p>
            </p:txBody>
          </p:sp>
          <p:sp>
            <p:nvSpPr>
              <p:cNvPr id="7615" name="Google Shape;7615;p72"/>
              <p:cNvSpPr/>
              <p:nvPr/>
            </p:nvSpPr>
            <p:spPr>
              <a:xfrm>
                <a:off x="1680900" y="2771175"/>
                <a:ext cx="300850" cy="173300"/>
              </a:xfrm>
              <a:custGeom>
                <a:avLst/>
                <a:gdLst/>
                <a:ahLst/>
                <a:cxnLst/>
                <a:rect l="l" t="t" r="r" b="b"/>
                <a:pathLst>
                  <a:path w="12034" h="6932" extrusionOk="0">
                    <a:moveTo>
                      <a:pt x="11086" y="1"/>
                    </a:moveTo>
                    <a:cubicBezTo>
                      <a:pt x="10860" y="1"/>
                      <a:pt x="10635" y="87"/>
                      <a:pt x="10464" y="260"/>
                    </a:cubicBezTo>
                    <a:lnTo>
                      <a:pt x="6865" y="3859"/>
                    </a:lnTo>
                    <a:lnTo>
                      <a:pt x="5978" y="4742"/>
                    </a:lnTo>
                    <a:lnTo>
                      <a:pt x="5110" y="3874"/>
                    </a:lnTo>
                    <a:lnTo>
                      <a:pt x="1495" y="260"/>
                    </a:lnTo>
                    <a:cubicBezTo>
                      <a:pt x="1341" y="153"/>
                      <a:pt x="1165" y="102"/>
                      <a:pt x="989" y="102"/>
                    </a:cubicBezTo>
                    <a:cubicBezTo>
                      <a:pt x="730" y="102"/>
                      <a:pt x="474" y="214"/>
                      <a:pt x="297" y="427"/>
                    </a:cubicBezTo>
                    <a:cubicBezTo>
                      <a:pt x="0" y="783"/>
                      <a:pt x="22" y="1306"/>
                      <a:pt x="349" y="1636"/>
                    </a:cubicBezTo>
                    <a:lnTo>
                      <a:pt x="5388" y="6675"/>
                    </a:lnTo>
                    <a:cubicBezTo>
                      <a:pt x="5559" y="6846"/>
                      <a:pt x="5783" y="6931"/>
                      <a:pt x="6008" y="6931"/>
                    </a:cubicBezTo>
                    <a:cubicBezTo>
                      <a:pt x="6233" y="6931"/>
                      <a:pt x="6458" y="6846"/>
                      <a:pt x="6631" y="6675"/>
                    </a:cubicBezTo>
                    <a:lnTo>
                      <a:pt x="11666" y="1636"/>
                    </a:lnTo>
                    <a:cubicBezTo>
                      <a:pt x="12015" y="1250"/>
                      <a:pt x="12034" y="668"/>
                      <a:pt x="11711" y="260"/>
                    </a:cubicBezTo>
                    <a:cubicBezTo>
                      <a:pt x="11538" y="87"/>
                      <a:pt x="11312" y="1"/>
                      <a:pt x="11086" y="1"/>
                    </a:cubicBezTo>
                    <a:close/>
                  </a:path>
                </a:pathLst>
              </a:custGeom>
              <a:solidFill>
                <a:srgbClr val="445D73"/>
              </a:solidFill>
              <a:ln>
                <a:noFill/>
              </a:ln>
            </p:spPr>
            <p:txBody>
              <a:bodyPr spcFirstLastPara="1" wrap="square" lIns="121900" tIns="121900" rIns="121900" bIns="121900" anchor="ctr" anchorCtr="0">
                <a:noAutofit/>
              </a:bodyPr>
              <a:lstStyle/>
              <a:p>
                <a:endParaRPr sz="2400"/>
              </a:p>
            </p:txBody>
          </p:sp>
        </p:grpSp>
        <p:grpSp>
          <p:nvGrpSpPr>
            <p:cNvPr id="7616" name="Google Shape;7616;p72"/>
            <p:cNvGrpSpPr/>
            <p:nvPr/>
          </p:nvGrpSpPr>
          <p:grpSpPr>
            <a:xfrm>
              <a:off x="5194708" y="3484366"/>
              <a:ext cx="811409" cy="987304"/>
              <a:chOff x="238125" y="1617275"/>
              <a:chExt cx="1090750" cy="1327200"/>
            </a:xfrm>
          </p:grpSpPr>
          <p:sp>
            <p:nvSpPr>
              <p:cNvPr id="7617" name="Google Shape;7617;p72"/>
              <p:cNvSpPr/>
              <p:nvPr/>
            </p:nvSpPr>
            <p:spPr>
              <a:xfrm>
                <a:off x="413250" y="1792400"/>
                <a:ext cx="740375" cy="740375"/>
              </a:xfrm>
              <a:custGeom>
                <a:avLst/>
                <a:gdLst/>
                <a:ahLst/>
                <a:cxnLst/>
                <a:rect l="l" t="t" r="r" b="b"/>
                <a:pathLst>
                  <a:path w="29615" h="29615" extrusionOk="0">
                    <a:moveTo>
                      <a:pt x="14810" y="1"/>
                    </a:moveTo>
                    <a:cubicBezTo>
                      <a:pt x="6631" y="1"/>
                      <a:pt x="1" y="6631"/>
                      <a:pt x="1" y="14809"/>
                    </a:cubicBezTo>
                    <a:cubicBezTo>
                      <a:pt x="1" y="22988"/>
                      <a:pt x="6631" y="29615"/>
                      <a:pt x="14810" y="29615"/>
                    </a:cubicBezTo>
                    <a:cubicBezTo>
                      <a:pt x="22988" y="29615"/>
                      <a:pt x="29615" y="22988"/>
                      <a:pt x="29615" y="14809"/>
                    </a:cubicBezTo>
                    <a:cubicBezTo>
                      <a:pt x="29615" y="6631"/>
                      <a:pt x="22988" y="1"/>
                      <a:pt x="14810" y="1"/>
                    </a:cubicBezTo>
                    <a:close/>
                  </a:path>
                </a:pathLst>
              </a:custGeom>
              <a:noFill/>
              <a:ln w="19050"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618" name="Google Shape;7618;p72"/>
              <p:cNvSpPr/>
              <p:nvPr/>
            </p:nvSpPr>
            <p:spPr>
              <a:xfrm>
                <a:off x="238125" y="1617275"/>
                <a:ext cx="1090750" cy="1273950"/>
              </a:xfrm>
              <a:custGeom>
                <a:avLst/>
                <a:gdLst/>
                <a:ahLst/>
                <a:cxnLst/>
                <a:rect l="l" t="t" r="r" b="b"/>
                <a:pathLst>
                  <a:path w="43630" h="50958" extrusionOk="0">
                    <a:moveTo>
                      <a:pt x="21815" y="0"/>
                    </a:moveTo>
                    <a:cubicBezTo>
                      <a:pt x="9785" y="0"/>
                      <a:pt x="0" y="9788"/>
                      <a:pt x="0" y="21814"/>
                    </a:cubicBezTo>
                    <a:cubicBezTo>
                      <a:pt x="11" y="22289"/>
                      <a:pt x="401" y="22672"/>
                      <a:pt x="879" y="22672"/>
                    </a:cubicBezTo>
                    <a:cubicBezTo>
                      <a:pt x="1354" y="22672"/>
                      <a:pt x="1744" y="22289"/>
                      <a:pt x="1755" y="21814"/>
                    </a:cubicBezTo>
                    <a:cubicBezTo>
                      <a:pt x="1755" y="10757"/>
                      <a:pt x="10753" y="1755"/>
                      <a:pt x="21811" y="1755"/>
                    </a:cubicBezTo>
                    <a:cubicBezTo>
                      <a:pt x="32869" y="1755"/>
                      <a:pt x="41870" y="10753"/>
                      <a:pt x="41870" y="21814"/>
                    </a:cubicBezTo>
                    <a:cubicBezTo>
                      <a:pt x="41870" y="32872"/>
                      <a:pt x="32872" y="41870"/>
                      <a:pt x="21815" y="41870"/>
                    </a:cubicBezTo>
                    <a:cubicBezTo>
                      <a:pt x="21329" y="41870"/>
                      <a:pt x="20935" y="42263"/>
                      <a:pt x="20935" y="42750"/>
                    </a:cubicBezTo>
                    <a:lnTo>
                      <a:pt x="20935" y="50957"/>
                    </a:lnTo>
                    <a:lnTo>
                      <a:pt x="22694" y="50942"/>
                    </a:lnTo>
                    <a:lnTo>
                      <a:pt x="22694" y="43610"/>
                    </a:lnTo>
                    <a:cubicBezTo>
                      <a:pt x="34316" y="43147"/>
                      <a:pt x="43629" y="33547"/>
                      <a:pt x="43626" y="21814"/>
                    </a:cubicBezTo>
                    <a:cubicBezTo>
                      <a:pt x="43626" y="9785"/>
                      <a:pt x="33841" y="0"/>
                      <a:pt x="21815" y="0"/>
                    </a:cubicBezTo>
                    <a:close/>
                  </a:path>
                </a:pathLst>
              </a:custGeom>
              <a:solidFill>
                <a:srgbClr val="869FB1"/>
              </a:solidFill>
              <a:ln>
                <a:noFill/>
              </a:ln>
            </p:spPr>
            <p:txBody>
              <a:bodyPr spcFirstLastPara="1" wrap="square" lIns="121900" tIns="121900" rIns="121900" bIns="121900" anchor="ctr" anchorCtr="0">
                <a:noAutofit/>
              </a:bodyPr>
              <a:lstStyle/>
              <a:p>
                <a:endParaRPr sz="2400"/>
              </a:p>
            </p:txBody>
          </p:sp>
          <p:sp>
            <p:nvSpPr>
              <p:cNvPr id="7619" name="Google Shape;7619;p72"/>
              <p:cNvSpPr/>
              <p:nvPr/>
            </p:nvSpPr>
            <p:spPr>
              <a:xfrm>
                <a:off x="633750" y="2771175"/>
                <a:ext cx="300950" cy="173300"/>
              </a:xfrm>
              <a:custGeom>
                <a:avLst/>
                <a:gdLst/>
                <a:ahLst/>
                <a:cxnLst/>
                <a:rect l="l" t="t" r="r" b="b"/>
                <a:pathLst>
                  <a:path w="12038" h="6932" extrusionOk="0">
                    <a:moveTo>
                      <a:pt x="11088" y="1"/>
                    </a:moveTo>
                    <a:cubicBezTo>
                      <a:pt x="10863" y="1"/>
                      <a:pt x="10637" y="87"/>
                      <a:pt x="10465" y="260"/>
                    </a:cubicBezTo>
                    <a:lnTo>
                      <a:pt x="6869" y="3859"/>
                    </a:lnTo>
                    <a:lnTo>
                      <a:pt x="5982" y="4742"/>
                    </a:lnTo>
                    <a:lnTo>
                      <a:pt x="5110" y="3874"/>
                    </a:lnTo>
                    <a:lnTo>
                      <a:pt x="1496" y="260"/>
                    </a:lnTo>
                    <a:cubicBezTo>
                      <a:pt x="1342" y="153"/>
                      <a:pt x="1165" y="102"/>
                      <a:pt x="990" y="102"/>
                    </a:cubicBezTo>
                    <a:cubicBezTo>
                      <a:pt x="731" y="102"/>
                      <a:pt x="475" y="214"/>
                      <a:pt x="298" y="427"/>
                    </a:cubicBezTo>
                    <a:cubicBezTo>
                      <a:pt x="1" y="783"/>
                      <a:pt x="27" y="1306"/>
                      <a:pt x="353" y="1636"/>
                    </a:cubicBezTo>
                    <a:lnTo>
                      <a:pt x="5389" y="6675"/>
                    </a:lnTo>
                    <a:cubicBezTo>
                      <a:pt x="5561" y="6846"/>
                      <a:pt x="5786" y="6931"/>
                      <a:pt x="6010" y="6931"/>
                    </a:cubicBezTo>
                    <a:cubicBezTo>
                      <a:pt x="6235" y="6931"/>
                      <a:pt x="6459" y="6846"/>
                      <a:pt x="6632" y="6675"/>
                    </a:cubicBezTo>
                    <a:lnTo>
                      <a:pt x="11667" y="1636"/>
                    </a:lnTo>
                    <a:cubicBezTo>
                      <a:pt x="12019" y="1250"/>
                      <a:pt x="12038" y="668"/>
                      <a:pt x="11711" y="260"/>
                    </a:cubicBezTo>
                    <a:cubicBezTo>
                      <a:pt x="11539" y="87"/>
                      <a:pt x="11313" y="1"/>
                      <a:pt x="11088" y="1"/>
                    </a:cubicBezTo>
                    <a:close/>
                  </a:path>
                </a:pathLst>
              </a:custGeom>
              <a:solidFill>
                <a:srgbClr val="869FB1"/>
              </a:solidFill>
              <a:ln>
                <a:noFill/>
              </a:ln>
            </p:spPr>
            <p:txBody>
              <a:bodyPr spcFirstLastPara="1" wrap="square" lIns="121900" tIns="121900" rIns="121900" bIns="121900" anchor="ctr" anchorCtr="0">
                <a:noAutofit/>
              </a:bodyPr>
              <a:lstStyle/>
              <a:p>
                <a:endParaRPr sz="2400"/>
              </a:p>
            </p:txBody>
          </p:sp>
        </p:grpSp>
      </p:grpSp>
      <p:grpSp>
        <p:nvGrpSpPr>
          <p:cNvPr id="7620" name="Google Shape;7620;p72"/>
          <p:cNvGrpSpPr/>
          <p:nvPr/>
        </p:nvGrpSpPr>
        <p:grpSpPr>
          <a:xfrm>
            <a:off x="4613349" y="4195087"/>
            <a:ext cx="2155952" cy="461675"/>
            <a:chOff x="1808063" y="4294338"/>
            <a:chExt cx="3370782" cy="721817"/>
          </a:xfrm>
        </p:grpSpPr>
        <p:sp>
          <p:nvSpPr>
            <p:cNvPr id="7621" name="Google Shape;7621;p72"/>
            <p:cNvSpPr/>
            <p:nvPr/>
          </p:nvSpPr>
          <p:spPr>
            <a:xfrm>
              <a:off x="1906300" y="4423127"/>
              <a:ext cx="526025" cy="525979"/>
            </a:xfrm>
            <a:custGeom>
              <a:avLst/>
              <a:gdLst/>
              <a:ahLst/>
              <a:cxnLst/>
              <a:rect l="l" t="t" r="r" b="b"/>
              <a:pathLst>
                <a:path w="22903" h="22901" extrusionOk="0">
                  <a:moveTo>
                    <a:pt x="11452" y="4551"/>
                  </a:moveTo>
                  <a:cubicBezTo>
                    <a:pt x="15263" y="4551"/>
                    <a:pt x="18352" y="7640"/>
                    <a:pt x="18352" y="11451"/>
                  </a:cubicBezTo>
                  <a:cubicBezTo>
                    <a:pt x="18352" y="15262"/>
                    <a:pt x="15263" y="18350"/>
                    <a:pt x="11452" y="18350"/>
                  </a:cubicBezTo>
                  <a:lnTo>
                    <a:pt x="11452" y="18351"/>
                  </a:lnTo>
                  <a:cubicBezTo>
                    <a:pt x="7640" y="18351"/>
                    <a:pt x="4552" y="15262"/>
                    <a:pt x="4552" y="11451"/>
                  </a:cubicBezTo>
                  <a:cubicBezTo>
                    <a:pt x="4552" y="7640"/>
                    <a:pt x="7640" y="4551"/>
                    <a:pt x="11452" y="4551"/>
                  </a:cubicBezTo>
                  <a:close/>
                  <a:moveTo>
                    <a:pt x="9850" y="0"/>
                  </a:moveTo>
                  <a:cubicBezTo>
                    <a:pt x="9464" y="0"/>
                    <a:pt x="9152" y="312"/>
                    <a:pt x="9152" y="698"/>
                  </a:cubicBezTo>
                  <a:lnTo>
                    <a:pt x="9152" y="2564"/>
                  </a:lnTo>
                  <a:cubicBezTo>
                    <a:pt x="8324" y="2777"/>
                    <a:pt x="7530" y="3105"/>
                    <a:pt x="6793" y="3539"/>
                  </a:cubicBezTo>
                  <a:lnTo>
                    <a:pt x="5474" y="2221"/>
                  </a:lnTo>
                  <a:cubicBezTo>
                    <a:pt x="5338" y="2085"/>
                    <a:pt x="5159" y="2017"/>
                    <a:pt x="4981" y="2017"/>
                  </a:cubicBezTo>
                  <a:cubicBezTo>
                    <a:pt x="4802" y="2017"/>
                    <a:pt x="4624" y="2085"/>
                    <a:pt x="4487" y="2221"/>
                  </a:cubicBezTo>
                  <a:lnTo>
                    <a:pt x="2222" y="4487"/>
                  </a:lnTo>
                  <a:cubicBezTo>
                    <a:pt x="1949" y="4759"/>
                    <a:pt x="1949" y="5201"/>
                    <a:pt x="2222" y="5473"/>
                  </a:cubicBezTo>
                  <a:lnTo>
                    <a:pt x="3541" y="6791"/>
                  </a:lnTo>
                  <a:cubicBezTo>
                    <a:pt x="3107" y="7528"/>
                    <a:pt x="2777" y="8322"/>
                    <a:pt x="2564" y="9150"/>
                  </a:cubicBezTo>
                  <a:lnTo>
                    <a:pt x="699" y="9150"/>
                  </a:lnTo>
                  <a:cubicBezTo>
                    <a:pt x="313" y="9150"/>
                    <a:pt x="1" y="9462"/>
                    <a:pt x="1" y="9848"/>
                  </a:cubicBezTo>
                  <a:lnTo>
                    <a:pt x="1" y="13053"/>
                  </a:lnTo>
                  <a:cubicBezTo>
                    <a:pt x="1" y="13438"/>
                    <a:pt x="313" y="13751"/>
                    <a:pt x="699" y="13751"/>
                  </a:cubicBezTo>
                  <a:lnTo>
                    <a:pt x="2564" y="13751"/>
                  </a:lnTo>
                  <a:cubicBezTo>
                    <a:pt x="2777" y="14579"/>
                    <a:pt x="3106" y="15373"/>
                    <a:pt x="3541" y="16109"/>
                  </a:cubicBezTo>
                  <a:lnTo>
                    <a:pt x="2222" y="17427"/>
                  </a:lnTo>
                  <a:cubicBezTo>
                    <a:pt x="1949" y="17701"/>
                    <a:pt x="1949" y="18142"/>
                    <a:pt x="2222" y="18415"/>
                  </a:cubicBezTo>
                  <a:lnTo>
                    <a:pt x="4487" y="20681"/>
                  </a:lnTo>
                  <a:cubicBezTo>
                    <a:pt x="4624" y="20817"/>
                    <a:pt x="4802" y="20885"/>
                    <a:pt x="4981" y="20885"/>
                  </a:cubicBezTo>
                  <a:cubicBezTo>
                    <a:pt x="5159" y="20885"/>
                    <a:pt x="5338" y="20817"/>
                    <a:pt x="5474" y="20681"/>
                  </a:cubicBezTo>
                  <a:lnTo>
                    <a:pt x="6793" y="19362"/>
                  </a:lnTo>
                  <a:cubicBezTo>
                    <a:pt x="7530" y="19796"/>
                    <a:pt x="8324" y="20124"/>
                    <a:pt x="9152" y="20339"/>
                  </a:cubicBezTo>
                  <a:lnTo>
                    <a:pt x="9152" y="22204"/>
                  </a:lnTo>
                  <a:cubicBezTo>
                    <a:pt x="9152" y="22588"/>
                    <a:pt x="9464" y="22901"/>
                    <a:pt x="9850" y="22901"/>
                  </a:cubicBezTo>
                  <a:lnTo>
                    <a:pt x="13055" y="22901"/>
                  </a:lnTo>
                  <a:cubicBezTo>
                    <a:pt x="13439" y="22901"/>
                    <a:pt x="13751" y="22588"/>
                    <a:pt x="13751" y="22204"/>
                  </a:cubicBezTo>
                  <a:lnTo>
                    <a:pt x="13751" y="20339"/>
                  </a:lnTo>
                  <a:cubicBezTo>
                    <a:pt x="14581" y="20124"/>
                    <a:pt x="15373" y="19796"/>
                    <a:pt x="16110" y="19362"/>
                  </a:cubicBezTo>
                  <a:lnTo>
                    <a:pt x="17429" y="20680"/>
                  </a:lnTo>
                  <a:cubicBezTo>
                    <a:pt x="17566" y="20816"/>
                    <a:pt x="17744" y="20884"/>
                    <a:pt x="17923" y="20884"/>
                  </a:cubicBezTo>
                  <a:cubicBezTo>
                    <a:pt x="18101" y="20884"/>
                    <a:pt x="18280" y="20816"/>
                    <a:pt x="18416" y="20680"/>
                  </a:cubicBezTo>
                  <a:lnTo>
                    <a:pt x="20682" y="18414"/>
                  </a:lnTo>
                  <a:cubicBezTo>
                    <a:pt x="20954" y="18142"/>
                    <a:pt x="20954" y="17700"/>
                    <a:pt x="20682" y="17427"/>
                  </a:cubicBezTo>
                  <a:lnTo>
                    <a:pt x="19364" y="16109"/>
                  </a:lnTo>
                  <a:cubicBezTo>
                    <a:pt x="19798" y="15373"/>
                    <a:pt x="20126" y="14579"/>
                    <a:pt x="20339" y="13751"/>
                  </a:cubicBezTo>
                  <a:lnTo>
                    <a:pt x="22205" y="13751"/>
                  </a:lnTo>
                  <a:cubicBezTo>
                    <a:pt x="22591" y="13751"/>
                    <a:pt x="22903" y="13438"/>
                    <a:pt x="22903" y="13053"/>
                  </a:cubicBezTo>
                  <a:lnTo>
                    <a:pt x="22903" y="9850"/>
                  </a:lnTo>
                  <a:cubicBezTo>
                    <a:pt x="22903" y="9465"/>
                    <a:pt x="22592" y="9152"/>
                    <a:pt x="22208" y="9152"/>
                  </a:cubicBezTo>
                  <a:cubicBezTo>
                    <a:pt x="22207" y="9152"/>
                    <a:pt x="22206" y="9152"/>
                    <a:pt x="22205" y="9152"/>
                  </a:cubicBezTo>
                  <a:lnTo>
                    <a:pt x="20339" y="9152"/>
                  </a:lnTo>
                  <a:cubicBezTo>
                    <a:pt x="20126" y="8322"/>
                    <a:pt x="19798" y="7530"/>
                    <a:pt x="19364" y="6793"/>
                  </a:cubicBezTo>
                  <a:lnTo>
                    <a:pt x="20682" y="5473"/>
                  </a:lnTo>
                  <a:cubicBezTo>
                    <a:pt x="20954" y="5201"/>
                    <a:pt x="20954" y="4759"/>
                    <a:pt x="20682" y="4487"/>
                  </a:cubicBezTo>
                  <a:lnTo>
                    <a:pt x="18416" y="2221"/>
                  </a:lnTo>
                  <a:cubicBezTo>
                    <a:pt x="18280" y="2085"/>
                    <a:pt x="18101" y="2017"/>
                    <a:pt x="17923" y="2017"/>
                  </a:cubicBezTo>
                  <a:cubicBezTo>
                    <a:pt x="17744" y="2017"/>
                    <a:pt x="17566" y="2085"/>
                    <a:pt x="17429" y="2221"/>
                  </a:cubicBezTo>
                  <a:lnTo>
                    <a:pt x="16110" y="3541"/>
                  </a:lnTo>
                  <a:cubicBezTo>
                    <a:pt x="15373" y="3105"/>
                    <a:pt x="14581" y="2777"/>
                    <a:pt x="13751" y="2564"/>
                  </a:cubicBezTo>
                  <a:lnTo>
                    <a:pt x="13751" y="698"/>
                  </a:lnTo>
                  <a:cubicBezTo>
                    <a:pt x="13751" y="312"/>
                    <a:pt x="13439" y="0"/>
                    <a:pt x="13055" y="0"/>
                  </a:cubicBezTo>
                  <a:close/>
                </a:path>
              </a:pathLst>
            </a:custGeom>
            <a:noFill/>
            <a:ln w="9525" cap="flat" cmpd="sng">
              <a:solidFill>
                <a:srgbClr val="D7DFE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622" name="Google Shape;7622;p72"/>
            <p:cNvSpPr/>
            <p:nvPr/>
          </p:nvSpPr>
          <p:spPr>
            <a:xfrm>
              <a:off x="3795035" y="4655290"/>
              <a:ext cx="721912" cy="360865"/>
            </a:xfrm>
            <a:custGeom>
              <a:avLst/>
              <a:gdLst/>
              <a:ahLst/>
              <a:cxnLst/>
              <a:rect l="l" t="t" r="r" b="b"/>
              <a:pathLst>
                <a:path w="7904" h="3951" extrusionOk="0">
                  <a:moveTo>
                    <a:pt x="1" y="0"/>
                  </a:moveTo>
                  <a:cubicBezTo>
                    <a:pt x="1" y="540"/>
                    <a:pt x="113" y="1075"/>
                    <a:pt x="327" y="1571"/>
                  </a:cubicBezTo>
                  <a:cubicBezTo>
                    <a:pt x="938" y="2971"/>
                    <a:pt x="2332" y="3951"/>
                    <a:pt x="3953" y="3951"/>
                  </a:cubicBezTo>
                  <a:cubicBezTo>
                    <a:pt x="6132" y="3951"/>
                    <a:pt x="7903" y="2178"/>
                    <a:pt x="7903" y="0"/>
                  </a:cubicBezTo>
                  <a:lnTo>
                    <a:pt x="7248" y="0"/>
                  </a:lnTo>
                  <a:cubicBezTo>
                    <a:pt x="7248" y="1818"/>
                    <a:pt x="5770" y="3296"/>
                    <a:pt x="3953" y="3296"/>
                  </a:cubicBezTo>
                  <a:cubicBezTo>
                    <a:pt x="2135" y="3296"/>
                    <a:pt x="657" y="1818"/>
                    <a:pt x="657" y="0"/>
                  </a:cubicBez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623" name="Google Shape;7623;p72"/>
            <p:cNvSpPr/>
            <p:nvPr/>
          </p:nvSpPr>
          <p:spPr>
            <a:xfrm>
              <a:off x="3133137" y="4294338"/>
              <a:ext cx="721729" cy="360865"/>
            </a:xfrm>
            <a:custGeom>
              <a:avLst/>
              <a:gdLst/>
              <a:ahLst/>
              <a:cxnLst/>
              <a:rect l="l" t="t" r="r" b="b"/>
              <a:pathLst>
                <a:path w="7902" h="3951" extrusionOk="0">
                  <a:moveTo>
                    <a:pt x="3951" y="0"/>
                  </a:moveTo>
                  <a:cubicBezTo>
                    <a:pt x="2330" y="0"/>
                    <a:pt x="935" y="982"/>
                    <a:pt x="327" y="2380"/>
                  </a:cubicBezTo>
                  <a:cubicBezTo>
                    <a:pt x="111" y="2874"/>
                    <a:pt x="0" y="3409"/>
                    <a:pt x="0" y="3951"/>
                  </a:cubicBezTo>
                  <a:lnTo>
                    <a:pt x="653" y="3951"/>
                  </a:lnTo>
                  <a:cubicBezTo>
                    <a:pt x="653" y="2135"/>
                    <a:pt x="2133" y="657"/>
                    <a:pt x="3951" y="657"/>
                  </a:cubicBezTo>
                  <a:cubicBezTo>
                    <a:pt x="5767" y="657"/>
                    <a:pt x="7246" y="2135"/>
                    <a:pt x="7246" y="3951"/>
                  </a:cubicBezTo>
                  <a:lnTo>
                    <a:pt x="7901" y="3951"/>
                  </a:lnTo>
                  <a:cubicBezTo>
                    <a:pt x="7901" y="3411"/>
                    <a:pt x="7791" y="2876"/>
                    <a:pt x="7574" y="2381"/>
                  </a:cubicBezTo>
                  <a:cubicBezTo>
                    <a:pt x="6966" y="982"/>
                    <a:pt x="5571" y="0"/>
                    <a:pt x="3951" y="0"/>
                  </a:cubicBezTo>
                  <a:close/>
                </a:path>
              </a:pathLst>
            </a:cu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624" name="Google Shape;7624;p72"/>
            <p:cNvSpPr/>
            <p:nvPr/>
          </p:nvSpPr>
          <p:spPr>
            <a:xfrm>
              <a:off x="1808063" y="4294338"/>
              <a:ext cx="722460" cy="362052"/>
            </a:xfrm>
            <a:custGeom>
              <a:avLst/>
              <a:gdLst/>
              <a:ahLst/>
              <a:cxnLst/>
              <a:rect l="l" t="t" r="r" b="b"/>
              <a:pathLst>
                <a:path w="7910" h="3964" extrusionOk="0">
                  <a:moveTo>
                    <a:pt x="3958" y="0"/>
                  </a:moveTo>
                  <a:cubicBezTo>
                    <a:pt x="3954" y="0"/>
                    <a:pt x="3950" y="0"/>
                    <a:pt x="3946" y="0"/>
                  </a:cubicBezTo>
                  <a:cubicBezTo>
                    <a:pt x="1768" y="6"/>
                    <a:pt x="0" y="1784"/>
                    <a:pt x="6" y="3963"/>
                  </a:cubicBezTo>
                  <a:lnTo>
                    <a:pt x="661" y="3962"/>
                  </a:lnTo>
                  <a:cubicBezTo>
                    <a:pt x="657" y="2144"/>
                    <a:pt x="2131" y="661"/>
                    <a:pt x="3947" y="655"/>
                  </a:cubicBezTo>
                  <a:cubicBezTo>
                    <a:pt x="3951" y="655"/>
                    <a:pt x="3955" y="655"/>
                    <a:pt x="3959" y="655"/>
                  </a:cubicBezTo>
                  <a:cubicBezTo>
                    <a:pt x="5771" y="655"/>
                    <a:pt x="7248" y="2127"/>
                    <a:pt x="7254" y="3939"/>
                  </a:cubicBezTo>
                  <a:lnTo>
                    <a:pt x="7256" y="3939"/>
                  </a:lnTo>
                  <a:lnTo>
                    <a:pt x="7909" y="3938"/>
                  </a:lnTo>
                  <a:cubicBezTo>
                    <a:pt x="7907" y="3398"/>
                    <a:pt x="7795" y="2863"/>
                    <a:pt x="7578" y="2368"/>
                  </a:cubicBezTo>
                  <a:cubicBezTo>
                    <a:pt x="6966" y="976"/>
                    <a:pt x="5573" y="0"/>
                    <a:pt x="3958" y="0"/>
                  </a:cubicBez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625" name="Google Shape;7625;p72"/>
            <p:cNvSpPr/>
            <p:nvPr/>
          </p:nvSpPr>
          <p:spPr>
            <a:xfrm>
              <a:off x="2470965" y="4655290"/>
              <a:ext cx="721912" cy="360865"/>
            </a:xfrm>
            <a:custGeom>
              <a:avLst/>
              <a:gdLst/>
              <a:ahLst/>
              <a:cxnLst/>
              <a:rect l="l" t="t" r="r" b="b"/>
              <a:pathLst>
                <a:path w="7904" h="3951" extrusionOk="0">
                  <a:moveTo>
                    <a:pt x="1" y="0"/>
                  </a:moveTo>
                  <a:cubicBezTo>
                    <a:pt x="1" y="540"/>
                    <a:pt x="111" y="1075"/>
                    <a:pt x="328" y="1571"/>
                  </a:cubicBezTo>
                  <a:cubicBezTo>
                    <a:pt x="938" y="2971"/>
                    <a:pt x="2332" y="3951"/>
                    <a:pt x="3953" y="3951"/>
                  </a:cubicBezTo>
                  <a:cubicBezTo>
                    <a:pt x="5574" y="3951"/>
                    <a:pt x="6967" y="2971"/>
                    <a:pt x="7575" y="1573"/>
                  </a:cubicBezTo>
                  <a:cubicBezTo>
                    <a:pt x="7791" y="1076"/>
                    <a:pt x="7903" y="541"/>
                    <a:pt x="7903" y="0"/>
                  </a:cubicBezTo>
                  <a:lnTo>
                    <a:pt x="7249" y="0"/>
                  </a:lnTo>
                  <a:cubicBezTo>
                    <a:pt x="7249" y="1818"/>
                    <a:pt x="5770" y="3296"/>
                    <a:pt x="3953" y="3296"/>
                  </a:cubicBezTo>
                  <a:cubicBezTo>
                    <a:pt x="2135" y="3296"/>
                    <a:pt x="657" y="1818"/>
                    <a:pt x="657" y="0"/>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626" name="Google Shape;7626;p72"/>
            <p:cNvSpPr/>
            <p:nvPr/>
          </p:nvSpPr>
          <p:spPr>
            <a:xfrm>
              <a:off x="4456385" y="4294338"/>
              <a:ext cx="722460" cy="362052"/>
            </a:xfrm>
            <a:custGeom>
              <a:avLst/>
              <a:gdLst/>
              <a:ahLst/>
              <a:cxnLst/>
              <a:rect l="l" t="t" r="r" b="b"/>
              <a:pathLst>
                <a:path w="7910" h="3964" extrusionOk="0">
                  <a:moveTo>
                    <a:pt x="3959" y="0"/>
                  </a:moveTo>
                  <a:cubicBezTo>
                    <a:pt x="3955" y="0"/>
                    <a:pt x="3951" y="0"/>
                    <a:pt x="3947" y="0"/>
                  </a:cubicBezTo>
                  <a:cubicBezTo>
                    <a:pt x="1769" y="8"/>
                    <a:pt x="1" y="1786"/>
                    <a:pt x="7" y="3963"/>
                  </a:cubicBezTo>
                  <a:lnTo>
                    <a:pt x="664" y="3962"/>
                  </a:lnTo>
                  <a:cubicBezTo>
                    <a:pt x="658" y="2144"/>
                    <a:pt x="2132" y="661"/>
                    <a:pt x="3948" y="657"/>
                  </a:cubicBezTo>
                  <a:cubicBezTo>
                    <a:pt x="3952" y="657"/>
                    <a:pt x="3956" y="657"/>
                    <a:pt x="3960" y="657"/>
                  </a:cubicBezTo>
                  <a:cubicBezTo>
                    <a:pt x="5772" y="657"/>
                    <a:pt x="7249" y="2127"/>
                    <a:pt x="7255" y="3941"/>
                  </a:cubicBezTo>
                  <a:lnTo>
                    <a:pt x="7257" y="3941"/>
                  </a:lnTo>
                  <a:lnTo>
                    <a:pt x="7910" y="3939"/>
                  </a:lnTo>
                  <a:cubicBezTo>
                    <a:pt x="7908" y="3398"/>
                    <a:pt x="7796" y="2865"/>
                    <a:pt x="7578" y="2370"/>
                  </a:cubicBezTo>
                  <a:cubicBezTo>
                    <a:pt x="6967" y="976"/>
                    <a:pt x="5574" y="0"/>
                    <a:pt x="3959" y="0"/>
                  </a:cubicBezTo>
                  <a:close/>
                </a:path>
              </a:pathLst>
            </a:custGeom>
            <a:noFill/>
            <a:ln w="9525" cap="flat" cmpd="sng">
              <a:solidFill>
                <a:srgbClr val="667E9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627" name="Google Shape;7627;p72"/>
            <p:cNvSpPr/>
            <p:nvPr/>
          </p:nvSpPr>
          <p:spPr>
            <a:xfrm>
              <a:off x="2568813" y="4351427"/>
              <a:ext cx="526025" cy="525979"/>
            </a:xfrm>
            <a:custGeom>
              <a:avLst/>
              <a:gdLst/>
              <a:ahLst/>
              <a:cxnLst/>
              <a:rect l="l" t="t" r="r" b="b"/>
              <a:pathLst>
                <a:path w="22903" h="22901" extrusionOk="0">
                  <a:moveTo>
                    <a:pt x="11452" y="4551"/>
                  </a:moveTo>
                  <a:cubicBezTo>
                    <a:pt x="15263" y="4551"/>
                    <a:pt x="18352" y="7640"/>
                    <a:pt x="18352" y="11451"/>
                  </a:cubicBezTo>
                  <a:cubicBezTo>
                    <a:pt x="18352" y="15262"/>
                    <a:pt x="15263" y="18350"/>
                    <a:pt x="11452" y="18350"/>
                  </a:cubicBezTo>
                  <a:lnTo>
                    <a:pt x="11452" y="18351"/>
                  </a:lnTo>
                  <a:cubicBezTo>
                    <a:pt x="7640" y="18351"/>
                    <a:pt x="4552" y="15262"/>
                    <a:pt x="4552" y="11451"/>
                  </a:cubicBezTo>
                  <a:cubicBezTo>
                    <a:pt x="4552" y="7640"/>
                    <a:pt x="7640" y="4551"/>
                    <a:pt x="11452" y="4551"/>
                  </a:cubicBezTo>
                  <a:close/>
                  <a:moveTo>
                    <a:pt x="9850" y="0"/>
                  </a:moveTo>
                  <a:cubicBezTo>
                    <a:pt x="9464" y="0"/>
                    <a:pt x="9152" y="312"/>
                    <a:pt x="9152" y="698"/>
                  </a:cubicBezTo>
                  <a:lnTo>
                    <a:pt x="9152" y="2564"/>
                  </a:lnTo>
                  <a:cubicBezTo>
                    <a:pt x="8324" y="2777"/>
                    <a:pt x="7530" y="3105"/>
                    <a:pt x="6793" y="3539"/>
                  </a:cubicBezTo>
                  <a:lnTo>
                    <a:pt x="5474" y="2221"/>
                  </a:lnTo>
                  <a:cubicBezTo>
                    <a:pt x="5338" y="2085"/>
                    <a:pt x="5159" y="2017"/>
                    <a:pt x="4981" y="2017"/>
                  </a:cubicBezTo>
                  <a:cubicBezTo>
                    <a:pt x="4802" y="2017"/>
                    <a:pt x="4624" y="2085"/>
                    <a:pt x="4487" y="2221"/>
                  </a:cubicBezTo>
                  <a:lnTo>
                    <a:pt x="2222" y="4487"/>
                  </a:lnTo>
                  <a:cubicBezTo>
                    <a:pt x="1949" y="4759"/>
                    <a:pt x="1949" y="5201"/>
                    <a:pt x="2222" y="5473"/>
                  </a:cubicBezTo>
                  <a:lnTo>
                    <a:pt x="3541" y="6791"/>
                  </a:lnTo>
                  <a:cubicBezTo>
                    <a:pt x="3107" y="7528"/>
                    <a:pt x="2777" y="8322"/>
                    <a:pt x="2564" y="9150"/>
                  </a:cubicBezTo>
                  <a:lnTo>
                    <a:pt x="699" y="9150"/>
                  </a:lnTo>
                  <a:cubicBezTo>
                    <a:pt x="313" y="9150"/>
                    <a:pt x="1" y="9462"/>
                    <a:pt x="1" y="9848"/>
                  </a:cubicBezTo>
                  <a:lnTo>
                    <a:pt x="1" y="13053"/>
                  </a:lnTo>
                  <a:cubicBezTo>
                    <a:pt x="1" y="13438"/>
                    <a:pt x="313" y="13751"/>
                    <a:pt x="699" y="13751"/>
                  </a:cubicBezTo>
                  <a:lnTo>
                    <a:pt x="2564" y="13751"/>
                  </a:lnTo>
                  <a:cubicBezTo>
                    <a:pt x="2777" y="14579"/>
                    <a:pt x="3106" y="15373"/>
                    <a:pt x="3541" y="16109"/>
                  </a:cubicBezTo>
                  <a:lnTo>
                    <a:pt x="2222" y="17427"/>
                  </a:lnTo>
                  <a:cubicBezTo>
                    <a:pt x="1949" y="17701"/>
                    <a:pt x="1949" y="18142"/>
                    <a:pt x="2222" y="18415"/>
                  </a:cubicBezTo>
                  <a:lnTo>
                    <a:pt x="4487" y="20681"/>
                  </a:lnTo>
                  <a:cubicBezTo>
                    <a:pt x="4624" y="20817"/>
                    <a:pt x="4802" y="20885"/>
                    <a:pt x="4981" y="20885"/>
                  </a:cubicBezTo>
                  <a:cubicBezTo>
                    <a:pt x="5159" y="20885"/>
                    <a:pt x="5338" y="20817"/>
                    <a:pt x="5474" y="20681"/>
                  </a:cubicBezTo>
                  <a:lnTo>
                    <a:pt x="6793" y="19362"/>
                  </a:lnTo>
                  <a:cubicBezTo>
                    <a:pt x="7530" y="19796"/>
                    <a:pt x="8324" y="20124"/>
                    <a:pt x="9152" y="20339"/>
                  </a:cubicBezTo>
                  <a:lnTo>
                    <a:pt x="9152" y="22204"/>
                  </a:lnTo>
                  <a:cubicBezTo>
                    <a:pt x="9152" y="22588"/>
                    <a:pt x="9464" y="22901"/>
                    <a:pt x="9850" y="22901"/>
                  </a:cubicBezTo>
                  <a:lnTo>
                    <a:pt x="13055" y="22901"/>
                  </a:lnTo>
                  <a:cubicBezTo>
                    <a:pt x="13439" y="22901"/>
                    <a:pt x="13751" y="22588"/>
                    <a:pt x="13751" y="22204"/>
                  </a:cubicBezTo>
                  <a:lnTo>
                    <a:pt x="13751" y="20339"/>
                  </a:lnTo>
                  <a:cubicBezTo>
                    <a:pt x="14581" y="20124"/>
                    <a:pt x="15373" y="19796"/>
                    <a:pt x="16110" y="19362"/>
                  </a:cubicBezTo>
                  <a:lnTo>
                    <a:pt x="17429" y="20680"/>
                  </a:lnTo>
                  <a:cubicBezTo>
                    <a:pt x="17566" y="20816"/>
                    <a:pt x="17744" y="20884"/>
                    <a:pt x="17923" y="20884"/>
                  </a:cubicBezTo>
                  <a:cubicBezTo>
                    <a:pt x="18101" y="20884"/>
                    <a:pt x="18280" y="20816"/>
                    <a:pt x="18416" y="20680"/>
                  </a:cubicBezTo>
                  <a:lnTo>
                    <a:pt x="20682" y="18414"/>
                  </a:lnTo>
                  <a:cubicBezTo>
                    <a:pt x="20954" y="18142"/>
                    <a:pt x="20954" y="17700"/>
                    <a:pt x="20682" y="17427"/>
                  </a:cubicBezTo>
                  <a:lnTo>
                    <a:pt x="19364" y="16109"/>
                  </a:lnTo>
                  <a:cubicBezTo>
                    <a:pt x="19798" y="15373"/>
                    <a:pt x="20126" y="14579"/>
                    <a:pt x="20339" y="13751"/>
                  </a:cubicBezTo>
                  <a:lnTo>
                    <a:pt x="22205" y="13751"/>
                  </a:lnTo>
                  <a:cubicBezTo>
                    <a:pt x="22591" y="13751"/>
                    <a:pt x="22903" y="13438"/>
                    <a:pt x="22903" y="13053"/>
                  </a:cubicBezTo>
                  <a:lnTo>
                    <a:pt x="22903" y="9850"/>
                  </a:lnTo>
                  <a:cubicBezTo>
                    <a:pt x="22903" y="9465"/>
                    <a:pt x="22592" y="9152"/>
                    <a:pt x="22208" y="9152"/>
                  </a:cubicBezTo>
                  <a:cubicBezTo>
                    <a:pt x="22207" y="9152"/>
                    <a:pt x="22206" y="9152"/>
                    <a:pt x="22205" y="9152"/>
                  </a:cubicBezTo>
                  <a:lnTo>
                    <a:pt x="20339" y="9152"/>
                  </a:lnTo>
                  <a:cubicBezTo>
                    <a:pt x="20126" y="8322"/>
                    <a:pt x="19798" y="7530"/>
                    <a:pt x="19364" y="6793"/>
                  </a:cubicBezTo>
                  <a:lnTo>
                    <a:pt x="20682" y="5473"/>
                  </a:lnTo>
                  <a:cubicBezTo>
                    <a:pt x="20954" y="5201"/>
                    <a:pt x="20954" y="4759"/>
                    <a:pt x="20682" y="4487"/>
                  </a:cubicBezTo>
                  <a:lnTo>
                    <a:pt x="18416" y="2221"/>
                  </a:lnTo>
                  <a:cubicBezTo>
                    <a:pt x="18280" y="2085"/>
                    <a:pt x="18101" y="2017"/>
                    <a:pt x="17923" y="2017"/>
                  </a:cubicBezTo>
                  <a:cubicBezTo>
                    <a:pt x="17744" y="2017"/>
                    <a:pt x="17566" y="2085"/>
                    <a:pt x="17429" y="2221"/>
                  </a:cubicBezTo>
                  <a:lnTo>
                    <a:pt x="16110" y="3541"/>
                  </a:lnTo>
                  <a:cubicBezTo>
                    <a:pt x="15373" y="3105"/>
                    <a:pt x="14581" y="2777"/>
                    <a:pt x="13751" y="2564"/>
                  </a:cubicBezTo>
                  <a:lnTo>
                    <a:pt x="13751" y="698"/>
                  </a:lnTo>
                  <a:cubicBezTo>
                    <a:pt x="13751" y="312"/>
                    <a:pt x="13439" y="0"/>
                    <a:pt x="13055" y="0"/>
                  </a:cubicBezTo>
                  <a:close/>
                </a:path>
              </a:pathLst>
            </a:custGeom>
            <a:noFill/>
            <a:ln w="9525" cap="flat" cmpd="sng">
              <a:solidFill>
                <a:srgbClr val="D7DFE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628" name="Google Shape;7628;p72"/>
            <p:cNvSpPr/>
            <p:nvPr/>
          </p:nvSpPr>
          <p:spPr>
            <a:xfrm>
              <a:off x="3231883" y="4423127"/>
              <a:ext cx="526025" cy="525979"/>
            </a:xfrm>
            <a:custGeom>
              <a:avLst/>
              <a:gdLst/>
              <a:ahLst/>
              <a:cxnLst/>
              <a:rect l="l" t="t" r="r" b="b"/>
              <a:pathLst>
                <a:path w="22903" h="22901" extrusionOk="0">
                  <a:moveTo>
                    <a:pt x="11452" y="4551"/>
                  </a:moveTo>
                  <a:cubicBezTo>
                    <a:pt x="15263" y="4551"/>
                    <a:pt x="18352" y="7640"/>
                    <a:pt x="18352" y="11451"/>
                  </a:cubicBezTo>
                  <a:cubicBezTo>
                    <a:pt x="18352" y="15262"/>
                    <a:pt x="15263" y="18350"/>
                    <a:pt x="11452" y="18350"/>
                  </a:cubicBezTo>
                  <a:lnTo>
                    <a:pt x="11452" y="18351"/>
                  </a:lnTo>
                  <a:cubicBezTo>
                    <a:pt x="7640" y="18351"/>
                    <a:pt x="4552" y="15262"/>
                    <a:pt x="4552" y="11451"/>
                  </a:cubicBezTo>
                  <a:cubicBezTo>
                    <a:pt x="4552" y="7640"/>
                    <a:pt x="7640" y="4551"/>
                    <a:pt x="11452" y="4551"/>
                  </a:cubicBezTo>
                  <a:close/>
                  <a:moveTo>
                    <a:pt x="9850" y="0"/>
                  </a:moveTo>
                  <a:cubicBezTo>
                    <a:pt x="9464" y="0"/>
                    <a:pt x="9152" y="312"/>
                    <a:pt x="9152" y="698"/>
                  </a:cubicBezTo>
                  <a:lnTo>
                    <a:pt x="9152" y="2564"/>
                  </a:lnTo>
                  <a:cubicBezTo>
                    <a:pt x="8324" y="2777"/>
                    <a:pt x="7530" y="3105"/>
                    <a:pt x="6793" y="3539"/>
                  </a:cubicBezTo>
                  <a:lnTo>
                    <a:pt x="5474" y="2221"/>
                  </a:lnTo>
                  <a:cubicBezTo>
                    <a:pt x="5338" y="2085"/>
                    <a:pt x="5159" y="2017"/>
                    <a:pt x="4981" y="2017"/>
                  </a:cubicBezTo>
                  <a:cubicBezTo>
                    <a:pt x="4802" y="2017"/>
                    <a:pt x="4624" y="2085"/>
                    <a:pt x="4487" y="2221"/>
                  </a:cubicBezTo>
                  <a:lnTo>
                    <a:pt x="2222" y="4487"/>
                  </a:lnTo>
                  <a:cubicBezTo>
                    <a:pt x="1949" y="4759"/>
                    <a:pt x="1949" y="5201"/>
                    <a:pt x="2222" y="5473"/>
                  </a:cubicBezTo>
                  <a:lnTo>
                    <a:pt x="3541" y="6791"/>
                  </a:lnTo>
                  <a:cubicBezTo>
                    <a:pt x="3107" y="7528"/>
                    <a:pt x="2777" y="8322"/>
                    <a:pt x="2564" y="9150"/>
                  </a:cubicBezTo>
                  <a:lnTo>
                    <a:pt x="699" y="9150"/>
                  </a:lnTo>
                  <a:cubicBezTo>
                    <a:pt x="313" y="9150"/>
                    <a:pt x="1" y="9462"/>
                    <a:pt x="1" y="9848"/>
                  </a:cubicBezTo>
                  <a:lnTo>
                    <a:pt x="1" y="13053"/>
                  </a:lnTo>
                  <a:cubicBezTo>
                    <a:pt x="1" y="13438"/>
                    <a:pt x="313" y="13751"/>
                    <a:pt x="699" y="13751"/>
                  </a:cubicBezTo>
                  <a:lnTo>
                    <a:pt x="2564" y="13751"/>
                  </a:lnTo>
                  <a:cubicBezTo>
                    <a:pt x="2777" y="14579"/>
                    <a:pt x="3106" y="15373"/>
                    <a:pt x="3541" y="16109"/>
                  </a:cubicBezTo>
                  <a:lnTo>
                    <a:pt x="2222" y="17427"/>
                  </a:lnTo>
                  <a:cubicBezTo>
                    <a:pt x="1949" y="17701"/>
                    <a:pt x="1949" y="18142"/>
                    <a:pt x="2222" y="18415"/>
                  </a:cubicBezTo>
                  <a:lnTo>
                    <a:pt x="4487" y="20681"/>
                  </a:lnTo>
                  <a:cubicBezTo>
                    <a:pt x="4624" y="20817"/>
                    <a:pt x="4802" y="20885"/>
                    <a:pt x="4981" y="20885"/>
                  </a:cubicBezTo>
                  <a:cubicBezTo>
                    <a:pt x="5159" y="20885"/>
                    <a:pt x="5338" y="20817"/>
                    <a:pt x="5474" y="20681"/>
                  </a:cubicBezTo>
                  <a:lnTo>
                    <a:pt x="6793" y="19362"/>
                  </a:lnTo>
                  <a:cubicBezTo>
                    <a:pt x="7530" y="19796"/>
                    <a:pt x="8324" y="20124"/>
                    <a:pt x="9152" y="20339"/>
                  </a:cubicBezTo>
                  <a:lnTo>
                    <a:pt x="9152" y="22204"/>
                  </a:lnTo>
                  <a:cubicBezTo>
                    <a:pt x="9152" y="22588"/>
                    <a:pt x="9464" y="22901"/>
                    <a:pt x="9850" y="22901"/>
                  </a:cubicBezTo>
                  <a:lnTo>
                    <a:pt x="13055" y="22901"/>
                  </a:lnTo>
                  <a:cubicBezTo>
                    <a:pt x="13439" y="22901"/>
                    <a:pt x="13751" y="22588"/>
                    <a:pt x="13751" y="22204"/>
                  </a:cubicBezTo>
                  <a:lnTo>
                    <a:pt x="13751" y="20339"/>
                  </a:lnTo>
                  <a:cubicBezTo>
                    <a:pt x="14581" y="20124"/>
                    <a:pt x="15373" y="19796"/>
                    <a:pt x="16110" y="19362"/>
                  </a:cubicBezTo>
                  <a:lnTo>
                    <a:pt x="17429" y="20680"/>
                  </a:lnTo>
                  <a:cubicBezTo>
                    <a:pt x="17566" y="20816"/>
                    <a:pt x="17744" y="20884"/>
                    <a:pt x="17923" y="20884"/>
                  </a:cubicBezTo>
                  <a:cubicBezTo>
                    <a:pt x="18101" y="20884"/>
                    <a:pt x="18280" y="20816"/>
                    <a:pt x="18416" y="20680"/>
                  </a:cubicBezTo>
                  <a:lnTo>
                    <a:pt x="20682" y="18414"/>
                  </a:lnTo>
                  <a:cubicBezTo>
                    <a:pt x="20954" y="18142"/>
                    <a:pt x="20954" y="17700"/>
                    <a:pt x="20682" y="17427"/>
                  </a:cubicBezTo>
                  <a:lnTo>
                    <a:pt x="19364" y="16109"/>
                  </a:lnTo>
                  <a:cubicBezTo>
                    <a:pt x="19798" y="15373"/>
                    <a:pt x="20126" y="14579"/>
                    <a:pt x="20339" y="13751"/>
                  </a:cubicBezTo>
                  <a:lnTo>
                    <a:pt x="22205" y="13751"/>
                  </a:lnTo>
                  <a:cubicBezTo>
                    <a:pt x="22591" y="13751"/>
                    <a:pt x="22903" y="13438"/>
                    <a:pt x="22903" y="13053"/>
                  </a:cubicBezTo>
                  <a:lnTo>
                    <a:pt x="22903" y="9850"/>
                  </a:lnTo>
                  <a:cubicBezTo>
                    <a:pt x="22903" y="9465"/>
                    <a:pt x="22592" y="9152"/>
                    <a:pt x="22208" y="9152"/>
                  </a:cubicBezTo>
                  <a:cubicBezTo>
                    <a:pt x="22207" y="9152"/>
                    <a:pt x="22206" y="9152"/>
                    <a:pt x="22205" y="9152"/>
                  </a:cubicBezTo>
                  <a:lnTo>
                    <a:pt x="20339" y="9152"/>
                  </a:lnTo>
                  <a:cubicBezTo>
                    <a:pt x="20126" y="8322"/>
                    <a:pt x="19798" y="7530"/>
                    <a:pt x="19364" y="6793"/>
                  </a:cubicBezTo>
                  <a:lnTo>
                    <a:pt x="20682" y="5473"/>
                  </a:lnTo>
                  <a:cubicBezTo>
                    <a:pt x="20954" y="5201"/>
                    <a:pt x="20954" y="4759"/>
                    <a:pt x="20682" y="4487"/>
                  </a:cubicBezTo>
                  <a:lnTo>
                    <a:pt x="18416" y="2221"/>
                  </a:lnTo>
                  <a:cubicBezTo>
                    <a:pt x="18280" y="2085"/>
                    <a:pt x="18101" y="2017"/>
                    <a:pt x="17923" y="2017"/>
                  </a:cubicBezTo>
                  <a:cubicBezTo>
                    <a:pt x="17744" y="2017"/>
                    <a:pt x="17566" y="2085"/>
                    <a:pt x="17429" y="2221"/>
                  </a:cubicBezTo>
                  <a:lnTo>
                    <a:pt x="16110" y="3541"/>
                  </a:lnTo>
                  <a:cubicBezTo>
                    <a:pt x="15373" y="3105"/>
                    <a:pt x="14581" y="2777"/>
                    <a:pt x="13751" y="2564"/>
                  </a:cubicBezTo>
                  <a:lnTo>
                    <a:pt x="13751" y="698"/>
                  </a:lnTo>
                  <a:cubicBezTo>
                    <a:pt x="13751" y="312"/>
                    <a:pt x="13439" y="0"/>
                    <a:pt x="13055" y="0"/>
                  </a:cubicBezTo>
                  <a:close/>
                </a:path>
              </a:pathLst>
            </a:custGeom>
            <a:noFill/>
            <a:ln w="9525" cap="flat" cmpd="sng">
              <a:solidFill>
                <a:srgbClr val="D7DFE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629" name="Google Shape;7629;p72"/>
            <p:cNvSpPr/>
            <p:nvPr/>
          </p:nvSpPr>
          <p:spPr>
            <a:xfrm>
              <a:off x="3894395" y="4351427"/>
              <a:ext cx="526025" cy="525979"/>
            </a:xfrm>
            <a:custGeom>
              <a:avLst/>
              <a:gdLst/>
              <a:ahLst/>
              <a:cxnLst/>
              <a:rect l="l" t="t" r="r" b="b"/>
              <a:pathLst>
                <a:path w="22903" h="22901" extrusionOk="0">
                  <a:moveTo>
                    <a:pt x="11452" y="4551"/>
                  </a:moveTo>
                  <a:cubicBezTo>
                    <a:pt x="15263" y="4551"/>
                    <a:pt x="18352" y="7640"/>
                    <a:pt x="18352" y="11451"/>
                  </a:cubicBezTo>
                  <a:cubicBezTo>
                    <a:pt x="18352" y="15262"/>
                    <a:pt x="15263" y="18350"/>
                    <a:pt x="11452" y="18350"/>
                  </a:cubicBezTo>
                  <a:lnTo>
                    <a:pt x="11452" y="18351"/>
                  </a:lnTo>
                  <a:cubicBezTo>
                    <a:pt x="7640" y="18351"/>
                    <a:pt x="4552" y="15262"/>
                    <a:pt x="4552" y="11451"/>
                  </a:cubicBezTo>
                  <a:cubicBezTo>
                    <a:pt x="4552" y="7640"/>
                    <a:pt x="7640" y="4551"/>
                    <a:pt x="11452" y="4551"/>
                  </a:cubicBezTo>
                  <a:close/>
                  <a:moveTo>
                    <a:pt x="9850" y="0"/>
                  </a:moveTo>
                  <a:cubicBezTo>
                    <a:pt x="9464" y="0"/>
                    <a:pt x="9152" y="312"/>
                    <a:pt x="9152" y="698"/>
                  </a:cubicBezTo>
                  <a:lnTo>
                    <a:pt x="9152" y="2564"/>
                  </a:lnTo>
                  <a:cubicBezTo>
                    <a:pt x="8324" y="2777"/>
                    <a:pt x="7530" y="3105"/>
                    <a:pt x="6793" y="3539"/>
                  </a:cubicBezTo>
                  <a:lnTo>
                    <a:pt x="5474" y="2221"/>
                  </a:lnTo>
                  <a:cubicBezTo>
                    <a:pt x="5338" y="2085"/>
                    <a:pt x="5159" y="2017"/>
                    <a:pt x="4981" y="2017"/>
                  </a:cubicBezTo>
                  <a:cubicBezTo>
                    <a:pt x="4802" y="2017"/>
                    <a:pt x="4624" y="2085"/>
                    <a:pt x="4487" y="2221"/>
                  </a:cubicBezTo>
                  <a:lnTo>
                    <a:pt x="2222" y="4487"/>
                  </a:lnTo>
                  <a:cubicBezTo>
                    <a:pt x="1949" y="4759"/>
                    <a:pt x="1949" y="5201"/>
                    <a:pt x="2222" y="5473"/>
                  </a:cubicBezTo>
                  <a:lnTo>
                    <a:pt x="3541" y="6791"/>
                  </a:lnTo>
                  <a:cubicBezTo>
                    <a:pt x="3107" y="7528"/>
                    <a:pt x="2777" y="8322"/>
                    <a:pt x="2564" y="9150"/>
                  </a:cubicBezTo>
                  <a:lnTo>
                    <a:pt x="699" y="9150"/>
                  </a:lnTo>
                  <a:cubicBezTo>
                    <a:pt x="313" y="9150"/>
                    <a:pt x="1" y="9462"/>
                    <a:pt x="1" y="9848"/>
                  </a:cubicBezTo>
                  <a:lnTo>
                    <a:pt x="1" y="13053"/>
                  </a:lnTo>
                  <a:cubicBezTo>
                    <a:pt x="1" y="13438"/>
                    <a:pt x="313" y="13751"/>
                    <a:pt x="699" y="13751"/>
                  </a:cubicBezTo>
                  <a:lnTo>
                    <a:pt x="2564" y="13751"/>
                  </a:lnTo>
                  <a:cubicBezTo>
                    <a:pt x="2777" y="14579"/>
                    <a:pt x="3106" y="15373"/>
                    <a:pt x="3541" y="16109"/>
                  </a:cubicBezTo>
                  <a:lnTo>
                    <a:pt x="2222" y="17427"/>
                  </a:lnTo>
                  <a:cubicBezTo>
                    <a:pt x="1949" y="17701"/>
                    <a:pt x="1949" y="18142"/>
                    <a:pt x="2222" y="18415"/>
                  </a:cubicBezTo>
                  <a:lnTo>
                    <a:pt x="4487" y="20681"/>
                  </a:lnTo>
                  <a:cubicBezTo>
                    <a:pt x="4624" y="20817"/>
                    <a:pt x="4802" y="20885"/>
                    <a:pt x="4981" y="20885"/>
                  </a:cubicBezTo>
                  <a:cubicBezTo>
                    <a:pt x="5159" y="20885"/>
                    <a:pt x="5338" y="20817"/>
                    <a:pt x="5474" y="20681"/>
                  </a:cubicBezTo>
                  <a:lnTo>
                    <a:pt x="6793" y="19362"/>
                  </a:lnTo>
                  <a:cubicBezTo>
                    <a:pt x="7530" y="19796"/>
                    <a:pt x="8324" y="20124"/>
                    <a:pt x="9152" y="20339"/>
                  </a:cubicBezTo>
                  <a:lnTo>
                    <a:pt x="9152" y="22204"/>
                  </a:lnTo>
                  <a:cubicBezTo>
                    <a:pt x="9152" y="22588"/>
                    <a:pt x="9464" y="22901"/>
                    <a:pt x="9850" y="22901"/>
                  </a:cubicBezTo>
                  <a:lnTo>
                    <a:pt x="13055" y="22901"/>
                  </a:lnTo>
                  <a:cubicBezTo>
                    <a:pt x="13439" y="22901"/>
                    <a:pt x="13751" y="22588"/>
                    <a:pt x="13751" y="22204"/>
                  </a:cubicBezTo>
                  <a:lnTo>
                    <a:pt x="13751" y="20339"/>
                  </a:lnTo>
                  <a:cubicBezTo>
                    <a:pt x="14581" y="20124"/>
                    <a:pt x="15373" y="19796"/>
                    <a:pt x="16110" y="19362"/>
                  </a:cubicBezTo>
                  <a:lnTo>
                    <a:pt x="17429" y="20680"/>
                  </a:lnTo>
                  <a:cubicBezTo>
                    <a:pt x="17566" y="20816"/>
                    <a:pt x="17744" y="20884"/>
                    <a:pt x="17923" y="20884"/>
                  </a:cubicBezTo>
                  <a:cubicBezTo>
                    <a:pt x="18101" y="20884"/>
                    <a:pt x="18280" y="20816"/>
                    <a:pt x="18416" y="20680"/>
                  </a:cubicBezTo>
                  <a:lnTo>
                    <a:pt x="20682" y="18414"/>
                  </a:lnTo>
                  <a:cubicBezTo>
                    <a:pt x="20954" y="18142"/>
                    <a:pt x="20954" y="17700"/>
                    <a:pt x="20682" y="17427"/>
                  </a:cubicBezTo>
                  <a:lnTo>
                    <a:pt x="19364" y="16109"/>
                  </a:lnTo>
                  <a:cubicBezTo>
                    <a:pt x="19798" y="15373"/>
                    <a:pt x="20126" y="14579"/>
                    <a:pt x="20339" y="13751"/>
                  </a:cubicBezTo>
                  <a:lnTo>
                    <a:pt x="22205" y="13751"/>
                  </a:lnTo>
                  <a:cubicBezTo>
                    <a:pt x="22591" y="13751"/>
                    <a:pt x="22903" y="13438"/>
                    <a:pt x="22903" y="13053"/>
                  </a:cubicBezTo>
                  <a:lnTo>
                    <a:pt x="22903" y="9850"/>
                  </a:lnTo>
                  <a:cubicBezTo>
                    <a:pt x="22903" y="9465"/>
                    <a:pt x="22592" y="9152"/>
                    <a:pt x="22208" y="9152"/>
                  </a:cubicBezTo>
                  <a:cubicBezTo>
                    <a:pt x="22207" y="9152"/>
                    <a:pt x="22206" y="9152"/>
                    <a:pt x="22205" y="9152"/>
                  </a:cubicBezTo>
                  <a:lnTo>
                    <a:pt x="20339" y="9152"/>
                  </a:lnTo>
                  <a:cubicBezTo>
                    <a:pt x="20126" y="8322"/>
                    <a:pt x="19798" y="7530"/>
                    <a:pt x="19364" y="6793"/>
                  </a:cubicBezTo>
                  <a:lnTo>
                    <a:pt x="20682" y="5473"/>
                  </a:lnTo>
                  <a:cubicBezTo>
                    <a:pt x="20954" y="5201"/>
                    <a:pt x="20954" y="4759"/>
                    <a:pt x="20682" y="4487"/>
                  </a:cubicBezTo>
                  <a:lnTo>
                    <a:pt x="18416" y="2221"/>
                  </a:lnTo>
                  <a:cubicBezTo>
                    <a:pt x="18280" y="2085"/>
                    <a:pt x="18101" y="2017"/>
                    <a:pt x="17923" y="2017"/>
                  </a:cubicBezTo>
                  <a:cubicBezTo>
                    <a:pt x="17744" y="2017"/>
                    <a:pt x="17566" y="2085"/>
                    <a:pt x="17429" y="2221"/>
                  </a:cubicBezTo>
                  <a:lnTo>
                    <a:pt x="16110" y="3541"/>
                  </a:lnTo>
                  <a:cubicBezTo>
                    <a:pt x="15373" y="3105"/>
                    <a:pt x="14581" y="2777"/>
                    <a:pt x="13751" y="2564"/>
                  </a:cubicBezTo>
                  <a:lnTo>
                    <a:pt x="13751" y="698"/>
                  </a:lnTo>
                  <a:cubicBezTo>
                    <a:pt x="13751" y="312"/>
                    <a:pt x="13439" y="0"/>
                    <a:pt x="13055" y="0"/>
                  </a:cubicBezTo>
                  <a:close/>
                </a:path>
              </a:pathLst>
            </a:custGeom>
            <a:noFill/>
            <a:ln w="9525" cap="flat" cmpd="sng">
              <a:solidFill>
                <a:srgbClr val="D7DFE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630" name="Google Shape;7630;p72"/>
            <p:cNvSpPr/>
            <p:nvPr/>
          </p:nvSpPr>
          <p:spPr>
            <a:xfrm>
              <a:off x="4560958" y="4423127"/>
              <a:ext cx="526025" cy="525979"/>
            </a:xfrm>
            <a:custGeom>
              <a:avLst/>
              <a:gdLst/>
              <a:ahLst/>
              <a:cxnLst/>
              <a:rect l="l" t="t" r="r" b="b"/>
              <a:pathLst>
                <a:path w="22903" h="22901" extrusionOk="0">
                  <a:moveTo>
                    <a:pt x="11452" y="4551"/>
                  </a:moveTo>
                  <a:cubicBezTo>
                    <a:pt x="15263" y="4551"/>
                    <a:pt x="18352" y="7640"/>
                    <a:pt x="18352" y="11451"/>
                  </a:cubicBezTo>
                  <a:cubicBezTo>
                    <a:pt x="18352" y="15262"/>
                    <a:pt x="15263" y="18350"/>
                    <a:pt x="11452" y="18350"/>
                  </a:cubicBezTo>
                  <a:lnTo>
                    <a:pt x="11452" y="18351"/>
                  </a:lnTo>
                  <a:cubicBezTo>
                    <a:pt x="7640" y="18351"/>
                    <a:pt x="4552" y="15262"/>
                    <a:pt x="4552" y="11451"/>
                  </a:cubicBezTo>
                  <a:cubicBezTo>
                    <a:pt x="4552" y="7640"/>
                    <a:pt x="7640" y="4551"/>
                    <a:pt x="11452" y="4551"/>
                  </a:cubicBezTo>
                  <a:close/>
                  <a:moveTo>
                    <a:pt x="9850" y="0"/>
                  </a:moveTo>
                  <a:cubicBezTo>
                    <a:pt x="9464" y="0"/>
                    <a:pt x="9152" y="312"/>
                    <a:pt x="9152" y="698"/>
                  </a:cubicBezTo>
                  <a:lnTo>
                    <a:pt x="9152" y="2564"/>
                  </a:lnTo>
                  <a:cubicBezTo>
                    <a:pt x="8324" y="2777"/>
                    <a:pt x="7530" y="3105"/>
                    <a:pt x="6793" y="3539"/>
                  </a:cubicBezTo>
                  <a:lnTo>
                    <a:pt x="5474" y="2221"/>
                  </a:lnTo>
                  <a:cubicBezTo>
                    <a:pt x="5338" y="2085"/>
                    <a:pt x="5159" y="2017"/>
                    <a:pt x="4981" y="2017"/>
                  </a:cubicBezTo>
                  <a:cubicBezTo>
                    <a:pt x="4802" y="2017"/>
                    <a:pt x="4624" y="2085"/>
                    <a:pt x="4487" y="2221"/>
                  </a:cubicBezTo>
                  <a:lnTo>
                    <a:pt x="2222" y="4487"/>
                  </a:lnTo>
                  <a:cubicBezTo>
                    <a:pt x="1949" y="4759"/>
                    <a:pt x="1949" y="5201"/>
                    <a:pt x="2222" y="5473"/>
                  </a:cubicBezTo>
                  <a:lnTo>
                    <a:pt x="3541" y="6791"/>
                  </a:lnTo>
                  <a:cubicBezTo>
                    <a:pt x="3107" y="7528"/>
                    <a:pt x="2777" y="8322"/>
                    <a:pt x="2564" y="9150"/>
                  </a:cubicBezTo>
                  <a:lnTo>
                    <a:pt x="699" y="9150"/>
                  </a:lnTo>
                  <a:cubicBezTo>
                    <a:pt x="313" y="9150"/>
                    <a:pt x="1" y="9462"/>
                    <a:pt x="1" y="9848"/>
                  </a:cubicBezTo>
                  <a:lnTo>
                    <a:pt x="1" y="13053"/>
                  </a:lnTo>
                  <a:cubicBezTo>
                    <a:pt x="1" y="13438"/>
                    <a:pt x="313" y="13751"/>
                    <a:pt x="699" y="13751"/>
                  </a:cubicBezTo>
                  <a:lnTo>
                    <a:pt x="2564" y="13751"/>
                  </a:lnTo>
                  <a:cubicBezTo>
                    <a:pt x="2777" y="14579"/>
                    <a:pt x="3106" y="15373"/>
                    <a:pt x="3541" y="16109"/>
                  </a:cubicBezTo>
                  <a:lnTo>
                    <a:pt x="2222" y="17427"/>
                  </a:lnTo>
                  <a:cubicBezTo>
                    <a:pt x="1949" y="17701"/>
                    <a:pt x="1949" y="18142"/>
                    <a:pt x="2222" y="18415"/>
                  </a:cubicBezTo>
                  <a:lnTo>
                    <a:pt x="4487" y="20681"/>
                  </a:lnTo>
                  <a:cubicBezTo>
                    <a:pt x="4624" y="20817"/>
                    <a:pt x="4802" y="20885"/>
                    <a:pt x="4981" y="20885"/>
                  </a:cubicBezTo>
                  <a:cubicBezTo>
                    <a:pt x="5159" y="20885"/>
                    <a:pt x="5338" y="20817"/>
                    <a:pt x="5474" y="20681"/>
                  </a:cubicBezTo>
                  <a:lnTo>
                    <a:pt x="6793" y="19362"/>
                  </a:lnTo>
                  <a:cubicBezTo>
                    <a:pt x="7530" y="19796"/>
                    <a:pt x="8324" y="20124"/>
                    <a:pt x="9152" y="20339"/>
                  </a:cubicBezTo>
                  <a:lnTo>
                    <a:pt x="9152" y="22204"/>
                  </a:lnTo>
                  <a:cubicBezTo>
                    <a:pt x="9152" y="22588"/>
                    <a:pt x="9464" y="22901"/>
                    <a:pt x="9850" y="22901"/>
                  </a:cubicBezTo>
                  <a:lnTo>
                    <a:pt x="13055" y="22901"/>
                  </a:lnTo>
                  <a:cubicBezTo>
                    <a:pt x="13439" y="22901"/>
                    <a:pt x="13751" y="22588"/>
                    <a:pt x="13751" y="22204"/>
                  </a:cubicBezTo>
                  <a:lnTo>
                    <a:pt x="13751" y="20339"/>
                  </a:lnTo>
                  <a:cubicBezTo>
                    <a:pt x="14581" y="20124"/>
                    <a:pt x="15373" y="19796"/>
                    <a:pt x="16110" y="19362"/>
                  </a:cubicBezTo>
                  <a:lnTo>
                    <a:pt x="17429" y="20680"/>
                  </a:lnTo>
                  <a:cubicBezTo>
                    <a:pt x="17566" y="20816"/>
                    <a:pt x="17744" y="20884"/>
                    <a:pt x="17923" y="20884"/>
                  </a:cubicBezTo>
                  <a:cubicBezTo>
                    <a:pt x="18101" y="20884"/>
                    <a:pt x="18280" y="20816"/>
                    <a:pt x="18416" y="20680"/>
                  </a:cubicBezTo>
                  <a:lnTo>
                    <a:pt x="20682" y="18414"/>
                  </a:lnTo>
                  <a:cubicBezTo>
                    <a:pt x="20954" y="18142"/>
                    <a:pt x="20954" y="17700"/>
                    <a:pt x="20682" y="17427"/>
                  </a:cubicBezTo>
                  <a:lnTo>
                    <a:pt x="19364" y="16109"/>
                  </a:lnTo>
                  <a:cubicBezTo>
                    <a:pt x="19798" y="15373"/>
                    <a:pt x="20126" y="14579"/>
                    <a:pt x="20339" y="13751"/>
                  </a:cubicBezTo>
                  <a:lnTo>
                    <a:pt x="22205" y="13751"/>
                  </a:lnTo>
                  <a:cubicBezTo>
                    <a:pt x="22591" y="13751"/>
                    <a:pt x="22903" y="13438"/>
                    <a:pt x="22903" y="13053"/>
                  </a:cubicBezTo>
                  <a:lnTo>
                    <a:pt x="22903" y="9850"/>
                  </a:lnTo>
                  <a:cubicBezTo>
                    <a:pt x="22903" y="9465"/>
                    <a:pt x="22592" y="9152"/>
                    <a:pt x="22208" y="9152"/>
                  </a:cubicBezTo>
                  <a:cubicBezTo>
                    <a:pt x="22207" y="9152"/>
                    <a:pt x="22206" y="9152"/>
                    <a:pt x="22205" y="9152"/>
                  </a:cubicBezTo>
                  <a:lnTo>
                    <a:pt x="20339" y="9152"/>
                  </a:lnTo>
                  <a:cubicBezTo>
                    <a:pt x="20126" y="8322"/>
                    <a:pt x="19798" y="7530"/>
                    <a:pt x="19364" y="6793"/>
                  </a:cubicBezTo>
                  <a:lnTo>
                    <a:pt x="20682" y="5473"/>
                  </a:lnTo>
                  <a:cubicBezTo>
                    <a:pt x="20954" y="5201"/>
                    <a:pt x="20954" y="4759"/>
                    <a:pt x="20682" y="4487"/>
                  </a:cubicBezTo>
                  <a:lnTo>
                    <a:pt x="18416" y="2221"/>
                  </a:lnTo>
                  <a:cubicBezTo>
                    <a:pt x="18280" y="2085"/>
                    <a:pt x="18101" y="2017"/>
                    <a:pt x="17923" y="2017"/>
                  </a:cubicBezTo>
                  <a:cubicBezTo>
                    <a:pt x="17744" y="2017"/>
                    <a:pt x="17566" y="2085"/>
                    <a:pt x="17429" y="2221"/>
                  </a:cubicBezTo>
                  <a:lnTo>
                    <a:pt x="16110" y="3541"/>
                  </a:lnTo>
                  <a:cubicBezTo>
                    <a:pt x="15373" y="3105"/>
                    <a:pt x="14581" y="2777"/>
                    <a:pt x="13751" y="2564"/>
                  </a:cubicBezTo>
                  <a:lnTo>
                    <a:pt x="13751" y="698"/>
                  </a:lnTo>
                  <a:cubicBezTo>
                    <a:pt x="13751" y="312"/>
                    <a:pt x="13439" y="0"/>
                    <a:pt x="13055" y="0"/>
                  </a:cubicBezTo>
                  <a:close/>
                </a:path>
              </a:pathLst>
            </a:custGeom>
            <a:noFill/>
            <a:ln w="9525" cap="flat" cmpd="sng">
              <a:solidFill>
                <a:srgbClr val="D7DFE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7631" name="Google Shape;7631;p72"/>
          <p:cNvGrpSpPr/>
          <p:nvPr/>
        </p:nvGrpSpPr>
        <p:grpSpPr>
          <a:xfrm>
            <a:off x="984299" y="4576459"/>
            <a:ext cx="1727843" cy="862116"/>
            <a:chOff x="834100" y="3642869"/>
            <a:chExt cx="1259483" cy="628426"/>
          </a:xfrm>
        </p:grpSpPr>
        <p:sp>
          <p:nvSpPr>
            <p:cNvPr id="7632" name="Google Shape;7632;p72"/>
            <p:cNvSpPr/>
            <p:nvPr/>
          </p:nvSpPr>
          <p:spPr>
            <a:xfrm>
              <a:off x="1557115" y="4061516"/>
              <a:ext cx="127079" cy="163426"/>
            </a:xfrm>
            <a:custGeom>
              <a:avLst/>
              <a:gdLst/>
              <a:ahLst/>
              <a:cxnLst/>
              <a:rect l="l" t="t" r="r" b="b"/>
              <a:pathLst>
                <a:path w="28816" h="37079" fill="none" extrusionOk="0">
                  <a:moveTo>
                    <a:pt x="28815" y="37078"/>
                  </a:moveTo>
                  <a:lnTo>
                    <a:pt x="17922" y="37078"/>
                  </a:lnTo>
                  <a:cubicBezTo>
                    <a:pt x="14829" y="37078"/>
                    <a:pt x="14212" y="33613"/>
                    <a:pt x="14212" y="33613"/>
                  </a:cubicBezTo>
                  <a:lnTo>
                    <a:pt x="14212" y="10631"/>
                  </a:lnTo>
                  <a:lnTo>
                    <a:pt x="0" y="10631"/>
                  </a:lnTo>
                  <a:lnTo>
                    <a:pt x="0" y="1"/>
                  </a:lnTo>
                </a:path>
              </a:pathLst>
            </a:custGeom>
            <a:noFill/>
            <a:ln w="9525" cap="rnd"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633" name="Google Shape;7633;p72"/>
            <p:cNvSpPr/>
            <p:nvPr/>
          </p:nvSpPr>
          <p:spPr>
            <a:xfrm>
              <a:off x="1847875" y="4224937"/>
              <a:ext cx="161119" cy="4"/>
            </a:xfrm>
            <a:custGeom>
              <a:avLst/>
              <a:gdLst/>
              <a:ahLst/>
              <a:cxnLst/>
              <a:rect l="l" t="t" r="r" b="b"/>
              <a:pathLst>
                <a:path w="36535" h="1" fill="none" extrusionOk="0">
                  <a:moveTo>
                    <a:pt x="1" y="0"/>
                  </a:moveTo>
                  <a:lnTo>
                    <a:pt x="36535" y="0"/>
                  </a:lnTo>
                </a:path>
              </a:pathLst>
            </a:custGeom>
            <a:noFill/>
            <a:ln w="9525" cap="rnd"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634" name="Google Shape;7634;p72"/>
            <p:cNvSpPr/>
            <p:nvPr/>
          </p:nvSpPr>
          <p:spPr>
            <a:xfrm>
              <a:off x="1684189" y="4176763"/>
              <a:ext cx="163690" cy="94532"/>
            </a:xfrm>
            <a:custGeom>
              <a:avLst/>
              <a:gdLst/>
              <a:ahLst/>
              <a:cxnLst/>
              <a:rect l="l" t="t" r="r" b="b"/>
              <a:pathLst>
                <a:path w="37118" h="21448" extrusionOk="0">
                  <a:moveTo>
                    <a:pt x="4950" y="1"/>
                  </a:moveTo>
                  <a:cubicBezTo>
                    <a:pt x="2218" y="1"/>
                    <a:pt x="0" y="2679"/>
                    <a:pt x="0" y="5984"/>
                  </a:cubicBezTo>
                  <a:lnTo>
                    <a:pt x="0" y="15461"/>
                  </a:lnTo>
                  <a:cubicBezTo>
                    <a:pt x="0" y="18766"/>
                    <a:pt x="2218" y="21447"/>
                    <a:pt x="4950" y="21447"/>
                  </a:cubicBezTo>
                  <a:lnTo>
                    <a:pt x="32168" y="21447"/>
                  </a:lnTo>
                  <a:cubicBezTo>
                    <a:pt x="34904" y="21447"/>
                    <a:pt x="37118" y="18766"/>
                    <a:pt x="37118" y="15461"/>
                  </a:cubicBezTo>
                  <a:lnTo>
                    <a:pt x="37118" y="5984"/>
                  </a:lnTo>
                  <a:cubicBezTo>
                    <a:pt x="37118" y="2679"/>
                    <a:pt x="34904" y="1"/>
                    <a:pt x="32168" y="1"/>
                  </a:cubicBezTo>
                  <a:close/>
                </a:path>
              </a:pathLst>
            </a:custGeom>
            <a:noFill/>
            <a:ln w="9525" cap="flat" cmpd="sng">
              <a:solidFill>
                <a:srgbClr val="CFD9E0"/>
              </a:solidFill>
              <a:prstDash val="solid"/>
              <a:miter lim="3647"/>
              <a:headEnd type="none" w="sm" len="sm"/>
              <a:tailEnd type="none" w="sm" len="sm"/>
            </a:ln>
          </p:spPr>
          <p:txBody>
            <a:bodyPr spcFirstLastPara="1" wrap="square" lIns="121900" tIns="121900" rIns="121900" bIns="121900" anchor="ctr" anchorCtr="0">
              <a:noAutofit/>
            </a:bodyPr>
            <a:lstStyle/>
            <a:p>
              <a:endParaRPr sz="2400"/>
            </a:p>
          </p:txBody>
        </p:sp>
        <p:sp>
          <p:nvSpPr>
            <p:cNvPr id="7635" name="Google Shape;7635;p72"/>
            <p:cNvSpPr/>
            <p:nvPr/>
          </p:nvSpPr>
          <p:spPr>
            <a:xfrm>
              <a:off x="1246916" y="3961205"/>
              <a:ext cx="77612" cy="4"/>
            </a:xfrm>
            <a:custGeom>
              <a:avLst/>
              <a:gdLst/>
              <a:ahLst/>
              <a:cxnLst/>
              <a:rect l="l" t="t" r="r" b="b"/>
              <a:pathLst>
                <a:path w="17599" h="1" fill="none" extrusionOk="0">
                  <a:moveTo>
                    <a:pt x="17598" y="0"/>
                  </a:moveTo>
                  <a:lnTo>
                    <a:pt x="1" y="0"/>
                  </a:lnTo>
                </a:path>
              </a:pathLst>
            </a:custGeom>
            <a:noFill/>
            <a:ln w="9525" cap="rnd"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636" name="Google Shape;7636;p72"/>
            <p:cNvSpPr/>
            <p:nvPr/>
          </p:nvSpPr>
          <p:spPr>
            <a:xfrm>
              <a:off x="854078" y="3861292"/>
              <a:ext cx="154429" cy="4"/>
            </a:xfrm>
            <a:custGeom>
              <a:avLst/>
              <a:gdLst/>
              <a:ahLst/>
              <a:cxnLst/>
              <a:rect l="l" t="t" r="r" b="b"/>
              <a:pathLst>
                <a:path w="35018" h="1" fill="none" extrusionOk="0">
                  <a:moveTo>
                    <a:pt x="35017" y="1"/>
                  </a:moveTo>
                  <a:lnTo>
                    <a:pt x="1" y="1"/>
                  </a:lnTo>
                </a:path>
              </a:pathLst>
            </a:custGeom>
            <a:noFill/>
            <a:ln w="9525" cap="rnd"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637" name="Google Shape;7637;p72"/>
            <p:cNvSpPr/>
            <p:nvPr/>
          </p:nvSpPr>
          <p:spPr>
            <a:xfrm>
              <a:off x="1164630" y="3861309"/>
              <a:ext cx="79574" cy="199792"/>
            </a:xfrm>
            <a:custGeom>
              <a:avLst/>
              <a:gdLst/>
              <a:ahLst/>
              <a:cxnLst/>
              <a:rect l="l" t="t" r="r" b="b"/>
              <a:pathLst>
                <a:path w="18044" h="45330" fill="none" extrusionOk="0">
                  <a:moveTo>
                    <a:pt x="0" y="45330"/>
                  </a:moveTo>
                  <a:lnTo>
                    <a:pt x="12418" y="45330"/>
                  </a:lnTo>
                  <a:cubicBezTo>
                    <a:pt x="15150" y="45330"/>
                    <a:pt x="18043" y="42619"/>
                    <a:pt x="18043" y="35634"/>
                  </a:cubicBezTo>
                  <a:lnTo>
                    <a:pt x="18043" y="9697"/>
                  </a:lnTo>
                  <a:cubicBezTo>
                    <a:pt x="18043" y="2711"/>
                    <a:pt x="15150" y="1"/>
                    <a:pt x="12418" y="1"/>
                  </a:cubicBezTo>
                  <a:lnTo>
                    <a:pt x="1715" y="1"/>
                  </a:lnTo>
                </a:path>
              </a:pathLst>
            </a:custGeom>
            <a:noFill/>
            <a:ln w="9525" cap="rnd"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638" name="Google Shape;7638;p72"/>
            <p:cNvSpPr/>
            <p:nvPr/>
          </p:nvSpPr>
          <p:spPr>
            <a:xfrm>
              <a:off x="854078" y="4061097"/>
              <a:ext cx="146866" cy="4"/>
            </a:xfrm>
            <a:custGeom>
              <a:avLst/>
              <a:gdLst/>
              <a:ahLst/>
              <a:cxnLst/>
              <a:rect l="l" t="t" r="r" b="b"/>
              <a:pathLst>
                <a:path w="33303" h="1" fill="none" extrusionOk="0">
                  <a:moveTo>
                    <a:pt x="1" y="1"/>
                  </a:moveTo>
                  <a:lnTo>
                    <a:pt x="33303" y="1"/>
                  </a:lnTo>
                </a:path>
              </a:pathLst>
            </a:custGeom>
            <a:noFill/>
            <a:ln w="9525" cap="rnd"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639" name="Google Shape;7639;p72"/>
            <p:cNvSpPr/>
            <p:nvPr/>
          </p:nvSpPr>
          <p:spPr>
            <a:xfrm>
              <a:off x="1000939" y="4005884"/>
              <a:ext cx="163695" cy="94514"/>
            </a:xfrm>
            <a:custGeom>
              <a:avLst/>
              <a:gdLst/>
              <a:ahLst/>
              <a:cxnLst/>
              <a:rect l="l" t="t" r="r" b="b"/>
              <a:pathLst>
                <a:path w="37119" h="21444" extrusionOk="0">
                  <a:moveTo>
                    <a:pt x="4947" y="1"/>
                  </a:moveTo>
                  <a:cubicBezTo>
                    <a:pt x="2215" y="1"/>
                    <a:pt x="1" y="2678"/>
                    <a:pt x="1" y="5983"/>
                  </a:cubicBezTo>
                  <a:lnTo>
                    <a:pt x="1" y="15461"/>
                  </a:lnTo>
                  <a:cubicBezTo>
                    <a:pt x="1" y="18766"/>
                    <a:pt x="2215" y="21443"/>
                    <a:pt x="4947" y="21443"/>
                  </a:cubicBezTo>
                  <a:lnTo>
                    <a:pt x="32168" y="21443"/>
                  </a:lnTo>
                  <a:cubicBezTo>
                    <a:pt x="34901" y="21443"/>
                    <a:pt x="37118" y="18766"/>
                    <a:pt x="37118" y="15461"/>
                  </a:cubicBezTo>
                  <a:lnTo>
                    <a:pt x="37118" y="5983"/>
                  </a:lnTo>
                  <a:cubicBezTo>
                    <a:pt x="37118" y="2678"/>
                    <a:pt x="34901" y="1"/>
                    <a:pt x="32168" y="1"/>
                  </a:cubicBezTo>
                  <a:close/>
                </a:path>
              </a:pathLst>
            </a:custGeom>
            <a:noFill/>
            <a:ln w="9525" cap="flat" cmpd="sng">
              <a:solidFill>
                <a:srgbClr val="CFD9E0"/>
              </a:solidFill>
              <a:prstDash val="solid"/>
              <a:miter lim="3647"/>
              <a:headEnd type="none" w="sm" len="sm"/>
              <a:tailEnd type="none" w="sm" len="sm"/>
            </a:ln>
          </p:spPr>
          <p:txBody>
            <a:bodyPr spcFirstLastPara="1" wrap="square" lIns="121900" tIns="121900" rIns="121900" bIns="121900" anchor="ctr" anchorCtr="0">
              <a:noAutofit/>
            </a:bodyPr>
            <a:lstStyle/>
            <a:p>
              <a:endParaRPr sz="2400"/>
            </a:p>
          </p:txBody>
        </p:sp>
        <p:sp>
          <p:nvSpPr>
            <p:cNvPr id="7640" name="Google Shape;7640;p72"/>
            <p:cNvSpPr/>
            <p:nvPr/>
          </p:nvSpPr>
          <p:spPr>
            <a:xfrm>
              <a:off x="1008502" y="3822418"/>
              <a:ext cx="163690" cy="94528"/>
            </a:xfrm>
            <a:custGeom>
              <a:avLst/>
              <a:gdLst/>
              <a:ahLst/>
              <a:cxnLst/>
              <a:rect l="l" t="t" r="r" b="b"/>
              <a:pathLst>
                <a:path w="37118" h="21447" extrusionOk="0">
                  <a:moveTo>
                    <a:pt x="4951" y="0"/>
                  </a:moveTo>
                  <a:cubicBezTo>
                    <a:pt x="2218" y="0"/>
                    <a:pt x="0" y="2678"/>
                    <a:pt x="0" y="5983"/>
                  </a:cubicBezTo>
                  <a:lnTo>
                    <a:pt x="0" y="15460"/>
                  </a:lnTo>
                  <a:cubicBezTo>
                    <a:pt x="0" y="18765"/>
                    <a:pt x="2215" y="21446"/>
                    <a:pt x="4951" y="21446"/>
                  </a:cubicBezTo>
                  <a:lnTo>
                    <a:pt x="32168" y="21446"/>
                  </a:lnTo>
                  <a:cubicBezTo>
                    <a:pt x="34900" y="21446"/>
                    <a:pt x="37118" y="18765"/>
                    <a:pt x="37118" y="15460"/>
                  </a:cubicBezTo>
                  <a:lnTo>
                    <a:pt x="37118" y="5983"/>
                  </a:lnTo>
                  <a:cubicBezTo>
                    <a:pt x="37118" y="2678"/>
                    <a:pt x="34900" y="0"/>
                    <a:pt x="32168" y="0"/>
                  </a:cubicBezTo>
                  <a:close/>
                </a:path>
              </a:pathLst>
            </a:custGeom>
            <a:noFill/>
            <a:ln w="9525" cap="flat" cmpd="sng">
              <a:solidFill>
                <a:srgbClr val="CFD9E0"/>
              </a:solidFill>
              <a:prstDash val="solid"/>
              <a:miter lim="3647"/>
              <a:headEnd type="none" w="sm" len="sm"/>
              <a:tailEnd type="none" w="sm" len="sm"/>
            </a:ln>
          </p:spPr>
          <p:txBody>
            <a:bodyPr spcFirstLastPara="1" wrap="square" lIns="121900" tIns="121900" rIns="121900" bIns="121900" anchor="ctr" anchorCtr="0">
              <a:noAutofit/>
            </a:bodyPr>
            <a:lstStyle/>
            <a:p>
              <a:endParaRPr sz="2400"/>
            </a:p>
          </p:txBody>
        </p:sp>
        <p:sp>
          <p:nvSpPr>
            <p:cNvPr id="7641" name="Google Shape;7641;p72"/>
            <p:cNvSpPr/>
            <p:nvPr/>
          </p:nvSpPr>
          <p:spPr>
            <a:xfrm>
              <a:off x="1603156" y="3961205"/>
              <a:ext cx="77612" cy="4"/>
            </a:xfrm>
            <a:custGeom>
              <a:avLst/>
              <a:gdLst/>
              <a:ahLst/>
              <a:cxnLst/>
              <a:rect l="l" t="t" r="r" b="b"/>
              <a:pathLst>
                <a:path w="17599" h="1" fill="none" extrusionOk="0">
                  <a:moveTo>
                    <a:pt x="1" y="0"/>
                  </a:moveTo>
                  <a:lnTo>
                    <a:pt x="17598" y="0"/>
                  </a:lnTo>
                </a:path>
              </a:pathLst>
            </a:custGeom>
            <a:noFill/>
            <a:ln w="9525" cap="rnd"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642" name="Google Shape;7642;p72"/>
            <p:cNvSpPr/>
            <p:nvPr/>
          </p:nvSpPr>
          <p:spPr>
            <a:xfrm>
              <a:off x="1926576" y="3861292"/>
              <a:ext cx="144308" cy="4"/>
            </a:xfrm>
            <a:custGeom>
              <a:avLst/>
              <a:gdLst/>
              <a:ahLst/>
              <a:cxnLst/>
              <a:rect l="l" t="t" r="r" b="b"/>
              <a:pathLst>
                <a:path w="32723" h="1" fill="none" extrusionOk="0">
                  <a:moveTo>
                    <a:pt x="1" y="1"/>
                  </a:moveTo>
                  <a:lnTo>
                    <a:pt x="32723" y="1"/>
                  </a:lnTo>
                </a:path>
              </a:pathLst>
            </a:custGeom>
            <a:noFill/>
            <a:ln w="9525" cap="rnd"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643" name="Google Shape;7643;p72"/>
            <p:cNvSpPr/>
            <p:nvPr/>
          </p:nvSpPr>
          <p:spPr>
            <a:xfrm>
              <a:off x="1680763" y="3861309"/>
              <a:ext cx="82127" cy="199792"/>
            </a:xfrm>
            <a:custGeom>
              <a:avLst/>
              <a:gdLst/>
              <a:ahLst/>
              <a:cxnLst/>
              <a:rect l="l" t="t" r="r" b="b"/>
              <a:pathLst>
                <a:path w="18623" h="45330" fill="none" extrusionOk="0">
                  <a:moveTo>
                    <a:pt x="18623" y="45330"/>
                  </a:moveTo>
                  <a:lnTo>
                    <a:pt x="5625" y="45330"/>
                  </a:lnTo>
                  <a:cubicBezTo>
                    <a:pt x="2889" y="45330"/>
                    <a:pt x="0" y="42619"/>
                    <a:pt x="0" y="35634"/>
                  </a:cubicBezTo>
                  <a:lnTo>
                    <a:pt x="0" y="9697"/>
                  </a:lnTo>
                  <a:cubicBezTo>
                    <a:pt x="0" y="2711"/>
                    <a:pt x="2889" y="1"/>
                    <a:pt x="5625" y="1"/>
                  </a:cubicBezTo>
                  <a:lnTo>
                    <a:pt x="18623" y="1"/>
                  </a:lnTo>
                </a:path>
              </a:pathLst>
            </a:custGeom>
            <a:noFill/>
            <a:ln w="9525" cap="rnd"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644" name="Google Shape;7644;p72"/>
            <p:cNvSpPr/>
            <p:nvPr/>
          </p:nvSpPr>
          <p:spPr>
            <a:xfrm>
              <a:off x="1926576" y="4061097"/>
              <a:ext cx="144308" cy="4"/>
            </a:xfrm>
            <a:custGeom>
              <a:avLst/>
              <a:gdLst/>
              <a:ahLst/>
              <a:cxnLst/>
              <a:rect l="l" t="t" r="r" b="b"/>
              <a:pathLst>
                <a:path w="32723" h="1" fill="none" extrusionOk="0">
                  <a:moveTo>
                    <a:pt x="32723" y="1"/>
                  </a:moveTo>
                  <a:lnTo>
                    <a:pt x="1" y="1"/>
                  </a:lnTo>
                </a:path>
              </a:pathLst>
            </a:custGeom>
            <a:noFill/>
            <a:ln w="9525" cap="rnd"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645" name="Google Shape;7645;p72"/>
            <p:cNvSpPr/>
            <p:nvPr/>
          </p:nvSpPr>
          <p:spPr>
            <a:xfrm>
              <a:off x="1762436" y="3822418"/>
              <a:ext cx="163677" cy="94528"/>
            </a:xfrm>
            <a:custGeom>
              <a:avLst/>
              <a:gdLst/>
              <a:ahLst/>
              <a:cxnLst/>
              <a:rect l="l" t="t" r="r" b="b"/>
              <a:pathLst>
                <a:path w="37115" h="21447" extrusionOk="0">
                  <a:moveTo>
                    <a:pt x="4951" y="0"/>
                  </a:moveTo>
                  <a:cubicBezTo>
                    <a:pt x="2215" y="0"/>
                    <a:pt x="1" y="2678"/>
                    <a:pt x="1" y="5983"/>
                  </a:cubicBezTo>
                  <a:lnTo>
                    <a:pt x="1" y="15460"/>
                  </a:lnTo>
                  <a:cubicBezTo>
                    <a:pt x="1" y="18765"/>
                    <a:pt x="2215" y="21446"/>
                    <a:pt x="4951" y="21446"/>
                  </a:cubicBezTo>
                  <a:lnTo>
                    <a:pt x="32168" y="21446"/>
                  </a:lnTo>
                  <a:cubicBezTo>
                    <a:pt x="34901" y="21446"/>
                    <a:pt x="37115" y="18765"/>
                    <a:pt x="37115" y="15460"/>
                  </a:cubicBezTo>
                  <a:lnTo>
                    <a:pt x="37115" y="5983"/>
                  </a:lnTo>
                  <a:cubicBezTo>
                    <a:pt x="37115" y="2678"/>
                    <a:pt x="34901" y="0"/>
                    <a:pt x="32168" y="0"/>
                  </a:cubicBezTo>
                  <a:close/>
                </a:path>
              </a:pathLst>
            </a:custGeom>
            <a:noFill/>
            <a:ln w="9525" cap="flat" cmpd="sng">
              <a:solidFill>
                <a:srgbClr val="CFD9E0"/>
              </a:solidFill>
              <a:prstDash val="solid"/>
              <a:miter lim="3647"/>
              <a:headEnd type="none" w="sm" len="sm"/>
              <a:tailEnd type="none" w="sm" len="sm"/>
            </a:ln>
          </p:spPr>
          <p:txBody>
            <a:bodyPr spcFirstLastPara="1" wrap="square" lIns="121900" tIns="121900" rIns="121900" bIns="121900" anchor="ctr" anchorCtr="0">
              <a:noAutofit/>
            </a:bodyPr>
            <a:lstStyle/>
            <a:p>
              <a:endParaRPr sz="2400"/>
            </a:p>
          </p:txBody>
        </p:sp>
        <p:sp>
          <p:nvSpPr>
            <p:cNvPr id="7646" name="Google Shape;7646;p72"/>
            <p:cNvSpPr/>
            <p:nvPr/>
          </p:nvSpPr>
          <p:spPr>
            <a:xfrm>
              <a:off x="1762886" y="4005884"/>
              <a:ext cx="163695" cy="94514"/>
            </a:xfrm>
            <a:custGeom>
              <a:avLst/>
              <a:gdLst/>
              <a:ahLst/>
              <a:cxnLst/>
              <a:rect l="l" t="t" r="r" b="b"/>
              <a:pathLst>
                <a:path w="37119" h="21444" extrusionOk="0">
                  <a:moveTo>
                    <a:pt x="4951" y="1"/>
                  </a:moveTo>
                  <a:cubicBezTo>
                    <a:pt x="2219" y="1"/>
                    <a:pt x="1" y="2678"/>
                    <a:pt x="1" y="5983"/>
                  </a:cubicBezTo>
                  <a:lnTo>
                    <a:pt x="1" y="15461"/>
                  </a:lnTo>
                  <a:cubicBezTo>
                    <a:pt x="1" y="18766"/>
                    <a:pt x="2219" y="21443"/>
                    <a:pt x="4951" y="21443"/>
                  </a:cubicBezTo>
                  <a:lnTo>
                    <a:pt x="32168" y="21443"/>
                  </a:lnTo>
                  <a:cubicBezTo>
                    <a:pt x="34901" y="21443"/>
                    <a:pt x="37119" y="18766"/>
                    <a:pt x="37119" y="15461"/>
                  </a:cubicBezTo>
                  <a:lnTo>
                    <a:pt x="37119" y="5983"/>
                  </a:lnTo>
                  <a:cubicBezTo>
                    <a:pt x="37119" y="2678"/>
                    <a:pt x="34901" y="1"/>
                    <a:pt x="32168" y="1"/>
                  </a:cubicBezTo>
                  <a:close/>
                </a:path>
              </a:pathLst>
            </a:custGeom>
            <a:noFill/>
            <a:ln w="9525" cap="flat" cmpd="sng">
              <a:solidFill>
                <a:srgbClr val="CFD9E0"/>
              </a:solidFill>
              <a:prstDash val="solid"/>
              <a:miter lim="3647"/>
              <a:headEnd type="none" w="sm" len="sm"/>
              <a:tailEnd type="none" w="sm" len="sm"/>
            </a:ln>
          </p:spPr>
          <p:txBody>
            <a:bodyPr spcFirstLastPara="1" wrap="square" lIns="121900" tIns="121900" rIns="121900" bIns="121900" anchor="ctr" anchorCtr="0">
              <a:noAutofit/>
            </a:bodyPr>
            <a:lstStyle/>
            <a:p>
              <a:endParaRPr sz="2400"/>
            </a:p>
          </p:txBody>
        </p:sp>
        <p:sp>
          <p:nvSpPr>
            <p:cNvPr id="7647" name="Google Shape;7647;p72"/>
            <p:cNvSpPr/>
            <p:nvPr/>
          </p:nvSpPr>
          <p:spPr>
            <a:xfrm>
              <a:off x="1325004" y="3820086"/>
              <a:ext cx="278558" cy="278382"/>
            </a:xfrm>
            <a:custGeom>
              <a:avLst/>
              <a:gdLst/>
              <a:ahLst/>
              <a:cxnLst/>
              <a:rect l="l" t="t" r="r" b="b"/>
              <a:pathLst>
                <a:path w="63165" h="63161" fill="none" extrusionOk="0">
                  <a:moveTo>
                    <a:pt x="63165" y="31580"/>
                  </a:moveTo>
                  <a:cubicBezTo>
                    <a:pt x="63165" y="49021"/>
                    <a:pt x="49025" y="63161"/>
                    <a:pt x="31585" y="63161"/>
                  </a:cubicBezTo>
                  <a:cubicBezTo>
                    <a:pt x="14140" y="63161"/>
                    <a:pt x="1" y="49021"/>
                    <a:pt x="1" y="31580"/>
                  </a:cubicBezTo>
                  <a:cubicBezTo>
                    <a:pt x="1" y="14140"/>
                    <a:pt x="14140" y="0"/>
                    <a:pt x="31585" y="0"/>
                  </a:cubicBezTo>
                  <a:cubicBezTo>
                    <a:pt x="49025" y="0"/>
                    <a:pt x="63165" y="14140"/>
                    <a:pt x="63165" y="31580"/>
                  </a:cubicBezTo>
                  <a:close/>
                </a:path>
              </a:pathLst>
            </a:custGeom>
            <a:noFill/>
            <a:ln w="9525" cap="flat" cmpd="sng">
              <a:solidFill>
                <a:srgbClr val="CFD9E0"/>
              </a:solidFill>
              <a:prstDash val="solid"/>
              <a:miter lim="3647"/>
              <a:headEnd type="none" w="sm" len="sm"/>
              <a:tailEnd type="none" w="sm" len="sm"/>
            </a:ln>
          </p:spPr>
          <p:txBody>
            <a:bodyPr spcFirstLastPara="1" wrap="square" lIns="121900" tIns="121900" rIns="121900" bIns="121900" anchor="ctr" anchorCtr="0">
              <a:noAutofit/>
            </a:bodyPr>
            <a:lstStyle/>
            <a:p>
              <a:endParaRPr sz="2400"/>
            </a:p>
          </p:txBody>
        </p:sp>
        <p:sp>
          <p:nvSpPr>
            <p:cNvPr id="7648" name="Google Shape;7648;p72"/>
            <p:cNvSpPr/>
            <p:nvPr/>
          </p:nvSpPr>
          <p:spPr>
            <a:xfrm>
              <a:off x="1235816" y="3689223"/>
              <a:ext cx="134752" cy="171223"/>
            </a:xfrm>
            <a:custGeom>
              <a:avLst/>
              <a:gdLst/>
              <a:ahLst/>
              <a:cxnLst/>
              <a:rect l="l" t="t" r="r" b="b"/>
              <a:pathLst>
                <a:path w="30556" h="38848" fill="none" extrusionOk="0">
                  <a:moveTo>
                    <a:pt x="1" y="1"/>
                  </a:moveTo>
                  <a:lnTo>
                    <a:pt x="12633" y="1"/>
                  </a:lnTo>
                  <a:cubicBezTo>
                    <a:pt x="15723" y="1"/>
                    <a:pt x="16343" y="3466"/>
                    <a:pt x="16343" y="3466"/>
                  </a:cubicBezTo>
                  <a:lnTo>
                    <a:pt x="16343" y="26448"/>
                  </a:lnTo>
                  <a:lnTo>
                    <a:pt x="30556" y="26448"/>
                  </a:lnTo>
                  <a:lnTo>
                    <a:pt x="30556" y="38848"/>
                  </a:lnTo>
                </a:path>
              </a:pathLst>
            </a:custGeom>
            <a:noFill/>
            <a:ln w="9525" cap="rnd"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649" name="Google Shape;7649;p72"/>
            <p:cNvSpPr/>
            <p:nvPr/>
          </p:nvSpPr>
          <p:spPr>
            <a:xfrm>
              <a:off x="910512" y="3689223"/>
              <a:ext cx="161618" cy="4"/>
            </a:xfrm>
            <a:custGeom>
              <a:avLst/>
              <a:gdLst/>
              <a:ahLst/>
              <a:cxnLst/>
              <a:rect l="l" t="t" r="r" b="b"/>
              <a:pathLst>
                <a:path w="36648" h="1" fill="none" extrusionOk="0">
                  <a:moveTo>
                    <a:pt x="36648" y="1"/>
                  </a:moveTo>
                  <a:lnTo>
                    <a:pt x="1" y="1"/>
                  </a:lnTo>
                </a:path>
              </a:pathLst>
            </a:custGeom>
            <a:noFill/>
            <a:ln w="9525" cap="rnd"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650" name="Google Shape;7650;p72"/>
            <p:cNvSpPr/>
            <p:nvPr/>
          </p:nvSpPr>
          <p:spPr>
            <a:xfrm>
              <a:off x="1072126" y="3642869"/>
              <a:ext cx="163695" cy="94532"/>
            </a:xfrm>
            <a:custGeom>
              <a:avLst/>
              <a:gdLst/>
              <a:ahLst/>
              <a:cxnLst/>
              <a:rect l="l" t="t" r="r" b="b"/>
              <a:pathLst>
                <a:path w="37119" h="21448" extrusionOk="0">
                  <a:moveTo>
                    <a:pt x="4951" y="1"/>
                  </a:moveTo>
                  <a:cubicBezTo>
                    <a:pt x="2219" y="1"/>
                    <a:pt x="1" y="2682"/>
                    <a:pt x="1" y="5987"/>
                  </a:cubicBezTo>
                  <a:lnTo>
                    <a:pt x="1" y="15464"/>
                  </a:lnTo>
                  <a:cubicBezTo>
                    <a:pt x="1" y="18769"/>
                    <a:pt x="2219" y="21447"/>
                    <a:pt x="4951" y="21447"/>
                  </a:cubicBezTo>
                  <a:lnTo>
                    <a:pt x="32172" y="21447"/>
                  </a:lnTo>
                  <a:cubicBezTo>
                    <a:pt x="34904" y="21447"/>
                    <a:pt x="37119" y="18769"/>
                    <a:pt x="37119" y="15464"/>
                  </a:cubicBezTo>
                  <a:lnTo>
                    <a:pt x="37119" y="5987"/>
                  </a:lnTo>
                  <a:cubicBezTo>
                    <a:pt x="37119" y="2682"/>
                    <a:pt x="34904" y="1"/>
                    <a:pt x="32172" y="1"/>
                  </a:cubicBezTo>
                  <a:close/>
                </a:path>
              </a:pathLst>
            </a:custGeom>
            <a:noFill/>
            <a:ln w="9525" cap="flat" cmpd="sng">
              <a:solidFill>
                <a:srgbClr val="CFD9E0"/>
              </a:solidFill>
              <a:prstDash val="solid"/>
              <a:miter lim="3647"/>
              <a:headEnd type="none" w="sm" len="sm"/>
              <a:tailEnd type="none" w="sm" len="sm"/>
            </a:ln>
          </p:spPr>
          <p:txBody>
            <a:bodyPr spcFirstLastPara="1" wrap="square" lIns="121900" tIns="121900" rIns="121900" bIns="121900" anchor="ctr" anchorCtr="0">
              <a:noAutofit/>
            </a:bodyPr>
            <a:lstStyle/>
            <a:p>
              <a:endParaRPr sz="2400"/>
            </a:p>
          </p:txBody>
        </p:sp>
        <p:sp>
          <p:nvSpPr>
            <p:cNvPr id="7651" name="Google Shape;7651;p72"/>
            <p:cNvSpPr/>
            <p:nvPr/>
          </p:nvSpPr>
          <p:spPr>
            <a:xfrm>
              <a:off x="1235913" y="4073301"/>
              <a:ext cx="134655" cy="151640"/>
            </a:xfrm>
            <a:custGeom>
              <a:avLst/>
              <a:gdLst/>
              <a:ahLst/>
              <a:cxnLst/>
              <a:rect l="l" t="t" r="r" b="b"/>
              <a:pathLst>
                <a:path w="30534" h="34405" fill="none" extrusionOk="0">
                  <a:moveTo>
                    <a:pt x="0" y="34404"/>
                  </a:moveTo>
                  <a:lnTo>
                    <a:pt x="12611" y="34404"/>
                  </a:lnTo>
                  <a:cubicBezTo>
                    <a:pt x="15705" y="34404"/>
                    <a:pt x="16325" y="30939"/>
                    <a:pt x="16325" y="30939"/>
                  </a:cubicBezTo>
                  <a:lnTo>
                    <a:pt x="16325" y="7957"/>
                  </a:lnTo>
                  <a:lnTo>
                    <a:pt x="30534" y="7957"/>
                  </a:lnTo>
                  <a:lnTo>
                    <a:pt x="30534" y="1"/>
                  </a:lnTo>
                </a:path>
              </a:pathLst>
            </a:custGeom>
            <a:noFill/>
            <a:ln w="9525" cap="rnd"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652" name="Google Shape;7652;p72"/>
            <p:cNvSpPr/>
            <p:nvPr/>
          </p:nvSpPr>
          <p:spPr>
            <a:xfrm>
              <a:off x="910512" y="4224937"/>
              <a:ext cx="161618" cy="4"/>
            </a:xfrm>
            <a:custGeom>
              <a:avLst/>
              <a:gdLst/>
              <a:ahLst/>
              <a:cxnLst/>
              <a:rect l="l" t="t" r="r" b="b"/>
              <a:pathLst>
                <a:path w="36648" h="1" fill="none" extrusionOk="0">
                  <a:moveTo>
                    <a:pt x="36648" y="0"/>
                  </a:moveTo>
                  <a:lnTo>
                    <a:pt x="1" y="0"/>
                  </a:lnTo>
                </a:path>
              </a:pathLst>
            </a:custGeom>
            <a:noFill/>
            <a:ln w="9525" cap="rnd"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653" name="Google Shape;7653;p72"/>
            <p:cNvSpPr/>
            <p:nvPr/>
          </p:nvSpPr>
          <p:spPr>
            <a:xfrm>
              <a:off x="1072126" y="4176763"/>
              <a:ext cx="163695" cy="94532"/>
            </a:xfrm>
            <a:custGeom>
              <a:avLst/>
              <a:gdLst/>
              <a:ahLst/>
              <a:cxnLst/>
              <a:rect l="l" t="t" r="r" b="b"/>
              <a:pathLst>
                <a:path w="37119" h="21448" extrusionOk="0">
                  <a:moveTo>
                    <a:pt x="4951" y="1"/>
                  </a:moveTo>
                  <a:cubicBezTo>
                    <a:pt x="2219" y="1"/>
                    <a:pt x="1" y="2679"/>
                    <a:pt x="1" y="5984"/>
                  </a:cubicBezTo>
                  <a:lnTo>
                    <a:pt x="1" y="15461"/>
                  </a:lnTo>
                  <a:cubicBezTo>
                    <a:pt x="1" y="18766"/>
                    <a:pt x="2219" y="21447"/>
                    <a:pt x="4951" y="21447"/>
                  </a:cubicBezTo>
                  <a:lnTo>
                    <a:pt x="32172" y="21447"/>
                  </a:lnTo>
                  <a:cubicBezTo>
                    <a:pt x="34904" y="21447"/>
                    <a:pt x="37119" y="18766"/>
                    <a:pt x="37119" y="15461"/>
                  </a:cubicBezTo>
                  <a:lnTo>
                    <a:pt x="37119" y="5984"/>
                  </a:lnTo>
                  <a:cubicBezTo>
                    <a:pt x="37119" y="2679"/>
                    <a:pt x="34904" y="1"/>
                    <a:pt x="32172" y="1"/>
                  </a:cubicBezTo>
                  <a:close/>
                </a:path>
              </a:pathLst>
            </a:custGeom>
            <a:noFill/>
            <a:ln w="9525" cap="flat" cmpd="sng">
              <a:solidFill>
                <a:srgbClr val="CFD9E0"/>
              </a:solidFill>
              <a:prstDash val="solid"/>
              <a:miter lim="3647"/>
              <a:headEnd type="none" w="sm" len="sm"/>
              <a:tailEnd type="none" w="sm" len="sm"/>
            </a:ln>
          </p:spPr>
          <p:txBody>
            <a:bodyPr spcFirstLastPara="1" wrap="square" lIns="121900" tIns="121900" rIns="121900" bIns="121900" anchor="ctr" anchorCtr="0">
              <a:noAutofit/>
            </a:bodyPr>
            <a:lstStyle/>
            <a:p>
              <a:endParaRPr sz="2400"/>
            </a:p>
          </p:txBody>
        </p:sp>
        <p:sp>
          <p:nvSpPr>
            <p:cNvPr id="7654" name="Google Shape;7654;p72"/>
            <p:cNvSpPr/>
            <p:nvPr/>
          </p:nvSpPr>
          <p:spPr>
            <a:xfrm>
              <a:off x="1562328" y="3689223"/>
              <a:ext cx="128816" cy="171223"/>
            </a:xfrm>
            <a:custGeom>
              <a:avLst/>
              <a:gdLst/>
              <a:ahLst/>
              <a:cxnLst/>
              <a:rect l="l" t="t" r="r" b="b"/>
              <a:pathLst>
                <a:path w="29210" h="38848" fill="none" extrusionOk="0">
                  <a:moveTo>
                    <a:pt x="29209" y="1"/>
                  </a:moveTo>
                  <a:lnTo>
                    <a:pt x="17922" y="1"/>
                  </a:lnTo>
                  <a:cubicBezTo>
                    <a:pt x="14829" y="1"/>
                    <a:pt x="14209" y="3466"/>
                    <a:pt x="14209" y="3466"/>
                  </a:cubicBezTo>
                  <a:lnTo>
                    <a:pt x="14209" y="26448"/>
                  </a:lnTo>
                  <a:lnTo>
                    <a:pt x="0" y="26448"/>
                  </a:lnTo>
                  <a:lnTo>
                    <a:pt x="0" y="38848"/>
                  </a:lnTo>
                </a:path>
              </a:pathLst>
            </a:custGeom>
            <a:noFill/>
            <a:ln w="9525" cap="rnd"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655" name="Google Shape;7655;p72"/>
            <p:cNvSpPr/>
            <p:nvPr/>
          </p:nvSpPr>
          <p:spPr>
            <a:xfrm>
              <a:off x="1854826" y="3689223"/>
              <a:ext cx="154169" cy="4"/>
            </a:xfrm>
            <a:custGeom>
              <a:avLst/>
              <a:gdLst/>
              <a:ahLst/>
              <a:cxnLst/>
              <a:rect l="l" t="t" r="r" b="b"/>
              <a:pathLst>
                <a:path w="34959" h="1" fill="none" extrusionOk="0">
                  <a:moveTo>
                    <a:pt x="1" y="1"/>
                  </a:moveTo>
                  <a:lnTo>
                    <a:pt x="34959" y="1"/>
                  </a:lnTo>
                </a:path>
              </a:pathLst>
            </a:custGeom>
            <a:noFill/>
            <a:ln w="9525" cap="rnd"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656" name="Google Shape;7656;p72"/>
            <p:cNvSpPr/>
            <p:nvPr/>
          </p:nvSpPr>
          <p:spPr>
            <a:xfrm>
              <a:off x="1691140" y="3642869"/>
              <a:ext cx="163690" cy="94532"/>
            </a:xfrm>
            <a:custGeom>
              <a:avLst/>
              <a:gdLst/>
              <a:ahLst/>
              <a:cxnLst/>
              <a:rect l="l" t="t" r="r" b="b"/>
              <a:pathLst>
                <a:path w="37118" h="21448" extrusionOk="0">
                  <a:moveTo>
                    <a:pt x="4947" y="1"/>
                  </a:moveTo>
                  <a:cubicBezTo>
                    <a:pt x="2214" y="1"/>
                    <a:pt x="0" y="2682"/>
                    <a:pt x="0" y="5987"/>
                  </a:cubicBezTo>
                  <a:lnTo>
                    <a:pt x="0" y="15464"/>
                  </a:lnTo>
                  <a:cubicBezTo>
                    <a:pt x="0" y="18769"/>
                    <a:pt x="2214" y="21447"/>
                    <a:pt x="4950" y="21447"/>
                  </a:cubicBezTo>
                  <a:lnTo>
                    <a:pt x="32168" y="21447"/>
                  </a:lnTo>
                  <a:cubicBezTo>
                    <a:pt x="34900" y="21447"/>
                    <a:pt x="37118" y="18769"/>
                    <a:pt x="37118" y="15464"/>
                  </a:cubicBezTo>
                  <a:lnTo>
                    <a:pt x="37118" y="5987"/>
                  </a:lnTo>
                  <a:cubicBezTo>
                    <a:pt x="37118" y="2682"/>
                    <a:pt x="34900" y="1"/>
                    <a:pt x="32168" y="1"/>
                  </a:cubicBezTo>
                  <a:close/>
                </a:path>
              </a:pathLst>
            </a:custGeom>
            <a:noFill/>
            <a:ln w="9525" cap="flat" cmpd="sng">
              <a:solidFill>
                <a:srgbClr val="CFD9E0"/>
              </a:solidFill>
              <a:prstDash val="solid"/>
              <a:miter lim="3647"/>
              <a:headEnd type="none" w="sm" len="sm"/>
              <a:tailEnd type="none" w="sm" len="sm"/>
            </a:ln>
          </p:spPr>
          <p:txBody>
            <a:bodyPr spcFirstLastPara="1" wrap="square" lIns="121900" tIns="121900" rIns="121900" bIns="121900" anchor="ctr" anchorCtr="0">
              <a:noAutofit/>
            </a:bodyPr>
            <a:lstStyle/>
            <a:p>
              <a:endParaRPr sz="2400"/>
            </a:p>
          </p:txBody>
        </p:sp>
        <p:grpSp>
          <p:nvGrpSpPr>
            <p:cNvPr id="7657" name="Google Shape;7657;p72"/>
            <p:cNvGrpSpPr/>
            <p:nvPr/>
          </p:nvGrpSpPr>
          <p:grpSpPr>
            <a:xfrm>
              <a:off x="1360364" y="3847835"/>
              <a:ext cx="208119" cy="224359"/>
              <a:chOff x="1360769" y="3847100"/>
              <a:chExt cx="208119" cy="224359"/>
            </a:xfrm>
          </p:grpSpPr>
          <p:sp>
            <p:nvSpPr>
              <p:cNvPr id="7658" name="Google Shape;7658;p72"/>
              <p:cNvSpPr/>
              <p:nvPr/>
            </p:nvSpPr>
            <p:spPr>
              <a:xfrm>
                <a:off x="1360769" y="3847113"/>
                <a:ext cx="99163" cy="224346"/>
              </a:xfrm>
              <a:custGeom>
                <a:avLst/>
                <a:gdLst/>
                <a:ahLst/>
                <a:cxnLst/>
                <a:rect l="l" t="t" r="r" b="b"/>
                <a:pathLst>
                  <a:path w="22486" h="50901" fill="none" extrusionOk="0">
                    <a:moveTo>
                      <a:pt x="22384" y="2729"/>
                    </a:moveTo>
                    <a:cubicBezTo>
                      <a:pt x="22333" y="2383"/>
                      <a:pt x="22249" y="2040"/>
                      <a:pt x="22128" y="1711"/>
                    </a:cubicBezTo>
                    <a:cubicBezTo>
                      <a:pt x="21742" y="675"/>
                      <a:pt x="20979" y="1"/>
                      <a:pt x="19582" y="1"/>
                    </a:cubicBezTo>
                    <a:cubicBezTo>
                      <a:pt x="17966" y="1"/>
                      <a:pt x="17204" y="913"/>
                      <a:pt x="16883" y="2229"/>
                    </a:cubicBezTo>
                    <a:cubicBezTo>
                      <a:pt x="13443" y="1682"/>
                      <a:pt x="10331" y="4356"/>
                      <a:pt x="10353" y="7840"/>
                    </a:cubicBezTo>
                    <a:cubicBezTo>
                      <a:pt x="10353" y="7997"/>
                      <a:pt x="10364" y="8150"/>
                      <a:pt x="10378" y="8300"/>
                    </a:cubicBezTo>
                    <a:cubicBezTo>
                      <a:pt x="7945" y="7307"/>
                      <a:pt x="5147" y="7957"/>
                      <a:pt x="3404" y="9923"/>
                    </a:cubicBezTo>
                    <a:cubicBezTo>
                      <a:pt x="1660" y="11889"/>
                      <a:pt x="1343" y="14742"/>
                      <a:pt x="2616" y="17040"/>
                    </a:cubicBezTo>
                    <a:cubicBezTo>
                      <a:pt x="930" y="18382"/>
                      <a:pt x="0" y="20454"/>
                      <a:pt x="120" y="22607"/>
                    </a:cubicBezTo>
                    <a:cubicBezTo>
                      <a:pt x="241" y="24755"/>
                      <a:pt x="1394" y="26714"/>
                      <a:pt x="3218" y="27860"/>
                    </a:cubicBezTo>
                    <a:cubicBezTo>
                      <a:pt x="748" y="30913"/>
                      <a:pt x="1707" y="35462"/>
                      <a:pt x="5202" y="37260"/>
                    </a:cubicBezTo>
                    <a:cubicBezTo>
                      <a:pt x="5173" y="37490"/>
                      <a:pt x="5162" y="37720"/>
                      <a:pt x="5162" y="37954"/>
                    </a:cubicBezTo>
                    <a:cubicBezTo>
                      <a:pt x="5162" y="40832"/>
                      <a:pt x="7125" y="43243"/>
                      <a:pt x="9784" y="43943"/>
                    </a:cubicBezTo>
                    <a:cubicBezTo>
                      <a:pt x="10776" y="46782"/>
                      <a:pt x="13818" y="48350"/>
                      <a:pt x="16708" y="47511"/>
                    </a:cubicBezTo>
                    <a:cubicBezTo>
                      <a:pt x="16835" y="49437"/>
                      <a:pt x="17525" y="50900"/>
                      <a:pt x="19582" y="50900"/>
                    </a:cubicBezTo>
                    <a:cubicBezTo>
                      <a:pt x="22482" y="50900"/>
                      <a:pt x="22439" y="48390"/>
                      <a:pt x="22482" y="48401"/>
                    </a:cubicBezTo>
                    <a:cubicBezTo>
                      <a:pt x="22486" y="48401"/>
                      <a:pt x="22417" y="2722"/>
                      <a:pt x="22384" y="2729"/>
                    </a:cubicBezTo>
                    <a:close/>
                  </a:path>
                </a:pathLst>
              </a:custGeom>
              <a:noFill/>
              <a:ln w="9525" cap="flat" cmpd="sng">
                <a:solidFill>
                  <a:srgbClr val="E4E9ED"/>
                </a:solidFill>
                <a:prstDash val="solid"/>
                <a:miter lim="3647"/>
                <a:headEnd type="none" w="sm" len="sm"/>
                <a:tailEnd type="none" w="sm" len="sm"/>
              </a:ln>
            </p:spPr>
            <p:txBody>
              <a:bodyPr spcFirstLastPara="1" wrap="square" lIns="121900" tIns="121900" rIns="121900" bIns="121900" anchor="ctr" anchorCtr="0">
                <a:noAutofit/>
              </a:bodyPr>
              <a:lstStyle/>
              <a:p>
                <a:endParaRPr sz="2400"/>
              </a:p>
            </p:txBody>
          </p:sp>
          <p:sp>
            <p:nvSpPr>
              <p:cNvPr id="7659" name="Google Shape;7659;p72"/>
              <p:cNvSpPr/>
              <p:nvPr/>
            </p:nvSpPr>
            <p:spPr>
              <a:xfrm>
                <a:off x="1418941" y="3907967"/>
                <a:ext cx="40718" cy="51312"/>
              </a:xfrm>
              <a:custGeom>
                <a:avLst/>
                <a:gdLst/>
                <a:ahLst/>
                <a:cxnLst/>
                <a:rect l="l" t="t" r="r" b="b"/>
                <a:pathLst>
                  <a:path w="9233" h="11642" fill="none" extrusionOk="0">
                    <a:moveTo>
                      <a:pt x="9233" y="1"/>
                    </a:moveTo>
                    <a:cubicBezTo>
                      <a:pt x="9233" y="1"/>
                      <a:pt x="0" y="570"/>
                      <a:pt x="2586" y="11641"/>
                    </a:cubicBezTo>
                  </a:path>
                </a:pathLst>
              </a:custGeom>
              <a:noFill/>
              <a:ln w="9525"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660" name="Google Shape;7660;p72"/>
              <p:cNvSpPr/>
              <p:nvPr/>
            </p:nvSpPr>
            <p:spPr>
              <a:xfrm>
                <a:off x="1432983" y="3877824"/>
                <a:ext cx="26566" cy="25035"/>
              </a:xfrm>
              <a:custGeom>
                <a:avLst/>
                <a:gdLst/>
                <a:ahLst/>
                <a:cxnLst/>
                <a:rect l="l" t="t" r="r" b="b"/>
                <a:pathLst>
                  <a:path w="6024" h="5680" fill="none" extrusionOk="0">
                    <a:moveTo>
                      <a:pt x="1" y="1795"/>
                    </a:moveTo>
                    <a:cubicBezTo>
                      <a:pt x="1" y="1795"/>
                      <a:pt x="6023" y="0"/>
                      <a:pt x="6023" y="5680"/>
                    </a:cubicBezTo>
                  </a:path>
                </a:pathLst>
              </a:custGeom>
              <a:noFill/>
              <a:ln w="9525"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661" name="Google Shape;7661;p72"/>
              <p:cNvSpPr/>
              <p:nvPr/>
            </p:nvSpPr>
            <p:spPr>
              <a:xfrm>
                <a:off x="1406421" y="3881663"/>
                <a:ext cx="8727" cy="21196"/>
              </a:xfrm>
              <a:custGeom>
                <a:avLst/>
                <a:gdLst/>
                <a:ahLst/>
                <a:cxnLst/>
                <a:rect l="l" t="t" r="r" b="b"/>
                <a:pathLst>
                  <a:path w="1979" h="4809" fill="none" extrusionOk="0">
                    <a:moveTo>
                      <a:pt x="1" y="1"/>
                    </a:moveTo>
                    <a:cubicBezTo>
                      <a:pt x="1" y="1"/>
                      <a:pt x="1" y="2730"/>
                      <a:pt x="1978" y="4809"/>
                    </a:cubicBezTo>
                  </a:path>
                </a:pathLst>
              </a:custGeom>
              <a:noFill/>
              <a:ln w="9525"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662" name="Google Shape;7662;p72"/>
              <p:cNvSpPr/>
              <p:nvPr/>
            </p:nvSpPr>
            <p:spPr>
              <a:xfrm>
                <a:off x="1372301" y="3910479"/>
                <a:ext cx="51967" cy="15131"/>
              </a:xfrm>
              <a:custGeom>
                <a:avLst/>
                <a:gdLst/>
                <a:ahLst/>
                <a:cxnLst/>
                <a:rect l="l" t="t" r="r" b="b"/>
                <a:pathLst>
                  <a:path w="11784" h="3433" fill="none" extrusionOk="0">
                    <a:moveTo>
                      <a:pt x="1" y="2663"/>
                    </a:moveTo>
                    <a:cubicBezTo>
                      <a:pt x="3364" y="0"/>
                      <a:pt x="6622" y="3433"/>
                      <a:pt x="6622" y="3433"/>
                    </a:cubicBezTo>
                    <a:cubicBezTo>
                      <a:pt x="6622" y="3433"/>
                      <a:pt x="7307" y="387"/>
                      <a:pt x="11783" y="1653"/>
                    </a:cubicBezTo>
                  </a:path>
                </a:pathLst>
              </a:custGeom>
              <a:noFill/>
              <a:ln w="9525"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663" name="Google Shape;7663;p72"/>
              <p:cNvSpPr/>
              <p:nvPr/>
            </p:nvSpPr>
            <p:spPr>
              <a:xfrm>
                <a:off x="1383436" y="3963823"/>
                <a:ext cx="27351" cy="50572"/>
              </a:xfrm>
              <a:custGeom>
                <a:avLst/>
                <a:gdLst/>
                <a:ahLst/>
                <a:cxnLst/>
                <a:rect l="l" t="t" r="r" b="b"/>
                <a:pathLst>
                  <a:path w="6202" h="11474" fill="none" extrusionOk="0">
                    <a:moveTo>
                      <a:pt x="22" y="11474"/>
                    </a:moveTo>
                    <a:cubicBezTo>
                      <a:pt x="22" y="11474"/>
                      <a:pt x="0" y="5735"/>
                      <a:pt x="4440" y="6297"/>
                    </a:cubicBezTo>
                    <a:cubicBezTo>
                      <a:pt x="4440" y="6297"/>
                      <a:pt x="2134" y="3149"/>
                      <a:pt x="6202" y="1"/>
                    </a:cubicBezTo>
                  </a:path>
                </a:pathLst>
              </a:custGeom>
              <a:noFill/>
              <a:ln w="9525"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664" name="Google Shape;7664;p72"/>
              <p:cNvSpPr/>
              <p:nvPr/>
            </p:nvSpPr>
            <p:spPr>
              <a:xfrm>
                <a:off x="1398461" y="4014391"/>
                <a:ext cx="12132" cy="31518"/>
              </a:xfrm>
              <a:custGeom>
                <a:avLst/>
                <a:gdLst/>
                <a:ahLst/>
                <a:cxnLst/>
                <a:rect l="l" t="t" r="r" b="b"/>
                <a:pathLst>
                  <a:path w="2751" h="7151" fill="none" extrusionOk="0">
                    <a:moveTo>
                      <a:pt x="2751" y="1"/>
                    </a:moveTo>
                    <a:cubicBezTo>
                      <a:pt x="2751" y="1"/>
                      <a:pt x="0" y="2963"/>
                      <a:pt x="1806" y="7151"/>
                    </a:cubicBezTo>
                  </a:path>
                </a:pathLst>
              </a:custGeom>
              <a:noFill/>
              <a:ln w="9525"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665" name="Google Shape;7665;p72"/>
              <p:cNvSpPr/>
              <p:nvPr/>
            </p:nvSpPr>
            <p:spPr>
              <a:xfrm>
                <a:off x="1424264" y="4012138"/>
                <a:ext cx="35284" cy="21165"/>
              </a:xfrm>
              <a:custGeom>
                <a:avLst/>
                <a:gdLst/>
                <a:ahLst/>
                <a:cxnLst/>
                <a:rect l="l" t="t" r="r" b="b"/>
                <a:pathLst>
                  <a:path w="8001" h="4802" fill="none" extrusionOk="0">
                    <a:moveTo>
                      <a:pt x="8000" y="512"/>
                    </a:moveTo>
                    <a:cubicBezTo>
                      <a:pt x="3783" y="1"/>
                      <a:pt x="1978" y="4087"/>
                      <a:pt x="1978" y="4087"/>
                    </a:cubicBezTo>
                    <a:cubicBezTo>
                      <a:pt x="1978" y="4087"/>
                      <a:pt x="858" y="3598"/>
                      <a:pt x="0" y="4802"/>
                    </a:cubicBezTo>
                  </a:path>
                </a:pathLst>
              </a:custGeom>
              <a:noFill/>
              <a:ln w="9525"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666" name="Google Shape;7666;p72"/>
              <p:cNvSpPr/>
              <p:nvPr/>
            </p:nvSpPr>
            <p:spPr>
              <a:xfrm>
                <a:off x="1397156" y="3942280"/>
                <a:ext cx="31183" cy="17449"/>
              </a:xfrm>
              <a:custGeom>
                <a:avLst/>
                <a:gdLst/>
                <a:ahLst/>
                <a:cxnLst/>
                <a:rect l="l" t="t" r="r" b="b"/>
                <a:pathLst>
                  <a:path w="7071" h="3959" fill="none" extrusionOk="0">
                    <a:moveTo>
                      <a:pt x="7070" y="1"/>
                    </a:moveTo>
                    <a:cubicBezTo>
                      <a:pt x="7070" y="1"/>
                      <a:pt x="2802" y="3959"/>
                      <a:pt x="1" y="1"/>
                    </a:cubicBezTo>
                  </a:path>
                </a:pathLst>
              </a:custGeom>
              <a:noFill/>
              <a:ln w="9525"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667" name="Google Shape;7667;p72"/>
              <p:cNvSpPr/>
              <p:nvPr/>
            </p:nvSpPr>
            <p:spPr>
              <a:xfrm>
                <a:off x="1428334" y="3973727"/>
                <a:ext cx="31214" cy="15378"/>
              </a:xfrm>
              <a:custGeom>
                <a:avLst/>
                <a:gdLst/>
                <a:ahLst/>
                <a:cxnLst/>
                <a:rect l="l" t="t" r="r" b="b"/>
                <a:pathLst>
                  <a:path w="7078" h="3489" fill="none" extrusionOk="0">
                    <a:moveTo>
                      <a:pt x="0" y="1125"/>
                    </a:moveTo>
                    <a:cubicBezTo>
                      <a:pt x="0" y="1125"/>
                      <a:pt x="4411" y="1"/>
                      <a:pt x="7077" y="3488"/>
                    </a:cubicBezTo>
                  </a:path>
                </a:pathLst>
              </a:custGeom>
              <a:noFill/>
              <a:ln w="9525" cap="rnd" cmpd="sng">
                <a:solidFill>
                  <a:srgbClr val="FFFFFF"/>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668" name="Google Shape;7668;p72"/>
              <p:cNvSpPr/>
              <p:nvPr/>
            </p:nvSpPr>
            <p:spPr>
              <a:xfrm>
                <a:off x="1468924" y="3907967"/>
                <a:ext cx="40704" cy="51312"/>
              </a:xfrm>
              <a:custGeom>
                <a:avLst/>
                <a:gdLst/>
                <a:ahLst/>
                <a:cxnLst/>
                <a:rect l="l" t="t" r="r" b="b"/>
                <a:pathLst>
                  <a:path w="9230" h="11642" fill="none" extrusionOk="0">
                    <a:moveTo>
                      <a:pt x="0" y="1"/>
                    </a:moveTo>
                    <a:cubicBezTo>
                      <a:pt x="0" y="1"/>
                      <a:pt x="9229" y="570"/>
                      <a:pt x="6647" y="11641"/>
                    </a:cubicBezTo>
                  </a:path>
                </a:pathLst>
              </a:custGeom>
              <a:noFill/>
              <a:ln w="9525" cap="flat" cmpd="sng">
                <a:solidFill>
                  <a:srgbClr val="40566D"/>
                </a:solidFill>
                <a:prstDash val="solid"/>
                <a:miter lim="3647"/>
                <a:headEnd type="none" w="sm" len="sm"/>
                <a:tailEnd type="none" w="sm" len="sm"/>
              </a:ln>
            </p:spPr>
            <p:txBody>
              <a:bodyPr spcFirstLastPara="1" wrap="square" lIns="121900" tIns="121900" rIns="121900" bIns="121900" anchor="ctr" anchorCtr="0">
                <a:noAutofit/>
              </a:bodyPr>
              <a:lstStyle/>
              <a:p>
                <a:endParaRPr sz="2400"/>
              </a:p>
            </p:txBody>
          </p:sp>
          <p:sp>
            <p:nvSpPr>
              <p:cNvPr id="7669" name="Google Shape;7669;p72"/>
              <p:cNvSpPr/>
              <p:nvPr/>
            </p:nvSpPr>
            <p:spPr>
              <a:xfrm>
                <a:off x="1469021" y="3877824"/>
                <a:ext cx="26561" cy="25035"/>
              </a:xfrm>
              <a:custGeom>
                <a:avLst/>
                <a:gdLst/>
                <a:ahLst/>
                <a:cxnLst/>
                <a:rect l="l" t="t" r="r" b="b"/>
                <a:pathLst>
                  <a:path w="6023" h="5680" fill="none" extrusionOk="0">
                    <a:moveTo>
                      <a:pt x="6023" y="1795"/>
                    </a:moveTo>
                    <a:cubicBezTo>
                      <a:pt x="6023" y="1795"/>
                      <a:pt x="0" y="0"/>
                      <a:pt x="0" y="5680"/>
                    </a:cubicBezTo>
                  </a:path>
                </a:pathLst>
              </a:custGeom>
              <a:noFill/>
              <a:ln w="9525" cap="flat" cmpd="sng">
                <a:solidFill>
                  <a:srgbClr val="40566D"/>
                </a:solidFill>
                <a:prstDash val="solid"/>
                <a:miter lim="3647"/>
                <a:headEnd type="none" w="sm" len="sm"/>
                <a:tailEnd type="none" w="sm" len="sm"/>
              </a:ln>
            </p:spPr>
            <p:txBody>
              <a:bodyPr spcFirstLastPara="1" wrap="square" lIns="121900" tIns="121900" rIns="121900" bIns="121900" anchor="ctr" anchorCtr="0">
                <a:noAutofit/>
              </a:bodyPr>
              <a:lstStyle/>
              <a:p>
                <a:endParaRPr sz="2400"/>
              </a:p>
            </p:txBody>
          </p:sp>
          <p:sp>
            <p:nvSpPr>
              <p:cNvPr id="7670" name="Google Shape;7670;p72"/>
              <p:cNvSpPr/>
              <p:nvPr/>
            </p:nvSpPr>
            <p:spPr>
              <a:xfrm>
                <a:off x="1513434" y="3881663"/>
                <a:ext cx="8710" cy="21196"/>
              </a:xfrm>
              <a:custGeom>
                <a:avLst/>
                <a:gdLst/>
                <a:ahLst/>
                <a:cxnLst/>
                <a:rect l="l" t="t" r="r" b="b"/>
                <a:pathLst>
                  <a:path w="1975" h="4809" fill="none" extrusionOk="0">
                    <a:moveTo>
                      <a:pt x="1975" y="1"/>
                    </a:moveTo>
                    <a:cubicBezTo>
                      <a:pt x="1975" y="1"/>
                      <a:pt x="1975" y="2730"/>
                      <a:pt x="1" y="4809"/>
                    </a:cubicBezTo>
                  </a:path>
                </a:pathLst>
              </a:custGeom>
              <a:noFill/>
              <a:ln w="9525" cap="flat" cmpd="sng">
                <a:solidFill>
                  <a:srgbClr val="40566D"/>
                </a:solidFill>
                <a:prstDash val="solid"/>
                <a:miter lim="3647"/>
                <a:headEnd type="none" w="sm" len="sm"/>
                <a:tailEnd type="none" w="sm" len="sm"/>
              </a:ln>
            </p:spPr>
            <p:txBody>
              <a:bodyPr spcFirstLastPara="1" wrap="square" lIns="121900" tIns="121900" rIns="121900" bIns="121900" anchor="ctr" anchorCtr="0">
                <a:noAutofit/>
              </a:bodyPr>
              <a:lstStyle/>
              <a:p>
                <a:endParaRPr sz="2400"/>
              </a:p>
            </p:txBody>
          </p:sp>
          <p:sp>
            <p:nvSpPr>
              <p:cNvPr id="7671" name="Google Shape;7671;p72"/>
              <p:cNvSpPr/>
              <p:nvPr/>
            </p:nvSpPr>
            <p:spPr>
              <a:xfrm>
                <a:off x="1517778" y="3963823"/>
                <a:ext cx="27355" cy="50572"/>
              </a:xfrm>
              <a:custGeom>
                <a:avLst/>
                <a:gdLst/>
                <a:ahLst/>
                <a:cxnLst/>
                <a:rect l="l" t="t" r="r" b="b"/>
                <a:pathLst>
                  <a:path w="6203" h="11474" fill="none" extrusionOk="0">
                    <a:moveTo>
                      <a:pt x="6181" y="11474"/>
                    </a:moveTo>
                    <a:cubicBezTo>
                      <a:pt x="6181" y="11474"/>
                      <a:pt x="6202" y="5735"/>
                      <a:pt x="1767" y="6297"/>
                    </a:cubicBezTo>
                    <a:cubicBezTo>
                      <a:pt x="1767" y="6297"/>
                      <a:pt x="4068" y="3149"/>
                      <a:pt x="1" y="1"/>
                    </a:cubicBezTo>
                  </a:path>
                </a:pathLst>
              </a:custGeom>
              <a:noFill/>
              <a:ln w="9525" cap="flat" cmpd="sng">
                <a:solidFill>
                  <a:srgbClr val="40566D"/>
                </a:solidFill>
                <a:prstDash val="solid"/>
                <a:miter lim="3647"/>
                <a:headEnd type="none" w="sm" len="sm"/>
                <a:tailEnd type="none" w="sm" len="sm"/>
              </a:ln>
            </p:spPr>
            <p:txBody>
              <a:bodyPr spcFirstLastPara="1" wrap="square" lIns="121900" tIns="121900" rIns="121900" bIns="121900" anchor="ctr" anchorCtr="0">
                <a:noAutofit/>
              </a:bodyPr>
              <a:lstStyle/>
              <a:p>
                <a:endParaRPr sz="2400"/>
              </a:p>
            </p:txBody>
          </p:sp>
          <p:sp>
            <p:nvSpPr>
              <p:cNvPr id="7672" name="Google Shape;7672;p72"/>
              <p:cNvSpPr/>
              <p:nvPr/>
            </p:nvSpPr>
            <p:spPr>
              <a:xfrm>
                <a:off x="1517990" y="4014391"/>
                <a:ext cx="12119" cy="31518"/>
              </a:xfrm>
              <a:custGeom>
                <a:avLst/>
                <a:gdLst/>
                <a:ahLst/>
                <a:cxnLst/>
                <a:rect l="l" t="t" r="r" b="b"/>
                <a:pathLst>
                  <a:path w="2748" h="7151" fill="none" extrusionOk="0">
                    <a:moveTo>
                      <a:pt x="0" y="1"/>
                    </a:moveTo>
                    <a:cubicBezTo>
                      <a:pt x="0" y="1"/>
                      <a:pt x="2747" y="2963"/>
                      <a:pt x="942" y="7151"/>
                    </a:cubicBezTo>
                  </a:path>
                </a:pathLst>
              </a:custGeom>
              <a:noFill/>
              <a:ln w="9525" cap="flat" cmpd="sng">
                <a:solidFill>
                  <a:srgbClr val="40566D"/>
                </a:solidFill>
                <a:prstDash val="solid"/>
                <a:miter lim="3647"/>
                <a:headEnd type="none" w="sm" len="sm"/>
                <a:tailEnd type="none" w="sm" len="sm"/>
              </a:ln>
            </p:spPr>
            <p:txBody>
              <a:bodyPr spcFirstLastPara="1" wrap="square" lIns="121900" tIns="121900" rIns="121900" bIns="121900" anchor="ctr" anchorCtr="0">
                <a:noAutofit/>
              </a:bodyPr>
              <a:lstStyle/>
              <a:p>
                <a:endParaRPr sz="2400"/>
              </a:p>
            </p:txBody>
          </p:sp>
          <p:sp>
            <p:nvSpPr>
              <p:cNvPr id="7673" name="Google Shape;7673;p72"/>
              <p:cNvSpPr/>
              <p:nvPr/>
            </p:nvSpPr>
            <p:spPr>
              <a:xfrm>
                <a:off x="1469021" y="4012138"/>
                <a:ext cx="35298" cy="21165"/>
              </a:xfrm>
              <a:custGeom>
                <a:avLst/>
                <a:gdLst/>
                <a:ahLst/>
                <a:cxnLst/>
                <a:rect l="l" t="t" r="r" b="b"/>
                <a:pathLst>
                  <a:path w="8004" h="4802" fill="none" extrusionOk="0">
                    <a:moveTo>
                      <a:pt x="0" y="512"/>
                    </a:moveTo>
                    <a:cubicBezTo>
                      <a:pt x="4217" y="1"/>
                      <a:pt x="6023" y="4087"/>
                      <a:pt x="6023" y="4087"/>
                    </a:cubicBezTo>
                    <a:cubicBezTo>
                      <a:pt x="6023" y="4087"/>
                      <a:pt x="7143" y="3598"/>
                      <a:pt x="8004" y="4802"/>
                    </a:cubicBezTo>
                  </a:path>
                </a:pathLst>
              </a:custGeom>
              <a:noFill/>
              <a:ln w="9525" cap="flat" cmpd="sng">
                <a:solidFill>
                  <a:srgbClr val="40566D"/>
                </a:solidFill>
                <a:prstDash val="solid"/>
                <a:miter lim="3647"/>
                <a:headEnd type="none" w="sm" len="sm"/>
                <a:tailEnd type="none" w="sm" len="sm"/>
              </a:ln>
            </p:spPr>
            <p:txBody>
              <a:bodyPr spcFirstLastPara="1" wrap="square" lIns="121900" tIns="121900" rIns="121900" bIns="121900" anchor="ctr" anchorCtr="0">
                <a:noAutofit/>
              </a:bodyPr>
              <a:lstStyle/>
              <a:p>
                <a:endParaRPr sz="2400"/>
              </a:p>
            </p:txBody>
          </p:sp>
          <p:sp>
            <p:nvSpPr>
              <p:cNvPr id="7674" name="Google Shape;7674;p72"/>
              <p:cNvSpPr/>
              <p:nvPr/>
            </p:nvSpPr>
            <p:spPr>
              <a:xfrm>
                <a:off x="1500244" y="3942280"/>
                <a:ext cx="31183" cy="17449"/>
              </a:xfrm>
              <a:custGeom>
                <a:avLst/>
                <a:gdLst/>
                <a:ahLst/>
                <a:cxnLst/>
                <a:rect l="l" t="t" r="r" b="b"/>
                <a:pathLst>
                  <a:path w="7071" h="3959" fill="none" extrusionOk="0">
                    <a:moveTo>
                      <a:pt x="1" y="1"/>
                    </a:moveTo>
                    <a:cubicBezTo>
                      <a:pt x="1" y="1"/>
                      <a:pt x="4265" y="3959"/>
                      <a:pt x="7070" y="1"/>
                    </a:cubicBezTo>
                  </a:path>
                </a:pathLst>
              </a:custGeom>
              <a:noFill/>
              <a:ln w="9525" cap="flat" cmpd="sng">
                <a:solidFill>
                  <a:srgbClr val="40566D"/>
                </a:solidFill>
                <a:prstDash val="solid"/>
                <a:miter lim="3647"/>
                <a:headEnd type="none" w="sm" len="sm"/>
                <a:tailEnd type="none" w="sm" len="sm"/>
              </a:ln>
            </p:spPr>
            <p:txBody>
              <a:bodyPr spcFirstLastPara="1" wrap="square" lIns="121900" tIns="121900" rIns="121900" bIns="121900" anchor="ctr" anchorCtr="0">
                <a:noAutofit/>
              </a:bodyPr>
              <a:lstStyle/>
              <a:p>
                <a:endParaRPr sz="2400"/>
              </a:p>
            </p:txBody>
          </p:sp>
          <p:sp>
            <p:nvSpPr>
              <p:cNvPr id="7675" name="Google Shape;7675;p72"/>
              <p:cNvSpPr/>
              <p:nvPr/>
            </p:nvSpPr>
            <p:spPr>
              <a:xfrm>
                <a:off x="1469021" y="3973727"/>
                <a:ext cx="31227" cy="15378"/>
              </a:xfrm>
              <a:custGeom>
                <a:avLst/>
                <a:gdLst/>
                <a:ahLst/>
                <a:cxnLst/>
                <a:rect l="l" t="t" r="r" b="b"/>
                <a:pathLst>
                  <a:path w="7081" h="3489" fill="none" extrusionOk="0">
                    <a:moveTo>
                      <a:pt x="7081" y="1125"/>
                    </a:moveTo>
                    <a:cubicBezTo>
                      <a:pt x="7081" y="1125"/>
                      <a:pt x="2670" y="1"/>
                      <a:pt x="0" y="3488"/>
                    </a:cubicBezTo>
                  </a:path>
                </a:pathLst>
              </a:custGeom>
              <a:noFill/>
              <a:ln w="9525" cap="flat" cmpd="sng">
                <a:solidFill>
                  <a:srgbClr val="40566D"/>
                </a:solidFill>
                <a:prstDash val="solid"/>
                <a:miter lim="3647"/>
                <a:headEnd type="none" w="sm" len="sm"/>
                <a:tailEnd type="none" w="sm" len="sm"/>
              </a:ln>
            </p:spPr>
            <p:txBody>
              <a:bodyPr spcFirstLastPara="1" wrap="square" lIns="121900" tIns="121900" rIns="121900" bIns="121900" anchor="ctr" anchorCtr="0">
                <a:noAutofit/>
              </a:bodyPr>
              <a:lstStyle/>
              <a:p>
                <a:endParaRPr sz="2400"/>
              </a:p>
            </p:txBody>
          </p:sp>
          <p:sp>
            <p:nvSpPr>
              <p:cNvPr id="7676" name="Google Shape;7676;p72"/>
              <p:cNvSpPr/>
              <p:nvPr/>
            </p:nvSpPr>
            <p:spPr>
              <a:xfrm>
                <a:off x="1504314" y="3910479"/>
                <a:ext cx="51950" cy="15131"/>
              </a:xfrm>
              <a:custGeom>
                <a:avLst/>
                <a:gdLst/>
                <a:ahLst/>
                <a:cxnLst/>
                <a:rect l="l" t="t" r="r" b="b"/>
                <a:pathLst>
                  <a:path w="11780" h="3433" fill="none" extrusionOk="0">
                    <a:moveTo>
                      <a:pt x="11780" y="2663"/>
                    </a:moveTo>
                    <a:cubicBezTo>
                      <a:pt x="8420" y="0"/>
                      <a:pt x="5162" y="3433"/>
                      <a:pt x="5162" y="3433"/>
                    </a:cubicBezTo>
                    <a:cubicBezTo>
                      <a:pt x="5162" y="3433"/>
                      <a:pt x="4473" y="387"/>
                      <a:pt x="1" y="1653"/>
                    </a:cubicBezTo>
                  </a:path>
                </a:pathLst>
              </a:custGeom>
              <a:noFill/>
              <a:ln w="9525" cap="flat" cmpd="sng">
                <a:solidFill>
                  <a:srgbClr val="40566D"/>
                </a:solidFill>
                <a:prstDash val="solid"/>
                <a:miter lim="3647"/>
                <a:headEnd type="none" w="sm" len="sm"/>
                <a:tailEnd type="none" w="sm" len="sm"/>
              </a:ln>
            </p:spPr>
            <p:txBody>
              <a:bodyPr spcFirstLastPara="1" wrap="square" lIns="121900" tIns="121900" rIns="121900" bIns="121900" anchor="ctr" anchorCtr="0">
                <a:noAutofit/>
              </a:bodyPr>
              <a:lstStyle/>
              <a:p>
                <a:endParaRPr sz="2400"/>
              </a:p>
            </p:txBody>
          </p:sp>
          <p:sp>
            <p:nvSpPr>
              <p:cNvPr id="7677" name="Google Shape;7677;p72"/>
              <p:cNvSpPr/>
              <p:nvPr/>
            </p:nvSpPr>
            <p:spPr>
              <a:xfrm>
                <a:off x="1469738" y="3847100"/>
                <a:ext cx="99150" cy="224346"/>
              </a:xfrm>
              <a:custGeom>
                <a:avLst/>
                <a:gdLst/>
                <a:ahLst/>
                <a:cxnLst/>
                <a:rect l="l" t="t" r="r" b="b"/>
                <a:pathLst>
                  <a:path w="22483" h="50901" fill="none" extrusionOk="0">
                    <a:moveTo>
                      <a:pt x="99" y="2729"/>
                    </a:moveTo>
                    <a:cubicBezTo>
                      <a:pt x="150" y="2383"/>
                      <a:pt x="237" y="2040"/>
                      <a:pt x="354" y="1711"/>
                    </a:cubicBezTo>
                    <a:cubicBezTo>
                      <a:pt x="744" y="675"/>
                      <a:pt x="1503" y="1"/>
                      <a:pt x="2900" y="1"/>
                    </a:cubicBezTo>
                    <a:cubicBezTo>
                      <a:pt x="4516" y="1"/>
                      <a:pt x="5282" y="913"/>
                      <a:pt x="5600" y="2229"/>
                    </a:cubicBezTo>
                    <a:cubicBezTo>
                      <a:pt x="9040" y="1682"/>
                      <a:pt x="12151" y="4356"/>
                      <a:pt x="12130" y="7840"/>
                    </a:cubicBezTo>
                    <a:cubicBezTo>
                      <a:pt x="12130" y="7997"/>
                      <a:pt x="12119" y="8150"/>
                      <a:pt x="12108" y="8300"/>
                    </a:cubicBezTo>
                    <a:cubicBezTo>
                      <a:pt x="14541" y="7307"/>
                      <a:pt x="17335" y="7957"/>
                      <a:pt x="19082" y="9923"/>
                    </a:cubicBezTo>
                    <a:cubicBezTo>
                      <a:pt x="20826" y="11889"/>
                      <a:pt x="21140" y="14742"/>
                      <a:pt x="19867" y="17040"/>
                    </a:cubicBezTo>
                    <a:cubicBezTo>
                      <a:pt x="21552" y="18379"/>
                      <a:pt x="22482" y="20454"/>
                      <a:pt x="22362" y="22603"/>
                    </a:cubicBezTo>
                    <a:cubicBezTo>
                      <a:pt x="22242" y="24755"/>
                      <a:pt x="21089" y="26714"/>
                      <a:pt x="19265" y="27860"/>
                    </a:cubicBezTo>
                    <a:cubicBezTo>
                      <a:pt x="20440" y="29308"/>
                      <a:pt x="20896" y="31205"/>
                      <a:pt x="20512" y="33029"/>
                    </a:cubicBezTo>
                    <a:cubicBezTo>
                      <a:pt x="20126" y="34853"/>
                      <a:pt x="18940" y="36407"/>
                      <a:pt x="17284" y="37257"/>
                    </a:cubicBezTo>
                    <a:cubicBezTo>
                      <a:pt x="17310" y="37487"/>
                      <a:pt x="17321" y="37720"/>
                      <a:pt x="17324" y="37950"/>
                    </a:cubicBezTo>
                    <a:cubicBezTo>
                      <a:pt x="17321" y="40766"/>
                      <a:pt x="15420" y="43225"/>
                      <a:pt x="12699" y="43940"/>
                    </a:cubicBezTo>
                    <a:cubicBezTo>
                      <a:pt x="11710" y="46782"/>
                      <a:pt x="8664" y="48350"/>
                      <a:pt x="5778" y="47507"/>
                    </a:cubicBezTo>
                    <a:cubicBezTo>
                      <a:pt x="5647" y="49434"/>
                      <a:pt x="4958" y="50900"/>
                      <a:pt x="2900" y="50900"/>
                    </a:cubicBezTo>
                    <a:cubicBezTo>
                      <a:pt x="0" y="50900"/>
                      <a:pt x="40" y="48390"/>
                      <a:pt x="0" y="48401"/>
                    </a:cubicBezTo>
                    <a:cubicBezTo>
                      <a:pt x="0" y="48401"/>
                      <a:pt x="69" y="2722"/>
                      <a:pt x="99" y="2729"/>
                    </a:cubicBezTo>
                    <a:close/>
                  </a:path>
                </a:pathLst>
              </a:custGeom>
              <a:noFill/>
              <a:ln w="9525" cap="flat" cmpd="sng">
                <a:solidFill>
                  <a:srgbClr val="40566D"/>
                </a:solidFill>
                <a:prstDash val="solid"/>
                <a:miter lim="3647"/>
                <a:headEnd type="none" w="sm" len="sm"/>
                <a:tailEnd type="none" w="sm" len="sm"/>
              </a:ln>
            </p:spPr>
            <p:txBody>
              <a:bodyPr spcFirstLastPara="1" wrap="square" lIns="121900" tIns="121900" rIns="121900" bIns="121900" anchor="ctr" anchorCtr="0">
                <a:noAutofit/>
              </a:bodyPr>
              <a:lstStyle/>
              <a:p>
                <a:endParaRPr sz="2400"/>
              </a:p>
            </p:txBody>
          </p:sp>
        </p:grpSp>
        <p:sp>
          <p:nvSpPr>
            <p:cNvPr id="7678" name="Google Shape;7678;p72"/>
            <p:cNvSpPr/>
            <p:nvPr/>
          </p:nvSpPr>
          <p:spPr>
            <a:xfrm>
              <a:off x="2008060" y="4212384"/>
              <a:ext cx="24537" cy="23585"/>
            </a:xfrm>
            <a:custGeom>
              <a:avLst/>
              <a:gdLst/>
              <a:ahLst/>
              <a:cxnLst/>
              <a:rect l="l" t="t" r="r" b="b"/>
              <a:pathLst>
                <a:path w="5564" h="5351" extrusionOk="0">
                  <a:moveTo>
                    <a:pt x="2887" y="0"/>
                  </a:moveTo>
                  <a:cubicBezTo>
                    <a:pt x="2190" y="0"/>
                    <a:pt x="1506" y="271"/>
                    <a:pt x="996" y="783"/>
                  </a:cubicBezTo>
                  <a:cubicBezTo>
                    <a:pt x="230" y="1550"/>
                    <a:pt x="0" y="2699"/>
                    <a:pt x="416" y="3698"/>
                  </a:cubicBezTo>
                  <a:cubicBezTo>
                    <a:pt x="828" y="4698"/>
                    <a:pt x="1806" y="5351"/>
                    <a:pt x="2886" y="5351"/>
                  </a:cubicBezTo>
                  <a:cubicBezTo>
                    <a:pt x="4363" y="5351"/>
                    <a:pt x="5560" y="4150"/>
                    <a:pt x="5563" y="2677"/>
                  </a:cubicBezTo>
                  <a:cubicBezTo>
                    <a:pt x="5560" y="1593"/>
                    <a:pt x="4911" y="619"/>
                    <a:pt x="3911" y="203"/>
                  </a:cubicBezTo>
                  <a:cubicBezTo>
                    <a:pt x="3580" y="67"/>
                    <a:pt x="3232" y="0"/>
                    <a:pt x="2887" y="0"/>
                  </a:cubicBezTo>
                  <a:close/>
                </a:path>
              </a:pathLst>
            </a:custGeom>
            <a:solidFill>
              <a:srgbClr val="213B55"/>
            </a:solidFill>
            <a:ln>
              <a:noFill/>
            </a:ln>
          </p:spPr>
          <p:txBody>
            <a:bodyPr spcFirstLastPara="1" wrap="square" lIns="121900" tIns="121900" rIns="121900" bIns="121900" anchor="ctr" anchorCtr="0">
              <a:noAutofit/>
            </a:bodyPr>
            <a:lstStyle/>
            <a:p>
              <a:endParaRPr sz="2400"/>
            </a:p>
          </p:txBody>
        </p:sp>
        <p:sp>
          <p:nvSpPr>
            <p:cNvPr id="7679" name="Google Shape;7679;p72"/>
            <p:cNvSpPr/>
            <p:nvPr/>
          </p:nvSpPr>
          <p:spPr>
            <a:xfrm>
              <a:off x="1545645" y="4049730"/>
              <a:ext cx="24520" cy="23576"/>
            </a:xfrm>
            <a:custGeom>
              <a:avLst/>
              <a:gdLst/>
              <a:ahLst/>
              <a:cxnLst/>
              <a:rect l="l" t="t" r="r" b="b"/>
              <a:pathLst>
                <a:path w="5560" h="5349" extrusionOk="0">
                  <a:moveTo>
                    <a:pt x="2886" y="1"/>
                  </a:moveTo>
                  <a:cubicBezTo>
                    <a:pt x="1806" y="1"/>
                    <a:pt x="828" y="654"/>
                    <a:pt x="416" y="1653"/>
                  </a:cubicBezTo>
                  <a:cubicBezTo>
                    <a:pt x="0" y="2649"/>
                    <a:pt x="230" y="3802"/>
                    <a:pt x="996" y="4564"/>
                  </a:cubicBezTo>
                  <a:cubicBezTo>
                    <a:pt x="1506" y="5077"/>
                    <a:pt x="2190" y="5349"/>
                    <a:pt x="2886" y="5349"/>
                  </a:cubicBezTo>
                  <a:cubicBezTo>
                    <a:pt x="3232" y="5349"/>
                    <a:pt x="3580" y="5282"/>
                    <a:pt x="3911" y="5144"/>
                  </a:cubicBezTo>
                  <a:cubicBezTo>
                    <a:pt x="4910" y="4732"/>
                    <a:pt x="5560" y="3758"/>
                    <a:pt x="5560" y="2675"/>
                  </a:cubicBezTo>
                  <a:cubicBezTo>
                    <a:pt x="5560" y="1197"/>
                    <a:pt x="4363" y="1"/>
                    <a:pt x="2886" y="1"/>
                  </a:cubicBezTo>
                  <a:close/>
                </a:path>
              </a:pathLst>
            </a:custGeom>
            <a:solidFill>
              <a:srgbClr val="CFD9E0"/>
            </a:solidFill>
            <a:ln>
              <a:noFill/>
            </a:ln>
          </p:spPr>
          <p:txBody>
            <a:bodyPr spcFirstLastPara="1" wrap="square" lIns="121900" tIns="121900" rIns="121900" bIns="121900" anchor="ctr" anchorCtr="0">
              <a:noAutofit/>
            </a:bodyPr>
            <a:lstStyle/>
            <a:p>
              <a:endParaRPr sz="2400"/>
            </a:p>
          </p:txBody>
        </p:sp>
        <p:sp>
          <p:nvSpPr>
            <p:cNvPr id="7680" name="Google Shape;7680;p72"/>
            <p:cNvSpPr/>
            <p:nvPr/>
          </p:nvSpPr>
          <p:spPr>
            <a:xfrm>
              <a:off x="1231521" y="3947489"/>
              <a:ext cx="24524" cy="23576"/>
            </a:xfrm>
            <a:custGeom>
              <a:avLst/>
              <a:gdLst/>
              <a:ahLst/>
              <a:cxnLst/>
              <a:rect l="l" t="t" r="r" b="b"/>
              <a:pathLst>
                <a:path w="5561" h="5349" extrusionOk="0">
                  <a:moveTo>
                    <a:pt x="2886" y="1"/>
                  </a:moveTo>
                  <a:cubicBezTo>
                    <a:pt x="1803" y="1"/>
                    <a:pt x="829" y="650"/>
                    <a:pt x="413" y="1649"/>
                  </a:cubicBezTo>
                  <a:cubicBezTo>
                    <a:pt x="1" y="2649"/>
                    <a:pt x="227" y="3798"/>
                    <a:pt x="993" y="4564"/>
                  </a:cubicBezTo>
                  <a:cubicBezTo>
                    <a:pt x="1505" y="5076"/>
                    <a:pt x="2189" y="5349"/>
                    <a:pt x="2884" y="5349"/>
                  </a:cubicBezTo>
                  <a:cubicBezTo>
                    <a:pt x="3229" y="5349"/>
                    <a:pt x="3576" y="5282"/>
                    <a:pt x="3908" y="5144"/>
                  </a:cubicBezTo>
                  <a:cubicBezTo>
                    <a:pt x="4907" y="4732"/>
                    <a:pt x="5560" y="3758"/>
                    <a:pt x="5560" y="2674"/>
                  </a:cubicBezTo>
                  <a:cubicBezTo>
                    <a:pt x="5560" y="1197"/>
                    <a:pt x="4364" y="1"/>
                    <a:pt x="2886" y="1"/>
                  </a:cubicBezTo>
                  <a:close/>
                </a:path>
              </a:pathLst>
            </a:custGeom>
            <a:solidFill>
              <a:srgbClr val="CFD9E0"/>
            </a:solidFill>
            <a:ln>
              <a:noFill/>
            </a:ln>
          </p:spPr>
          <p:txBody>
            <a:bodyPr spcFirstLastPara="1" wrap="square" lIns="121900" tIns="121900" rIns="121900" bIns="121900" anchor="ctr" anchorCtr="0">
              <a:noAutofit/>
            </a:bodyPr>
            <a:lstStyle/>
            <a:p>
              <a:endParaRPr sz="2400"/>
            </a:p>
          </p:txBody>
        </p:sp>
        <p:sp>
          <p:nvSpPr>
            <p:cNvPr id="7681" name="Google Shape;7681;p72"/>
            <p:cNvSpPr/>
            <p:nvPr/>
          </p:nvSpPr>
          <p:spPr>
            <a:xfrm>
              <a:off x="834100" y="4046742"/>
              <a:ext cx="24520" cy="23580"/>
            </a:xfrm>
            <a:custGeom>
              <a:avLst/>
              <a:gdLst/>
              <a:ahLst/>
              <a:cxnLst/>
              <a:rect l="l" t="t" r="r" b="b"/>
              <a:pathLst>
                <a:path w="5560" h="5350" extrusionOk="0">
                  <a:moveTo>
                    <a:pt x="2674" y="0"/>
                  </a:moveTo>
                  <a:cubicBezTo>
                    <a:pt x="1197" y="0"/>
                    <a:pt x="0" y="1197"/>
                    <a:pt x="0" y="2674"/>
                  </a:cubicBezTo>
                  <a:cubicBezTo>
                    <a:pt x="0" y="3758"/>
                    <a:pt x="653" y="4732"/>
                    <a:pt x="1653" y="5147"/>
                  </a:cubicBezTo>
                  <a:cubicBezTo>
                    <a:pt x="1983" y="5284"/>
                    <a:pt x="2329" y="5350"/>
                    <a:pt x="2673" y="5350"/>
                  </a:cubicBezTo>
                  <a:cubicBezTo>
                    <a:pt x="3369" y="5350"/>
                    <a:pt x="4054" y="5078"/>
                    <a:pt x="4567" y="4567"/>
                  </a:cubicBezTo>
                  <a:cubicBezTo>
                    <a:pt x="5330" y="3801"/>
                    <a:pt x="5559" y="2649"/>
                    <a:pt x="5147" y="1653"/>
                  </a:cubicBezTo>
                  <a:cubicBezTo>
                    <a:pt x="4731" y="653"/>
                    <a:pt x="3757" y="0"/>
                    <a:pt x="2674" y="0"/>
                  </a:cubicBezTo>
                  <a:close/>
                </a:path>
              </a:pathLst>
            </a:custGeom>
            <a:solidFill>
              <a:srgbClr val="667E92"/>
            </a:solidFill>
            <a:ln>
              <a:noFill/>
            </a:ln>
          </p:spPr>
          <p:txBody>
            <a:bodyPr spcFirstLastPara="1" wrap="square" lIns="121900" tIns="121900" rIns="121900" bIns="121900" anchor="ctr" anchorCtr="0">
              <a:noAutofit/>
            </a:bodyPr>
            <a:lstStyle/>
            <a:p>
              <a:endParaRPr sz="2400"/>
            </a:p>
          </p:txBody>
        </p:sp>
        <p:sp>
          <p:nvSpPr>
            <p:cNvPr id="7682" name="Google Shape;7682;p72"/>
            <p:cNvSpPr/>
            <p:nvPr/>
          </p:nvSpPr>
          <p:spPr>
            <a:xfrm>
              <a:off x="834100" y="3849652"/>
              <a:ext cx="24520" cy="23580"/>
            </a:xfrm>
            <a:custGeom>
              <a:avLst/>
              <a:gdLst/>
              <a:ahLst/>
              <a:cxnLst/>
              <a:rect l="l" t="t" r="r" b="b"/>
              <a:pathLst>
                <a:path w="5560" h="5350" extrusionOk="0">
                  <a:moveTo>
                    <a:pt x="2674" y="1"/>
                  </a:moveTo>
                  <a:cubicBezTo>
                    <a:pt x="1197" y="1"/>
                    <a:pt x="0" y="1197"/>
                    <a:pt x="0" y="2675"/>
                  </a:cubicBezTo>
                  <a:cubicBezTo>
                    <a:pt x="0" y="3758"/>
                    <a:pt x="653" y="4732"/>
                    <a:pt x="1653" y="5144"/>
                  </a:cubicBezTo>
                  <a:cubicBezTo>
                    <a:pt x="1984" y="5282"/>
                    <a:pt x="2331" y="5349"/>
                    <a:pt x="2676" y="5349"/>
                  </a:cubicBezTo>
                  <a:cubicBezTo>
                    <a:pt x="3371" y="5349"/>
                    <a:pt x="4055" y="5077"/>
                    <a:pt x="4567" y="4564"/>
                  </a:cubicBezTo>
                  <a:cubicBezTo>
                    <a:pt x="5330" y="3802"/>
                    <a:pt x="5559" y="2649"/>
                    <a:pt x="5147" y="1650"/>
                  </a:cubicBezTo>
                  <a:cubicBezTo>
                    <a:pt x="4731" y="650"/>
                    <a:pt x="3757" y="1"/>
                    <a:pt x="2674" y="1"/>
                  </a:cubicBezTo>
                  <a:close/>
                </a:path>
              </a:pathLst>
            </a:custGeom>
            <a:solidFill>
              <a:srgbClr val="E6EBEF"/>
            </a:solidFill>
            <a:ln>
              <a:noFill/>
            </a:ln>
          </p:spPr>
          <p:txBody>
            <a:bodyPr spcFirstLastPara="1" wrap="square" lIns="121900" tIns="121900" rIns="121900" bIns="121900" anchor="ctr" anchorCtr="0">
              <a:noAutofit/>
            </a:bodyPr>
            <a:lstStyle/>
            <a:p>
              <a:endParaRPr sz="2400"/>
            </a:p>
          </p:txBody>
        </p:sp>
        <p:sp>
          <p:nvSpPr>
            <p:cNvPr id="7683" name="Google Shape;7683;p72"/>
            <p:cNvSpPr/>
            <p:nvPr/>
          </p:nvSpPr>
          <p:spPr>
            <a:xfrm>
              <a:off x="1668053" y="3947489"/>
              <a:ext cx="24520" cy="23576"/>
            </a:xfrm>
            <a:custGeom>
              <a:avLst/>
              <a:gdLst/>
              <a:ahLst/>
              <a:cxnLst/>
              <a:rect l="l" t="t" r="r" b="b"/>
              <a:pathLst>
                <a:path w="5560" h="5349" extrusionOk="0">
                  <a:moveTo>
                    <a:pt x="2882" y="1"/>
                  </a:moveTo>
                  <a:cubicBezTo>
                    <a:pt x="1802" y="1"/>
                    <a:pt x="828" y="650"/>
                    <a:pt x="412" y="1649"/>
                  </a:cubicBezTo>
                  <a:cubicBezTo>
                    <a:pt x="0" y="2649"/>
                    <a:pt x="226" y="3798"/>
                    <a:pt x="993" y="4564"/>
                  </a:cubicBezTo>
                  <a:cubicBezTo>
                    <a:pt x="1502" y="5076"/>
                    <a:pt x="2187" y="5349"/>
                    <a:pt x="2883" y="5349"/>
                  </a:cubicBezTo>
                  <a:cubicBezTo>
                    <a:pt x="3228" y="5349"/>
                    <a:pt x="3576" y="5282"/>
                    <a:pt x="3907" y="5144"/>
                  </a:cubicBezTo>
                  <a:cubicBezTo>
                    <a:pt x="4907" y="4732"/>
                    <a:pt x="5556" y="3758"/>
                    <a:pt x="5560" y="2674"/>
                  </a:cubicBezTo>
                  <a:cubicBezTo>
                    <a:pt x="5560" y="1197"/>
                    <a:pt x="4360" y="1"/>
                    <a:pt x="2882" y="1"/>
                  </a:cubicBezTo>
                  <a:close/>
                </a:path>
              </a:pathLst>
            </a:custGeom>
            <a:solidFill>
              <a:srgbClr val="CFD9E0"/>
            </a:solidFill>
            <a:ln>
              <a:noFill/>
            </a:ln>
          </p:spPr>
          <p:txBody>
            <a:bodyPr spcFirstLastPara="1" wrap="square" lIns="121900" tIns="121900" rIns="121900" bIns="121900" anchor="ctr" anchorCtr="0">
              <a:noAutofit/>
            </a:bodyPr>
            <a:lstStyle/>
            <a:p>
              <a:endParaRPr sz="2400"/>
            </a:p>
          </p:txBody>
        </p:sp>
        <p:sp>
          <p:nvSpPr>
            <p:cNvPr id="7684" name="Google Shape;7684;p72"/>
            <p:cNvSpPr/>
            <p:nvPr/>
          </p:nvSpPr>
          <p:spPr>
            <a:xfrm>
              <a:off x="889649" y="3678195"/>
              <a:ext cx="23589" cy="23576"/>
            </a:xfrm>
            <a:custGeom>
              <a:avLst/>
              <a:gdLst/>
              <a:ahLst/>
              <a:cxnLst/>
              <a:rect l="l" t="t" r="r" b="b"/>
              <a:pathLst>
                <a:path w="5349" h="5349" extrusionOk="0">
                  <a:moveTo>
                    <a:pt x="2674" y="0"/>
                  </a:moveTo>
                  <a:cubicBezTo>
                    <a:pt x="1197" y="0"/>
                    <a:pt x="0" y="1197"/>
                    <a:pt x="0" y="2674"/>
                  </a:cubicBezTo>
                  <a:cubicBezTo>
                    <a:pt x="0" y="4152"/>
                    <a:pt x="1197" y="5348"/>
                    <a:pt x="2674" y="5348"/>
                  </a:cubicBezTo>
                  <a:cubicBezTo>
                    <a:pt x="4152" y="5348"/>
                    <a:pt x="5348" y="4152"/>
                    <a:pt x="5348" y="2674"/>
                  </a:cubicBezTo>
                  <a:cubicBezTo>
                    <a:pt x="5348" y="1197"/>
                    <a:pt x="4152" y="0"/>
                    <a:pt x="2674" y="0"/>
                  </a:cubicBezTo>
                  <a:close/>
                </a:path>
              </a:pathLst>
            </a:custGeom>
            <a:solidFill>
              <a:srgbClr val="E3E9ED"/>
            </a:solidFill>
            <a:ln>
              <a:noFill/>
            </a:ln>
          </p:spPr>
          <p:txBody>
            <a:bodyPr spcFirstLastPara="1" wrap="square" lIns="121900" tIns="121900" rIns="121900" bIns="121900" anchor="ctr" anchorCtr="0">
              <a:noAutofit/>
            </a:bodyPr>
            <a:lstStyle/>
            <a:p>
              <a:endParaRPr sz="2400"/>
            </a:p>
          </p:txBody>
        </p:sp>
        <p:sp>
          <p:nvSpPr>
            <p:cNvPr id="7685" name="Google Shape;7685;p72"/>
            <p:cNvSpPr/>
            <p:nvPr/>
          </p:nvSpPr>
          <p:spPr>
            <a:xfrm>
              <a:off x="1357708" y="3848642"/>
              <a:ext cx="24542" cy="23585"/>
            </a:xfrm>
            <a:custGeom>
              <a:avLst/>
              <a:gdLst/>
              <a:ahLst/>
              <a:cxnLst/>
              <a:rect l="l" t="t" r="r" b="b"/>
              <a:pathLst>
                <a:path w="5565" h="5351" extrusionOk="0">
                  <a:moveTo>
                    <a:pt x="2890" y="0"/>
                  </a:moveTo>
                  <a:cubicBezTo>
                    <a:pt x="1807" y="0"/>
                    <a:pt x="833" y="653"/>
                    <a:pt x="417" y="1653"/>
                  </a:cubicBezTo>
                  <a:cubicBezTo>
                    <a:pt x="1" y="2652"/>
                    <a:pt x="231" y="3801"/>
                    <a:pt x="997" y="4567"/>
                  </a:cubicBezTo>
                  <a:cubicBezTo>
                    <a:pt x="1509" y="5080"/>
                    <a:pt x="2193" y="5350"/>
                    <a:pt x="2888" y="5350"/>
                  </a:cubicBezTo>
                  <a:cubicBezTo>
                    <a:pt x="3233" y="5350"/>
                    <a:pt x="3580" y="5284"/>
                    <a:pt x="3912" y="5147"/>
                  </a:cubicBezTo>
                  <a:cubicBezTo>
                    <a:pt x="4911" y="4731"/>
                    <a:pt x="5564" y="3757"/>
                    <a:pt x="5564" y="2678"/>
                  </a:cubicBezTo>
                  <a:cubicBezTo>
                    <a:pt x="5564" y="1200"/>
                    <a:pt x="4364" y="0"/>
                    <a:pt x="2890" y="0"/>
                  </a:cubicBezTo>
                  <a:close/>
                </a:path>
              </a:pathLst>
            </a:custGeom>
            <a:solidFill>
              <a:srgbClr val="CFD9E0"/>
            </a:solidFill>
            <a:ln>
              <a:noFill/>
            </a:ln>
          </p:spPr>
          <p:txBody>
            <a:bodyPr spcFirstLastPara="1" wrap="square" lIns="121900" tIns="121900" rIns="121900" bIns="121900" anchor="ctr" anchorCtr="0">
              <a:noAutofit/>
            </a:bodyPr>
            <a:lstStyle/>
            <a:p>
              <a:endParaRPr sz="2400"/>
            </a:p>
          </p:txBody>
        </p:sp>
        <p:sp>
          <p:nvSpPr>
            <p:cNvPr id="7686" name="Google Shape;7686;p72"/>
            <p:cNvSpPr/>
            <p:nvPr/>
          </p:nvSpPr>
          <p:spPr>
            <a:xfrm>
              <a:off x="1357708" y="4049730"/>
              <a:ext cx="24542" cy="23585"/>
            </a:xfrm>
            <a:custGeom>
              <a:avLst/>
              <a:gdLst/>
              <a:ahLst/>
              <a:cxnLst/>
              <a:rect l="l" t="t" r="r" b="b"/>
              <a:pathLst>
                <a:path w="5565" h="5351" extrusionOk="0">
                  <a:moveTo>
                    <a:pt x="2890" y="1"/>
                  </a:moveTo>
                  <a:cubicBezTo>
                    <a:pt x="1807" y="1"/>
                    <a:pt x="833" y="654"/>
                    <a:pt x="417" y="1653"/>
                  </a:cubicBezTo>
                  <a:cubicBezTo>
                    <a:pt x="1" y="2653"/>
                    <a:pt x="231" y="3802"/>
                    <a:pt x="997" y="4568"/>
                  </a:cubicBezTo>
                  <a:cubicBezTo>
                    <a:pt x="1510" y="5078"/>
                    <a:pt x="2195" y="5350"/>
                    <a:pt x="2891" y="5350"/>
                  </a:cubicBezTo>
                  <a:cubicBezTo>
                    <a:pt x="3235" y="5350"/>
                    <a:pt x="3581" y="5284"/>
                    <a:pt x="3912" y="5148"/>
                  </a:cubicBezTo>
                  <a:cubicBezTo>
                    <a:pt x="4911" y="4732"/>
                    <a:pt x="5564" y="3758"/>
                    <a:pt x="5564" y="2675"/>
                  </a:cubicBezTo>
                  <a:cubicBezTo>
                    <a:pt x="5564" y="1197"/>
                    <a:pt x="4364" y="1"/>
                    <a:pt x="2890" y="1"/>
                  </a:cubicBezTo>
                  <a:close/>
                </a:path>
              </a:pathLst>
            </a:custGeom>
            <a:solidFill>
              <a:srgbClr val="CFD9E0"/>
            </a:solidFill>
            <a:ln>
              <a:noFill/>
            </a:ln>
          </p:spPr>
          <p:txBody>
            <a:bodyPr spcFirstLastPara="1" wrap="square" lIns="121900" tIns="121900" rIns="121900" bIns="121900" anchor="ctr" anchorCtr="0">
              <a:noAutofit/>
            </a:bodyPr>
            <a:lstStyle/>
            <a:p>
              <a:endParaRPr sz="2400"/>
            </a:p>
          </p:txBody>
        </p:sp>
        <p:sp>
          <p:nvSpPr>
            <p:cNvPr id="7687" name="Google Shape;7687;p72"/>
            <p:cNvSpPr/>
            <p:nvPr/>
          </p:nvSpPr>
          <p:spPr>
            <a:xfrm>
              <a:off x="889649" y="4212384"/>
              <a:ext cx="24520" cy="23585"/>
            </a:xfrm>
            <a:custGeom>
              <a:avLst/>
              <a:gdLst/>
              <a:ahLst/>
              <a:cxnLst/>
              <a:rect l="l" t="t" r="r" b="b"/>
              <a:pathLst>
                <a:path w="5560" h="5351" extrusionOk="0">
                  <a:moveTo>
                    <a:pt x="2674" y="0"/>
                  </a:moveTo>
                  <a:cubicBezTo>
                    <a:pt x="2328" y="0"/>
                    <a:pt x="1980" y="67"/>
                    <a:pt x="1649" y="203"/>
                  </a:cubicBezTo>
                  <a:cubicBezTo>
                    <a:pt x="650" y="619"/>
                    <a:pt x="0" y="1593"/>
                    <a:pt x="0" y="2677"/>
                  </a:cubicBezTo>
                  <a:cubicBezTo>
                    <a:pt x="0" y="4150"/>
                    <a:pt x="1197" y="5351"/>
                    <a:pt x="2674" y="5351"/>
                  </a:cubicBezTo>
                  <a:cubicBezTo>
                    <a:pt x="3754" y="5351"/>
                    <a:pt x="4732" y="4698"/>
                    <a:pt x="5144" y="3698"/>
                  </a:cubicBezTo>
                  <a:cubicBezTo>
                    <a:pt x="5560" y="2699"/>
                    <a:pt x="5330" y="1550"/>
                    <a:pt x="4568" y="783"/>
                  </a:cubicBezTo>
                  <a:cubicBezTo>
                    <a:pt x="4055" y="271"/>
                    <a:pt x="3370" y="0"/>
                    <a:pt x="2674" y="0"/>
                  </a:cubicBezTo>
                  <a:close/>
                </a:path>
              </a:pathLst>
            </a:custGeom>
            <a:solidFill>
              <a:srgbClr val="E4E9ED"/>
            </a:solidFill>
            <a:ln>
              <a:noFill/>
            </a:ln>
          </p:spPr>
          <p:txBody>
            <a:bodyPr spcFirstLastPara="1" wrap="square" lIns="121900" tIns="121900" rIns="121900" bIns="121900" anchor="ctr" anchorCtr="0">
              <a:noAutofit/>
            </a:bodyPr>
            <a:lstStyle/>
            <a:p>
              <a:endParaRPr sz="2400"/>
            </a:p>
          </p:txBody>
        </p:sp>
        <p:sp>
          <p:nvSpPr>
            <p:cNvPr id="7688" name="Google Shape;7688;p72"/>
            <p:cNvSpPr/>
            <p:nvPr/>
          </p:nvSpPr>
          <p:spPr>
            <a:xfrm>
              <a:off x="2008060" y="3678195"/>
              <a:ext cx="24537" cy="23576"/>
            </a:xfrm>
            <a:custGeom>
              <a:avLst/>
              <a:gdLst/>
              <a:ahLst/>
              <a:cxnLst/>
              <a:rect l="l" t="t" r="r" b="b"/>
              <a:pathLst>
                <a:path w="5564" h="5349" extrusionOk="0">
                  <a:moveTo>
                    <a:pt x="2886" y="0"/>
                  </a:moveTo>
                  <a:cubicBezTo>
                    <a:pt x="1806" y="0"/>
                    <a:pt x="828" y="650"/>
                    <a:pt x="416" y="1649"/>
                  </a:cubicBezTo>
                  <a:cubicBezTo>
                    <a:pt x="0" y="2649"/>
                    <a:pt x="230" y="3802"/>
                    <a:pt x="996" y="4564"/>
                  </a:cubicBezTo>
                  <a:cubicBezTo>
                    <a:pt x="1506" y="5076"/>
                    <a:pt x="2190" y="5349"/>
                    <a:pt x="2887" y="5349"/>
                  </a:cubicBezTo>
                  <a:cubicBezTo>
                    <a:pt x="3232" y="5349"/>
                    <a:pt x="3580" y="5282"/>
                    <a:pt x="3911" y="5144"/>
                  </a:cubicBezTo>
                  <a:cubicBezTo>
                    <a:pt x="4911" y="4732"/>
                    <a:pt x="5560" y="3758"/>
                    <a:pt x="5563" y="2674"/>
                  </a:cubicBezTo>
                  <a:cubicBezTo>
                    <a:pt x="5560" y="1197"/>
                    <a:pt x="4363" y="0"/>
                    <a:pt x="2886" y="0"/>
                  </a:cubicBezTo>
                  <a:close/>
                </a:path>
              </a:pathLst>
            </a:custGeom>
            <a:solidFill>
              <a:srgbClr val="A5B7C5"/>
            </a:solidFill>
            <a:ln>
              <a:noFill/>
            </a:ln>
          </p:spPr>
          <p:txBody>
            <a:bodyPr spcFirstLastPara="1" wrap="square" lIns="121900" tIns="121900" rIns="121900" bIns="121900" anchor="ctr" anchorCtr="0">
              <a:noAutofit/>
            </a:bodyPr>
            <a:lstStyle/>
            <a:p>
              <a:endParaRPr sz="2400"/>
            </a:p>
          </p:txBody>
        </p:sp>
        <p:sp>
          <p:nvSpPr>
            <p:cNvPr id="7689" name="Google Shape;7689;p72"/>
            <p:cNvSpPr/>
            <p:nvPr/>
          </p:nvSpPr>
          <p:spPr>
            <a:xfrm>
              <a:off x="1548251" y="3848642"/>
              <a:ext cx="24520" cy="23580"/>
            </a:xfrm>
            <a:custGeom>
              <a:avLst/>
              <a:gdLst/>
              <a:ahLst/>
              <a:cxnLst/>
              <a:rect l="l" t="t" r="r" b="b"/>
              <a:pathLst>
                <a:path w="5560" h="5350" extrusionOk="0">
                  <a:moveTo>
                    <a:pt x="2886" y="0"/>
                  </a:moveTo>
                  <a:cubicBezTo>
                    <a:pt x="1806" y="0"/>
                    <a:pt x="828" y="653"/>
                    <a:pt x="416" y="1653"/>
                  </a:cubicBezTo>
                  <a:cubicBezTo>
                    <a:pt x="0" y="2652"/>
                    <a:pt x="230" y="3801"/>
                    <a:pt x="996" y="4567"/>
                  </a:cubicBezTo>
                  <a:cubicBezTo>
                    <a:pt x="1507" y="5078"/>
                    <a:pt x="2192" y="5350"/>
                    <a:pt x="2890" y="5350"/>
                  </a:cubicBezTo>
                  <a:cubicBezTo>
                    <a:pt x="3234" y="5350"/>
                    <a:pt x="3581" y="5283"/>
                    <a:pt x="3911" y="5147"/>
                  </a:cubicBezTo>
                  <a:cubicBezTo>
                    <a:pt x="4910" y="4731"/>
                    <a:pt x="5560" y="3757"/>
                    <a:pt x="5560" y="2678"/>
                  </a:cubicBezTo>
                  <a:cubicBezTo>
                    <a:pt x="5560" y="1200"/>
                    <a:pt x="4363" y="0"/>
                    <a:pt x="2886" y="0"/>
                  </a:cubicBezTo>
                  <a:close/>
                </a:path>
              </a:pathLst>
            </a:custGeom>
            <a:solidFill>
              <a:srgbClr val="CFD9E0"/>
            </a:solidFill>
            <a:ln>
              <a:noFill/>
            </a:ln>
          </p:spPr>
          <p:txBody>
            <a:bodyPr spcFirstLastPara="1" wrap="square" lIns="121900" tIns="121900" rIns="121900" bIns="121900" anchor="ctr" anchorCtr="0">
              <a:noAutofit/>
            </a:bodyPr>
            <a:lstStyle/>
            <a:p>
              <a:endParaRPr sz="2400"/>
            </a:p>
          </p:txBody>
        </p:sp>
        <p:sp>
          <p:nvSpPr>
            <p:cNvPr id="7690" name="Google Shape;7690;p72"/>
            <p:cNvSpPr/>
            <p:nvPr/>
          </p:nvSpPr>
          <p:spPr>
            <a:xfrm>
              <a:off x="2069063" y="3847033"/>
              <a:ext cx="24520" cy="23585"/>
            </a:xfrm>
            <a:custGeom>
              <a:avLst/>
              <a:gdLst/>
              <a:ahLst/>
              <a:cxnLst/>
              <a:rect l="l" t="t" r="r" b="b"/>
              <a:pathLst>
                <a:path w="5560" h="5351" extrusionOk="0">
                  <a:moveTo>
                    <a:pt x="2886" y="0"/>
                  </a:moveTo>
                  <a:cubicBezTo>
                    <a:pt x="1806" y="0"/>
                    <a:pt x="828" y="653"/>
                    <a:pt x="416" y="1653"/>
                  </a:cubicBezTo>
                  <a:cubicBezTo>
                    <a:pt x="0" y="2652"/>
                    <a:pt x="230" y="3801"/>
                    <a:pt x="993" y="4567"/>
                  </a:cubicBezTo>
                  <a:cubicBezTo>
                    <a:pt x="1505" y="5080"/>
                    <a:pt x="2190" y="5351"/>
                    <a:pt x="2887" y="5351"/>
                  </a:cubicBezTo>
                  <a:cubicBezTo>
                    <a:pt x="3232" y="5351"/>
                    <a:pt x="3580" y="5284"/>
                    <a:pt x="3911" y="5148"/>
                  </a:cubicBezTo>
                  <a:cubicBezTo>
                    <a:pt x="4910" y="4732"/>
                    <a:pt x="5560" y="3758"/>
                    <a:pt x="5560" y="2678"/>
                  </a:cubicBezTo>
                  <a:cubicBezTo>
                    <a:pt x="5560" y="1200"/>
                    <a:pt x="4363" y="0"/>
                    <a:pt x="2886" y="0"/>
                  </a:cubicBezTo>
                  <a:close/>
                </a:path>
              </a:pathLst>
            </a:custGeom>
            <a:solidFill>
              <a:srgbClr val="445D73"/>
            </a:solidFill>
            <a:ln>
              <a:noFill/>
            </a:ln>
          </p:spPr>
          <p:txBody>
            <a:bodyPr spcFirstLastPara="1" wrap="square" lIns="121900" tIns="121900" rIns="121900" bIns="121900" anchor="ctr" anchorCtr="0">
              <a:noAutofit/>
            </a:bodyPr>
            <a:lstStyle/>
            <a:p>
              <a:endParaRPr sz="2400"/>
            </a:p>
          </p:txBody>
        </p:sp>
        <p:sp>
          <p:nvSpPr>
            <p:cNvPr id="7691" name="Google Shape;7691;p72"/>
            <p:cNvSpPr/>
            <p:nvPr/>
          </p:nvSpPr>
          <p:spPr>
            <a:xfrm>
              <a:off x="2069063" y="4046870"/>
              <a:ext cx="24520" cy="23576"/>
            </a:xfrm>
            <a:custGeom>
              <a:avLst/>
              <a:gdLst/>
              <a:ahLst/>
              <a:cxnLst/>
              <a:rect l="l" t="t" r="r" b="b"/>
              <a:pathLst>
                <a:path w="5560" h="5349" extrusionOk="0">
                  <a:moveTo>
                    <a:pt x="2886" y="0"/>
                  </a:moveTo>
                  <a:cubicBezTo>
                    <a:pt x="1806" y="0"/>
                    <a:pt x="828" y="650"/>
                    <a:pt x="416" y="1649"/>
                  </a:cubicBezTo>
                  <a:cubicBezTo>
                    <a:pt x="0" y="2649"/>
                    <a:pt x="230" y="3802"/>
                    <a:pt x="993" y="4564"/>
                  </a:cubicBezTo>
                  <a:cubicBezTo>
                    <a:pt x="1505" y="5076"/>
                    <a:pt x="2190" y="5349"/>
                    <a:pt x="2887" y="5349"/>
                  </a:cubicBezTo>
                  <a:cubicBezTo>
                    <a:pt x="3232" y="5349"/>
                    <a:pt x="3580" y="5282"/>
                    <a:pt x="3911" y="5144"/>
                  </a:cubicBezTo>
                  <a:cubicBezTo>
                    <a:pt x="4910" y="4732"/>
                    <a:pt x="5560" y="3758"/>
                    <a:pt x="5560" y="2674"/>
                  </a:cubicBezTo>
                  <a:cubicBezTo>
                    <a:pt x="5560" y="1197"/>
                    <a:pt x="4363" y="0"/>
                    <a:pt x="2886" y="0"/>
                  </a:cubicBezTo>
                  <a:close/>
                </a:path>
              </a:pathLst>
            </a:custGeom>
            <a:solidFill>
              <a:srgbClr val="869FB1"/>
            </a:solidFill>
            <a:ln>
              <a:noFill/>
            </a:ln>
          </p:spPr>
          <p:txBody>
            <a:bodyPr spcFirstLastPara="1" wrap="square" lIns="121900" tIns="121900" rIns="121900" bIns="121900" anchor="ctr" anchorCtr="0">
              <a:noAutofit/>
            </a:bodyPr>
            <a:lstStyle/>
            <a:p>
              <a:endParaRPr sz="2400"/>
            </a:p>
          </p:txBody>
        </p:sp>
      </p:grpSp>
      <p:grpSp>
        <p:nvGrpSpPr>
          <p:cNvPr id="7692" name="Google Shape;7692;p72"/>
          <p:cNvGrpSpPr/>
          <p:nvPr/>
        </p:nvGrpSpPr>
        <p:grpSpPr>
          <a:xfrm rot="5400000">
            <a:off x="7935116" y="4305121"/>
            <a:ext cx="218752" cy="1886555"/>
            <a:chOff x="4428249" y="1369375"/>
            <a:chExt cx="36905" cy="429569"/>
          </a:xfrm>
        </p:grpSpPr>
        <p:sp>
          <p:nvSpPr>
            <p:cNvPr id="7693" name="Google Shape;7693;p72"/>
            <p:cNvSpPr/>
            <p:nvPr/>
          </p:nvSpPr>
          <p:spPr>
            <a:xfrm>
              <a:off x="4428249" y="1369375"/>
              <a:ext cx="2375" cy="429104"/>
            </a:xfrm>
            <a:custGeom>
              <a:avLst/>
              <a:gdLst/>
              <a:ahLst/>
              <a:cxnLst/>
              <a:rect l="l" t="t" r="r" b="b"/>
              <a:pathLst>
                <a:path w="95" h="18328" extrusionOk="0">
                  <a:moveTo>
                    <a:pt x="48" y="1"/>
                  </a:moveTo>
                  <a:cubicBezTo>
                    <a:pt x="24" y="1"/>
                    <a:pt x="1" y="15"/>
                    <a:pt x="1" y="44"/>
                  </a:cubicBezTo>
                  <a:lnTo>
                    <a:pt x="1" y="18284"/>
                  </a:lnTo>
                  <a:cubicBezTo>
                    <a:pt x="1" y="18306"/>
                    <a:pt x="22" y="18328"/>
                    <a:pt x="51" y="18328"/>
                  </a:cubicBezTo>
                  <a:cubicBezTo>
                    <a:pt x="73" y="18328"/>
                    <a:pt x="95" y="18306"/>
                    <a:pt x="95" y="18284"/>
                  </a:cubicBezTo>
                  <a:lnTo>
                    <a:pt x="95" y="44"/>
                  </a:lnTo>
                  <a:cubicBezTo>
                    <a:pt x="95" y="15"/>
                    <a:pt x="71" y="1"/>
                    <a:pt x="48" y="1"/>
                  </a:cubicBezTo>
                  <a:close/>
                </a:path>
              </a:pathLst>
            </a:custGeom>
            <a:solidFill>
              <a:srgbClr val="869FB1"/>
            </a:solidFill>
            <a:ln>
              <a:noFill/>
            </a:ln>
          </p:spPr>
          <p:txBody>
            <a:bodyPr spcFirstLastPara="1" wrap="square" lIns="121900" tIns="121900" rIns="121900" bIns="121900" anchor="ctr" anchorCtr="0">
              <a:noAutofit/>
            </a:bodyPr>
            <a:lstStyle/>
            <a:p>
              <a:endParaRPr sz="2400"/>
            </a:p>
          </p:txBody>
        </p:sp>
        <p:sp>
          <p:nvSpPr>
            <p:cNvPr id="7694" name="Google Shape;7694;p72"/>
            <p:cNvSpPr/>
            <p:nvPr/>
          </p:nvSpPr>
          <p:spPr>
            <a:xfrm>
              <a:off x="4428354" y="1369375"/>
              <a:ext cx="36800" cy="2200"/>
            </a:xfrm>
            <a:custGeom>
              <a:avLst/>
              <a:gdLst/>
              <a:ahLst/>
              <a:cxnLst/>
              <a:rect l="l" t="t" r="r" b="b"/>
              <a:pathLst>
                <a:path w="1472" h="88" extrusionOk="0">
                  <a:moveTo>
                    <a:pt x="65" y="1"/>
                  </a:moveTo>
                  <a:cubicBezTo>
                    <a:pt x="0" y="1"/>
                    <a:pt x="0" y="87"/>
                    <a:pt x="65" y="87"/>
                  </a:cubicBezTo>
                  <a:lnTo>
                    <a:pt x="1414" y="87"/>
                  </a:lnTo>
                  <a:cubicBezTo>
                    <a:pt x="1472" y="87"/>
                    <a:pt x="1472" y="1"/>
                    <a:pt x="1414" y="1"/>
                  </a:cubicBezTo>
                  <a:close/>
                </a:path>
              </a:pathLst>
            </a:custGeom>
            <a:solidFill>
              <a:srgbClr val="869FB1"/>
            </a:solidFill>
            <a:ln>
              <a:noFill/>
            </a:ln>
          </p:spPr>
          <p:txBody>
            <a:bodyPr spcFirstLastPara="1" wrap="square" lIns="121900" tIns="121900" rIns="121900" bIns="121900" anchor="ctr" anchorCtr="0">
              <a:noAutofit/>
            </a:bodyPr>
            <a:lstStyle/>
            <a:p>
              <a:endParaRPr sz="2400"/>
            </a:p>
          </p:txBody>
        </p:sp>
        <p:sp>
          <p:nvSpPr>
            <p:cNvPr id="7695" name="Google Shape;7695;p72"/>
            <p:cNvSpPr/>
            <p:nvPr/>
          </p:nvSpPr>
          <p:spPr>
            <a:xfrm>
              <a:off x="4428704" y="1383625"/>
              <a:ext cx="17350" cy="2200"/>
            </a:xfrm>
            <a:custGeom>
              <a:avLst/>
              <a:gdLst/>
              <a:ahLst/>
              <a:cxnLst/>
              <a:rect l="l" t="t" r="r" b="b"/>
              <a:pathLst>
                <a:path w="694" h="88" extrusionOk="0">
                  <a:moveTo>
                    <a:pt x="51" y="1"/>
                  </a:moveTo>
                  <a:cubicBezTo>
                    <a:pt x="22" y="1"/>
                    <a:pt x="1" y="22"/>
                    <a:pt x="1" y="44"/>
                  </a:cubicBezTo>
                  <a:cubicBezTo>
                    <a:pt x="1" y="65"/>
                    <a:pt x="22" y="87"/>
                    <a:pt x="51" y="87"/>
                  </a:cubicBezTo>
                  <a:lnTo>
                    <a:pt x="650" y="87"/>
                  </a:lnTo>
                  <a:cubicBezTo>
                    <a:pt x="672" y="87"/>
                    <a:pt x="693" y="65"/>
                    <a:pt x="693" y="44"/>
                  </a:cubicBezTo>
                  <a:cubicBezTo>
                    <a:pt x="693" y="22"/>
                    <a:pt x="672" y="1"/>
                    <a:pt x="650" y="1"/>
                  </a:cubicBezTo>
                  <a:close/>
                </a:path>
              </a:pathLst>
            </a:custGeom>
            <a:solidFill>
              <a:srgbClr val="869FB1"/>
            </a:solidFill>
            <a:ln>
              <a:noFill/>
            </a:ln>
          </p:spPr>
          <p:txBody>
            <a:bodyPr spcFirstLastPara="1" wrap="square" lIns="121900" tIns="121900" rIns="121900" bIns="121900" anchor="ctr" anchorCtr="0">
              <a:noAutofit/>
            </a:bodyPr>
            <a:lstStyle/>
            <a:p>
              <a:endParaRPr sz="2400"/>
            </a:p>
          </p:txBody>
        </p:sp>
        <p:sp>
          <p:nvSpPr>
            <p:cNvPr id="7696" name="Google Shape;7696;p72"/>
            <p:cNvSpPr/>
            <p:nvPr/>
          </p:nvSpPr>
          <p:spPr>
            <a:xfrm>
              <a:off x="4428704" y="1397875"/>
              <a:ext cx="17350" cy="2175"/>
            </a:xfrm>
            <a:custGeom>
              <a:avLst/>
              <a:gdLst/>
              <a:ahLst/>
              <a:cxnLst/>
              <a:rect l="l" t="t" r="r" b="b"/>
              <a:pathLst>
                <a:path w="694" h="87" extrusionOk="0">
                  <a:moveTo>
                    <a:pt x="51" y="0"/>
                  </a:moveTo>
                  <a:cubicBezTo>
                    <a:pt x="22" y="0"/>
                    <a:pt x="1" y="22"/>
                    <a:pt x="1" y="44"/>
                  </a:cubicBezTo>
                  <a:cubicBezTo>
                    <a:pt x="1" y="72"/>
                    <a:pt x="22" y="87"/>
                    <a:pt x="51" y="87"/>
                  </a:cubicBezTo>
                  <a:lnTo>
                    <a:pt x="650" y="87"/>
                  </a:lnTo>
                  <a:cubicBezTo>
                    <a:pt x="672" y="87"/>
                    <a:pt x="693" y="72"/>
                    <a:pt x="693" y="44"/>
                  </a:cubicBezTo>
                  <a:cubicBezTo>
                    <a:pt x="693" y="22"/>
                    <a:pt x="672" y="0"/>
                    <a:pt x="650" y="0"/>
                  </a:cubicBezTo>
                  <a:close/>
                </a:path>
              </a:pathLst>
            </a:custGeom>
            <a:solidFill>
              <a:srgbClr val="869FB1"/>
            </a:solidFill>
            <a:ln>
              <a:noFill/>
            </a:ln>
          </p:spPr>
          <p:txBody>
            <a:bodyPr spcFirstLastPara="1" wrap="square" lIns="121900" tIns="121900" rIns="121900" bIns="121900" anchor="ctr" anchorCtr="0">
              <a:noAutofit/>
            </a:bodyPr>
            <a:lstStyle/>
            <a:p>
              <a:endParaRPr sz="2400"/>
            </a:p>
          </p:txBody>
        </p:sp>
        <p:sp>
          <p:nvSpPr>
            <p:cNvPr id="7697" name="Google Shape;7697;p72"/>
            <p:cNvSpPr/>
            <p:nvPr/>
          </p:nvSpPr>
          <p:spPr>
            <a:xfrm>
              <a:off x="4428704" y="1412125"/>
              <a:ext cx="36100" cy="2175"/>
            </a:xfrm>
            <a:custGeom>
              <a:avLst/>
              <a:gdLst/>
              <a:ahLst/>
              <a:cxnLst/>
              <a:rect l="l" t="t" r="r" b="b"/>
              <a:pathLst>
                <a:path w="1444" h="87" extrusionOk="0">
                  <a:moveTo>
                    <a:pt x="51" y="0"/>
                  </a:moveTo>
                  <a:cubicBezTo>
                    <a:pt x="22" y="0"/>
                    <a:pt x="1" y="22"/>
                    <a:pt x="1" y="43"/>
                  </a:cubicBezTo>
                  <a:cubicBezTo>
                    <a:pt x="1" y="72"/>
                    <a:pt x="22" y="87"/>
                    <a:pt x="51" y="87"/>
                  </a:cubicBezTo>
                  <a:lnTo>
                    <a:pt x="1400" y="87"/>
                  </a:lnTo>
                  <a:cubicBezTo>
                    <a:pt x="1422" y="87"/>
                    <a:pt x="1443" y="72"/>
                    <a:pt x="1443" y="43"/>
                  </a:cubicBezTo>
                  <a:cubicBezTo>
                    <a:pt x="1443" y="22"/>
                    <a:pt x="1422" y="0"/>
                    <a:pt x="1400" y="0"/>
                  </a:cubicBezTo>
                  <a:close/>
                </a:path>
              </a:pathLst>
            </a:custGeom>
            <a:solidFill>
              <a:srgbClr val="869FB1"/>
            </a:solidFill>
            <a:ln>
              <a:noFill/>
            </a:ln>
          </p:spPr>
          <p:txBody>
            <a:bodyPr spcFirstLastPara="1" wrap="square" lIns="121900" tIns="121900" rIns="121900" bIns="121900" anchor="ctr" anchorCtr="0">
              <a:noAutofit/>
            </a:bodyPr>
            <a:lstStyle/>
            <a:p>
              <a:endParaRPr sz="2400"/>
            </a:p>
          </p:txBody>
        </p:sp>
        <p:sp>
          <p:nvSpPr>
            <p:cNvPr id="7698" name="Google Shape;7698;p72"/>
            <p:cNvSpPr/>
            <p:nvPr/>
          </p:nvSpPr>
          <p:spPr>
            <a:xfrm>
              <a:off x="4428354" y="1426350"/>
              <a:ext cx="18050" cy="2200"/>
            </a:xfrm>
            <a:custGeom>
              <a:avLst/>
              <a:gdLst/>
              <a:ahLst/>
              <a:cxnLst/>
              <a:rect l="l" t="t" r="r" b="b"/>
              <a:pathLst>
                <a:path w="722" h="88" extrusionOk="0">
                  <a:moveTo>
                    <a:pt x="65" y="1"/>
                  </a:moveTo>
                  <a:cubicBezTo>
                    <a:pt x="0" y="1"/>
                    <a:pt x="0" y="87"/>
                    <a:pt x="65" y="87"/>
                  </a:cubicBezTo>
                  <a:lnTo>
                    <a:pt x="664" y="87"/>
                  </a:lnTo>
                  <a:cubicBezTo>
                    <a:pt x="722" y="87"/>
                    <a:pt x="722" y="1"/>
                    <a:pt x="664" y="1"/>
                  </a:cubicBezTo>
                  <a:close/>
                </a:path>
              </a:pathLst>
            </a:custGeom>
            <a:solidFill>
              <a:srgbClr val="869FB1"/>
            </a:solidFill>
            <a:ln>
              <a:noFill/>
            </a:ln>
          </p:spPr>
          <p:txBody>
            <a:bodyPr spcFirstLastPara="1" wrap="square" lIns="121900" tIns="121900" rIns="121900" bIns="121900" anchor="ctr" anchorCtr="0">
              <a:noAutofit/>
            </a:bodyPr>
            <a:lstStyle/>
            <a:p>
              <a:endParaRPr sz="2400"/>
            </a:p>
          </p:txBody>
        </p:sp>
        <p:sp>
          <p:nvSpPr>
            <p:cNvPr id="7699" name="Google Shape;7699;p72"/>
            <p:cNvSpPr/>
            <p:nvPr/>
          </p:nvSpPr>
          <p:spPr>
            <a:xfrm>
              <a:off x="4428704" y="1440600"/>
              <a:ext cx="17350" cy="2200"/>
            </a:xfrm>
            <a:custGeom>
              <a:avLst/>
              <a:gdLst/>
              <a:ahLst/>
              <a:cxnLst/>
              <a:rect l="l" t="t" r="r" b="b"/>
              <a:pathLst>
                <a:path w="694" h="88" extrusionOk="0">
                  <a:moveTo>
                    <a:pt x="51" y="1"/>
                  </a:moveTo>
                  <a:cubicBezTo>
                    <a:pt x="22" y="1"/>
                    <a:pt x="1" y="22"/>
                    <a:pt x="1" y="44"/>
                  </a:cubicBezTo>
                  <a:cubicBezTo>
                    <a:pt x="1" y="73"/>
                    <a:pt x="22" y="87"/>
                    <a:pt x="51" y="87"/>
                  </a:cubicBezTo>
                  <a:lnTo>
                    <a:pt x="650" y="87"/>
                  </a:lnTo>
                  <a:cubicBezTo>
                    <a:pt x="672" y="87"/>
                    <a:pt x="693" y="73"/>
                    <a:pt x="693" y="44"/>
                  </a:cubicBezTo>
                  <a:cubicBezTo>
                    <a:pt x="693" y="22"/>
                    <a:pt x="672" y="1"/>
                    <a:pt x="650" y="1"/>
                  </a:cubicBezTo>
                  <a:close/>
                </a:path>
              </a:pathLst>
            </a:custGeom>
            <a:solidFill>
              <a:srgbClr val="869FB1"/>
            </a:solidFill>
            <a:ln>
              <a:noFill/>
            </a:ln>
          </p:spPr>
          <p:txBody>
            <a:bodyPr spcFirstLastPara="1" wrap="square" lIns="121900" tIns="121900" rIns="121900" bIns="121900" anchor="ctr" anchorCtr="0">
              <a:noAutofit/>
            </a:bodyPr>
            <a:lstStyle/>
            <a:p>
              <a:endParaRPr sz="2400"/>
            </a:p>
          </p:txBody>
        </p:sp>
        <p:sp>
          <p:nvSpPr>
            <p:cNvPr id="7700" name="Google Shape;7700;p72"/>
            <p:cNvSpPr/>
            <p:nvPr/>
          </p:nvSpPr>
          <p:spPr>
            <a:xfrm>
              <a:off x="4428704" y="1454850"/>
              <a:ext cx="36100" cy="2375"/>
            </a:xfrm>
            <a:custGeom>
              <a:avLst/>
              <a:gdLst/>
              <a:ahLst/>
              <a:cxnLst/>
              <a:rect l="l" t="t" r="r" b="b"/>
              <a:pathLst>
                <a:path w="1444" h="95" extrusionOk="0">
                  <a:moveTo>
                    <a:pt x="51" y="0"/>
                  </a:moveTo>
                  <a:cubicBezTo>
                    <a:pt x="22" y="0"/>
                    <a:pt x="1" y="22"/>
                    <a:pt x="1" y="44"/>
                  </a:cubicBezTo>
                  <a:cubicBezTo>
                    <a:pt x="1" y="73"/>
                    <a:pt x="22" y="94"/>
                    <a:pt x="51" y="94"/>
                  </a:cubicBezTo>
                  <a:lnTo>
                    <a:pt x="1400" y="94"/>
                  </a:lnTo>
                  <a:cubicBezTo>
                    <a:pt x="1422" y="94"/>
                    <a:pt x="1443" y="73"/>
                    <a:pt x="1443" y="44"/>
                  </a:cubicBezTo>
                  <a:cubicBezTo>
                    <a:pt x="1443" y="22"/>
                    <a:pt x="1422" y="0"/>
                    <a:pt x="1400" y="0"/>
                  </a:cubicBezTo>
                  <a:close/>
                </a:path>
              </a:pathLst>
            </a:custGeom>
            <a:solidFill>
              <a:srgbClr val="869FB1"/>
            </a:solidFill>
            <a:ln>
              <a:noFill/>
            </a:ln>
          </p:spPr>
          <p:txBody>
            <a:bodyPr spcFirstLastPara="1" wrap="square" lIns="121900" tIns="121900" rIns="121900" bIns="121900" anchor="ctr" anchorCtr="0">
              <a:noAutofit/>
            </a:bodyPr>
            <a:lstStyle/>
            <a:p>
              <a:endParaRPr sz="2400"/>
            </a:p>
          </p:txBody>
        </p:sp>
        <p:sp>
          <p:nvSpPr>
            <p:cNvPr id="7701" name="Google Shape;7701;p72"/>
            <p:cNvSpPr/>
            <p:nvPr/>
          </p:nvSpPr>
          <p:spPr>
            <a:xfrm>
              <a:off x="4428354" y="1469100"/>
              <a:ext cx="18050" cy="2375"/>
            </a:xfrm>
            <a:custGeom>
              <a:avLst/>
              <a:gdLst/>
              <a:ahLst/>
              <a:cxnLst/>
              <a:rect l="l" t="t" r="r" b="b"/>
              <a:pathLst>
                <a:path w="722" h="95" extrusionOk="0">
                  <a:moveTo>
                    <a:pt x="65" y="0"/>
                  </a:moveTo>
                  <a:cubicBezTo>
                    <a:pt x="0" y="0"/>
                    <a:pt x="0" y="94"/>
                    <a:pt x="65" y="94"/>
                  </a:cubicBezTo>
                  <a:lnTo>
                    <a:pt x="664" y="94"/>
                  </a:lnTo>
                  <a:cubicBezTo>
                    <a:pt x="722" y="94"/>
                    <a:pt x="722" y="0"/>
                    <a:pt x="664" y="0"/>
                  </a:cubicBezTo>
                  <a:close/>
                </a:path>
              </a:pathLst>
            </a:custGeom>
            <a:solidFill>
              <a:srgbClr val="869FB1"/>
            </a:solidFill>
            <a:ln>
              <a:noFill/>
            </a:ln>
          </p:spPr>
          <p:txBody>
            <a:bodyPr spcFirstLastPara="1" wrap="square" lIns="121900" tIns="121900" rIns="121900" bIns="121900" anchor="ctr" anchorCtr="0">
              <a:noAutofit/>
            </a:bodyPr>
            <a:lstStyle/>
            <a:p>
              <a:endParaRPr sz="2400"/>
            </a:p>
          </p:txBody>
        </p:sp>
        <p:sp>
          <p:nvSpPr>
            <p:cNvPr id="7702" name="Google Shape;7702;p72"/>
            <p:cNvSpPr/>
            <p:nvPr/>
          </p:nvSpPr>
          <p:spPr>
            <a:xfrm>
              <a:off x="4428354" y="1483350"/>
              <a:ext cx="18050" cy="2350"/>
            </a:xfrm>
            <a:custGeom>
              <a:avLst/>
              <a:gdLst/>
              <a:ahLst/>
              <a:cxnLst/>
              <a:rect l="l" t="t" r="r" b="b"/>
              <a:pathLst>
                <a:path w="722" h="94" extrusionOk="0">
                  <a:moveTo>
                    <a:pt x="65" y="0"/>
                  </a:moveTo>
                  <a:cubicBezTo>
                    <a:pt x="0" y="0"/>
                    <a:pt x="0" y="94"/>
                    <a:pt x="65" y="94"/>
                  </a:cubicBezTo>
                  <a:lnTo>
                    <a:pt x="664" y="94"/>
                  </a:lnTo>
                  <a:cubicBezTo>
                    <a:pt x="722" y="94"/>
                    <a:pt x="722" y="0"/>
                    <a:pt x="664" y="0"/>
                  </a:cubicBezTo>
                  <a:close/>
                </a:path>
              </a:pathLst>
            </a:custGeom>
            <a:solidFill>
              <a:srgbClr val="869FB1"/>
            </a:solidFill>
            <a:ln>
              <a:noFill/>
            </a:ln>
          </p:spPr>
          <p:txBody>
            <a:bodyPr spcFirstLastPara="1" wrap="square" lIns="121900" tIns="121900" rIns="121900" bIns="121900" anchor="ctr" anchorCtr="0">
              <a:noAutofit/>
            </a:bodyPr>
            <a:lstStyle/>
            <a:p>
              <a:endParaRPr sz="2400"/>
            </a:p>
          </p:txBody>
        </p:sp>
        <p:sp>
          <p:nvSpPr>
            <p:cNvPr id="7703" name="Google Shape;7703;p72"/>
            <p:cNvSpPr/>
            <p:nvPr/>
          </p:nvSpPr>
          <p:spPr>
            <a:xfrm>
              <a:off x="4428704" y="1497575"/>
              <a:ext cx="36100" cy="2200"/>
            </a:xfrm>
            <a:custGeom>
              <a:avLst/>
              <a:gdLst/>
              <a:ahLst/>
              <a:cxnLst/>
              <a:rect l="l" t="t" r="r" b="b"/>
              <a:pathLst>
                <a:path w="1444" h="88" extrusionOk="0">
                  <a:moveTo>
                    <a:pt x="51" y="1"/>
                  </a:moveTo>
                  <a:cubicBezTo>
                    <a:pt x="22" y="1"/>
                    <a:pt x="1" y="22"/>
                    <a:pt x="1" y="44"/>
                  </a:cubicBezTo>
                  <a:cubicBezTo>
                    <a:pt x="1" y="73"/>
                    <a:pt x="22" y="87"/>
                    <a:pt x="51" y="87"/>
                  </a:cubicBezTo>
                  <a:lnTo>
                    <a:pt x="1400" y="87"/>
                  </a:lnTo>
                  <a:cubicBezTo>
                    <a:pt x="1422" y="87"/>
                    <a:pt x="1443" y="73"/>
                    <a:pt x="1443" y="44"/>
                  </a:cubicBezTo>
                  <a:cubicBezTo>
                    <a:pt x="1443" y="22"/>
                    <a:pt x="1422" y="1"/>
                    <a:pt x="1400" y="1"/>
                  </a:cubicBezTo>
                  <a:close/>
                </a:path>
              </a:pathLst>
            </a:custGeom>
            <a:solidFill>
              <a:srgbClr val="869FB1"/>
            </a:solidFill>
            <a:ln>
              <a:noFill/>
            </a:ln>
          </p:spPr>
          <p:txBody>
            <a:bodyPr spcFirstLastPara="1" wrap="square" lIns="121900" tIns="121900" rIns="121900" bIns="121900" anchor="ctr" anchorCtr="0">
              <a:noAutofit/>
            </a:bodyPr>
            <a:lstStyle/>
            <a:p>
              <a:endParaRPr sz="2400"/>
            </a:p>
          </p:txBody>
        </p:sp>
        <p:sp>
          <p:nvSpPr>
            <p:cNvPr id="7704" name="Google Shape;7704;p72"/>
            <p:cNvSpPr/>
            <p:nvPr/>
          </p:nvSpPr>
          <p:spPr>
            <a:xfrm>
              <a:off x="4428704" y="1511825"/>
              <a:ext cx="17350" cy="2375"/>
            </a:xfrm>
            <a:custGeom>
              <a:avLst/>
              <a:gdLst/>
              <a:ahLst/>
              <a:cxnLst/>
              <a:rect l="l" t="t" r="r" b="b"/>
              <a:pathLst>
                <a:path w="694" h="95" extrusionOk="0">
                  <a:moveTo>
                    <a:pt x="51" y="1"/>
                  </a:moveTo>
                  <a:cubicBezTo>
                    <a:pt x="22" y="1"/>
                    <a:pt x="1" y="22"/>
                    <a:pt x="1" y="44"/>
                  </a:cubicBezTo>
                  <a:cubicBezTo>
                    <a:pt x="1" y="73"/>
                    <a:pt x="22" y="94"/>
                    <a:pt x="51" y="94"/>
                  </a:cubicBezTo>
                  <a:lnTo>
                    <a:pt x="650" y="94"/>
                  </a:lnTo>
                  <a:cubicBezTo>
                    <a:pt x="672" y="94"/>
                    <a:pt x="693" y="73"/>
                    <a:pt x="693" y="44"/>
                  </a:cubicBezTo>
                  <a:cubicBezTo>
                    <a:pt x="693" y="22"/>
                    <a:pt x="672" y="1"/>
                    <a:pt x="650" y="1"/>
                  </a:cubicBezTo>
                  <a:close/>
                </a:path>
              </a:pathLst>
            </a:custGeom>
            <a:solidFill>
              <a:srgbClr val="869FB1"/>
            </a:solidFill>
            <a:ln>
              <a:noFill/>
            </a:ln>
          </p:spPr>
          <p:txBody>
            <a:bodyPr spcFirstLastPara="1" wrap="square" lIns="121900" tIns="121900" rIns="121900" bIns="121900" anchor="ctr" anchorCtr="0">
              <a:noAutofit/>
            </a:bodyPr>
            <a:lstStyle/>
            <a:p>
              <a:endParaRPr sz="2400"/>
            </a:p>
          </p:txBody>
        </p:sp>
        <p:sp>
          <p:nvSpPr>
            <p:cNvPr id="7705" name="Google Shape;7705;p72"/>
            <p:cNvSpPr/>
            <p:nvPr/>
          </p:nvSpPr>
          <p:spPr>
            <a:xfrm>
              <a:off x="4428354" y="1526075"/>
              <a:ext cx="18050" cy="2375"/>
            </a:xfrm>
            <a:custGeom>
              <a:avLst/>
              <a:gdLst/>
              <a:ahLst/>
              <a:cxnLst/>
              <a:rect l="l" t="t" r="r" b="b"/>
              <a:pathLst>
                <a:path w="722" h="95" extrusionOk="0">
                  <a:moveTo>
                    <a:pt x="65" y="0"/>
                  </a:moveTo>
                  <a:cubicBezTo>
                    <a:pt x="0" y="0"/>
                    <a:pt x="0" y="94"/>
                    <a:pt x="65" y="94"/>
                  </a:cubicBezTo>
                  <a:lnTo>
                    <a:pt x="664" y="94"/>
                  </a:lnTo>
                  <a:cubicBezTo>
                    <a:pt x="722" y="94"/>
                    <a:pt x="722" y="0"/>
                    <a:pt x="664" y="0"/>
                  </a:cubicBezTo>
                  <a:close/>
                </a:path>
              </a:pathLst>
            </a:custGeom>
            <a:solidFill>
              <a:srgbClr val="869FB1"/>
            </a:solidFill>
            <a:ln>
              <a:noFill/>
            </a:ln>
          </p:spPr>
          <p:txBody>
            <a:bodyPr spcFirstLastPara="1" wrap="square" lIns="121900" tIns="121900" rIns="121900" bIns="121900" anchor="ctr" anchorCtr="0">
              <a:noAutofit/>
            </a:bodyPr>
            <a:lstStyle/>
            <a:p>
              <a:endParaRPr sz="2400"/>
            </a:p>
          </p:txBody>
        </p:sp>
        <p:sp>
          <p:nvSpPr>
            <p:cNvPr id="7706" name="Google Shape;7706;p72"/>
            <p:cNvSpPr/>
            <p:nvPr/>
          </p:nvSpPr>
          <p:spPr>
            <a:xfrm>
              <a:off x="4428704" y="1540325"/>
              <a:ext cx="36100" cy="2350"/>
            </a:xfrm>
            <a:custGeom>
              <a:avLst/>
              <a:gdLst/>
              <a:ahLst/>
              <a:cxnLst/>
              <a:rect l="l" t="t" r="r" b="b"/>
              <a:pathLst>
                <a:path w="1444" h="94" extrusionOk="0">
                  <a:moveTo>
                    <a:pt x="51" y="0"/>
                  </a:moveTo>
                  <a:cubicBezTo>
                    <a:pt x="22" y="0"/>
                    <a:pt x="1" y="22"/>
                    <a:pt x="1" y="43"/>
                  </a:cubicBezTo>
                  <a:cubicBezTo>
                    <a:pt x="1" y="72"/>
                    <a:pt x="22" y="94"/>
                    <a:pt x="51" y="94"/>
                  </a:cubicBezTo>
                  <a:lnTo>
                    <a:pt x="1400" y="94"/>
                  </a:lnTo>
                  <a:cubicBezTo>
                    <a:pt x="1422" y="94"/>
                    <a:pt x="1443" y="72"/>
                    <a:pt x="1443" y="43"/>
                  </a:cubicBezTo>
                  <a:cubicBezTo>
                    <a:pt x="1443" y="22"/>
                    <a:pt x="1422" y="0"/>
                    <a:pt x="1400" y="0"/>
                  </a:cubicBezTo>
                  <a:close/>
                </a:path>
              </a:pathLst>
            </a:custGeom>
            <a:solidFill>
              <a:srgbClr val="869FB1"/>
            </a:solidFill>
            <a:ln>
              <a:noFill/>
            </a:ln>
          </p:spPr>
          <p:txBody>
            <a:bodyPr spcFirstLastPara="1" wrap="square" lIns="121900" tIns="121900" rIns="121900" bIns="121900" anchor="ctr" anchorCtr="0">
              <a:noAutofit/>
            </a:bodyPr>
            <a:lstStyle/>
            <a:p>
              <a:endParaRPr sz="2400"/>
            </a:p>
          </p:txBody>
        </p:sp>
        <p:sp>
          <p:nvSpPr>
            <p:cNvPr id="7707" name="Google Shape;7707;p72"/>
            <p:cNvSpPr/>
            <p:nvPr/>
          </p:nvSpPr>
          <p:spPr>
            <a:xfrm>
              <a:off x="4428704" y="1554550"/>
              <a:ext cx="17350" cy="2375"/>
            </a:xfrm>
            <a:custGeom>
              <a:avLst/>
              <a:gdLst/>
              <a:ahLst/>
              <a:cxnLst/>
              <a:rect l="l" t="t" r="r" b="b"/>
              <a:pathLst>
                <a:path w="694" h="95" extrusionOk="0">
                  <a:moveTo>
                    <a:pt x="51" y="1"/>
                  </a:moveTo>
                  <a:cubicBezTo>
                    <a:pt x="22" y="1"/>
                    <a:pt x="1" y="23"/>
                    <a:pt x="1" y="44"/>
                  </a:cubicBezTo>
                  <a:cubicBezTo>
                    <a:pt x="1" y="73"/>
                    <a:pt x="22" y="95"/>
                    <a:pt x="51" y="95"/>
                  </a:cubicBezTo>
                  <a:lnTo>
                    <a:pt x="650" y="95"/>
                  </a:lnTo>
                  <a:cubicBezTo>
                    <a:pt x="672" y="95"/>
                    <a:pt x="693" y="73"/>
                    <a:pt x="693" y="44"/>
                  </a:cubicBezTo>
                  <a:cubicBezTo>
                    <a:pt x="693" y="23"/>
                    <a:pt x="672" y="1"/>
                    <a:pt x="650" y="1"/>
                  </a:cubicBezTo>
                  <a:close/>
                </a:path>
              </a:pathLst>
            </a:custGeom>
            <a:solidFill>
              <a:srgbClr val="869FB1"/>
            </a:solidFill>
            <a:ln>
              <a:noFill/>
            </a:ln>
          </p:spPr>
          <p:txBody>
            <a:bodyPr spcFirstLastPara="1" wrap="square" lIns="121900" tIns="121900" rIns="121900" bIns="121900" anchor="ctr" anchorCtr="0">
              <a:noAutofit/>
            </a:bodyPr>
            <a:lstStyle/>
            <a:p>
              <a:endParaRPr sz="2400"/>
            </a:p>
          </p:txBody>
        </p:sp>
        <p:sp>
          <p:nvSpPr>
            <p:cNvPr id="7708" name="Google Shape;7708;p72"/>
            <p:cNvSpPr/>
            <p:nvPr/>
          </p:nvSpPr>
          <p:spPr>
            <a:xfrm>
              <a:off x="4428704" y="1568800"/>
              <a:ext cx="17350" cy="2375"/>
            </a:xfrm>
            <a:custGeom>
              <a:avLst/>
              <a:gdLst/>
              <a:ahLst/>
              <a:cxnLst/>
              <a:rect l="l" t="t" r="r" b="b"/>
              <a:pathLst>
                <a:path w="694" h="95" extrusionOk="0">
                  <a:moveTo>
                    <a:pt x="51" y="1"/>
                  </a:moveTo>
                  <a:cubicBezTo>
                    <a:pt x="22" y="1"/>
                    <a:pt x="1" y="22"/>
                    <a:pt x="1" y="44"/>
                  </a:cubicBezTo>
                  <a:cubicBezTo>
                    <a:pt x="1" y="73"/>
                    <a:pt x="22" y="95"/>
                    <a:pt x="51" y="95"/>
                  </a:cubicBezTo>
                  <a:lnTo>
                    <a:pt x="650" y="95"/>
                  </a:lnTo>
                  <a:cubicBezTo>
                    <a:pt x="672" y="95"/>
                    <a:pt x="693" y="73"/>
                    <a:pt x="693" y="44"/>
                  </a:cubicBezTo>
                  <a:cubicBezTo>
                    <a:pt x="693" y="22"/>
                    <a:pt x="672" y="1"/>
                    <a:pt x="650" y="1"/>
                  </a:cubicBezTo>
                  <a:close/>
                </a:path>
              </a:pathLst>
            </a:custGeom>
            <a:solidFill>
              <a:srgbClr val="869FB1"/>
            </a:solidFill>
            <a:ln>
              <a:noFill/>
            </a:ln>
          </p:spPr>
          <p:txBody>
            <a:bodyPr spcFirstLastPara="1" wrap="square" lIns="121900" tIns="121900" rIns="121900" bIns="121900" anchor="ctr" anchorCtr="0">
              <a:noAutofit/>
            </a:bodyPr>
            <a:lstStyle/>
            <a:p>
              <a:endParaRPr sz="2400"/>
            </a:p>
          </p:txBody>
        </p:sp>
        <p:sp>
          <p:nvSpPr>
            <p:cNvPr id="7709" name="Google Shape;7709;p72"/>
            <p:cNvSpPr/>
            <p:nvPr/>
          </p:nvSpPr>
          <p:spPr>
            <a:xfrm>
              <a:off x="4428354" y="1583050"/>
              <a:ext cx="36800" cy="2375"/>
            </a:xfrm>
            <a:custGeom>
              <a:avLst/>
              <a:gdLst/>
              <a:ahLst/>
              <a:cxnLst/>
              <a:rect l="l" t="t" r="r" b="b"/>
              <a:pathLst>
                <a:path w="1472" h="95" extrusionOk="0">
                  <a:moveTo>
                    <a:pt x="65" y="1"/>
                  </a:moveTo>
                  <a:cubicBezTo>
                    <a:pt x="0" y="1"/>
                    <a:pt x="0" y="94"/>
                    <a:pt x="65" y="94"/>
                  </a:cubicBezTo>
                  <a:lnTo>
                    <a:pt x="1414" y="94"/>
                  </a:lnTo>
                  <a:cubicBezTo>
                    <a:pt x="1472" y="94"/>
                    <a:pt x="1472" y="1"/>
                    <a:pt x="1414" y="1"/>
                  </a:cubicBezTo>
                  <a:close/>
                </a:path>
              </a:pathLst>
            </a:custGeom>
            <a:solidFill>
              <a:srgbClr val="869FB1"/>
            </a:solidFill>
            <a:ln>
              <a:noFill/>
            </a:ln>
          </p:spPr>
          <p:txBody>
            <a:bodyPr spcFirstLastPara="1" wrap="square" lIns="121900" tIns="121900" rIns="121900" bIns="121900" anchor="ctr" anchorCtr="0">
              <a:noAutofit/>
            </a:bodyPr>
            <a:lstStyle/>
            <a:p>
              <a:endParaRPr sz="2400"/>
            </a:p>
          </p:txBody>
        </p:sp>
        <p:sp>
          <p:nvSpPr>
            <p:cNvPr id="7710" name="Google Shape;7710;p72"/>
            <p:cNvSpPr/>
            <p:nvPr/>
          </p:nvSpPr>
          <p:spPr>
            <a:xfrm>
              <a:off x="4428704" y="1597300"/>
              <a:ext cx="17350" cy="2375"/>
            </a:xfrm>
            <a:custGeom>
              <a:avLst/>
              <a:gdLst/>
              <a:ahLst/>
              <a:cxnLst/>
              <a:rect l="l" t="t" r="r" b="b"/>
              <a:pathLst>
                <a:path w="694" h="95" extrusionOk="0">
                  <a:moveTo>
                    <a:pt x="51" y="0"/>
                  </a:moveTo>
                  <a:cubicBezTo>
                    <a:pt x="22" y="0"/>
                    <a:pt x="1" y="22"/>
                    <a:pt x="1" y="44"/>
                  </a:cubicBezTo>
                  <a:cubicBezTo>
                    <a:pt x="1" y="72"/>
                    <a:pt x="22" y="94"/>
                    <a:pt x="51" y="94"/>
                  </a:cubicBezTo>
                  <a:lnTo>
                    <a:pt x="650" y="94"/>
                  </a:lnTo>
                  <a:cubicBezTo>
                    <a:pt x="672" y="94"/>
                    <a:pt x="693" y="72"/>
                    <a:pt x="693" y="44"/>
                  </a:cubicBezTo>
                  <a:cubicBezTo>
                    <a:pt x="693" y="22"/>
                    <a:pt x="672" y="0"/>
                    <a:pt x="650" y="0"/>
                  </a:cubicBezTo>
                  <a:close/>
                </a:path>
              </a:pathLst>
            </a:custGeom>
            <a:solidFill>
              <a:srgbClr val="869FB1"/>
            </a:solidFill>
            <a:ln>
              <a:noFill/>
            </a:ln>
          </p:spPr>
          <p:txBody>
            <a:bodyPr spcFirstLastPara="1" wrap="square" lIns="121900" tIns="121900" rIns="121900" bIns="121900" anchor="ctr" anchorCtr="0">
              <a:noAutofit/>
            </a:bodyPr>
            <a:lstStyle/>
            <a:p>
              <a:endParaRPr sz="2400"/>
            </a:p>
          </p:txBody>
        </p:sp>
        <p:sp>
          <p:nvSpPr>
            <p:cNvPr id="7711" name="Google Shape;7711;p72"/>
            <p:cNvSpPr/>
            <p:nvPr/>
          </p:nvSpPr>
          <p:spPr>
            <a:xfrm>
              <a:off x="4428704" y="1611550"/>
              <a:ext cx="17350" cy="2350"/>
            </a:xfrm>
            <a:custGeom>
              <a:avLst/>
              <a:gdLst/>
              <a:ahLst/>
              <a:cxnLst/>
              <a:rect l="l" t="t" r="r" b="b"/>
              <a:pathLst>
                <a:path w="694" h="94" extrusionOk="0">
                  <a:moveTo>
                    <a:pt x="51" y="0"/>
                  </a:moveTo>
                  <a:cubicBezTo>
                    <a:pt x="22" y="0"/>
                    <a:pt x="1" y="22"/>
                    <a:pt x="1" y="51"/>
                  </a:cubicBezTo>
                  <a:cubicBezTo>
                    <a:pt x="1" y="72"/>
                    <a:pt x="22" y="94"/>
                    <a:pt x="51" y="94"/>
                  </a:cubicBezTo>
                  <a:lnTo>
                    <a:pt x="650" y="94"/>
                  </a:lnTo>
                  <a:cubicBezTo>
                    <a:pt x="672" y="94"/>
                    <a:pt x="693" y="72"/>
                    <a:pt x="693" y="51"/>
                  </a:cubicBezTo>
                  <a:cubicBezTo>
                    <a:pt x="693" y="22"/>
                    <a:pt x="672" y="0"/>
                    <a:pt x="650" y="0"/>
                  </a:cubicBezTo>
                  <a:close/>
                </a:path>
              </a:pathLst>
            </a:custGeom>
            <a:solidFill>
              <a:srgbClr val="869FB1"/>
            </a:solidFill>
            <a:ln>
              <a:noFill/>
            </a:ln>
          </p:spPr>
          <p:txBody>
            <a:bodyPr spcFirstLastPara="1" wrap="square" lIns="121900" tIns="121900" rIns="121900" bIns="121900" anchor="ctr" anchorCtr="0">
              <a:noAutofit/>
            </a:bodyPr>
            <a:lstStyle/>
            <a:p>
              <a:endParaRPr sz="2400"/>
            </a:p>
          </p:txBody>
        </p:sp>
        <p:sp>
          <p:nvSpPr>
            <p:cNvPr id="7712" name="Google Shape;7712;p72"/>
            <p:cNvSpPr/>
            <p:nvPr/>
          </p:nvSpPr>
          <p:spPr>
            <a:xfrm>
              <a:off x="4428704" y="1625775"/>
              <a:ext cx="36100" cy="2375"/>
            </a:xfrm>
            <a:custGeom>
              <a:avLst/>
              <a:gdLst/>
              <a:ahLst/>
              <a:cxnLst/>
              <a:rect l="l" t="t" r="r" b="b"/>
              <a:pathLst>
                <a:path w="1444" h="95" extrusionOk="0">
                  <a:moveTo>
                    <a:pt x="51" y="1"/>
                  </a:moveTo>
                  <a:cubicBezTo>
                    <a:pt x="22" y="1"/>
                    <a:pt x="1" y="23"/>
                    <a:pt x="1" y="51"/>
                  </a:cubicBezTo>
                  <a:cubicBezTo>
                    <a:pt x="1" y="73"/>
                    <a:pt x="22" y="95"/>
                    <a:pt x="51" y="95"/>
                  </a:cubicBezTo>
                  <a:lnTo>
                    <a:pt x="1400" y="95"/>
                  </a:lnTo>
                  <a:cubicBezTo>
                    <a:pt x="1422" y="95"/>
                    <a:pt x="1443" y="73"/>
                    <a:pt x="1443" y="51"/>
                  </a:cubicBezTo>
                  <a:cubicBezTo>
                    <a:pt x="1443" y="23"/>
                    <a:pt x="1422" y="1"/>
                    <a:pt x="1400" y="1"/>
                  </a:cubicBezTo>
                  <a:close/>
                </a:path>
              </a:pathLst>
            </a:custGeom>
            <a:solidFill>
              <a:srgbClr val="869FB1"/>
            </a:solidFill>
            <a:ln>
              <a:noFill/>
            </a:ln>
          </p:spPr>
          <p:txBody>
            <a:bodyPr spcFirstLastPara="1" wrap="square" lIns="121900" tIns="121900" rIns="121900" bIns="121900" anchor="ctr" anchorCtr="0">
              <a:noAutofit/>
            </a:bodyPr>
            <a:lstStyle/>
            <a:p>
              <a:endParaRPr sz="2400"/>
            </a:p>
          </p:txBody>
        </p:sp>
        <p:sp>
          <p:nvSpPr>
            <p:cNvPr id="7713" name="Google Shape;7713;p72"/>
            <p:cNvSpPr/>
            <p:nvPr/>
          </p:nvSpPr>
          <p:spPr>
            <a:xfrm>
              <a:off x="4428354" y="1640025"/>
              <a:ext cx="18050" cy="2375"/>
            </a:xfrm>
            <a:custGeom>
              <a:avLst/>
              <a:gdLst/>
              <a:ahLst/>
              <a:cxnLst/>
              <a:rect l="l" t="t" r="r" b="b"/>
              <a:pathLst>
                <a:path w="722" h="95" extrusionOk="0">
                  <a:moveTo>
                    <a:pt x="65" y="1"/>
                  </a:moveTo>
                  <a:cubicBezTo>
                    <a:pt x="0" y="1"/>
                    <a:pt x="0" y="94"/>
                    <a:pt x="65" y="94"/>
                  </a:cubicBezTo>
                  <a:lnTo>
                    <a:pt x="664" y="94"/>
                  </a:lnTo>
                  <a:cubicBezTo>
                    <a:pt x="722" y="94"/>
                    <a:pt x="722" y="1"/>
                    <a:pt x="664" y="1"/>
                  </a:cubicBezTo>
                  <a:close/>
                </a:path>
              </a:pathLst>
            </a:custGeom>
            <a:solidFill>
              <a:srgbClr val="869FB1"/>
            </a:solidFill>
            <a:ln>
              <a:noFill/>
            </a:ln>
          </p:spPr>
          <p:txBody>
            <a:bodyPr spcFirstLastPara="1" wrap="square" lIns="121900" tIns="121900" rIns="121900" bIns="121900" anchor="ctr" anchorCtr="0">
              <a:noAutofit/>
            </a:bodyPr>
            <a:lstStyle/>
            <a:p>
              <a:endParaRPr sz="2400"/>
            </a:p>
          </p:txBody>
        </p:sp>
        <p:sp>
          <p:nvSpPr>
            <p:cNvPr id="7714" name="Google Shape;7714;p72"/>
            <p:cNvSpPr/>
            <p:nvPr/>
          </p:nvSpPr>
          <p:spPr>
            <a:xfrm>
              <a:off x="4428704" y="1654275"/>
              <a:ext cx="17350" cy="2375"/>
            </a:xfrm>
            <a:custGeom>
              <a:avLst/>
              <a:gdLst/>
              <a:ahLst/>
              <a:cxnLst/>
              <a:rect l="l" t="t" r="r" b="b"/>
              <a:pathLst>
                <a:path w="694" h="95" extrusionOk="0">
                  <a:moveTo>
                    <a:pt x="51" y="0"/>
                  </a:moveTo>
                  <a:cubicBezTo>
                    <a:pt x="22" y="0"/>
                    <a:pt x="1" y="22"/>
                    <a:pt x="1" y="51"/>
                  </a:cubicBezTo>
                  <a:cubicBezTo>
                    <a:pt x="1" y="73"/>
                    <a:pt x="22" y="94"/>
                    <a:pt x="51" y="94"/>
                  </a:cubicBezTo>
                  <a:lnTo>
                    <a:pt x="650" y="94"/>
                  </a:lnTo>
                  <a:cubicBezTo>
                    <a:pt x="672" y="94"/>
                    <a:pt x="693" y="73"/>
                    <a:pt x="693" y="51"/>
                  </a:cubicBezTo>
                  <a:cubicBezTo>
                    <a:pt x="693" y="22"/>
                    <a:pt x="672" y="0"/>
                    <a:pt x="650" y="0"/>
                  </a:cubicBezTo>
                  <a:close/>
                </a:path>
              </a:pathLst>
            </a:custGeom>
            <a:solidFill>
              <a:srgbClr val="869FB1"/>
            </a:solidFill>
            <a:ln>
              <a:noFill/>
            </a:ln>
          </p:spPr>
          <p:txBody>
            <a:bodyPr spcFirstLastPara="1" wrap="square" lIns="121900" tIns="121900" rIns="121900" bIns="121900" anchor="ctr" anchorCtr="0">
              <a:noAutofit/>
            </a:bodyPr>
            <a:lstStyle/>
            <a:p>
              <a:endParaRPr sz="2400"/>
            </a:p>
          </p:txBody>
        </p:sp>
        <p:sp>
          <p:nvSpPr>
            <p:cNvPr id="7715" name="Google Shape;7715;p72"/>
            <p:cNvSpPr/>
            <p:nvPr/>
          </p:nvSpPr>
          <p:spPr>
            <a:xfrm>
              <a:off x="4428704" y="1668525"/>
              <a:ext cx="36100" cy="2350"/>
            </a:xfrm>
            <a:custGeom>
              <a:avLst/>
              <a:gdLst/>
              <a:ahLst/>
              <a:cxnLst/>
              <a:rect l="l" t="t" r="r" b="b"/>
              <a:pathLst>
                <a:path w="1444" h="94" extrusionOk="0">
                  <a:moveTo>
                    <a:pt x="51" y="0"/>
                  </a:moveTo>
                  <a:cubicBezTo>
                    <a:pt x="22" y="0"/>
                    <a:pt x="1" y="22"/>
                    <a:pt x="1" y="51"/>
                  </a:cubicBezTo>
                  <a:cubicBezTo>
                    <a:pt x="1" y="72"/>
                    <a:pt x="22" y="94"/>
                    <a:pt x="51" y="94"/>
                  </a:cubicBezTo>
                  <a:lnTo>
                    <a:pt x="1400" y="94"/>
                  </a:lnTo>
                  <a:cubicBezTo>
                    <a:pt x="1422" y="94"/>
                    <a:pt x="1443" y="72"/>
                    <a:pt x="1443" y="51"/>
                  </a:cubicBezTo>
                  <a:cubicBezTo>
                    <a:pt x="1443" y="22"/>
                    <a:pt x="1422" y="0"/>
                    <a:pt x="1400" y="0"/>
                  </a:cubicBezTo>
                  <a:close/>
                </a:path>
              </a:pathLst>
            </a:custGeom>
            <a:solidFill>
              <a:srgbClr val="869FB1"/>
            </a:solidFill>
            <a:ln>
              <a:noFill/>
            </a:ln>
          </p:spPr>
          <p:txBody>
            <a:bodyPr spcFirstLastPara="1" wrap="square" lIns="121900" tIns="121900" rIns="121900" bIns="121900" anchor="ctr" anchorCtr="0">
              <a:noAutofit/>
            </a:bodyPr>
            <a:lstStyle/>
            <a:p>
              <a:endParaRPr sz="2400"/>
            </a:p>
          </p:txBody>
        </p:sp>
        <p:sp>
          <p:nvSpPr>
            <p:cNvPr id="7716" name="Google Shape;7716;p72"/>
            <p:cNvSpPr/>
            <p:nvPr/>
          </p:nvSpPr>
          <p:spPr>
            <a:xfrm>
              <a:off x="4428704" y="1682950"/>
              <a:ext cx="17350" cy="2175"/>
            </a:xfrm>
            <a:custGeom>
              <a:avLst/>
              <a:gdLst/>
              <a:ahLst/>
              <a:cxnLst/>
              <a:rect l="l" t="t" r="r" b="b"/>
              <a:pathLst>
                <a:path w="694" h="87" extrusionOk="0">
                  <a:moveTo>
                    <a:pt x="51" y="0"/>
                  </a:moveTo>
                  <a:cubicBezTo>
                    <a:pt x="22" y="0"/>
                    <a:pt x="1" y="15"/>
                    <a:pt x="1" y="43"/>
                  </a:cubicBezTo>
                  <a:cubicBezTo>
                    <a:pt x="1" y="65"/>
                    <a:pt x="22" y="87"/>
                    <a:pt x="51" y="87"/>
                  </a:cubicBezTo>
                  <a:lnTo>
                    <a:pt x="650" y="87"/>
                  </a:lnTo>
                  <a:cubicBezTo>
                    <a:pt x="672" y="87"/>
                    <a:pt x="693" y="65"/>
                    <a:pt x="693" y="43"/>
                  </a:cubicBezTo>
                  <a:cubicBezTo>
                    <a:pt x="693" y="15"/>
                    <a:pt x="672" y="0"/>
                    <a:pt x="650" y="0"/>
                  </a:cubicBezTo>
                  <a:close/>
                </a:path>
              </a:pathLst>
            </a:custGeom>
            <a:solidFill>
              <a:srgbClr val="869FB1"/>
            </a:solidFill>
            <a:ln>
              <a:noFill/>
            </a:ln>
          </p:spPr>
          <p:txBody>
            <a:bodyPr spcFirstLastPara="1" wrap="square" lIns="121900" tIns="121900" rIns="121900" bIns="121900" anchor="ctr" anchorCtr="0">
              <a:noAutofit/>
            </a:bodyPr>
            <a:lstStyle/>
            <a:p>
              <a:endParaRPr sz="2400"/>
            </a:p>
          </p:txBody>
        </p:sp>
        <p:sp>
          <p:nvSpPr>
            <p:cNvPr id="7717" name="Google Shape;7717;p72"/>
            <p:cNvSpPr/>
            <p:nvPr/>
          </p:nvSpPr>
          <p:spPr>
            <a:xfrm>
              <a:off x="4428354" y="1697200"/>
              <a:ext cx="18050" cy="2175"/>
            </a:xfrm>
            <a:custGeom>
              <a:avLst/>
              <a:gdLst/>
              <a:ahLst/>
              <a:cxnLst/>
              <a:rect l="l" t="t" r="r" b="b"/>
              <a:pathLst>
                <a:path w="722" h="87" extrusionOk="0">
                  <a:moveTo>
                    <a:pt x="65" y="0"/>
                  </a:moveTo>
                  <a:cubicBezTo>
                    <a:pt x="0" y="0"/>
                    <a:pt x="0" y="87"/>
                    <a:pt x="65" y="87"/>
                  </a:cubicBezTo>
                  <a:lnTo>
                    <a:pt x="664" y="87"/>
                  </a:lnTo>
                  <a:cubicBezTo>
                    <a:pt x="722" y="87"/>
                    <a:pt x="722" y="0"/>
                    <a:pt x="664" y="0"/>
                  </a:cubicBezTo>
                  <a:close/>
                </a:path>
              </a:pathLst>
            </a:custGeom>
            <a:solidFill>
              <a:srgbClr val="869FB1"/>
            </a:solidFill>
            <a:ln>
              <a:noFill/>
            </a:ln>
          </p:spPr>
          <p:txBody>
            <a:bodyPr spcFirstLastPara="1" wrap="square" lIns="121900" tIns="121900" rIns="121900" bIns="121900" anchor="ctr" anchorCtr="0">
              <a:noAutofit/>
            </a:bodyPr>
            <a:lstStyle/>
            <a:p>
              <a:endParaRPr sz="2400"/>
            </a:p>
          </p:txBody>
        </p:sp>
        <p:sp>
          <p:nvSpPr>
            <p:cNvPr id="7718" name="Google Shape;7718;p72"/>
            <p:cNvSpPr/>
            <p:nvPr/>
          </p:nvSpPr>
          <p:spPr>
            <a:xfrm>
              <a:off x="4428704" y="1711425"/>
              <a:ext cx="36100" cy="2200"/>
            </a:xfrm>
            <a:custGeom>
              <a:avLst/>
              <a:gdLst/>
              <a:ahLst/>
              <a:cxnLst/>
              <a:rect l="l" t="t" r="r" b="b"/>
              <a:pathLst>
                <a:path w="1444" h="88" extrusionOk="0">
                  <a:moveTo>
                    <a:pt x="51" y="1"/>
                  </a:moveTo>
                  <a:cubicBezTo>
                    <a:pt x="22" y="1"/>
                    <a:pt x="1" y="15"/>
                    <a:pt x="1" y="44"/>
                  </a:cubicBezTo>
                  <a:cubicBezTo>
                    <a:pt x="1" y="66"/>
                    <a:pt x="22" y="87"/>
                    <a:pt x="51" y="87"/>
                  </a:cubicBezTo>
                  <a:lnTo>
                    <a:pt x="1400" y="87"/>
                  </a:lnTo>
                  <a:cubicBezTo>
                    <a:pt x="1422" y="87"/>
                    <a:pt x="1443" y="66"/>
                    <a:pt x="1443" y="44"/>
                  </a:cubicBezTo>
                  <a:cubicBezTo>
                    <a:pt x="1443" y="15"/>
                    <a:pt x="1422" y="1"/>
                    <a:pt x="1400" y="1"/>
                  </a:cubicBezTo>
                  <a:close/>
                </a:path>
              </a:pathLst>
            </a:custGeom>
            <a:solidFill>
              <a:srgbClr val="869FB1"/>
            </a:solidFill>
            <a:ln>
              <a:noFill/>
            </a:ln>
          </p:spPr>
          <p:txBody>
            <a:bodyPr spcFirstLastPara="1" wrap="square" lIns="121900" tIns="121900" rIns="121900" bIns="121900" anchor="ctr" anchorCtr="0">
              <a:noAutofit/>
            </a:bodyPr>
            <a:lstStyle/>
            <a:p>
              <a:endParaRPr sz="2400"/>
            </a:p>
          </p:txBody>
        </p:sp>
        <p:sp>
          <p:nvSpPr>
            <p:cNvPr id="7719" name="Google Shape;7719;p72"/>
            <p:cNvSpPr/>
            <p:nvPr/>
          </p:nvSpPr>
          <p:spPr>
            <a:xfrm>
              <a:off x="4428704" y="1725675"/>
              <a:ext cx="17350" cy="2375"/>
            </a:xfrm>
            <a:custGeom>
              <a:avLst/>
              <a:gdLst/>
              <a:ahLst/>
              <a:cxnLst/>
              <a:rect l="l" t="t" r="r" b="b"/>
              <a:pathLst>
                <a:path w="694" h="95" extrusionOk="0">
                  <a:moveTo>
                    <a:pt x="51" y="1"/>
                  </a:moveTo>
                  <a:cubicBezTo>
                    <a:pt x="22" y="1"/>
                    <a:pt x="1" y="22"/>
                    <a:pt x="1" y="44"/>
                  </a:cubicBezTo>
                  <a:cubicBezTo>
                    <a:pt x="1" y="73"/>
                    <a:pt x="22" y="94"/>
                    <a:pt x="51" y="94"/>
                  </a:cubicBezTo>
                  <a:lnTo>
                    <a:pt x="650" y="94"/>
                  </a:lnTo>
                  <a:cubicBezTo>
                    <a:pt x="672" y="87"/>
                    <a:pt x="693" y="73"/>
                    <a:pt x="693" y="44"/>
                  </a:cubicBezTo>
                  <a:cubicBezTo>
                    <a:pt x="693" y="22"/>
                    <a:pt x="672" y="1"/>
                    <a:pt x="650" y="1"/>
                  </a:cubicBezTo>
                  <a:close/>
                </a:path>
              </a:pathLst>
            </a:custGeom>
            <a:solidFill>
              <a:srgbClr val="869FB1"/>
            </a:solidFill>
            <a:ln>
              <a:noFill/>
            </a:ln>
          </p:spPr>
          <p:txBody>
            <a:bodyPr spcFirstLastPara="1" wrap="square" lIns="121900" tIns="121900" rIns="121900" bIns="121900" anchor="ctr" anchorCtr="0">
              <a:noAutofit/>
            </a:bodyPr>
            <a:lstStyle/>
            <a:p>
              <a:endParaRPr sz="2400"/>
            </a:p>
          </p:txBody>
        </p:sp>
        <p:sp>
          <p:nvSpPr>
            <p:cNvPr id="7720" name="Google Shape;7720;p72"/>
            <p:cNvSpPr/>
            <p:nvPr/>
          </p:nvSpPr>
          <p:spPr>
            <a:xfrm>
              <a:off x="4428704" y="1739925"/>
              <a:ext cx="17350" cy="2175"/>
            </a:xfrm>
            <a:custGeom>
              <a:avLst/>
              <a:gdLst/>
              <a:ahLst/>
              <a:cxnLst/>
              <a:rect l="l" t="t" r="r" b="b"/>
              <a:pathLst>
                <a:path w="694" h="87" extrusionOk="0">
                  <a:moveTo>
                    <a:pt x="51" y="0"/>
                  </a:moveTo>
                  <a:cubicBezTo>
                    <a:pt x="22" y="0"/>
                    <a:pt x="1" y="15"/>
                    <a:pt x="1" y="44"/>
                  </a:cubicBezTo>
                  <a:cubicBezTo>
                    <a:pt x="1" y="65"/>
                    <a:pt x="22" y="87"/>
                    <a:pt x="51" y="87"/>
                  </a:cubicBezTo>
                  <a:lnTo>
                    <a:pt x="650" y="87"/>
                  </a:lnTo>
                  <a:cubicBezTo>
                    <a:pt x="672" y="87"/>
                    <a:pt x="693" y="65"/>
                    <a:pt x="693" y="44"/>
                  </a:cubicBezTo>
                  <a:cubicBezTo>
                    <a:pt x="693" y="15"/>
                    <a:pt x="672" y="0"/>
                    <a:pt x="650" y="0"/>
                  </a:cubicBezTo>
                  <a:close/>
                </a:path>
              </a:pathLst>
            </a:custGeom>
            <a:solidFill>
              <a:srgbClr val="869FB1"/>
            </a:solidFill>
            <a:ln>
              <a:noFill/>
            </a:ln>
          </p:spPr>
          <p:txBody>
            <a:bodyPr spcFirstLastPara="1" wrap="square" lIns="121900" tIns="121900" rIns="121900" bIns="121900" anchor="ctr" anchorCtr="0">
              <a:noAutofit/>
            </a:bodyPr>
            <a:lstStyle/>
            <a:p>
              <a:endParaRPr sz="2400"/>
            </a:p>
          </p:txBody>
        </p:sp>
        <p:sp>
          <p:nvSpPr>
            <p:cNvPr id="7721" name="Google Shape;7721;p72"/>
            <p:cNvSpPr/>
            <p:nvPr/>
          </p:nvSpPr>
          <p:spPr>
            <a:xfrm>
              <a:off x="4428354" y="1754175"/>
              <a:ext cx="36800" cy="2175"/>
            </a:xfrm>
            <a:custGeom>
              <a:avLst/>
              <a:gdLst/>
              <a:ahLst/>
              <a:cxnLst/>
              <a:rect l="l" t="t" r="r" b="b"/>
              <a:pathLst>
                <a:path w="1472" h="87" extrusionOk="0">
                  <a:moveTo>
                    <a:pt x="65" y="0"/>
                  </a:moveTo>
                  <a:cubicBezTo>
                    <a:pt x="0" y="0"/>
                    <a:pt x="0" y="87"/>
                    <a:pt x="65" y="87"/>
                  </a:cubicBezTo>
                  <a:lnTo>
                    <a:pt x="1414" y="87"/>
                  </a:lnTo>
                  <a:cubicBezTo>
                    <a:pt x="1472" y="87"/>
                    <a:pt x="1472" y="0"/>
                    <a:pt x="1414" y="0"/>
                  </a:cubicBezTo>
                  <a:close/>
                </a:path>
              </a:pathLst>
            </a:custGeom>
            <a:solidFill>
              <a:srgbClr val="869FB1"/>
            </a:solidFill>
            <a:ln>
              <a:noFill/>
            </a:ln>
          </p:spPr>
          <p:txBody>
            <a:bodyPr spcFirstLastPara="1" wrap="square" lIns="121900" tIns="121900" rIns="121900" bIns="121900" anchor="ctr" anchorCtr="0">
              <a:noAutofit/>
            </a:bodyPr>
            <a:lstStyle/>
            <a:p>
              <a:endParaRPr sz="2400"/>
            </a:p>
          </p:txBody>
        </p:sp>
        <p:sp>
          <p:nvSpPr>
            <p:cNvPr id="7722" name="Google Shape;7722;p72"/>
            <p:cNvSpPr/>
            <p:nvPr/>
          </p:nvSpPr>
          <p:spPr>
            <a:xfrm>
              <a:off x="4428704" y="1768400"/>
              <a:ext cx="17350" cy="2200"/>
            </a:xfrm>
            <a:custGeom>
              <a:avLst/>
              <a:gdLst/>
              <a:ahLst/>
              <a:cxnLst/>
              <a:rect l="l" t="t" r="r" b="b"/>
              <a:pathLst>
                <a:path w="694" h="88" extrusionOk="0">
                  <a:moveTo>
                    <a:pt x="51" y="1"/>
                  </a:moveTo>
                  <a:cubicBezTo>
                    <a:pt x="22" y="1"/>
                    <a:pt x="1" y="15"/>
                    <a:pt x="1" y="44"/>
                  </a:cubicBezTo>
                  <a:cubicBezTo>
                    <a:pt x="1" y="66"/>
                    <a:pt x="22" y="87"/>
                    <a:pt x="51" y="87"/>
                  </a:cubicBezTo>
                  <a:lnTo>
                    <a:pt x="650" y="87"/>
                  </a:lnTo>
                  <a:cubicBezTo>
                    <a:pt x="672" y="87"/>
                    <a:pt x="693" y="66"/>
                    <a:pt x="693" y="44"/>
                  </a:cubicBezTo>
                  <a:cubicBezTo>
                    <a:pt x="693" y="15"/>
                    <a:pt x="672" y="1"/>
                    <a:pt x="650" y="1"/>
                  </a:cubicBezTo>
                  <a:close/>
                </a:path>
              </a:pathLst>
            </a:custGeom>
            <a:solidFill>
              <a:srgbClr val="869FB1"/>
            </a:solidFill>
            <a:ln>
              <a:noFill/>
            </a:ln>
          </p:spPr>
          <p:txBody>
            <a:bodyPr spcFirstLastPara="1" wrap="square" lIns="121900" tIns="121900" rIns="121900" bIns="121900" anchor="ctr" anchorCtr="0">
              <a:noAutofit/>
            </a:bodyPr>
            <a:lstStyle/>
            <a:p>
              <a:endParaRPr sz="2400"/>
            </a:p>
          </p:txBody>
        </p:sp>
        <p:sp>
          <p:nvSpPr>
            <p:cNvPr id="7723" name="Google Shape;7723;p72"/>
            <p:cNvSpPr/>
            <p:nvPr/>
          </p:nvSpPr>
          <p:spPr>
            <a:xfrm>
              <a:off x="4428704" y="1782650"/>
              <a:ext cx="17350" cy="2200"/>
            </a:xfrm>
            <a:custGeom>
              <a:avLst/>
              <a:gdLst/>
              <a:ahLst/>
              <a:cxnLst/>
              <a:rect l="l" t="t" r="r" b="b"/>
              <a:pathLst>
                <a:path w="694" h="88" extrusionOk="0">
                  <a:moveTo>
                    <a:pt x="51" y="1"/>
                  </a:moveTo>
                  <a:cubicBezTo>
                    <a:pt x="22" y="1"/>
                    <a:pt x="1" y="22"/>
                    <a:pt x="1" y="44"/>
                  </a:cubicBezTo>
                  <a:cubicBezTo>
                    <a:pt x="1" y="66"/>
                    <a:pt x="22" y="87"/>
                    <a:pt x="51" y="87"/>
                  </a:cubicBezTo>
                  <a:lnTo>
                    <a:pt x="650" y="87"/>
                  </a:lnTo>
                  <a:cubicBezTo>
                    <a:pt x="672" y="87"/>
                    <a:pt x="693" y="66"/>
                    <a:pt x="693" y="44"/>
                  </a:cubicBezTo>
                  <a:cubicBezTo>
                    <a:pt x="693" y="22"/>
                    <a:pt x="672" y="1"/>
                    <a:pt x="650" y="1"/>
                  </a:cubicBezTo>
                  <a:close/>
                </a:path>
              </a:pathLst>
            </a:custGeom>
            <a:solidFill>
              <a:srgbClr val="869FB1"/>
            </a:solidFill>
            <a:ln>
              <a:noFill/>
            </a:ln>
          </p:spPr>
          <p:txBody>
            <a:bodyPr spcFirstLastPara="1" wrap="square" lIns="121900" tIns="121900" rIns="121900" bIns="121900" anchor="ctr" anchorCtr="0">
              <a:noAutofit/>
            </a:bodyPr>
            <a:lstStyle/>
            <a:p>
              <a:endParaRPr sz="2400"/>
            </a:p>
          </p:txBody>
        </p:sp>
        <p:sp>
          <p:nvSpPr>
            <p:cNvPr id="7724" name="Google Shape;7724;p72"/>
            <p:cNvSpPr/>
            <p:nvPr/>
          </p:nvSpPr>
          <p:spPr>
            <a:xfrm>
              <a:off x="4428542" y="1796744"/>
              <a:ext cx="36100" cy="2200"/>
            </a:xfrm>
            <a:custGeom>
              <a:avLst/>
              <a:gdLst/>
              <a:ahLst/>
              <a:cxnLst/>
              <a:rect l="l" t="t" r="r" b="b"/>
              <a:pathLst>
                <a:path w="1444" h="88" extrusionOk="0">
                  <a:moveTo>
                    <a:pt x="51" y="0"/>
                  </a:moveTo>
                  <a:cubicBezTo>
                    <a:pt x="22" y="0"/>
                    <a:pt x="1" y="22"/>
                    <a:pt x="1" y="44"/>
                  </a:cubicBezTo>
                  <a:cubicBezTo>
                    <a:pt x="1" y="65"/>
                    <a:pt x="22" y="87"/>
                    <a:pt x="51" y="87"/>
                  </a:cubicBezTo>
                  <a:lnTo>
                    <a:pt x="1400" y="87"/>
                  </a:lnTo>
                  <a:cubicBezTo>
                    <a:pt x="1422" y="87"/>
                    <a:pt x="1443" y="65"/>
                    <a:pt x="1443" y="44"/>
                  </a:cubicBezTo>
                  <a:cubicBezTo>
                    <a:pt x="1443" y="22"/>
                    <a:pt x="1422" y="0"/>
                    <a:pt x="1400" y="0"/>
                  </a:cubicBezTo>
                  <a:close/>
                </a:path>
              </a:pathLst>
            </a:custGeom>
            <a:solidFill>
              <a:srgbClr val="869FB1"/>
            </a:solidFill>
            <a:ln>
              <a:noFill/>
            </a:ln>
          </p:spPr>
          <p:txBody>
            <a:bodyPr spcFirstLastPara="1" wrap="square" lIns="121900" tIns="121900" rIns="121900" bIns="121900" anchor="ctr" anchorCtr="0">
              <a:noAutofit/>
            </a:bodyPr>
            <a:lstStyle/>
            <a:p>
              <a:endParaRPr sz="2400"/>
            </a:p>
          </p:txBody>
        </p:sp>
      </p:grpSp>
      <p:grpSp>
        <p:nvGrpSpPr>
          <p:cNvPr id="7725" name="Google Shape;7725;p72"/>
          <p:cNvGrpSpPr/>
          <p:nvPr/>
        </p:nvGrpSpPr>
        <p:grpSpPr>
          <a:xfrm rot="10800000" flipH="1">
            <a:off x="7098355" y="3756514"/>
            <a:ext cx="1892276" cy="33077"/>
            <a:chOff x="219558" y="4738465"/>
            <a:chExt cx="5852400" cy="102300"/>
          </a:xfrm>
        </p:grpSpPr>
        <p:cxnSp>
          <p:nvCxnSpPr>
            <p:cNvPr id="7726" name="Google Shape;7726;p72"/>
            <p:cNvCxnSpPr/>
            <p:nvPr/>
          </p:nvCxnSpPr>
          <p:spPr>
            <a:xfrm>
              <a:off x="219558" y="4789684"/>
              <a:ext cx="5852400" cy="0"/>
            </a:xfrm>
            <a:prstGeom prst="straightConnector1">
              <a:avLst/>
            </a:prstGeom>
            <a:noFill/>
            <a:ln w="9525" cap="flat" cmpd="sng">
              <a:solidFill>
                <a:srgbClr val="5F7D95"/>
              </a:solidFill>
              <a:prstDash val="solid"/>
              <a:round/>
              <a:headEnd type="oval" w="med" len="med"/>
              <a:tailEnd type="oval" w="med" len="med"/>
            </a:ln>
          </p:spPr>
        </p:cxnSp>
        <p:sp>
          <p:nvSpPr>
            <p:cNvPr id="7727" name="Google Shape;7727;p72"/>
            <p:cNvSpPr/>
            <p:nvPr/>
          </p:nvSpPr>
          <p:spPr>
            <a:xfrm>
              <a:off x="1200298" y="4738465"/>
              <a:ext cx="102300" cy="102300"/>
            </a:xfrm>
            <a:prstGeom prst="ellipse">
              <a:avLst/>
            </a:prstGeom>
            <a:solidFill>
              <a:srgbClr val="5F7D95"/>
            </a:solidFill>
            <a:ln>
              <a:noFill/>
            </a:ln>
          </p:spPr>
          <p:txBody>
            <a:bodyPr spcFirstLastPara="1" wrap="square" lIns="121900" tIns="121900" rIns="121900" bIns="121900" anchor="ctr" anchorCtr="0">
              <a:noAutofit/>
            </a:bodyPr>
            <a:lstStyle/>
            <a:p>
              <a:endParaRPr sz="2400"/>
            </a:p>
          </p:txBody>
        </p:sp>
        <p:sp>
          <p:nvSpPr>
            <p:cNvPr id="7728" name="Google Shape;7728;p72"/>
            <p:cNvSpPr/>
            <p:nvPr/>
          </p:nvSpPr>
          <p:spPr>
            <a:xfrm>
              <a:off x="2175146" y="4738465"/>
              <a:ext cx="102300" cy="102300"/>
            </a:xfrm>
            <a:prstGeom prst="ellipse">
              <a:avLst/>
            </a:prstGeom>
            <a:solidFill>
              <a:srgbClr val="5F7D95"/>
            </a:solidFill>
            <a:ln>
              <a:noFill/>
            </a:ln>
          </p:spPr>
          <p:txBody>
            <a:bodyPr spcFirstLastPara="1" wrap="square" lIns="121900" tIns="121900" rIns="121900" bIns="121900" anchor="ctr" anchorCtr="0">
              <a:noAutofit/>
            </a:bodyPr>
            <a:lstStyle/>
            <a:p>
              <a:endParaRPr sz="2400"/>
            </a:p>
          </p:txBody>
        </p:sp>
        <p:sp>
          <p:nvSpPr>
            <p:cNvPr id="7729" name="Google Shape;7729;p72"/>
            <p:cNvSpPr/>
            <p:nvPr/>
          </p:nvSpPr>
          <p:spPr>
            <a:xfrm>
              <a:off x="3040751" y="4738465"/>
              <a:ext cx="102300" cy="102300"/>
            </a:xfrm>
            <a:prstGeom prst="ellipse">
              <a:avLst/>
            </a:prstGeom>
            <a:solidFill>
              <a:srgbClr val="5F7D95"/>
            </a:solidFill>
            <a:ln>
              <a:noFill/>
            </a:ln>
          </p:spPr>
          <p:txBody>
            <a:bodyPr spcFirstLastPara="1" wrap="square" lIns="121900" tIns="121900" rIns="121900" bIns="121900" anchor="ctr" anchorCtr="0">
              <a:noAutofit/>
            </a:bodyPr>
            <a:lstStyle/>
            <a:p>
              <a:endParaRPr sz="2400"/>
            </a:p>
          </p:txBody>
        </p:sp>
        <p:sp>
          <p:nvSpPr>
            <p:cNvPr id="7730" name="Google Shape;7730;p72"/>
            <p:cNvSpPr/>
            <p:nvPr/>
          </p:nvSpPr>
          <p:spPr>
            <a:xfrm>
              <a:off x="4028157" y="4738465"/>
              <a:ext cx="102300" cy="102300"/>
            </a:xfrm>
            <a:prstGeom prst="ellipse">
              <a:avLst/>
            </a:prstGeom>
            <a:solidFill>
              <a:srgbClr val="5F7D95"/>
            </a:solidFill>
            <a:ln>
              <a:noFill/>
            </a:ln>
          </p:spPr>
          <p:txBody>
            <a:bodyPr spcFirstLastPara="1" wrap="square" lIns="121900" tIns="121900" rIns="121900" bIns="121900" anchor="ctr" anchorCtr="0">
              <a:noAutofit/>
            </a:bodyPr>
            <a:lstStyle/>
            <a:p>
              <a:endParaRPr sz="2400"/>
            </a:p>
          </p:txBody>
        </p:sp>
        <p:sp>
          <p:nvSpPr>
            <p:cNvPr id="7731" name="Google Shape;7731;p72"/>
            <p:cNvSpPr/>
            <p:nvPr/>
          </p:nvSpPr>
          <p:spPr>
            <a:xfrm>
              <a:off x="5040827" y="4738465"/>
              <a:ext cx="102300" cy="102300"/>
            </a:xfrm>
            <a:prstGeom prst="ellipse">
              <a:avLst/>
            </a:prstGeom>
            <a:solidFill>
              <a:srgbClr val="5F7D95"/>
            </a:solidFill>
            <a:ln>
              <a:noFill/>
            </a:ln>
          </p:spPr>
          <p:txBody>
            <a:bodyPr spcFirstLastPara="1" wrap="square" lIns="121900" tIns="121900" rIns="121900" bIns="121900" anchor="ctr" anchorCtr="0">
              <a:noAutofit/>
            </a:bodyPr>
            <a:lstStyle/>
            <a:p>
              <a:endParaRPr sz="2400"/>
            </a:p>
          </p:txBody>
        </p:sp>
      </p:grpSp>
      <p:grpSp>
        <p:nvGrpSpPr>
          <p:cNvPr id="7732" name="Google Shape;7732;p72"/>
          <p:cNvGrpSpPr/>
          <p:nvPr/>
        </p:nvGrpSpPr>
        <p:grpSpPr>
          <a:xfrm>
            <a:off x="7113446" y="4253931"/>
            <a:ext cx="1862093" cy="513355"/>
            <a:chOff x="5286284" y="2966544"/>
            <a:chExt cx="1396570" cy="385016"/>
          </a:xfrm>
        </p:grpSpPr>
        <p:cxnSp>
          <p:nvCxnSpPr>
            <p:cNvPr id="7733" name="Google Shape;7733;p72"/>
            <p:cNvCxnSpPr/>
            <p:nvPr/>
          </p:nvCxnSpPr>
          <p:spPr>
            <a:xfrm>
              <a:off x="5752056" y="3094781"/>
              <a:ext cx="470100" cy="0"/>
            </a:xfrm>
            <a:prstGeom prst="straightConnector1">
              <a:avLst/>
            </a:prstGeom>
            <a:noFill/>
            <a:ln w="9525" cap="flat" cmpd="sng">
              <a:solidFill>
                <a:srgbClr val="435D74"/>
              </a:solidFill>
              <a:prstDash val="solid"/>
              <a:round/>
              <a:headEnd type="oval" w="med" len="med"/>
              <a:tailEnd type="oval" w="med" len="med"/>
            </a:ln>
          </p:spPr>
        </p:cxnSp>
        <p:cxnSp>
          <p:nvCxnSpPr>
            <p:cNvPr id="7734" name="Google Shape;7734;p72"/>
            <p:cNvCxnSpPr/>
            <p:nvPr/>
          </p:nvCxnSpPr>
          <p:spPr>
            <a:xfrm>
              <a:off x="5980194" y="3351560"/>
              <a:ext cx="594300" cy="0"/>
            </a:xfrm>
            <a:prstGeom prst="straightConnector1">
              <a:avLst/>
            </a:prstGeom>
            <a:noFill/>
            <a:ln w="9525" cap="flat" cmpd="sng">
              <a:solidFill>
                <a:srgbClr val="435D74"/>
              </a:solidFill>
              <a:prstDash val="solid"/>
              <a:round/>
              <a:headEnd type="oval" w="med" len="med"/>
              <a:tailEnd type="oval" w="med" len="med"/>
            </a:ln>
          </p:spPr>
        </p:cxnSp>
        <p:grpSp>
          <p:nvGrpSpPr>
            <p:cNvPr id="7735" name="Google Shape;7735;p72"/>
            <p:cNvGrpSpPr/>
            <p:nvPr/>
          </p:nvGrpSpPr>
          <p:grpSpPr>
            <a:xfrm>
              <a:off x="5287688" y="3173364"/>
              <a:ext cx="1395166" cy="74100"/>
              <a:chOff x="5287688" y="3173364"/>
              <a:chExt cx="1395166" cy="74100"/>
            </a:xfrm>
          </p:grpSpPr>
          <p:cxnSp>
            <p:nvCxnSpPr>
              <p:cNvPr id="7736" name="Google Shape;7736;p72"/>
              <p:cNvCxnSpPr/>
              <p:nvPr/>
            </p:nvCxnSpPr>
            <p:spPr>
              <a:xfrm>
                <a:off x="6682853" y="3173540"/>
                <a:ext cx="0" cy="73800"/>
              </a:xfrm>
              <a:prstGeom prst="straightConnector1">
                <a:avLst/>
              </a:prstGeom>
              <a:noFill/>
              <a:ln w="9525" cap="flat" cmpd="sng">
                <a:solidFill>
                  <a:srgbClr val="5F7D95"/>
                </a:solidFill>
                <a:prstDash val="solid"/>
                <a:round/>
                <a:headEnd type="none" w="med" len="med"/>
                <a:tailEnd type="none" w="med" len="med"/>
              </a:ln>
            </p:spPr>
          </p:cxnSp>
          <p:cxnSp>
            <p:nvCxnSpPr>
              <p:cNvPr id="7737" name="Google Shape;7737;p72"/>
              <p:cNvCxnSpPr/>
              <p:nvPr/>
            </p:nvCxnSpPr>
            <p:spPr>
              <a:xfrm>
                <a:off x="5287688" y="3210371"/>
                <a:ext cx="1394700" cy="0"/>
              </a:xfrm>
              <a:prstGeom prst="straightConnector1">
                <a:avLst/>
              </a:prstGeom>
              <a:noFill/>
              <a:ln w="9525" cap="flat" cmpd="sng">
                <a:solidFill>
                  <a:srgbClr val="5F7D95"/>
                </a:solidFill>
                <a:prstDash val="solid"/>
                <a:round/>
                <a:headEnd type="none" w="med" len="med"/>
                <a:tailEnd type="none" w="med" len="med"/>
              </a:ln>
            </p:spPr>
          </p:cxnSp>
          <p:cxnSp>
            <p:nvCxnSpPr>
              <p:cNvPr id="7738" name="Google Shape;7738;p72"/>
              <p:cNvCxnSpPr/>
              <p:nvPr/>
            </p:nvCxnSpPr>
            <p:spPr>
              <a:xfrm>
                <a:off x="5518476" y="3173364"/>
                <a:ext cx="0" cy="74100"/>
              </a:xfrm>
              <a:prstGeom prst="straightConnector1">
                <a:avLst/>
              </a:prstGeom>
              <a:noFill/>
              <a:ln w="9525" cap="flat" cmpd="sng">
                <a:solidFill>
                  <a:srgbClr val="5F7D95"/>
                </a:solidFill>
                <a:prstDash val="solid"/>
                <a:round/>
                <a:headEnd type="none" w="med" len="med"/>
                <a:tailEnd type="none" w="med" len="med"/>
              </a:ln>
            </p:spPr>
          </p:cxnSp>
          <p:cxnSp>
            <p:nvCxnSpPr>
              <p:cNvPr id="7739" name="Google Shape;7739;p72"/>
              <p:cNvCxnSpPr/>
              <p:nvPr/>
            </p:nvCxnSpPr>
            <p:spPr>
              <a:xfrm>
                <a:off x="5287935" y="3173364"/>
                <a:ext cx="0" cy="74100"/>
              </a:xfrm>
              <a:prstGeom prst="straightConnector1">
                <a:avLst/>
              </a:prstGeom>
              <a:noFill/>
              <a:ln w="9525" cap="flat" cmpd="sng">
                <a:solidFill>
                  <a:srgbClr val="5F7D95"/>
                </a:solidFill>
                <a:prstDash val="solid"/>
                <a:round/>
                <a:headEnd type="none" w="med" len="med"/>
                <a:tailEnd type="none" w="med" len="med"/>
              </a:ln>
            </p:spPr>
          </p:cxnSp>
          <p:cxnSp>
            <p:nvCxnSpPr>
              <p:cNvPr id="7740" name="Google Shape;7740;p72"/>
              <p:cNvCxnSpPr/>
              <p:nvPr/>
            </p:nvCxnSpPr>
            <p:spPr>
              <a:xfrm>
                <a:off x="5751239" y="3173364"/>
                <a:ext cx="0" cy="74100"/>
              </a:xfrm>
              <a:prstGeom prst="straightConnector1">
                <a:avLst/>
              </a:prstGeom>
              <a:noFill/>
              <a:ln w="9525" cap="flat" cmpd="sng">
                <a:solidFill>
                  <a:srgbClr val="5F7D95"/>
                </a:solidFill>
                <a:prstDash val="solid"/>
                <a:round/>
                <a:headEnd type="none" w="med" len="med"/>
                <a:tailEnd type="none" w="med" len="med"/>
              </a:ln>
            </p:spPr>
          </p:cxnSp>
          <p:cxnSp>
            <p:nvCxnSpPr>
              <p:cNvPr id="7741" name="Google Shape;7741;p72"/>
              <p:cNvCxnSpPr/>
              <p:nvPr/>
            </p:nvCxnSpPr>
            <p:spPr>
              <a:xfrm>
                <a:off x="5982252" y="3173364"/>
                <a:ext cx="0" cy="74100"/>
              </a:xfrm>
              <a:prstGeom prst="straightConnector1">
                <a:avLst/>
              </a:prstGeom>
              <a:noFill/>
              <a:ln w="9525" cap="flat" cmpd="sng">
                <a:solidFill>
                  <a:srgbClr val="5F7D95"/>
                </a:solidFill>
                <a:prstDash val="solid"/>
                <a:round/>
                <a:headEnd type="none" w="med" len="med"/>
                <a:tailEnd type="none" w="med" len="med"/>
              </a:ln>
            </p:spPr>
          </p:cxnSp>
          <p:cxnSp>
            <p:nvCxnSpPr>
              <p:cNvPr id="7742" name="Google Shape;7742;p72"/>
              <p:cNvCxnSpPr/>
              <p:nvPr/>
            </p:nvCxnSpPr>
            <p:spPr>
              <a:xfrm>
                <a:off x="6216184" y="3173364"/>
                <a:ext cx="0" cy="74100"/>
              </a:xfrm>
              <a:prstGeom prst="straightConnector1">
                <a:avLst/>
              </a:prstGeom>
              <a:noFill/>
              <a:ln w="9525" cap="flat" cmpd="sng">
                <a:solidFill>
                  <a:srgbClr val="5F7D95"/>
                </a:solidFill>
                <a:prstDash val="solid"/>
                <a:round/>
                <a:headEnd type="none" w="med" len="med"/>
                <a:tailEnd type="none" w="med" len="med"/>
              </a:ln>
            </p:spPr>
          </p:cxnSp>
          <p:cxnSp>
            <p:nvCxnSpPr>
              <p:cNvPr id="7743" name="Google Shape;7743;p72"/>
              <p:cNvCxnSpPr/>
              <p:nvPr/>
            </p:nvCxnSpPr>
            <p:spPr>
              <a:xfrm>
                <a:off x="6449534" y="3173364"/>
                <a:ext cx="0" cy="74100"/>
              </a:xfrm>
              <a:prstGeom prst="straightConnector1">
                <a:avLst/>
              </a:prstGeom>
              <a:noFill/>
              <a:ln w="9525" cap="flat" cmpd="sng">
                <a:solidFill>
                  <a:srgbClr val="5F7D95"/>
                </a:solidFill>
                <a:prstDash val="solid"/>
                <a:round/>
                <a:headEnd type="none" w="med" len="med"/>
                <a:tailEnd type="none" w="med" len="med"/>
              </a:ln>
            </p:spPr>
          </p:cxnSp>
        </p:grpSp>
        <p:cxnSp>
          <p:nvCxnSpPr>
            <p:cNvPr id="7744" name="Google Shape;7744;p72"/>
            <p:cNvCxnSpPr/>
            <p:nvPr/>
          </p:nvCxnSpPr>
          <p:spPr>
            <a:xfrm>
              <a:off x="5286284" y="2966544"/>
              <a:ext cx="468600" cy="0"/>
            </a:xfrm>
            <a:prstGeom prst="straightConnector1">
              <a:avLst/>
            </a:prstGeom>
            <a:noFill/>
            <a:ln w="9525" cap="flat" cmpd="sng">
              <a:solidFill>
                <a:srgbClr val="435D74"/>
              </a:solidFill>
              <a:prstDash val="solid"/>
              <a:round/>
              <a:headEnd type="oval" w="med" len="med"/>
              <a:tailEnd type="oval" w="med" len="med"/>
            </a:ln>
          </p:spPr>
        </p:cxnSp>
      </p:grpSp>
      <p:grpSp>
        <p:nvGrpSpPr>
          <p:cNvPr id="7745" name="Google Shape;7745;p72"/>
          <p:cNvGrpSpPr/>
          <p:nvPr/>
        </p:nvGrpSpPr>
        <p:grpSpPr>
          <a:xfrm>
            <a:off x="2694867" y="2145633"/>
            <a:ext cx="1576368" cy="882703"/>
            <a:chOff x="2029517" y="1732295"/>
            <a:chExt cx="1149068" cy="643432"/>
          </a:xfrm>
        </p:grpSpPr>
        <p:grpSp>
          <p:nvGrpSpPr>
            <p:cNvPr id="7746" name="Google Shape;7746;p72"/>
            <p:cNvGrpSpPr/>
            <p:nvPr/>
          </p:nvGrpSpPr>
          <p:grpSpPr>
            <a:xfrm>
              <a:off x="2708660" y="1746937"/>
              <a:ext cx="455427" cy="244429"/>
              <a:chOff x="2700693" y="1746937"/>
              <a:chExt cx="455427" cy="244429"/>
            </a:xfrm>
          </p:grpSpPr>
          <p:grpSp>
            <p:nvGrpSpPr>
              <p:cNvPr id="7747" name="Google Shape;7747;p72"/>
              <p:cNvGrpSpPr/>
              <p:nvPr/>
            </p:nvGrpSpPr>
            <p:grpSpPr>
              <a:xfrm>
                <a:off x="2905682" y="1782817"/>
                <a:ext cx="250438" cy="208549"/>
                <a:chOff x="2905682" y="1782817"/>
                <a:chExt cx="250438" cy="208549"/>
              </a:xfrm>
            </p:grpSpPr>
            <p:cxnSp>
              <p:nvCxnSpPr>
                <p:cNvPr id="7748" name="Google Shape;7748;p72"/>
                <p:cNvCxnSpPr/>
                <p:nvPr/>
              </p:nvCxnSpPr>
              <p:spPr>
                <a:xfrm rot="-5400000" flipH="1">
                  <a:off x="2905682" y="1782817"/>
                  <a:ext cx="175200" cy="175200"/>
                </a:xfrm>
                <a:prstGeom prst="bentConnector3">
                  <a:avLst>
                    <a:gd name="adj1" fmla="val 50000"/>
                  </a:avLst>
                </a:prstGeom>
                <a:noFill/>
                <a:ln w="9525" cap="flat" cmpd="sng">
                  <a:solidFill>
                    <a:srgbClr val="869FB2"/>
                  </a:solidFill>
                  <a:prstDash val="solid"/>
                  <a:round/>
                  <a:headEnd type="none" w="med" len="med"/>
                  <a:tailEnd type="none" w="med" len="med"/>
                </a:ln>
              </p:spPr>
            </p:cxnSp>
            <p:sp>
              <p:nvSpPr>
                <p:cNvPr id="7749" name="Google Shape;7749;p72"/>
                <p:cNvSpPr/>
                <p:nvPr/>
              </p:nvSpPr>
              <p:spPr>
                <a:xfrm>
                  <a:off x="3078213" y="1919045"/>
                  <a:ext cx="77906" cy="72321"/>
                </a:xfrm>
                <a:custGeom>
                  <a:avLst/>
                  <a:gdLst/>
                  <a:ahLst/>
                  <a:cxnLst/>
                  <a:rect l="l" t="t" r="r" b="b"/>
                  <a:pathLst>
                    <a:path w="11576" h="10746" extrusionOk="0">
                      <a:moveTo>
                        <a:pt x="5775" y="1"/>
                      </a:moveTo>
                      <a:cubicBezTo>
                        <a:pt x="3179" y="1"/>
                        <a:pt x="889" y="1860"/>
                        <a:pt x="468" y="4506"/>
                      </a:cubicBezTo>
                      <a:cubicBezTo>
                        <a:pt x="1" y="7441"/>
                        <a:pt x="2002" y="10210"/>
                        <a:pt x="4904" y="10677"/>
                      </a:cubicBezTo>
                      <a:cubicBezTo>
                        <a:pt x="5194" y="10723"/>
                        <a:pt x="5483" y="10745"/>
                        <a:pt x="5768" y="10745"/>
                      </a:cubicBezTo>
                      <a:cubicBezTo>
                        <a:pt x="8364" y="10745"/>
                        <a:pt x="10655" y="8886"/>
                        <a:pt x="11075" y="6240"/>
                      </a:cubicBezTo>
                      <a:cubicBezTo>
                        <a:pt x="11576" y="3305"/>
                        <a:pt x="9574" y="536"/>
                        <a:pt x="6639" y="69"/>
                      </a:cubicBezTo>
                      <a:cubicBezTo>
                        <a:pt x="6349" y="23"/>
                        <a:pt x="6060" y="1"/>
                        <a:pt x="5775" y="1"/>
                      </a:cubicBezTo>
                      <a:close/>
                    </a:path>
                  </a:pathLst>
                </a:cu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7750" name="Google Shape;7750;p72"/>
              <p:cNvGrpSpPr/>
              <p:nvPr/>
            </p:nvGrpSpPr>
            <p:grpSpPr>
              <a:xfrm>
                <a:off x="2700693" y="1746937"/>
                <a:ext cx="449967" cy="72374"/>
                <a:chOff x="2700693" y="1746937"/>
                <a:chExt cx="449967" cy="72374"/>
              </a:xfrm>
            </p:grpSpPr>
            <p:cxnSp>
              <p:nvCxnSpPr>
                <p:cNvPr id="7751" name="Google Shape;7751;p72"/>
                <p:cNvCxnSpPr/>
                <p:nvPr/>
              </p:nvCxnSpPr>
              <p:spPr>
                <a:xfrm>
                  <a:off x="2700693" y="1782453"/>
                  <a:ext cx="379800" cy="600"/>
                </a:xfrm>
                <a:prstGeom prst="bentConnector3">
                  <a:avLst>
                    <a:gd name="adj1" fmla="val 50000"/>
                  </a:avLst>
                </a:prstGeom>
                <a:noFill/>
                <a:ln w="9525" cap="flat" cmpd="sng">
                  <a:solidFill>
                    <a:srgbClr val="869FB2"/>
                  </a:solidFill>
                  <a:prstDash val="solid"/>
                  <a:round/>
                  <a:headEnd type="none" w="med" len="med"/>
                  <a:tailEnd type="none" w="med" len="med"/>
                </a:ln>
              </p:spPr>
            </p:cxnSp>
            <p:sp>
              <p:nvSpPr>
                <p:cNvPr id="7752" name="Google Shape;7752;p72"/>
                <p:cNvSpPr/>
                <p:nvPr/>
              </p:nvSpPr>
              <p:spPr>
                <a:xfrm>
                  <a:off x="3072753" y="1746937"/>
                  <a:ext cx="77906" cy="72374"/>
                </a:xfrm>
                <a:custGeom>
                  <a:avLst/>
                  <a:gdLst/>
                  <a:ahLst/>
                  <a:cxnLst/>
                  <a:rect l="l" t="t" r="r" b="b"/>
                  <a:pathLst>
                    <a:path w="11576" h="10754" extrusionOk="0">
                      <a:moveTo>
                        <a:pt x="5736" y="0"/>
                      </a:moveTo>
                      <a:cubicBezTo>
                        <a:pt x="3156" y="0"/>
                        <a:pt x="887" y="1881"/>
                        <a:pt x="468" y="4513"/>
                      </a:cubicBezTo>
                      <a:cubicBezTo>
                        <a:pt x="1" y="7449"/>
                        <a:pt x="2002" y="10218"/>
                        <a:pt x="4904" y="10685"/>
                      </a:cubicBezTo>
                      <a:cubicBezTo>
                        <a:pt x="5194" y="10731"/>
                        <a:pt x="5483" y="10753"/>
                        <a:pt x="5768" y="10753"/>
                      </a:cubicBezTo>
                      <a:cubicBezTo>
                        <a:pt x="8364" y="10753"/>
                        <a:pt x="10655" y="8893"/>
                        <a:pt x="11075" y="6248"/>
                      </a:cubicBezTo>
                      <a:cubicBezTo>
                        <a:pt x="11576" y="3313"/>
                        <a:pt x="9574" y="544"/>
                        <a:pt x="6639" y="77"/>
                      </a:cubicBezTo>
                      <a:cubicBezTo>
                        <a:pt x="6335" y="25"/>
                        <a:pt x="6034" y="0"/>
                        <a:pt x="5736" y="0"/>
                      </a:cubicBezTo>
                      <a:close/>
                    </a:path>
                  </a:pathLst>
                </a:cu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grpSp>
          <p:nvGrpSpPr>
            <p:cNvPr id="7753" name="Google Shape;7753;p72"/>
            <p:cNvGrpSpPr/>
            <p:nvPr/>
          </p:nvGrpSpPr>
          <p:grpSpPr>
            <a:xfrm>
              <a:off x="2029517" y="1732295"/>
              <a:ext cx="1149068" cy="643432"/>
              <a:chOff x="2029517" y="1732295"/>
              <a:chExt cx="1149068" cy="643432"/>
            </a:xfrm>
          </p:grpSpPr>
          <p:grpSp>
            <p:nvGrpSpPr>
              <p:cNvPr id="7754" name="Google Shape;7754;p72"/>
              <p:cNvGrpSpPr/>
              <p:nvPr/>
            </p:nvGrpSpPr>
            <p:grpSpPr>
              <a:xfrm>
                <a:off x="2703618" y="2103152"/>
                <a:ext cx="474966" cy="260017"/>
                <a:chOff x="2703618" y="2103152"/>
                <a:chExt cx="474966" cy="260017"/>
              </a:xfrm>
            </p:grpSpPr>
            <p:grpSp>
              <p:nvGrpSpPr>
                <p:cNvPr id="7755" name="Google Shape;7755;p72"/>
                <p:cNvGrpSpPr/>
                <p:nvPr/>
              </p:nvGrpSpPr>
              <p:grpSpPr>
                <a:xfrm>
                  <a:off x="2703618" y="2290640"/>
                  <a:ext cx="450291" cy="72529"/>
                  <a:chOff x="2703618" y="2290640"/>
                  <a:chExt cx="450291" cy="72529"/>
                </a:xfrm>
              </p:grpSpPr>
              <p:cxnSp>
                <p:nvCxnSpPr>
                  <p:cNvPr id="7756" name="Google Shape;7756;p72"/>
                  <p:cNvCxnSpPr/>
                  <p:nvPr/>
                </p:nvCxnSpPr>
                <p:spPr>
                  <a:xfrm>
                    <a:off x="2703618" y="2326818"/>
                    <a:ext cx="379800" cy="600"/>
                  </a:xfrm>
                  <a:prstGeom prst="bentConnector3">
                    <a:avLst>
                      <a:gd name="adj1" fmla="val 50000"/>
                    </a:avLst>
                  </a:prstGeom>
                  <a:noFill/>
                  <a:ln w="9525" cap="flat" cmpd="sng">
                    <a:solidFill>
                      <a:srgbClr val="869FB2"/>
                    </a:solidFill>
                    <a:prstDash val="solid"/>
                    <a:round/>
                    <a:headEnd type="none" w="med" len="med"/>
                    <a:tailEnd type="none" w="med" len="med"/>
                  </a:ln>
                </p:spPr>
              </p:cxnSp>
              <p:sp>
                <p:nvSpPr>
                  <p:cNvPr id="7757" name="Google Shape;7757;p72"/>
                  <p:cNvSpPr/>
                  <p:nvPr/>
                </p:nvSpPr>
                <p:spPr>
                  <a:xfrm>
                    <a:off x="3076003" y="2290640"/>
                    <a:ext cx="77906" cy="72529"/>
                  </a:xfrm>
                  <a:custGeom>
                    <a:avLst/>
                    <a:gdLst/>
                    <a:ahLst/>
                    <a:cxnLst/>
                    <a:rect l="l" t="t" r="r" b="b"/>
                    <a:pathLst>
                      <a:path w="11576" h="10777" extrusionOk="0">
                        <a:moveTo>
                          <a:pt x="5787" y="0"/>
                        </a:moveTo>
                        <a:cubicBezTo>
                          <a:pt x="3185" y="0"/>
                          <a:pt x="889" y="1889"/>
                          <a:pt x="468" y="4538"/>
                        </a:cubicBezTo>
                        <a:cubicBezTo>
                          <a:pt x="1" y="7473"/>
                          <a:pt x="2002" y="10208"/>
                          <a:pt x="4938" y="10709"/>
                        </a:cubicBezTo>
                        <a:cubicBezTo>
                          <a:pt x="5221" y="10754"/>
                          <a:pt x="5503" y="10776"/>
                          <a:pt x="5781" y="10776"/>
                        </a:cubicBezTo>
                        <a:cubicBezTo>
                          <a:pt x="8358" y="10776"/>
                          <a:pt x="10654" y="8888"/>
                          <a:pt x="11075" y="6239"/>
                        </a:cubicBezTo>
                        <a:cubicBezTo>
                          <a:pt x="11576" y="3303"/>
                          <a:pt x="9574" y="535"/>
                          <a:pt x="6639" y="68"/>
                        </a:cubicBezTo>
                        <a:cubicBezTo>
                          <a:pt x="6352" y="22"/>
                          <a:pt x="6068" y="0"/>
                          <a:pt x="5787" y="0"/>
                        </a:cubicBezTo>
                        <a:close/>
                      </a:path>
                    </a:pathLst>
                  </a:cu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7758" name="Google Shape;7758;p72"/>
                <p:cNvGrpSpPr/>
                <p:nvPr/>
              </p:nvGrpSpPr>
              <p:grpSpPr>
                <a:xfrm>
                  <a:off x="2908607" y="2103152"/>
                  <a:ext cx="269977" cy="223538"/>
                  <a:chOff x="2908607" y="2103152"/>
                  <a:chExt cx="269977" cy="223538"/>
                </a:xfrm>
              </p:grpSpPr>
              <p:cxnSp>
                <p:nvCxnSpPr>
                  <p:cNvPr id="7759" name="Google Shape;7759;p72"/>
                  <p:cNvCxnSpPr/>
                  <p:nvPr/>
                </p:nvCxnSpPr>
                <p:spPr>
                  <a:xfrm rot="10800000" flipH="1">
                    <a:off x="2908607" y="2140990"/>
                    <a:ext cx="199800" cy="185700"/>
                  </a:xfrm>
                  <a:prstGeom prst="bentConnector3">
                    <a:avLst>
                      <a:gd name="adj1" fmla="val 50000"/>
                    </a:avLst>
                  </a:prstGeom>
                  <a:noFill/>
                  <a:ln w="9525" cap="flat" cmpd="sng">
                    <a:solidFill>
                      <a:srgbClr val="869FB2"/>
                    </a:solidFill>
                    <a:prstDash val="solid"/>
                    <a:round/>
                    <a:headEnd type="none" w="med" len="med"/>
                    <a:tailEnd type="none" w="med" len="med"/>
                  </a:ln>
                </p:spPr>
              </p:cxnSp>
              <p:sp>
                <p:nvSpPr>
                  <p:cNvPr id="7760" name="Google Shape;7760;p72"/>
                  <p:cNvSpPr/>
                  <p:nvPr/>
                </p:nvSpPr>
                <p:spPr>
                  <a:xfrm>
                    <a:off x="3100678" y="2103152"/>
                    <a:ext cx="77906" cy="72368"/>
                  </a:xfrm>
                  <a:custGeom>
                    <a:avLst/>
                    <a:gdLst/>
                    <a:ahLst/>
                    <a:cxnLst/>
                    <a:rect l="l" t="t" r="r" b="b"/>
                    <a:pathLst>
                      <a:path w="11576" h="10753" extrusionOk="0">
                        <a:moveTo>
                          <a:pt x="5786" y="1"/>
                        </a:moveTo>
                        <a:cubicBezTo>
                          <a:pt x="3185" y="1"/>
                          <a:pt x="889" y="1886"/>
                          <a:pt x="468" y="4505"/>
                        </a:cubicBezTo>
                        <a:cubicBezTo>
                          <a:pt x="1" y="7440"/>
                          <a:pt x="2002" y="10209"/>
                          <a:pt x="4904" y="10676"/>
                        </a:cubicBezTo>
                        <a:cubicBezTo>
                          <a:pt x="5208" y="10728"/>
                          <a:pt x="5509" y="10753"/>
                          <a:pt x="5807" y="10753"/>
                        </a:cubicBezTo>
                        <a:cubicBezTo>
                          <a:pt x="8387" y="10753"/>
                          <a:pt x="10657" y="8872"/>
                          <a:pt x="11075" y="6240"/>
                        </a:cubicBezTo>
                        <a:cubicBezTo>
                          <a:pt x="11576" y="3304"/>
                          <a:pt x="9574" y="535"/>
                          <a:pt x="6639" y="68"/>
                        </a:cubicBezTo>
                        <a:cubicBezTo>
                          <a:pt x="6352" y="23"/>
                          <a:pt x="6067" y="1"/>
                          <a:pt x="5786" y="1"/>
                        </a:cubicBezTo>
                        <a:close/>
                      </a:path>
                    </a:pathLst>
                  </a:cu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grpSp>
            <p:nvGrpSpPr>
              <p:cNvPr id="7761" name="Google Shape;7761;p72"/>
              <p:cNvGrpSpPr/>
              <p:nvPr/>
            </p:nvGrpSpPr>
            <p:grpSpPr>
              <a:xfrm>
                <a:off x="2029517" y="1732295"/>
                <a:ext cx="685827" cy="643432"/>
                <a:chOff x="2029517" y="1732295"/>
                <a:chExt cx="685827" cy="643432"/>
              </a:xfrm>
            </p:grpSpPr>
            <p:sp>
              <p:nvSpPr>
                <p:cNvPr id="7762" name="Google Shape;7762;p72"/>
                <p:cNvSpPr/>
                <p:nvPr/>
              </p:nvSpPr>
              <p:spPr>
                <a:xfrm>
                  <a:off x="2029517" y="1996395"/>
                  <a:ext cx="135152" cy="135374"/>
                </a:xfrm>
                <a:custGeom>
                  <a:avLst/>
                  <a:gdLst/>
                  <a:ahLst/>
                  <a:cxnLst/>
                  <a:rect l="l" t="t" r="r" b="b"/>
                  <a:pathLst>
                    <a:path w="20082" h="20115" extrusionOk="0">
                      <a:moveTo>
                        <a:pt x="10041" y="1"/>
                      </a:moveTo>
                      <a:cubicBezTo>
                        <a:pt x="4503" y="1"/>
                        <a:pt x="0" y="4504"/>
                        <a:pt x="0" y="10041"/>
                      </a:cubicBezTo>
                      <a:cubicBezTo>
                        <a:pt x="0" y="15612"/>
                        <a:pt x="4503" y="20115"/>
                        <a:pt x="10041" y="20115"/>
                      </a:cubicBezTo>
                      <a:cubicBezTo>
                        <a:pt x="15578" y="20115"/>
                        <a:pt x="20081" y="15612"/>
                        <a:pt x="20081" y="10041"/>
                      </a:cubicBezTo>
                      <a:cubicBezTo>
                        <a:pt x="20081" y="4504"/>
                        <a:pt x="15578" y="1"/>
                        <a:pt x="10041" y="1"/>
                      </a:cubicBezTo>
                      <a:close/>
                    </a:path>
                  </a:pathLst>
                </a:cu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nvGrpSpPr>
                <p:cNvPr id="7763" name="Google Shape;7763;p72"/>
                <p:cNvGrpSpPr/>
                <p:nvPr/>
              </p:nvGrpSpPr>
              <p:grpSpPr>
                <a:xfrm>
                  <a:off x="2158948" y="1732295"/>
                  <a:ext cx="556396" cy="333108"/>
                  <a:chOff x="2158948" y="1732295"/>
                  <a:chExt cx="556396" cy="333108"/>
                </a:xfrm>
              </p:grpSpPr>
              <p:cxnSp>
                <p:nvCxnSpPr>
                  <p:cNvPr id="7764" name="Google Shape;7764;p72"/>
                  <p:cNvCxnSpPr/>
                  <p:nvPr/>
                </p:nvCxnSpPr>
                <p:spPr>
                  <a:xfrm rot="10800000" flipH="1">
                    <a:off x="2158948" y="1783103"/>
                    <a:ext cx="459000" cy="282300"/>
                  </a:xfrm>
                  <a:prstGeom prst="bentConnector3">
                    <a:avLst>
                      <a:gd name="adj1" fmla="val 50000"/>
                    </a:avLst>
                  </a:prstGeom>
                  <a:noFill/>
                  <a:ln w="9525" cap="flat" cmpd="sng">
                    <a:solidFill>
                      <a:srgbClr val="BAC8D3"/>
                    </a:solidFill>
                    <a:prstDash val="solid"/>
                    <a:round/>
                    <a:headEnd type="none" w="med" len="med"/>
                    <a:tailEnd type="none" w="med" len="med"/>
                  </a:ln>
                </p:spPr>
              </p:cxnSp>
              <p:sp>
                <p:nvSpPr>
                  <p:cNvPr id="7765" name="Google Shape;7765;p72"/>
                  <p:cNvSpPr/>
                  <p:nvPr/>
                </p:nvSpPr>
                <p:spPr>
                  <a:xfrm>
                    <a:off x="2612072" y="1732295"/>
                    <a:ext cx="103272" cy="100095"/>
                  </a:xfrm>
                  <a:custGeom>
                    <a:avLst/>
                    <a:gdLst/>
                    <a:ahLst/>
                    <a:cxnLst/>
                    <a:rect l="l" t="t" r="r" b="b"/>
                    <a:pathLst>
                      <a:path w="15345" h="14873" extrusionOk="0">
                        <a:moveTo>
                          <a:pt x="7692" y="1"/>
                        </a:moveTo>
                        <a:cubicBezTo>
                          <a:pt x="7531" y="1"/>
                          <a:pt x="7369" y="6"/>
                          <a:pt x="7206" y="16"/>
                        </a:cubicBezTo>
                        <a:cubicBezTo>
                          <a:pt x="3136" y="283"/>
                          <a:pt x="0" y="3786"/>
                          <a:pt x="267" y="7889"/>
                        </a:cubicBezTo>
                        <a:cubicBezTo>
                          <a:pt x="493" y="11846"/>
                          <a:pt x="3790" y="14873"/>
                          <a:pt x="7706" y="14873"/>
                        </a:cubicBezTo>
                        <a:cubicBezTo>
                          <a:pt x="7850" y="14873"/>
                          <a:pt x="7994" y="14869"/>
                          <a:pt x="8140" y="14860"/>
                        </a:cubicBezTo>
                        <a:cubicBezTo>
                          <a:pt x="12243" y="14594"/>
                          <a:pt x="15345" y="11058"/>
                          <a:pt x="15111" y="6988"/>
                        </a:cubicBezTo>
                        <a:cubicBezTo>
                          <a:pt x="14855" y="3048"/>
                          <a:pt x="11585" y="1"/>
                          <a:pt x="7692" y="1"/>
                        </a:cubicBezTo>
                        <a:close/>
                      </a:path>
                    </a:pathLst>
                  </a:cu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7766" name="Google Shape;7766;p72"/>
                <p:cNvGrpSpPr/>
                <p:nvPr/>
              </p:nvGrpSpPr>
              <p:grpSpPr>
                <a:xfrm>
                  <a:off x="2159908" y="2065057"/>
                  <a:ext cx="550884" cy="310670"/>
                  <a:chOff x="2159908" y="2065057"/>
                  <a:chExt cx="550884" cy="310670"/>
                </a:xfrm>
              </p:grpSpPr>
              <p:cxnSp>
                <p:nvCxnSpPr>
                  <p:cNvPr id="7767" name="Google Shape;7767;p72"/>
                  <p:cNvCxnSpPr/>
                  <p:nvPr/>
                </p:nvCxnSpPr>
                <p:spPr>
                  <a:xfrm>
                    <a:off x="2159908" y="2065057"/>
                    <a:ext cx="454500" cy="262200"/>
                  </a:xfrm>
                  <a:prstGeom prst="bentConnector3">
                    <a:avLst>
                      <a:gd name="adj1" fmla="val 50000"/>
                    </a:avLst>
                  </a:prstGeom>
                  <a:noFill/>
                  <a:ln w="9525" cap="flat" cmpd="sng">
                    <a:solidFill>
                      <a:srgbClr val="BAC8D3"/>
                    </a:solidFill>
                    <a:prstDash val="solid"/>
                    <a:round/>
                    <a:headEnd type="none" w="med" len="med"/>
                    <a:tailEnd type="none" w="med" len="med"/>
                  </a:ln>
                </p:spPr>
              </p:cxnSp>
              <p:sp>
                <p:nvSpPr>
                  <p:cNvPr id="7768" name="Google Shape;7768;p72"/>
                  <p:cNvSpPr/>
                  <p:nvPr/>
                </p:nvSpPr>
                <p:spPr>
                  <a:xfrm>
                    <a:off x="2607514" y="2275632"/>
                    <a:ext cx="103279" cy="100095"/>
                  </a:xfrm>
                  <a:custGeom>
                    <a:avLst/>
                    <a:gdLst/>
                    <a:ahLst/>
                    <a:cxnLst/>
                    <a:rect l="l" t="t" r="r" b="b"/>
                    <a:pathLst>
                      <a:path w="15346" h="14873" extrusionOk="0">
                        <a:moveTo>
                          <a:pt x="7697" y="0"/>
                        </a:moveTo>
                        <a:cubicBezTo>
                          <a:pt x="7535" y="0"/>
                          <a:pt x="7371" y="5"/>
                          <a:pt x="7206" y="16"/>
                        </a:cubicBezTo>
                        <a:cubicBezTo>
                          <a:pt x="3103" y="250"/>
                          <a:pt x="1" y="3785"/>
                          <a:pt x="268" y="7888"/>
                        </a:cubicBezTo>
                        <a:cubicBezTo>
                          <a:pt x="493" y="11846"/>
                          <a:pt x="3790" y="14872"/>
                          <a:pt x="7706" y="14872"/>
                        </a:cubicBezTo>
                        <a:cubicBezTo>
                          <a:pt x="7850" y="14872"/>
                          <a:pt x="7994" y="14868"/>
                          <a:pt x="8140" y="14860"/>
                        </a:cubicBezTo>
                        <a:cubicBezTo>
                          <a:pt x="12243" y="14593"/>
                          <a:pt x="15345" y="11057"/>
                          <a:pt x="15112" y="6954"/>
                        </a:cubicBezTo>
                        <a:cubicBezTo>
                          <a:pt x="14855" y="3016"/>
                          <a:pt x="11588" y="0"/>
                          <a:pt x="7697" y="0"/>
                        </a:cubicBezTo>
                        <a:close/>
                      </a:path>
                    </a:pathLst>
                  </a:cu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grpSp>
      </p:grpSp>
      <p:grpSp>
        <p:nvGrpSpPr>
          <p:cNvPr id="7769" name="Google Shape;7769;p72"/>
          <p:cNvGrpSpPr/>
          <p:nvPr/>
        </p:nvGrpSpPr>
        <p:grpSpPr>
          <a:xfrm>
            <a:off x="941866" y="2075783"/>
            <a:ext cx="1283535" cy="1080077"/>
            <a:chOff x="844912" y="1681380"/>
            <a:chExt cx="935611" cy="787305"/>
          </a:xfrm>
        </p:grpSpPr>
        <p:grpSp>
          <p:nvGrpSpPr>
            <p:cNvPr id="7770" name="Google Shape;7770;p72"/>
            <p:cNvGrpSpPr/>
            <p:nvPr/>
          </p:nvGrpSpPr>
          <p:grpSpPr>
            <a:xfrm>
              <a:off x="844912" y="1819635"/>
              <a:ext cx="329836" cy="510016"/>
              <a:chOff x="844912" y="1819635"/>
              <a:chExt cx="329836" cy="510016"/>
            </a:xfrm>
          </p:grpSpPr>
          <p:sp>
            <p:nvSpPr>
              <p:cNvPr id="7771" name="Google Shape;7771;p72"/>
              <p:cNvSpPr/>
              <p:nvPr/>
            </p:nvSpPr>
            <p:spPr>
              <a:xfrm>
                <a:off x="844912" y="2015566"/>
                <a:ext cx="118283" cy="118477"/>
              </a:xfrm>
              <a:custGeom>
                <a:avLst/>
                <a:gdLst/>
                <a:ahLst/>
                <a:cxnLst/>
                <a:rect l="l" t="t" r="r" b="b"/>
                <a:pathLst>
                  <a:path w="20082" h="20115" extrusionOk="0">
                    <a:moveTo>
                      <a:pt x="10041" y="1"/>
                    </a:moveTo>
                    <a:cubicBezTo>
                      <a:pt x="4503" y="1"/>
                      <a:pt x="0" y="4504"/>
                      <a:pt x="0" y="10041"/>
                    </a:cubicBezTo>
                    <a:cubicBezTo>
                      <a:pt x="0" y="15612"/>
                      <a:pt x="4503" y="20115"/>
                      <a:pt x="10041" y="20115"/>
                    </a:cubicBezTo>
                    <a:cubicBezTo>
                      <a:pt x="15578" y="20115"/>
                      <a:pt x="20081" y="15612"/>
                      <a:pt x="20081" y="10041"/>
                    </a:cubicBezTo>
                    <a:cubicBezTo>
                      <a:pt x="20081" y="4504"/>
                      <a:pt x="15578" y="1"/>
                      <a:pt x="10041" y="1"/>
                    </a:cubicBez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772" name="Google Shape;7772;p72"/>
              <p:cNvSpPr/>
              <p:nvPr/>
            </p:nvSpPr>
            <p:spPr>
              <a:xfrm>
                <a:off x="1013654" y="2074499"/>
                <a:ext cx="148151" cy="238327"/>
              </a:xfrm>
              <a:custGeom>
                <a:avLst/>
                <a:gdLst/>
                <a:ahLst/>
                <a:cxnLst/>
                <a:rect l="l" t="t" r="r" b="b"/>
                <a:pathLst>
                  <a:path w="25153" h="40463" fill="none" extrusionOk="0">
                    <a:moveTo>
                      <a:pt x="25152" y="40463"/>
                    </a:moveTo>
                    <a:cubicBezTo>
                      <a:pt x="19315" y="40463"/>
                      <a:pt x="14378" y="32724"/>
                      <a:pt x="12777" y="22150"/>
                    </a:cubicBezTo>
                    <a:lnTo>
                      <a:pt x="12810" y="22350"/>
                    </a:lnTo>
                    <a:cubicBezTo>
                      <a:pt x="10542" y="7606"/>
                      <a:pt x="6372" y="1"/>
                      <a:pt x="1" y="1"/>
                    </a:cubicBezTo>
                    <a:lnTo>
                      <a:pt x="1" y="1"/>
                    </a:lnTo>
                  </a:path>
                </a:pathLst>
              </a:custGeom>
              <a:noFill/>
              <a:ln w="9525" cap="rnd" cmpd="sng">
                <a:solidFill>
                  <a:srgbClr val="435D74"/>
                </a:solidFill>
                <a:prstDash val="solid"/>
                <a:miter lim="33357"/>
                <a:headEnd type="none" w="sm" len="sm"/>
                <a:tailEnd type="none" w="sm" len="sm"/>
              </a:ln>
            </p:spPr>
            <p:txBody>
              <a:bodyPr spcFirstLastPara="1" wrap="square" lIns="121900" tIns="121900" rIns="121900" bIns="121900" anchor="ctr" anchorCtr="0">
                <a:noAutofit/>
              </a:bodyPr>
              <a:lstStyle/>
              <a:p>
                <a:endParaRPr sz="2400"/>
              </a:p>
            </p:txBody>
          </p:sp>
          <p:sp>
            <p:nvSpPr>
              <p:cNvPr id="7773" name="Google Shape;7773;p72"/>
              <p:cNvSpPr/>
              <p:nvPr/>
            </p:nvSpPr>
            <p:spPr>
              <a:xfrm>
                <a:off x="1013654" y="1836607"/>
                <a:ext cx="148151" cy="238327"/>
              </a:xfrm>
              <a:custGeom>
                <a:avLst/>
                <a:gdLst/>
                <a:ahLst/>
                <a:cxnLst/>
                <a:rect l="l" t="t" r="r" b="b"/>
                <a:pathLst>
                  <a:path w="25153" h="40463" fill="none" extrusionOk="0">
                    <a:moveTo>
                      <a:pt x="25152" y="0"/>
                    </a:moveTo>
                    <a:cubicBezTo>
                      <a:pt x="19315" y="0"/>
                      <a:pt x="14378" y="7706"/>
                      <a:pt x="12777" y="18313"/>
                    </a:cubicBezTo>
                    <a:lnTo>
                      <a:pt x="12810" y="18113"/>
                    </a:lnTo>
                    <a:cubicBezTo>
                      <a:pt x="10542" y="32857"/>
                      <a:pt x="6372" y="40462"/>
                      <a:pt x="1" y="40462"/>
                    </a:cubicBezTo>
                    <a:lnTo>
                      <a:pt x="1" y="40462"/>
                    </a:lnTo>
                  </a:path>
                </a:pathLst>
              </a:custGeom>
              <a:noFill/>
              <a:ln w="9525" cap="rnd" cmpd="sng">
                <a:solidFill>
                  <a:srgbClr val="435D74"/>
                </a:solidFill>
                <a:prstDash val="solid"/>
                <a:miter lim="33357"/>
                <a:headEnd type="none" w="sm" len="sm"/>
                <a:tailEnd type="none" w="sm" len="sm"/>
              </a:ln>
            </p:spPr>
            <p:txBody>
              <a:bodyPr spcFirstLastPara="1" wrap="square" lIns="121900" tIns="121900" rIns="121900" bIns="121900" anchor="ctr" anchorCtr="0">
                <a:noAutofit/>
              </a:bodyPr>
              <a:lstStyle/>
              <a:p>
                <a:endParaRPr sz="2400"/>
              </a:p>
            </p:txBody>
          </p:sp>
          <p:sp>
            <p:nvSpPr>
              <p:cNvPr id="7774" name="Google Shape;7774;p72"/>
              <p:cNvSpPr/>
              <p:nvPr/>
            </p:nvSpPr>
            <p:spPr>
              <a:xfrm>
                <a:off x="1004031" y="2056625"/>
                <a:ext cx="35958" cy="35958"/>
              </a:xfrm>
              <a:custGeom>
                <a:avLst/>
                <a:gdLst/>
                <a:ahLst/>
                <a:cxnLst/>
                <a:rect l="l" t="t" r="r" b="b"/>
                <a:pathLst>
                  <a:path w="6105" h="6105" extrusionOk="0">
                    <a:moveTo>
                      <a:pt x="3069" y="0"/>
                    </a:moveTo>
                    <a:cubicBezTo>
                      <a:pt x="1368" y="0"/>
                      <a:pt x="0" y="1368"/>
                      <a:pt x="0" y="3036"/>
                    </a:cubicBezTo>
                    <a:cubicBezTo>
                      <a:pt x="0" y="4737"/>
                      <a:pt x="1368" y="6105"/>
                      <a:pt x="3069" y="6105"/>
                    </a:cubicBezTo>
                    <a:cubicBezTo>
                      <a:pt x="4737" y="6105"/>
                      <a:pt x="6105" y="4737"/>
                      <a:pt x="6105" y="3036"/>
                    </a:cubicBezTo>
                    <a:cubicBezTo>
                      <a:pt x="6105" y="1368"/>
                      <a:pt x="4737" y="0"/>
                      <a:pt x="3069"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7775" name="Google Shape;7775;p72"/>
              <p:cNvSpPr/>
              <p:nvPr/>
            </p:nvSpPr>
            <p:spPr>
              <a:xfrm>
                <a:off x="1149398" y="2295742"/>
                <a:ext cx="25351" cy="33909"/>
              </a:xfrm>
              <a:custGeom>
                <a:avLst/>
                <a:gdLst/>
                <a:ahLst/>
                <a:cxnLst/>
                <a:rect l="l" t="t" r="r" b="b"/>
                <a:pathLst>
                  <a:path w="4304" h="5757" extrusionOk="0">
                    <a:moveTo>
                      <a:pt x="509" y="0"/>
                    </a:moveTo>
                    <a:cubicBezTo>
                      <a:pt x="247" y="0"/>
                      <a:pt x="1" y="203"/>
                      <a:pt x="1" y="493"/>
                    </a:cubicBezTo>
                    <a:lnTo>
                      <a:pt x="1" y="5263"/>
                    </a:lnTo>
                    <a:cubicBezTo>
                      <a:pt x="1" y="5554"/>
                      <a:pt x="229" y="5757"/>
                      <a:pt x="482" y="5757"/>
                    </a:cubicBezTo>
                    <a:cubicBezTo>
                      <a:pt x="577" y="5757"/>
                      <a:pt x="676" y="5728"/>
                      <a:pt x="768" y="5664"/>
                    </a:cubicBezTo>
                    <a:lnTo>
                      <a:pt x="4003" y="3395"/>
                    </a:lnTo>
                    <a:cubicBezTo>
                      <a:pt x="4304" y="3195"/>
                      <a:pt x="4304" y="2795"/>
                      <a:pt x="4037" y="2595"/>
                    </a:cubicBezTo>
                    <a:lnTo>
                      <a:pt x="801" y="93"/>
                    </a:lnTo>
                    <a:cubicBezTo>
                      <a:pt x="710" y="29"/>
                      <a:pt x="608" y="0"/>
                      <a:pt x="509"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7776" name="Google Shape;7776;p72"/>
              <p:cNvSpPr/>
              <p:nvPr/>
            </p:nvSpPr>
            <p:spPr>
              <a:xfrm>
                <a:off x="1149398" y="1819635"/>
                <a:ext cx="25351" cy="34032"/>
              </a:xfrm>
              <a:custGeom>
                <a:avLst/>
                <a:gdLst/>
                <a:ahLst/>
                <a:cxnLst/>
                <a:rect l="l" t="t" r="r" b="b"/>
                <a:pathLst>
                  <a:path w="4304" h="5778" extrusionOk="0">
                    <a:moveTo>
                      <a:pt x="489" y="0"/>
                    </a:moveTo>
                    <a:cubicBezTo>
                      <a:pt x="234" y="0"/>
                      <a:pt x="1" y="207"/>
                      <a:pt x="1" y="514"/>
                    </a:cubicBezTo>
                    <a:lnTo>
                      <a:pt x="1" y="5284"/>
                    </a:lnTo>
                    <a:cubicBezTo>
                      <a:pt x="1" y="5574"/>
                      <a:pt x="229" y="5777"/>
                      <a:pt x="482" y="5777"/>
                    </a:cubicBezTo>
                    <a:cubicBezTo>
                      <a:pt x="577" y="5777"/>
                      <a:pt x="676" y="5748"/>
                      <a:pt x="768" y="5684"/>
                    </a:cubicBezTo>
                    <a:lnTo>
                      <a:pt x="4003" y="3382"/>
                    </a:lnTo>
                    <a:cubicBezTo>
                      <a:pt x="4304" y="3182"/>
                      <a:pt x="4304" y="2782"/>
                      <a:pt x="4037" y="2582"/>
                    </a:cubicBezTo>
                    <a:lnTo>
                      <a:pt x="801" y="113"/>
                    </a:lnTo>
                    <a:cubicBezTo>
                      <a:pt x="704" y="35"/>
                      <a:pt x="595" y="0"/>
                      <a:pt x="489"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grpSp>
          <p:nvGrpSpPr>
            <p:cNvPr id="7777" name="Google Shape;7777;p72"/>
            <p:cNvGrpSpPr/>
            <p:nvPr/>
          </p:nvGrpSpPr>
          <p:grpSpPr>
            <a:xfrm>
              <a:off x="1284601" y="2158168"/>
              <a:ext cx="495923" cy="310517"/>
              <a:chOff x="1284601" y="2158168"/>
              <a:chExt cx="495923" cy="310517"/>
            </a:xfrm>
          </p:grpSpPr>
          <p:sp>
            <p:nvSpPr>
              <p:cNvPr id="7778" name="Google Shape;7778;p72"/>
              <p:cNvSpPr/>
              <p:nvPr/>
            </p:nvSpPr>
            <p:spPr>
              <a:xfrm>
                <a:off x="1284601" y="2265773"/>
                <a:ext cx="93683" cy="93836"/>
              </a:xfrm>
              <a:custGeom>
                <a:avLst/>
                <a:gdLst/>
                <a:ahLst/>
                <a:cxnLst/>
                <a:rect l="l" t="t" r="r" b="b"/>
                <a:pathLst>
                  <a:path w="20082" h="20115" extrusionOk="0">
                    <a:moveTo>
                      <a:pt x="10041" y="1"/>
                    </a:moveTo>
                    <a:cubicBezTo>
                      <a:pt x="4503" y="1"/>
                      <a:pt x="0" y="4504"/>
                      <a:pt x="0" y="10041"/>
                    </a:cubicBezTo>
                    <a:cubicBezTo>
                      <a:pt x="0" y="15612"/>
                      <a:pt x="4503" y="20115"/>
                      <a:pt x="10041" y="20115"/>
                    </a:cubicBezTo>
                    <a:cubicBezTo>
                      <a:pt x="15578" y="20115"/>
                      <a:pt x="20081" y="15612"/>
                      <a:pt x="20081" y="10041"/>
                    </a:cubicBezTo>
                    <a:cubicBezTo>
                      <a:pt x="20081" y="4504"/>
                      <a:pt x="15578" y="1"/>
                      <a:pt x="10041" y="1"/>
                    </a:cubicBezTo>
                    <a:close/>
                  </a:path>
                </a:pathLst>
              </a:cu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nvGrpSpPr>
              <p:cNvPr id="7779" name="Google Shape;7779;p72"/>
              <p:cNvGrpSpPr/>
              <p:nvPr/>
            </p:nvGrpSpPr>
            <p:grpSpPr>
              <a:xfrm>
                <a:off x="1507666" y="2158168"/>
                <a:ext cx="272858" cy="310517"/>
                <a:chOff x="1507666" y="2158168"/>
                <a:chExt cx="272858" cy="310517"/>
              </a:xfrm>
            </p:grpSpPr>
            <p:grpSp>
              <p:nvGrpSpPr>
                <p:cNvPr id="7780" name="Google Shape;7780;p72"/>
                <p:cNvGrpSpPr/>
                <p:nvPr/>
              </p:nvGrpSpPr>
              <p:grpSpPr>
                <a:xfrm>
                  <a:off x="1507666" y="2176104"/>
                  <a:ext cx="166395" cy="273149"/>
                  <a:chOff x="1507666" y="2176104"/>
                  <a:chExt cx="166395" cy="273149"/>
                </a:xfrm>
              </p:grpSpPr>
              <p:sp>
                <p:nvSpPr>
                  <p:cNvPr id="7781" name="Google Shape;7781;p72"/>
                  <p:cNvSpPr/>
                  <p:nvPr/>
                </p:nvSpPr>
                <p:spPr>
                  <a:xfrm>
                    <a:off x="1512966" y="2312791"/>
                    <a:ext cx="75451" cy="66021"/>
                  </a:xfrm>
                  <a:custGeom>
                    <a:avLst/>
                    <a:gdLst/>
                    <a:ahLst/>
                    <a:cxnLst/>
                    <a:rect l="l" t="t" r="r" b="b"/>
                    <a:pathLst>
                      <a:path w="12810" h="11209" fill="none" extrusionOk="0">
                        <a:moveTo>
                          <a:pt x="1" y="0"/>
                        </a:moveTo>
                        <a:lnTo>
                          <a:pt x="1" y="0"/>
                        </a:lnTo>
                        <a:cubicBezTo>
                          <a:pt x="6372" y="0"/>
                          <a:pt x="10542" y="3803"/>
                          <a:pt x="12810" y="11208"/>
                        </a:cubicBezTo>
                      </a:path>
                    </a:pathLst>
                  </a:custGeom>
                  <a:noFill/>
                  <a:ln w="9525" cap="rnd" cmpd="sng">
                    <a:solidFill>
                      <a:srgbClr val="5F7D95"/>
                    </a:solidFill>
                    <a:prstDash val="solid"/>
                    <a:miter lim="33357"/>
                    <a:headEnd type="none" w="sm" len="sm"/>
                    <a:tailEnd type="none" w="sm" len="sm"/>
                  </a:ln>
                </p:spPr>
                <p:txBody>
                  <a:bodyPr spcFirstLastPara="1" wrap="square" lIns="121900" tIns="121900" rIns="121900" bIns="121900" anchor="ctr" anchorCtr="0">
                    <a:noAutofit/>
                  </a:bodyPr>
                  <a:lstStyle/>
                  <a:p>
                    <a:endParaRPr sz="2400"/>
                  </a:p>
                </p:txBody>
              </p:sp>
              <p:sp>
                <p:nvSpPr>
                  <p:cNvPr id="7782" name="Google Shape;7782;p72"/>
                  <p:cNvSpPr/>
                  <p:nvPr/>
                </p:nvSpPr>
                <p:spPr>
                  <a:xfrm>
                    <a:off x="1588205" y="2193153"/>
                    <a:ext cx="72901" cy="54035"/>
                  </a:xfrm>
                  <a:custGeom>
                    <a:avLst/>
                    <a:gdLst/>
                    <a:ahLst/>
                    <a:cxnLst/>
                    <a:rect l="l" t="t" r="r" b="b"/>
                    <a:pathLst>
                      <a:path w="12377" h="9174" fill="none" extrusionOk="0">
                        <a:moveTo>
                          <a:pt x="1" y="9174"/>
                        </a:moveTo>
                        <a:cubicBezTo>
                          <a:pt x="1635" y="3870"/>
                          <a:pt x="6539" y="0"/>
                          <a:pt x="12376" y="0"/>
                        </a:cubicBezTo>
                      </a:path>
                    </a:pathLst>
                  </a:custGeom>
                  <a:noFill/>
                  <a:ln w="9525" cap="rnd" cmpd="sng">
                    <a:solidFill>
                      <a:srgbClr val="5F7D95"/>
                    </a:solidFill>
                    <a:prstDash val="solid"/>
                    <a:miter lim="33357"/>
                    <a:headEnd type="none" w="sm" len="sm"/>
                    <a:tailEnd type="none" w="sm" len="sm"/>
                  </a:ln>
                </p:spPr>
                <p:txBody>
                  <a:bodyPr spcFirstLastPara="1" wrap="square" lIns="121900" tIns="121900" rIns="121900" bIns="121900" anchor="ctr" anchorCtr="0">
                    <a:noAutofit/>
                  </a:bodyPr>
                  <a:lstStyle/>
                  <a:p>
                    <a:endParaRPr sz="2400"/>
                  </a:p>
                </p:txBody>
              </p:sp>
              <p:sp>
                <p:nvSpPr>
                  <p:cNvPr id="7783" name="Google Shape;7783;p72"/>
                  <p:cNvSpPr/>
                  <p:nvPr/>
                </p:nvSpPr>
                <p:spPr>
                  <a:xfrm>
                    <a:off x="1588205" y="2378202"/>
                    <a:ext cx="72901" cy="54041"/>
                  </a:xfrm>
                  <a:custGeom>
                    <a:avLst/>
                    <a:gdLst/>
                    <a:ahLst/>
                    <a:cxnLst/>
                    <a:rect l="l" t="t" r="r" b="b"/>
                    <a:pathLst>
                      <a:path w="12377" h="9175" fill="none" extrusionOk="0">
                        <a:moveTo>
                          <a:pt x="1" y="1"/>
                        </a:moveTo>
                        <a:cubicBezTo>
                          <a:pt x="1635" y="5305"/>
                          <a:pt x="6539" y="9174"/>
                          <a:pt x="12376" y="9174"/>
                        </a:cubicBezTo>
                      </a:path>
                    </a:pathLst>
                  </a:custGeom>
                  <a:noFill/>
                  <a:ln w="9525" cap="rnd" cmpd="sng">
                    <a:solidFill>
                      <a:srgbClr val="5F7D95"/>
                    </a:solidFill>
                    <a:prstDash val="solid"/>
                    <a:miter lim="33357"/>
                    <a:headEnd type="none" w="sm" len="sm"/>
                    <a:tailEnd type="none" w="sm" len="sm"/>
                  </a:ln>
                </p:spPr>
                <p:txBody>
                  <a:bodyPr spcFirstLastPara="1" wrap="square" lIns="121900" tIns="121900" rIns="121900" bIns="121900" anchor="ctr" anchorCtr="0">
                    <a:noAutofit/>
                  </a:bodyPr>
                  <a:lstStyle/>
                  <a:p>
                    <a:endParaRPr sz="2400"/>
                  </a:p>
                </p:txBody>
              </p:sp>
              <p:sp>
                <p:nvSpPr>
                  <p:cNvPr id="7784" name="Google Shape;7784;p72"/>
                  <p:cNvSpPr/>
                  <p:nvPr/>
                </p:nvSpPr>
                <p:spPr>
                  <a:xfrm>
                    <a:off x="1512966" y="2246980"/>
                    <a:ext cx="75451" cy="65821"/>
                  </a:xfrm>
                  <a:custGeom>
                    <a:avLst/>
                    <a:gdLst/>
                    <a:ahLst/>
                    <a:cxnLst/>
                    <a:rect l="l" t="t" r="r" b="b"/>
                    <a:pathLst>
                      <a:path w="12810" h="11175" fill="none" extrusionOk="0">
                        <a:moveTo>
                          <a:pt x="1" y="11175"/>
                        </a:moveTo>
                        <a:cubicBezTo>
                          <a:pt x="6539" y="11175"/>
                          <a:pt x="10275" y="7105"/>
                          <a:pt x="12810" y="0"/>
                        </a:cubicBezTo>
                      </a:path>
                    </a:pathLst>
                  </a:custGeom>
                  <a:noFill/>
                  <a:ln w="9525" cap="rnd" cmpd="sng">
                    <a:solidFill>
                      <a:srgbClr val="5F7D95"/>
                    </a:solidFill>
                    <a:prstDash val="solid"/>
                    <a:miter lim="33357"/>
                    <a:headEnd type="none" w="sm" len="sm"/>
                    <a:tailEnd type="none" w="sm" len="sm"/>
                  </a:ln>
                </p:spPr>
                <p:txBody>
                  <a:bodyPr spcFirstLastPara="1" wrap="square" lIns="121900" tIns="121900" rIns="121900" bIns="121900" anchor="ctr" anchorCtr="0">
                    <a:noAutofit/>
                  </a:bodyPr>
                  <a:lstStyle/>
                  <a:p>
                    <a:endParaRPr sz="2400"/>
                  </a:p>
                </p:txBody>
              </p:sp>
              <p:sp>
                <p:nvSpPr>
                  <p:cNvPr id="7785" name="Google Shape;7785;p72"/>
                  <p:cNvSpPr/>
                  <p:nvPr/>
                </p:nvSpPr>
                <p:spPr>
                  <a:xfrm>
                    <a:off x="1507666" y="2294782"/>
                    <a:ext cx="37926" cy="35823"/>
                  </a:xfrm>
                  <a:custGeom>
                    <a:avLst/>
                    <a:gdLst/>
                    <a:ahLst/>
                    <a:cxnLst/>
                    <a:rect l="l" t="t" r="r" b="b"/>
                    <a:pathLst>
                      <a:path w="6439" h="6082" extrusionOk="0">
                        <a:moveTo>
                          <a:pt x="3241" y="0"/>
                        </a:moveTo>
                        <a:cubicBezTo>
                          <a:pt x="3118" y="0"/>
                          <a:pt x="2994" y="8"/>
                          <a:pt x="2869" y="23"/>
                        </a:cubicBezTo>
                        <a:cubicBezTo>
                          <a:pt x="1168" y="223"/>
                          <a:pt x="0" y="1724"/>
                          <a:pt x="200" y="3392"/>
                        </a:cubicBezTo>
                        <a:cubicBezTo>
                          <a:pt x="386" y="4937"/>
                          <a:pt x="1717" y="6082"/>
                          <a:pt x="3239" y="6082"/>
                        </a:cubicBezTo>
                        <a:cubicBezTo>
                          <a:pt x="3359" y="6082"/>
                          <a:pt x="3481" y="6075"/>
                          <a:pt x="3603" y="6060"/>
                        </a:cubicBezTo>
                        <a:cubicBezTo>
                          <a:pt x="5271" y="5860"/>
                          <a:pt x="6438" y="4326"/>
                          <a:pt x="6238" y="2658"/>
                        </a:cubicBezTo>
                        <a:cubicBezTo>
                          <a:pt x="6053" y="1115"/>
                          <a:pt x="4754" y="0"/>
                          <a:pt x="3241"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7786" name="Google Shape;7786;p72"/>
                  <p:cNvSpPr/>
                  <p:nvPr/>
                </p:nvSpPr>
                <p:spPr>
                  <a:xfrm>
                    <a:off x="1648710" y="2415180"/>
                    <a:ext cx="25351" cy="34074"/>
                  </a:xfrm>
                  <a:custGeom>
                    <a:avLst/>
                    <a:gdLst/>
                    <a:ahLst/>
                    <a:cxnLst/>
                    <a:rect l="l" t="t" r="r" b="b"/>
                    <a:pathLst>
                      <a:path w="4304" h="5785" extrusionOk="0">
                        <a:moveTo>
                          <a:pt x="509" y="0"/>
                        </a:moveTo>
                        <a:cubicBezTo>
                          <a:pt x="247" y="0"/>
                          <a:pt x="1" y="203"/>
                          <a:pt x="1" y="493"/>
                        </a:cubicBezTo>
                        <a:lnTo>
                          <a:pt x="1" y="5264"/>
                        </a:lnTo>
                        <a:cubicBezTo>
                          <a:pt x="1" y="5561"/>
                          <a:pt x="240" y="5784"/>
                          <a:pt x="499" y="5784"/>
                        </a:cubicBezTo>
                        <a:cubicBezTo>
                          <a:pt x="589" y="5784"/>
                          <a:pt x="682" y="5757"/>
                          <a:pt x="768" y="5697"/>
                        </a:cubicBezTo>
                        <a:lnTo>
                          <a:pt x="4037" y="3396"/>
                        </a:lnTo>
                        <a:cubicBezTo>
                          <a:pt x="4304" y="3195"/>
                          <a:pt x="4304" y="2795"/>
                          <a:pt x="4037" y="2595"/>
                        </a:cubicBezTo>
                        <a:lnTo>
                          <a:pt x="801" y="93"/>
                        </a:lnTo>
                        <a:cubicBezTo>
                          <a:pt x="710" y="29"/>
                          <a:pt x="608" y="0"/>
                          <a:pt x="509"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7787" name="Google Shape;7787;p72"/>
                  <p:cNvSpPr/>
                  <p:nvPr/>
                </p:nvSpPr>
                <p:spPr>
                  <a:xfrm>
                    <a:off x="1648710" y="2176104"/>
                    <a:ext cx="25351" cy="34103"/>
                  </a:xfrm>
                  <a:custGeom>
                    <a:avLst/>
                    <a:gdLst/>
                    <a:ahLst/>
                    <a:cxnLst/>
                    <a:rect l="l" t="t" r="r" b="b"/>
                    <a:pathLst>
                      <a:path w="4304" h="5790" extrusionOk="0">
                        <a:moveTo>
                          <a:pt x="509" y="1"/>
                        </a:moveTo>
                        <a:cubicBezTo>
                          <a:pt x="247" y="1"/>
                          <a:pt x="1" y="203"/>
                          <a:pt x="1" y="494"/>
                        </a:cubicBezTo>
                        <a:lnTo>
                          <a:pt x="1" y="5264"/>
                        </a:lnTo>
                        <a:cubicBezTo>
                          <a:pt x="1" y="5580"/>
                          <a:pt x="231" y="5790"/>
                          <a:pt x="485" y="5790"/>
                        </a:cubicBezTo>
                        <a:cubicBezTo>
                          <a:pt x="580" y="5790"/>
                          <a:pt x="677" y="5761"/>
                          <a:pt x="768" y="5697"/>
                        </a:cubicBezTo>
                        <a:lnTo>
                          <a:pt x="4037" y="3396"/>
                        </a:lnTo>
                        <a:cubicBezTo>
                          <a:pt x="4304" y="3196"/>
                          <a:pt x="4304" y="2795"/>
                          <a:pt x="4037" y="2595"/>
                        </a:cubicBezTo>
                        <a:lnTo>
                          <a:pt x="801" y="93"/>
                        </a:lnTo>
                        <a:cubicBezTo>
                          <a:pt x="710" y="29"/>
                          <a:pt x="608" y="1"/>
                          <a:pt x="509" y="1"/>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sp>
              <p:nvSpPr>
                <p:cNvPr id="7788" name="Google Shape;7788;p72"/>
                <p:cNvSpPr/>
                <p:nvPr/>
              </p:nvSpPr>
              <p:spPr>
                <a:xfrm>
                  <a:off x="1707626" y="2395718"/>
                  <a:ext cx="72898" cy="72967"/>
                </a:xfrm>
                <a:custGeom>
                  <a:avLst/>
                  <a:gdLst/>
                  <a:ahLst/>
                  <a:cxnLst/>
                  <a:rect l="l" t="t" r="r" b="b"/>
                  <a:pathLst>
                    <a:path w="20082" h="20115" extrusionOk="0">
                      <a:moveTo>
                        <a:pt x="10041" y="1"/>
                      </a:moveTo>
                      <a:cubicBezTo>
                        <a:pt x="4503" y="1"/>
                        <a:pt x="0" y="4504"/>
                        <a:pt x="0" y="10041"/>
                      </a:cubicBezTo>
                      <a:cubicBezTo>
                        <a:pt x="0" y="15612"/>
                        <a:pt x="4503" y="20115"/>
                        <a:pt x="10041" y="20115"/>
                      </a:cubicBezTo>
                      <a:cubicBezTo>
                        <a:pt x="15578" y="20115"/>
                        <a:pt x="20081" y="15612"/>
                        <a:pt x="20081" y="10041"/>
                      </a:cubicBezTo>
                      <a:cubicBezTo>
                        <a:pt x="20081" y="4504"/>
                        <a:pt x="15578" y="1"/>
                        <a:pt x="10041" y="1"/>
                      </a:cubicBezTo>
                      <a:close/>
                    </a:path>
                  </a:pathLst>
                </a:cu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789" name="Google Shape;7789;p72"/>
                <p:cNvSpPr/>
                <p:nvPr/>
              </p:nvSpPr>
              <p:spPr>
                <a:xfrm>
                  <a:off x="1707626" y="2158168"/>
                  <a:ext cx="72898" cy="72967"/>
                </a:xfrm>
                <a:custGeom>
                  <a:avLst/>
                  <a:gdLst/>
                  <a:ahLst/>
                  <a:cxnLst/>
                  <a:rect l="l" t="t" r="r" b="b"/>
                  <a:pathLst>
                    <a:path w="20082" h="20115" extrusionOk="0">
                      <a:moveTo>
                        <a:pt x="10041" y="1"/>
                      </a:moveTo>
                      <a:cubicBezTo>
                        <a:pt x="4503" y="1"/>
                        <a:pt x="0" y="4504"/>
                        <a:pt x="0" y="10041"/>
                      </a:cubicBezTo>
                      <a:cubicBezTo>
                        <a:pt x="0" y="15612"/>
                        <a:pt x="4503" y="20115"/>
                        <a:pt x="10041" y="20115"/>
                      </a:cubicBezTo>
                      <a:cubicBezTo>
                        <a:pt x="15578" y="20115"/>
                        <a:pt x="20081" y="15612"/>
                        <a:pt x="20081" y="10041"/>
                      </a:cubicBezTo>
                      <a:cubicBezTo>
                        <a:pt x="20081" y="4504"/>
                        <a:pt x="15578" y="1"/>
                        <a:pt x="10041" y="1"/>
                      </a:cubicBezTo>
                      <a:close/>
                    </a:path>
                  </a:pathLst>
                </a:cu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grpSp>
          <p:nvGrpSpPr>
            <p:cNvPr id="7790" name="Google Shape;7790;p72"/>
            <p:cNvGrpSpPr/>
            <p:nvPr/>
          </p:nvGrpSpPr>
          <p:grpSpPr>
            <a:xfrm>
              <a:off x="1284601" y="1681380"/>
              <a:ext cx="495923" cy="310517"/>
              <a:chOff x="1284601" y="1681380"/>
              <a:chExt cx="495923" cy="310517"/>
            </a:xfrm>
          </p:grpSpPr>
          <p:sp>
            <p:nvSpPr>
              <p:cNvPr id="7791" name="Google Shape;7791;p72"/>
              <p:cNvSpPr/>
              <p:nvPr/>
            </p:nvSpPr>
            <p:spPr>
              <a:xfrm>
                <a:off x="1284601" y="1789723"/>
                <a:ext cx="93683" cy="93836"/>
              </a:xfrm>
              <a:custGeom>
                <a:avLst/>
                <a:gdLst/>
                <a:ahLst/>
                <a:cxnLst/>
                <a:rect l="l" t="t" r="r" b="b"/>
                <a:pathLst>
                  <a:path w="20082" h="20115" extrusionOk="0">
                    <a:moveTo>
                      <a:pt x="10041" y="1"/>
                    </a:moveTo>
                    <a:cubicBezTo>
                      <a:pt x="4503" y="1"/>
                      <a:pt x="0" y="4504"/>
                      <a:pt x="0" y="10041"/>
                    </a:cubicBezTo>
                    <a:cubicBezTo>
                      <a:pt x="0" y="15612"/>
                      <a:pt x="4503" y="20115"/>
                      <a:pt x="10041" y="20115"/>
                    </a:cubicBezTo>
                    <a:cubicBezTo>
                      <a:pt x="15578" y="20115"/>
                      <a:pt x="20081" y="15612"/>
                      <a:pt x="20081" y="10041"/>
                    </a:cubicBezTo>
                    <a:cubicBezTo>
                      <a:pt x="20081" y="4504"/>
                      <a:pt x="15578" y="1"/>
                      <a:pt x="10041" y="1"/>
                    </a:cubicBezTo>
                    <a:close/>
                  </a:path>
                </a:pathLst>
              </a:cu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nvGrpSpPr>
              <p:cNvPr id="7792" name="Google Shape;7792;p72"/>
              <p:cNvGrpSpPr/>
              <p:nvPr/>
            </p:nvGrpSpPr>
            <p:grpSpPr>
              <a:xfrm>
                <a:off x="1507666" y="1681380"/>
                <a:ext cx="272858" cy="310517"/>
                <a:chOff x="1507666" y="1681380"/>
                <a:chExt cx="272858" cy="310517"/>
              </a:xfrm>
            </p:grpSpPr>
            <p:grpSp>
              <p:nvGrpSpPr>
                <p:cNvPr id="7793" name="Google Shape;7793;p72"/>
                <p:cNvGrpSpPr/>
                <p:nvPr/>
              </p:nvGrpSpPr>
              <p:grpSpPr>
                <a:xfrm>
                  <a:off x="1507666" y="1700120"/>
                  <a:ext cx="166395" cy="272984"/>
                  <a:chOff x="1507666" y="1700120"/>
                  <a:chExt cx="166395" cy="272984"/>
                </a:xfrm>
              </p:grpSpPr>
              <p:sp>
                <p:nvSpPr>
                  <p:cNvPr id="7794" name="Google Shape;7794;p72"/>
                  <p:cNvSpPr/>
                  <p:nvPr/>
                </p:nvSpPr>
                <p:spPr>
                  <a:xfrm>
                    <a:off x="1512966" y="1836607"/>
                    <a:ext cx="75451" cy="66021"/>
                  </a:xfrm>
                  <a:custGeom>
                    <a:avLst/>
                    <a:gdLst/>
                    <a:ahLst/>
                    <a:cxnLst/>
                    <a:rect l="l" t="t" r="r" b="b"/>
                    <a:pathLst>
                      <a:path w="12810" h="11209" fill="none" extrusionOk="0">
                        <a:moveTo>
                          <a:pt x="1" y="0"/>
                        </a:moveTo>
                        <a:lnTo>
                          <a:pt x="1" y="0"/>
                        </a:lnTo>
                        <a:cubicBezTo>
                          <a:pt x="6372" y="0"/>
                          <a:pt x="10542" y="3803"/>
                          <a:pt x="12810" y="11208"/>
                        </a:cubicBezTo>
                      </a:path>
                    </a:pathLst>
                  </a:custGeom>
                  <a:noFill/>
                  <a:ln w="9525" cap="rnd" cmpd="sng">
                    <a:solidFill>
                      <a:srgbClr val="5F7D95"/>
                    </a:solidFill>
                    <a:prstDash val="solid"/>
                    <a:miter lim="33357"/>
                    <a:headEnd type="none" w="sm" len="sm"/>
                    <a:tailEnd type="none" w="sm" len="sm"/>
                  </a:ln>
                </p:spPr>
                <p:txBody>
                  <a:bodyPr spcFirstLastPara="1" wrap="square" lIns="121900" tIns="121900" rIns="121900" bIns="121900" anchor="ctr" anchorCtr="0">
                    <a:noAutofit/>
                  </a:bodyPr>
                  <a:lstStyle/>
                  <a:p>
                    <a:endParaRPr sz="2400"/>
                  </a:p>
                </p:txBody>
              </p:sp>
              <p:sp>
                <p:nvSpPr>
                  <p:cNvPr id="7795" name="Google Shape;7795;p72"/>
                  <p:cNvSpPr/>
                  <p:nvPr/>
                </p:nvSpPr>
                <p:spPr>
                  <a:xfrm>
                    <a:off x="1588205" y="1716969"/>
                    <a:ext cx="72901" cy="54235"/>
                  </a:xfrm>
                  <a:custGeom>
                    <a:avLst/>
                    <a:gdLst/>
                    <a:ahLst/>
                    <a:cxnLst/>
                    <a:rect l="l" t="t" r="r" b="b"/>
                    <a:pathLst>
                      <a:path w="12377" h="9208" fill="none" extrusionOk="0">
                        <a:moveTo>
                          <a:pt x="1" y="9207"/>
                        </a:moveTo>
                        <a:cubicBezTo>
                          <a:pt x="1635" y="3870"/>
                          <a:pt x="6539" y="1"/>
                          <a:pt x="12376" y="1"/>
                        </a:cubicBezTo>
                      </a:path>
                    </a:pathLst>
                  </a:custGeom>
                  <a:noFill/>
                  <a:ln w="9525" cap="rnd" cmpd="sng">
                    <a:solidFill>
                      <a:srgbClr val="5F7D95"/>
                    </a:solidFill>
                    <a:prstDash val="solid"/>
                    <a:miter lim="33357"/>
                    <a:headEnd type="none" w="sm" len="sm"/>
                    <a:tailEnd type="none" w="sm" len="sm"/>
                  </a:ln>
                </p:spPr>
                <p:txBody>
                  <a:bodyPr spcFirstLastPara="1" wrap="square" lIns="121900" tIns="121900" rIns="121900" bIns="121900" anchor="ctr" anchorCtr="0">
                    <a:noAutofit/>
                  </a:bodyPr>
                  <a:lstStyle/>
                  <a:p>
                    <a:endParaRPr sz="2400"/>
                  </a:p>
                </p:txBody>
              </p:sp>
              <p:sp>
                <p:nvSpPr>
                  <p:cNvPr id="7796" name="Google Shape;7796;p72"/>
                  <p:cNvSpPr/>
                  <p:nvPr/>
                </p:nvSpPr>
                <p:spPr>
                  <a:xfrm>
                    <a:off x="1588205" y="1902024"/>
                    <a:ext cx="72901" cy="54035"/>
                  </a:xfrm>
                  <a:custGeom>
                    <a:avLst/>
                    <a:gdLst/>
                    <a:ahLst/>
                    <a:cxnLst/>
                    <a:rect l="l" t="t" r="r" b="b"/>
                    <a:pathLst>
                      <a:path w="12377" h="9174" fill="none" extrusionOk="0">
                        <a:moveTo>
                          <a:pt x="1" y="0"/>
                        </a:moveTo>
                        <a:cubicBezTo>
                          <a:pt x="1635" y="5304"/>
                          <a:pt x="6539" y="9173"/>
                          <a:pt x="12376" y="9173"/>
                        </a:cubicBezTo>
                      </a:path>
                    </a:pathLst>
                  </a:custGeom>
                  <a:noFill/>
                  <a:ln w="9525" cap="rnd" cmpd="sng">
                    <a:solidFill>
                      <a:srgbClr val="5F7D95"/>
                    </a:solidFill>
                    <a:prstDash val="solid"/>
                    <a:miter lim="33357"/>
                    <a:headEnd type="none" w="sm" len="sm"/>
                    <a:tailEnd type="none" w="sm" len="sm"/>
                  </a:ln>
                </p:spPr>
                <p:txBody>
                  <a:bodyPr spcFirstLastPara="1" wrap="square" lIns="121900" tIns="121900" rIns="121900" bIns="121900" anchor="ctr" anchorCtr="0">
                    <a:noAutofit/>
                  </a:bodyPr>
                  <a:lstStyle/>
                  <a:p>
                    <a:endParaRPr sz="2400"/>
                  </a:p>
                </p:txBody>
              </p:sp>
              <p:sp>
                <p:nvSpPr>
                  <p:cNvPr id="7797" name="Google Shape;7797;p72"/>
                  <p:cNvSpPr/>
                  <p:nvPr/>
                </p:nvSpPr>
                <p:spPr>
                  <a:xfrm>
                    <a:off x="1512966" y="1770990"/>
                    <a:ext cx="75451" cy="65632"/>
                  </a:xfrm>
                  <a:custGeom>
                    <a:avLst/>
                    <a:gdLst/>
                    <a:ahLst/>
                    <a:cxnLst/>
                    <a:rect l="l" t="t" r="r" b="b"/>
                    <a:pathLst>
                      <a:path w="12810" h="11143" fill="none" extrusionOk="0">
                        <a:moveTo>
                          <a:pt x="1" y="11142"/>
                        </a:moveTo>
                        <a:cubicBezTo>
                          <a:pt x="6539" y="11142"/>
                          <a:pt x="10275" y="7106"/>
                          <a:pt x="12810" y="1"/>
                        </a:cubicBezTo>
                      </a:path>
                    </a:pathLst>
                  </a:custGeom>
                  <a:noFill/>
                  <a:ln w="9525" cap="rnd" cmpd="sng">
                    <a:solidFill>
                      <a:srgbClr val="5F7D95"/>
                    </a:solidFill>
                    <a:prstDash val="solid"/>
                    <a:miter lim="33357"/>
                    <a:headEnd type="none" w="sm" len="sm"/>
                    <a:tailEnd type="none" w="sm" len="sm"/>
                  </a:ln>
                </p:spPr>
                <p:txBody>
                  <a:bodyPr spcFirstLastPara="1" wrap="square" lIns="121900" tIns="121900" rIns="121900" bIns="121900" anchor="ctr" anchorCtr="0">
                    <a:noAutofit/>
                  </a:bodyPr>
                  <a:lstStyle/>
                  <a:p>
                    <a:endParaRPr sz="2400"/>
                  </a:p>
                </p:txBody>
              </p:sp>
              <p:sp>
                <p:nvSpPr>
                  <p:cNvPr id="7798" name="Google Shape;7798;p72"/>
                  <p:cNvSpPr/>
                  <p:nvPr/>
                </p:nvSpPr>
                <p:spPr>
                  <a:xfrm>
                    <a:off x="1507666" y="1818598"/>
                    <a:ext cx="37926" cy="36023"/>
                  </a:xfrm>
                  <a:custGeom>
                    <a:avLst/>
                    <a:gdLst/>
                    <a:ahLst/>
                    <a:cxnLst/>
                    <a:rect l="l" t="t" r="r" b="b"/>
                    <a:pathLst>
                      <a:path w="6439" h="6116" extrusionOk="0">
                        <a:moveTo>
                          <a:pt x="3199" y="1"/>
                        </a:moveTo>
                        <a:cubicBezTo>
                          <a:pt x="3079" y="1"/>
                          <a:pt x="2958" y="8"/>
                          <a:pt x="2835" y="23"/>
                        </a:cubicBezTo>
                        <a:cubicBezTo>
                          <a:pt x="1168" y="256"/>
                          <a:pt x="0" y="1757"/>
                          <a:pt x="200" y="3425"/>
                        </a:cubicBezTo>
                        <a:cubicBezTo>
                          <a:pt x="386" y="4971"/>
                          <a:pt x="1717" y="6115"/>
                          <a:pt x="3239" y="6115"/>
                        </a:cubicBezTo>
                        <a:cubicBezTo>
                          <a:pt x="3359" y="6115"/>
                          <a:pt x="3481" y="6108"/>
                          <a:pt x="3603" y="6094"/>
                        </a:cubicBezTo>
                        <a:cubicBezTo>
                          <a:pt x="5271" y="5860"/>
                          <a:pt x="6438" y="4359"/>
                          <a:pt x="6238" y="2691"/>
                        </a:cubicBezTo>
                        <a:cubicBezTo>
                          <a:pt x="6052" y="1145"/>
                          <a:pt x="4721" y="1"/>
                          <a:pt x="3199" y="1"/>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7799" name="Google Shape;7799;p72"/>
                  <p:cNvSpPr/>
                  <p:nvPr/>
                </p:nvSpPr>
                <p:spPr>
                  <a:xfrm>
                    <a:off x="1648710" y="1939072"/>
                    <a:ext cx="25351" cy="34032"/>
                  </a:xfrm>
                  <a:custGeom>
                    <a:avLst/>
                    <a:gdLst/>
                    <a:ahLst/>
                    <a:cxnLst/>
                    <a:rect l="l" t="t" r="r" b="b"/>
                    <a:pathLst>
                      <a:path w="4304" h="5778" extrusionOk="0">
                        <a:moveTo>
                          <a:pt x="489" y="0"/>
                        </a:moveTo>
                        <a:cubicBezTo>
                          <a:pt x="234" y="0"/>
                          <a:pt x="1" y="207"/>
                          <a:pt x="1" y="514"/>
                        </a:cubicBezTo>
                        <a:lnTo>
                          <a:pt x="1" y="5284"/>
                        </a:lnTo>
                        <a:cubicBezTo>
                          <a:pt x="1" y="5575"/>
                          <a:pt x="229" y="5777"/>
                          <a:pt x="482" y="5777"/>
                        </a:cubicBezTo>
                        <a:cubicBezTo>
                          <a:pt x="577" y="5777"/>
                          <a:pt x="676" y="5748"/>
                          <a:pt x="768" y="5684"/>
                        </a:cubicBezTo>
                        <a:lnTo>
                          <a:pt x="4037" y="3383"/>
                        </a:lnTo>
                        <a:cubicBezTo>
                          <a:pt x="4304" y="3183"/>
                          <a:pt x="4304" y="2782"/>
                          <a:pt x="4037" y="2582"/>
                        </a:cubicBezTo>
                        <a:lnTo>
                          <a:pt x="801" y="114"/>
                        </a:lnTo>
                        <a:cubicBezTo>
                          <a:pt x="704" y="36"/>
                          <a:pt x="595" y="0"/>
                          <a:pt x="489"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sp>
                <p:nvSpPr>
                  <p:cNvPr id="7800" name="Google Shape;7800;p72"/>
                  <p:cNvSpPr/>
                  <p:nvPr/>
                </p:nvSpPr>
                <p:spPr>
                  <a:xfrm>
                    <a:off x="1648710" y="1700120"/>
                    <a:ext cx="25351" cy="33909"/>
                  </a:xfrm>
                  <a:custGeom>
                    <a:avLst/>
                    <a:gdLst/>
                    <a:ahLst/>
                    <a:cxnLst/>
                    <a:rect l="l" t="t" r="r" b="b"/>
                    <a:pathLst>
                      <a:path w="4304" h="5757" extrusionOk="0">
                        <a:moveTo>
                          <a:pt x="509" y="0"/>
                        </a:moveTo>
                        <a:cubicBezTo>
                          <a:pt x="247" y="0"/>
                          <a:pt x="1" y="203"/>
                          <a:pt x="1" y="493"/>
                        </a:cubicBezTo>
                        <a:lnTo>
                          <a:pt x="1" y="5263"/>
                        </a:lnTo>
                        <a:cubicBezTo>
                          <a:pt x="1" y="5554"/>
                          <a:pt x="229" y="5757"/>
                          <a:pt x="482" y="5757"/>
                        </a:cubicBezTo>
                        <a:cubicBezTo>
                          <a:pt x="577" y="5757"/>
                          <a:pt x="676" y="5728"/>
                          <a:pt x="768" y="5664"/>
                        </a:cubicBezTo>
                        <a:lnTo>
                          <a:pt x="4037" y="3395"/>
                        </a:lnTo>
                        <a:cubicBezTo>
                          <a:pt x="4304" y="3195"/>
                          <a:pt x="4304" y="2795"/>
                          <a:pt x="4037" y="2561"/>
                        </a:cubicBezTo>
                        <a:lnTo>
                          <a:pt x="801" y="93"/>
                        </a:lnTo>
                        <a:cubicBezTo>
                          <a:pt x="710" y="29"/>
                          <a:pt x="608" y="0"/>
                          <a:pt x="509" y="0"/>
                        </a:cubicBez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sp>
              <p:nvSpPr>
                <p:cNvPr id="7801" name="Google Shape;7801;p72"/>
                <p:cNvSpPr/>
                <p:nvPr/>
              </p:nvSpPr>
              <p:spPr>
                <a:xfrm>
                  <a:off x="1707626" y="1918930"/>
                  <a:ext cx="72898" cy="72967"/>
                </a:xfrm>
                <a:custGeom>
                  <a:avLst/>
                  <a:gdLst/>
                  <a:ahLst/>
                  <a:cxnLst/>
                  <a:rect l="l" t="t" r="r" b="b"/>
                  <a:pathLst>
                    <a:path w="20082" h="20115" extrusionOk="0">
                      <a:moveTo>
                        <a:pt x="10041" y="1"/>
                      </a:moveTo>
                      <a:cubicBezTo>
                        <a:pt x="4503" y="1"/>
                        <a:pt x="0" y="4504"/>
                        <a:pt x="0" y="10041"/>
                      </a:cubicBezTo>
                      <a:cubicBezTo>
                        <a:pt x="0" y="15612"/>
                        <a:pt x="4503" y="20115"/>
                        <a:pt x="10041" y="20115"/>
                      </a:cubicBezTo>
                      <a:cubicBezTo>
                        <a:pt x="15578" y="20115"/>
                        <a:pt x="20081" y="15612"/>
                        <a:pt x="20081" y="10041"/>
                      </a:cubicBezTo>
                      <a:cubicBezTo>
                        <a:pt x="20081" y="4504"/>
                        <a:pt x="15578" y="1"/>
                        <a:pt x="10041" y="1"/>
                      </a:cubicBezTo>
                      <a:close/>
                    </a:path>
                  </a:pathLst>
                </a:cu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802" name="Google Shape;7802;p72"/>
                <p:cNvSpPr/>
                <p:nvPr/>
              </p:nvSpPr>
              <p:spPr>
                <a:xfrm>
                  <a:off x="1707626" y="1681380"/>
                  <a:ext cx="72898" cy="72967"/>
                </a:xfrm>
                <a:custGeom>
                  <a:avLst/>
                  <a:gdLst/>
                  <a:ahLst/>
                  <a:cxnLst/>
                  <a:rect l="l" t="t" r="r" b="b"/>
                  <a:pathLst>
                    <a:path w="20082" h="20115" extrusionOk="0">
                      <a:moveTo>
                        <a:pt x="10041" y="1"/>
                      </a:moveTo>
                      <a:cubicBezTo>
                        <a:pt x="4503" y="1"/>
                        <a:pt x="0" y="4504"/>
                        <a:pt x="0" y="10041"/>
                      </a:cubicBezTo>
                      <a:cubicBezTo>
                        <a:pt x="0" y="15612"/>
                        <a:pt x="4503" y="20115"/>
                        <a:pt x="10041" y="20115"/>
                      </a:cubicBezTo>
                      <a:cubicBezTo>
                        <a:pt x="15578" y="20115"/>
                        <a:pt x="20081" y="15612"/>
                        <a:pt x="20081" y="10041"/>
                      </a:cubicBezTo>
                      <a:cubicBezTo>
                        <a:pt x="20081" y="4504"/>
                        <a:pt x="15578" y="1"/>
                        <a:pt x="10041" y="1"/>
                      </a:cubicBezTo>
                      <a:close/>
                    </a:path>
                  </a:pathLst>
                </a:cu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grpSp>
      <p:grpSp>
        <p:nvGrpSpPr>
          <p:cNvPr id="7803" name="Google Shape;7803;p72"/>
          <p:cNvGrpSpPr/>
          <p:nvPr/>
        </p:nvGrpSpPr>
        <p:grpSpPr>
          <a:xfrm>
            <a:off x="9087120" y="3099023"/>
            <a:ext cx="2163025" cy="736591"/>
            <a:chOff x="6894650" y="2574740"/>
            <a:chExt cx="1445100" cy="492111"/>
          </a:xfrm>
        </p:grpSpPr>
        <p:sp>
          <p:nvSpPr>
            <p:cNvPr id="7804" name="Google Shape;7804;p72"/>
            <p:cNvSpPr/>
            <p:nvPr/>
          </p:nvSpPr>
          <p:spPr>
            <a:xfrm>
              <a:off x="7151862" y="2854413"/>
              <a:ext cx="414806" cy="212438"/>
            </a:xfrm>
            <a:custGeom>
              <a:avLst/>
              <a:gdLst/>
              <a:ahLst/>
              <a:cxnLst/>
              <a:rect l="l" t="t" r="r" b="b"/>
              <a:pathLst>
                <a:path w="12481" h="6392" extrusionOk="0">
                  <a:moveTo>
                    <a:pt x="2" y="0"/>
                  </a:moveTo>
                  <a:lnTo>
                    <a:pt x="2" y="66"/>
                  </a:lnTo>
                  <a:cubicBezTo>
                    <a:pt x="0" y="3558"/>
                    <a:pt x="2794" y="6391"/>
                    <a:pt x="6241" y="6391"/>
                  </a:cubicBezTo>
                  <a:cubicBezTo>
                    <a:pt x="9687" y="6391"/>
                    <a:pt x="12481" y="3558"/>
                    <a:pt x="12481" y="66"/>
                  </a:cubicBezTo>
                  <a:lnTo>
                    <a:pt x="12481" y="0"/>
                  </a:lnTo>
                  <a:lnTo>
                    <a:pt x="7664" y="0"/>
                  </a:lnTo>
                  <a:cubicBezTo>
                    <a:pt x="7664" y="12"/>
                    <a:pt x="7666" y="23"/>
                    <a:pt x="7666" y="32"/>
                  </a:cubicBezTo>
                  <a:cubicBezTo>
                    <a:pt x="7666" y="838"/>
                    <a:pt x="7022" y="1490"/>
                    <a:pt x="6229" y="1490"/>
                  </a:cubicBezTo>
                  <a:cubicBezTo>
                    <a:pt x="5435" y="1490"/>
                    <a:pt x="4793" y="838"/>
                    <a:pt x="4793" y="32"/>
                  </a:cubicBezTo>
                  <a:cubicBezTo>
                    <a:pt x="4793" y="23"/>
                    <a:pt x="4795" y="12"/>
                    <a:pt x="4795" y="0"/>
                  </a:cubicBezTo>
                  <a:close/>
                </a:path>
              </a:pathLst>
            </a:cu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805" name="Google Shape;7805;p72"/>
            <p:cNvSpPr/>
            <p:nvPr/>
          </p:nvSpPr>
          <p:spPr>
            <a:xfrm>
              <a:off x="7664213" y="2854413"/>
              <a:ext cx="414806" cy="212438"/>
            </a:xfrm>
            <a:custGeom>
              <a:avLst/>
              <a:gdLst/>
              <a:ahLst/>
              <a:cxnLst/>
              <a:rect l="l" t="t" r="r" b="b"/>
              <a:pathLst>
                <a:path w="12481" h="6392" extrusionOk="0">
                  <a:moveTo>
                    <a:pt x="2" y="0"/>
                  </a:moveTo>
                  <a:lnTo>
                    <a:pt x="2" y="66"/>
                  </a:lnTo>
                  <a:cubicBezTo>
                    <a:pt x="0" y="3558"/>
                    <a:pt x="2794" y="6391"/>
                    <a:pt x="6241" y="6391"/>
                  </a:cubicBezTo>
                  <a:cubicBezTo>
                    <a:pt x="9687" y="6391"/>
                    <a:pt x="12481" y="3558"/>
                    <a:pt x="12481" y="66"/>
                  </a:cubicBezTo>
                  <a:lnTo>
                    <a:pt x="12481" y="0"/>
                  </a:lnTo>
                  <a:lnTo>
                    <a:pt x="7664" y="0"/>
                  </a:lnTo>
                  <a:cubicBezTo>
                    <a:pt x="7664" y="12"/>
                    <a:pt x="7666" y="23"/>
                    <a:pt x="7666" y="32"/>
                  </a:cubicBezTo>
                  <a:cubicBezTo>
                    <a:pt x="7666" y="838"/>
                    <a:pt x="7022" y="1490"/>
                    <a:pt x="6229" y="1490"/>
                  </a:cubicBezTo>
                  <a:cubicBezTo>
                    <a:pt x="5437" y="1490"/>
                    <a:pt x="4793" y="838"/>
                    <a:pt x="4793" y="32"/>
                  </a:cubicBezTo>
                  <a:cubicBezTo>
                    <a:pt x="4793" y="23"/>
                    <a:pt x="4795" y="12"/>
                    <a:pt x="4795" y="0"/>
                  </a:cubicBezTo>
                  <a:close/>
                </a:path>
              </a:pathLst>
            </a:cu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806" name="Google Shape;7806;p72"/>
            <p:cNvSpPr/>
            <p:nvPr/>
          </p:nvSpPr>
          <p:spPr>
            <a:xfrm>
              <a:off x="6895687" y="2575804"/>
              <a:ext cx="420489" cy="212471"/>
            </a:xfrm>
            <a:custGeom>
              <a:avLst/>
              <a:gdLst/>
              <a:ahLst/>
              <a:cxnLst/>
              <a:rect l="l" t="t" r="r" b="b"/>
              <a:pathLst>
                <a:path w="12652" h="6393" extrusionOk="0">
                  <a:moveTo>
                    <a:pt x="6326" y="0"/>
                  </a:moveTo>
                  <a:cubicBezTo>
                    <a:pt x="2832" y="0"/>
                    <a:pt x="1" y="2833"/>
                    <a:pt x="1" y="6326"/>
                  </a:cubicBezTo>
                  <a:lnTo>
                    <a:pt x="1" y="6393"/>
                  </a:lnTo>
                  <a:lnTo>
                    <a:pt x="4883" y="6393"/>
                  </a:lnTo>
                  <a:cubicBezTo>
                    <a:pt x="4883" y="6382"/>
                    <a:pt x="4882" y="6370"/>
                    <a:pt x="4882" y="6359"/>
                  </a:cubicBezTo>
                  <a:cubicBezTo>
                    <a:pt x="4882" y="5555"/>
                    <a:pt x="5534" y="4904"/>
                    <a:pt x="6337" y="4904"/>
                  </a:cubicBezTo>
                  <a:cubicBezTo>
                    <a:pt x="7141" y="4904"/>
                    <a:pt x="7793" y="5555"/>
                    <a:pt x="7793" y="6359"/>
                  </a:cubicBezTo>
                  <a:cubicBezTo>
                    <a:pt x="7793" y="6370"/>
                    <a:pt x="7791" y="6382"/>
                    <a:pt x="7791" y="6393"/>
                  </a:cubicBezTo>
                  <a:lnTo>
                    <a:pt x="12651" y="6393"/>
                  </a:lnTo>
                  <a:lnTo>
                    <a:pt x="12651" y="6326"/>
                  </a:lnTo>
                  <a:cubicBezTo>
                    <a:pt x="12651" y="2833"/>
                    <a:pt x="9820" y="0"/>
                    <a:pt x="6326" y="0"/>
                  </a:cubicBez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807" name="Google Shape;7807;p72"/>
            <p:cNvSpPr/>
            <p:nvPr/>
          </p:nvSpPr>
          <p:spPr>
            <a:xfrm>
              <a:off x="7399530" y="2574740"/>
              <a:ext cx="420489" cy="212438"/>
            </a:xfrm>
            <a:custGeom>
              <a:avLst/>
              <a:gdLst/>
              <a:ahLst/>
              <a:cxnLst/>
              <a:rect l="l" t="t" r="r" b="b"/>
              <a:pathLst>
                <a:path w="12652" h="6392" extrusionOk="0">
                  <a:moveTo>
                    <a:pt x="6326" y="0"/>
                  </a:moveTo>
                  <a:cubicBezTo>
                    <a:pt x="2832" y="0"/>
                    <a:pt x="1" y="2832"/>
                    <a:pt x="1" y="6326"/>
                  </a:cubicBezTo>
                  <a:lnTo>
                    <a:pt x="1" y="6391"/>
                  </a:lnTo>
                  <a:lnTo>
                    <a:pt x="4883" y="6391"/>
                  </a:lnTo>
                  <a:cubicBezTo>
                    <a:pt x="4883" y="6380"/>
                    <a:pt x="4882" y="6369"/>
                    <a:pt x="4882" y="6358"/>
                  </a:cubicBezTo>
                  <a:cubicBezTo>
                    <a:pt x="4882" y="5554"/>
                    <a:pt x="5533" y="4902"/>
                    <a:pt x="6337" y="4902"/>
                  </a:cubicBezTo>
                  <a:cubicBezTo>
                    <a:pt x="7141" y="4902"/>
                    <a:pt x="7793" y="5554"/>
                    <a:pt x="7793" y="6358"/>
                  </a:cubicBezTo>
                  <a:cubicBezTo>
                    <a:pt x="7793" y="6369"/>
                    <a:pt x="7791" y="6380"/>
                    <a:pt x="7791" y="6391"/>
                  </a:cubicBezTo>
                  <a:lnTo>
                    <a:pt x="12650" y="6391"/>
                  </a:lnTo>
                  <a:lnTo>
                    <a:pt x="12650" y="6326"/>
                  </a:lnTo>
                  <a:cubicBezTo>
                    <a:pt x="12651" y="2833"/>
                    <a:pt x="9819" y="0"/>
                    <a:pt x="6326" y="0"/>
                  </a:cubicBez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808" name="Google Shape;7808;p72"/>
            <p:cNvSpPr/>
            <p:nvPr/>
          </p:nvSpPr>
          <p:spPr>
            <a:xfrm>
              <a:off x="7911880" y="2574740"/>
              <a:ext cx="420489" cy="212438"/>
            </a:xfrm>
            <a:custGeom>
              <a:avLst/>
              <a:gdLst/>
              <a:ahLst/>
              <a:cxnLst/>
              <a:rect l="l" t="t" r="r" b="b"/>
              <a:pathLst>
                <a:path w="12652" h="6392" extrusionOk="0">
                  <a:moveTo>
                    <a:pt x="6326" y="0"/>
                  </a:moveTo>
                  <a:cubicBezTo>
                    <a:pt x="2832" y="0"/>
                    <a:pt x="1" y="2832"/>
                    <a:pt x="1" y="6326"/>
                  </a:cubicBezTo>
                  <a:lnTo>
                    <a:pt x="1" y="6391"/>
                  </a:lnTo>
                  <a:lnTo>
                    <a:pt x="4883" y="6391"/>
                  </a:lnTo>
                  <a:cubicBezTo>
                    <a:pt x="4883" y="6380"/>
                    <a:pt x="4882" y="6369"/>
                    <a:pt x="4882" y="6358"/>
                  </a:cubicBezTo>
                  <a:cubicBezTo>
                    <a:pt x="4882" y="5554"/>
                    <a:pt x="5533" y="4902"/>
                    <a:pt x="6337" y="4902"/>
                  </a:cubicBezTo>
                  <a:cubicBezTo>
                    <a:pt x="7141" y="4902"/>
                    <a:pt x="7793" y="5554"/>
                    <a:pt x="7793" y="6358"/>
                  </a:cubicBezTo>
                  <a:cubicBezTo>
                    <a:pt x="7793" y="6369"/>
                    <a:pt x="7791" y="6380"/>
                    <a:pt x="7791" y="6391"/>
                  </a:cubicBezTo>
                  <a:lnTo>
                    <a:pt x="12650" y="6391"/>
                  </a:lnTo>
                  <a:lnTo>
                    <a:pt x="12650" y="6326"/>
                  </a:lnTo>
                  <a:cubicBezTo>
                    <a:pt x="12651" y="2833"/>
                    <a:pt x="9819" y="0"/>
                    <a:pt x="6326" y="0"/>
                  </a:cubicBez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cxnSp>
          <p:nvCxnSpPr>
            <p:cNvPr id="7809" name="Google Shape;7809;p72"/>
            <p:cNvCxnSpPr/>
            <p:nvPr/>
          </p:nvCxnSpPr>
          <p:spPr>
            <a:xfrm>
              <a:off x="6894650" y="2821921"/>
              <a:ext cx="1445100" cy="0"/>
            </a:xfrm>
            <a:prstGeom prst="straightConnector1">
              <a:avLst/>
            </a:prstGeom>
            <a:noFill/>
            <a:ln w="9525" cap="flat" cmpd="sng">
              <a:solidFill>
                <a:srgbClr val="869FB2"/>
              </a:solidFill>
              <a:prstDash val="solid"/>
              <a:round/>
              <a:headEnd type="none" w="med" len="med"/>
              <a:tailEnd type="none" w="med" len="med"/>
            </a:ln>
          </p:spPr>
        </p:cxnSp>
      </p:grpSp>
      <p:grpSp>
        <p:nvGrpSpPr>
          <p:cNvPr id="7810" name="Google Shape;7810;p72"/>
          <p:cNvGrpSpPr/>
          <p:nvPr/>
        </p:nvGrpSpPr>
        <p:grpSpPr>
          <a:xfrm>
            <a:off x="9113176" y="4931364"/>
            <a:ext cx="2110941" cy="634273"/>
            <a:chOff x="6953919" y="3907920"/>
            <a:chExt cx="1377300" cy="475705"/>
          </a:xfrm>
        </p:grpSpPr>
        <p:cxnSp>
          <p:nvCxnSpPr>
            <p:cNvPr id="7811" name="Google Shape;7811;p72"/>
            <p:cNvCxnSpPr/>
            <p:nvPr/>
          </p:nvCxnSpPr>
          <p:spPr>
            <a:xfrm rot="10800000">
              <a:off x="7118546" y="4100689"/>
              <a:ext cx="0" cy="185100"/>
            </a:xfrm>
            <a:prstGeom prst="straightConnector1">
              <a:avLst/>
            </a:prstGeom>
            <a:noFill/>
            <a:ln w="19050" cap="flat" cmpd="sng">
              <a:solidFill>
                <a:srgbClr val="5F7D95"/>
              </a:solidFill>
              <a:prstDash val="solid"/>
              <a:round/>
              <a:headEnd type="none" w="med" len="med"/>
              <a:tailEnd type="none" w="med" len="med"/>
            </a:ln>
          </p:spPr>
        </p:cxnSp>
        <p:cxnSp>
          <p:nvCxnSpPr>
            <p:cNvPr id="7812" name="Google Shape;7812;p72"/>
            <p:cNvCxnSpPr/>
            <p:nvPr/>
          </p:nvCxnSpPr>
          <p:spPr>
            <a:xfrm>
              <a:off x="7480500" y="4197025"/>
              <a:ext cx="0" cy="186600"/>
            </a:xfrm>
            <a:prstGeom prst="straightConnector1">
              <a:avLst/>
            </a:prstGeom>
            <a:noFill/>
            <a:ln w="19050" cap="flat" cmpd="sng">
              <a:solidFill>
                <a:srgbClr val="5F7D95"/>
              </a:solidFill>
              <a:prstDash val="solid"/>
              <a:round/>
              <a:headEnd type="none" w="med" len="med"/>
              <a:tailEnd type="none" w="med" len="med"/>
            </a:ln>
          </p:spPr>
        </p:cxnSp>
        <p:cxnSp>
          <p:nvCxnSpPr>
            <p:cNvPr id="7813" name="Google Shape;7813;p72"/>
            <p:cNvCxnSpPr/>
            <p:nvPr/>
          </p:nvCxnSpPr>
          <p:spPr>
            <a:xfrm rot="10800000">
              <a:off x="7848574" y="3907920"/>
              <a:ext cx="0" cy="185100"/>
            </a:xfrm>
            <a:prstGeom prst="straightConnector1">
              <a:avLst/>
            </a:prstGeom>
            <a:noFill/>
            <a:ln w="19050" cap="flat" cmpd="sng">
              <a:solidFill>
                <a:srgbClr val="5F7D95"/>
              </a:solidFill>
              <a:prstDash val="solid"/>
              <a:round/>
              <a:headEnd type="none" w="med" len="med"/>
              <a:tailEnd type="none" w="med" len="med"/>
            </a:ln>
          </p:spPr>
        </p:cxnSp>
        <p:cxnSp>
          <p:nvCxnSpPr>
            <p:cNvPr id="7814" name="Google Shape;7814;p72"/>
            <p:cNvCxnSpPr/>
            <p:nvPr/>
          </p:nvCxnSpPr>
          <p:spPr>
            <a:xfrm>
              <a:off x="8218032" y="3997243"/>
              <a:ext cx="0" cy="197100"/>
            </a:xfrm>
            <a:prstGeom prst="straightConnector1">
              <a:avLst/>
            </a:prstGeom>
            <a:noFill/>
            <a:ln w="19050" cap="flat" cmpd="sng">
              <a:solidFill>
                <a:srgbClr val="5F7D95"/>
              </a:solidFill>
              <a:prstDash val="solid"/>
              <a:round/>
              <a:headEnd type="none" w="med" len="med"/>
              <a:tailEnd type="none" w="med" len="med"/>
            </a:ln>
          </p:spPr>
        </p:cxnSp>
        <p:cxnSp>
          <p:nvCxnSpPr>
            <p:cNvPr id="7815" name="Google Shape;7815;p72"/>
            <p:cNvCxnSpPr/>
            <p:nvPr/>
          </p:nvCxnSpPr>
          <p:spPr>
            <a:xfrm flipH="1">
              <a:off x="6953919" y="3961822"/>
              <a:ext cx="1377300" cy="376800"/>
            </a:xfrm>
            <a:prstGeom prst="straightConnector1">
              <a:avLst/>
            </a:prstGeom>
            <a:noFill/>
            <a:ln w="19050" cap="flat" cmpd="sng">
              <a:solidFill>
                <a:srgbClr val="435D74"/>
              </a:solidFill>
              <a:prstDash val="solid"/>
              <a:round/>
              <a:headEnd type="none" w="med" len="med"/>
              <a:tailEnd type="none" w="med" len="med"/>
            </a:ln>
          </p:spPr>
        </p:cxnSp>
      </p:grpSp>
      <p:grpSp>
        <p:nvGrpSpPr>
          <p:cNvPr id="7816" name="Google Shape;7816;p72"/>
          <p:cNvGrpSpPr/>
          <p:nvPr/>
        </p:nvGrpSpPr>
        <p:grpSpPr>
          <a:xfrm>
            <a:off x="3117960" y="3279558"/>
            <a:ext cx="1115048" cy="1099372"/>
            <a:chOff x="2389399" y="2595741"/>
            <a:chExt cx="812796" cy="801369"/>
          </a:xfrm>
        </p:grpSpPr>
        <p:grpSp>
          <p:nvGrpSpPr>
            <p:cNvPr id="7817" name="Google Shape;7817;p72"/>
            <p:cNvGrpSpPr/>
            <p:nvPr/>
          </p:nvGrpSpPr>
          <p:grpSpPr>
            <a:xfrm>
              <a:off x="2492145" y="2881565"/>
              <a:ext cx="607300" cy="229751"/>
              <a:chOff x="2492145" y="2881565"/>
              <a:chExt cx="607300" cy="229751"/>
            </a:xfrm>
          </p:grpSpPr>
          <p:sp>
            <p:nvSpPr>
              <p:cNvPr id="7818" name="Google Shape;7818;p72"/>
              <p:cNvSpPr/>
              <p:nvPr/>
            </p:nvSpPr>
            <p:spPr>
              <a:xfrm>
                <a:off x="2530550" y="2913581"/>
                <a:ext cx="530589" cy="165697"/>
              </a:xfrm>
              <a:custGeom>
                <a:avLst/>
                <a:gdLst/>
                <a:ahLst/>
                <a:cxnLst/>
                <a:rect l="l" t="t" r="r" b="b"/>
                <a:pathLst>
                  <a:path w="116549" h="36397" extrusionOk="0">
                    <a:moveTo>
                      <a:pt x="18199" y="1"/>
                    </a:moveTo>
                    <a:cubicBezTo>
                      <a:pt x="8148" y="1"/>
                      <a:pt x="1" y="8148"/>
                      <a:pt x="1" y="18198"/>
                    </a:cubicBezTo>
                    <a:cubicBezTo>
                      <a:pt x="1" y="28249"/>
                      <a:pt x="8148" y="36396"/>
                      <a:pt x="18199" y="36396"/>
                    </a:cubicBezTo>
                    <a:lnTo>
                      <a:pt x="98350" y="36396"/>
                    </a:lnTo>
                    <a:cubicBezTo>
                      <a:pt x="108401" y="36396"/>
                      <a:pt x="116548" y="28249"/>
                      <a:pt x="116548" y="18198"/>
                    </a:cubicBezTo>
                    <a:cubicBezTo>
                      <a:pt x="116548" y="8148"/>
                      <a:pt x="108401" y="1"/>
                      <a:pt x="98350" y="1"/>
                    </a:cubicBezTo>
                    <a:close/>
                  </a:path>
                </a:pathLst>
              </a:custGeom>
              <a:noFill/>
              <a:ln w="9525" cap="flat" cmpd="sng">
                <a:solidFill>
                  <a:srgbClr val="A5B7C6"/>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819" name="Google Shape;7819;p72"/>
              <p:cNvSpPr/>
              <p:nvPr/>
            </p:nvSpPr>
            <p:spPr>
              <a:xfrm>
                <a:off x="2886492" y="2881565"/>
                <a:ext cx="212952" cy="229751"/>
              </a:xfrm>
              <a:custGeom>
                <a:avLst/>
                <a:gdLst/>
                <a:ahLst/>
                <a:cxnLst/>
                <a:rect l="l" t="t" r="r" b="b"/>
                <a:pathLst>
                  <a:path w="46777" h="50467" extrusionOk="0">
                    <a:moveTo>
                      <a:pt x="1" y="1"/>
                    </a:moveTo>
                    <a:lnTo>
                      <a:pt x="1" y="1458"/>
                    </a:lnTo>
                    <a:lnTo>
                      <a:pt x="21544" y="1458"/>
                    </a:lnTo>
                    <a:cubicBezTo>
                      <a:pt x="34653" y="1458"/>
                      <a:pt x="45320" y="12123"/>
                      <a:pt x="45320" y="25233"/>
                    </a:cubicBezTo>
                    <a:cubicBezTo>
                      <a:pt x="45320" y="38344"/>
                      <a:pt x="34653" y="49009"/>
                      <a:pt x="21544" y="49009"/>
                    </a:cubicBezTo>
                    <a:lnTo>
                      <a:pt x="1" y="49009"/>
                    </a:lnTo>
                    <a:lnTo>
                      <a:pt x="1" y="50466"/>
                    </a:lnTo>
                    <a:lnTo>
                      <a:pt x="21544" y="50466"/>
                    </a:lnTo>
                    <a:cubicBezTo>
                      <a:pt x="35457" y="50466"/>
                      <a:pt x="46776" y="39146"/>
                      <a:pt x="46776" y="25233"/>
                    </a:cubicBezTo>
                    <a:cubicBezTo>
                      <a:pt x="46776" y="11322"/>
                      <a:pt x="35457" y="1"/>
                      <a:pt x="21544" y="1"/>
                    </a:cubicBezTo>
                    <a:close/>
                  </a:path>
                </a:pathLst>
              </a:custGeom>
              <a:solidFill>
                <a:srgbClr val="96979B"/>
              </a:solidFill>
              <a:ln>
                <a:noFill/>
              </a:ln>
            </p:spPr>
            <p:txBody>
              <a:bodyPr spcFirstLastPara="1" wrap="square" lIns="121900" tIns="121900" rIns="121900" bIns="121900" anchor="ctr" anchorCtr="0">
                <a:noAutofit/>
              </a:bodyPr>
              <a:lstStyle/>
              <a:p>
                <a:endParaRPr sz="2400"/>
              </a:p>
            </p:txBody>
          </p:sp>
          <p:sp>
            <p:nvSpPr>
              <p:cNvPr id="7820" name="Google Shape;7820;p72"/>
              <p:cNvSpPr/>
              <p:nvPr/>
            </p:nvSpPr>
            <p:spPr>
              <a:xfrm>
                <a:off x="2492145" y="2881565"/>
                <a:ext cx="212934" cy="229751"/>
              </a:xfrm>
              <a:custGeom>
                <a:avLst/>
                <a:gdLst/>
                <a:ahLst/>
                <a:cxnLst/>
                <a:rect l="l" t="t" r="r" b="b"/>
                <a:pathLst>
                  <a:path w="46773" h="50467" extrusionOk="0">
                    <a:moveTo>
                      <a:pt x="25232" y="1"/>
                    </a:moveTo>
                    <a:cubicBezTo>
                      <a:pt x="11319" y="1"/>
                      <a:pt x="0" y="11322"/>
                      <a:pt x="0" y="25233"/>
                    </a:cubicBezTo>
                    <a:cubicBezTo>
                      <a:pt x="0" y="39146"/>
                      <a:pt x="11319" y="50466"/>
                      <a:pt x="25232" y="50466"/>
                    </a:cubicBezTo>
                    <a:lnTo>
                      <a:pt x="46773" y="50466"/>
                    </a:lnTo>
                    <a:lnTo>
                      <a:pt x="46773" y="49007"/>
                    </a:lnTo>
                    <a:lnTo>
                      <a:pt x="25232" y="49007"/>
                    </a:lnTo>
                    <a:cubicBezTo>
                      <a:pt x="12124" y="49007"/>
                      <a:pt x="1456" y="38344"/>
                      <a:pt x="1456" y="25233"/>
                    </a:cubicBezTo>
                    <a:cubicBezTo>
                      <a:pt x="1456" y="12123"/>
                      <a:pt x="12124" y="1457"/>
                      <a:pt x="25232" y="1457"/>
                    </a:cubicBezTo>
                    <a:lnTo>
                      <a:pt x="46773" y="1457"/>
                    </a:lnTo>
                    <a:lnTo>
                      <a:pt x="46773" y="1"/>
                    </a:lnTo>
                    <a:close/>
                  </a:path>
                </a:pathLst>
              </a:custGeom>
              <a:solidFill>
                <a:srgbClr val="96979B"/>
              </a:solidFill>
              <a:ln>
                <a:noFill/>
              </a:ln>
            </p:spPr>
            <p:txBody>
              <a:bodyPr spcFirstLastPara="1" wrap="square" lIns="121900" tIns="121900" rIns="121900" bIns="121900" anchor="ctr" anchorCtr="0">
                <a:noAutofit/>
              </a:bodyPr>
              <a:lstStyle/>
              <a:p>
                <a:endParaRPr sz="2400"/>
              </a:p>
            </p:txBody>
          </p:sp>
        </p:grpSp>
        <p:grpSp>
          <p:nvGrpSpPr>
            <p:cNvPr id="7821" name="Google Shape;7821;p72"/>
            <p:cNvGrpSpPr/>
            <p:nvPr/>
          </p:nvGrpSpPr>
          <p:grpSpPr>
            <a:xfrm>
              <a:off x="2389399" y="2595741"/>
              <a:ext cx="812796" cy="296825"/>
              <a:chOff x="2389399" y="2595741"/>
              <a:chExt cx="812796" cy="296825"/>
            </a:xfrm>
          </p:grpSpPr>
          <p:grpSp>
            <p:nvGrpSpPr>
              <p:cNvPr id="7822" name="Google Shape;7822;p72"/>
              <p:cNvGrpSpPr/>
              <p:nvPr/>
            </p:nvGrpSpPr>
            <p:grpSpPr>
              <a:xfrm>
                <a:off x="2389399" y="2595741"/>
                <a:ext cx="363638" cy="296825"/>
                <a:chOff x="2389399" y="2595741"/>
                <a:chExt cx="363638" cy="296825"/>
              </a:xfrm>
            </p:grpSpPr>
            <p:grpSp>
              <p:nvGrpSpPr>
                <p:cNvPr id="7823" name="Google Shape;7823;p72"/>
                <p:cNvGrpSpPr/>
                <p:nvPr/>
              </p:nvGrpSpPr>
              <p:grpSpPr>
                <a:xfrm>
                  <a:off x="2493852" y="2794333"/>
                  <a:ext cx="259185" cy="98232"/>
                  <a:chOff x="2493852" y="2794333"/>
                  <a:chExt cx="259185" cy="98232"/>
                </a:xfrm>
              </p:grpSpPr>
              <p:sp>
                <p:nvSpPr>
                  <p:cNvPr id="7824" name="Google Shape;7824;p72"/>
                  <p:cNvSpPr/>
                  <p:nvPr/>
                </p:nvSpPr>
                <p:spPr>
                  <a:xfrm>
                    <a:off x="2500419" y="2800896"/>
                    <a:ext cx="246135" cy="85123"/>
                  </a:xfrm>
                  <a:custGeom>
                    <a:avLst/>
                    <a:gdLst/>
                    <a:ahLst/>
                    <a:cxnLst/>
                    <a:rect l="l" t="t" r="r" b="b"/>
                    <a:pathLst>
                      <a:path w="54066" h="18698" extrusionOk="0">
                        <a:moveTo>
                          <a:pt x="243" y="1"/>
                        </a:moveTo>
                        <a:cubicBezTo>
                          <a:pt x="108" y="1"/>
                          <a:pt x="1" y="108"/>
                          <a:pt x="1" y="243"/>
                        </a:cubicBezTo>
                        <a:cubicBezTo>
                          <a:pt x="1" y="4216"/>
                          <a:pt x="3233" y="7447"/>
                          <a:pt x="7204" y="7447"/>
                        </a:cubicBezTo>
                        <a:lnTo>
                          <a:pt x="47616" y="7447"/>
                        </a:lnTo>
                        <a:cubicBezTo>
                          <a:pt x="50905" y="7447"/>
                          <a:pt x="53581" y="10122"/>
                          <a:pt x="53581" y="13412"/>
                        </a:cubicBezTo>
                        <a:lnTo>
                          <a:pt x="53581" y="18455"/>
                        </a:lnTo>
                        <a:cubicBezTo>
                          <a:pt x="53581" y="18590"/>
                          <a:pt x="53688" y="18697"/>
                          <a:pt x="53823" y="18697"/>
                        </a:cubicBezTo>
                        <a:cubicBezTo>
                          <a:pt x="53957" y="18697"/>
                          <a:pt x="54065" y="18590"/>
                          <a:pt x="54062" y="18455"/>
                        </a:cubicBezTo>
                        <a:lnTo>
                          <a:pt x="54062" y="13412"/>
                        </a:lnTo>
                        <a:cubicBezTo>
                          <a:pt x="54062" y="9854"/>
                          <a:pt x="51169" y="6961"/>
                          <a:pt x="47611" y="6961"/>
                        </a:cubicBezTo>
                        <a:lnTo>
                          <a:pt x="7203" y="6961"/>
                        </a:lnTo>
                        <a:cubicBezTo>
                          <a:pt x="3498" y="6961"/>
                          <a:pt x="485" y="3946"/>
                          <a:pt x="485" y="243"/>
                        </a:cubicBezTo>
                        <a:cubicBezTo>
                          <a:pt x="485" y="108"/>
                          <a:pt x="377" y="1"/>
                          <a:pt x="243" y="1"/>
                        </a:cubicBezTo>
                        <a:close/>
                      </a:path>
                    </a:pathLst>
                  </a:custGeom>
                  <a:solidFill>
                    <a:srgbClr val="9FA0A4"/>
                  </a:solidFill>
                  <a:ln>
                    <a:noFill/>
                  </a:ln>
                </p:spPr>
                <p:txBody>
                  <a:bodyPr spcFirstLastPara="1" wrap="square" lIns="121900" tIns="121900" rIns="121900" bIns="121900" anchor="ctr" anchorCtr="0">
                    <a:noAutofit/>
                  </a:bodyPr>
                  <a:lstStyle/>
                  <a:p>
                    <a:endParaRPr sz="2400"/>
                  </a:p>
                </p:txBody>
              </p:sp>
              <p:sp>
                <p:nvSpPr>
                  <p:cNvPr id="7825" name="Google Shape;7825;p72"/>
                  <p:cNvSpPr/>
                  <p:nvPr/>
                </p:nvSpPr>
                <p:spPr>
                  <a:xfrm>
                    <a:off x="2493852" y="2794333"/>
                    <a:ext cx="15360" cy="15356"/>
                  </a:xfrm>
                  <a:custGeom>
                    <a:avLst/>
                    <a:gdLst/>
                    <a:ahLst/>
                    <a:cxnLst/>
                    <a:rect l="l" t="t" r="r" b="b"/>
                    <a:pathLst>
                      <a:path w="3374" h="3373" extrusionOk="0">
                        <a:moveTo>
                          <a:pt x="1687" y="0"/>
                        </a:moveTo>
                        <a:cubicBezTo>
                          <a:pt x="755" y="0"/>
                          <a:pt x="1" y="754"/>
                          <a:pt x="1" y="1687"/>
                        </a:cubicBezTo>
                        <a:cubicBezTo>
                          <a:pt x="1" y="2619"/>
                          <a:pt x="755" y="3373"/>
                          <a:pt x="1687" y="3373"/>
                        </a:cubicBezTo>
                        <a:cubicBezTo>
                          <a:pt x="2619" y="3370"/>
                          <a:pt x="3374" y="2617"/>
                          <a:pt x="3374" y="1687"/>
                        </a:cubicBezTo>
                        <a:cubicBezTo>
                          <a:pt x="3374" y="754"/>
                          <a:pt x="2619" y="0"/>
                          <a:pt x="1687" y="0"/>
                        </a:cubicBezTo>
                        <a:close/>
                      </a:path>
                    </a:pathLst>
                  </a:custGeom>
                  <a:solidFill>
                    <a:srgbClr val="435D74"/>
                  </a:solidFill>
                  <a:ln>
                    <a:noFill/>
                  </a:ln>
                </p:spPr>
                <p:txBody>
                  <a:bodyPr spcFirstLastPara="1" wrap="square" lIns="121900" tIns="121900" rIns="121900" bIns="121900" anchor="ctr" anchorCtr="0">
                    <a:noAutofit/>
                  </a:bodyPr>
                  <a:lstStyle/>
                  <a:p>
                    <a:endParaRPr sz="2400"/>
                  </a:p>
                </p:txBody>
              </p:sp>
              <p:sp>
                <p:nvSpPr>
                  <p:cNvPr id="7826" name="Google Shape;7826;p72"/>
                  <p:cNvSpPr/>
                  <p:nvPr/>
                </p:nvSpPr>
                <p:spPr>
                  <a:xfrm>
                    <a:off x="2737686" y="2877210"/>
                    <a:ext cx="15351" cy="15356"/>
                  </a:xfrm>
                  <a:custGeom>
                    <a:avLst/>
                    <a:gdLst/>
                    <a:ahLst/>
                    <a:cxnLst/>
                    <a:rect l="l" t="t" r="r" b="b"/>
                    <a:pathLst>
                      <a:path w="3372" h="3373" extrusionOk="0">
                        <a:moveTo>
                          <a:pt x="1687" y="1"/>
                        </a:moveTo>
                        <a:cubicBezTo>
                          <a:pt x="755" y="1"/>
                          <a:pt x="1" y="754"/>
                          <a:pt x="1" y="1686"/>
                        </a:cubicBezTo>
                        <a:cubicBezTo>
                          <a:pt x="1" y="2618"/>
                          <a:pt x="755" y="3372"/>
                          <a:pt x="1687" y="3372"/>
                        </a:cubicBezTo>
                        <a:cubicBezTo>
                          <a:pt x="2619" y="3372"/>
                          <a:pt x="3372" y="2616"/>
                          <a:pt x="3372" y="1686"/>
                        </a:cubicBezTo>
                        <a:cubicBezTo>
                          <a:pt x="3372" y="754"/>
                          <a:pt x="2619" y="1"/>
                          <a:pt x="1687" y="1"/>
                        </a:cubicBezTo>
                        <a:close/>
                      </a:path>
                    </a:pathLst>
                  </a:custGeom>
                  <a:solidFill>
                    <a:srgbClr val="435D74"/>
                  </a:solidFill>
                  <a:ln>
                    <a:noFill/>
                  </a:ln>
                </p:spPr>
                <p:txBody>
                  <a:bodyPr spcFirstLastPara="1" wrap="square" lIns="121900" tIns="121900" rIns="121900" bIns="121900" anchor="ctr" anchorCtr="0">
                    <a:noAutofit/>
                  </a:bodyPr>
                  <a:lstStyle/>
                  <a:p>
                    <a:endParaRPr sz="2400"/>
                  </a:p>
                </p:txBody>
              </p:sp>
            </p:grpSp>
            <p:grpSp>
              <p:nvGrpSpPr>
                <p:cNvPr id="7827" name="Google Shape;7827;p72"/>
                <p:cNvGrpSpPr/>
                <p:nvPr/>
              </p:nvGrpSpPr>
              <p:grpSpPr>
                <a:xfrm>
                  <a:off x="2389399" y="2595741"/>
                  <a:ext cx="224343" cy="182054"/>
                  <a:chOff x="2389399" y="2595741"/>
                  <a:chExt cx="224343" cy="182054"/>
                </a:xfrm>
              </p:grpSpPr>
              <p:sp>
                <p:nvSpPr>
                  <p:cNvPr id="7828" name="Google Shape;7828;p72"/>
                  <p:cNvSpPr/>
                  <p:nvPr/>
                </p:nvSpPr>
                <p:spPr>
                  <a:xfrm>
                    <a:off x="2389399" y="2595741"/>
                    <a:ext cx="224343" cy="182054"/>
                  </a:xfrm>
                  <a:custGeom>
                    <a:avLst/>
                    <a:gdLst/>
                    <a:ahLst/>
                    <a:cxnLst/>
                    <a:rect l="l" t="t" r="r" b="b"/>
                    <a:pathLst>
                      <a:path w="49279" h="39990" extrusionOk="0">
                        <a:moveTo>
                          <a:pt x="7997" y="1"/>
                        </a:moveTo>
                        <a:cubicBezTo>
                          <a:pt x="3580" y="1"/>
                          <a:pt x="0" y="3580"/>
                          <a:pt x="0" y="7995"/>
                        </a:cubicBezTo>
                        <a:lnTo>
                          <a:pt x="0" y="31993"/>
                        </a:lnTo>
                        <a:cubicBezTo>
                          <a:pt x="0" y="36409"/>
                          <a:pt x="3580" y="39989"/>
                          <a:pt x="7997" y="39989"/>
                        </a:cubicBezTo>
                        <a:lnTo>
                          <a:pt x="41282" y="39989"/>
                        </a:lnTo>
                        <a:cubicBezTo>
                          <a:pt x="45697" y="39989"/>
                          <a:pt x="49277" y="36409"/>
                          <a:pt x="49277" y="31993"/>
                        </a:cubicBezTo>
                        <a:lnTo>
                          <a:pt x="49277" y="7995"/>
                        </a:lnTo>
                        <a:cubicBezTo>
                          <a:pt x="49278" y="3580"/>
                          <a:pt x="45697" y="1"/>
                          <a:pt x="41282" y="1"/>
                        </a:cubicBezTo>
                        <a:close/>
                      </a:path>
                    </a:pathLst>
                  </a:custGeom>
                  <a:noFill/>
                  <a:ln w="9525" cap="flat" cmpd="sng">
                    <a:solidFill>
                      <a:srgbClr val="657E9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829" name="Google Shape;7829;p72"/>
                  <p:cNvSpPr/>
                  <p:nvPr/>
                </p:nvSpPr>
                <p:spPr>
                  <a:xfrm>
                    <a:off x="2430284" y="2686181"/>
                    <a:ext cx="140326" cy="1106"/>
                  </a:xfrm>
                  <a:custGeom>
                    <a:avLst/>
                    <a:gdLst/>
                    <a:ahLst/>
                    <a:cxnLst/>
                    <a:rect l="l" t="t" r="r" b="b"/>
                    <a:pathLst>
                      <a:path w="30824" h="243" extrusionOk="0">
                        <a:moveTo>
                          <a:pt x="121" y="1"/>
                        </a:moveTo>
                        <a:cubicBezTo>
                          <a:pt x="55" y="1"/>
                          <a:pt x="0" y="55"/>
                          <a:pt x="0" y="121"/>
                        </a:cubicBezTo>
                        <a:cubicBezTo>
                          <a:pt x="0" y="187"/>
                          <a:pt x="55" y="243"/>
                          <a:pt x="121" y="243"/>
                        </a:cubicBezTo>
                        <a:lnTo>
                          <a:pt x="30703" y="243"/>
                        </a:lnTo>
                        <a:cubicBezTo>
                          <a:pt x="30769" y="243"/>
                          <a:pt x="30823" y="187"/>
                          <a:pt x="30823" y="121"/>
                        </a:cubicBezTo>
                        <a:cubicBezTo>
                          <a:pt x="30823" y="55"/>
                          <a:pt x="30767" y="1"/>
                          <a:pt x="30701" y="1"/>
                        </a:cubicBezTo>
                        <a:close/>
                      </a:path>
                    </a:pathLst>
                  </a:custGeom>
                  <a:solidFill>
                    <a:srgbClr val="E3E9ED"/>
                  </a:solidFill>
                  <a:ln>
                    <a:noFill/>
                  </a:ln>
                </p:spPr>
                <p:txBody>
                  <a:bodyPr spcFirstLastPara="1" wrap="square" lIns="121900" tIns="121900" rIns="121900" bIns="121900" anchor="ctr" anchorCtr="0">
                    <a:noAutofit/>
                  </a:bodyPr>
                  <a:lstStyle/>
                  <a:p>
                    <a:endParaRPr sz="2400"/>
                  </a:p>
                </p:txBody>
              </p:sp>
            </p:grpSp>
          </p:grpSp>
          <p:grpSp>
            <p:nvGrpSpPr>
              <p:cNvPr id="7830" name="Google Shape;7830;p72"/>
              <p:cNvGrpSpPr/>
              <p:nvPr/>
            </p:nvGrpSpPr>
            <p:grpSpPr>
              <a:xfrm>
                <a:off x="2683630" y="2595741"/>
                <a:ext cx="224334" cy="296825"/>
                <a:chOff x="2683630" y="2595741"/>
                <a:chExt cx="224334" cy="296825"/>
              </a:xfrm>
            </p:grpSpPr>
            <p:grpSp>
              <p:nvGrpSpPr>
                <p:cNvPr id="7831" name="Google Shape;7831;p72"/>
                <p:cNvGrpSpPr/>
                <p:nvPr/>
              </p:nvGrpSpPr>
              <p:grpSpPr>
                <a:xfrm>
                  <a:off x="2788083" y="2794333"/>
                  <a:ext cx="15356" cy="98232"/>
                  <a:chOff x="2788083" y="2794333"/>
                  <a:chExt cx="15356" cy="98232"/>
                </a:xfrm>
              </p:grpSpPr>
              <p:sp>
                <p:nvSpPr>
                  <p:cNvPr id="7832" name="Google Shape;7832;p72"/>
                  <p:cNvSpPr/>
                  <p:nvPr/>
                </p:nvSpPr>
                <p:spPr>
                  <a:xfrm>
                    <a:off x="2794655" y="2800905"/>
                    <a:ext cx="2213" cy="85114"/>
                  </a:xfrm>
                  <a:custGeom>
                    <a:avLst/>
                    <a:gdLst/>
                    <a:ahLst/>
                    <a:cxnLst/>
                    <a:rect l="l" t="t" r="r" b="b"/>
                    <a:pathLst>
                      <a:path w="486" h="18696" extrusionOk="0">
                        <a:moveTo>
                          <a:pt x="243" y="0"/>
                        </a:moveTo>
                        <a:cubicBezTo>
                          <a:pt x="108" y="0"/>
                          <a:pt x="1" y="109"/>
                          <a:pt x="1" y="243"/>
                        </a:cubicBezTo>
                        <a:lnTo>
                          <a:pt x="1" y="18453"/>
                        </a:lnTo>
                        <a:cubicBezTo>
                          <a:pt x="1" y="18588"/>
                          <a:pt x="108" y="18695"/>
                          <a:pt x="243" y="18695"/>
                        </a:cubicBezTo>
                        <a:cubicBezTo>
                          <a:pt x="377" y="18695"/>
                          <a:pt x="485" y="18588"/>
                          <a:pt x="485" y="18453"/>
                        </a:cubicBezTo>
                        <a:lnTo>
                          <a:pt x="485" y="243"/>
                        </a:lnTo>
                        <a:cubicBezTo>
                          <a:pt x="485" y="109"/>
                          <a:pt x="377" y="0"/>
                          <a:pt x="243" y="0"/>
                        </a:cubicBezTo>
                        <a:close/>
                      </a:path>
                    </a:pathLst>
                  </a:custGeom>
                  <a:solidFill>
                    <a:srgbClr val="9FA0A4"/>
                  </a:solidFill>
                  <a:ln>
                    <a:noFill/>
                  </a:ln>
                </p:spPr>
                <p:txBody>
                  <a:bodyPr spcFirstLastPara="1" wrap="square" lIns="121900" tIns="121900" rIns="121900" bIns="121900" anchor="ctr" anchorCtr="0">
                    <a:noAutofit/>
                  </a:bodyPr>
                  <a:lstStyle/>
                  <a:p>
                    <a:endParaRPr sz="2400"/>
                  </a:p>
                </p:txBody>
              </p:sp>
              <p:sp>
                <p:nvSpPr>
                  <p:cNvPr id="7833" name="Google Shape;7833;p72"/>
                  <p:cNvSpPr/>
                  <p:nvPr/>
                </p:nvSpPr>
                <p:spPr>
                  <a:xfrm>
                    <a:off x="2788083" y="2794333"/>
                    <a:ext cx="15356" cy="15356"/>
                  </a:xfrm>
                  <a:custGeom>
                    <a:avLst/>
                    <a:gdLst/>
                    <a:ahLst/>
                    <a:cxnLst/>
                    <a:rect l="l" t="t" r="r" b="b"/>
                    <a:pathLst>
                      <a:path w="3373" h="3373" extrusionOk="0">
                        <a:moveTo>
                          <a:pt x="1687" y="0"/>
                        </a:moveTo>
                        <a:cubicBezTo>
                          <a:pt x="755" y="0"/>
                          <a:pt x="1" y="754"/>
                          <a:pt x="1" y="1687"/>
                        </a:cubicBezTo>
                        <a:cubicBezTo>
                          <a:pt x="1" y="2619"/>
                          <a:pt x="755" y="3373"/>
                          <a:pt x="1687" y="3373"/>
                        </a:cubicBezTo>
                        <a:cubicBezTo>
                          <a:pt x="2618" y="3373"/>
                          <a:pt x="3372" y="2617"/>
                          <a:pt x="3372" y="1687"/>
                        </a:cubicBezTo>
                        <a:cubicBezTo>
                          <a:pt x="3372" y="754"/>
                          <a:pt x="2618" y="0"/>
                          <a:pt x="1687" y="0"/>
                        </a:cubicBezTo>
                        <a:close/>
                      </a:path>
                    </a:pathLst>
                  </a:custGeom>
                  <a:solidFill>
                    <a:srgbClr val="435D74"/>
                  </a:solidFill>
                  <a:ln>
                    <a:noFill/>
                  </a:ln>
                </p:spPr>
                <p:txBody>
                  <a:bodyPr spcFirstLastPara="1" wrap="square" lIns="121900" tIns="121900" rIns="121900" bIns="121900" anchor="ctr" anchorCtr="0">
                    <a:noAutofit/>
                  </a:bodyPr>
                  <a:lstStyle/>
                  <a:p>
                    <a:endParaRPr sz="2400"/>
                  </a:p>
                </p:txBody>
              </p:sp>
              <p:sp>
                <p:nvSpPr>
                  <p:cNvPr id="7834" name="Google Shape;7834;p72"/>
                  <p:cNvSpPr/>
                  <p:nvPr/>
                </p:nvSpPr>
                <p:spPr>
                  <a:xfrm>
                    <a:off x="2788083" y="2877210"/>
                    <a:ext cx="15356" cy="15356"/>
                  </a:xfrm>
                  <a:custGeom>
                    <a:avLst/>
                    <a:gdLst/>
                    <a:ahLst/>
                    <a:cxnLst/>
                    <a:rect l="l" t="t" r="r" b="b"/>
                    <a:pathLst>
                      <a:path w="3373" h="3373" extrusionOk="0">
                        <a:moveTo>
                          <a:pt x="1687" y="1"/>
                        </a:moveTo>
                        <a:cubicBezTo>
                          <a:pt x="755" y="1"/>
                          <a:pt x="1" y="754"/>
                          <a:pt x="1" y="1686"/>
                        </a:cubicBezTo>
                        <a:cubicBezTo>
                          <a:pt x="1" y="2618"/>
                          <a:pt x="755" y="3372"/>
                          <a:pt x="1687" y="3372"/>
                        </a:cubicBezTo>
                        <a:cubicBezTo>
                          <a:pt x="2618" y="3372"/>
                          <a:pt x="3372" y="2616"/>
                          <a:pt x="3372" y="1686"/>
                        </a:cubicBezTo>
                        <a:cubicBezTo>
                          <a:pt x="3372" y="754"/>
                          <a:pt x="2618" y="1"/>
                          <a:pt x="1687" y="1"/>
                        </a:cubicBezTo>
                        <a:close/>
                      </a:path>
                    </a:pathLst>
                  </a:custGeom>
                  <a:solidFill>
                    <a:srgbClr val="435D74"/>
                  </a:solidFill>
                  <a:ln>
                    <a:noFill/>
                  </a:ln>
                </p:spPr>
                <p:txBody>
                  <a:bodyPr spcFirstLastPara="1" wrap="square" lIns="121900" tIns="121900" rIns="121900" bIns="121900" anchor="ctr" anchorCtr="0">
                    <a:noAutofit/>
                  </a:bodyPr>
                  <a:lstStyle/>
                  <a:p>
                    <a:endParaRPr sz="2400"/>
                  </a:p>
                </p:txBody>
              </p:sp>
            </p:grpSp>
            <p:grpSp>
              <p:nvGrpSpPr>
                <p:cNvPr id="7835" name="Google Shape;7835;p72"/>
                <p:cNvGrpSpPr/>
                <p:nvPr/>
              </p:nvGrpSpPr>
              <p:grpSpPr>
                <a:xfrm>
                  <a:off x="2683630" y="2595741"/>
                  <a:ext cx="224334" cy="182054"/>
                  <a:chOff x="2683630" y="2595741"/>
                  <a:chExt cx="224334" cy="182054"/>
                </a:xfrm>
              </p:grpSpPr>
              <p:sp>
                <p:nvSpPr>
                  <p:cNvPr id="7836" name="Google Shape;7836;p72"/>
                  <p:cNvSpPr/>
                  <p:nvPr/>
                </p:nvSpPr>
                <p:spPr>
                  <a:xfrm>
                    <a:off x="2683630" y="2595741"/>
                    <a:ext cx="224334" cy="182054"/>
                  </a:xfrm>
                  <a:custGeom>
                    <a:avLst/>
                    <a:gdLst/>
                    <a:ahLst/>
                    <a:cxnLst/>
                    <a:rect l="l" t="t" r="r" b="b"/>
                    <a:pathLst>
                      <a:path w="49277" h="39990" extrusionOk="0">
                        <a:moveTo>
                          <a:pt x="7996" y="1"/>
                        </a:moveTo>
                        <a:cubicBezTo>
                          <a:pt x="3580" y="1"/>
                          <a:pt x="0" y="3580"/>
                          <a:pt x="0" y="7995"/>
                        </a:cubicBezTo>
                        <a:lnTo>
                          <a:pt x="0" y="31993"/>
                        </a:lnTo>
                        <a:cubicBezTo>
                          <a:pt x="0" y="36409"/>
                          <a:pt x="3580" y="39989"/>
                          <a:pt x="7996" y="39989"/>
                        </a:cubicBezTo>
                        <a:lnTo>
                          <a:pt x="41280" y="39989"/>
                        </a:lnTo>
                        <a:cubicBezTo>
                          <a:pt x="45697" y="39989"/>
                          <a:pt x="49277" y="36409"/>
                          <a:pt x="49277" y="31993"/>
                        </a:cubicBezTo>
                        <a:lnTo>
                          <a:pt x="49277" y="7995"/>
                        </a:lnTo>
                        <a:cubicBezTo>
                          <a:pt x="49277" y="3580"/>
                          <a:pt x="45697" y="1"/>
                          <a:pt x="41280" y="1"/>
                        </a:cubicBezTo>
                        <a:close/>
                      </a:path>
                    </a:pathLst>
                  </a:custGeom>
                  <a:noFill/>
                  <a:ln w="9525" cap="flat" cmpd="sng">
                    <a:solidFill>
                      <a:srgbClr val="657E9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837" name="Google Shape;7837;p72"/>
                  <p:cNvSpPr/>
                  <p:nvPr/>
                </p:nvSpPr>
                <p:spPr>
                  <a:xfrm>
                    <a:off x="2724889" y="2686181"/>
                    <a:ext cx="140322" cy="1106"/>
                  </a:xfrm>
                  <a:custGeom>
                    <a:avLst/>
                    <a:gdLst/>
                    <a:ahLst/>
                    <a:cxnLst/>
                    <a:rect l="l" t="t" r="r" b="b"/>
                    <a:pathLst>
                      <a:path w="30823" h="243" extrusionOk="0">
                        <a:moveTo>
                          <a:pt x="121" y="1"/>
                        </a:moveTo>
                        <a:cubicBezTo>
                          <a:pt x="55" y="1"/>
                          <a:pt x="0" y="55"/>
                          <a:pt x="0" y="121"/>
                        </a:cubicBezTo>
                        <a:cubicBezTo>
                          <a:pt x="0" y="187"/>
                          <a:pt x="55" y="243"/>
                          <a:pt x="121" y="243"/>
                        </a:cubicBezTo>
                        <a:lnTo>
                          <a:pt x="30701" y="243"/>
                        </a:lnTo>
                        <a:cubicBezTo>
                          <a:pt x="30769" y="243"/>
                          <a:pt x="30823" y="187"/>
                          <a:pt x="30823" y="121"/>
                        </a:cubicBezTo>
                        <a:cubicBezTo>
                          <a:pt x="30823" y="55"/>
                          <a:pt x="30767" y="1"/>
                          <a:pt x="30701" y="1"/>
                        </a:cubicBezTo>
                        <a:close/>
                      </a:path>
                    </a:pathLst>
                  </a:custGeom>
                  <a:solidFill>
                    <a:srgbClr val="E3E9ED"/>
                  </a:solidFill>
                  <a:ln>
                    <a:noFill/>
                  </a:ln>
                </p:spPr>
                <p:txBody>
                  <a:bodyPr spcFirstLastPara="1" wrap="square" lIns="121900" tIns="121900" rIns="121900" bIns="121900" anchor="ctr" anchorCtr="0">
                    <a:noAutofit/>
                  </a:bodyPr>
                  <a:lstStyle/>
                  <a:p>
                    <a:endParaRPr sz="2400"/>
                  </a:p>
                </p:txBody>
              </p:sp>
            </p:grpSp>
          </p:grpSp>
          <p:grpSp>
            <p:nvGrpSpPr>
              <p:cNvPr id="7838" name="Google Shape;7838;p72"/>
              <p:cNvGrpSpPr/>
              <p:nvPr/>
            </p:nvGrpSpPr>
            <p:grpSpPr>
              <a:xfrm>
                <a:off x="2838475" y="2595741"/>
                <a:ext cx="363719" cy="296825"/>
                <a:chOff x="2838475" y="2595741"/>
                <a:chExt cx="363719" cy="296825"/>
              </a:xfrm>
            </p:grpSpPr>
            <p:grpSp>
              <p:nvGrpSpPr>
                <p:cNvPr id="7839" name="Google Shape;7839;p72"/>
                <p:cNvGrpSpPr/>
                <p:nvPr/>
              </p:nvGrpSpPr>
              <p:grpSpPr>
                <a:xfrm>
                  <a:off x="2838475" y="2794333"/>
                  <a:ext cx="259185" cy="98232"/>
                  <a:chOff x="2838475" y="2794333"/>
                  <a:chExt cx="259185" cy="98232"/>
                </a:xfrm>
              </p:grpSpPr>
              <p:sp>
                <p:nvSpPr>
                  <p:cNvPr id="7840" name="Google Shape;7840;p72"/>
                  <p:cNvSpPr/>
                  <p:nvPr/>
                </p:nvSpPr>
                <p:spPr>
                  <a:xfrm>
                    <a:off x="2845042" y="2800896"/>
                    <a:ext cx="246122" cy="85123"/>
                  </a:xfrm>
                  <a:custGeom>
                    <a:avLst/>
                    <a:gdLst/>
                    <a:ahLst/>
                    <a:cxnLst/>
                    <a:rect l="l" t="t" r="r" b="b"/>
                    <a:pathLst>
                      <a:path w="54063" h="18698" extrusionOk="0">
                        <a:moveTo>
                          <a:pt x="53821" y="1"/>
                        </a:moveTo>
                        <a:cubicBezTo>
                          <a:pt x="53687" y="1"/>
                          <a:pt x="53579" y="108"/>
                          <a:pt x="53579" y="243"/>
                        </a:cubicBezTo>
                        <a:cubicBezTo>
                          <a:pt x="53579" y="3946"/>
                          <a:pt x="50564" y="6961"/>
                          <a:pt x="46861" y="6961"/>
                        </a:cubicBezTo>
                        <a:lnTo>
                          <a:pt x="6451" y="6961"/>
                        </a:lnTo>
                        <a:cubicBezTo>
                          <a:pt x="2895" y="6961"/>
                          <a:pt x="0" y="9857"/>
                          <a:pt x="0" y="13412"/>
                        </a:cubicBezTo>
                        <a:lnTo>
                          <a:pt x="0" y="18455"/>
                        </a:lnTo>
                        <a:cubicBezTo>
                          <a:pt x="0" y="18590"/>
                          <a:pt x="109" y="18697"/>
                          <a:pt x="242" y="18697"/>
                        </a:cubicBezTo>
                        <a:cubicBezTo>
                          <a:pt x="379" y="18697"/>
                          <a:pt x="487" y="18590"/>
                          <a:pt x="486" y="18455"/>
                        </a:cubicBezTo>
                        <a:lnTo>
                          <a:pt x="486" y="13412"/>
                        </a:lnTo>
                        <a:cubicBezTo>
                          <a:pt x="486" y="10122"/>
                          <a:pt x="3162" y="7447"/>
                          <a:pt x="6451" y="7447"/>
                        </a:cubicBezTo>
                        <a:lnTo>
                          <a:pt x="46858" y="7447"/>
                        </a:lnTo>
                        <a:cubicBezTo>
                          <a:pt x="50831" y="7447"/>
                          <a:pt x="54063" y="4215"/>
                          <a:pt x="54063" y="243"/>
                        </a:cubicBezTo>
                        <a:cubicBezTo>
                          <a:pt x="54063" y="108"/>
                          <a:pt x="53954" y="1"/>
                          <a:pt x="53821" y="1"/>
                        </a:cubicBezTo>
                        <a:close/>
                      </a:path>
                    </a:pathLst>
                  </a:custGeom>
                  <a:solidFill>
                    <a:srgbClr val="9FA0A4"/>
                  </a:solidFill>
                  <a:ln>
                    <a:noFill/>
                  </a:ln>
                </p:spPr>
                <p:txBody>
                  <a:bodyPr spcFirstLastPara="1" wrap="square" lIns="121900" tIns="121900" rIns="121900" bIns="121900" anchor="ctr" anchorCtr="0">
                    <a:noAutofit/>
                  </a:bodyPr>
                  <a:lstStyle/>
                  <a:p>
                    <a:endParaRPr sz="2400"/>
                  </a:p>
                </p:txBody>
              </p:sp>
              <p:sp>
                <p:nvSpPr>
                  <p:cNvPr id="7841" name="Google Shape;7841;p72"/>
                  <p:cNvSpPr/>
                  <p:nvPr/>
                </p:nvSpPr>
                <p:spPr>
                  <a:xfrm>
                    <a:off x="3082301" y="2794333"/>
                    <a:ext cx="15360" cy="15356"/>
                  </a:xfrm>
                  <a:custGeom>
                    <a:avLst/>
                    <a:gdLst/>
                    <a:ahLst/>
                    <a:cxnLst/>
                    <a:rect l="l" t="t" r="r" b="b"/>
                    <a:pathLst>
                      <a:path w="3374" h="3373" extrusionOk="0">
                        <a:moveTo>
                          <a:pt x="1687" y="0"/>
                        </a:moveTo>
                        <a:cubicBezTo>
                          <a:pt x="755" y="0"/>
                          <a:pt x="0" y="754"/>
                          <a:pt x="0" y="1687"/>
                        </a:cubicBezTo>
                        <a:cubicBezTo>
                          <a:pt x="0" y="2619"/>
                          <a:pt x="755" y="3373"/>
                          <a:pt x="1687" y="3373"/>
                        </a:cubicBezTo>
                        <a:cubicBezTo>
                          <a:pt x="2619" y="3370"/>
                          <a:pt x="3373" y="2617"/>
                          <a:pt x="3373" y="1687"/>
                        </a:cubicBezTo>
                        <a:cubicBezTo>
                          <a:pt x="3373" y="754"/>
                          <a:pt x="2619" y="0"/>
                          <a:pt x="1687" y="0"/>
                        </a:cubicBezTo>
                        <a:close/>
                      </a:path>
                    </a:pathLst>
                  </a:custGeom>
                  <a:solidFill>
                    <a:srgbClr val="435D74"/>
                  </a:solidFill>
                  <a:ln>
                    <a:noFill/>
                  </a:ln>
                </p:spPr>
                <p:txBody>
                  <a:bodyPr spcFirstLastPara="1" wrap="square" lIns="121900" tIns="121900" rIns="121900" bIns="121900" anchor="ctr" anchorCtr="0">
                    <a:noAutofit/>
                  </a:bodyPr>
                  <a:lstStyle/>
                  <a:p>
                    <a:endParaRPr sz="2400"/>
                  </a:p>
                </p:txBody>
              </p:sp>
              <p:sp>
                <p:nvSpPr>
                  <p:cNvPr id="7842" name="Google Shape;7842;p72"/>
                  <p:cNvSpPr/>
                  <p:nvPr/>
                </p:nvSpPr>
                <p:spPr>
                  <a:xfrm>
                    <a:off x="2838475" y="2877210"/>
                    <a:ext cx="15351" cy="15356"/>
                  </a:xfrm>
                  <a:custGeom>
                    <a:avLst/>
                    <a:gdLst/>
                    <a:ahLst/>
                    <a:cxnLst/>
                    <a:rect l="l" t="t" r="r" b="b"/>
                    <a:pathLst>
                      <a:path w="3372" h="3373" extrusionOk="0">
                        <a:moveTo>
                          <a:pt x="1685" y="1"/>
                        </a:moveTo>
                        <a:cubicBezTo>
                          <a:pt x="753" y="1"/>
                          <a:pt x="0" y="754"/>
                          <a:pt x="0" y="1686"/>
                        </a:cubicBezTo>
                        <a:cubicBezTo>
                          <a:pt x="0" y="2618"/>
                          <a:pt x="753" y="3372"/>
                          <a:pt x="1685" y="3372"/>
                        </a:cubicBezTo>
                        <a:cubicBezTo>
                          <a:pt x="2617" y="3372"/>
                          <a:pt x="3372" y="2616"/>
                          <a:pt x="3372" y="1686"/>
                        </a:cubicBezTo>
                        <a:cubicBezTo>
                          <a:pt x="3372" y="754"/>
                          <a:pt x="2617" y="1"/>
                          <a:pt x="1685" y="1"/>
                        </a:cubicBezTo>
                        <a:close/>
                      </a:path>
                    </a:pathLst>
                  </a:custGeom>
                  <a:solidFill>
                    <a:srgbClr val="435D74"/>
                  </a:solidFill>
                  <a:ln>
                    <a:noFill/>
                  </a:ln>
                </p:spPr>
                <p:txBody>
                  <a:bodyPr spcFirstLastPara="1" wrap="square" lIns="121900" tIns="121900" rIns="121900" bIns="121900" anchor="ctr" anchorCtr="0">
                    <a:noAutofit/>
                  </a:bodyPr>
                  <a:lstStyle/>
                  <a:p>
                    <a:endParaRPr sz="2400"/>
                  </a:p>
                </p:txBody>
              </p:sp>
            </p:grpSp>
            <p:grpSp>
              <p:nvGrpSpPr>
                <p:cNvPr id="7843" name="Google Shape;7843;p72"/>
                <p:cNvGrpSpPr/>
                <p:nvPr/>
              </p:nvGrpSpPr>
              <p:grpSpPr>
                <a:xfrm>
                  <a:off x="2977852" y="2595741"/>
                  <a:ext cx="224343" cy="182054"/>
                  <a:chOff x="2977852" y="2595741"/>
                  <a:chExt cx="224343" cy="182054"/>
                </a:xfrm>
              </p:grpSpPr>
              <p:sp>
                <p:nvSpPr>
                  <p:cNvPr id="7844" name="Google Shape;7844;p72"/>
                  <p:cNvSpPr/>
                  <p:nvPr/>
                </p:nvSpPr>
                <p:spPr>
                  <a:xfrm>
                    <a:off x="2977852" y="2595741"/>
                    <a:ext cx="224343" cy="182054"/>
                  </a:xfrm>
                  <a:custGeom>
                    <a:avLst/>
                    <a:gdLst/>
                    <a:ahLst/>
                    <a:cxnLst/>
                    <a:rect l="l" t="t" r="r" b="b"/>
                    <a:pathLst>
                      <a:path w="49279" h="39990" extrusionOk="0">
                        <a:moveTo>
                          <a:pt x="7995" y="1"/>
                        </a:moveTo>
                        <a:cubicBezTo>
                          <a:pt x="3580" y="1"/>
                          <a:pt x="0" y="3580"/>
                          <a:pt x="0" y="7995"/>
                        </a:cubicBezTo>
                        <a:lnTo>
                          <a:pt x="0" y="31993"/>
                        </a:lnTo>
                        <a:cubicBezTo>
                          <a:pt x="0" y="36409"/>
                          <a:pt x="3580" y="39989"/>
                          <a:pt x="7995" y="39989"/>
                        </a:cubicBezTo>
                        <a:lnTo>
                          <a:pt x="41282" y="39989"/>
                        </a:lnTo>
                        <a:cubicBezTo>
                          <a:pt x="45698" y="39989"/>
                          <a:pt x="49278" y="36409"/>
                          <a:pt x="49278" y="31993"/>
                        </a:cubicBezTo>
                        <a:lnTo>
                          <a:pt x="49278" y="7995"/>
                        </a:lnTo>
                        <a:cubicBezTo>
                          <a:pt x="49278" y="3580"/>
                          <a:pt x="45698" y="1"/>
                          <a:pt x="41282" y="1"/>
                        </a:cubicBezTo>
                        <a:close/>
                      </a:path>
                    </a:pathLst>
                  </a:custGeom>
                  <a:noFill/>
                  <a:ln w="9525" cap="flat" cmpd="sng">
                    <a:solidFill>
                      <a:srgbClr val="657E9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845" name="Google Shape;7845;p72"/>
                  <p:cNvSpPr/>
                  <p:nvPr/>
                </p:nvSpPr>
                <p:spPr>
                  <a:xfrm>
                    <a:off x="3020572" y="2686181"/>
                    <a:ext cx="140326" cy="1106"/>
                  </a:xfrm>
                  <a:custGeom>
                    <a:avLst/>
                    <a:gdLst/>
                    <a:ahLst/>
                    <a:cxnLst/>
                    <a:rect l="l" t="t" r="r" b="b"/>
                    <a:pathLst>
                      <a:path w="30824" h="243" extrusionOk="0">
                        <a:moveTo>
                          <a:pt x="123" y="1"/>
                        </a:moveTo>
                        <a:cubicBezTo>
                          <a:pt x="57" y="1"/>
                          <a:pt x="1" y="55"/>
                          <a:pt x="1" y="121"/>
                        </a:cubicBezTo>
                        <a:cubicBezTo>
                          <a:pt x="1" y="187"/>
                          <a:pt x="57" y="243"/>
                          <a:pt x="123" y="243"/>
                        </a:cubicBezTo>
                        <a:lnTo>
                          <a:pt x="30703" y="243"/>
                        </a:lnTo>
                        <a:cubicBezTo>
                          <a:pt x="30769" y="243"/>
                          <a:pt x="30824" y="187"/>
                          <a:pt x="30824" y="121"/>
                        </a:cubicBezTo>
                        <a:cubicBezTo>
                          <a:pt x="30824" y="55"/>
                          <a:pt x="30769" y="1"/>
                          <a:pt x="30703" y="1"/>
                        </a:cubicBezTo>
                        <a:close/>
                      </a:path>
                    </a:pathLst>
                  </a:custGeom>
                  <a:solidFill>
                    <a:srgbClr val="E3E9ED"/>
                  </a:solidFill>
                  <a:ln>
                    <a:noFill/>
                  </a:ln>
                </p:spPr>
                <p:txBody>
                  <a:bodyPr spcFirstLastPara="1" wrap="square" lIns="121900" tIns="121900" rIns="121900" bIns="121900" anchor="ctr" anchorCtr="0">
                    <a:noAutofit/>
                  </a:bodyPr>
                  <a:lstStyle/>
                  <a:p>
                    <a:endParaRPr sz="2400"/>
                  </a:p>
                </p:txBody>
              </p:sp>
            </p:grpSp>
          </p:grpSp>
        </p:grpSp>
        <p:grpSp>
          <p:nvGrpSpPr>
            <p:cNvPr id="7846" name="Google Shape;7846;p72"/>
            <p:cNvGrpSpPr/>
            <p:nvPr/>
          </p:nvGrpSpPr>
          <p:grpSpPr>
            <a:xfrm>
              <a:off x="2389399" y="3100241"/>
              <a:ext cx="812796" cy="296869"/>
              <a:chOff x="2389399" y="3100241"/>
              <a:chExt cx="812796" cy="296869"/>
            </a:xfrm>
          </p:grpSpPr>
          <p:grpSp>
            <p:nvGrpSpPr>
              <p:cNvPr id="7847" name="Google Shape;7847;p72"/>
              <p:cNvGrpSpPr/>
              <p:nvPr/>
            </p:nvGrpSpPr>
            <p:grpSpPr>
              <a:xfrm>
                <a:off x="2683630" y="3100241"/>
                <a:ext cx="224334" cy="296869"/>
                <a:chOff x="2683630" y="3100241"/>
                <a:chExt cx="224334" cy="296869"/>
              </a:xfrm>
            </p:grpSpPr>
            <p:grpSp>
              <p:nvGrpSpPr>
                <p:cNvPr id="7848" name="Google Shape;7848;p72"/>
                <p:cNvGrpSpPr/>
                <p:nvPr/>
              </p:nvGrpSpPr>
              <p:grpSpPr>
                <a:xfrm>
                  <a:off x="2788083" y="3100241"/>
                  <a:ext cx="15356" cy="98237"/>
                  <a:chOff x="2788083" y="3100241"/>
                  <a:chExt cx="15356" cy="98237"/>
                </a:xfrm>
              </p:grpSpPr>
              <p:sp>
                <p:nvSpPr>
                  <p:cNvPr id="7849" name="Google Shape;7849;p72"/>
                  <p:cNvSpPr/>
                  <p:nvPr/>
                </p:nvSpPr>
                <p:spPr>
                  <a:xfrm>
                    <a:off x="2794655" y="3106808"/>
                    <a:ext cx="2213" cy="85118"/>
                  </a:xfrm>
                  <a:custGeom>
                    <a:avLst/>
                    <a:gdLst/>
                    <a:ahLst/>
                    <a:cxnLst/>
                    <a:rect l="l" t="t" r="r" b="b"/>
                    <a:pathLst>
                      <a:path w="486" h="18697" extrusionOk="0">
                        <a:moveTo>
                          <a:pt x="243" y="1"/>
                        </a:moveTo>
                        <a:cubicBezTo>
                          <a:pt x="108" y="1"/>
                          <a:pt x="1" y="109"/>
                          <a:pt x="1" y="243"/>
                        </a:cubicBezTo>
                        <a:lnTo>
                          <a:pt x="1" y="18455"/>
                        </a:lnTo>
                        <a:cubicBezTo>
                          <a:pt x="1" y="18588"/>
                          <a:pt x="108" y="18697"/>
                          <a:pt x="243" y="18697"/>
                        </a:cubicBezTo>
                        <a:cubicBezTo>
                          <a:pt x="377" y="18697"/>
                          <a:pt x="485" y="18588"/>
                          <a:pt x="485" y="18455"/>
                        </a:cubicBezTo>
                        <a:lnTo>
                          <a:pt x="485" y="243"/>
                        </a:lnTo>
                        <a:cubicBezTo>
                          <a:pt x="485" y="109"/>
                          <a:pt x="377" y="1"/>
                          <a:pt x="243" y="1"/>
                        </a:cubicBezTo>
                        <a:close/>
                      </a:path>
                    </a:pathLst>
                  </a:custGeom>
                  <a:solidFill>
                    <a:srgbClr val="9FA0A4"/>
                  </a:solidFill>
                  <a:ln>
                    <a:noFill/>
                  </a:ln>
                </p:spPr>
                <p:txBody>
                  <a:bodyPr spcFirstLastPara="1" wrap="square" lIns="121900" tIns="121900" rIns="121900" bIns="121900" anchor="ctr" anchorCtr="0">
                    <a:noAutofit/>
                  </a:bodyPr>
                  <a:lstStyle/>
                  <a:p>
                    <a:endParaRPr sz="2400"/>
                  </a:p>
                </p:txBody>
              </p:sp>
              <p:sp>
                <p:nvSpPr>
                  <p:cNvPr id="7850" name="Google Shape;7850;p72"/>
                  <p:cNvSpPr/>
                  <p:nvPr/>
                </p:nvSpPr>
                <p:spPr>
                  <a:xfrm>
                    <a:off x="2788083" y="3183117"/>
                    <a:ext cx="15356" cy="15360"/>
                  </a:xfrm>
                  <a:custGeom>
                    <a:avLst/>
                    <a:gdLst/>
                    <a:ahLst/>
                    <a:cxnLst/>
                    <a:rect l="l" t="t" r="r" b="b"/>
                    <a:pathLst>
                      <a:path w="3373" h="3374" extrusionOk="0">
                        <a:moveTo>
                          <a:pt x="1687" y="0"/>
                        </a:moveTo>
                        <a:cubicBezTo>
                          <a:pt x="755" y="0"/>
                          <a:pt x="1" y="755"/>
                          <a:pt x="1" y="1687"/>
                        </a:cubicBezTo>
                        <a:cubicBezTo>
                          <a:pt x="1" y="2619"/>
                          <a:pt x="755" y="3373"/>
                          <a:pt x="1687" y="3373"/>
                        </a:cubicBezTo>
                        <a:cubicBezTo>
                          <a:pt x="2618" y="3373"/>
                          <a:pt x="3372" y="2619"/>
                          <a:pt x="3372" y="1687"/>
                        </a:cubicBezTo>
                        <a:cubicBezTo>
                          <a:pt x="3372" y="755"/>
                          <a:pt x="2618" y="0"/>
                          <a:pt x="1687" y="0"/>
                        </a:cubicBezTo>
                        <a:close/>
                      </a:path>
                    </a:pathLst>
                  </a:custGeom>
                  <a:solidFill>
                    <a:srgbClr val="435D74"/>
                  </a:solidFill>
                  <a:ln>
                    <a:noFill/>
                  </a:ln>
                </p:spPr>
                <p:txBody>
                  <a:bodyPr spcFirstLastPara="1" wrap="square" lIns="121900" tIns="121900" rIns="121900" bIns="121900" anchor="ctr" anchorCtr="0">
                    <a:noAutofit/>
                  </a:bodyPr>
                  <a:lstStyle/>
                  <a:p>
                    <a:endParaRPr sz="2400"/>
                  </a:p>
                </p:txBody>
              </p:sp>
              <p:sp>
                <p:nvSpPr>
                  <p:cNvPr id="7851" name="Google Shape;7851;p72"/>
                  <p:cNvSpPr/>
                  <p:nvPr/>
                </p:nvSpPr>
                <p:spPr>
                  <a:xfrm>
                    <a:off x="2788083" y="3100241"/>
                    <a:ext cx="15356" cy="15356"/>
                  </a:xfrm>
                  <a:custGeom>
                    <a:avLst/>
                    <a:gdLst/>
                    <a:ahLst/>
                    <a:cxnLst/>
                    <a:rect l="l" t="t" r="r" b="b"/>
                    <a:pathLst>
                      <a:path w="3373" h="3373" extrusionOk="0">
                        <a:moveTo>
                          <a:pt x="1687" y="1"/>
                        </a:moveTo>
                        <a:cubicBezTo>
                          <a:pt x="755" y="1"/>
                          <a:pt x="1" y="754"/>
                          <a:pt x="1" y="1686"/>
                        </a:cubicBezTo>
                        <a:cubicBezTo>
                          <a:pt x="1" y="2618"/>
                          <a:pt x="755" y="3372"/>
                          <a:pt x="1687" y="3372"/>
                        </a:cubicBezTo>
                        <a:cubicBezTo>
                          <a:pt x="2618" y="3372"/>
                          <a:pt x="3372" y="2618"/>
                          <a:pt x="3372" y="1686"/>
                        </a:cubicBezTo>
                        <a:cubicBezTo>
                          <a:pt x="3372" y="754"/>
                          <a:pt x="2618" y="1"/>
                          <a:pt x="1687" y="1"/>
                        </a:cubicBezTo>
                        <a:close/>
                      </a:path>
                    </a:pathLst>
                  </a:custGeom>
                  <a:solidFill>
                    <a:srgbClr val="435D74"/>
                  </a:solidFill>
                  <a:ln>
                    <a:noFill/>
                  </a:ln>
                </p:spPr>
                <p:txBody>
                  <a:bodyPr spcFirstLastPara="1" wrap="square" lIns="121900" tIns="121900" rIns="121900" bIns="121900" anchor="ctr" anchorCtr="0">
                    <a:noAutofit/>
                  </a:bodyPr>
                  <a:lstStyle/>
                  <a:p>
                    <a:endParaRPr sz="2400"/>
                  </a:p>
                </p:txBody>
              </p:sp>
            </p:grpSp>
            <p:grpSp>
              <p:nvGrpSpPr>
                <p:cNvPr id="7852" name="Google Shape;7852;p72"/>
                <p:cNvGrpSpPr/>
                <p:nvPr/>
              </p:nvGrpSpPr>
              <p:grpSpPr>
                <a:xfrm>
                  <a:off x="2683630" y="3215065"/>
                  <a:ext cx="224334" cy="182045"/>
                  <a:chOff x="2683630" y="3215065"/>
                  <a:chExt cx="224334" cy="182045"/>
                </a:xfrm>
              </p:grpSpPr>
              <p:sp>
                <p:nvSpPr>
                  <p:cNvPr id="7853" name="Google Shape;7853;p72"/>
                  <p:cNvSpPr/>
                  <p:nvPr/>
                </p:nvSpPr>
                <p:spPr>
                  <a:xfrm>
                    <a:off x="2683630" y="3215065"/>
                    <a:ext cx="224334" cy="182045"/>
                  </a:xfrm>
                  <a:custGeom>
                    <a:avLst/>
                    <a:gdLst/>
                    <a:ahLst/>
                    <a:cxnLst/>
                    <a:rect l="l" t="t" r="r" b="b"/>
                    <a:pathLst>
                      <a:path w="49277" h="39988" extrusionOk="0">
                        <a:moveTo>
                          <a:pt x="7996" y="0"/>
                        </a:moveTo>
                        <a:cubicBezTo>
                          <a:pt x="3580" y="0"/>
                          <a:pt x="0" y="3579"/>
                          <a:pt x="0" y="7995"/>
                        </a:cubicBezTo>
                        <a:lnTo>
                          <a:pt x="0" y="31993"/>
                        </a:lnTo>
                        <a:cubicBezTo>
                          <a:pt x="0" y="36409"/>
                          <a:pt x="3580" y="39988"/>
                          <a:pt x="7996" y="39988"/>
                        </a:cubicBezTo>
                        <a:lnTo>
                          <a:pt x="41280" y="39988"/>
                        </a:lnTo>
                        <a:cubicBezTo>
                          <a:pt x="45697" y="39988"/>
                          <a:pt x="49277" y="36409"/>
                          <a:pt x="49277" y="31993"/>
                        </a:cubicBezTo>
                        <a:lnTo>
                          <a:pt x="49277" y="7995"/>
                        </a:lnTo>
                        <a:cubicBezTo>
                          <a:pt x="49277" y="3579"/>
                          <a:pt x="45697" y="0"/>
                          <a:pt x="41280" y="0"/>
                        </a:cubicBez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854" name="Google Shape;7854;p72"/>
                  <p:cNvSpPr/>
                  <p:nvPr/>
                </p:nvSpPr>
                <p:spPr>
                  <a:xfrm>
                    <a:off x="2724889" y="3305500"/>
                    <a:ext cx="140331" cy="1106"/>
                  </a:xfrm>
                  <a:custGeom>
                    <a:avLst/>
                    <a:gdLst/>
                    <a:ahLst/>
                    <a:cxnLst/>
                    <a:rect l="l" t="t" r="r" b="b"/>
                    <a:pathLst>
                      <a:path w="30825" h="243" extrusionOk="0">
                        <a:moveTo>
                          <a:pt x="121" y="0"/>
                        </a:moveTo>
                        <a:cubicBezTo>
                          <a:pt x="55" y="0"/>
                          <a:pt x="0" y="55"/>
                          <a:pt x="0" y="122"/>
                        </a:cubicBezTo>
                        <a:cubicBezTo>
                          <a:pt x="0" y="188"/>
                          <a:pt x="55" y="242"/>
                          <a:pt x="121" y="242"/>
                        </a:cubicBezTo>
                        <a:lnTo>
                          <a:pt x="30701" y="242"/>
                        </a:lnTo>
                        <a:cubicBezTo>
                          <a:pt x="30769" y="242"/>
                          <a:pt x="30824" y="190"/>
                          <a:pt x="30823" y="122"/>
                        </a:cubicBezTo>
                        <a:cubicBezTo>
                          <a:pt x="30823" y="56"/>
                          <a:pt x="30767" y="0"/>
                          <a:pt x="30701" y="0"/>
                        </a:cubicBezTo>
                        <a:close/>
                      </a:path>
                    </a:pathLst>
                  </a:custGeom>
                  <a:solidFill>
                    <a:srgbClr val="E3E9ED"/>
                  </a:solidFill>
                  <a:ln>
                    <a:noFill/>
                  </a:ln>
                </p:spPr>
                <p:txBody>
                  <a:bodyPr spcFirstLastPara="1" wrap="square" lIns="121900" tIns="121900" rIns="121900" bIns="121900" anchor="ctr" anchorCtr="0">
                    <a:noAutofit/>
                  </a:bodyPr>
                  <a:lstStyle/>
                  <a:p>
                    <a:endParaRPr sz="2400"/>
                  </a:p>
                </p:txBody>
              </p:sp>
            </p:grpSp>
          </p:grpSp>
          <p:grpSp>
            <p:nvGrpSpPr>
              <p:cNvPr id="7855" name="Google Shape;7855;p72"/>
              <p:cNvGrpSpPr/>
              <p:nvPr/>
            </p:nvGrpSpPr>
            <p:grpSpPr>
              <a:xfrm>
                <a:off x="2389399" y="3100241"/>
                <a:ext cx="363638" cy="296869"/>
                <a:chOff x="2389399" y="3100241"/>
                <a:chExt cx="363638" cy="296869"/>
              </a:xfrm>
            </p:grpSpPr>
            <p:grpSp>
              <p:nvGrpSpPr>
                <p:cNvPr id="7856" name="Google Shape;7856;p72"/>
                <p:cNvGrpSpPr/>
                <p:nvPr/>
              </p:nvGrpSpPr>
              <p:grpSpPr>
                <a:xfrm>
                  <a:off x="2493852" y="3100241"/>
                  <a:ext cx="259185" cy="98237"/>
                  <a:chOff x="2493852" y="3100241"/>
                  <a:chExt cx="259185" cy="98237"/>
                </a:xfrm>
              </p:grpSpPr>
              <p:sp>
                <p:nvSpPr>
                  <p:cNvPr id="7857" name="Google Shape;7857;p72"/>
                  <p:cNvSpPr/>
                  <p:nvPr/>
                </p:nvSpPr>
                <p:spPr>
                  <a:xfrm>
                    <a:off x="2500428" y="3106803"/>
                    <a:ext cx="246126" cy="85123"/>
                  </a:xfrm>
                  <a:custGeom>
                    <a:avLst/>
                    <a:gdLst/>
                    <a:ahLst/>
                    <a:cxnLst/>
                    <a:rect l="l" t="t" r="r" b="b"/>
                    <a:pathLst>
                      <a:path w="54064" h="18698" extrusionOk="0">
                        <a:moveTo>
                          <a:pt x="53821" y="0"/>
                        </a:moveTo>
                        <a:cubicBezTo>
                          <a:pt x="53686" y="0"/>
                          <a:pt x="53579" y="109"/>
                          <a:pt x="53579" y="242"/>
                        </a:cubicBezTo>
                        <a:lnTo>
                          <a:pt x="53579" y="5286"/>
                        </a:lnTo>
                        <a:cubicBezTo>
                          <a:pt x="53579" y="8576"/>
                          <a:pt x="50903" y="11250"/>
                          <a:pt x="47614" y="11250"/>
                        </a:cubicBezTo>
                        <a:lnTo>
                          <a:pt x="7205" y="11250"/>
                        </a:lnTo>
                        <a:cubicBezTo>
                          <a:pt x="3232" y="11250"/>
                          <a:pt x="0" y="14484"/>
                          <a:pt x="0" y="18456"/>
                        </a:cubicBezTo>
                        <a:cubicBezTo>
                          <a:pt x="0" y="18589"/>
                          <a:pt x="109" y="18698"/>
                          <a:pt x="242" y="18698"/>
                        </a:cubicBezTo>
                        <a:cubicBezTo>
                          <a:pt x="376" y="18698"/>
                          <a:pt x="485" y="18589"/>
                          <a:pt x="485" y="18456"/>
                        </a:cubicBezTo>
                        <a:cubicBezTo>
                          <a:pt x="485" y="14751"/>
                          <a:pt x="3499" y="11736"/>
                          <a:pt x="7202" y="11736"/>
                        </a:cubicBezTo>
                        <a:lnTo>
                          <a:pt x="47612" y="11736"/>
                        </a:lnTo>
                        <a:cubicBezTo>
                          <a:pt x="51169" y="11736"/>
                          <a:pt x="54063" y="8843"/>
                          <a:pt x="54063" y="5286"/>
                        </a:cubicBezTo>
                        <a:lnTo>
                          <a:pt x="54063" y="242"/>
                        </a:lnTo>
                        <a:cubicBezTo>
                          <a:pt x="54063" y="109"/>
                          <a:pt x="53955" y="0"/>
                          <a:pt x="53821" y="0"/>
                        </a:cubicBezTo>
                        <a:close/>
                      </a:path>
                    </a:pathLst>
                  </a:custGeom>
                  <a:solidFill>
                    <a:srgbClr val="9FA0A4"/>
                  </a:solidFill>
                  <a:ln>
                    <a:noFill/>
                  </a:ln>
                </p:spPr>
                <p:txBody>
                  <a:bodyPr spcFirstLastPara="1" wrap="square" lIns="121900" tIns="121900" rIns="121900" bIns="121900" anchor="ctr" anchorCtr="0">
                    <a:noAutofit/>
                  </a:bodyPr>
                  <a:lstStyle/>
                  <a:p>
                    <a:endParaRPr sz="2400"/>
                  </a:p>
                </p:txBody>
              </p:sp>
              <p:sp>
                <p:nvSpPr>
                  <p:cNvPr id="7858" name="Google Shape;7858;p72"/>
                  <p:cNvSpPr/>
                  <p:nvPr/>
                </p:nvSpPr>
                <p:spPr>
                  <a:xfrm>
                    <a:off x="2493852" y="3183117"/>
                    <a:ext cx="15360" cy="15360"/>
                  </a:xfrm>
                  <a:custGeom>
                    <a:avLst/>
                    <a:gdLst/>
                    <a:ahLst/>
                    <a:cxnLst/>
                    <a:rect l="l" t="t" r="r" b="b"/>
                    <a:pathLst>
                      <a:path w="3374" h="3374" extrusionOk="0">
                        <a:moveTo>
                          <a:pt x="1687" y="0"/>
                        </a:moveTo>
                        <a:cubicBezTo>
                          <a:pt x="755" y="0"/>
                          <a:pt x="1" y="755"/>
                          <a:pt x="1" y="1687"/>
                        </a:cubicBezTo>
                        <a:cubicBezTo>
                          <a:pt x="1" y="2619"/>
                          <a:pt x="755" y="3373"/>
                          <a:pt x="1687" y="3373"/>
                        </a:cubicBezTo>
                        <a:cubicBezTo>
                          <a:pt x="2619" y="3373"/>
                          <a:pt x="3374" y="2619"/>
                          <a:pt x="3374" y="1687"/>
                        </a:cubicBezTo>
                        <a:cubicBezTo>
                          <a:pt x="3374" y="755"/>
                          <a:pt x="2619" y="0"/>
                          <a:pt x="1687" y="0"/>
                        </a:cubicBezTo>
                        <a:close/>
                      </a:path>
                    </a:pathLst>
                  </a:custGeom>
                  <a:solidFill>
                    <a:srgbClr val="435D74"/>
                  </a:solidFill>
                  <a:ln>
                    <a:noFill/>
                  </a:ln>
                </p:spPr>
                <p:txBody>
                  <a:bodyPr spcFirstLastPara="1" wrap="square" lIns="121900" tIns="121900" rIns="121900" bIns="121900" anchor="ctr" anchorCtr="0">
                    <a:noAutofit/>
                  </a:bodyPr>
                  <a:lstStyle/>
                  <a:p>
                    <a:endParaRPr sz="2400"/>
                  </a:p>
                </p:txBody>
              </p:sp>
              <p:sp>
                <p:nvSpPr>
                  <p:cNvPr id="7859" name="Google Shape;7859;p72"/>
                  <p:cNvSpPr/>
                  <p:nvPr/>
                </p:nvSpPr>
                <p:spPr>
                  <a:xfrm>
                    <a:off x="2737686" y="3100241"/>
                    <a:ext cx="15351" cy="15356"/>
                  </a:xfrm>
                  <a:custGeom>
                    <a:avLst/>
                    <a:gdLst/>
                    <a:ahLst/>
                    <a:cxnLst/>
                    <a:rect l="l" t="t" r="r" b="b"/>
                    <a:pathLst>
                      <a:path w="3372" h="3373" extrusionOk="0">
                        <a:moveTo>
                          <a:pt x="1687" y="1"/>
                        </a:moveTo>
                        <a:cubicBezTo>
                          <a:pt x="755" y="1"/>
                          <a:pt x="1" y="754"/>
                          <a:pt x="1" y="1686"/>
                        </a:cubicBezTo>
                        <a:cubicBezTo>
                          <a:pt x="1" y="2618"/>
                          <a:pt x="755" y="3372"/>
                          <a:pt x="1687" y="3372"/>
                        </a:cubicBezTo>
                        <a:cubicBezTo>
                          <a:pt x="2619" y="3372"/>
                          <a:pt x="3372" y="2618"/>
                          <a:pt x="3372" y="1686"/>
                        </a:cubicBezTo>
                        <a:cubicBezTo>
                          <a:pt x="3372" y="754"/>
                          <a:pt x="2619" y="1"/>
                          <a:pt x="1687" y="1"/>
                        </a:cubicBezTo>
                        <a:close/>
                      </a:path>
                    </a:pathLst>
                  </a:custGeom>
                  <a:solidFill>
                    <a:srgbClr val="435D74"/>
                  </a:solidFill>
                  <a:ln>
                    <a:noFill/>
                  </a:ln>
                </p:spPr>
                <p:txBody>
                  <a:bodyPr spcFirstLastPara="1" wrap="square" lIns="121900" tIns="121900" rIns="121900" bIns="121900" anchor="ctr" anchorCtr="0">
                    <a:noAutofit/>
                  </a:bodyPr>
                  <a:lstStyle/>
                  <a:p>
                    <a:endParaRPr sz="2400"/>
                  </a:p>
                </p:txBody>
              </p:sp>
            </p:grpSp>
            <p:grpSp>
              <p:nvGrpSpPr>
                <p:cNvPr id="7860" name="Google Shape;7860;p72"/>
                <p:cNvGrpSpPr/>
                <p:nvPr/>
              </p:nvGrpSpPr>
              <p:grpSpPr>
                <a:xfrm>
                  <a:off x="2389399" y="3215065"/>
                  <a:ext cx="224343" cy="182045"/>
                  <a:chOff x="2389399" y="3215065"/>
                  <a:chExt cx="224343" cy="182045"/>
                </a:xfrm>
              </p:grpSpPr>
              <p:sp>
                <p:nvSpPr>
                  <p:cNvPr id="7861" name="Google Shape;7861;p72"/>
                  <p:cNvSpPr/>
                  <p:nvPr/>
                </p:nvSpPr>
                <p:spPr>
                  <a:xfrm>
                    <a:off x="2389399" y="3215065"/>
                    <a:ext cx="224343" cy="182045"/>
                  </a:xfrm>
                  <a:custGeom>
                    <a:avLst/>
                    <a:gdLst/>
                    <a:ahLst/>
                    <a:cxnLst/>
                    <a:rect l="l" t="t" r="r" b="b"/>
                    <a:pathLst>
                      <a:path w="49279" h="39988" extrusionOk="0">
                        <a:moveTo>
                          <a:pt x="7997" y="0"/>
                        </a:moveTo>
                        <a:cubicBezTo>
                          <a:pt x="3580" y="0"/>
                          <a:pt x="0" y="3579"/>
                          <a:pt x="0" y="7995"/>
                        </a:cubicBezTo>
                        <a:lnTo>
                          <a:pt x="0" y="31993"/>
                        </a:lnTo>
                        <a:cubicBezTo>
                          <a:pt x="0" y="36409"/>
                          <a:pt x="3580" y="39988"/>
                          <a:pt x="7997" y="39988"/>
                        </a:cubicBezTo>
                        <a:lnTo>
                          <a:pt x="41282" y="39988"/>
                        </a:lnTo>
                        <a:cubicBezTo>
                          <a:pt x="45697" y="39988"/>
                          <a:pt x="49277" y="36409"/>
                          <a:pt x="49277" y="31993"/>
                        </a:cubicBezTo>
                        <a:lnTo>
                          <a:pt x="49277" y="7995"/>
                        </a:lnTo>
                        <a:cubicBezTo>
                          <a:pt x="49278" y="3579"/>
                          <a:pt x="45697" y="0"/>
                          <a:pt x="41282" y="0"/>
                        </a:cubicBez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862" name="Google Shape;7862;p72"/>
                  <p:cNvSpPr/>
                  <p:nvPr/>
                </p:nvSpPr>
                <p:spPr>
                  <a:xfrm>
                    <a:off x="2430630" y="3305500"/>
                    <a:ext cx="140331" cy="1106"/>
                  </a:xfrm>
                  <a:custGeom>
                    <a:avLst/>
                    <a:gdLst/>
                    <a:ahLst/>
                    <a:cxnLst/>
                    <a:rect l="l" t="t" r="r" b="b"/>
                    <a:pathLst>
                      <a:path w="30825" h="243" extrusionOk="0">
                        <a:moveTo>
                          <a:pt x="123" y="0"/>
                        </a:moveTo>
                        <a:cubicBezTo>
                          <a:pt x="57" y="0"/>
                          <a:pt x="1" y="55"/>
                          <a:pt x="1" y="122"/>
                        </a:cubicBezTo>
                        <a:cubicBezTo>
                          <a:pt x="1" y="188"/>
                          <a:pt x="57" y="242"/>
                          <a:pt x="123" y="242"/>
                        </a:cubicBezTo>
                        <a:lnTo>
                          <a:pt x="30702" y="242"/>
                        </a:lnTo>
                        <a:cubicBezTo>
                          <a:pt x="30771" y="242"/>
                          <a:pt x="30825" y="190"/>
                          <a:pt x="30823" y="122"/>
                        </a:cubicBezTo>
                        <a:cubicBezTo>
                          <a:pt x="30823" y="56"/>
                          <a:pt x="30769" y="0"/>
                          <a:pt x="30702" y="0"/>
                        </a:cubicBezTo>
                        <a:close/>
                      </a:path>
                    </a:pathLst>
                  </a:custGeom>
                  <a:solidFill>
                    <a:srgbClr val="E3E9ED"/>
                  </a:solidFill>
                  <a:ln>
                    <a:noFill/>
                  </a:ln>
                </p:spPr>
                <p:txBody>
                  <a:bodyPr spcFirstLastPara="1" wrap="square" lIns="121900" tIns="121900" rIns="121900" bIns="121900" anchor="ctr" anchorCtr="0">
                    <a:noAutofit/>
                  </a:bodyPr>
                  <a:lstStyle/>
                  <a:p>
                    <a:endParaRPr sz="2400"/>
                  </a:p>
                </p:txBody>
              </p:sp>
            </p:grpSp>
          </p:grpSp>
          <p:grpSp>
            <p:nvGrpSpPr>
              <p:cNvPr id="7863" name="Google Shape;7863;p72"/>
              <p:cNvGrpSpPr/>
              <p:nvPr/>
            </p:nvGrpSpPr>
            <p:grpSpPr>
              <a:xfrm>
                <a:off x="2838475" y="3100241"/>
                <a:ext cx="363719" cy="296869"/>
                <a:chOff x="2838475" y="3100241"/>
                <a:chExt cx="363719" cy="296869"/>
              </a:xfrm>
            </p:grpSpPr>
            <p:grpSp>
              <p:nvGrpSpPr>
                <p:cNvPr id="7864" name="Google Shape;7864;p72"/>
                <p:cNvGrpSpPr/>
                <p:nvPr/>
              </p:nvGrpSpPr>
              <p:grpSpPr>
                <a:xfrm>
                  <a:off x="2838475" y="3100241"/>
                  <a:ext cx="259185" cy="98237"/>
                  <a:chOff x="2838475" y="3100241"/>
                  <a:chExt cx="259185" cy="98237"/>
                </a:xfrm>
              </p:grpSpPr>
              <p:sp>
                <p:nvSpPr>
                  <p:cNvPr id="7865" name="Google Shape;7865;p72"/>
                  <p:cNvSpPr/>
                  <p:nvPr/>
                </p:nvSpPr>
                <p:spPr>
                  <a:xfrm>
                    <a:off x="2845042" y="3106803"/>
                    <a:ext cx="246131" cy="85123"/>
                  </a:xfrm>
                  <a:custGeom>
                    <a:avLst/>
                    <a:gdLst/>
                    <a:ahLst/>
                    <a:cxnLst/>
                    <a:rect l="l" t="t" r="r" b="b"/>
                    <a:pathLst>
                      <a:path w="54065" h="18698" extrusionOk="0">
                        <a:moveTo>
                          <a:pt x="242" y="0"/>
                        </a:moveTo>
                        <a:cubicBezTo>
                          <a:pt x="109" y="0"/>
                          <a:pt x="0" y="109"/>
                          <a:pt x="0" y="242"/>
                        </a:cubicBezTo>
                        <a:lnTo>
                          <a:pt x="0" y="5286"/>
                        </a:lnTo>
                        <a:cubicBezTo>
                          <a:pt x="0" y="8843"/>
                          <a:pt x="2895" y="11736"/>
                          <a:pt x="6451" y="11736"/>
                        </a:cubicBezTo>
                        <a:lnTo>
                          <a:pt x="46862" y="11736"/>
                        </a:lnTo>
                        <a:cubicBezTo>
                          <a:pt x="50567" y="11736"/>
                          <a:pt x="53580" y="14751"/>
                          <a:pt x="53580" y="18456"/>
                        </a:cubicBezTo>
                        <a:cubicBezTo>
                          <a:pt x="53580" y="18589"/>
                          <a:pt x="53689" y="18698"/>
                          <a:pt x="53822" y="18698"/>
                        </a:cubicBezTo>
                        <a:cubicBezTo>
                          <a:pt x="53957" y="18698"/>
                          <a:pt x="54064" y="18589"/>
                          <a:pt x="54063" y="18456"/>
                        </a:cubicBezTo>
                        <a:cubicBezTo>
                          <a:pt x="54063" y="14484"/>
                          <a:pt x="50831" y="11250"/>
                          <a:pt x="46858" y="11250"/>
                        </a:cubicBezTo>
                        <a:lnTo>
                          <a:pt x="6449" y="11250"/>
                        </a:lnTo>
                        <a:cubicBezTo>
                          <a:pt x="3160" y="11250"/>
                          <a:pt x="484" y="8576"/>
                          <a:pt x="484" y="5286"/>
                        </a:cubicBezTo>
                        <a:lnTo>
                          <a:pt x="484" y="242"/>
                        </a:lnTo>
                        <a:cubicBezTo>
                          <a:pt x="484" y="109"/>
                          <a:pt x="376" y="0"/>
                          <a:pt x="242" y="0"/>
                        </a:cubicBezTo>
                        <a:close/>
                      </a:path>
                    </a:pathLst>
                  </a:custGeom>
                  <a:solidFill>
                    <a:srgbClr val="9FA0A4"/>
                  </a:solidFill>
                  <a:ln>
                    <a:noFill/>
                  </a:ln>
                </p:spPr>
                <p:txBody>
                  <a:bodyPr spcFirstLastPara="1" wrap="square" lIns="121900" tIns="121900" rIns="121900" bIns="121900" anchor="ctr" anchorCtr="0">
                    <a:noAutofit/>
                  </a:bodyPr>
                  <a:lstStyle/>
                  <a:p>
                    <a:endParaRPr sz="2400"/>
                  </a:p>
                </p:txBody>
              </p:sp>
              <p:sp>
                <p:nvSpPr>
                  <p:cNvPr id="7866" name="Google Shape;7866;p72"/>
                  <p:cNvSpPr/>
                  <p:nvPr/>
                </p:nvSpPr>
                <p:spPr>
                  <a:xfrm>
                    <a:off x="3082301" y="3183117"/>
                    <a:ext cx="15360" cy="15360"/>
                  </a:xfrm>
                  <a:custGeom>
                    <a:avLst/>
                    <a:gdLst/>
                    <a:ahLst/>
                    <a:cxnLst/>
                    <a:rect l="l" t="t" r="r" b="b"/>
                    <a:pathLst>
                      <a:path w="3374" h="3374" extrusionOk="0">
                        <a:moveTo>
                          <a:pt x="1687" y="0"/>
                        </a:moveTo>
                        <a:cubicBezTo>
                          <a:pt x="755" y="0"/>
                          <a:pt x="0" y="755"/>
                          <a:pt x="0" y="1687"/>
                        </a:cubicBezTo>
                        <a:cubicBezTo>
                          <a:pt x="0" y="2619"/>
                          <a:pt x="755" y="3373"/>
                          <a:pt x="1687" y="3373"/>
                        </a:cubicBezTo>
                        <a:cubicBezTo>
                          <a:pt x="2619" y="3373"/>
                          <a:pt x="3373" y="2619"/>
                          <a:pt x="3373" y="1687"/>
                        </a:cubicBezTo>
                        <a:cubicBezTo>
                          <a:pt x="3373" y="755"/>
                          <a:pt x="2619" y="0"/>
                          <a:pt x="1687" y="0"/>
                        </a:cubicBezTo>
                        <a:close/>
                      </a:path>
                    </a:pathLst>
                  </a:custGeom>
                  <a:solidFill>
                    <a:srgbClr val="435D74"/>
                  </a:solidFill>
                  <a:ln>
                    <a:noFill/>
                  </a:ln>
                </p:spPr>
                <p:txBody>
                  <a:bodyPr spcFirstLastPara="1" wrap="square" lIns="121900" tIns="121900" rIns="121900" bIns="121900" anchor="ctr" anchorCtr="0">
                    <a:noAutofit/>
                  </a:bodyPr>
                  <a:lstStyle/>
                  <a:p>
                    <a:endParaRPr sz="2400"/>
                  </a:p>
                </p:txBody>
              </p:sp>
              <p:sp>
                <p:nvSpPr>
                  <p:cNvPr id="7867" name="Google Shape;7867;p72"/>
                  <p:cNvSpPr/>
                  <p:nvPr/>
                </p:nvSpPr>
                <p:spPr>
                  <a:xfrm>
                    <a:off x="2838475" y="3100241"/>
                    <a:ext cx="15351" cy="15356"/>
                  </a:xfrm>
                  <a:custGeom>
                    <a:avLst/>
                    <a:gdLst/>
                    <a:ahLst/>
                    <a:cxnLst/>
                    <a:rect l="l" t="t" r="r" b="b"/>
                    <a:pathLst>
                      <a:path w="3372" h="3373" extrusionOk="0">
                        <a:moveTo>
                          <a:pt x="1685" y="1"/>
                        </a:moveTo>
                        <a:cubicBezTo>
                          <a:pt x="753" y="1"/>
                          <a:pt x="0" y="754"/>
                          <a:pt x="0" y="1686"/>
                        </a:cubicBezTo>
                        <a:cubicBezTo>
                          <a:pt x="0" y="2618"/>
                          <a:pt x="753" y="3372"/>
                          <a:pt x="1685" y="3372"/>
                        </a:cubicBezTo>
                        <a:cubicBezTo>
                          <a:pt x="2617" y="3372"/>
                          <a:pt x="3372" y="2618"/>
                          <a:pt x="3372" y="1686"/>
                        </a:cubicBezTo>
                        <a:cubicBezTo>
                          <a:pt x="3372" y="754"/>
                          <a:pt x="2617" y="1"/>
                          <a:pt x="1685" y="1"/>
                        </a:cubicBezTo>
                        <a:close/>
                      </a:path>
                    </a:pathLst>
                  </a:custGeom>
                  <a:solidFill>
                    <a:srgbClr val="435D74"/>
                  </a:solidFill>
                  <a:ln>
                    <a:noFill/>
                  </a:ln>
                </p:spPr>
                <p:txBody>
                  <a:bodyPr spcFirstLastPara="1" wrap="square" lIns="121900" tIns="121900" rIns="121900" bIns="121900" anchor="ctr" anchorCtr="0">
                    <a:noAutofit/>
                  </a:bodyPr>
                  <a:lstStyle/>
                  <a:p>
                    <a:endParaRPr sz="2400"/>
                  </a:p>
                </p:txBody>
              </p:sp>
            </p:grpSp>
            <p:grpSp>
              <p:nvGrpSpPr>
                <p:cNvPr id="7868" name="Google Shape;7868;p72"/>
                <p:cNvGrpSpPr/>
                <p:nvPr/>
              </p:nvGrpSpPr>
              <p:grpSpPr>
                <a:xfrm>
                  <a:off x="2977852" y="3215065"/>
                  <a:ext cx="224343" cy="182045"/>
                  <a:chOff x="2977852" y="3215065"/>
                  <a:chExt cx="224343" cy="182045"/>
                </a:xfrm>
              </p:grpSpPr>
              <p:sp>
                <p:nvSpPr>
                  <p:cNvPr id="7869" name="Google Shape;7869;p72"/>
                  <p:cNvSpPr/>
                  <p:nvPr/>
                </p:nvSpPr>
                <p:spPr>
                  <a:xfrm>
                    <a:off x="2977852" y="3215065"/>
                    <a:ext cx="224343" cy="182045"/>
                  </a:xfrm>
                  <a:custGeom>
                    <a:avLst/>
                    <a:gdLst/>
                    <a:ahLst/>
                    <a:cxnLst/>
                    <a:rect l="l" t="t" r="r" b="b"/>
                    <a:pathLst>
                      <a:path w="49279" h="39988" extrusionOk="0">
                        <a:moveTo>
                          <a:pt x="7995" y="0"/>
                        </a:moveTo>
                        <a:cubicBezTo>
                          <a:pt x="3580" y="0"/>
                          <a:pt x="0" y="3579"/>
                          <a:pt x="0" y="7995"/>
                        </a:cubicBezTo>
                        <a:lnTo>
                          <a:pt x="0" y="31993"/>
                        </a:lnTo>
                        <a:cubicBezTo>
                          <a:pt x="0" y="36409"/>
                          <a:pt x="3580" y="39988"/>
                          <a:pt x="7995" y="39988"/>
                        </a:cubicBezTo>
                        <a:lnTo>
                          <a:pt x="41282" y="39988"/>
                        </a:lnTo>
                        <a:cubicBezTo>
                          <a:pt x="45698" y="39988"/>
                          <a:pt x="49278" y="36409"/>
                          <a:pt x="49278" y="31993"/>
                        </a:cubicBezTo>
                        <a:lnTo>
                          <a:pt x="49278" y="7995"/>
                        </a:lnTo>
                        <a:cubicBezTo>
                          <a:pt x="49278" y="3579"/>
                          <a:pt x="45698" y="0"/>
                          <a:pt x="41282" y="0"/>
                        </a:cubicBez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870" name="Google Shape;7870;p72"/>
                  <p:cNvSpPr/>
                  <p:nvPr/>
                </p:nvSpPr>
                <p:spPr>
                  <a:xfrm>
                    <a:off x="3020598" y="3305519"/>
                    <a:ext cx="140326" cy="1106"/>
                  </a:xfrm>
                  <a:custGeom>
                    <a:avLst/>
                    <a:gdLst/>
                    <a:ahLst/>
                    <a:cxnLst/>
                    <a:rect l="l" t="t" r="r" b="b"/>
                    <a:pathLst>
                      <a:path w="30824" h="243" extrusionOk="0">
                        <a:moveTo>
                          <a:pt x="123" y="1"/>
                        </a:moveTo>
                        <a:cubicBezTo>
                          <a:pt x="57" y="1"/>
                          <a:pt x="1" y="55"/>
                          <a:pt x="1" y="121"/>
                        </a:cubicBezTo>
                        <a:cubicBezTo>
                          <a:pt x="1" y="187"/>
                          <a:pt x="57" y="243"/>
                          <a:pt x="123" y="243"/>
                        </a:cubicBezTo>
                        <a:lnTo>
                          <a:pt x="30703" y="243"/>
                        </a:lnTo>
                        <a:cubicBezTo>
                          <a:pt x="30769" y="243"/>
                          <a:pt x="30824" y="187"/>
                          <a:pt x="30824" y="121"/>
                        </a:cubicBezTo>
                        <a:cubicBezTo>
                          <a:pt x="30824" y="55"/>
                          <a:pt x="30769" y="1"/>
                          <a:pt x="30703" y="1"/>
                        </a:cubicBezTo>
                        <a:close/>
                      </a:path>
                    </a:pathLst>
                  </a:custGeom>
                  <a:solidFill>
                    <a:srgbClr val="E3E9ED"/>
                  </a:solidFill>
                  <a:ln>
                    <a:noFill/>
                  </a:ln>
                </p:spPr>
                <p:txBody>
                  <a:bodyPr spcFirstLastPara="1" wrap="square" lIns="121900" tIns="121900" rIns="121900" bIns="121900" anchor="ctr" anchorCtr="0">
                    <a:noAutofit/>
                  </a:bodyPr>
                  <a:lstStyle/>
                  <a:p>
                    <a:endParaRPr sz="2400"/>
                  </a:p>
                </p:txBody>
              </p:sp>
            </p:grpSp>
          </p:grpSp>
        </p:grpSp>
      </p:grpSp>
      <p:sp>
        <p:nvSpPr>
          <p:cNvPr id="2" name="Google Shape;1529;p70">
            <a:extLst>
              <a:ext uri="{FF2B5EF4-FFF2-40B4-BE49-F238E27FC236}">
                <a16:creationId xmlns:a16="http://schemas.microsoft.com/office/drawing/2014/main" id="{D03457C8-C754-BFC2-65F4-21CC25EF9414}"/>
              </a:ext>
            </a:extLst>
          </p:cNvPr>
          <p:cNvSpPr txBox="1">
            <a:spLocks/>
          </p:cNvSpPr>
          <p:nvPr/>
        </p:nvSpPr>
        <p:spPr>
          <a:xfrm>
            <a:off x="807367" y="338341"/>
            <a:ext cx="10280800" cy="643200"/>
          </a:xfrm>
          <a:prstGeom prst="rect">
            <a:avLst/>
          </a:prstGeom>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r>
              <a:rPr lang="fa-IR" sz="2400" dirty="0">
                <a:solidFill>
                  <a:schemeClr val="tx1"/>
                </a:solidFill>
                <a:cs typeface="B Nazanin" panose="00000700000000000000" pitchFamily="2" charset="-78"/>
              </a:rPr>
              <a:t>انواع جدولها و نمودارها:</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7874"/>
        <p:cNvGrpSpPr/>
        <p:nvPr/>
      </p:nvGrpSpPr>
      <p:grpSpPr>
        <a:xfrm>
          <a:off x="0" y="0"/>
          <a:ext cx="0" cy="0"/>
          <a:chOff x="0" y="0"/>
          <a:chExt cx="0" cy="0"/>
        </a:xfrm>
      </p:grpSpPr>
      <p:grpSp>
        <p:nvGrpSpPr>
          <p:cNvPr id="7875" name="Google Shape;7875;p73"/>
          <p:cNvGrpSpPr/>
          <p:nvPr/>
        </p:nvGrpSpPr>
        <p:grpSpPr>
          <a:xfrm>
            <a:off x="936117" y="4207896"/>
            <a:ext cx="3187219" cy="1366400"/>
            <a:chOff x="728925" y="3296613"/>
            <a:chExt cx="2390414" cy="1024800"/>
          </a:xfrm>
        </p:grpSpPr>
        <p:grpSp>
          <p:nvGrpSpPr>
            <p:cNvPr id="7876" name="Google Shape;7876;p73"/>
            <p:cNvGrpSpPr/>
            <p:nvPr/>
          </p:nvGrpSpPr>
          <p:grpSpPr>
            <a:xfrm>
              <a:off x="728925" y="3619800"/>
              <a:ext cx="2390414" cy="500893"/>
              <a:chOff x="728925" y="3619800"/>
              <a:chExt cx="2390414" cy="500893"/>
            </a:xfrm>
          </p:grpSpPr>
          <p:sp>
            <p:nvSpPr>
              <p:cNvPr id="7877" name="Google Shape;7877;p73"/>
              <p:cNvSpPr/>
              <p:nvPr/>
            </p:nvSpPr>
            <p:spPr>
              <a:xfrm>
                <a:off x="728925" y="3619800"/>
                <a:ext cx="2390400" cy="167100"/>
              </a:xfrm>
              <a:prstGeom prst="rect">
                <a:avLst/>
              </a:prstGeom>
              <a:noFill/>
              <a:ln w="9525" cap="flat" cmpd="sng">
                <a:solidFill>
                  <a:srgbClr val="E3E7EA"/>
                </a:solidFill>
                <a:prstDash val="solid"/>
                <a:round/>
                <a:headEnd type="none" w="sm" len="sm"/>
                <a:tailEnd type="none" w="sm" len="sm"/>
              </a:ln>
            </p:spPr>
            <p:txBody>
              <a:bodyPr spcFirstLastPara="1" wrap="square" lIns="121900" tIns="121900" rIns="121900" bIns="121900" anchor="ctr" anchorCtr="0">
                <a:noAutofit/>
              </a:bodyPr>
              <a:lstStyle/>
              <a:p>
                <a:endParaRPr sz="267"/>
              </a:p>
            </p:txBody>
          </p:sp>
          <p:sp>
            <p:nvSpPr>
              <p:cNvPr id="7878" name="Google Shape;7878;p73"/>
              <p:cNvSpPr/>
              <p:nvPr/>
            </p:nvSpPr>
            <p:spPr>
              <a:xfrm>
                <a:off x="728939" y="3953593"/>
                <a:ext cx="2390400" cy="167100"/>
              </a:xfrm>
              <a:prstGeom prst="rect">
                <a:avLst/>
              </a:prstGeom>
              <a:noFill/>
              <a:ln w="9525" cap="flat" cmpd="sng">
                <a:solidFill>
                  <a:srgbClr val="E3E7EA"/>
                </a:solidFill>
                <a:prstDash val="solid"/>
                <a:round/>
                <a:headEnd type="none" w="sm" len="sm"/>
                <a:tailEnd type="none" w="sm" len="sm"/>
              </a:ln>
            </p:spPr>
            <p:txBody>
              <a:bodyPr spcFirstLastPara="1" wrap="square" lIns="121900" tIns="121900" rIns="121900" bIns="121900" anchor="ctr" anchorCtr="0">
                <a:noAutofit/>
              </a:bodyPr>
              <a:lstStyle/>
              <a:p>
                <a:endParaRPr sz="267"/>
              </a:p>
            </p:txBody>
          </p:sp>
        </p:grpSp>
        <p:grpSp>
          <p:nvGrpSpPr>
            <p:cNvPr id="7879" name="Google Shape;7879;p73"/>
            <p:cNvGrpSpPr/>
            <p:nvPr/>
          </p:nvGrpSpPr>
          <p:grpSpPr>
            <a:xfrm>
              <a:off x="1348050" y="3296613"/>
              <a:ext cx="1706152" cy="1024800"/>
              <a:chOff x="1348050" y="3296613"/>
              <a:chExt cx="1706152" cy="1024800"/>
            </a:xfrm>
          </p:grpSpPr>
          <p:sp>
            <p:nvSpPr>
              <p:cNvPr id="7880" name="Google Shape;7880;p73"/>
              <p:cNvSpPr/>
              <p:nvPr/>
            </p:nvSpPr>
            <p:spPr>
              <a:xfrm>
                <a:off x="1348050" y="3296613"/>
                <a:ext cx="307200" cy="1024800"/>
              </a:xfrm>
              <a:prstGeom prst="rect">
                <a:avLst/>
              </a:prstGeom>
              <a:noFill/>
              <a:ln w="9525" cap="flat" cmpd="sng">
                <a:solidFill>
                  <a:srgbClr val="D6DBE0"/>
                </a:solidFill>
                <a:prstDash val="solid"/>
                <a:round/>
                <a:headEnd type="none" w="sm" len="sm"/>
                <a:tailEnd type="none" w="sm" len="sm"/>
              </a:ln>
            </p:spPr>
            <p:txBody>
              <a:bodyPr spcFirstLastPara="1" wrap="square" lIns="121900" tIns="121900" rIns="121900" bIns="121900" anchor="ctr" anchorCtr="0">
                <a:noAutofit/>
              </a:bodyPr>
              <a:lstStyle/>
              <a:p>
                <a:endParaRPr sz="267"/>
              </a:p>
            </p:txBody>
          </p:sp>
          <p:sp>
            <p:nvSpPr>
              <p:cNvPr id="7881" name="Google Shape;7881;p73"/>
              <p:cNvSpPr/>
              <p:nvPr/>
            </p:nvSpPr>
            <p:spPr>
              <a:xfrm>
                <a:off x="1687082" y="3296613"/>
                <a:ext cx="307200" cy="1024800"/>
              </a:xfrm>
              <a:prstGeom prst="rect">
                <a:avLst/>
              </a:prstGeom>
              <a:noFill/>
              <a:ln w="9525" cap="flat" cmpd="sng">
                <a:solidFill>
                  <a:srgbClr val="D6DBE0"/>
                </a:solidFill>
                <a:prstDash val="solid"/>
                <a:round/>
                <a:headEnd type="none" w="sm" len="sm"/>
                <a:tailEnd type="none" w="sm" len="sm"/>
              </a:ln>
            </p:spPr>
            <p:txBody>
              <a:bodyPr spcFirstLastPara="1" wrap="square" lIns="121900" tIns="121900" rIns="121900" bIns="121900" anchor="ctr" anchorCtr="0">
                <a:noAutofit/>
              </a:bodyPr>
              <a:lstStyle/>
              <a:p>
                <a:endParaRPr sz="267"/>
              </a:p>
            </p:txBody>
          </p:sp>
          <p:sp>
            <p:nvSpPr>
              <p:cNvPr id="7882" name="Google Shape;7882;p73"/>
              <p:cNvSpPr/>
              <p:nvPr/>
            </p:nvSpPr>
            <p:spPr>
              <a:xfrm>
                <a:off x="2040389" y="3296613"/>
                <a:ext cx="307200" cy="1024800"/>
              </a:xfrm>
              <a:prstGeom prst="rect">
                <a:avLst/>
              </a:prstGeom>
              <a:noFill/>
              <a:ln w="9525" cap="flat" cmpd="sng">
                <a:solidFill>
                  <a:srgbClr val="D6DBE0"/>
                </a:solidFill>
                <a:prstDash val="solid"/>
                <a:round/>
                <a:headEnd type="none" w="sm" len="sm"/>
                <a:tailEnd type="none" w="sm" len="sm"/>
              </a:ln>
            </p:spPr>
            <p:txBody>
              <a:bodyPr spcFirstLastPara="1" wrap="square" lIns="121900" tIns="121900" rIns="121900" bIns="121900" anchor="ctr" anchorCtr="0">
                <a:noAutofit/>
              </a:bodyPr>
              <a:lstStyle/>
              <a:p>
                <a:endParaRPr sz="267"/>
              </a:p>
            </p:txBody>
          </p:sp>
          <p:sp>
            <p:nvSpPr>
              <p:cNvPr id="7883" name="Google Shape;7883;p73"/>
              <p:cNvSpPr/>
              <p:nvPr/>
            </p:nvSpPr>
            <p:spPr>
              <a:xfrm>
                <a:off x="2393695" y="3296613"/>
                <a:ext cx="307200" cy="1024800"/>
              </a:xfrm>
              <a:prstGeom prst="rect">
                <a:avLst/>
              </a:prstGeom>
              <a:noFill/>
              <a:ln w="9525" cap="flat" cmpd="sng">
                <a:solidFill>
                  <a:srgbClr val="D6DBE0"/>
                </a:solidFill>
                <a:prstDash val="solid"/>
                <a:round/>
                <a:headEnd type="none" w="sm" len="sm"/>
                <a:tailEnd type="none" w="sm" len="sm"/>
              </a:ln>
            </p:spPr>
            <p:txBody>
              <a:bodyPr spcFirstLastPara="1" wrap="square" lIns="121900" tIns="121900" rIns="121900" bIns="121900" anchor="ctr" anchorCtr="0">
                <a:noAutofit/>
              </a:bodyPr>
              <a:lstStyle/>
              <a:p>
                <a:endParaRPr sz="267"/>
              </a:p>
            </p:txBody>
          </p:sp>
          <p:sp>
            <p:nvSpPr>
              <p:cNvPr id="7884" name="Google Shape;7884;p73"/>
              <p:cNvSpPr/>
              <p:nvPr/>
            </p:nvSpPr>
            <p:spPr>
              <a:xfrm>
                <a:off x="2747002" y="3296613"/>
                <a:ext cx="307200" cy="1024800"/>
              </a:xfrm>
              <a:prstGeom prst="rect">
                <a:avLst/>
              </a:prstGeom>
              <a:noFill/>
              <a:ln w="9525" cap="flat" cmpd="sng">
                <a:solidFill>
                  <a:srgbClr val="D6DBE0"/>
                </a:solidFill>
                <a:prstDash val="solid"/>
                <a:round/>
                <a:headEnd type="none" w="sm" len="sm"/>
                <a:tailEnd type="none" w="sm" len="sm"/>
              </a:ln>
            </p:spPr>
            <p:txBody>
              <a:bodyPr spcFirstLastPara="1" wrap="square" lIns="121900" tIns="121900" rIns="121900" bIns="121900" anchor="ctr" anchorCtr="0">
                <a:noAutofit/>
              </a:bodyPr>
              <a:lstStyle/>
              <a:p>
                <a:endParaRPr sz="267"/>
              </a:p>
            </p:txBody>
          </p:sp>
        </p:grpSp>
        <p:grpSp>
          <p:nvGrpSpPr>
            <p:cNvPr id="7885" name="Google Shape;7885;p73"/>
            <p:cNvGrpSpPr/>
            <p:nvPr/>
          </p:nvGrpSpPr>
          <p:grpSpPr>
            <a:xfrm>
              <a:off x="1455707" y="3654858"/>
              <a:ext cx="1491150" cy="417657"/>
              <a:chOff x="1455707" y="3654858"/>
              <a:chExt cx="1491150" cy="417657"/>
            </a:xfrm>
          </p:grpSpPr>
          <p:sp>
            <p:nvSpPr>
              <p:cNvPr id="7886" name="Google Shape;7886;p73"/>
              <p:cNvSpPr/>
              <p:nvPr/>
            </p:nvSpPr>
            <p:spPr>
              <a:xfrm>
                <a:off x="1472938" y="3687620"/>
                <a:ext cx="60030" cy="35796"/>
              </a:xfrm>
              <a:custGeom>
                <a:avLst/>
                <a:gdLst/>
                <a:ahLst/>
                <a:cxnLst/>
                <a:rect l="l" t="t" r="r" b="b"/>
                <a:pathLst>
                  <a:path w="9336" h="5567" extrusionOk="0">
                    <a:moveTo>
                      <a:pt x="1876" y="0"/>
                    </a:moveTo>
                    <a:cubicBezTo>
                      <a:pt x="1831" y="0"/>
                      <a:pt x="1787" y="18"/>
                      <a:pt x="1751" y="54"/>
                    </a:cubicBezTo>
                    <a:lnTo>
                      <a:pt x="84" y="1721"/>
                    </a:lnTo>
                    <a:cubicBezTo>
                      <a:pt x="1" y="1804"/>
                      <a:pt x="1" y="1899"/>
                      <a:pt x="84" y="1983"/>
                    </a:cubicBezTo>
                    <a:lnTo>
                      <a:pt x="3263" y="5162"/>
                    </a:lnTo>
                    <a:cubicBezTo>
                      <a:pt x="3513" y="5412"/>
                      <a:pt x="3858" y="5566"/>
                      <a:pt x="4215" y="5566"/>
                    </a:cubicBezTo>
                    <a:cubicBezTo>
                      <a:pt x="4573" y="5566"/>
                      <a:pt x="4918" y="5435"/>
                      <a:pt x="5168" y="5162"/>
                    </a:cubicBezTo>
                    <a:lnTo>
                      <a:pt x="9252" y="1090"/>
                    </a:lnTo>
                    <a:cubicBezTo>
                      <a:pt x="9335" y="1006"/>
                      <a:pt x="9335" y="887"/>
                      <a:pt x="9276" y="828"/>
                    </a:cubicBezTo>
                    <a:cubicBezTo>
                      <a:pt x="9240" y="792"/>
                      <a:pt x="9195" y="774"/>
                      <a:pt x="9151" y="774"/>
                    </a:cubicBezTo>
                    <a:cubicBezTo>
                      <a:pt x="9106" y="774"/>
                      <a:pt x="9061" y="792"/>
                      <a:pt x="9026" y="828"/>
                    </a:cubicBezTo>
                    <a:lnTo>
                      <a:pt x="4942" y="4912"/>
                    </a:lnTo>
                    <a:cubicBezTo>
                      <a:pt x="4751" y="5102"/>
                      <a:pt x="4501" y="5209"/>
                      <a:pt x="4227" y="5209"/>
                    </a:cubicBezTo>
                    <a:cubicBezTo>
                      <a:pt x="3965" y="5209"/>
                      <a:pt x="3715" y="5102"/>
                      <a:pt x="3513" y="4912"/>
                    </a:cubicBezTo>
                    <a:lnTo>
                      <a:pt x="453" y="1840"/>
                    </a:lnTo>
                    <a:lnTo>
                      <a:pt x="1870" y="435"/>
                    </a:lnTo>
                    <a:lnTo>
                      <a:pt x="2370" y="935"/>
                    </a:lnTo>
                    <a:cubicBezTo>
                      <a:pt x="2406" y="971"/>
                      <a:pt x="2450" y="988"/>
                      <a:pt x="2495" y="988"/>
                    </a:cubicBezTo>
                    <a:cubicBezTo>
                      <a:pt x="2540" y="988"/>
                      <a:pt x="2584" y="971"/>
                      <a:pt x="2620" y="935"/>
                    </a:cubicBezTo>
                    <a:cubicBezTo>
                      <a:pt x="2703" y="863"/>
                      <a:pt x="2703" y="756"/>
                      <a:pt x="2620" y="685"/>
                    </a:cubicBezTo>
                    <a:lnTo>
                      <a:pt x="2001" y="54"/>
                    </a:lnTo>
                    <a:cubicBezTo>
                      <a:pt x="1965" y="18"/>
                      <a:pt x="1920" y="0"/>
                      <a:pt x="1876" y="0"/>
                    </a:cubicBezTo>
                    <a:close/>
                  </a:path>
                </a:pathLst>
              </a:custGeom>
              <a:solidFill>
                <a:srgbClr val="E3E9ED"/>
              </a:solidFill>
              <a:ln>
                <a:noFill/>
              </a:ln>
            </p:spPr>
            <p:txBody>
              <a:bodyPr spcFirstLastPara="1" wrap="square" lIns="121900" tIns="121900" rIns="121900" bIns="121900" anchor="ctr" anchorCtr="0">
                <a:noAutofit/>
              </a:bodyPr>
              <a:lstStyle/>
              <a:p>
                <a:endParaRPr sz="2400"/>
              </a:p>
            </p:txBody>
          </p:sp>
          <p:sp>
            <p:nvSpPr>
              <p:cNvPr id="7887" name="Google Shape;7887;p73"/>
              <p:cNvSpPr/>
              <p:nvPr/>
            </p:nvSpPr>
            <p:spPr>
              <a:xfrm>
                <a:off x="1490853" y="3669628"/>
                <a:ext cx="54211" cy="34568"/>
              </a:xfrm>
              <a:custGeom>
                <a:avLst/>
                <a:gdLst/>
                <a:ahLst/>
                <a:cxnLst/>
                <a:rect l="l" t="t" r="r" b="b"/>
                <a:pathLst>
                  <a:path w="8431" h="5376" extrusionOk="0">
                    <a:moveTo>
                      <a:pt x="6585" y="0"/>
                    </a:moveTo>
                    <a:cubicBezTo>
                      <a:pt x="6540" y="0"/>
                      <a:pt x="6495" y="18"/>
                      <a:pt x="6454" y="54"/>
                    </a:cubicBezTo>
                    <a:lnTo>
                      <a:pt x="1548" y="4971"/>
                    </a:lnTo>
                    <a:cubicBezTo>
                      <a:pt x="1513" y="4995"/>
                      <a:pt x="1477" y="5007"/>
                      <a:pt x="1429" y="5007"/>
                    </a:cubicBezTo>
                    <a:cubicBezTo>
                      <a:pt x="1382" y="5007"/>
                      <a:pt x="1346" y="4995"/>
                      <a:pt x="1310" y="4971"/>
                    </a:cubicBezTo>
                    <a:lnTo>
                      <a:pt x="334" y="3983"/>
                    </a:lnTo>
                    <a:cubicBezTo>
                      <a:pt x="292" y="3947"/>
                      <a:pt x="248" y="3929"/>
                      <a:pt x="203" y="3929"/>
                    </a:cubicBezTo>
                    <a:cubicBezTo>
                      <a:pt x="158" y="3929"/>
                      <a:pt x="114" y="3947"/>
                      <a:pt x="72" y="3983"/>
                    </a:cubicBezTo>
                    <a:cubicBezTo>
                      <a:pt x="1" y="4054"/>
                      <a:pt x="1" y="4161"/>
                      <a:pt x="72" y="4245"/>
                    </a:cubicBezTo>
                    <a:lnTo>
                      <a:pt x="1060" y="5221"/>
                    </a:lnTo>
                    <a:cubicBezTo>
                      <a:pt x="1156" y="5328"/>
                      <a:pt x="1275" y="5376"/>
                      <a:pt x="1417" y="5376"/>
                    </a:cubicBezTo>
                    <a:cubicBezTo>
                      <a:pt x="1548" y="5376"/>
                      <a:pt x="1679" y="5316"/>
                      <a:pt x="1775" y="5221"/>
                    </a:cubicBezTo>
                    <a:lnTo>
                      <a:pt x="6549" y="447"/>
                    </a:lnTo>
                    <a:lnTo>
                      <a:pt x="7966" y="1852"/>
                    </a:lnTo>
                    <a:lnTo>
                      <a:pt x="6704" y="3126"/>
                    </a:lnTo>
                    <a:cubicBezTo>
                      <a:pt x="6621" y="3197"/>
                      <a:pt x="6621" y="3304"/>
                      <a:pt x="6704" y="3376"/>
                    </a:cubicBezTo>
                    <a:cubicBezTo>
                      <a:pt x="6740" y="3411"/>
                      <a:pt x="6784" y="3429"/>
                      <a:pt x="6829" y="3429"/>
                    </a:cubicBezTo>
                    <a:cubicBezTo>
                      <a:pt x="6874" y="3429"/>
                      <a:pt x="6918" y="3411"/>
                      <a:pt x="6954" y="3376"/>
                    </a:cubicBezTo>
                    <a:lnTo>
                      <a:pt x="8347" y="1983"/>
                    </a:lnTo>
                    <a:cubicBezTo>
                      <a:pt x="8383" y="1947"/>
                      <a:pt x="8395" y="1899"/>
                      <a:pt x="8395" y="1864"/>
                    </a:cubicBezTo>
                    <a:cubicBezTo>
                      <a:pt x="8430" y="1816"/>
                      <a:pt x="8406" y="1768"/>
                      <a:pt x="8383" y="1721"/>
                    </a:cubicBezTo>
                    <a:lnTo>
                      <a:pt x="6716" y="54"/>
                    </a:lnTo>
                    <a:cubicBezTo>
                      <a:pt x="6674" y="18"/>
                      <a:pt x="6629" y="0"/>
                      <a:pt x="6585" y="0"/>
                    </a:cubicBezTo>
                    <a:close/>
                  </a:path>
                </a:pathLst>
              </a:custGeom>
              <a:solidFill>
                <a:srgbClr val="E3E9ED"/>
              </a:solidFill>
              <a:ln>
                <a:noFill/>
              </a:ln>
            </p:spPr>
            <p:txBody>
              <a:bodyPr spcFirstLastPara="1" wrap="square" lIns="121900" tIns="121900" rIns="121900" bIns="121900" anchor="ctr" anchorCtr="0">
                <a:noAutofit/>
              </a:bodyPr>
              <a:lstStyle/>
              <a:p>
                <a:endParaRPr sz="2400"/>
              </a:p>
            </p:txBody>
          </p:sp>
          <p:sp>
            <p:nvSpPr>
              <p:cNvPr id="7888" name="Google Shape;7888;p73"/>
              <p:cNvSpPr/>
              <p:nvPr/>
            </p:nvSpPr>
            <p:spPr>
              <a:xfrm>
                <a:off x="1819181" y="4031425"/>
                <a:ext cx="60030" cy="35796"/>
              </a:xfrm>
              <a:custGeom>
                <a:avLst/>
                <a:gdLst/>
                <a:ahLst/>
                <a:cxnLst/>
                <a:rect l="l" t="t" r="r" b="b"/>
                <a:pathLst>
                  <a:path w="9336" h="5567" extrusionOk="0">
                    <a:moveTo>
                      <a:pt x="1876" y="0"/>
                    </a:moveTo>
                    <a:cubicBezTo>
                      <a:pt x="1831" y="0"/>
                      <a:pt x="1787" y="18"/>
                      <a:pt x="1751" y="54"/>
                    </a:cubicBezTo>
                    <a:lnTo>
                      <a:pt x="84" y="1721"/>
                    </a:lnTo>
                    <a:cubicBezTo>
                      <a:pt x="1" y="1804"/>
                      <a:pt x="1" y="1899"/>
                      <a:pt x="84" y="1983"/>
                    </a:cubicBezTo>
                    <a:lnTo>
                      <a:pt x="3263" y="5162"/>
                    </a:lnTo>
                    <a:cubicBezTo>
                      <a:pt x="3513" y="5412"/>
                      <a:pt x="3858" y="5566"/>
                      <a:pt x="4215" y="5566"/>
                    </a:cubicBezTo>
                    <a:cubicBezTo>
                      <a:pt x="4573" y="5566"/>
                      <a:pt x="4918" y="5435"/>
                      <a:pt x="5168" y="5162"/>
                    </a:cubicBezTo>
                    <a:lnTo>
                      <a:pt x="9252" y="1090"/>
                    </a:lnTo>
                    <a:cubicBezTo>
                      <a:pt x="9335" y="1006"/>
                      <a:pt x="9335" y="887"/>
                      <a:pt x="9276" y="828"/>
                    </a:cubicBezTo>
                    <a:cubicBezTo>
                      <a:pt x="9240" y="792"/>
                      <a:pt x="9195" y="774"/>
                      <a:pt x="9151" y="774"/>
                    </a:cubicBezTo>
                    <a:cubicBezTo>
                      <a:pt x="9106" y="774"/>
                      <a:pt x="9061" y="792"/>
                      <a:pt x="9026" y="828"/>
                    </a:cubicBezTo>
                    <a:lnTo>
                      <a:pt x="4942" y="4912"/>
                    </a:lnTo>
                    <a:cubicBezTo>
                      <a:pt x="4751" y="5102"/>
                      <a:pt x="4501" y="5209"/>
                      <a:pt x="4227" y="5209"/>
                    </a:cubicBezTo>
                    <a:cubicBezTo>
                      <a:pt x="3965" y="5209"/>
                      <a:pt x="3715" y="5102"/>
                      <a:pt x="3513" y="4912"/>
                    </a:cubicBezTo>
                    <a:lnTo>
                      <a:pt x="453" y="1840"/>
                    </a:lnTo>
                    <a:lnTo>
                      <a:pt x="1870" y="435"/>
                    </a:lnTo>
                    <a:lnTo>
                      <a:pt x="2370" y="935"/>
                    </a:lnTo>
                    <a:cubicBezTo>
                      <a:pt x="2406" y="971"/>
                      <a:pt x="2450" y="988"/>
                      <a:pt x="2495" y="988"/>
                    </a:cubicBezTo>
                    <a:cubicBezTo>
                      <a:pt x="2540" y="988"/>
                      <a:pt x="2584" y="971"/>
                      <a:pt x="2620" y="935"/>
                    </a:cubicBezTo>
                    <a:cubicBezTo>
                      <a:pt x="2703" y="863"/>
                      <a:pt x="2703" y="756"/>
                      <a:pt x="2620" y="685"/>
                    </a:cubicBezTo>
                    <a:lnTo>
                      <a:pt x="2001" y="54"/>
                    </a:lnTo>
                    <a:cubicBezTo>
                      <a:pt x="1965" y="18"/>
                      <a:pt x="1920" y="0"/>
                      <a:pt x="1876" y="0"/>
                    </a:cubicBezTo>
                    <a:close/>
                  </a:path>
                </a:pathLst>
              </a:custGeom>
              <a:solidFill>
                <a:srgbClr val="E3E9ED"/>
              </a:solidFill>
              <a:ln>
                <a:noFill/>
              </a:ln>
            </p:spPr>
            <p:txBody>
              <a:bodyPr spcFirstLastPara="1" wrap="square" lIns="121900" tIns="121900" rIns="121900" bIns="121900" anchor="ctr" anchorCtr="0">
                <a:noAutofit/>
              </a:bodyPr>
              <a:lstStyle/>
              <a:p>
                <a:endParaRPr sz="2400"/>
              </a:p>
            </p:txBody>
          </p:sp>
          <p:sp>
            <p:nvSpPr>
              <p:cNvPr id="7889" name="Google Shape;7889;p73"/>
              <p:cNvSpPr/>
              <p:nvPr/>
            </p:nvSpPr>
            <p:spPr>
              <a:xfrm>
                <a:off x="1837096" y="4013433"/>
                <a:ext cx="54211" cy="34568"/>
              </a:xfrm>
              <a:custGeom>
                <a:avLst/>
                <a:gdLst/>
                <a:ahLst/>
                <a:cxnLst/>
                <a:rect l="l" t="t" r="r" b="b"/>
                <a:pathLst>
                  <a:path w="8431" h="5376" extrusionOk="0">
                    <a:moveTo>
                      <a:pt x="6585" y="0"/>
                    </a:moveTo>
                    <a:cubicBezTo>
                      <a:pt x="6540" y="0"/>
                      <a:pt x="6495" y="18"/>
                      <a:pt x="6454" y="54"/>
                    </a:cubicBezTo>
                    <a:lnTo>
                      <a:pt x="1548" y="4971"/>
                    </a:lnTo>
                    <a:cubicBezTo>
                      <a:pt x="1513" y="4995"/>
                      <a:pt x="1477" y="5007"/>
                      <a:pt x="1429" y="5007"/>
                    </a:cubicBezTo>
                    <a:cubicBezTo>
                      <a:pt x="1382" y="5007"/>
                      <a:pt x="1346" y="4995"/>
                      <a:pt x="1310" y="4971"/>
                    </a:cubicBezTo>
                    <a:lnTo>
                      <a:pt x="334" y="3983"/>
                    </a:lnTo>
                    <a:cubicBezTo>
                      <a:pt x="292" y="3947"/>
                      <a:pt x="248" y="3929"/>
                      <a:pt x="203" y="3929"/>
                    </a:cubicBezTo>
                    <a:cubicBezTo>
                      <a:pt x="158" y="3929"/>
                      <a:pt x="114" y="3947"/>
                      <a:pt x="72" y="3983"/>
                    </a:cubicBezTo>
                    <a:cubicBezTo>
                      <a:pt x="1" y="4054"/>
                      <a:pt x="1" y="4161"/>
                      <a:pt x="72" y="4245"/>
                    </a:cubicBezTo>
                    <a:lnTo>
                      <a:pt x="1060" y="5221"/>
                    </a:lnTo>
                    <a:cubicBezTo>
                      <a:pt x="1156" y="5328"/>
                      <a:pt x="1275" y="5376"/>
                      <a:pt x="1417" y="5376"/>
                    </a:cubicBezTo>
                    <a:cubicBezTo>
                      <a:pt x="1548" y="5376"/>
                      <a:pt x="1679" y="5316"/>
                      <a:pt x="1775" y="5221"/>
                    </a:cubicBezTo>
                    <a:lnTo>
                      <a:pt x="6549" y="447"/>
                    </a:lnTo>
                    <a:lnTo>
                      <a:pt x="7966" y="1852"/>
                    </a:lnTo>
                    <a:lnTo>
                      <a:pt x="6704" y="3126"/>
                    </a:lnTo>
                    <a:cubicBezTo>
                      <a:pt x="6621" y="3197"/>
                      <a:pt x="6621" y="3304"/>
                      <a:pt x="6704" y="3376"/>
                    </a:cubicBezTo>
                    <a:cubicBezTo>
                      <a:pt x="6740" y="3411"/>
                      <a:pt x="6784" y="3429"/>
                      <a:pt x="6829" y="3429"/>
                    </a:cubicBezTo>
                    <a:cubicBezTo>
                      <a:pt x="6874" y="3429"/>
                      <a:pt x="6918" y="3411"/>
                      <a:pt x="6954" y="3376"/>
                    </a:cubicBezTo>
                    <a:lnTo>
                      <a:pt x="8347" y="1983"/>
                    </a:lnTo>
                    <a:cubicBezTo>
                      <a:pt x="8383" y="1947"/>
                      <a:pt x="8395" y="1899"/>
                      <a:pt x="8395" y="1864"/>
                    </a:cubicBezTo>
                    <a:cubicBezTo>
                      <a:pt x="8430" y="1816"/>
                      <a:pt x="8406" y="1768"/>
                      <a:pt x="8383" y="1721"/>
                    </a:cubicBezTo>
                    <a:lnTo>
                      <a:pt x="6716" y="54"/>
                    </a:lnTo>
                    <a:cubicBezTo>
                      <a:pt x="6674" y="18"/>
                      <a:pt x="6629" y="0"/>
                      <a:pt x="6585" y="0"/>
                    </a:cubicBezTo>
                    <a:close/>
                  </a:path>
                </a:pathLst>
              </a:custGeom>
              <a:solidFill>
                <a:srgbClr val="E3E9ED"/>
              </a:solidFill>
              <a:ln>
                <a:noFill/>
              </a:ln>
            </p:spPr>
            <p:txBody>
              <a:bodyPr spcFirstLastPara="1" wrap="square" lIns="121900" tIns="121900" rIns="121900" bIns="121900" anchor="ctr" anchorCtr="0">
                <a:noAutofit/>
              </a:bodyPr>
              <a:lstStyle/>
              <a:p>
                <a:endParaRPr sz="2400"/>
              </a:p>
            </p:txBody>
          </p:sp>
          <p:sp>
            <p:nvSpPr>
              <p:cNvPr id="7890" name="Google Shape;7890;p73"/>
              <p:cNvSpPr/>
              <p:nvPr/>
            </p:nvSpPr>
            <p:spPr>
              <a:xfrm>
                <a:off x="1478676" y="4008202"/>
                <a:ext cx="41351" cy="64313"/>
              </a:xfrm>
              <a:custGeom>
                <a:avLst/>
                <a:gdLst/>
                <a:ahLst/>
                <a:cxnLst/>
                <a:rect l="l" t="t" r="r" b="b"/>
                <a:pathLst>
                  <a:path w="6431" h="10002" extrusionOk="0">
                    <a:moveTo>
                      <a:pt x="4025" y="0"/>
                    </a:moveTo>
                    <a:cubicBezTo>
                      <a:pt x="3870" y="0"/>
                      <a:pt x="3704" y="60"/>
                      <a:pt x="3608" y="179"/>
                    </a:cubicBezTo>
                    <a:lnTo>
                      <a:pt x="1465" y="2322"/>
                    </a:lnTo>
                    <a:lnTo>
                      <a:pt x="299" y="1167"/>
                    </a:lnTo>
                    <a:cubicBezTo>
                      <a:pt x="269" y="1138"/>
                      <a:pt x="227" y="1123"/>
                      <a:pt x="184" y="1123"/>
                    </a:cubicBezTo>
                    <a:cubicBezTo>
                      <a:pt x="141" y="1123"/>
                      <a:pt x="96" y="1138"/>
                      <a:pt x="60" y="1167"/>
                    </a:cubicBezTo>
                    <a:cubicBezTo>
                      <a:pt x="1" y="1227"/>
                      <a:pt x="1" y="1322"/>
                      <a:pt x="60" y="1405"/>
                    </a:cubicBezTo>
                    <a:lnTo>
                      <a:pt x="1346" y="2679"/>
                    </a:lnTo>
                    <a:cubicBezTo>
                      <a:pt x="1370" y="2715"/>
                      <a:pt x="1418" y="2727"/>
                      <a:pt x="1465" y="2727"/>
                    </a:cubicBezTo>
                    <a:cubicBezTo>
                      <a:pt x="1501" y="2727"/>
                      <a:pt x="1549" y="2715"/>
                      <a:pt x="1584" y="2679"/>
                    </a:cubicBezTo>
                    <a:lnTo>
                      <a:pt x="3847" y="417"/>
                    </a:lnTo>
                    <a:cubicBezTo>
                      <a:pt x="3882" y="370"/>
                      <a:pt x="3966" y="346"/>
                      <a:pt x="4037" y="346"/>
                    </a:cubicBezTo>
                    <a:cubicBezTo>
                      <a:pt x="4109" y="346"/>
                      <a:pt x="4168" y="370"/>
                      <a:pt x="4228" y="417"/>
                    </a:cubicBezTo>
                    <a:lnTo>
                      <a:pt x="6049" y="2239"/>
                    </a:lnTo>
                    <a:cubicBezTo>
                      <a:pt x="6085" y="2275"/>
                      <a:pt x="6121" y="2358"/>
                      <a:pt x="6121" y="2429"/>
                    </a:cubicBezTo>
                    <a:cubicBezTo>
                      <a:pt x="6121" y="2501"/>
                      <a:pt x="6085" y="2560"/>
                      <a:pt x="6049" y="2620"/>
                    </a:cubicBezTo>
                    <a:lnTo>
                      <a:pt x="3775" y="4882"/>
                    </a:lnTo>
                    <a:cubicBezTo>
                      <a:pt x="3716" y="4942"/>
                      <a:pt x="3716" y="5049"/>
                      <a:pt x="3775" y="5120"/>
                    </a:cubicBezTo>
                    <a:lnTo>
                      <a:pt x="6049" y="7382"/>
                    </a:lnTo>
                    <a:cubicBezTo>
                      <a:pt x="6085" y="7430"/>
                      <a:pt x="6121" y="7501"/>
                      <a:pt x="6121" y="7573"/>
                    </a:cubicBezTo>
                    <a:cubicBezTo>
                      <a:pt x="6121" y="7656"/>
                      <a:pt x="6085" y="7716"/>
                      <a:pt x="6049" y="7775"/>
                    </a:cubicBezTo>
                    <a:lnTo>
                      <a:pt x="4228" y="9585"/>
                    </a:lnTo>
                    <a:cubicBezTo>
                      <a:pt x="4174" y="9639"/>
                      <a:pt x="4103" y="9665"/>
                      <a:pt x="4033" y="9665"/>
                    </a:cubicBezTo>
                    <a:cubicBezTo>
                      <a:pt x="3963" y="9665"/>
                      <a:pt x="3894" y="9639"/>
                      <a:pt x="3847" y="9585"/>
                    </a:cubicBezTo>
                    <a:lnTo>
                      <a:pt x="2989" y="8740"/>
                    </a:lnTo>
                    <a:cubicBezTo>
                      <a:pt x="2960" y="8710"/>
                      <a:pt x="2921" y="8695"/>
                      <a:pt x="2879" y="8695"/>
                    </a:cubicBezTo>
                    <a:cubicBezTo>
                      <a:pt x="2838" y="8695"/>
                      <a:pt x="2793" y="8710"/>
                      <a:pt x="2751" y="8740"/>
                    </a:cubicBezTo>
                    <a:cubicBezTo>
                      <a:pt x="2692" y="8799"/>
                      <a:pt x="2692" y="8906"/>
                      <a:pt x="2751" y="8978"/>
                    </a:cubicBezTo>
                    <a:lnTo>
                      <a:pt x="3608" y="9823"/>
                    </a:lnTo>
                    <a:cubicBezTo>
                      <a:pt x="3728" y="9942"/>
                      <a:pt x="3870" y="10002"/>
                      <a:pt x="4025" y="10002"/>
                    </a:cubicBezTo>
                    <a:cubicBezTo>
                      <a:pt x="4168" y="10002"/>
                      <a:pt x="4335" y="9942"/>
                      <a:pt x="4442" y="9823"/>
                    </a:cubicBezTo>
                    <a:lnTo>
                      <a:pt x="6252" y="8013"/>
                    </a:lnTo>
                    <a:cubicBezTo>
                      <a:pt x="6371" y="7894"/>
                      <a:pt x="6430" y="7740"/>
                      <a:pt x="6430" y="7597"/>
                    </a:cubicBezTo>
                    <a:cubicBezTo>
                      <a:pt x="6430" y="7430"/>
                      <a:pt x="6371" y="7275"/>
                      <a:pt x="6252" y="7180"/>
                    </a:cubicBezTo>
                    <a:lnTo>
                      <a:pt x="4109" y="4977"/>
                    </a:lnTo>
                    <a:lnTo>
                      <a:pt x="6252" y="2834"/>
                    </a:lnTo>
                    <a:cubicBezTo>
                      <a:pt x="6371" y="2715"/>
                      <a:pt x="6430" y="2560"/>
                      <a:pt x="6430" y="2417"/>
                    </a:cubicBezTo>
                    <a:cubicBezTo>
                      <a:pt x="6430" y="2251"/>
                      <a:pt x="6371" y="2096"/>
                      <a:pt x="6252" y="2001"/>
                    </a:cubicBezTo>
                    <a:lnTo>
                      <a:pt x="4442" y="179"/>
                    </a:lnTo>
                    <a:cubicBezTo>
                      <a:pt x="4323" y="60"/>
                      <a:pt x="4168" y="0"/>
                      <a:pt x="4025" y="0"/>
                    </a:cubicBezTo>
                    <a:close/>
                  </a:path>
                </a:pathLst>
              </a:custGeom>
              <a:solidFill>
                <a:srgbClr val="E3E9ED"/>
              </a:solidFill>
              <a:ln>
                <a:noFill/>
              </a:ln>
            </p:spPr>
            <p:txBody>
              <a:bodyPr spcFirstLastPara="1" wrap="square" lIns="121900" tIns="121900" rIns="121900" bIns="121900" anchor="ctr" anchorCtr="0">
                <a:noAutofit/>
              </a:bodyPr>
              <a:lstStyle/>
              <a:p>
                <a:endParaRPr sz="2400"/>
              </a:p>
            </p:txBody>
          </p:sp>
          <p:sp>
            <p:nvSpPr>
              <p:cNvPr id="7891" name="Google Shape;7891;p73"/>
              <p:cNvSpPr/>
              <p:nvPr/>
            </p:nvSpPr>
            <p:spPr>
              <a:xfrm>
                <a:off x="1455707" y="4007971"/>
                <a:ext cx="39512" cy="64165"/>
              </a:xfrm>
              <a:custGeom>
                <a:avLst/>
                <a:gdLst/>
                <a:ahLst/>
                <a:cxnLst/>
                <a:rect l="l" t="t" r="r" b="b"/>
                <a:pathLst>
                  <a:path w="6145" h="9979" extrusionOk="0">
                    <a:moveTo>
                      <a:pt x="2477" y="1"/>
                    </a:moveTo>
                    <a:cubicBezTo>
                      <a:pt x="2311" y="1"/>
                      <a:pt x="2156" y="60"/>
                      <a:pt x="2061" y="179"/>
                    </a:cubicBezTo>
                    <a:lnTo>
                      <a:pt x="239" y="2001"/>
                    </a:lnTo>
                    <a:cubicBezTo>
                      <a:pt x="1" y="2239"/>
                      <a:pt x="1" y="2608"/>
                      <a:pt x="239" y="2846"/>
                    </a:cubicBezTo>
                    <a:lnTo>
                      <a:pt x="2382" y="4989"/>
                    </a:lnTo>
                    <a:lnTo>
                      <a:pt x="239" y="7133"/>
                    </a:lnTo>
                    <a:cubicBezTo>
                      <a:pt x="1" y="7371"/>
                      <a:pt x="1" y="7752"/>
                      <a:pt x="239" y="7990"/>
                    </a:cubicBezTo>
                    <a:lnTo>
                      <a:pt x="2061" y="9800"/>
                    </a:lnTo>
                    <a:cubicBezTo>
                      <a:pt x="2180" y="9919"/>
                      <a:pt x="2323" y="9978"/>
                      <a:pt x="2477" y="9978"/>
                    </a:cubicBezTo>
                    <a:cubicBezTo>
                      <a:pt x="2620" y="9978"/>
                      <a:pt x="2787" y="9919"/>
                      <a:pt x="2882" y="9800"/>
                    </a:cubicBezTo>
                    <a:lnTo>
                      <a:pt x="5037" y="7656"/>
                    </a:lnTo>
                    <a:lnTo>
                      <a:pt x="5859" y="8490"/>
                    </a:lnTo>
                    <a:cubicBezTo>
                      <a:pt x="5895" y="8520"/>
                      <a:pt x="5936" y="8535"/>
                      <a:pt x="5978" y="8535"/>
                    </a:cubicBezTo>
                    <a:cubicBezTo>
                      <a:pt x="6020" y="8535"/>
                      <a:pt x="6061" y="8520"/>
                      <a:pt x="6097" y="8490"/>
                    </a:cubicBezTo>
                    <a:cubicBezTo>
                      <a:pt x="6145" y="8430"/>
                      <a:pt x="6145" y="8323"/>
                      <a:pt x="6085" y="8264"/>
                    </a:cubicBezTo>
                    <a:lnTo>
                      <a:pt x="5156" y="7335"/>
                    </a:lnTo>
                    <a:cubicBezTo>
                      <a:pt x="5121" y="7299"/>
                      <a:pt x="5073" y="7287"/>
                      <a:pt x="5037" y="7287"/>
                    </a:cubicBezTo>
                    <a:cubicBezTo>
                      <a:pt x="4990" y="7287"/>
                      <a:pt x="4942" y="7299"/>
                      <a:pt x="4918" y="7335"/>
                    </a:cubicBezTo>
                    <a:lnTo>
                      <a:pt x="2656" y="9597"/>
                    </a:lnTo>
                    <a:cubicBezTo>
                      <a:pt x="2608" y="9633"/>
                      <a:pt x="2537" y="9669"/>
                      <a:pt x="2454" y="9669"/>
                    </a:cubicBezTo>
                    <a:cubicBezTo>
                      <a:pt x="2382" y="9669"/>
                      <a:pt x="2323" y="9633"/>
                      <a:pt x="2263" y="9597"/>
                    </a:cubicBezTo>
                    <a:lnTo>
                      <a:pt x="453" y="7776"/>
                    </a:lnTo>
                    <a:cubicBezTo>
                      <a:pt x="346" y="7668"/>
                      <a:pt x="346" y="7490"/>
                      <a:pt x="453" y="7395"/>
                    </a:cubicBezTo>
                    <a:lnTo>
                      <a:pt x="2716" y="5132"/>
                    </a:lnTo>
                    <a:cubicBezTo>
                      <a:pt x="2739" y="5097"/>
                      <a:pt x="2751" y="5049"/>
                      <a:pt x="2751" y="5013"/>
                    </a:cubicBezTo>
                    <a:cubicBezTo>
                      <a:pt x="2751" y="4966"/>
                      <a:pt x="2739" y="4918"/>
                      <a:pt x="2716" y="4894"/>
                    </a:cubicBezTo>
                    <a:lnTo>
                      <a:pt x="453" y="2632"/>
                    </a:lnTo>
                    <a:cubicBezTo>
                      <a:pt x="346" y="2525"/>
                      <a:pt x="346" y="2346"/>
                      <a:pt x="453" y="2239"/>
                    </a:cubicBezTo>
                    <a:lnTo>
                      <a:pt x="2263" y="417"/>
                    </a:lnTo>
                    <a:cubicBezTo>
                      <a:pt x="2311" y="382"/>
                      <a:pt x="2382" y="346"/>
                      <a:pt x="2454" y="346"/>
                    </a:cubicBezTo>
                    <a:cubicBezTo>
                      <a:pt x="2537" y="346"/>
                      <a:pt x="2597" y="382"/>
                      <a:pt x="2656" y="417"/>
                    </a:cubicBezTo>
                    <a:lnTo>
                      <a:pt x="3168" y="941"/>
                    </a:lnTo>
                    <a:cubicBezTo>
                      <a:pt x="3198" y="971"/>
                      <a:pt x="3239" y="986"/>
                      <a:pt x="3283" y="986"/>
                    </a:cubicBezTo>
                    <a:cubicBezTo>
                      <a:pt x="3326" y="986"/>
                      <a:pt x="3370" y="971"/>
                      <a:pt x="3406" y="941"/>
                    </a:cubicBezTo>
                    <a:cubicBezTo>
                      <a:pt x="3466" y="882"/>
                      <a:pt x="3466" y="775"/>
                      <a:pt x="3406" y="703"/>
                    </a:cubicBezTo>
                    <a:lnTo>
                      <a:pt x="2882" y="179"/>
                    </a:lnTo>
                    <a:cubicBezTo>
                      <a:pt x="2775" y="60"/>
                      <a:pt x="2620" y="1"/>
                      <a:pt x="2477" y="1"/>
                    </a:cubicBezTo>
                    <a:close/>
                  </a:path>
                </a:pathLst>
              </a:custGeom>
              <a:solidFill>
                <a:srgbClr val="E3E9ED"/>
              </a:solidFill>
              <a:ln>
                <a:noFill/>
              </a:ln>
            </p:spPr>
            <p:txBody>
              <a:bodyPr spcFirstLastPara="1" wrap="square" lIns="121900" tIns="121900" rIns="121900" bIns="121900" anchor="ctr" anchorCtr="0">
                <a:noAutofit/>
              </a:bodyPr>
              <a:lstStyle/>
              <a:p>
                <a:endParaRPr sz="2400"/>
              </a:p>
            </p:txBody>
          </p:sp>
          <p:sp>
            <p:nvSpPr>
              <p:cNvPr id="7892" name="Google Shape;7892;p73"/>
              <p:cNvSpPr/>
              <p:nvPr/>
            </p:nvSpPr>
            <p:spPr>
              <a:xfrm>
                <a:off x="1841579" y="3655090"/>
                <a:ext cx="41351" cy="64313"/>
              </a:xfrm>
              <a:custGeom>
                <a:avLst/>
                <a:gdLst/>
                <a:ahLst/>
                <a:cxnLst/>
                <a:rect l="l" t="t" r="r" b="b"/>
                <a:pathLst>
                  <a:path w="6431" h="10002" extrusionOk="0">
                    <a:moveTo>
                      <a:pt x="4025" y="0"/>
                    </a:moveTo>
                    <a:cubicBezTo>
                      <a:pt x="3870" y="0"/>
                      <a:pt x="3704" y="60"/>
                      <a:pt x="3608" y="179"/>
                    </a:cubicBezTo>
                    <a:lnTo>
                      <a:pt x="1465" y="2322"/>
                    </a:lnTo>
                    <a:lnTo>
                      <a:pt x="299" y="1167"/>
                    </a:lnTo>
                    <a:cubicBezTo>
                      <a:pt x="269" y="1138"/>
                      <a:pt x="227" y="1123"/>
                      <a:pt x="184" y="1123"/>
                    </a:cubicBezTo>
                    <a:cubicBezTo>
                      <a:pt x="141" y="1123"/>
                      <a:pt x="96" y="1138"/>
                      <a:pt x="60" y="1167"/>
                    </a:cubicBezTo>
                    <a:cubicBezTo>
                      <a:pt x="1" y="1227"/>
                      <a:pt x="1" y="1322"/>
                      <a:pt x="60" y="1405"/>
                    </a:cubicBezTo>
                    <a:lnTo>
                      <a:pt x="1346" y="2679"/>
                    </a:lnTo>
                    <a:cubicBezTo>
                      <a:pt x="1370" y="2715"/>
                      <a:pt x="1418" y="2727"/>
                      <a:pt x="1465" y="2727"/>
                    </a:cubicBezTo>
                    <a:cubicBezTo>
                      <a:pt x="1501" y="2727"/>
                      <a:pt x="1549" y="2715"/>
                      <a:pt x="1584" y="2679"/>
                    </a:cubicBezTo>
                    <a:lnTo>
                      <a:pt x="3847" y="417"/>
                    </a:lnTo>
                    <a:cubicBezTo>
                      <a:pt x="3882" y="370"/>
                      <a:pt x="3966" y="346"/>
                      <a:pt x="4037" y="346"/>
                    </a:cubicBezTo>
                    <a:cubicBezTo>
                      <a:pt x="4109" y="346"/>
                      <a:pt x="4168" y="370"/>
                      <a:pt x="4228" y="417"/>
                    </a:cubicBezTo>
                    <a:lnTo>
                      <a:pt x="6049" y="2239"/>
                    </a:lnTo>
                    <a:cubicBezTo>
                      <a:pt x="6085" y="2275"/>
                      <a:pt x="6121" y="2358"/>
                      <a:pt x="6121" y="2429"/>
                    </a:cubicBezTo>
                    <a:cubicBezTo>
                      <a:pt x="6121" y="2501"/>
                      <a:pt x="6085" y="2560"/>
                      <a:pt x="6049" y="2620"/>
                    </a:cubicBezTo>
                    <a:lnTo>
                      <a:pt x="3775" y="4882"/>
                    </a:lnTo>
                    <a:cubicBezTo>
                      <a:pt x="3716" y="4942"/>
                      <a:pt x="3716" y="5049"/>
                      <a:pt x="3775" y="5120"/>
                    </a:cubicBezTo>
                    <a:lnTo>
                      <a:pt x="6049" y="7382"/>
                    </a:lnTo>
                    <a:cubicBezTo>
                      <a:pt x="6085" y="7430"/>
                      <a:pt x="6121" y="7501"/>
                      <a:pt x="6121" y="7573"/>
                    </a:cubicBezTo>
                    <a:cubicBezTo>
                      <a:pt x="6121" y="7656"/>
                      <a:pt x="6085" y="7716"/>
                      <a:pt x="6049" y="7775"/>
                    </a:cubicBezTo>
                    <a:lnTo>
                      <a:pt x="4228" y="9585"/>
                    </a:lnTo>
                    <a:cubicBezTo>
                      <a:pt x="4174" y="9639"/>
                      <a:pt x="4103" y="9665"/>
                      <a:pt x="4033" y="9665"/>
                    </a:cubicBezTo>
                    <a:cubicBezTo>
                      <a:pt x="3963" y="9665"/>
                      <a:pt x="3894" y="9639"/>
                      <a:pt x="3847" y="9585"/>
                    </a:cubicBezTo>
                    <a:lnTo>
                      <a:pt x="2989" y="8740"/>
                    </a:lnTo>
                    <a:cubicBezTo>
                      <a:pt x="2960" y="8710"/>
                      <a:pt x="2921" y="8695"/>
                      <a:pt x="2879" y="8695"/>
                    </a:cubicBezTo>
                    <a:cubicBezTo>
                      <a:pt x="2838" y="8695"/>
                      <a:pt x="2793" y="8710"/>
                      <a:pt x="2751" y="8740"/>
                    </a:cubicBezTo>
                    <a:cubicBezTo>
                      <a:pt x="2692" y="8799"/>
                      <a:pt x="2692" y="8906"/>
                      <a:pt x="2751" y="8978"/>
                    </a:cubicBezTo>
                    <a:lnTo>
                      <a:pt x="3608" y="9823"/>
                    </a:lnTo>
                    <a:cubicBezTo>
                      <a:pt x="3728" y="9942"/>
                      <a:pt x="3870" y="10002"/>
                      <a:pt x="4025" y="10002"/>
                    </a:cubicBezTo>
                    <a:cubicBezTo>
                      <a:pt x="4168" y="10002"/>
                      <a:pt x="4335" y="9942"/>
                      <a:pt x="4442" y="9823"/>
                    </a:cubicBezTo>
                    <a:lnTo>
                      <a:pt x="6252" y="8013"/>
                    </a:lnTo>
                    <a:cubicBezTo>
                      <a:pt x="6371" y="7894"/>
                      <a:pt x="6430" y="7740"/>
                      <a:pt x="6430" y="7597"/>
                    </a:cubicBezTo>
                    <a:cubicBezTo>
                      <a:pt x="6430" y="7430"/>
                      <a:pt x="6371" y="7275"/>
                      <a:pt x="6252" y="7180"/>
                    </a:cubicBezTo>
                    <a:lnTo>
                      <a:pt x="4109" y="4977"/>
                    </a:lnTo>
                    <a:lnTo>
                      <a:pt x="6252" y="2834"/>
                    </a:lnTo>
                    <a:cubicBezTo>
                      <a:pt x="6371" y="2715"/>
                      <a:pt x="6430" y="2560"/>
                      <a:pt x="6430" y="2417"/>
                    </a:cubicBezTo>
                    <a:cubicBezTo>
                      <a:pt x="6430" y="2251"/>
                      <a:pt x="6371" y="2096"/>
                      <a:pt x="6252" y="2001"/>
                    </a:cubicBezTo>
                    <a:lnTo>
                      <a:pt x="4442" y="179"/>
                    </a:lnTo>
                    <a:cubicBezTo>
                      <a:pt x="4323" y="60"/>
                      <a:pt x="4168" y="0"/>
                      <a:pt x="4025" y="0"/>
                    </a:cubicBezTo>
                    <a:close/>
                  </a:path>
                </a:pathLst>
              </a:custGeom>
              <a:solidFill>
                <a:srgbClr val="E3E9ED"/>
              </a:solidFill>
              <a:ln>
                <a:noFill/>
              </a:ln>
            </p:spPr>
            <p:txBody>
              <a:bodyPr spcFirstLastPara="1" wrap="square" lIns="121900" tIns="121900" rIns="121900" bIns="121900" anchor="ctr" anchorCtr="0">
                <a:noAutofit/>
              </a:bodyPr>
              <a:lstStyle/>
              <a:p>
                <a:endParaRPr sz="2400"/>
              </a:p>
            </p:txBody>
          </p:sp>
          <p:sp>
            <p:nvSpPr>
              <p:cNvPr id="7893" name="Google Shape;7893;p73"/>
              <p:cNvSpPr/>
              <p:nvPr/>
            </p:nvSpPr>
            <p:spPr>
              <a:xfrm>
                <a:off x="1818610" y="3654858"/>
                <a:ext cx="39512" cy="64165"/>
              </a:xfrm>
              <a:custGeom>
                <a:avLst/>
                <a:gdLst/>
                <a:ahLst/>
                <a:cxnLst/>
                <a:rect l="l" t="t" r="r" b="b"/>
                <a:pathLst>
                  <a:path w="6145" h="9979" extrusionOk="0">
                    <a:moveTo>
                      <a:pt x="2477" y="1"/>
                    </a:moveTo>
                    <a:cubicBezTo>
                      <a:pt x="2311" y="1"/>
                      <a:pt x="2156" y="60"/>
                      <a:pt x="2061" y="179"/>
                    </a:cubicBezTo>
                    <a:lnTo>
                      <a:pt x="239" y="2001"/>
                    </a:lnTo>
                    <a:cubicBezTo>
                      <a:pt x="1" y="2239"/>
                      <a:pt x="1" y="2608"/>
                      <a:pt x="239" y="2846"/>
                    </a:cubicBezTo>
                    <a:lnTo>
                      <a:pt x="2382" y="4989"/>
                    </a:lnTo>
                    <a:lnTo>
                      <a:pt x="239" y="7133"/>
                    </a:lnTo>
                    <a:cubicBezTo>
                      <a:pt x="1" y="7371"/>
                      <a:pt x="1" y="7752"/>
                      <a:pt x="239" y="7990"/>
                    </a:cubicBezTo>
                    <a:lnTo>
                      <a:pt x="2061" y="9800"/>
                    </a:lnTo>
                    <a:cubicBezTo>
                      <a:pt x="2180" y="9919"/>
                      <a:pt x="2323" y="9978"/>
                      <a:pt x="2477" y="9978"/>
                    </a:cubicBezTo>
                    <a:cubicBezTo>
                      <a:pt x="2620" y="9978"/>
                      <a:pt x="2787" y="9919"/>
                      <a:pt x="2882" y="9800"/>
                    </a:cubicBezTo>
                    <a:lnTo>
                      <a:pt x="5037" y="7656"/>
                    </a:lnTo>
                    <a:lnTo>
                      <a:pt x="5859" y="8490"/>
                    </a:lnTo>
                    <a:cubicBezTo>
                      <a:pt x="5895" y="8520"/>
                      <a:pt x="5936" y="8535"/>
                      <a:pt x="5978" y="8535"/>
                    </a:cubicBezTo>
                    <a:cubicBezTo>
                      <a:pt x="6020" y="8535"/>
                      <a:pt x="6061" y="8520"/>
                      <a:pt x="6097" y="8490"/>
                    </a:cubicBezTo>
                    <a:cubicBezTo>
                      <a:pt x="6145" y="8430"/>
                      <a:pt x="6145" y="8323"/>
                      <a:pt x="6085" y="8264"/>
                    </a:cubicBezTo>
                    <a:lnTo>
                      <a:pt x="5156" y="7335"/>
                    </a:lnTo>
                    <a:cubicBezTo>
                      <a:pt x="5121" y="7299"/>
                      <a:pt x="5073" y="7287"/>
                      <a:pt x="5037" y="7287"/>
                    </a:cubicBezTo>
                    <a:cubicBezTo>
                      <a:pt x="4990" y="7287"/>
                      <a:pt x="4942" y="7299"/>
                      <a:pt x="4918" y="7335"/>
                    </a:cubicBezTo>
                    <a:lnTo>
                      <a:pt x="2656" y="9597"/>
                    </a:lnTo>
                    <a:cubicBezTo>
                      <a:pt x="2608" y="9633"/>
                      <a:pt x="2537" y="9669"/>
                      <a:pt x="2454" y="9669"/>
                    </a:cubicBezTo>
                    <a:cubicBezTo>
                      <a:pt x="2382" y="9669"/>
                      <a:pt x="2323" y="9633"/>
                      <a:pt x="2263" y="9597"/>
                    </a:cubicBezTo>
                    <a:lnTo>
                      <a:pt x="453" y="7776"/>
                    </a:lnTo>
                    <a:cubicBezTo>
                      <a:pt x="346" y="7668"/>
                      <a:pt x="346" y="7490"/>
                      <a:pt x="453" y="7395"/>
                    </a:cubicBezTo>
                    <a:lnTo>
                      <a:pt x="2716" y="5132"/>
                    </a:lnTo>
                    <a:cubicBezTo>
                      <a:pt x="2739" y="5097"/>
                      <a:pt x="2751" y="5049"/>
                      <a:pt x="2751" y="5013"/>
                    </a:cubicBezTo>
                    <a:cubicBezTo>
                      <a:pt x="2751" y="4966"/>
                      <a:pt x="2739" y="4918"/>
                      <a:pt x="2716" y="4894"/>
                    </a:cubicBezTo>
                    <a:lnTo>
                      <a:pt x="453" y="2632"/>
                    </a:lnTo>
                    <a:cubicBezTo>
                      <a:pt x="346" y="2525"/>
                      <a:pt x="346" y="2346"/>
                      <a:pt x="453" y="2239"/>
                    </a:cubicBezTo>
                    <a:lnTo>
                      <a:pt x="2263" y="417"/>
                    </a:lnTo>
                    <a:cubicBezTo>
                      <a:pt x="2311" y="382"/>
                      <a:pt x="2382" y="346"/>
                      <a:pt x="2454" y="346"/>
                    </a:cubicBezTo>
                    <a:cubicBezTo>
                      <a:pt x="2537" y="346"/>
                      <a:pt x="2597" y="382"/>
                      <a:pt x="2656" y="417"/>
                    </a:cubicBezTo>
                    <a:lnTo>
                      <a:pt x="3168" y="941"/>
                    </a:lnTo>
                    <a:cubicBezTo>
                      <a:pt x="3198" y="971"/>
                      <a:pt x="3239" y="986"/>
                      <a:pt x="3283" y="986"/>
                    </a:cubicBezTo>
                    <a:cubicBezTo>
                      <a:pt x="3326" y="986"/>
                      <a:pt x="3370" y="971"/>
                      <a:pt x="3406" y="941"/>
                    </a:cubicBezTo>
                    <a:cubicBezTo>
                      <a:pt x="3466" y="882"/>
                      <a:pt x="3466" y="775"/>
                      <a:pt x="3406" y="703"/>
                    </a:cubicBezTo>
                    <a:lnTo>
                      <a:pt x="2882" y="179"/>
                    </a:lnTo>
                    <a:cubicBezTo>
                      <a:pt x="2775" y="60"/>
                      <a:pt x="2620" y="1"/>
                      <a:pt x="2477" y="1"/>
                    </a:cubicBezTo>
                    <a:close/>
                  </a:path>
                </a:pathLst>
              </a:custGeom>
              <a:solidFill>
                <a:srgbClr val="E3E9ED"/>
              </a:solidFill>
              <a:ln>
                <a:noFill/>
              </a:ln>
            </p:spPr>
            <p:txBody>
              <a:bodyPr spcFirstLastPara="1" wrap="square" lIns="121900" tIns="121900" rIns="121900" bIns="121900" anchor="ctr" anchorCtr="0">
                <a:noAutofit/>
              </a:bodyPr>
              <a:lstStyle/>
              <a:p>
                <a:endParaRPr sz="2400"/>
              </a:p>
            </p:txBody>
          </p:sp>
          <p:sp>
            <p:nvSpPr>
              <p:cNvPr id="7894" name="Google Shape;7894;p73"/>
              <p:cNvSpPr/>
              <p:nvPr/>
            </p:nvSpPr>
            <p:spPr>
              <a:xfrm>
                <a:off x="2172491" y="4031425"/>
                <a:ext cx="60030" cy="35796"/>
              </a:xfrm>
              <a:custGeom>
                <a:avLst/>
                <a:gdLst/>
                <a:ahLst/>
                <a:cxnLst/>
                <a:rect l="l" t="t" r="r" b="b"/>
                <a:pathLst>
                  <a:path w="9336" h="5567" extrusionOk="0">
                    <a:moveTo>
                      <a:pt x="1876" y="0"/>
                    </a:moveTo>
                    <a:cubicBezTo>
                      <a:pt x="1831" y="0"/>
                      <a:pt x="1787" y="18"/>
                      <a:pt x="1751" y="54"/>
                    </a:cubicBezTo>
                    <a:lnTo>
                      <a:pt x="84" y="1721"/>
                    </a:lnTo>
                    <a:cubicBezTo>
                      <a:pt x="1" y="1804"/>
                      <a:pt x="1" y="1899"/>
                      <a:pt x="84" y="1983"/>
                    </a:cubicBezTo>
                    <a:lnTo>
                      <a:pt x="3263" y="5162"/>
                    </a:lnTo>
                    <a:cubicBezTo>
                      <a:pt x="3513" y="5412"/>
                      <a:pt x="3858" y="5566"/>
                      <a:pt x="4215" y="5566"/>
                    </a:cubicBezTo>
                    <a:cubicBezTo>
                      <a:pt x="4573" y="5566"/>
                      <a:pt x="4918" y="5435"/>
                      <a:pt x="5168" y="5162"/>
                    </a:cubicBezTo>
                    <a:lnTo>
                      <a:pt x="9252" y="1090"/>
                    </a:lnTo>
                    <a:cubicBezTo>
                      <a:pt x="9335" y="1006"/>
                      <a:pt x="9335" y="887"/>
                      <a:pt x="9276" y="828"/>
                    </a:cubicBezTo>
                    <a:cubicBezTo>
                      <a:pt x="9240" y="792"/>
                      <a:pt x="9195" y="774"/>
                      <a:pt x="9151" y="774"/>
                    </a:cubicBezTo>
                    <a:cubicBezTo>
                      <a:pt x="9106" y="774"/>
                      <a:pt x="9061" y="792"/>
                      <a:pt x="9026" y="828"/>
                    </a:cubicBezTo>
                    <a:lnTo>
                      <a:pt x="4942" y="4912"/>
                    </a:lnTo>
                    <a:cubicBezTo>
                      <a:pt x="4751" y="5102"/>
                      <a:pt x="4501" y="5209"/>
                      <a:pt x="4227" y="5209"/>
                    </a:cubicBezTo>
                    <a:cubicBezTo>
                      <a:pt x="3965" y="5209"/>
                      <a:pt x="3715" y="5102"/>
                      <a:pt x="3513" y="4912"/>
                    </a:cubicBezTo>
                    <a:lnTo>
                      <a:pt x="453" y="1840"/>
                    </a:lnTo>
                    <a:lnTo>
                      <a:pt x="1870" y="435"/>
                    </a:lnTo>
                    <a:lnTo>
                      <a:pt x="2370" y="935"/>
                    </a:lnTo>
                    <a:cubicBezTo>
                      <a:pt x="2406" y="971"/>
                      <a:pt x="2450" y="988"/>
                      <a:pt x="2495" y="988"/>
                    </a:cubicBezTo>
                    <a:cubicBezTo>
                      <a:pt x="2540" y="988"/>
                      <a:pt x="2584" y="971"/>
                      <a:pt x="2620" y="935"/>
                    </a:cubicBezTo>
                    <a:cubicBezTo>
                      <a:pt x="2703" y="863"/>
                      <a:pt x="2703" y="756"/>
                      <a:pt x="2620" y="685"/>
                    </a:cubicBezTo>
                    <a:lnTo>
                      <a:pt x="2001" y="54"/>
                    </a:lnTo>
                    <a:cubicBezTo>
                      <a:pt x="1965" y="18"/>
                      <a:pt x="1920" y="0"/>
                      <a:pt x="1876" y="0"/>
                    </a:cubicBezTo>
                    <a:close/>
                  </a:path>
                </a:pathLst>
              </a:custGeom>
              <a:solidFill>
                <a:srgbClr val="E3E9ED"/>
              </a:solidFill>
              <a:ln>
                <a:noFill/>
              </a:ln>
            </p:spPr>
            <p:txBody>
              <a:bodyPr spcFirstLastPara="1" wrap="square" lIns="121900" tIns="121900" rIns="121900" bIns="121900" anchor="ctr" anchorCtr="0">
                <a:noAutofit/>
              </a:bodyPr>
              <a:lstStyle/>
              <a:p>
                <a:endParaRPr sz="2400"/>
              </a:p>
            </p:txBody>
          </p:sp>
          <p:sp>
            <p:nvSpPr>
              <p:cNvPr id="7895" name="Google Shape;7895;p73"/>
              <p:cNvSpPr/>
              <p:nvPr/>
            </p:nvSpPr>
            <p:spPr>
              <a:xfrm>
                <a:off x="2190406" y="4013433"/>
                <a:ext cx="54211" cy="34568"/>
              </a:xfrm>
              <a:custGeom>
                <a:avLst/>
                <a:gdLst/>
                <a:ahLst/>
                <a:cxnLst/>
                <a:rect l="l" t="t" r="r" b="b"/>
                <a:pathLst>
                  <a:path w="8431" h="5376" extrusionOk="0">
                    <a:moveTo>
                      <a:pt x="6585" y="0"/>
                    </a:moveTo>
                    <a:cubicBezTo>
                      <a:pt x="6540" y="0"/>
                      <a:pt x="6495" y="18"/>
                      <a:pt x="6454" y="54"/>
                    </a:cubicBezTo>
                    <a:lnTo>
                      <a:pt x="1548" y="4971"/>
                    </a:lnTo>
                    <a:cubicBezTo>
                      <a:pt x="1513" y="4995"/>
                      <a:pt x="1477" y="5007"/>
                      <a:pt x="1429" y="5007"/>
                    </a:cubicBezTo>
                    <a:cubicBezTo>
                      <a:pt x="1382" y="5007"/>
                      <a:pt x="1346" y="4995"/>
                      <a:pt x="1310" y="4971"/>
                    </a:cubicBezTo>
                    <a:lnTo>
                      <a:pt x="334" y="3983"/>
                    </a:lnTo>
                    <a:cubicBezTo>
                      <a:pt x="292" y="3947"/>
                      <a:pt x="248" y="3929"/>
                      <a:pt x="203" y="3929"/>
                    </a:cubicBezTo>
                    <a:cubicBezTo>
                      <a:pt x="158" y="3929"/>
                      <a:pt x="114" y="3947"/>
                      <a:pt x="72" y="3983"/>
                    </a:cubicBezTo>
                    <a:cubicBezTo>
                      <a:pt x="1" y="4054"/>
                      <a:pt x="1" y="4161"/>
                      <a:pt x="72" y="4245"/>
                    </a:cubicBezTo>
                    <a:lnTo>
                      <a:pt x="1060" y="5221"/>
                    </a:lnTo>
                    <a:cubicBezTo>
                      <a:pt x="1156" y="5328"/>
                      <a:pt x="1275" y="5376"/>
                      <a:pt x="1417" y="5376"/>
                    </a:cubicBezTo>
                    <a:cubicBezTo>
                      <a:pt x="1548" y="5376"/>
                      <a:pt x="1679" y="5316"/>
                      <a:pt x="1775" y="5221"/>
                    </a:cubicBezTo>
                    <a:lnTo>
                      <a:pt x="6549" y="447"/>
                    </a:lnTo>
                    <a:lnTo>
                      <a:pt x="7966" y="1852"/>
                    </a:lnTo>
                    <a:lnTo>
                      <a:pt x="6704" y="3126"/>
                    </a:lnTo>
                    <a:cubicBezTo>
                      <a:pt x="6621" y="3197"/>
                      <a:pt x="6621" y="3304"/>
                      <a:pt x="6704" y="3376"/>
                    </a:cubicBezTo>
                    <a:cubicBezTo>
                      <a:pt x="6740" y="3411"/>
                      <a:pt x="6784" y="3429"/>
                      <a:pt x="6829" y="3429"/>
                    </a:cubicBezTo>
                    <a:cubicBezTo>
                      <a:pt x="6874" y="3429"/>
                      <a:pt x="6918" y="3411"/>
                      <a:pt x="6954" y="3376"/>
                    </a:cubicBezTo>
                    <a:lnTo>
                      <a:pt x="8347" y="1983"/>
                    </a:lnTo>
                    <a:cubicBezTo>
                      <a:pt x="8383" y="1947"/>
                      <a:pt x="8395" y="1899"/>
                      <a:pt x="8395" y="1864"/>
                    </a:cubicBezTo>
                    <a:cubicBezTo>
                      <a:pt x="8430" y="1816"/>
                      <a:pt x="8406" y="1768"/>
                      <a:pt x="8383" y="1721"/>
                    </a:cubicBezTo>
                    <a:lnTo>
                      <a:pt x="6716" y="54"/>
                    </a:lnTo>
                    <a:cubicBezTo>
                      <a:pt x="6674" y="18"/>
                      <a:pt x="6629" y="0"/>
                      <a:pt x="6585" y="0"/>
                    </a:cubicBezTo>
                    <a:close/>
                  </a:path>
                </a:pathLst>
              </a:custGeom>
              <a:solidFill>
                <a:srgbClr val="E3E9ED"/>
              </a:solidFill>
              <a:ln>
                <a:noFill/>
              </a:ln>
            </p:spPr>
            <p:txBody>
              <a:bodyPr spcFirstLastPara="1" wrap="square" lIns="121900" tIns="121900" rIns="121900" bIns="121900" anchor="ctr" anchorCtr="0">
                <a:noAutofit/>
              </a:bodyPr>
              <a:lstStyle/>
              <a:p>
                <a:endParaRPr sz="2400"/>
              </a:p>
            </p:txBody>
          </p:sp>
          <p:sp>
            <p:nvSpPr>
              <p:cNvPr id="7896" name="Google Shape;7896;p73"/>
              <p:cNvSpPr/>
              <p:nvPr/>
            </p:nvSpPr>
            <p:spPr>
              <a:xfrm>
                <a:off x="2194889" y="3655090"/>
                <a:ext cx="41351" cy="64313"/>
              </a:xfrm>
              <a:custGeom>
                <a:avLst/>
                <a:gdLst/>
                <a:ahLst/>
                <a:cxnLst/>
                <a:rect l="l" t="t" r="r" b="b"/>
                <a:pathLst>
                  <a:path w="6431" h="10002" extrusionOk="0">
                    <a:moveTo>
                      <a:pt x="4025" y="0"/>
                    </a:moveTo>
                    <a:cubicBezTo>
                      <a:pt x="3870" y="0"/>
                      <a:pt x="3704" y="60"/>
                      <a:pt x="3608" y="179"/>
                    </a:cubicBezTo>
                    <a:lnTo>
                      <a:pt x="1465" y="2322"/>
                    </a:lnTo>
                    <a:lnTo>
                      <a:pt x="299" y="1167"/>
                    </a:lnTo>
                    <a:cubicBezTo>
                      <a:pt x="269" y="1138"/>
                      <a:pt x="227" y="1123"/>
                      <a:pt x="184" y="1123"/>
                    </a:cubicBezTo>
                    <a:cubicBezTo>
                      <a:pt x="141" y="1123"/>
                      <a:pt x="96" y="1138"/>
                      <a:pt x="60" y="1167"/>
                    </a:cubicBezTo>
                    <a:cubicBezTo>
                      <a:pt x="1" y="1227"/>
                      <a:pt x="1" y="1322"/>
                      <a:pt x="60" y="1405"/>
                    </a:cubicBezTo>
                    <a:lnTo>
                      <a:pt x="1346" y="2679"/>
                    </a:lnTo>
                    <a:cubicBezTo>
                      <a:pt x="1370" y="2715"/>
                      <a:pt x="1418" y="2727"/>
                      <a:pt x="1465" y="2727"/>
                    </a:cubicBezTo>
                    <a:cubicBezTo>
                      <a:pt x="1501" y="2727"/>
                      <a:pt x="1549" y="2715"/>
                      <a:pt x="1584" y="2679"/>
                    </a:cubicBezTo>
                    <a:lnTo>
                      <a:pt x="3847" y="417"/>
                    </a:lnTo>
                    <a:cubicBezTo>
                      <a:pt x="3882" y="370"/>
                      <a:pt x="3966" y="346"/>
                      <a:pt x="4037" y="346"/>
                    </a:cubicBezTo>
                    <a:cubicBezTo>
                      <a:pt x="4109" y="346"/>
                      <a:pt x="4168" y="370"/>
                      <a:pt x="4228" y="417"/>
                    </a:cubicBezTo>
                    <a:lnTo>
                      <a:pt x="6049" y="2239"/>
                    </a:lnTo>
                    <a:cubicBezTo>
                      <a:pt x="6085" y="2275"/>
                      <a:pt x="6121" y="2358"/>
                      <a:pt x="6121" y="2429"/>
                    </a:cubicBezTo>
                    <a:cubicBezTo>
                      <a:pt x="6121" y="2501"/>
                      <a:pt x="6085" y="2560"/>
                      <a:pt x="6049" y="2620"/>
                    </a:cubicBezTo>
                    <a:lnTo>
                      <a:pt x="3775" y="4882"/>
                    </a:lnTo>
                    <a:cubicBezTo>
                      <a:pt x="3716" y="4942"/>
                      <a:pt x="3716" y="5049"/>
                      <a:pt x="3775" y="5120"/>
                    </a:cubicBezTo>
                    <a:lnTo>
                      <a:pt x="6049" y="7382"/>
                    </a:lnTo>
                    <a:cubicBezTo>
                      <a:pt x="6085" y="7430"/>
                      <a:pt x="6121" y="7501"/>
                      <a:pt x="6121" y="7573"/>
                    </a:cubicBezTo>
                    <a:cubicBezTo>
                      <a:pt x="6121" y="7656"/>
                      <a:pt x="6085" y="7716"/>
                      <a:pt x="6049" y="7775"/>
                    </a:cubicBezTo>
                    <a:lnTo>
                      <a:pt x="4228" y="9585"/>
                    </a:lnTo>
                    <a:cubicBezTo>
                      <a:pt x="4174" y="9639"/>
                      <a:pt x="4103" y="9665"/>
                      <a:pt x="4033" y="9665"/>
                    </a:cubicBezTo>
                    <a:cubicBezTo>
                      <a:pt x="3963" y="9665"/>
                      <a:pt x="3894" y="9639"/>
                      <a:pt x="3847" y="9585"/>
                    </a:cubicBezTo>
                    <a:lnTo>
                      <a:pt x="2989" y="8740"/>
                    </a:lnTo>
                    <a:cubicBezTo>
                      <a:pt x="2960" y="8710"/>
                      <a:pt x="2921" y="8695"/>
                      <a:pt x="2879" y="8695"/>
                    </a:cubicBezTo>
                    <a:cubicBezTo>
                      <a:pt x="2838" y="8695"/>
                      <a:pt x="2793" y="8710"/>
                      <a:pt x="2751" y="8740"/>
                    </a:cubicBezTo>
                    <a:cubicBezTo>
                      <a:pt x="2692" y="8799"/>
                      <a:pt x="2692" y="8906"/>
                      <a:pt x="2751" y="8978"/>
                    </a:cubicBezTo>
                    <a:lnTo>
                      <a:pt x="3608" y="9823"/>
                    </a:lnTo>
                    <a:cubicBezTo>
                      <a:pt x="3728" y="9942"/>
                      <a:pt x="3870" y="10002"/>
                      <a:pt x="4025" y="10002"/>
                    </a:cubicBezTo>
                    <a:cubicBezTo>
                      <a:pt x="4168" y="10002"/>
                      <a:pt x="4335" y="9942"/>
                      <a:pt x="4442" y="9823"/>
                    </a:cubicBezTo>
                    <a:lnTo>
                      <a:pt x="6252" y="8013"/>
                    </a:lnTo>
                    <a:cubicBezTo>
                      <a:pt x="6371" y="7894"/>
                      <a:pt x="6430" y="7740"/>
                      <a:pt x="6430" y="7597"/>
                    </a:cubicBezTo>
                    <a:cubicBezTo>
                      <a:pt x="6430" y="7430"/>
                      <a:pt x="6371" y="7275"/>
                      <a:pt x="6252" y="7180"/>
                    </a:cubicBezTo>
                    <a:lnTo>
                      <a:pt x="4109" y="4977"/>
                    </a:lnTo>
                    <a:lnTo>
                      <a:pt x="6252" y="2834"/>
                    </a:lnTo>
                    <a:cubicBezTo>
                      <a:pt x="6371" y="2715"/>
                      <a:pt x="6430" y="2560"/>
                      <a:pt x="6430" y="2417"/>
                    </a:cubicBezTo>
                    <a:cubicBezTo>
                      <a:pt x="6430" y="2251"/>
                      <a:pt x="6371" y="2096"/>
                      <a:pt x="6252" y="2001"/>
                    </a:cubicBezTo>
                    <a:lnTo>
                      <a:pt x="4442" y="179"/>
                    </a:lnTo>
                    <a:cubicBezTo>
                      <a:pt x="4323" y="60"/>
                      <a:pt x="4168" y="0"/>
                      <a:pt x="4025" y="0"/>
                    </a:cubicBezTo>
                    <a:close/>
                  </a:path>
                </a:pathLst>
              </a:custGeom>
              <a:solidFill>
                <a:srgbClr val="E3E9ED"/>
              </a:solidFill>
              <a:ln>
                <a:noFill/>
              </a:ln>
            </p:spPr>
            <p:txBody>
              <a:bodyPr spcFirstLastPara="1" wrap="square" lIns="121900" tIns="121900" rIns="121900" bIns="121900" anchor="ctr" anchorCtr="0">
                <a:noAutofit/>
              </a:bodyPr>
              <a:lstStyle/>
              <a:p>
                <a:endParaRPr sz="2400"/>
              </a:p>
            </p:txBody>
          </p:sp>
          <p:sp>
            <p:nvSpPr>
              <p:cNvPr id="7897" name="Google Shape;7897;p73"/>
              <p:cNvSpPr/>
              <p:nvPr/>
            </p:nvSpPr>
            <p:spPr>
              <a:xfrm>
                <a:off x="2171920" y="3654858"/>
                <a:ext cx="39512" cy="64165"/>
              </a:xfrm>
              <a:custGeom>
                <a:avLst/>
                <a:gdLst/>
                <a:ahLst/>
                <a:cxnLst/>
                <a:rect l="l" t="t" r="r" b="b"/>
                <a:pathLst>
                  <a:path w="6145" h="9979" extrusionOk="0">
                    <a:moveTo>
                      <a:pt x="2477" y="1"/>
                    </a:moveTo>
                    <a:cubicBezTo>
                      <a:pt x="2311" y="1"/>
                      <a:pt x="2156" y="60"/>
                      <a:pt x="2061" y="179"/>
                    </a:cubicBezTo>
                    <a:lnTo>
                      <a:pt x="239" y="2001"/>
                    </a:lnTo>
                    <a:cubicBezTo>
                      <a:pt x="1" y="2239"/>
                      <a:pt x="1" y="2608"/>
                      <a:pt x="239" y="2846"/>
                    </a:cubicBezTo>
                    <a:lnTo>
                      <a:pt x="2382" y="4989"/>
                    </a:lnTo>
                    <a:lnTo>
                      <a:pt x="239" y="7133"/>
                    </a:lnTo>
                    <a:cubicBezTo>
                      <a:pt x="1" y="7371"/>
                      <a:pt x="1" y="7752"/>
                      <a:pt x="239" y="7990"/>
                    </a:cubicBezTo>
                    <a:lnTo>
                      <a:pt x="2061" y="9800"/>
                    </a:lnTo>
                    <a:cubicBezTo>
                      <a:pt x="2180" y="9919"/>
                      <a:pt x="2323" y="9978"/>
                      <a:pt x="2477" y="9978"/>
                    </a:cubicBezTo>
                    <a:cubicBezTo>
                      <a:pt x="2620" y="9978"/>
                      <a:pt x="2787" y="9919"/>
                      <a:pt x="2882" y="9800"/>
                    </a:cubicBezTo>
                    <a:lnTo>
                      <a:pt x="5037" y="7656"/>
                    </a:lnTo>
                    <a:lnTo>
                      <a:pt x="5859" y="8490"/>
                    </a:lnTo>
                    <a:cubicBezTo>
                      <a:pt x="5895" y="8520"/>
                      <a:pt x="5936" y="8535"/>
                      <a:pt x="5978" y="8535"/>
                    </a:cubicBezTo>
                    <a:cubicBezTo>
                      <a:pt x="6020" y="8535"/>
                      <a:pt x="6061" y="8520"/>
                      <a:pt x="6097" y="8490"/>
                    </a:cubicBezTo>
                    <a:cubicBezTo>
                      <a:pt x="6145" y="8430"/>
                      <a:pt x="6145" y="8323"/>
                      <a:pt x="6085" y="8264"/>
                    </a:cubicBezTo>
                    <a:lnTo>
                      <a:pt x="5156" y="7335"/>
                    </a:lnTo>
                    <a:cubicBezTo>
                      <a:pt x="5121" y="7299"/>
                      <a:pt x="5073" y="7287"/>
                      <a:pt x="5037" y="7287"/>
                    </a:cubicBezTo>
                    <a:cubicBezTo>
                      <a:pt x="4990" y="7287"/>
                      <a:pt x="4942" y="7299"/>
                      <a:pt x="4918" y="7335"/>
                    </a:cubicBezTo>
                    <a:lnTo>
                      <a:pt x="2656" y="9597"/>
                    </a:lnTo>
                    <a:cubicBezTo>
                      <a:pt x="2608" y="9633"/>
                      <a:pt x="2537" y="9669"/>
                      <a:pt x="2454" y="9669"/>
                    </a:cubicBezTo>
                    <a:cubicBezTo>
                      <a:pt x="2382" y="9669"/>
                      <a:pt x="2323" y="9633"/>
                      <a:pt x="2263" y="9597"/>
                    </a:cubicBezTo>
                    <a:lnTo>
                      <a:pt x="453" y="7776"/>
                    </a:lnTo>
                    <a:cubicBezTo>
                      <a:pt x="346" y="7668"/>
                      <a:pt x="346" y="7490"/>
                      <a:pt x="453" y="7395"/>
                    </a:cubicBezTo>
                    <a:lnTo>
                      <a:pt x="2716" y="5132"/>
                    </a:lnTo>
                    <a:cubicBezTo>
                      <a:pt x="2739" y="5097"/>
                      <a:pt x="2751" y="5049"/>
                      <a:pt x="2751" y="5013"/>
                    </a:cubicBezTo>
                    <a:cubicBezTo>
                      <a:pt x="2751" y="4966"/>
                      <a:pt x="2739" y="4918"/>
                      <a:pt x="2716" y="4894"/>
                    </a:cubicBezTo>
                    <a:lnTo>
                      <a:pt x="453" y="2632"/>
                    </a:lnTo>
                    <a:cubicBezTo>
                      <a:pt x="346" y="2525"/>
                      <a:pt x="346" y="2346"/>
                      <a:pt x="453" y="2239"/>
                    </a:cubicBezTo>
                    <a:lnTo>
                      <a:pt x="2263" y="417"/>
                    </a:lnTo>
                    <a:cubicBezTo>
                      <a:pt x="2311" y="382"/>
                      <a:pt x="2382" y="346"/>
                      <a:pt x="2454" y="346"/>
                    </a:cubicBezTo>
                    <a:cubicBezTo>
                      <a:pt x="2537" y="346"/>
                      <a:pt x="2597" y="382"/>
                      <a:pt x="2656" y="417"/>
                    </a:cubicBezTo>
                    <a:lnTo>
                      <a:pt x="3168" y="941"/>
                    </a:lnTo>
                    <a:cubicBezTo>
                      <a:pt x="3198" y="971"/>
                      <a:pt x="3239" y="986"/>
                      <a:pt x="3283" y="986"/>
                    </a:cubicBezTo>
                    <a:cubicBezTo>
                      <a:pt x="3326" y="986"/>
                      <a:pt x="3370" y="971"/>
                      <a:pt x="3406" y="941"/>
                    </a:cubicBezTo>
                    <a:cubicBezTo>
                      <a:pt x="3466" y="882"/>
                      <a:pt x="3466" y="775"/>
                      <a:pt x="3406" y="703"/>
                    </a:cubicBezTo>
                    <a:lnTo>
                      <a:pt x="2882" y="179"/>
                    </a:lnTo>
                    <a:cubicBezTo>
                      <a:pt x="2775" y="60"/>
                      <a:pt x="2620" y="1"/>
                      <a:pt x="2477" y="1"/>
                    </a:cubicBezTo>
                    <a:close/>
                  </a:path>
                </a:pathLst>
              </a:custGeom>
              <a:solidFill>
                <a:srgbClr val="E3E9ED"/>
              </a:solidFill>
              <a:ln>
                <a:noFill/>
              </a:ln>
            </p:spPr>
            <p:txBody>
              <a:bodyPr spcFirstLastPara="1" wrap="square" lIns="121900" tIns="121900" rIns="121900" bIns="121900" anchor="ctr" anchorCtr="0">
                <a:noAutofit/>
              </a:bodyPr>
              <a:lstStyle/>
              <a:p>
                <a:endParaRPr sz="2400"/>
              </a:p>
            </p:txBody>
          </p:sp>
          <p:sp>
            <p:nvSpPr>
              <p:cNvPr id="7898" name="Google Shape;7898;p73"/>
              <p:cNvSpPr/>
              <p:nvPr/>
            </p:nvSpPr>
            <p:spPr>
              <a:xfrm>
                <a:off x="2874730" y="3687620"/>
                <a:ext cx="60030" cy="35796"/>
              </a:xfrm>
              <a:custGeom>
                <a:avLst/>
                <a:gdLst/>
                <a:ahLst/>
                <a:cxnLst/>
                <a:rect l="l" t="t" r="r" b="b"/>
                <a:pathLst>
                  <a:path w="9336" h="5567" extrusionOk="0">
                    <a:moveTo>
                      <a:pt x="1876" y="0"/>
                    </a:moveTo>
                    <a:cubicBezTo>
                      <a:pt x="1831" y="0"/>
                      <a:pt x="1787" y="18"/>
                      <a:pt x="1751" y="54"/>
                    </a:cubicBezTo>
                    <a:lnTo>
                      <a:pt x="84" y="1721"/>
                    </a:lnTo>
                    <a:cubicBezTo>
                      <a:pt x="1" y="1804"/>
                      <a:pt x="1" y="1899"/>
                      <a:pt x="84" y="1983"/>
                    </a:cubicBezTo>
                    <a:lnTo>
                      <a:pt x="3263" y="5162"/>
                    </a:lnTo>
                    <a:cubicBezTo>
                      <a:pt x="3513" y="5412"/>
                      <a:pt x="3858" y="5566"/>
                      <a:pt x="4215" y="5566"/>
                    </a:cubicBezTo>
                    <a:cubicBezTo>
                      <a:pt x="4573" y="5566"/>
                      <a:pt x="4918" y="5435"/>
                      <a:pt x="5168" y="5162"/>
                    </a:cubicBezTo>
                    <a:lnTo>
                      <a:pt x="9252" y="1090"/>
                    </a:lnTo>
                    <a:cubicBezTo>
                      <a:pt x="9335" y="1006"/>
                      <a:pt x="9335" y="887"/>
                      <a:pt x="9276" y="828"/>
                    </a:cubicBezTo>
                    <a:cubicBezTo>
                      <a:pt x="9240" y="792"/>
                      <a:pt x="9195" y="774"/>
                      <a:pt x="9151" y="774"/>
                    </a:cubicBezTo>
                    <a:cubicBezTo>
                      <a:pt x="9106" y="774"/>
                      <a:pt x="9061" y="792"/>
                      <a:pt x="9026" y="828"/>
                    </a:cubicBezTo>
                    <a:lnTo>
                      <a:pt x="4942" y="4912"/>
                    </a:lnTo>
                    <a:cubicBezTo>
                      <a:pt x="4751" y="5102"/>
                      <a:pt x="4501" y="5209"/>
                      <a:pt x="4227" y="5209"/>
                    </a:cubicBezTo>
                    <a:cubicBezTo>
                      <a:pt x="3965" y="5209"/>
                      <a:pt x="3715" y="5102"/>
                      <a:pt x="3513" y="4912"/>
                    </a:cubicBezTo>
                    <a:lnTo>
                      <a:pt x="453" y="1840"/>
                    </a:lnTo>
                    <a:lnTo>
                      <a:pt x="1870" y="435"/>
                    </a:lnTo>
                    <a:lnTo>
                      <a:pt x="2370" y="935"/>
                    </a:lnTo>
                    <a:cubicBezTo>
                      <a:pt x="2406" y="971"/>
                      <a:pt x="2450" y="988"/>
                      <a:pt x="2495" y="988"/>
                    </a:cubicBezTo>
                    <a:cubicBezTo>
                      <a:pt x="2540" y="988"/>
                      <a:pt x="2584" y="971"/>
                      <a:pt x="2620" y="935"/>
                    </a:cubicBezTo>
                    <a:cubicBezTo>
                      <a:pt x="2703" y="863"/>
                      <a:pt x="2703" y="756"/>
                      <a:pt x="2620" y="685"/>
                    </a:cubicBezTo>
                    <a:lnTo>
                      <a:pt x="2001" y="54"/>
                    </a:lnTo>
                    <a:cubicBezTo>
                      <a:pt x="1965" y="18"/>
                      <a:pt x="1920" y="0"/>
                      <a:pt x="1876" y="0"/>
                    </a:cubicBezTo>
                    <a:close/>
                  </a:path>
                </a:pathLst>
              </a:custGeom>
              <a:solidFill>
                <a:srgbClr val="E3E9ED"/>
              </a:solidFill>
              <a:ln>
                <a:noFill/>
              </a:ln>
            </p:spPr>
            <p:txBody>
              <a:bodyPr spcFirstLastPara="1" wrap="square" lIns="121900" tIns="121900" rIns="121900" bIns="121900" anchor="ctr" anchorCtr="0">
                <a:noAutofit/>
              </a:bodyPr>
              <a:lstStyle/>
              <a:p>
                <a:endParaRPr sz="2400"/>
              </a:p>
            </p:txBody>
          </p:sp>
          <p:sp>
            <p:nvSpPr>
              <p:cNvPr id="7899" name="Google Shape;7899;p73"/>
              <p:cNvSpPr/>
              <p:nvPr/>
            </p:nvSpPr>
            <p:spPr>
              <a:xfrm>
                <a:off x="2892645" y="3669628"/>
                <a:ext cx="54211" cy="34568"/>
              </a:xfrm>
              <a:custGeom>
                <a:avLst/>
                <a:gdLst/>
                <a:ahLst/>
                <a:cxnLst/>
                <a:rect l="l" t="t" r="r" b="b"/>
                <a:pathLst>
                  <a:path w="8431" h="5376" extrusionOk="0">
                    <a:moveTo>
                      <a:pt x="6585" y="0"/>
                    </a:moveTo>
                    <a:cubicBezTo>
                      <a:pt x="6540" y="0"/>
                      <a:pt x="6495" y="18"/>
                      <a:pt x="6454" y="54"/>
                    </a:cubicBezTo>
                    <a:lnTo>
                      <a:pt x="1548" y="4971"/>
                    </a:lnTo>
                    <a:cubicBezTo>
                      <a:pt x="1513" y="4995"/>
                      <a:pt x="1477" y="5007"/>
                      <a:pt x="1429" y="5007"/>
                    </a:cubicBezTo>
                    <a:cubicBezTo>
                      <a:pt x="1382" y="5007"/>
                      <a:pt x="1346" y="4995"/>
                      <a:pt x="1310" y="4971"/>
                    </a:cubicBezTo>
                    <a:lnTo>
                      <a:pt x="334" y="3983"/>
                    </a:lnTo>
                    <a:cubicBezTo>
                      <a:pt x="292" y="3947"/>
                      <a:pt x="248" y="3929"/>
                      <a:pt x="203" y="3929"/>
                    </a:cubicBezTo>
                    <a:cubicBezTo>
                      <a:pt x="158" y="3929"/>
                      <a:pt x="114" y="3947"/>
                      <a:pt x="72" y="3983"/>
                    </a:cubicBezTo>
                    <a:cubicBezTo>
                      <a:pt x="1" y="4054"/>
                      <a:pt x="1" y="4161"/>
                      <a:pt x="72" y="4245"/>
                    </a:cubicBezTo>
                    <a:lnTo>
                      <a:pt x="1060" y="5221"/>
                    </a:lnTo>
                    <a:cubicBezTo>
                      <a:pt x="1156" y="5328"/>
                      <a:pt x="1275" y="5376"/>
                      <a:pt x="1417" y="5376"/>
                    </a:cubicBezTo>
                    <a:cubicBezTo>
                      <a:pt x="1548" y="5376"/>
                      <a:pt x="1679" y="5316"/>
                      <a:pt x="1775" y="5221"/>
                    </a:cubicBezTo>
                    <a:lnTo>
                      <a:pt x="6549" y="447"/>
                    </a:lnTo>
                    <a:lnTo>
                      <a:pt x="7966" y="1852"/>
                    </a:lnTo>
                    <a:lnTo>
                      <a:pt x="6704" y="3126"/>
                    </a:lnTo>
                    <a:cubicBezTo>
                      <a:pt x="6621" y="3197"/>
                      <a:pt x="6621" y="3304"/>
                      <a:pt x="6704" y="3376"/>
                    </a:cubicBezTo>
                    <a:cubicBezTo>
                      <a:pt x="6740" y="3411"/>
                      <a:pt x="6784" y="3429"/>
                      <a:pt x="6829" y="3429"/>
                    </a:cubicBezTo>
                    <a:cubicBezTo>
                      <a:pt x="6874" y="3429"/>
                      <a:pt x="6918" y="3411"/>
                      <a:pt x="6954" y="3376"/>
                    </a:cubicBezTo>
                    <a:lnTo>
                      <a:pt x="8347" y="1983"/>
                    </a:lnTo>
                    <a:cubicBezTo>
                      <a:pt x="8383" y="1947"/>
                      <a:pt x="8395" y="1899"/>
                      <a:pt x="8395" y="1864"/>
                    </a:cubicBezTo>
                    <a:cubicBezTo>
                      <a:pt x="8430" y="1816"/>
                      <a:pt x="8406" y="1768"/>
                      <a:pt x="8383" y="1721"/>
                    </a:cubicBezTo>
                    <a:lnTo>
                      <a:pt x="6716" y="54"/>
                    </a:lnTo>
                    <a:cubicBezTo>
                      <a:pt x="6674" y="18"/>
                      <a:pt x="6629" y="0"/>
                      <a:pt x="6585" y="0"/>
                    </a:cubicBezTo>
                    <a:close/>
                  </a:path>
                </a:pathLst>
              </a:custGeom>
              <a:solidFill>
                <a:srgbClr val="E3E9ED"/>
              </a:solidFill>
              <a:ln>
                <a:noFill/>
              </a:ln>
            </p:spPr>
            <p:txBody>
              <a:bodyPr spcFirstLastPara="1" wrap="square" lIns="121900" tIns="121900" rIns="121900" bIns="121900" anchor="ctr" anchorCtr="0">
                <a:noAutofit/>
              </a:bodyPr>
              <a:lstStyle/>
              <a:p>
                <a:endParaRPr sz="2400"/>
              </a:p>
            </p:txBody>
          </p:sp>
          <p:sp>
            <p:nvSpPr>
              <p:cNvPr id="7900" name="Google Shape;7900;p73"/>
              <p:cNvSpPr/>
              <p:nvPr/>
            </p:nvSpPr>
            <p:spPr>
              <a:xfrm>
                <a:off x="2901559" y="4005512"/>
                <a:ext cx="41351" cy="64313"/>
              </a:xfrm>
              <a:custGeom>
                <a:avLst/>
                <a:gdLst/>
                <a:ahLst/>
                <a:cxnLst/>
                <a:rect l="l" t="t" r="r" b="b"/>
                <a:pathLst>
                  <a:path w="6431" h="10002" extrusionOk="0">
                    <a:moveTo>
                      <a:pt x="4025" y="0"/>
                    </a:moveTo>
                    <a:cubicBezTo>
                      <a:pt x="3870" y="0"/>
                      <a:pt x="3704" y="60"/>
                      <a:pt x="3608" y="179"/>
                    </a:cubicBezTo>
                    <a:lnTo>
                      <a:pt x="1465" y="2322"/>
                    </a:lnTo>
                    <a:lnTo>
                      <a:pt x="299" y="1167"/>
                    </a:lnTo>
                    <a:cubicBezTo>
                      <a:pt x="269" y="1138"/>
                      <a:pt x="227" y="1123"/>
                      <a:pt x="184" y="1123"/>
                    </a:cubicBezTo>
                    <a:cubicBezTo>
                      <a:pt x="141" y="1123"/>
                      <a:pt x="96" y="1138"/>
                      <a:pt x="60" y="1167"/>
                    </a:cubicBezTo>
                    <a:cubicBezTo>
                      <a:pt x="1" y="1227"/>
                      <a:pt x="1" y="1322"/>
                      <a:pt x="60" y="1405"/>
                    </a:cubicBezTo>
                    <a:lnTo>
                      <a:pt x="1346" y="2679"/>
                    </a:lnTo>
                    <a:cubicBezTo>
                      <a:pt x="1370" y="2715"/>
                      <a:pt x="1418" y="2727"/>
                      <a:pt x="1465" y="2727"/>
                    </a:cubicBezTo>
                    <a:cubicBezTo>
                      <a:pt x="1501" y="2727"/>
                      <a:pt x="1549" y="2715"/>
                      <a:pt x="1584" y="2679"/>
                    </a:cubicBezTo>
                    <a:lnTo>
                      <a:pt x="3847" y="417"/>
                    </a:lnTo>
                    <a:cubicBezTo>
                      <a:pt x="3882" y="370"/>
                      <a:pt x="3966" y="346"/>
                      <a:pt x="4037" y="346"/>
                    </a:cubicBezTo>
                    <a:cubicBezTo>
                      <a:pt x="4109" y="346"/>
                      <a:pt x="4168" y="370"/>
                      <a:pt x="4228" y="417"/>
                    </a:cubicBezTo>
                    <a:lnTo>
                      <a:pt x="6049" y="2239"/>
                    </a:lnTo>
                    <a:cubicBezTo>
                      <a:pt x="6085" y="2275"/>
                      <a:pt x="6121" y="2358"/>
                      <a:pt x="6121" y="2429"/>
                    </a:cubicBezTo>
                    <a:cubicBezTo>
                      <a:pt x="6121" y="2501"/>
                      <a:pt x="6085" y="2560"/>
                      <a:pt x="6049" y="2620"/>
                    </a:cubicBezTo>
                    <a:lnTo>
                      <a:pt x="3775" y="4882"/>
                    </a:lnTo>
                    <a:cubicBezTo>
                      <a:pt x="3716" y="4942"/>
                      <a:pt x="3716" y="5049"/>
                      <a:pt x="3775" y="5120"/>
                    </a:cubicBezTo>
                    <a:lnTo>
                      <a:pt x="6049" y="7382"/>
                    </a:lnTo>
                    <a:cubicBezTo>
                      <a:pt x="6085" y="7430"/>
                      <a:pt x="6121" y="7501"/>
                      <a:pt x="6121" y="7573"/>
                    </a:cubicBezTo>
                    <a:cubicBezTo>
                      <a:pt x="6121" y="7656"/>
                      <a:pt x="6085" y="7716"/>
                      <a:pt x="6049" y="7775"/>
                    </a:cubicBezTo>
                    <a:lnTo>
                      <a:pt x="4228" y="9585"/>
                    </a:lnTo>
                    <a:cubicBezTo>
                      <a:pt x="4174" y="9639"/>
                      <a:pt x="4103" y="9665"/>
                      <a:pt x="4033" y="9665"/>
                    </a:cubicBezTo>
                    <a:cubicBezTo>
                      <a:pt x="3963" y="9665"/>
                      <a:pt x="3894" y="9639"/>
                      <a:pt x="3847" y="9585"/>
                    </a:cubicBezTo>
                    <a:lnTo>
                      <a:pt x="2989" y="8740"/>
                    </a:lnTo>
                    <a:cubicBezTo>
                      <a:pt x="2960" y="8710"/>
                      <a:pt x="2921" y="8695"/>
                      <a:pt x="2879" y="8695"/>
                    </a:cubicBezTo>
                    <a:cubicBezTo>
                      <a:pt x="2838" y="8695"/>
                      <a:pt x="2793" y="8710"/>
                      <a:pt x="2751" y="8740"/>
                    </a:cubicBezTo>
                    <a:cubicBezTo>
                      <a:pt x="2692" y="8799"/>
                      <a:pt x="2692" y="8906"/>
                      <a:pt x="2751" y="8978"/>
                    </a:cubicBezTo>
                    <a:lnTo>
                      <a:pt x="3608" y="9823"/>
                    </a:lnTo>
                    <a:cubicBezTo>
                      <a:pt x="3728" y="9942"/>
                      <a:pt x="3870" y="10002"/>
                      <a:pt x="4025" y="10002"/>
                    </a:cubicBezTo>
                    <a:cubicBezTo>
                      <a:pt x="4168" y="10002"/>
                      <a:pt x="4335" y="9942"/>
                      <a:pt x="4442" y="9823"/>
                    </a:cubicBezTo>
                    <a:lnTo>
                      <a:pt x="6252" y="8013"/>
                    </a:lnTo>
                    <a:cubicBezTo>
                      <a:pt x="6371" y="7894"/>
                      <a:pt x="6430" y="7740"/>
                      <a:pt x="6430" y="7597"/>
                    </a:cubicBezTo>
                    <a:cubicBezTo>
                      <a:pt x="6430" y="7430"/>
                      <a:pt x="6371" y="7275"/>
                      <a:pt x="6252" y="7180"/>
                    </a:cubicBezTo>
                    <a:lnTo>
                      <a:pt x="4109" y="4977"/>
                    </a:lnTo>
                    <a:lnTo>
                      <a:pt x="6252" y="2834"/>
                    </a:lnTo>
                    <a:cubicBezTo>
                      <a:pt x="6371" y="2715"/>
                      <a:pt x="6430" y="2560"/>
                      <a:pt x="6430" y="2417"/>
                    </a:cubicBezTo>
                    <a:cubicBezTo>
                      <a:pt x="6430" y="2251"/>
                      <a:pt x="6371" y="2096"/>
                      <a:pt x="6252" y="2001"/>
                    </a:cubicBezTo>
                    <a:lnTo>
                      <a:pt x="4442" y="179"/>
                    </a:lnTo>
                    <a:cubicBezTo>
                      <a:pt x="4323" y="60"/>
                      <a:pt x="4168" y="0"/>
                      <a:pt x="4025" y="0"/>
                    </a:cubicBezTo>
                    <a:close/>
                  </a:path>
                </a:pathLst>
              </a:custGeom>
              <a:solidFill>
                <a:srgbClr val="E3E9ED"/>
              </a:solidFill>
              <a:ln>
                <a:noFill/>
              </a:ln>
            </p:spPr>
            <p:txBody>
              <a:bodyPr spcFirstLastPara="1" wrap="square" lIns="121900" tIns="121900" rIns="121900" bIns="121900" anchor="ctr" anchorCtr="0">
                <a:noAutofit/>
              </a:bodyPr>
              <a:lstStyle/>
              <a:p>
                <a:endParaRPr sz="2400"/>
              </a:p>
            </p:txBody>
          </p:sp>
          <p:sp>
            <p:nvSpPr>
              <p:cNvPr id="7901" name="Google Shape;7901;p73"/>
              <p:cNvSpPr/>
              <p:nvPr/>
            </p:nvSpPr>
            <p:spPr>
              <a:xfrm>
                <a:off x="2878589" y="4005281"/>
                <a:ext cx="39512" cy="64165"/>
              </a:xfrm>
              <a:custGeom>
                <a:avLst/>
                <a:gdLst/>
                <a:ahLst/>
                <a:cxnLst/>
                <a:rect l="l" t="t" r="r" b="b"/>
                <a:pathLst>
                  <a:path w="6145" h="9979" extrusionOk="0">
                    <a:moveTo>
                      <a:pt x="2477" y="1"/>
                    </a:moveTo>
                    <a:cubicBezTo>
                      <a:pt x="2311" y="1"/>
                      <a:pt x="2156" y="60"/>
                      <a:pt x="2061" y="179"/>
                    </a:cubicBezTo>
                    <a:lnTo>
                      <a:pt x="239" y="2001"/>
                    </a:lnTo>
                    <a:cubicBezTo>
                      <a:pt x="1" y="2239"/>
                      <a:pt x="1" y="2608"/>
                      <a:pt x="239" y="2846"/>
                    </a:cubicBezTo>
                    <a:lnTo>
                      <a:pt x="2382" y="4989"/>
                    </a:lnTo>
                    <a:lnTo>
                      <a:pt x="239" y="7133"/>
                    </a:lnTo>
                    <a:cubicBezTo>
                      <a:pt x="1" y="7371"/>
                      <a:pt x="1" y="7752"/>
                      <a:pt x="239" y="7990"/>
                    </a:cubicBezTo>
                    <a:lnTo>
                      <a:pt x="2061" y="9800"/>
                    </a:lnTo>
                    <a:cubicBezTo>
                      <a:pt x="2180" y="9919"/>
                      <a:pt x="2323" y="9978"/>
                      <a:pt x="2477" y="9978"/>
                    </a:cubicBezTo>
                    <a:cubicBezTo>
                      <a:pt x="2620" y="9978"/>
                      <a:pt x="2787" y="9919"/>
                      <a:pt x="2882" y="9800"/>
                    </a:cubicBezTo>
                    <a:lnTo>
                      <a:pt x="5037" y="7656"/>
                    </a:lnTo>
                    <a:lnTo>
                      <a:pt x="5859" y="8490"/>
                    </a:lnTo>
                    <a:cubicBezTo>
                      <a:pt x="5895" y="8520"/>
                      <a:pt x="5936" y="8535"/>
                      <a:pt x="5978" y="8535"/>
                    </a:cubicBezTo>
                    <a:cubicBezTo>
                      <a:pt x="6020" y="8535"/>
                      <a:pt x="6061" y="8520"/>
                      <a:pt x="6097" y="8490"/>
                    </a:cubicBezTo>
                    <a:cubicBezTo>
                      <a:pt x="6145" y="8430"/>
                      <a:pt x="6145" y="8323"/>
                      <a:pt x="6085" y="8264"/>
                    </a:cubicBezTo>
                    <a:lnTo>
                      <a:pt x="5156" y="7335"/>
                    </a:lnTo>
                    <a:cubicBezTo>
                      <a:pt x="5121" y="7299"/>
                      <a:pt x="5073" y="7287"/>
                      <a:pt x="5037" y="7287"/>
                    </a:cubicBezTo>
                    <a:cubicBezTo>
                      <a:pt x="4990" y="7287"/>
                      <a:pt x="4942" y="7299"/>
                      <a:pt x="4918" y="7335"/>
                    </a:cubicBezTo>
                    <a:lnTo>
                      <a:pt x="2656" y="9597"/>
                    </a:lnTo>
                    <a:cubicBezTo>
                      <a:pt x="2608" y="9633"/>
                      <a:pt x="2537" y="9669"/>
                      <a:pt x="2454" y="9669"/>
                    </a:cubicBezTo>
                    <a:cubicBezTo>
                      <a:pt x="2382" y="9669"/>
                      <a:pt x="2323" y="9633"/>
                      <a:pt x="2263" y="9597"/>
                    </a:cubicBezTo>
                    <a:lnTo>
                      <a:pt x="453" y="7776"/>
                    </a:lnTo>
                    <a:cubicBezTo>
                      <a:pt x="346" y="7668"/>
                      <a:pt x="346" y="7490"/>
                      <a:pt x="453" y="7395"/>
                    </a:cubicBezTo>
                    <a:lnTo>
                      <a:pt x="2716" y="5132"/>
                    </a:lnTo>
                    <a:cubicBezTo>
                      <a:pt x="2739" y="5097"/>
                      <a:pt x="2751" y="5049"/>
                      <a:pt x="2751" y="5013"/>
                    </a:cubicBezTo>
                    <a:cubicBezTo>
                      <a:pt x="2751" y="4966"/>
                      <a:pt x="2739" y="4918"/>
                      <a:pt x="2716" y="4894"/>
                    </a:cubicBezTo>
                    <a:lnTo>
                      <a:pt x="453" y="2632"/>
                    </a:lnTo>
                    <a:cubicBezTo>
                      <a:pt x="346" y="2525"/>
                      <a:pt x="346" y="2346"/>
                      <a:pt x="453" y="2239"/>
                    </a:cubicBezTo>
                    <a:lnTo>
                      <a:pt x="2263" y="417"/>
                    </a:lnTo>
                    <a:cubicBezTo>
                      <a:pt x="2311" y="382"/>
                      <a:pt x="2382" y="346"/>
                      <a:pt x="2454" y="346"/>
                    </a:cubicBezTo>
                    <a:cubicBezTo>
                      <a:pt x="2537" y="346"/>
                      <a:pt x="2597" y="382"/>
                      <a:pt x="2656" y="417"/>
                    </a:cubicBezTo>
                    <a:lnTo>
                      <a:pt x="3168" y="941"/>
                    </a:lnTo>
                    <a:cubicBezTo>
                      <a:pt x="3198" y="971"/>
                      <a:pt x="3239" y="986"/>
                      <a:pt x="3283" y="986"/>
                    </a:cubicBezTo>
                    <a:cubicBezTo>
                      <a:pt x="3326" y="986"/>
                      <a:pt x="3370" y="971"/>
                      <a:pt x="3406" y="941"/>
                    </a:cubicBezTo>
                    <a:cubicBezTo>
                      <a:pt x="3466" y="882"/>
                      <a:pt x="3466" y="775"/>
                      <a:pt x="3406" y="703"/>
                    </a:cubicBezTo>
                    <a:lnTo>
                      <a:pt x="2882" y="179"/>
                    </a:lnTo>
                    <a:cubicBezTo>
                      <a:pt x="2775" y="60"/>
                      <a:pt x="2620" y="1"/>
                      <a:pt x="2477" y="1"/>
                    </a:cubicBezTo>
                    <a:close/>
                  </a:path>
                </a:pathLst>
              </a:custGeom>
              <a:solidFill>
                <a:srgbClr val="E3E9ED"/>
              </a:solidFill>
              <a:ln>
                <a:noFill/>
              </a:ln>
            </p:spPr>
            <p:txBody>
              <a:bodyPr spcFirstLastPara="1" wrap="square" lIns="121900" tIns="121900" rIns="121900" bIns="121900" anchor="ctr" anchorCtr="0">
                <a:noAutofit/>
              </a:bodyPr>
              <a:lstStyle/>
              <a:p>
                <a:endParaRPr sz="2400"/>
              </a:p>
            </p:txBody>
          </p:sp>
          <p:sp>
            <p:nvSpPr>
              <p:cNvPr id="7902" name="Google Shape;7902;p73"/>
              <p:cNvSpPr/>
              <p:nvPr/>
            </p:nvSpPr>
            <p:spPr>
              <a:xfrm>
                <a:off x="2525796" y="4031425"/>
                <a:ext cx="60030" cy="35796"/>
              </a:xfrm>
              <a:custGeom>
                <a:avLst/>
                <a:gdLst/>
                <a:ahLst/>
                <a:cxnLst/>
                <a:rect l="l" t="t" r="r" b="b"/>
                <a:pathLst>
                  <a:path w="9336" h="5567" extrusionOk="0">
                    <a:moveTo>
                      <a:pt x="1876" y="0"/>
                    </a:moveTo>
                    <a:cubicBezTo>
                      <a:pt x="1831" y="0"/>
                      <a:pt x="1787" y="18"/>
                      <a:pt x="1751" y="54"/>
                    </a:cubicBezTo>
                    <a:lnTo>
                      <a:pt x="84" y="1721"/>
                    </a:lnTo>
                    <a:cubicBezTo>
                      <a:pt x="1" y="1804"/>
                      <a:pt x="1" y="1899"/>
                      <a:pt x="84" y="1983"/>
                    </a:cubicBezTo>
                    <a:lnTo>
                      <a:pt x="3263" y="5162"/>
                    </a:lnTo>
                    <a:cubicBezTo>
                      <a:pt x="3513" y="5412"/>
                      <a:pt x="3858" y="5566"/>
                      <a:pt x="4215" y="5566"/>
                    </a:cubicBezTo>
                    <a:cubicBezTo>
                      <a:pt x="4573" y="5566"/>
                      <a:pt x="4918" y="5435"/>
                      <a:pt x="5168" y="5162"/>
                    </a:cubicBezTo>
                    <a:lnTo>
                      <a:pt x="9252" y="1090"/>
                    </a:lnTo>
                    <a:cubicBezTo>
                      <a:pt x="9335" y="1006"/>
                      <a:pt x="9335" y="887"/>
                      <a:pt x="9276" y="828"/>
                    </a:cubicBezTo>
                    <a:cubicBezTo>
                      <a:pt x="9240" y="792"/>
                      <a:pt x="9195" y="774"/>
                      <a:pt x="9151" y="774"/>
                    </a:cubicBezTo>
                    <a:cubicBezTo>
                      <a:pt x="9106" y="774"/>
                      <a:pt x="9061" y="792"/>
                      <a:pt x="9026" y="828"/>
                    </a:cubicBezTo>
                    <a:lnTo>
                      <a:pt x="4942" y="4912"/>
                    </a:lnTo>
                    <a:cubicBezTo>
                      <a:pt x="4751" y="5102"/>
                      <a:pt x="4501" y="5209"/>
                      <a:pt x="4227" y="5209"/>
                    </a:cubicBezTo>
                    <a:cubicBezTo>
                      <a:pt x="3965" y="5209"/>
                      <a:pt x="3715" y="5102"/>
                      <a:pt x="3513" y="4912"/>
                    </a:cubicBezTo>
                    <a:lnTo>
                      <a:pt x="453" y="1840"/>
                    </a:lnTo>
                    <a:lnTo>
                      <a:pt x="1870" y="435"/>
                    </a:lnTo>
                    <a:lnTo>
                      <a:pt x="2370" y="935"/>
                    </a:lnTo>
                    <a:cubicBezTo>
                      <a:pt x="2406" y="971"/>
                      <a:pt x="2450" y="988"/>
                      <a:pt x="2495" y="988"/>
                    </a:cubicBezTo>
                    <a:cubicBezTo>
                      <a:pt x="2540" y="988"/>
                      <a:pt x="2584" y="971"/>
                      <a:pt x="2620" y="935"/>
                    </a:cubicBezTo>
                    <a:cubicBezTo>
                      <a:pt x="2703" y="863"/>
                      <a:pt x="2703" y="756"/>
                      <a:pt x="2620" y="685"/>
                    </a:cubicBezTo>
                    <a:lnTo>
                      <a:pt x="2001" y="54"/>
                    </a:lnTo>
                    <a:cubicBezTo>
                      <a:pt x="1965" y="18"/>
                      <a:pt x="1920" y="0"/>
                      <a:pt x="1876" y="0"/>
                    </a:cubicBezTo>
                    <a:close/>
                  </a:path>
                </a:pathLst>
              </a:custGeom>
              <a:solidFill>
                <a:srgbClr val="E3E9ED"/>
              </a:solidFill>
              <a:ln>
                <a:noFill/>
              </a:ln>
            </p:spPr>
            <p:txBody>
              <a:bodyPr spcFirstLastPara="1" wrap="square" lIns="121900" tIns="121900" rIns="121900" bIns="121900" anchor="ctr" anchorCtr="0">
                <a:noAutofit/>
              </a:bodyPr>
              <a:lstStyle/>
              <a:p>
                <a:endParaRPr sz="2400"/>
              </a:p>
            </p:txBody>
          </p:sp>
          <p:sp>
            <p:nvSpPr>
              <p:cNvPr id="7903" name="Google Shape;7903;p73"/>
              <p:cNvSpPr/>
              <p:nvPr/>
            </p:nvSpPr>
            <p:spPr>
              <a:xfrm>
                <a:off x="2543711" y="4013433"/>
                <a:ext cx="54211" cy="34568"/>
              </a:xfrm>
              <a:custGeom>
                <a:avLst/>
                <a:gdLst/>
                <a:ahLst/>
                <a:cxnLst/>
                <a:rect l="l" t="t" r="r" b="b"/>
                <a:pathLst>
                  <a:path w="8431" h="5376" extrusionOk="0">
                    <a:moveTo>
                      <a:pt x="6585" y="0"/>
                    </a:moveTo>
                    <a:cubicBezTo>
                      <a:pt x="6540" y="0"/>
                      <a:pt x="6495" y="18"/>
                      <a:pt x="6454" y="54"/>
                    </a:cubicBezTo>
                    <a:lnTo>
                      <a:pt x="1548" y="4971"/>
                    </a:lnTo>
                    <a:cubicBezTo>
                      <a:pt x="1513" y="4995"/>
                      <a:pt x="1477" y="5007"/>
                      <a:pt x="1429" y="5007"/>
                    </a:cubicBezTo>
                    <a:cubicBezTo>
                      <a:pt x="1382" y="5007"/>
                      <a:pt x="1346" y="4995"/>
                      <a:pt x="1310" y="4971"/>
                    </a:cubicBezTo>
                    <a:lnTo>
                      <a:pt x="334" y="3983"/>
                    </a:lnTo>
                    <a:cubicBezTo>
                      <a:pt x="292" y="3947"/>
                      <a:pt x="248" y="3929"/>
                      <a:pt x="203" y="3929"/>
                    </a:cubicBezTo>
                    <a:cubicBezTo>
                      <a:pt x="158" y="3929"/>
                      <a:pt x="114" y="3947"/>
                      <a:pt x="72" y="3983"/>
                    </a:cubicBezTo>
                    <a:cubicBezTo>
                      <a:pt x="1" y="4054"/>
                      <a:pt x="1" y="4161"/>
                      <a:pt x="72" y="4245"/>
                    </a:cubicBezTo>
                    <a:lnTo>
                      <a:pt x="1060" y="5221"/>
                    </a:lnTo>
                    <a:cubicBezTo>
                      <a:pt x="1156" y="5328"/>
                      <a:pt x="1275" y="5376"/>
                      <a:pt x="1417" y="5376"/>
                    </a:cubicBezTo>
                    <a:cubicBezTo>
                      <a:pt x="1548" y="5376"/>
                      <a:pt x="1679" y="5316"/>
                      <a:pt x="1775" y="5221"/>
                    </a:cubicBezTo>
                    <a:lnTo>
                      <a:pt x="6549" y="447"/>
                    </a:lnTo>
                    <a:lnTo>
                      <a:pt x="7966" y="1852"/>
                    </a:lnTo>
                    <a:lnTo>
                      <a:pt x="6704" y="3126"/>
                    </a:lnTo>
                    <a:cubicBezTo>
                      <a:pt x="6621" y="3197"/>
                      <a:pt x="6621" y="3304"/>
                      <a:pt x="6704" y="3376"/>
                    </a:cubicBezTo>
                    <a:cubicBezTo>
                      <a:pt x="6740" y="3411"/>
                      <a:pt x="6784" y="3429"/>
                      <a:pt x="6829" y="3429"/>
                    </a:cubicBezTo>
                    <a:cubicBezTo>
                      <a:pt x="6874" y="3429"/>
                      <a:pt x="6918" y="3411"/>
                      <a:pt x="6954" y="3376"/>
                    </a:cubicBezTo>
                    <a:lnTo>
                      <a:pt x="8347" y="1983"/>
                    </a:lnTo>
                    <a:cubicBezTo>
                      <a:pt x="8383" y="1947"/>
                      <a:pt x="8395" y="1899"/>
                      <a:pt x="8395" y="1864"/>
                    </a:cubicBezTo>
                    <a:cubicBezTo>
                      <a:pt x="8430" y="1816"/>
                      <a:pt x="8406" y="1768"/>
                      <a:pt x="8383" y="1721"/>
                    </a:cubicBezTo>
                    <a:lnTo>
                      <a:pt x="6716" y="54"/>
                    </a:lnTo>
                    <a:cubicBezTo>
                      <a:pt x="6674" y="18"/>
                      <a:pt x="6629" y="0"/>
                      <a:pt x="6585" y="0"/>
                    </a:cubicBezTo>
                    <a:close/>
                  </a:path>
                </a:pathLst>
              </a:custGeom>
              <a:solidFill>
                <a:srgbClr val="E3E9ED"/>
              </a:solidFill>
              <a:ln>
                <a:noFill/>
              </a:ln>
            </p:spPr>
            <p:txBody>
              <a:bodyPr spcFirstLastPara="1" wrap="square" lIns="121900" tIns="121900" rIns="121900" bIns="121900" anchor="ctr" anchorCtr="0">
                <a:noAutofit/>
              </a:bodyPr>
              <a:lstStyle/>
              <a:p>
                <a:endParaRPr sz="2400"/>
              </a:p>
            </p:txBody>
          </p:sp>
          <p:sp>
            <p:nvSpPr>
              <p:cNvPr id="7904" name="Google Shape;7904;p73"/>
              <p:cNvSpPr/>
              <p:nvPr/>
            </p:nvSpPr>
            <p:spPr>
              <a:xfrm>
                <a:off x="2548194" y="3655090"/>
                <a:ext cx="41351" cy="64313"/>
              </a:xfrm>
              <a:custGeom>
                <a:avLst/>
                <a:gdLst/>
                <a:ahLst/>
                <a:cxnLst/>
                <a:rect l="l" t="t" r="r" b="b"/>
                <a:pathLst>
                  <a:path w="6431" h="10002" extrusionOk="0">
                    <a:moveTo>
                      <a:pt x="4025" y="0"/>
                    </a:moveTo>
                    <a:cubicBezTo>
                      <a:pt x="3870" y="0"/>
                      <a:pt x="3704" y="60"/>
                      <a:pt x="3608" y="179"/>
                    </a:cubicBezTo>
                    <a:lnTo>
                      <a:pt x="1465" y="2322"/>
                    </a:lnTo>
                    <a:lnTo>
                      <a:pt x="299" y="1167"/>
                    </a:lnTo>
                    <a:cubicBezTo>
                      <a:pt x="269" y="1138"/>
                      <a:pt x="227" y="1123"/>
                      <a:pt x="184" y="1123"/>
                    </a:cubicBezTo>
                    <a:cubicBezTo>
                      <a:pt x="141" y="1123"/>
                      <a:pt x="96" y="1138"/>
                      <a:pt x="60" y="1167"/>
                    </a:cubicBezTo>
                    <a:cubicBezTo>
                      <a:pt x="1" y="1227"/>
                      <a:pt x="1" y="1322"/>
                      <a:pt x="60" y="1405"/>
                    </a:cubicBezTo>
                    <a:lnTo>
                      <a:pt x="1346" y="2679"/>
                    </a:lnTo>
                    <a:cubicBezTo>
                      <a:pt x="1370" y="2715"/>
                      <a:pt x="1418" y="2727"/>
                      <a:pt x="1465" y="2727"/>
                    </a:cubicBezTo>
                    <a:cubicBezTo>
                      <a:pt x="1501" y="2727"/>
                      <a:pt x="1549" y="2715"/>
                      <a:pt x="1584" y="2679"/>
                    </a:cubicBezTo>
                    <a:lnTo>
                      <a:pt x="3847" y="417"/>
                    </a:lnTo>
                    <a:cubicBezTo>
                      <a:pt x="3882" y="370"/>
                      <a:pt x="3966" y="346"/>
                      <a:pt x="4037" y="346"/>
                    </a:cubicBezTo>
                    <a:cubicBezTo>
                      <a:pt x="4109" y="346"/>
                      <a:pt x="4168" y="370"/>
                      <a:pt x="4228" y="417"/>
                    </a:cubicBezTo>
                    <a:lnTo>
                      <a:pt x="6049" y="2239"/>
                    </a:lnTo>
                    <a:cubicBezTo>
                      <a:pt x="6085" y="2275"/>
                      <a:pt x="6121" y="2358"/>
                      <a:pt x="6121" y="2429"/>
                    </a:cubicBezTo>
                    <a:cubicBezTo>
                      <a:pt x="6121" y="2501"/>
                      <a:pt x="6085" y="2560"/>
                      <a:pt x="6049" y="2620"/>
                    </a:cubicBezTo>
                    <a:lnTo>
                      <a:pt x="3775" y="4882"/>
                    </a:lnTo>
                    <a:cubicBezTo>
                      <a:pt x="3716" y="4942"/>
                      <a:pt x="3716" y="5049"/>
                      <a:pt x="3775" y="5120"/>
                    </a:cubicBezTo>
                    <a:lnTo>
                      <a:pt x="6049" y="7382"/>
                    </a:lnTo>
                    <a:cubicBezTo>
                      <a:pt x="6085" y="7430"/>
                      <a:pt x="6121" y="7501"/>
                      <a:pt x="6121" y="7573"/>
                    </a:cubicBezTo>
                    <a:cubicBezTo>
                      <a:pt x="6121" y="7656"/>
                      <a:pt x="6085" y="7716"/>
                      <a:pt x="6049" y="7775"/>
                    </a:cubicBezTo>
                    <a:lnTo>
                      <a:pt x="4228" y="9585"/>
                    </a:lnTo>
                    <a:cubicBezTo>
                      <a:pt x="4174" y="9639"/>
                      <a:pt x="4103" y="9665"/>
                      <a:pt x="4033" y="9665"/>
                    </a:cubicBezTo>
                    <a:cubicBezTo>
                      <a:pt x="3963" y="9665"/>
                      <a:pt x="3894" y="9639"/>
                      <a:pt x="3847" y="9585"/>
                    </a:cubicBezTo>
                    <a:lnTo>
                      <a:pt x="2989" y="8740"/>
                    </a:lnTo>
                    <a:cubicBezTo>
                      <a:pt x="2960" y="8710"/>
                      <a:pt x="2921" y="8695"/>
                      <a:pt x="2879" y="8695"/>
                    </a:cubicBezTo>
                    <a:cubicBezTo>
                      <a:pt x="2838" y="8695"/>
                      <a:pt x="2793" y="8710"/>
                      <a:pt x="2751" y="8740"/>
                    </a:cubicBezTo>
                    <a:cubicBezTo>
                      <a:pt x="2692" y="8799"/>
                      <a:pt x="2692" y="8906"/>
                      <a:pt x="2751" y="8978"/>
                    </a:cubicBezTo>
                    <a:lnTo>
                      <a:pt x="3608" y="9823"/>
                    </a:lnTo>
                    <a:cubicBezTo>
                      <a:pt x="3728" y="9942"/>
                      <a:pt x="3870" y="10002"/>
                      <a:pt x="4025" y="10002"/>
                    </a:cubicBezTo>
                    <a:cubicBezTo>
                      <a:pt x="4168" y="10002"/>
                      <a:pt x="4335" y="9942"/>
                      <a:pt x="4442" y="9823"/>
                    </a:cubicBezTo>
                    <a:lnTo>
                      <a:pt x="6252" y="8013"/>
                    </a:lnTo>
                    <a:cubicBezTo>
                      <a:pt x="6371" y="7894"/>
                      <a:pt x="6430" y="7740"/>
                      <a:pt x="6430" y="7597"/>
                    </a:cubicBezTo>
                    <a:cubicBezTo>
                      <a:pt x="6430" y="7430"/>
                      <a:pt x="6371" y="7275"/>
                      <a:pt x="6252" y="7180"/>
                    </a:cubicBezTo>
                    <a:lnTo>
                      <a:pt x="4109" y="4977"/>
                    </a:lnTo>
                    <a:lnTo>
                      <a:pt x="6252" y="2834"/>
                    </a:lnTo>
                    <a:cubicBezTo>
                      <a:pt x="6371" y="2715"/>
                      <a:pt x="6430" y="2560"/>
                      <a:pt x="6430" y="2417"/>
                    </a:cubicBezTo>
                    <a:cubicBezTo>
                      <a:pt x="6430" y="2251"/>
                      <a:pt x="6371" y="2096"/>
                      <a:pt x="6252" y="2001"/>
                    </a:cubicBezTo>
                    <a:lnTo>
                      <a:pt x="4442" y="179"/>
                    </a:lnTo>
                    <a:cubicBezTo>
                      <a:pt x="4323" y="60"/>
                      <a:pt x="4168" y="0"/>
                      <a:pt x="4025" y="0"/>
                    </a:cubicBezTo>
                    <a:close/>
                  </a:path>
                </a:pathLst>
              </a:custGeom>
              <a:solidFill>
                <a:srgbClr val="E3E9ED"/>
              </a:solidFill>
              <a:ln>
                <a:noFill/>
              </a:ln>
            </p:spPr>
            <p:txBody>
              <a:bodyPr spcFirstLastPara="1" wrap="square" lIns="121900" tIns="121900" rIns="121900" bIns="121900" anchor="ctr" anchorCtr="0">
                <a:noAutofit/>
              </a:bodyPr>
              <a:lstStyle/>
              <a:p>
                <a:endParaRPr sz="2400"/>
              </a:p>
            </p:txBody>
          </p:sp>
          <p:sp>
            <p:nvSpPr>
              <p:cNvPr id="7905" name="Google Shape;7905;p73"/>
              <p:cNvSpPr/>
              <p:nvPr/>
            </p:nvSpPr>
            <p:spPr>
              <a:xfrm>
                <a:off x="2525225" y="3654858"/>
                <a:ext cx="39512" cy="64165"/>
              </a:xfrm>
              <a:custGeom>
                <a:avLst/>
                <a:gdLst/>
                <a:ahLst/>
                <a:cxnLst/>
                <a:rect l="l" t="t" r="r" b="b"/>
                <a:pathLst>
                  <a:path w="6145" h="9979" extrusionOk="0">
                    <a:moveTo>
                      <a:pt x="2477" y="1"/>
                    </a:moveTo>
                    <a:cubicBezTo>
                      <a:pt x="2311" y="1"/>
                      <a:pt x="2156" y="60"/>
                      <a:pt x="2061" y="179"/>
                    </a:cubicBezTo>
                    <a:lnTo>
                      <a:pt x="239" y="2001"/>
                    </a:lnTo>
                    <a:cubicBezTo>
                      <a:pt x="1" y="2239"/>
                      <a:pt x="1" y="2608"/>
                      <a:pt x="239" y="2846"/>
                    </a:cubicBezTo>
                    <a:lnTo>
                      <a:pt x="2382" y="4989"/>
                    </a:lnTo>
                    <a:lnTo>
                      <a:pt x="239" y="7133"/>
                    </a:lnTo>
                    <a:cubicBezTo>
                      <a:pt x="1" y="7371"/>
                      <a:pt x="1" y="7752"/>
                      <a:pt x="239" y="7990"/>
                    </a:cubicBezTo>
                    <a:lnTo>
                      <a:pt x="2061" y="9800"/>
                    </a:lnTo>
                    <a:cubicBezTo>
                      <a:pt x="2180" y="9919"/>
                      <a:pt x="2323" y="9978"/>
                      <a:pt x="2477" y="9978"/>
                    </a:cubicBezTo>
                    <a:cubicBezTo>
                      <a:pt x="2620" y="9978"/>
                      <a:pt x="2787" y="9919"/>
                      <a:pt x="2882" y="9800"/>
                    </a:cubicBezTo>
                    <a:lnTo>
                      <a:pt x="5037" y="7656"/>
                    </a:lnTo>
                    <a:lnTo>
                      <a:pt x="5859" y="8490"/>
                    </a:lnTo>
                    <a:cubicBezTo>
                      <a:pt x="5895" y="8520"/>
                      <a:pt x="5936" y="8535"/>
                      <a:pt x="5978" y="8535"/>
                    </a:cubicBezTo>
                    <a:cubicBezTo>
                      <a:pt x="6020" y="8535"/>
                      <a:pt x="6061" y="8520"/>
                      <a:pt x="6097" y="8490"/>
                    </a:cubicBezTo>
                    <a:cubicBezTo>
                      <a:pt x="6145" y="8430"/>
                      <a:pt x="6145" y="8323"/>
                      <a:pt x="6085" y="8264"/>
                    </a:cubicBezTo>
                    <a:lnTo>
                      <a:pt x="5156" y="7335"/>
                    </a:lnTo>
                    <a:cubicBezTo>
                      <a:pt x="5121" y="7299"/>
                      <a:pt x="5073" y="7287"/>
                      <a:pt x="5037" y="7287"/>
                    </a:cubicBezTo>
                    <a:cubicBezTo>
                      <a:pt x="4990" y="7287"/>
                      <a:pt x="4942" y="7299"/>
                      <a:pt x="4918" y="7335"/>
                    </a:cubicBezTo>
                    <a:lnTo>
                      <a:pt x="2656" y="9597"/>
                    </a:lnTo>
                    <a:cubicBezTo>
                      <a:pt x="2608" y="9633"/>
                      <a:pt x="2537" y="9669"/>
                      <a:pt x="2454" y="9669"/>
                    </a:cubicBezTo>
                    <a:cubicBezTo>
                      <a:pt x="2382" y="9669"/>
                      <a:pt x="2323" y="9633"/>
                      <a:pt x="2263" y="9597"/>
                    </a:cubicBezTo>
                    <a:lnTo>
                      <a:pt x="453" y="7776"/>
                    </a:lnTo>
                    <a:cubicBezTo>
                      <a:pt x="346" y="7668"/>
                      <a:pt x="346" y="7490"/>
                      <a:pt x="453" y="7395"/>
                    </a:cubicBezTo>
                    <a:lnTo>
                      <a:pt x="2716" y="5132"/>
                    </a:lnTo>
                    <a:cubicBezTo>
                      <a:pt x="2739" y="5097"/>
                      <a:pt x="2751" y="5049"/>
                      <a:pt x="2751" y="5013"/>
                    </a:cubicBezTo>
                    <a:cubicBezTo>
                      <a:pt x="2751" y="4966"/>
                      <a:pt x="2739" y="4918"/>
                      <a:pt x="2716" y="4894"/>
                    </a:cubicBezTo>
                    <a:lnTo>
                      <a:pt x="453" y="2632"/>
                    </a:lnTo>
                    <a:cubicBezTo>
                      <a:pt x="346" y="2525"/>
                      <a:pt x="346" y="2346"/>
                      <a:pt x="453" y="2239"/>
                    </a:cubicBezTo>
                    <a:lnTo>
                      <a:pt x="2263" y="417"/>
                    </a:lnTo>
                    <a:cubicBezTo>
                      <a:pt x="2311" y="382"/>
                      <a:pt x="2382" y="346"/>
                      <a:pt x="2454" y="346"/>
                    </a:cubicBezTo>
                    <a:cubicBezTo>
                      <a:pt x="2537" y="346"/>
                      <a:pt x="2597" y="382"/>
                      <a:pt x="2656" y="417"/>
                    </a:cubicBezTo>
                    <a:lnTo>
                      <a:pt x="3168" y="941"/>
                    </a:lnTo>
                    <a:cubicBezTo>
                      <a:pt x="3198" y="971"/>
                      <a:pt x="3239" y="986"/>
                      <a:pt x="3283" y="986"/>
                    </a:cubicBezTo>
                    <a:cubicBezTo>
                      <a:pt x="3326" y="986"/>
                      <a:pt x="3370" y="971"/>
                      <a:pt x="3406" y="941"/>
                    </a:cubicBezTo>
                    <a:cubicBezTo>
                      <a:pt x="3466" y="882"/>
                      <a:pt x="3466" y="775"/>
                      <a:pt x="3406" y="703"/>
                    </a:cubicBezTo>
                    <a:lnTo>
                      <a:pt x="2882" y="179"/>
                    </a:lnTo>
                    <a:cubicBezTo>
                      <a:pt x="2775" y="60"/>
                      <a:pt x="2620" y="1"/>
                      <a:pt x="2477" y="1"/>
                    </a:cubicBezTo>
                    <a:close/>
                  </a:path>
                </a:pathLst>
              </a:custGeom>
              <a:solidFill>
                <a:srgbClr val="E3E9ED"/>
              </a:solidFill>
              <a:ln>
                <a:noFill/>
              </a:ln>
            </p:spPr>
            <p:txBody>
              <a:bodyPr spcFirstLastPara="1" wrap="square" lIns="121900" tIns="121900" rIns="121900" bIns="121900" anchor="ctr" anchorCtr="0">
                <a:noAutofit/>
              </a:bodyPr>
              <a:lstStyle/>
              <a:p>
                <a:endParaRPr sz="2400"/>
              </a:p>
            </p:txBody>
          </p:sp>
        </p:grpSp>
      </p:grpSp>
      <p:graphicFrame>
        <p:nvGraphicFramePr>
          <p:cNvPr id="7906" name="Google Shape;7906;p73"/>
          <p:cNvGraphicFramePr/>
          <p:nvPr/>
        </p:nvGraphicFramePr>
        <p:xfrm>
          <a:off x="7917049" y="2871779"/>
          <a:ext cx="3338800" cy="1158119"/>
        </p:xfrm>
        <a:graphic>
          <a:graphicData uri="http://schemas.openxmlformats.org/drawingml/2006/table">
            <a:tbl>
              <a:tblPr>
                <a:noFill/>
              </a:tblPr>
              <a:tblGrid>
                <a:gridCol w="834700">
                  <a:extLst>
                    <a:ext uri="{9D8B030D-6E8A-4147-A177-3AD203B41FA5}">
                      <a16:colId xmlns:a16="http://schemas.microsoft.com/office/drawing/2014/main" val="20000"/>
                    </a:ext>
                  </a:extLst>
                </a:gridCol>
                <a:gridCol w="834700">
                  <a:extLst>
                    <a:ext uri="{9D8B030D-6E8A-4147-A177-3AD203B41FA5}">
                      <a16:colId xmlns:a16="http://schemas.microsoft.com/office/drawing/2014/main" val="20001"/>
                    </a:ext>
                  </a:extLst>
                </a:gridCol>
                <a:gridCol w="834700">
                  <a:extLst>
                    <a:ext uri="{9D8B030D-6E8A-4147-A177-3AD203B41FA5}">
                      <a16:colId xmlns:a16="http://schemas.microsoft.com/office/drawing/2014/main" val="20002"/>
                    </a:ext>
                  </a:extLst>
                </a:gridCol>
                <a:gridCol w="834700">
                  <a:extLst>
                    <a:ext uri="{9D8B030D-6E8A-4147-A177-3AD203B41FA5}">
                      <a16:colId xmlns:a16="http://schemas.microsoft.com/office/drawing/2014/main" val="20003"/>
                    </a:ext>
                  </a:extLst>
                </a:gridCol>
              </a:tblGrid>
              <a:tr h="284440">
                <a:tc>
                  <a:txBody>
                    <a:bodyPr/>
                    <a:lstStyle/>
                    <a:p>
                      <a:pPr marL="0" lvl="0" indent="0" algn="ctr" rtl="0">
                        <a:spcBef>
                          <a:spcPts val="0"/>
                        </a:spcBef>
                        <a:spcAft>
                          <a:spcPts val="0"/>
                        </a:spcAft>
                        <a:buNone/>
                      </a:pPr>
                      <a:endParaRPr sz="300" b="1">
                        <a:latin typeface="Amatic SC"/>
                        <a:ea typeface="Amatic SC"/>
                        <a:cs typeface="Amatic SC"/>
                        <a:sym typeface="Amatic SC"/>
                      </a:endParaRPr>
                    </a:p>
                  </a:txBody>
                  <a:tcPr marL="121900" marR="121900" marT="121900" marB="121900">
                    <a:lnL w="9525" cap="flat" cmpd="sng">
                      <a:solidFill>
                        <a:srgbClr val="E1E7EC"/>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solid"/>
                      <a:round/>
                      <a:headEnd type="none" w="sm" len="sm"/>
                      <a:tailEnd type="none" w="sm" len="sm"/>
                    </a:lnT>
                    <a:lnB w="9525" cap="flat" cmpd="sng">
                      <a:solidFill>
                        <a:srgbClr val="E1E7EC"/>
                      </a:solidFill>
                      <a:prstDash val="dot"/>
                      <a:round/>
                      <a:headEnd type="none" w="sm" len="sm"/>
                      <a:tailEnd type="none" w="sm" len="sm"/>
                    </a:lnB>
                    <a:solidFill>
                      <a:srgbClr val="CFD9E0"/>
                    </a:solidFill>
                  </a:tcPr>
                </a:tc>
                <a:tc>
                  <a:txBody>
                    <a:bodyPr/>
                    <a:lstStyle/>
                    <a:p>
                      <a:pPr marL="0" lvl="0" indent="0" algn="ctr" rtl="0">
                        <a:spcBef>
                          <a:spcPts val="0"/>
                        </a:spcBef>
                        <a:spcAft>
                          <a:spcPts val="0"/>
                        </a:spcAft>
                        <a:buNone/>
                      </a:pPr>
                      <a:endParaRPr sz="300" b="1">
                        <a:latin typeface="Amatic SC"/>
                        <a:ea typeface="Amatic SC"/>
                        <a:cs typeface="Amatic SC"/>
                        <a:sym typeface="Amatic SC"/>
                      </a:endParaRPr>
                    </a:p>
                  </a:txBody>
                  <a:tcPr marL="121900" marR="121900" marT="121900" marB="121900">
                    <a:lnL w="9525" cap="flat" cmpd="sng">
                      <a:solidFill>
                        <a:srgbClr val="E1E7EC">
                          <a:alpha val="0"/>
                        </a:srgbClr>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solid"/>
                      <a:round/>
                      <a:headEnd type="none" w="sm" len="sm"/>
                      <a:tailEnd type="none" w="sm" len="sm"/>
                    </a:lnT>
                    <a:lnB w="9525" cap="flat" cmpd="sng">
                      <a:solidFill>
                        <a:srgbClr val="E1E7EC"/>
                      </a:solidFill>
                      <a:prstDash val="dot"/>
                      <a:round/>
                      <a:headEnd type="none" w="sm" len="sm"/>
                      <a:tailEnd type="none" w="sm" len="sm"/>
                    </a:lnB>
                  </a:tcPr>
                </a:tc>
                <a:tc>
                  <a:txBody>
                    <a:bodyPr/>
                    <a:lstStyle/>
                    <a:p>
                      <a:pPr marL="0" lvl="0" indent="0" algn="ctr" rtl="0">
                        <a:spcBef>
                          <a:spcPts val="0"/>
                        </a:spcBef>
                        <a:spcAft>
                          <a:spcPts val="0"/>
                        </a:spcAft>
                        <a:buNone/>
                      </a:pPr>
                      <a:endParaRPr sz="300" b="1">
                        <a:latin typeface="Amatic SC"/>
                        <a:ea typeface="Amatic SC"/>
                        <a:cs typeface="Amatic SC"/>
                        <a:sym typeface="Amatic SC"/>
                      </a:endParaRPr>
                    </a:p>
                  </a:txBody>
                  <a:tcPr marL="121900" marR="121900" marT="121900" marB="121900">
                    <a:lnL w="9525" cap="flat" cmpd="sng">
                      <a:solidFill>
                        <a:srgbClr val="E1E7EC">
                          <a:alpha val="0"/>
                        </a:srgbClr>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solid"/>
                      <a:round/>
                      <a:headEnd type="none" w="sm" len="sm"/>
                      <a:tailEnd type="none" w="sm" len="sm"/>
                    </a:lnT>
                    <a:lnB w="9525" cap="flat" cmpd="sng">
                      <a:solidFill>
                        <a:srgbClr val="E1E7EC"/>
                      </a:solidFill>
                      <a:prstDash val="dot"/>
                      <a:round/>
                      <a:headEnd type="none" w="sm" len="sm"/>
                      <a:tailEnd type="none" w="sm" len="sm"/>
                    </a:lnB>
                  </a:tcPr>
                </a:tc>
                <a:tc>
                  <a:txBody>
                    <a:bodyPr/>
                    <a:lstStyle/>
                    <a:p>
                      <a:pPr marL="0" lvl="0" indent="0" algn="ctr" rtl="0">
                        <a:spcBef>
                          <a:spcPts val="0"/>
                        </a:spcBef>
                        <a:spcAft>
                          <a:spcPts val="0"/>
                        </a:spcAft>
                        <a:buNone/>
                      </a:pPr>
                      <a:endParaRPr sz="300" b="1">
                        <a:latin typeface="Amatic SC"/>
                        <a:ea typeface="Amatic SC"/>
                        <a:cs typeface="Amatic SC"/>
                        <a:sym typeface="Amatic SC"/>
                      </a:endParaRPr>
                    </a:p>
                  </a:txBody>
                  <a:tcPr marL="121900" marR="121900" marT="121900" marB="121900">
                    <a:lnL w="9525" cap="flat" cmpd="sng">
                      <a:solidFill>
                        <a:srgbClr val="E1E7EC">
                          <a:alpha val="0"/>
                        </a:srgbClr>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solid"/>
                      <a:round/>
                      <a:headEnd type="none" w="sm" len="sm"/>
                      <a:tailEnd type="none" w="sm" len="sm"/>
                    </a:lnT>
                    <a:lnB w="9525" cap="flat" cmpd="sng">
                      <a:solidFill>
                        <a:srgbClr val="E1E7EC"/>
                      </a:solidFill>
                      <a:prstDash val="dot"/>
                      <a:round/>
                      <a:headEnd type="none" w="sm" len="sm"/>
                      <a:tailEnd type="none" w="sm" len="sm"/>
                    </a:lnB>
                  </a:tcPr>
                </a:tc>
                <a:extLst>
                  <a:ext uri="{0D108BD9-81ED-4DB2-BD59-A6C34878D82A}">
                    <a16:rowId xmlns:a16="http://schemas.microsoft.com/office/drawing/2014/main" val="10000"/>
                  </a:ext>
                </a:extLst>
              </a:tr>
              <a:tr h="289533">
                <a:tc>
                  <a:txBody>
                    <a:bodyPr/>
                    <a:lstStyle/>
                    <a:p>
                      <a:pPr marL="0" lvl="0" indent="0" algn="ctr" rtl="0">
                        <a:spcBef>
                          <a:spcPts val="0"/>
                        </a:spcBef>
                        <a:spcAft>
                          <a:spcPts val="0"/>
                        </a:spcAft>
                        <a:buNone/>
                      </a:pPr>
                      <a:endParaRPr sz="300" b="1">
                        <a:latin typeface="Amatic SC"/>
                        <a:ea typeface="Amatic SC"/>
                        <a:cs typeface="Amatic SC"/>
                        <a:sym typeface="Amatic SC"/>
                      </a:endParaRPr>
                    </a:p>
                  </a:txBody>
                  <a:tcPr marL="121900" marR="121900" marT="121900" marB="121900">
                    <a:lnL w="9525" cap="flat" cmpd="sng">
                      <a:solidFill>
                        <a:srgbClr val="E1E7EC"/>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dot"/>
                      <a:round/>
                      <a:headEnd type="none" w="sm" len="sm"/>
                      <a:tailEnd type="none" w="sm" len="sm"/>
                    </a:lnT>
                    <a:lnB w="9525" cap="flat" cmpd="sng">
                      <a:solidFill>
                        <a:srgbClr val="E1E7EC"/>
                      </a:solidFill>
                      <a:prstDash val="dot"/>
                      <a:round/>
                      <a:headEnd type="none" w="sm" len="sm"/>
                      <a:tailEnd type="none" w="sm" len="sm"/>
                    </a:lnB>
                    <a:solidFill>
                      <a:srgbClr val="CFD9E0"/>
                    </a:solidFill>
                  </a:tcPr>
                </a:tc>
                <a:tc>
                  <a:txBody>
                    <a:bodyPr/>
                    <a:lstStyle/>
                    <a:p>
                      <a:pPr marL="0" lvl="0" indent="0" algn="ctr" rtl="0">
                        <a:spcBef>
                          <a:spcPts val="0"/>
                        </a:spcBef>
                        <a:spcAft>
                          <a:spcPts val="0"/>
                        </a:spcAft>
                        <a:buNone/>
                      </a:pPr>
                      <a:endParaRPr sz="300" b="1">
                        <a:latin typeface="Amatic SC"/>
                        <a:ea typeface="Amatic SC"/>
                        <a:cs typeface="Amatic SC"/>
                        <a:sym typeface="Amatic SC"/>
                      </a:endParaRPr>
                    </a:p>
                  </a:txBody>
                  <a:tcPr marL="121900" marR="121900" marT="121900" marB="121900">
                    <a:lnL w="9525" cap="flat" cmpd="sng">
                      <a:solidFill>
                        <a:srgbClr val="E1E7EC">
                          <a:alpha val="0"/>
                        </a:srgbClr>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dot"/>
                      <a:round/>
                      <a:headEnd type="none" w="sm" len="sm"/>
                      <a:tailEnd type="none" w="sm" len="sm"/>
                    </a:lnT>
                    <a:lnB w="9525" cap="flat" cmpd="sng">
                      <a:solidFill>
                        <a:srgbClr val="E1E7EC"/>
                      </a:solidFill>
                      <a:prstDash val="dot"/>
                      <a:round/>
                      <a:headEnd type="none" w="sm" len="sm"/>
                      <a:tailEnd type="none" w="sm" len="sm"/>
                    </a:lnB>
                  </a:tcPr>
                </a:tc>
                <a:tc>
                  <a:txBody>
                    <a:bodyPr/>
                    <a:lstStyle/>
                    <a:p>
                      <a:pPr marL="0" lvl="0" indent="0" algn="ctr" rtl="0">
                        <a:spcBef>
                          <a:spcPts val="0"/>
                        </a:spcBef>
                        <a:spcAft>
                          <a:spcPts val="0"/>
                        </a:spcAft>
                        <a:buNone/>
                      </a:pPr>
                      <a:endParaRPr sz="300" b="1">
                        <a:latin typeface="Amatic SC"/>
                        <a:ea typeface="Amatic SC"/>
                        <a:cs typeface="Amatic SC"/>
                        <a:sym typeface="Amatic SC"/>
                      </a:endParaRPr>
                    </a:p>
                  </a:txBody>
                  <a:tcPr marL="121900" marR="121900" marT="121900" marB="121900">
                    <a:lnL w="9525" cap="flat" cmpd="sng">
                      <a:solidFill>
                        <a:srgbClr val="E1E7EC">
                          <a:alpha val="0"/>
                        </a:srgbClr>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dot"/>
                      <a:round/>
                      <a:headEnd type="none" w="sm" len="sm"/>
                      <a:tailEnd type="none" w="sm" len="sm"/>
                    </a:lnT>
                    <a:lnB w="9525" cap="flat" cmpd="sng">
                      <a:solidFill>
                        <a:srgbClr val="E1E7EC"/>
                      </a:solidFill>
                      <a:prstDash val="dot"/>
                      <a:round/>
                      <a:headEnd type="none" w="sm" len="sm"/>
                      <a:tailEnd type="none" w="sm" len="sm"/>
                    </a:lnB>
                  </a:tcPr>
                </a:tc>
                <a:tc>
                  <a:txBody>
                    <a:bodyPr/>
                    <a:lstStyle/>
                    <a:p>
                      <a:pPr marL="0" lvl="0" indent="0" algn="ctr" rtl="0">
                        <a:spcBef>
                          <a:spcPts val="0"/>
                        </a:spcBef>
                        <a:spcAft>
                          <a:spcPts val="0"/>
                        </a:spcAft>
                        <a:buNone/>
                      </a:pPr>
                      <a:endParaRPr sz="300" b="1">
                        <a:latin typeface="Amatic SC"/>
                        <a:ea typeface="Amatic SC"/>
                        <a:cs typeface="Amatic SC"/>
                        <a:sym typeface="Amatic SC"/>
                      </a:endParaRPr>
                    </a:p>
                  </a:txBody>
                  <a:tcPr marL="121900" marR="121900" marT="121900" marB="121900">
                    <a:lnL w="9525" cap="flat" cmpd="sng">
                      <a:solidFill>
                        <a:srgbClr val="E1E7EC">
                          <a:alpha val="0"/>
                        </a:srgbClr>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dot"/>
                      <a:round/>
                      <a:headEnd type="none" w="sm" len="sm"/>
                      <a:tailEnd type="none" w="sm" len="sm"/>
                    </a:lnT>
                    <a:lnB w="9525" cap="flat" cmpd="sng">
                      <a:solidFill>
                        <a:srgbClr val="E1E7EC"/>
                      </a:solidFill>
                      <a:prstDash val="dot"/>
                      <a:round/>
                      <a:headEnd type="none" w="sm" len="sm"/>
                      <a:tailEnd type="none" w="sm" len="sm"/>
                    </a:lnB>
                  </a:tcPr>
                </a:tc>
                <a:extLst>
                  <a:ext uri="{0D108BD9-81ED-4DB2-BD59-A6C34878D82A}">
                    <a16:rowId xmlns:a16="http://schemas.microsoft.com/office/drawing/2014/main" val="10001"/>
                  </a:ext>
                </a:extLst>
              </a:tr>
              <a:tr h="289533">
                <a:tc>
                  <a:txBody>
                    <a:bodyPr/>
                    <a:lstStyle/>
                    <a:p>
                      <a:pPr marL="0" lvl="0" indent="0" algn="ctr" rtl="0">
                        <a:spcBef>
                          <a:spcPts val="0"/>
                        </a:spcBef>
                        <a:spcAft>
                          <a:spcPts val="0"/>
                        </a:spcAft>
                        <a:buNone/>
                      </a:pPr>
                      <a:endParaRPr sz="300" b="1">
                        <a:latin typeface="Amatic SC"/>
                        <a:ea typeface="Amatic SC"/>
                        <a:cs typeface="Amatic SC"/>
                        <a:sym typeface="Amatic SC"/>
                      </a:endParaRPr>
                    </a:p>
                  </a:txBody>
                  <a:tcPr marL="121900" marR="121900" marT="121900" marB="121900">
                    <a:lnL w="9525" cap="flat" cmpd="sng">
                      <a:solidFill>
                        <a:srgbClr val="E1E7EC"/>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dot"/>
                      <a:round/>
                      <a:headEnd type="none" w="sm" len="sm"/>
                      <a:tailEnd type="none" w="sm" len="sm"/>
                    </a:lnT>
                    <a:lnB w="9525" cap="flat" cmpd="sng">
                      <a:solidFill>
                        <a:srgbClr val="E1E7EC"/>
                      </a:solidFill>
                      <a:prstDash val="dot"/>
                      <a:round/>
                      <a:headEnd type="none" w="sm" len="sm"/>
                      <a:tailEnd type="none" w="sm" len="sm"/>
                    </a:lnB>
                  </a:tcPr>
                </a:tc>
                <a:tc>
                  <a:txBody>
                    <a:bodyPr/>
                    <a:lstStyle/>
                    <a:p>
                      <a:pPr marL="0" lvl="0" indent="0" algn="ctr" rtl="0">
                        <a:spcBef>
                          <a:spcPts val="0"/>
                        </a:spcBef>
                        <a:spcAft>
                          <a:spcPts val="0"/>
                        </a:spcAft>
                        <a:buNone/>
                      </a:pPr>
                      <a:endParaRPr sz="300" b="1">
                        <a:latin typeface="Amatic SC"/>
                        <a:ea typeface="Amatic SC"/>
                        <a:cs typeface="Amatic SC"/>
                        <a:sym typeface="Amatic SC"/>
                      </a:endParaRPr>
                    </a:p>
                  </a:txBody>
                  <a:tcPr marL="121900" marR="121900" marT="121900" marB="121900">
                    <a:lnL w="9525" cap="flat" cmpd="sng">
                      <a:solidFill>
                        <a:srgbClr val="E1E7EC">
                          <a:alpha val="0"/>
                        </a:srgbClr>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dot"/>
                      <a:round/>
                      <a:headEnd type="none" w="sm" len="sm"/>
                      <a:tailEnd type="none" w="sm" len="sm"/>
                    </a:lnT>
                    <a:lnB w="9525" cap="flat" cmpd="sng">
                      <a:solidFill>
                        <a:srgbClr val="E1E7EC"/>
                      </a:solidFill>
                      <a:prstDash val="dot"/>
                      <a:round/>
                      <a:headEnd type="none" w="sm" len="sm"/>
                      <a:tailEnd type="none" w="sm" len="sm"/>
                    </a:lnB>
                    <a:solidFill>
                      <a:srgbClr val="E3E9ED"/>
                    </a:solidFill>
                  </a:tcPr>
                </a:tc>
                <a:tc>
                  <a:txBody>
                    <a:bodyPr/>
                    <a:lstStyle/>
                    <a:p>
                      <a:pPr marL="0" lvl="0" indent="0" algn="ctr" rtl="0">
                        <a:spcBef>
                          <a:spcPts val="0"/>
                        </a:spcBef>
                        <a:spcAft>
                          <a:spcPts val="0"/>
                        </a:spcAft>
                        <a:buNone/>
                      </a:pPr>
                      <a:endParaRPr sz="300" b="1">
                        <a:latin typeface="Amatic SC"/>
                        <a:ea typeface="Amatic SC"/>
                        <a:cs typeface="Amatic SC"/>
                        <a:sym typeface="Amatic SC"/>
                      </a:endParaRPr>
                    </a:p>
                  </a:txBody>
                  <a:tcPr marL="121900" marR="121900" marT="121900" marB="121900">
                    <a:lnL w="9525" cap="flat" cmpd="sng">
                      <a:solidFill>
                        <a:srgbClr val="E1E7EC">
                          <a:alpha val="0"/>
                        </a:srgbClr>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dot"/>
                      <a:round/>
                      <a:headEnd type="none" w="sm" len="sm"/>
                      <a:tailEnd type="none" w="sm" len="sm"/>
                    </a:lnT>
                    <a:lnB w="9525" cap="flat" cmpd="sng">
                      <a:solidFill>
                        <a:srgbClr val="E1E7EC"/>
                      </a:solidFill>
                      <a:prstDash val="dot"/>
                      <a:round/>
                      <a:headEnd type="none" w="sm" len="sm"/>
                      <a:tailEnd type="none" w="sm" len="sm"/>
                    </a:lnB>
                    <a:solidFill>
                      <a:srgbClr val="869FB2"/>
                    </a:solidFill>
                  </a:tcPr>
                </a:tc>
                <a:tc>
                  <a:txBody>
                    <a:bodyPr/>
                    <a:lstStyle/>
                    <a:p>
                      <a:pPr marL="0" lvl="0" indent="0" algn="ctr" rtl="0">
                        <a:spcBef>
                          <a:spcPts val="0"/>
                        </a:spcBef>
                        <a:spcAft>
                          <a:spcPts val="0"/>
                        </a:spcAft>
                        <a:buNone/>
                      </a:pPr>
                      <a:endParaRPr sz="300" b="1">
                        <a:latin typeface="Amatic SC"/>
                        <a:ea typeface="Amatic SC"/>
                        <a:cs typeface="Amatic SC"/>
                        <a:sym typeface="Amatic SC"/>
                      </a:endParaRPr>
                    </a:p>
                  </a:txBody>
                  <a:tcPr marL="121900" marR="121900" marT="121900" marB="121900">
                    <a:lnL w="9525" cap="flat" cmpd="sng">
                      <a:solidFill>
                        <a:srgbClr val="E1E7EC">
                          <a:alpha val="0"/>
                        </a:srgbClr>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dot"/>
                      <a:round/>
                      <a:headEnd type="none" w="sm" len="sm"/>
                      <a:tailEnd type="none" w="sm" len="sm"/>
                    </a:lnT>
                    <a:lnB w="9525" cap="flat" cmpd="sng">
                      <a:solidFill>
                        <a:srgbClr val="E1E7EC"/>
                      </a:solidFill>
                      <a:prstDash val="dot"/>
                      <a:round/>
                      <a:headEnd type="none" w="sm" len="sm"/>
                      <a:tailEnd type="none" w="sm" len="sm"/>
                    </a:lnB>
                  </a:tcPr>
                </a:tc>
                <a:extLst>
                  <a:ext uri="{0D108BD9-81ED-4DB2-BD59-A6C34878D82A}">
                    <a16:rowId xmlns:a16="http://schemas.microsoft.com/office/drawing/2014/main" val="10002"/>
                  </a:ext>
                </a:extLst>
              </a:tr>
              <a:tr h="289533">
                <a:tc>
                  <a:txBody>
                    <a:bodyPr/>
                    <a:lstStyle/>
                    <a:p>
                      <a:pPr marL="0" lvl="0" indent="0" algn="ctr" rtl="0">
                        <a:spcBef>
                          <a:spcPts val="0"/>
                        </a:spcBef>
                        <a:spcAft>
                          <a:spcPts val="0"/>
                        </a:spcAft>
                        <a:buNone/>
                      </a:pPr>
                      <a:endParaRPr sz="300" b="1">
                        <a:latin typeface="Amatic SC"/>
                        <a:ea typeface="Amatic SC"/>
                        <a:cs typeface="Amatic SC"/>
                        <a:sym typeface="Amatic SC"/>
                      </a:endParaRPr>
                    </a:p>
                  </a:txBody>
                  <a:tcPr marL="121900" marR="121900" marT="121900" marB="121900">
                    <a:lnL w="9525" cap="flat" cmpd="sng">
                      <a:solidFill>
                        <a:srgbClr val="E1E7EC"/>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dot"/>
                      <a:round/>
                      <a:headEnd type="none" w="sm" len="sm"/>
                      <a:tailEnd type="none" w="sm" len="sm"/>
                    </a:lnT>
                    <a:lnB w="9525" cap="flat" cmpd="sng">
                      <a:solidFill>
                        <a:srgbClr val="E1E7EC"/>
                      </a:solidFill>
                      <a:prstDash val="dot"/>
                      <a:round/>
                      <a:headEnd type="none" w="sm" len="sm"/>
                      <a:tailEnd type="none" w="sm" len="sm"/>
                    </a:lnB>
                  </a:tcPr>
                </a:tc>
                <a:tc>
                  <a:txBody>
                    <a:bodyPr/>
                    <a:lstStyle/>
                    <a:p>
                      <a:pPr marL="0" lvl="0" indent="0" algn="ctr" rtl="0">
                        <a:spcBef>
                          <a:spcPts val="0"/>
                        </a:spcBef>
                        <a:spcAft>
                          <a:spcPts val="0"/>
                        </a:spcAft>
                        <a:buNone/>
                      </a:pPr>
                      <a:endParaRPr sz="300" b="1">
                        <a:latin typeface="Amatic SC"/>
                        <a:ea typeface="Amatic SC"/>
                        <a:cs typeface="Amatic SC"/>
                        <a:sym typeface="Amatic SC"/>
                      </a:endParaRPr>
                    </a:p>
                  </a:txBody>
                  <a:tcPr marL="121900" marR="121900" marT="121900" marB="121900">
                    <a:lnL w="9525" cap="flat" cmpd="sng">
                      <a:solidFill>
                        <a:srgbClr val="E1E7EC">
                          <a:alpha val="0"/>
                        </a:srgbClr>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dot"/>
                      <a:round/>
                      <a:headEnd type="none" w="sm" len="sm"/>
                      <a:tailEnd type="none" w="sm" len="sm"/>
                    </a:lnT>
                    <a:lnB w="9525" cap="flat" cmpd="sng">
                      <a:solidFill>
                        <a:srgbClr val="E1E7EC"/>
                      </a:solidFill>
                      <a:prstDash val="dot"/>
                      <a:round/>
                      <a:headEnd type="none" w="sm" len="sm"/>
                      <a:tailEnd type="none" w="sm" len="sm"/>
                    </a:lnB>
                  </a:tcPr>
                </a:tc>
                <a:tc>
                  <a:txBody>
                    <a:bodyPr/>
                    <a:lstStyle/>
                    <a:p>
                      <a:pPr marL="0" lvl="0" indent="0" algn="ctr" rtl="0">
                        <a:spcBef>
                          <a:spcPts val="0"/>
                        </a:spcBef>
                        <a:spcAft>
                          <a:spcPts val="0"/>
                        </a:spcAft>
                        <a:buNone/>
                      </a:pPr>
                      <a:endParaRPr sz="300" b="1">
                        <a:latin typeface="Amatic SC"/>
                        <a:ea typeface="Amatic SC"/>
                        <a:cs typeface="Amatic SC"/>
                        <a:sym typeface="Amatic SC"/>
                      </a:endParaRPr>
                    </a:p>
                  </a:txBody>
                  <a:tcPr marL="121900" marR="121900" marT="121900" marB="121900">
                    <a:lnL w="9525" cap="flat" cmpd="sng">
                      <a:solidFill>
                        <a:srgbClr val="E1E7EC">
                          <a:alpha val="0"/>
                        </a:srgbClr>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dot"/>
                      <a:round/>
                      <a:headEnd type="none" w="sm" len="sm"/>
                      <a:tailEnd type="none" w="sm" len="sm"/>
                    </a:lnT>
                    <a:lnB w="9525" cap="flat" cmpd="sng">
                      <a:solidFill>
                        <a:srgbClr val="E1E7EC"/>
                      </a:solidFill>
                      <a:prstDash val="dot"/>
                      <a:round/>
                      <a:headEnd type="none" w="sm" len="sm"/>
                      <a:tailEnd type="none" w="sm" len="sm"/>
                    </a:lnB>
                  </a:tcPr>
                </a:tc>
                <a:tc>
                  <a:txBody>
                    <a:bodyPr/>
                    <a:lstStyle/>
                    <a:p>
                      <a:pPr marL="0" lvl="0" indent="0" algn="ctr" rtl="0">
                        <a:spcBef>
                          <a:spcPts val="0"/>
                        </a:spcBef>
                        <a:spcAft>
                          <a:spcPts val="0"/>
                        </a:spcAft>
                        <a:buNone/>
                      </a:pPr>
                      <a:endParaRPr sz="300" b="1" dirty="0">
                        <a:latin typeface="Amatic SC"/>
                        <a:ea typeface="Amatic SC"/>
                        <a:cs typeface="Amatic SC"/>
                        <a:sym typeface="Amatic SC"/>
                      </a:endParaRPr>
                    </a:p>
                  </a:txBody>
                  <a:tcPr marL="121900" marR="121900" marT="121900" marB="121900">
                    <a:lnL w="9525" cap="flat" cmpd="sng">
                      <a:solidFill>
                        <a:srgbClr val="E1E7EC">
                          <a:alpha val="0"/>
                        </a:srgbClr>
                      </a:solidFill>
                      <a:prstDash val="solid"/>
                      <a:round/>
                      <a:headEnd type="none" w="sm" len="sm"/>
                      <a:tailEnd type="none" w="sm" len="sm"/>
                    </a:lnL>
                    <a:lnR w="9525" cap="flat" cmpd="sng">
                      <a:solidFill>
                        <a:srgbClr val="E1E7EC">
                          <a:alpha val="0"/>
                        </a:srgbClr>
                      </a:solidFill>
                      <a:prstDash val="solid"/>
                      <a:round/>
                      <a:headEnd type="none" w="sm" len="sm"/>
                      <a:tailEnd type="none" w="sm" len="sm"/>
                    </a:lnR>
                    <a:lnT w="9525" cap="flat" cmpd="sng">
                      <a:solidFill>
                        <a:srgbClr val="E1E7EC"/>
                      </a:solidFill>
                      <a:prstDash val="dot"/>
                      <a:round/>
                      <a:headEnd type="none" w="sm" len="sm"/>
                      <a:tailEnd type="none" w="sm" len="sm"/>
                    </a:lnT>
                    <a:lnB w="9525" cap="flat" cmpd="sng">
                      <a:solidFill>
                        <a:srgbClr val="E1E7EC"/>
                      </a:solidFill>
                      <a:prstDash val="dot"/>
                      <a:round/>
                      <a:headEnd type="none" w="sm" len="sm"/>
                      <a:tailEnd type="none" w="sm" len="sm"/>
                    </a:lnB>
                    <a:solidFill>
                      <a:srgbClr val="7994A9">
                        <a:alpha val="64709"/>
                      </a:srgbClr>
                    </a:solidFill>
                  </a:tcPr>
                </a:tc>
                <a:extLst>
                  <a:ext uri="{0D108BD9-81ED-4DB2-BD59-A6C34878D82A}">
                    <a16:rowId xmlns:a16="http://schemas.microsoft.com/office/drawing/2014/main" val="10003"/>
                  </a:ext>
                </a:extLst>
              </a:tr>
            </a:tbl>
          </a:graphicData>
        </a:graphic>
      </p:graphicFrame>
      <p:grpSp>
        <p:nvGrpSpPr>
          <p:cNvPr id="7907" name="Google Shape;7907;p73"/>
          <p:cNvGrpSpPr/>
          <p:nvPr/>
        </p:nvGrpSpPr>
        <p:grpSpPr>
          <a:xfrm>
            <a:off x="947286" y="1308799"/>
            <a:ext cx="3195340" cy="1302003"/>
            <a:chOff x="749309" y="1112739"/>
            <a:chExt cx="2371603" cy="976502"/>
          </a:xfrm>
        </p:grpSpPr>
        <p:grpSp>
          <p:nvGrpSpPr>
            <p:cNvPr id="7908" name="Google Shape;7908;p73"/>
            <p:cNvGrpSpPr/>
            <p:nvPr/>
          </p:nvGrpSpPr>
          <p:grpSpPr>
            <a:xfrm>
              <a:off x="1092126" y="1112739"/>
              <a:ext cx="2028786" cy="975464"/>
              <a:chOff x="1092126" y="1112739"/>
              <a:chExt cx="2028786" cy="975464"/>
            </a:xfrm>
          </p:grpSpPr>
          <p:sp>
            <p:nvSpPr>
              <p:cNvPr id="7909" name="Google Shape;7909;p73"/>
              <p:cNvSpPr/>
              <p:nvPr/>
            </p:nvSpPr>
            <p:spPr>
              <a:xfrm>
                <a:off x="1092126" y="1112739"/>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10" name="Google Shape;7910;p73"/>
              <p:cNvSpPr/>
              <p:nvPr/>
            </p:nvSpPr>
            <p:spPr>
              <a:xfrm>
                <a:off x="1434943" y="1112739"/>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11" name="Google Shape;7911;p73"/>
              <p:cNvSpPr/>
              <p:nvPr/>
            </p:nvSpPr>
            <p:spPr>
              <a:xfrm>
                <a:off x="1777760" y="1112739"/>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12" name="Google Shape;7912;p73"/>
              <p:cNvSpPr/>
              <p:nvPr/>
            </p:nvSpPr>
            <p:spPr>
              <a:xfrm>
                <a:off x="2120578" y="1112739"/>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13" name="Google Shape;7913;p73"/>
              <p:cNvSpPr/>
              <p:nvPr/>
            </p:nvSpPr>
            <p:spPr>
              <a:xfrm>
                <a:off x="2463395" y="1112739"/>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14" name="Google Shape;7914;p73"/>
              <p:cNvSpPr/>
              <p:nvPr/>
            </p:nvSpPr>
            <p:spPr>
              <a:xfrm>
                <a:off x="2806212" y="1112739"/>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15" name="Google Shape;7915;p73"/>
              <p:cNvSpPr/>
              <p:nvPr/>
            </p:nvSpPr>
            <p:spPr>
              <a:xfrm>
                <a:off x="1092126" y="1362294"/>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16" name="Google Shape;7916;p73"/>
              <p:cNvSpPr/>
              <p:nvPr/>
            </p:nvSpPr>
            <p:spPr>
              <a:xfrm>
                <a:off x="1434943" y="1362294"/>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17" name="Google Shape;7917;p73"/>
              <p:cNvSpPr/>
              <p:nvPr/>
            </p:nvSpPr>
            <p:spPr>
              <a:xfrm>
                <a:off x="1777760" y="1362294"/>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18" name="Google Shape;7918;p73"/>
              <p:cNvSpPr/>
              <p:nvPr/>
            </p:nvSpPr>
            <p:spPr>
              <a:xfrm>
                <a:off x="2120578" y="1362294"/>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19" name="Google Shape;7919;p73"/>
              <p:cNvSpPr/>
              <p:nvPr/>
            </p:nvSpPr>
            <p:spPr>
              <a:xfrm>
                <a:off x="2463395" y="1362294"/>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20" name="Google Shape;7920;p73"/>
              <p:cNvSpPr/>
              <p:nvPr/>
            </p:nvSpPr>
            <p:spPr>
              <a:xfrm>
                <a:off x="2806212" y="1362294"/>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21" name="Google Shape;7921;p73"/>
              <p:cNvSpPr/>
              <p:nvPr/>
            </p:nvSpPr>
            <p:spPr>
              <a:xfrm>
                <a:off x="1092126" y="1611849"/>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22" name="Google Shape;7922;p73"/>
              <p:cNvSpPr/>
              <p:nvPr/>
            </p:nvSpPr>
            <p:spPr>
              <a:xfrm>
                <a:off x="1434943" y="1611849"/>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23" name="Google Shape;7923;p73"/>
              <p:cNvSpPr/>
              <p:nvPr/>
            </p:nvSpPr>
            <p:spPr>
              <a:xfrm>
                <a:off x="1777760" y="1611849"/>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24" name="Google Shape;7924;p73"/>
              <p:cNvSpPr/>
              <p:nvPr/>
            </p:nvSpPr>
            <p:spPr>
              <a:xfrm>
                <a:off x="2120578" y="1611849"/>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25" name="Google Shape;7925;p73"/>
              <p:cNvSpPr/>
              <p:nvPr/>
            </p:nvSpPr>
            <p:spPr>
              <a:xfrm>
                <a:off x="2463395" y="1611849"/>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26" name="Google Shape;7926;p73"/>
              <p:cNvSpPr/>
              <p:nvPr/>
            </p:nvSpPr>
            <p:spPr>
              <a:xfrm>
                <a:off x="2806212" y="1611849"/>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27" name="Google Shape;7927;p73"/>
              <p:cNvSpPr/>
              <p:nvPr/>
            </p:nvSpPr>
            <p:spPr>
              <a:xfrm>
                <a:off x="1092126" y="1861404"/>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28" name="Google Shape;7928;p73"/>
              <p:cNvSpPr/>
              <p:nvPr/>
            </p:nvSpPr>
            <p:spPr>
              <a:xfrm>
                <a:off x="1434943" y="1861404"/>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29" name="Google Shape;7929;p73"/>
              <p:cNvSpPr/>
              <p:nvPr/>
            </p:nvSpPr>
            <p:spPr>
              <a:xfrm>
                <a:off x="1777760" y="1861404"/>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30" name="Google Shape;7930;p73"/>
              <p:cNvSpPr/>
              <p:nvPr/>
            </p:nvSpPr>
            <p:spPr>
              <a:xfrm>
                <a:off x="2120578" y="1861404"/>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31" name="Google Shape;7931;p73"/>
              <p:cNvSpPr/>
              <p:nvPr/>
            </p:nvSpPr>
            <p:spPr>
              <a:xfrm>
                <a:off x="2463395" y="1861404"/>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32" name="Google Shape;7932;p73"/>
              <p:cNvSpPr/>
              <p:nvPr/>
            </p:nvSpPr>
            <p:spPr>
              <a:xfrm>
                <a:off x="2806212" y="1861404"/>
                <a:ext cx="314700" cy="226800"/>
              </a:xfrm>
              <a:prstGeom prst="rect">
                <a:avLst/>
              </a:prstGeom>
              <a:noFill/>
              <a:ln w="9525" cap="flat" cmpd="sng">
                <a:solidFill>
                  <a:srgbClr val="BAC8D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7933" name="Google Shape;7933;p73"/>
            <p:cNvGrpSpPr/>
            <p:nvPr/>
          </p:nvGrpSpPr>
          <p:grpSpPr>
            <a:xfrm>
              <a:off x="749309" y="1112739"/>
              <a:ext cx="314700" cy="975464"/>
              <a:chOff x="749309" y="1112739"/>
              <a:chExt cx="314700" cy="975464"/>
            </a:xfrm>
          </p:grpSpPr>
          <p:sp>
            <p:nvSpPr>
              <p:cNvPr id="7934" name="Google Shape;7934;p73"/>
              <p:cNvSpPr/>
              <p:nvPr/>
            </p:nvSpPr>
            <p:spPr>
              <a:xfrm>
                <a:off x="749309" y="1362294"/>
                <a:ext cx="314700" cy="226800"/>
              </a:xfrm>
              <a:prstGeom prst="rect">
                <a:avLst/>
              </a:pr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35" name="Google Shape;7935;p73"/>
              <p:cNvSpPr/>
              <p:nvPr/>
            </p:nvSpPr>
            <p:spPr>
              <a:xfrm>
                <a:off x="749309" y="1611849"/>
                <a:ext cx="314700" cy="226800"/>
              </a:xfrm>
              <a:prstGeom prst="rect">
                <a:avLst/>
              </a:pr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36" name="Google Shape;7936;p73"/>
              <p:cNvSpPr/>
              <p:nvPr/>
            </p:nvSpPr>
            <p:spPr>
              <a:xfrm>
                <a:off x="749309" y="1861404"/>
                <a:ext cx="314700" cy="226800"/>
              </a:xfrm>
              <a:prstGeom prst="rect">
                <a:avLst/>
              </a:pr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37" name="Google Shape;7937;p73"/>
              <p:cNvSpPr/>
              <p:nvPr/>
            </p:nvSpPr>
            <p:spPr>
              <a:xfrm>
                <a:off x="749309" y="1112739"/>
                <a:ext cx="314700" cy="226800"/>
              </a:xfrm>
              <a:prstGeom prst="rect">
                <a:avLst/>
              </a:pr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sp>
          <p:nvSpPr>
            <p:cNvPr id="7938" name="Google Shape;7938;p73"/>
            <p:cNvSpPr/>
            <p:nvPr/>
          </p:nvSpPr>
          <p:spPr>
            <a:xfrm>
              <a:off x="1434877" y="1258345"/>
              <a:ext cx="1685700" cy="78600"/>
            </a:xfrm>
            <a:prstGeom prst="rect">
              <a:avLst/>
            </a:prstGeom>
            <a:solidFill>
              <a:srgbClr val="7994A9"/>
            </a:solidFill>
            <a:ln>
              <a:noFill/>
            </a:ln>
          </p:spPr>
          <p:txBody>
            <a:bodyPr spcFirstLastPara="1" wrap="square" lIns="121900" tIns="121900" rIns="121900" bIns="121900" anchor="ctr" anchorCtr="0">
              <a:noAutofit/>
            </a:bodyPr>
            <a:lstStyle/>
            <a:p>
              <a:endParaRPr sz="2400"/>
            </a:p>
          </p:txBody>
        </p:sp>
        <p:sp>
          <p:nvSpPr>
            <p:cNvPr id="7939" name="Google Shape;7939;p73"/>
            <p:cNvSpPr/>
            <p:nvPr/>
          </p:nvSpPr>
          <p:spPr>
            <a:xfrm>
              <a:off x="1777683" y="2010641"/>
              <a:ext cx="1000200" cy="78600"/>
            </a:xfrm>
            <a:prstGeom prst="rect">
              <a:avLst/>
            </a:prstGeom>
            <a:solidFill>
              <a:srgbClr val="7994A9"/>
            </a:solidFill>
            <a:ln>
              <a:noFill/>
            </a:ln>
          </p:spPr>
          <p:txBody>
            <a:bodyPr spcFirstLastPara="1" wrap="square" lIns="121900" tIns="121900" rIns="121900" bIns="121900" anchor="ctr" anchorCtr="0">
              <a:noAutofit/>
            </a:bodyPr>
            <a:lstStyle/>
            <a:p>
              <a:endParaRPr sz="2400"/>
            </a:p>
          </p:txBody>
        </p:sp>
        <p:sp>
          <p:nvSpPr>
            <p:cNvPr id="7940" name="Google Shape;7940;p73"/>
            <p:cNvSpPr/>
            <p:nvPr/>
          </p:nvSpPr>
          <p:spPr>
            <a:xfrm>
              <a:off x="1092070" y="1759876"/>
              <a:ext cx="657600" cy="78600"/>
            </a:xfrm>
            <a:prstGeom prst="rect">
              <a:avLst/>
            </a:prstGeom>
            <a:solidFill>
              <a:srgbClr val="7994A9"/>
            </a:solidFill>
            <a:ln>
              <a:noFill/>
            </a:ln>
          </p:spPr>
          <p:txBody>
            <a:bodyPr spcFirstLastPara="1" wrap="square" lIns="121900" tIns="121900" rIns="121900" bIns="121900" anchor="ctr" anchorCtr="0">
              <a:noAutofit/>
            </a:bodyPr>
            <a:lstStyle/>
            <a:p>
              <a:endParaRPr sz="2400"/>
            </a:p>
          </p:txBody>
        </p:sp>
        <p:sp>
          <p:nvSpPr>
            <p:cNvPr id="7941" name="Google Shape;7941;p73"/>
            <p:cNvSpPr/>
            <p:nvPr/>
          </p:nvSpPr>
          <p:spPr>
            <a:xfrm>
              <a:off x="2463277" y="1759876"/>
              <a:ext cx="657600" cy="78600"/>
            </a:xfrm>
            <a:prstGeom prst="rect">
              <a:avLst/>
            </a:prstGeom>
            <a:solidFill>
              <a:srgbClr val="7994A9"/>
            </a:solidFill>
            <a:ln>
              <a:noFill/>
            </a:ln>
          </p:spPr>
          <p:txBody>
            <a:bodyPr spcFirstLastPara="1" wrap="square" lIns="121900" tIns="121900" rIns="121900" bIns="121900" anchor="ctr" anchorCtr="0">
              <a:noAutofit/>
            </a:bodyPr>
            <a:lstStyle/>
            <a:p>
              <a:endParaRPr sz="2400"/>
            </a:p>
          </p:txBody>
        </p:sp>
      </p:grpSp>
      <p:graphicFrame>
        <p:nvGraphicFramePr>
          <p:cNvPr id="7942" name="Google Shape;7942;p73"/>
          <p:cNvGraphicFramePr/>
          <p:nvPr/>
        </p:nvGraphicFramePr>
        <p:xfrm>
          <a:off x="7917083" y="1308779"/>
          <a:ext cx="3338800" cy="1302000"/>
        </p:xfrm>
        <a:graphic>
          <a:graphicData uri="http://schemas.openxmlformats.org/drawingml/2006/table">
            <a:tbl>
              <a:tblPr>
                <a:noFill/>
              </a:tblPr>
              <a:tblGrid>
                <a:gridCol w="834700">
                  <a:extLst>
                    <a:ext uri="{9D8B030D-6E8A-4147-A177-3AD203B41FA5}">
                      <a16:colId xmlns:a16="http://schemas.microsoft.com/office/drawing/2014/main" val="20000"/>
                    </a:ext>
                  </a:extLst>
                </a:gridCol>
                <a:gridCol w="834700">
                  <a:extLst>
                    <a:ext uri="{9D8B030D-6E8A-4147-A177-3AD203B41FA5}">
                      <a16:colId xmlns:a16="http://schemas.microsoft.com/office/drawing/2014/main" val="20001"/>
                    </a:ext>
                  </a:extLst>
                </a:gridCol>
                <a:gridCol w="834700">
                  <a:extLst>
                    <a:ext uri="{9D8B030D-6E8A-4147-A177-3AD203B41FA5}">
                      <a16:colId xmlns:a16="http://schemas.microsoft.com/office/drawing/2014/main" val="20002"/>
                    </a:ext>
                  </a:extLst>
                </a:gridCol>
                <a:gridCol w="834700">
                  <a:extLst>
                    <a:ext uri="{9D8B030D-6E8A-4147-A177-3AD203B41FA5}">
                      <a16:colId xmlns:a16="http://schemas.microsoft.com/office/drawing/2014/main" val="20003"/>
                    </a:ext>
                  </a:extLst>
                </a:gridCol>
              </a:tblGrid>
              <a:tr h="434000">
                <a:tc>
                  <a:txBody>
                    <a:bodyPr/>
                    <a:lstStyle/>
                    <a:p>
                      <a:pPr marL="0" lvl="0" indent="0" algn="l" rtl="0">
                        <a:spcBef>
                          <a:spcPts val="0"/>
                        </a:spcBef>
                        <a:spcAft>
                          <a:spcPts val="0"/>
                        </a:spcAft>
                        <a:buNone/>
                      </a:pPr>
                      <a:endParaRPr sz="300"/>
                    </a:p>
                  </a:txBody>
                  <a:tcPr marL="121900" marR="121900" marT="121900" marB="121900">
                    <a:lnL w="9525" cap="flat" cmpd="sng">
                      <a:solidFill>
                        <a:srgbClr val="F2F2F2">
                          <a:alpha val="0"/>
                        </a:srgbClr>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alpha val="0"/>
                        </a:srgbClr>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300"/>
                    </a:p>
                  </a:txBody>
                  <a:tcPr marL="121900" marR="121900" marT="121900" marB="121900">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300"/>
                    </a:p>
                  </a:txBody>
                  <a:tcPr marL="121900" marR="121900" marT="121900" marB="121900">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300"/>
                    </a:p>
                  </a:txBody>
                  <a:tcPr marL="121900" marR="121900" marT="121900" marB="121900">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extLst>
                  <a:ext uri="{0D108BD9-81ED-4DB2-BD59-A6C34878D82A}">
                    <a16:rowId xmlns:a16="http://schemas.microsoft.com/office/drawing/2014/main" val="10000"/>
                  </a:ext>
                </a:extLst>
              </a:tr>
              <a:tr h="434000">
                <a:tc>
                  <a:txBody>
                    <a:bodyPr/>
                    <a:lstStyle/>
                    <a:p>
                      <a:pPr marL="0" lvl="0" indent="0" algn="l" rtl="0">
                        <a:spcBef>
                          <a:spcPts val="0"/>
                        </a:spcBef>
                        <a:spcAft>
                          <a:spcPts val="0"/>
                        </a:spcAft>
                        <a:buNone/>
                      </a:pPr>
                      <a:endParaRPr sz="300"/>
                    </a:p>
                  </a:txBody>
                  <a:tcPr marL="121900" marR="121900" marT="121900" marB="121900">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300"/>
                    </a:p>
                  </a:txBody>
                  <a:tcPr marL="121900" marR="121900" marT="121900" marB="121900">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300"/>
                    </a:p>
                  </a:txBody>
                  <a:tcPr marL="121900" marR="121900" marT="121900" marB="121900">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300"/>
                    </a:p>
                  </a:txBody>
                  <a:tcPr marL="121900" marR="121900" marT="121900" marB="121900">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extLst>
                  <a:ext uri="{0D108BD9-81ED-4DB2-BD59-A6C34878D82A}">
                    <a16:rowId xmlns:a16="http://schemas.microsoft.com/office/drawing/2014/main" val="10001"/>
                  </a:ext>
                </a:extLst>
              </a:tr>
              <a:tr h="434000">
                <a:tc>
                  <a:txBody>
                    <a:bodyPr/>
                    <a:lstStyle/>
                    <a:p>
                      <a:pPr marL="0" lvl="0" indent="0" algn="l" rtl="0">
                        <a:spcBef>
                          <a:spcPts val="0"/>
                        </a:spcBef>
                        <a:spcAft>
                          <a:spcPts val="0"/>
                        </a:spcAft>
                        <a:buNone/>
                      </a:pPr>
                      <a:endParaRPr sz="300"/>
                    </a:p>
                  </a:txBody>
                  <a:tcPr marL="121900" marR="121900" marT="121900" marB="121900">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300"/>
                    </a:p>
                  </a:txBody>
                  <a:tcPr marL="121900" marR="121900" marT="121900" marB="121900">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300"/>
                    </a:p>
                  </a:txBody>
                  <a:tcPr marL="121900" marR="121900" marT="121900" marB="121900">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300" dirty="0"/>
                    </a:p>
                  </a:txBody>
                  <a:tcPr marL="121900" marR="121900" marT="121900" marB="121900">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graphicFrame>
        <p:nvGraphicFramePr>
          <p:cNvPr id="7943" name="Google Shape;7943;p73"/>
          <p:cNvGraphicFramePr/>
          <p:nvPr/>
        </p:nvGraphicFramePr>
        <p:xfrm>
          <a:off x="4478233" y="2871779"/>
          <a:ext cx="3151200" cy="1158099"/>
        </p:xfrm>
        <a:graphic>
          <a:graphicData uri="http://schemas.openxmlformats.org/drawingml/2006/table">
            <a:tbl>
              <a:tblPr>
                <a:noFill/>
              </a:tblPr>
              <a:tblGrid>
                <a:gridCol w="787800">
                  <a:extLst>
                    <a:ext uri="{9D8B030D-6E8A-4147-A177-3AD203B41FA5}">
                      <a16:colId xmlns:a16="http://schemas.microsoft.com/office/drawing/2014/main" val="20000"/>
                    </a:ext>
                  </a:extLst>
                </a:gridCol>
                <a:gridCol w="787800">
                  <a:extLst>
                    <a:ext uri="{9D8B030D-6E8A-4147-A177-3AD203B41FA5}">
                      <a16:colId xmlns:a16="http://schemas.microsoft.com/office/drawing/2014/main" val="20001"/>
                    </a:ext>
                  </a:extLst>
                </a:gridCol>
                <a:gridCol w="787800">
                  <a:extLst>
                    <a:ext uri="{9D8B030D-6E8A-4147-A177-3AD203B41FA5}">
                      <a16:colId xmlns:a16="http://schemas.microsoft.com/office/drawing/2014/main" val="20002"/>
                    </a:ext>
                  </a:extLst>
                </a:gridCol>
                <a:gridCol w="787800">
                  <a:extLst>
                    <a:ext uri="{9D8B030D-6E8A-4147-A177-3AD203B41FA5}">
                      <a16:colId xmlns:a16="http://schemas.microsoft.com/office/drawing/2014/main" val="20003"/>
                    </a:ext>
                  </a:extLst>
                </a:gridCol>
              </a:tblGrid>
              <a:tr h="386033">
                <a:tc>
                  <a:txBody>
                    <a:bodyPr/>
                    <a:lstStyle/>
                    <a:p>
                      <a:pPr marL="0" lvl="0" indent="0" algn="l" rtl="0">
                        <a:spcBef>
                          <a:spcPts val="0"/>
                        </a:spcBef>
                        <a:spcAft>
                          <a:spcPts val="0"/>
                        </a:spcAft>
                        <a:buNone/>
                      </a:pPr>
                      <a:endParaRPr sz="300"/>
                    </a:p>
                  </a:txBody>
                  <a:tcPr marL="121900" marR="121900" marT="121900" marB="121900">
                    <a:lnL w="19050" cap="flat" cmpd="sng">
                      <a:solidFill>
                        <a:srgbClr val="F2F2F2">
                          <a:alpha val="0"/>
                        </a:srgbClr>
                      </a:solidFill>
                      <a:prstDash val="solid"/>
                      <a:round/>
                      <a:headEnd type="none" w="sm" len="sm"/>
                      <a:tailEnd type="none" w="sm" len="sm"/>
                    </a:lnL>
                    <a:lnR w="9525" cap="flat" cmpd="sng">
                      <a:solidFill>
                        <a:srgbClr val="F2F2F2"/>
                      </a:solidFill>
                      <a:prstDash val="solid"/>
                      <a:round/>
                      <a:headEnd type="none" w="sm" len="sm"/>
                      <a:tailEnd type="none" w="sm" len="sm"/>
                    </a:lnR>
                    <a:lnT w="19050" cap="flat" cmpd="sng">
                      <a:solidFill>
                        <a:srgbClr val="F2F2F2">
                          <a:alpha val="0"/>
                        </a:srgbClr>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300"/>
                    </a:p>
                  </a:txBody>
                  <a:tcPr marL="121900" marR="121900" marT="121900" marB="121900">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300"/>
                    </a:p>
                  </a:txBody>
                  <a:tcPr marL="121900" marR="121900" marT="121900" marB="121900">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300"/>
                    </a:p>
                  </a:txBody>
                  <a:tcPr marL="121900" marR="121900" marT="121900" marB="121900">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extLst>
                  <a:ext uri="{0D108BD9-81ED-4DB2-BD59-A6C34878D82A}">
                    <a16:rowId xmlns:a16="http://schemas.microsoft.com/office/drawing/2014/main" val="10000"/>
                  </a:ext>
                </a:extLst>
              </a:tr>
              <a:tr h="386033">
                <a:tc>
                  <a:txBody>
                    <a:bodyPr/>
                    <a:lstStyle/>
                    <a:p>
                      <a:pPr marL="0" lvl="0" indent="0" algn="l" rtl="0">
                        <a:spcBef>
                          <a:spcPts val="0"/>
                        </a:spcBef>
                        <a:spcAft>
                          <a:spcPts val="0"/>
                        </a:spcAft>
                        <a:buNone/>
                      </a:pPr>
                      <a:endParaRPr sz="300"/>
                    </a:p>
                  </a:txBody>
                  <a:tcPr marL="121900" marR="121900" marT="121900" marB="121900">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300"/>
                    </a:p>
                  </a:txBody>
                  <a:tcPr marL="121900" marR="121900" marT="121900" marB="121900">
                    <a:lnL w="9525" cap="flat" cmpd="sng">
                      <a:solidFill>
                        <a:srgbClr val="F2F2F2"/>
                      </a:solidFill>
                      <a:prstDash val="solid"/>
                      <a:round/>
                      <a:headEnd type="none" w="sm" len="sm"/>
                      <a:tailEnd type="none" w="sm" len="sm"/>
                    </a:lnL>
                    <a:lnR w="19050" cap="flat" cmpd="sng">
                      <a:solidFill>
                        <a:srgbClr val="F2F2F2">
                          <a:alpha val="0"/>
                        </a:srgbClr>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300"/>
                    </a:p>
                  </a:txBody>
                  <a:tcPr marL="121900" marR="121900" marT="121900" marB="121900">
                    <a:lnL w="19050" cap="flat" cmpd="sng">
                      <a:solidFill>
                        <a:srgbClr val="F2F2F2">
                          <a:alpha val="0"/>
                        </a:srgbClr>
                      </a:solidFill>
                      <a:prstDash val="solid"/>
                      <a:round/>
                      <a:headEnd type="none" w="sm" len="sm"/>
                      <a:tailEnd type="none" w="sm" len="sm"/>
                    </a:lnL>
                    <a:lnR w="19050" cap="flat" cmpd="sng">
                      <a:solidFill>
                        <a:srgbClr val="F2F2F2">
                          <a:alpha val="0"/>
                        </a:srgbClr>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300"/>
                    </a:p>
                  </a:txBody>
                  <a:tcPr marL="121900" marR="121900" marT="121900" marB="121900">
                    <a:lnL w="19050" cap="flat" cmpd="sng">
                      <a:solidFill>
                        <a:srgbClr val="F2F2F2">
                          <a:alpha val="0"/>
                        </a:srgbClr>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extLst>
                  <a:ext uri="{0D108BD9-81ED-4DB2-BD59-A6C34878D82A}">
                    <a16:rowId xmlns:a16="http://schemas.microsoft.com/office/drawing/2014/main" val="10001"/>
                  </a:ext>
                </a:extLst>
              </a:tr>
              <a:tr h="386033">
                <a:tc>
                  <a:txBody>
                    <a:bodyPr/>
                    <a:lstStyle/>
                    <a:p>
                      <a:pPr marL="0" lvl="0" indent="0" algn="l" rtl="0">
                        <a:spcBef>
                          <a:spcPts val="0"/>
                        </a:spcBef>
                        <a:spcAft>
                          <a:spcPts val="0"/>
                        </a:spcAft>
                        <a:buNone/>
                      </a:pPr>
                      <a:endParaRPr sz="300"/>
                    </a:p>
                  </a:txBody>
                  <a:tcPr marL="121900" marR="121900" marT="121900" marB="121900">
                    <a:lnL w="9525" cap="flat" cmpd="sng">
                      <a:solidFill>
                        <a:srgbClr val="F2F2F2"/>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300"/>
                    </a:p>
                  </a:txBody>
                  <a:tcPr marL="121900" marR="121900" marT="121900" marB="121900">
                    <a:lnL w="9525" cap="flat" cmpd="sng">
                      <a:solidFill>
                        <a:srgbClr val="F2F2F2"/>
                      </a:solidFill>
                      <a:prstDash val="solid"/>
                      <a:round/>
                      <a:headEnd type="none" w="sm" len="sm"/>
                      <a:tailEnd type="none" w="sm" len="sm"/>
                    </a:lnL>
                    <a:lnR w="19050" cap="flat" cmpd="sng">
                      <a:solidFill>
                        <a:srgbClr val="F2F2F2">
                          <a:alpha val="0"/>
                        </a:srgbClr>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300"/>
                    </a:p>
                  </a:txBody>
                  <a:tcPr marL="121900" marR="121900" marT="121900" marB="121900">
                    <a:lnL w="19050" cap="flat" cmpd="sng">
                      <a:solidFill>
                        <a:srgbClr val="F2F2F2">
                          <a:alpha val="0"/>
                        </a:srgbClr>
                      </a:solidFill>
                      <a:prstDash val="solid"/>
                      <a:round/>
                      <a:headEnd type="none" w="sm" len="sm"/>
                      <a:tailEnd type="none" w="sm" len="sm"/>
                    </a:lnL>
                    <a:lnR w="19050" cap="flat" cmpd="sng">
                      <a:solidFill>
                        <a:srgbClr val="F2F2F2">
                          <a:alpha val="0"/>
                        </a:srgbClr>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300" dirty="0"/>
                    </a:p>
                  </a:txBody>
                  <a:tcPr marL="121900" marR="121900" marT="121900" marB="121900">
                    <a:lnL w="19050" cap="flat" cmpd="sng">
                      <a:solidFill>
                        <a:srgbClr val="F2F2F2">
                          <a:alpha val="0"/>
                        </a:srgbClr>
                      </a:solidFill>
                      <a:prstDash val="solid"/>
                      <a:round/>
                      <a:headEnd type="none" w="sm" len="sm"/>
                      <a:tailEnd type="none" w="sm" len="sm"/>
                    </a:lnL>
                    <a:lnR w="9525" cap="flat" cmpd="sng">
                      <a:solidFill>
                        <a:srgbClr val="F2F2F2"/>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F2F2F2"/>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grpSp>
        <p:nvGrpSpPr>
          <p:cNvPr id="7944" name="Google Shape;7944;p73"/>
          <p:cNvGrpSpPr/>
          <p:nvPr/>
        </p:nvGrpSpPr>
        <p:grpSpPr>
          <a:xfrm>
            <a:off x="4480882" y="4193060"/>
            <a:ext cx="3151169" cy="1396083"/>
            <a:chOff x="3358399" y="3285485"/>
            <a:chExt cx="2363377" cy="1047062"/>
          </a:xfrm>
        </p:grpSpPr>
        <p:grpSp>
          <p:nvGrpSpPr>
            <p:cNvPr id="7945" name="Google Shape;7945;p73"/>
            <p:cNvGrpSpPr/>
            <p:nvPr/>
          </p:nvGrpSpPr>
          <p:grpSpPr>
            <a:xfrm>
              <a:off x="3358412" y="3285485"/>
              <a:ext cx="2363244" cy="139500"/>
              <a:chOff x="3358412" y="3285485"/>
              <a:chExt cx="2363244" cy="139500"/>
            </a:xfrm>
          </p:grpSpPr>
          <p:sp>
            <p:nvSpPr>
              <p:cNvPr id="7946" name="Google Shape;7946;p73"/>
              <p:cNvSpPr/>
              <p:nvPr/>
            </p:nvSpPr>
            <p:spPr>
              <a:xfrm>
                <a:off x="3358412" y="3285485"/>
                <a:ext cx="441300" cy="139500"/>
              </a:xfrm>
              <a:prstGeom prst="flowChartAlternateProcess">
                <a:avLst/>
              </a:prstGeom>
              <a:noFill/>
              <a:ln w="9525" cap="flat" cmpd="sng">
                <a:solidFill>
                  <a:srgbClr val="7994A9"/>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47" name="Google Shape;7947;p73"/>
              <p:cNvSpPr/>
              <p:nvPr/>
            </p:nvSpPr>
            <p:spPr>
              <a:xfrm>
                <a:off x="3838898" y="3285485"/>
                <a:ext cx="441300" cy="139500"/>
              </a:xfrm>
              <a:prstGeom prst="flowChartAlternateProcess">
                <a:avLst/>
              </a:prstGeom>
              <a:noFill/>
              <a:ln w="9525" cap="flat" cmpd="sng">
                <a:solidFill>
                  <a:srgbClr val="7994A9"/>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48" name="Google Shape;7948;p73"/>
              <p:cNvSpPr/>
              <p:nvPr/>
            </p:nvSpPr>
            <p:spPr>
              <a:xfrm>
                <a:off x="4319384" y="3285485"/>
                <a:ext cx="441300" cy="139500"/>
              </a:xfrm>
              <a:prstGeom prst="flowChartAlternateProcess">
                <a:avLst/>
              </a:prstGeom>
              <a:noFill/>
              <a:ln w="9525" cap="flat" cmpd="sng">
                <a:solidFill>
                  <a:srgbClr val="7994A9"/>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49" name="Google Shape;7949;p73"/>
              <p:cNvSpPr/>
              <p:nvPr/>
            </p:nvSpPr>
            <p:spPr>
              <a:xfrm>
                <a:off x="4799870" y="3285485"/>
                <a:ext cx="441300" cy="139500"/>
              </a:xfrm>
              <a:prstGeom prst="flowChartAlternateProcess">
                <a:avLst/>
              </a:prstGeom>
              <a:noFill/>
              <a:ln w="9525" cap="flat" cmpd="sng">
                <a:solidFill>
                  <a:srgbClr val="7994A9"/>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50" name="Google Shape;7950;p73"/>
              <p:cNvSpPr/>
              <p:nvPr/>
            </p:nvSpPr>
            <p:spPr>
              <a:xfrm>
                <a:off x="5280356" y="3285485"/>
                <a:ext cx="441300" cy="139500"/>
              </a:xfrm>
              <a:prstGeom prst="flowChartAlternateProcess">
                <a:avLst/>
              </a:prstGeom>
              <a:noFill/>
              <a:ln w="9525" cap="flat" cmpd="sng">
                <a:solidFill>
                  <a:srgbClr val="7994A9"/>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7951" name="Google Shape;7951;p73"/>
            <p:cNvGrpSpPr/>
            <p:nvPr/>
          </p:nvGrpSpPr>
          <p:grpSpPr>
            <a:xfrm>
              <a:off x="3358412" y="3466996"/>
              <a:ext cx="2363244" cy="139500"/>
              <a:chOff x="3358412" y="3466996"/>
              <a:chExt cx="2363244" cy="139500"/>
            </a:xfrm>
          </p:grpSpPr>
          <p:sp>
            <p:nvSpPr>
              <p:cNvPr id="7952" name="Google Shape;7952;p73"/>
              <p:cNvSpPr/>
              <p:nvPr/>
            </p:nvSpPr>
            <p:spPr>
              <a:xfrm>
                <a:off x="3358412" y="3466996"/>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53" name="Google Shape;7953;p73"/>
              <p:cNvSpPr/>
              <p:nvPr/>
            </p:nvSpPr>
            <p:spPr>
              <a:xfrm>
                <a:off x="3838898" y="3466996"/>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54" name="Google Shape;7954;p73"/>
              <p:cNvSpPr/>
              <p:nvPr/>
            </p:nvSpPr>
            <p:spPr>
              <a:xfrm>
                <a:off x="4319384" y="3466996"/>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55" name="Google Shape;7955;p73"/>
              <p:cNvSpPr/>
              <p:nvPr/>
            </p:nvSpPr>
            <p:spPr>
              <a:xfrm>
                <a:off x="4799870" y="3466996"/>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56" name="Google Shape;7956;p73"/>
              <p:cNvSpPr/>
              <p:nvPr/>
            </p:nvSpPr>
            <p:spPr>
              <a:xfrm>
                <a:off x="5280356" y="3466996"/>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7957" name="Google Shape;7957;p73"/>
            <p:cNvGrpSpPr/>
            <p:nvPr/>
          </p:nvGrpSpPr>
          <p:grpSpPr>
            <a:xfrm>
              <a:off x="3358412" y="3648507"/>
              <a:ext cx="2363244" cy="139500"/>
              <a:chOff x="3358412" y="3648507"/>
              <a:chExt cx="2363244" cy="139500"/>
            </a:xfrm>
          </p:grpSpPr>
          <p:sp>
            <p:nvSpPr>
              <p:cNvPr id="7958" name="Google Shape;7958;p73"/>
              <p:cNvSpPr/>
              <p:nvPr/>
            </p:nvSpPr>
            <p:spPr>
              <a:xfrm>
                <a:off x="3358412" y="3648507"/>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59" name="Google Shape;7959;p73"/>
              <p:cNvSpPr/>
              <p:nvPr/>
            </p:nvSpPr>
            <p:spPr>
              <a:xfrm>
                <a:off x="3838898" y="3648507"/>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60" name="Google Shape;7960;p73"/>
              <p:cNvSpPr/>
              <p:nvPr/>
            </p:nvSpPr>
            <p:spPr>
              <a:xfrm>
                <a:off x="4319384" y="3648507"/>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61" name="Google Shape;7961;p73"/>
              <p:cNvSpPr/>
              <p:nvPr/>
            </p:nvSpPr>
            <p:spPr>
              <a:xfrm>
                <a:off x="4799870" y="3648507"/>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62" name="Google Shape;7962;p73"/>
              <p:cNvSpPr/>
              <p:nvPr/>
            </p:nvSpPr>
            <p:spPr>
              <a:xfrm>
                <a:off x="5280356" y="3648507"/>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7963" name="Google Shape;7963;p73"/>
            <p:cNvGrpSpPr/>
            <p:nvPr/>
          </p:nvGrpSpPr>
          <p:grpSpPr>
            <a:xfrm>
              <a:off x="3358412" y="3830018"/>
              <a:ext cx="2363244" cy="139500"/>
              <a:chOff x="3358412" y="3830018"/>
              <a:chExt cx="2363244" cy="139500"/>
            </a:xfrm>
          </p:grpSpPr>
          <p:sp>
            <p:nvSpPr>
              <p:cNvPr id="7964" name="Google Shape;7964;p73"/>
              <p:cNvSpPr/>
              <p:nvPr/>
            </p:nvSpPr>
            <p:spPr>
              <a:xfrm>
                <a:off x="3358412" y="3830018"/>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65" name="Google Shape;7965;p73"/>
              <p:cNvSpPr/>
              <p:nvPr/>
            </p:nvSpPr>
            <p:spPr>
              <a:xfrm>
                <a:off x="3838898" y="3830018"/>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66" name="Google Shape;7966;p73"/>
              <p:cNvSpPr/>
              <p:nvPr/>
            </p:nvSpPr>
            <p:spPr>
              <a:xfrm>
                <a:off x="4319384" y="3830018"/>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67" name="Google Shape;7967;p73"/>
              <p:cNvSpPr/>
              <p:nvPr/>
            </p:nvSpPr>
            <p:spPr>
              <a:xfrm>
                <a:off x="4799870" y="3830018"/>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68" name="Google Shape;7968;p73"/>
              <p:cNvSpPr/>
              <p:nvPr/>
            </p:nvSpPr>
            <p:spPr>
              <a:xfrm>
                <a:off x="5280356" y="3830018"/>
                <a:ext cx="441300" cy="1395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7969" name="Google Shape;7969;p73"/>
            <p:cNvGrpSpPr/>
            <p:nvPr/>
          </p:nvGrpSpPr>
          <p:grpSpPr>
            <a:xfrm>
              <a:off x="3358399" y="4011514"/>
              <a:ext cx="2363377" cy="139537"/>
              <a:chOff x="3294800" y="4134603"/>
              <a:chExt cx="2638876" cy="152400"/>
            </a:xfrm>
          </p:grpSpPr>
          <p:sp>
            <p:nvSpPr>
              <p:cNvPr id="7970" name="Google Shape;7970;p73"/>
              <p:cNvSpPr/>
              <p:nvPr/>
            </p:nvSpPr>
            <p:spPr>
              <a:xfrm>
                <a:off x="3294800" y="4134603"/>
                <a:ext cx="492900" cy="1524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71" name="Google Shape;7971;p73"/>
              <p:cNvSpPr/>
              <p:nvPr/>
            </p:nvSpPr>
            <p:spPr>
              <a:xfrm>
                <a:off x="3831294" y="4134603"/>
                <a:ext cx="492900" cy="1524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72" name="Google Shape;7972;p73"/>
              <p:cNvSpPr/>
              <p:nvPr/>
            </p:nvSpPr>
            <p:spPr>
              <a:xfrm>
                <a:off x="4367788" y="4134603"/>
                <a:ext cx="492900" cy="1524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73" name="Google Shape;7973;p73"/>
              <p:cNvSpPr/>
              <p:nvPr/>
            </p:nvSpPr>
            <p:spPr>
              <a:xfrm>
                <a:off x="4904282" y="4134603"/>
                <a:ext cx="492900" cy="1524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74" name="Google Shape;7974;p73"/>
              <p:cNvSpPr/>
              <p:nvPr/>
            </p:nvSpPr>
            <p:spPr>
              <a:xfrm>
                <a:off x="5440776" y="4134603"/>
                <a:ext cx="492900" cy="1524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7975" name="Google Shape;7975;p73"/>
            <p:cNvGrpSpPr/>
            <p:nvPr/>
          </p:nvGrpSpPr>
          <p:grpSpPr>
            <a:xfrm>
              <a:off x="3358399" y="4193010"/>
              <a:ext cx="2363377" cy="139537"/>
              <a:chOff x="3294800" y="4134603"/>
              <a:chExt cx="2638876" cy="152400"/>
            </a:xfrm>
          </p:grpSpPr>
          <p:sp>
            <p:nvSpPr>
              <p:cNvPr id="7976" name="Google Shape;7976;p73"/>
              <p:cNvSpPr/>
              <p:nvPr/>
            </p:nvSpPr>
            <p:spPr>
              <a:xfrm>
                <a:off x="3294800" y="4134603"/>
                <a:ext cx="492900" cy="1524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77" name="Google Shape;7977;p73"/>
              <p:cNvSpPr/>
              <p:nvPr/>
            </p:nvSpPr>
            <p:spPr>
              <a:xfrm>
                <a:off x="3831294" y="4134603"/>
                <a:ext cx="492900" cy="1524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78" name="Google Shape;7978;p73"/>
              <p:cNvSpPr/>
              <p:nvPr/>
            </p:nvSpPr>
            <p:spPr>
              <a:xfrm>
                <a:off x="4367788" y="4134603"/>
                <a:ext cx="492900" cy="1524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79" name="Google Shape;7979;p73"/>
              <p:cNvSpPr/>
              <p:nvPr/>
            </p:nvSpPr>
            <p:spPr>
              <a:xfrm>
                <a:off x="4904282" y="4134603"/>
                <a:ext cx="492900" cy="1524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80" name="Google Shape;7980;p73"/>
              <p:cNvSpPr/>
              <p:nvPr/>
            </p:nvSpPr>
            <p:spPr>
              <a:xfrm>
                <a:off x="5440776" y="4134603"/>
                <a:ext cx="492900" cy="152400"/>
              </a:xfrm>
              <a:prstGeom prst="flowChartAlternateProcess">
                <a:avLst/>
              </a:pr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graphicFrame>
        <p:nvGraphicFramePr>
          <p:cNvPr id="7981" name="Google Shape;7981;p73"/>
          <p:cNvGraphicFramePr/>
          <p:nvPr/>
        </p:nvGraphicFramePr>
        <p:xfrm>
          <a:off x="948618" y="2871779"/>
          <a:ext cx="3159732" cy="1185801"/>
        </p:xfrm>
        <a:graphic>
          <a:graphicData uri="http://schemas.openxmlformats.org/drawingml/2006/table">
            <a:tbl>
              <a:tblPr>
                <a:noFill/>
              </a:tblPr>
              <a:tblGrid>
                <a:gridCol w="789933">
                  <a:extLst>
                    <a:ext uri="{9D8B030D-6E8A-4147-A177-3AD203B41FA5}">
                      <a16:colId xmlns:a16="http://schemas.microsoft.com/office/drawing/2014/main" val="20000"/>
                    </a:ext>
                  </a:extLst>
                </a:gridCol>
                <a:gridCol w="789933">
                  <a:extLst>
                    <a:ext uri="{9D8B030D-6E8A-4147-A177-3AD203B41FA5}">
                      <a16:colId xmlns:a16="http://schemas.microsoft.com/office/drawing/2014/main" val="20001"/>
                    </a:ext>
                  </a:extLst>
                </a:gridCol>
                <a:gridCol w="789933">
                  <a:extLst>
                    <a:ext uri="{9D8B030D-6E8A-4147-A177-3AD203B41FA5}">
                      <a16:colId xmlns:a16="http://schemas.microsoft.com/office/drawing/2014/main" val="20002"/>
                    </a:ext>
                  </a:extLst>
                </a:gridCol>
                <a:gridCol w="789933">
                  <a:extLst>
                    <a:ext uri="{9D8B030D-6E8A-4147-A177-3AD203B41FA5}">
                      <a16:colId xmlns:a16="http://schemas.microsoft.com/office/drawing/2014/main" val="20003"/>
                    </a:ext>
                  </a:extLst>
                </a:gridCol>
              </a:tblGrid>
              <a:tr h="395267">
                <a:tc>
                  <a:txBody>
                    <a:bodyPr/>
                    <a:lstStyle/>
                    <a:p>
                      <a:pPr marL="0" lvl="0" indent="0" algn="l" rtl="0">
                        <a:spcBef>
                          <a:spcPts val="0"/>
                        </a:spcBef>
                        <a:spcAft>
                          <a:spcPts val="0"/>
                        </a:spcAft>
                        <a:buNone/>
                      </a:pPr>
                      <a:endParaRPr sz="300"/>
                    </a:p>
                  </a:txBody>
                  <a:tcPr marL="121900" marR="121900" marT="121900" marB="121900">
                    <a:lnL w="9525" cap="flat" cmpd="sng">
                      <a:solidFill>
                        <a:srgbClr val="F2F2F2">
                          <a:alpha val="0"/>
                        </a:srgbClr>
                      </a:solidFill>
                      <a:prstDash val="solid"/>
                      <a:round/>
                      <a:headEnd type="none" w="sm" len="sm"/>
                      <a:tailEnd type="none" w="sm" len="sm"/>
                    </a:lnL>
                    <a:lnR w="9525" cap="flat" cmpd="sng">
                      <a:solidFill>
                        <a:srgbClr val="5F8195"/>
                      </a:solidFill>
                      <a:prstDash val="solid"/>
                      <a:round/>
                      <a:headEnd type="none" w="sm" len="sm"/>
                      <a:tailEnd type="none" w="sm" len="sm"/>
                    </a:lnR>
                    <a:lnT w="9525" cap="flat" cmpd="sng">
                      <a:solidFill>
                        <a:srgbClr val="F2F2F2">
                          <a:alpha val="0"/>
                        </a:srgbClr>
                      </a:solidFill>
                      <a:prstDash val="solid"/>
                      <a:round/>
                      <a:headEnd type="none" w="sm" len="sm"/>
                      <a:tailEnd type="none" w="sm" len="sm"/>
                    </a:lnT>
                    <a:lnB w="9525" cap="flat" cmpd="sng">
                      <a:solidFill>
                        <a:srgbClr val="869FB1"/>
                      </a:solidFill>
                      <a:prstDash val="solid"/>
                      <a:round/>
                      <a:headEnd type="none" w="sm" len="sm"/>
                      <a:tailEnd type="none" w="sm" len="sm"/>
                    </a:lnB>
                  </a:tcPr>
                </a:tc>
                <a:tc>
                  <a:txBody>
                    <a:bodyPr/>
                    <a:lstStyle/>
                    <a:p>
                      <a:pPr marL="0" lvl="0" indent="0" algn="l" rtl="0">
                        <a:spcBef>
                          <a:spcPts val="0"/>
                        </a:spcBef>
                        <a:spcAft>
                          <a:spcPts val="0"/>
                        </a:spcAft>
                        <a:buNone/>
                      </a:pPr>
                      <a:endParaRPr sz="300"/>
                    </a:p>
                  </a:txBody>
                  <a:tcPr marL="121900" marR="121900" marT="121900" marB="121900">
                    <a:lnL w="9525" cap="flat" cmpd="sng">
                      <a:solidFill>
                        <a:srgbClr val="5F8195"/>
                      </a:solidFill>
                      <a:prstDash val="solid"/>
                      <a:round/>
                      <a:headEnd type="none" w="sm" len="sm"/>
                      <a:tailEnd type="none" w="sm" len="sm"/>
                    </a:lnL>
                    <a:lnR w="9525" cap="flat" cmpd="sng">
                      <a:solidFill>
                        <a:srgbClr val="5F8195">
                          <a:alpha val="0"/>
                        </a:srgbClr>
                      </a:solidFill>
                      <a:prstDash val="dash"/>
                      <a:round/>
                      <a:headEnd type="none" w="sm" len="sm"/>
                      <a:tailEnd type="none" w="sm" len="sm"/>
                    </a:lnR>
                    <a:lnT w="9525" cap="flat" cmpd="sng">
                      <a:solidFill>
                        <a:srgbClr val="5F8195"/>
                      </a:solidFill>
                      <a:prstDash val="solid"/>
                      <a:round/>
                      <a:headEnd type="none" w="sm" len="sm"/>
                      <a:tailEnd type="none" w="sm" len="sm"/>
                    </a:lnT>
                    <a:lnB w="9525" cap="flat" cmpd="sng">
                      <a:solidFill>
                        <a:srgbClr val="A5B7C5"/>
                      </a:solidFill>
                      <a:prstDash val="solid"/>
                      <a:round/>
                      <a:headEnd type="none" w="sm" len="sm"/>
                      <a:tailEnd type="none" w="sm" len="sm"/>
                    </a:lnB>
                  </a:tcPr>
                </a:tc>
                <a:tc>
                  <a:txBody>
                    <a:bodyPr/>
                    <a:lstStyle/>
                    <a:p>
                      <a:pPr marL="0" lvl="0" indent="0" algn="l" rtl="0">
                        <a:spcBef>
                          <a:spcPts val="0"/>
                        </a:spcBef>
                        <a:spcAft>
                          <a:spcPts val="0"/>
                        </a:spcAft>
                        <a:buNone/>
                      </a:pPr>
                      <a:endParaRPr sz="300"/>
                    </a:p>
                  </a:txBody>
                  <a:tcPr marL="121900" marR="121900" marT="121900" marB="121900">
                    <a:lnL w="9525" cap="flat" cmpd="sng">
                      <a:solidFill>
                        <a:srgbClr val="5F8195">
                          <a:alpha val="0"/>
                        </a:srgbClr>
                      </a:solidFill>
                      <a:prstDash val="dash"/>
                      <a:round/>
                      <a:headEnd type="none" w="sm" len="sm"/>
                      <a:tailEnd type="none" w="sm" len="sm"/>
                    </a:lnL>
                    <a:lnR w="9525" cap="flat" cmpd="sng">
                      <a:solidFill>
                        <a:srgbClr val="5F8195">
                          <a:alpha val="0"/>
                        </a:srgbClr>
                      </a:solidFill>
                      <a:prstDash val="dash"/>
                      <a:round/>
                      <a:headEnd type="none" w="sm" len="sm"/>
                      <a:tailEnd type="none" w="sm" len="sm"/>
                    </a:lnR>
                    <a:lnT w="9525" cap="flat" cmpd="sng">
                      <a:solidFill>
                        <a:srgbClr val="5F8195"/>
                      </a:solidFill>
                      <a:prstDash val="solid"/>
                      <a:round/>
                      <a:headEnd type="none" w="sm" len="sm"/>
                      <a:tailEnd type="none" w="sm" len="sm"/>
                    </a:lnT>
                    <a:lnB w="9525" cap="flat" cmpd="sng">
                      <a:solidFill>
                        <a:srgbClr val="A5B7C5"/>
                      </a:solidFill>
                      <a:prstDash val="solid"/>
                      <a:round/>
                      <a:headEnd type="none" w="sm" len="sm"/>
                      <a:tailEnd type="none" w="sm" len="sm"/>
                    </a:lnB>
                  </a:tcPr>
                </a:tc>
                <a:tc>
                  <a:txBody>
                    <a:bodyPr/>
                    <a:lstStyle/>
                    <a:p>
                      <a:pPr marL="0" lvl="0" indent="0" algn="l" rtl="0">
                        <a:spcBef>
                          <a:spcPts val="0"/>
                        </a:spcBef>
                        <a:spcAft>
                          <a:spcPts val="0"/>
                        </a:spcAft>
                        <a:buNone/>
                      </a:pPr>
                      <a:endParaRPr sz="300"/>
                    </a:p>
                  </a:txBody>
                  <a:tcPr marL="121900" marR="121900" marT="121900" marB="121900">
                    <a:lnL w="9525" cap="flat" cmpd="sng">
                      <a:solidFill>
                        <a:srgbClr val="5F8195">
                          <a:alpha val="0"/>
                        </a:srgbClr>
                      </a:solidFill>
                      <a:prstDash val="dash"/>
                      <a:round/>
                      <a:headEnd type="none" w="sm" len="sm"/>
                      <a:tailEnd type="none" w="sm" len="sm"/>
                    </a:lnL>
                    <a:lnR w="9525" cap="flat" cmpd="sng">
                      <a:solidFill>
                        <a:srgbClr val="5F8195"/>
                      </a:solidFill>
                      <a:prstDash val="solid"/>
                      <a:round/>
                      <a:headEnd type="none" w="sm" len="sm"/>
                      <a:tailEnd type="none" w="sm" len="sm"/>
                    </a:lnR>
                    <a:lnT w="9525" cap="flat" cmpd="sng">
                      <a:solidFill>
                        <a:srgbClr val="5F8195"/>
                      </a:solidFill>
                      <a:prstDash val="solid"/>
                      <a:round/>
                      <a:headEnd type="none" w="sm" len="sm"/>
                      <a:tailEnd type="none" w="sm" len="sm"/>
                    </a:lnT>
                    <a:lnB w="9525" cap="flat" cmpd="sng">
                      <a:solidFill>
                        <a:srgbClr val="A5B7C5"/>
                      </a:solidFill>
                      <a:prstDash val="solid"/>
                      <a:round/>
                      <a:headEnd type="none" w="sm" len="sm"/>
                      <a:tailEnd type="none" w="sm" len="sm"/>
                    </a:lnB>
                  </a:tcPr>
                </a:tc>
                <a:extLst>
                  <a:ext uri="{0D108BD9-81ED-4DB2-BD59-A6C34878D82A}">
                    <a16:rowId xmlns:a16="http://schemas.microsoft.com/office/drawing/2014/main" val="10000"/>
                  </a:ext>
                </a:extLst>
              </a:tr>
              <a:tr h="395267">
                <a:tc>
                  <a:txBody>
                    <a:bodyPr/>
                    <a:lstStyle/>
                    <a:p>
                      <a:pPr marL="0" lvl="0" indent="0" algn="l" rtl="0">
                        <a:spcBef>
                          <a:spcPts val="0"/>
                        </a:spcBef>
                        <a:spcAft>
                          <a:spcPts val="0"/>
                        </a:spcAft>
                        <a:buNone/>
                      </a:pPr>
                      <a:endParaRPr sz="300"/>
                    </a:p>
                  </a:txBody>
                  <a:tcPr marL="121900" marR="121900" marT="121900" marB="121900">
                    <a:lnL w="9525" cap="flat" cmpd="sng">
                      <a:solidFill>
                        <a:srgbClr val="869FB1"/>
                      </a:solidFill>
                      <a:prstDash val="solid"/>
                      <a:round/>
                      <a:headEnd type="none" w="sm" len="sm"/>
                      <a:tailEnd type="none" w="sm" len="sm"/>
                    </a:lnL>
                    <a:lnR w="9525" cap="flat" cmpd="sng">
                      <a:solidFill>
                        <a:srgbClr val="869FB1"/>
                      </a:solidFill>
                      <a:prstDash val="solid"/>
                      <a:round/>
                      <a:headEnd type="none" w="sm" len="sm"/>
                      <a:tailEnd type="none" w="sm" len="sm"/>
                    </a:lnR>
                    <a:lnT w="9525" cap="flat" cmpd="sng">
                      <a:solidFill>
                        <a:srgbClr val="869FB1"/>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300"/>
                    </a:p>
                  </a:txBody>
                  <a:tcPr marL="121900" marR="121900" marT="121900" marB="121900">
                    <a:lnL w="9525" cap="flat" cmpd="sng">
                      <a:solidFill>
                        <a:srgbClr val="869FB1"/>
                      </a:solidFill>
                      <a:prstDash val="solid"/>
                      <a:round/>
                      <a:headEnd type="none" w="sm" len="sm"/>
                      <a:tailEnd type="none" w="sm" len="sm"/>
                    </a:lnL>
                    <a:lnR w="9525" cap="flat" cmpd="sng">
                      <a:solidFill>
                        <a:srgbClr val="A5B7C5">
                          <a:alpha val="0"/>
                        </a:srgbClr>
                      </a:solidFill>
                      <a:prstDash val="solid"/>
                      <a:round/>
                      <a:headEnd type="none" w="sm" len="sm"/>
                      <a:tailEnd type="none" w="sm" len="sm"/>
                    </a:lnR>
                    <a:lnT w="9525" cap="flat" cmpd="sng">
                      <a:solidFill>
                        <a:srgbClr val="A5B7C5"/>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300"/>
                    </a:p>
                  </a:txBody>
                  <a:tcPr marL="121900" marR="121900" marT="121900" marB="121900">
                    <a:lnL w="9525" cap="flat" cmpd="sng">
                      <a:solidFill>
                        <a:srgbClr val="A5B7C5">
                          <a:alpha val="0"/>
                        </a:srgbClr>
                      </a:solidFill>
                      <a:prstDash val="solid"/>
                      <a:round/>
                      <a:headEnd type="none" w="sm" len="sm"/>
                      <a:tailEnd type="none" w="sm" len="sm"/>
                    </a:lnL>
                    <a:lnR w="9525" cap="flat" cmpd="sng">
                      <a:solidFill>
                        <a:srgbClr val="A5B7C5">
                          <a:alpha val="0"/>
                        </a:srgbClr>
                      </a:solidFill>
                      <a:prstDash val="solid"/>
                      <a:round/>
                      <a:headEnd type="none" w="sm" len="sm"/>
                      <a:tailEnd type="none" w="sm" len="sm"/>
                    </a:lnR>
                    <a:lnT w="9525" cap="flat" cmpd="sng">
                      <a:solidFill>
                        <a:srgbClr val="A5B7C5"/>
                      </a:solidFill>
                      <a:prstDash val="solid"/>
                      <a:round/>
                      <a:headEnd type="none" w="sm" len="sm"/>
                      <a:tailEnd type="none" w="sm" len="sm"/>
                    </a:lnT>
                    <a:lnB w="9525" cap="flat" cmpd="sng">
                      <a:solidFill>
                        <a:srgbClr val="F2F2F2"/>
                      </a:solidFill>
                      <a:prstDash val="solid"/>
                      <a:round/>
                      <a:headEnd type="none" w="sm" len="sm"/>
                      <a:tailEnd type="none" w="sm" len="sm"/>
                    </a:lnB>
                  </a:tcPr>
                </a:tc>
                <a:tc>
                  <a:txBody>
                    <a:bodyPr/>
                    <a:lstStyle/>
                    <a:p>
                      <a:pPr marL="0" lvl="0" indent="0" algn="l" rtl="0">
                        <a:spcBef>
                          <a:spcPts val="0"/>
                        </a:spcBef>
                        <a:spcAft>
                          <a:spcPts val="0"/>
                        </a:spcAft>
                        <a:buNone/>
                      </a:pPr>
                      <a:endParaRPr sz="300"/>
                    </a:p>
                  </a:txBody>
                  <a:tcPr marL="121900" marR="121900" marT="121900" marB="121900">
                    <a:lnL w="9525" cap="flat" cmpd="sng">
                      <a:solidFill>
                        <a:srgbClr val="A5B7C5">
                          <a:alpha val="0"/>
                        </a:srgbClr>
                      </a:solidFill>
                      <a:prstDash val="solid"/>
                      <a:round/>
                      <a:headEnd type="none" w="sm" len="sm"/>
                      <a:tailEnd type="none" w="sm" len="sm"/>
                    </a:lnL>
                    <a:lnR w="9525" cap="flat" cmpd="sng">
                      <a:solidFill>
                        <a:srgbClr val="A5B7C5"/>
                      </a:solidFill>
                      <a:prstDash val="solid"/>
                      <a:round/>
                      <a:headEnd type="none" w="sm" len="sm"/>
                      <a:tailEnd type="none" w="sm" len="sm"/>
                    </a:lnR>
                    <a:lnT w="9525" cap="flat" cmpd="sng">
                      <a:solidFill>
                        <a:srgbClr val="A5B7C5"/>
                      </a:solidFill>
                      <a:prstDash val="solid"/>
                      <a:round/>
                      <a:headEnd type="none" w="sm" len="sm"/>
                      <a:tailEnd type="none" w="sm" len="sm"/>
                    </a:lnT>
                    <a:lnB w="9525" cap="flat" cmpd="sng">
                      <a:solidFill>
                        <a:srgbClr val="F2F2F2"/>
                      </a:solidFill>
                      <a:prstDash val="solid"/>
                      <a:round/>
                      <a:headEnd type="none" w="sm" len="sm"/>
                      <a:tailEnd type="none" w="sm" len="sm"/>
                    </a:lnB>
                  </a:tcPr>
                </a:tc>
                <a:extLst>
                  <a:ext uri="{0D108BD9-81ED-4DB2-BD59-A6C34878D82A}">
                    <a16:rowId xmlns:a16="http://schemas.microsoft.com/office/drawing/2014/main" val="10001"/>
                  </a:ext>
                </a:extLst>
              </a:tr>
              <a:tr h="395267">
                <a:tc>
                  <a:txBody>
                    <a:bodyPr/>
                    <a:lstStyle/>
                    <a:p>
                      <a:pPr marL="0" lvl="0" indent="0" algn="l" rtl="0">
                        <a:spcBef>
                          <a:spcPts val="0"/>
                        </a:spcBef>
                        <a:spcAft>
                          <a:spcPts val="0"/>
                        </a:spcAft>
                        <a:buNone/>
                      </a:pPr>
                      <a:endParaRPr sz="300"/>
                    </a:p>
                  </a:txBody>
                  <a:tcPr marL="121900" marR="121900" marT="121900" marB="121900">
                    <a:lnL w="9525" cap="flat" cmpd="sng">
                      <a:solidFill>
                        <a:srgbClr val="869FB1"/>
                      </a:solidFill>
                      <a:prstDash val="solid"/>
                      <a:round/>
                      <a:headEnd type="none" w="sm" len="sm"/>
                      <a:tailEnd type="none" w="sm" len="sm"/>
                    </a:lnL>
                    <a:lnR w="9525" cap="flat" cmpd="sng">
                      <a:solidFill>
                        <a:srgbClr val="869FB1"/>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869FB1"/>
                      </a:solidFill>
                      <a:prstDash val="solid"/>
                      <a:round/>
                      <a:headEnd type="none" w="sm" len="sm"/>
                      <a:tailEnd type="none" w="sm" len="sm"/>
                    </a:lnB>
                  </a:tcPr>
                </a:tc>
                <a:tc>
                  <a:txBody>
                    <a:bodyPr/>
                    <a:lstStyle/>
                    <a:p>
                      <a:pPr marL="0" lvl="0" indent="0" algn="l" rtl="0">
                        <a:spcBef>
                          <a:spcPts val="0"/>
                        </a:spcBef>
                        <a:spcAft>
                          <a:spcPts val="0"/>
                        </a:spcAft>
                        <a:buNone/>
                      </a:pPr>
                      <a:endParaRPr sz="300"/>
                    </a:p>
                  </a:txBody>
                  <a:tcPr marL="121900" marR="121900" marT="121900" marB="121900">
                    <a:lnL w="9525" cap="flat" cmpd="sng">
                      <a:solidFill>
                        <a:srgbClr val="869FB1"/>
                      </a:solidFill>
                      <a:prstDash val="solid"/>
                      <a:round/>
                      <a:headEnd type="none" w="sm" len="sm"/>
                      <a:tailEnd type="none" w="sm" len="sm"/>
                    </a:lnL>
                    <a:lnR w="9525" cap="flat" cmpd="sng">
                      <a:solidFill>
                        <a:srgbClr val="A5B7C5">
                          <a:alpha val="0"/>
                        </a:srgbClr>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A5B7C5"/>
                      </a:solidFill>
                      <a:prstDash val="solid"/>
                      <a:round/>
                      <a:headEnd type="none" w="sm" len="sm"/>
                      <a:tailEnd type="none" w="sm" len="sm"/>
                    </a:lnB>
                  </a:tcPr>
                </a:tc>
                <a:tc>
                  <a:txBody>
                    <a:bodyPr/>
                    <a:lstStyle/>
                    <a:p>
                      <a:pPr marL="0" lvl="0" indent="0" algn="l" rtl="0">
                        <a:spcBef>
                          <a:spcPts val="0"/>
                        </a:spcBef>
                        <a:spcAft>
                          <a:spcPts val="0"/>
                        </a:spcAft>
                        <a:buNone/>
                      </a:pPr>
                      <a:endParaRPr sz="300"/>
                    </a:p>
                  </a:txBody>
                  <a:tcPr marL="121900" marR="121900" marT="121900" marB="121900">
                    <a:lnL w="9525" cap="flat" cmpd="sng">
                      <a:solidFill>
                        <a:srgbClr val="A5B7C5">
                          <a:alpha val="0"/>
                        </a:srgbClr>
                      </a:solidFill>
                      <a:prstDash val="solid"/>
                      <a:round/>
                      <a:headEnd type="none" w="sm" len="sm"/>
                      <a:tailEnd type="none" w="sm" len="sm"/>
                    </a:lnL>
                    <a:lnR w="9525" cap="flat" cmpd="sng">
                      <a:solidFill>
                        <a:srgbClr val="A5B7C5">
                          <a:alpha val="0"/>
                        </a:srgbClr>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A5B7C5"/>
                      </a:solidFill>
                      <a:prstDash val="solid"/>
                      <a:round/>
                      <a:headEnd type="none" w="sm" len="sm"/>
                      <a:tailEnd type="none" w="sm" len="sm"/>
                    </a:lnB>
                  </a:tcPr>
                </a:tc>
                <a:tc>
                  <a:txBody>
                    <a:bodyPr/>
                    <a:lstStyle/>
                    <a:p>
                      <a:pPr marL="0" lvl="0" indent="0" algn="l" rtl="0">
                        <a:spcBef>
                          <a:spcPts val="0"/>
                        </a:spcBef>
                        <a:spcAft>
                          <a:spcPts val="0"/>
                        </a:spcAft>
                        <a:buNone/>
                      </a:pPr>
                      <a:endParaRPr sz="300" dirty="0"/>
                    </a:p>
                  </a:txBody>
                  <a:tcPr marL="121900" marR="121900" marT="121900" marB="121900">
                    <a:lnL w="9525" cap="flat" cmpd="sng">
                      <a:solidFill>
                        <a:srgbClr val="A5B7C5">
                          <a:alpha val="0"/>
                        </a:srgbClr>
                      </a:solidFill>
                      <a:prstDash val="solid"/>
                      <a:round/>
                      <a:headEnd type="none" w="sm" len="sm"/>
                      <a:tailEnd type="none" w="sm" len="sm"/>
                    </a:lnL>
                    <a:lnR w="9525" cap="flat" cmpd="sng">
                      <a:solidFill>
                        <a:srgbClr val="A5B7C5"/>
                      </a:solidFill>
                      <a:prstDash val="solid"/>
                      <a:round/>
                      <a:headEnd type="none" w="sm" len="sm"/>
                      <a:tailEnd type="none" w="sm" len="sm"/>
                    </a:lnR>
                    <a:lnT w="9525" cap="flat" cmpd="sng">
                      <a:solidFill>
                        <a:srgbClr val="F2F2F2"/>
                      </a:solidFill>
                      <a:prstDash val="solid"/>
                      <a:round/>
                      <a:headEnd type="none" w="sm" len="sm"/>
                      <a:tailEnd type="none" w="sm" len="sm"/>
                    </a:lnT>
                    <a:lnB w="9525" cap="flat" cmpd="sng">
                      <a:solidFill>
                        <a:srgbClr val="A5B7C5"/>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grpSp>
        <p:nvGrpSpPr>
          <p:cNvPr id="7982" name="Google Shape;7982;p73"/>
          <p:cNvGrpSpPr/>
          <p:nvPr/>
        </p:nvGrpSpPr>
        <p:grpSpPr>
          <a:xfrm>
            <a:off x="5548177" y="3410199"/>
            <a:ext cx="1736127" cy="81279"/>
            <a:chOff x="3558802" y="4011427"/>
            <a:chExt cx="1866000" cy="111300"/>
          </a:xfrm>
        </p:grpSpPr>
        <p:sp>
          <p:nvSpPr>
            <p:cNvPr id="7983" name="Google Shape;7983;p73"/>
            <p:cNvSpPr/>
            <p:nvPr/>
          </p:nvSpPr>
          <p:spPr>
            <a:xfrm rot="5400000" flipH="1">
              <a:off x="4436152" y="3134077"/>
              <a:ext cx="111300" cy="1866000"/>
            </a:xfrm>
            <a:prstGeom prst="round2SameRect">
              <a:avLst>
                <a:gd name="adj1" fmla="val 50000"/>
                <a:gd name="adj2" fmla="val 50000"/>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84" name="Google Shape;7984;p73"/>
            <p:cNvSpPr/>
            <p:nvPr/>
          </p:nvSpPr>
          <p:spPr>
            <a:xfrm rot="5400000" flipH="1">
              <a:off x="4167866" y="3416648"/>
              <a:ext cx="97200" cy="1301400"/>
            </a:xfrm>
            <a:prstGeom prst="round2SameRect">
              <a:avLst>
                <a:gd name="adj1" fmla="val 50000"/>
                <a:gd name="adj2" fmla="val 50000"/>
              </a:avLst>
            </a:prstGeom>
            <a:solidFill>
              <a:srgbClr val="5F7D95"/>
            </a:solidFill>
            <a:ln>
              <a:noFill/>
            </a:ln>
          </p:spPr>
          <p:txBody>
            <a:bodyPr spcFirstLastPara="1" wrap="square" lIns="121900" tIns="121900" rIns="121900" bIns="121900" anchor="ctr" anchorCtr="0">
              <a:noAutofit/>
            </a:bodyPr>
            <a:lstStyle/>
            <a:p>
              <a:endParaRPr sz="2400"/>
            </a:p>
          </p:txBody>
        </p:sp>
      </p:grpSp>
      <p:grpSp>
        <p:nvGrpSpPr>
          <p:cNvPr id="7985" name="Google Shape;7985;p73"/>
          <p:cNvGrpSpPr/>
          <p:nvPr/>
        </p:nvGrpSpPr>
        <p:grpSpPr>
          <a:xfrm>
            <a:off x="6275493" y="3786411"/>
            <a:ext cx="1219120" cy="81279"/>
            <a:chOff x="3558802" y="4011427"/>
            <a:chExt cx="1866000" cy="111300"/>
          </a:xfrm>
        </p:grpSpPr>
        <p:sp>
          <p:nvSpPr>
            <p:cNvPr id="7986" name="Google Shape;7986;p73"/>
            <p:cNvSpPr/>
            <p:nvPr/>
          </p:nvSpPr>
          <p:spPr>
            <a:xfrm rot="5400000" flipH="1">
              <a:off x="4436152" y="3134077"/>
              <a:ext cx="111300" cy="1866000"/>
            </a:xfrm>
            <a:prstGeom prst="round2SameRect">
              <a:avLst>
                <a:gd name="adj1" fmla="val 50000"/>
                <a:gd name="adj2" fmla="val 50000"/>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7987" name="Google Shape;7987;p73"/>
            <p:cNvSpPr/>
            <p:nvPr/>
          </p:nvSpPr>
          <p:spPr>
            <a:xfrm rot="5400000" flipH="1">
              <a:off x="4167866" y="3416648"/>
              <a:ext cx="97200" cy="1301400"/>
            </a:xfrm>
            <a:prstGeom prst="round2SameRect">
              <a:avLst>
                <a:gd name="adj1" fmla="val 50000"/>
                <a:gd name="adj2" fmla="val 50000"/>
              </a:avLst>
            </a:prstGeom>
            <a:solidFill>
              <a:srgbClr val="5F7D95"/>
            </a:solidFill>
            <a:ln>
              <a:noFill/>
            </a:ln>
          </p:spPr>
          <p:txBody>
            <a:bodyPr spcFirstLastPara="1" wrap="square" lIns="121900" tIns="121900" rIns="121900" bIns="121900" anchor="ctr" anchorCtr="0">
              <a:noAutofit/>
            </a:bodyPr>
            <a:lstStyle/>
            <a:p>
              <a:endParaRPr sz="2400"/>
            </a:p>
          </p:txBody>
        </p:sp>
      </p:grpSp>
      <p:grpSp>
        <p:nvGrpSpPr>
          <p:cNvPr id="7988" name="Google Shape;7988;p73"/>
          <p:cNvGrpSpPr/>
          <p:nvPr/>
        </p:nvGrpSpPr>
        <p:grpSpPr>
          <a:xfrm>
            <a:off x="7828559" y="4223475"/>
            <a:ext cx="3363823" cy="1335272"/>
            <a:chOff x="1904318" y="789980"/>
            <a:chExt cx="1489472" cy="606868"/>
          </a:xfrm>
        </p:grpSpPr>
        <p:cxnSp>
          <p:nvCxnSpPr>
            <p:cNvPr id="7989" name="Google Shape;7989;p73"/>
            <p:cNvCxnSpPr/>
            <p:nvPr/>
          </p:nvCxnSpPr>
          <p:spPr>
            <a:xfrm rot="10800000">
              <a:off x="2109981" y="1180903"/>
              <a:ext cx="1280400" cy="0"/>
            </a:xfrm>
            <a:prstGeom prst="straightConnector1">
              <a:avLst/>
            </a:prstGeom>
            <a:noFill/>
            <a:ln w="9525" cap="flat" cmpd="sng">
              <a:solidFill>
                <a:srgbClr val="B3C3CE"/>
              </a:solidFill>
              <a:prstDash val="solid"/>
              <a:round/>
              <a:headEnd type="none" w="med" len="med"/>
              <a:tailEnd type="none" w="med" len="med"/>
            </a:ln>
          </p:spPr>
        </p:cxnSp>
        <p:cxnSp>
          <p:nvCxnSpPr>
            <p:cNvPr id="7990" name="Google Shape;7990;p73"/>
            <p:cNvCxnSpPr/>
            <p:nvPr/>
          </p:nvCxnSpPr>
          <p:spPr>
            <a:xfrm rot="10800000">
              <a:off x="2109981" y="985080"/>
              <a:ext cx="1280400" cy="0"/>
            </a:xfrm>
            <a:prstGeom prst="straightConnector1">
              <a:avLst/>
            </a:prstGeom>
            <a:noFill/>
            <a:ln w="9525" cap="flat" cmpd="sng">
              <a:solidFill>
                <a:srgbClr val="B3C3CE"/>
              </a:solidFill>
              <a:prstDash val="solid"/>
              <a:round/>
              <a:headEnd type="none" w="med" len="med"/>
              <a:tailEnd type="none" w="med" len="med"/>
            </a:ln>
          </p:spPr>
        </p:cxnSp>
        <p:cxnSp>
          <p:nvCxnSpPr>
            <p:cNvPr id="7991" name="Google Shape;7991;p73"/>
            <p:cNvCxnSpPr/>
            <p:nvPr/>
          </p:nvCxnSpPr>
          <p:spPr>
            <a:xfrm rot="10800000">
              <a:off x="2109981" y="1376729"/>
              <a:ext cx="1280400" cy="0"/>
            </a:xfrm>
            <a:prstGeom prst="straightConnector1">
              <a:avLst/>
            </a:prstGeom>
            <a:noFill/>
            <a:ln w="9525" cap="flat" cmpd="sng">
              <a:solidFill>
                <a:srgbClr val="B3C3CE"/>
              </a:solidFill>
              <a:prstDash val="solid"/>
              <a:round/>
              <a:headEnd type="none" w="med" len="med"/>
              <a:tailEnd type="none" w="med" len="med"/>
            </a:ln>
          </p:spPr>
        </p:cxnSp>
        <p:sp>
          <p:nvSpPr>
            <p:cNvPr id="7992" name="Google Shape;7992;p73"/>
            <p:cNvSpPr txBox="1"/>
            <p:nvPr/>
          </p:nvSpPr>
          <p:spPr>
            <a:xfrm flipH="1">
              <a:off x="2109710" y="789981"/>
              <a:ext cx="281100" cy="107400"/>
            </a:xfrm>
            <a:prstGeom prst="rect">
              <a:avLst/>
            </a:prstGeom>
            <a:noFill/>
            <a:ln>
              <a:noFill/>
            </a:ln>
          </p:spPr>
          <p:txBody>
            <a:bodyPr spcFirstLastPara="1" wrap="square" lIns="0" tIns="121900" rIns="0" bIns="121900" anchor="t" anchorCtr="0">
              <a:noAutofit/>
            </a:bodyPr>
            <a:lstStyle/>
            <a:p>
              <a:pPr algn="ctr">
                <a:spcAft>
                  <a:spcPts val="2133"/>
                </a:spcAft>
              </a:pPr>
              <a:r>
                <a:rPr lang="en" sz="533"/>
                <a:t>JANUARY</a:t>
              </a:r>
              <a:endParaRPr sz="533"/>
            </a:p>
          </p:txBody>
        </p:sp>
        <p:sp>
          <p:nvSpPr>
            <p:cNvPr id="7993" name="Google Shape;7993;p73"/>
            <p:cNvSpPr txBox="1"/>
            <p:nvPr/>
          </p:nvSpPr>
          <p:spPr>
            <a:xfrm flipH="1">
              <a:off x="2434275" y="789980"/>
              <a:ext cx="289200" cy="107400"/>
            </a:xfrm>
            <a:prstGeom prst="rect">
              <a:avLst/>
            </a:prstGeom>
            <a:noFill/>
            <a:ln>
              <a:noFill/>
            </a:ln>
          </p:spPr>
          <p:txBody>
            <a:bodyPr spcFirstLastPara="1" wrap="square" lIns="0" tIns="121900" rIns="0" bIns="121900" anchor="t" anchorCtr="0">
              <a:noAutofit/>
            </a:bodyPr>
            <a:lstStyle/>
            <a:p>
              <a:pPr algn="ctr">
                <a:spcAft>
                  <a:spcPts val="2133"/>
                </a:spcAft>
              </a:pPr>
              <a:r>
                <a:rPr lang="en" sz="533"/>
                <a:t>FEBRUARY</a:t>
              </a:r>
              <a:endParaRPr sz="533"/>
            </a:p>
          </p:txBody>
        </p:sp>
        <p:sp>
          <p:nvSpPr>
            <p:cNvPr id="7994" name="Google Shape;7994;p73"/>
            <p:cNvSpPr txBox="1"/>
            <p:nvPr/>
          </p:nvSpPr>
          <p:spPr>
            <a:xfrm flipH="1">
              <a:off x="2781049" y="789981"/>
              <a:ext cx="281100" cy="107400"/>
            </a:xfrm>
            <a:prstGeom prst="rect">
              <a:avLst/>
            </a:prstGeom>
            <a:noFill/>
            <a:ln>
              <a:noFill/>
            </a:ln>
          </p:spPr>
          <p:txBody>
            <a:bodyPr spcFirstLastPara="1" wrap="square" lIns="0" tIns="121900" rIns="0" bIns="121900" anchor="t" anchorCtr="0">
              <a:noAutofit/>
            </a:bodyPr>
            <a:lstStyle/>
            <a:p>
              <a:pPr algn="ctr">
                <a:spcAft>
                  <a:spcPts val="2133"/>
                </a:spcAft>
              </a:pPr>
              <a:r>
                <a:rPr lang="en" sz="533"/>
                <a:t>MARCH</a:t>
              </a:r>
              <a:endParaRPr sz="533"/>
            </a:p>
          </p:txBody>
        </p:sp>
        <p:sp>
          <p:nvSpPr>
            <p:cNvPr id="7995" name="Google Shape;7995;p73"/>
            <p:cNvSpPr txBox="1"/>
            <p:nvPr/>
          </p:nvSpPr>
          <p:spPr>
            <a:xfrm flipH="1">
              <a:off x="3112690" y="789981"/>
              <a:ext cx="281100" cy="107400"/>
            </a:xfrm>
            <a:prstGeom prst="rect">
              <a:avLst/>
            </a:prstGeom>
            <a:noFill/>
            <a:ln>
              <a:noFill/>
            </a:ln>
          </p:spPr>
          <p:txBody>
            <a:bodyPr spcFirstLastPara="1" wrap="square" lIns="0" tIns="121900" rIns="0" bIns="121900" anchor="t" anchorCtr="0">
              <a:noAutofit/>
            </a:bodyPr>
            <a:lstStyle/>
            <a:p>
              <a:pPr algn="ctr">
                <a:spcAft>
                  <a:spcPts val="2133"/>
                </a:spcAft>
              </a:pPr>
              <a:r>
                <a:rPr lang="en" sz="533"/>
                <a:t>APRIL</a:t>
              </a:r>
              <a:endParaRPr sz="533"/>
            </a:p>
          </p:txBody>
        </p:sp>
        <p:sp>
          <p:nvSpPr>
            <p:cNvPr id="7996" name="Google Shape;7996;p73"/>
            <p:cNvSpPr/>
            <p:nvPr/>
          </p:nvSpPr>
          <p:spPr>
            <a:xfrm>
              <a:off x="2105681" y="964326"/>
              <a:ext cx="289200" cy="42600"/>
            </a:xfrm>
            <a:prstGeom prst="rect">
              <a:avLst/>
            </a:prstGeom>
            <a:solidFill>
              <a:srgbClr val="869FB2"/>
            </a:solidFill>
            <a:ln>
              <a:noFill/>
            </a:ln>
          </p:spPr>
          <p:txBody>
            <a:bodyPr spcFirstLastPara="1" wrap="square" lIns="121900" tIns="121900" rIns="121900" bIns="121900" anchor="ctr" anchorCtr="0">
              <a:noAutofit/>
            </a:bodyPr>
            <a:lstStyle/>
            <a:p>
              <a:endParaRPr sz="2400"/>
            </a:p>
          </p:txBody>
        </p:sp>
        <p:sp>
          <p:nvSpPr>
            <p:cNvPr id="7997" name="Google Shape;7997;p73"/>
            <p:cNvSpPr/>
            <p:nvPr/>
          </p:nvSpPr>
          <p:spPr>
            <a:xfrm>
              <a:off x="2109515" y="1159286"/>
              <a:ext cx="280200" cy="42600"/>
            </a:xfrm>
            <a:prstGeom prst="rect">
              <a:avLst/>
            </a:prstGeom>
            <a:solidFill>
              <a:srgbClr val="EEEEEE"/>
            </a:solidFill>
            <a:ln>
              <a:noFill/>
            </a:ln>
          </p:spPr>
          <p:txBody>
            <a:bodyPr spcFirstLastPara="1" wrap="square" lIns="121900" tIns="121900" rIns="121900" bIns="121900" anchor="ctr" anchorCtr="0">
              <a:noAutofit/>
            </a:bodyPr>
            <a:lstStyle/>
            <a:p>
              <a:endParaRPr sz="2400"/>
            </a:p>
          </p:txBody>
        </p:sp>
        <p:sp>
          <p:nvSpPr>
            <p:cNvPr id="7998" name="Google Shape;7998;p73"/>
            <p:cNvSpPr/>
            <p:nvPr/>
          </p:nvSpPr>
          <p:spPr>
            <a:xfrm>
              <a:off x="2753389" y="1353677"/>
              <a:ext cx="325500" cy="42600"/>
            </a:xfrm>
            <a:prstGeom prst="rect">
              <a:avLst/>
            </a:prstGeom>
            <a:solidFill>
              <a:srgbClr val="E3E9ED"/>
            </a:solidFill>
            <a:ln>
              <a:noFill/>
            </a:ln>
          </p:spPr>
          <p:txBody>
            <a:bodyPr spcFirstLastPara="1" wrap="square" lIns="121900" tIns="121900" rIns="121900" bIns="121900" anchor="ctr" anchorCtr="0">
              <a:noAutofit/>
            </a:bodyPr>
            <a:lstStyle/>
            <a:p>
              <a:endParaRPr sz="2400"/>
            </a:p>
          </p:txBody>
        </p:sp>
        <p:sp>
          <p:nvSpPr>
            <p:cNvPr id="7999" name="Google Shape;7999;p73"/>
            <p:cNvSpPr/>
            <p:nvPr/>
          </p:nvSpPr>
          <p:spPr>
            <a:xfrm>
              <a:off x="2105681" y="1159287"/>
              <a:ext cx="289200" cy="42600"/>
            </a:xfrm>
            <a:prstGeom prst="rect">
              <a:avLst/>
            </a:prstGeom>
            <a:solidFill>
              <a:srgbClr val="E3E9ED"/>
            </a:solidFill>
            <a:ln>
              <a:noFill/>
            </a:ln>
          </p:spPr>
          <p:txBody>
            <a:bodyPr spcFirstLastPara="1" wrap="square" lIns="121900" tIns="121900" rIns="121900" bIns="121900" anchor="ctr" anchorCtr="0">
              <a:noAutofit/>
            </a:bodyPr>
            <a:lstStyle/>
            <a:p>
              <a:endParaRPr sz="2400"/>
            </a:p>
          </p:txBody>
        </p:sp>
        <p:sp>
          <p:nvSpPr>
            <p:cNvPr id="8000" name="Google Shape;8000;p73"/>
            <p:cNvSpPr/>
            <p:nvPr/>
          </p:nvSpPr>
          <p:spPr>
            <a:xfrm>
              <a:off x="2412005" y="1354248"/>
              <a:ext cx="325500" cy="42600"/>
            </a:xfrm>
            <a:prstGeom prst="rect">
              <a:avLst/>
            </a:prstGeom>
            <a:solidFill>
              <a:srgbClr val="E3E9ED"/>
            </a:solidFill>
            <a:ln>
              <a:noFill/>
            </a:ln>
          </p:spPr>
          <p:txBody>
            <a:bodyPr spcFirstLastPara="1" wrap="square" lIns="121900" tIns="121900" rIns="121900" bIns="121900" anchor="ctr" anchorCtr="0">
              <a:noAutofit/>
            </a:bodyPr>
            <a:lstStyle/>
            <a:p>
              <a:endParaRPr sz="2400"/>
            </a:p>
          </p:txBody>
        </p:sp>
        <p:sp>
          <p:nvSpPr>
            <p:cNvPr id="8001" name="Google Shape;8001;p73"/>
            <p:cNvSpPr/>
            <p:nvPr/>
          </p:nvSpPr>
          <p:spPr>
            <a:xfrm>
              <a:off x="2410087" y="964961"/>
              <a:ext cx="325500" cy="42600"/>
            </a:xfrm>
            <a:prstGeom prst="rect">
              <a:avLst/>
            </a:prstGeom>
            <a:solidFill>
              <a:srgbClr val="869FB2"/>
            </a:solidFill>
            <a:ln>
              <a:noFill/>
            </a:ln>
          </p:spPr>
          <p:txBody>
            <a:bodyPr spcFirstLastPara="1" wrap="square" lIns="121900" tIns="121900" rIns="121900" bIns="121900" anchor="ctr" anchorCtr="0">
              <a:noAutofit/>
            </a:bodyPr>
            <a:lstStyle/>
            <a:p>
              <a:endParaRPr sz="2400"/>
            </a:p>
          </p:txBody>
        </p:sp>
        <p:sp>
          <p:nvSpPr>
            <p:cNvPr id="8002" name="Google Shape;8002;p73"/>
            <p:cNvSpPr txBox="1"/>
            <p:nvPr/>
          </p:nvSpPr>
          <p:spPr>
            <a:xfrm flipH="1">
              <a:off x="1906114" y="918164"/>
              <a:ext cx="203400" cy="106500"/>
            </a:xfrm>
            <a:prstGeom prst="rect">
              <a:avLst/>
            </a:prstGeom>
            <a:noFill/>
            <a:ln>
              <a:noFill/>
            </a:ln>
          </p:spPr>
          <p:txBody>
            <a:bodyPr spcFirstLastPara="1" wrap="square" lIns="0" tIns="121900" rIns="0" bIns="121900" anchor="t" anchorCtr="0">
              <a:noAutofit/>
            </a:bodyPr>
            <a:lstStyle/>
            <a:p>
              <a:pPr>
                <a:spcAft>
                  <a:spcPts val="2133"/>
                </a:spcAft>
              </a:pPr>
              <a:r>
                <a:rPr lang="en" sz="533"/>
                <a:t>PHASE 1</a:t>
              </a:r>
              <a:endParaRPr sz="533"/>
            </a:p>
          </p:txBody>
        </p:sp>
        <p:sp>
          <p:nvSpPr>
            <p:cNvPr id="8003" name="Google Shape;8003;p73"/>
            <p:cNvSpPr txBox="1"/>
            <p:nvPr/>
          </p:nvSpPr>
          <p:spPr>
            <a:xfrm flipH="1">
              <a:off x="1904318" y="1113390"/>
              <a:ext cx="205200" cy="91200"/>
            </a:xfrm>
            <a:prstGeom prst="rect">
              <a:avLst/>
            </a:prstGeom>
            <a:noFill/>
            <a:ln>
              <a:noFill/>
            </a:ln>
          </p:spPr>
          <p:txBody>
            <a:bodyPr spcFirstLastPara="1" wrap="square" lIns="0" tIns="121900" rIns="0" bIns="121900" anchor="t" anchorCtr="0">
              <a:noAutofit/>
            </a:bodyPr>
            <a:lstStyle/>
            <a:p>
              <a:pPr>
                <a:lnSpc>
                  <a:spcPct val="115000"/>
                </a:lnSpc>
                <a:spcAft>
                  <a:spcPts val="2133"/>
                </a:spcAft>
              </a:pPr>
              <a:r>
                <a:rPr lang="en" sz="533"/>
                <a:t>Task 1</a:t>
              </a:r>
              <a:endParaRPr sz="533"/>
            </a:p>
          </p:txBody>
        </p:sp>
        <p:sp>
          <p:nvSpPr>
            <p:cNvPr id="8004" name="Google Shape;8004;p73"/>
            <p:cNvSpPr txBox="1"/>
            <p:nvPr/>
          </p:nvSpPr>
          <p:spPr>
            <a:xfrm flipH="1">
              <a:off x="1906118" y="1304527"/>
              <a:ext cx="203400" cy="91200"/>
            </a:xfrm>
            <a:prstGeom prst="rect">
              <a:avLst/>
            </a:prstGeom>
            <a:noFill/>
            <a:ln>
              <a:noFill/>
            </a:ln>
          </p:spPr>
          <p:txBody>
            <a:bodyPr spcFirstLastPara="1" wrap="square" lIns="0" tIns="121900" rIns="0" bIns="121900" anchor="t" anchorCtr="0">
              <a:noAutofit/>
            </a:bodyPr>
            <a:lstStyle/>
            <a:p>
              <a:pPr>
                <a:lnSpc>
                  <a:spcPct val="115000"/>
                </a:lnSpc>
                <a:spcAft>
                  <a:spcPts val="2133"/>
                </a:spcAft>
              </a:pPr>
              <a:r>
                <a:rPr lang="en" sz="533"/>
                <a:t>Task 2</a:t>
              </a:r>
              <a:endParaRPr sz="533"/>
            </a:p>
          </p:txBody>
        </p:sp>
        <p:sp>
          <p:nvSpPr>
            <p:cNvPr id="8005" name="Google Shape;8005;p73"/>
            <p:cNvSpPr/>
            <p:nvPr/>
          </p:nvSpPr>
          <p:spPr>
            <a:xfrm>
              <a:off x="2750975" y="964961"/>
              <a:ext cx="325500" cy="42600"/>
            </a:xfrm>
            <a:prstGeom prst="rect">
              <a:avLst/>
            </a:prstGeom>
            <a:solidFill>
              <a:srgbClr val="869FB2"/>
            </a:solidFill>
            <a:ln>
              <a:noFill/>
            </a:ln>
          </p:spPr>
          <p:txBody>
            <a:bodyPr spcFirstLastPara="1" wrap="square" lIns="121900" tIns="121900" rIns="121900" bIns="121900" anchor="ctr" anchorCtr="0">
              <a:noAutofit/>
            </a:bodyPr>
            <a:lstStyle/>
            <a:p>
              <a:endParaRPr sz="2400"/>
            </a:p>
          </p:txBody>
        </p:sp>
      </p:grpSp>
      <p:grpSp>
        <p:nvGrpSpPr>
          <p:cNvPr id="8006" name="Google Shape;8006;p73"/>
          <p:cNvGrpSpPr/>
          <p:nvPr/>
        </p:nvGrpSpPr>
        <p:grpSpPr>
          <a:xfrm>
            <a:off x="4474433" y="1268857"/>
            <a:ext cx="3151191" cy="1341153"/>
            <a:chOff x="3292400" y="1193188"/>
            <a:chExt cx="2615240" cy="1131075"/>
          </a:xfrm>
        </p:grpSpPr>
        <p:sp>
          <p:nvSpPr>
            <p:cNvPr id="8007" name="Google Shape;8007;p73"/>
            <p:cNvSpPr/>
            <p:nvPr/>
          </p:nvSpPr>
          <p:spPr>
            <a:xfrm>
              <a:off x="3292400" y="1845763"/>
              <a:ext cx="370500" cy="478500"/>
            </a:xfrm>
            <a:prstGeom prst="round2DiagRect">
              <a:avLst>
                <a:gd name="adj1" fmla="val 16667"/>
                <a:gd name="adj2" fmla="val 0"/>
              </a:avLst>
            </a:prstGeom>
            <a:noFill/>
            <a:ln w="9525" cap="flat" cmpd="sng">
              <a:solidFill>
                <a:srgbClr val="ABBCC9"/>
              </a:solidFill>
              <a:prstDash val="solid"/>
              <a:round/>
              <a:headEnd type="none" w="sm" len="sm"/>
              <a:tailEnd type="none" w="sm" len="sm"/>
            </a:ln>
          </p:spPr>
          <p:txBody>
            <a:bodyPr spcFirstLastPara="1" wrap="square" lIns="121900" tIns="121900" rIns="121900" bIns="121900" anchor="ctr" anchorCtr="0">
              <a:noAutofit/>
            </a:bodyPr>
            <a:lstStyle/>
            <a:p>
              <a:endParaRPr sz="533"/>
            </a:p>
          </p:txBody>
        </p:sp>
        <p:sp>
          <p:nvSpPr>
            <p:cNvPr id="8008" name="Google Shape;8008;p73"/>
            <p:cNvSpPr/>
            <p:nvPr/>
          </p:nvSpPr>
          <p:spPr>
            <a:xfrm>
              <a:off x="3292400" y="1314860"/>
              <a:ext cx="370500" cy="478500"/>
            </a:xfrm>
            <a:prstGeom prst="round2DiagRect">
              <a:avLst>
                <a:gd name="adj1" fmla="val 16667"/>
                <a:gd name="adj2" fmla="val 0"/>
              </a:avLst>
            </a:pr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endParaRPr sz="533"/>
            </a:p>
          </p:txBody>
        </p:sp>
        <p:sp>
          <p:nvSpPr>
            <p:cNvPr id="8009" name="Google Shape;8009;p73"/>
            <p:cNvSpPr txBox="1"/>
            <p:nvPr/>
          </p:nvSpPr>
          <p:spPr>
            <a:xfrm flipH="1">
              <a:off x="3678794" y="1193199"/>
              <a:ext cx="370500" cy="84300"/>
            </a:xfrm>
            <a:prstGeom prst="rect">
              <a:avLst/>
            </a:prstGeom>
            <a:noFill/>
            <a:ln>
              <a:noFill/>
            </a:ln>
          </p:spPr>
          <p:txBody>
            <a:bodyPr spcFirstLastPara="1" wrap="square" lIns="0" tIns="0" rIns="0" bIns="0" anchor="t" anchorCtr="0">
              <a:noAutofit/>
            </a:bodyPr>
            <a:lstStyle/>
            <a:p>
              <a:pPr algn="ctr">
                <a:spcAft>
                  <a:spcPts val="2133"/>
                </a:spcAft>
              </a:pPr>
              <a:r>
                <a:rPr lang="en" sz="533"/>
                <a:t>JANUARY</a:t>
              </a:r>
              <a:endParaRPr sz="533"/>
            </a:p>
          </p:txBody>
        </p:sp>
        <p:sp>
          <p:nvSpPr>
            <p:cNvPr id="8010" name="Google Shape;8010;p73"/>
            <p:cNvSpPr txBox="1"/>
            <p:nvPr/>
          </p:nvSpPr>
          <p:spPr>
            <a:xfrm flipH="1">
              <a:off x="4051671" y="1193188"/>
              <a:ext cx="401400" cy="84300"/>
            </a:xfrm>
            <a:prstGeom prst="rect">
              <a:avLst/>
            </a:prstGeom>
            <a:noFill/>
            <a:ln>
              <a:noFill/>
            </a:ln>
          </p:spPr>
          <p:txBody>
            <a:bodyPr spcFirstLastPara="1" wrap="square" lIns="0" tIns="0" rIns="0" bIns="0" anchor="t" anchorCtr="0">
              <a:noAutofit/>
            </a:bodyPr>
            <a:lstStyle/>
            <a:p>
              <a:pPr algn="ctr">
                <a:spcAft>
                  <a:spcPts val="2133"/>
                </a:spcAft>
              </a:pPr>
              <a:r>
                <a:rPr lang="en" sz="533"/>
                <a:t>FEBRUARY</a:t>
              </a:r>
              <a:endParaRPr sz="533"/>
            </a:p>
          </p:txBody>
        </p:sp>
        <p:sp>
          <p:nvSpPr>
            <p:cNvPr id="8011" name="Google Shape;8011;p73"/>
            <p:cNvSpPr txBox="1"/>
            <p:nvPr/>
          </p:nvSpPr>
          <p:spPr>
            <a:xfrm flipH="1">
              <a:off x="4453057" y="1193188"/>
              <a:ext cx="348000" cy="84300"/>
            </a:xfrm>
            <a:prstGeom prst="rect">
              <a:avLst/>
            </a:prstGeom>
            <a:noFill/>
            <a:ln>
              <a:noFill/>
            </a:ln>
          </p:spPr>
          <p:txBody>
            <a:bodyPr spcFirstLastPara="1" wrap="square" lIns="0" tIns="0" rIns="0" bIns="0" anchor="t" anchorCtr="0">
              <a:noAutofit/>
            </a:bodyPr>
            <a:lstStyle/>
            <a:p>
              <a:pPr algn="ctr">
                <a:spcAft>
                  <a:spcPts val="2133"/>
                </a:spcAft>
              </a:pPr>
              <a:r>
                <a:rPr lang="en" sz="533"/>
                <a:t>MARCH</a:t>
              </a:r>
              <a:endParaRPr sz="533"/>
            </a:p>
          </p:txBody>
        </p:sp>
        <p:sp>
          <p:nvSpPr>
            <p:cNvPr id="8012" name="Google Shape;8012;p73"/>
            <p:cNvSpPr txBox="1"/>
            <p:nvPr/>
          </p:nvSpPr>
          <p:spPr>
            <a:xfrm flipH="1">
              <a:off x="4831790" y="1193197"/>
              <a:ext cx="313200" cy="84300"/>
            </a:xfrm>
            <a:prstGeom prst="rect">
              <a:avLst/>
            </a:prstGeom>
            <a:noFill/>
            <a:ln>
              <a:noFill/>
            </a:ln>
          </p:spPr>
          <p:txBody>
            <a:bodyPr spcFirstLastPara="1" wrap="square" lIns="0" tIns="0" rIns="0" bIns="0" anchor="t" anchorCtr="0">
              <a:noAutofit/>
            </a:bodyPr>
            <a:lstStyle/>
            <a:p>
              <a:pPr algn="ctr">
                <a:spcAft>
                  <a:spcPts val="2133"/>
                </a:spcAft>
              </a:pPr>
              <a:r>
                <a:rPr lang="en" sz="533"/>
                <a:t>APRIL</a:t>
              </a:r>
              <a:endParaRPr sz="533"/>
            </a:p>
          </p:txBody>
        </p:sp>
        <p:sp>
          <p:nvSpPr>
            <p:cNvPr id="8013" name="Google Shape;8013;p73"/>
            <p:cNvSpPr txBox="1"/>
            <p:nvPr/>
          </p:nvSpPr>
          <p:spPr>
            <a:xfrm flipH="1">
              <a:off x="5186134" y="1193197"/>
              <a:ext cx="313200" cy="84300"/>
            </a:xfrm>
            <a:prstGeom prst="rect">
              <a:avLst/>
            </a:prstGeom>
            <a:noFill/>
            <a:ln>
              <a:noFill/>
            </a:ln>
          </p:spPr>
          <p:txBody>
            <a:bodyPr spcFirstLastPara="1" wrap="square" lIns="0" tIns="0" rIns="0" bIns="0" anchor="t" anchorCtr="0">
              <a:noAutofit/>
            </a:bodyPr>
            <a:lstStyle/>
            <a:p>
              <a:pPr algn="ctr">
                <a:spcAft>
                  <a:spcPts val="2133"/>
                </a:spcAft>
              </a:pPr>
              <a:r>
                <a:rPr lang="en" sz="533"/>
                <a:t>MAY</a:t>
              </a:r>
              <a:endParaRPr sz="533"/>
            </a:p>
          </p:txBody>
        </p:sp>
        <p:sp>
          <p:nvSpPr>
            <p:cNvPr id="8014" name="Google Shape;8014;p73"/>
            <p:cNvSpPr txBox="1"/>
            <p:nvPr/>
          </p:nvSpPr>
          <p:spPr>
            <a:xfrm flipH="1">
              <a:off x="5562148" y="1193197"/>
              <a:ext cx="313200" cy="84300"/>
            </a:xfrm>
            <a:prstGeom prst="rect">
              <a:avLst/>
            </a:prstGeom>
            <a:noFill/>
            <a:ln>
              <a:noFill/>
            </a:ln>
          </p:spPr>
          <p:txBody>
            <a:bodyPr spcFirstLastPara="1" wrap="square" lIns="0" tIns="0" rIns="0" bIns="0" anchor="t" anchorCtr="0">
              <a:noAutofit/>
            </a:bodyPr>
            <a:lstStyle/>
            <a:p>
              <a:pPr algn="ctr">
                <a:spcAft>
                  <a:spcPts val="2133"/>
                </a:spcAft>
              </a:pPr>
              <a:r>
                <a:rPr lang="en" sz="533"/>
                <a:t>JUNE</a:t>
              </a:r>
              <a:endParaRPr sz="533"/>
            </a:p>
          </p:txBody>
        </p:sp>
        <p:sp>
          <p:nvSpPr>
            <p:cNvPr id="8015" name="Google Shape;8015;p73"/>
            <p:cNvSpPr txBox="1"/>
            <p:nvPr/>
          </p:nvSpPr>
          <p:spPr>
            <a:xfrm flipH="1">
              <a:off x="3349576" y="1372466"/>
              <a:ext cx="272700" cy="96600"/>
            </a:xfrm>
            <a:prstGeom prst="rect">
              <a:avLst/>
            </a:prstGeom>
            <a:noFill/>
            <a:ln>
              <a:noFill/>
            </a:ln>
          </p:spPr>
          <p:txBody>
            <a:bodyPr spcFirstLastPara="1" wrap="square" lIns="0" tIns="0" rIns="0" bIns="0" anchor="t" anchorCtr="0">
              <a:noAutofit/>
            </a:bodyPr>
            <a:lstStyle/>
            <a:p>
              <a:pPr algn="r">
                <a:spcAft>
                  <a:spcPts val="2133"/>
                </a:spcAft>
              </a:pPr>
              <a:r>
                <a:rPr lang="en" sz="533"/>
                <a:t>PHASE 1</a:t>
              </a:r>
              <a:endParaRPr sz="533"/>
            </a:p>
          </p:txBody>
        </p:sp>
        <p:sp>
          <p:nvSpPr>
            <p:cNvPr id="8016" name="Google Shape;8016;p73"/>
            <p:cNvSpPr txBox="1"/>
            <p:nvPr/>
          </p:nvSpPr>
          <p:spPr>
            <a:xfrm flipH="1">
              <a:off x="3349579" y="1895516"/>
              <a:ext cx="272700" cy="96600"/>
            </a:xfrm>
            <a:prstGeom prst="rect">
              <a:avLst/>
            </a:prstGeom>
            <a:noFill/>
            <a:ln>
              <a:noFill/>
            </a:ln>
          </p:spPr>
          <p:txBody>
            <a:bodyPr spcFirstLastPara="1" wrap="square" lIns="0" tIns="0" rIns="0" bIns="0" anchor="t" anchorCtr="0">
              <a:noAutofit/>
            </a:bodyPr>
            <a:lstStyle/>
            <a:p>
              <a:pPr algn="r">
                <a:spcAft>
                  <a:spcPts val="2133"/>
                </a:spcAft>
              </a:pPr>
              <a:r>
                <a:rPr lang="en" sz="533"/>
                <a:t>PHASE 2</a:t>
              </a:r>
              <a:endParaRPr sz="533"/>
            </a:p>
          </p:txBody>
        </p:sp>
        <p:sp>
          <p:nvSpPr>
            <p:cNvPr id="8017" name="Google Shape;8017;p73"/>
            <p:cNvSpPr txBox="1"/>
            <p:nvPr/>
          </p:nvSpPr>
          <p:spPr>
            <a:xfrm flipH="1">
              <a:off x="3355878" y="1543623"/>
              <a:ext cx="256200" cy="96600"/>
            </a:xfrm>
            <a:prstGeom prst="rect">
              <a:avLst/>
            </a:prstGeom>
            <a:noFill/>
            <a:ln>
              <a:noFill/>
            </a:ln>
          </p:spPr>
          <p:txBody>
            <a:bodyPr spcFirstLastPara="1" wrap="square" lIns="0" tIns="0" rIns="0" bIns="0" anchor="t" anchorCtr="0">
              <a:noAutofit/>
            </a:bodyPr>
            <a:lstStyle/>
            <a:p>
              <a:pPr algn="r">
                <a:lnSpc>
                  <a:spcPct val="115000"/>
                </a:lnSpc>
                <a:spcAft>
                  <a:spcPts val="2133"/>
                </a:spcAft>
              </a:pPr>
              <a:r>
                <a:rPr lang="en" sz="533"/>
                <a:t>Task 1</a:t>
              </a:r>
              <a:endParaRPr sz="533"/>
            </a:p>
          </p:txBody>
        </p:sp>
        <p:sp>
          <p:nvSpPr>
            <p:cNvPr id="8018" name="Google Shape;8018;p73"/>
            <p:cNvSpPr txBox="1"/>
            <p:nvPr/>
          </p:nvSpPr>
          <p:spPr>
            <a:xfrm flipH="1">
              <a:off x="3355878" y="1720328"/>
              <a:ext cx="256200" cy="96600"/>
            </a:xfrm>
            <a:prstGeom prst="rect">
              <a:avLst/>
            </a:prstGeom>
            <a:noFill/>
            <a:ln>
              <a:noFill/>
            </a:ln>
          </p:spPr>
          <p:txBody>
            <a:bodyPr spcFirstLastPara="1" wrap="square" lIns="0" tIns="0" rIns="0" bIns="0" anchor="t" anchorCtr="0">
              <a:noAutofit/>
            </a:bodyPr>
            <a:lstStyle/>
            <a:p>
              <a:pPr algn="r">
                <a:lnSpc>
                  <a:spcPct val="115000"/>
                </a:lnSpc>
                <a:spcAft>
                  <a:spcPts val="2133"/>
                </a:spcAft>
              </a:pPr>
              <a:r>
                <a:rPr lang="en" sz="533"/>
                <a:t>Task 2</a:t>
              </a:r>
              <a:endParaRPr sz="533"/>
            </a:p>
          </p:txBody>
        </p:sp>
        <p:sp>
          <p:nvSpPr>
            <p:cNvPr id="8019" name="Google Shape;8019;p73"/>
            <p:cNvSpPr txBox="1"/>
            <p:nvPr/>
          </p:nvSpPr>
          <p:spPr>
            <a:xfrm flipH="1">
              <a:off x="3355878" y="2072220"/>
              <a:ext cx="256200" cy="96600"/>
            </a:xfrm>
            <a:prstGeom prst="rect">
              <a:avLst/>
            </a:prstGeom>
            <a:noFill/>
            <a:ln>
              <a:noFill/>
            </a:ln>
          </p:spPr>
          <p:txBody>
            <a:bodyPr spcFirstLastPara="1" wrap="square" lIns="0" tIns="0" rIns="0" bIns="0" anchor="t" anchorCtr="0">
              <a:noAutofit/>
            </a:bodyPr>
            <a:lstStyle/>
            <a:p>
              <a:pPr algn="r">
                <a:lnSpc>
                  <a:spcPct val="115000"/>
                </a:lnSpc>
                <a:spcAft>
                  <a:spcPts val="2133"/>
                </a:spcAft>
              </a:pPr>
              <a:r>
                <a:rPr lang="en" sz="533"/>
                <a:t>Task 1</a:t>
              </a:r>
              <a:endParaRPr sz="533"/>
            </a:p>
          </p:txBody>
        </p:sp>
        <p:sp>
          <p:nvSpPr>
            <p:cNvPr id="8020" name="Google Shape;8020;p73"/>
            <p:cNvSpPr txBox="1"/>
            <p:nvPr/>
          </p:nvSpPr>
          <p:spPr>
            <a:xfrm flipH="1">
              <a:off x="3355889" y="2248920"/>
              <a:ext cx="256200" cy="68400"/>
            </a:xfrm>
            <a:prstGeom prst="rect">
              <a:avLst/>
            </a:prstGeom>
            <a:noFill/>
            <a:ln>
              <a:noFill/>
            </a:ln>
          </p:spPr>
          <p:txBody>
            <a:bodyPr spcFirstLastPara="1" wrap="square" lIns="0" tIns="0" rIns="0" bIns="0" anchor="t" anchorCtr="0">
              <a:noAutofit/>
            </a:bodyPr>
            <a:lstStyle/>
            <a:p>
              <a:pPr algn="r">
                <a:lnSpc>
                  <a:spcPct val="115000"/>
                </a:lnSpc>
                <a:spcAft>
                  <a:spcPts val="2133"/>
                </a:spcAft>
              </a:pPr>
              <a:r>
                <a:rPr lang="en" sz="533"/>
                <a:t>Task 2</a:t>
              </a:r>
              <a:endParaRPr sz="533"/>
            </a:p>
          </p:txBody>
        </p:sp>
        <p:grpSp>
          <p:nvGrpSpPr>
            <p:cNvPr id="8021" name="Google Shape;8021;p73"/>
            <p:cNvGrpSpPr/>
            <p:nvPr/>
          </p:nvGrpSpPr>
          <p:grpSpPr>
            <a:xfrm>
              <a:off x="3748438" y="1378608"/>
              <a:ext cx="2159202" cy="903971"/>
              <a:chOff x="1683525" y="2179850"/>
              <a:chExt cx="4519050" cy="2134525"/>
            </a:xfrm>
          </p:grpSpPr>
          <p:sp>
            <p:nvSpPr>
              <p:cNvPr id="8022" name="Google Shape;8022;p73"/>
              <p:cNvSpPr/>
              <p:nvPr/>
            </p:nvSpPr>
            <p:spPr>
              <a:xfrm>
                <a:off x="1683525" y="2179850"/>
                <a:ext cx="4519050" cy="53925"/>
              </a:xfrm>
              <a:custGeom>
                <a:avLst/>
                <a:gdLst/>
                <a:ahLst/>
                <a:cxnLst/>
                <a:rect l="l" t="t" r="r" b="b"/>
                <a:pathLst>
                  <a:path w="180762" h="2157" extrusionOk="0">
                    <a:moveTo>
                      <a:pt x="1072" y="1"/>
                    </a:moveTo>
                    <a:cubicBezTo>
                      <a:pt x="477" y="1"/>
                      <a:pt x="1" y="477"/>
                      <a:pt x="1" y="1073"/>
                    </a:cubicBezTo>
                    <a:cubicBezTo>
                      <a:pt x="1" y="1668"/>
                      <a:pt x="477" y="2156"/>
                      <a:pt x="1072" y="2156"/>
                    </a:cubicBezTo>
                    <a:lnTo>
                      <a:pt x="179678" y="2156"/>
                    </a:lnTo>
                    <a:cubicBezTo>
                      <a:pt x="180273" y="2156"/>
                      <a:pt x="180761" y="1668"/>
                      <a:pt x="180761" y="1073"/>
                    </a:cubicBezTo>
                    <a:cubicBezTo>
                      <a:pt x="180761" y="477"/>
                      <a:pt x="180273" y="1"/>
                      <a:pt x="179678" y="1"/>
                    </a:cubicBezTo>
                    <a:close/>
                  </a:path>
                </a:pathLst>
              </a:custGeom>
              <a:solidFill>
                <a:srgbClr val="7994A9">
                  <a:alpha val="64709"/>
                </a:srgbClr>
              </a:solidFill>
              <a:ln>
                <a:noFill/>
              </a:ln>
            </p:spPr>
            <p:txBody>
              <a:bodyPr spcFirstLastPara="1" wrap="square" lIns="121900" tIns="121900" rIns="121900" bIns="121900" anchor="ctr" anchorCtr="0">
                <a:noAutofit/>
              </a:bodyPr>
              <a:lstStyle/>
              <a:p>
                <a:endParaRPr sz="533"/>
              </a:p>
            </p:txBody>
          </p:sp>
          <p:sp>
            <p:nvSpPr>
              <p:cNvPr id="8023" name="Google Shape;8023;p73"/>
              <p:cNvSpPr/>
              <p:nvPr/>
            </p:nvSpPr>
            <p:spPr>
              <a:xfrm>
                <a:off x="1683525" y="2595975"/>
                <a:ext cx="4519050" cy="53900"/>
              </a:xfrm>
              <a:custGeom>
                <a:avLst/>
                <a:gdLst/>
                <a:ahLst/>
                <a:cxnLst/>
                <a:rect l="l" t="t" r="r" b="b"/>
                <a:pathLst>
                  <a:path w="180762" h="2156" extrusionOk="0">
                    <a:moveTo>
                      <a:pt x="1072" y="1"/>
                    </a:moveTo>
                    <a:cubicBezTo>
                      <a:pt x="477" y="1"/>
                      <a:pt x="1" y="489"/>
                      <a:pt x="1" y="1084"/>
                    </a:cubicBezTo>
                    <a:cubicBezTo>
                      <a:pt x="1" y="1668"/>
                      <a:pt x="477" y="2156"/>
                      <a:pt x="1072" y="2156"/>
                    </a:cubicBezTo>
                    <a:lnTo>
                      <a:pt x="179678" y="2156"/>
                    </a:lnTo>
                    <a:cubicBezTo>
                      <a:pt x="180273" y="2156"/>
                      <a:pt x="180761" y="1668"/>
                      <a:pt x="180761" y="1084"/>
                    </a:cubicBezTo>
                    <a:cubicBezTo>
                      <a:pt x="180761" y="489"/>
                      <a:pt x="180273" y="1"/>
                      <a:pt x="179678" y="1"/>
                    </a:cubicBezTo>
                    <a:close/>
                  </a:path>
                </a:pathLst>
              </a:custGeom>
              <a:solidFill>
                <a:srgbClr val="374957"/>
              </a:solidFill>
              <a:ln>
                <a:noFill/>
              </a:ln>
            </p:spPr>
            <p:txBody>
              <a:bodyPr spcFirstLastPara="1" wrap="square" lIns="121900" tIns="121900" rIns="121900" bIns="121900" anchor="ctr" anchorCtr="0">
                <a:noAutofit/>
              </a:bodyPr>
              <a:lstStyle/>
              <a:p>
                <a:endParaRPr sz="533"/>
              </a:p>
            </p:txBody>
          </p:sp>
          <p:sp>
            <p:nvSpPr>
              <p:cNvPr id="8024" name="Google Shape;8024;p73"/>
              <p:cNvSpPr/>
              <p:nvPr/>
            </p:nvSpPr>
            <p:spPr>
              <a:xfrm>
                <a:off x="1683525" y="3012100"/>
                <a:ext cx="4519050" cy="53900"/>
              </a:xfrm>
              <a:custGeom>
                <a:avLst/>
                <a:gdLst/>
                <a:ahLst/>
                <a:cxnLst/>
                <a:rect l="l" t="t" r="r" b="b"/>
                <a:pathLst>
                  <a:path w="180762" h="2156" extrusionOk="0">
                    <a:moveTo>
                      <a:pt x="1072" y="1"/>
                    </a:moveTo>
                    <a:cubicBezTo>
                      <a:pt x="477" y="1"/>
                      <a:pt x="1" y="489"/>
                      <a:pt x="1" y="1084"/>
                    </a:cubicBezTo>
                    <a:cubicBezTo>
                      <a:pt x="1" y="1680"/>
                      <a:pt x="477" y="2156"/>
                      <a:pt x="1072" y="2156"/>
                    </a:cubicBezTo>
                    <a:lnTo>
                      <a:pt x="179678" y="2156"/>
                    </a:lnTo>
                    <a:cubicBezTo>
                      <a:pt x="180273" y="2156"/>
                      <a:pt x="180761" y="1668"/>
                      <a:pt x="180761" y="1072"/>
                    </a:cubicBezTo>
                    <a:cubicBezTo>
                      <a:pt x="180761" y="477"/>
                      <a:pt x="180273" y="1"/>
                      <a:pt x="179678" y="1"/>
                    </a:cubicBezTo>
                    <a:close/>
                  </a:path>
                </a:pathLst>
              </a:custGeom>
              <a:solidFill>
                <a:srgbClr val="7994A9">
                  <a:alpha val="64709"/>
                </a:srgbClr>
              </a:solidFill>
              <a:ln>
                <a:noFill/>
              </a:ln>
            </p:spPr>
            <p:txBody>
              <a:bodyPr spcFirstLastPara="1" wrap="square" lIns="121900" tIns="121900" rIns="121900" bIns="121900" anchor="ctr" anchorCtr="0">
                <a:noAutofit/>
              </a:bodyPr>
              <a:lstStyle/>
              <a:p>
                <a:endParaRPr sz="533"/>
              </a:p>
            </p:txBody>
          </p:sp>
          <p:sp>
            <p:nvSpPr>
              <p:cNvPr id="8025" name="Google Shape;8025;p73"/>
              <p:cNvSpPr/>
              <p:nvPr/>
            </p:nvSpPr>
            <p:spPr>
              <a:xfrm>
                <a:off x="1683525" y="3428225"/>
                <a:ext cx="4519050" cy="53900"/>
              </a:xfrm>
              <a:custGeom>
                <a:avLst/>
                <a:gdLst/>
                <a:ahLst/>
                <a:cxnLst/>
                <a:rect l="l" t="t" r="r" b="b"/>
                <a:pathLst>
                  <a:path w="180762" h="2156" extrusionOk="0">
                    <a:moveTo>
                      <a:pt x="1072" y="1"/>
                    </a:moveTo>
                    <a:cubicBezTo>
                      <a:pt x="477" y="1"/>
                      <a:pt x="1" y="489"/>
                      <a:pt x="1" y="1084"/>
                    </a:cubicBezTo>
                    <a:cubicBezTo>
                      <a:pt x="1" y="1679"/>
                      <a:pt x="477" y="2156"/>
                      <a:pt x="1072" y="2156"/>
                    </a:cubicBezTo>
                    <a:lnTo>
                      <a:pt x="179678" y="2156"/>
                    </a:lnTo>
                    <a:cubicBezTo>
                      <a:pt x="180273" y="2156"/>
                      <a:pt x="180761" y="1679"/>
                      <a:pt x="180761" y="1084"/>
                    </a:cubicBezTo>
                    <a:cubicBezTo>
                      <a:pt x="180761" y="489"/>
                      <a:pt x="180273" y="1"/>
                      <a:pt x="179678" y="1"/>
                    </a:cubicBezTo>
                    <a:close/>
                  </a:path>
                </a:pathLst>
              </a:custGeom>
              <a:solidFill>
                <a:srgbClr val="374957"/>
              </a:solidFill>
              <a:ln>
                <a:noFill/>
              </a:ln>
            </p:spPr>
            <p:txBody>
              <a:bodyPr spcFirstLastPara="1" wrap="square" lIns="121900" tIns="121900" rIns="121900" bIns="121900" anchor="ctr" anchorCtr="0">
                <a:noAutofit/>
              </a:bodyPr>
              <a:lstStyle/>
              <a:p>
                <a:endParaRPr sz="533"/>
              </a:p>
            </p:txBody>
          </p:sp>
          <p:sp>
            <p:nvSpPr>
              <p:cNvPr id="8026" name="Google Shape;8026;p73"/>
              <p:cNvSpPr/>
              <p:nvPr/>
            </p:nvSpPr>
            <p:spPr>
              <a:xfrm>
                <a:off x="1683525" y="3844350"/>
                <a:ext cx="4519050" cy="53900"/>
              </a:xfrm>
              <a:custGeom>
                <a:avLst/>
                <a:gdLst/>
                <a:ahLst/>
                <a:cxnLst/>
                <a:rect l="l" t="t" r="r" b="b"/>
                <a:pathLst>
                  <a:path w="180762" h="2156" extrusionOk="0">
                    <a:moveTo>
                      <a:pt x="548" y="1"/>
                    </a:moveTo>
                    <a:cubicBezTo>
                      <a:pt x="251" y="1"/>
                      <a:pt x="1" y="251"/>
                      <a:pt x="1" y="560"/>
                    </a:cubicBezTo>
                    <a:lnTo>
                      <a:pt x="1" y="1608"/>
                    </a:lnTo>
                    <a:cubicBezTo>
                      <a:pt x="1" y="1917"/>
                      <a:pt x="251" y="2156"/>
                      <a:pt x="548" y="2156"/>
                    </a:cubicBezTo>
                    <a:lnTo>
                      <a:pt x="180202" y="2156"/>
                    </a:lnTo>
                    <a:cubicBezTo>
                      <a:pt x="180511" y="2156"/>
                      <a:pt x="180761" y="1917"/>
                      <a:pt x="180761" y="1608"/>
                    </a:cubicBezTo>
                    <a:lnTo>
                      <a:pt x="180761" y="560"/>
                    </a:lnTo>
                    <a:cubicBezTo>
                      <a:pt x="180761" y="251"/>
                      <a:pt x="180511" y="1"/>
                      <a:pt x="180202" y="1"/>
                    </a:cubicBezTo>
                    <a:close/>
                  </a:path>
                </a:pathLst>
              </a:custGeom>
              <a:solidFill>
                <a:srgbClr val="7994A9">
                  <a:alpha val="64709"/>
                </a:srgbClr>
              </a:solidFill>
              <a:ln>
                <a:noFill/>
              </a:ln>
            </p:spPr>
            <p:txBody>
              <a:bodyPr spcFirstLastPara="1" wrap="square" lIns="121900" tIns="121900" rIns="121900" bIns="121900" anchor="ctr" anchorCtr="0">
                <a:noAutofit/>
              </a:bodyPr>
              <a:lstStyle/>
              <a:p>
                <a:endParaRPr sz="533"/>
              </a:p>
            </p:txBody>
          </p:sp>
          <p:sp>
            <p:nvSpPr>
              <p:cNvPr id="8027" name="Google Shape;8027;p73"/>
              <p:cNvSpPr/>
              <p:nvPr/>
            </p:nvSpPr>
            <p:spPr>
              <a:xfrm>
                <a:off x="1683525" y="4260475"/>
                <a:ext cx="4519050" cy="53900"/>
              </a:xfrm>
              <a:custGeom>
                <a:avLst/>
                <a:gdLst/>
                <a:ahLst/>
                <a:cxnLst/>
                <a:rect l="l" t="t" r="r" b="b"/>
                <a:pathLst>
                  <a:path w="180762" h="2156" extrusionOk="0">
                    <a:moveTo>
                      <a:pt x="1072" y="0"/>
                    </a:moveTo>
                    <a:cubicBezTo>
                      <a:pt x="477" y="0"/>
                      <a:pt x="1" y="489"/>
                      <a:pt x="1" y="1084"/>
                    </a:cubicBezTo>
                    <a:cubicBezTo>
                      <a:pt x="1" y="1679"/>
                      <a:pt x="477" y="2156"/>
                      <a:pt x="1072" y="2156"/>
                    </a:cubicBezTo>
                    <a:lnTo>
                      <a:pt x="179678" y="2156"/>
                    </a:lnTo>
                    <a:cubicBezTo>
                      <a:pt x="180273" y="2156"/>
                      <a:pt x="180761" y="1679"/>
                      <a:pt x="180761" y="1084"/>
                    </a:cubicBezTo>
                    <a:cubicBezTo>
                      <a:pt x="180761" y="489"/>
                      <a:pt x="180273" y="0"/>
                      <a:pt x="179678" y="0"/>
                    </a:cubicBezTo>
                    <a:close/>
                  </a:path>
                </a:pathLst>
              </a:custGeom>
              <a:solidFill>
                <a:srgbClr val="374957"/>
              </a:solidFill>
              <a:ln>
                <a:noFill/>
              </a:ln>
            </p:spPr>
            <p:txBody>
              <a:bodyPr spcFirstLastPara="1" wrap="square" lIns="121900" tIns="121900" rIns="121900" bIns="121900" anchor="ctr" anchorCtr="0">
                <a:noAutofit/>
              </a:bodyPr>
              <a:lstStyle/>
              <a:p>
                <a:endParaRPr sz="533"/>
              </a:p>
            </p:txBody>
          </p:sp>
          <p:sp>
            <p:nvSpPr>
              <p:cNvPr id="8028" name="Google Shape;8028;p73"/>
              <p:cNvSpPr/>
              <p:nvPr/>
            </p:nvSpPr>
            <p:spPr>
              <a:xfrm>
                <a:off x="1683525" y="2179850"/>
                <a:ext cx="921275" cy="53925"/>
              </a:xfrm>
              <a:custGeom>
                <a:avLst/>
                <a:gdLst/>
                <a:ahLst/>
                <a:cxnLst/>
                <a:rect l="l" t="t" r="r" b="b"/>
                <a:pathLst>
                  <a:path w="36851" h="2157" extrusionOk="0">
                    <a:moveTo>
                      <a:pt x="1072" y="1"/>
                    </a:moveTo>
                    <a:cubicBezTo>
                      <a:pt x="477" y="1"/>
                      <a:pt x="1" y="477"/>
                      <a:pt x="1" y="1073"/>
                    </a:cubicBezTo>
                    <a:cubicBezTo>
                      <a:pt x="1" y="1668"/>
                      <a:pt x="477" y="2156"/>
                      <a:pt x="1072" y="2156"/>
                    </a:cubicBezTo>
                    <a:lnTo>
                      <a:pt x="35767" y="2156"/>
                    </a:lnTo>
                    <a:cubicBezTo>
                      <a:pt x="36362" y="2156"/>
                      <a:pt x="36851" y="1668"/>
                      <a:pt x="36851" y="1073"/>
                    </a:cubicBezTo>
                    <a:cubicBezTo>
                      <a:pt x="36851" y="477"/>
                      <a:pt x="36362" y="1"/>
                      <a:pt x="35767" y="1"/>
                    </a:cubicBezTo>
                    <a:close/>
                  </a:path>
                </a:pathLst>
              </a:custGeom>
              <a:solidFill>
                <a:srgbClr val="7994A9"/>
              </a:solidFill>
              <a:ln>
                <a:noFill/>
              </a:ln>
            </p:spPr>
            <p:txBody>
              <a:bodyPr spcFirstLastPara="1" wrap="square" lIns="121900" tIns="121900" rIns="121900" bIns="121900" anchor="ctr" anchorCtr="0">
                <a:noAutofit/>
              </a:bodyPr>
              <a:lstStyle/>
              <a:p>
                <a:endParaRPr sz="533"/>
              </a:p>
            </p:txBody>
          </p:sp>
          <p:sp>
            <p:nvSpPr>
              <p:cNvPr id="8029" name="Google Shape;8029;p73"/>
              <p:cNvSpPr/>
              <p:nvPr/>
            </p:nvSpPr>
            <p:spPr>
              <a:xfrm>
                <a:off x="2166625" y="2595975"/>
                <a:ext cx="2036900" cy="53900"/>
              </a:xfrm>
              <a:custGeom>
                <a:avLst/>
                <a:gdLst/>
                <a:ahLst/>
                <a:cxnLst/>
                <a:rect l="l" t="t" r="r" b="b"/>
                <a:pathLst>
                  <a:path w="81476" h="2156" extrusionOk="0">
                    <a:moveTo>
                      <a:pt x="1084" y="1"/>
                    </a:moveTo>
                    <a:cubicBezTo>
                      <a:pt x="489" y="1"/>
                      <a:pt x="1" y="489"/>
                      <a:pt x="1" y="1084"/>
                    </a:cubicBezTo>
                    <a:cubicBezTo>
                      <a:pt x="1" y="1668"/>
                      <a:pt x="489" y="2156"/>
                      <a:pt x="1084" y="2156"/>
                    </a:cubicBezTo>
                    <a:lnTo>
                      <a:pt x="80392" y="2156"/>
                    </a:lnTo>
                    <a:cubicBezTo>
                      <a:pt x="80987" y="2156"/>
                      <a:pt x="81475" y="1668"/>
                      <a:pt x="81475" y="1084"/>
                    </a:cubicBezTo>
                    <a:cubicBezTo>
                      <a:pt x="81475" y="489"/>
                      <a:pt x="80987" y="1"/>
                      <a:pt x="80392" y="1"/>
                    </a:cubicBezTo>
                    <a:close/>
                  </a:path>
                </a:pathLst>
              </a:custGeom>
              <a:solidFill>
                <a:srgbClr val="D7DFE5">
                  <a:alpha val="65920"/>
                </a:srgbClr>
              </a:solidFill>
              <a:ln>
                <a:noFill/>
              </a:ln>
            </p:spPr>
            <p:txBody>
              <a:bodyPr spcFirstLastPara="1" wrap="square" lIns="121900" tIns="121900" rIns="121900" bIns="121900" anchor="ctr" anchorCtr="0">
                <a:noAutofit/>
              </a:bodyPr>
              <a:lstStyle/>
              <a:p>
                <a:endParaRPr sz="533"/>
              </a:p>
            </p:txBody>
          </p:sp>
          <p:sp>
            <p:nvSpPr>
              <p:cNvPr id="8030" name="Google Shape;8030;p73"/>
              <p:cNvSpPr/>
              <p:nvPr/>
            </p:nvSpPr>
            <p:spPr>
              <a:xfrm>
                <a:off x="2808675" y="3012100"/>
                <a:ext cx="1082000" cy="53900"/>
              </a:xfrm>
              <a:custGeom>
                <a:avLst/>
                <a:gdLst/>
                <a:ahLst/>
                <a:cxnLst/>
                <a:rect l="l" t="t" r="r" b="b"/>
                <a:pathLst>
                  <a:path w="43280" h="2156" extrusionOk="0">
                    <a:moveTo>
                      <a:pt x="1072" y="1"/>
                    </a:moveTo>
                    <a:cubicBezTo>
                      <a:pt x="477" y="1"/>
                      <a:pt x="0" y="477"/>
                      <a:pt x="0" y="1072"/>
                    </a:cubicBezTo>
                    <a:cubicBezTo>
                      <a:pt x="0" y="1668"/>
                      <a:pt x="477" y="2156"/>
                      <a:pt x="1072" y="2156"/>
                    </a:cubicBezTo>
                    <a:lnTo>
                      <a:pt x="42196" y="2156"/>
                    </a:lnTo>
                    <a:cubicBezTo>
                      <a:pt x="42791" y="2156"/>
                      <a:pt x="43280" y="1668"/>
                      <a:pt x="43280" y="1072"/>
                    </a:cubicBezTo>
                    <a:cubicBezTo>
                      <a:pt x="43280" y="477"/>
                      <a:pt x="42791" y="1"/>
                      <a:pt x="42196" y="1"/>
                    </a:cubicBezTo>
                    <a:close/>
                  </a:path>
                </a:pathLst>
              </a:custGeom>
              <a:solidFill>
                <a:srgbClr val="7994A9"/>
              </a:solidFill>
              <a:ln>
                <a:noFill/>
              </a:ln>
            </p:spPr>
            <p:txBody>
              <a:bodyPr spcFirstLastPara="1" wrap="square" lIns="121900" tIns="121900" rIns="121900" bIns="121900" anchor="ctr" anchorCtr="0">
                <a:noAutofit/>
              </a:bodyPr>
              <a:lstStyle/>
              <a:p>
                <a:endParaRPr sz="533"/>
              </a:p>
            </p:txBody>
          </p:sp>
          <p:sp>
            <p:nvSpPr>
              <p:cNvPr id="8031" name="Google Shape;8031;p73"/>
              <p:cNvSpPr/>
              <p:nvPr/>
            </p:nvSpPr>
            <p:spPr>
              <a:xfrm>
                <a:off x="2942925" y="3428225"/>
                <a:ext cx="2044925" cy="53900"/>
              </a:xfrm>
              <a:custGeom>
                <a:avLst/>
                <a:gdLst/>
                <a:ahLst/>
                <a:cxnLst/>
                <a:rect l="l" t="t" r="r" b="b"/>
                <a:pathLst>
                  <a:path w="81797" h="2156" extrusionOk="0">
                    <a:moveTo>
                      <a:pt x="1084" y="1"/>
                    </a:moveTo>
                    <a:cubicBezTo>
                      <a:pt x="488" y="1"/>
                      <a:pt x="0" y="489"/>
                      <a:pt x="12" y="1084"/>
                    </a:cubicBezTo>
                    <a:cubicBezTo>
                      <a:pt x="12" y="1679"/>
                      <a:pt x="488" y="2156"/>
                      <a:pt x="1084" y="2156"/>
                    </a:cubicBezTo>
                    <a:lnTo>
                      <a:pt x="80713" y="2156"/>
                    </a:lnTo>
                    <a:cubicBezTo>
                      <a:pt x="81308" y="2156"/>
                      <a:pt x="81796" y="1679"/>
                      <a:pt x="81796" y="1084"/>
                    </a:cubicBezTo>
                    <a:cubicBezTo>
                      <a:pt x="81796" y="489"/>
                      <a:pt x="81308" y="1"/>
                      <a:pt x="80713" y="1"/>
                    </a:cubicBezTo>
                    <a:close/>
                  </a:path>
                </a:pathLst>
              </a:custGeom>
              <a:solidFill>
                <a:srgbClr val="D7DFE5">
                  <a:alpha val="65920"/>
                </a:srgbClr>
              </a:solidFill>
              <a:ln>
                <a:noFill/>
              </a:ln>
            </p:spPr>
            <p:txBody>
              <a:bodyPr spcFirstLastPara="1" wrap="square" lIns="121900" tIns="121900" rIns="121900" bIns="121900" anchor="ctr" anchorCtr="0">
                <a:noAutofit/>
              </a:bodyPr>
              <a:lstStyle/>
              <a:p>
                <a:endParaRPr sz="533"/>
              </a:p>
            </p:txBody>
          </p:sp>
          <p:sp>
            <p:nvSpPr>
              <p:cNvPr id="8032" name="Google Shape;8032;p73"/>
              <p:cNvSpPr/>
              <p:nvPr/>
            </p:nvSpPr>
            <p:spPr>
              <a:xfrm>
                <a:off x="3933825" y="3844350"/>
                <a:ext cx="1650825" cy="53900"/>
              </a:xfrm>
              <a:custGeom>
                <a:avLst/>
                <a:gdLst/>
                <a:ahLst/>
                <a:cxnLst/>
                <a:rect l="l" t="t" r="r" b="b"/>
                <a:pathLst>
                  <a:path w="66033" h="2156" extrusionOk="0">
                    <a:moveTo>
                      <a:pt x="548" y="1"/>
                    </a:moveTo>
                    <a:cubicBezTo>
                      <a:pt x="238" y="1"/>
                      <a:pt x="0" y="251"/>
                      <a:pt x="0" y="560"/>
                    </a:cubicBezTo>
                    <a:lnTo>
                      <a:pt x="0" y="1608"/>
                    </a:lnTo>
                    <a:cubicBezTo>
                      <a:pt x="0" y="1917"/>
                      <a:pt x="238" y="2156"/>
                      <a:pt x="548" y="2156"/>
                    </a:cubicBezTo>
                    <a:lnTo>
                      <a:pt x="65472" y="2156"/>
                    </a:lnTo>
                    <a:cubicBezTo>
                      <a:pt x="65782" y="2156"/>
                      <a:pt x="66032" y="1917"/>
                      <a:pt x="66032" y="1608"/>
                    </a:cubicBezTo>
                    <a:lnTo>
                      <a:pt x="66032" y="560"/>
                    </a:lnTo>
                    <a:cubicBezTo>
                      <a:pt x="66032" y="251"/>
                      <a:pt x="65782" y="1"/>
                      <a:pt x="65472" y="1"/>
                    </a:cubicBezTo>
                    <a:close/>
                  </a:path>
                </a:pathLst>
              </a:custGeom>
              <a:solidFill>
                <a:srgbClr val="7994A9"/>
              </a:solidFill>
              <a:ln>
                <a:noFill/>
              </a:ln>
            </p:spPr>
            <p:txBody>
              <a:bodyPr spcFirstLastPara="1" wrap="square" lIns="121900" tIns="121900" rIns="121900" bIns="121900" anchor="ctr" anchorCtr="0">
                <a:noAutofit/>
              </a:bodyPr>
              <a:lstStyle/>
              <a:p>
                <a:endParaRPr sz="533"/>
              </a:p>
            </p:txBody>
          </p:sp>
          <p:sp>
            <p:nvSpPr>
              <p:cNvPr id="8033" name="Google Shape;8033;p73"/>
              <p:cNvSpPr/>
              <p:nvPr/>
            </p:nvSpPr>
            <p:spPr>
              <a:xfrm>
                <a:off x="5058950" y="4260775"/>
                <a:ext cx="1143625" cy="53600"/>
              </a:xfrm>
              <a:custGeom>
                <a:avLst/>
                <a:gdLst/>
                <a:ahLst/>
                <a:cxnLst/>
                <a:rect l="l" t="t" r="r" b="b"/>
                <a:pathLst>
                  <a:path w="45745" h="2144" extrusionOk="0">
                    <a:moveTo>
                      <a:pt x="1072" y="0"/>
                    </a:moveTo>
                    <a:cubicBezTo>
                      <a:pt x="477" y="0"/>
                      <a:pt x="1" y="477"/>
                      <a:pt x="1" y="1072"/>
                    </a:cubicBezTo>
                    <a:cubicBezTo>
                      <a:pt x="1" y="1667"/>
                      <a:pt x="477" y="2144"/>
                      <a:pt x="1072" y="2144"/>
                    </a:cubicBezTo>
                    <a:lnTo>
                      <a:pt x="44661" y="2144"/>
                    </a:lnTo>
                    <a:cubicBezTo>
                      <a:pt x="45256" y="2144"/>
                      <a:pt x="45744" y="1667"/>
                      <a:pt x="45744" y="1072"/>
                    </a:cubicBezTo>
                    <a:cubicBezTo>
                      <a:pt x="45744" y="477"/>
                      <a:pt x="45256" y="0"/>
                      <a:pt x="44661" y="0"/>
                    </a:cubicBezTo>
                    <a:close/>
                  </a:path>
                </a:pathLst>
              </a:custGeom>
              <a:solidFill>
                <a:srgbClr val="D7DFE5">
                  <a:alpha val="65920"/>
                </a:srgbClr>
              </a:solidFill>
              <a:ln>
                <a:noFill/>
              </a:ln>
            </p:spPr>
            <p:txBody>
              <a:bodyPr spcFirstLastPara="1" wrap="square" lIns="121900" tIns="121900" rIns="121900" bIns="121900" anchor="ctr" anchorCtr="0">
                <a:noAutofit/>
              </a:bodyPr>
              <a:lstStyle/>
              <a:p>
                <a:endParaRPr sz="533"/>
              </a:p>
            </p:txBody>
          </p:sp>
        </p:grpSp>
      </p:grpSp>
      <p:sp>
        <p:nvSpPr>
          <p:cNvPr id="2" name="Google Shape;1529;p70">
            <a:extLst>
              <a:ext uri="{FF2B5EF4-FFF2-40B4-BE49-F238E27FC236}">
                <a16:creationId xmlns:a16="http://schemas.microsoft.com/office/drawing/2014/main" id="{32BD9BC6-8107-9167-8DA1-43D7FC31F453}"/>
              </a:ext>
            </a:extLst>
          </p:cNvPr>
          <p:cNvSpPr txBox="1">
            <a:spLocks/>
          </p:cNvSpPr>
          <p:nvPr/>
        </p:nvSpPr>
        <p:spPr>
          <a:xfrm>
            <a:off x="1019667" y="499183"/>
            <a:ext cx="10280800" cy="643200"/>
          </a:xfrm>
          <a:prstGeom prst="rect">
            <a:avLst/>
          </a:prstGeom>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a:r>
              <a:rPr lang="fa-IR" sz="2133" dirty="0">
                <a:solidFill>
                  <a:schemeClr val="tx1"/>
                </a:solidFill>
                <a:cs typeface="B Nazanin" panose="00000700000000000000" pitchFamily="2" charset="-78"/>
              </a:rPr>
              <a:t>جدولهای و نمودار</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8037"/>
        <p:cNvGrpSpPr/>
        <p:nvPr/>
      </p:nvGrpSpPr>
      <p:grpSpPr>
        <a:xfrm>
          <a:off x="0" y="0"/>
          <a:ext cx="0" cy="0"/>
          <a:chOff x="0" y="0"/>
          <a:chExt cx="0" cy="0"/>
        </a:xfrm>
      </p:grpSpPr>
      <p:grpSp>
        <p:nvGrpSpPr>
          <p:cNvPr id="8038" name="Google Shape;8038;p74"/>
          <p:cNvGrpSpPr/>
          <p:nvPr/>
        </p:nvGrpSpPr>
        <p:grpSpPr>
          <a:xfrm>
            <a:off x="6395587" y="1294582"/>
            <a:ext cx="993908" cy="958484"/>
            <a:chOff x="4249973" y="1201875"/>
            <a:chExt cx="1958568" cy="1888762"/>
          </a:xfrm>
        </p:grpSpPr>
        <p:sp>
          <p:nvSpPr>
            <p:cNvPr id="8039" name="Google Shape;8039;p74"/>
            <p:cNvSpPr/>
            <p:nvPr/>
          </p:nvSpPr>
          <p:spPr>
            <a:xfrm>
              <a:off x="4468527" y="1411932"/>
              <a:ext cx="1528500" cy="1452600"/>
            </a:xfrm>
            <a:prstGeom prst="pentagon">
              <a:avLst>
                <a:gd name="hf" fmla="val 105146"/>
                <a:gd name="vf" fmla="val 110557"/>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nvGrpSpPr>
            <p:cNvPr id="8040" name="Google Shape;8040;p74"/>
            <p:cNvGrpSpPr/>
            <p:nvPr/>
          </p:nvGrpSpPr>
          <p:grpSpPr>
            <a:xfrm>
              <a:off x="5853086" y="1789142"/>
              <a:ext cx="355454" cy="1048099"/>
              <a:chOff x="5576108" y="2016725"/>
              <a:chExt cx="565200" cy="1666560"/>
            </a:xfrm>
          </p:grpSpPr>
          <p:sp>
            <p:nvSpPr>
              <p:cNvPr id="8041" name="Google Shape;8041;p74"/>
              <p:cNvSpPr/>
              <p:nvPr/>
            </p:nvSpPr>
            <p:spPr>
              <a:xfrm>
                <a:off x="5576108" y="2016725"/>
                <a:ext cx="565200" cy="565500"/>
              </a:xfrm>
              <a:prstGeom prst="ellipse">
                <a:avLst/>
              </a:pr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pPr algn="ctr"/>
                <a:endParaRPr sz="1600">
                  <a:latin typeface="Roboto Medium"/>
                  <a:ea typeface="Roboto Medium"/>
                  <a:cs typeface="Roboto Medium"/>
                  <a:sym typeface="Roboto Medium"/>
                </a:endParaRPr>
              </a:p>
            </p:txBody>
          </p:sp>
          <p:sp>
            <p:nvSpPr>
              <p:cNvPr id="8042" name="Google Shape;8042;p74"/>
              <p:cNvSpPr/>
              <p:nvPr/>
            </p:nvSpPr>
            <p:spPr>
              <a:xfrm rot="6479001">
                <a:off x="5275897" y="3050667"/>
                <a:ext cx="1119386" cy="152834"/>
              </a:xfrm>
              <a:prstGeom prst="rightArrow">
                <a:avLst>
                  <a:gd name="adj1" fmla="val 25514"/>
                  <a:gd name="adj2" fmla="val 64322"/>
                </a:avLst>
              </a:prstGeom>
              <a:solidFill>
                <a:srgbClr val="667E92"/>
              </a:solidFill>
              <a:ln>
                <a:noFill/>
              </a:ln>
            </p:spPr>
            <p:txBody>
              <a:bodyPr spcFirstLastPara="1" wrap="square" lIns="121900" tIns="121900" rIns="121900" bIns="121900" anchor="ctr" anchorCtr="0">
                <a:noAutofit/>
              </a:bodyPr>
              <a:lstStyle/>
              <a:p>
                <a:endParaRPr sz="2400"/>
              </a:p>
            </p:txBody>
          </p:sp>
        </p:grpSp>
        <p:grpSp>
          <p:nvGrpSpPr>
            <p:cNvPr id="8043" name="Google Shape;8043;p74"/>
            <p:cNvGrpSpPr/>
            <p:nvPr/>
          </p:nvGrpSpPr>
          <p:grpSpPr>
            <a:xfrm>
              <a:off x="4869455" y="2691676"/>
              <a:ext cx="1013897" cy="398961"/>
              <a:chOff x="4012057" y="3451825"/>
              <a:chExt cx="1612175" cy="634379"/>
            </a:xfrm>
          </p:grpSpPr>
          <p:sp>
            <p:nvSpPr>
              <p:cNvPr id="8044" name="Google Shape;8044;p74"/>
              <p:cNvSpPr/>
              <p:nvPr/>
            </p:nvSpPr>
            <p:spPr>
              <a:xfrm>
                <a:off x="5059033" y="3451825"/>
                <a:ext cx="565200" cy="565500"/>
              </a:xfrm>
              <a:prstGeom prst="ellipse">
                <a:avLst/>
              </a:pr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pPr algn="ctr"/>
                <a:endParaRPr sz="1600">
                  <a:latin typeface="Roboto Medium"/>
                  <a:ea typeface="Roboto Medium"/>
                  <a:cs typeface="Roboto Medium"/>
                  <a:sym typeface="Roboto Medium"/>
                </a:endParaRPr>
              </a:p>
            </p:txBody>
          </p:sp>
          <p:sp>
            <p:nvSpPr>
              <p:cNvPr id="8045" name="Google Shape;8045;p74"/>
              <p:cNvSpPr/>
              <p:nvPr/>
            </p:nvSpPr>
            <p:spPr>
              <a:xfrm rot="10799079">
                <a:off x="4012507" y="3933353"/>
                <a:ext cx="1119600" cy="152703"/>
              </a:xfrm>
              <a:prstGeom prst="rightArrow">
                <a:avLst>
                  <a:gd name="adj1" fmla="val 25514"/>
                  <a:gd name="adj2" fmla="val 64322"/>
                </a:avLst>
              </a:prstGeom>
              <a:solidFill>
                <a:srgbClr val="667E92"/>
              </a:solidFill>
              <a:ln>
                <a:noFill/>
              </a:ln>
            </p:spPr>
            <p:txBody>
              <a:bodyPr spcFirstLastPara="1" wrap="square" lIns="121900" tIns="121900" rIns="121900" bIns="121900" anchor="ctr" anchorCtr="0">
                <a:noAutofit/>
              </a:bodyPr>
              <a:lstStyle/>
              <a:p>
                <a:endParaRPr sz="2400"/>
              </a:p>
            </p:txBody>
          </p:sp>
        </p:grpSp>
        <p:grpSp>
          <p:nvGrpSpPr>
            <p:cNvPr id="8046" name="Google Shape;8046;p74"/>
            <p:cNvGrpSpPr/>
            <p:nvPr/>
          </p:nvGrpSpPr>
          <p:grpSpPr>
            <a:xfrm>
              <a:off x="4276937" y="2155961"/>
              <a:ext cx="651965" cy="891358"/>
              <a:chOff x="3069908" y="2599997"/>
              <a:chExt cx="1036675" cy="1417328"/>
            </a:xfrm>
          </p:grpSpPr>
          <p:sp>
            <p:nvSpPr>
              <p:cNvPr id="8047" name="Google Shape;8047;p74"/>
              <p:cNvSpPr/>
              <p:nvPr/>
            </p:nvSpPr>
            <p:spPr>
              <a:xfrm>
                <a:off x="3541383" y="3451825"/>
                <a:ext cx="565200" cy="565500"/>
              </a:xfrm>
              <a:prstGeom prst="ellipse">
                <a:avLst/>
              </a:pr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pPr algn="ctr"/>
                <a:endParaRPr sz="1600">
                  <a:latin typeface="Roboto Medium"/>
                  <a:ea typeface="Roboto Medium"/>
                  <a:cs typeface="Roboto Medium"/>
                  <a:sym typeface="Roboto Medium"/>
                </a:endParaRPr>
              </a:p>
            </p:txBody>
          </p:sp>
          <p:sp>
            <p:nvSpPr>
              <p:cNvPr id="8048" name="Google Shape;8048;p74"/>
              <p:cNvSpPr/>
              <p:nvPr/>
            </p:nvSpPr>
            <p:spPr>
              <a:xfrm rot="-6478717">
                <a:off x="2755922" y="3079191"/>
                <a:ext cx="1119672" cy="153413"/>
              </a:xfrm>
              <a:prstGeom prst="rightArrow">
                <a:avLst>
                  <a:gd name="adj1" fmla="val 25514"/>
                  <a:gd name="adj2" fmla="val 64322"/>
                </a:avLst>
              </a:prstGeom>
              <a:solidFill>
                <a:srgbClr val="667E92"/>
              </a:solidFill>
              <a:ln>
                <a:noFill/>
              </a:ln>
            </p:spPr>
            <p:txBody>
              <a:bodyPr spcFirstLastPara="1" wrap="square" lIns="121900" tIns="121900" rIns="121900" bIns="121900" anchor="ctr" anchorCtr="0">
                <a:noAutofit/>
              </a:bodyPr>
              <a:lstStyle/>
              <a:p>
                <a:endParaRPr sz="2400"/>
              </a:p>
            </p:txBody>
          </p:sp>
        </p:grpSp>
        <p:grpSp>
          <p:nvGrpSpPr>
            <p:cNvPr id="8049" name="Google Shape;8049;p74"/>
            <p:cNvGrpSpPr/>
            <p:nvPr/>
          </p:nvGrpSpPr>
          <p:grpSpPr>
            <a:xfrm>
              <a:off x="5054918" y="1201875"/>
              <a:ext cx="999548" cy="602711"/>
              <a:chOff x="4306958" y="1082925"/>
              <a:chExt cx="1589359" cy="958358"/>
            </a:xfrm>
          </p:grpSpPr>
          <p:sp>
            <p:nvSpPr>
              <p:cNvPr id="8050" name="Google Shape;8050;p74"/>
              <p:cNvSpPr/>
              <p:nvPr/>
            </p:nvSpPr>
            <p:spPr>
              <a:xfrm>
                <a:off x="4306958" y="1082925"/>
                <a:ext cx="565200" cy="565500"/>
              </a:xfrm>
              <a:prstGeom prst="ellipse">
                <a:avLst/>
              </a:pr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pPr algn="ctr"/>
                <a:endParaRPr sz="1600">
                  <a:latin typeface="Roboto Medium"/>
                  <a:ea typeface="Roboto Medium"/>
                  <a:cs typeface="Roboto Medium"/>
                  <a:sym typeface="Roboto Medium"/>
                </a:endParaRPr>
              </a:p>
            </p:txBody>
          </p:sp>
          <p:sp>
            <p:nvSpPr>
              <p:cNvPr id="8051" name="Google Shape;8051;p74"/>
              <p:cNvSpPr/>
              <p:nvPr/>
            </p:nvSpPr>
            <p:spPr>
              <a:xfrm rot="2159678">
                <a:off x="4838902" y="1574444"/>
                <a:ext cx="1119431" cy="152476"/>
              </a:xfrm>
              <a:prstGeom prst="rightArrow">
                <a:avLst>
                  <a:gd name="adj1" fmla="val 25514"/>
                  <a:gd name="adj2" fmla="val 64322"/>
                </a:avLst>
              </a:prstGeom>
              <a:solidFill>
                <a:srgbClr val="5F7D95"/>
              </a:solidFill>
              <a:ln>
                <a:noFill/>
              </a:ln>
            </p:spPr>
            <p:txBody>
              <a:bodyPr spcFirstLastPara="1" wrap="square" lIns="121900" tIns="121900" rIns="121900" bIns="121900" anchor="ctr" anchorCtr="0">
                <a:noAutofit/>
              </a:bodyPr>
              <a:lstStyle/>
              <a:p>
                <a:endParaRPr sz="2400"/>
              </a:p>
            </p:txBody>
          </p:sp>
        </p:grpSp>
        <p:grpSp>
          <p:nvGrpSpPr>
            <p:cNvPr id="8052" name="Google Shape;8052;p74"/>
            <p:cNvGrpSpPr/>
            <p:nvPr/>
          </p:nvGrpSpPr>
          <p:grpSpPr>
            <a:xfrm>
              <a:off x="4249973" y="1303451"/>
              <a:ext cx="799317" cy="841334"/>
              <a:chOff x="3027033" y="1244439"/>
              <a:chExt cx="1270977" cy="1337786"/>
            </a:xfrm>
          </p:grpSpPr>
          <p:sp>
            <p:nvSpPr>
              <p:cNvPr id="8053" name="Google Shape;8053;p74"/>
              <p:cNvSpPr/>
              <p:nvPr/>
            </p:nvSpPr>
            <p:spPr>
              <a:xfrm>
                <a:off x="3027033" y="2016725"/>
                <a:ext cx="565200" cy="565500"/>
              </a:xfrm>
              <a:prstGeom prst="ellipse">
                <a:avLst/>
              </a:pr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pPr algn="ctr"/>
                <a:endParaRPr sz="1600">
                  <a:latin typeface="Roboto Medium"/>
                  <a:ea typeface="Roboto Medium"/>
                  <a:cs typeface="Roboto Medium"/>
                  <a:sym typeface="Roboto Medium"/>
                </a:endParaRPr>
              </a:p>
            </p:txBody>
          </p:sp>
          <p:sp>
            <p:nvSpPr>
              <p:cNvPr id="8054" name="Google Shape;8054;p74"/>
              <p:cNvSpPr/>
              <p:nvPr/>
            </p:nvSpPr>
            <p:spPr>
              <a:xfrm rot="-2159137">
                <a:off x="3240473" y="1559002"/>
                <a:ext cx="1119673" cy="153273"/>
              </a:xfrm>
              <a:prstGeom prst="rightArrow">
                <a:avLst>
                  <a:gd name="adj1" fmla="val 25514"/>
                  <a:gd name="adj2" fmla="val 64322"/>
                </a:avLst>
              </a:prstGeom>
              <a:solidFill>
                <a:srgbClr val="667E92"/>
              </a:solidFill>
              <a:ln>
                <a:noFill/>
              </a:ln>
            </p:spPr>
            <p:txBody>
              <a:bodyPr spcFirstLastPara="1" wrap="square" lIns="121900" tIns="121900" rIns="121900" bIns="121900" anchor="ctr" anchorCtr="0">
                <a:noAutofit/>
              </a:bodyPr>
              <a:lstStyle/>
              <a:p>
                <a:endParaRPr sz="2400"/>
              </a:p>
            </p:txBody>
          </p:sp>
        </p:grpSp>
      </p:grpSp>
      <p:grpSp>
        <p:nvGrpSpPr>
          <p:cNvPr id="8055" name="Google Shape;8055;p74"/>
          <p:cNvGrpSpPr/>
          <p:nvPr/>
        </p:nvGrpSpPr>
        <p:grpSpPr>
          <a:xfrm>
            <a:off x="950752" y="2465848"/>
            <a:ext cx="1015689" cy="973195"/>
            <a:chOff x="2657744" y="2337745"/>
            <a:chExt cx="832987" cy="798137"/>
          </a:xfrm>
        </p:grpSpPr>
        <p:sp>
          <p:nvSpPr>
            <p:cNvPr id="8056" name="Google Shape;8056;p74"/>
            <p:cNvSpPr/>
            <p:nvPr/>
          </p:nvSpPr>
          <p:spPr>
            <a:xfrm>
              <a:off x="2812050" y="2337745"/>
              <a:ext cx="516050" cy="266400"/>
            </a:xfrm>
            <a:custGeom>
              <a:avLst/>
              <a:gdLst/>
              <a:ahLst/>
              <a:cxnLst/>
              <a:rect l="l" t="t" r="r" b="b"/>
              <a:pathLst>
                <a:path w="20642" h="10656" extrusionOk="0">
                  <a:moveTo>
                    <a:pt x="10321" y="0"/>
                  </a:moveTo>
                  <a:cubicBezTo>
                    <a:pt x="4630" y="0"/>
                    <a:pt x="1" y="4630"/>
                    <a:pt x="1" y="10321"/>
                  </a:cubicBezTo>
                  <a:cubicBezTo>
                    <a:pt x="1" y="10385"/>
                    <a:pt x="2" y="10450"/>
                    <a:pt x="4" y="10514"/>
                  </a:cubicBezTo>
                  <a:cubicBezTo>
                    <a:pt x="1580" y="9686"/>
                    <a:pt x="3307" y="9273"/>
                    <a:pt x="5033" y="9273"/>
                  </a:cubicBezTo>
                  <a:cubicBezTo>
                    <a:pt x="6858" y="9273"/>
                    <a:pt x="8681" y="9735"/>
                    <a:pt x="10321" y="10655"/>
                  </a:cubicBezTo>
                  <a:cubicBezTo>
                    <a:pt x="11962" y="9735"/>
                    <a:pt x="13786" y="9273"/>
                    <a:pt x="15610" y="9273"/>
                  </a:cubicBezTo>
                  <a:cubicBezTo>
                    <a:pt x="17337" y="9273"/>
                    <a:pt x="19065" y="9686"/>
                    <a:pt x="20640" y="10514"/>
                  </a:cubicBezTo>
                  <a:cubicBezTo>
                    <a:pt x="20640" y="10450"/>
                    <a:pt x="20642" y="10385"/>
                    <a:pt x="20642" y="10321"/>
                  </a:cubicBezTo>
                  <a:cubicBezTo>
                    <a:pt x="20642" y="4630"/>
                    <a:pt x="16012" y="0"/>
                    <a:pt x="10321" y="0"/>
                  </a:cubicBez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057" name="Google Shape;8057;p74"/>
            <p:cNvSpPr/>
            <p:nvPr/>
          </p:nvSpPr>
          <p:spPr>
            <a:xfrm>
              <a:off x="3113181" y="2645625"/>
              <a:ext cx="377550" cy="476425"/>
            </a:xfrm>
            <a:custGeom>
              <a:avLst/>
              <a:gdLst/>
              <a:ahLst/>
              <a:cxnLst/>
              <a:rect l="l" t="t" r="r" b="b"/>
              <a:pathLst>
                <a:path w="15102" h="19057" extrusionOk="0">
                  <a:moveTo>
                    <a:pt x="10272" y="0"/>
                  </a:moveTo>
                  <a:cubicBezTo>
                    <a:pt x="9934" y="3512"/>
                    <a:pt x="7912" y="6539"/>
                    <a:pt x="5024" y="8262"/>
                  </a:cubicBezTo>
                  <a:cubicBezTo>
                    <a:pt x="5031" y="8418"/>
                    <a:pt x="5036" y="8577"/>
                    <a:pt x="5036" y="8736"/>
                  </a:cubicBezTo>
                  <a:cubicBezTo>
                    <a:pt x="5036" y="12577"/>
                    <a:pt x="3024" y="15957"/>
                    <a:pt x="1" y="17879"/>
                  </a:cubicBezTo>
                  <a:cubicBezTo>
                    <a:pt x="1471" y="18653"/>
                    <a:pt x="3109" y="19056"/>
                    <a:pt x="4771" y="19056"/>
                  </a:cubicBezTo>
                  <a:cubicBezTo>
                    <a:pt x="4774" y="19056"/>
                    <a:pt x="4778" y="19056"/>
                    <a:pt x="4781" y="19056"/>
                  </a:cubicBezTo>
                  <a:cubicBezTo>
                    <a:pt x="10472" y="19056"/>
                    <a:pt x="15102" y="14427"/>
                    <a:pt x="15102" y="8736"/>
                  </a:cubicBezTo>
                  <a:cubicBezTo>
                    <a:pt x="15102" y="5062"/>
                    <a:pt x="13170" y="1831"/>
                    <a:pt x="10272" y="0"/>
                  </a:cubicBezTo>
                  <a:close/>
                </a:path>
              </a:pathLst>
            </a:custGeom>
            <a:noFill/>
            <a:ln w="9525" cap="flat" cmpd="sng">
              <a:solidFill>
                <a:srgbClr val="445D7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058" name="Google Shape;8058;p74"/>
            <p:cNvSpPr/>
            <p:nvPr/>
          </p:nvSpPr>
          <p:spPr>
            <a:xfrm>
              <a:off x="3082750" y="2605975"/>
              <a:ext cx="244675" cy="231900"/>
            </a:xfrm>
            <a:custGeom>
              <a:avLst/>
              <a:gdLst/>
              <a:ahLst/>
              <a:cxnLst/>
              <a:rect l="l" t="t" r="r" b="b"/>
              <a:pathLst>
                <a:path w="9787" h="9276" extrusionOk="0">
                  <a:moveTo>
                    <a:pt x="4781" y="1"/>
                  </a:moveTo>
                  <a:cubicBezTo>
                    <a:pt x="3141" y="1"/>
                    <a:pt x="1499" y="393"/>
                    <a:pt x="1" y="1178"/>
                  </a:cubicBezTo>
                  <a:cubicBezTo>
                    <a:pt x="2747" y="2923"/>
                    <a:pt x="4656" y="5871"/>
                    <a:pt x="4984" y="9276"/>
                  </a:cubicBezTo>
                  <a:cubicBezTo>
                    <a:pt x="7683" y="7574"/>
                    <a:pt x="9542" y="4656"/>
                    <a:pt x="9787" y="1300"/>
                  </a:cubicBezTo>
                  <a:cubicBezTo>
                    <a:pt x="8232" y="434"/>
                    <a:pt x="6507" y="1"/>
                    <a:pt x="4781" y="1"/>
                  </a:cubicBezTo>
                  <a:close/>
                </a:path>
              </a:pathLst>
            </a:custGeom>
            <a:noFill/>
            <a:ln w="9525" cap="flat" cmpd="sng">
              <a:solidFill>
                <a:srgbClr val="667E9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059" name="Google Shape;8059;p74"/>
            <p:cNvSpPr/>
            <p:nvPr/>
          </p:nvSpPr>
          <p:spPr>
            <a:xfrm>
              <a:off x="2657744" y="2659457"/>
              <a:ext cx="377575" cy="476425"/>
            </a:xfrm>
            <a:custGeom>
              <a:avLst/>
              <a:gdLst/>
              <a:ahLst/>
              <a:cxnLst/>
              <a:rect l="l" t="t" r="r" b="b"/>
              <a:pathLst>
                <a:path w="15103" h="19057" extrusionOk="0">
                  <a:moveTo>
                    <a:pt x="4831" y="0"/>
                  </a:moveTo>
                  <a:cubicBezTo>
                    <a:pt x="1931" y="1831"/>
                    <a:pt x="0" y="5062"/>
                    <a:pt x="0" y="8736"/>
                  </a:cubicBezTo>
                  <a:cubicBezTo>
                    <a:pt x="0" y="14427"/>
                    <a:pt x="4631" y="19056"/>
                    <a:pt x="10321" y="19056"/>
                  </a:cubicBezTo>
                  <a:cubicBezTo>
                    <a:pt x="10324" y="19056"/>
                    <a:pt x="10327" y="19056"/>
                    <a:pt x="10331" y="19056"/>
                  </a:cubicBezTo>
                  <a:cubicBezTo>
                    <a:pt x="11993" y="19056"/>
                    <a:pt x="13630" y="18653"/>
                    <a:pt x="15102" y="17879"/>
                  </a:cubicBezTo>
                  <a:cubicBezTo>
                    <a:pt x="12077" y="15957"/>
                    <a:pt x="10068" y="12577"/>
                    <a:pt x="10068" y="8736"/>
                  </a:cubicBezTo>
                  <a:cubicBezTo>
                    <a:pt x="10068" y="8577"/>
                    <a:pt x="10071" y="8418"/>
                    <a:pt x="10079" y="8262"/>
                  </a:cubicBezTo>
                  <a:cubicBezTo>
                    <a:pt x="7192" y="6540"/>
                    <a:pt x="5169" y="3512"/>
                    <a:pt x="4831" y="0"/>
                  </a:cubicBezTo>
                  <a:close/>
                </a:path>
              </a:pathLst>
            </a:cu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060" name="Google Shape;8060;p74"/>
            <p:cNvSpPr/>
            <p:nvPr/>
          </p:nvSpPr>
          <p:spPr>
            <a:xfrm>
              <a:off x="2812775" y="2605975"/>
              <a:ext cx="244675" cy="231900"/>
            </a:xfrm>
            <a:custGeom>
              <a:avLst/>
              <a:gdLst/>
              <a:ahLst/>
              <a:cxnLst/>
              <a:rect l="l" t="t" r="r" b="b"/>
              <a:pathLst>
                <a:path w="9787" h="9276" extrusionOk="0">
                  <a:moveTo>
                    <a:pt x="5005" y="1"/>
                  </a:moveTo>
                  <a:cubicBezTo>
                    <a:pt x="3280" y="1"/>
                    <a:pt x="1555" y="434"/>
                    <a:pt x="1" y="1300"/>
                  </a:cubicBezTo>
                  <a:cubicBezTo>
                    <a:pt x="246" y="4658"/>
                    <a:pt x="2103" y="7574"/>
                    <a:pt x="4801" y="9276"/>
                  </a:cubicBezTo>
                  <a:cubicBezTo>
                    <a:pt x="5130" y="5871"/>
                    <a:pt x="7040" y="2923"/>
                    <a:pt x="9786" y="1178"/>
                  </a:cubicBezTo>
                  <a:cubicBezTo>
                    <a:pt x="8288" y="393"/>
                    <a:pt x="6646" y="1"/>
                    <a:pt x="5005" y="1"/>
                  </a:cubicBez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061" name="Google Shape;8061;p74"/>
            <p:cNvSpPr/>
            <p:nvPr/>
          </p:nvSpPr>
          <p:spPr>
            <a:xfrm>
              <a:off x="2944250" y="2859150"/>
              <a:ext cx="251675" cy="226375"/>
            </a:xfrm>
            <a:custGeom>
              <a:avLst/>
              <a:gdLst/>
              <a:ahLst/>
              <a:cxnLst/>
              <a:rect l="l" t="t" r="r" b="b"/>
              <a:pathLst>
                <a:path w="10067" h="9055" extrusionOk="0">
                  <a:moveTo>
                    <a:pt x="4" y="1"/>
                  </a:moveTo>
                  <a:cubicBezTo>
                    <a:pt x="2" y="65"/>
                    <a:pt x="0" y="130"/>
                    <a:pt x="0" y="195"/>
                  </a:cubicBezTo>
                  <a:cubicBezTo>
                    <a:pt x="0" y="3954"/>
                    <a:pt x="2023" y="7250"/>
                    <a:pt x="5033" y="9055"/>
                  </a:cubicBezTo>
                  <a:cubicBezTo>
                    <a:pt x="8045" y="7250"/>
                    <a:pt x="10066" y="3954"/>
                    <a:pt x="10066" y="195"/>
                  </a:cubicBezTo>
                  <a:cubicBezTo>
                    <a:pt x="10066" y="130"/>
                    <a:pt x="10066" y="65"/>
                    <a:pt x="10065" y="1"/>
                  </a:cubicBezTo>
                  <a:cubicBezTo>
                    <a:pt x="8490" y="829"/>
                    <a:pt x="6762" y="1243"/>
                    <a:pt x="5034" y="1243"/>
                  </a:cubicBezTo>
                  <a:cubicBezTo>
                    <a:pt x="3306" y="1243"/>
                    <a:pt x="1578" y="829"/>
                    <a:pt x="4" y="1"/>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062" name="Google Shape;8062;p74"/>
          <p:cNvGrpSpPr/>
          <p:nvPr/>
        </p:nvGrpSpPr>
        <p:grpSpPr>
          <a:xfrm>
            <a:off x="4298703" y="2470123"/>
            <a:ext cx="914092" cy="964781"/>
            <a:chOff x="3398134" y="2057755"/>
            <a:chExt cx="704087" cy="743130"/>
          </a:xfrm>
        </p:grpSpPr>
        <p:grpSp>
          <p:nvGrpSpPr>
            <p:cNvPr id="8063" name="Google Shape;8063;p74"/>
            <p:cNvGrpSpPr/>
            <p:nvPr/>
          </p:nvGrpSpPr>
          <p:grpSpPr>
            <a:xfrm>
              <a:off x="3398134" y="2290183"/>
              <a:ext cx="315300" cy="219900"/>
              <a:chOff x="3398134" y="2290183"/>
              <a:chExt cx="315300" cy="219900"/>
            </a:xfrm>
          </p:grpSpPr>
          <p:sp>
            <p:nvSpPr>
              <p:cNvPr id="8064" name="Google Shape;8064;p74"/>
              <p:cNvSpPr/>
              <p:nvPr/>
            </p:nvSpPr>
            <p:spPr>
              <a:xfrm>
                <a:off x="3493534" y="2290183"/>
                <a:ext cx="219900" cy="219900"/>
              </a:xfrm>
              <a:prstGeom prst="ellipse">
                <a:avLst/>
              </a:prstGeom>
              <a:noFill/>
              <a:ln w="9525" cap="flat" cmpd="sng">
                <a:solidFill>
                  <a:srgbClr val="435D74"/>
                </a:solidFill>
                <a:prstDash val="solid"/>
                <a:round/>
                <a:headEnd type="none" w="sm" len="sm"/>
                <a:tailEnd type="none" w="sm" len="sm"/>
              </a:ln>
            </p:spPr>
            <p:txBody>
              <a:bodyPr spcFirstLastPara="1" wrap="square" lIns="91433" tIns="45700" rIns="91433" bIns="45700" anchor="ctr" anchorCtr="0">
                <a:noAutofit/>
              </a:bodyPr>
              <a:lstStyle/>
              <a:p>
                <a:pPr algn="ctr"/>
                <a:endParaRPr sz="1867">
                  <a:latin typeface="Calibri"/>
                  <a:ea typeface="Calibri"/>
                  <a:cs typeface="Calibri"/>
                  <a:sym typeface="Calibri"/>
                </a:endParaRPr>
              </a:p>
            </p:txBody>
          </p:sp>
          <p:cxnSp>
            <p:nvCxnSpPr>
              <p:cNvPr id="8065" name="Google Shape;8065;p74"/>
              <p:cNvCxnSpPr>
                <a:stCxn id="8064" idx="2"/>
              </p:cNvCxnSpPr>
              <p:nvPr/>
            </p:nvCxnSpPr>
            <p:spPr>
              <a:xfrm rot="10800000">
                <a:off x="3398134" y="2400133"/>
                <a:ext cx="95400" cy="0"/>
              </a:xfrm>
              <a:prstGeom prst="straightConnector1">
                <a:avLst/>
              </a:prstGeom>
              <a:noFill/>
              <a:ln w="9525" cap="flat" cmpd="sng">
                <a:solidFill>
                  <a:srgbClr val="435D74"/>
                </a:solidFill>
                <a:prstDash val="solid"/>
                <a:round/>
                <a:headEnd type="none" w="med" len="med"/>
                <a:tailEnd type="none" w="med" len="med"/>
              </a:ln>
            </p:spPr>
          </p:cxnSp>
        </p:grpSp>
        <p:grpSp>
          <p:nvGrpSpPr>
            <p:cNvPr id="8066" name="Google Shape;8066;p74"/>
            <p:cNvGrpSpPr/>
            <p:nvPr/>
          </p:nvGrpSpPr>
          <p:grpSpPr>
            <a:xfrm>
              <a:off x="3547823" y="2467358"/>
              <a:ext cx="219900" cy="333527"/>
              <a:chOff x="3547823" y="2467358"/>
              <a:chExt cx="219900" cy="333527"/>
            </a:xfrm>
          </p:grpSpPr>
          <p:sp>
            <p:nvSpPr>
              <p:cNvPr id="8067" name="Google Shape;8067;p74"/>
              <p:cNvSpPr/>
              <p:nvPr/>
            </p:nvSpPr>
            <p:spPr>
              <a:xfrm>
                <a:off x="3547823" y="2467358"/>
                <a:ext cx="219900" cy="219900"/>
              </a:xfrm>
              <a:prstGeom prst="ellipse">
                <a:avLst/>
              </a:prstGeom>
              <a:noFill/>
              <a:ln w="9525" cap="flat" cmpd="sng">
                <a:solidFill>
                  <a:srgbClr val="5F7D95"/>
                </a:solidFill>
                <a:prstDash val="solid"/>
                <a:round/>
                <a:headEnd type="none" w="sm" len="sm"/>
                <a:tailEnd type="none" w="sm" len="sm"/>
              </a:ln>
            </p:spPr>
            <p:txBody>
              <a:bodyPr spcFirstLastPara="1" wrap="square" lIns="91433" tIns="45700" rIns="91433" bIns="45700" anchor="ctr" anchorCtr="0">
                <a:noAutofit/>
              </a:bodyPr>
              <a:lstStyle/>
              <a:p>
                <a:pPr algn="ctr"/>
                <a:endParaRPr sz="1867">
                  <a:latin typeface="Calibri"/>
                  <a:ea typeface="Calibri"/>
                  <a:cs typeface="Calibri"/>
                  <a:sym typeface="Calibri"/>
                </a:endParaRPr>
              </a:p>
            </p:txBody>
          </p:sp>
          <p:cxnSp>
            <p:nvCxnSpPr>
              <p:cNvPr id="8068" name="Google Shape;8068;p74"/>
              <p:cNvCxnSpPr/>
              <p:nvPr/>
            </p:nvCxnSpPr>
            <p:spPr>
              <a:xfrm rot="10800000">
                <a:off x="3657701" y="2687185"/>
                <a:ext cx="0" cy="113700"/>
              </a:xfrm>
              <a:prstGeom prst="straightConnector1">
                <a:avLst/>
              </a:prstGeom>
              <a:noFill/>
              <a:ln w="9525" cap="flat" cmpd="sng">
                <a:solidFill>
                  <a:srgbClr val="5F7D95"/>
                </a:solidFill>
                <a:prstDash val="solid"/>
                <a:round/>
                <a:headEnd type="none" w="med" len="med"/>
                <a:tailEnd type="none" w="med" len="med"/>
              </a:ln>
            </p:spPr>
          </p:cxnSp>
        </p:grpSp>
        <p:grpSp>
          <p:nvGrpSpPr>
            <p:cNvPr id="8069" name="Google Shape;8069;p74"/>
            <p:cNvGrpSpPr/>
            <p:nvPr/>
          </p:nvGrpSpPr>
          <p:grpSpPr>
            <a:xfrm>
              <a:off x="3734138" y="2467358"/>
              <a:ext cx="219900" cy="333527"/>
              <a:chOff x="3734138" y="2467358"/>
              <a:chExt cx="219900" cy="333527"/>
            </a:xfrm>
          </p:grpSpPr>
          <p:sp>
            <p:nvSpPr>
              <p:cNvPr id="8070" name="Google Shape;8070;p74"/>
              <p:cNvSpPr/>
              <p:nvPr/>
            </p:nvSpPr>
            <p:spPr>
              <a:xfrm>
                <a:off x="3734138" y="2467358"/>
                <a:ext cx="219900" cy="219900"/>
              </a:xfrm>
              <a:prstGeom prst="ellipse">
                <a:avLst/>
              </a:prstGeom>
              <a:noFill/>
              <a:ln w="9525" cap="flat" cmpd="sng">
                <a:solidFill>
                  <a:srgbClr val="869FB2"/>
                </a:solidFill>
                <a:prstDash val="solid"/>
                <a:round/>
                <a:headEnd type="none" w="sm" len="sm"/>
                <a:tailEnd type="none" w="sm" len="sm"/>
              </a:ln>
            </p:spPr>
            <p:txBody>
              <a:bodyPr spcFirstLastPara="1" wrap="square" lIns="91433" tIns="45700" rIns="91433" bIns="45700" anchor="ctr" anchorCtr="0">
                <a:noAutofit/>
              </a:bodyPr>
              <a:lstStyle/>
              <a:p>
                <a:pPr algn="ctr"/>
                <a:endParaRPr sz="1867">
                  <a:latin typeface="Calibri"/>
                  <a:ea typeface="Calibri"/>
                  <a:cs typeface="Calibri"/>
                  <a:sym typeface="Calibri"/>
                </a:endParaRPr>
              </a:p>
            </p:txBody>
          </p:sp>
          <p:cxnSp>
            <p:nvCxnSpPr>
              <p:cNvPr id="8071" name="Google Shape;8071;p74"/>
              <p:cNvCxnSpPr/>
              <p:nvPr/>
            </p:nvCxnSpPr>
            <p:spPr>
              <a:xfrm rot="10800000">
                <a:off x="3844020" y="2687185"/>
                <a:ext cx="0" cy="113700"/>
              </a:xfrm>
              <a:prstGeom prst="straightConnector1">
                <a:avLst/>
              </a:prstGeom>
              <a:noFill/>
              <a:ln w="9525" cap="flat" cmpd="sng">
                <a:solidFill>
                  <a:srgbClr val="869FB2"/>
                </a:solidFill>
                <a:prstDash val="solid"/>
                <a:round/>
                <a:headEnd type="none" w="med" len="med"/>
                <a:tailEnd type="none" w="med" len="med"/>
              </a:ln>
            </p:spPr>
          </p:cxnSp>
        </p:grpSp>
        <p:grpSp>
          <p:nvGrpSpPr>
            <p:cNvPr id="8072" name="Google Shape;8072;p74"/>
            <p:cNvGrpSpPr/>
            <p:nvPr/>
          </p:nvGrpSpPr>
          <p:grpSpPr>
            <a:xfrm>
              <a:off x="3787560" y="2288011"/>
              <a:ext cx="314661" cy="219900"/>
              <a:chOff x="3787560" y="2288011"/>
              <a:chExt cx="314661" cy="219900"/>
            </a:xfrm>
          </p:grpSpPr>
          <p:sp>
            <p:nvSpPr>
              <p:cNvPr id="8073" name="Google Shape;8073;p74"/>
              <p:cNvSpPr/>
              <p:nvPr/>
            </p:nvSpPr>
            <p:spPr>
              <a:xfrm>
                <a:off x="3787560" y="2288011"/>
                <a:ext cx="219900" cy="219900"/>
              </a:xfrm>
              <a:prstGeom prst="ellipse">
                <a:avLst/>
              </a:prstGeom>
              <a:noFill/>
              <a:ln w="9525" cap="flat" cmpd="sng">
                <a:solidFill>
                  <a:srgbClr val="A5B7C6"/>
                </a:solidFill>
                <a:prstDash val="solid"/>
                <a:round/>
                <a:headEnd type="none" w="sm" len="sm"/>
                <a:tailEnd type="none" w="sm" len="sm"/>
              </a:ln>
            </p:spPr>
            <p:txBody>
              <a:bodyPr spcFirstLastPara="1" wrap="square" lIns="91433" tIns="45700" rIns="91433" bIns="45700" anchor="ctr" anchorCtr="0">
                <a:noAutofit/>
              </a:bodyPr>
              <a:lstStyle/>
              <a:p>
                <a:pPr algn="ctr"/>
                <a:endParaRPr sz="1867">
                  <a:latin typeface="Calibri"/>
                  <a:ea typeface="Calibri"/>
                  <a:cs typeface="Calibri"/>
                  <a:sym typeface="Calibri"/>
                </a:endParaRPr>
              </a:p>
            </p:txBody>
          </p:sp>
          <p:cxnSp>
            <p:nvCxnSpPr>
              <p:cNvPr id="8074" name="Google Shape;8074;p74"/>
              <p:cNvCxnSpPr/>
              <p:nvPr/>
            </p:nvCxnSpPr>
            <p:spPr>
              <a:xfrm rot="10800000">
                <a:off x="4007421" y="2400064"/>
                <a:ext cx="94800" cy="0"/>
              </a:xfrm>
              <a:prstGeom prst="straightConnector1">
                <a:avLst/>
              </a:prstGeom>
              <a:noFill/>
              <a:ln w="9525" cap="flat" cmpd="sng">
                <a:solidFill>
                  <a:srgbClr val="A5B7C6"/>
                </a:solidFill>
                <a:prstDash val="solid"/>
                <a:round/>
                <a:headEnd type="none" w="med" len="med"/>
                <a:tailEnd type="none" w="med" len="med"/>
              </a:ln>
            </p:spPr>
          </p:cxnSp>
        </p:grpSp>
        <p:grpSp>
          <p:nvGrpSpPr>
            <p:cNvPr id="8075" name="Google Shape;8075;p74"/>
            <p:cNvGrpSpPr/>
            <p:nvPr/>
          </p:nvGrpSpPr>
          <p:grpSpPr>
            <a:xfrm>
              <a:off x="3637290" y="2057755"/>
              <a:ext cx="219900" cy="335499"/>
              <a:chOff x="3637290" y="2057755"/>
              <a:chExt cx="219900" cy="335499"/>
            </a:xfrm>
          </p:grpSpPr>
          <p:sp>
            <p:nvSpPr>
              <p:cNvPr id="8076" name="Google Shape;8076;p74"/>
              <p:cNvSpPr/>
              <p:nvPr/>
            </p:nvSpPr>
            <p:spPr>
              <a:xfrm>
                <a:off x="3637290" y="2173354"/>
                <a:ext cx="219900" cy="219900"/>
              </a:xfrm>
              <a:prstGeom prst="ellipse">
                <a:avLst/>
              </a:prstGeom>
              <a:noFill/>
              <a:ln w="9525" cap="flat" cmpd="sng">
                <a:solidFill>
                  <a:srgbClr val="BAC8D3"/>
                </a:solidFill>
                <a:prstDash val="solid"/>
                <a:round/>
                <a:headEnd type="none" w="sm" len="sm"/>
                <a:tailEnd type="none" w="sm" len="sm"/>
              </a:ln>
            </p:spPr>
            <p:txBody>
              <a:bodyPr spcFirstLastPara="1" wrap="square" lIns="91433" tIns="45700" rIns="91433" bIns="45700" anchor="ctr" anchorCtr="0">
                <a:noAutofit/>
              </a:bodyPr>
              <a:lstStyle/>
              <a:p>
                <a:pPr algn="ctr"/>
                <a:endParaRPr sz="1867">
                  <a:latin typeface="Calibri"/>
                  <a:ea typeface="Calibri"/>
                  <a:cs typeface="Calibri"/>
                  <a:sym typeface="Calibri"/>
                </a:endParaRPr>
              </a:p>
            </p:txBody>
          </p:sp>
          <p:cxnSp>
            <p:nvCxnSpPr>
              <p:cNvPr id="8077" name="Google Shape;8077;p74"/>
              <p:cNvCxnSpPr/>
              <p:nvPr/>
            </p:nvCxnSpPr>
            <p:spPr>
              <a:xfrm rot="10800000">
                <a:off x="3747169" y="2057755"/>
                <a:ext cx="0" cy="113700"/>
              </a:xfrm>
              <a:prstGeom prst="straightConnector1">
                <a:avLst/>
              </a:prstGeom>
              <a:noFill/>
              <a:ln w="9525" cap="flat" cmpd="sng">
                <a:solidFill>
                  <a:srgbClr val="BAC8D3"/>
                </a:solidFill>
                <a:prstDash val="solid"/>
                <a:round/>
                <a:headEnd type="none" w="med" len="med"/>
                <a:tailEnd type="none" w="med" len="med"/>
              </a:ln>
            </p:spPr>
          </p:cxnSp>
        </p:grpSp>
      </p:grpSp>
      <p:grpSp>
        <p:nvGrpSpPr>
          <p:cNvPr id="8078" name="Google Shape;8078;p74"/>
          <p:cNvGrpSpPr/>
          <p:nvPr/>
        </p:nvGrpSpPr>
        <p:grpSpPr>
          <a:xfrm>
            <a:off x="6532333" y="2479051"/>
            <a:ext cx="946871" cy="946871"/>
            <a:chOff x="5007123" y="2079403"/>
            <a:chExt cx="687600" cy="687600"/>
          </a:xfrm>
        </p:grpSpPr>
        <p:sp>
          <p:nvSpPr>
            <p:cNvPr id="8079" name="Google Shape;8079;p74"/>
            <p:cNvSpPr/>
            <p:nvPr/>
          </p:nvSpPr>
          <p:spPr>
            <a:xfrm>
              <a:off x="5007123" y="2079403"/>
              <a:ext cx="687600" cy="687600"/>
            </a:xfrm>
            <a:prstGeom prst="ellipse">
              <a:avLst/>
            </a:pr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080" name="Google Shape;8080;p74"/>
            <p:cNvSpPr/>
            <p:nvPr/>
          </p:nvSpPr>
          <p:spPr>
            <a:xfrm>
              <a:off x="5069448" y="2141702"/>
              <a:ext cx="563100" cy="562800"/>
            </a:xfrm>
            <a:prstGeom prst="ellipse">
              <a:avLst/>
            </a:pr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081" name="Google Shape;8081;p74"/>
            <p:cNvSpPr/>
            <p:nvPr/>
          </p:nvSpPr>
          <p:spPr>
            <a:xfrm>
              <a:off x="5146403" y="2218605"/>
              <a:ext cx="409200" cy="409200"/>
            </a:xfrm>
            <a:prstGeom prst="ellipse">
              <a:avLst/>
            </a:prstGeom>
            <a:noFill/>
            <a:ln w="9525" cap="flat" cmpd="sng">
              <a:solidFill>
                <a:srgbClr val="BAC8D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082" name="Google Shape;8082;p74"/>
            <p:cNvSpPr/>
            <p:nvPr/>
          </p:nvSpPr>
          <p:spPr>
            <a:xfrm>
              <a:off x="5221891" y="2294066"/>
              <a:ext cx="258300" cy="258300"/>
            </a:xfrm>
            <a:prstGeom prst="ellipse">
              <a:avLst/>
            </a:pr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083" name="Google Shape;8083;p74"/>
          <p:cNvGrpSpPr/>
          <p:nvPr/>
        </p:nvGrpSpPr>
        <p:grpSpPr>
          <a:xfrm>
            <a:off x="7611583" y="2471726"/>
            <a:ext cx="961331" cy="961577"/>
            <a:chOff x="5797446" y="2063053"/>
            <a:chExt cx="698100" cy="698280"/>
          </a:xfrm>
        </p:grpSpPr>
        <p:sp>
          <p:nvSpPr>
            <p:cNvPr id="8084" name="Google Shape;8084;p74"/>
            <p:cNvSpPr/>
            <p:nvPr/>
          </p:nvSpPr>
          <p:spPr>
            <a:xfrm>
              <a:off x="5797446" y="2063053"/>
              <a:ext cx="698100" cy="698100"/>
            </a:xfrm>
            <a:prstGeom prst="ellipse">
              <a:avLst/>
            </a:pr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085" name="Google Shape;8085;p74"/>
            <p:cNvSpPr/>
            <p:nvPr/>
          </p:nvSpPr>
          <p:spPr>
            <a:xfrm>
              <a:off x="5872067" y="2212295"/>
              <a:ext cx="549000" cy="549000"/>
            </a:xfrm>
            <a:prstGeom prst="ellipse">
              <a:avLst/>
            </a:pr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086" name="Google Shape;8086;p74"/>
            <p:cNvSpPr/>
            <p:nvPr/>
          </p:nvSpPr>
          <p:spPr>
            <a:xfrm>
              <a:off x="5921353" y="2310867"/>
              <a:ext cx="450300" cy="450300"/>
            </a:xfrm>
            <a:prstGeom prst="ellipse">
              <a:avLst/>
            </a:prstGeom>
            <a:noFill/>
            <a:ln w="9525" cap="flat" cmpd="sng">
              <a:solidFill>
                <a:srgbClr val="BAC8D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087" name="Google Shape;8087;p74"/>
            <p:cNvSpPr/>
            <p:nvPr/>
          </p:nvSpPr>
          <p:spPr>
            <a:xfrm>
              <a:off x="5967936" y="2404033"/>
              <a:ext cx="357300" cy="357300"/>
            </a:xfrm>
            <a:prstGeom prst="ellipse">
              <a:avLst/>
            </a:pr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088" name="Google Shape;8088;p74"/>
          <p:cNvGrpSpPr/>
          <p:nvPr/>
        </p:nvGrpSpPr>
        <p:grpSpPr>
          <a:xfrm>
            <a:off x="10871780" y="4665865"/>
            <a:ext cx="374113" cy="897552"/>
            <a:chOff x="8075075" y="3754290"/>
            <a:chExt cx="255612" cy="613194"/>
          </a:xfrm>
        </p:grpSpPr>
        <p:grpSp>
          <p:nvGrpSpPr>
            <p:cNvPr id="8089" name="Google Shape;8089;p74"/>
            <p:cNvGrpSpPr/>
            <p:nvPr/>
          </p:nvGrpSpPr>
          <p:grpSpPr>
            <a:xfrm>
              <a:off x="8075075" y="3754290"/>
              <a:ext cx="255612" cy="613194"/>
              <a:chOff x="8075075" y="3754290"/>
              <a:chExt cx="255612" cy="613194"/>
            </a:xfrm>
          </p:grpSpPr>
          <p:sp>
            <p:nvSpPr>
              <p:cNvPr id="8090" name="Google Shape;8090;p74"/>
              <p:cNvSpPr/>
              <p:nvPr/>
            </p:nvSpPr>
            <p:spPr>
              <a:xfrm>
                <a:off x="8075075" y="4252967"/>
                <a:ext cx="255612" cy="114517"/>
              </a:xfrm>
              <a:custGeom>
                <a:avLst/>
                <a:gdLst/>
                <a:ahLst/>
                <a:cxnLst/>
                <a:rect l="l" t="t" r="r" b="b"/>
                <a:pathLst>
                  <a:path w="16734" h="7497" extrusionOk="0">
                    <a:moveTo>
                      <a:pt x="1" y="1"/>
                    </a:moveTo>
                    <a:lnTo>
                      <a:pt x="8369" y="7496"/>
                    </a:lnTo>
                    <a:lnTo>
                      <a:pt x="16734" y="1"/>
                    </a:ln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091" name="Google Shape;8091;p74"/>
              <p:cNvSpPr/>
              <p:nvPr/>
            </p:nvSpPr>
            <p:spPr>
              <a:xfrm>
                <a:off x="8075075" y="3754290"/>
                <a:ext cx="255612" cy="498713"/>
              </a:xfrm>
              <a:custGeom>
                <a:avLst/>
                <a:gdLst/>
                <a:ahLst/>
                <a:cxnLst/>
                <a:rect l="l" t="t" r="r" b="b"/>
                <a:pathLst>
                  <a:path w="16734" h="32649" extrusionOk="0">
                    <a:moveTo>
                      <a:pt x="8369" y="0"/>
                    </a:moveTo>
                    <a:cubicBezTo>
                      <a:pt x="3747" y="0"/>
                      <a:pt x="1" y="3747"/>
                      <a:pt x="1" y="8366"/>
                    </a:cubicBezTo>
                    <a:lnTo>
                      <a:pt x="1" y="32649"/>
                    </a:lnTo>
                    <a:lnTo>
                      <a:pt x="16734" y="32649"/>
                    </a:lnTo>
                    <a:lnTo>
                      <a:pt x="16734" y="8366"/>
                    </a:lnTo>
                    <a:cubicBezTo>
                      <a:pt x="16734" y="3744"/>
                      <a:pt x="12987" y="0"/>
                      <a:pt x="8369" y="0"/>
                    </a:cubicBezTo>
                    <a:close/>
                  </a:path>
                </a:pathLst>
              </a:cu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sp>
          <p:nvSpPr>
            <p:cNvPr id="8092" name="Google Shape;8092;p74"/>
            <p:cNvSpPr/>
            <p:nvPr/>
          </p:nvSpPr>
          <p:spPr>
            <a:xfrm>
              <a:off x="8107762" y="3782257"/>
              <a:ext cx="190281" cy="190281"/>
            </a:xfrm>
            <a:custGeom>
              <a:avLst/>
              <a:gdLst/>
              <a:ahLst/>
              <a:cxnLst/>
              <a:rect l="l" t="t" r="r" b="b"/>
              <a:pathLst>
                <a:path w="12457" h="12457" extrusionOk="0">
                  <a:moveTo>
                    <a:pt x="6229" y="1"/>
                  </a:moveTo>
                  <a:cubicBezTo>
                    <a:pt x="2788" y="1"/>
                    <a:pt x="1" y="2788"/>
                    <a:pt x="1" y="6229"/>
                  </a:cubicBezTo>
                  <a:cubicBezTo>
                    <a:pt x="1" y="9670"/>
                    <a:pt x="2788" y="12457"/>
                    <a:pt x="6229" y="12457"/>
                  </a:cubicBezTo>
                  <a:cubicBezTo>
                    <a:pt x="9666" y="12457"/>
                    <a:pt x="12457" y="9670"/>
                    <a:pt x="12457" y="6229"/>
                  </a:cubicBezTo>
                  <a:cubicBezTo>
                    <a:pt x="12457" y="2788"/>
                    <a:pt x="9666" y="1"/>
                    <a:pt x="6229" y="1"/>
                  </a:cubicBezTo>
                  <a:close/>
                </a:path>
              </a:pathLst>
            </a:custGeom>
            <a:noFill/>
            <a:ln w="9525" cap="flat" cmpd="sng">
              <a:solidFill>
                <a:srgbClr val="BAC8D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093" name="Google Shape;8093;p74"/>
          <p:cNvGrpSpPr/>
          <p:nvPr/>
        </p:nvGrpSpPr>
        <p:grpSpPr>
          <a:xfrm>
            <a:off x="7027856" y="4650929"/>
            <a:ext cx="627136" cy="911660"/>
            <a:chOff x="1697726" y="3244179"/>
            <a:chExt cx="788124" cy="1146069"/>
          </a:xfrm>
        </p:grpSpPr>
        <p:sp>
          <p:nvSpPr>
            <p:cNvPr id="8094" name="Google Shape;8094;p74"/>
            <p:cNvSpPr/>
            <p:nvPr/>
          </p:nvSpPr>
          <p:spPr>
            <a:xfrm>
              <a:off x="1697726" y="3244179"/>
              <a:ext cx="788124" cy="1146069"/>
            </a:xfrm>
            <a:custGeom>
              <a:avLst/>
              <a:gdLst/>
              <a:ahLst/>
              <a:cxnLst/>
              <a:rect l="l" t="t" r="r" b="b"/>
              <a:pathLst>
                <a:path w="30365" h="44156" extrusionOk="0">
                  <a:moveTo>
                    <a:pt x="18841" y="1"/>
                  </a:moveTo>
                  <a:lnTo>
                    <a:pt x="18841" y="3319"/>
                  </a:lnTo>
                  <a:lnTo>
                    <a:pt x="7583" y="3319"/>
                  </a:lnTo>
                  <a:cubicBezTo>
                    <a:pt x="5740" y="3319"/>
                    <a:pt x="4248" y="4814"/>
                    <a:pt x="4248" y="6658"/>
                  </a:cubicBezTo>
                  <a:lnTo>
                    <a:pt x="4248" y="29436"/>
                  </a:lnTo>
                  <a:lnTo>
                    <a:pt x="1" y="29436"/>
                  </a:lnTo>
                  <a:lnTo>
                    <a:pt x="1" y="44155"/>
                  </a:lnTo>
                  <a:lnTo>
                    <a:pt x="14720" y="44155"/>
                  </a:lnTo>
                  <a:lnTo>
                    <a:pt x="14720" y="29436"/>
                  </a:lnTo>
                  <a:lnTo>
                    <a:pt x="10922" y="29436"/>
                  </a:lnTo>
                  <a:lnTo>
                    <a:pt x="10922" y="9993"/>
                  </a:lnTo>
                  <a:lnTo>
                    <a:pt x="18841" y="9993"/>
                  </a:lnTo>
                  <a:lnTo>
                    <a:pt x="18841" y="13311"/>
                  </a:lnTo>
                  <a:lnTo>
                    <a:pt x="30365" y="6658"/>
                  </a:lnTo>
                  <a:lnTo>
                    <a:pt x="18841" y="1"/>
                  </a:lnTo>
                  <a:close/>
                </a:path>
              </a:pathLst>
            </a:cu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095" name="Google Shape;8095;p74"/>
            <p:cNvSpPr/>
            <p:nvPr/>
          </p:nvSpPr>
          <p:spPr>
            <a:xfrm>
              <a:off x="1743302" y="4053603"/>
              <a:ext cx="291293" cy="291267"/>
            </a:xfrm>
            <a:custGeom>
              <a:avLst/>
              <a:gdLst/>
              <a:ahLst/>
              <a:cxnLst/>
              <a:rect l="l" t="t" r="r" b="b"/>
              <a:pathLst>
                <a:path w="11223" h="11222" extrusionOk="0">
                  <a:moveTo>
                    <a:pt x="1" y="0"/>
                  </a:moveTo>
                  <a:lnTo>
                    <a:pt x="1" y="11222"/>
                  </a:lnTo>
                  <a:lnTo>
                    <a:pt x="11222" y="11222"/>
                  </a:lnTo>
                  <a:lnTo>
                    <a:pt x="11222" y="0"/>
                  </a:lnTo>
                  <a:close/>
                </a:path>
              </a:pathLst>
            </a:cu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sp>
        <p:nvSpPr>
          <p:cNvPr id="8096" name="Google Shape;8096;p74"/>
          <p:cNvSpPr/>
          <p:nvPr/>
        </p:nvSpPr>
        <p:spPr>
          <a:xfrm>
            <a:off x="10837809" y="4536264"/>
            <a:ext cx="272" cy="5"/>
          </a:xfrm>
          <a:custGeom>
            <a:avLst/>
            <a:gdLst/>
            <a:ahLst/>
            <a:cxnLst/>
            <a:rect l="l" t="t" r="r" b="b"/>
            <a:pathLst>
              <a:path w="48" h="1" extrusionOk="0">
                <a:moveTo>
                  <a:pt x="48" y="0"/>
                </a:moveTo>
                <a:lnTo>
                  <a:pt x="1" y="0"/>
                </a:lnTo>
                <a:close/>
              </a:path>
            </a:pathLst>
          </a:custGeom>
          <a:solidFill>
            <a:srgbClr val="FFFFFF"/>
          </a:solidFill>
          <a:ln>
            <a:noFill/>
          </a:ln>
        </p:spPr>
        <p:txBody>
          <a:bodyPr spcFirstLastPara="1" wrap="square" lIns="121900" tIns="121900" rIns="121900" bIns="121900" anchor="ctr" anchorCtr="0">
            <a:noAutofit/>
          </a:bodyPr>
          <a:lstStyle/>
          <a:p>
            <a:endParaRPr sz="2400"/>
          </a:p>
        </p:txBody>
      </p:sp>
      <p:grpSp>
        <p:nvGrpSpPr>
          <p:cNvPr id="8097" name="Google Shape;8097;p74"/>
          <p:cNvGrpSpPr/>
          <p:nvPr/>
        </p:nvGrpSpPr>
        <p:grpSpPr>
          <a:xfrm>
            <a:off x="7856058" y="4665865"/>
            <a:ext cx="391855" cy="391793"/>
            <a:chOff x="6134814" y="3754290"/>
            <a:chExt cx="293891" cy="293845"/>
          </a:xfrm>
        </p:grpSpPr>
        <p:sp>
          <p:nvSpPr>
            <p:cNvPr id="8098" name="Google Shape;8098;p74"/>
            <p:cNvSpPr/>
            <p:nvPr/>
          </p:nvSpPr>
          <p:spPr>
            <a:xfrm>
              <a:off x="6134814" y="3754290"/>
              <a:ext cx="293891" cy="293845"/>
            </a:xfrm>
            <a:custGeom>
              <a:avLst/>
              <a:gdLst/>
              <a:ahLst/>
              <a:cxnLst/>
              <a:rect l="l" t="t" r="r" b="b"/>
              <a:pathLst>
                <a:path w="19240" h="19237" extrusionOk="0">
                  <a:moveTo>
                    <a:pt x="1" y="0"/>
                  </a:moveTo>
                  <a:lnTo>
                    <a:pt x="1" y="9618"/>
                  </a:lnTo>
                  <a:cubicBezTo>
                    <a:pt x="1" y="14929"/>
                    <a:pt x="4308" y="19236"/>
                    <a:pt x="9619" y="19236"/>
                  </a:cubicBezTo>
                  <a:cubicBezTo>
                    <a:pt x="14933" y="19236"/>
                    <a:pt x="19240" y="14929"/>
                    <a:pt x="19240" y="9618"/>
                  </a:cubicBezTo>
                  <a:cubicBezTo>
                    <a:pt x="19240" y="4307"/>
                    <a:pt x="14933" y="0"/>
                    <a:pt x="9619" y="0"/>
                  </a:cubicBezTo>
                  <a:close/>
                </a:path>
              </a:pathLst>
            </a:cu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099" name="Google Shape;8099;p74"/>
            <p:cNvSpPr/>
            <p:nvPr/>
          </p:nvSpPr>
          <p:spPr>
            <a:xfrm>
              <a:off x="6147232" y="3764860"/>
              <a:ext cx="118946" cy="107337"/>
            </a:xfrm>
            <a:custGeom>
              <a:avLst/>
              <a:gdLst/>
              <a:ahLst/>
              <a:cxnLst/>
              <a:rect l="l" t="t" r="r" b="b"/>
              <a:pathLst>
                <a:path w="7787" h="7027" extrusionOk="0">
                  <a:moveTo>
                    <a:pt x="0" y="1"/>
                  </a:moveTo>
                  <a:lnTo>
                    <a:pt x="0" y="7026"/>
                  </a:lnTo>
                  <a:lnTo>
                    <a:pt x="7787" y="1"/>
                  </a:lnTo>
                  <a:close/>
                </a:path>
              </a:pathLst>
            </a:custGeom>
            <a:noFill/>
            <a:ln w="9525" cap="flat" cmpd="sng">
              <a:solidFill>
                <a:srgbClr val="F2F2F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100" name="Google Shape;8100;p74"/>
          <p:cNvGrpSpPr/>
          <p:nvPr/>
        </p:nvGrpSpPr>
        <p:grpSpPr>
          <a:xfrm>
            <a:off x="7856058" y="5170759"/>
            <a:ext cx="391855" cy="391855"/>
            <a:chOff x="6134814" y="4086186"/>
            <a:chExt cx="293891" cy="293891"/>
          </a:xfrm>
        </p:grpSpPr>
        <p:sp>
          <p:nvSpPr>
            <p:cNvPr id="8101" name="Google Shape;8101;p74"/>
            <p:cNvSpPr/>
            <p:nvPr/>
          </p:nvSpPr>
          <p:spPr>
            <a:xfrm>
              <a:off x="6134814" y="4086186"/>
              <a:ext cx="293891" cy="293891"/>
            </a:xfrm>
            <a:custGeom>
              <a:avLst/>
              <a:gdLst/>
              <a:ahLst/>
              <a:cxnLst/>
              <a:rect l="l" t="t" r="r" b="b"/>
              <a:pathLst>
                <a:path w="19240" h="19240" extrusionOk="0">
                  <a:moveTo>
                    <a:pt x="1" y="1"/>
                  </a:moveTo>
                  <a:lnTo>
                    <a:pt x="1" y="9619"/>
                  </a:lnTo>
                  <a:cubicBezTo>
                    <a:pt x="1" y="14930"/>
                    <a:pt x="4308" y="19240"/>
                    <a:pt x="9619" y="19240"/>
                  </a:cubicBezTo>
                  <a:cubicBezTo>
                    <a:pt x="14933" y="19240"/>
                    <a:pt x="19240" y="14933"/>
                    <a:pt x="19240" y="9619"/>
                  </a:cubicBezTo>
                  <a:lnTo>
                    <a:pt x="19240" y="1"/>
                  </a:lnTo>
                  <a:close/>
                </a:path>
              </a:pathLst>
            </a:cu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102" name="Google Shape;8102;p74"/>
            <p:cNvSpPr/>
            <p:nvPr/>
          </p:nvSpPr>
          <p:spPr>
            <a:xfrm>
              <a:off x="6147232" y="4096771"/>
              <a:ext cx="118946" cy="107322"/>
            </a:xfrm>
            <a:custGeom>
              <a:avLst/>
              <a:gdLst/>
              <a:ahLst/>
              <a:cxnLst/>
              <a:rect l="l" t="t" r="r" b="b"/>
              <a:pathLst>
                <a:path w="7787" h="7026" extrusionOk="0">
                  <a:moveTo>
                    <a:pt x="0" y="0"/>
                  </a:moveTo>
                  <a:lnTo>
                    <a:pt x="0" y="7026"/>
                  </a:lnTo>
                  <a:lnTo>
                    <a:pt x="7787" y="0"/>
                  </a:lnTo>
                  <a:close/>
                </a:path>
              </a:pathLst>
            </a:custGeom>
            <a:noFill/>
            <a:ln w="9525" cap="flat" cmpd="sng">
              <a:solidFill>
                <a:srgbClr val="F2F2F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sp>
        <p:nvSpPr>
          <p:cNvPr id="8103" name="Google Shape;8103;p74"/>
          <p:cNvSpPr/>
          <p:nvPr/>
        </p:nvSpPr>
        <p:spPr>
          <a:xfrm>
            <a:off x="9240627" y="4664794"/>
            <a:ext cx="812924" cy="897533"/>
          </a:xfrm>
          <a:custGeom>
            <a:avLst/>
            <a:gdLst/>
            <a:ahLst/>
            <a:cxnLst/>
            <a:rect l="l" t="t" r="r" b="b"/>
            <a:pathLst>
              <a:path w="4733" h="5225" extrusionOk="0">
                <a:moveTo>
                  <a:pt x="346" y="0"/>
                </a:moveTo>
                <a:cubicBezTo>
                  <a:pt x="148" y="0"/>
                  <a:pt x="1" y="148"/>
                  <a:pt x="1" y="333"/>
                </a:cubicBezTo>
                <a:lnTo>
                  <a:pt x="1" y="4423"/>
                </a:lnTo>
                <a:cubicBezTo>
                  <a:pt x="1" y="4608"/>
                  <a:pt x="148" y="4756"/>
                  <a:pt x="346" y="4756"/>
                </a:cubicBezTo>
                <a:lnTo>
                  <a:pt x="2046" y="4756"/>
                </a:lnTo>
                <a:lnTo>
                  <a:pt x="2366" y="5224"/>
                </a:lnTo>
                <a:lnTo>
                  <a:pt x="2674" y="4756"/>
                </a:lnTo>
                <a:lnTo>
                  <a:pt x="4387" y="4756"/>
                </a:lnTo>
                <a:cubicBezTo>
                  <a:pt x="4394" y="4757"/>
                  <a:pt x="4400" y="4757"/>
                  <a:pt x="4407" y="4757"/>
                </a:cubicBezTo>
                <a:cubicBezTo>
                  <a:pt x="4583" y="4757"/>
                  <a:pt x="4732" y="4602"/>
                  <a:pt x="4732" y="4423"/>
                </a:cubicBezTo>
                <a:lnTo>
                  <a:pt x="4732" y="333"/>
                </a:lnTo>
                <a:cubicBezTo>
                  <a:pt x="4732" y="148"/>
                  <a:pt x="4572" y="0"/>
                  <a:pt x="4387" y="0"/>
                </a:cubicBezTo>
                <a:close/>
              </a:path>
            </a:pathLst>
          </a:custGeom>
          <a:noFill/>
          <a:ln w="9525" cap="flat" cmpd="sng">
            <a:solidFill>
              <a:srgbClr val="A5B7C6"/>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104" name="Google Shape;8104;p74"/>
          <p:cNvSpPr/>
          <p:nvPr/>
        </p:nvSpPr>
        <p:spPr>
          <a:xfrm rot="10800000">
            <a:off x="8448977" y="4661777"/>
            <a:ext cx="590585" cy="900851"/>
          </a:xfrm>
          <a:custGeom>
            <a:avLst/>
            <a:gdLst/>
            <a:ahLst/>
            <a:cxnLst/>
            <a:rect l="l" t="t" r="r" b="b"/>
            <a:pathLst>
              <a:path w="14910" h="22743" extrusionOk="0">
                <a:moveTo>
                  <a:pt x="7449" y="0"/>
                </a:moveTo>
                <a:cubicBezTo>
                  <a:pt x="7363" y="0"/>
                  <a:pt x="7277" y="40"/>
                  <a:pt x="7219" y="121"/>
                </a:cubicBezTo>
                <a:lnTo>
                  <a:pt x="4981" y="3220"/>
                </a:lnTo>
                <a:lnTo>
                  <a:pt x="1079" y="3220"/>
                </a:lnTo>
                <a:cubicBezTo>
                  <a:pt x="482" y="3220"/>
                  <a:pt x="0" y="3702"/>
                  <a:pt x="0" y="4298"/>
                </a:cubicBezTo>
                <a:lnTo>
                  <a:pt x="0" y="21652"/>
                </a:lnTo>
                <a:cubicBezTo>
                  <a:pt x="0" y="22249"/>
                  <a:pt x="482" y="22742"/>
                  <a:pt x="1079" y="22742"/>
                </a:cubicBezTo>
                <a:lnTo>
                  <a:pt x="13830" y="22742"/>
                </a:lnTo>
                <a:cubicBezTo>
                  <a:pt x="14427" y="22742"/>
                  <a:pt x="14909" y="22249"/>
                  <a:pt x="14909" y="21652"/>
                </a:cubicBezTo>
                <a:lnTo>
                  <a:pt x="14909" y="4298"/>
                </a:lnTo>
                <a:cubicBezTo>
                  <a:pt x="14909" y="3708"/>
                  <a:pt x="14438" y="3219"/>
                  <a:pt x="13851" y="3219"/>
                </a:cubicBezTo>
                <a:cubicBezTo>
                  <a:pt x="13844" y="3219"/>
                  <a:pt x="13837" y="3219"/>
                  <a:pt x="13830" y="3220"/>
                </a:cubicBezTo>
                <a:lnTo>
                  <a:pt x="9916" y="3220"/>
                </a:lnTo>
                <a:lnTo>
                  <a:pt x="7678" y="121"/>
                </a:lnTo>
                <a:cubicBezTo>
                  <a:pt x="7621" y="40"/>
                  <a:pt x="7535" y="0"/>
                  <a:pt x="7449" y="0"/>
                </a:cubicBezTo>
                <a:close/>
              </a:path>
            </a:pathLst>
          </a:custGeom>
          <a:noFill/>
          <a:ln w="9525" cap="flat" cmpd="sng">
            <a:solidFill>
              <a:srgbClr val="5F7D9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nvGrpSpPr>
          <p:cNvPr id="8105" name="Google Shape;8105;p74"/>
          <p:cNvGrpSpPr/>
          <p:nvPr/>
        </p:nvGrpSpPr>
        <p:grpSpPr>
          <a:xfrm>
            <a:off x="10422691" y="3609016"/>
            <a:ext cx="830511" cy="829259"/>
            <a:chOff x="1187048" y="238125"/>
            <a:chExt cx="5256397" cy="5248476"/>
          </a:xfrm>
        </p:grpSpPr>
        <p:sp>
          <p:nvSpPr>
            <p:cNvPr id="8106" name="Google Shape;8106;p74"/>
            <p:cNvSpPr/>
            <p:nvPr/>
          </p:nvSpPr>
          <p:spPr>
            <a:xfrm>
              <a:off x="1188450" y="238125"/>
              <a:ext cx="3198750" cy="2628625"/>
            </a:xfrm>
            <a:custGeom>
              <a:avLst/>
              <a:gdLst/>
              <a:ahLst/>
              <a:cxnLst/>
              <a:rect l="l" t="t" r="r" b="b"/>
              <a:pathLst>
                <a:path w="127950" h="105145" extrusionOk="0">
                  <a:moveTo>
                    <a:pt x="18697" y="0"/>
                  </a:moveTo>
                  <a:cubicBezTo>
                    <a:pt x="8371" y="0"/>
                    <a:pt x="1" y="8371"/>
                    <a:pt x="1" y="18697"/>
                  </a:cubicBezTo>
                  <a:lnTo>
                    <a:pt x="1" y="105145"/>
                  </a:lnTo>
                  <a:lnTo>
                    <a:pt x="36857" y="105145"/>
                  </a:lnTo>
                  <a:cubicBezTo>
                    <a:pt x="35719" y="102283"/>
                    <a:pt x="35385" y="99165"/>
                    <a:pt x="35897" y="96130"/>
                  </a:cubicBezTo>
                  <a:cubicBezTo>
                    <a:pt x="37137" y="88648"/>
                    <a:pt x="43398" y="82793"/>
                    <a:pt x="50957" y="82096"/>
                  </a:cubicBezTo>
                  <a:cubicBezTo>
                    <a:pt x="51501" y="82045"/>
                    <a:pt x="52041" y="82020"/>
                    <a:pt x="52575" y="82020"/>
                  </a:cubicBezTo>
                  <a:cubicBezTo>
                    <a:pt x="61906" y="82020"/>
                    <a:pt x="69475" y="89593"/>
                    <a:pt x="69475" y="98926"/>
                  </a:cubicBezTo>
                  <a:cubicBezTo>
                    <a:pt x="69475" y="101055"/>
                    <a:pt x="69070" y="103165"/>
                    <a:pt x="68283" y="105145"/>
                  </a:cubicBezTo>
                  <a:lnTo>
                    <a:pt x="105145" y="105145"/>
                  </a:lnTo>
                  <a:lnTo>
                    <a:pt x="105145" y="68419"/>
                  </a:lnTo>
                  <a:cubicBezTo>
                    <a:pt x="106958" y="69088"/>
                    <a:pt x="108908" y="69476"/>
                    <a:pt x="110955" y="69476"/>
                  </a:cubicBezTo>
                  <a:cubicBezTo>
                    <a:pt x="111990" y="69476"/>
                    <a:pt x="113050" y="69377"/>
                    <a:pt x="114130" y="69164"/>
                  </a:cubicBezTo>
                  <a:cubicBezTo>
                    <a:pt x="121952" y="67632"/>
                    <a:pt x="127801" y="60687"/>
                    <a:pt x="127866" y="52715"/>
                  </a:cubicBezTo>
                  <a:cubicBezTo>
                    <a:pt x="127950" y="43313"/>
                    <a:pt x="120348" y="35664"/>
                    <a:pt x="110964" y="35664"/>
                  </a:cubicBezTo>
                  <a:cubicBezTo>
                    <a:pt x="108979" y="35670"/>
                    <a:pt x="107005" y="36028"/>
                    <a:pt x="105145" y="36720"/>
                  </a:cubicBezTo>
                  <a:lnTo>
                    <a:pt x="105145" y="0"/>
                  </a:lnTo>
                  <a:close/>
                </a:path>
              </a:pathLst>
            </a:custGeom>
            <a:noFill/>
            <a:ln w="9525" cap="flat" cmpd="sng">
              <a:solidFill>
                <a:srgbClr val="667E9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107" name="Google Shape;8107;p74"/>
            <p:cNvSpPr/>
            <p:nvPr/>
          </p:nvSpPr>
          <p:spPr>
            <a:xfrm>
              <a:off x="1187048" y="2289901"/>
              <a:ext cx="2628362" cy="3196700"/>
            </a:xfrm>
            <a:custGeom>
              <a:avLst/>
              <a:gdLst/>
              <a:ahLst/>
              <a:cxnLst/>
              <a:rect l="l" t="t" r="r" b="b"/>
              <a:pathLst>
                <a:path w="105145" h="127868" extrusionOk="0">
                  <a:moveTo>
                    <a:pt x="52573" y="1"/>
                  </a:moveTo>
                  <a:cubicBezTo>
                    <a:pt x="43236" y="1"/>
                    <a:pt x="35664" y="7567"/>
                    <a:pt x="35664" y="16910"/>
                  </a:cubicBezTo>
                  <a:cubicBezTo>
                    <a:pt x="35670" y="18895"/>
                    <a:pt x="36028" y="20862"/>
                    <a:pt x="36720" y="22722"/>
                  </a:cubicBezTo>
                  <a:lnTo>
                    <a:pt x="0" y="22722"/>
                  </a:lnTo>
                  <a:lnTo>
                    <a:pt x="0" y="110011"/>
                  </a:lnTo>
                  <a:cubicBezTo>
                    <a:pt x="0" y="119872"/>
                    <a:pt x="7995" y="127867"/>
                    <a:pt x="17862" y="127867"/>
                  </a:cubicBezTo>
                  <a:lnTo>
                    <a:pt x="105145" y="127867"/>
                  </a:lnTo>
                  <a:lnTo>
                    <a:pt x="105145" y="91010"/>
                  </a:lnTo>
                  <a:cubicBezTo>
                    <a:pt x="103158" y="91801"/>
                    <a:pt x="101044" y="92206"/>
                    <a:pt x="98916" y="92206"/>
                  </a:cubicBezTo>
                  <a:cubicBezTo>
                    <a:pt x="98350" y="92206"/>
                    <a:pt x="97782" y="92177"/>
                    <a:pt x="97215" y="92119"/>
                  </a:cubicBezTo>
                  <a:cubicBezTo>
                    <a:pt x="88869" y="91267"/>
                    <a:pt x="82269" y="84184"/>
                    <a:pt x="82024" y="75802"/>
                  </a:cubicBezTo>
                  <a:cubicBezTo>
                    <a:pt x="81744" y="66233"/>
                    <a:pt x="89417" y="58393"/>
                    <a:pt x="98920" y="58393"/>
                  </a:cubicBezTo>
                  <a:cubicBezTo>
                    <a:pt x="101055" y="58393"/>
                    <a:pt x="103159" y="58792"/>
                    <a:pt x="105139" y="59585"/>
                  </a:cubicBezTo>
                  <a:lnTo>
                    <a:pt x="105139" y="22728"/>
                  </a:lnTo>
                  <a:lnTo>
                    <a:pt x="68419" y="22728"/>
                  </a:lnTo>
                  <a:cubicBezTo>
                    <a:pt x="69427" y="19992"/>
                    <a:pt x="69796" y="16951"/>
                    <a:pt x="69164" y="13738"/>
                  </a:cubicBezTo>
                  <a:cubicBezTo>
                    <a:pt x="67632" y="5922"/>
                    <a:pt x="60686" y="73"/>
                    <a:pt x="52715" y="2"/>
                  </a:cubicBezTo>
                  <a:cubicBezTo>
                    <a:pt x="52668" y="1"/>
                    <a:pt x="52620" y="1"/>
                    <a:pt x="52573" y="1"/>
                  </a:cubicBez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108" name="Google Shape;8108;p74"/>
            <p:cNvSpPr/>
            <p:nvPr/>
          </p:nvSpPr>
          <p:spPr>
            <a:xfrm>
              <a:off x="3812708" y="244502"/>
              <a:ext cx="2628650" cy="3170611"/>
            </a:xfrm>
            <a:custGeom>
              <a:avLst/>
              <a:gdLst/>
              <a:ahLst/>
              <a:cxnLst/>
              <a:rect l="l" t="t" r="r" b="b"/>
              <a:pathLst>
                <a:path w="105146" h="127873" extrusionOk="0">
                  <a:moveTo>
                    <a:pt x="1" y="1"/>
                  </a:moveTo>
                  <a:lnTo>
                    <a:pt x="1" y="36857"/>
                  </a:lnTo>
                  <a:cubicBezTo>
                    <a:pt x="1988" y="36066"/>
                    <a:pt x="4101" y="35662"/>
                    <a:pt x="6229" y="35662"/>
                  </a:cubicBezTo>
                  <a:cubicBezTo>
                    <a:pt x="6796" y="35662"/>
                    <a:pt x="7364" y="35691"/>
                    <a:pt x="7930" y="35748"/>
                  </a:cubicBezTo>
                  <a:cubicBezTo>
                    <a:pt x="16277" y="36595"/>
                    <a:pt x="22877" y="43684"/>
                    <a:pt x="23121" y="52066"/>
                  </a:cubicBezTo>
                  <a:cubicBezTo>
                    <a:pt x="23396" y="61635"/>
                    <a:pt x="15722" y="69481"/>
                    <a:pt x="6219" y="69481"/>
                  </a:cubicBezTo>
                  <a:cubicBezTo>
                    <a:pt x="4091" y="69475"/>
                    <a:pt x="1980" y="69076"/>
                    <a:pt x="1" y="68289"/>
                  </a:cubicBezTo>
                  <a:lnTo>
                    <a:pt x="1" y="105145"/>
                  </a:lnTo>
                  <a:lnTo>
                    <a:pt x="36720" y="105145"/>
                  </a:lnTo>
                  <a:cubicBezTo>
                    <a:pt x="35719" y="107882"/>
                    <a:pt x="35343" y="110916"/>
                    <a:pt x="35975" y="114130"/>
                  </a:cubicBezTo>
                  <a:cubicBezTo>
                    <a:pt x="37513" y="121952"/>
                    <a:pt x="44459" y="127801"/>
                    <a:pt x="52424" y="127872"/>
                  </a:cubicBezTo>
                  <a:cubicBezTo>
                    <a:pt x="52472" y="127873"/>
                    <a:pt x="52519" y="127873"/>
                    <a:pt x="52567" y="127873"/>
                  </a:cubicBezTo>
                  <a:cubicBezTo>
                    <a:pt x="61909" y="127873"/>
                    <a:pt x="69481" y="120301"/>
                    <a:pt x="69481" y="110964"/>
                  </a:cubicBezTo>
                  <a:cubicBezTo>
                    <a:pt x="69475" y="108979"/>
                    <a:pt x="69118" y="107005"/>
                    <a:pt x="68426" y="105145"/>
                  </a:cubicBezTo>
                  <a:lnTo>
                    <a:pt x="105145" y="105145"/>
                  </a:lnTo>
                  <a:lnTo>
                    <a:pt x="105145" y="16354"/>
                  </a:lnTo>
                  <a:cubicBezTo>
                    <a:pt x="105140" y="7328"/>
                    <a:pt x="97818" y="1"/>
                    <a:pt x="88786" y="1"/>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109" name="Google Shape;8109;p74"/>
            <p:cNvSpPr/>
            <p:nvPr/>
          </p:nvSpPr>
          <p:spPr>
            <a:xfrm>
              <a:off x="3244845" y="2847950"/>
              <a:ext cx="3198600" cy="2628500"/>
            </a:xfrm>
            <a:custGeom>
              <a:avLst/>
              <a:gdLst/>
              <a:ahLst/>
              <a:cxnLst/>
              <a:rect l="l" t="t" r="r" b="b"/>
              <a:pathLst>
                <a:path w="127944" h="105140" extrusionOk="0">
                  <a:moveTo>
                    <a:pt x="22805" y="0"/>
                  </a:moveTo>
                  <a:lnTo>
                    <a:pt x="22805" y="36720"/>
                  </a:lnTo>
                  <a:cubicBezTo>
                    <a:pt x="20992" y="36051"/>
                    <a:pt x="19042" y="35663"/>
                    <a:pt x="16995" y="35663"/>
                  </a:cubicBezTo>
                  <a:cubicBezTo>
                    <a:pt x="15960" y="35663"/>
                    <a:pt x="14900" y="35762"/>
                    <a:pt x="13820" y="35975"/>
                  </a:cubicBezTo>
                  <a:cubicBezTo>
                    <a:pt x="5998" y="37513"/>
                    <a:pt x="150" y="44453"/>
                    <a:pt x="78" y="52424"/>
                  </a:cubicBezTo>
                  <a:cubicBezTo>
                    <a:pt x="1" y="61826"/>
                    <a:pt x="7602" y="69481"/>
                    <a:pt x="16986" y="69481"/>
                  </a:cubicBezTo>
                  <a:cubicBezTo>
                    <a:pt x="18971" y="69475"/>
                    <a:pt x="20945" y="69117"/>
                    <a:pt x="22805" y="68420"/>
                  </a:cubicBezTo>
                  <a:lnTo>
                    <a:pt x="22805" y="105139"/>
                  </a:lnTo>
                  <a:lnTo>
                    <a:pt x="108943" y="105139"/>
                  </a:lnTo>
                  <a:cubicBezTo>
                    <a:pt x="119436" y="105139"/>
                    <a:pt x="127944" y="96631"/>
                    <a:pt x="127944" y="86138"/>
                  </a:cubicBezTo>
                  <a:lnTo>
                    <a:pt x="127944" y="0"/>
                  </a:lnTo>
                  <a:lnTo>
                    <a:pt x="91087" y="0"/>
                  </a:lnTo>
                  <a:cubicBezTo>
                    <a:pt x="92088" y="2510"/>
                    <a:pt x="92470" y="5235"/>
                    <a:pt x="92196" y="7924"/>
                  </a:cubicBezTo>
                  <a:cubicBezTo>
                    <a:pt x="91343" y="16271"/>
                    <a:pt x="84260" y="22870"/>
                    <a:pt x="75878" y="23115"/>
                  </a:cubicBezTo>
                  <a:cubicBezTo>
                    <a:pt x="75708" y="23120"/>
                    <a:pt x="75539" y="23122"/>
                    <a:pt x="75370" y="23122"/>
                  </a:cubicBezTo>
                  <a:cubicBezTo>
                    <a:pt x="66033" y="23122"/>
                    <a:pt x="58469" y="15553"/>
                    <a:pt x="58469" y="6219"/>
                  </a:cubicBezTo>
                  <a:cubicBezTo>
                    <a:pt x="58469" y="4084"/>
                    <a:pt x="58869" y="1980"/>
                    <a:pt x="59662" y="0"/>
                  </a:cubicBezTo>
                  <a:close/>
                </a:path>
              </a:pathLst>
            </a:custGeom>
            <a:noFill/>
            <a:ln w="9525" cap="flat" cmpd="sng">
              <a:solidFill>
                <a:srgbClr val="445D7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110" name="Google Shape;8110;p74"/>
          <p:cNvGrpSpPr/>
          <p:nvPr/>
        </p:nvGrpSpPr>
        <p:grpSpPr>
          <a:xfrm>
            <a:off x="3032165" y="3621827"/>
            <a:ext cx="1747983" cy="816543"/>
            <a:chOff x="238125" y="1188750"/>
            <a:chExt cx="7140450" cy="3335550"/>
          </a:xfrm>
        </p:grpSpPr>
        <p:sp>
          <p:nvSpPr>
            <p:cNvPr id="8111" name="Google Shape;8111;p74"/>
            <p:cNvSpPr/>
            <p:nvPr/>
          </p:nvSpPr>
          <p:spPr>
            <a:xfrm>
              <a:off x="238125" y="1188750"/>
              <a:ext cx="3507025" cy="1584000"/>
            </a:xfrm>
            <a:custGeom>
              <a:avLst/>
              <a:gdLst/>
              <a:ahLst/>
              <a:cxnLst/>
              <a:rect l="l" t="t" r="r" b="b"/>
              <a:pathLst>
                <a:path w="140281" h="63360" extrusionOk="0">
                  <a:moveTo>
                    <a:pt x="4021" y="0"/>
                  </a:moveTo>
                  <a:cubicBezTo>
                    <a:pt x="1801" y="6"/>
                    <a:pt x="6" y="1801"/>
                    <a:pt x="0" y="4021"/>
                  </a:cubicBezTo>
                  <a:lnTo>
                    <a:pt x="0" y="59338"/>
                  </a:lnTo>
                  <a:cubicBezTo>
                    <a:pt x="6" y="61552"/>
                    <a:pt x="1801" y="63354"/>
                    <a:pt x="4021" y="63359"/>
                  </a:cubicBezTo>
                  <a:lnTo>
                    <a:pt x="98272" y="63359"/>
                  </a:lnTo>
                  <a:cubicBezTo>
                    <a:pt x="99963" y="41512"/>
                    <a:pt x="118098" y="24204"/>
                    <a:pt x="140280" y="23813"/>
                  </a:cubicBezTo>
                  <a:lnTo>
                    <a:pt x="140280" y="4021"/>
                  </a:lnTo>
                  <a:cubicBezTo>
                    <a:pt x="140275" y="1801"/>
                    <a:pt x="138474" y="6"/>
                    <a:pt x="136259" y="0"/>
                  </a:cubicBez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112" name="Google Shape;8112;p74"/>
            <p:cNvSpPr/>
            <p:nvPr/>
          </p:nvSpPr>
          <p:spPr>
            <a:xfrm>
              <a:off x="238125" y="2940300"/>
              <a:ext cx="3507025" cy="1584000"/>
            </a:xfrm>
            <a:custGeom>
              <a:avLst/>
              <a:gdLst/>
              <a:ahLst/>
              <a:cxnLst/>
              <a:rect l="l" t="t" r="r" b="b"/>
              <a:pathLst>
                <a:path w="140281" h="63360" extrusionOk="0">
                  <a:moveTo>
                    <a:pt x="4021" y="1"/>
                  </a:moveTo>
                  <a:cubicBezTo>
                    <a:pt x="1801" y="6"/>
                    <a:pt x="6" y="1808"/>
                    <a:pt x="0" y="4022"/>
                  </a:cubicBezTo>
                  <a:lnTo>
                    <a:pt x="0" y="59339"/>
                  </a:lnTo>
                  <a:cubicBezTo>
                    <a:pt x="6" y="61559"/>
                    <a:pt x="1801" y="63354"/>
                    <a:pt x="4021" y="63360"/>
                  </a:cubicBezTo>
                  <a:lnTo>
                    <a:pt x="136259" y="63360"/>
                  </a:lnTo>
                  <a:cubicBezTo>
                    <a:pt x="138474" y="63354"/>
                    <a:pt x="140275" y="61559"/>
                    <a:pt x="140280" y="59339"/>
                  </a:cubicBezTo>
                  <a:lnTo>
                    <a:pt x="140280" y="39547"/>
                  </a:lnTo>
                  <a:cubicBezTo>
                    <a:pt x="118098" y="39155"/>
                    <a:pt x="99963" y="21848"/>
                    <a:pt x="98272" y="1"/>
                  </a:cubicBezTo>
                  <a:close/>
                </a:path>
              </a:pathLst>
            </a:cu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113" name="Google Shape;8113;p74"/>
            <p:cNvSpPr/>
            <p:nvPr/>
          </p:nvSpPr>
          <p:spPr>
            <a:xfrm>
              <a:off x="3871550" y="1188750"/>
              <a:ext cx="3507025" cy="1584000"/>
            </a:xfrm>
            <a:custGeom>
              <a:avLst/>
              <a:gdLst/>
              <a:ahLst/>
              <a:cxnLst/>
              <a:rect l="l" t="t" r="r" b="b"/>
              <a:pathLst>
                <a:path w="140281" h="63360" extrusionOk="0">
                  <a:moveTo>
                    <a:pt x="4022" y="0"/>
                  </a:moveTo>
                  <a:cubicBezTo>
                    <a:pt x="1807" y="6"/>
                    <a:pt x="6" y="1801"/>
                    <a:pt x="0" y="4021"/>
                  </a:cubicBezTo>
                  <a:lnTo>
                    <a:pt x="0" y="24017"/>
                  </a:lnTo>
                  <a:cubicBezTo>
                    <a:pt x="20553" y="26066"/>
                    <a:pt x="36886" y="42675"/>
                    <a:pt x="38494" y="63359"/>
                  </a:cubicBezTo>
                  <a:lnTo>
                    <a:pt x="136260" y="63359"/>
                  </a:lnTo>
                  <a:cubicBezTo>
                    <a:pt x="138480" y="63354"/>
                    <a:pt x="140275" y="61552"/>
                    <a:pt x="140281" y="59338"/>
                  </a:cubicBezTo>
                  <a:lnTo>
                    <a:pt x="140281" y="4021"/>
                  </a:lnTo>
                  <a:cubicBezTo>
                    <a:pt x="140275" y="1801"/>
                    <a:pt x="138480" y="6"/>
                    <a:pt x="136260" y="0"/>
                  </a:cubicBezTo>
                  <a:close/>
                </a:path>
              </a:pathLst>
            </a:cu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114" name="Google Shape;8114;p74"/>
            <p:cNvSpPr/>
            <p:nvPr/>
          </p:nvSpPr>
          <p:spPr>
            <a:xfrm>
              <a:off x="3871550" y="2940300"/>
              <a:ext cx="3507025" cy="1584000"/>
            </a:xfrm>
            <a:custGeom>
              <a:avLst/>
              <a:gdLst/>
              <a:ahLst/>
              <a:cxnLst/>
              <a:rect l="l" t="t" r="r" b="b"/>
              <a:pathLst>
                <a:path w="140281" h="63360" extrusionOk="0">
                  <a:moveTo>
                    <a:pt x="38494" y="1"/>
                  </a:moveTo>
                  <a:cubicBezTo>
                    <a:pt x="36886" y="20680"/>
                    <a:pt x="20553" y="37294"/>
                    <a:pt x="0" y="39343"/>
                  </a:cubicBezTo>
                  <a:lnTo>
                    <a:pt x="0" y="59339"/>
                  </a:lnTo>
                  <a:cubicBezTo>
                    <a:pt x="6" y="61559"/>
                    <a:pt x="1807" y="63354"/>
                    <a:pt x="4022" y="63360"/>
                  </a:cubicBezTo>
                  <a:lnTo>
                    <a:pt x="136260" y="63360"/>
                  </a:lnTo>
                  <a:cubicBezTo>
                    <a:pt x="138480" y="63354"/>
                    <a:pt x="140275" y="61559"/>
                    <a:pt x="140281" y="59339"/>
                  </a:cubicBezTo>
                  <a:lnTo>
                    <a:pt x="140281" y="4022"/>
                  </a:lnTo>
                  <a:cubicBezTo>
                    <a:pt x="140275" y="1808"/>
                    <a:pt x="138480" y="6"/>
                    <a:pt x="136260" y="1"/>
                  </a:cubicBez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115" name="Google Shape;8115;p74"/>
            <p:cNvSpPr/>
            <p:nvPr/>
          </p:nvSpPr>
          <p:spPr>
            <a:xfrm>
              <a:off x="2842425" y="1934600"/>
              <a:ext cx="1843850" cy="1843850"/>
            </a:xfrm>
            <a:custGeom>
              <a:avLst/>
              <a:gdLst/>
              <a:ahLst/>
              <a:cxnLst/>
              <a:rect l="l" t="t" r="r" b="b"/>
              <a:pathLst>
                <a:path w="73754" h="73754" extrusionOk="0">
                  <a:moveTo>
                    <a:pt x="36880" y="0"/>
                  </a:moveTo>
                  <a:cubicBezTo>
                    <a:pt x="36621" y="0"/>
                    <a:pt x="36362" y="6"/>
                    <a:pt x="36108" y="11"/>
                  </a:cubicBezTo>
                  <a:cubicBezTo>
                    <a:pt x="17253" y="397"/>
                    <a:pt x="1834" y="15011"/>
                    <a:pt x="154" y="33525"/>
                  </a:cubicBezTo>
                  <a:cubicBezTo>
                    <a:pt x="55" y="34627"/>
                    <a:pt x="0" y="35745"/>
                    <a:pt x="0" y="36874"/>
                  </a:cubicBezTo>
                  <a:cubicBezTo>
                    <a:pt x="0" y="38009"/>
                    <a:pt x="55" y="39122"/>
                    <a:pt x="154" y="40229"/>
                  </a:cubicBezTo>
                  <a:cubicBezTo>
                    <a:pt x="1834" y="58749"/>
                    <a:pt x="17253" y="73357"/>
                    <a:pt x="36108" y="73743"/>
                  </a:cubicBezTo>
                  <a:cubicBezTo>
                    <a:pt x="36362" y="73748"/>
                    <a:pt x="36621" y="73754"/>
                    <a:pt x="36880" y="73754"/>
                  </a:cubicBezTo>
                  <a:cubicBezTo>
                    <a:pt x="38312" y="73754"/>
                    <a:pt x="39744" y="73666"/>
                    <a:pt x="41165" y="73500"/>
                  </a:cubicBezTo>
                  <a:cubicBezTo>
                    <a:pt x="58391" y="71495"/>
                    <a:pt x="72030" y="57581"/>
                    <a:pt x="73600" y="40229"/>
                  </a:cubicBezTo>
                  <a:cubicBezTo>
                    <a:pt x="73699" y="39127"/>
                    <a:pt x="73754" y="38009"/>
                    <a:pt x="73754" y="36874"/>
                  </a:cubicBezTo>
                  <a:cubicBezTo>
                    <a:pt x="73754" y="35745"/>
                    <a:pt x="73699" y="34632"/>
                    <a:pt x="73600" y="33525"/>
                  </a:cubicBezTo>
                  <a:cubicBezTo>
                    <a:pt x="72024" y="16173"/>
                    <a:pt x="58391" y="2259"/>
                    <a:pt x="41165" y="254"/>
                  </a:cubicBezTo>
                  <a:cubicBezTo>
                    <a:pt x="39744" y="88"/>
                    <a:pt x="38312" y="0"/>
                    <a:pt x="36880" y="0"/>
                  </a:cubicBezTo>
                  <a:close/>
                </a:path>
              </a:pathLst>
            </a:cu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116" name="Google Shape;8116;p74"/>
          <p:cNvGrpSpPr/>
          <p:nvPr/>
        </p:nvGrpSpPr>
        <p:grpSpPr>
          <a:xfrm>
            <a:off x="8799994" y="3609233"/>
            <a:ext cx="1480399" cy="828936"/>
            <a:chOff x="238125" y="1335475"/>
            <a:chExt cx="5418735" cy="3034175"/>
          </a:xfrm>
        </p:grpSpPr>
        <p:sp>
          <p:nvSpPr>
            <p:cNvPr id="8117" name="Google Shape;8117;p74"/>
            <p:cNvSpPr/>
            <p:nvPr/>
          </p:nvSpPr>
          <p:spPr>
            <a:xfrm>
              <a:off x="3669985" y="1335475"/>
              <a:ext cx="1986875" cy="3034175"/>
            </a:xfrm>
            <a:custGeom>
              <a:avLst/>
              <a:gdLst/>
              <a:ahLst/>
              <a:cxnLst/>
              <a:rect l="l" t="t" r="r" b="b"/>
              <a:pathLst>
                <a:path w="79475" h="121367" extrusionOk="0">
                  <a:moveTo>
                    <a:pt x="1" y="0"/>
                  </a:moveTo>
                  <a:lnTo>
                    <a:pt x="1" y="38997"/>
                  </a:lnTo>
                  <a:cubicBezTo>
                    <a:pt x="588" y="44011"/>
                    <a:pt x="2425" y="48797"/>
                    <a:pt x="5360" y="52918"/>
                  </a:cubicBezTo>
                  <a:lnTo>
                    <a:pt x="9329" y="58469"/>
                  </a:lnTo>
                  <a:cubicBezTo>
                    <a:pt x="10541" y="59694"/>
                    <a:pt x="10541" y="61672"/>
                    <a:pt x="9329" y="62897"/>
                  </a:cubicBezTo>
                  <a:lnTo>
                    <a:pt x="5360" y="68448"/>
                  </a:lnTo>
                  <a:cubicBezTo>
                    <a:pt x="2425" y="72557"/>
                    <a:pt x="588" y="77355"/>
                    <a:pt x="1" y="82370"/>
                  </a:cubicBezTo>
                  <a:lnTo>
                    <a:pt x="1" y="121366"/>
                  </a:lnTo>
                  <a:lnTo>
                    <a:pt x="68743" y="121366"/>
                  </a:lnTo>
                  <a:lnTo>
                    <a:pt x="68743" y="85815"/>
                  </a:lnTo>
                  <a:cubicBezTo>
                    <a:pt x="68743" y="79588"/>
                    <a:pt x="70682" y="73514"/>
                    <a:pt x="74293" y="68448"/>
                  </a:cubicBezTo>
                  <a:lnTo>
                    <a:pt x="78249" y="62897"/>
                  </a:lnTo>
                  <a:cubicBezTo>
                    <a:pt x="79474" y="61672"/>
                    <a:pt x="79474" y="59694"/>
                    <a:pt x="78249" y="58469"/>
                  </a:cubicBezTo>
                  <a:lnTo>
                    <a:pt x="74293" y="52918"/>
                  </a:lnTo>
                  <a:cubicBezTo>
                    <a:pt x="70669" y="47840"/>
                    <a:pt x="68730" y="41778"/>
                    <a:pt x="68730" y="35551"/>
                  </a:cubicBezTo>
                  <a:lnTo>
                    <a:pt x="68730" y="0"/>
                  </a:ln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118" name="Google Shape;8118;p74"/>
            <p:cNvSpPr/>
            <p:nvPr/>
          </p:nvSpPr>
          <p:spPr>
            <a:xfrm>
              <a:off x="1956350" y="1335475"/>
              <a:ext cx="1984950" cy="3034175"/>
            </a:xfrm>
            <a:custGeom>
              <a:avLst/>
              <a:gdLst/>
              <a:ahLst/>
              <a:cxnLst/>
              <a:rect l="l" t="t" r="r" b="b"/>
              <a:pathLst>
                <a:path w="79398" h="121367" extrusionOk="0">
                  <a:moveTo>
                    <a:pt x="0" y="0"/>
                  </a:moveTo>
                  <a:lnTo>
                    <a:pt x="0" y="35551"/>
                  </a:lnTo>
                  <a:cubicBezTo>
                    <a:pt x="0" y="41778"/>
                    <a:pt x="1940" y="47852"/>
                    <a:pt x="5564" y="52918"/>
                  </a:cubicBezTo>
                  <a:lnTo>
                    <a:pt x="9520" y="58469"/>
                  </a:lnTo>
                  <a:cubicBezTo>
                    <a:pt x="10745" y="59694"/>
                    <a:pt x="10745" y="61672"/>
                    <a:pt x="9520" y="62897"/>
                  </a:cubicBezTo>
                  <a:lnTo>
                    <a:pt x="5564" y="68448"/>
                  </a:lnTo>
                  <a:cubicBezTo>
                    <a:pt x="1952" y="73514"/>
                    <a:pt x="0" y="79588"/>
                    <a:pt x="0" y="85815"/>
                  </a:cubicBezTo>
                  <a:lnTo>
                    <a:pt x="0" y="121366"/>
                  </a:lnTo>
                  <a:lnTo>
                    <a:pt x="68665" y="121366"/>
                  </a:lnTo>
                  <a:lnTo>
                    <a:pt x="68665" y="85815"/>
                  </a:lnTo>
                  <a:cubicBezTo>
                    <a:pt x="68665" y="79588"/>
                    <a:pt x="70605" y="73514"/>
                    <a:pt x="74216" y="68448"/>
                  </a:cubicBezTo>
                  <a:lnTo>
                    <a:pt x="78185" y="62897"/>
                  </a:lnTo>
                  <a:cubicBezTo>
                    <a:pt x="79397" y="61672"/>
                    <a:pt x="79397" y="59694"/>
                    <a:pt x="78185" y="58469"/>
                  </a:cubicBezTo>
                  <a:lnTo>
                    <a:pt x="74216" y="52918"/>
                  </a:lnTo>
                  <a:cubicBezTo>
                    <a:pt x="70605" y="47840"/>
                    <a:pt x="68665" y="41778"/>
                    <a:pt x="68665" y="35551"/>
                  </a:cubicBezTo>
                  <a:lnTo>
                    <a:pt x="68665" y="0"/>
                  </a:lnTo>
                  <a:close/>
                </a:path>
              </a:pathLst>
            </a:cu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119" name="Google Shape;8119;p74"/>
            <p:cNvSpPr/>
            <p:nvPr/>
          </p:nvSpPr>
          <p:spPr>
            <a:xfrm>
              <a:off x="238125" y="1335475"/>
              <a:ext cx="1986850" cy="3034175"/>
            </a:xfrm>
            <a:custGeom>
              <a:avLst/>
              <a:gdLst/>
              <a:ahLst/>
              <a:cxnLst/>
              <a:rect l="l" t="t" r="r" b="b"/>
              <a:pathLst>
                <a:path w="79474" h="121367" extrusionOk="0">
                  <a:moveTo>
                    <a:pt x="0" y="0"/>
                  </a:moveTo>
                  <a:lnTo>
                    <a:pt x="0" y="121366"/>
                  </a:lnTo>
                  <a:lnTo>
                    <a:pt x="68729" y="121366"/>
                  </a:lnTo>
                  <a:lnTo>
                    <a:pt x="68729" y="85815"/>
                  </a:lnTo>
                  <a:cubicBezTo>
                    <a:pt x="68729" y="79588"/>
                    <a:pt x="70669" y="73514"/>
                    <a:pt x="74293" y="68448"/>
                  </a:cubicBezTo>
                  <a:lnTo>
                    <a:pt x="78249" y="62897"/>
                  </a:lnTo>
                  <a:cubicBezTo>
                    <a:pt x="79474" y="61672"/>
                    <a:pt x="79474" y="59694"/>
                    <a:pt x="78249" y="58469"/>
                  </a:cubicBezTo>
                  <a:lnTo>
                    <a:pt x="74293" y="52918"/>
                  </a:lnTo>
                  <a:cubicBezTo>
                    <a:pt x="70669" y="47840"/>
                    <a:pt x="68729" y="41778"/>
                    <a:pt x="68729" y="35551"/>
                  </a:cubicBezTo>
                  <a:lnTo>
                    <a:pt x="68729" y="0"/>
                  </a:lnTo>
                  <a:close/>
                </a:path>
              </a:pathLst>
            </a:custGeom>
            <a:noFill/>
            <a:ln w="9525" cap="flat" cmpd="sng">
              <a:solidFill>
                <a:srgbClr val="445D7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120" name="Google Shape;8120;p74"/>
          <p:cNvGrpSpPr/>
          <p:nvPr/>
        </p:nvGrpSpPr>
        <p:grpSpPr>
          <a:xfrm>
            <a:off x="7223541" y="3605097"/>
            <a:ext cx="1432601" cy="836241"/>
            <a:chOff x="5359127" y="2910889"/>
            <a:chExt cx="1097723" cy="640831"/>
          </a:xfrm>
        </p:grpSpPr>
        <p:grpSp>
          <p:nvGrpSpPr>
            <p:cNvPr id="8121" name="Google Shape;8121;p74"/>
            <p:cNvGrpSpPr/>
            <p:nvPr/>
          </p:nvGrpSpPr>
          <p:grpSpPr>
            <a:xfrm>
              <a:off x="5929791" y="3263088"/>
              <a:ext cx="527060" cy="287097"/>
              <a:chOff x="5929791" y="3263088"/>
              <a:chExt cx="527060" cy="287097"/>
            </a:xfrm>
          </p:grpSpPr>
          <p:sp>
            <p:nvSpPr>
              <p:cNvPr id="8122" name="Google Shape;8122;p74"/>
              <p:cNvSpPr/>
              <p:nvPr/>
            </p:nvSpPr>
            <p:spPr>
              <a:xfrm>
                <a:off x="5929791" y="3263088"/>
                <a:ext cx="328465" cy="284502"/>
              </a:xfrm>
              <a:custGeom>
                <a:avLst/>
                <a:gdLst/>
                <a:ahLst/>
                <a:cxnLst/>
                <a:rect l="l" t="t" r="r" b="b"/>
                <a:pathLst>
                  <a:path w="2576195" h="2231390" extrusionOk="0">
                    <a:moveTo>
                      <a:pt x="1288021" y="0"/>
                    </a:moveTo>
                    <a:lnTo>
                      <a:pt x="0" y="2230932"/>
                    </a:lnTo>
                    <a:lnTo>
                      <a:pt x="2576042" y="2230932"/>
                    </a:lnTo>
                    <a:lnTo>
                      <a:pt x="1288021" y="0"/>
                    </a:lnTo>
                    <a:close/>
                  </a:path>
                </a:pathLst>
              </a:custGeom>
              <a:noFill/>
              <a:ln w="9525" cap="flat" cmpd="sng">
                <a:solidFill>
                  <a:srgbClr val="869FB2"/>
                </a:solidFill>
                <a:prstDash val="solid"/>
                <a:round/>
                <a:headEnd type="none" w="sm" len="sm"/>
                <a:tailEnd type="none" w="sm" len="sm"/>
              </a:ln>
            </p:spPr>
            <p:txBody>
              <a:bodyPr spcFirstLastPara="1" wrap="square" lIns="0" tIns="0" rIns="0" bIns="0" anchor="t" anchorCtr="0">
                <a:noAutofit/>
              </a:bodyPr>
              <a:lstStyle/>
              <a:p>
                <a:endParaRPr sz="1200"/>
              </a:p>
            </p:txBody>
          </p:sp>
          <p:sp>
            <p:nvSpPr>
              <p:cNvPr id="8123" name="Google Shape;8123;p74"/>
              <p:cNvSpPr/>
              <p:nvPr/>
            </p:nvSpPr>
            <p:spPr>
              <a:xfrm>
                <a:off x="6247886" y="3331025"/>
                <a:ext cx="208964" cy="219161"/>
              </a:xfrm>
              <a:custGeom>
                <a:avLst/>
                <a:gdLst/>
                <a:ahLst/>
                <a:cxnLst/>
                <a:rect l="l" t="t" r="r" b="b"/>
                <a:pathLst>
                  <a:path w="1638934" h="2306954" extrusionOk="0">
                    <a:moveTo>
                      <a:pt x="1638680" y="0"/>
                    </a:moveTo>
                    <a:lnTo>
                      <a:pt x="697255" y="0"/>
                    </a:lnTo>
                    <a:lnTo>
                      <a:pt x="697255" y="2306535"/>
                    </a:lnTo>
                    <a:lnTo>
                      <a:pt x="0" y="2306535"/>
                    </a:lnTo>
                  </a:path>
                </a:pathLst>
              </a:custGeom>
              <a:noFill/>
              <a:ln w="9525" cap="flat" cmpd="sng">
                <a:solidFill>
                  <a:srgbClr val="869FB2"/>
                </a:solidFill>
                <a:prstDash val="solid"/>
                <a:round/>
                <a:headEnd type="none" w="sm" len="sm"/>
                <a:tailEnd type="none" w="sm" len="sm"/>
              </a:ln>
            </p:spPr>
            <p:txBody>
              <a:bodyPr spcFirstLastPara="1" wrap="square" lIns="0" tIns="0" rIns="0" bIns="0" anchor="t" anchorCtr="0">
                <a:noAutofit/>
              </a:bodyPr>
              <a:lstStyle/>
              <a:p>
                <a:endParaRPr sz="1200"/>
              </a:p>
            </p:txBody>
          </p:sp>
        </p:grpSp>
        <p:grpSp>
          <p:nvGrpSpPr>
            <p:cNvPr id="8124" name="Google Shape;8124;p74"/>
            <p:cNvGrpSpPr/>
            <p:nvPr/>
          </p:nvGrpSpPr>
          <p:grpSpPr>
            <a:xfrm>
              <a:off x="5359127" y="3263089"/>
              <a:ext cx="526428" cy="288631"/>
              <a:chOff x="5359127" y="3263089"/>
              <a:chExt cx="526428" cy="288631"/>
            </a:xfrm>
          </p:grpSpPr>
          <p:sp>
            <p:nvSpPr>
              <p:cNvPr id="8125" name="Google Shape;8125;p74"/>
              <p:cNvSpPr/>
              <p:nvPr/>
            </p:nvSpPr>
            <p:spPr>
              <a:xfrm>
                <a:off x="5557090" y="3263089"/>
                <a:ext cx="328465" cy="284502"/>
              </a:xfrm>
              <a:custGeom>
                <a:avLst/>
                <a:gdLst/>
                <a:ahLst/>
                <a:cxnLst/>
                <a:rect l="l" t="t" r="r" b="b"/>
                <a:pathLst>
                  <a:path w="2576195" h="2231390" extrusionOk="0">
                    <a:moveTo>
                      <a:pt x="1288034" y="0"/>
                    </a:moveTo>
                    <a:lnTo>
                      <a:pt x="0" y="2230920"/>
                    </a:lnTo>
                    <a:lnTo>
                      <a:pt x="2576055" y="2230920"/>
                    </a:lnTo>
                    <a:lnTo>
                      <a:pt x="1288034" y="0"/>
                    </a:lnTo>
                    <a:close/>
                  </a:path>
                </a:pathLst>
              </a:custGeom>
              <a:noFill/>
              <a:ln w="9525" cap="flat" cmpd="sng">
                <a:solidFill>
                  <a:srgbClr val="5F7D95"/>
                </a:solidFill>
                <a:prstDash val="solid"/>
                <a:round/>
                <a:headEnd type="none" w="sm" len="sm"/>
                <a:tailEnd type="none" w="sm" len="sm"/>
              </a:ln>
            </p:spPr>
            <p:txBody>
              <a:bodyPr spcFirstLastPara="1" wrap="square" lIns="0" tIns="0" rIns="0" bIns="0" anchor="t" anchorCtr="0">
                <a:noAutofit/>
              </a:bodyPr>
              <a:lstStyle/>
              <a:p>
                <a:endParaRPr sz="1200"/>
              </a:p>
            </p:txBody>
          </p:sp>
          <p:sp>
            <p:nvSpPr>
              <p:cNvPr id="8126" name="Google Shape;8126;p74"/>
              <p:cNvSpPr/>
              <p:nvPr/>
            </p:nvSpPr>
            <p:spPr>
              <a:xfrm flipH="1">
                <a:off x="5359127" y="3332559"/>
                <a:ext cx="208964" cy="219161"/>
              </a:xfrm>
              <a:custGeom>
                <a:avLst/>
                <a:gdLst/>
                <a:ahLst/>
                <a:cxnLst/>
                <a:rect l="l" t="t" r="r" b="b"/>
                <a:pathLst>
                  <a:path w="1638934" h="2306954" extrusionOk="0">
                    <a:moveTo>
                      <a:pt x="1638680" y="0"/>
                    </a:moveTo>
                    <a:lnTo>
                      <a:pt x="697255" y="0"/>
                    </a:lnTo>
                    <a:lnTo>
                      <a:pt x="697255" y="2306535"/>
                    </a:lnTo>
                    <a:lnTo>
                      <a:pt x="0" y="2306535"/>
                    </a:lnTo>
                  </a:path>
                </a:pathLst>
              </a:custGeom>
              <a:noFill/>
              <a:ln w="9525" cap="flat" cmpd="sng">
                <a:solidFill>
                  <a:srgbClr val="5F7D95"/>
                </a:solidFill>
                <a:prstDash val="solid"/>
                <a:round/>
                <a:headEnd type="none" w="sm" len="sm"/>
                <a:tailEnd type="none" w="sm" len="sm"/>
              </a:ln>
            </p:spPr>
            <p:txBody>
              <a:bodyPr spcFirstLastPara="1" wrap="square" lIns="0" tIns="0" rIns="0" bIns="0" anchor="t" anchorCtr="0">
                <a:noAutofit/>
              </a:bodyPr>
              <a:lstStyle/>
              <a:p>
                <a:endParaRPr sz="1200"/>
              </a:p>
            </p:txBody>
          </p:sp>
        </p:grpSp>
        <p:grpSp>
          <p:nvGrpSpPr>
            <p:cNvPr id="8127" name="Google Shape;8127;p74"/>
            <p:cNvGrpSpPr/>
            <p:nvPr/>
          </p:nvGrpSpPr>
          <p:grpSpPr>
            <a:xfrm>
              <a:off x="5551525" y="2910889"/>
              <a:ext cx="520901" cy="610283"/>
              <a:chOff x="5551525" y="2910889"/>
              <a:chExt cx="520901" cy="610283"/>
            </a:xfrm>
          </p:grpSpPr>
          <p:sp>
            <p:nvSpPr>
              <p:cNvPr id="8128" name="Google Shape;8128;p74"/>
              <p:cNvSpPr/>
              <p:nvPr/>
            </p:nvSpPr>
            <p:spPr>
              <a:xfrm>
                <a:off x="5743962" y="3236669"/>
                <a:ext cx="328465" cy="284502"/>
              </a:xfrm>
              <a:custGeom>
                <a:avLst/>
                <a:gdLst/>
                <a:ahLst/>
                <a:cxnLst/>
                <a:rect l="l" t="t" r="r" b="b"/>
                <a:pathLst>
                  <a:path w="2576195" h="2231390" extrusionOk="0">
                    <a:moveTo>
                      <a:pt x="2576042" y="0"/>
                    </a:moveTo>
                    <a:lnTo>
                      <a:pt x="0" y="0"/>
                    </a:lnTo>
                    <a:lnTo>
                      <a:pt x="1288021" y="2230920"/>
                    </a:lnTo>
                    <a:lnTo>
                      <a:pt x="2576042" y="0"/>
                    </a:lnTo>
                    <a:close/>
                  </a:path>
                </a:pathLst>
              </a:custGeom>
              <a:noFill/>
              <a:ln w="9525" cap="flat" cmpd="sng">
                <a:solidFill>
                  <a:srgbClr val="E3E9ED"/>
                </a:solidFill>
                <a:prstDash val="solid"/>
                <a:round/>
                <a:headEnd type="none" w="sm" len="sm"/>
                <a:tailEnd type="none" w="sm" len="sm"/>
              </a:ln>
            </p:spPr>
            <p:txBody>
              <a:bodyPr spcFirstLastPara="1" wrap="square" lIns="0" tIns="0" rIns="0" bIns="0" anchor="t" anchorCtr="0">
                <a:noAutofit/>
              </a:bodyPr>
              <a:lstStyle/>
              <a:p>
                <a:endParaRPr sz="1200"/>
              </a:p>
            </p:txBody>
          </p:sp>
          <p:sp>
            <p:nvSpPr>
              <p:cNvPr id="8129" name="Google Shape;8129;p74"/>
              <p:cNvSpPr/>
              <p:nvPr/>
            </p:nvSpPr>
            <p:spPr>
              <a:xfrm flipH="1">
                <a:off x="5551525" y="2910889"/>
                <a:ext cx="208964" cy="328741"/>
              </a:xfrm>
              <a:custGeom>
                <a:avLst/>
                <a:gdLst/>
                <a:ahLst/>
                <a:cxnLst/>
                <a:rect l="l" t="t" r="r" b="b"/>
                <a:pathLst>
                  <a:path w="1638934" h="2306954" extrusionOk="0">
                    <a:moveTo>
                      <a:pt x="1638680" y="0"/>
                    </a:moveTo>
                    <a:lnTo>
                      <a:pt x="697255" y="0"/>
                    </a:lnTo>
                    <a:lnTo>
                      <a:pt x="697255" y="2306535"/>
                    </a:lnTo>
                    <a:lnTo>
                      <a:pt x="0" y="2306535"/>
                    </a:lnTo>
                  </a:path>
                </a:pathLst>
              </a:custGeom>
              <a:noFill/>
              <a:ln w="9525" cap="flat" cmpd="sng">
                <a:solidFill>
                  <a:srgbClr val="E3E9ED"/>
                </a:solidFill>
                <a:prstDash val="solid"/>
                <a:round/>
                <a:headEnd type="none" w="sm" len="sm"/>
                <a:tailEnd type="none" w="sm" len="sm"/>
              </a:ln>
            </p:spPr>
            <p:txBody>
              <a:bodyPr spcFirstLastPara="1" wrap="square" lIns="0" tIns="0" rIns="0" bIns="0" anchor="t" anchorCtr="0">
                <a:noAutofit/>
              </a:bodyPr>
              <a:lstStyle/>
              <a:p>
                <a:endParaRPr sz="1200"/>
              </a:p>
            </p:txBody>
          </p:sp>
        </p:grpSp>
        <p:grpSp>
          <p:nvGrpSpPr>
            <p:cNvPr id="8130" name="Google Shape;8130;p74"/>
            <p:cNvGrpSpPr/>
            <p:nvPr/>
          </p:nvGrpSpPr>
          <p:grpSpPr>
            <a:xfrm>
              <a:off x="5743962" y="2919100"/>
              <a:ext cx="623674" cy="284502"/>
              <a:chOff x="5743962" y="2919100"/>
              <a:chExt cx="623674" cy="284502"/>
            </a:xfrm>
          </p:grpSpPr>
          <p:sp>
            <p:nvSpPr>
              <p:cNvPr id="8131" name="Google Shape;8131;p74"/>
              <p:cNvSpPr/>
              <p:nvPr/>
            </p:nvSpPr>
            <p:spPr>
              <a:xfrm>
                <a:off x="5743962" y="2919100"/>
                <a:ext cx="328465" cy="284502"/>
              </a:xfrm>
              <a:custGeom>
                <a:avLst/>
                <a:gdLst/>
                <a:ahLst/>
                <a:cxnLst/>
                <a:rect l="l" t="t" r="r" b="b"/>
                <a:pathLst>
                  <a:path w="2576195" h="2231390" extrusionOk="0">
                    <a:moveTo>
                      <a:pt x="1288021" y="0"/>
                    </a:moveTo>
                    <a:lnTo>
                      <a:pt x="0" y="2230920"/>
                    </a:lnTo>
                    <a:lnTo>
                      <a:pt x="2576042" y="2230920"/>
                    </a:lnTo>
                    <a:lnTo>
                      <a:pt x="1288021" y="0"/>
                    </a:lnTo>
                    <a:close/>
                  </a:path>
                </a:pathLst>
              </a:custGeom>
              <a:noFill/>
              <a:ln w="9525" cap="flat" cmpd="sng">
                <a:solidFill>
                  <a:srgbClr val="435D74"/>
                </a:solidFill>
                <a:prstDash val="solid"/>
                <a:round/>
                <a:headEnd type="none" w="sm" len="sm"/>
                <a:tailEnd type="none" w="sm" len="sm"/>
              </a:ln>
            </p:spPr>
            <p:txBody>
              <a:bodyPr spcFirstLastPara="1" wrap="square" lIns="0" tIns="0" rIns="0" bIns="0" anchor="t" anchorCtr="0">
                <a:noAutofit/>
              </a:bodyPr>
              <a:lstStyle/>
              <a:p>
                <a:endParaRPr sz="1200"/>
              </a:p>
            </p:txBody>
          </p:sp>
          <p:sp>
            <p:nvSpPr>
              <p:cNvPr id="8132" name="Google Shape;8132;p74"/>
              <p:cNvSpPr/>
              <p:nvPr/>
            </p:nvSpPr>
            <p:spPr>
              <a:xfrm>
                <a:off x="6060335" y="2920591"/>
                <a:ext cx="307300" cy="282602"/>
              </a:xfrm>
              <a:custGeom>
                <a:avLst/>
                <a:gdLst/>
                <a:ahLst/>
                <a:cxnLst/>
                <a:rect l="l" t="t" r="r" b="b"/>
                <a:pathLst>
                  <a:path w="1638934" h="2306954" extrusionOk="0">
                    <a:moveTo>
                      <a:pt x="1638680" y="0"/>
                    </a:moveTo>
                    <a:lnTo>
                      <a:pt x="697255" y="0"/>
                    </a:lnTo>
                    <a:lnTo>
                      <a:pt x="697255" y="2306535"/>
                    </a:lnTo>
                    <a:lnTo>
                      <a:pt x="0" y="2306535"/>
                    </a:lnTo>
                  </a:path>
                </a:pathLst>
              </a:custGeom>
              <a:noFill/>
              <a:ln w="9525" cap="flat" cmpd="sng">
                <a:solidFill>
                  <a:srgbClr val="435D74"/>
                </a:solidFill>
                <a:prstDash val="solid"/>
                <a:round/>
                <a:headEnd type="none" w="sm" len="sm"/>
                <a:tailEnd type="none" w="sm" len="sm"/>
              </a:ln>
            </p:spPr>
            <p:txBody>
              <a:bodyPr spcFirstLastPara="1" wrap="square" lIns="0" tIns="0" rIns="0" bIns="0" anchor="t" anchorCtr="0">
                <a:noAutofit/>
              </a:bodyPr>
              <a:lstStyle/>
              <a:p>
                <a:endParaRPr sz="1200"/>
              </a:p>
            </p:txBody>
          </p:sp>
        </p:grpSp>
      </p:grpSp>
      <p:grpSp>
        <p:nvGrpSpPr>
          <p:cNvPr id="8133" name="Google Shape;8133;p74"/>
          <p:cNvGrpSpPr/>
          <p:nvPr/>
        </p:nvGrpSpPr>
        <p:grpSpPr>
          <a:xfrm>
            <a:off x="10091824" y="2472712"/>
            <a:ext cx="1166635" cy="959467"/>
            <a:chOff x="7608988" y="2093194"/>
            <a:chExt cx="817276" cy="672147"/>
          </a:xfrm>
        </p:grpSpPr>
        <p:cxnSp>
          <p:nvCxnSpPr>
            <p:cNvPr id="8134" name="Google Shape;8134;p74"/>
            <p:cNvCxnSpPr/>
            <p:nvPr/>
          </p:nvCxnSpPr>
          <p:spPr>
            <a:xfrm rot="5400000" flipH="1">
              <a:off x="7620257" y="2136491"/>
              <a:ext cx="129900" cy="111300"/>
            </a:xfrm>
            <a:prstGeom prst="bentConnector3">
              <a:avLst>
                <a:gd name="adj1" fmla="val 50000"/>
              </a:avLst>
            </a:prstGeom>
            <a:noFill/>
            <a:ln w="9525" cap="flat" cmpd="sng">
              <a:solidFill>
                <a:srgbClr val="667E92"/>
              </a:solidFill>
              <a:prstDash val="solid"/>
              <a:round/>
              <a:headEnd type="none" w="med" len="med"/>
              <a:tailEnd type="none" w="med" len="med"/>
            </a:ln>
          </p:spPr>
        </p:cxnSp>
        <p:cxnSp>
          <p:nvCxnSpPr>
            <p:cNvPr id="8135" name="Google Shape;8135;p74"/>
            <p:cNvCxnSpPr/>
            <p:nvPr/>
          </p:nvCxnSpPr>
          <p:spPr>
            <a:xfrm rot="-5400000">
              <a:off x="8285120" y="2136491"/>
              <a:ext cx="129900" cy="111300"/>
            </a:xfrm>
            <a:prstGeom prst="bentConnector3">
              <a:avLst>
                <a:gd name="adj1" fmla="val 50000"/>
              </a:avLst>
            </a:prstGeom>
            <a:noFill/>
            <a:ln w="9525" cap="flat" cmpd="sng">
              <a:solidFill>
                <a:srgbClr val="667E92"/>
              </a:solidFill>
              <a:prstDash val="solid"/>
              <a:round/>
              <a:headEnd type="none" w="med" len="med"/>
              <a:tailEnd type="none" w="med" len="med"/>
            </a:ln>
          </p:spPr>
        </p:cxnSp>
        <p:cxnSp>
          <p:nvCxnSpPr>
            <p:cNvPr id="8136" name="Google Shape;8136;p74"/>
            <p:cNvCxnSpPr/>
            <p:nvPr/>
          </p:nvCxnSpPr>
          <p:spPr>
            <a:xfrm rot="5400000">
              <a:off x="7620257" y="2644741"/>
              <a:ext cx="129900" cy="111300"/>
            </a:xfrm>
            <a:prstGeom prst="bentConnector3">
              <a:avLst>
                <a:gd name="adj1" fmla="val 50000"/>
              </a:avLst>
            </a:prstGeom>
            <a:noFill/>
            <a:ln w="9525" cap="flat" cmpd="sng">
              <a:solidFill>
                <a:srgbClr val="667E92"/>
              </a:solidFill>
              <a:prstDash val="solid"/>
              <a:round/>
              <a:headEnd type="none" w="med" len="med"/>
              <a:tailEnd type="none" w="med" len="med"/>
            </a:ln>
          </p:spPr>
        </p:cxnSp>
        <p:cxnSp>
          <p:nvCxnSpPr>
            <p:cNvPr id="8137" name="Google Shape;8137;p74"/>
            <p:cNvCxnSpPr/>
            <p:nvPr/>
          </p:nvCxnSpPr>
          <p:spPr>
            <a:xfrm rot="-5400000" flipH="1">
              <a:off x="8285120" y="2644741"/>
              <a:ext cx="129900" cy="111300"/>
            </a:xfrm>
            <a:prstGeom prst="bentConnector3">
              <a:avLst>
                <a:gd name="adj1" fmla="val 50000"/>
              </a:avLst>
            </a:prstGeom>
            <a:noFill/>
            <a:ln w="9525" cap="flat" cmpd="sng">
              <a:solidFill>
                <a:srgbClr val="667E92"/>
              </a:solidFill>
              <a:prstDash val="solid"/>
              <a:round/>
              <a:headEnd type="none" w="med" len="med"/>
              <a:tailEnd type="none" w="med" len="med"/>
            </a:ln>
          </p:spPr>
        </p:cxnSp>
        <p:cxnSp>
          <p:nvCxnSpPr>
            <p:cNvPr id="8138" name="Google Shape;8138;p74"/>
            <p:cNvCxnSpPr/>
            <p:nvPr/>
          </p:nvCxnSpPr>
          <p:spPr>
            <a:xfrm rot="10800000">
              <a:off x="7608988" y="2425132"/>
              <a:ext cx="83400" cy="0"/>
            </a:xfrm>
            <a:prstGeom prst="straightConnector1">
              <a:avLst/>
            </a:prstGeom>
            <a:noFill/>
            <a:ln w="9525" cap="flat" cmpd="sng">
              <a:solidFill>
                <a:srgbClr val="667E92"/>
              </a:solidFill>
              <a:prstDash val="solid"/>
              <a:round/>
              <a:headEnd type="none" w="med" len="med"/>
              <a:tailEnd type="none" w="med" len="med"/>
            </a:ln>
          </p:spPr>
        </p:cxnSp>
        <p:cxnSp>
          <p:nvCxnSpPr>
            <p:cNvPr id="8139" name="Google Shape;8139;p74"/>
            <p:cNvCxnSpPr/>
            <p:nvPr/>
          </p:nvCxnSpPr>
          <p:spPr>
            <a:xfrm rot="10800000">
              <a:off x="8342865" y="2425132"/>
              <a:ext cx="83400" cy="0"/>
            </a:xfrm>
            <a:prstGeom prst="straightConnector1">
              <a:avLst/>
            </a:prstGeom>
            <a:noFill/>
            <a:ln w="9525" cap="flat" cmpd="sng">
              <a:solidFill>
                <a:srgbClr val="667E92"/>
              </a:solidFill>
              <a:prstDash val="solid"/>
              <a:round/>
              <a:headEnd type="none" w="med" len="med"/>
              <a:tailEnd type="none" w="med" len="med"/>
            </a:ln>
          </p:spPr>
        </p:cxnSp>
        <p:grpSp>
          <p:nvGrpSpPr>
            <p:cNvPr id="8140" name="Google Shape;8140;p74"/>
            <p:cNvGrpSpPr/>
            <p:nvPr/>
          </p:nvGrpSpPr>
          <p:grpSpPr>
            <a:xfrm>
              <a:off x="7721175" y="2093194"/>
              <a:ext cx="599587" cy="623846"/>
              <a:chOff x="7721175" y="2093194"/>
              <a:chExt cx="599587" cy="623846"/>
            </a:xfrm>
          </p:grpSpPr>
          <p:grpSp>
            <p:nvGrpSpPr>
              <p:cNvPr id="8141" name="Google Shape;8141;p74"/>
              <p:cNvGrpSpPr/>
              <p:nvPr/>
            </p:nvGrpSpPr>
            <p:grpSpPr>
              <a:xfrm>
                <a:off x="7721175" y="2093194"/>
                <a:ext cx="291605" cy="623846"/>
                <a:chOff x="9405575" y="2061418"/>
                <a:chExt cx="291605" cy="623846"/>
              </a:xfrm>
            </p:grpSpPr>
            <p:sp>
              <p:nvSpPr>
                <p:cNvPr id="8142" name="Google Shape;8142;p74"/>
                <p:cNvSpPr/>
                <p:nvPr/>
              </p:nvSpPr>
              <p:spPr>
                <a:xfrm>
                  <a:off x="9405575" y="2061418"/>
                  <a:ext cx="291379" cy="623846"/>
                </a:xfrm>
                <a:custGeom>
                  <a:avLst/>
                  <a:gdLst/>
                  <a:ahLst/>
                  <a:cxnLst/>
                  <a:rect l="l" t="t" r="r" b="b"/>
                  <a:pathLst>
                    <a:path w="21253" h="45503" extrusionOk="0">
                      <a:moveTo>
                        <a:pt x="17225" y="1059"/>
                      </a:moveTo>
                      <a:cubicBezTo>
                        <a:pt x="20066" y="1059"/>
                        <a:pt x="20192" y="4831"/>
                        <a:pt x="20195" y="4980"/>
                      </a:cubicBezTo>
                      <a:lnTo>
                        <a:pt x="20195" y="42658"/>
                      </a:lnTo>
                      <a:cubicBezTo>
                        <a:pt x="19755" y="43076"/>
                        <a:pt x="18011" y="44441"/>
                        <a:pt x="14035" y="44441"/>
                      </a:cubicBezTo>
                      <a:cubicBezTo>
                        <a:pt x="9143" y="44441"/>
                        <a:pt x="6607" y="41481"/>
                        <a:pt x="6264" y="38549"/>
                      </a:cubicBezTo>
                      <a:cubicBezTo>
                        <a:pt x="6238" y="38342"/>
                        <a:pt x="6089" y="38168"/>
                        <a:pt x="5889" y="38106"/>
                      </a:cubicBezTo>
                      <a:cubicBezTo>
                        <a:pt x="5769" y="38071"/>
                        <a:pt x="2987" y="37194"/>
                        <a:pt x="3045" y="34127"/>
                      </a:cubicBezTo>
                      <a:cubicBezTo>
                        <a:pt x="3067" y="32998"/>
                        <a:pt x="3194" y="32212"/>
                        <a:pt x="3449" y="31665"/>
                      </a:cubicBezTo>
                      <a:cubicBezTo>
                        <a:pt x="3449" y="31665"/>
                        <a:pt x="3682" y="31319"/>
                        <a:pt x="3685" y="31277"/>
                      </a:cubicBezTo>
                      <a:cubicBezTo>
                        <a:pt x="3740" y="31205"/>
                        <a:pt x="3799" y="31141"/>
                        <a:pt x="3863" y="31082"/>
                      </a:cubicBezTo>
                      <a:cubicBezTo>
                        <a:pt x="4404" y="30567"/>
                        <a:pt x="5365" y="30335"/>
                        <a:pt x="7020" y="30335"/>
                      </a:cubicBezTo>
                      <a:cubicBezTo>
                        <a:pt x="7247" y="30335"/>
                        <a:pt x="7486" y="30339"/>
                        <a:pt x="7739" y="30348"/>
                      </a:cubicBezTo>
                      <a:cubicBezTo>
                        <a:pt x="8968" y="30388"/>
                        <a:pt x="10320" y="30407"/>
                        <a:pt x="11768" y="30407"/>
                      </a:cubicBezTo>
                      <a:cubicBezTo>
                        <a:pt x="11975" y="30407"/>
                        <a:pt x="12184" y="30407"/>
                        <a:pt x="12395" y="30406"/>
                      </a:cubicBezTo>
                      <a:lnTo>
                        <a:pt x="12408" y="30406"/>
                      </a:lnTo>
                      <a:cubicBezTo>
                        <a:pt x="12410" y="30406"/>
                        <a:pt x="12412" y="30406"/>
                        <a:pt x="12414" y="30406"/>
                      </a:cubicBezTo>
                      <a:cubicBezTo>
                        <a:pt x="14155" y="30406"/>
                        <a:pt x="15565" y="31819"/>
                        <a:pt x="15565" y="33561"/>
                      </a:cubicBezTo>
                      <a:lnTo>
                        <a:pt x="15565" y="35495"/>
                      </a:lnTo>
                      <a:cubicBezTo>
                        <a:pt x="15559" y="35793"/>
                        <a:pt x="15798" y="36039"/>
                        <a:pt x="16096" y="36039"/>
                      </a:cubicBezTo>
                      <a:cubicBezTo>
                        <a:pt x="16394" y="36039"/>
                        <a:pt x="16636" y="35793"/>
                        <a:pt x="16627" y="35495"/>
                      </a:cubicBezTo>
                      <a:lnTo>
                        <a:pt x="16627" y="33561"/>
                      </a:lnTo>
                      <a:cubicBezTo>
                        <a:pt x="16627" y="31233"/>
                        <a:pt x="14740" y="29345"/>
                        <a:pt x="12414" y="29345"/>
                      </a:cubicBezTo>
                      <a:cubicBezTo>
                        <a:pt x="12412" y="29345"/>
                        <a:pt x="12410" y="29345"/>
                        <a:pt x="12408" y="29345"/>
                      </a:cubicBezTo>
                      <a:lnTo>
                        <a:pt x="12392" y="29345"/>
                      </a:lnTo>
                      <a:cubicBezTo>
                        <a:pt x="12202" y="29346"/>
                        <a:pt x="12014" y="29346"/>
                        <a:pt x="11828" y="29346"/>
                      </a:cubicBezTo>
                      <a:cubicBezTo>
                        <a:pt x="10369" y="29346"/>
                        <a:pt x="9008" y="29324"/>
                        <a:pt x="7772" y="29287"/>
                      </a:cubicBezTo>
                      <a:cubicBezTo>
                        <a:pt x="7513" y="29278"/>
                        <a:pt x="7267" y="29274"/>
                        <a:pt x="7033" y="29274"/>
                      </a:cubicBezTo>
                      <a:cubicBezTo>
                        <a:pt x="5050" y="29274"/>
                        <a:pt x="3893" y="29586"/>
                        <a:pt x="3135" y="30309"/>
                      </a:cubicBezTo>
                      <a:cubicBezTo>
                        <a:pt x="3058" y="30380"/>
                        <a:pt x="2987" y="30458"/>
                        <a:pt x="2922" y="30536"/>
                      </a:cubicBezTo>
                      <a:cubicBezTo>
                        <a:pt x="1045" y="29510"/>
                        <a:pt x="1084" y="26828"/>
                        <a:pt x="1084" y="26799"/>
                      </a:cubicBezTo>
                      <a:lnTo>
                        <a:pt x="1084" y="26786"/>
                      </a:lnTo>
                      <a:lnTo>
                        <a:pt x="1084" y="21470"/>
                      </a:lnTo>
                      <a:cubicBezTo>
                        <a:pt x="1084" y="19979"/>
                        <a:pt x="1450" y="18885"/>
                        <a:pt x="2168" y="18212"/>
                      </a:cubicBezTo>
                      <a:cubicBezTo>
                        <a:pt x="2905" y="17528"/>
                        <a:pt x="3830" y="17480"/>
                        <a:pt x="4078" y="17480"/>
                      </a:cubicBezTo>
                      <a:cubicBezTo>
                        <a:pt x="4118" y="17480"/>
                        <a:pt x="4141" y="17481"/>
                        <a:pt x="4142" y="17481"/>
                      </a:cubicBezTo>
                      <a:cubicBezTo>
                        <a:pt x="4157" y="17483"/>
                        <a:pt x="4172" y="17483"/>
                        <a:pt x="4186" y="17483"/>
                      </a:cubicBezTo>
                      <a:cubicBezTo>
                        <a:pt x="4474" y="17483"/>
                        <a:pt x="4714" y="17249"/>
                        <a:pt x="4714" y="16954"/>
                      </a:cubicBezTo>
                      <a:lnTo>
                        <a:pt x="4714" y="12072"/>
                      </a:lnTo>
                      <a:cubicBezTo>
                        <a:pt x="4714" y="11082"/>
                        <a:pt x="4986" y="10325"/>
                        <a:pt x="5523" y="9820"/>
                      </a:cubicBezTo>
                      <a:cubicBezTo>
                        <a:pt x="6270" y="9115"/>
                        <a:pt x="7348" y="9065"/>
                        <a:pt x="7647" y="9065"/>
                      </a:cubicBezTo>
                      <a:cubicBezTo>
                        <a:pt x="7696" y="9065"/>
                        <a:pt x="7724" y="9066"/>
                        <a:pt x="7726" y="9066"/>
                      </a:cubicBezTo>
                      <a:cubicBezTo>
                        <a:pt x="7739" y="9067"/>
                        <a:pt x="7751" y="9067"/>
                        <a:pt x="7763" y="9067"/>
                      </a:cubicBezTo>
                      <a:cubicBezTo>
                        <a:pt x="8253" y="9067"/>
                        <a:pt x="8483" y="8447"/>
                        <a:pt x="8095" y="8128"/>
                      </a:cubicBezTo>
                      <a:cubicBezTo>
                        <a:pt x="7911" y="7976"/>
                        <a:pt x="7749" y="7749"/>
                        <a:pt x="7937" y="7216"/>
                      </a:cubicBezTo>
                      <a:cubicBezTo>
                        <a:pt x="8312" y="6167"/>
                        <a:pt x="9878" y="4614"/>
                        <a:pt x="11929" y="3269"/>
                      </a:cubicBezTo>
                      <a:cubicBezTo>
                        <a:pt x="13967" y="1926"/>
                        <a:pt x="16044" y="1059"/>
                        <a:pt x="17225" y="1059"/>
                      </a:cubicBezTo>
                      <a:close/>
                      <a:moveTo>
                        <a:pt x="17222" y="1"/>
                      </a:moveTo>
                      <a:cubicBezTo>
                        <a:pt x="14145" y="1"/>
                        <a:pt x="7898" y="4168"/>
                        <a:pt x="6937" y="6863"/>
                      </a:cubicBezTo>
                      <a:cubicBezTo>
                        <a:pt x="6782" y="7300"/>
                        <a:pt x="6752" y="7711"/>
                        <a:pt x="6846" y="8076"/>
                      </a:cubicBezTo>
                      <a:cubicBezTo>
                        <a:pt x="6241" y="8180"/>
                        <a:pt x="5452" y="8435"/>
                        <a:pt x="4805" y="9040"/>
                      </a:cubicBezTo>
                      <a:cubicBezTo>
                        <a:pt x="4041" y="9755"/>
                        <a:pt x="3656" y="10778"/>
                        <a:pt x="3656" y="12075"/>
                      </a:cubicBezTo>
                      <a:lnTo>
                        <a:pt x="3656" y="16446"/>
                      </a:lnTo>
                      <a:cubicBezTo>
                        <a:pt x="3093" y="16511"/>
                        <a:pt x="2220" y="16727"/>
                        <a:pt x="1460" y="17426"/>
                      </a:cubicBezTo>
                      <a:cubicBezTo>
                        <a:pt x="508" y="18303"/>
                        <a:pt x="23" y="19665"/>
                        <a:pt x="23" y="21470"/>
                      </a:cubicBezTo>
                      <a:lnTo>
                        <a:pt x="23" y="26779"/>
                      </a:lnTo>
                      <a:cubicBezTo>
                        <a:pt x="20" y="27006"/>
                        <a:pt x="0" y="30147"/>
                        <a:pt x="2388" y="31454"/>
                      </a:cubicBezTo>
                      <a:cubicBezTo>
                        <a:pt x="2136" y="32118"/>
                        <a:pt x="2006" y="32975"/>
                        <a:pt x="1984" y="34107"/>
                      </a:cubicBezTo>
                      <a:cubicBezTo>
                        <a:pt x="1922" y="37288"/>
                        <a:pt x="4352" y="38614"/>
                        <a:pt x="5254" y="38996"/>
                      </a:cubicBezTo>
                      <a:cubicBezTo>
                        <a:pt x="5533" y="40711"/>
                        <a:pt x="6429" y="42273"/>
                        <a:pt x="7797" y="43428"/>
                      </a:cubicBezTo>
                      <a:cubicBezTo>
                        <a:pt x="9405" y="44784"/>
                        <a:pt x="11560" y="45502"/>
                        <a:pt x="14035" y="45502"/>
                      </a:cubicBezTo>
                      <a:cubicBezTo>
                        <a:pt x="19270" y="45502"/>
                        <a:pt x="21065" y="43292"/>
                        <a:pt x="21140" y="43199"/>
                      </a:cubicBezTo>
                      <a:cubicBezTo>
                        <a:pt x="21214" y="43105"/>
                        <a:pt x="21253" y="42992"/>
                        <a:pt x="21253" y="42872"/>
                      </a:cubicBezTo>
                      <a:lnTo>
                        <a:pt x="21253" y="4967"/>
                      </a:lnTo>
                      <a:cubicBezTo>
                        <a:pt x="21217" y="3249"/>
                        <a:pt x="20328" y="1"/>
                        <a:pt x="17222" y="1"/>
                      </a:cubicBezTo>
                      <a:close/>
                    </a:path>
                  </a:pathLst>
                </a:custGeom>
                <a:solidFill>
                  <a:srgbClr val="445D73"/>
                </a:solidFill>
                <a:ln>
                  <a:noFill/>
                </a:ln>
              </p:spPr>
              <p:txBody>
                <a:bodyPr spcFirstLastPara="1" wrap="square" lIns="121900" tIns="121900" rIns="121900" bIns="121900" anchor="ctr" anchorCtr="0">
                  <a:noAutofit/>
                </a:bodyPr>
                <a:lstStyle/>
                <a:p>
                  <a:endParaRPr sz="2400"/>
                </a:p>
              </p:txBody>
            </p:sp>
            <p:sp>
              <p:nvSpPr>
                <p:cNvPr id="8143" name="Google Shape;8143;p74"/>
                <p:cNvSpPr/>
                <p:nvPr/>
              </p:nvSpPr>
              <p:spPr>
                <a:xfrm>
                  <a:off x="9535402" y="2540968"/>
                  <a:ext cx="161778" cy="68948"/>
                </a:xfrm>
                <a:custGeom>
                  <a:avLst/>
                  <a:gdLst/>
                  <a:ahLst/>
                  <a:cxnLst/>
                  <a:rect l="l" t="t" r="r" b="b"/>
                  <a:pathLst>
                    <a:path w="11800" h="5029" extrusionOk="0">
                      <a:moveTo>
                        <a:pt x="11270" y="1"/>
                      </a:moveTo>
                      <a:cubicBezTo>
                        <a:pt x="11264" y="1"/>
                        <a:pt x="11258" y="1"/>
                        <a:pt x="11252" y="1"/>
                      </a:cubicBezTo>
                      <a:lnTo>
                        <a:pt x="4326" y="1"/>
                      </a:lnTo>
                      <a:cubicBezTo>
                        <a:pt x="1938" y="4"/>
                        <a:pt x="0" y="1939"/>
                        <a:pt x="0" y="4327"/>
                      </a:cubicBezTo>
                      <a:lnTo>
                        <a:pt x="0" y="4498"/>
                      </a:lnTo>
                      <a:cubicBezTo>
                        <a:pt x="0" y="4789"/>
                        <a:pt x="236" y="5029"/>
                        <a:pt x="527" y="5029"/>
                      </a:cubicBezTo>
                      <a:cubicBezTo>
                        <a:pt x="822" y="5029"/>
                        <a:pt x="1061" y="4789"/>
                        <a:pt x="1058" y="4498"/>
                      </a:cubicBezTo>
                      <a:lnTo>
                        <a:pt x="1058" y="4327"/>
                      </a:lnTo>
                      <a:cubicBezTo>
                        <a:pt x="1061" y="2524"/>
                        <a:pt x="2524" y="1062"/>
                        <a:pt x="4326" y="1062"/>
                      </a:cubicBezTo>
                      <a:lnTo>
                        <a:pt x="11252" y="1062"/>
                      </a:lnTo>
                      <a:cubicBezTo>
                        <a:pt x="11256" y="1062"/>
                        <a:pt x="11260" y="1062"/>
                        <a:pt x="11264" y="1062"/>
                      </a:cubicBezTo>
                      <a:cubicBezTo>
                        <a:pt x="11557" y="1062"/>
                        <a:pt x="11799" y="825"/>
                        <a:pt x="11799" y="532"/>
                      </a:cubicBezTo>
                      <a:cubicBezTo>
                        <a:pt x="11799" y="237"/>
                        <a:pt x="11560" y="1"/>
                        <a:pt x="11270" y="1"/>
                      </a:cubicBezTo>
                      <a:close/>
                    </a:path>
                  </a:pathLst>
                </a:custGeom>
                <a:solidFill>
                  <a:srgbClr val="445D73"/>
                </a:solidFill>
                <a:ln>
                  <a:noFill/>
                </a:ln>
              </p:spPr>
              <p:txBody>
                <a:bodyPr spcFirstLastPara="1" wrap="square" lIns="121900" tIns="121900" rIns="121900" bIns="121900" anchor="ctr" anchorCtr="0">
                  <a:noAutofit/>
                </a:bodyPr>
                <a:lstStyle/>
                <a:p>
                  <a:endParaRPr sz="2400"/>
                </a:p>
              </p:txBody>
            </p:sp>
            <p:sp>
              <p:nvSpPr>
                <p:cNvPr id="8144" name="Google Shape;8144;p74"/>
                <p:cNvSpPr/>
                <p:nvPr/>
              </p:nvSpPr>
              <p:spPr>
                <a:xfrm>
                  <a:off x="9455875" y="2286606"/>
                  <a:ext cx="137251" cy="112148"/>
                </a:xfrm>
                <a:custGeom>
                  <a:avLst/>
                  <a:gdLst/>
                  <a:ahLst/>
                  <a:cxnLst/>
                  <a:rect l="l" t="t" r="r" b="b"/>
                  <a:pathLst>
                    <a:path w="10011" h="8180" extrusionOk="0">
                      <a:moveTo>
                        <a:pt x="515" y="1"/>
                      </a:moveTo>
                      <a:cubicBezTo>
                        <a:pt x="230" y="7"/>
                        <a:pt x="0" y="243"/>
                        <a:pt x="0" y="531"/>
                      </a:cubicBezTo>
                      <a:cubicBezTo>
                        <a:pt x="0" y="819"/>
                        <a:pt x="230" y="1052"/>
                        <a:pt x="515" y="1062"/>
                      </a:cubicBezTo>
                      <a:lnTo>
                        <a:pt x="4979" y="1062"/>
                      </a:lnTo>
                      <a:cubicBezTo>
                        <a:pt x="7173" y="1062"/>
                        <a:pt x="8946" y="2838"/>
                        <a:pt x="8949" y="5031"/>
                      </a:cubicBezTo>
                      <a:lnTo>
                        <a:pt x="8949" y="7649"/>
                      </a:lnTo>
                      <a:cubicBezTo>
                        <a:pt x="8949" y="7943"/>
                        <a:pt x="9188" y="8179"/>
                        <a:pt x="9480" y="8179"/>
                      </a:cubicBezTo>
                      <a:cubicBezTo>
                        <a:pt x="9771" y="8179"/>
                        <a:pt x="10010" y="7943"/>
                        <a:pt x="10010" y="7652"/>
                      </a:cubicBezTo>
                      <a:lnTo>
                        <a:pt x="10010" y="5031"/>
                      </a:lnTo>
                      <a:cubicBezTo>
                        <a:pt x="10007" y="2252"/>
                        <a:pt x="7758" y="4"/>
                        <a:pt x="4979" y="1"/>
                      </a:cubicBezTo>
                      <a:close/>
                    </a:path>
                  </a:pathLst>
                </a:custGeom>
                <a:solidFill>
                  <a:srgbClr val="445D73"/>
                </a:solidFill>
                <a:ln>
                  <a:noFill/>
                </a:ln>
              </p:spPr>
              <p:txBody>
                <a:bodyPr spcFirstLastPara="1" wrap="square" lIns="121900" tIns="121900" rIns="121900" bIns="121900" anchor="ctr" anchorCtr="0">
                  <a:noAutofit/>
                </a:bodyPr>
                <a:lstStyle/>
                <a:p>
                  <a:endParaRPr sz="2400"/>
                </a:p>
              </p:txBody>
            </p:sp>
            <p:sp>
              <p:nvSpPr>
                <p:cNvPr id="8145" name="Google Shape;8145;p74"/>
                <p:cNvSpPr/>
                <p:nvPr/>
              </p:nvSpPr>
              <p:spPr>
                <a:xfrm>
                  <a:off x="9578545" y="2355317"/>
                  <a:ext cx="116370" cy="14560"/>
                </a:xfrm>
                <a:custGeom>
                  <a:avLst/>
                  <a:gdLst/>
                  <a:ahLst/>
                  <a:cxnLst/>
                  <a:rect l="l" t="t" r="r" b="b"/>
                  <a:pathLst>
                    <a:path w="8488" h="1062" extrusionOk="0">
                      <a:moveTo>
                        <a:pt x="519" y="0"/>
                      </a:moveTo>
                      <a:cubicBezTo>
                        <a:pt x="231" y="10"/>
                        <a:pt x="1" y="243"/>
                        <a:pt x="1" y="531"/>
                      </a:cubicBezTo>
                      <a:cubicBezTo>
                        <a:pt x="1" y="819"/>
                        <a:pt x="231" y="1051"/>
                        <a:pt x="519" y="1061"/>
                      </a:cubicBezTo>
                      <a:lnTo>
                        <a:pt x="7973" y="1061"/>
                      </a:lnTo>
                      <a:cubicBezTo>
                        <a:pt x="8261" y="1051"/>
                        <a:pt x="8487" y="819"/>
                        <a:pt x="8487" y="531"/>
                      </a:cubicBezTo>
                      <a:cubicBezTo>
                        <a:pt x="8487" y="243"/>
                        <a:pt x="8261" y="10"/>
                        <a:pt x="7973" y="0"/>
                      </a:cubicBezTo>
                      <a:close/>
                    </a:path>
                  </a:pathLst>
                </a:custGeom>
                <a:solidFill>
                  <a:srgbClr val="445D73"/>
                </a:solidFill>
                <a:ln>
                  <a:noFill/>
                </a:ln>
              </p:spPr>
              <p:txBody>
                <a:bodyPr spcFirstLastPara="1" wrap="square" lIns="121900" tIns="121900" rIns="121900" bIns="121900" anchor="ctr" anchorCtr="0">
                  <a:noAutofit/>
                </a:bodyPr>
                <a:lstStyle/>
                <a:p>
                  <a:endParaRPr sz="2400"/>
                </a:p>
              </p:txBody>
            </p:sp>
            <p:sp>
              <p:nvSpPr>
                <p:cNvPr id="8146" name="Google Shape;8146;p74"/>
                <p:cNvSpPr/>
                <p:nvPr/>
              </p:nvSpPr>
              <p:spPr>
                <a:xfrm>
                  <a:off x="9533620" y="2389824"/>
                  <a:ext cx="104429" cy="58240"/>
                </a:xfrm>
                <a:custGeom>
                  <a:avLst/>
                  <a:gdLst/>
                  <a:ahLst/>
                  <a:cxnLst/>
                  <a:rect l="l" t="t" r="r" b="b"/>
                  <a:pathLst>
                    <a:path w="7617" h="4248" extrusionOk="0">
                      <a:moveTo>
                        <a:pt x="2890" y="0"/>
                      </a:moveTo>
                      <a:cubicBezTo>
                        <a:pt x="1295" y="0"/>
                        <a:pt x="4" y="1294"/>
                        <a:pt x="1" y="2889"/>
                      </a:cubicBezTo>
                      <a:lnTo>
                        <a:pt x="1" y="3439"/>
                      </a:lnTo>
                      <a:cubicBezTo>
                        <a:pt x="10" y="3724"/>
                        <a:pt x="243" y="3954"/>
                        <a:pt x="531" y="3954"/>
                      </a:cubicBezTo>
                      <a:cubicBezTo>
                        <a:pt x="819" y="3954"/>
                        <a:pt x="1055" y="3724"/>
                        <a:pt x="1062" y="3439"/>
                      </a:cubicBezTo>
                      <a:lnTo>
                        <a:pt x="1062" y="2889"/>
                      </a:lnTo>
                      <a:cubicBezTo>
                        <a:pt x="1062" y="1880"/>
                        <a:pt x="1880" y="1061"/>
                        <a:pt x="2890" y="1058"/>
                      </a:cubicBezTo>
                      <a:lnTo>
                        <a:pt x="4669" y="1058"/>
                      </a:lnTo>
                      <a:cubicBezTo>
                        <a:pt x="5711" y="1061"/>
                        <a:pt x="6555" y="1902"/>
                        <a:pt x="6555" y="2944"/>
                      </a:cubicBezTo>
                      <a:lnTo>
                        <a:pt x="6555" y="3717"/>
                      </a:lnTo>
                      <a:cubicBezTo>
                        <a:pt x="6555" y="4012"/>
                        <a:pt x="6795" y="4248"/>
                        <a:pt x="7086" y="4248"/>
                      </a:cubicBezTo>
                      <a:cubicBezTo>
                        <a:pt x="7380" y="4248"/>
                        <a:pt x="7617" y="4012"/>
                        <a:pt x="7617" y="3717"/>
                      </a:cubicBezTo>
                      <a:lnTo>
                        <a:pt x="7617" y="2944"/>
                      </a:lnTo>
                      <a:cubicBezTo>
                        <a:pt x="7613" y="1320"/>
                        <a:pt x="6297" y="0"/>
                        <a:pt x="4669" y="0"/>
                      </a:cubicBezTo>
                      <a:close/>
                    </a:path>
                  </a:pathLst>
                </a:custGeom>
                <a:solidFill>
                  <a:srgbClr val="445D73"/>
                </a:solidFill>
                <a:ln>
                  <a:noFill/>
                </a:ln>
              </p:spPr>
              <p:txBody>
                <a:bodyPr spcFirstLastPara="1" wrap="square" lIns="121900" tIns="121900" rIns="121900" bIns="121900" anchor="ctr" anchorCtr="0">
                  <a:noAutofit/>
                </a:bodyPr>
                <a:lstStyle/>
                <a:p>
                  <a:endParaRPr sz="2400"/>
                </a:p>
              </p:txBody>
            </p:sp>
            <p:sp>
              <p:nvSpPr>
                <p:cNvPr id="8147" name="Google Shape;8147;p74"/>
                <p:cNvSpPr/>
                <p:nvPr/>
              </p:nvSpPr>
              <p:spPr>
                <a:xfrm>
                  <a:off x="9504885" y="2171202"/>
                  <a:ext cx="97684" cy="14519"/>
                </a:xfrm>
                <a:custGeom>
                  <a:avLst/>
                  <a:gdLst/>
                  <a:ahLst/>
                  <a:cxnLst/>
                  <a:rect l="l" t="t" r="r" b="b"/>
                  <a:pathLst>
                    <a:path w="7125" h="1059" extrusionOk="0">
                      <a:moveTo>
                        <a:pt x="6598" y="0"/>
                      </a:moveTo>
                      <a:cubicBezTo>
                        <a:pt x="6592" y="0"/>
                        <a:pt x="6587" y="0"/>
                        <a:pt x="6581" y="0"/>
                      </a:cubicBezTo>
                      <a:lnTo>
                        <a:pt x="515" y="0"/>
                      </a:lnTo>
                      <a:cubicBezTo>
                        <a:pt x="227" y="7"/>
                        <a:pt x="0" y="243"/>
                        <a:pt x="0" y="528"/>
                      </a:cubicBezTo>
                      <a:cubicBezTo>
                        <a:pt x="0" y="816"/>
                        <a:pt x="227" y="1052"/>
                        <a:pt x="515" y="1058"/>
                      </a:cubicBezTo>
                      <a:lnTo>
                        <a:pt x="6581" y="1058"/>
                      </a:lnTo>
                      <a:cubicBezTo>
                        <a:pt x="6587" y="1058"/>
                        <a:pt x="6592" y="1059"/>
                        <a:pt x="6598" y="1059"/>
                      </a:cubicBezTo>
                      <a:cubicBezTo>
                        <a:pt x="6888" y="1059"/>
                        <a:pt x="7124" y="823"/>
                        <a:pt x="7124" y="528"/>
                      </a:cubicBezTo>
                      <a:cubicBezTo>
                        <a:pt x="7124" y="236"/>
                        <a:pt x="6888" y="0"/>
                        <a:pt x="6598" y="0"/>
                      </a:cubicBezTo>
                      <a:close/>
                    </a:path>
                  </a:pathLst>
                </a:custGeom>
                <a:solidFill>
                  <a:srgbClr val="445D73"/>
                </a:solidFill>
                <a:ln>
                  <a:noFill/>
                </a:ln>
              </p:spPr>
              <p:txBody>
                <a:bodyPr spcFirstLastPara="1" wrap="square" lIns="121900" tIns="121900" rIns="121900" bIns="121900" anchor="ctr" anchorCtr="0">
                  <a:noAutofit/>
                </a:bodyPr>
                <a:lstStyle/>
                <a:p>
                  <a:endParaRPr sz="2400"/>
                </a:p>
              </p:txBody>
            </p:sp>
            <p:sp>
              <p:nvSpPr>
                <p:cNvPr id="8148" name="Google Shape;8148;p74"/>
                <p:cNvSpPr/>
                <p:nvPr/>
              </p:nvSpPr>
              <p:spPr>
                <a:xfrm>
                  <a:off x="9587826" y="2129731"/>
                  <a:ext cx="106993" cy="97464"/>
                </a:xfrm>
                <a:custGeom>
                  <a:avLst/>
                  <a:gdLst/>
                  <a:ahLst/>
                  <a:cxnLst/>
                  <a:rect l="l" t="t" r="r" b="b"/>
                  <a:pathLst>
                    <a:path w="7804" h="7109" extrusionOk="0">
                      <a:moveTo>
                        <a:pt x="4230" y="0"/>
                      </a:moveTo>
                      <a:cubicBezTo>
                        <a:pt x="4224" y="0"/>
                        <a:pt x="4218" y="0"/>
                        <a:pt x="4213" y="0"/>
                      </a:cubicBezTo>
                      <a:lnTo>
                        <a:pt x="3339" y="0"/>
                      </a:lnTo>
                      <a:cubicBezTo>
                        <a:pt x="1495" y="0"/>
                        <a:pt x="3" y="1495"/>
                        <a:pt x="0" y="3336"/>
                      </a:cubicBezTo>
                      <a:lnTo>
                        <a:pt x="0" y="3850"/>
                      </a:lnTo>
                      <a:cubicBezTo>
                        <a:pt x="3" y="5649"/>
                        <a:pt x="1459" y="7108"/>
                        <a:pt x="3258" y="7108"/>
                      </a:cubicBezTo>
                      <a:lnTo>
                        <a:pt x="7286" y="7108"/>
                      </a:lnTo>
                      <a:cubicBezTo>
                        <a:pt x="7574" y="7102"/>
                        <a:pt x="7804" y="6866"/>
                        <a:pt x="7804" y="6578"/>
                      </a:cubicBezTo>
                      <a:cubicBezTo>
                        <a:pt x="7804" y="6290"/>
                        <a:pt x="7574" y="6057"/>
                        <a:pt x="7286" y="6047"/>
                      </a:cubicBezTo>
                      <a:lnTo>
                        <a:pt x="3258" y="6047"/>
                      </a:lnTo>
                      <a:cubicBezTo>
                        <a:pt x="2045" y="6047"/>
                        <a:pt x="1061" y="5064"/>
                        <a:pt x="1061" y="3850"/>
                      </a:cubicBezTo>
                      <a:lnTo>
                        <a:pt x="1061" y="3336"/>
                      </a:lnTo>
                      <a:cubicBezTo>
                        <a:pt x="1061" y="2081"/>
                        <a:pt x="2080" y="1061"/>
                        <a:pt x="3339" y="1058"/>
                      </a:cubicBezTo>
                      <a:lnTo>
                        <a:pt x="4213" y="1058"/>
                      </a:lnTo>
                      <a:cubicBezTo>
                        <a:pt x="4218" y="1058"/>
                        <a:pt x="4224" y="1059"/>
                        <a:pt x="4230" y="1059"/>
                      </a:cubicBezTo>
                      <a:cubicBezTo>
                        <a:pt x="4520" y="1059"/>
                        <a:pt x="4756" y="823"/>
                        <a:pt x="4756" y="528"/>
                      </a:cubicBezTo>
                      <a:cubicBezTo>
                        <a:pt x="4756" y="236"/>
                        <a:pt x="4520" y="0"/>
                        <a:pt x="4230" y="0"/>
                      </a:cubicBezTo>
                      <a:close/>
                    </a:path>
                  </a:pathLst>
                </a:custGeom>
                <a:solidFill>
                  <a:srgbClr val="445D73"/>
                </a:solidFill>
                <a:ln>
                  <a:noFill/>
                </a:ln>
              </p:spPr>
              <p:txBody>
                <a:bodyPr spcFirstLastPara="1" wrap="square" lIns="121900" tIns="121900" rIns="121900" bIns="121900" anchor="ctr" anchorCtr="0">
                  <a:noAutofit/>
                </a:bodyPr>
                <a:lstStyle/>
                <a:p>
                  <a:endParaRPr sz="2400"/>
                </a:p>
              </p:txBody>
            </p:sp>
          </p:grpSp>
          <p:grpSp>
            <p:nvGrpSpPr>
              <p:cNvPr id="8149" name="Google Shape;8149;p74"/>
              <p:cNvGrpSpPr/>
              <p:nvPr/>
            </p:nvGrpSpPr>
            <p:grpSpPr>
              <a:xfrm flipH="1">
                <a:off x="8029157" y="2093194"/>
                <a:ext cx="291605" cy="623846"/>
                <a:chOff x="9405575" y="2061418"/>
                <a:chExt cx="291605" cy="623846"/>
              </a:xfrm>
            </p:grpSpPr>
            <p:sp>
              <p:nvSpPr>
                <p:cNvPr id="8150" name="Google Shape;8150;p74"/>
                <p:cNvSpPr/>
                <p:nvPr/>
              </p:nvSpPr>
              <p:spPr>
                <a:xfrm>
                  <a:off x="9405575" y="2061418"/>
                  <a:ext cx="291379" cy="623846"/>
                </a:xfrm>
                <a:custGeom>
                  <a:avLst/>
                  <a:gdLst/>
                  <a:ahLst/>
                  <a:cxnLst/>
                  <a:rect l="l" t="t" r="r" b="b"/>
                  <a:pathLst>
                    <a:path w="21253" h="45503" extrusionOk="0">
                      <a:moveTo>
                        <a:pt x="17225" y="1059"/>
                      </a:moveTo>
                      <a:cubicBezTo>
                        <a:pt x="20066" y="1059"/>
                        <a:pt x="20192" y="4831"/>
                        <a:pt x="20195" y="4980"/>
                      </a:cubicBezTo>
                      <a:lnTo>
                        <a:pt x="20195" y="42658"/>
                      </a:lnTo>
                      <a:cubicBezTo>
                        <a:pt x="19755" y="43076"/>
                        <a:pt x="18011" y="44441"/>
                        <a:pt x="14035" y="44441"/>
                      </a:cubicBezTo>
                      <a:cubicBezTo>
                        <a:pt x="9143" y="44441"/>
                        <a:pt x="6607" y="41481"/>
                        <a:pt x="6264" y="38549"/>
                      </a:cubicBezTo>
                      <a:cubicBezTo>
                        <a:pt x="6238" y="38342"/>
                        <a:pt x="6089" y="38168"/>
                        <a:pt x="5889" y="38106"/>
                      </a:cubicBezTo>
                      <a:cubicBezTo>
                        <a:pt x="5769" y="38071"/>
                        <a:pt x="2987" y="37194"/>
                        <a:pt x="3045" y="34127"/>
                      </a:cubicBezTo>
                      <a:cubicBezTo>
                        <a:pt x="3067" y="32998"/>
                        <a:pt x="3194" y="32212"/>
                        <a:pt x="3449" y="31665"/>
                      </a:cubicBezTo>
                      <a:cubicBezTo>
                        <a:pt x="3449" y="31665"/>
                        <a:pt x="3682" y="31319"/>
                        <a:pt x="3685" y="31277"/>
                      </a:cubicBezTo>
                      <a:cubicBezTo>
                        <a:pt x="3740" y="31205"/>
                        <a:pt x="3799" y="31141"/>
                        <a:pt x="3863" y="31082"/>
                      </a:cubicBezTo>
                      <a:cubicBezTo>
                        <a:pt x="4404" y="30567"/>
                        <a:pt x="5365" y="30335"/>
                        <a:pt x="7020" y="30335"/>
                      </a:cubicBezTo>
                      <a:cubicBezTo>
                        <a:pt x="7247" y="30335"/>
                        <a:pt x="7486" y="30339"/>
                        <a:pt x="7739" y="30348"/>
                      </a:cubicBezTo>
                      <a:cubicBezTo>
                        <a:pt x="8968" y="30388"/>
                        <a:pt x="10320" y="30407"/>
                        <a:pt x="11768" y="30407"/>
                      </a:cubicBezTo>
                      <a:cubicBezTo>
                        <a:pt x="11975" y="30407"/>
                        <a:pt x="12184" y="30407"/>
                        <a:pt x="12395" y="30406"/>
                      </a:cubicBezTo>
                      <a:lnTo>
                        <a:pt x="12408" y="30406"/>
                      </a:lnTo>
                      <a:cubicBezTo>
                        <a:pt x="12410" y="30406"/>
                        <a:pt x="12412" y="30406"/>
                        <a:pt x="12414" y="30406"/>
                      </a:cubicBezTo>
                      <a:cubicBezTo>
                        <a:pt x="14155" y="30406"/>
                        <a:pt x="15565" y="31819"/>
                        <a:pt x="15565" y="33561"/>
                      </a:cubicBezTo>
                      <a:lnTo>
                        <a:pt x="15565" y="35495"/>
                      </a:lnTo>
                      <a:cubicBezTo>
                        <a:pt x="15559" y="35793"/>
                        <a:pt x="15798" y="36039"/>
                        <a:pt x="16096" y="36039"/>
                      </a:cubicBezTo>
                      <a:cubicBezTo>
                        <a:pt x="16394" y="36039"/>
                        <a:pt x="16636" y="35793"/>
                        <a:pt x="16627" y="35495"/>
                      </a:cubicBezTo>
                      <a:lnTo>
                        <a:pt x="16627" y="33561"/>
                      </a:lnTo>
                      <a:cubicBezTo>
                        <a:pt x="16627" y="31233"/>
                        <a:pt x="14740" y="29345"/>
                        <a:pt x="12414" y="29345"/>
                      </a:cubicBezTo>
                      <a:cubicBezTo>
                        <a:pt x="12412" y="29345"/>
                        <a:pt x="12410" y="29345"/>
                        <a:pt x="12408" y="29345"/>
                      </a:cubicBezTo>
                      <a:lnTo>
                        <a:pt x="12392" y="29345"/>
                      </a:lnTo>
                      <a:cubicBezTo>
                        <a:pt x="12202" y="29346"/>
                        <a:pt x="12014" y="29346"/>
                        <a:pt x="11828" y="29346"/>
                      </a:cubicBezTo>
                      <a:cubicBezTo>
                        <a:pt x="10369" y="29346"/>
                        <a:pt x="9008" y="29324"/>
                        <a:pt x="7772" y="29287"/>
                      </a:cubicBezTo>
                      <a:cubicBezTo>
                        <a:pt x="7513" y="29278"/>
                        <a:pt x="7267" y="29274"/>
                        <a:pt x="7033" y="29274"/>
                      </a:cubicBezTo>
                      <a:cubicBezTo>
                        <a:pt x="5050" y="29274"/>
                        <a:pt x="3893" y="29586"/>
                        <a:pt x="3135" y="30309"/>
                      </a:cubicBezTo>
                      <a:cubicBezTo>
                        <a:pt x="3058" y="30380"/>
                        <a:pt x="2987" y="30458"/>
                        <a:pt x="2922" y="30536"/>
                      </a:cubicBezTo>
                      <a:cubicBezTo>
                        <a:pt x="1045" y="29510"/>
                        <a:pt x="1084" y="26828"/>
                        <a:pt x="1084" y="26799"/>
                      </a:cubicBezTo>
                      <a:lnTo>
                        <a:pt x="1084" y="26786"/>
                      </a:lnTo>
                      <a:lnTo>
                        <a:pt x="1084" y="21470"/>
                      </a:lnTo>
                      <a:cubicBezTo>
                        <a:pt x="1084" y="19979"/>
                        <a:pt x="1450" y="18885"/>
                        <a:pt x="2168" y="18212"/>
                      </a:cubicBezTo>
                      <a:cubicBezTo>
                        <a:pt x="2905" y="17528"/>
                        <a:pt x="3830" y="17480"/>
                        <a:pt x="4078" y="17480"/>
                      </a:cubicBezTo>
                      <a:cubicBezTo>
                        <a:pt x="4118" y="17480"/>
                        <a:pt x="4141" y="17481"/>
                        <a:pt x="4142" y="17481"/>
                      </a:cubicBezTo>
                      <a:cubicBezTo>
                        <a:pt x="4157" y="17483"/>
                        <a:pt x="4172" y="17483"/>
                        <a:pt x="4186" y="17483"/>
                      </a:cubicBezTo>
                      <a:cubicBezTo>
                        <a:pt x="4474" y="17483"/>
                        <a:pt x="4714" y="17249"/>
                        <a:pt x="4714" y="16954"/>
                      </a:cubicBezTo>
                      <a:lnTo>
                        <a:pt x="4714" y="12072"/>
                      </a:lnTo>
                      <a:cubicBezTo>
                        <a:pt x="4714" y="11082"/>
                        <a:pt x="4986" y="10325"/>
                        <a:pt x="5523" y="9820"/>
                      </a:cubicBezTo>
                      <a:cubicBezTo>
                        <a:pt x="6270" y="9115"/>
                        <a:pt x="7348" y="9065"/>
                        <a:pt x="7647" y="9065"/>
                      </a:cubicBezTo>
                      <a:cubicBezTo>
                        <a:pt x="7696" y="9065"/>
                        <a:pt x="7724" y="9066"/>
                        <a:pt x="7726" y="9066"/>
                      </a:cubicBezTo>
                      <a:cubicBezTo>
                        <a:pt x="7739" y="9067"/>
                        <a:pt x="7751" y="9067"/>
                        <a:pt x="7763" y="9067"/>
                      </a:cubicBezTo>
                      <a:cubicBezTo>
                        <a:pt x="8253" y="9067"/>
                        <a:pt x="8483" y="8447"/>
                        <a:pt x="8095" y="8128"/>
                      </a:cubicBezTo>
                      <a:cubicBezTo>
                        <a:pt x="7911" y="7976"/>
                        <a:pt x="7749" y="7749"/>
                        <a:pt x="7937" y="7216"/>
                      </a:cubicBezTo>
                      <a:cubicBezTo>
                        <a:pt x="8312" y="6167"/>
                        <a:pt x="9878" y="4614"/>
                        <a:pt x="11929" y="3269"/>
                      </a:cubicBezTo>
                      <a:cubicBezTo>
                        <a:pt x="13967" y="1926"/>
                        <a:pt x="16044" y="1059"/>
                        <a:pt x="17225" y="1059"/>
                      </a:cubicBezTo>
                      <a:close/>
                      <a:moveTo>
                        <a:pt x="17222" y="1"/>
                      </a:moveTo>
                      <a:cubicBezTo>
                        <a:pt x="14145" y="1"/>
                        <a:pt x="7898" y="4168"/>
                        <a:pt x="6937" y="6863"/>
                      </a:cubicBezTo>
                      <a:cubicBezTo>
                        <a:pt x="6782" y="7300"/>
                        <a:pt x="6752" y="7711"/>
                        <a:pt x="6846" y="8076"/>
                      </a:cubicBezTo>
                      <a:cubicBezTo>
                        <a:pt x="6241" y="8180"/>
                        <a:pt x="5452" y="8435"/>
                        <a:pt x="4805" y="9040"/>
                      </a:cubicBezTo>
                      <a:cubicBezTo>
                        <a:pt x="4041" y="9755"/>
                        <a:pt x="3656" y="10778"/>
                        <a:pt x="3656" y="12075"/>
                      </a:cubicBezTo>
                      <a:lnTo>
                        <a:pt x="3656" y="16446"/>
                      </a:lnTo>
                      <a:cubicBezTo>
                        <a:pt x="3093" y="16511"/>
                        <a:pt x="2220" y="16727"/>
                        <a:pt x="1460" y="17426"/>
                      </a:cubicBezTo>
                      <a:cubicBezTo>
                        <a:pt x="508" y="18303"/>
                        <a:pt x="23" y="19665"/>
                        <a:pt x="23" y="21470"/>
                      </a:cubicBezTo>
                      <a:lnTo>
                        <a:pt x="23" y="26779"/>
                      </a:lnTo>
                      <a:cubicBezTo>
                        <a:pt x="20" y="27006"/>
                        <a:pt x="0" y="30147"/>
                        <a:pt x="2388" y="31454"/>
                      </a:cubicBezTo>
                      <a:cubicBezTo>
                        <a:pt x="2136" y="32118"/>
                        <a:pt x="2006" y="32975"/>
                        <a:pt x="1984" y="34107"/>
                      </a:cubicBezTo>
                      <a:cubicBezTo>
                        <a:pt x="1922" y="37288"/>
                        <a:pt x="4352" y="38614"/>
                        <a:pt x="5254" y="38996"/>
                      </a:cubicBezTo>
                      <a:cubicBezTo>
                        <a:pt x="5533" y="40711"/>
                        <a:pt x="6429" y="42273"/>
                        <a:pt x="7797" y="43428"/>
                      </a:cubicBezTo>
                      <a:cubicBezTo>
                        <a:pt x="9405" y="44784"/>
                        <a:pt x="11560" y="45502"/>
                        <a:pt x="14035" y="45502"/>
                      </a:cubicBezTo>
                      <a:cubicBezTo>
                        <a:pt x="19270" y="45502"/>
                        <a:pt x="21065" y="43292"/>
                        <a:pt x="21140" y="43199"/>
                      </a:cubicBezTo>
                      <a:cubicBezTo>
                        <a:pt x="21214" y="43105"/>
                        <a:pt x="21253" y="42992"/>
                        <a:pt x="21253" y="42872"/>
                      </a:cubicBezTo>
                      <a:lnTo>
                        <a:pt x="21253" y="4967"/>
                      </a:lnTo>
                      <a:cubicBezTo>
                        <a:pt x="21217" y="3249"/>
                        <a:pt x="20328" y="1"/>
                        <a:pt x="17222" y="1"/>
                      </a:cubicBezTo>
                      <a:close/>
                    </a:path>
                  </a:pathLst>
                </a:custGeom>
                <a:solidFill>
                  <a:srgbClr val="445D73"/>
                </a:solidFill>
                <a:ln>
                  <a:noFill/>
                </a:ln>
              </p:spPr>
              <p:txBody>
                <a:bodyPr spcFirstLastPara="1" wrap="square" lIns="121900" tIns="121900" rIns="121900" bIns="121900" anchor="ctr" anchorCtr="0">
                  <a:noAutofit/>
                </a:bodyPr>
                <a:lstStyle/>
                <a:p>
                  <a:endParaRPr sz="2400"/>
                </a:p>
              </p:txBody>
            </p:sp>
            <p:sp>
              <p:nvSpPr>
                <p:cNvPr id="8151" name="Google Shape;8151;p74"/>
                <p:cNvSpPr/>
                <p:nvPr/>
              </p:nvSpPr>
              <p:spPr>
                <a:xfrm>
                  <a:off x="9535402" y="2540968"/>
                  <a:ext cx="161778" cy="68948"/>
                </a:xfrm>
                <a:custGeom>
                  <a:avLst/>
                  <a:gdLst/>
                  <a:ahLst/>
                  <a:cxnLst/>
                  <a:rect l="l" t="t" r="r" b="b"/>
                  <a:pathLst>
                    <a:path w="11800" h="5029" extrusionOk="0">
                      <a:moveTo>
                        <a:pt x="11270" y="1"/>
                      </a:moveTo>
                      <a:cubicBezTo>
                        <a:pt x="11264" y="1"/>
                        <a:pt x="11258" y="1"/>
                        <a:pt x="11252" y="1"/>
                      </a:cubicBezTo>
                      <a:lnTo>
                        <a:pt x="4326" y="1"/>
                      </a:lnTo>
                      <a:cubicBezTo>
                        <a:pt x="1938" y="4"/>
                        <a:pt x="0" y="1939"/>
                        <a:pt x="0" y="4327"/>
                      </a:cubicBezTo>
                      <a:lnTo>
                        <a:pt x="0" y="4498"/>
                      </a:lnTo>
                      <a:cubicBezTo>
                        <a:pt x="0" y="4789"/>
                        <a:pt x="236" y="5029"/>
                        <a:pt x="527" y="5029"/>
                      </a:cubicBezTo>
                      <a:cubicBezTo>
                        <a:pt x="822" y="5029"/>
                        <a:pt x="1061" y="4789"/>
                        <a:pt x="1058" y="4498"/>
                      </a:cubicBezTo>
                      <a:lnTo>
                        <a:pt x="1058" y="4327"/>
                      </a:lnTo>
                      <a:cubicBezTo>
                        <a:pt x="1061" y="2524"/>
                        <a:pt x="2524" y="1062"/>
                        <a:pt x="4326" y="1062"/>
                      </a:cubicBezTo>
                      <a:lnTo>
                        <a:pt x="11252" y="1062"/>
                      </a:lnTo>
                      <a:cubicBezTo>
                        <a:pt x="11256" y="1062"/>
                        <a:pt x="11260" y="1062"/>
                        <a:pt x="11264" y="1062"/>
                      </a:cubicBezTo>
                      <a:cubicBezTo>
                        <a:pt x="11557" y="1062"/>
                        <a:pt x="11799" y="825"/>
                        <a:pt x="11799" y="532"/>
                      </a:cubicBezTo>
                      <a:cubicBezTo>
                        <a:pt x="11799" y="237"/>
                        <a:pt x="11560" y="1"/>
                        <a:pt x="11270" y="1"/>
                      </a:cubicBezTo>
                      <a:close/>
                    </a:path>
                  </a:pathLst>
                </a:custGeom>
                <a:solidFill>
                  <a:srgbClr val="445D73"/>
                </a:solidFill>
                <a:ln>
                  <a:noFill/>
                </a:ln>
              </p:spPr>
              <p:txBody>
                <a:bodyPr spcFirstLastPara="1" wrap="square" lIns="121900" tIns="121900" rIns="121900" bIns="121900" anchor="ctr" anchorCtr="0">
                  <a:noAutofit/>
                </a:bodyPr>
                <a:lstStyle/>
                <a:p>
                  <a:endParaRPr sz="2400"/>
                </a:p>
              </p:txBody>
            </p:sp>
            <p:sp>
              <p:nvSpPr>
                <p:cNvPr id="8152" name="Google Shape;8152;p74"/>
                <p:cNvSpPr/>
                <p:nvPr/>
              </p:nvSpPr>
              <p:spPr>
                <a:xfrm>
                  <a:off x="9455875" y="2286606"/>
                  <a:ext cx="137251" cy="112148"/>
                </a:xfrm>
                <a:custGeom>
                  <a:avLst/>
                  <a:gdLst/>
                  <a:ahLst/>
                  <a:cxnLst/>
                  <a:rect l="l" t="t" r="r" b="b"/>
                  <a:pathLst>
                    <a:path w="10011" h="8180" extrusionOk="0">
                      <a:moveTo>
                        <a:pt x="515" y="1"/>
                      </a:moveTo>
                      <a:cubicBezTo>
                        <a:pt x="230" y="7"/>
                        <a:pt x="0" y="243"/>
                        <a:pt x="0" y="531"/>
                      </a:cubicBezTo>
                      <a:cubicBezTo>
                        <a:pt x="0" y="819"/>
                        <a:pt x="230" y="1052"/>
                        <a:pt x="515" y="1062"/>
                      </a:cubicBezTo>
                      <a:lnTo>
                        <a:pt x="4979" y="1062"/>
                      </a:lnTo>
                      <a:cubicBezTo>
                        <a:pt x="7173" y="1062"/>
                        <a:pt x="8946" y="2838"/>
                        <a:pt x="8949" y="5031"/>
                      </a:cubicBezTo>
                      <a:lnTo>
                        <a:pt x="8949" y="7649"/>
                      </a:lnTo>
                      <a:cubicBezTo>
                        <a:pt x="8949" y="7943"/>
                        <a:pt x="9188" y="8179"/>
                        <a:pt x="9480" y="8179"/>
                      </a:cubicBezTo>
                      <a:cubicBezTo>
                        <a:pt x="9771" y="8179"/>
                        <a:pt x="10010" y="7943"/>
                        <a:pt x="10010" y="7652"/>
                      </a:cubicBezTo>
                      <a:lnTo>
                        <a:pt x="10010" y="5031"/>
                      </a:lnTo>
                      <a:cubicBezTo>
                        <a:pt x="10007" y="2252"/>
                        <a:pt x="7758" y="4"/>
                        <a:pt x="4979" y="1"/>
                      </a:cubicBezTo>
                      <a:close/>
                    </a:path>
                  </a:pathLst>
                </a:custGeom>
                <a:solidFill>
                  <a:srgbClr val="445D73"/>
                </a:solidFill>
                <a:ln>
                  <a:noFill/>
                </a:ln>
              </p:spPr>
              <p:txBody>
                <a:bodyPr spcFirstLastPara="1" wrap="square" lIns="121900" tIns="121900" rIns="121900" bIns="121900" anchor="ctr" anchorCtr="0">
                  <a:noAutofit/>
                </a:bodyPr>
                <a:lstStyle/>
                <a:p>
                  <a:endParaRPr sz="2400"/>
                </a:p>
              </p:txBody>
            </p:sp>
            <p:sp>
              <p:nvSpPr>
                <p:cNvPr id="8153" name="Google Shape;8153;p74"/>
                <p:cNvSpPr/>
                <p:nvPr/>
              </p:nvSpPr>
              <p:spPr>
                <a:xfrm>
                  <a:off x="9578545" y="2355317"/>
                  <a:ext cx="116370" cy="14560"/>
                </a:xfrm>
                <a:custGeom>
                  <a:avLst/>
                  <a:gdLst/>
                  <a:ahLst/>
                  <a:cxnLst/>
                  <a:rect l="l" t="t" r="r" b="b"/>
                  <a:pathLst>
                    <a:path w="8488" h="1062" extrusionOk="0">
                      <a:moveTo>
                        <a:pt x="519" y="0"/>
                      </a:moveTo>
                      <a:cubicBezTo>
                        <a:pt x="231" y="10"/>
                        <a:pt x="1" y="243"/>
                        <a:pt x="1" y="531"/>
                      </a:cubicBezTo>
                      <a:cubicBezTo>
                        <a:pt x="1" y="819"/>
                        <a:pt x="231" y="1051"/>
                        <a:pt x="519" y="1061"/>
                      </a:cubicBezTo>
                      <a:lnTo>
                        <a:pt x="7973" y="1061"/>
                      </a:lnTo>
                      <a:cubicBezTo>
                        <a:pt x="8261" y="1051"/>
                        <a:pt x="8487" y="819"/>
                        <a:pt x="8487" y="531"/>
                      </a:cubicBezTo>
                      <a:cubicBezTo>
                        <a:pt x="8487" y="243"/>
                        <a:pt x="8261" y="10"/>
                        <a:pt x="7973" y="0"/>
                      </a:cubicBezTo>
                      <a:close/>
                    </a:path>
                  </a:pathLst>
                </a:custGeom>
                <a:solidFill>
                  <a:srgbClr val="445D73"/>
                </a:solidFill>
                <a:ln>
                  <a:noFill/>
                </a:ln>
              </p:spPr>
              <p:txBody>
                <a:bodyPr spcFirstLastPara="1" wrap="square" lIns="121900" tIns="121900" rIns="121900" bIns="121900" anchor="ctr" anchorCtr="0">
                  <a:noAutofit/>
                </a:bodyPr>
                <a:lstStyle/>
                <a:p>
                  <a:endParaRPr sz="2400"/>
                </a:p>
              </p:txBody>
            </p:sp>
            <p:sp>
              <p:nvSpPr>
                <p:cNvPr id="8154" name="Google Shape;8154;p74"/>
                <p:cNvSpPr/>
                <p:nvPr/>
              </p:nvSpPr>
              <p:spPr>
                <a:xfrm>
                  <a:off x="9533620" y="2389824"/>
                  <a:ext cx="104429" cy="58240"/>
                </a:xfrm>
                <a:custGeom>
                  <a:avLst/>
                  <a:gdLst/>
                  <a:ahLst/>
                  <a:cxnLst/>
                  <a:rect l="l" t="t" r="r" b="b"/>
                  <a:pathLst>
                    <a:path w="7617" h="4248" extrusionOk="0">
                      <a:moveTo>
                        <a:pt x="2890" y="0"/>
                      </a:moveTo>
                      <a:cubicBezTo>
                        <a:pt x="1295" y="0"/>
                        <a:pt x="4" y="1294"/>
                        <a:pt x="1" y="2889"/>
                      </a:cubicBezTo>
                      <a:lnTo>
                        <a:pt x="1" y="3439"/>
                      </a:lnTo>
                      <a:cubicBezTo>
                        <a:pt x="10" y="3724"/>
                        <a:pt x="243" y="3954"/>
                        <a:pt x="531" y="3954"/>
                      </a:cubicBezTo>
                      <a:cubicBezTo>
                        <a:pt x="819" y="3954"/>
                        <a:pt x="1055" y="3724"/>
                        <a:pt x="1062" y="3439"/>
                      </a:cubicBezTo>
                      <a:lnTo>
                        <a:pt x="1062" y="2889"/>
                      </a:lnTo>
                      <a:cubicBezTo>
                        <a:pt x="1062" y="1880"/>
                        <a:pt x="1880" y="1061"/>
                        <a:pt x="2890" y="1058"/>
                      </a:cubicBezTo>
                      <a:lnTo>
                        <a:pt x="4669" y="1058"/>
                      </a:lnTo>
                      <a:cubicBezTo>
                        <a:pt x="5711" y="1061"/>
                        <a:pt x="6555" y="1902"/>
                        <a:pt x="6555" y="2944"/>
                      </a:cubicBezTo>
                      <a:lnTo>
                        <a:pt x="6555" y="3717"/>
                      </a:lnTo>
                      <a:cubicBezTo>
                        <a:pt x="6555" y="4012"/>
                        <a:pt x="6795" y="4248"/>
                        <a:pt x="7086" y="4248"/>
                      </a:cubicBezTo>
                      <a:cubicBezTo>
                        <a:pt x="7380" y="4248"/>
                        <a:pt x="7617" y="4012"/>
                        <a:pt x="7617" y="3717"/>
                      </a:cubicBezTo>
                      <a:lnTo>
                        <a:pt x="7617" y="2944"/>
                      </a:lnTo>
                      <a:cubicBezTo>
                        <a:pt x="7613" y="1320"/>
                        <a:pt x="6297" y="0"/>
                        <a:pt x="4669" y="0"/>
                      </a:cubicBezTo>
                      <a:close/>
                    </a:path>
                  </a:pathLst>
                </a:custGeom>
                <a:solidFill>
                  <a:srgbClr val="445D73"/>
                </a:solidFill>
                <a:ln>
                  <a:noFill/>
                </a:ln>
              </p:spPr>
              <p:txBody>
                <a:bodyPr spcFirstLastPara="1" wrap="square" lIns="121900" tIns="121900" rIns="121900" bIns="121900" anchor="ctr" anchorCtr="0">
                  <a:noAutofit/>
                </a:bodyPr>
                <a:lstStyle/>
                <a:p>
                  <a:endParaRPr sz="2400"/>
                </a:p>
              </p:txBody>
            </p:sp>
            <p:sp>
              <p:nvSpPr>
                <p:cNvPr id="8155" name="Google Shape;8155;p74"/>
                <p:cNvSpPr/>
                <p:nvPr/>
              </p:nvSpPr>
              <p:spPr>
                <a:xfrm>
                  <a:off x="9504885" y="2171202"/>
                  <a:ext cx="97684" cy="14519"/>
                </a:xfrm>
                <a:custGeom>
                  <a:avLst/>
                  <a:gdLst/>
                  <a:ahLst/>
                  <a:cxnLst/>
                  <a:rect l="l" t="t" r="r" b="b"/>
                  <a:pathLst>
                    <a:path w="7125" h="1059" extrusionOk="0">
                      <a:moveTo>
                        <a:pt x="6598" y="0"/>
                      </a:moveTo>
                      <a:cubicBezTo>
                        <a:pt x="6592" y="0"/>
                        <a:pt x="6587" y="0"/>
                        <a:pt x="6581" y="0"/>
                      </a:cubicBezTo>
                      <a:lnTo>
                        <a:pt x="515" y="0"/>
                      </a:lnTo>
                      <a:cubicBezTo>
                        <a:pt x="227" y="7"/>
                        <a:pt x="0" y="243"/>
                        <a:pt x="0" y="528"/>
                      </a:cubicBezTo>
                      <a:cubicBezTo>
                        <a:pt x="0" y="816"/>
                        <a:pt x="227" y="1052"/>
                        <a:pt x="515" y="1058"/>
                      </a:cubicBezTo>
                      <a:lnTo>
                        <a:pt x="6581" y="1058"/>
                      </a:lnTo>
                      <a:cubicBezTo>
                        <a:pt x="6587" y="1058"/>
                        <a:pt x="6592" y="1059"/>
                        <a:pt x="6598" y="1059"/>
                      </a:cubicBezTo>
                      <a:cubicBezTo>
                        <a:pt x="6888" y="1059"/>
                        <a:pt x="7124" y="823"/>
                        <a:pt x="7124" y="528"/>
                      </a:cubicBezTo>
                      <a:cubicBezTo>
                        <a:pt x="7124" y="236"/>
                        <a:pt x="6888" y="0"/>
                        <a:pt x="6598" y="0"/>
                      </a:cubicBezTo>
                      <a:close/>
                    </a:path>
                  </a:pathLst>
                </a:custGeom>
                <a:solidFill>
                  <a:srgbClr val="445D73"/>
                </a:solidFill>
                <a:ln>
                  <a:noFill/>
                </a:ln>
              </p:spPr>
              <p:txBody>
                <a:bodyPr spcFirstLastPara="1" wrap="square" lIns="121900" tIns="121900" rIns="121900" bIns="121900" anchor="ctr" anchorCtr="0">
                  <a:noAutofit/>
                </a:bodyPr>
                <a:lstStyle/>
                <a:p>
                  <a:endParaRPr sz="2400"/>
                </a:p>
              </p:txBody>
            </p:sp>
            <p:sp>
              <p:nvSpPr>
                <p:cNvPr id="8156" name="Google Shape;8156;p74"/>
                <p:cNvSpPr/>
                <p:nvPr/>
              </p:nvSpPr>
              <p:spPr>
                <a:xfrm>
                  <a:off x="9587826" y="2129731"/>
                  <a:ext cx="106993" cy="97464"/>
                </a:xfrm>
                <a:custGeom>
                  <a:avLst/>
                  <a:gdLst/>
                  <a:ahLst/>
                  <a:cxnLst/>
                  <a:rect l="l" t="t" r="r" b="b"/>
                  <a:pathLst>
                    <a:path w="7804" h="7109" extrusionOk="0">
                      <a:moveTo>
                        <a:pt x="4230" y="0"/>
                      </a:moveTo>
                      <a:cubicBezTo>
                        <a:pt x="4224" y="0"/>
                        <a:pt x="4218" y="0"/>
                        <a:pt x="4213" y="0"/>
                      </a:cubicBezTo>
                      <a:lnTo>
                        <a:pt x="3339" y="0"/>
                      </a:lnTo>
                      <a:cubicBezTo>
                        <a:pt x="1495" y="0"/>
                        <a:pt x="3" y="1495"/>
                        <a:pt x="0" y="3336"/>
                      </a:cubicBezTo>
                      <a:lnTo>
                        <a:pt x="0" y="3850"/>
                      </a:lnTo>
                      <a:cubicBezTo>
                        <a:pt x="3" y="5649"/>
                        <a:pt x="1459" y="7108"/>
                        <a:pt x="3258" y="7108"/>
                      </a:cubicBezTo>
                      <a:lnTo>
                        <a:pt x="7286" y="7108"/>
                      </a:lnTo>
                      <a:cubicBezTo>
                        <a:pt x="7574" y="7102"/>
                        <a:pt x="7804" y="6866"/>
                        <a:pt x="7804" y="6578"/>
                      </a:cubicBezTo>
                      <a:cubicBezTo>
                        <a:pt x="7804" y="6290"/>
                        <a:pt x="7574" y="6057"/>
                        <a:pt x="7286" y="6047"/>
                      </a:cubicBezTo>
                      <a:lnTo>
                        <a:pt x="3258" y="6047"/>
                      </a:lnTo>
                      <a:cubicBezTo>
                        <a:pt x="2045" y="6047"/>
                        <a:pt x="1061" y="5064"/>
                        <a:pt x="1061" y="3850"/>
                      </a:cubicBezTo>
                      <a:lnTo>
                        <a:pt x="1061" y="3336"/>
                      </a:lnTo>
                      <a:cubicBezTo>
                        <a:pt x="1061" y="2081"/>
                        <a:pt x="2080" y="1061"/>
                        <a:pt x="3339" y="1058"/>
                      </a:cubicBezTo>
                      <a:lnTo>
                        <a:pt x="4213" y="1058"/>
                      </a:lnTo>
                      <a:cubicBezTo>
                        <a:pt x="4218" y="1058"/>
                        <a:pt x="4224" y="1059"/>
                        <a:pt x="4230" y="1059"/>
                      </a:cubicBezTo>
                      <a:cubicBezTo>
                        <a:pt x="4520" y="1059"/>
                        <a:pt x="4756" y="823"/>
                        <a:pt x="4756" y="528"/>
                      </a:cubicBezTo>
                      <a:cubicBezTo>
                        <a:pt x="4756" y="236"/>
                        <a:pt x="4520" y="0"/>
                        <a:pt x="4230" y="0"/>
                      </a:cubicBezTo>
                      <a:close/>
                    </a:path>
                  </a:pathLst>
                </a:custGeom>
                <a:solidFill>
                  <a:srgbClr val="445D73"/>
                </a:solidFill>
                <a:ln>
                  <a:noFill/>
                </a:ln>
              </p:spPr>
              <p:txBody>
                <a:bodyPr spcFirstLastPara="1" wrap="square" lIns="121900" tIns="121900" rIns="121900" bIns="121900" anchor="ctr" anchorCtr="0">
                  <a:noAutofit/>
                </a:bodyPr>
                <a:lstStyle/>
                <a:p>
                  <a:endParaRPr sz="2400"/>
                </a:p>
              </p:txBody>
            </p:sp>
          </p:grpSp>
        </p:grpSp>
      </p:grpSp>
      <p:grpSp>
        <p:nvGrpSpPr>
          <p:cNvPr id="8157" name="Google Shape;8157;p74"/>
          <p:cNvGrpSpPr/>
          <p:nvPr/>
        </p:nvGrpSpPr>
        <p:grpSpPr>
          <a:xfrm>
            <a:off x="5351073" y="1294582"/>
            <a:ext cx="950076" cy="1047868"/>
            <a:chOff x="4206459" y="1191441"/>
            <a:chExt cx="712557" cy="785901"/>
          </a:xfrm>
        </p:grpSpPr>
        <p:sp>
          <p:nvSpPr>
            <p:cNvPr id="8158" name="Google Shape;8158;p74"/>
            <p:cNvSpPr/>
            <p:nvPr/>
          </p:nvSpPr>
          <p:spPr>
            <a:xfrm>
              <a:off x="4548248" y="1328649"/>
              <a:ext cx="325201" cy="322547"/>
            </a:xfrm>
            <a:custGeom>
              <a:avLst/>
              <a:gdLst/>
              <a:ahLst/>
              <a:cxnLst/>
              <a:rect l="l" t="t" r="r" b="b"/>
              <a:pathLst>
                <a:path w="25486" h="25278" extrusionOk="0">
                  <a:moveTo>
                    <a:pt x="12746" y="4905"/>
                  </a:moveTo>
                  <a:cubicBezTo>
                    <a:pt x="13701" y="4905"/>
                    <a:pt x="14672" y="5083"/>
                    <a:pt x="15613" y="5460"/>
                  </a:cubicBezTo>
                  <a:cubicBezTo>
                    <a:pt x="19580" y="7047"/>
                    <a:pt x="21508" y="11545"/>
                    <a:pt x="19923" y="15511"/>
                  </a:cubicBezTo>
                  <a:cubicBezTo>
                    <a:pt x="18714" y="18534"/>
                    <a:pt x="15811" y="20374"/>
                    <a:pt x="12742" y="20374"/>
                  </a:cubicBezTo>
                  <a:cubicBezTo>
                    <a:pt x="11786" y="20374"/>
                    <a:pt x="10814" y="20196"/>
                    <a:pt x="9873" y="19819"/>
                  </a:cubicBezTo>
                  <a:cubicBezTo>
                    <a:pt x="5908" y="18234"/>
                    <a:pt x="3978" y="13734"/>
                    <a:pt x="5563" y="9769"/>
                  </a:cubicBezTo>
                  <a:cubicBezTo>
                    <a:pt x="6772" y="6745"/>
                    <a:pt x="9676" y="4905"/>
                    <a:pt x="12746" y="4905"/>
                  </a:cubicBezTo>
                  <a:close/>
                  <a:moveTo>
                    <a:pt x="15551" y="1"/>
                  </a:moveTo>
                  <a:cubicBezTo>
                    <a:pt x="15240" y="1"/>
                    <a:pt x="14946" y="187"/>
                    <a:pt x="14824" y="492"/>
                  </a:cubicBezTo>
                  <a:lnTo>
                    <a:pt x="14047" y="2435"/>
                  </a:lnTo>
                  <a:cubicBezTo>
                    <a:pt x="13612" y="2378"/>
                    <a:pt x="13174" y="2350"/>
                    <a:pt x="12736" y="2350"/>
                  </a:cubicBezTo>
                  <a:cubicBezTo>
                    <a:pt x="12218" y="2350"/>
                    <a:pt x="11700" y="2390"/>
                    <a:pt x="11187" y="2469"/>
                  </a:cubicBezTo>
                  <a:lnTo>
                    <a:pt x="10364" y="547"/>
                  </a:lnTo>
                  <a:cubicBezTo>
                    <a:pt x="10238" y="251"/>
                    <a:pt x="9949" y="73"/>
                    <a:pt x="9646" y="73"/>
                  </a:cubicBezTo>
                  <a:cubicBezTo>
                    <a:pt x="9543" y="73"/>
                    <a:pt x="9438" y="93"/>
                    <a:pt x="9338" y="137"/>
                  </a:cubicBezTo>
                  <a:lnTo>
                    <a:pt x="6036" y="1553"/>
                  </a:lnTo>
                  <a:cubicBezTo>
                    <a:pt x="5640" y="1722"/>
                    <a:pt x="5456" y="2182"/>
                    <a:pt x="5626" y="2579"/>
                  </a:cubicBezTo>
                  <a:lnTo>
                    <a:pt x="6449" y="4501"/>
                  </a:lnTo>
                  <a:cubicBezTo>
                    <a:pt x="5690" y="5085"/>
                    <a:pt x="5019" y="5775"/>
                    <a:pt x="4452" y="6549"/>
                  </a:cubicBezTo>
                  <a:lnTo>
                    <a:pt x="2510" y="5772"/>
                  </a:lnTo>
                  <a:cubicBezTo>
                    <a:pt x="2414" y="5734"/>
                    <a:pt x="2316" y="5716"/>
                    <a:pt x="2219" y="5716"/>
                  </a:cubicBezTo>
                  <a:cubicBezTo>
                    <a:pt x="1910" y="5716"/>
                    <a:pt x="1616" y="5901"/>
                    <a:pt x="1493" y="6208"/>
                  </a:cubicBezTo>
                  <a:lnTo>
                    <a:pt x="161" y="9542"/>
                  </a:lnTo>
                  <a:cubicBezTo>
                    <a:pt x="0" y="9944"/>
                    <a:pt x="194" y="10398"/>
                    <a:pt x="596" y="10558"/>
                  </a:cubicBezTo>
                  <a:lnTo>
                    <a:pt x="2537" y="11335"/>
                  </a:lnTo>
                  <a:cubicBezTo>
                    <a:pt x="2415" y="12285"/>
                    <a:pt x="2426" y="13249"/>
                    <a:pt x="2572" y="14195"/>
                  </a:cubicBezTo>
                  <a:lnTo>
                    <a:pt x="651" y="15018"/>
                  </a:lnTo>
                  <a:cubicBezTo>
                    <a:pt x="253" y="15189"/>
                    <a:pt x="71" y="15649"/>
                    <a:pt x="241" y="16046"/>
                  </a:cubicBezTo>
                  <a:lnTo>
                    <a:pt x="1655" y="19347"/>
                  </a:lnTo>
                  <a:cubicBezTo>
                    <a:pt x="1781" y="19643"/>
                    <a:pt x="2070" y="19821"/>
                    <a:pt x="2373" y="19821"/>
                  </a:cubicBezTo>
                  <a:cubicBezTo>
                    <a:pt x="2476" y="19821"/>
                    <a:pt x="2581" y="19800"/>
                    <a:pt x="2681" y="19756"/>
                  </a:cubicBezTo>
                  <a:lnTo>
                    <a:pt x="4603" y="18933"/>
                  </a:lnTo>
                  <a:cubicBezTo>
                    <a:pt x="5189" y="19692"/>
                    <a:pt x="5879" y="20365"/>
                    <a:pt x="6651" y="20930"/>
                  </a:cubicBezTo>
                  <a:lnTo>
                    <a:pt x="5874" y="22873"/>
                  </a:lnTo>
                  <a:cubicBezTo>
                    <a:pt x="5714" y="23273"/>
                    <a:pt x="5909" y="23728"/>
                    <a:pt x="6310" y="23888"/>
                  </a:cubicBezTo>
                  <a:lnTo>
                    <a:pt x="9645" y="25222"/>
                  </a:lnTo>
                  <a:cubicBezTo>
                    <a:pt x="9740" y="25260"/>
                    <a:pt x="9838" y="25278"/>
                    <a:pt x="9935" y="25278"/>
                  </a:cubicBezTo>
                  <a:cubicBezTo>
                    <a:pt x="10245" y="25278"/>
                    <a:pt x="10538" y="25092"/>
                    <a:pt x="10660" y="24786"/>
                  </a:cubicBezTo>
                  <a:lnTo>
                    <a:pt x="11437" y="22845"/>
                  </a:lnTo>
                  <a:cubicBezTo>
                    <a:pt x="11871" y="22901"/>
                    <a:pt x="12308" y="22929"/>
                    <a:pt x="12745" y="22929"/>
                  </a:cubicBezTo>
                  <a:cubicBezTo>
                    <a:pt x="13264" y="22929"/>
                    <a:pt x="13784" y="22889"/>
                    <a:pt x="14299" y="22810"/>
                  </a:cubicBezTo>
                  <a:lnTo>
                    <a:pt x="15122" y="24732"/>
                  </a:lnTo>
                  <a:cubicBezTo>
                    <a:pt x="15248" y="25028"/>
                    <a:pt x="15536" y="25206"/>
                    <a:pt x="15839" y="25206"/>
                  </a:cubicBezTo>
                  <a:cubicBezTo>
                    <a:pt x="15943" y="25206"/>
                    <a:pt x="16047" y="25185"/>
                    <a:pt x="16148" y="25142"/>
                  </a:cubicBezTo>
                  <a:lnTo>
                    <a:pt x="19449" y="23728"/>
                  </a:lnTo>
                  <a:cubicBezTo>
                    <a:pt x="19846" y="23558"/>
                    <a:pt x="20030" y="23098"/>
                    <a:pt x="19860" y="22701"/>
                  </a:cubicBezTo>
                  <a:lnTo>
                    <a:pt x="19037" y="20780"/>
                  </a:lnTo>
                  <a:cubicBezTo>
                    <a:pt x="19794" y="20194"/>
                    <a:pt x="20467" y="19503"/>
                    <a:pt x="21034" y="18732"/>
                  </a:cubicBezTo>
                  <a:lnTo>
                    <a:pt x="22975" y="19508"/>
                  </a:lnTo>
                  <a:cubicBezTo>
                    <a:pt x="23070" y="19546"/>
                    <a:pt x="23168" y="19564"/>
                    <a:pt x="23265" y="19564"/>
                  </a:cubicBezTo>
                  <a:cubicBezTo>
                    <a:pt x="23576" y="19564"/>
                    <a:pt x="23869" y="19378"/>
                    <a:pt x="23992" y="19073"/>
                  </a:cubicBezTo>
                  <a:lnTo>
                    <a:pt x="25326" y="15737"/>
                  </a:lnTo>
                  <a:cubicBezTo>
                    <a:pt x="25486" y="15337"/>
                    <a:pt x="25290" y="14882"/>
                    <a:pt x="24890" y="14722"/>
                  </a:cubicBezTo>
                  <a:lnTo>
                    <a:pt x="22948" y="13945"/>
                  </a:lnTo>
                  <a:cubicBezTo>
                    <a:pt x="23071" y="12994"/>
                    <a:pt x="23060" y="12032"/>
                    <a:pt x="22914" y="11084"/>
                  </a:cubicBezTo>
                  <a:lnTo>
                    <a:pt x="24835" y="10261"/>
                  </a:lnTo>
                  <a:cubicBezTo>
                    <a:pt x="25231" y="10091"/>
                    <a:pt x="25415" y="9631"/>
                    <a:pt x="25245" y="9234"/>
                  </a:cubicBezTo>
                  <a:lnTo>
                    <a:pt x="23830" y="5934"/>
                  </a:lnTo>
                  <a:cubicBezTo>
                    <a:pt x="23703" y="5637"/>
                    <a:pt x="23414" y="5459"/>
                    <a:pt x="23111" y="5459"/>
                  </a:cubicBezTo>
                  <a:cubicBezTo>
                    <a:pt x="23008" y="5459"/>
                    <a:pt x="22904" y="5479"/>
                    <a:pt x="22803" y="5522"/>
                  </a:cubicBezTo>
                  <a:lnTo>
                    <a:pt x="20882" y="6347"/>
                  </a:lnTo>
                  <a:cubicBezTo>
                    <a:pt x="20297" y="5588"/>
                    <a:pt x="19607" y="4915"/>
                    <a:pt x="18835" y="4348"/>
                  </a:cubicBezTo>
                  <a:lnTo>
                    <a:pt x="19610" y="2408"/>
                  </a:lnTo>
                  <a:cubicBezTo>
                    <a:pt x="19770" y="2006"/>
                    <a:pt x="19577" y="1551"/>
                    <a:pt x="19175" y="1391"/>
                  </a:cubicBezTo>
                  <a:lnTo>
                    <a:pt x="15841" y="57"/>
                  </a:lnTo>
                  <a:cubicBezTo>
                    <a:pt x="15745" y="19"/>
                    <a:pt x="15647" y="1"/>
                    <a:pt x="15551" y="1"/>
                  </a:cubicBezTo>
                  <a:close/>
                </a:path>
              </a:pathLst>
            </a:custGeom>
            <a:noFill/>
            <a:ln w="9525" cap="flat" cmpd="sng">
              <a:solidFill>
                <a:srgbClr val="445D7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159" name="Google Shape;8159;p74"/>
            <p:cNvSpPr/>
            <p:nvPr/>
          </p:nvSpPr>
          <p:spPr>
            <a:xfrm>
              <a:off x="4557499" y="1656607"/>
              <a:ext cx="306674" cy="306648"/>
            </a:xfrm>
            <a:custGeom>
              <a:avLst/>
              <a:gdLst/>
              <a:ahLst/>
              <a:cxnLst/>
              <a:rect l="l" t="t" r="r" b="b"/>
              <a:pathLst>
                <a:path w="24034" h="24032" extrusionOk="0">
                  <a:moveTo>
                    <a:pt x="12017" y="4775"/>
                  </a:moveTo>
                  <a:cubicBezTo>
                    <a:pt x="16016" y="4775"/>
                    <a:pt x="19258" y="8018"/>
                    <a:pt x="19258" y="12017"/>
                  </a:cubicBezTo>
                  <a:cubicBezTo>
                    <a:pt x="19258" y="16015"/>
                    <a:pt x="16016" y="19256"/>
                    <a:pt x="12019" y="19256"/>
                  </a:cubicBezTo>
                  <a:lnTo>
                    <a:pt x="12017" y="19256"/>
                  </a:lnTo>
                  <a:cubicBezTo>
                    <a:pt x="8019" y="19256"/>
                    <a:pt x="4778" y="16015"/>
                    <a:pt x="4778" y="12017"/>
                  </a:cubicBezTo>
                  <a:cubicBezTo>
                    <a:pt x="4778" y="8018"/>
                    <a:pt x="8019" y="4775"/>
                    <a:pt x="12017" y="4775"/>
                  </a:cubicBezTo>
                  <a:close/>
                  <a:moveTo>
                    <a:pt x="10336" y="0"/>
                  </a:moveTo>
                  <a:cubicBezTo>
                    <a:pt x="9932" y="0"/>
                    <a:pt x="9604" y="327"/>
                    <a:pt x="9604" y="732"/>
                  </a:cubicBezTo>
                  <a:lnTo>
                    <a:pt x="9604" y="2689"/>
                  </a:lnTo>
                  <a:cubicBezTo>
                    <a:pt x="8734" y="2913"/>
                    <a:pt x="7902" y="3259"/>
                    <a:pt x="7128" y="3714"/>
                  </a:cubicBezTo>
                  <a:lnTo>
                    <a:pt x="5745" y="2330"/>
                  </a:lnTo>
                  <a:cubicBezTo>
                    <a:pt x="5602" y="2187"/>
                    <a:pt x="5415" y="2115"/>
                    <a:pt x="5228" y="2115"/>
                  </a:cubicBezTo>
                  <a:cubicBezTo>
                    <a:pt x="5040" y="2115"/>
                    <a:pt x="4853" y="2187"/>
                    <a:pt x="4710" y="2330"/>
                  </a:cubicBezTo>
                  <a:lnTo>
                    <a:pt x="2332" y="4708"/>
                  </a:lnTo>
                  <a:cubicBezTo>
                    <a:pt x="2046" y="4995"/>
                    <a:pt x="2046" y="5457"/>
                    <a:pt x="2332" y="5744"/>
                  </a:cubicBezTo>
                  <a:lnTo>
                    <a:pt x="3716" y="7128"/>
                  </a:lnTo>
                  <a:cubicBezTo>
                    <a:pt x="3260" y="7900"/>
                    <a:pt x="2915" y="8734"/>
                    <a:pt x="2691" y="9602"/>
                  </a:cubicBezTo>
                  <a:lnTo>
                    <a:pt x="734" y="9602"/>
                  </a:lnTo>
                  <a:cubicBezTo>
                    <a:pt x="329" y="9602"/>
                    <a:pt x="1" y="9930"/>
                    <a:pt x="1" y="10335"/>
                  </a:cubicBezTo>
                  <a:lnTo>
                    <a:pt x="1" y="13698"/>
                  </a:lnTo>
                  <a:cubicBezTo>
                    <a:pt x="1" y="14101"/>
                    <a:pt x="329" y="14430"/>
                    <a:pt x="734" y="14430"/>
                  </a:cubicBezTo>
                  <a:lnTo>
                    <a:pt x="2691" y="14430"/>
                  </a:lnTo>
                  <a:cubicBezTo>
                    <a:pt x="2915" y="15298"/>
                    <a:pt x="3260" y="16132"/>
                    <a:pt x="3716" y="16904"/>
                  </a:cubicBezTo>
                  <a:lnTo>
                    <a:pt x="2332" y="18289"/>
                  </a:lnTo>
                  <a:cubicBezTo>
                    <a:pt x="2046" y="18574"/>
                    <a:pt x="2046" y="19038"/>
                    <a:pt x="2332" y="19323"/>
                  </a:cubicBezTo>
                  <a:lnTo>
                    <a:pt x="4710" y="21701"/>
                  </a:lnTo>
                  <a:cubicBezTo>
                    <a:pt x="4853" y="21845"/>
                    <a:pt x="5040" y="21916"/>
                    <a:pt x="5228" y="21916"/>
                  </a:cubicBezTo>
                  <a:cubicBezTo>
                    <a:pt x="5415" y="21916"/>
                    <a:pt x="5602" y="21845"/>
                    <a:pt x="5745" y="21701"/>
                  </a:cubicBezTo>
                  <a:lnTo>
                    <a:pt x="7128" y="20318"/>
                  </a:lnTo>
                  <a:cubicBezTo>
                    <a:pt x="7902" y="20774"/>
                    <a:pt x="8736" y="21118"/>
                    <a:pt x="9604" y="21343"/>
                  </a:cubicBezTo>
                  <a:lnTo>
                    <a:pt x="9604" y="23299"/>
                  </a:lnTo>
                  <a:cubicBezTo>
                    <a:pt x="9604" y="23705"/>
                    <a:pt x="9932" y="24031"/>
                    <a:pt x="10336" y="24031"/>
                  </a:cubicBezTo>
                  <a:lnTo>
                    <a:pt x="13699" y="24031"/>
                  </a:lnTo>
                  <a:cubicBezTo>
                    <a:pt x="14104" y="24031"/>
                    <a:pt x="14432" y="23705"/>
                    <a:pt x="14432" y="23299"/>
                  </a:cubicBezTo>
                  <a:lnTo>
                    <a:pt x="14432" y="21343"/>
                  </a:lnTo>
                  <a:cubicBezTo>
                    <a:pt x="15300" y="21118"/>
                    <a:pt x="16134" y="20773"/>
                    <a:pt x="16906" y="20318"/>
                  </a:cubicBezTo>
                  <a:lnTo>
                    <a:pt x="18290" y="21701"/>
                  </a:lnTo>
                  <a:cubicBezTo>
                    <a:pt x="18433" y="21844"/>
                    <a:pt x="18620" y="21915"/>
                    <a:pt x="18808" y="21915"/>
                  </a:cubicBezTo>
                  <a:cubicBezTo>
                    <a:pt x="18995" y="21915"/>
                    <a:pt x="19182" y="21844"/>
                    <a:pt x="19326" y="21701"/>
                  </a:cubicBezTo>
                  <a:lnTo>
                    <a:pt x="21704" y="19323"/>
                  </a:lnTo>
                  <a:cubicBezTo>
                    <a:pt x="21989" y="19037"/>
                    <a:pt x="21989" y="18574"/>
                    <a:pt x="21704" y="18287"/>
                  </a:cubicBezTo>
                  <a:lnTo>
                    <a:pt x="20320" y="16904"/>
                  </a:lnTo>
                  <a:cubicBezTo>
                    <a:pt x="20775" y="16130"/>
                    <a:pt x="21121" y="15298"/>
                    <a:pt x="21345" y="14430"/>
                  </a:cubicBezTo>
                  <a:lnTo>
                    <a:pt x="23302" y="14430"/>
                  </a:lnTo>
                  <a:cubicBezTo>
                    <a:pt x="23705" y="14430"/>
                    <a:pt x="24034" y="14101"/>
                    <a:pt x="24034" y="13696"/>
                  </a:cubicBezTo>
                  <a:lnTo>
                    <a:pt x="24034" y="10334"/>
                  </a:lnTo>
                  <a:cubicBezTo>
                    <a:pt x="24034" y="9930"/>
                    <a:pt x="23705" y="9602"/>
                    <a:pt x="23302" y="9602"/>
                  </a:cubicBezTo>
                  <a:lnTo>
                    <a:pt x="21343" y="9602"/>
                  </a:lnTo>
                  <a:cubicBezTo>
                    <a:pt x="21121" y="8734"/>
                    <a:pt x="20775" y="7900"/>
                    <a:pt x="20320" y="7128"/>
                  </a:cubicBezTo>
                  <a:lnTo>
                    <a:pt x="21704" y="5744"/>
                  </a:lnTo>
                  <a:cubicBezTo>
                    <a:pt x="21989" y="5457"/>
                    <a:pt x="21989" y="4995"/>
                    <a:pt x="21704" y="4708"/>
                  </a:cubicBezTo>
                  <a:lnTo>
                    <a:pt x="19326" y="2330"/>
                  </a:lnTo>
                  <a:cubicBezTo>
                    <a:pt x="19182" y="2187"/>
                    <a:pt x="18995" y="2115"/>
                    <a:pt x="18808" y="2115"/>
                  </a:cubicBezTo>
                  <a:cubicBezTo>
                    <a:pt x="18620" y="2115"/>
                    <a:pt x="18433" y="2187"/>
                    <a:pt x="18290" y="2330"/>
                  </a:cubicBezTo>
                  <a:lnTo>
                    <a:pt x="16906" y="3714"/>
                  </a:lnTo>
                  <a:cubicBezTo>
                    <a:pt x="16133" y="3259"/>
                    <a:pt x="15300" y="2913"/>
                    <a:pt x="14430" y="2689"/>
                  </a:cubicBezTo>
                  <a:lnTo>
                    <a:pt x="14430" y="732"/>
                  </a:lnTo>
                  <a:cubicBezTo>
                    <a:pt x="14430" y="327"/>
                    <a:pt x="14104" y="0"/>
                    <a:pt x="13699" y="0"/>
                  </a:cubicBez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160" name="Google Shape;8160;p74"/>
            <p:cNvSpPr/>
            <p:nvPr/>
          </p:nvSpPr>
          <p:spPr>
            <a:xfrm>
              <a:off x="4251067" y="1523035"/>
              <a:ext cx="327536" cy="325023"/>
            </a:xfrm>
            <a:custGeom>
              <a:avLst/>
              <a:gdLst/>
              <a:ahLst/>
              <a:cxnLst/>
              <a:rect l="l" t="t" r="r" b="b"/>
              <a:pathLst>
                <a:path w="25669" h="25472" extrusionOk="0">
                  <a:moveTo>
                    <a:pt x="12840" y="5002"/>
                  </a:moveTo>
                  <a:cubicBezTo>
                    <a:pt x="13949" y="5002"/>
                    <a:pt x="15075" y="5242"/>
                    <a:pt x="16144" y="5747"/>
                  </a:cubicBezTo>
                  <a:cubicBezTo>
                    <a:pt x="20003" y="7575"/>
                    <a:pt x="21651" y="12185"/>
                    <a:pt x="19822" y="16044"/>
                  </a:cubicBezTo>
                  <a:cubicBezTo>
                    <a:pt x="18501" y="18836"/>
                    <a:pt x="15726" y="20470"/>
                    <a:pt x="12830" y="20470"/>
                  </a:cubicBezTo>
                  <a:cubicBezTo>
                    <a:pt x="11721" y="20470"/>
                    <a:pt x="10595" y="20230"/>
                    <a:pt x="9525" y="19724"/>
                  </a:cubicBezTo>
                  <a:cubicBezTo>
                    <a:pt x="5666" y="17897"/>
                    <a:pt x="4018" y="13286"/>
                    <a:pt x="5845" y="9427"/>
                  </a:cubicBezTo>
                  <a:cubicBezTo>
                    <a:pt x="7167" y="6636"/>
                    <a:pt x="9944" y="5002"/>
                    <a:pt x="12840" y="5002"/>
                  </a:cubicBezTo>
                  <a:close/>
                  <a:moveTo>
                    <a:pt x="10471" y="1"/>
                  </a:moveTo>
                  <a:cubicBezTo>
                    <a:pt x="10383" y="1"/>
                    <a:pt x="10294" y="16"/>
                    <a:pt x="10208" y="47"/>
                  </a:cubicBezTo>
                  <a:lnTo>
                    <a:pt x="6824" y="1256"/>
                  </a:lnTo>
                  <a:cubicBezTo>
                    <a:pt x="6417" y="1401"/>
                    <a:pt x="6206" y="1848"/>
                    <a:pt x="6351" y="2255"/>
                  </a:cubicBezTo>
                  <a:lnTo>
                    <a:pt x="7054" y="4223"/>
                  </a:lnTo>
                  <a:cubicBezTo>
                    <a:pt x="6262" y="4761"/>
                    <a:pt x="5548" y="5408"/>
                    <a:pt x="4934" y="6145"/>
                  </a:cubicBezTo>
                  <a:lnTo>
                    <a:pt x="3045" y="5249"/>
                  </a:lnTo>
                  <a:cubicBezTo>
                    <a:pt x="2937" y="5199"/>
                    <a:pt x="2823" y="5174"/>
                    <a:pt x="2711" y="5174"/>
                  </a:cubicBezTo>
                  <a:cubicBezTo>
                    <a:pt x="2418" y="5174"/>
                    <a:pt x="2137" y="5340"/>
                    <a:pt x="2004" y="5623"/>
                  </a:cubicBezTo>
                  <a:lnTo>
                    <a:pt x="467" y="8868"/>
                  </a:lnTo>
                  <a:cubicBezTo>
                    <a:pt x="282" y="9259"/>
                    <a:pt x="449" y="9725"/>
                    <a:pt x="840" y="9909"/>
                  </a:cubicBezTo>
                  <a:lnTo>
                    <a:pt x="2729" y="10804"/>
                  </a:lnTo>
                  <a:cubicBezTo>
                    <a:pt x="2548" y="11744"/>
                    <a:pt x="2500" y="12707"/>
                    <a:pt x="2587" y="13661"/>
                  </a:cubicBezTo>
                  <a:lnTo>
                    <a:pt x="619" y="14364"/>
                  </a:lnTo>
                  <a:cubicBezTo>
                    <a:pt x="212" y="14510"/>
                    <a:pt x="1" y="14957"/>
                    <a:pt x="145" y="15363"/>
                  </a:cubicBezTo>
                  <a:lnTo>
                    <a:pt x="1354" y="18747"/>
                  </a:lnTo>
                  <a:cubicBezTo>
                    <a:pt x="1467" y="19067"/>
                    <a:pt x="1768" y="19265"/>
                    <a:pt x="2089" y="19265"/>
                  </a:cubicBezTo>
                  <a:cubicBezTo>
                    <a:pt x="2177" y="19265"/>
                    <a:pt x="2266" y="19251"/>
                    <a:pt x="2353" y="19219"/>
                  </a:cubicBezTo>
                  <a:lnTo>
                    <a:pt x="4321" y="18516"/>
                  </a:lnTo>
                  <a:cubicBezTo>
                    <a:pt x="4859" y="19309"/>
                    <a:pt x="5506" y="20023"/>
                    <a:pt x="6243" y="20637"/>
                  </a:cubicBezTo>
                  <a:lnTo>
                    <a:pt x="5347" y="22526"/>
                  </a:lnTo>
                  <a:cubicBezTo>
                    <a:pt x="5163" y="22917"/>
                    <a:pt x="5330" y="23383"/>
                    <a:pt x="5721" y="23567"/>
                  </a:cubicBezTo>
                  <a:lnTo>
                    <a:pt x="8966" y="25104"/>
                  </a:lnTo>
                  <a:cubicBezTo>
                    <a:pt x="9074" y="25155"/>
                    <a:pt x="9188" y="25179"/>
                    <a:pt x="9300" y="25179"/>
                  </a:cubicBezTo>
                  <a:cubicBezTo>
                    <a:pt x="9593" y="25179"/>
                    <a:pt x="9874" y="25014"/>
                    <a:pt x="10007" y="24731"/>
                  </a:cubicBezTo>
                  <a:lnTo>
                    <a:pt x="10902" y="22842"/>
                  </a:lnTo>
                  <a:cubicBezTo>
                    <a:pt x="11540" y="22964"/>
                    <a:pt x="12187" y="23026"/>
                    <a:pt x="12836" y="23026"/>
                  </a:cubicBezTo>
                  <a:cubicBezTo>
                    <a:pt x="13144" y="23026"/>
                    <a:pt x="13452" y="23012"/>
                    <a:pt x="13759" y="22984"/>
                  </a:cubicBezTo>
                  <a:lnTo>
                    <a:pt x="14462" y="24952"/>
                  </a:lnTo>
                  <a:cubicBezTo>
                    <a:pt x="14577" y="25272"/>
                    <a:pt x="14878" y="25471"/>
                    <a:pt x="15200" y="25471"/>
                  </a:cubicBezTo>
                  <a:cubicBezTo>
                    <a:pt x="15286" y="25471"/>
                    <a:pt x="15375" y="25457"/>
                    <a:pt x="15461" y="25426"/>
                  </a:cubicBezTo>
                  <a:lnTo>
                    <a:pt x="18845" y="24217"/>
                  </a:lnTo>
                  <a:cubicBezTo>
                    <a:pt x="19252" y="24071"/>
                    <a:pt x="19463" y="23625"/>
                    <a:pt x="19318" y="23218"/>
                  </a:cubicBezTo>
                  <a:lnTo>
                    <a:pt x="18615" y="21250"/>
                  </a:lnTo>
                  <a:cubicBezTo>
                    <a:pt x="19407" y="20712"/>
                    <a:pt x="20121" y="20065"/>
                    <a:pt x="20735" y="19328"/>
                  </a:cubicBezTo>
                  <a:lnTo>
                    <a:pt x="22624" y="20223"/>
                  </a:lnTo>
                  <a:cubicBezTo>
                    <a:pt x="22732" y="20274"/>
                    <a:pt x="22846" y="20298"/>
                    <a:pt x="22958" y="20298"/>
                  </a:cubicBezTo>
                  <a:cubicBezTo>
                    <a:pt x="23251" y="20298"/>
                    <a:pt x="23532" y="20133"/>
                    <a:pt x="23665" y="19850"/>
                  </a:cubicBezTo>
                  <a:lnTo>
                    <a:pt x="25202" y="16604"/>
                  </a:lnTo>
                  <a:cubicBezTo>
                    <a:pt x="25387" y="16214"/>
                    <a:pt x="25220" y="15748"/>
                    <a:pt x="24829" y="15564"/>
                  </a:cubicBezTo>
                  <a:lnTo>
                    <a:pt x="22940" y="14668"/>
                  </a:lnTo>
                  <a:cubicBezTo>
                    <a:pt x="23121" y="13727"/>
                    <a:pt x="23169" y="12766"/>
                    <a:pt x="23082" y="11812"/>
                  </a:cubicBezTo>
                  <a:lnTo>
                    <a:pt x="25050" y="11107"/>
                  </a:lnTo>
                  <a:cubicBezTo>
                    <a:pt x="25457" y="10963"/>
                    <a:pt x="25668" y="10515"/>
                    <a:pt x="25523" y="10108"/>
                  </a:cubicBezTo>
                  <a:lnTo>
                    <a:pt x="24315" y="6726"/>
                  </a:lnTo>
                  <a:cubicBezTo>
                    <a:pt x="24201" y="6406"/>
                    <a:pt x="23898" y="6207"/>
                    <a:pt x="23577" y="6207"/>
                  </a:cubicBezTo>
                  <a:cubicBezTo>
                    <a:pt x="23491" y="6207"/>
                    <a:pt x="23402" y="6221"/>
                    <a:pt x="23316" y="6252"/>
                  </a:cubicBezTo>
                  <a:lnTo>
                    <a:pt x="21348" y="6956"/>
                  </a:lnTo>
                  <a:cubicBezTo>
                    <a:pt x="20810" y="6162"/>
                    <a:pt x="20163" y="5450"/>
                    <a:pt x="19426" y="4836"/>
                  </a:cubicBezTo>
                  <a:lnTo>
                    <a:pt x="20320" y="2947"/>
                  </a:lnTo>
                  <a:cubicBezTo>
                    <a:pt x="20506" y="2556"/>
                    <a:pt x="20339" y="2090"/>
                    <a:pt x="19948" y="1906"/>
                  </a:cubicBezTo>
                  <a:lnTo>
                    <a:pt x="16703" y="369"/>
                  </a:lnTo>
                  <a:cubicBezTo>
                    <a:pt x="16595" y="318"/>
                    <a:pt x="16481" y="294"/>
                    <a:pt x="16369" y="294"/>
                  </a:cubicBezTo>
                  <a:cubicBezTo>
                    <a:pt x="16076" y="294"/>
                    <a:pt x="15795" y="459"/>
                    <a:pt x="15662" y="742"/>
                  </a:cubicBezTo>
                  <a:lnTo>
                    <a:pt x="14767" y="2631"/>
                  </a:lnTo>
                  <a:cubicBezTo>
                    <a:pt x="14130" y="2508"/>
                    <a:pt x="13485" y="2447"/>
                    <a:pt x="12839" y="2447"/>
                  </a:cubicBezTo>
                  <a:cubicBezTo>
                    <a:pt x="12529" y="2447"/>
                    <a:pt x="12219" y="2461"/>
                    <a:pt x="11910" y="2489"/>
                  </a:cubicBezTo>
                  <a:lnTo>
                    <a:pt x="11207" y="521"/>
                  </a:lnTo>
                  <a:cubicBezTo>
                    <a:pt x="11092" y="200"/>
                    <a:pt x="10791" y="1"/>
                    <a:pt x="10471" y="1"/>
                  </a:cubicBezTo>
                  <a:close/>
                </a:path>
              </a:pathLst>
            </a:cu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161" name="Google Shape;8161;p74"/>
            <p:cNvSpPr/>
            <p:nvPr/>
          </p:nvSpPr>
          <p:spPr>
            <a:xfrm>
              <a:off x="4277366" y="1220917"/>
              <a:ext cx="292242" cy="292217"/>
            </a:xfrm>
            <a:custGeom>
              <a:avLst/>
              <a:gdLst/>
              <a:ahLst/>
              <a:cxnLst/>
              <a:rect l="l" t="t" r="r" b="b"/>
              <a:pathLst>
                <a:path w="22903" h="22901" extrusionOk="0">
                  <a:moveTo>
                    <a:pt x="11452" y="4551"/>
                  </a:moveTo>
                  <a:cubicBezTo>
                    <a:pt x="15263" y="4551"/>
                    <a:pt x="18352" y="7640"/>
                    <a:pt x="18352" y="11451"/>
                  </a:cubicBezTo>
                  <a:cubicBezTo>
                    <a:pt x="18352" y="15262"/>
                    <a:pt x="15263" y="18350"/>
                    <a:pt x="11452" y="18350"/>
                  </a:cubicBezTo>
                  <a:lnTo>
                    <a:pt x="11452" y="18351"/>
                  </a:lnTo>
                  <a:cubicBezTo>
                    <a:pt x="7640" y="18351"/>
                    <a:pt x="4552" y="15262"/>
                    <a:pt x="4552" y="11451"/>
                  </a:cubicBezTo>
                  <a:cubicBezTo>
                    <a:pt x="4552" y="7640"/>
                    <a:pt x="7640" y="4551"/>
                    <a:pt x="11452" y="4551"/>
                  </a:cubicBezTo>
                  <a:close/>
                  <a:moveTo>
                    <a:pt x="9850" y="0"/>
                  </a:moveTo>
                  <a:cubicBezTo>
                    <a:pt x="9464" y="0"/>
                    <a:pt x="9152" y="312"/>
                    <a:pt x="9152" y="698"/>
                  </a:cubicBezTo>
                  <a:lnTo>
                    <a:pt x="9152" y="2564"/>
                  </a:lnTo>
                  <a:cubicBezTo>
                    <a:pt x="8324" y="2777"/>
                    <a:pt x="7530" y="3105"/>
                    <a:pt x="6793" y="3539"/>
                  </a:cubicBezTo>
                  <a:lnTo>
                    <a:pt x="5474" y="2221"/>
                  </a:lnTo>
                  <a:cubicBezTo>
                    <a:pt x="5338" y="2085"/>
                    <a:pt x="5159" y="2017"/>
                    <a:pt x="4981" y="2017"/>
                  </a:cubicBezTo>
                  <a:cubicBezTo>
                    <a:pt x="4802" y="2017"/>
                    <a:pt x="4624" y="2085"/>
                    <a:pt x="4487" y="2221"/>
                  </a:cubicBezTo>
                  <a:lnTo>
                    <a:pt x="2222" y="4487"/>
                  </a:lnTo>
                  <a:cubicBezTo>
                    <a:pt x="1949" y="4759"/>
                    <a:pt x="1949" y="5201"/>
                    <a:pt x="2222" y="5473"/>
                  </a:cubicBezTo>
                  <a:lnTo>
                    <a:pt x="3541" y="6791"/>
                  </a:lnTo>
                  <a:cubicBezTo>
                    <a:pt x="3107" y="7528"/>
                    <a:pt x="2777" y="8322"/>
                    <a:pt x="2564" y="9150"/>
                  </a:cubicBezTo>
                  <a:lnTo>
                    <a:pt x="699" y="9150"/>
                  </a:lnTo>
                  <a:cubicBezTo>
                    <a:pt x="313" y="9150"/>
                    <a:pt x="1" y="9462"/>
                    <a:pt x="1" y="9848"/>
                  </a:cubicBezTo>
                  <a:lnTo>
                    <a:pt x="1" y="13053"/>
                  </a:lnTo>
                  <a:cubicBezTo>
                    <a:pt x="1" y="13438"/>
                    <a:pt x="313" y="13751"/>
                    <a:pt x="699" y="13751"/>
                  </a:cubicBezTo>
                  <a:lnTo>
                    <a:pt x="2564" y="13751"/>
                  </a:lnTo>
                  <a:cubicBezTo>
                    <a:pt x="2777" y="14579"/>
                    <a:pt x="3106" y="15373"/>
                    <a:pt x="3541" y="16109"/>
                  </a:cubicBezTo>
                  <a:lnTo>
                    <a:pt x="2222" y="17427"/>
                  </a:lnTo>
                  <a:cubicBezTo>
                    <a:pt x="1949" y="17701"/>
                    <a:pt x="1949" y="18142"/>
                    <a:pt x="2222" y="18415"/>
                  </a:cubicBezTo>
                  <a:lnTo>
                    <a:pt x="4487" y="20681"/>
                  </a:lnTo>
                  <a:cubicBezTo>
                    <a:pt x="4624" y="20817"/>
                    <a:pt x="4802" y="20885"/>
                    <a:pt x="4981" y="20885"/>
                  </a:cubicBezTo>
                  <a:cubicBezTo>
                    <a:pt x="5159" y="20885"/>
                    <a:pt x="5338" y="20817"/>
                    <a:pt x="5474" y="20681"/>
                  </a:cubicBezTo>
                  <a:lnTo>
                    <a:pt x="6793" y="19362"/>
                  </a:lnTo>
                  <a:cubicBezTo>
                    <a:pt x="7530" y="19796"/>
                    <a:pt x="8324" y="20124"/>
                    <a:pt x="9152" y="20339"/>
                  </a:cubicBezTo>
                  <a:lnTo>
                    <a:pt x="9152" y="22204"/>
                  </a:lnTo>
                  <a:cubicBezTo>
                    <a:pt x="9152" y="22588"/>
                    <a:pt x="9464" y="22901"/>
                    <a:pt x="9850" y="22901"/>
                  </a:cubicBezTo>
                  <a:lnTo>
                    <a:pt x="13055" y="22901"/>
                  </a:lnTo>
                  <a:cubicBezTo>
                    <a:pt x="13439" y="22901"/>
                    <a:pt x="13751" y="22588"/>
                    <a:pt x="13751" y="22204"/>
                  </a:cubicBezTo>
                  <a:lnTo>
                    <a:pt x="13751" y="20339"/>
                  </a:lnTo>
                  <a:cubicBezTo>
                    <a:pt x="14581" y="20124"/>
                    <a:pt x="15373" y="19796"/>
                    <a:pt x="16110" y="19362"/>
                  </a:cubicBezTo>
                  <a:lnTo>
                    <a:pt x="17429" y="20680"/>
                  </a:lnTo>
                  <a:cubicBezTo>
                    <a:pt x="17566" y="20816"/>
                    <a:pt x="17744" y="20884"/>
                    <a:pt x="17923" y="20884"/>
                  </a:cubicBezTo>
                  <a:cubicBezTo>
                    <a:pt x="18101" y="20884"/>
                    <a:pt x="18280" y="20816"/>
                    <a:pt x="18416" y="20680"/>
                  </a:cubicBezTo>
                  <a:lnTo>
                    <a:pt x="20682" y="18414"/>
                  </a:lnTo>
                  <a:cubicBezTo>
                    <a:pt x="20954" y="18142"/>
                    <a:pt x="20954" y="17700"/>
                    <a:pt x="20682" y="17427"/>
                  </a:cubicBezTo>
                  <a:lnTo>
                    <a:pt x="19364" y="16109"/>
                  </a:lnTo>
                  <a:cubicBezTo>
                    <a:pt x="19798" y="15373"/>
                    <a:pt x="20126" y="14579"/>
                    <a:pt x="20339" y="13751"/>
                  </a:cubicBezTo>
                  <a:lnTo>
                    <a:pt x="22205" y="13751"/>
                  </a:lnTo>
                  <a:cubicBezTo>
                    <a:pt x="22591" y="13751"/>
                    <a:pt x="22903" y="13438"/>
                    <a:pt x="22903" y="13053"/>
                  </a:cubicBezTo>
                  <a:lnTo>
                    <a:pt x="22903" y="9850"/>
                  </a:lnTo>
                  <a:cubicBezTo>
                    <a:pt x="22903" y="9465"/>
                    <a:pt x="22592" y="9152"/>
                    <a:pt x="22208" y="9152"/>
                  </a:cubicBezTo>
                  <a:cubicBezTo>
                    <a:pt x="22207" y="9152"/>
                    <a:pt x="22206" y="9152"/>
                    <a:pt x="22205" y="9152"/>
                  </a:cubicBezTo>
                  <a:lnTo>
                    <a:pt x="20339" y="9152"/>
                  </a:lnTo>
                  <a:cubicBezTo>
                    <a:pt x="20126" y="8322"/>
                    <a:pt x="19798" y="7530"/>
                    <a:pt x="19364" y="6793"/>
                  </a:cubicBezTo>
                  <a:lnTo>
                    <a:pt x="20682" y="5473"/>
                  </a:lnTo>
                  <a:cubicBezTo>
                    <a:pt x="20954" y="5201"/>
                    <a:pt x="20954" y="4759"/>
                    <a:pt x="20682" y="4487"/>
                  </a:cubicBezTo>
                  <a:lnTo>
                    <a:pt x="18416" y="2221"/>
                  </a:lnTo>
                  <a:cubicBezTo>
                    <a:pt x="18280" y="2085"/>
                    <a:pt x="18101" y="2017"/>
                    <a:pt x="17923" y="2017"/>
                  </a:cubicBezTo>
                  <a:cubicBezTo>
                    <a:pt x="17744" y="2017"/>
                    <a:pt x="17566" y="2085"/>
                    <a:pt x="17429" y="2221"/>
                  </a:cubicBezTo>
                  <a:lnTo>
                    <a:pt x="16110" y="3541"/>
                  </a:lnTo>
                  <a:cubicBezTo>
                    <a:pt x="15373" y="3105"/>
                    <a:pt x="14581" y="2777"/>
                    <a:pt x="13751" y="2564"/>
                  </a:cubicBezTo>
                  <a:lnTo>
                    <a:pt x="13751" y="698"/>
                  </a:lnTo>
                  <a:cubicBezTo>
                    <a:pt x="13751" y="312"/>
                    <a:pt x="13439" y="0"/>
                    <a:pt x="13055" y="0"/>
                  </a:cubicBez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nvGrpSpPr>
            <p:cNvPr id="8162" name="Google Shape;8162;p74"/>
            <p:cNvGrpSpPr/>
            <p:nvPr/>
          </p:nvGrpSpPr>
          <p:grpSpPr>
            <a:xfrm>
              <a:off x="4644280" y="1290523"/>
              <a:ext cx="143716" cy="29463"/>
              <a:chOff x="4644280" y="1290523"/>
              <a:chExt cx="143716" cy="29463"/>
            </a:xfrm>
          </p:grpSpPr>
          <p:sp>
            <p:nvSpPr>
              <p:cNvPr id="8163" name="Google Shape;8163;p74"/>
              <p:cNvSpPr/>
              <p:nvPr/>
            </p:nvSpPr>
            <p:spPr>
              <a:xfrm>
                <a:off x="4736292" y="1294223"/>
                <a:ext cx="51704" cy="25762"/>
              </a:xfrm>
              <a:custGeom>
                <a:avLst/>
                <a:gdLst/>
                <a:ahLst/>
                <a:cxnLst/>
                <a:rect l="l" t="t" r="r" b="b"/>
                <a:pathLst>
                  <a:path w="4052" h="2019" extrusionOk="0">
                    <a:moveTo>
                      <a:pt x="273" y="0"/>
                    </a:moveTo>
                    <a:cubicBezTo>
                      <a:pt x="158" y="0"/>
                      <a:pt x="53" y="81"/>
                      <a:pt x="29" y="199"/>
                    </a:cubicBezTo>
                    <a:cubicBezTo>
                      <a:pt x="0" y="339"/>
                      <a:pt x="87" y="475"/>
                      <a:pt x="225" y="507"/>
                    </a:cubicBezTo>
                    <a:cubicBezTo>
                      <a:pt x="1077" y="720"/>
                      <a:pt x="1895" y="1048"/>
                      <a:pt x="2655" y="1487"/>
                    </a:cubicBezTo>
                    <a:lnTo>
                      <a:pt x="2505" y="1740"/>
                    </a:lnTo>
                    <a:cubicBezTo>
                      <a:pt x="2459" y="1818"/>
                      <a:pt x="2511" y="1919"/>
                      <a:pt x="2603" y="1925"/>
                    </a:cubicBezTo>
                    <a:lnTo>
                      <a:pt x="3885" y="2018"/>
                    </a:lnTo>
                    <a:cubicBezTo>
                      <a:pt x="3889" y="2019"/>
                      <a:pt x="3892" y="2019"/>
                      <a:pt x="3896" y="2019"/>
                    </a:cubicBezTo>
                    <a:cubicBezTo>
                      <a:pt x="3991" y="2019"/>
                      <a:pt x="4052" y="1911"/>
                      <a:pt x="3999" y="1829"/>
                    </a:cubicBezTo>
                    <a:lnTo>
                      <a:pt x="3302" y="747"/>
                    </a:lnTo>
                    <a:cubicBezTo>
                      <a:pt x="3278" y="709"/>
                      <a:pt x="3238" y="690"/>
                      <a:pt x="3198" y="690"/>
                    </a:cubicBezTo>
                    <a:cubicBezTo>
                      <a:pt x="3157" y="690"/>
                      <a:pt x="3116" y="710"/>
                      <a:pt x="3093" y="750"/>
                    </a:cubicBezTo>
                    <a:lnTo>
                      <a:pt x="2917" y="1048"/>
                    </a:lnTo>
                    <a:cubicBezTo>
                      <a:pt x="2108" y="582"/>
                      <a:pt x="1237" y="231"/>
                      <a:pt x="330" y="7"/>
                    </a:cubicBezTo>
                    <a:cubicBezTo>
                      <a:pt x="311" y="3"/>
                      <a:pt x="292" y="0"/>
                      <a:pt x="273" y="0"/>
                    </a:cubicBezTo>
                    <a:close/>
                  </a:path>
                </a:pathLst>
              </a:custGeom>
              <a:solidFill>
                <a:srgbClr val="667E92"/>
              </a:solidFill>
              <a:ln>
                <a:noFill/>
              </a:ln>
            </p:spPr>
            <p:txBody>
              <a:bodyPr spcFirstLastPara="1" wrap="square" lIns="121900" tIns="121900" rIns="121900" bIns="121900" anchor="ctr" anchorCtr="0">
                <a:noAutofit/>
              </a:bodyPr>
              <a:lstStyle/>
              <a:p>
                <a:endParaRPr sz="2400"/>
              </a:p>
            </p:txBody>
          </p:sp>
          <p:sp>
            <p:nvSpPr>
              <p:cNvPr id="8164" name="Google Shape;8164;p74"/>
              <p:cNvSpPr/>
              <p:nvPr/>
            </p:nvSpPr>
            <p:spPr>
              <a:xfrm>
                <a:off x="4700066" y="1290523"/>
                <a:ext cx="32206" cy="7988"/>
              </a:xfrm>
              <a:custGeom>
                <a:avLst/>
                <a:gdLst/>
                <a:ahLst/>
                <a:cxnLst/>
                <a:rect l="l" t="t" r="r" b="b"/>
                <a:pathLst>
                  <a:path w="2524" h="626" extrusionOk="0">
                    <a:moveTo>
                      <a:pt x="787" y="1"/>
                    </a:moveTo>
                    <a:cubicBezTo>
                      <a:pt x="606" y="1"/>
                      <a:pt x="423" y="7"/>
                      <a:pt x="242" y="18"/>
                    </a:cubicBezTo>
                    <a:cubicBezTo>
                      <a:pt x="104" y="31"/>
                      <a:pt x="0" y="151"/>
                      <a:pt x="10" y="291"/>
                    </a:cubicBezTo>
                    <a:cubicBezTo>
                      <a:pt x="21" y="425"/>
                      <a:pt x="131" y="526"/>
                      <a:pt x="264" y="526"/>
                    </a:cubicBezTo>
                    <a:cubicBezTo>
                      <a:pt x="269" y="526"/>
                      <a:pt x="274" y="526"/>
                      <a:pt x="279" y="526"/>
                    </a:cubicBezTo>
                    <a:cubicBezTo>
                      <a:pt x="447" y="516"/>
                      <a:pt x="617" y="510"/>
                      <a:pt x="787" y="510"/>
                    </a:cubicBezTo>
                    <a:cubicBezTo>
                      <a:pt x="1261" y="512"/>
                      <a:pt x="1735" y="548"/>
                      <a:pt x="2204" y="622"/>
                    </a:cubicBezTo>
                    <a:cubicBezTo>
                      <a:pt x="2218" y="624"/>
                      <a:pt x="2232" y="626"/>
                      <a:pt x="2246" y="626"/>
                    </a:cubicBezTo>
                    <a:cubicBezTo>
                      <a:pt x="2364" y="626"/>
                      <a:pt x="2469" y="542"/>
                      <a:pt x="2495" y="422"/>
                    </a:cubicBezTo>
                    <a:cubicBezTo>
                      <a:pt x="2524" y="281"/>
                      <a:pt x="2430" y="145"/>
                      <a:pt x="2289" y="121"/>
                    </a:cubicBezTo>
                    <a:cubicBezTo>
                      <a:pt x="1792" y="41"/>
                      <a:pt x="1289" y="1"/>
                      <a:pt x="787" y="1"/>
                    </a:cubicBezTo>
                    <a:close/>
                  </a:path>
                </a:pathLst>
              </a:custGeom>
              <a:solidFill>
                <a:srgbClr val="667E92"/>
              </a:solidFill>
              <a:ln>
                <a:noFill/>
              </a:ln>
            </p:spPr>
            <p:txBody>
              <a:bodyPr spcFirstLastPara="1" wrap="square" lIns="121900" tIns="121900" rIns="121900" bIns="121900" anchor="ctr" anchorCtr="0">
                <a:noAutofit/>
              </a:bodyPr>
              <a:lstStyle/>
              <a:p>
                <a:endParaRPr sz="2400"/>
              </a:p>
            </p:txBody>
          </p:sp>
          <p:sp>
            <p:nvSpPr>
              <p:cNvPr id="8165" name="Google Shape;8165;p74"/>
              <p:cNvSpPr/>
              <p:nvPr/>
            </p:nvSpPr>
            <p:spPr>
              <a:xfrm>
                <a:off x="4644280" y="1300641"/>
                <a:ext cx="20225" cy="13283"/>
              </a:xfrm>
              <a:custGeom>
                <a:avLst/>
                <a:gdLst/>
                <a:ahLst/>
                <a:cxnLst/>
                <a:rect l="l" t="t" r="r" b="b"/>
                <a:pathLst>
                  <a:path w="1585" h="1041" extrusionOk="0">
                    <a:moveTo>
                      <a:pt x="1331" y="0"/>
                    </a:moveTo>
                    <a:cubicBezTo>
                      <a:pt x="1304" y="0"/>
                      <a:pt x="1277" y="6"/>
                      <a:pt x="1251" y="16"/>
                    </a:cubicBezTo>
                    <a:cubicBezTo>
                      <a:pt x="880" y="175"/>
                      <a:pt x="518" y="356"/>
                      <a:pt x="170" y="558"/>
                    </a:cubicBezTo>
                    <a:cubicBezTo>
                      <a:pt x="60" y="622"/>
                      <a:pt x="1" y="758"/>
                      <a:pt x="47" y="876"/>
                    </a:cubicBezTo>
                    <a:cubicBezTo>
                      <a:pt x="87" y="979"/>
                      <a:pt x="185" y="1040"/>
                      <a:pt x="287" y="1040"/>
                    </a:cubicBezTo>
                    <a:cubicBezTo>
                      <a:pt x="330" y="1040"/>
                      <a:pt x="373" y="1029"/>
                      <a:pt x="414" y="1006"/>
                    </a:cubicBezTo>
                    <a:cubicBezTo>
                      <a:pt x="729" y="822"/>
                      <a:pt x="1056" y="657"/>
                      <a:pt x="1391" y="513"/>
                    </a:cubicBezTo>
                    <a:cubicBezTo>
                      <a:pt x="1520" y="457"/>
                      <a:pt x="1584" y="311"/>
                      <a:pt x="1540" y="178"/>
                    </a:cubicBezTo>
                    <a:lnTo>
                      <a:pt x="1527" y="141"/>
                    </a:lnTo>
                    <a:cubicBezTo>
                      <a:pt x="1497" y="55"/>
                      <a:pt x="1417" y="0"/>
                      <a:pt x="1331" y="0"/>
                    </a:cubicBezTo>
                    <a:close/>
                  </a:path>
                </a:pathLst>
              </a:custGeom>
              <a:solidFill>
                <a:srgbClr val="667E92"/>
              </a:solidFill>
              <a:ln>
                <a:noFill/>
              </a:ln>
            </p:spPr>
            <p:txBody>
              <a:bodyPr spcFirstLastPara="1" wrap="square" lIns="121900" tIns="121900" rIns="121900" bIns="121900" anchor="ctr" anchorCtr="0">
                <a:noAutofit/>
              </a:bodyPr>
              <a:lstStyle/>
              <a:p>
                <a:endParaRPr sz="2400"/>
              </a:p>
            </p:txBody>
          </p:sp>
          <p:sp>
            <p:nvSpPr>
              <p:cNvPr id="8166" name="Google Shape;8166;p74"/>
              <p:cNvSpPr/>
              <p:nvPr/>
            </p:nvSpPr>
            <p:spPr>
              <a:xfrm>
                <a:off x="4667822" y="1291888"/>
                <a:ext cx="27779" cy="11433"/>
              </a:xfrm>
              <a:custGeom>
                <a:avLst/>
                <a:gdLst/>
                <a:ahLst/>
                <a:cxnLst/>
                <a:rect l="l" t="t" r="r" b="b"/>
                <a:pathLst>
                  <a:path w="2177" h="896" extrusionOk="0">
                    <a:moveTo>
                      <a:pt x="1906" y="0"/>
                    </a:moveTo>
                    <a:cubicBezTo>
                      <a:pt x="1894" y="0"/>
                      <a:pt x="1883" y="1"/>
                      <a:pt x="1871" y="3"/>
                    </a:cubicBezTo>
                    <a:lnTo>
                      <a:pt x="1871" y="4"/>
                    </a:lnTo>
                    <a:cubicBezTo>
                      <a:pt x="1306" y="88"/>
                      <a:pt x="748" y="220"/>
                      <a:pt x="205" y="400"/>
                    </a:cubicBezTo>
                    <a:cubicBezTo>
                      <a:pt x="71" y="446"/>
                      <a:pt x="0" y="592"/>
                      <a:pt x="47" y="725"/>
                    </a:cubicBezTo>
                    <a:cubicBezTo>
                      <a:pt x="84" y="830"/>
                      <a:pt x="182" y="896"/>
                      <a:pt x="288" y="896"/>
                    </a:cubicBezTo>
                    <a:cubicBezTo>
                      <a:pt x="315" y="896"/>
                      <a:pt x="343" y="891"/>
                      <a:pt x="370" y="882"/>
                    </a:cubicBezTo>
                    <a:cubicBezTo>
                      <a:pt x="881" y="714"/>
                      <a:pt x="1406" y="587"/>
                      <a:pt x="1940" y="509"/>
                    </a:cubicBezTo>
                    <a:cubicBezTo>
                      <a:pt x="2079" y="490"/>
                      <a:pt x="2177" y="360"/>
                      <a:pt x="2157" y="220"/>
                    </a:cubicBezTo>
                    <a:cubicBezTo>
                      <a:pt x="2140" y="93"/>
                      <a:pt x="2031" y="0"/>
                      <a:pt x="1906" y="0"/>
                    </a:cubicBezTo>
                    <a:close/>
                  </a:path>
                </a:pathLst>
              </a:custGeom>
              <a:solidFill>
                <a:srgbClr val="667E92"/>
              </a:solidFill>
              <a:ln>
                <a:noFill/>
              </a:ln>
            </p:spPr>
            <p:txBody>
              <a:bodyPr spcFirstLastPara="1" wrap="square" lIns="121900" tIns="121900" rIns="121900" bIns="121900" anchor="ctr" anchorCtr="0">
                <a:noAutofit/>
              </a:bodyPr>
              <a:lstStyle/>
              <a:p>
                <a:endParaRPr sz="2400"/>
              </a:p>
            </p:txBody>
          </p:sp>
        </p:grpSp>
        <p:grpSp>
          <p:nvGrpSpPr>
            <p:cNvPr id="8167" name="Google Shape;8167;p74"/>
            <p:cNvGrpSpPr/>
            <p:nvPr/>
          </p:nvGrpSpPr>
          <p:grpSpPr>
            <a:xfrm>
              <a:off x="4356567" y="1191441"/>
              <a:ext cx="143690" cy="29488"/>
              <a:chOff x="4356567" y="1191441"/>
              <a:chExt cx="143690" cy="29488"/>
            </a:xfrm>
          </p:grpSpPr>
          <p:sp>
            <p:nvSpPr>
              <p:cNvPr id="8168" name="Google Shape;8168;p74"/>
              <p:cNvSpPr/>
              <p:nvPr/>
            </p:nvSpPr>
            <p:spPr>
              <a:xfrm>
                <a:off x="4448554" y="1195154"/>
                <a:ext cx="51704" cy="25775"/>
              </a:xfrm>
              <a:custGeom>
                <a:avLst/>
                <a:gdLst/>
                <a:ahLst/>
                <a:cxnLst/>
                <a:rect l="l" t="t" r="r" b="b"/>
                <a:pathLst>
                  <a:path w="4052" h="2020" extrusionOk="0">
                    <a:moveTo>
                      <a:pt x="272" y="1"/>
                    </a:moveTo>
                    <a:cubicBezTo>
                      <a:pt x="157" y="1"/>
                      <a:pt x="54" y="82"/>
                      <a:pt x="29" y="200"/>
                    </a:cubicBezTo>
                    <a:cubicBezTo>
                      <a:pt x="0" y="338"/>
                      <a:pt x="87" y="474"/>
                      <a:pt x="225" y="507"/>
                    </a:cubicBezTo>
                    <a:cubicBezTo>
                      <a:pt x="1077" y="719"/>
                      <a:pt x="1895" y="1049"/>
                      <a:pt x="2657" y="1486"/>
                    </a:cubicBezTo>
                    <a:lnTo>
                      <a:pt x="2505" y="1740"/>
                    </a:lnTo>
                    <a:cubicBezTo>
                      <a:pt x="2459" y="1819"/>
                      <a:pt x="2511" y="1918"/>
                      <a:pt x="2603" y="1926"/>
                    </a:cubicBezTo>
                    <a:lnTo>
                      <a:pt x="3887" y="2019"/>
                    </a:lnTo>
                    <a:cubicBezTo>
                      <a:pt x="3890" y="2019"/>
                      <a:pt x="3893" y="2019"/>
                      <a:pt x="3895" y="2019"/>
                    </a:cubicBezTo>
                    <a:cubicBezTo>
                      <a:pt x="3991" y="2019"/>
                      <a:pt x="4052" y="1913"/>
                      <a:pt x="3999" y="1830"/>
                    </a:cubicBezTo>
                    <a:lnTo>
                      <a:pt x="3302" y="746"/>
                    </a:lnTo>
                    <a:cubicBezTo>
                      <a:pt x="3278" y="709"/>
                      <a:pt x="3239" y="690"/>
                      <a:pt x="3200" y="690"/>
                    </a:cubicBezTo>
                    <a:cubicBezTo>
                      <a:pt x="3159" y="690"/>
                      <a:pt x="3118" y="711"/>
                      <a:pt x="3094" y="751"/>
                    </a:cubicBezTo>
                    <a:lnTo>
                      <a:pt x="2917" y="1047"/>
                    </a:lnTo>
                    <a:cubicBezTo>
                      <a:pt x="2108" y="581"/>
                      <a:pt x="1237" y="230"/>
                      <a:pt x="330" y="8"/>
                    </a:cubicBezTo>
                    <a:cubicBezTo>
                      <a:pt x="311" y="3"/>
                      <a:pt x="291" y="1"/>
                      <a:pt x="272" y="1"/>
                    </a:cubicBezTo>
                    <a:close/>
                  </a:path>
                </a:pathLst>
              </a:custGeom>
              <a:solidFill>
                <a:srgbClr val="667E92"/>
              </a:solidFill>
              <a:ln>
                <a:noFill/>
              </a:ln>
            </p:spPr>
            <p:txBody>
              <a:bodyPr spcFirstLastPara="1" wrap="square" lIns="121900" tIns="121900" rIns="121900" bIns="121900" anchor="ctr" anchorCtr="0">
                <a:noAutofit/>
              </a:bodyPr>
              <a:lstStyle/>
              <a:p>
                <a:endParaRPr sz="2400"/>
              </a:p>
            </p:txBody>
          </p:sp>
          <p:sp>
            <p:nvSpPr>
              <p:cNvPr id="8169" name="Google Shape;8169;p74"/>
              <p:cNvSpPr/>
              <p:nvPr/>
            </p:nvSpPr>
            <p:spPr>
              <a:xfrm>
                <a:off x="4412341" y="1191441"/>
                <a:ext cx="32206" cy="8013"/>
              </a:xfrm>
              <a:custGeom>
                <a:avLst/>
                <a:gdLst/>
                <a:ahLst/>
                <a:cxnLst/>
                <a:rect l="l" t="t" r="r" b="b"/>
                <a:pathLst>
                  <a:path w="2524" h="628" extrusionOk="0">
                    <a:moveTo>
                      <a:pt x="787" y="1"/>
                    </a:moveTo>
                    <a:cubicBezTo>
                      <a:pt x="605" y="1"/>
                      <a:pt x="424" y="7"/>
                      <a:pt x="241" y="19"/>
                    </a:cubicBezTo>
                    <a:cubicBezTo>
                      <a:pt x="103" y="31"/>
                      <a:pt x="1" y="153"/>
                      <a:pt x="11" y="291"/>
                    </a:cubicBezTo>
                    <a:cubicBezTo>
                      <a:pt x="20" y="425"/>
                      <a:pt x="132" y="528"/>
                      <a:pt x="263" y="528"/>
                    </a:cubicBezTo>
                    <a:cubicBezTo>
                      <a:pt x="268" y="528"/>
                      <a:pt x="273" y="528"/>
                      <a:pt x="278" y="528"/>
                    </a:cubicBezTo>
                    <a:cubicBezTo>
                      <a:pt x="448" y="518"/>
                      <a:pt x="617" y="512"/>
                      <a:pt x="787" y="512"/>
                    </a:cubicBezTo>
                    <a:cubicBezTo>
                      <a:pt x="1261" y="512"/>
                      <a:pt x="1734" y="550"/>
                      <a:pt x="2203" y="624"/>
                    </a:cubicBezTo>
                    <a:cubicBezTo>
                      <a:pt x="2217" y="626"/>
                      <a:pt x="2231" y="627"/>
                      <a:pt x="2245" y="627"/>
                    </a:cubicBezTo>
                    <a:cubicBezTo>
                      <a:pt x="2363" y="627"/>
                      <a:pt x="2470" y="544"/>
                      <a:pt x="2494" y="424"/>
                    </a:cubicBezTo>
                    <a:cubicBezTo>
                      <a:pt x="2523" y="283"/>
                      <a:pt x="2430" y="145"/>
                      <a:pt x="2288" y="121"/>
                    </a:cubicBezTo>
                    <a:cubicBezTo>
                      <a:pt x="1791" y="43"/>
                      <a:pt x="1288" y="3"/>
                      <a:pt x="787" y="1"/>
                    </a:cubicBezTo>
                    <a:close/>
                  </a:path>
                </a:pathLst>
              </a:custGeom>
              <a:solidFill>
                <a:srgbClr val="667E92"/>
              </a:solidFill>
              <a:ln>
                <a:noFill/>
              </a:ln>
            </p:spPr>
            <p:txBody>
              <a:bodyPr spcFirstLastPara="1" wrap="square" lIns="121900" tIns="121900" rIns="121900" bIns="121900" anchor="ctr" anchorCtr="0">
                <a:noAutofit/>
              </a:bodyPr>
              <a:lstStyle/>
              <a:p>
                <a:endParaRPr sz="2400"/>
              </a:p>
            </p:txBody>
          </p:sp>
          <p:sp>
            <p:nvSpPr>
              <p:cNvPr id="8170" name="Google Shape;8170;p74"/>
              <p:cNvSpPr/>
              <p:nvPr/>
            </p:nvSpPr>
            <p:spPr>
              <a:xfrm>
                <a:off x="4356567" y="1201573"/>
                <a:ext cx="20212" cy="13270"/>
              </a:xfrm>
              <a:custGeom>
                <a:avLst/>
                <a:gdLst/>
                <a:ahLst/>
                <a:cxnLst/>
                <a:rect l="l" t="t" r="r" b="b"/>
                <a:pathLst>
                  <a:path w="1584" h="1040" extrusionOk="0">
                    <a:moveTo>
                      <a:pt x="1330" y="1"/>
                    </a:moveTo>
                    <a:cubicBezTo>
                      <a:pt x="1303" y="1"/>
                      <a:pt x="1276" y="6"/>
                      <a:pt x="1249" y="17"/>
                    </a:cubicBezTo>
                    <a:cubicBezTo>
                      <a:pt x="878" y="174"/>
                      <a:pt x="518" y="355"/>
                      <a:pt x="168" y="557"/>
                    </a:cubicBezTo>
                    <a:cubicBezTo>
                      <a:pt x="58" y="621"/>
                      <a:pt x="0" y="757"/>
                      <a:pt x="47" y="876"/>
                    </a:cubicBezTo>
                    <a:cubicBezTo>
                      <a:pt x="86" y="979"/>
                      <a:pt x="183" y="1040"/>
                      <a:pt x="284" y="1040"/>
                    </a:cubicBezTo>
                    <a:cubicBezTo>
                      <a:pt x="327" y="1040"/>
                      <a:pt x="371" y="1029"/>
                      <a:pt x="412" y="1005"/>
                    </a:cubicBezTo>
                    <a:cubicBezTo>
                      <a:pt x="727" y="823"/>
                      <a:pt x="1054" y="658"/>
                      <a:pt x="1389" y="512"/>
                    </a:cubicBezTo>
                    <a:cubicBezTo>
                      <a:pt x="1518" y="458"/>
                      <a:pt x="1584" y="312"/>
                      <a:pt x="1538" y="177"/>
                    </a:cubicBezTo>
                    <a:lnTo>
                      <a:pt x="1525" y="141"/>
                    </a:lnTo>
                    <a:cubicBezTo>
                      <a:pt x="1496" y="54"/>
                      <a:pt x="1415" y="1"/>
                      <a:pt x="1330" y="1"/>
                    </a:cubicBezTo>
                    <a:close/>
                  </a:path>
                </a:pathLst>
              </a:custGeom>
              <a:solidFill>
                <a:srgbClr val="667E92"/>
              </a:solidFill>
              <a:ln>
                <a:noFill/>
              </a:ln>
            </p:spPr>
            <p:txBody>
              <a:bodyPr spcFirstLastPara="1" wrap="square" lIns="121900" tIns="121900" rIns="121900" bIns="121900" anchor="ctr" anchorCtr="0">
                <a:noAutofit/>
              </a:bodyPr>
              <a:lstStyle/>
              <a:p>
                <a:endParaRPr sz="2400"/>
              </a:p>
            </p:txBody>
          </p:sp>
          <p:sp>
            <p:nvSpPr>
              <p:cNvPr id="8171" name="Google Shape;8171;p74"/>
              <p:cNvSpPr/>
              <p:nvPr/>
            </p:nvSpPr>
            <p:spPr>
              <a:xfrm>
                <a:off x="4380084" y="1192832"/>
                <a:ext cx="27779" cy="11433"/>
              </a:xfrm>
              <a:custGeom>
                <a:avLst/>
                <a:gdLst/>
                <a:ahLst/>
                <a:cxnLst/>
                <a:rect l="l" t="t" r="r" b="b"/>
                <a:pathLst>
                  <a:path w="2177" h="896" extrusionOk="0">
                    <a:moveTo>
                      <a:pt x="1906" y="0"/>
                    </a:moveTo>
                    <a:cubicBezTo>
                      <a:pt x="1894" y="0"/>
                      <a:pt x="1883" y="1"/>
                      <a:pt x="1871" y="2"/>
                    </a:cubicBezTo>
                    <a:cubicBezTo>
                      <a:pt x="1306" y="87"/>
                      <a:pt x="748" y="220"/>
                      <a:pt x="205" y="400"/>
                    </a:cubicBezTo>
                    <a:cubicBezTo>
                      <a:pt x="71" y="444"/>
                      <a:pt x="0" y="590"/>
                      <a:pt x="47" y="725"/>
                    </a:cubicBezTo>
                    <a:cubicBezTo>
                      <a:pt x="84" y="829"/>
                      <a:pt x="183" y="895"/>
                      <a:pt x="288" y="895"/>
                    </a:cubicBezTo>
                    <a:cubicBezTo>
                      <a:pt x="316" y="895"/>
                      <a:pt x="343" y="891"/>
                      <a:pt x="370" y="882"/>
                    </a:cubicBezTo>
                    <a:cubicBezTo>
                      <a:pt x="883" y="712"/>
                      <a:pt x="1408" y="587"/>
                      <a:pt x="1941" y="507"/>
                    </a:cubicBezTo>
                    <a:cubicBezTo>
                      <a:pt x="2081" y="488"/>
                      <a:pt x="2177" y="360"/>
                      <a:pt x="2157" y="220"/>
                    </a:cubicBezTo>
                    <a:cubicBezTo>
                      <a:pt x="2140" y="93"/>
                      <a:pt x="2031" y="0"/>
                      <a:pt x="1906" y="0"/>
                    </a:cubicBezTo>
                    <a:close/>
                  </a:path>
                </a:pathLst>
              </a:custGeom>
              <a:solidFill>
                <a:srgbClr val="667E92"/>
              </a:solidFill>
              <a:ln>
                <a:noFill/>
              </a:ln>
            </p:spPr>
            <p:txBody>
              <a:bodyPr spcFirstLastPara="1" wrap="square" lIns="121900" tIns="121900" rIns="121900" bIns="121900" anchor="ctr" anchorCtr="0">
                <a:noAutofit/>
              </a:bodyPr>
              <a:lstStyle/>
              <a:p>
                <a:endParaRPr sz="2400"/>
              </a:p>
            </p:txBody>
          </p:sp>
        </p:grpSp>
        <p:grpSp>
          <p:nvGrpSpPr>
            <p:cNvPr id="8172" name="Google Shape;8172;p74"/>
            <p:cNvGrpSpPr/>
            <p:nvPr/>
          </p:nvGrpSpPr>
          <p:grpSpPr>
            <a:xfrm>
              <a:off x="4339009" y="1863727"/>
              <a:ext cx="143703" cy="29476"/>
              <a:chOff x="4339009" y="1863727"/>
              <a:chExt cx="143703" cy="29476"/>
            </a:xfrm>
          </p:grpSpPr>
          <p:sp>
            <p:nvSpPr>
              <p:cNvPr id="8173" name="Google Shape;8173;p74"/>
              <p:cNvSpPr/>
              <p:nvPr/>
            </p:nvSpPr>
            <p:spPr>
              <a:xfrm>
                <a:off x="4339009" y="1863727"/>
                <a:ext cx="51691" cy="25762"/>
              </a:xfrm>
              <a:custGeom>
                <a:avLst/>
                <a:gdLst/>
                <a:ahLst/>
                <a:cxnLst/>
                <a:rect l="l" t="t" r="r" b="b"/>
                <a:pathLst>
                  <a:path w="4051" h="2019" extrusionOk="0">
                    <a:moveTo>
                      <a:pt x="157" y="1"/>
                    </a:moveTo>
                    <a:cubicBezTo>
                      <a:pt x="61" y="1"/>
                      <a:pt x="1" y="107"/>
                      <a:pt x="54" y="190"/>
                    </a:cubicBezTo>
                    <a:lnTo>
                      <a:pt x="750" y="1274"/>
                    </a:lnTo>
                    <a:cubicBezTo>
                      <a:pt x="774" y="1311"/>
                      <a:pt x="813" y="1330"/>
                      <a:pt x="852" y="1330"/>
                    </a:cubicBezTo>
                    <a:cubicBezTo>
                      <a:pt x="893" y="1330"/>
                      <a:pt x="935" y="1309"/>
                      <a:pt x="958" y="1269"/>
                    </a:cubicBezTo>
                    <a:lnTo>
                      <a:pt x="1136" y="973"/>
                    </a:lnTo>
                    <a:cubicBezTo>
                      <a:pt x="1945" y="1439"/>
                      <a:pt x="2816" y="1788"/>
                      <a:pt x="3722" y="2012"/>
                    </a:cubicBezTo>
                    <a:cubicBezTo>
                      <a:pt x="3741" y="2017"/>
                      <a:pt x="3761" y="2019"/>
                      <a:pt x="3779" y="2019"/>
                    </a:cubicBezTo>
                    <a:cubicBezTo>
                      <a:pt x="3895" y="2019"/>
                      <a:pt x="3999" y="1938"/>
                      <a:pt x="4023" y="1820"/>
                    </a:cubicBezTo>
                    <a:cubicBezTo>
                      <a:pt x="4051" y="1682"/>
                      <a:pt x="3964" y="1546"/>
                      <a:pt x="3828" y="1512"/>
                    </a:cubicBezTo>
                    <a:cubicBezTo>
                      <a:pt x="2976" y="1301"/>
                      <a:pt x="2158" y="971"/>
                      <a:pt x="1396" y="534"/>
                    </a:cubicBezTo>
                    <a:lnTo>
                      <a:pt x="1548" y="279"/>
                    </a:lnTo>
                    <a:cubicBezTo>
                      <a:pt x="1594" y="201"/>
                      <a:pt x="1541" y="100"/>
                      <a:pt x="1450" y="94"/>
                    </a:cubicBezTo>
                    <a:lnTo>
                      <a:pt x="166" y="1"/>
                    </a:lnTo>
                    <a:cubicBezTo>
                      <a:pt x="163" y="1"/>
                      <a:pt x="160" y="1"/>
                      <a:pt x="157" y="1"/>
                    </a:cubicBezTo>
                    <a:close/>
                  </a:path>
                </a:pathLst>
              </a:custGeom>
              <a:solidFill>
                <a:srgbClr val="667E92"/>
              </a:solidFill>
              <a:ln>
                <a:noFill/>
              </a:ln>
            </p:spPr>
            <p:txBody>
              <a:bodyPr spcFirstLastPara="1" wrap="square" lIns="121900" tIns="121900" rIns="121900" bIns="121900" anchor="ctr" anchorCtr="0">
                <a:noAutofit/>
              </a:bodyPr>
              <a:lstStyle/>
              <a:p>
                <a:endParaRPr sz="2400"/>
              </a:p>
            </p:txBody>
          </p:sp>
          <p:sp>
            <p:nvSpPr>
              <p:cNvPr id="8174" name="Google Shape;8174;p74"/>
              <p:cNvSpPr/>
              <p:nvPr/>
            </p:nvSpPr>
            <p:spPr>
              <a:xfrm>
                <a:off x="4394732" y="1885202"/>
                <a:ext cx="32193" cy="8001"/>
              </a:xfrm>
              <a:custGeom>
                <a:avLst/>
                <a:gdLst/>
                <a:ahLst/>
                <a:cxnLst/>
                <a:rect l="l" t="t" r="r" b="b"/>
                <a:pathLst>
                  <a:path w="2523" h="627" extrusionOk="0">
                    <a:moveTo>
                      <a:pt x="279" y="1"/>
                    </a:moveTo>
                    <a:cubicBezTo>
                      <a:pt x="160" y="1"/>
                      <a:pt x="54" y="84"/>
                      <a:pt x="29" y="204"/>
                    </a:cubicBezTo>
                    <a:cubicBezTo>
                      <a:pt x="1" y="345"/>
                      <a:pt x="93" y="483"/>
                      <a:pt x="236" y="507"/>
                    </a:cubicBezTo>
                    <a:cubicBezTo>
                      <a:pt x="732" y="585"/>
                      <a:pt x="1235" y="625"/>
                      <a:pt x="1738" y="627"/>
                    </a:cubicBezTo>
                    <a:cubicBezTo>
                      <a:pt x="1919" y="627"/>
                      <a:pt x="2102" y="621"/>
                      <a:pt x="2282" y="609"/>
                    </a:cubicBezTo>
                    <a:cubicBezTo>
                      <a:pt x="2420" y="596"/>
                      <a:pt x="2523" y="475"/>
                      <a:pt x="2513" y="337"/>
                    </a:cubicBezTo>
                    <a:cubicBezTo>
                      <a:pt x="2504" y="203"/>
                      <a:pt x="2392" y="100"/>
                      <a:pt x="2260" y="100"/>
                    </a:cubicBezTo>
                    <a:cubicBezTo>
                      <a:pt x="2255" y="100"/>
                      <a:pt x="2251" y="100"/>
                      <a:pt x="2246" y="100"/>
                    </a:cubicBezTo>
                    <a:cubicBezTo>
                      <a:pt x="2076" y="110"/>
                      <a:pt x="1908" y="116"/>
                      <a:pt x="1738" y="116"/>
                    </a:cubicBezTo>
                    <a:cubicBezTo>
                      <a:pt x="1262" y="116"/>
                      <a:pt x="790" y="78"/>
                      <a:pt x="321" y="4"/>
                    </a:cubicBezTo>
                    <a:cubicBezTo>
                      <a:pt x="307" y="2"/>
                      <a:pt x="293" y="1"/>
                      <a:pt x="279" y="1"/>
                    </a:cubicBezTo>
                    <a:close/>
                  </a:path>
                </a:pathLst>
              </a:custGeom>
              <a:solidFill>
                <a:srgbClr val="667E92"/>
              </a:solidFill>
              <a:ln>
                <a:noFill/>
              </a:ln>
            </p:spPr>
            <p:txBody>
              <a:bodyPr spcFirstLastPara="1" wrap="square" lIns="121900" tIns="121900" rIns="121900" bIns="121900" anchor="ctr" anchorCtr="0">
                <a:noAutofit/>
              </a:bodyPr>
              <a:lstStyle/>
              <a:p>
                <a:endParaRPr sz="2400"/>
              </a:p>
            </p:txBody>
          </p:sp>
          <p:sp>
            <p:nvSpPr>
              <p:cNvPr id="8175" name="Google Shape;8175;p74"/>
              <p:cNvSpPr/>
              <p:nvPr/>
            </p:nvSpPr>
            <p:spPr>
              <a:xfrm>
                <a:off x="4462488" y="1869814"/>
                <a:ext cx="20225" cy="13258"/>
              </a:xfrm>
              <a:custGeom>
                <a:avLst/>
                <a:gdLst/>
                <a:ahLst/>
                <a:cxnLst/>
                <a:rect l="l" t="t" r="r" b="b"/>
                <a:pathLst>
                  <a:path w="1585" h="1039" extrusionOk="0">
                    <a:moveTo>
                      <a:pt x="1300" y="0"/>
                    </a:moveTo>
                    <a:cubicBezTo>
                      <a:pt x="1257" y="0"/>
                      <a:pt x="1213" y="11"/>
                      <a:pt x="1173" y="35"/>
                    </a:cubicBezTo>
                    <a:cubicBezTo>
                      <a:pt x="857" y="217"/>
                      <a:pt x="531" y="382"/>
                      <a:pt x="196" y="528"/>
                    </a:cubicBezTo>
                    <a:cubicBezTo>
                      <a:pt x="66" y="582"/>
                      <a:pt x="1" y="728"/>
                      <a:pt x="47" y="863"/>
                    </a:cubicBezTo>
                    <a:lnTo>
                      <a:pt x="60" y="899"/>
                    </a:lnTo>
                    <a:cubicBezTo>
                      <a:pt x="89" y="986"/>
                      <a:pt x="169" y="1039"/>
                      <a:pt x="255" y="1039"/>
                    </a:cubicBezTo>
                    <a:cubicBezTo>
                      <a:pt x="282" y="1039"/>
                      <a:pt x="309" y="1034"/>
                      <a:pt x="335" y="1023"/>
                    </a:cubicBezTo>
                    <a:cubicBezTo>
                      <a:pt x="707" y="866"/>
                      <a:pt x="1067" y="685"/>
                      <a:pt x="1416" y="483"/>
                    </a:cubicBezTo>
                    <a:cubicBezTo>
                      <a:pt x="1527" y="419"/>
                      <a:pt x="1584" y="283"/>
                      <a:pt x="1538" y="164"/>
                    </a:cubicBezTo>
                    <a:cubicBezTo>
                      <a:pt x="1499" y="61"/>
                      <a:pt x="1401" y="0"/>
                      <a:pt x="1300" y="0"/>
                    </a:cubicBezTo>
                    <a:close/>
                  </a:path>
                </a:pathLst>
              </a:custGeom>
              <a:solidFill>
                <a:srgbClr val="667E92"/>
              </a:solidFill>
              <a:ln>
                <a:noFill/>
              </a:ln>
            </p:spPr>
            <p:txBody>
              <a:bodyPr spcFirstLastPara="1" wrap="square" lIns="121900" tIns="121900" rIns="121900" bIns="121900" anchor="ctr" anchorCtr="0">
                <a:noAutofit/>
              </a:bodyPr>
              <a:lstStyle/>
              <a:p>
                <a:endParaRPr sz="2400"/>
              </a:p>
            </p:txBody>
          </p:sp>
          <p:sp>
            <p:nvSpPr>
              <p:cNvPr id="8176" name="Google Shape;8176;p74"/>
              <p:cNvSpPr/>
              <p:nvPr/>
            </p:nvSpPr>
            <p:spPr>
              <a:xfrm>
                <a:off x="4431392" y="1880392"/>
                <a:ext cx="27804" cy="11433"/>
              </a:xfrm>
              <a:custGeom>
                <a:avLst/>
                <a:gdLst/>
                <a:ahLst/>
                <a:cxnLst/>
                <a:rect l="l" t="t" r="r" b="b"/>
                <a:pathLst>
                  <a:path w="2179" h="896" extrusionOk="0">
                    <a:moveTo>
                      <a:pt x="1890" y="1"/>
                    </a:moveTo>
                    <a:cubicBezTo>
                      <a:pt x="1863" y="1"/>
                      <a:pt x="1835" y="5"/>
                      <a:pt x="1808" y="14"/>
                    </a:cubicBezTo>
                    <a:cubicBezTo>
                      <a:pt x="1296" y="184"/>
                      <a:pt x="771" y="309"/>
                      <a:pt x="237" y="389"/>
                    </a:cubicBezTo>
                    <a:cubicBezTo>
                      <a:pt x="98" y="408"/>
                      <a:pt x="0" y="536"/>
                      <a:pt x="20" y="676"/>
                    </a:cubicBezTo>
                    <a:cubicBezTo>
                      <a:pt x="37" y="803"/>
                      <a:pt x="147" y="896"/>
                      <a:pt x="273" y="896"/>
                    </a:cubicBezTo>
                    <a:cubicBezTo>
                      <a:pt x="284" y="896"/>
                      <a:pt x="296" y="895"/>
                      <a:pt x="308" y="893"/>
                    </a:cubicBezTo>
                    <a:cubicBezTo>
                      <a:pt x="873" y="809"/>
                      <a:pt x="1430" y="676"/>
                      <a:pt x="1973" y="496"/>
                    </a:cubicBezTo>
                    <a:cubicBezTo>
                      <a:pt x="2106" y="451"/>
                      <a:pt x="2178" y="306"/>
                      <a:pt x="2132" y="171"/>
                    </a:cubicBezTo>
                    <a:cubicBezTo>
                      <a:pt x="2095" y="67"/>
                      <a:pt x="1996" y="1"/>
                      <a:pt x="1890" y="1"/>
                    </a:cubicBezTo>
                    <a:close/>
                  </a:path>
                </a:pathLst>
              </a:custGeom>
              <a:solidFill>
                <a:srgbClr val="667E92"/>
              </a:solidFill>
              <a:ln>
                <a:noFill/>
              </a:ln>
            </p:spPr>
            <p:txBody>
              <a:bodyPr spcFirstLastPara="1" wrap="square" lIns="121900" tIns="121900" rIns="121900" bIns="121900" anchor="ctr" anchorCtr="0">
                <a:noAutofit/>
              </a:bodyPr>
              <a:lstStyle/>
              <a:p>
                <a:endParaRPr sz="2400"/>
              </a:p>
            </p:txBody>
          </p:sp>
        </p:grpSp>
        <p:grpSp>
          <p:nvGrpSpPr>
            <p:cNvPr id="8177" name="Google Shape;8177;p74"/>
            <p:cNvGrpSpPr/>
            <p:nvPr/>
          </p:nvGrpSpPr>
          <p:grpSpPr>
            <a:xfrm>
              <a:off x="4206459" y="1607315"/>
              <a:ext cx="29539" cy="142899"/>
              <a:chOff x="4206459" y="1607315"/>
              <a:chExt cx="29539" cy="142899"/>
            </a:xfrm>
          </p:grpSpPr>
          <p:sp>
            <p:nvSpPr>
              <p:cNvPr id="8178" name="Google Shape;8178;p74"/>
              <p:cNvSpPr/>
              <p:nvPr/>
            </p:nvSpPr>
            <p:spPr>
              <a:xfrm>
                <a:off x="4209840" y="1607315"/>
                <a:ext cx="26158" cy="50989"/>
              </a:xfrm>
              <a:custGeom>
                <a:avLst/>
                <a:gdLst/>
                <a:ahLst/>
                <a:cxnLst/>
                <a:rect l="l" t="t" r="r" b="b"/>
                <a:pathLst>
                  <a:path w="2050" h="3996" extrusionOk="0">
                    <a:moveTo>
                      <a:pt x="1920" y="0"/>
                    </a:moveTo>
                    <a:cubicBezTo>
                      <a:pt x="1898" y="0"/>
                      <a:pt x="1876" y="6"/>
                      <a:pt x="1854" y="20"/>
                    </a:cubicBezTo>
                    <a:lnTo>
                      <a:pt x="772" y="717"/>
                    </a:lnTo>
                    <a:cubicBezTo>
                      <a:pt x="695" y="766"/>
                      <a:pt x="697" y="878"/>
                      <a:pt x="775" y="926"/>
                    </a:cubicBezTo>
                    <a:lnTo>
                      <a:pt x="1073" y="1102"/>
                    </a:lnTo>
                    <a:cubicBezTo>
                      <a:pt x="607" y="1911"/>
                      <a:pt x="256" y="2782"/>
                      <a:pt x="32" y="3689"/>
                    </a:cubicBezTo>
                    <a:cubicBezTo>
                      <a:pt x="0" y="3825"/>
                      <a:pt x="87" y="3962"/>
                      <a:pt x="224" y="3990"/>
                    </a:cubicBezTo>
                    <a:cubicBezTo>
                      <a:pt x="242" y="3993"/>
                      <a:pt x="260" y="3995"/>
                      <a:pt x="278" y="3995"/>
                    </a:cubicBezTo>
                    <a:cubicBezTo>
                      <a:pt x="397" y="3995"/>
                      <a:pt x="502" y="3914"/>
                      <a:pt x="532" y="3794"/>
                    </a:cubicBezTo>
                    <a:cubicBezTo>
                      <a:pt x="743" y="2942"/>
                      <a:pt x="1073" y="2124"/>
                      <a:pt x="1512" y="1363"/>
                    </a:cubicBezTo>
                    <a:lnTo>
                      <a:pt x="1765" y="1514"/>
                    </a:lnTo>
                    <a:cubicBezTo>
                      <a:pt x="1785" y="1526"/>
                      <a:pt x="1806" y="1531"/>
                      <a:pt x="1827" y="1531"/>
                    </a:cubicBezTo>
                    <a:cubicBezTo>
                      <a:pt x="1888" y="1531"/>
                      <a:pt x="1946" y="1484"/>
                      <a:pt x="1951" y="1416"/>
                    </a:cubicBezTo>
                    <a:lnTo>
                      <a:pt x="2043" y="134"/>
                    </a:lnTo>
                    <a:cubicBezTo>
                      <a:pt x="2049" y="57"/>
                      <a:pt x="1988" y="0"/>
                      <a:pt x="1920" y="0"/>
                    </a:cubicBezTo>
                    <a:close/>
                  </a:path>
                </a:pathLst>
              </a:custGeom>
              <a:solidFill>
                <a:srgbClr val="667E92"/>
              </a:solidFill>
              <a:ln>
                <a:noFill/>
              </a:ln>
            </p:spPr>
            <p:txBody>
              <a:bodyPr spcFirstLastPara="1" wrap="square" lIns="121900" tIns="121900" rIns="121900" bIns="121900" anchor="ctr" anchorCtr="0">
                <a:noAutofit/>
              </a:bodyPr>
              <a:lstStyle/>
              <a:p>
                <a:endParaRPr sz="2400"/>
              </a:p>
            </p:txBody>
          </p:sp>
          <p:sp>
            <p:nvSpPr>
              <p:cNvPr id="8179" name="Google Shape;8179;p74"/>
              <p:cNvSpPr/>
              <p:nvPr/>
            </p:nvSpPr>
            <p:spPr>
              <a:xfrm>
                <a:off x="4206459" y="1662910"/>
                <a:ext cx="8230" cy="31785"/>
              </a:xfrm>
              <a:custGeom>
                <a:avLst/>
                <a:gdLst/>
                <a:ahLst/>
                <a:cxnLst/>
                <a:rect l="l" t="t" r="r" b="b"/>
                <a:pathLst>
                  <a:path w="645" h="2491" extrusionOk="0">
                    <a:moveTo>
                      <a:pt x="371" y="1"/>
                    </a:moveTo>
                    <a:cubicBezTo>
                      <a:pt x="249" y="1"/>
                      <a:pt x="141" y="89"/>
                      <a:pt x="121" y="212"/>
                    </a:cubicBezTo>
                    <a:cubicBezTo>
                      <a:pt x="41" y="709"/>
                      <a:pt x="1" y="1212"/>
                      <a:pt x="1" y="1714"/>
                    </a:cubicBezTo>
                    <a:cubicBezTo>
                      <a:pt x="1" y="1895"/>
                      <a:pt x="7" y="2078"/>
                      <a:pt x="19" y="2259"/>
                    </a:cubicBezTo>
                    <a:cubicBezTo>
                      <a:pt x="31" y="2390"/>
                      <a:pt x="140" y="2490"/>
                      <a:pt x="270" y="2490"/>
                    </a:cubicBezTo>
                    <a:cubicBezTo>
                      <a:pt x="277" y="2490"/>
                      <a:pt x="284" y="2490"/>
                      <a:pt x="291" y="2489"/>
                    </a:cubicBezTo>
                    <a:cubicBezTo>
                      <a:pt x="428" y="2480"/>
                      <a:pt x="534" y="2361"/>
                      <a:pt x="526" y="2222"/>
                    </a:cubicBezTo>
                    <a:cubicBezTo>
                      <a:pt x="517" y="2054"/>
                      <a:pt x="510" y="1884"/>
                      <a:pt x="510" y="1714"/>
                    </a:cubicBezTo>
                    <a:cubicBezTo>
                      <a:pt x="512" y="1240"/>
                      <a:pt x="549" y="766"/>
                      <a:pt x="622" y="297"/>
                    </a:cubicBezTo>
                    <a:cubicBezTo>
                      <a:pt x="645" y="163"/>
                      <a:pt x="557" y="35"/>
                      <a:pt x="422" y="6"/>
                    </a:cubicBezTo>
                    <a:cubicBezTo>
                      <a:pt x="405" y="2"/>
                      <a:pt x="388" y="1"/>
                      <a:pt x="371" y="1"/>
                    </a:cubicBezTo>
                    <a:close/>
                  </a:path>
                </a:pathLst>
              </a:custGeom>
              <a:solidFill>
                <a:srgbClr val="667E92"/>
              </a:solidFill>
              <a:ln>
                <a:noFill/>
              </a:ln>
            </p:spPr>
            <p:txBody>
              <a:bodyPr spcFirstLastPara="1" wrap="square" lIns="121900" tIns="121900" rIns="121900" bIns="121900" anchor="ctr" anchorCtr="0">
                <a:noAutofit/>
              </a:bodyPr>
              <a:lstStyle/>
              <a:p>
                <a:endParaRPr sz="2400"/>
              </a:p>
            </p:txBody>
          </p:sp>
          <p:sp>
            <p:nvSpPr>
              <p:cNvPr id="8180" name="Google Shape;8180;p74"/>
              <p:cNvSpPr/>
              <p:nvPr/>
            </p:nvSpPr>
            <p:spPr>
              <a:xfrm>
                <a:off x="4216194" y="1730768"/>
                <a:ext cx="14227" cy="19446"/>
              </a:xfrm>
              <a:custGeom>
                <a:avLst/>
                <a:gdLst/>
                <a:ahLst/>
                <a:cxnLst/>
                <a:rect l="l" t="t" r="r" b="b"/>
                <a:pathLst>
                  <a:path w="1115" h="1524" extrusionOk="0">
                    <a:moveTo>
                      <a:pt x="296" y="1"/>
                    </a:moveTo>
                    <a:cubicBezTo>
                      <a:pt x="267" y="1"/>
                      <a:pt x="237" y="5"/>
                      <a:pt x="208" y="15"/>
                    </a:cubicBezTo>
                    <a:lnTo>
                      <a:pt x="171" y="28"/>
                    </a:lnTo>
                    <a:cubicBezTo>
                      <a:pt x="58" y="67"/>
                      <a:pt x="0" y="193"/>
                      <a:pt x="47" y="304"/>
                    </a:cubicBezTo>
                    <a:cubicBezTo>
                      <a:pt x="205" y="675"/>
                      <a:pt x="384" y="1035"/>
                      <a:pt x="588" y="1385"/>
                    </a:cubicBezTo>
                    <a:cubicBezTo>
                      <a:pt x="637" y="1469"/>
                      <a:pt x="728" y="1524"/>
                      <a:pt x="822" y="1524"/>
                    </a:cubicBezTo>
                    <a:cubicBezTo>
                      <a:pt x="850" y="1524"/>
                      <a:pt x="879" y="1519"/>
                      <a:pt x="906" y="1508"/>
                    </a:cubicBezTo>
                    <a:cubicBezTo>
                      <a:pt x="1052" y="1450"/>
                      <a:pt x="1115" y="1277"/>
                      <a:pt x="1036" y="1141"/>
                    </a:cubicBezTo>
                    <a:cubicBezTo>
                      <a:pt x="852" y="826"/>
                      <a:pt x="687" y="499"/>
                      <a:pt x="543" y="164"/>
                    </a:cubicBezTo>
                    <a:cubicBezTo>
                      <a:pt x="499" y="63"/>
                      <a:pt x="400" y="1"/>
                      <a:pt x="296" y="1"/>
                    </a:cubicBezTo>
                    <a:close/>
                  </a:path>
                </a:pathLst>
              </a:custGeom>
              <a:solidFill>
                <a:srgbClr val="667E92"/>
              </a:solidFill>
              <a:ln>
                <a:noFill/>
              </a:ln>
            </p:spPr>
            <p:txBody>
              <a:bodyPr spcFirstLastPara="1" wrap="square" lIns="121900" tIns="121900" rIns="121900" bIns="121900" anchor="ctr" anchorCtr="0">
                <a:noAutofit/>
              </a:bodyPr>
              <a:lstStyle/>
              <a:p>
                <a:endParaRPr sz="2400"/>
              </a:p>
            </p:txBody>
          </p:sp>
          <p:sp>
            <p:nvSpPr>
              <p:cNvPr id="8181" name="Google Shape;8181;p74"/>
              <p:cNvSpPr/>
              <p:nvPr/>
            </p:nvSpPr>
            <p:spPr>
              <a:xfrm>
                <a:off x="4207607" y="1699506"/>
                <a:ext cx="12045" cy="27153"/>
              </a:xfrm>
              <a:custGeom>
                <a:avLst/>
                <a:gdLst/>
                <a:ahLst/>
                <a:cxnLst/>
                <a:rect l="l" t="t" r="r" b="b"/>
                <a:pathLst>
                  <a:path w="944" h="2128" extrusionOk="0">
                    <a:moveTo>
                      <a:pt x="273" y="0"/>
                    </a:moveTo>
                    <a:cubicBezTo>
                      <a:pt x="261" y="0"/>
                      <a:pt x="249" y="1"/>
                      <a:pt x="238" y="3"/>
                    </a:cubicBezTo>
                    <a:cubicBezTo>
                      <a:pt x="98" y="22"/>
                      <a:pt x="1" y="150"/>
                      <a:pt x="20" y="289"/>
                    </a:cubicBezTo>
                    <a:lnTo>
                      <a:pt x="21" y="289"/>
                    </a:lnTo>
                    <a:cubicBezTo>
                      <a:pt x="105" y="854"/>
                      <a:pt x="238" y="1412"/>
                      <a:pt x="417" y="1955"/>
                    </a:cubicBezTo>
                    <a:cubicBezTo>
                      <a:pt x="454" y="2061"/>
                      <a:pt x="553" y="2127"/>
                      <a:pt x="658" y="2127"/>
                    </a:cubicBezTo>
                    <a:cubicBezTo>
                      <a:pt x="686" y="2127"/>
                      <a:pt x="714" y="2123"/>
                      <a:pt x="742" y="2113"/>
                    </a:cubicBezTo>
                    <a:cubicBezTo>
                      <a:pt x="875" y="2067"/>
                      <a:pt x="944" y="1923"/>
                      <a:pt x="899" y="1790"/>
                    </a:cubicBezTo>
                    <a:cubicBezTo>
                      <a:pt x="731" y="1279"/>
                      <a:pt x="604" y="754"/>
                      <a:pt x="526" y="220"/>
                    </a:cubicBezTo>
                    <a:cubicBezTo>
                      <a:pt x="508" y="93"/>
                      <a:pt x="398" y="0"/>
                      <a:pt x="273" y="0"/>
                    </a:cubicBezTo>
                    <a:close/>
                  </a:path>
                </a:pathLst>
              </a:custGeom>
              <a:solidFill>
                <a:srgbClr val="667E92"/>
              </a:solidFill>
              <a:ln>
                <a:noFill/>
              </a:ln>
            </p:spPr>
            <p:txBody>
              <a:bodyPr spcFirstLastPara="1" wrap="square" lIns="121900" tIns="121900" rIns="121900" bIns="121900" anchor="ctr" anchorCtr="0">
                <a:noAutofit/>
              </a:bodyPr>
              <a:lstStyle/>
              <a:p>
                <a:endParaRPr sz="2400"/>
              </a:p>
            </p:txBody>
          </p:sp>
        </p:grpSp>
        <p:sp>
          <p:nvSpPr>
            <p:cNvPr id="8182" name="Google Shape;8182;p74"/>
            <p:cNvSpPr/>
            <p:nvPr/>
          </p:nvSpPr>
          <p:spPr>
            <a:xfrm>
              <a:off x="4250519" y="1416170"/>
              <a:ext cx="26783" cy="52303"/>
            </a:xfrm>
            <a:custGeom>
              <a:avLst/>
              <a:gdLst/>
              <a:ahLst/>
              <a:cxnLst/>
              <a:rect l="l" t="t" r="r" b="b"/>
              <a:pathLst>
                <a:path w="2099" h="4099" extrusionOk="0">
                  <a:moveTo>
                    <a:pt x="412" y="1"/>
                  </a:moveTo>
                  <a:cubicBezTo>
                    <a:pt x="358" y="1"/>
                    <a:pt x="305" y="37"/>
                    <a:pt x="292" y="98"/>
                  </a:cubicBezTo>
                  <a:lnTo>
                    <a:pt x="18" y="1357"/>
                  </a:lnTo>
                  <a:cubicBezTo>
                    <a:pt x="1" y="1436"/>
                    <a:pt x="62" y="1506"/>
                    <a:pt x="139" y="1506"/>
                  </a:cubicBezTo>
                  <a:cubicBezTo>
                    <a:pt x="149" y="1506"/>
                    <a:pt x="158" y="1505"/>
                    <a:pt x="169" y="1502"/>
                  </a:cubicBezTo>
                  <a:lnTo>
                    <a:pt x="503" y="1416"/>
                  </a:lnTo>
                  <a:cubicBezTo>
                    <a:pt x="745" y="2317"/>
                    <a:pt x="1113" y="3181"/>
                    <a:pt x="1597" y="3981"/>
                  </a:cubicBezTo>
                  <a:cubicBezTo>
                    <a:pt x="1644" y="4057"/>
                    <a:pt x="1725" y="4099"/>
                    <a:pt x="1809" y="4099"/>
                  </a:cubicBezTo>
                  <a:cubicBezTo>
                    <a:pt x="1856" y="4099"/>
                    <a:pt x="1903" y="4086"/>
                    <a:pt x="1946" y="4058"/>
                  </a:cubicBezTo>
                  <a:cubicBezTo>
                    <a:pt x="2063" y="3980"/>
                    <a:pt x="2098" y="3823"/>
                    <a:pt x="2024" y="3703"/>
                  </a:cubicBezTo>
                  <a:cubicBezTo>
                    <a:pt x="1571" y="2950"/>
                    <a:pt x="1225" y="2138"/>
                    <a:pt x="998" y="1291"/>
                  </a:cubicBezTo>
                  <a:lnTo>
                    <a:pt x="1283" y="1217"/>
                  </a:lnTo>
                  <a:cubicBezTo>
                    <a:pt x="1373" y="1195"/>
                    <a:pt x="1406" y="1086"/>
                    <a:pt x="1347" y="1017"/>
                  </a:cubicBezTo>
                  <a:lnTo>
                    <a:pt x="505" y="44"/>
                  </a:lnTo>
                  <a:cubicBezTo>
                    <a:pt x="479" y="14"/>
                    <a:pt x="445" y="1"/>
                    <a:pt x="412" y="1"/>
                  </a:cubicBezTo>
                  <a:close/>
                </a:path>
              </a:pathLst>
            </a:custGeom>
            <a:solidFill>
              <a:srgbClr val="667E92"/>
            </a:solidFill>
            <a:ln>
              <a:noFill/>
            </a:ln>
          </p:spPr>
          <p:txBody>
            <a:bodyPr spcFirstLastPara="1" wrap="square" lIns="121900" tIns="121900" rIns="121900" bIns="121900" anchor="ctr" anchorCtr="0">
              <a:noAutofit/>
            </a:bodyPr>
            <a:lstStyle/>
            <a:p>
              <a:endParaRPr sz="2400"/>
            </a:p>
          </p:txBody>
        </p:sp>
        <p:sp>
          <p:nvSpPr>
            <p:cNvPr id="8183" name="Google Shape;8183;p74"/>
            <p:cNvSpPr/>
            <p:nvPr/>
          </p:nvSpPr>
          <p:spPr>
            <a:xfrm>
              <a:off x="4276166" y="1471370"/>
              <a:ext cx="24359" cy="25290"/>
            </a:xfrm>
            <a:custGeom>
              <a:avLst/>
              <a:gdLst/>
              <a:ahLst/>
              <a:cxnLst/>
              <a:rect l="l" t="t" r="r" b="b"/>
              <a:pathLst>
                <a:path w="1909" h="1982" extrusionOk="0">
                  <a:moveTo>
                    <a:pt x="291" y="0"/>
                  </a:moveTo>
                  <a:cubicBezTo>
                    <a:pt x="243" y="0"/>
                    <a:pt x="195" y="14"/>
                    <a:pt x="152" y="41"/>
                  </a:cubicBezTo>
                  <a:cubicBezTo>
                    <a:pt x="30" y="121"/>
                    <a:pt x="0" y="285"/>
                    <a:pt x="85" y="403"/>
                  </a:cubicBezTo>
                  <a:cubicBezTo>
                    <a:pt x="380" y="810"/>
                    <a:pt x="706" y="1193"/>
                    <a:pt x="1062" y="1548"/>
                  </a:cubicBezTo>
                  <a:cubicBezTo>
                    <a:pt x="1190" y="1678"/>
                    <a:pt x="1323" y="1801"/>
                    <a:pt x="1459" y="1921"/>
                  </a:cubicBezTo>
                  <a:cubicBezTo>
                    <a:pt x="1507" y="1962"/>
                    <a:pt x="1566" y="1981"/>
                    <a:pt x="1624" y="1981"/>
                  </a:cubicBezTo>
                  <a:cubicBezTo>
                    <a:pt x="1695" y="1981"/>
                    <a:pt x="1766" y="1952"/>
                    <a:pt x="1816" y="1894"/>
                  </a:cubicBezTo>
                  <a:cubicBezTo>
                    <a:pt x="1909" y="1788"/>
                    <a:pt x="1898" y="1628"/>
                    <a:pt x="1794" y="1535"/>
                  </a:cubicBezTo>
                  <a:cubicBezTo>
                    <a:pt x="1665" y="1423"/>
                    <a:pt x="1542" y="1308"/>
                    <a:pt x="1422" y="1188"/>
                  </a:cubicBezTo>
                  <a:cubicBezTo>
                    <a:pt x="1087" y="851"/>
                    <a:pt x="778" y="490"/>
                    <a:pt x="500" y="107"/>
                  </a:cubicBezTo>
                  <a:cubicBezTo>
                    <a:pt x="449" y="38"/>
                    <a:pt x="371" y="0"/>
                    <a:pt x="291" y="0"/>
                  </a:cubicBezTo>
                  <a:close/>
                </a:path>
              </a:pathLst>
            </a:custGeom>
            <a:solidFill>
              <a:srgbClr val="667E92"/>
            </a:solidFill>
            <a:ln>
              <a:noFill/>
            </a:ln>
          </p:spPr>
          <p:txBody>
            <a:bodyPr spcFirstLastPara="1" wrap="square" lIns="121900" tIns="121900" rIns="121900" bIns="121900" anchor="ctr" anchorCtr="0">
              <a:noAutofit/>
            </a:bodyPr>
            <a:lstStyle/>
            <a:p>
              <a:endParaRPr sz="2400"/>
            </a:p>
          </p:txBody>
        </p:sp>
        <p:sp>
          <p:nvSpPr>
            <p:cNvPr id="8184" name="Google Shape;8184;p74"/>
            <p:cNvSpPr/>
            <p:nvPr/>
          </p:nvSpPr>
          <p:spPr>
            <a:xfrm>
              <a:off x="4330231" y="1513121"/>
              <a:ext cx="21462" cy="10986"/>
            </a:xfrm>
            <a:custGeom>
              <a:avLst/>
              <a:gdLst/>
              <a:ahLst/>
              <a:cxnLst/>
              <a:rect l="l" t="t" r="r" b="b"/>
              <a:pathLst>
                <a:path w="1682" h="861" extrusionOk="0">
                  <a:moveTo>
                    <a:pt x="311" y="0"/>
                  </a:moveTo>
                  <a:cubicBezTo>
                    <a:pt x="211" y="0"/>
                    <a:pt x="116" y="56"/>
                    <a:pt x="69" y="151"/>
                  </a:cubicBezTo>
                  <a:lnTo>
                    <a:pt x="53" y="185"/>
                  </a:lnTo>
                  <a:cubicBezTo>
                    <a:pt x="0" y="292"/>
                    <a:pt x="48" y="423"/>
                    <a:pt x="160" y="468"/>
                  </a:cubicBezTo>
                  <a:cubicBezTo>
                    <a:pt x="533" y="619"/>
                    <a:pt x="916" y="747"/>
                    <a:pt x="1307" y="851"/>
                  </a:cubicBezTo>
                  <a:cubicBezTo>
                    <a:pt x="1331" y="857"/>
                    <a:pt x="1355" y="861"/>
                    <a:pt x="1379" y="861"/>
                  </a:cubicBezTo>
                  <a:cubicBezTo>
                    <a:pt x="1480" y="861"/>
                    <a:pt x="1576" y="806"/>
                    <a:pt x="1618" y="713"/>
                  </a:cubicBezTo>
                  <a:cubicBezTo>
                    <a:pt x="1682" y="569"/>
                    <a:pt x="1602" y="403"/>
                    <a:pt x="1451" y="363"/>
                  </a:cubicBezTo>
                  <a:cubicBezTo>
                    <a:pt x="1097" y="268"/>
                    <a:pt x="751" y="154"/>
                    <a:pt x="412" y="20"/>
                  </a:cubicBezTo>
                  <a:cubicBezTo>
                    <a:pt x="379" y="7"/>
                    <a:pt x="345" y="0"/>
                    <a:pt x="311" y="0"/>
                  </a:cubicBezTo>
                  <a:close/>
                </a:path>
              </a:pathLst>
            </a:custGeom>
            <a:solidFill>
              <a:srgbClr val="667E92"/>
            </a:solidFill>
            <a:ln>
              <a:noFill/>
            </a:ln>
          </p:spPr>
          <p:txBody>
            <a:bodyPr spcFirstLastPara="1" wrap="square" lIns="121900" tIns="121900" rIns="121900" bIns="121900" anchor="ctr" anchorCtr="0">
              <a:noAutofit/>
            </a:bodyPr>
            <a:lstStyle/>
            <a:p>
              <a:endParaRPr sz="2400"/>
            </a:p>
          </p:txBody>
        </p:sp>
        <p:sp>
          <p:nvSpPr>
            <p:cNvPr id="8185" name="Google Shape;8185;p74"/>
            <p:cNvSpPr/>
            <p:nvPr/>
          </p:nvSpPr>
          <p:spPr>
            <a:xfrm>
              <a:off x="4302005" y="1497298"/>
              <a:ext cx="25469" cy="17647"/>
            </a:xfrm>
            <a:custGeom>
              <a:avLst/>
              <a:gdLst/>
              <a:ahLst/>
              <a:cxnLst/>
              <a:rect l="l" t="t" r="r" b="b"/>
              <a:pathLst>
                <a:path w="1996" h="1383" extrusionOk="0">
                  <a:moveTo>
                    <a:pt x="289" y="1"/>
                  </a:moveTo>
                  <a:cubicBezTo>
                    <a:pt x="212" y="1"/>
                    <a:pt x="136" y="36"/>
                    <a:pt x="86" y="102"/>
                  </a:cubicBezTo>
                  <a:cubicBezTo>
                    <a:pt x="1" y="214"/>
                    <a:pt x="23" y="374"/>
                    <a:pt x="135" y="459"/>
                  </a:cubicBezTo>
                  <a:cubicBezTo>
                    <a:pt x="595" y="800"/>
                    <a:pt x="1082" y="1100"/>
                    <a:pt x="1592" y="1356"/>
                  </a:cubicBezTo>
                  <a:cubicBezTo>
                    <a:pt x="1629" y="1374"/>
                    <a:pt x="1667" y="1382"/>
                    <a:pt x="1705" y="1382"/>
                  </a:cubicBezTo>
                  <a:cubicBezTo>
                    <a:pt x="1799" y="1382"/>
                    <a:pt x="1891" y="1329"/>
                    <a:pt x="1935" y="1239"/>
                  </a:cubicBezTo>
                  <a:cubicBezTo>
                    <a:pt x="1996" y="1113"/>
                    <a:pt x="1943" y="960"/>
                    <a:pt x="1817" y="898"/>
                  </a:cubicBezTo>
                  <a:cubicBezTo>
                    <a:pt x="1336" y="656"/>
                    <a:pt x="875" y="373"/>
                    <a:pt x="443" y="52"/>
                  </a:cubicBezTo>
                  <a:cubicBezTo>
                    <a:pt x="397" y="18"/>
                    <a:pt x="343" y="1"/>
                    <a:pt x="289" y="1"/>
                  </a:cubicBezTo>
                  <a:close/>
                </a:path>
              </a:pathLst>
            </a:custGeom>
            <a:solidFill>
              <a:srgbClr val="667E92"/>
            </a:solidFill>
            <a:ln>
              <a:noFill/>
            </a:ln>
          </p:spPr>
          <p:txBody>
            <a:bodyPr spcFirstLastPara="1" wrap="square" lIns="121900" tIns="121900" rIns="121900" bIns="121900" anchor="ctr" anchorCtr="0">
              <a:noAutofit/>
            </a:bodyPr>
            <a:lstStyle/>
            <a:p>
              <a:endParaRPr sz="2400"/>
            </a:p>
          </p:txBody>
        </p:sp>
        <p:grpSp>
          <p:nvGrpSpPr>
            <p:cNvPr id="8186" name="Google Shape;8186;p74"/>
            <p:cNvGrpSpPr/>
            <p:nvPr/>
          </p:nvGrpSpPr>
          <p:grpSpPr>
            <a:xfrm>
              <a:off x="4889463" y="1423737"/>
              <a:ext cx="29552" cy="142899"/>
              <a:chOff x="4889463" y="1423737"/>
              <a:chExt cx="29552" cy="142899"/>
            </a:xfrm>
          </p:grpSpPr>
          <p:sp>
            <p:nvSpPr>
              <p:cNvPr id="8187" name="Google Shape;8187;p74"/>
              <p:cNvSpPr/>
              <p:nvPr/>
            </p:nvSpPr>
            <p:spPr>
              <a:xfrm>
                <a:off x="4889463" y="1515647"/>
                <a:ext cx="26158" cy="50989"/>
              </a:xfrm>
              <a:custGeom>
                <a:avLst/>
                <a:gdLst/>
                <a:ahLst/>
                <a:cxnLst/>
                <a:rect l="l" t="t" r="r" b="b"/>
                <a:pathLst>
                  <a:path w="2050" h="3996" extrusionOk="0">
                    <a:moveTo>
                      <a:pt x="1772" y="0"/>
                    </a:moveTo>
                    <a:cubicBezTo>
                      <a:pt x="1653" y="0"/>
                      <a:pt x="1547" y="82"/>
                      <a:pt x="1518" y="201"/>
                    </a:cubicBezTo>
                    <a:cubicBezTo>
                      <a:pt x="1307" y="1053"/>
                      <a:pt x="977" y="1872"/>
                      <a:pt x="540" y="2634"/>
                    </a:cubicBezTo>
                    <a:lnTo>
                      <a:pt x="285" y="2482"/>
                    </a:lnTo>
                    <a:cubicBezTo>
                      <a:pt x="265" y="2470"/>
                      <a:pt x="244" y="2465"/>
                      <a:pt x="223" y="2465"/>
                    </a:cubicBezTo>
                    <a:cubicBezTo>
                      <a:pt x="162" y="2465"/>
                      <a:pt x="104" y="2511"/>
                      <a:pt x="99" y="2579"/>
                    </a:cubicBezTo>
                    <a:lnTo>
                      <a:pt x="6" y="3864"/>
                    </a:lnTo>
                    <a:cubicBezTo>
                      <a:pt x="0" y="3939"/>
                      <a:pt x="62" y="3995"/>
                      <a:pt x="129" y="3995"/>
                    </a:cubicBezTo>
                    <a:cubicBezTo>
                      <a:pt x="152" y="3995"/>
                      <a:pt x="174" y="3989"/>
                      <a:pt x="195" y="3976"/>
                    </a:cubicBezTo>
                    <a:lnTo>
                      <a:pt x="1278" y="3279"/>
                    </a:lnTo>
                    <a:cubicBezTo>
                      <a:pt x="1355" y="3229"/>
                      <a:pt x="1353" y="3117"/>
                      <a:pt x="1275" y="3071"/>
                    </a:cubicBezTo>
                    <a:lnTo>
                      <a:pt x="978" y="2893"/>
                    </a:lnTo>
                    <a:cubicBezTo>
                      <a:pt x="1444" y="2085"/>
                      <a:pt x="1794" y="1213"/>
                      <a:pt x="2018" y="307"/>
                    </a:cubicBezTo>
                    <a:cubicBezTo>
                      <a:pt x="2050" y="171"/>
                      <a:pt x="1963" y="35"/>
                      <a:pt x="1826" y="6"/>
                    </a:cubicBezTo>
                    <a:cubicBezTo>
                      <a:pt x="1808" y="2"/>
                      <a:pt x="1790" y="0"/>
                      <a:pt x="1772" y="0"/>
                    </a:cubicBezTo>
                    <a:close/>
                  </a:path>
                </a:pathLst>
              </a:custGeom>
              <a:solidFill>
                <a:srgbClr val="667E92"/>
              </a:solidFill>
              <a:ln>
                <a:noFill/>
              </a:ln>
            </p:spPr>
            <p:txBody>
              <a:bodyPr spcFirstLastPara="1" wrap="square" lIns="121900" tIns="121900" rIns="121900" bIns="121900" anchor="ctr" anchorCtr="0">
                <a:noAutofit/>
              </a:bodyPr>
              <a:lstStyle/>
              <a:p>
                <a:endParaRPr sz="2400"/>
              </a:p>
            </p:txBody>
          </p:sp>
          <p:sp>
            <p:nvSpPr>
              <p:cNvPr id="8188" name="Google Shape;8188;p74"/>
              <p:cNvSpPr/>
              <p:nvPr/>
            </p:nvSpPr>
            <p:spPr>
              <a:xfrm>
                <a:off x="4910772" y="1479256"/>
                <a:ext cx="8243" cy="31785"/>
              </a:xfrm>
              <a:custGeom>
                <a:avLst/>
                <a:gdLst/>
                <a:ahLst/>
                <a:cxnLst/>
                <a:rect l="l" t="t" r="r" b="b"/>
                <a:pathLst>
                  <a:path w="646" h="2491" extrusionOk="0">
                    <a:moveTo>
                      <a:pt x="375" y="0"/>
                    </a:moveTo>
                    <a:cubicBezTo>
                      <a:pt x="368" y="0"/>
                      <a:pt x="361" y="1"/>
                      <a:pt x="354" y="1"/>
                    </a:cubicBezTo>
                    <a:cubicBezTo>
                      <a:pt x="216" y="11"/>
                      <a:pt x="111" y="129"/>
                      <a:pt x="119" y="269"/>
                    </a:cubicBezTo>
                    <a:cubicBezTo>
                      <a:pt x="128" y="438"/>
                      <a:pt x="135" y="607"/>
                      <a:pt x="135" y="776"/>
                    </a:cubicBezTo>
                    <a:cubicBezTo>
                      <a:pt x="135" y="1252"/>
                      <a:pt x="96" y="1724"/>
                      <a:pt x="23" y="2193"/>
                    </a:cubicBezTo>
                    <a:cubicBezTo>
                      <a:pt x="0" y="2328"/>
                      <a:pt x="88" y="2458"/>
                      <a:pt x="223" y="2485"/>
                    </a:cubicBezTo>
                    <a:cubicBezTo>
                      <a:pt x="240" y="2488"/>
                      <a:pt x="257" y="2490"/>
                      <a:pt x="274" y="2490"/>
                    </a:cubicBezTo>
                    <a:cubicBezTo>
                      <a:pt x="396" y="2490"/>
                      <a:pt x="504" y="2403"/>
                      <a:pt x="526" y="2278"/>
                    </a:cubicBezTo>
                    <a:cubicBezTo>
                      <a:pt x="604" y="1782"/>
                      <a:pt x="644" y="1279"/>
                      <a:pt x="646" y="776"/>
                    </a:cubicBezTo>
                    <a:cubicBezTo>
                      <a:pt x="646" y="595"/>
                      <a:pt x="638" y="413"/>
                      <a:pt x="626" y="232"/>
                    </a:cubicBezTo>
                    <a:cubicBezTo>
                      <a:pt x="616" y="101"/>
                      <a:pt x="505" y="0"/>
                      <a:pt x="375" y="0"/>
                    </a:cubicBezTo>
                    <a:close/>
                  </a:path>
                </a:pathLst>
              </a:custGeom>
              <a:solidFill>
                <a:srgbClr val="667E92"/>
              </a:solidFill>
              <a:ln>
                <a:noFill/>
              </a:ln>
            </p:spPr>
            <p:txBody>
              <a:bodyPr spcFirstLastPara="1" wrap="square" lIns="121900" tIns="121900" rIns="121900" bIns="121900" anchor="ctr" anchorCtr="0">
                <a:noAutofit/>
              </a:bodyPr>
              <a:lstStyle/>
              <a:p>
                <a:endParaRPr sz="2400"/>
              </a:p>
            </p:txBody>
          </p:sp>
          <p:sp>
            <p:nvSpPr>
              <p:cNvPr id="8189" name="Google Shape;8189;p74"/>
              <p:cNvSpPr/>
              <p:nvPr/>
            </p:nvSpPr>
            <p:spPr>
              <a:xfrm>
                <a:off x="4895052" y="1423737"/>
                <a:ext cx="14215" cy="19446"/>
              </a:xfrm>
              <a:custGeom>
                <a:avLst/>
                <a:gdLst/>
                <a:ahLst/>
                <a:cxnLst/>
                <a:rect l="l" t="t" r="r" b="b"/>
                <a:pathLst>
                  <a:path w="1114" h="1524" extrusionOk="0">
                    <a:moveTo>
                      <a:pt x="293" y="1"/>
                    </a:moveTo>
                    <a:cubicBezTo>
                      <a:pt x="265" y="1"/>
                      <a:pt x="236" y="5"/>
                      <a:pt x="209" y="16"/>
                    </a:cubicBezTo>
                    <a:cubicBezTo>
                      <a:pt x="62" y="74"/>
                      <a:pt x="1" y="246"/>
                      <a:pt x="79" y="383"/>
                    </a:cubicBezTo>
                    <a:cubicBezTo>
                      <a:pt x="262" y="698"/>
                      <a:pt x="427" y="1025"/>
                      <a:pt x="573" y="1359"/>
                    </a:cubicBezTo>
                    <a:cubicBezTo>
                      <a:pt x="615" y="1461"/>
                      <a:pt x="714" y="1523"/>
                      <a:pt x="819" y="1523"/>
                    </a:cubicBezTo>
                    <a:cubicBezTo>
                      <a:pt x="848" y="1523"/>
                      <a:pt x="878" y="1518"/>
                      <a:pt x="907" y="1508"/>
                    </a:cubicBezTo>
                    <a:lnTo>
                      <a:pt x="942" y="1495"/>
                    </a:lnTo>
                    <a:cubicBezTo>
                      <a:pt x="1056" y="1457"/>
                      <a:pt x="1114" y="1331"/>
                      <a:pt x="1067" y="1220"/>
                    </a:cubicBezTo>
                    <a:cubicBezTo>
                      <a:pt x="910" y="849"/>
                      <a:pt x="729" y="488"/>
                      <a:pt x="528" y="139"/>
                    </a:cubicBezTo>
                    <a:cubicBezTo>
                      <a:pt x="478" y="54"/>
                      <a:pt x="387" y="1"/>
                      <a:pt x="293" y="1"/>
                    </a:cubicBezTo>
                    <a:close/>
                  </a:path>
                </a:pathLst>
              </a:custGeom>
              <a:solidFill>
                <a:srgbClr val="667E92"/>
              </a:solidFill>
              <a:ln>
                <a:noFill/>
              </a:ln>
            </p:spPr>
            <p:txBody>
              <a:bodyPr spcFirstLastPara="1" wrap="square" lIns="121900" tIns="121900" rIns="121900" bIns="121900" anchor="ctr" anchorCtr="0">
                <a:noAutofit/>
              </a:bodyPr>
              <a:lstStyle/>
              <a:p>
                <a:endParaRPr sz="2400"/>
              </a:p>
            </p:txBody>
          </p:sp>
          <p:sp>
            <p:nvSpPr>
              <p:cNvPr id="8190" name="Google Shape;8190;p74"/>
              <p:cNvSpPr/>
              <p:nvPr/>
            </p:nvSpPr>
            <p:spPr>
              <a:xfrm>
                <a:off x="4905783" y="1447292"/>
                <a:ext cx="12071" cy="27153"/>
              </a:xfrm>
              <a:custGeom>
                <a:avLst/>
                <a:gdLst/>
                <a:ahLst/>
                <a:cxnLst/>
                <a:rect l="l" t="t" r="r" b="b"/>
                <a:pathLst>
                  <a:path w="946" h="2128" extrusionOk="0">
                    <a:moveTo>
                      <a:pt x="288" y="0"/>
                    </a:moveTo>
                    <a:cubicBezTo>
                      <a:pt x="260" y="0"/>
                      <a:pt x="232" y="5"/>
                      <a:pt x="204" y="15"/>
                    </a:cubicBezTo>
                    <a:cubicBezTo>
                      <a:pt x="71" y="61"/>
                      <a:pt x="1" y="205"/>
                      <a:pt x="47" y="338"/>
                    </a:cubicBezTo>
                    <a:cubicBezTo>
                      <a:pt x="215" y="850"/>
                      <a:pt x="342" y="1376"/>
                      <a:pt x="420" y="1909"/>
                    </a:cubicBezTo>
                    <a:cubicBezTo>
                      <a:pt x="438" y="2036"/>
                      <a:pt x="548" y="2128"/>
                      <a:pt x="673" y="2128"/>
                    </a:cubicBezTo>
                    <a:cubicBezTo>
                      <a:pt x="685" y="2128"/>
                      <a:pt x="696" y="2127"/>
                      <a:pt x="708" y="2125"/>
                    </a:cubicBezTo>
                    <a:cubicBezTo>
                      <a:pt x="848" y="2106"/>
                      <a:pt x="945" y="1978"/>
                      <a:pt x="926" y="1839"/>
                    </a:cubicBezTo>
                    <a:lnTo>
                      <a:pt x="925" y="1839"/>
                    </a:lnTo>
                    <a:cubicBezTo>
                      <a:pt x="841" y="1273"/>
                      <a:pt x="708" y="716"/>
                      <a:pt x="529" y="173"/>
                    </a:cubicBezTo>
                    <a:cubicBezTo>
                      <a:pt x="492" y="67"/>
                      <a:pt x="393" y="0"/>
                      <a:pt x="288" y="0"/>
                    </a:cubicBezTo>
                    <a:close/>
                  </a:path>
                </a:pathLst>
              </a:custGeom>
              <a:solidFill>
                <a:srgbClr val="667E92"/>
              </a:solidFill>
              <a:ln>
                <a:noFill/>
              </a:ln>
            </p:spPr>
            <p:txBody>
              <a:bodyPr spcFirstLastPara="1" wrap="square" lIns="121900" tIns="121900" rIns="121900" bIns="121900" anchor="ctr" anchorCtr="0">
                <a:noAutofit/>
              </a:bodyPr>
              <a:lstStyle/>
              <a:p>
                <a:endParaRPr sz="2400"/>
              </a:p>
            </p:txBody>
          </p:sp>
        </p:grpSp>
        <p:grpSp>
          <p:nvGrpSpPr>
            <p:cNvPr id="8191" name="Google Shape;8191;p74"/>
            <p:cNvGrpSpPr/>
            <p:nvPr/>
          </p:nvGrpSpPr>
          <p:grpSpPr>
            <a:xfrm>
              <a:off x="4771663" y="1876896"/>
              <a:ext cx="108651" cy="100447"/>
              <a:chOff x="4771663" y="1876896"/>
              <a:chExt cx="108651" cy="100447"/>
            </a:xfrm>
          </p:grpSpPr>
          <p:sp>
            <p:nvSpPr>
              <p:cNvPr id="8192" name="Google Shape;8192;p74"/>
              <p:cNvSpPr/>
              <p:nvPr/>
            </p:nvSpPr>
            <p:spPr>
              <a:xfrm>
                <a:off x="4771663" y="1951210"/>
                <a:ext cx="53184" cy="26132"/>
              </a:xfrm>
              <a:custGeom>
                <a:avLst/>
                <a:gdLst/>
                <a:ahLst/>
                <a:cxnLst/>
                <a:rect l="l" t="t" r="r" b="b"/>
                <a:pathLst>
                  <a:path w="4168" h="2048" extrusionOk="0">
                    <a:moveTo>
                      <a:pt x="3871" y="0"/>
                    </a:moveTo>
                    <a:cubicBezTo>
                      <a:pt x="3824" y="0"/>
                      <a:pt x="3777" y="13"/>
                      <a:pt x="3735" y="39"/>
                    </a:cubicBezTo>
                    <a:cubicBezTo>
                      <a:pt x="2982" y="492"/>
                      <a:pt x="2170" y="838"/>
                      <a:pt x="1323" y="1067"/>
                    </a:cubicBezTo>
                    <a:lnTo>
                      <a:pt x="1249" y="780"/>
                    </a:lnTo>
                    <a:cubicBezTo>
                      <a:pt x="1235" y="721"/>
                      <a:pt x="1183" y="687"/>
                      <a:pt x="1130" y="687"/>
                    </a:cubicBezTo>
                    <a:cubicBezTo>
                      <a:pt x="1102" y="687"/>
                      <a:pt x="1073" y="696"/>
                      <a:pt x="1049" y="717"/>
                    </a:cubicBezTo>
                    <a:lnTo>
                      <a:pt x="76" y="1560"/>
                    </a:lnTo>
                    <a:cubicBezTo>
                      <a:pt x="0" y="1625"/>
                      <a:pt x="32" y="1750"/>
                      <a:pt x="130" y="1773"/>
                    </a:cubicBezTo>
                    <a:lnTo>
                      <a:pt x="1389" y="2045"/>
                    </a:lnTo>
                    <a:cubicBezTo>
                      <a:pt x="1398" y="2047"/>
                      <a:pt x="1407" y="2048"/>
                      <a:pt x="1416" y="2048"/>
                    </a:cubicBezTo>
                    <a:cubicBezTo>
                      <a:pt x="1493" y="2048"/>
                      <a:pt x="1555" y="1975"/>
                      <a:pt x="1534" y="1894"/>
                    </a:cubicBezTo>
                    <a:lnTo>
                      <a:pt x="1450" y="1561"/>
                    </a:lnTo>
                    <a:cubicBezTo>
                      <a:pt x="2351" y="1318"/>
                      <a:pt x="3214" y="950"/>
                      <a:pt x="4013" y="466"/>
                    </a:cubicBezTo>
                    <a:cubicBezTo>
                      <a:pt x="4132" y="392"/>
                      <a:pt x="4167" y="235"/>
                      <a:pt x="4090" y="119"/>
                    </a:cubicBezTo>
                    <a:cubicBezTo>
                      <a:pt x="4039" y="42"/>
                      <a:pt x="3956" y="0"/>
                      <a:pt x="3871" y="0"/>
                    </a:cubicBezTo>
                    <a:close/>
                  </a:path>
                </a:pathLst>
              </a:custGeom>
              <a:solidFill>
                <a:srgbClr val="667E92"/>
              </a:solidFill>
              <a:ln>
                <a:noFill/>
              </a:ln>
            </p:spPr>
            <p:txBody>
              <a:bodyPr spcFirstLastPara="1" wrap="square" lIns="121900" tIns="121900" rIns="121900" bIns="121900" anchor="ctr" anchorCtr="0">
                <a:noAutofit/>
              </a:bodyPr>
              <a:lstStyle/>
              <a:p>
                <a:endParaRPr sz="2400"/>
              </a:p>
            </p:txBody>
          </p:sp>
          <p:sp>
            <p:nvSpPr>
              <p:cNvPr id="8193" name="Google Shape;8193;p74"/>
              <p:cNvSpPr/>
              <p:nvPr/>
            </p:nvSpPr>
            <p:spPr>
              <a:xfrm>
                <a:off x="4826850" y="1927897"/>
                <a:ext cx="26081" cy="23529"/>
              </a:xfrm>
              <a:custGeom>
                <a:avLst/>
                <a:gdLst/>
                <a:ahLst/>
                <a:cxnLst/>
                <a:rect l="l" t="t" r="r" b="b"/>
                <a:pathLst>
                  <a:path w="2044" h="1844" extrusionOk="0">
                    <a:moveTo>
                      <a:pt x="1760" y="1"/>
                    </a:moveTo>
                    <a:cubicBezTo>
                      <a:pt x="1689" y="1"/>
                      <a:pt x="1619" y="31"/>
                      <a:pt x="1568" y="88"/>
                    </a:cubicBezTo>
                    <a:cubicBezTo>
                      <a:pt x="1456" y="215"/>
                      <a:pt x="1341" y="338"/>
                      <a:pt x="1221" y="458"/>
                    </a:cubicBezTo>
                    <a:cubicBezTo>
                      <a:pt x="885" y="793"/>
                      <a:pt x="524" y="1102"/>
                      <a:pt x="140" y="1380"/>
                    </a:cubicBezTo>
                    <a:cubicBezTo>
                      <a:pt x="29" y="1460"/>
                      <a:pt x="1" y="1612"/>
                      <a:pt x="74" y="1728"/>
                    </a:cubicBezTo>
                    <a:cubicBezTo>
                      <a:pt x="124" y="1803"/>
                      <a:pt x="205" y="1844"/>
                      <a:pt x="288" y="1844"/>
                    </a:cubicBezTo>
                    <a:cubicBezTo>
                      <a:pt x="339" y="1844"/>
                      <a:pt x="391" y="1828"/>
                      <a:pt x="436" y="1797"/>
                    </a:cubicBezTo>
                    <a:cubicBezTo>
                      <a:pt x="843" y="1500"/>
                      <a:pt x="1226" y="1174"/>
                      <a:pt x="1581" y="820"/>
                    </a:cubicBezTo>
                    <a:cubicBezTo>
                      <a:pt x="1711" y="690"/>
                      <a:pt x="1834" y="557"/>
                      <a:pt x="1954" y="421"/>
                    </a:cubicBezTo>
                    <a:cubicBezTo>
                      <a:pt x="2044" y="315"/>
                      <a:pt x="2033" y="155"/>
                      <a:pt x="1927" y="64"/>
                    </a:cubicBezTo>
                    <a:cubicBezTo>
                      <a:pt x="1879" y="22"/>
                      <a:pt x="1819" y="1"/>
                      <a:pt x="1760" y="1"/>
                    </a:cubicBezTo>
                    <a:close/>
                  </a:path>
                </a:pathLst>
              </a:custGeom>
              <a:solidFill>
                <a:srgbClr val="667E92"/>
              </a:solidFill>
              <a:ln>
                <a:noFill/>
              </a:ln>
            </p:spPr>
            <p:txBody>
              <a:bodyPr spcFirstLastPara="1" wrap="square" lIns="121900" tIns="121900" rIns="121900" bIns="121900" anchor="ctr" anchorCtr="0">
                <a:noAutofit/>
              </a:bodyPr>
              <a:lstStyle/>
              <a:p>
                <a:endParaRPr sz="2400"/>
              </a:p>
            </p:txBody>
          </p:sp>
          <p:sp>
            <p:nvSpPr>
              <p:cNvPr id="8194" name="Google Shape;8194;p74"/>
              <p:cNvSpPr/>
              <p:nvPr/>
            </p:nvSpPr>
            <p:spPr>
              <a:xfrm>
                <a:off x="4868600" y="1876896"/>
                <a:ext cx="11714" cy="20531"/>
              </a:xfrm>
              <a:custGeom>
                <a:avLst/>
                <a:gdLst/>
                <a:ahLst/>
                <a:cxnLst/>
                <a:rect l="l" t="t" r="r" b="b"/>
                <a:pathLst>
                  <a:path w="918" h="1609" extrusionOk="0">
                    <a:moveTo>
                      <a:pt x="642" y="0"/>
                    </a:moveTo>
                    <a:cubicBezTo>
                      <a:pt x="531" y="0"/>
                      <a:pt x="426" y="74"/>
                      <a:pt x="396" y="189"/>
                    </a:cubicBezTo>
                    <a:cubicBezTo>
                      <a:pt x="301" y="543"/>
                      <a:pt x="187" y="889"/>
                      <a:pt x="53" y="1228"/>
                    </a:cubicBezTo>
                    <a:cubicBezTo>
                      <a:pt x="0" y="1360"/>
                      <a:pt x="58" y="1509"/>
                      <a:pt x="184" y="1571"/>
                    </a:cubicBezTo>
                    <a:lnTo>
                      <a:pt x="218" y="1587"/>
                    </a:lnTo>
                    <a:cubicBezTo>
                      <a:pt x="248" y="1602"/>
                      <a:pt x="280" y="1608"/>
                      <a:pt x="311" y="1608"/>
                    </a:cubicBezTo>
                    <a:cubicBezTo>
                      <a:pt x="392" y="1608"/>
                      <a:pt x="469" y="1561"/>
                      <a:pt x="501" y="1480"/>
                    </a:cubicBezTo>
                    <a:cubicBezTo>
                      <a:pt x="653" y="1107"/>
                      <a:pt x="780" y="724"/>
                      <a:pt x="886" y="333"/>
                    </a:cubicBezTo>
                    <a:cubicBezTo>
                      <a:pt x="918" y="210"/>
                      <a:pt x="862" y="74"/>
                      <a:pt x="746" y="22"/>
                    </a:cubicBezTo>
                    <a:cubicBezTo>
                      <a:pt x="712" y="7"/>
                      <a:pt x="677" y="0"/>
                      <a:pt x="642" y="0"/>
                    </a:cubicBezTo>
                    <a:close/>
                  </a:path>
                </a:pathLst>
              </a:custGeom>
              <a:solidFill>
                <a:srgbClr val="667E92"/>
              </a:solidFill>
              <a:ln>
                <a:noFill/>
              </a:ln>
            </p:spPr>
            <p:txBody>
              <a:bodyPr spcFirstLastPara="1" wrap="square" lIns="121900" tIns="121900" rIns="121900" bIns="121900" anchor="ctr" anchorCtr="0">
                <a:noAutofit/>
              </a:bodyPr>
              <a:lstStyle/>
              <a:p>
                <a:endParaRPr sz="2400"/>
              </a:p>
            </p:txBody>
          </p:sp>
          <p:sp>
            <p:nvSpPr>
              <p:cNvPr id="8195" name="Google Shape;8195;p74"/>
              <p:cNvSpPr/>
              <p:nvPr/>
            </p:nvSpPr>
            <p:spPr>
              <a:xfrm>
                <a:off x="4852804" y="1901038"/>
                <a:ext cx="18528" cy="24589"/>
              </a:xfrm>
              <a:custGeom>
                <a:avLst/>
                <a:gdLst/>
                <a:ahLst/>
                <a:cxnLst/>
                <a:rect l="l" t="t" r="r" b="b"/>
                <a:pathLst>
                  <a:path w="1452" h="1927" extrusionOk="0">
                    <a:moveTo>
                      <a:pt x="1159" y="1"/>
                    </a:moveTo>
                    <a:cubicBezTo>
                      <a:pt x="1064" y="1"/>
                      <a:pt x="974" y="53"/>
                      <a:pt x="931" y="143"/>
                    </a:cubicBezTo>
                    <a:cubicBezTo>
                      <a:pt x="689" y="625"/>
                      <a:pt x="405" y="1085"/>
                      <a:pt x="85" y="1519"/>
                    </a:cubicBezTo>
                    <a:cubicBezTo>
                      <a:pt x="0" y="1631"/>
                      <a:pt x="21" y="1790"/>
                      <a:pt x="135" y="1874"/>
                    </a:cubicBezTo>
                    <a:cubicBezTo>
                      <a:pt x="181" y="1909"/>
                      <a:pt x="235" y="1926"/>
                      <a:pt x="289" y="1926"/>
                    </a:cubicBezTo>
                    <a:cubicBezTo>
                      <a:pt x="366" y="1926"/>
                      <a:pt x="441" y="1892"/>
                      <a:pt x="492" y="1826"/>
                    </a:cubicBezTo>
                    <a:cubicBezTo>
                      <a:pt x="831" y="1367"/>
                      <a:pt x="1132" y="878"/>
                      <a:pt x="1389" y="368"/>
                    </a:cubicBezTo>
                    <a:cubicBezTo>
                      <a:pt x="1451" y="241"/>
                      <a:pt x="1398" y="87"/>
                      <a:pt x="1270" y="26"/>
                    </a:cubicBezTo>
                    <a:cubicBezTo>
                      <a:pt x="1234" y="9"/>
                      <a:pt x="1196" y="1"/>
                      <a:pt x="1159" y="1"/>
                    </a:cubicBezTo>
                    <a:close/>
                  </a:path>
                </a:pathLst>
              </a:custGeom>
              <a:solidFill>
                <a:srgbClr val="667E92"/>
              </a:solidFill>
              <a:ln>
                <a:noFill/>
              </a:ln>
            </p:spPr>
            <p:txBody>
              <a:bodyPr spcFirstLastPara="1" wrap="square" lIns="121900" tIns="121900" rIns="121900" bIns="121900" anchor="ctr" anchorCtr="0">
                <a:noAutofit/>
              </a:bodyPr>
              <a:lstStyle/>
              <a:p>
                <a:endParaRPr sz="2400"/>
              </a:p>
            </p:txBody>
          </p:sp>
        </p:grpSp>
      </p:grpSp>
      <p:grpSp>
        <p:nvGrpSpPr>
          <p:cNvPr id="8196" name="Google Shape;8196;p74"/>
          <p:cNvGrpSpPr/>
          <p:nvPr/>
        </p:nvGrpSpPr>
        <p:grpSpPr>
          <a:xfrm>
            <a:off x="5345041" y="2472212"/>
            <a:ext cx="1055049" cy="960467"/>
            <a:chOff x="267375" y="1071875"/>
            <a:chExt cx="470500" cy="428550"/>
          </a:xfrm>
        </p:grpSpPr>
        <p:sp>
          <p:nvSpPr>
            <p:cNvPr id="8197" name="Google Shape;8197;p74"/>
            <p:cNvSpPr/>
            <p:nvPr/>
          </p:nvSpPr>
          <p:spPr>
            <a:xfrm>
              <a:off x="288350" y="1290825"/>
              <a:ext cx="209600" cy="209600"/>
            </a:xfrm>
            <a:custGeom>
              <a:avLst/>
              <a:gdLst/>
              <a:ahLst/>
              <a:cxnLst/>
              <a:rect l="l" t="t" r="r" b="b"/>
              <a:pathLst>
                <a:path w="8384" h="8384" extrusionOk="0">
                  <a:moveTo>
                    <a:pt x="1" y="0"/>
                  </a:moveTo>
                  <a:cubicBezTo>
                    <a:pt x="23" y="1056"/>
                    <a:pt x="239" y="2096"/>
                    <a:pt x="641" y="3073"/>
                  </a:cubicBezTo>
                  <a:cubicBezTo>
                    <a:pt x="676" y="3072"/>
                    <a:pt x="710" y="3070"/>
                    <a:pt x="745" y="3070"/>
                  </a:cubicBezTo>
                  <a:cubicBezTo>
                    <a:pt x="1419" y="3070"/>
                    <a:pt x="2047" y="3416"/>
                    <a:pt x="2406" y="3988"/>
                  </a:cubicBezTo>
                  <a:cubicBezTo>
                    <a:pt x="2766" y="4558"/>
                    <a:pt x="2808" y="5272"/>
                    <a:pt x="2516" y="5880"/>
                  </a:cubicBezTo>
                  <a:cubicBezTo>
                    <a:pt x="4076" y="7440"/>
                    <a:pt x="6179" y="8337"/>
                    <a:pt x="8384" y="8383"/>
                  </a:cubicBezTo>
                  <a:lnTo>
                    <a:pt x="8384" y="3190"/>
                  </a:lnTo>
                  <a:cubicBezTo>
                    <a:pt x="6664" y="3094"/>
                    <a:pt x="5290" y="1720"/>
                    <a:pt x="5194" y="0"/>
                  </a:cubicBezTo>
                  <a:close/>
                </a:path>
              </a:pathLst>
            </a:custGeom>
            <a:noFill/>
            <a:ln w="9525" cap="flat" cmpd="sng">
              <a:solidFill>
                <a:srgbClr val="667E9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198" name="Google Shape;8198;p74"/>
            <p:cNvSpPr/>
            <p:nvPr/>
          </p:nvSpPr>
          <p:spPr>
            <a:xfrm>
              <a:off x="267375" y="1377050"/>
              <a:ext cx="79225" cy="79200"/>
            </a:xfrm>
            <a:custGeom>
              <a:avLst/>
              <a:gdLst/>
              <a:ahLst/>
              <a:cxnLst/>
              <a:rect l="l" t="t" r="r" b="b"/>
              <a:pathLst>
                <a:path w="3169" h="3168" extrusionOk="0">
                  <a:moveTo>
                    <a:pt x="1584" y="0"/>
                  </a:moveTo>
                  <a:cubicBezTo>
                    <a:pt x="710" y="0"/>
                    <a:pt x="1" y="710"/>
                    <a:pt x="1" y="1584"/>
                  </a:cubicBezTo>
                  <a:cubicBezTo>
                    <a:pt x="1" y="2459"/>
                    <a:pt x="710" y="3168"/>
                    <a:pt x="1584" y="3168"/>
                  </a:cubicBezTo>
                  <a:cubicBezTo>
                    <a:pt x="2459" y="3168"/>
                    <a:pt x="3168" y="2459"/>
                    <a:pt x="3168" y="1584"/>
                  </a:cubicBezTo>
                  <a:cubicBezTo>
                    <a:pt x="3168" y="710"/>
                    <a:pt x="2459" y="0"/>
                    <a:pt x="1584" y="0"/>
                  </a:cubicBezTo>
                  <a:close/>
                </a:path>
              </a:pathLst>
            </a:custGeom>
            <a:noFill/>
            <a:ln w="9525" cap="flat" cmpd="sng">
              <a:solidFill>
                <a:srgbClr val="667E9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199" name="Google Shape;8199;p74"/>
            <p:cNvSpPr/>
            <p:nvPr/>
          </p:nvSpPr>
          <p:spPr>
            <a:xfrm>
              <a:off x="507325" y="1290825"/>
              <a:ext cx="209600" cy="209600"/>
            </a:xfrm>
            <a:custGeom>
              <a:avLst/>
              <a:gdLst/>
              <a:ahLst/>
              <a:cxnLst/>
              <a:rect l="l" t="t" r="r" b="b"/>
              <a:pathLst>
                <a:path w="8384" h="8384" extrusionOk="0">
                  <a:moveTo>
                    <a:pt x="3189" y="0"/>
                  </a:moveTo>
                  <a:cubicBezTo>
                    <a:pt x="3093" y="1720"/>
                    <a:pt x="1721" y="3092"/>
                    <a:pt x="1" y="3190"/>
                  </a:cubicBezTo>
                  <a:lnTo>
                    <a:pt x="1" y="8383"/>
                  </a:lnTo>
                  <a:cubicBezTo>
                    <a:pt x="2206" y="8337"/>
                    <a:pt x="4309" y="7440"/>
                    <a:pt x="5868" y="5880"/>
                  </a:cubicBezTo>
                  <a:cubicBezTo>
                    <a:pt x="5577" y="5272"/>
                    <a:pt x="5618" y="4558"/>
                    <a:pt x="5979" y="3986"/>
                  </a:cubicBezTo>
                  <a:cubicBezTo>
                    <a:pt x="6337" y="3416"/>
                    <a:pt x="6965" y="3070"/>
                    <a:pt x="7639" y="3070"/>
                  </a:cubicBezTo>
                  <a:cubicBezTo>
                    <a:pt x="7675" y="3070"/>
                    <a:pt x="7710" y="3070"/>
                    <a:pt x="7743" y="3073"/>
                  </a:cubicBezTo>
                  <a:cubicBezTo>
                    <a:pt x="8145" y="2096"/>
                    <a:pt x="8362" y="1056"/>
                    <a:pt x="8384" y="0"/>
                  </a:cubicBez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200" name="Google Shape;8200;p74"/>
            <p:cNvSpPr/>
            <p:nvPr/>
          </p:nvSpPr>
          <p:spPr>
            <a:xfrm>
              <a:off x="658700" y="1377050"/>
              <a:ext cx="79175" cy="79200"/>
            </a:xfrm>
            <a:custGeom>
              <a:avLst/>
              <a:gdLst/>
              <a:ahLst/>
              <a:cxnLst/>
              <a:rect l="l" t="t" r="r" b="b"/>
              <a:pathLst>
                <a:path w="3167" h="3168" extrusionOk="0">
                  <a:moveTo>
                    <a:pt x="1583" y="0"/>
                  </a:moveTo>
                  <a:cubicBezTo>
                    <a:pt x="708" y="0"/>
                    <a:pt x="1" y="710"/>
                    <a:pt x="1" y="1584"/>
                  </a:cubicBezTo>
                  <a:cubicBezTo>
                    <a:pt x="1" y="2459"/>
                    <a:pt x="708" y="3168"/>
                    <a:pt x="1583" y="3168"/>
                  </a:cubicBezTo>
                  <a:cubicBezTo>
                    <a:pt x="2457" y="3168"/>
                    <a:pt x="3166" y="2459"/>
                    <a:pt x="3166" y="1584"/>
                  </a:cubicBezTo>
                  <a:cubicBezTo>
                    <a:pt x="3166" y="710"/>
                    <a:pt x="2457" y="0"/>
                    <a:pt x="1583" y="0"/>
                  </a:cubicBez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201" name="Google Shape;8201;p74"/>
            <p:cNvSpPr/>
            <p:nvPr/>
          </p:nvSpPr>
          <p:spPr>
            <a:xfrm>
              <a:off x="507325" y="1071875"/>
              <a:ext cx="209575" cy="209600"/>
            </a:xfrm>
            <a:custGeom>
              <a:avLst/>
              <a:gdLst/>
              <a:ahLst/>
              <a:cxnLst/>
              <a:rect l="l" t="t" r="r" b="b"/>
              <a:pathLst>
                <a:path w="8383" h="8384" extrusionOk="0">
                  <a:moveTo>
                    <a:pt x="1" y="1"/>
                  </a:moveTo>
                  <a:lnTo>
                    <a:pt x="1" y="5194"/>
                  </a:lnTo>
                  <a:cubicBezTo>
                    <a:pt x="1721" y="5290"/>
                    <a:pt x="3093" y="6662"/>
                    <a:pt x="3189" y="8384"/>
                  </a:cubicBezTo>
                  <a:lnTo>
                    <a:pt x="8382" y="8384"/>
                  </a:lnTo>
                  <a:cubicBezTo>
                    <a:pt x="8362" y="7328"/>
                    <a:pt x="8144" y="6286"/>
                    <a:pt x="7742" y="5311"/>
                  </a:cubicBezTo>
                  <a:cubicBezTo>
                    <a:pt x="7708" y="5312"/>
                    <a:pt x="7673" y="5314"/>
                    <a:pt x="7638" y="5314"/>
                  </a:cubicBezTo>
                  <a:cubicBezTo>
                    <a:pt x="6964" y="5312"/>
                    <a:pt x="6336" y="4966"/>
                    <a:pt x="5977" y="4396"/>
                  </a:cubicBezTo>
                  <a:cubicBezTo>
                    <a:pt x="5618" y="3825"/>
                    <a:pt x="5577" y="3110"/>
                    <a:pt x="5867" y="2502"/>
                  </a:cubicBezTo>
                  <a:cubicBezTo>
                    <a:pt x="4309" y="942"/>
                    <a:pt x="2206" y="45"/>
                    <a:pt x="1" y="1"/>
                  </a:cubicBezTo>
                  <a:close/>
                </a:path>
              </a:pathLst>
            </a:cu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202" name="Google Shape;8202;p74"/>
            <p:cNvSpPr/>
            <p:nvPr/>
          </p:nvSpPr>
          <p:spPr>
            <a:xfrm>
              <a:off x="658700" y="1116025"/>
              <a:ext cx="79175" cy="79175"/>
            </a:xfrm>
            <a:custGeom>
              <a:avLst/>
              <a:gdLst/>
              <a:ahLst/>
              <a:cxnLst/>
              <a:rect l="l" t="t" r="r" b="b"/>
              <a:pathLst>
                <a:path w="3167" h="3167" extrusionOk="0">
                  <a:moveTo>
                    <a:pt x="1583" y="1"/>
                  </a:moveTo>
                  <a:cubicBezTo>
                    <a:pt x="708" y="1"/>
                    <a:pt x="1" y="709"/>
                    <a:pt x="1" y="1583"/>
                  </a:cubicBezTo>
                  <a:cubicBezTo>
                    <a:pt x="1" y="2457"/>
                    <a:pt x="708" y="3167"/>
                    <a:pt x="1583" y="3167"/>
                  </a:cubicBezTo>
                  <a:cubicBezTo>
                    <a:pt x="2457" y="3167"/>
                    <a:pt x="3166" y="2457"/>
                    <a:pt x="3166" y="1583"/>
                  </a:cubicBezTo>
                  <a:cubicBezTo>
                    <a:pt x="3166" y="709"/>
                    <a:pt x="2457" y="1"/>
                    <a:pt x="1583" y="1"/>
                  </a:cubicBezTo>
                  <a:close/>
                </a:path>
              </a:pathLst>
            </a:cu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203" name="Google Shape;8203;p74"/>
            <p:cNvSpPr/>
            <p:nvPr/>
          </p:nvSpPr>
          <p:spPr>
            <a:xfrm>
              <a:off x="288350" y="1071875"/>
              <a:ext cx="209600" cy="209550"/>
            </a:xfrm>
            <a:custGeom>
              <a:avLst/>
              <a:gdLst/>
              <a:ahLst/>
              <a:cxnLst/>
              <a:rect l="l" t="t" r="r" b="b"/>
              <a:pathLst>
                <a:path w="8384" h="8382" extrusionOk="0">
                  <a:moveTo>
                    <a:pt x="8384" y="1"/>
                  </a:moveTo>
                  <a:cubicBezTo>
                    <a:pt x="6179" y="45"/>
                    <a:pt x="4076" y="942"/>
                    <a:pt x="2516" y="2502"/>
                  </a:cubicBezTo>
                  <a:cubicBezTo>
                    <a:pt x="2808" y="3110"/>
                    <a:pt x="2766" y="3825"/>
                    <a:pt x="2406" y="4396"/>
                  </a:cubicBezTo>
                  <a:cubicBezTo>
                    <a:pt x="2047" y="4966"/>
                    <a:pt x="1419" y="5312"/>
                    <a:pt x="745" y="5312"/>
                  </a:cubicBezTo>
                  <a:cubicBezTo>
                    <a:pt x="710" y="5312"/>
                    <a:pt x="675" y="5312"/>
                    <a:pt x="641" y="5311"/>
                  </a:cubicBezTo>
                  <a:cubicBezTo>
                    <a:pt x="239" y="6286"/>
                    <a:pt x="23" y="7327"/>
                    <a:pt x="1" y="8382"/>
                  </a:cubicBezTo>
                  <a:lnTo>
                    <a:pt x="5194" y="8382"/>
                  </a:lnTo>
                  <a:cubicBezTo>
                    <a:pt x="5290" y="6662"/>
                    <a:pt x="6664" y="5290"/>
                    <a:pt x="8384" y="5194"/>
                  </a:cubicBezTo>
                  <a:lnTo>
                    <a:pt x="8384" y="1"/>
                  </a:ln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204" name="Google Shape;8204;p74"/>
            <p:cNvSpPr/>
            <p:nvPr/>
          </p:nvSpPr>
          <p:spPr>
            <a:xfrm>
              <a:off x="267375" y="1116025"/>
              <a:ext cx="79225" cy="79175"/>
            </a:xfrm>
            <a:custGeom>
              <a:avLst/>
              <a:gdLst/>
              <a:ahLst/>
              <a:cxnLst/>
              <a:rect l="l" t="t" r="r" b="b"/>
              <a:pathLst>
                <a:path w="3169" h="3167" extrusionOk="0">
                  <a:moveTo>
                    <a:pt x="1584" y="1"/>
                  </a:moveTo>
                  <a:cubicBezTo>
                    <a:pt x="710" y="1"/>
                    <a:pt x="1" y="709"/>
                    <a:pt x="1" y="1583"/>
                  </a:cubicBezTo>
                  <a:cubicBezTo>
                    <a:pt x="1" y="2457"/>
                    <a:pt x="710" y="3167"/>
                    <a:pt x="1584" y="3167"/>
                  </a:cubicBezTo>
                  <a:cubicBezTo>
                    <a:pt x="2459" y="3167"/>
                    <a:pt x="3168" y="2457"/>
                    <a:pt x="3168" y="1583"/>
                  </a:cubicBezTo>
                  <a:cubicBezTo>
                    <a:pt x="3168" y="709"/>
                    <a:pt x="2459" y="1"/>
                    <a:pt x="1584" y="1"/>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205" name="Google Shape;8205;p74"/>
          <p:cNvGrpSpPr/>
          <p:nvPr/>
        </p:nvGrpSpPr>
        <p:grpSpPr>
          <a:xfrm>
            <a:off x="945700" y="4665052"/>
            <a:ext cx="1877925" cy="897555"/>
            <a:chOff x="712664" y="3693287"/>
            <a:chExt cx="1460738" cy="698160"/>
          </a:xfrm>
        </p:grpSpPr>
        <p:grpSp>
          <p:nvGrpSpPr>
            <p:cNvPr id="8206" name="Google Shape;8206;p74"/>
            <p:cNvGrpSpPr/>
            <p:nvPr/>
          </p:nvGrpSpPr>
          <p:grpSpPr>
            <a:xfrm>
              <a:off x="1380079" y="4133090"/>
              <a:ext cx="234048" cy="258099"/>
              <a:chOff x="1380079" y="4133090"/>
              <a:chExt cx="234048" cy="258099"/>
            </a:xfrm>
          </p:grpSpPr>
          <p:sp>
            <p:nvSpPr>
              <p:cNvPr id="8207" name="Google Shape;8207;p74"/>
              <p:cNvSpPr/>
              <p:nvPr/>
            </p:nvSpPr>
            <p:spPr>
              <a:xfrm>
                <a:off x="1380079" y="4323114"/>
                <a:ext cx="136140" cy="68075"/>
              </a:xfrm>
              <a:custGeom>
                <a:avLst/>
                <a:gdLst/>
                <a:ahLst/>
                <a:cxnLst/>
                <a:rect l="l" t="t" r="r" b="b"/>
                <a:pathLst>
                  <a:path w="27160" h="13581" extrusionOk="0">
                    <a:moveTo>
                      <a:pt x="13580" y="1"/>
                    </a:moveTo>
                    <a:cubicBezTo>
                      <a:pt x="6083" y="1"/>
                      <a:pt x="0" y="6077"/>
                      <a:pt x="0" y="13580"/>
                    </a:cubicBezTo>
                    <a:lnTo>
                      <a:pt x="27159" y="13580"/>
                    </a:lnTo>
                    <a:cubicBezTo>
                      <a:pt x="27159" y="6077"/>
                      <a:pt x="21083" y="1"/>
                      <a:pt x="13580" y="1"/>
                    </a:cubicBezTo>
                    <a:close/>
                  </a:path>
                </a:pathLst>
              </a:cu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208" name="Google Shape;8208;p74"/>
              <p:cNvSpPr/>
              <p:nvPr/>
            </p:nvSpPr>
            <p:spPr>
              <a:xfrm>
                <a:off x="1432589" y="4133090"/>
                <a:ext cx="29529" cy="191793"/>
              </a:xfrm>
              <a:custGeom>
                <a:avLst/>
                <a:gdLst/>
                <a:ahLst/>
                <a:cxnLst/>
                <a:rect l="l" t="t" r="r" b="b"/>
                <a:pathLst>
                  <a:path w="5891" h="38263" extrusionOk="0">
                    <a:moveTo>
                      <a:pt x="3276" y="0"/>
                    </a:moveTo>
                    <a:lnTo>
                      <a:pt x="0" y="38263"/>
                    </a:lnTo>
                    <a:lnTo>
                      <a:pt x="5890" y="38194"/>
                    </a:lnTo>
                    <a:lnTo>
                      <a:pt x="3276" y="0"/>
                    </a:lnTo>
                    <a:close/>
                  </a:path>
                </a:pathLst>
              </a:custGeom>
              <a:solidFill>
                <a:srgbClr val="E3E9ED"/>
              </a:solidFill>
              <a:ln>
                <a:noFill/>
              </a:ln>
            </p:spPr>
            <p:txBody>
              <a:bodyPr spcFirstLastPara="1" wrap="square" lIns="121900" tIns="121900" rIns="121900" bIns="121900" anchor="ctr" anchorCtr="0">
                <a:noAutofit/>
              </a:bodyPr>
              <a:lstStyle/>
              <a:p>
                <a:endParaRPr sz="2400"/>
              </a:p>
            </p:txBody>
          </p:sp>
          <p:sp>
            <p:nvSpPr>
              <p:cNvPr id="8209" name="Google Shape;8209;p74"/>
              <p:cNvSpPr/>
              <p:nvPr/>
            </p:nvSpPr>
            <p:spPr>
              <a:xfrm>
                <a:off x="1492085" y="4253278"/>
                <a:ext cx="122041" cy="92186"/>
              </a:xfrm>
              <a:custGeom>
                <a:avLst/>
                <a:gdLst/>
                <a:ahLst/>
                <a:cxnLst/>
                <a:rect l="l" t="t" r="r" b="b"/>
                <a:pathLst>
                  <a:path w="33574" h="25222" extrusionOk="0">
                    <a:moveTo>
                      <a:pt x="32291" y="1"/>
                    </a:moveTo>
                    <a:lnTo>
                      <a:pt x="1" y="23463"/>
                    </a:lnTo>
                    <a:lnTo>
                      <a:pt x="1277" y="25222"/>
                    </a:lnTo>
                    <a:lnTo>
                      <a:pt x="33574" y="1759"/>
                    </a:lnTo>
                    <a:lnTo>
                      <a:pt x="32291" y="1"/>
                    </a:lnTo>
                    <a:close/>
                  </a:path>
                </a:pathLst>
              </a:custGeom>
              <a:solidFill>
                <a:srgbClr val="E3E9ED"/>
              </a:solidFill>
              <a:ln>
                <a:noFill/>
              </a:ln>
            </p:spPr>
            <p:txBody>
              <a:bodyPr spcFirstLastPara="1" wrap="square" lIns="121900" tIns="121900" rIns="121900" bIns="121900" anchor="ctr" anchorCtr="0">
                <a:noAutofit/>
              </a:bodyPr>
              <a:lstStyle/>
              <a:p>
                <a:endParaRPr sz="2400"/>
              </a:p>
            </p:txBody>
          </p:sp>
        </p:grpSp>
        <p:grpSp>
          <p:nvGrpSpPr>
            <p:cNvPr id="8210" name="Google Shape;8210;p74"/>
            <p:cNvGrpSpPr/>
            <p:nvPr/>
          </p:nvGrpSpPr>
          <p:grpSpPr>
            <a:xfrm>
              <a:off x="884610" y="3864082"/>
              <a:ext cx="1118566" cy="527275"/>
              <a:chOff x="890961" y="3865463"/>
              <a:chExt cx="1115221" cy="525698"/>
            </a:xfrm>
          </p:grpSpPr>
          <p:sp>
            <p:nvSpPr>
              <p:cNvPr id="8211" name="Google Shape;8211;p74"/>
              <p:cNvSpPr/>
              <p:nvPr/>
            </p:nvSpPr>
            <p:spPr>
              <a:xfrm>
                <a:off x="1070568" y="3865463"/>
                <a:ext cx="756474" cy="330074"/>
              </a:xfrm>
              <a:custGeom>
                <a:avLst/>
                <a:gdLst/>
                <a:ahLst/>
                <a:cxnLst/>
                <a:rect l="l" t="t" r="r" b="b"/>
                <a:pathLst>
                  <a:path w="148183" h="64657" extrusionOk="0">
                    <a:moveTo>
                      <a:pt x="74043" y="1"/>
                    </a:moveTo>
                    <a:cubicBezTo>
                      <a:pt x="45518" y="1"/>
                      <a:pt x="19504" y="10966"/>
                      <a:pt x="0" y="28932"/>
                    </a:cubicBezTo>
                    <a:lnTo>
                      <a:pt x="35732" y="64657"/>
                    </a:lnTo>
                    <a:cubicBezTo>
                      <a:pt x="45553" y="54774"/>
                      <a:pt x="59167" y="48663"/>
                      <a:pt x="74208" y="48663"/>
                    </a:cubicBezTo>
                    <a:cubicBezTo>
                      <a:pt x="89215" y="48663"/>
                      <a:pt x="102788" y="54739"/>
                      <a:pt x="112623" y="64567"/>
                    </a:cubicBezTo>
                    <a:lnTo>
                      <a:pt x="148182" y="29008"/>
                    </a:lnTo>
                    <a:cubicBezTo>
                      <a:pt x="128671" y="11008"/>
                      <a:pt x="102623" y="1"/>
                      <a:pt x="74043" y="1"/>
                    </a:cubicBezTo>
                    <a:close/>
                  </a:path>
                </a:pathLst>
              </a:custGeom>
              <a:noFill/>
              <a:ln w="9525" cap="flat" cmpd="sng">
                <a:solidFill>
                  <a:srgbClr val="667E9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212" name="Google Shape;8212;p74"/>
              <p:cNvSpPr/>
              <p:nvPr/>
            </p:nvSpPr>
            <p:spPr>
              <a:xfrm>
                <a:off x="890961" y="4013171"/>
                <a:ext cx="362006" cy="377990"/>
              </a:xfrm>
              <a:custGeom>
                <a:avLst/>
                <a:gdLst/>
                <a:ahLst/>
                <a:cxnLst/>
                <a:rect l="l" t="t" r="r" b="b"/>
                <a:pathLst>
                  <a:path w="70912" h="74043" extrusionOk="0">
                    <a:moveTo>
                      <a:pt x="35180" y="0"/>
                    </a:moveTo>
                    <a:cubicBezTo>
                      <a:pt x="14925" y="18642"/>
                      <a:pt x="1697" y="44814"/>
                      <a:pt x="0" y="74042"/>
                    </a:cubicBezTo>
                    <a:lnTo>
                      <a:pt x="55077" y="74042"/>
                    </a:lnTo>
                    <a:cubicBezTo>
                      <a:pt x="55077" y="59084"/>
                      <a:pt x="61118" y="45545"/>
                      <a:pt x="70912" y="35725"/>
                    </a:cubicBezTo>
                    <a:lnTo>
                      <a:pt x="35180" y="0"/>
                    </a:lnTo>
                    <a:close/>
                  </a:path>
                </a:pathLst>
              </a:custGeom>
              <a:noFill/>
              <a:ln w="9525" cap="flat" cmpd="sng">
                <a:solidFill>
                  <a:srgbClr val="213B5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213" name="Google Shape;8213;p74"/>
              <p:cNvSpPr/>
              <p:nvPr/>
            </p:nvSpPr>
            <p:spPr>
              <a:xfrm>
                <a:off x="1645508" y="4013554"/>
                <a:ext cx="360673" cy="377607"/>
              </a:xfrm>
              <a:custGeom>
                <a:avLst/>
                <a:gdLst/>
                <a:ahLst/>
                <a:cxnLst/>
                <a:rect l="l" t="t" r="r" b="b"/>
                <a:pathLst>
                  <a:path w="70651" h="73968" extrusionOk="0">
                    <a:moveTo>
                      <a:pt x="35567" y="1"/>
                    </a:moveTo>
                    <a:lnTo>
                      <a:pt x="1" y="35560"/>
                    </a:lnTo>
                    <a:cubicBezTo>
                      <a:pt x="9836" y="45388"/>
                      <a:pt x="15912" y="58967"/>
                      <a:pt x="15912" y="73967"/>
                    </a:cubicBezTo>
                    <a:lnTo>
                      <a:pt x="70650" y="73967"/>
                    </a:lnTo>
                    <a:cubicBezTo>
                      <a:pt x="68954" y="44795"/>
                      <a:pt x="55767" y="18643"/>
                      <a:pt x="35567" y="1"/>
                    </a:cubicBez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214" name="Google Shape;8214;p74"/>
            <p:cNvGrpSpPr/>
            <p:nvPr/>
          </p:nvGrpSpPr>
          <p:grpSpPr>
            <a:xfrm>
              <a:off x="712664" y="3693287"/>
              <a:ext cx="1460738" cy="698160"/>
              <a:chOff x="712664" y="3693025"/>
              <a:chExt cx="1460738" cy="698160"/>
            </a:xfrm>
          </p:grpSpPr>
          <p:sp>
            <p:nvSpPr>
              <p:cNvPr id="8215" name="Google Shape;8215;p74"/>
              <p:cNvSpPr/>
              <p:nvPr/>
            </p:nvSpPr>
            <p:spPr>
              <a:xfrm>
                <a:off x="1940752" y="4098034"/>
                <a:ext cx="232651" cy="293151"/>
              </a:xfrm>
              <a:custGeom>
                <a:avLst/>
                <a:gdLst/>
                <a:ahLst/>
                <a:cxnLst/>
                <a:rect l="l" t="t" r="r" b="b"/>
                <a:pathLst>
                  <a:path w="45484" h="57312" extrusionOk="0">
                    <a:moveTo>
                      <a:pt x="30704" y="0"/>
                    </a:moveTo>
                    <a:lnTo>
                      <a:pt x="0" y="13745"/>
                    </a:lnTo>
                    <a:cubicBezTo>
                      <a:pt x="6979" y="27270"/>
                      <a:pt x="11042" y="42111"/>
                      <a:pt x="11917" y="57311"/>
                    </a:cubicBezTo>
                    <a:lnTo>
                      <a:pt x="45484" y="57311"/>
                    </a:lnTo>
                    <a:cubicBezTo>
                      <a:pt x="44594" y="37118"/>
                      <a:pt x="39525" y="17683"/>
                      <a:pt x="30704" y="0"/>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216" name="Google Shape;8216;p74"/>
              <p:cNvSpPr/>
              <p:nvPr/>
            </p:nvSpPr>
            <p:spPr>
              <a:xfrm>
                <a:off x="1736852" y="3804671"/>
                <a:ext cx="360950" cy="363671"/>
              </a:xfrm>
              <a:custGeom>
                <a:avLst/>
                <a:gdLst/>
                <a:ahLst/>
                <a:cxnLst/>
                <a:rect l="l" t="t" r="r" b="b"/>
                <a:pathLst>
                  <a:path w="70567" h="71099" extrusionOk="0">
                    <a:moveTo>
                      <a:pt x="18573" y="1"/>
                    </a:moveTo>
                    <a:lnTo>
                      <a:pt x="0" y="28008"/>
                    </a:lnTo>
                    <a:cubicBezTo>
                      <a:pt x="16938" y="38505"/>
                      <a:pt x="30711" y="53395"/>
                      <a:pt x="39863" y="71098"/>
                    </a:cubicBezTo>
                    <a:lnTo>
                      <a:pt x="70567" y="57353"/>
                    </a:lnTo>
                    <a:cubicBezTo>
                      <a:pt x="63753" y="43719"/>
                      <a:pt x="54712" y="31125"/>
                      <a:pt x="43629" y="20042"/>
                    </a:cubicBezTo>
                    <a:cubicBezTo>
                      <a:pt x="36049" y="12449"/>
                      <a:pt x="27642" y="5725"/>
                      <a:pt x="18573" y="1"/>
                    </a:cubicBezTo>
                    <a:close/>
                  </a:path>
                </a:pathLst>
              </a:cu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217" name="Google Shape;8217;p74"/>
              <p:cNvSpPr/>
              <p:nvPr/>
            </p:nvSpPr>
            <p:spPr>
              <a:xfrm>
                <a:off x="1443914" y="3693025"/>
                <a:ext cx="387937" cy="254911"/>
              </a:xfrm>
              <a:custGeom>
                <a:avLst/>
                <a:gdLst/>
                <a:ahLst/>
                <a:cxnLst/>
                <a:rect l="l" t="t" r="r" b="b"/>
                <a:pathLst>
                  <a:path w="75843" h="49836" extrusionOk="0">
                    <a:moveTo>
                      <a:pt x="0" y="0"/>
                    </a:moveTo>
                    <a:lnTo>
                      <a:pt x="0" y="33518"/>
                    </a:lnTo>
                    <a:cubicBezTo>
                      <a:pt x="20987" y="33552"/>
                      <a:pt x="40615" y="39518"/>
                      <a:pt x="57270" y="49835"/>
                    </a:cubicBezTo>
                    <a:lnTo>
                      <a:pt x="75843" y="21828"/>
                    </a:lnTo>
                    <a:cubicBezTo>
                      <a:pt x="53339" y="7641"/>
                      <a:pt x="27256" y="28"/>
                      <a:pt x="0" y="0"/>
                    </a:cubicBez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218" name="Google Shape;8218;p74"/>
              <p:cNvSpPr/>
              <p:nvPr/>
            </p:nvSpPr>
            <p:spPr>
              <a:xfrm>
                <a:off x="1054844" y="3693025"/>
                <a:ext cx="389072" cy="254558"/>
              </a:xfrm>
              <a:custGeom>
                <a:avLst/>
                <a:gdLst/>
                <a:ahLst/>
                <a:cxnLst/>
                <a:rect l="l" t="t" r="r" b="b"/>
                <a:pathLst>
                  <a:path w="76065" h="49767" extrusionOk="0">
                    <a:moveTo>
                      <a:pt x="75892" y="0"/>
                    </a:moveTo>
                    <a:cubicBezTo>
                      <a:pt x="48629" y="0"/>
                      <a:pt x="22525" y="7579"/>
                      <a:pt x="1" y="21745"/>
                    </a:cubicBezTo>
                    <a:lnTo>
                      <a:pt x="18574" y="49766"/>
                    </a:lnTo>
                    <a:cubicBezTo>
                      <a:pt x="35250" y="39463"/>
                      <a:pt x="54898" y="33518"/>
                      <a:pt x="75892" y="33518"/>
                    </a:cubicBezTo>
                    <a:lnTo>
                      <a:pt x="76064" y="33518"/>
                    </a:lnTo>
                    <a:lnTo>
                      <a:pt x="76064" y="0"/>
                    </a:lnTo>
                    <a:close/>
                  </a:path>
                </a:pathLst>
              </a:custGeom>
              <a:noFill/>
              <a:ln w="9525" cap="flat" cmpd="sng">
                <a:solidFill>
                  <a:srgbClr val="445D7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219" name="Google Shape;8219;p74"/>
              <p:cNvSpPr/>
              <p:nvPr/>
            </p:nvSpPr>
            <p:spPr>
              <a:xfrm>
                <a:off x="788438" y="3804252"/>
                <a:ext cx="361411" cy="363809"/>
              </a:xfrm>
              <a:custGeom>
                <a:avLst/>
                <a:gdLst/>
                <a:ahLst/>
                <a:cxnLst/>
                <a:rect l="l" t="t" r="r" b="b"/>
                <a:pathLst>
                  <a:path w="70657" h="71126" extrusionOk="0">
                    <a:moveTo>
                      <a:pt x="52084" y="0"/>
                    </a:moveTo>
                    <a:cubicBezTo>
                      <a:pt x="42959" y="5745"/>
                      <a:pt x="34518" y="12490"/>
                      <a:pt x="26904" y="20124"/>
                    </a:cubicBezTo>
                    <a:cubicBezTo>
                      <a:pt x="15828" y="31194"/>
                      <a:pt x="6800" y="43759"/>
                      <a:pt x="0" y="57373"/>
                    </a:cubicBezTo>
                    <a:lnTo>
                      <a:pt x="30704" y="71125"/>
                    </a:lnTo>
                    <a:cubicBezTo>
                      <a:pt x="39870" y="53401"/>
                      <a:pt x="53677" y="38504"/>
                      <a:pt x="70657" y="28021"/>
                    </a:cubicBezTo>
                    <a:lnTo>
                      <a:pt x="52084" y="0"/>
                    </a:lnTo>
                    <a:close/>
                  </a:path>
                </a:pathLst>
              </a:cu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220" name="Google Shape;8220;p74"/>
              <p:cNvSpPr/>
              <p:nvPr/>
            </p:nvSpPr>
            <p:spPr>
              <a:xfrm>
                <a:off x="712664" y="4097717"/>
                <a:ext cx="232830" cy="293432"/>
              </a:xfrm>
              <a:custGeom>
                <a:avLst/>
                <a:gdLst/>
                <a:ahLst/>
                <a:cxnLst/>
                <a:rect l="l" t="t" r="r" b="b"/>
                <a:pathLst>
                  <a:path w="45519" h="57367" extrusionOk="0">
                    <a:moveTo>
                      <a:pt x="14814" y="0"/>
                    </a:moveTo>
                    <a:cubicBezTo>
                      <a:pt x="5966" y="17697"/>
                      <a:pt x="890" y="37152"/>
                      <a:pt x="0" y="57366"/>
                    </a:cubicBezTo>
                    <a:lnTo>
                      <a:pt x="33566" y="57366"/>
                    </a:lnTo>
                    <a:cubicBezTo>
                      <a:pt x="34442" y="42152"/>
                      <a:pt x="38511" y="27283"/>
                      <a:pt x="45518" y="13745"/>
                    </a:cubicBezTo>
                    <a:lnTo>
                      <a:pt x="14814" y="0"/>
                    </a:ln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grpSp>
        <p:nvGrpSpPr>
          <p:cNvPr id="8221" name="Google Shape;8221;p74"/>
          <p:cNvGrpSpPr/>
          <p:nvPr/>
        </p:nvGrpSpPr>
        <p:grpSpPr>
          <a:xfrm>
            <a:off x="4195987" y="1294582"/>
            <a:ext cx="1060647" cy="985108"/>
            <a:chOff x="3348603" y="1236445"/>
            <a:chExt cx="749256" cy="695894"/>
          </a:xfrm>
        </p:grpSpPr>
        <p:grpSp>
          <p:nvGrpSpPr>
            <p:cNvPr id="8222" name="Google Shape;8222;p74"/>
            <p:cNvGrpSpPr/>
            <p:nvPr/>
          </p:nvGrpSpPr>
          <p:grpSpPr>
            <a:xfrm>
              <a:off x="3583779" y="1236445"/>
              <a:ext cx="293795" cy="285811"/>
              <a:chOff x="3750225" y="1774000"/>
              <a:chExt cx="149575" cy="145525"/>
            </a:xfrm>
          </p:grpSpPr>
          <p:sp>
            <p:nvSpPr>
              <p:cNvPr id="8223" name="Google Shape;8223;p74"/>
              <p:cNvSpPr/>
              <p:nvPr/>
            </p:nvSpPr>
            <p:spPr>
              <a:xfrm>
                <a:off x="3750225" y="1774000"/>
                <a:ext cx="149575" cy="145525"/>
              </a:xfrm>
              <a:custGeom>
                <a:avLst/>
                <a:gdLst/>
                <a:ahLst/>
                <a:cxnLst/>
                <a:rect l="l" t="t" r="r" b="b"/>
                <a:pathLst>
                  <a:path w="5983" h="5821" extrusionOk="0">
                    <a:moveTo>
                      <a:pt x="2652" y="1"/>
                    </a:moveTo>
                    <a:cubicBezTo>
                      <a:pt x="1473" y="1"/>
                      <a:pt x="333" y="843"/>
                      <a:pt x="176" y="2200"/>
                    </a:cubicBezTo>
                    <a:cubicBezTo>
                      <a:pt x="1" y="3763"/>
                      <a:pt x="1259" y="4955"/>
                      <a:pt x="2643" y="4955"/>
                    </a:cubicBezTo>
                    <a:cubicBezTo>
                      <a:pt x="3079" y="4955"/>
                      <a:pt x="3528" y="4836"/>
                      <a:pt x="3948" y="4573"/>
                    </a:cubicBezTo>
                    <a:lnTo>
                      <a:pt x="5203" y="5821"/>
                    </a:lnTo>
                    <a:lnTo>
                      <a:pt x="5982" y="5035"/>
                    </a:lnTo>
                    <a:lnTo>
                      <a:pt x="4735" y="3787"/>
                    </a:lnTo>
                    <a:cubicBezTo>
                      <a:pt x="5340" y="2813"/>
                      <a:pt x="5196" y="1544"/>
                      <a:pt x="4388" y="729"/>
                    </a:cubicBezTo>
                    <a:cubicBezTo>
                      <a:pt x="3888" y="228"/>
                      <a:pt x="3265" y="1"/>
                      <a:pt x="2652" y="1"/>
                    </a:cubicBezTo>
                    <a:close/>
                  </a:path>
                </a:pathLst>
              </a:custGeom>
              <a:noFill/>
              <a:ln w="9525" cap="flat" cmpd="sng">
                <a:solidFill>
                  <a:srgbClr val="5F7D9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224" name="Google Shape;8224;p74"/>
              <p:cNvSpPr/>
              <p:nvPr/>
            </p:nvSpPr>
            <p:spPr>
              <a:xfrm>
                <a:off x="3776075" y="1794931"/>
                <a:ext cx="82600" cy="78800"/>
              </a:xfrm>
              <a:custGeom>
                <a:avLst/>
                <a:gdLst/>
                <a:ahLst/>
                <a:cxnLst/>
                <a:rect l="l" t="t" r="r" b="b"/>
                <a:pathLst>
                  <a:path w="3304" h="3152" extrusionOk="0">
                    <a:moveTo>
                      <a:pt x="1658" y="1"/>
                    </a:moveTo>
                    <a:cubicBezTo>
                      <a:pt x="853" y="1"/>
                      <a:pt x="162" y="612"/>
                      <a:pt x="87" y="1428"/>
                    </a:cubicBezTo>
                    <a:cubicBezTo>
                      <a:pt x="1" y="2294"/>
                      <a:pt x="635" y="3058"/>
                      <a:pt x="1501" y="3145"/>
                    </a:cubicBezTo>
                    <a:cubicBezTo>
                      <a:pt x="1550" y="3149"/>
                      <a:pt x="1598" y="3151"/>
                      <a:pt x="1647" y="3151"/>
                    </a:cubicBezTo>
                    <a:cubicBezTo>
                      <a:pt x="2451" y="3151"/>
                      <a:pt x="3142" y="2540"/>
                      <a:pt x="3217" y="1724"/>
                    </a:cubicBezTo>
                    <a:cubicBezTo>
                      <a:pt x="3304" y="858"/>
                      <a:pt x="2669" y="94"/>
                      <a:pt x="1804" y="7"/>
                    </a:cubicBezTo>
                    <a:cubicBezTo>
                      <a:pt x="1755" y="3"/>
                      <a:pt x="1706" y="1"/>
                      <a:pt x="1658" y="1"/>
                    </a:cubicBezTo>
                    <a:close/>
                  </a:path>
                </a:pathLst>
              </a:cu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225" name="Google Shape;8225;p74"/>
            <p:cNvGrpSpPr/>
            <p:nvPr/>
          </p:nvGrpSpPr>
          <p:grpSpPr>
            <a:xfrm>
              <a:off x="3775534" y="1462599"/>
              <a:ext cx="322325" cy="285958"/>
              <a:chOff x="3847850" y="1889150"/>
              <a:chExt cx="164100" cy="145600"/>
            </a:xfrm>
          </p:grpSpPr>
          <p:sp>
            <p:nvSpPr>
              <p:cNvPr id="8226" name="Google Shape;8226;p74"/>
              <p:cNvSpPr/>
              <p:nvPr/>
            </p:nvSpPr>
            <p:spPr>
              <a:xfrm>
                <a:off x="3847850" y="1889150"/>
                <a:ext cx="164100" cy="145600"/>
              </a:xfrm>
              <a:custGeom>
                <a:avLst/>
                <a:gdLst/>
                <a:ahLst/>
                <a:cxnLst/>
                <a:rect l="l" t="t" r="r" b="b"/>
                <a:pathLst>
                  <a:path w="6564" h="5824" extrusionOk="0">
                    <a:moveTo>
                      <a:pt x="3329" y="0"/>
                    </a:moveTo>
                    <a:cubicBezTo>
                      <a:pt x="1439" y="0"/>
                      <a:pt x="206" y="2117"/>
                      <a:pt x="1255" y="3790"/>
                    </a:cubicBezTo>
                    <a:lnTo>
                      <a:pt x="0" y="5038"/>
                    </a:lnTo>
                    <a:lnTo>
                      <a:pt x="786" y="5824"/>
                    </a:lnTo>
                    <a:lnTo>
                      <a:pt x="2034" y="4569"/>
                    </a:lnTo>
                    <a:cubicBezTo>
                      <a:pt x="2441" y="4823"/>
                      <a:pt x="2897" y="4947"/>
                      <a:pt x="3350" y="4947"/>
                    </a:cubicBezTo>
                    <a:cubicBezTo>
                      <a:pt x="3989" y="4947"/>
                      <a:pt x="4622" y="4700"/>
                      <a:pt x="5099" y="4223"/>
                    </a:cubicBezTo>
                    <a:cubicBezTo>
                      <a:pt x="6563" y="2758"/>
                      <a:pt x="5683" y="248"/>
                      <a:pt x="3628" y="18"/>
                    </a:cubicBezTo>
                    <a:cubicBezTo>
                      <a:pt x="3527" y="6"/>
                      <a:pt x="3427" y="0"/>
                      <a:pt x="3329" y="0"/>
                    </a:cubicBez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227" name="Google Shape;8227;p74"/>
              <p:cNvSpPr/>
              <p:nvPr/>
            </p:nvSpPr>
            <p:spPr>
              <a:xfrm>
                <a:off x="3887875" y="1912456"/>
                <a:ext cx="89450" cy="78700"/>
              </a:xfrm>
              <a:custGeom>
                <a:avLst/>
                <a:gdLst/>
                <a:ahLst/>
                <a:cxnLst/>
                <a:rect l="l" t="t" r="r" b="b"/>
                <a:pathLst>
                  <a:path w="3578" h="3148" extrusionOk="0">
                    <a:moveTo>
                      <a:pt x="1788" y="0"/>
                    </a:moveTo>
                    <a:cubicBezTo>
                      <a:pt x="1172" y="0"/>
                      <a:pt x="587" y="366"/>
                      <a:pt x="332" y="968"/>
                    </a:cubicBezTo>
                    <a:cubicBezTo>
                      <a:pt x="0" y="1769"/>
                      <a:pt x="383" y="2692"/>
                      <a:pt x="1183" y="3024"/>
                    </a:cubicBezTo>
                    <a:cubicBezTo>
                      <a:pt x="1382" y="3108"/>
                      <a:pt x="1588" y="3147"/>
                      <a:pt x="1790" y="3147"/>
                    </a:cubicBezTo>
                    <a:cubicBezTo>
                      <a:pt x="2405" y="3147"/>
                      <a:pt x="2989" y="2782"/>
                      <a:pt x="3239" y="2180"/>
                    </a:cubicBezTo>
                    <a:cubicBezTo>
                      <a:pt x="3578" y="1379"/>
                      <a:pt x="3195" y="456"/>
                      <a:pt x="2395" y="124"/>
                    </a:cubicBezTo>
                    <a:cubicBezTo>
                      <a:pt x="2196" y="40"/>
                      <a:pt x="1990" y="0"/>
                      <a:pt x="1788" y="0"/>
                    </a:cubicBezTo>
                    <a:close/>
                  </a:path>
                </a:pathLst>
              </a:cu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228" name="Google Shape;8228;p74"/>
            <p:cNvGrpSpPr/>
            <p:nvPr/>
          </p:nvGrpSpPr>
          <p:grpSpPr>
            <a:xfrm>
              <a:off x="3545329" y="1646528"/>
              <a:ext cx="293746" cy="285811"/>
              <a:chOff x="3730650" y="1982800"/>
              <a:chExt cx="149550" cy="145525"/>
            </a:xfrm>
          </p:grpSpPr>
          <p:sp>
            <p:nvSpPr>
              <p:cNvPr id="8229" name="Google Shape;8229;p74"/>
              <p:cNvSpPr/>
              <p:nvPr/>
            </p:nvSpPr>
            <p:spPr>
              <a:xfrm>
                <a:off x="3730650" y="1982800"/>
                <a:ext cx="149550" cy="145525"/>
              </a:xfrm>
              <a:custGeom>
                <a:avLst/>
                <a:gdLst/>
                <a:ahLst/>
                <a:cxnLst/>
                <a:rect l="l" t="t" r="r" b="b"/>
                <a:pathLst>
                  <a:path w="5982" h="5821" extrusionOk="0">
                    <a:moveTo>
                      <a:pt x="786" y="0"/>
                    </a:moveTo>
                    <a:lnTo>
                      <a:pt x="0" y="787"/>
                    </a:lnTo>
                    <a:lnTo>
                      <a:pt x="1255" y="2034"/>
                    </a:lnTo>
                    <a:cubicBezTo>
                      <a:pt x="642" y="3008"/>
                      <a:pt x="786" y="4277"/>
                      <a:pt x="1601" y="5092"/>
                    </a:cubicBezTo>
                    <a:cubicBezTo>
                      <a:pt x="2102" y="5593"/>
                      <a:pt x="2724" y="5821"/>
                      <a:pt x="3335" y="5821"/>
                    </a:cubicBezTo>
                    <a:cubicBezTo>
                      <a:pt x="4512" y="5821"/>
                      <a:pt x="5649" y="4979"/>
                      <a:pt x="5806" y="3621"/>
                    </a:cubicBezTo>
                    <a:cubicBezTo>
                      <a:pt x="5981" y="2058"/>
                      <a:pt x="4723" y="867"/>
                      <a:pt x="3339" y="867"/>
                    </a:cubicBezTo>
                    <a:cubicBezTo>
                      <a:pt x="2903" y="867"/>
                      <a:pt x="2454" y="985"/>
                      <a:pt x="2034" y="1248"/>
                    </a:cubicBezTo>
                    <a:lnTo>
                      <a:pt x="786" y="0"/>
                    </a:lnTo>
                    <a:close/>
                  </a:path>
                </a:pathLst>
              </a:custGeom>
              <a:noFill/>
              <a:ln w="9525" cap="flat" cmpd="sng">
                <a:solidFill>
                  <a:srgbClr val="A5B7C6"/>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230" name="Google Shape;8230;p74"/>
              <p:cNvSpPr/>
              <p:nvPr/>
            </p:nvSpPr>
            <p:spPr>
              <a:xfrm>
                <a:off x="3771925" y="2027231"/>
                <a:ext cx="86575" cy="78750"/>
              </a:xfrm>
              <a:custGeom>
                <a:avLst/>
                <a:gdLst/>
                <a:ahLst/>
                <a:cxnLst/>
                <a:rect l="l" t="t" r="r" b="b"/>
                <a:pathLst>
                  <a:path w="3463" h="3150" extrusionOk="0">
                    <a:moveTo>
                      <a:pt x="1740" y="0"/>
                    </a:moveTo>
                    <a:cubicBezTo>
                      <a:pt x="1022" y="0"/>
                      <a:pt x="376" y="485"/>
                      <a:pt x="203" y="1209"/>
                    </a:cubicBezTo>
                    <a:cubicBezTo>
                      <a:pt x="1" y="2060"/>
                      <a:pt x="527" y="2904"/>
                      <a:pt x="1371" y="3106"/>
                    </a:cubicBezTo>
                    <a:cubicBezTo>
                      <a:pt x="1493" y="3135"/>
                      <a:pt x="1615" y="3149"/>
                      <a:pt x="1735" y="3149"/>
                    </a:cubicBezTo>
                    <a:cubicBezTo>
                      <a:pt x="2447" y="3149"/>
                      <a:pt x="3095" y="2660"/>
                      <a:pt x="3268" y="1938"/>
                    </a:cubicBezTo>
                    <a:cubicBezTo>
                      <a:pt x="3463" y="1094"/>
                      <a:pt x="2943" y="243"/>
                      <a:pt x="2099" y="41"/>
                    </a:cubicBezTo>
                    <a:cubicBezTo>
                      <a:pt x="1979" y="13"/>
                      <a:pt x="1858" y="0"/>
                      <a:pt x="1740" y="0"/>
                    </a:cubicBezTo>
                    <a:close/>
                  </a:path>
                </a:pathLst>
              </a:cu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231" name="Google Shape;8231;p74"/>
            <p:cNvGrpSpPr/>
            <p:nvPr/>
          </p:nvGrpSpPr>
          <p:grpSpPr>
            <a:xfrm>
              <a:off x="3348603" y="1415046"/>
              <a:ext cx="294384" cy="284387"/>
              <a:chOff x="3630494" y="1864938"/>
              <a:chExt cx="149875" cy="144800"/>
            </a:xfrm>
          </p:grpSpPr>
          <p:sp>
            <p:nvSpPr>
              <p:cNvPr id="8232" name="Google Shape;8232;p74"/>
              <p:cNvSpPr/>
              <p:nvPr/>
            </p:nvSpPr>
            <p:spPr>
              <a:xfrm>
                <a:off x="3630494" y="1864938"/>
                <a:ext cx="149875" cy="144800"/>
              </a:xfrm>
              <a:custGeom>
                <a:avLst/>
                <a:gdLst/>
                <a:ahLst/>
                <a:cxnLst/>
                <a:rect l="l" t="t" r="r" b="b"/>
                <a:pathLst>
                  <a:path w="5995" h="5792" extrusionOk="0">
                    <a:moveTo>
                      <a:pt x="5251" y="0"/>
                    </a:moveTo>
                    <a:lnTo>
                      <a:pt x="4025" y="1226"/>
                    </a:lnTo>
                    <a:cubicBezTo>
                      <a:pt x="3619" y="974"/>
                      <a:pt x="3165" y="852"/>
                      <a:pt x="2716" y="852"/>
                    </a:cubicBezTo>
                    <a:cubicBezTo>
                      <a:pt x="1986" y="852"/>
                      <a:pt x="1267" y="1174"/>
                      <a:pt x="780" y="1782"/>
                    </a:cubicBezTo>
                    <a:cubicBezTo>
                      <a:pt x="1" y="2770"/>
                      <a:pt x="80" y="4183"/>
                      <a:pt x="967" y="5070"/>
                    </a:cubicBezTo>
                    <a:cubicBezTo>
                      <a:pt x="1449" y="5548"/>
                      <a:pt x="2082" y="5792"/>
                      <a:pt x="2716" y="5792"/>
                    </a:cubicBezTo>
                    <a:cubicBezTo>
                      <a:pt x="3259" y="5792"/>
                      <a:pt x="3804" y="5613"/>
                      <a:pt x="4256" y="5251"/>
                    </a:cubicBezTo>
                    <a:cubicBezTo>
                      <a:pt x="5237" y="4472"/>
                      <a:pt x="5475" y="3073"/>
                      <a:pt x="4811" y="2012"/>
                    </a:cubicBezTo>
                    <a:lnTo>
                      <a:pt x="5994" y="822"/>
                    </a:lnTo>
                    <a:cubicBezTo>
                      <a:pt x="5872" y="736"/>
                      <a:pt x="5756" y="642"/>
                      <a:pt x="5655" y="541"/>
                    </a:cubicBezTo>
                    <a:cubicBezTo>
                      <a:pt x="5497" y="382"/>
                      <a:pt x="5360" y="202"/>
                      <a:pt x="5251" y="0"/>
                    </a:cubicBezTo>
                    <a:close/>
                  </a:path>
                </a:pathLst>
              </a:custGeom>
              <a:noFill/>
              <a:ln w="9525" cap="flat" cmpd="sng">
                <a:solidFill>
                  <a:srgbClr val="374957"/>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233" name="Google Shape;8233;p74"/>
              <p:cNvSpPr/>
              <p:nvPr/>
            </p:nvSpPr>
            <p:spPr>
              <a:xfrm>
                <a:off x="3654119" y="1906594"/>
                <a:ext cx="86575" cy="78800"/>
              </a:xfrm>
              <a:custGeom>
                <a:avLst/>
                <a:gdLst/>
                <a:ahLst/>
                <a:cxnLst/>
                <a:rect l="l" t="t" r="r" b="b"/>
                <a:pathLst>
                  <a:path w="3463" h="3152" extrusionOk="0">
                    <a:moveTo>
                      <a:pt x="1733" y="0"/>
                    </a:moveTo>
                    <a:cubicBezTo>
                      <a:pt x="1018" y="0"/>
                      <a:pt x="375" y="490"/>
                      <a:pt x="203" y="1212"/>
                    </a:cubicBezTo>
                    <a:cubicBezTo>
                      <a:pt x="1" y="2056"/>
                      <a:pt x="520" y="2907"/>
                      <a:pt x="1371" y="3109"/>
                    </a:cubicBezTo>
                    <a:cubicBezTo>
                      <a:pt x="1493" y="3138"/>
                      <a:pt x="1615" y="3152"/>
                      <a:pt x="1735" y="3152"/>
                    </a:cubicBezTo>
                    <a:cubicBezTo>
                      <a:pt x="2447" y="3152"/>
                      <a:pt x="3094" y="2662"/>
                      <a:pt x="3261" y="1940"/>
                    </a:cubicBezTo>
                    <a:cubicBezTo>
                      <a:pt x="3463" y="1096"/>
                      <a:pt x="2943" y="245"/>
                      <a:pt x="2099" y="43"/>
                    </a:cubicBezTo>
                    <a:cubicBezTo>
                      <a:pt x="1976" y="14"/>
                      <a:pt x="1854" y="0"/>
                      <a:pt x="1733" y="0"/>
                    </a:cubicBezTo>
                    <a:close/>
                  </a:path>
                </a:pathLst>
              </a:cu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grpSp>
        <p:nvGrpSpPr>
          <p:cNvPr id="8234" name="Google Shape;8234;p74"/>
          <p:cNvGrpSpPr/>
          <p:nvPr/>
        </p:nvGrpSpPr>
        <p:grpSpPr>
          <a:xfrm>
            <a:off x="3024690" y="4658443"/>
            <a:ext cx="1766565" cy="904111"/>
            <a:chOff x="2413923" y="3711366"/>
            <a:chExt cx="1374117" cy="703260"/>
          </a:xfrm>
        </p:grpSpPr>
        <p:grpSp>
          <p:nvGrpSpPr>
            <p:cNvPr id="8235" name="Google Shape;8235;p74"/>
            <p:cNvGrpSpPr/>
            <p:nvPr/>
          </p:nvGrpSpPr>
          <p:grpSpPr>
            <a:xfrm>
              <a:off x="2413923" y="3711366"/>
              <a:ext cx="1374117" cy="703260"/>
              <a:chOff x="2413923" y="3711366"/>
              <a:chExt cx="1374117" cy="703260"/>
            </a:xfrm>
          </p:grpSpPr>
          <p:sp>
            <p:nvSpPr>
              <p:cNvPr id="8236" name="Google Shape;8236;p74"/>
              <p:cNvSpPr/>
              <p:nvPr/>
            </p:nvSpPr>
            <p:spPr>
              <a:xfrm>
                <a:off x="2484774" y="3827200"/>
                <a:ext cx="1231201" cy="587426"/>
              </a:xfrm>
              <a:custGeom>
                <a:avLst/>
                <a:gdLst/>
                <a:ahLst/>
                <a:cxnLst/>
                <a:rect l="l" t="t" r="r" b="b"/>
                <a:pathLst>
                  <a:path w="66087" h="33020" extrusionOk="0">
                    <a:moveTo>
                      <a:pt x="33019" y="0"/>
                    </a:moveTo>
                    <a:cubicBezTo>
                      <a:pt x="14818" y="0"/>
                      <a:pt x="0" y="14808"/>
                      <a:pt x="0" y="33019"/>
                    </a:cubicBezTo>
                    <a:lnTo>
                      <a:pt x="1659" y="33019"/>
                    </a:lnTo>
                    <a:cubicBezTo>
                      <a:pt x="1659" y="15718"/>
                      <a:pt x="15718" y="1659"/>
                      <a:pt x="33019" y="1659"/>
                    </a:cubicBezTo>
                    <a:cubicBezTo>
                      <a:pt x="50321" y="1659"/>
                      <a:pt x="64427" y="15718"/>
                      <a:pt x="64427" y="33019"/>
                    </a:cubicBezTo>
                    <a:lnTo>
                      <a:pt x="66086" y="33019"/>
                    </a:lnTo>
                    <a:cubicBezTo>
                      <a:pt x="66086" y="14808"/>
                      <a:pt x="51269" y="0"/>
                      <a:pt x="33019" y="0"/>
                    </a:cubicBezTo>
                    <a:close/>
                  </a:path>
                </a:pathLst>
              </a:custGeom>
              <a:solidFill>
                <a:srgbClr val="5F7D95"/>
              </a:solidFill>
              <a:ln>
                <a:noFill/>
              </a:ln>
            </p:spPr>
            <p:txBody>
              <a:bodyPr spcFirstLastPara="1" wrap="square" lIns="121900" tIns="121900" rIns="121900" bIns="121900" anchor="ctr" anchorCtr="0">
                <a:noAutofit/>
              </a:bodyPr>
              <a:lstStyle/>
              <a:p>
                <a:endParaRPr sz="2400"/>
              </a:p>
            </p:txBody>
          </p:sp>
          <p:grpSp>
            <p:nvGrpSpPr>
              <p:cNvPr id="8237" name="Google Shape;8237;p74"/>
              <p:cNvGrpSpPr/>
              <p:nvPr/>
            </p:nvGrpSpPr>
            <p:grpSpPr>
              <a:xfrm>
                <a:off x="2600284" y="3808654"/>
                <a:ext cx="234506" cy="138009"/>
                <a:chOff x="2600284" y="3808654"/>
                <a:chExt cx="234506" cy="138009"/>
              </a:xfrm>
            </p:grpSpPr>
            <p:sp>
              <p:nvSpPr>
                <p:cNvPr id="8238" name="Google Shape;8238;p74"/>
                <p:cNvSpPr/>
                <p:nvPr/>
              </p:nvSpPr>
              <p:spPr>
                <a:xfrm>
                  <a:off x="2767890" y="3879764"/>
                  <a:ext cx="66900" cy="66900"/>
                </a:xfrm>
                <a:prstGeom prst="ellipse">
                  <a:avLst/>
                </a:prstGeom>
                <a:solidFill>
                  <a:srgbClr val="869FB2"/>
                </a:solidFill>
                <a:ln>
                  <a:noFill/>
                </a:ln>
              </p:spPr>
              <p:txBody>
                <a:bodyPr spcFirstLastPara="1" wrap="square" lIns="121900" tIns="121900" rIns="121900" bIns="121900" anchor="ctr" anchorCtr="0">
                  <a:noAutofit/>
                </a:bodyPr>
                <a:lstStyle/>
                <a:p>
                  <a:endParaRPr sz="2400"/>
                </a:p>
              </p:txBody>
            </p:sp>
            <p:cxnSp>
              <p:nvCxnSpPr>
                <p:cNvPr id="8239" name="Google Shape;8239;p74"/>
                <p:cNvCxnSpPr/>
                <p:nvPr/>
              </p:nvCxnSpPr>
              <p:spPr>
                <a:xfrm rot="10800000">
                  <a:off x="2600284" y="3808654"/>
                  <a:ext cx="201000" cy="72300"/>
                </a:xfrm>
                <a:prstGeom prst="bentConnector3">
                  <a:avLst>
                    <a:gd name="adj1" fmla="val 50000"/>
                  </a:avLst>
                </a:prstGeom>
                <a:noFill/>
                <a:ln w="19050" cap="flat" cmpd="sng">
                  <a:solidFill>
                    <a:srgbClr val="869FB2"/>
                  </a:solidFill>
                  <a:prstDash val="solid"/>
                  <a:round/>
                  <a:headEnd type="none" w="med" len="med"/>
                  <a:tailEnd type="none" w="med" len="med"/>
                </a:ln>
              </p:spPr>
            </p:cxnSp>
          </p:grpSp>
          <p:grpSp>
            <p:nvGrpSpPr>
              <p:cNvPr id="8240" name="Google Shape;8240;p74"/>
              <p:cNvGrpSpPr/>
              <p:nvPr/>
            </p:nvGrpSpPr>
            <p:grpSpPr>
              <a:xfrm>
                <a:off x="3359659" y="3805664"/>
                <a:ext cx="232294" cy="141000"/>
                <a:chOff x="3359659" y="3805664"/>
                <a:chExt cx="232294" cy="141000"/>
              </a:xfrm>
            </p:grpSpPr>
            <p:sp>
              <p:nvSpPr>
                <p:cNvPr id="8241" name="Google Shape;8241;p74"/>
                <p:cNvSpPr/>
                <p:nvPr/>
              </p:nvSpPr>
              <p:spPr>
                <a:xfrm>
                  <a:off x="3359659" y="3879764"/>
                  <a:ext cx="66900" cy="66900"/>
                </a:xfrm>
                <a:prstGeom prst="ellipse">
                  <a:avLst/>
                </a:prstGeom>
                <a:solidFill>
                  <a:srgbClr val="869FB2"/>
                </a:solidFill>
                <a:ln>
                  <a:noFill/>
                </a:ln>
              </p:spPr>
              <p:txBody>
                <a:bodyPr spcFirstLastPara="1" wrap="square" lIns="121900" tIns="121900" rIns="121900" bIns="121900" anchor="ctr" anchorCtr="0">
                  <a:noAutofit/>
                </a:bodyPr>
                <a:lstStyle/>
                <a:p>
                  <a:endParaRPr sz="2400"/>
                </a:p>
              </p:txBody>
            </p:sp>
            <p:cxnSp>
              <p:nvCxnSpPr>
                <p:cNvPr id="8242" name="Google Shape;8242;p74"/>
                <p:cNvCxnSpPr/>
                <p:nvPr/>
              </p:nvCxnSpPr>
              <p:spPr>
                <a:xfrm rot="10800000" flipH="1">
                  <a:off x="3393053" y="3805664"/>
                  <a:ext cx="198900" cy="78000"/>
                </a:xfrm>
                <a:prstGeom prst="bentConnector3">
                  <a:avLst>
                    <a:gd name="adj1" fmla="val 50000"/>
                  </a:avLst>
                </a:prstGeom>
                <a:noFill/>
                <a:ln w="19050" cap="flat" cmpd="sng">
                  <a:solidFill>
                    <a:srgbClr val="869FB2"/>
                  </a:solidFill>
                  <a:prstDash val="solid"/>
                  <a:round/>
                  <a:headEnd type="none" w="med" len="med"/>
                  <a:tailEnd type="none" w="med" len="med"/>
                </a:ln>
              </p:spPr>
            </p:cxnSp>
          </p:grpSp>
          <p:grpSp>
            <p:nvGrpSpPr>
              <p:cNvPr id="8243" name="Google Shape;8243;p74"/>
              <p:cNvGrpSpPr/>
              <p:nvPr/>
            </p:nvGrpSpPr>
            <p:grpSpPr>
              <a:xfrm>
                <a:off x="3067316" y="3711366"/>
                <a:ext cx="66900" cy="166809"/>
                <a:chOff x="3067316" y="3711366"/>
                <a:chExt cx="66900" cy="166809"/>
              </a:xfrm>
            </p:grpSpPr>
            <p:sp>
              <p:nvSpPr>
                <p:cNvPr id="8244" name="Google Shape;8244;p74"/>
                <p:cNvSpPr/>
                <p:nvPr/>
              </p:nvSpPr>
              <p:spPr>
                <a:xfrm>
                  <a:off x="3067316" y="3811276"/>
                  <a:ext cx="66900" cy="66900"/>
                </a:xfrm>
                <a:prstGeom prst="ellipse">
                  <a:avLst/>
                </a:prstGeom>
                <a:solidFill>
                  <a:srgbClr val="869FB2"/>
                </a:solidFill>
                <a:ln>
                  <a:noFill/>
                </a:ln>
              </p:spPr>
              <p:txBody>
                <a:bodyPr spcFirstLastPara="1" wrap="square" lIns="121900" tIns="121900" rIns="121900" bIns="121900" anchor="ctr" anchorCtr="0">
                  <a:noAutofit/>
                </a:bodyPr>
                <a:lstStyle/>
                <a:p>
                  <a:endParaRPr sz="2400"/>
                </a:p>
              </p:txBody>
            </p:sp>
            <p:cxnSp>
              <p:nvCxnSpPr>
                <p:cNvPr id="8245" name="Google Shape;8245;p74"/>
                <p:cNvCxnSpPr/>
                <p:nvPr/>
              </p:nvCxnSpPr>
              <p:spPr>
                <a:xfrm rot="-5400000">
                  <a:off x="3050460" y="3761616"/>
                  <a:ext cx="101100" cy="600"/>
                </a:xfrm>
                <a:prstGeom prst="bentConnector3">
                  <a:avLst>
                    <a:gd name="adj1" fmla="val 50000"/>
                  </a:avLst>
                </a:prstGeom>
                <a:noFill/>
                <a:ln w="19050" cap="flat" cmpd="sng">
                  <a:solidFill>
                    <a:srgbClr val="869FB2"/>
                  </a:solidFill>
                  <a:prstDash val="solid"/>
                  <a:round/>
                  <a:headEnd type="none" w="med" len="med"/>
                  <a:tailEnd type="none" w="med" len="med"/>
                </a:ln>
              </p:spPr>
            </p:cxnSp>
          </p:grpSp>
          <p:grpSp>
            <p:nvGrpSpPr>
              <p:cNvPr id="8246" name="Google Shape;8246;p74"/>
              <p:cNvGrpSpPr/>
              <p:nvPr/>
            </p:nvGrpSpPr>
            <p:grpSpPr>
              <a:xfrm>
                <a:off x="2413923" y="4058666"/>
                <a:ext cx="224119" cy="66900"/>
                <a:chOff x="2413923" y="4058666"/>
                <a:chExt cx="224119" cy="66900"/>
              </a:xfrm>
            </p:grpSpPr>
            <p:sp>
              <p:nvSpPr>
                <p:cNvPr id="8247" name="Google Shape;8247;p74"/>
                <p:cNvSpPr/>
                <p:nvPr/>
              </p:nvSpPr>
              <p:spPr>
                <a:xfrm>
                  <a:off x="2571142" y="4058666"/>
                  <a:ext cx="66900" cy="66900"/>
                </a:xfrm>
                <a:prstGeom prst="ellipse">
                  <a:avLst/>
                </a:prstGeom>
                <a:solidFill>
                  <a:srgbClr val="869FB2"/>
                </a:solidFill>
                <a:ln>
                  <a:noFill/>
                </a:ln>
              </p:spPr>
              <p:txBody>
                <a:bodyPr spcFirstLastPara="1" wrap="square" lIns="121900" tIns="121900" rIns="121900" bIns="121900" anchor="ctr" anchorCtr="0">
                  <a:noAutofit/>
                </a:bodyPr>
                <a:lstStyle/>
                <a:p>
                  <a:endParaRPr sz="2400"/>
                </a:p>
              </p:txBody>
            </p:sp>
            <p:cxnSp>
              <p:nvCxnSpPr>
                <p:cNvPr id="8248" name="Google Shape;8248;p74"/>
                <p:cNvCxnSpPr/>
                <p:nvPr/>
              </p:nvCxnSpPr>
              <p:spPr>
                <a:xfrm flipH="1">
                  <a:off x="2413923" y="4092060"/>
                  <a:ext cx="159600" cy="600"/>
                </a:xfrm>
                <a:prstGeom prst="bentConnector3">
                  <a:avLst>
                    <a:gd name="adj1" fmla="val 50000"/>
                  </a:avLst>
                </a:prstGeom>
                <a:noFill/>
                <a:ln w="19050" cap="flat" cmpd="sng">
                  <a:solidFill>
                    <a:srgbClr val="869FB2"/>
                  </a:solidFill>
                  <a:prstDash val="solid"/>
                  <a:round/>
                  <a:headEnd type="none" w="med" len="med"/>
                  <a:tailEnd type="none" w="med" len="med"/>
                </a:ln>
              </p:spPr>
            </p:cxnSp>
          </p:grpSp>
          <p:grpSp>
            <p:nvGrpSpPr>
              <p:cNvPr id="8249" name="Google Shape;8249;p74"/>
              <p:cNvGrpSpPr/>
              <p:nvPr/>
            </p:nvGrpSpPr>
            <p:grpSpPr>
              <a:xfrm>
                <a:off x="3564643" y="4058666"/>
                <a:ext cx="223397" cy="66900"/>
                <a:chOff x="3564643" y="4058666"/>
                <a:chExt cx="223397" cy="66900"/>
              </a:xfrm>
            </p:grpSpPr>
            <p:sp>
              <p:nvSpPr>
                <p:cNvPr id="8250" name="Google Shape;8250;p74"/>
                <p:cNvSpPr/>
                <p:nvPr/>
              </p:nvSpPr>
              <p:spPr>
                <a:xfrm>
                  <a:off x="3564643" y="4058666"/>
                  <a:ext cx="66900" cy="66900"/>
                </a:xfrm>
                <a:prstGeom prst="ellipse">
                  <a:avLst/>
                </a:prstGeom>
                <a:solidFill>
                  <a:srgbClr val="869FB2"/>
                </a:solidFill>
                <a:ln>
                  <a:noFill/>
                </a:ln>
              </p:spPr>
              <p:txBody>
                <a:bodyPr spcFirstLastPara="1" wrap="square" lIns="121900" tIns="121900" rIns="121900" bIns="121900" anchor="ctr" anchorCtr="0">
                  <a:noAutofit/>
                </a:bodyPr>
                <a:lstStyle/>
                <a:p>
                  <a:endParaRPr sz="2400"/>
                </a:p>
              </p:txBody>
            </p:sp>
            <p:cxnSp>
              <p:nvCxnSpPr>
                <p:cNvPr id="8251" name="Google Shape;8251;p74"/>
                <p:cNvCxnSpPr/>
                <p:nvPr/>
              </p:nvCxnSpPr>
              <p:spPr>
                <a:xfrm>
                  <a:off x="3630240" y="4092060"/>
                  <a:ext cx="157800" cy="600"/>
                </a:xfrm>
                <a:prstGeom prst="bentConnector3">
                  <a:avLst>
                    <a:gd name="adj1" fmla="val 50000"/>
                  </a:avLst>
                </a:prstGeom>
                <a:noFill/>
                <a:ln w="19050" cap="flat" cmpd="sng">
                  <a:solidFill>
                    <a:srgbClr val="869FB2"/>
                  </a:solidFill>
                  <a:prstDash val="solid"/>
                  <a:round/>
                  <a:headEnd type="none" w="med" len="med"/>
                  <a:tailEnd type="none" w="med" len="med"/>
                </a:ln>
              </p:spPr>
            </p:cxnSp>
          </p:grpSp>
        </p:grpSp>
        <p:grpSp>
          <p:nvGrpSpPr>
            <p:cNvPr id="8252" name="Google Shape;8252;p74"/>
            <p:cNvGrpSpPr/>
            <p:nvPr/>
          </p:nvGrpSpPr>
          <p:grpSpPr>
            <a:xfrm>
              <a:off x="2633353" y="3965763"/>
              <a:ext cx="933975" cy="445687"/>
              <a:chOff x="2633353" y="3965763"/>
              <a:chExt cx="933975" cy="445687"/>
            </a:xfrm>
          </p:grpSpPr>
          <p:sp>
            <p:nvSpPr>
              <p:cNvPr id="8253" name="Google Shape;8253;p74"/>
              <p:cNvSpPr/>
              <p:nvPr/>
            </p:nvSpPr>
            <p:spPr>
              <a:xfrm>
                <a:off x="2633353" y="3965763"/>
                <a:ext cx="933975" cy="445687"/>
              </a:xfrm>
              <a:custGeom>
                <a:avLst/>
                <a:gdLst/>
                <a:ahLst/>
                <a:cxnLst/>
                <a:rect l="l" t="t" r="r" b="b"/>
                <a:pathLst>
                  <a:path w="66087" h="33020" extrusionOk="0">
                    <a:moveTo>
                      <a:pt x="33019" y="0"/>
                    </a:moveTo>
                    <a:cubicBezTo>
                      <a:pt x="14818" y="0"/>
                      <a:pt x="0" y="14808"/>
                      <a:pt x="0" y="33019"/>
                    </a:cubicBezTo>
                    <a:lnTo>
                      <a:pt x="1659" y="33019"/>
                    </a:lnTo>
                    <a:cubicBezTo>
                      <a:pt x="1659" y="15718"/>
                      <a:pt x="15718" y="1659"/>
                      <a:pt x="33019" y="1659"/>
                    </a:cubicBezTo>
                    <a:cubicBezTo>
                      <a:pt x="50321" y="1659"/>
                      <a:pt x="64427" y="15718"/>
                      <a:pt x="64427" y="33019"/>
                    </a:cubicBezTo>
                    <a:lnTo>
                      <a:pt x="66086" y="33019"/>
                    </a:lnTo>
                    <a:cubicBezTo>
                      <a:pt x="66086" y="14808"/>
                      <a:pt x="51269" y="0"/>
                      <a:pt x="33019" y="0"/>
                    </a:cubicBezTo>
                    <a:close/>
                  </a:path>
                </a:pathLst>
              </a:custGeom>
              <a:solidFill>
                <a:srgbClr val="5F7D95"/>
              </a:solidFill>
              <a:ln>
                <a:noFill/>
              </a:ln>
            </p:spPr>
            <p:txBody>
              <a:bodyPr spcFirstLastPara="1" wrap="square" lIns="121900" tIns="121900" rIns="121900" bIns="121900" anchor="ctr" anchorCtr="0">
                <a:noAutofit/>
              </a:bodyPr>
              <a:lstStyle/>
              <a:p>
                <a:endParaRPr sz="2400"/>
              </a:p>
            </p:txBody>
          </p:sp>
          <p:sp>
            <p:nvSpPr>
              <p:cNvPr id="8254" name="Google Shape;8254;p74"/>
              <p:cNvSpPr/>
              <p:nvPr/>
            </p:nvSpPr>
            <p:spPr>
              <a:xfrm>
                <a:off x="2702006" y="4030399"/>
                <a:ext cx="798496" cy="381051"/>
              </a:xfrm>
              <a:custGeom>
                <a:avLst/>
                <a:gdLst/>
                <a:ahLst/>
                <a:cxnLst/>
                <a:rect l="l" t="t" r="r" b="b"/>
                <a:pathLst>
                  <a:path w="66087" h="33020" extrusionOk="0">
                    <a:moveTo>
                      <a:pt x="33019" y="0"/>
                    </a:moveTo>
                    <a:cubicBezTo>
                      <a:pt x="14818" y="0"/>
                      <a:pt x="0" y="14808"/>
                      <a:pt x="0" y="33019"/>
                    </a:cubicBezTo>
                    <a:lnTo>
                      <a:pt x="1659" y="33019"/>
                    </a:lnTo>
                    <a:cubicBezTo>
                      <a:pt x="1659" y="15718"/>
                      <a:pt x="15718" y="1659"/>
                      <a:pt x="33019" y="1659"/>
                    </a:cubicBezTo>
                    <a:cubicBezTo>
                      <a:pt x="50321" y="1659"/>
                      <a:pt x="64427" y="15718"/>
                      <a:pt x="64427" y="33019"/>
                    </a:cubicBezTo>
                    <a:lnTo>
                      <a:pt x="66086" y="33019"/>
                    </a:lnTo>
                    <a:cubicBezTo>
                      <a:pt x="66086" y="14808"/>
                      <a:pt x="51269" y="0"/>
                      <a:pt x="33019" y="0"/>
                    </a:cubicBezTo>
                    <a:close/>
                  </a:path>
                </a:pathLst>
              </a:custGeom>
              <a:solidFill>
                <a:srgbClr val="5F7D95"/>
              </a:solidFill>
              <a:ln>
                <a:noFill/>
              </a:ln>
            </p:spPr>
            <p:txBody>
              <a:bodyPr spcFirstLastPara="1" wrap="square" lIns="121900" tIns="121900" rIns="121900" bIns="121900" anchor="ctr" anchorCtr="0">
                <a:noAutofit/>
              </a:bodyPr>
              <a:lstStyle/>
              <a:p>
                <a:endParaRPr sz="2400"/>
              </a:p>
            </p:txBody>
          </p:sp>
        </p:grpSp>
      </p:grpSp>
      <p:grpSp>
        <p:nvGrpSpPr>
          <p:cNvPr id="8255" name="Google Shape;8255;p74"/>
          <p:cNvGrpSpPr/>
          <p:nvPr/>
        </p:nvGrpSpPr>
        <p:grpSpPr>
          <a:xfrm>
            <a:off x="8523719" y="1392508"/>
            <a:ext cx="1508116" cy="783177"/>
            <a:chOff x="238125" y="999450"/>
            <a:chExt cx="7140700" cy="3708225"/>
          </a:xfrm>
        </p:grpSpPr>
        <p:sp>
          <p:nvSpPr>
            <p:cNvPr id="8256" name="Google Shape;8256;p74"/>
            <p:cNvSpPr/>
            <p:nvPr/>
          </p:nvSpPr>
          <p:spPr>
            <a:xfrm>
              <a:off x="2171975" y="3872925"/>
              <a:ext cx="7900" cy="25"/>
            </a:xfrm>
            <a:custGeom>
              <a:avLst/>
              <a:gdLst/>
              <a:ahLst/>
              <a:cxnLst/>
              <a:rect l="l" t="t" r="r" b="b"/>
              <a:pathLst>
                <a:path w="316" h="1" extrusionOk="0">
                  <a:moveTo>
                    <a:pt x="316" y="0"/>
                  </a:moveTo>
                  <a:lnTo>
                    <a:pt x="1" y="0"/>
                  </a:lnTo>
                  <a:close/>
                </a:path>
              </a:pathLst>
            </a:custGeom>
            <a:solidFill>
              <a:srgbClr val="667E92"/>
            </a:solidFill>
            <a:ln w="9525" cap="flat"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257" name="Google Shape;8257;p74"/>
            <p:cNvSpPr/>
            <p:nvPr/>
          </p:nvSpPr>
          <p:spPr>
            <a:xfrm>
              <a:off x="2180300" y="999450"/>
              <a:ext cx="3256350" cy="3708225"/>
            </a:xfrm>
            <a:custGeom>
              <a:avLst/>
              <a:gdLst/>
              <a:ahLst/>
              <a:cxnLst/>
              <a:rect l="l" t="t" r="r" b="b"/>
              <a:pathLst>
                <a:path w="130254" h="148329" extrusionOk="0">
                  <a:moveTo>
                    <a:pt x="130254" y="0"/>
                  </a:moveTo>
                  <a:cubicBezTo>
                    <a:pt x="90641" y="0"/>
                    <a:pt x="69506" y="34788"/>
                    <a:pt x="50871" y="65485"/>
                  </a:cubicBezTo>
                  <a:cubicBezTo>
                    <a:pt x="32725" y="95360"/>
                    <a:pt x="19404" y="114939"/>
                    <a:pt x="0" y="114939"/>
                  </a:cubicBezTo>
                  <a:cubicBezTo>
                    <a:pt x="9213" y="114939"/>
                    <a:pt x="16695" y="122421"/>
                    <a:pt x="16695" y="131634"/>
                  </a:cubicBezTo>
                  <a:cubicBezTo>
                    <a:pt x="16695" y="140846"/>
                    <a:pt x="9213" y="148328"/>
                    <a:pt x="0" y="148328"/>
                  </a:cubicBezTo>
                  <a:cubicBezTo>
                    <a:pt x="39630" y="148328"/>
                    <a:pt x="60765" y="113541"/>
                    <a:pt x="79400" y="82844"/>
                  </a:cubicBezTo>
                  <a:cubicBezTo>
                    <a:pt x="97528" y="52951"/>
                    <a:pt x="110867" y="33372"/>
                    <a:pt x="130254" y="33372"/>
                  </a:cubicBezTo>
                  <a:cubicBezTo>
                    <a:pt x="121041" y="33075"/>
                    <a:pt x="113804" y="25383"/>
                    <a:pt x="114083" y="16170"/>
                  </a:cubicBezTo>
                  <a:cubicBezTo>
                    <a:pt x="114346" y="7360"/>
                    <a:pt x="121425" y="280"/>
                    <a:pt x="130254" y="0"/>
                  </a:cubicBezTo>
                  <a:close/>
                </a:path>
              </a:pathLst>
            </a:custGeom>
            <a:noFill/>
            <a:ln w="9525" cap="flat" cmpd="sng">
              <a:solidFill>
                <a:srgbClr val="667E9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258" name="Google Shape;8258;p74"/>
            <p:cNvSpPr/>
            <p:nvPr/>
          </p:nvSpPr>
          <p:spPr>
            <a:xfrm>
              <a:off x="238125" y="2853750"/>
              <a:ext cx="2358675" cy="1853475"/>
            </a:xfrm>
            <a:custGeom>
              <a:avLst/>
              <a:gdLst/>
              <a:ahLst/>
              <a:cxnLst/>
              <a:rect l="l" t="t" r="r" b="b"/>
              <a:pathLst>
                <a:path w="94347" h="74139" extrusionOk="0">
                  <a:moveTo>
                    <a:pt x="33354" y="1"/>
                  </a:moveTo>
                  <a:cubicBezTo>
                    <a:pt x="33354" y="9196"/>
                    <a:pt x="25872" y="16661"/>
                    <a:pt x="16642" y="16661"/>
                  </a:cubicBezTo>
                  <a:cubicBezTo>
                    <a:pt x="7482" y="16661"/>
                    <a:pt x="0" y="9196"/>
                    <a:pt x="0" y="1"/>
                  </a:cubicBezTo>
                  <a:lnTo>
                    <a:pt x="0" y="1"/>
                  </a:lnTo>
                  <a:cubicBezTo>
                    <a:pt x="0" y="40872"/>
                    <a:pt x="34858" y="74139"/>
                    <a:pt x="77670" y="74139"/>
                  </a:cubicBezTo>
                  <a:cubicBezTo>
                    <a:pt x="86882" y="74139"/>
                    <a:pt x="94347" y="66657"/>
                    <a:pt x="94347" y="57444"/>
                  </a:cubicBezTo>
                  <a:cubicBezTo>
                    <a:pt x="94347" y="48214"/>
                    <a:pt x="86882" y="40767"/>
                    <a:pt x="77670" y="40767"/>
                  </a:cubicBezTo>
                  <a:lnTo>
                    <a:pt x="77355" y="40767"/>
                  </a:lnTo>
                  <a:cubicBezTo>
                    <a:pt x="53073" y="40610"/>
                    <a:pt x="33354" y="22394"/>
                    <a:pt x="33354" y="1"/>
                  </a:cubicBez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259" name="Google Shape;8259;p74"/>
            <p:cNvSpPr/>
            <p:nvPr/>
          </p:nvSpPr>
          <p:spPr>
            <a:xfrm>
              <a:off x="238125" y="999450"/>
              <a:ext cx="1942200" cy="2270400"/>
            </a:xfrm>
            <a:custGeom>
              <a:avLst/>
              <a:gdLst/>
              <a:ahLst/>
              <a:cxnLst/>
              <a:rect l="l" t="t" r="r" b="b"/>
              <a:pathLst>
                <a:path w="77688" h="90816" extrusionOk="0">
                  <a:moveTo>
                    <a:pt x="77687" y="0"/>
                  </a:moveTo>
                  <a:cubicBezTo>
                    <a:pt x="34858" y="0"/>
                    <a:pt x="0" y="33249"/>
                    <a:pt x="0" y="74138"/>
                  </a:cubicBezTo>
                  <a:cubicBezTo>
                    <a:pt x="0" y="83368"/>
                    <a:pt x="7482" y="90815"/>
                    <a:pt x="16695" y="90815"/>
                  </a:cubicBezTo>
                  <a:cubicBezTo>
                    <a:pt x="25925" y="90815"/>
                    <a:pt x="33372" y="83351"/>
                    <a:pt x="33389" y="74138"/>
                  </a:cubicBezTo>
                  <a:lnTo>
                    <a:pt x="33389" y="74120"/>
                  </a:lnTo>
                  <a:cubicBezTo>
                    <a:pt x="33389" y="51654"/>
                    <a:pt x="53222" y="33378"/>
                    <a:pt x="77639" y="33354"/>
                  </a:cubicBezTo>
                  <a:lnTo>
                    <a:pt x="77639" y="33354"/>
                  </a:lnTo>
                  <a:cubicBezTo>
                    <a:pt x="77644" y="33354"/>
                    <a:pt x="77650" y="33354"/>
                    <a:pt x="77655" y="33354"/>
                  </a:cubicBezTo>
                  <a:cubicBezTo>
                    <a:pt x="77666" y="33354"/>
                    <a:pt x="77676" y="33354"/>
                    <a:pt x="77687" y="33354"/>
                  </a:cubicBezTo>
                  <a:cubicBezTo>
                    <a:pt x="77671" y="33354"/>
                    <a:pt x="77655" y="33354"/>
                    <a:pt x="77639" y="33354"/>
                  </a:cubicBezTo>
                  <a:lnTo>
                    <a:pt x="77639" y="33354"/>
                  </a:lnTo>
                  <a:cubicBezTo>
                    <a:pt x="68431" y="33346"/>
                    <a:pt x="60992" y="25874"/>
                    <a:pt x="60992" y="16695"/>
                  </a:cubicBezTo>
                  <a:cubicBezTo>
                    <a:pt x="60992" y="7482"/>
                    <a:pt x="68457" y="0"/>
                    <a:pt x="77687" y="0"/>
                  </a:cubicBezTo>
                  <a:close/>
                </a:path>
              </a:pathLst>
            </a:custGeom>
            <a:noFill/>
            <a:ln w="9525" cap="flat" cmpd="sng">
              <a:solidFill>
                <a:srgbClr val="445D7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260" name="Google Shape;8260;p74"/>
            <p:cNvSpPr/>
            <p:nvPr/>
          </p:nvSpPr>
          <p:spPr>
            <a:xfrm>
              <a:off x="3808250" y="2852875"/>
              <a:ext cx="25" cy="25"/>
            </a:xfrm>
            <a:custGeom>
              <a:avLst/>
              <a:gdLst/>
              <a:ahLst/>
              <a:cxnLst/>
              <a:rect l="l" t="t" r="r" b="b"/>
              <a:pathLst>
                <a:path w="1" h="1" extrusionOk="0">
                  <a:moveTo>
                    <a:pt x="0" y="1"/>
                  </a:moveTo>
                  <a:close/>
                </a:path>
              </a:pathLst>
            </a:custGeom>
            <a:solidFill>
              <a:srgbClr val="DB634B"/>
            </a:solidFill>
            <a:ln w="9525" cap="flat"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261" name="Google Shape;8261;p74"/>
            <p:cNvSpPr/>
            <p:nvPr/>
          </p:nvSpPr>
          <p:spPr>
            <a:xfrm>
              <a:off x="1762475" y="999450"/>
              <a:ext cx="2386250" cy="2044875"/>
            </a:xfrm>
            <a:custGeom>
              <a:avLst/>
              <a:gdLst/>
              <a:ahLst/>
              <a:cxnLst/>
              <a:rect l="l" t="t" r="r" b="b"/>
              <a:pathLst>
                <a:path w="95450" h="81795" extrusionOk="0">
                  <a:moveTo>
                    <a:pt x="16696" y="0"/>
                  </a:moveTo>
                  <a:cubicBezTo>
                    <a:pt x="7465" y="0"/>
                    <a:pt x="1" y="7482"/>
                    <a:pt x="1" y="16695"/>
                  </a:cubicBezTo>
                  <a:cubicBezTo>
                    <a:pt x="1" y="25925"/>
                    <a:pt x="7465" y="33389"/>
                    <a:pt x="16696" y="33389"/>
                  </a:cubicBezTo>
                  <a:cubicBezTo>
                    <a:pt x="36030" y="33389"/>
                    <a:pt x="49473" y="53038"/>
                    <a:pt x="66325" y="80781"/>
                  </a:cubicBezTo>
                  <a:cubicBezTo>
                    <a:pt x="66552" y="81130"/>
                    <a:pt x="66762" y="81463"/>
                    <a:pt x="67007" y="81795"/>
                  </a:cubicBezTo>
                  <a:cubicBezTo>
                    <a:pt x="63021" y="74086"/>
                    <a:pt x="65643" y="64471"/>
                    <a:pt x="73178" y="59891"/>
                  </a:cubicBezTo>
                  <a:cubicBezTo>
                    <a:pt x="75886" y="58251"/>
                    <a:pt x="78874" y="57469"/>
                    <a:pt x="81824" y="57469"/>
                  </a:cubicBezTo>
                  <a:cubicBezTo>
                    <a:pt x="87083" y="57469"/>
                    <a:pt x="92224" y="59953"/>
                    <a:pt x="95449" y="64488"/>
                  </a:cubicBezTo>
                  <a:cubicBezTo>
                    <a:pt x="95274" y="64139"/>
                    <a:pt x="95064" y="63789"/>
                    <a:pt x="94855" y="63439"/>
                  </a:cubicBezTo>
                  <a:cubicBezTo>
                    <a:pt x="77653" y="35190"/>
                    <a:pt x="56291" y="0"/>
                    <a:pt x="16696" y="0"/>
                  </a:cubicBezTo>
                  <a:close/>
                </a:path>
              </a:pathLst>
            </a:custGeom>
            <a:noFill/>
            <a:ln w="9525" cap="flat" cmpd="sng">
              <a:solidFill>
                <a:srgbClr val="213B5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262" name="Google Shape;8262;p74"/>
            <p:cNvSpPr/>
            <p:nvPr/>
          </p:nvSpPr>
          <p:spPr>
            <a:xfrm>
              <a:off x="3338000" y="2435975"/>
              <a:ext cx="2101275" cy="2271250"/>
            </a:xfrm>
            <a:custGeom>
              <a:avLst/>
              <a:gdLst/>
              <a:ahLst/>
              <a:cxnLst/>
              <a:rect l="l" t="t" r="r" b="b"/>
              <a:pathLst>
                <a:path w="84051" h="90850" extrusionOk="0">
                  <a:moveTo>
                    <a:pt x="84011" y="57465"/>
                  </a:moveTo>
                  <a:cubicBezTo>
                    <a:pt x="83994" y="57465"/>
                    <a:pt x="83972" y="57469"/>
                    <a:pt x="83946" y="57478"/>
                  </a:cubicBezTo>
                  <a:lnTo>
                    <a:pt x="84050" y="57478"/>
                  </a:lnTo>
                  <a:cubicBezTo>
                    <a:pt x="84042" y="57469"/>
                    <a:pt x="84029" y="57465"/>
                    <a:pt x="84011" y="57465"/>
                  </a:cubicBezTo>
                  <a:close/>
                  <a:moveTo>
                    <a:pt x="18801" y="0"/>
                  </a:moveTo>
                  <a:cubicBezTo>
                    <a:pt x="15851" y="0"/>
                    <a:pt x="12864" y="784"/>
                    <a:pt x="10157" y="2430"/>
                  </a:cubicBezTo>
                  <a:cubicBezTo>
                    <a:pt x="2622" y="7027"/>
                    <a:pt x="0" y="16625"/>
                    <a:pt x="3986" y="24334"/>
                  </a:cubicBezTo>
                  <a:cubicBezTo>
                    <a:pt x="4161" y="24683"/>
                    <a:pt x="4370" y="25033"/>
                    <a:pt x="4563" y="25348"/>
                  </a:cubicBezTo>
                  <a:cubicBezTo>
                    <a:pt x="23198" y="56062"/>
                    <a:pt x="44333" y="90850"/>
                    <a:pt x="83963" y="90850"/>
                  </a:cubicBezTo>
                  <a:cubicBezTo>
                    <a:pt x="74750" y="90850"/>
                    <a:pt x="67268" y="83368"/>
                    <a:pt x="67268" y="74155"/>
                  </a:cubicBezTo>
                  <a:cubicBezTo>
                    <a:pt x="67268" y="64925"/>
                    <a:pt x="74750" y="57478"/>
                    <a:pt x="83946" y="57478"/>
                  </a:cubicBezTo>
                  <a:cubicBezTo>
                    <a:pt x="64541" y="57478"/>
                    <a:pt x="51220" y="37899"/>
                    <a:pt x="33075" y="8024"/>
                  </a:cubicBezTo>
                  <a:cubicBezTo>
                    <a:pt x="32865" y="7674"/>
                    <a:pt x="32638" y="7342"/>
                    <a:pt x="32428" y="7027"/>
                  </a:cubicBezTo>
                  <a:cubicBezTo>
                    <a:pt x="29202" y="2491"/>
                    <a:pt x="24061" y="0"/>
                    <a:pt x="18801" y="0"/>
                  </a:cubicBez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263" name="Google Shape;8263;p74"/>
            <p:cNvSpPr/>
            <p:nvPr/>
          </p:nvSpPr>
          <p:spPr>
            <a:xfrm>
              <a:off x="5019250" y="2852875"/>
              <a:ext cx="2359150" cy="1854350"/>
            </a:xfrm>
            <a:custGeom>
              <a:avLst/>
              <a:gdLst/>
              <a:ahLst/>
              <a:cxnLst/>
              <a:rect l="l" t="t" r="r" b="b"/>
              <a:pathLst>
                <a:path w="94366" h="74174" extrusionOk="0">
                  <a:moveTo>
                    <a:pt x="94365" y="18"/>
                  </a:moveTo>
                  <a:cubicBezTo>
                    <a:pt x="94365" y="47"/>
                    <a:pt x="94365" y="76"/>
                    <a:pt x="94365" y="105"/>
                  </a:cubicBezTo>
                  <a:lnTo>
                    <a:pt x="94365" y="105"/>
                  </a:lnTo>
                  <a:cubicBezTo>
                    <a:pt x="94365" y="76"/>
                    <a:pt x="94365" y="47"/>
                    <a:pt x="94365" y="18"/>
                  </a:cubicBezTo>
                  <a:close/>
                  <a:moveTo>
                    <a:pt x="60993" y="1"/>
                  </a:moveTo>
                  <a:cubicBezTo>
                    <a:pt x="60993" y="22447"/>
                    <a:pt x="41187" y="40715"/>
                    <a:pt x="16800" y="40785"/>
                  </a:cubicBezTo>
                  <a:lnTo>
                    <a:pt x="16696" y="40785"/>
                  </a:lnTo>
                  <a:cubicBezTo>
                    <a:pt x="7465" y="40785"/>
                    <a:pt x="1" y="48249"/>
                    <a:pt x="1" y="57479"/>
                  </a:cubicBezTo>
                  <a:cubicBezTo>
                    <a:pt x="1" y="66692"/>
                    <a:pt x="7483" y="74174"/>
                    <a:pt x="16696" y="74174"/>
                  </a:cubicBezTo>
                  <a:cubicBezTo>
                    <a:pt x="59495" y="74174"/>
                    <a:pt x="94316" y="40954"/>
                    <a:pt x="94365" y="105"/>
                  </a:cubicBezTo>
                  <a:lnTo>
                    <a:pt x="94365" y="105"/>
                  </a:lnTo>
                  <a:cubicBezTo>
                    <a:pt x="94336" y="9278"/>
                    <a:pt x="86872" y="16696"/>
                    <a:pt x="77688" y="16696"/>
                  </a:cubicBezTo>
                  <a:cubicBezTo>
                    <a:pt x="68458" y="16696"/>
                    <a:pt x="60993" y="9231"/>
                    <a:pt x="60993" y="1"/>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264" name="Google Shape;8264;p74"/>
            <p:cNvSpPr/>
            <p:nvPr/>
          </p:nvSpPr>
          <p:spPr>
            <a:xfrm>
              <a:off x="5025375" y="999450"/>
              <a:ext cx="2353450" cy="2270825"/>
            </a:xfrm>
            <a:custGeom>
              <a:avLst/>
              <a:gdLst/>
              <a:ahLst/>
              <a:cxnLst/>
              <a:rect l="l" t="t" r="r" b="b"/>
              <a:pathLst>
                <a:path w="94138" h="90833" extrusionOk="0">
                  <a:moveTo>
                    <a:pt x="16451" y="0"/>
                  </a:moveTo>
                  <a:cubicBezTo>
                    <a:pt x="7640" y="280"/>
                    <a:pt x="560" y="7360"/>
                    <a:pt x="280" y="16170"/>
                  </a:cubicBezTo>
                  <a:cubicBezTo>
                    <a:pt x="1" y="25400"/>
                    <a:pt x="7238" y="33092"/>
                    <a:pt x="16451" y="33372"/>
                  </a:cubicBezTo>
                  <a:lnTo>
                    <a:pt x="16520" y="33372"/>
                  </a:lnTo>
                  <a:cubicBezTo>
                    <a:pt x="40907" y="33389"/>
                    <a:pt x="60748" y="51675"/>
                    <a:pt x="60748" y="74138"/>
                  </a:cubicBezTo>
                  <a:cubicBezTo>
                    <a:pt x="60748" y="83368"/>
                    <a:pt x="68213" y="90833"/>
                    <a:pt x="77443" y="90833"/>
                  </a:cubicBezTo>
                  <a:cubicBezTo>
                    <a:pt x="86656" y="90833"/>
                    <a:pt x="94138" y="83368"/>
                    <a:pt x="94138" y="74138"/>
                  </a:cubicBezTo>
                  <a:cubicBezTo>
                    <a:pt x="94138" y="33249"/>
                    <a:pt x="59280" y="0"/>
                    <a:pt x="16451" y="0"/>
                  </a:cubicBezTo>
                  <a:close/>
                </a:path>
              </a:pathLst>
            </a:cu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265" name="Google Shape;8265;p74"/>
          <p:cNvGrpSpPr/>
          <p:nvPr/>
        </p:nvGrpSpPr>
        <p:grpSpPr>
          <a:xfrm>
            <a:off x="4992320" y="4658499"/>
            <a:ext cx="1834472" cy="904175"/>
            <a:chOff x="3913765" y="3641905"/>
            <a:chExt cx="1522805" cy="750560"/>
          </a:xfrm>
        </p:grpSpPr>
        <p:grpSp>
          <p:nvGrpSpPr>
            <p:cNvPr id="8266" name="Google Shape;8266;p74"/>
            <p:cNvGrpSpPr/>
            <p:nvPr/>
          </p:nvGrpSpPr>
          <p:grpSpPr>
            <a:xfrm>
              <a:off x="3913765" y="3997002"/>
              <a:ext cx="1522805" cy="395463"/>
              <a:chOff x="3913765" y="3997002"/>
              <a:chExt cx="1522805" cy="395463"/>
            </a:xfrm>
          </p:grpSpPr>
          <p:grpSp>
            <p:nvGrpSpPr>
              <p:cNvPr id="8267" name="Google Shape;8267;p74"/>
              <p:cNvGrpSpPr/>
              <p:nvPr/>
            </p:nvGrpSpPr>
            <p:grpSpPr>
              <a:xfrm>
                <a:off x="3913765" y="4138659"/>
                <a:ext cx="507602" cy="253806"/>
                <a:chOff x="3913765" y="4138659"/>
                <a:chExt cx="507602" cy="253806"/>
              </a:xfrm>
            </p:grpSpPr>
            <p:sp>
              <p:nvSpPr>
                <p:cNvPr id="8268" name="Google Shape;8268;p74"/>
                <p:cNvSpPr/>
                <p:nvPr/>
              </p:nvSpPr>
              <p:spPr>
                <a:xfrm>
                  <a:off x="3913765" y="4138659"/>
                  <a:ext cx="507602" cy="50764"/>
                </a:xfrm>
                <a:custGeom>
                  <a:avLst/>
                  <a:gdLst/>
                  <a:ahLst/>
                  <a:cxnLst/>
                  <a:rect l="l" t="t" r="r" b="b"/>
                  <a:pathLst>
                    <a:path w="95012" h="9502" fill="none" extrusionOk="0">
                      <a:moveTo>
                        <a:pt x="95011" y="1"/>
                      </a:moveTo>
                      <a:lnTo>
                        <a:pt x="23755" y="1"/>
                      </a:lnTo>
                      <a:lnTo>
                        <a:pt x="1" y="9501"/>
                      </a:lnTo>
                      <a:lnTo>
                        <a:pt x="95011" y="9501"/>
                      </a:ln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269" name="Google Shape;8269;p74"/>
                <p:cNvSpPr/>
                <p:nvPr/>
              </p:nvSpPr>
              <p:spPr>
                <a:xfrm>
                  <a:off x="3913765" y="4189418"/>
                  <a:ext cx="507602" cy="203047"/>
                </a:xfrm>
                <a:custGeom>
                  <a:avLst/>
                  <a:gdLst/>
                  <a:ahLst/>
                  <a:cxnLst/>
                  <a:rect l="l" t="t" r="r" b="b"/>
                  <a:pathLst>
                    <a:path w="95012" h="38006" fill="none" extrusionOk="0">
                      <a:moveTo>
                        <a:pt x="1" y="0"/>
                      </a:moveTo>
                      <a:lnTo>
                        <a:pt x="1" y="38005"/>
                      </a:lnTo>
                      <a:lnTo>
                        <a:pt x="95011" y="38005"/>
                      </a:lnTo>
                      <a:lnTo>
                        <a:pt x="95011" y="38005"/>
                      </a:lnTo>
                      <a:lnTo>
                        <a:pt x="95011" y="0"/>
                      </a:lnTo>
                      <a:close/>
                    </a:path>
                  </a:pathLst>
                </a:custGeom>
                <a:noFill/>
                <a:ln w="9525" cap="flat" cmpd="sng">
                  <a:solidFill>
                    <a:srgbClr val="869FB1"/>
                  </a:solidFill>
                  <a:prstDash val="solid"/>
                  <a:miter lim="2676"/>
                  <a:headEnd type="none" w="sm" len="sm"/>
                  <a:tailEnd type="none" w="sm" len="sm"/>
                </a:ln>
              </p:spPr>
              <p:txBody>
                <a:bodyPr spcFirstLastPara="1" wrap="square" lIns="121900" tIns="121900" rIns="121900" bIns="121900" anchor="ctr" anchorCtr="0">
                  <a:noAutofit/>
                </a:bodyPr>
                <a:lstStyle/>
                <a:p>
                  <a:r>
                    <a:rPr lang="en" sz="2400"/>
                    <a:t>     </a:t>
                  </a:r>
                  <a:endParaRPr sz="2400"/>
                </a:p>
              </p:txBody>
            </p:sp>
          </p:grpSp>
          <p:grpSp>
            <p:nvGrpSpPr>
              <p:cNvPr id="8270" name="Google Shape;8270;p74"/>
              <p:cNvGrpSpPr/>
              <p:nvPr/>
            </p:nvGrpSpPr>
            <p:grpSpPr>
              <a:xfrm>
                <a:off x="4421361" y="3997002"/>
                <a:ext cx="507618" cy="395463"/>
                <a:chOff x="4421361" y="3997002"/>
                <a:chExt cx="507618" cy="395463"/>
              </a:xfrm>
            </p:grpSpPr>
            <p:sp>
              <p:nvSpPr>
                <p:cNvPr id="8271" name="Google Shape;8271;p74"/>
                <p:cNvSpPr/>
                <p:nvPr/>
              </p:nvSpPr>
              <p:spPr>
                <a:xfrm>
                  <a:off x="4421361" y="3997002"/>
                  <a:ext cx="507618" cy="50759"/>
                </a:xfrm>
                <a:custGeom>
                  <a:avLst/>
                  <a:gdLst/>
                  <a:ahLst/>
                  <a:cxnLst/>
                  <a:rect l="l" t="t" r="r" b="b"/>
                  <a:pathLst>
                    <a:path w="95015" h="9501" fill="none" extrusionOk="0">
                      <a:moveTo>
                        <a:pt x="71260" y="0"/>
                      </a:moveTo>
                      <a:lnTo>
                        <a:pt x="23755" y="0"/>
                      </a:lnTo>
                      <a:lnTo>
                        <a:pt x="0" y="9501"/>
                      </a:lnTo>
                      <a:lnTo>
                        <a:pt x="95014" y="9501"/>
                      </a:lnTo>
                      <a:close/>
                    </a:path>
                  </a:pathLst>
                </a:custGeom>
                <a:noFill/>
                <a:ln w="9525" cap="sq"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272" name="Google Shape;8272;p74"/>
                <p:cNvSpPr/>
                <p:nvPr/>
              </p:nvSpPr>
              <p:spPr>
                <a:xfrm>
                  <a:off x="4421361" y="4047756"/>
                  <a:ext cx="507618" cy="344709"/>
                </a:xfrm>
                <a:custGeom>
                  <a:avLst/>
                  <a:gdLst/>
                  <a:ahLst/>
                  <a:cxnLst/>
                  <a:rect l="l" t="t" r="r" b="b"/>
                  <a:pathLst>
                    <a:path w="95015" h="64522" fill="none" extrusionOk="0">
                      <a:moveTo>
                        <a:pt x="0" y="1"/>
                      </a:moveTo>
                      <a:lnTo>
                        <a:pt x="0" y="64521"/>
                      </a:lnTo>
                      <a:lnTo>
                        <a:pt x="95014" y="64521"/>
                      </a:lnTo>
                      <a:lnTo>
                        <a:pt x="95014" y="35846"/>
                      </a:lnTo>
                      <a:lnTo>
                        <a:pt x="95014" y="35846"/>
                      </a:lnTo>
                      <a:lnTo>
                        <a:pt x="95014" y="26286"/>
                      </a:lnTo>
                      <a:lnTo>
                        <a:pt x="95014" y="1"/>
                      </a:lnTo>
                      <a:close/>
                    </a:path>
                  </a:pathLst>
                </a:custGeom>
                <a:noFill/>
                <a:ln w="9525" cap="flat" cmpd="sng">
                  <a:solidFill>
                    <a:srgbClr val="DBE2E7"/>
                  </a:solidFill>
                  <a:prstDash val="solid"/>
                  <a:miter lim="2676"/>
                  <a:headEnd type="none" w="sm" len="sm"/>
                  <a:tailEnd type="none" w="sm" len="sm"/>
                </a:ln>
              </p:spPr>
              <p:txBody>
                <a:bodyPr spcFirstLastPara="1" wrap="square" lIns="121900" tIns="121900" rIns="121900" bIns="121900" anchor="ctr" anchorCtr="0">
                  <a:noAutofit/>
                </a:bodyPr>
                <a:lstStyle/>
                <a:p>
                  <a:endParaRPr sz="2400"/>
                </a:p>
              </p:txBody>
            </p:sp>
          </p:grpSp>
          <p:grpSp>
            <p:nvGrpSpPr>
              <p:cNvPr id="8273" name="Google Shape;8273;p74"/>
              <p:cNvGrpSpPr/>
              <p:nvPr/>
            </p:nvGrpSpPr>
            <p:grpSpPr>
              <a:xfrm>
                <a:off x="4928973" y="4189418"/>
                <a:ext cx="507596" cy="203047"/>
                <a:chOff x="4928973" y="4189418"/>
                <a:chExt cx="507596" cy="203047"/>
              </a:xfrm>
            </p:grpSpPr>
            <p:sp>
              <p:nvSpPr>
                <p:cNvPr id="8274" name="Google Shape;8274;p74"/>
                <p:cNvSpPr/>
                <p:nvPr/>
              </p:nvSpPr>
              <p:spPr>
                <a:xfrm>
                  <a:off x="4928973" y="4189418"/>
                  <a:ext cx="507596" cy="50759"/>
                </a:xfrm>
                <a:custGeom>
                  <a:avLst/>
                  <a:gdLst/>
                  <a:ahLst/>
                  <a:cxnLst/>
                  <a:rect l="l" t="t" r="r" b="b"/>
                  <a:pathLst>
                    <a:path w="95011" h="9501" fill="none" extrusionOk="0">
                      <a:moveTo>
                        <a:pt x="95011" y="9501"/>
                      </a:moveTo>
                      <a:lnTo>
                        <a:pt x="71260" y="0"/>
                      </a:lnTo>
                      <a:lnTo>
                        <a:pt x="0" y="0"/>
                      </a:lnTo>
                      <a:lnTo>
                        <a:pt x="0" y="9501"/>
                      </a:ln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275" name="Google Shape;8275;p74"/>
                <p:cNvSpPr/>
                <p:nvPr/>
              </p:nvSpPr>
              <p:spPr>
                <a:xfrm>
                  <a:off x="4928973" y="4240172"/>
                  <a:ext cx="507596" cy="152293"/>
                </a:xfrm>
                <a:custGeom>
                  <a:avLst/>
                  <a:gdLst/>
                  <a:ahLst/>
                  <a:cxnLst/>
                  <a:rect l="l" t="t" r="r" b="b"/>
                  <a:pathLst>
                    <a:path w="95011" h="28506" fill="none" extrusionOk="0">
                      <a:moveTo>
                        <a:pt x="0" y="28505"/>
                      </a:moveTo>
                      <a:lnTo>
                        <a:pt x="0" y="28505"/>
                      </a:lnTo>
                      <a:lnTo>
                        <a:pt x="95011" y="28505"/>
                      </a:lnTo>
                      <a:lnTo>
                        <a:pt x="95011" y="1"/>
                      </a:lnTo>
                      <a:lnTo>
                        <a:pt x="0" y="1"/>
                      </a:lnTo>
                      <a:close/>
                    </a:path>
                  </a:pathLst>
                </a:custGeom>
                <a:noFill/>
                <a:ln w="9525" cap="flat" cmpd="sng">
                  <a:solidFill>
                    <a:srgbClr val="869FB1"/>
                  </a:solidFill>
                  <a:prstDash val="solid"/>
                  <a:miter lim="2676"/>
                  <a:headEnd type="none" w="sm" len="sm"/>
                  <a:tailEnd type="none" w="sm" len="sm"/>
                </a:ln>
              </p:spPr>
              <p:txBody>
                <a:bodyPr spcFirstLastPara="1" wrap="square" lIns="121900" tIns="121900" rIns="121900" bIns="121900" anchor="ctr" anchorCtr="0">
                  <a:noAutofit/>
                </a:bodyPr>
                <a:lstStyle/>
                <a:p>
                  <a:endParaRPr sz="2400"/>
                </a:p>
              </p:txBody>
            </p:sp>
          </p:grpSp>
        </p:grpSp>
        <p:grpSp>
          <p:nvGrpSpPr>
            <p:cNvPr id="8276" name="Google Shape;8276;p74"/>
            <p:cNvGrpSpPr/>
            <p:nvPr/>
          </p:nvGrpSpPr>
          <p:grpSpPr>
            <a:xfrm>
              <a:off x="4482186" y="3641905"/>
              <a:ext cx="397605" cy="349784"/>
              <a:chOff x="2906375" y="1159725"/>
              <a:chExt cx="1860575" cy="1636800"/>
            </a:xfrm>
          </p:grpSpPr>
          <p:sp>
            <p:nvSpPr>
              <p:cNvPr id="8277" name="Google Shape;8277;p74"/>
              <p:cNvSpPr/>
              <p:nvPr/>
            </p:nvSpPr>
            <p:spPr>
              <a:xfrm>
                <a:off x="2906375" y="1159725"/>
                <a:ext cx="1860575" cy="1320800"/>
              </a:xfrm>
              <a:custGeom>
                <a:avLst/>
                <a:gdLst/>
                <a:ahLst/>
                <a:cxnLst/>
                <a:rect l="l" t="t" r="r" b="b"/>
                <a:pathLst>
                  <a:path w="74423" h="52832" fill="none" extrusionOk="0">
                    <a:moveTo>
                      <a:pt x="74300" y="9469"/>
                    </a:moveTo>
                    <a:cubicBezTo>
                      <a:pt x="74046" y="6953"/>
                      <a:pt x="72972" y="4566"/>
                      <a:pt x="71233" y="2899"/>
                    </a:cubicBezTo>
                    <a:cubicBezTo>
                      <a:pt x="71029" y="2682"/>
                      <a:pt x="70807" y="2484"/>
                      <a:pt x="70569" y="2305"/>
                    </a:cubicBezTo>
                    <a:cubicBezTo>
                      <a:pt x="70326" y="2123"/>
                      <a:pt x="70133" y="1933"/>
                      <a:pt x="69847" y="1767"/>
                    </a:cubicBezTo>
                    <a:cubicBezTo>
                      <a:pt x="69576" y="1596"/>
                      <a:pt x="69301" y="1435"/>
                      <a:pt x="69030" y="1280"/>
                    </a:cubicBezTo>
                    <a:cubicBezTo>
                      <a:pt x="68792" y="1159"/>
                      <a:pt x="68599" y="1084"/>
                      <a:pt x="68385" y="985"/>
                    </a:cubicBezTo>
                    <a:cubicBezTo>
                      <a:pt x="67280" y="522"/>
                      <a:pt x="66290" y="276"/>
                      <a:pt x="65270" y="188"/>
                    </a:cubicBezTo>
                    <a:cubicBezTo>
                      <a:pt x="63260" y="1"/>
                      <a:pt x="61470" y="332"/>
                      <a:pt x="60001" y="803"/>
                    </a:cubicBezTo>
                    <a:cubicBezTo>
                      <a:pt x="58778" y="1194"/>
                      <a:pt x="57603" y="1727"/>
                      <a:pt x="56500" y="2385"/>
                    </a:cubicBezTo>
                    <a:cubicBezTo>
                      <a:pt x="56396" y="1617"/>
                      <a:pt x="56273" y="1012"/>
                      <a:pt x="56179" y="613"/>
                    </a:cubicBezTo>
                    <a:cubicBezTo>
                      <a:pt x="56104" y="298"/>
                      <a:pt x="55821" y="73"/>
                      <a:pt x="55497" y="78"/>
                    </a:cubicBezTo>
                    <a:lnTo>
                      <a:pt x="38984" y="255"/>
                    </a:lnTo>
                    <a:lnTo>
                      <a:pt x="35208" y="295"/>
                    </a:lnTo>
                    <a:lnTo>
                      <a:pt x="18696" y="472"/>
                    </a:lnTo>
                    <a:cubicBezTo>
                      <a:pt x="18370" y="474"/>
                      <a:pt x="18091" y="704"/>
                      <a:pt x="18027" y="1023"/>
                    </a:cubicBezTo>
                    <a:cubicBezTo>
                      <a:pt x="17941" y="1422"/>
                      <a:pt x="17829" y="2026"/>
                      <a:pt x="17741" y="2800"/>
                    </a:cubicBezTo>
                    <a:cubicBezTo>
                      <a:pt x="16625" y="2163"/>
                      <a:pt x="15439" y="1657"/>
                      <a:pt x="14211" y="1290"/>
                    </a:cubicBezTo>
                    <a:cubicBezTo>
                      <a:pt x="12731" y="854"/>
                      <a:pt x="10935" y="560"/>
                      <a:pt x="8931" y="790"/>
                    </a:cubicBezTo>
                    <a:cubicBezTo>
                      <a:pt x="7908" y="900"/>
                      <a:pt x="6923" y="1167"/>
                      <a:pt x="5832" y="1652"/>
                    </a:cubicBezTo>
                    <a:cubicBezTo>
                      <a:pt x="5620" y="1756"/>
                      <a:pt x="5427" y="1839"/>
                      <a:pt x="5192" y="1965"/>
                    </a:cubicBezTo>
                    <a:cubicBezTo>
                      <a:pt x="4924" y="2125"/>
                      <a:pt x="4651" y="2291"/>
                      <a:pt x="4384" y="2465"/>
                    </a:cubicBezTo>
                    <a:cubicBezTo>
                      <a:pt x="4103" y="2639"/>
                      <a:pt x="3915" y="2832"/>
                      <a:pt x="3675" y="3019"/>
                    </a:cubicBezTo>
                    <a:cubicBezTo>
                      <a:pt x="3439" y="3204"/>
                      <a:pt x="3222" y="3407"/>
                      <a:pt x="3022" y="3627"/>
                    </a:cubicBezTo>
                    <a:cubicBezTo>
                      <a:pt x="1319" y="5332"/>
                      <a:pt x="294" y="7743"/>
                      <a:pt x="99" y="10261"/>
                    </a:cubicBezTo>
                    <a:cubicBezTo>
                      <a:pt x="0" y="11524"/>
                      <a:pt x="104" y="12828"/>
                      <a:pt x="466" y="14096"/>
                    </a:cubicBezTo>
                    <a:cubicBezTo>
                      <a:pt x="653" y="14725"/>
                      <a:pt x="875" y="15354"/>
                      <a:pt x="1175" y="15953"/>
                    </a:cubicBezTo>
                    <a:lnTo>
                      <a:pt x="1282" y="16181"/>
                    </a:lnTo>
                    <a:lnTo>
                      <a:pt x="1362" y="16341"/>
                    </a:lnTo>
                    <a:lnTo>
                      <a:pt x="1416" y="16432"/>
                    </a:lnTo>
                    <a:lnTo>
                      <a:pt x="1622" y="16794"/>
                    </a:lnTo>
                    <a:cubicBezTo>
                      <a:pt x="1769" y="17040"/>
                      <a:pt x="1986" y="17377"/>
                      <a:pt x="2168" y="17639"/>
                    </a:cubicBezTo>
                    <a:cubicBezTo>
                      <a:pt x="3672" y="19764"/>
                      <a:pt x="5719" y="21389"/>
                      <a:pt x="7890" y="22556"/>
                    </a:cubicBezTo>
                    <a:cubicBezTo>
                      <a:pt x="10076" y="23744"/>
                      <a:pt x="12329" y="24512"/>
                      <a:pt x="14535" y="25184"/>
                    </a:cubicBezTo>
                    <a:cubicBezTo>
                      <a:pt x="16734" y="25847"/>
                      <a:pt x="18883" y="26377"/>
                      <a:pt x="20907" y="26937"/>
                    </a:cubicBezTo>
                    <a:cubicBezTo>
                      <a:pt x="23058" y="27539"/>
                      <a:pt x="25044" y="27884"/>
                      <a:pt x="26553" y="28569"/>
                    </a:cubicBezTo>
                    <a:cubicBezTo>
                      <a:pt x="27991" y="29155"/>
                      <a:pt x="29136" y="30359"/>
                      <a:pt x="29449" y="31218"/>
                    </a:cubicBezTo>
                    <a:cubicBezTo>
                      <a:pt x="29527" y="31433"/>
                      <a:pt x="29583" y="31620"/>
                      <a:pt x="29583" y="31813"/>
                    </a:cubicBezTo>
                    <a:cubicBezTo>
                      <a:pt x="29591" y="31992"/>
                      <a:pt x="29572" y="32171"/>
                      <a:pt x="29532" y="32345"/>
                    </a:cubicBezTo>
                    <a:cubicBezTo>
                      <a:pt x="29436" y="32680"/>
                      <a:pt x="29099" y="33060"/>
                      <a:pt x="28702" y="33263"/>
                    </a:cubicBezTo>
                    <a:cubicBezTo>
                      <a:pt x="27926" y="33729"/>
                      <a:pt x="26880" y="33477"/>
                      <a:pt x="26733" y="33049"/>
                    </a:cubicBezTo>
                    <a:cubicBezTo>
                      <a:pt x="26396" y="32372"/>
                      <a:pt x="26414" y="31582"/>
                      <a:pt x="26644" y="31256"/>
                    </a:cubicBezTo>
                    <a:cubicBezTo>
                      <a:pt x="26888" y="30884"/>
                      <a:pt x="27300" y="30937"/>
                      <a:pt x="27273" y="30911"/>
                    </a:cubicBezTo>
                    <a:lnTo>
                      <a:pt x="27067" y="30825"/>
                    </a:lnTo>
                    <a:cubicBezTo>
                      <a:pt x="26928" y="30782"/>
                      <a:pt x="26669" y="30745"/>
                      <a:pt x="26361" y="30897"/>
                    </a:cubicBezTo>
                    <a:cubicBezTo>
                      <a:pt x="26045" y="31044"/>
                      <a:pt x="25777" y="31390"/>
                      <a:pt x="25595" y="31815"/>
                    </a:cubicBezTo>
                    <a:cubicBezTo>
                      <a:pt x="25408" y="32246"/>
                      <a:pt x="25298" y="32765"/>
                      <a:pt x="25379" y="33410"/>
                    </a:cubicBezTo>
                    <a:cubicBezTo>
                      <a:pt x="25403" y="33702"/>
                      <a:pt x="25590" y="34208"/>
                      <a:pt x="25855" y="34499"/>
                    </a:cubicBezTo>
                    <a:cubicBezTo>
                      <a:pt x="26117" y="34807"/>
                      <a:pt x="26444" y="35061"/>
                      <a:pt x="26810" y="35241"/>
                    </a:cubicBezTo>
                    <a:cubicBezTo>
                      <a:pt x="27560" y="35613"/>
                      <a:pt x="28456" y="35736"/>
                      <a:pt x="29398" y="35551"/>
                    </a:cubicBezTo>
                    <a:cubicBezTo>
                      <a:pt x="30316" y="35353"/>
                      <a:pt x="31298" y="34882"/>
                      <a:pt x="32032" y="33889"/>
                    </a:cubicBezTo>
                    <a:cubicBezTo>
                      <a:pt x="32422" y="33325"/>
                      <a:pt x="32615" y="32803"/>
                      <a:pt x="32722" y="32177"/>
                    </a:cubicBezTo>
                    <a:cubicBezTo>
                      <a:pt x="32776" y="31882"/>
                      <a:pt x="32797" y="31582"/>
                      <a:pt x="32784" y="31283"/>
                    </a:cubicBezTo>
                    <a:cubicBezTo>
                      <a:pt x="34828" y="34499"/>
                      <a:pt x="34919" y="37103"/>
                      <a:pt x="34413" y="41899"/>
                    </a:cubicBezTo>
                    <a:cubicBezTo>
                      <a:pt x="33530" y="50222"/>
                      <a:pt x="29511" y="52831"/>
                      <a:pt x="29511" y="52831"/>
                    </a:cubicBezTo>
                    <a:lnTo>
                      <a:pt x="37547" y="52743"/>
                    </a:lnTo>
                    <a:lnTo>
                      <a:pt x="37764" y="52743"/>
                    </a:lnTo>
                    <a:lnTo>
                      <a:pt x="45801" y="52655"/>
                    </a:lnTo>
                    <a:cubicBezTo>
                      <a:pt x="45801" y="52655"/>
                      <a:pt x="41725" y="50137"/>
                      <a:pt x="40668" y="41835"/>
                    </a:cubicBezTo>
                    <a:cubicBezTo>
                      <a:pt x="40058" y="37050"/>
                      <a:pt x="40092" y="34443"/>
                      <a:pt x="42067" y="31186"/>
                    </a:cubicBezTo>
                    <a:cubicBezTo>
                      <a:pt x="42059" y="31486"/>
                      <a:pt x="42089" y="31786"/>
                      <a:pt x="42150" y="32080"/>
                    </a:cubicBezTo>
                    <a:cubicBezTo>
                      <a:pt x="42271" y="32704"/>
                      <a:pt x="42474" y="33220"/>
                      <a:pt x="42876" y="33777"/>
                    </a:cubicBezTo>
                    <a:cubicBezTo>
                      <a:pt x="43630" y="34754"/>
                      <a:pt x="44623" y="35203"/>
                      <a:pt x="45544" y="35380"/>
                    </a:cubicBezTo>
                    <a:cubicBezTo>
                      <a:pt x="46489" y="35546"/>
                      <a:pt x="47382" y="35404"/>
                      <a:pt x="48126" y="35013"/>
                    </a:cubicBezTo>
                    <a:cubicBezTo>
                      <a:pt x="48488" y="34826"/>
                      <a:pt x="48809" y="34566"/>
                      <a:pt x="49066" y="34251"/>
                    </a:cubicBezTo>
                    <a:cubicBezTo>
                      <a:pt x="49323" y="33954"/>
                      <a:pt x="49499" y="33445"/>
                      <a:pt x="49518" y="33153"/>
                    </a:cubicBezTo>
                    <a:cubicBezTo>
                      <a:pt x="49585" y="32508"/>
                      <a:pt x="49462" y="31992"/>
                      <a:pt x="49266" y="31564"/>
                    </a:cubicBezTo>
                    <a:cubicBezTo>
                      <a:pt x="49076" y="31143"/>
                      <a:pt x="48801" y="30801"/>
                      <a:pt x="48482" y="30662"/>
                    </a:cubicBezTo>
                    <a:cubicBezTo>
                      <a:pt x="48172" y="30517"/>
                      <a:pt x="47915" y="30560"/>
                      <a:pt x="47776" y="30606"/>
                    </a:cubicBezTo>
                    <a:lnTo>
                      <a:pt x="47570" y="30697"/>
                    </a:lnTo>
                    <a:cubicBezTo>
                      <a:pt x="47543" y="30721"/>
                      <a:pt x="47955" y="30662"/>
                      <a:pt x="48207" y="31028"/>
                    </a:cubicBezTo>
                    <a:cubicBezTo>
                      <a:pt x="48445" y="31347"/>
                      <a:pt x="48480" y="32136"/>
                      <a:pt x="48156" y="32821"/>
                    </a:cubicBezTo>
                    <a:cubicBezTo>
                      <a:pt x="48019" y="33250"/>
                      <a:pt x="46978" y="33525"/>
                      <a:pt x="46192" y="33078"/>
                    </a:cubicBezTo>
                    <a:cubicBezTo>
                      <a:pt x="45790" y="32883"/>
                      <a:pt x="45448" y="32508"/>
                      <a:pt x="45343" y="32177"/>
                    </a:cubicBezTo>
                    <a:cubicBezTo>
                      <a:pt x="45298" y="32005"/>
                      <a:pt x="45276" y="31826"/>
                      <a:pt x="45282" y="31647"/>
                    </a:cubicBezTo>
                    <a:cubicBezTo>
                      <a:pt x="45279" y="31454"/>
                      <a:pt x="45330" y="31264"/>
                      <a:pt x="45402" y="31047"/>
                    </a:cubicBezTo>
                    <a:cubicBezTo>
                      <a:pt x="45696" y="30183"/>
                      <a:pt x="46818" y="28954"/>
                      <a:pt x="48241" y="28339"/>
                    </a:cubicBezTo>
                    <a:cubicBezTo>
                      <a:pt x="49735" y="27622"/>
                      <a:pt x="51713" y="27234"/>
                      <a:pt x="53851" y="26586"/>
                    </a:cubicBezTo>
                    <a:cubicBezTo>
                      <a:pt x="55861" y="25984"/>
                      <a:pt x="57999" y="25408"/>
                      <a:pt x="60185" y="24699"/>
                    </a:cubicBezTo>
                    <a:cubicBezTo>
                      <a:pt x="62372" y="23979"/>
                      <a:pt x="64609" y="23163"/>
                      <a:pt x="66772" y="21929"/>
                    </a:cubicBezTo>
                    <a:cubicBezTo>
                      <a:pt x="68918" y="20717"/>
                      <a:pt x="70930" y="19047"/>
                      <a:pt x="72386" y="16890"/>
                    </a:cubicBezTo>
                    <a:cubicBezTo>
                      <a:pt x="72563" y="16622"/>
                      <a:pt x="72774" y="16283"/>
                      <a:pt x="72916" y="16034"/>
                    </a:cubicBezTo>
                    <a:lnTo>
                      <a:pt x="73117" y="15664"/>
                    </a:lnTo>
                    <a:lnTo>
                      <a:pt x="73165" y="15573"/>
                    </a:lnTo>
                    <a:lnTo>
                      <a:pt x="73243" y="15413"/>
                    </a:lnTo>
                    <a:lnTo>
                      <a:pt x="73347" y="15183"/>
                    </a:lnTo>
                    <a:cubicBezTo>
                      <a:pt x="73639" y="14578"/>
                      <a:pt x="73845" y="13944"/>
                      <a:pt x="74016" y="13309"/>
                    </a:cubicBezTo>
                    <a:cubicBezTo>
                      <a:pt x="74351" y="12035"/>
                      <a:pt x="74423" y="10729"/>
                      <a:pt x="74300" y="9469"/>
                    </a:cubicBezTo>
                    <a:close/>
                    <a:moveTo>
                      <a:pt x="21867" y="23527"/>
                    </a:moveTo>
                    <a:cubicBezTo>
                      <a:pt x="19791" y="22930"/>
                      <a:pt x="17668" y="22379"/>
                      <a:pt x="15594" y="21729"/>
                    </a:cubicBezTo>
                    <a:cubicBezTo>
                      <a:pt x="13531" y="21078"/>
                      <a:pt x="11470" y="20332"/>
                      <a:pt x="9675" y="19325"/>
                    </a:cubicBezTo>
                    <a:cubicBezTo>
                      <a:pt x="7876" y="18319"/>
                      <a:pt x="6273" y="17040"/>
                      <a:pt x="5176" y="15509"/>
                    </a:cubicBezTo>
                    <a:cubicBezTo>
                      <a:pt x="5042" y="15314"/>
                      <a:pt x="4948" y="15185"/>
                      <a:pt x="4807" y="14955"/>
                    </a:cubicBezTo>
                    <a:lnTo>
                      <a:pt x="4598" y="14597"/>
                    </a:lnTo>
                    <a:lnTo>
                      <a:pt x="4555" y="14522"/>
                    </a:lnTo>
                    <a:cubicBezTo>
                      <a:pt x="4574" y="14554"/>
                      <a:pt x="4536" y="14476"/>
                      <a:pt x="4536" y="14476"/>
                    </a:cubicBezTo>
                    <a:lnTo>
                      <a:pt x="4467" y="14326"/>
                    </a:lnTo>
                    <a:cubicBezTo>
                      <a:pt x="4263" y="13941"/>
                      <a:pt x="4116" y="13523"/>
                      <a:pt x="3988" y="13106"/>
                    </a:cubicBezTo>
                    <a:cubicBezTo>
                      <a:pt x="3739" y="12268"/>
                      <a:pt x="3661" y="11380"/>
                      <a:pt x="3723" y="10521"/>
                    </a:cubicBezTo>
                    <a:cubicBezTo>
                      <a:pt x="3843" y="8805"/>
                      <a:pt x="4526" y="7191"/>
                      <a:pt x="5593" y="6124"/>
                    </a:cubicBezTo>
                    <a:cubicBezTo>
                      <a:pt x="5832" y="5840"/>
                      <a:pt x="6158" y="5610"/>
                      <a:pt x="6412" y="5406"/>
                    </a:cubicBezTo>
                    <a:cubicBezTo>
                      <a:pt x="6543" y="5326"/>
                      <a:pt x="6667" y="5235"/>
                      <a:pt x="6790" y="5142"/>
                    </a:cubicBezTo>
                    <a:cubicBezTo>
                      <a:pt x="6961" y="5040"/>
                      <a:pt x="7194" y="4933"/>
                      <a:pt x="7392" y="4831"/>
                    </a:cubicBezTo>
                    <a:cubicBezTo>
                      <a:pt x="7967" y="4558"/>
                      <a:pt x="8703" y="4307"/>
                      <a:pt x="9380" y="4232"/>
                    </a:cubicBezTo>
                    <a:cubicBezTo>
                      <a:pt x="10761" y="4034"/>
                      <a:pt x="12126" y="4197"/>
                      <a:pt x="13298" y="4515"/>
                    </a:cubicBezTo>
                    <a:cubicBezTo>
                      <a:pt x="14478" y="4831"/>
                      <a:pt x="15474" y="5286"/>
                      <a:pt x="16269" y="5695"/>
                    </a:cubicBezTo>
                    <a:cubicBezTo>
                      <a:pt x="16732" y="5936"/>
                      <a:pt x="17179" y="6201"/>
                      <a:pt x="17612" y="6493"/>
                    </a:cubicBezTo>
                    <a:cubicBezTo>
                      <a:pt x="17800" y="10799"/>
                      <a:pt x="19221" y="16754"/>
                      <a:pt x="24573" y="22090"/>
                    </a:cubicBezTo>
                    <a:cubicBezTo>
                      <a:pt x="25753" y="23265"/>
                      <a:pt x="26805" y="24327"/>
                      <a:pt x="27742" y="25296"/>
                    </a:cubicBezTo>
                    <a:cubicBezTo>
                      <a:pt x="25753" y="24437"/>
                      <a:pt x="23725" y="24089"/>
                      <a:pt x="21867" y="23527"/>
                    </a:cubicBezTo>
                    <a:close/>
                    <a:moveTo>
                      <a:pt x="70470" y="12397"/>
                    </a:moveTo>
                    <a:cubicBezTo>
                      <a:pt x="70347" y="12817"/>
                      <a:pt x="70211" y="13234"/>
                      <a:pt x="70015" y="13628"/>
                    </a:cubicBezTo>
                    <a:lnTo>
                      <a:pt x="69948" y="13778"/>
                    </a:lnTo>
                    <a:cubicBezTo>
                      <a:pt x="69948" y="13778"/>
                      <a:pt x="69903" y="13874"/>
                      <a:pt x="69940" y="13807"/>
                    </a:cubicBezTo>
                    <a:lnTo>
                      <a:pt x="69889" y="13898"/>
                    </a:lnTo>
                    <a:lnTo>
                      <a:pt x="69689" y="14262"/>
                    </a:lnTo>
                    <a:cubicBezTo>
                      <a:pt x="69555" y="14498"/>
                      <a:pt x="69461" y="14626"/>
                      <a:pt x="69333" y="14827"/>
                    </a:cubicBezTo>
                    <a:cubicBezTo>
                      <a:pt x="68270" y="16379"/>
                      <a:pt x="66697" y="17688"/>
                      <a:pt x="64917" y="18737"/>
                    </a:cubicBezTo>
                    <a:cubicBezTo>
                      <a:pt x="63140" y="19786"/>
                      <a:pt x="61103" y="20572"/>
                      <a:pt x="59051" y="21268"/>
                    </a:cubicBezTo>
                    <a:cubicBezTo>
                      <a:pt x="56990" y="21961"/>
                      <a:pt x="54881" y="22556"/>
                      <a:pt x="52818" y="23198"/>
                    </a:cubicBezTo>
                    <a:cubicBezTo>
                      <a:pt x="50969" y="23800"/>
                      <a:pt x="48948" y="24193"/>
                      <a:pt x="46976" y="25095"/>
                    </a:cubicBezTo>
                    <a:cubicBezTo>
                      <a:pt x="47894" y="24105"/>
                      <a:pt x="48924" y="23021"/>
                      <a:pt x="50080" y="21817"/>
                    </a:cubicBezTo>
                    <a:cubicBezTo>
                      <a:pt x="55317" y="16368"/>
                      <a:pt x="56613" y="10387"/>
                      <a:pt x="56704" y="6078"/>
                    </a:cubicBezTo>
                    <a:cubicBezTo>
                      <a:pt x="57132" y="5776"/>
                      <a:pt x="57573" y="5500"/>
                      <a:pt x="58034" y="5251"/>
                    </a:cubicBezTo>
                    <a:cubicBezTo>
                      <a:pt x="58818" y="4826"/>
                      <a:pt x="59803" y="4349"/>
                      <a:pt x="60978" y="4009"/>
                    </a:cubicBezTo>
                    <a:cubicBezTo>
                      <a:pt x="62142" y="3664"/>
                      <a:pt x="63504" y="3474"/>
                      <a:pt x="64890" y="3640"/>
                    </a:cubicBezTo>
                    <a:cubicBezTo>
                      <a:pt x="65567" y="3702"/>
                      <a:pt x="66309" y="3937"/>
                      <a:pt x="66892" y="4197"/>
                    </a:cubicBezTo>
                    <a:cubicBezTo>
                      <a:pt x="67090" y="4296"/>
                      <a:pt x="67326" y="4398"/>
                      <a:pt x="67500" y="4497"/>
                    </a:cubicBezTo>
                    <a:cubicBezTo>
                      <a:pt x="67623" y="4585"/>
                      <a:pt x="67748" y="4673"/>
                      <a:pt x="67882" y="4753"/>
                    </a:cubicBezTo>
                    <a:cubicBezTo>
                      <a:pt x="68139" y="4949"/>
                      <a:pt x="68474" y="5174"/>
                      <a:pt x="68717" y="5452"/>
                    </a:cubicBezTo>
                    <a:cubicBezTo>
                      <a:pt x="69806" y="6496"/>
                      <a:pt x="70524" y="8096"/>
                      <a:pt x="70682" y="9809"/>
                    </a:cubicBezTo>
                    <a:cubicBezTo>
                      <a:pt x="70759" y="10663"/>
                      <a:pt x="70703" y="11551"/>
                      <a:pt x="70470" y="12397"/>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278" name="Google Shape;8278;p74"/>
              <p:cNvSpPr/>
              <p:nvPr/>
            </p:nvSpPr>
            <p:spPr>
              <a:xfrm>
                <a:off x="3520750" y="2496900"/>
                <a:ext cx="656300" cy="214450"/>
              </a:xfrm>
              <a:custGeom>
                <a:avLst/>
                <a:gdLst/>
                <a:ahLst/>
                <a:cxnLst/>
                <a:rect l="l" t="t" r="r" b="b"/>
                <a:pathLst>
                  <a:path w="26252" h="8578" fill="none" extrusionOk="0">
                    <a:moveTo>
                      <a:pt x="26252" y="8347"/>
                    </a:moveTo>
                    <a:lnTo>
                      <a:pt x="108" y="8577"/>
                    </a:lnTo>
                    <a:lnTo>
                      <a:pt x="108" y="8577"/>
                    </a:lnTo>
                    <a:lnTo>
                      <a:pt x="1" y="281"/>
                    </a:lnTo>
                    <a:cubicBezTo>
                      <a:pt x="3" y="254"/>
                      <a:pt x="27" y="233"/>
                      <a:pt x="57" y="236"/>
                    </a:cubicBezTo>
                    <a:lnTo>
                      <a:pt x="57" y="236"/>
                    </a:lnTo>
                    <a:lnTo>
                      <a:pt x="26091" y="3"/>
                    </a:lnTo>
                    <a:cubicBezTo>
                      <a:pt x="26118" y="0"/>
                      <a:pt x="26142" y="22"/>
                      <a:pt x="26147" y="48"/>
                    </a:cubicBezTo>
                    <a:lnTo>
                      <a:pt x="26252" y="8345"/>
                    </a:lnTo>
                    <a:lnTo>
                      <a:pt x="26252" y="8345"/>
                    </a:lnTo>
                    <a:close/>
                  </a:path>
                </a:pathLst>
              </a:custGeom>
              <a:noFill/>
              <a:ln w="9525" cap="flat" cmpd="sng">
                <a:solidFill>
                  <a:srgbClr val="E3E9ED"/>
                </a:solidFill>
                <a:prstDash val="solid"/>
                <a:miter lim="2676"/>
                <a:headEnd type="none" w="sm" len="sm"/>
                <a:tailEnd type="none" w="sm" len="sm"/>
              </a:ln>
            </p:spPr>
            <p:txBody>
              <a:bodyPr spcFirstLastPara="1" wrap="square" lIns="121900" tIns="121900" rIns="121900" bIns="121900" anchor="ctr" anchorCtr="0">
                <a:noAutofit/>
              </a:bodyPr>
              <a:lstStyle/>
              <a:p>
                <a:endParaRPr sz="2400"/>
              </a:p>
            </p:txBody>
          </p:sp>
          <p:sp>
            <p:nvSpPr>
              <p:cNvPr id="8279" name="Google Shape;8279;p74"/>
              <p:cNvSpPr/>
              <p:nvPr/>
            </p:nvSpPr>
            <p:spPr>
              <a:xfrm>
                <a:off x="3448300" y="2706900"/>
                <a:ext cx="803900" cy="89625"/>
              </a:xfrm>
              <a:custGeom>
                <a:avLst/>
                <a:gdLst/>
                <a:ahLst/>
                <a:cxnLst/>
                <a:rect l="l" t="t" r="r" b="b"/>
                <a:pathLst>
                  <a:path w="32156" h="3585" fill="none" extrusionOk="0">
                    <a:moveTo>
                      <a:pt x="32155" y="3244"/>
                    </a:moveTo>
                    <a:lnTo>
                      <a:pt x="35" y="3584"/>
                    </a:lnTo>
                    <a:lnTo>
                      <a:pt x="35" y="3584"/>
                    </a:lnTo>
                    <a:lnTo>
                      <a:pt x="3" y="399"/>
                    </a:lnTo>
                    <a:cubicBezTo>
                      <a:pt x="0" y="367"/>
                      <a:pt x="27" y="343"/>
                      <a:pt x="57" y="343"/>
                    </a:cubicBezTo>
                    <a:lnTo>
                      <a:pt x="32067" y="1"/>
                    </a:lnTo>
                    <a:cubicBezTo>
                      <a:pt x="32096" y="1"/>
                      <a:pt x="32120" y="25"/>
                      <a:pt x="32123" y="57"/>
                    </a:cubicBezTo>
                    <a:lnTo>
                      <a:pt x="32155" y="3244"/>
                    </a:lnTo>
                    <a:close/>
                  </a:path>
                </a:pathLst>
              </a:custGeom>
              <a:noFill/>
              <a:ln w="9525" cap="flat" cmpd="sng">
                <a:solidFill>
                  <a:srgbClr val="E3E9ED"/>
                </a:solidFill>
                <a:prstDash val="solid"/>
                <a:miter lim="2676"/>
                <a:headEnd type="none" w="sm" len="sm"/>
                <a:tailEnd type="none" w="sm" len="sm"/>
              </a:ln>
            </p:spPr>
            <p:txBody>
              <a:bodyPr spcFirstLastPara="1" wrap="square" lIns="121900" tIns="121900" rIns="121900" bIns="121900" anchor="ctr" anchorCtr="0">
                <a:noAutofit/>
              </a:bodyPr>
              <a:lstStyle/>
              <a:p>
                <a:endParaRPr sz="2400"/>
              </a:p>
            </p:txBody>
          </p:sp>
          <p:sp>
            <p:nvSpPr>
              <p:cNvPr id="8280" name="Google Shape;8280;p74"/>
              <p:cNvSpPr/>
              <p:nvPr/>
            </p:nvSpPr>
            <p:spPr>
              <a:xfrm>
                <a:off x="3674575" y="1339775"/>
                <a:ext cx="324050" cy="308175"/>
              </a:xfrm>
              <a:custGeom>
                <a:avLst/>
                <a:gdLst/>
                <a:ahLst/>
                <a:cxnLst/>
                <a:rect l="l" t="t" r="r" b="b"/>
                <a:pathLst>
                  <a:path w="12962" h="12327" fill="none" extrusionOk="0">
                    <a:moveTo>
                      <a:pt x="6479" y="0"/>
                    </a:moveTo>
                    <a:lnTo>
                      <a:pt x="8484" y="4060"/>
                    </a:lnTo>
                    <a:lnTo>
                      <a:pt x="12961" y="4710"/>
                    </a:lnTo>
                    <a:lnTo>
                      <a:pt x="9720" y="7868"/>
                    </a:lnTo>
                    <a:lnTo>
                      <a:pt x="10486" y="12327"/>
                    </a:lnTo>
                    <a:lnTo>
                      <a:pt x="6479" y="10221"/>
                    </a:lnTo>
                    <a:lnTo>
                      <a:pt x="2476" y="12327"/>
                    </a:lnTo>
                    <a:lnTo>
                      <a:pt x="3241" y="7868"/>
                    </a:lnTo>
                    <a:lnTo>
                      <a:pt x="0" y="4710"/>
                    </a:lnTo>
                    <a:lnTo>
                      <a:pt x="4478" y="4060"/>
                    </a:lnTo>
                    <a:close/>
                  </a:path>
                </a:pathLst>
              </a:custGeom>
              <a:noFill/>
              <a:ln w="9525" cap="flat" cmpd="sng">
                <a:solidFill>
                  <a:srgbClr val="FFFFFF"/>
                </a:solidFill>
                <a:prstDash val="solid"/>
                <a:miter lim="2676"/>
                <a:headEnd type="none" w="sm" len="sm"/>
                <a:tailEnd type="none" w="sm" len="sm"/>
              </a:ln>
            </p:spPr>
            <p:txBody>
              <a:bodyPr spcFirstLastPara="1" wrap="square" lIns="121900" tIns="121900" rIns="121900" bIns="121900" anchor="ctr" anchorCtr="0">
                <a:noAutofit/>
              </a:bodyPr>
              <a:lstStyle/>
              <a:p>
                <a:endParaRPr sz="2400"/>
              </a:p>
            </p:txBody>
          </p:sp>
        </p:grpSp>
      </p:grpSp>
      <p:grpSp>
        <p:nvGrpSpPr>
          <p:cNvPr id="8281" name="Google Shape;8281;p74"/>
          <p:cNvGrpSpPr/>
          <p:nvPr/>
        </p:nvGrpSpPr>
        <p:grpSpPr>
          <a:xfrm>
            <a:off x="8705266" y="2471735"/>
            <a:ext cx="1254316" cy="961423"/>
            <a:chOff x="6599718" y="2068734"/>
            <a:chExt cx="940737" cy="721067"/>
          </a:xfrm>
        </p:grpSpPr>
        <p:sp>
          <p:nvSpPr>
            <p:cNvPr id="8282" name="Google Shape;8282;p74"/>
            <p:cNvSpPr/>
            <p:nvPr/>
          </p:nvSpPr>
          <p:spPr>
            <a:xfrm>
              <a:off x="7138953" y="2569473"/>
              <a:ext cx="366935" cy="115933"/>
            </a:xfrm>
            <a:custGeom>
              <a:avLst/>
              <a:gdLst/>
              <a:ahLst/>
              <a:cxnLst/>
              <a:rect l="l" t="t" r="r" b="b"/>
              <a:pathLst>
                <a:path w="105517" h="33338" fill="none" extrusionOk="0">
                  <a:moveTo>
                    <a:pt x="8231" y="0"/>
                  </a:moveTo>
                  <a:cubicBezTo>
                    <a:pt x="6610" y="2526"/>
                    <a:pt x="5253" y="5215"/>
                    <a:pt x="4198" y="8042"/>
                  </a:cubicBezTo>
                  <a:cubicBezTo>
                    <a:pt x="3205" y="10656"/>
                    <a:pt x="2803" y="13182"/>
                    <a:pt x="2803" y="14991"/>
                  </a:cubicBezTo>
                  <a:cubicBezTo>
                    <a:pt x="2790" y="18636"/>
                    <a:pt x="2840" y="21274"/>
                    <a:pt x="1" y="23008"/>
                  </a:cubicBezTo>
                  <a:cubicBezTo>
                    <a:pt x="164" y="23549"/>
                    <a:pt x="239" y="24114"/>
                    <a:pt x="227" y="24667"/>
                  </a:cubicBezTo>
                  <a:lnTo>
                    <a:pt x="227" y="33338"/>
                  </a:lnTo>
                  <a:lnTo>
                    <a:pt x="105517" y="33338"/>
                  </a:lnTo>
                  <a:lnTo>
                    <a:pt x="105517" y="0"/>
                  </a:lnTo>
                  <a:close/>
                </a:path>
              </a:pathLst>
            </a:custGeom>
            <a:noFill/>
            <a:ln w="9525" cap="flat" cmpd="sng">
              <a:solidFill>
                <a:srgbClr val="374F66"/>
              </a:solidFill>
              <a:prstDash val="solid"/>
              <a:miter lim="12565"/>
              <a:headEnd type="none" w="sm" len="sm"/>
              <a:tailEnd type="none" w="sm" len="sm"/>
            </a:ln>
          </p:spPr>
          <p:txBody>
            <a:bodyPr spcFirstLastPara="1" wrap="square" lIns="121900" tIns="121900" rIns="121900" bIns="121900" anchor="ctr" anchorCtr="0">
              <a:noAutofit/>
            </a:bodyPr>
            <a:lstStyle/>
            <a:p>
              <a:endParaRPr sz="2400"/>
            </a:p>
          </p:txBody>
        </p:sp>
        <p:sp>
          <p:nvSpPr>
            <p:cNvPr id="8283" name="Google Shape;8283;p74"/>
            <p:cNvSpPr/>
            <p:nvPr/>
          </p:nvSpPr>
          <p:spPr>
            <a:xfrm>
              <a:off x="6650497" y="2579172"/>
              <a:ext cx="346397" cy="118079"/>
            </a:xfrm>
            <a:custGeom>
              <a:avLst/>
              <a:gdLst/>
              <a:ahLst/>
              <a:cxnLst/>
              <a:rect l="l" t="t" r="r" b="b"/>
              <a:pathLst>
                <a:path w="99611" h="33955" fill="none" extrusionOk="0">
                  <a:moveTo>
                    <a:pt x="99372" y="21891"/>
                  </a:moveTo>
                  <a:cubicBezTo>
                    <a:pt x="99359" y="21325"/>
                    <a:pt x="99435" y="20760"/>
                    <a:pt x="99611" y="20219"/>
                  </a:cubicBezTo>
                  <a:cubicBezTo>
                    <a:pt x="96758" y="18485"/>
                    <a:pt x="96808" y="15847"/>
                    <a:pt x="96796" y="12215"/>
                  </a:cubicBezTo>
                  <a:cubicBezTo>
                    <a:pt x="96796" y="10405"/>
                    <a:pt x="96394" y="7880"/>
                    <a:pt x="95414" y="5253"/>
                  </a:cubicBezTo>
                  <a:cubicBezTo>
                    <a:pt x="94735" y="3444"/>
                    <a:pt x="93931" y="1697"/>
                    <a:pt x="93014" y="1"/>
                  </a:cubicBezTo>
                  <a:lnTo>
                    <a:pt x="0" y="1"/>
                  </a:lnTo>
                  <a:lnTo>
                    <a:pt x="0" y="33954"/>
                  </a:lnTo>
                  <a:lnTo>
                    <a:pt x="99372" y="33954"/>
                  </a:lnTo>
                  <a:close/>
                </a:path>
              </a:pathLst>
            </a:custGeom>
            <a:noFill/>
            <a:ln w="9525" cap="flat" cmpd="sng">
              <a:solidFill>
                <a:srgbClr val="DBE3E8"/>
              </a:solidFill>
              <a:prstDash val="solid"/>
              <a:miter lim="12565"/>
              <a:headEnd type="none" w="sm" len="sm"/>
              <a:tailEnd type="none" w="sm" len="sm"/>
            </a:ln>
          </p:spPr>
          <p:txBody>
            <a:bodyPr spcFirstLastPara="1" wrap="square" lIns="121900" tIns="121900" rIns="121900" bIns="121900" anchor="ctr" anchorCtr="0">
              <a:noAutofit/>
            </a:bodyPr>
            <a:lstStyle/>
            <a:p>
              <a:endParaRPr sz="2400"/>
            </a:p>
          </p:txBody>
        </p:sp>
        <p:sp>
          <p:nvSpPr>
            <p:cNvPr id="8284" name="Google Shape;8284;p74"/>
            <p:cNvSpPr/>
            <p:nvPr/>
          </p:nvSpPr>
          <p:spPr>
            <a:xfrm>
              <a:off x="7236268" y="2370428"/>
              <a:ext cx="304187" cy="115978"/>
            </a:xfrm>
            <a:custGeom>
              <a:avLst/>
              <a:gdLst/>
              <a:ahLst/>
              <a:cxnLst/>
              <a:rect l="l" t="t" r="r" b="b"/>
              <a:pathLst>
                <a:path w="87473" h="33351" fill="none" extrusionOk="0">
                  <a:moveTo>
                    <a:pt x="15181" y="0"/>
                  </a:moveTo>
                  <a:cubicBezTo>
                    <a:pt x="12114" y="11913"/>
                    <a:pt x="6975" y="23210"/>
                    <a:pt x="1" y="33350"/>
                  </a:cubicBezTo>
                  <a:lnTo>
                    <a:pt x="87472" y="33350"/>
                  </a:lnTo>
                  <a:lnTo>
                    <a:pt x="87472" y="0"/>
                  </a:lnTo>
                  <a:close/>
                </a:path>
              </a:pathLst>
            </a:custGeom>
            <a:noFill/>
            <a:ln w="9525" cap="flat" cmpd="sng">
              <a:solidFill>
                <a:srgbClr val="4F677B"/>
              </a:solidFill>
              <a:prstDash val="solid"/>
              <a:miter lim="12565"/>
              <a:headEnd type="none" w="sm" len="sm"/>
              <a:tailEnd type="none" w="sm" len="sm"/>
            </a:ln>
          </p:spPr>
          <p:txBody>
            <a:bodyPr spcFirstLastPara="1" wrap="square" lIns="121900" tIns="121900" rIns="121900" bIns="121900" anchor="ctr" anchorCtr="0">
              <a:noAutofit/>
            </a:bodyPr>
            <a:lstStyle/>
            <a:p>
              <a:endParaRPr sz="2400"/>
            </a:p>
          </p:txBody>
        </p:sp>
        <p:sp>
          <p:nvSpPr>
            <p:cNvPr id="8285" name="Google Shape;8285;p74"/>
            <p:cNvSpPr/>
            <p:nvPr/>
          </p:nvSpPr>
          <p:spPr>
            <a:xfrm>
              <a:off x="7252744" y="2161243"/>
              <a:ext cx="271454" cy="115982"/>
            </a:xfrm>
            <a:custGeom>
              <a:avLst/>
              <a:gdLst/>
              <a:ahLst/>
              <a:cxnLst/>
              <a:rect l="l" t="t" r="r" b="b"/>
              <a:pathLst>
                <a:path w="78060" h="33352" fill="none" extrusionOk="0">
                  <a:moveTo>
                    <a:pt x="0" y="1"/>
                  </a:moveTo>
                  <a:cubicBezTo>
                    <a:pt x="7288" y="9714"/>
                    <a:pt x="11762" y="21250"/>
                    <a:pt x="12918" y="33351"/>
                  </a:cubicBezTo>
                  <a:lnTo>
                    <a:pt x="78060" y="33351"/>
                  </a:lnTo>
                  <a:lnTo>
                    <a:pt x="78060" y="1"/>
                  </a:lnTo>
                  <a:close/>
                </a:path>
              </a:pathLst>
            </a:custGeom>
            <a:noFill/>
            <a:ln w="9525" cap="flat" cmpd="sng">
              <a:solidFill>
                <a:srgbClr val="B3C3CE"/>
              </a:solidFill>
              <a:prstDash val="solid"/>
              <a:miter lim="12565"/>
              <a:headEnd type="none" w="sm" len="sm"/>
              <a:tailEnd type="none" w="sm" len="sm"/>
            </a:ln>
          </p:spPr>
          <p:txBody>
            <a:bodyPr spcFirstLastPara="1" wrap="square" lIns="121900" tIns="121900" rIns="121900" bIns="121900" anchor="ctr" anchorCtr="0">
              <a:noAutofit/>
            </a:bodyPr>
            <a:lstStyle/>
            <a:p>
              <a:endParaRPr sz="2400"/>
            </a:p>
          </p:txBody>
        </p:sp>
        <p:sp>
          <p:nvSpPr>
            <p:cNvPr id="8286" name="Google Shape;8286;p74"/>
            <p:cNvSpPr/>
            <p:nvPr/>
          </p:nvSpPr>
          <p:spPr>
            <a:xfrm>
              <a:off x="6599718" y="2199610"/>
              <a:ext cx="260051" cy="115978"/>
            </a:xfrm>
            <a:custGeom>
              <a:avLst/>
              <a:gdLst/>
              <a:ahLst/>
              <a:cxnLst/>
              <a:rect l="l" t="t" r="r" b="b"/>
              <a:pathLst>
                <a:path w="74781" h="33351" fill="none" extrusionOk="0">
                  <a:moveTo>
                    <a:pt x="68246" y="28752"/>
                  </a:moveTo>
                  <a:cubicBezTo>
                    <a:pt x="68234" y="18800"/>
                    <a:pt x="70471" y="8973"/>
                    <a:pt x="74781" y="1"/>
                  </a:cubicBezTo>
                  <a:lnTo>
                    <a:pt x="1" y="1"/>
                  </a:lnTo>
                  <a:lnTo>
                    <a:pt x="1" y="33351"/>
                  </a:lnTo>
                  <a:lnTo>
                    <a:pt x="68397" y="33351"/>
                  </a:lnTo>
                  <a:cubicBezTo>
                    <a:pt x="68284" y="31818"/>
                    <a:pt x="68221" y="30285"/>
                    <a:pt x="68246" y="28752"/>
                  </a:cubicBezTo>
                  <a:close/>
                </a:path>
              </a:pathLst>
            </a:custGeom>
            <a:noFill/>
            <a:ln w="9525" cap="flat" cmpd="sng">
              <a:solidFill>
                <a:srgbClr val="8FA1AF"/>
              </a:solidFill>
              <a:prstDash val="solid"/>
              <a:miter lim="12565"/>
              <a:headEnd type="none" w="sm" len="sm"/>
              <a:tailEnd type="none" w="sm" len="sm"/>
            </a:ln>
          </p:spPr>
          <p:txBody>
            <a:bodyPr spcFirstLastPara="1" wrap="square" lIns="121900" tIns="121900" rIns="121900" bIns="121900" anchor="ctr" anchorCtr="0">
              <a:noAutofit/>
            </a:bodyPr>
            <a:lstStyle/>
            <a:p>
              <a:endParaRPr sz="2400"/>
            </a:p>
          </p:txBody>
        </p:sp>
        <p:sp>
          <p:nvSpPr>
            <p:cNvPr id="8287" name="Google Shape;8287;p74"/>
            <p:cNvSpPr/>
            <p:nvPr/>
          </p:nvSpPr>
          <p:spPr>
            <a:xfrm>
              <a:off x="6605967" y="2389697"/>
              <a:ext cx="307727" cy="116023"/>
            </a:xfrm>
            <a:custGeom>
              <a:avLst/>
              <a:gdLst/>
              <a:ahLst/>
              <a:cxnLst/>
              <a:rect l="l" t="t" r="r" b="b"/>
              <a:pathLst>
                <a:path w="88491" h="33364" fill="none" extrusionOk="0">
                  <a:moveTo>
                    <a:pt x="70835" y="1"/>
                  </a:moveTo>
                  <a:lnTo>
                    <a:pt x="1" y="1"/>
                  </a:lnTo>
                  <a:lnTo>
                    <a:pt x="1" y="33363"/>
                  </a:lnTo>
                  <a:lnTo>
                    <a:pt x="88490" y="33363"/>
                  </a:lnTo>
                  <a:cubicBezTo>
                    <a:pt x="80662" y="23386"/>
                    <a:pt x="74680" y="12089"/>
                    <a:pt x="70835" y="1"/>
                  </a:cubicBezTo>
                  <a:close/>
                </a:path>
              </a:pathLst>
            </a:custGeom>
            <a:noFill/>
            <a:ln w="9525" cap="flat" cmpd="sng">
              <a:solidFill>
                <a:srgbClr val="C9D4DC"/>
              </a:solidFill>
              <a:prstDash val="solid"/>
              <a:miter lim="12565"/>
              <a:headEnd type="none" w="sm" len="sm"/>
              <a:tailEnd type="none" w="sm" len="sm"/>
            </a:ln>
          </p:spPr>
          <p:txBody>
            <a:bodyPr spcFirstLastPara="1" wrap="square" lIns="121900" tIns="121900" rIns="121900" bIns="121900" anchor="ctr" anchorCtr="0">
              <a:noAutofit/>
            </a:bodyPr>
            <a:lstStyle/>
            <a:p>
              <a:endParaRPr sz="2400"/>
            </a:p>
          </p:txBody>
        </p:sp>
        <p:grpSp>
          <p:nvGrpSpPr>
            <p:cNvPr id="8288" name="Google Shape;8288;p74"/>
            <p:cNvGrpSpPr/>
            <p:nvPr/>
          </p:nvGrpSpPr>
          <p:grpSpPr>
            <a:xfrm>
              <a:off x="6836957" y="2068734"/>
              <a:ext cx="461892" cy="721067"/>
              <a:chOff x="6836957" y="2068734"/>
              <a:chExt cx="461892" cy="721067"/>
            </a:xfrm>
          </p:grpSpPr>
          <p:sp>
            <p:nvSpPr>
              <p:cNvPr id="8289" name="Google Shape;8289;p74"/>
              <p:cNvSpPr/>
              <p:nvPr/>
            </p:nvSpPr>
            <p:spPr>
              <a:xfrm>
                <a:off x="7080441" y="2287271"/>
                <a:ext cx="187336" cy="123319"/>
              </a:xfrm>
              <a:custGeom>
                <a:avLst/>
                <a:gdLst/>
                <a:ahLst/>
                <a:cxnLst/>
                <a:rect l="l" t="t" r="r" b="b"/>
                <a:pathLst>
                  <a:path w="53871" h="35462" fill="none" extrusionOk="0">
                    <a:moveTo>
                      <a:pt x="1" y="35461"/>
                    </a:moveTo>
                    <a:lnTo>
                      <a:pt x="47249" y="35461"/>
                    </a:lnTo>
                    <a:cubicBezTo>
                      <a:pt x="51018" y="26213"/>
                      <a:pt x="52665" y="18083"/>
                      <a:pt x="53368" y="12453"/>
                    </a:cubicBezTo>
                    <a:lnTo>
                      <a:pt x="53368" y="12415"/>
                    </a:lnTo>
                    <a:cubicBezTo>
                      <a:pt x="53381" y="12315"/>
                      <a:pt x="53381" y="12227"/>
                      <a:pt x="53393" y="12139"/>
                    </a:cubicBezTo>
                    <a:lnTo>
                      <a:pt x="53419" y="11950"/>
                    </a:lnTo>
                    <a:lnTo>
                      <a:pt x="53469" y="11548"/>
                    </a:lnTo>
                    <a:cubicBezTo>
                      <a:pt x="53506" y="11171"/>
                      <a:pt x="53544" y="10807"/>
                      <a:pt x="53582" y="10455"/>
                    </a:cubicBezTo>
                    <a:cubicBezTo>
                      <a:pt x="53620" y="10091"/>
                      <a:pt x="53645" y="9789"/>
                      <a:pt x="53670" y="9487"/>
                    </a:cubicBezTo>
                    <a:lnTo>
                      <a:pt x="53682" y="9362"/>
                    </a:lnTo>
                    <a:lnTo>
                      <a:pt x="53682" y="9324"/>
                    </a:lnTo>
                    <a:cubicBezTo>
                      <a:pt x="53871" y="6899"/>
                      <a:pt x="53846" y="5441"/>
                      <a:pt x="53846" y="5253"/>
                    </a:cubicBezTo>
                    <a:lnTo>
                      <a:pt x="53833" y="5077"/>
                    </a:lnTo>
                    <a:lnTo>
                      <a:pt x="53833" y="4951"/>
                    </a:lnTo>
                    <a:cubicBezTo>
                      <a:pt x="53833" y="3280"/>
                      <a:pt x="53758" y="1634"/>
                      <a:pt x="53620" y="0"/>
                    </a:cubicBezTo>
                    <a:lnTo>
                      <a:pt x="1" y="0"/>
                    </a:lnTo>
                    <a:close/>
                  </a:path>
                </a:pathLst>
              </a:custGeom>
              <a:noFill/>
              <a:ln w="9525" cap="flat" cmpd="sng">
                <a:solidFill>
                  <a:srgbClr val="4F677B"/>
                </a:solidFill>
                <a:prstDash val="solid"/>
                <a:miter lim="12565"/>
                <a:headEnd type="none" w="sm" len="sm"/>
                <a:tailEnd type="none" w="sm" len="sm"/>
              </a:ln>
            </p:spPr>
            <p:txBody>
              <a:bodyPr spcFirstLastPara="1" wrap="square" lIns="121900" tIns="121900" rIns="121900" bIns="121900" anchor="ctr" anchorCtr="0">
                <a:noAutofit/>
              </a:bodyPr>
              <a:lstStyle/>
              <a:p>
                <a:endParaRPr sz="2400"/>
              </a:p>
            </p:txBody>
          </p:sp>
          <p:sp>
            <p:nvSpPr>
              <p:cNvPr id="8290" name="Google Shape;8290;p74"/>
              <p:cNvSpPr/>
              <p:nvPr/>
            </p:nvSpPr>
            <p:spPr>
              <a:xfrm>
                <a:off x="7080441" y="2105091"/>
                <a:ext cx="182750" cy="157141"/>
              </a:xfrm>
              <a:custGeom>
                <a:avLst/>
                <a:gdLst/>
                <a:ahLst/>
                <a:cxnLst/>
                <a:rect l="l" t="t" r="r" b="b"/>
                <a:pathLst>
                  <a:path w="52552" h="45188" fill="none" extrusionOk="0">
                    <a:moveTo>
                      <a:pt x="1" y="45188"/>
                    </a:moveTo>
                    <a:lnTo>
                      <a:pt x="52551" y="45188"/>
                    </a:lnTo>
                    <a:cubicBezTo>
                      <a:pt x="47211" y="20458"/>
                      <a:pt x="25899" y="1609"/>
                      <a:pt x="1" y="1"/>
                    </a:cubicBezTo>
                    <a:close/>
                  </a:path>
                </a:pathLst>
              </a:custGeom>
              <a:noFill/>
              <a:ln w="9525" cap="flat" cmpd="sng">
                <a:solidFill>
                  <a:srgbClr val="B3C3CE"/>
                </a:solidFill>
                <a:prstDash val="solid"/>
                <a:miter lim="12565"/>
                <a:headEnd type="none" w="sm" len="sm"/>
                <a:tailEnd type="none" w="sm" len="sm"/>
              </a:ln>
            </p:spPr>
            <p:txBody>
              <a:bodyPr spcFirstLastPara="1" wrap="square" lIns="121900" tIns="121900" rIns="121900" bIns="121900" anchor="ctr" anchorCtr="0">
                <a:noAutofit/>
              </a:bodyPr>
              <a:lstStyle/>
              <a:p>
                <a:endParaRPr sz="2400"/>
              </a:p>
            </p:txBody>
          </p:sp>
          <p:sp>
            <p:nvSpPr>
              <p:cNvPr id="8291" name="Google Shape;8291;p74"/>
              <p:cNvSpPr/>
              <p:nvPr/>
            </p:nvSpPr>
            <p:spPr>
              <a:xfrm>
                <a:off x="6872702" y="2287006"/>
                <a:ext cx="187378" cy="123364"/>
              </a:xfrm>
              <a:custGeom>
                <a:avLst/>
                <a:gdLst/>
                <a:ahLst/>
                <a:cxnLst/>
                <a:rect l="l" t="t" r="r" b="b"/>
                <a:pathLst>
                  <a:path w="53883" h="35475" fill="none" extrusionOk="0">
                    <a:moveTo>
                      <a:pt x="53883" y="1"/>
                    </a:moveTo>
                    <a:lnTo>
                      <a:pt x="239" y="1"/>
                    </a:lnTo>
                    <a:cubicBezTo>
                      <a:pt x="101" y="1634"/>
                      <a:pt x="13" y="3293"/>
                      <a:pt x="13" y="4964"/>
                    </a:cubicBezTo>
                    <a:lnTo>
                      <a:pt x="13" y="5266"/>
                    </a:lnTo>
                    <a:cubicBezTo>
                      <a:pt x="13" y="5454"/>
                      <a:pt x="0" y="6912"/>
                      <a:pt x="189" y="9312"/>
                    </a:cubicBezTo>
                    <a:lnTo>
                      <a:pt x="189" y="9375"/>
                    </a:lnTo>
                    <a:lnTo>
                      <a:pt x="189" y="9488"/>
                    </a:lnTo>
                    <a:lnTo>
                      <a:pt x="189" y="9488"/>
                    </a:lnTo>
                    <a:cubicBezTo>
                      <a:pt x="214" y="9802"/>
                      <a:pt x="252" y="10116"/>
                      <a:pt x="277" y="10443"/>
                    </a:cubicBezTo>
                    <a:cubicBezTo>
                      <a:pt x="314" y="10820"/>
                      <a:pt x="352" y="11185"/>
                      <a:pt x="390" y="11536"/>
                    </a:cubicBezTo>
                    <a:lnTo>
                      <a:pt x="440" y="11964"/>
                    </a:lnTo>
                    <a:lnTo>
                      <a:pt x="465" y="12140"/>
                    </a:lnTo>
                    <a:lnTo>
                      <a:pt x="503" y="12416"/>
                    </a:lnTo>
                    <a:lnTo>
                      <a:pt x="503" y="12466"/>
                    </a:lnTo>
                    <a:cubicBezTo>
                      <a:pt x="1194" y="18083"/>
                      <a:pt x="2840" y="26226"/>
                      <a:pt x="6610" y="35475"/>
                    </a:cubicBezTo>
                    <a:lnTo>
                      <a:pt x="53883" y="35475"/>
                    </a:lnTo>
                    <a:close/>
                  </a:path>
                </a:pathLst>
              </a:custGeom>
              <a:noFill/>
              <a:ln w="9525" cap="flat" cmpd="sng">
                <a:solidFill>
                  <a:srgbClr val="C9D4DC"/>
                </a:solidFill>
                <a:prstDash val="solid"/>
                <a:miter lim="12565"/>
                <a:headEnd type="none" w="sm" len="sm"/>
                <a:tailEnd type="none" w="sm" len="sm"/>
              </a:ln>
            </p:spPr>
            <p:txBody>
              <a:bodyPr spcFirstLastPara="1" wrap="square" lIns="121900" tIns="121900" rIns="121900" bIns="121900" anchor="ctr" anchorCtr="0">
                <a:noAutofit/>
              </a:bodyPr>
              <a:lstStyle/>
              <a:p>
                <a:endParaRPr sz="2400"/>
              </a:p>
            </p:txBody>
          </p:sp>
          <p:sp>
            <p:nvSpPr>
              <p:cNvPr id="8292" name="Google Shape;8292;p74"/>
              <p:cNvSpPr/>
              <p:nvPr/>
            </p:nvSpPr>
            <p:spPr>
              <a:xfrm>
                <a:off x="6902504" y="2430686"/>
                <a:ext cx="152902" cy="185984"/>
              </a:xfrm>
              <a:custGeom>
                <a:avLst/>
                <a:gdLst/>
                <a:ahLst/>
                <a:cxnLst/>
                <a:rect l="l" t="t" r="r" b="b"/>
                <a:pathLst>
                  <a:path w="43969" h="53482" fill="none" extrusionOk="0">
                    <a:moveTo>
                      <a:pt x="43968" y="1"/>
                    </a:moveTo>
                    <a:lnTo>
                      <a:pt x="0" y="1"/>
                    </a:lnTo>
                    <a:cubicBezTo>
                      <a:pt x="4235" y="8319"/>
                      <a:pt x="10254" y="17191"/>
                      <a:pt x="18837" y="25723"/>
                    </a:cubicBezTo>
                    <a:cubicBezTo>
                      <a:pt x="24454" y="31315"/>
                      <a:pt x="28638" y="37724"/>
                      <a:pt x="31302" y="44823"/>
                    </a:cubicBezTo>
                    <a:cubicBezTo>
                      <a:pt x="31792" y="46130"/>
                      <a:pt x="32194" y="47462"/>
                      <a:pt x="32508" y="48819"/>
                    </a:cubicBezTo>
                    <a:cubicBezTo>
                      <a:pt x="33111" y="51534"/>
                      <a:pt x="35524" y="53469"/>
                      <a:pt x="38301" y="53481"/>
                    </a:cubicBezTo>
                    <a:lnTo>
                      <a:pt x="43968" y="53481"/>
                    </a:lnTo>
                    <a:close/>
                  </a:path>
                </a:pathLst>
              </a:custGeom>
              <a:noFill/>
              <a:ln w="9525" cap="flat" cmpd="sng">
                <a:solidFill>
                  <a:srgbClr val="DBE3E8"/>
                </a:solidFill>
                <a:prstDash val="solid"/>
                <a:miter lim="12565"/>
                <a:headEnd type="none" w="sm" len="sm"/>
                <a:tailEnd type="none" w="sm" len="sm"/>
              </a:ln>
            </p:spPr>
            <p:txBody>
              <a:bodyPr spcFirstLastPara="1" wrap="square" lIns="121900" tIns="121900" rIns="121900" bIns="121900" anchor="ctr" anchorCtr="0">
                <a:noAutofit/>
              </a:bodyPr>
              <a:lstStyle/>
              <a:p>
                <a:endParaRPr sz="2400"/>
              </a:p>
            </p:txBody>
          </p:sp>
          <p:sp>
            <p:nvSpPr>
              <p:cNvPr id="8293" name="Google Shape;8293;p74"/>
              <p:cNvSpPr/>
              <p:nvPr/>
            </p:nvSpPr>
            <p:spPr>
              <a:xfrm>
                <a:off x="6877289" y="2104831"/>
                <a:ext cx="182791" cy="157141"/>
              </a:xfrm>
              <a:custGeom>
                <a:avLst/>
                <a:gdLst/>
                <a:ahLst/>
                <a:cxnLst/>
                <a:rect l="l" t="t" r="r" b="b"/>
                <a:pathLst>
                  <a:path w="52564" h="45188" fill="none" extrusionOk="0">
                    <a:moveTo>
                      <a:pt x="52564" y="45187"/>
                    </a:moveTo>
                    <a:lnTo>
                      <a:pt x="52564" y="0"/>
                    </a:lnTo>
                    <a:cubicBezTo>
                      <a:pt x="26653" y="1621"/>
                      <a:pt x="5354" y="20470"/>
                      <a:pt x="1" y="45187"/>
                    </a:cubicBezTo>
                    <a:close/>
                  </a:path>
                </a:pathLst>
              </a:custGeom>
              <a:noFill/>
              <a:ln w="9525" cap="flat" cmpd="sng">
                <a:solidFill>
                  <a:srgbClr val="8FA1AF"/>
                </a:solidFill>
                <a:prstDash val="solid"/>
                <a:miter lim="12565"/>
                <a:headEnd type="none" w="sm" len="sm"/>
                <a:tailEnd type="none" w="sm" len="sm"/>
              </a:ln>
            </p:spPr>
            <p:txBody>
              <a:bodyPr spcFirstLastPara="1" wrap="square" lIns="121900" tIns="121900" rIns="121900" bIns="121900" anchor="ctr" anchorCtr="0">
                <a:noAutofit/>
              </a:bodyPr>
              <a:lstStyle/>
              <a:p>
                <a:endParaRPr sz="2400"/>
              </a:p>
            </p:txBody>
          </p:sp>
          <p:sp>
            <p:nvSpPr>
              <p:cNvPr id="8294" name="Google Shape;8294;p74"/>
              <p:cNvSpPr/>
              <p:nvPr/>
            </p:nvSpPr>
            <p:spPr>
              <a:xfrm>
                <a:off x="7080441" y="2430686"/>
                <a:ext cx="152860" cy="185938"/>
              </a:xfrm>
              <a:custGeom>
                <a:avLst/>
                <a:gdLst/>
                <a:ahLst/>
                <a:cxnLst/>
                <a:rect l="l" t="t" r="r" b="b"/>
                <a:pathLst>
                  <a:path w="43957" h="53469" fill="none" extrusionOk="0">
                    <a:moveTo>
                      <a:pt x="1" y="1"/>
                    </a:moveTo>
                    <a:lnTo>
                      <a:pt x="1" y="53469"/>
                    </a:lnTo>
                    <a:lnTo>
                      <a:pt x="5668" y="53469"/>
                    </a:lnTo>
                    <a:cubicBezTo>
                      <a:pt x="8445" y="53456"/>
                      <a:pt x="10845" y="51521"/>
                      <a:pt x="11448" y="48819"/>
                    </a:cubicBezTo>
                    <a:cubicBezTo>
                      <a:pt x="11762" y="47450"/>
                      <a:pt x="12165" y="46118"/>
                      <a:pt x="12655" y="44811"/>
                    </a:cubicBezTo>
                    <a:cubicBezTo>
                      <a:pt x="15319" y="37724"/>
                      <a:pt x="19503" y="31302"/>
                      <a:pt x="25120" y="25723"/>
                    </a:cubicBezTo>
                    <a:cubicBezTo>
                      <a:pt x="33703" y="17191"/>
                      <a:pt x="39722" y="8319"/>
                      <a:pt x="43956" y="1"/>
                    </a:cubicBezTo>
                    <a:close/>
                  </a:path>
                </a:pathLst>
              </a:custGeom>
              <a:noFill/>
              <a:ln w="9525" cap="flat" cmpd="sng">
                <a:solidFill>
                  <a:srgbClr val="374F66"/>
                </a:solidFill>
                <a:prstDash val="solid"/>
                <a:miter lim="12565"/>
                <a:headEnd type="none" w="sm" len="sm"/>
                <a:tailEnd type="none" w="sm" len="sm"/>
              </a:ln>
            </p:spPr>
            <p:txBody>
              <a:bodyPr spcFirstLastPara="1" wrap="square" lIns="121900" tIns="121900" rIns="121900" bIns="121900" anchor="ctr" anchorCtr="0">
                <a:noAutofit/>
              </a:bodyPr>
              <a:lstStyle/>
              <a:p>
                <a:endParaRPr sz="2400"/>
              </a:p>
            </p:txBody>
          </p:sp>
          <p:grpSp>
            <p:nvGrpSpPr>
              <p:cNvPr id="8295" name="Google Shape;8295;p74"/>
              <p:cNvGrpSpPr/>
              <p:nvPr/>
            </p:nvGrpSpPr>
            <p:grpSpPr>
              <a:xfrm>
                <a:off x="6836957" y="2068734"/>
                <a:ext cx="461892" cy="721067"/>
                <a:chOff x="6836957" y="2068734"/>
                <a:chExt cx="461892" cy="721067"/>
              </a:xfrm>
            </p:grpSpPr>
            <p:sp>
              <p:nvSpPr>
                <p:cNvPr id="8296" name="Google Shape;8296;p74"/>
                <p:cNvSpPr/>
                <p:nvPr/>
              </p:nvSpPr>
              <p:spPr>
                <a:xfrm>
                  <a:off x="6996059" y="2711098"/>
                  <a:ext cx="143729" cy="78703"/>
                </a:xfrm>
                <a:custGeom>
                  <a:avLst/>
                  <a:gdLst/>
                  <a:ahLst/>
                  <a:cxnLst/>
                  <a:rect l="l" t="t" r="r" b="b"/>
                  <a:pathLst>
                    <a:path w="41331" h="22632" fill="none" extrusionOk="0">
                      <a:moveTo>
                        <a:pt x="20659" y="22632"/>
                      </a:moveTo>
                      <a:lnTo>
                        <a:pt x="20659" y="22632"/>
                      </a:lnTo>
                      <a:cubicBezTo>
                        <a:pt x="19252" y="22632"/>
                        <a:pt x="1" y="15658"/>
                        <a:pt x="1" y="5253"/>
                      </a:cubicBezTo>
                      <a:lnTo>
                        <a:pt x="1" y="0"/>
                      </a:lnTo>
                      <a:lnTo>
                        <a:pt x="41318" y="0"/>
                      </a:lnTo>
                      <a:lnTo>
                        <a:pt x="41318" y="5253"/>
                      </a:lnTo>
                      <a:cubicBezTo>
                        <a:pt x="41330" y="14125"/>
                        <a:pt x="22079" y="22632"/>
                        <a:pt x="20659" y="22632"/>
                      </a:cubicBezTo>
                      <a:close/>
                    </a:path>
                  </a:pathLst>
                </a:custGeom>
                <a:noFill/>
                <a:ln w="9525" cap="flat" cmpd="sng">
                  <a:solidFill>
                    <a:srgbClr val="E3E7EA"/>
                  </a:solidFill>
                  <a:prstDash val="solid"/>
                  <a:miter lim="12565"/>
                  <a:headEnd type="none" w="sm" len="sm"/>
                  <a:tailEnd type="none" w="sm" len="sm"/>
                </a:ln>
              </p:spPr>
              <p:txBody>
                <a:bodyPr spcFirstLastPara="1" wrap="square" lIns="121900" tIns="121900" rIns="121900" bIns="121900" anchor="ctr" anchorCtr="0">
                  <a:noAutofit/>
                </a:bodyPr>
                <a:lstStyle/>
                <a:p>
                  <a:endParaRPr sz="2400"/>
                </a:p>
              </p:txBody>
            </p:sp>
            <p:sp>
              <p:nvSpPr>
                <p:cNvPr id="8297" name="Google Shape;8297;p74"/>
                <p:cNvSpPr/>
                <p:nvPr/>
              </p:nvSpPr>
              <p:spPr>
                <a:xfrm>
                  <a:off x="6996059" y="2647693"/>
                  <a:ext cx="143683" cy="88753"/>
                </a:xfrm>
                <a:custGeom>
                  <a:avLst/>
                  <a:gdLst/>
                  <a:ahLst/>
                  <a:cxnLst/>
                  <a:rect l="l" t="t" r="r" b="b"/>
                  <a:pathLst>
                    <a:path w="41318" h="25522" fill="none" extrusionOk="0">
                      <a:moveTo>
                        <a:pt x="667" y="0"/>
                      </a:moveTo>
                      <a:lnTo>
                        <a:pt x="40652" y="0"/>
                      </a:lnTo>
                      <a:cubicBezTo>
                        <a:pt x="41016" y="0"/>
                        <a:pt x="41318" y="980"/>
                        <a:pt x="41318" y="2199"/>
                      </a:cubicBezTo>
                      <a:lnTo>
                        <a:pt x="41318" y="23323"/>
                      </a:lnTo>
                      <a:cubicBezTo>
                        <a:pt x="41318" y="24542"/>
                        <a:pt x="41016" y="25522"/>
                        <a:pt x="40652" y="25522"/>
                      </a:cubicBezTo>
                      <a:lnTo>
                        <a:pt x="667" y="25522"/>
                      </a:lnTo>
                      <a:cubicBezTo>
                        <a:pt x="302" y="25522"/>
                        <a:pt x="1" y="24542"/>
                        <a:pt x="1" y="23323"/>
                      </a:cubicBezTo>
                      <a:lnTo>
                        <a:pt x="1" y="2187"/>
                      </a:lnTo>
                      <a:cubicBezTo>
                        <a:pt x="1" y="980"/>
                        <a:pt x="302" y="0"/>
                        <a:pt x="667" y="0"/>
                      </a:cubicBezTo>
                      <a:close/>
                    </a:path>
                  </a:pathLst>
                </a:custGeom>
                <a:noFill/>
                <a:ln w="9525" cap="flat" cmpd="sng">
                  <a:solidFill>
                    <a:srgbClr val="E3E7EA"/>
                  </a:solidFill>
                  <a:prstDash val="solid"/>
                  <a:miter lim="12565"/>
                  <a:headEnd type="none" w="sm" len="sm"/>
                  <a:tailEnd type="none" w="sm" len="sm"/>
                </a:ln>
              </p:spPr>
              <p:txBody>
                <a:bodyPr spcFirstLastPara="1" wrap="square" lIns="121900" tIns="121900" rIns="121900" bIns="121900" anchor="ctr" anchorCtr="0">
                  <a:noAutofit/>
                </a:bodyPr>
                <a:lstStyle/>
                <a:p>
                  <a:endParaRPr sz="2400"/>
                </a:p>
              </p:txBody>
            </p:sp>
            <p:sp>
              <p:nvSpPr>
                <p:cNvPr id="8298" name="Google Shape;8298;p74"/>
                <p:cNvSpPr/>
                <p:nvPr/>
              </p:nvSpPr>
              <p:spPr>
                <a:xfrm>
                  <a:off x="6990467" y="2723683"/>
                  <a:ext cx="154870" cy="12721"/>
                </a:xfrm>
                <a:custGeom>
                  <a:avLst/>
                  <a:gdLst/>
                  <a:ahLst/>
                  <a:cxnLst/>
                  <a:rect l="l" t="t" r="r" b="b"/>
                  <a:pathLst>
                    <a:path w="44535" h="3658" fill="none" extrusionOk="0">
                      <a:moveTo>
                        <a:pt x="327" y="0"/>
                      </a:moveTo>
                      <a:lnTo>
                        <a:pt x="44207" y="0"/>
                      </a:lnTo>
                      <a:cubicBezTo>
                        <a:pt x="44383" y="0"/>
                        <a:pt x="44534" y="139"/>
                        <a:pt x="44534" y="327"/>
                      </a:cubicBezTo>
                      <a:lnTo>
                        <a:pt x="44534" y="3343"/>
                      </a:lnTo>
                      <a:cubicBezTo>
                        <a:pt x="44534" y="3519"/>
                        <a:pt x="44383" y="3657"/>
                        <a:pt x="44207" y="3657"/>
                      </a:cubicBezTo>
                      <a:lnTo>
                        <a:pt x="327" y="3657"/>
                      </a:lnTo>
                      <a:cubicBezTo>
                        <a:pt x="151" y="3657"/>
                        <a:pt x="0" y="3519"/>
                        <a:pt x="0" y="3343"/>
                      </a:cubicBezTo>
                      <a:lnTo>
                        <a:pt x="0" y="327"/>
                      </a:lnTo>
                      <a:cubicBezTo>
                        <a:pt x="0" y="139"/>
                        <a:pt x="151" y="0"/>
                        <a:pt x="327" y="0"/>
                      </a:cubicBezTo>
                      <a:close/>
                    </a:path>
                  </a:pathLst>
                </a:custGeom>
                <a:noFill/>
                <a:ln w="9525" cap="flat" cmpd="sng">
                  <a:solidFill>
                    <a:srgbClr val="EEF0F2"/>
                  </a:solidFill>
                  <a:prstDash val="solid"/>
                  <a:miter lim="12565"/>
                  <a:headEnd type="none" w="sm" len="sm"/>
                  <a:tailEnd type="none" w="sm" len="sm"/>
                </a:ln>
              </p:spPr>
              <p:txBody>
                <a:bodyPr spcFirstLastPara="1" wrap="square" lIns="121900" tIns="121900" rIns="121900" bIns="121900" anchor="ctr" anchorCtr="0">
                  <a:noAutofit/>
                </a:bodyPr>
                <a:lstStyle/>
                <a:p>
                  <a:endParaRPr sz="2400"/>
                </a:p>
              </p:txBody>
            </p:sp>
            <p:sp>
              <p:nvSpPr>
                <p:cNvPr id="8299" name="Google Shape;8299;p74"/>
                <p:cNvSpPr/>
                <p:nvPr/>
              </p:nvSpPr>
              <p:spPr>
                <a:xfrm>
                  <a:off x="6990467" y="2698339"/>
                  <a:ext cx="154870" cy="12762"/>
                </a:xfrm>
                <a:custGeom>
                  <a:avLst/>
                  <a:gdLst/>
                  <a:ahLst/>
                  <a:cxnLst/>
                  <a:rect l="l" t="t" r="r" b="b"/>
                  <a:pathLst>
                    <a:path w="44535" h="3670" fill="none" extrusionOk="0">
                      <a:moveTo>
                        <a:pt x="42700" y="3669"/>
                      </a:moveTo>
                      <a:lnTo>
                        <a:pt x="1835" y="3669"/>
                      </a:lnTo>
                      <a:cubicBezTo>
                        <a:pt x="830" y="3657"/>
                        <a:pt x="13" y="2840"/>
                        <a:pt x="0" y="1835"/>
                      </a:cubicBezTo>
                      <a:lnTo>
                        <a:pt x="0" y="1835"/>
                      </a:lnTo>
                      <a:cubicBezTo>
                        <a:pt x="13" y="817"/>
                        <a:pt x="830" y="0"/>
                        <a:pt x="1835" y="0"/>
                      </a:cubicBezTo>
                      <a:lnTo>
                        <a:pt x="42700" y="0"/>
                      </a:lnTo>
                      <a:cubicBezTo>
                        <a:pt x="43717" y="0"/>
                        <a:pt x="44534" y="817"/>
                        <a:pt x="44534" y="1835"/>
                      </a:cubicBezTo>
                      <a:lnTo>
                        <a:pt x="44534" y="1835"/>
                      </a:lnTo>
                      <a:cubicBezTo>
                        <a:pt x="44534" y="2840"/>
                        <a:pt x="43717" y="3657"/>
                        <a:pt x="42700" y="3669"/>
                      </a:cubicBezTo>
                      <a:close/>
                    </a:path>
                  </a:pathLst>
                </a:custGeom>
                <a:noFill/>
                <a:ln w="9525" cap="flat" cmpd="sng">
                  <a:solidFill>
                    <a:srgbClr val="EEF0F2"/>
                  </a:solidFill>
                  <a:prstDash val="solid"/>
                  <a:miter lim="12565"/>
                  <a:headEnd type="none" w="sm" len="sm"/>
                  <a:tailEnd type="none" w="sm" len="sm"/>
                </a:ln>
              </p:spPr>
              <p:txBody>
                <a:bodyPr spcFirstLastPara="1" wrap="square" lIns="121900" tIns="121900" rIns="121900" bIns="121900" anchor="ctr" anchorCtr="0">
                  <a:noAutofit/>
                </a:bodyPr>
                <a:lstStyle/>
                <a:p>
                  <a:endParaRPr sz="2400"/>
                </a:p>
              </p:txBody>
            </p:sp>
            <p:sp>
              <p:nvSpPr>
                <p:cNvPr id="8300" name="Google Shape;8300;p74"/>
                <p:cNvSpPr/>
                <p:nvPr/>
              </p:nvSpPr>
              <p:spPr>
                <a:xfrm>
                  <a:off x="6990467" y="2647648"/>
                  <a:ext cx="154870" cy="12762"/>
                </a:xfrm>
                <a:custGeom>
                  <a:avLst/>
                  <a:gdLst/>
                  <a:ahLst/>
                  <a:cxnLst/>
                  <a:rect l="l" t="t" r="r" b="b"/>
                  <a:pathLst>
                    <a:path w="44535" h="3670" fill="none" extrusionOk="0">
                      <a:moveTo>
                        <a:pt x="42700" y="3670"/>
                      </a:moveTo>
                      <a:lnTo>
                        <a:pt x="1835" y="3670"/>
                      </a:lnTo>
                      <a:cubicBezTo>
                        <a:pt x="830" y="3670"/>
                        <a:pt x="13" y="2853"/>
                        <a:pt x="0" y="1835"/>
                      </a:cubicBezTo>
                      <a:lnTo>
                        <a:pt x="0" y="1835"/>
                      </a:lnTo>
                      <a:cubicBezTo>
                        <a:pt x="13" y="830"/>
                        <a:pt x="830" y="13"/>
                        <a:pt x="1835" y="1"/>
                      </a:cubicBezTo>
                      <a:lnTo>
                        <a:pt x="42700" y="1"/>
                      </a:lnTo>
                      <a:cubicBezTo>
                        <a:pt x="43717" y="13"/>
                        <a:pt x="44534" y="830"/>
                        <a:pt x="44534" y="1835"/>
                      </a:cubicBezTo>
                      <a:lnTo>
                        <a:pt x="44534" y="1835"/>
                      </a:lnTo>
                      <a:cubicBezTo>
                        <a:pt x="44534" y="2853"/>
                        <a:pt x="43717" y="3670"/>
                        <a:pt x="42700" y="3670"/>
                      </a:cubicBezTo>
                      <a:close/>
                    </a:path>
                  </a:pathLst>
                </a:custGeom>
                <a:noFill/>
                <a:ln w="9525" cap="flat" cmpd="sng">
                  <a:solidFill>
                    <a:srgbClr val="EEF0F2"/>
                  </a:solidFill>
                  <a:prstDash val="solid"/>
                  <a:miter lim="12565"/>
                  <a:headEnd type="none" w="sm" len="sm"/>
                  <a:tailEnd type="none" w="sm" len="sm"/>
                </a:ln>
              </p:spPr>
              <p:txBody>
                <a:bodyPr spcFirstLastPara="1" wrap="square" lIns="121900" tIns="121900" rIns="121900" bIns="121900" anchor="ctr" anchorCtr="0">
                  <a:noAutofit/>
                </a:bodyPr>
                <a:lstStyle/>
                <a:p>
                  <a:endParaRPr sz="2400"/>
                </a:p>
              </p:txBody>
            </p:sp>
            <p:sp>
              <p:nvSpPr>
                <p:cNvPr id="8301" name="Google Shape;8301;p74"/>
                <p:cNvSpPr/>
                <p:nvPr/>
              </p:nvSpPr>
              <p:spPr>
                <a:xfrm>
                  <a:off x="6990467" y="2672992"/>
                  <a:ext cx="154870" cy="12766"/>
                </a:xfrm>
                <a:custGeom>
                  <a:avLst/>
                  <a:gdLst/>
                  <a:ahLst/>
                  <a:cxnLst/>
                  <a:rect l="l" t="t" r="r" b="b"/>
                  <a:pathLst>
                    <a:path w="44535" h="3671" fill="none" extrusionOk="0">
                      <a:moveTo>
                        <a:pt x="42700" y="3670"/>
                      </a:moveTo>
                      <a:lnTo>
                        <a:pt x="1835" y="3670"/>
                      </a:lnTo>
                      <a:cubicBezTo>
                        <a:pt x="817" y="3670"/>
                        <a:pt x="0" y="2841"/>
                        <a:pt x="0" y="1836"/>
                      </a:cubicBezTo>
                      <a:lnTo>
                        <a:pt x="0" y="1836"/>
                      </a:lnTo>
                      <a:cubicBezTo>
                        <a:pt x="13" y="818"/>
                        <a:pt x="830" y="1"/>
                        <a:pt x="1835" y="1"/>
                      </a:cubicBezTo>
                      <a:lnTo>
                        <a:pt x="42700" y="1"/>
                      </a:lnTo>
                      <a:cubicBezTo>
                        <a:pt x="43717" y="1"/>
                        <a:pt x="44534" y="818"/>
                        <a:pt x="44534" y="1836"/>
                      </a:cubicBezTo>
                      <a:lnTo>
                        <a:pt x="44534" y="1836"/>
                      </a:lnTo>
                      <a:cubicBezTo>
                        <a:pt x="44534" y="2841"/>
                        <a:pt x="43717" y="3670"/>
                        <a:pt x="42700" y="3670"/>
                      </a:cubicBezTo>
                      <a:close/>
                    </a:path>
                  </a:pathLst>
                </a:custGeom>
                <a:noFill/>
                <a:ln w="9525" cap="flat" cmpd="sng">
                  <a:solidFill>
                    <a:srgbClr val="EEF0F2"/>
                  </a:solidFill>
                  <a:prstDash val="solid"/>
                  <a:miter lim="12565"/>
                  <a:headEnd type="none" w="sm" len="sm"/>
                  <a:tailEnd type="none" w="sm" len="sm"/>
                </a:ln>
              </p:spPr>
              <p:txBody>
                <a:bodyPr spcFirstLastPara="1" wrap="square" lIns="121900" tIns="121900" rIns="121900" bIns="121900" anchor="ctr" anchorCtr="0">
                  <a:noAutofit/>
                </a:bodyPr>
                <a:lstStyle/>
                <a:p>
                  <a:endParaRPr sz="2400"/>
                </a:p>
              </p:txBody>
            </p:sp>
            <p:sp>
              <p:nvSpPr>
                <p:cNvPr id="8302" name="Google Shape;8302;p74"/>
                <p:cNvSpPr/>
                <p:nvPr/>
              </p:nvSpPr>
              <p:spPr>
                <a:xfrm>
                  <a:off x="6836957" y="2068734"/>
                  <a:ext cx="461892" cy="589756"/>
                </a:xfrm>
                <a:custGeom>
                  <a:avLst/>
                  <a:gdLst/>
                  <a:ahLst/>
                  <a:cxnLst/>
                  <a:rect l="l" t="t" r="r" b="b"/>
                  <a:pathLst>
                    <a:path w="132823" h="169592" fill="none" extrusionOk="0">
                      <a:moveTo>
                        <a:pt x="132307" y="74442"/>
                      </a:moveTo>
                      <a:cubicBezTo>
                        <a:pt x="132332" y="74278"/>
                        <a:pt x="132345" y="74127"/>
                        <a:pt x="132357" y="73977"/>
                      </a:cubicBezTo>
                      <a:cubicBezTo>
                        <a:pt x="132408" y="73562"/>
                        <a:pt x="132458" y="73135"/>
                        <a:pt x="132496" y="72720"/>
                      </a:cubicBezTo>
                      <a:cubicBezTo>
                        <a:pt x="132533" y="72343"/>
                        <a:pt x="132558" y="71991"/>
                        <a:pt x="132584" y="71639"/>
                      </a:cubicBezTo>
                      <a:cubicBezTo>
                        <a:pt x="132584" y="71577"/>
                        <a:pt x="132596" y="71501"/>
                        <a:pt x="132609" y="71438"/>
                      </a:cubicBezTo>
                      <a:cubicBezTo>
                        <a:pt x="132759" y="69754"/>
                        <a:pt x="132822" y="68071"/>
                        <a:pt x="132797" y="66387"/>
                      </a:cubicBezTo>
                      <a:cubicBezTo>
                        <a:pt x="132797" y="29719"/>
                        <a:pt x="103079" y="1"/>
                        <a:pt x="66411" y="1"/>
                      </a:cubicBezTo>
                      <a:cubicBezTo>
                        <a:pt x="29744" y="1"/>
                        <a:pt x="25" y="29719"/>
                        <a:pt x="25" y="66387"/>
                      </a:cubicBezTo>
                      <a:cubicBezTo>
                        <a:pt x="0" y="68071"/>
                        <a:pt x="63" y="69754"/>
                        <a:pt x="214" y="71438"/>
                      </a:cubicBezTo>
                      <a:cubicBezTo>
                        <a:pt x="214" y="71501"/>
                        <a:pt x="226" y="71577"/>
                        <a:pt x="239" y="71639"/>
                      </a:cubicBezTo>
                      <a:cubicBezTo>
                        <a:pt x="264" y="71991"/>
                        <a:pt x="289" y="72343"/>
                        <a:pt x="327" y="72720"/>
                      </a:cubicBezTo>
                      <a:cubicBezTo>
                        <a:pt x="365" y="73135"/>
                        <a:pt x="415" y="73562"/>
                        <a:pt x="465" y="73977"/>
                      </a:cubicBezTo>
                      <a:cubicBezTo>
                        <a:pt x="478" y="74127"/>
                        <a:pt x="490" y="74278"/>
                        <a:pt x="515" y="74442"/>
                      </a:cubicBezTo>
                      <a:cubicBezTo>
                        <a:pt x="528" y="74617"/>
                        <a:pt x="553" y="74806"/>
                        <a:pt x="578" y="74994"/>
                      </a:cubicBezTo>
                      <a:cubicBezTo>
                        <a:pt x="2187" y="87887"/>
                        <a:pt x="8306" y="113182"/>
                        <a:pt x="31390" y="136140"/>
                      </a:cubicBezTo>
                      <a:cubicBezTo>
                        <a:pt x="35926" y="140652"/>
                        <a:pt x="39545" y="146030"/>
                        <a:pt x="41782" y="152036"/>
                      </a:cubicBezTo>
                      <a:cubicBezTo>
                        <a:pt x="42775" y="154650"/>
                        <a:pt x="43164" y="157176"/>
                        <a:pt x="43177" y="158985"/>
                      </a:cubicBezTo>
                      <a:cubicBezTo>
                        <a:pt x="43202" y="166299"/>
                        <a:pt x="42976" y="169591"/>
                        <a:pt x="66411" y="169591"/>
                      </a:cubicBezTo>
                      <a:cubicBezTo>
                        <a:pt x="89834" y="169591"/>
                        <a:pt x="89621" y="166286"/>
                        <a:pt x="89646" y="158985"/>
                      </a:cubicBezTo>
                      <a:cubicBezTo>
                        <a:pt x="89646" y="157176"/>
                        <a:pt x="90048" y="154650"/>
                        <a:pt x="91041" y="152036"/>
                      </a:cubicBezTo>
                      <a:cubicBezTo>
                        <a:pt x="93277" y="146042"/>
                        <a:pt x="96896" y="140652"/>
                        <a:pt x="101433" y="136140"/>
                      </a:cubicBezTo>
                      <a:cubicBezTo>
                        <a:pt x="124516" y="113182"/>
                        <a:pt x="130636" y="87887"/>
                        <a:pt x="132244" y="74994"/>
                      </a:cubicBezTo>
                      <a:cubicBezTo>
                        <a:pt x="132269" y="74806"/>
                        <a:pt x="132295" y="74617"/>
                        <a:pt x="132307" y="74442"/>
                      </a:cubicBezTo>
                      <a:close/>
                    </a:path>
                  </a:pathLst>
                </a:custGeom>
                <a:noFill/>
                <a:ln w="9525" cap="flat" cmpd="sng">
                  <a:solidFill>
                    <a:srgbClr val="FEFEFE"/>
                  </a:solidFill>
                  <a:prstDash val="solid"/>
                  <a:miter lim="12565"/>
                  <a:headEnd type="none" w="sm" len="sm"/>
                  <a:tailEnd type="none" w="sm" len="sm"/>
                </a:ln>
              </p:spPr>
              <p:txBody>
                <a:bodyPr spcFirstLastPara="1" wrap="square" lIns="121900" tIns="121900" rIns="121900" bIns="121900" anchor="ctr" anchorCtr="0">
                  <a:noAutofit/>
                </a:bodyPr>
                <a:lstStyle/>
                <a:p>
                  <a:endParaRPr sz="2400"/>
                </a:p>
              </p:txBody>
            </p:sp>
          </p:grpSp>
        </p:grpSp>
      </p:grpSp>
      <p:grpSp>
        <p:nvGrpSpPr>
          <p:cNvPr id="8303" name="Google Shape;8303;p74"/>
          <p:cNvGrpSpPr/>
          <p:nvPr/>
        </p:nvGrpSpPr>
        <p:grpSpPr>
          <a:xfrm>
            <a:off x="3216357" y="2477529"/>
            <a:ext cx="950103" cy="949832"/>
            <a:chOff x="2559249" y="2069323"/>
            <a:chExt cx="685566" cy="685634"/>
          </a:xfrm>
        </p:grpSpPr>
        <p:sp>
          <p:nvSpPr>
            <p:cNvPr id="8304" name="Google Shape;8304;p74"/>
            <p:cNvSpPr/>
            <p:nvPr/>
          </p:nvSpPr>
          <p:spPr>
            <a:xfrm>
              <a:off x="2637836" y="2532965"/>
              <a:ext cx="376180" cy="221993"/>
            </a:xfrm>
            <a:custGeom>
              <a:avLst/>
              <a:gdLst/>
              <a:ahLst/>
              <a:cxnLst/>
              <a:rect l="l" t="t" r="r" b="b"/>
              <a:pathLst>
                <a:path w="114864" h="67784" extrusionOk="0">
                  <a:moveTo>
                    <a:pt x="106357" y="13065"/>
                  </a:moveTo>
                  <a:cubicBezTo>
                    <a:pt x="104189" y="14178"/>
                    <a:pt x="101932" y="15164"/>
                    <a:pt x="99610" y="15997"/>
                  </a:cubicBezTo>
                  <a:cubicBezTo>
                    <a:pt x="99509" y="16034"/>
                    <a:pt x="99407" y="16071"/>
                    <a:pt x="99307" y="16108"/>
                  </a:cubicBezTo>
                  <a:lnTo>
                    <a:pt x="99307" y="16108"/>
                  </a:lnTo>
                  <a:cubicBezTo>
                    <a:pt x="101716" y="15259"/>
                    <a:pt x="104072" y="14244"/>
                    <a:pt x="106357" y="13065"/>
                  </a:cubicBezTo>
                  <a:close/>
                  <a:moveTo>
                    <a:pt x="28508" y="0"/>
                  </a:moveTo>
                  <a:cubicBezTo>
                    <a:pt x="24492" y="0"/>
                    <a:pt x="20462" y="1024"/>
                    <a:pt x="16807" y="3134"/>
                  </a:cubicBezTo>
                  <a:lnTo>
                    <a:pt x="16196" y="3489"/>
                  </a:lnTo>
                  <a:cubicBezTo>
                    <a:pt x="1800" y="11798"/>
                    <a:pt x="1" y="31827"/>
                    <a:pt x="12628" y="42646"/>
                  </a:cubicBezTo>
                  <a:cubicBezTo>
                    <a:pt x="28344" y="56100"/>
                    <a:pt x="48088" y="64977"/>
                    <a:pt x="69813" y="67214"/>
                  </a:cubicBezTo>
                  <a:cubicBezTo>
                    <a:pt x="70015" y="67229"/>
                    <a:pt x="70217" y="67254"/>
                    <a:pt x="70424" y="67273"/>
                  </a:cubicBezTo>
                  <a:cubicBezTo>
                    <a:pt x="70803" y="67313"/>
                    <a:pt x="71193" y="67347"/>
                    <a:pt x="71572" y="67377"/>
                  </a:cubicBezTo>
                  <a:cubicBezTo>
                    <a:pt x="72085" y="67421"/>
                    <a:pt x="72592" y="67465"/>
                    <a:pt x="73100" y="67500"/>
                  </a:cubicBezTo>
                  <a:lnTo>
                    <a:pt x="73445" y="67525"/>
                  </a:lnTo>
                  <a:cubicBezTo>
                    <a:pt x="75888" y="67697"/>
                    <a:pt x="78340" y="67783"/>
                    <a:pt x="80797" y="67783"/>
                  </a:cubicBezTo>
                  <a:cubicBezTo>
                    <a:pt x="92212" y="67783"/>
                    <a:pt x="103723" y="65913"/>
                    <a:pt x="114864" y="62044"/>
                  </a:cubicBezTo>
                  <a:lnTo>
                    <a:pt x="114864" y="62044"/>
                  </a:lnTo>
                  <a:cubicBezTo>
                    <a:pt x="112427" y="62820"/>
                    <a:pt x="109978" y="63185"/>
                    <a:pt x="107581" y="63185"/>
                  </a:cubicBezTo>
                  <a:cubicBezTo>
                    <a:pt x="94740" y="63185"/>
                    <a:pt x="83396" y="52710"/>
                    <a:pt x="83396" y="38875"/>
                  </a:cubicBezTo>
                  <a:cubicBezTo>
                    <a:pt x="83396" y="28688"/>
                    <a:pt x="89785" y="19663"/>
                    <a:pt x="99307" y="16108"/>
                  </a:cubicBezTo>
                  <a:lnTo>
                    <a:pt x="99307" y="16108"/>
                  </a:lnTo>
                  <a:cubicBezTo>
                    <a:pt x="93355" y="18205"/>
                    <a:pt x="87080" y="19284"/>
                    <a:pt x="80750" y="19284"/>
                  </a:cubicBezTo>
                  <a:cubicBezTo>
                    <a:pt x="79680" y="19284"/>
                    <a:pt x="78608" y="19253"/>
                    <a:pt x="77536" y="19191"/>
                  </a:cubicBezTo>
                  <a:cubicBezTo>
                    <a:pt x="77230" y="19171"/>
                    <a:pt x="76920" y="19146"/>
                    <a:pt x="76609" y="19127"/>
                  </a:cubicBezTo>
                  <a:cubicBezTo>
                    <a:pt x="76077" y="19092"/>
                    <a:pt x="75554" y="19048"/>
                    <a:pt x="75022" y="18999"/>
                  </a:cubicBezTo>
                  <a:cubicBezTo>
                    <a:pt x="74948" y="18994"/>
                    <a:pt x="74869" y="18979"/>
                    <a:pt x="74795" y="18974"/>
                  </a:cubicBezTo>
                  <a:cubicBezTo>
                    <a:pt x="73346" y="18821"/>
                    <a:pt x="71912" y="18609"/>
                    <a:pt x="70483" y="18353"/>
                  </a:cubicBezTo>
                  <a:cubicBezTo>
                    <a:pt x="70414" y="18338"/>
                    <a:pt x="70340" y="18333"/>
                    <a:pt x="70276" y="18323"/>
                  </a:cubicBezTo>
                  <a:cubicBezTo>
                    <a:pt x="60651" y="16515"/>
                    <a:pt x="51671" y="12222"/>
                    <a:pt x="44234" y="5859"/>
                  </a:cubicBezTo>
                  <a:cubicBezTo>
                    <a:pt x="39736" y="2011"/>
                    <a:pt x="34136" y="0"/>
                    <a:pt x="28508" y="0"/>
                  </a:cubicBezTo>
                  <a:close/>
                </a:path>
              </a:pathLst>
            </a:cu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305" name="Google Shape;8305;p74"/>
            <p:cNvSpPr/>
            <p:nvPr/>
          </p:nvSpPr>
          <p:spPr>
            <a:xfrm>
              <a:off x="2910955" y="2421038"/>
              <a:ext cx="327385" cy="318821"/>
            </a:xfrm>
            <a:custGeom>
              <a:avLst/>
              <a:gdLst/>
              <a:ahLst/>
              <a:cxnLst/>
              <a:rect l="l" t="t" r="r" b="b"/>
              <a:pathLst>
                <a:path w="99965" h="97350" extrusionOk="0">
                  <a:moveTo>
                    <a:pt x="53376" y="1"/>
                  </a:moveTo>
                  <a:lnTo>
                    <a:pt x="53376" y="6"/>
                  </a:lnTo>
                  <a:cubicBezTo>
                    <a:pt x="52883" y="9853"/>
                    <a:pt x="49823" y="19400"/>
                    <a:pt x="44500" y="27694"/>
                  </a:cubicBezTo>
                  <a:lnTo>
                    <a:pt x="44495" y="27689"/>
                  </a:lnTo>
                  <a:cubicBezTo>
                    <a:pt x="39162" y="35945"/>
                    <a:pt x="31740" y="42706"/>
                    <a:pt x="22962" y="47236"/>
                  </a:cubicBezTo>
                  <a:cubicBezTo>
                    <a:pt x="20794" y="48354"/>
                    <a:pt x="18537" y="49335"/>
                    <a:pt x="16215" y="50168"/>
                  </a:cubicBezTo>
                  <a:cubicBezTo>
                    <a:pt x="6526" y="53643"/>
                    <a:pt x="1" y="62751"/>
                    <a:pt x="1" y="73041"/>
                  </a:cubicBezTo>
                  <a:cubicBezTo>
                    <a:pt x="1" y="86877"/>
                    <a:pt x="11338" y="97350"/>
                    <a:pt x="24179" y="97350"/>
                  </a:cubicBezTo>
                  <a:cubicBezTo>
                    <a:pt x="26579" y="97350"/>
                    <a:pt x="29032" y="96984"/>
                    <a:pt x="31474" y="96205"/>
                  </a:cubicBezTo>
                  <a:cubicBezTo>
                    <a:pt x="31730" y="96126"/>
                    <a:pt x="31977" y="96043"/>
                    <a:pt x="32223" y="95954"/>
                  </a:cubicBezTo>
                  <a:cubicBezTo>
                    <a:pt x="49305" y="89907"/>
                    <a:pt x="64347" y="79542"/>
                    <a:pt x="76047" y="66176"/>
                  </a:cubicBezTo>
                  <a:cubicBezTo>
                    <a:pt x="76333" y="65870"/>
                    <a:pt x="76609" y="65575"/>
                    <a:pt x="76880" y="65254"/>
                  </a:cubicBezTo>
                  <a:cubicBezTo>
                    <a:pt x="88664" y="51450"/>
                    <a:pt x="96520" y="34919"/>
                    <a:pt x="99965" y="17468"/>
                  </a:cubicBezTo>
                  <a:lnTo>
                    <a:pt x="99965" y="17468"/>
                  </a:lnTo>
                  <a:cubicBezTo>
                    <a:pt x="97249" y="28811"/>
                    <a:pt x="87103" y="36062"/>
                    <a:pt x="76340" y="36062"/>
                  </a:cubicBezTo>
                  <a:cubicBezTo>
                    <a:pt x="72278" y="36062"/>
                    <a:pt x="68129" y="35030"/>
                    <a:pt x="64258" y="32795"/>
                  </a:cubicBezTo>
                  <a:cubicBezTo>
                    <a:pt x="55426" y="27694"/>
                    <a:pt x="50641" y="17596"/>
                    <a:pt x="52509" y="7571"/>
                  </a:cubicBezTo>
                  <a:cubicBezTo>
                    <a:pt x="52977" y="5067"/>
                    <a:pt x="53268" y="2534"/>
                    <a:pt x="53391" y="1"/>
                  </a:cubicBezTo>
                  <a:close/>
                </a:path>
              </a:pathLst>
            </a:custGeom>
            <a:noFill/>
            <a:ln w="9525" cap="flat" cmpd="sng">
              <a:solidFill>
                <a:srgbClr val="445D7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306" name="Google Shape;8306;p74"/>
            <p:cNvSpPr/>
            <p:nvPr/>
          </p:nvSpPr>
          <p:spPr>
            <a:xfrm>
              <a:off x="3122726" y="2149918"/>
              <a:ext cx="10490" cy="10015"/>
            </a:xfrm>
            <a:custGeom>
              <a:avLst/>
              <a:gdLst/>
              <a:ahLst/>
              <a:cxnLst/>
              <a:rect l="l" t="t" r="r" b="b"/>
              <a:pathLst>
                <a:path w="3203" h="3058" extrusionOk="0">
                  <a:moveTo>
                    <a:pt x="21" y="0"/>
                  </a:moveTo>
                  <a:cubicBezTo>
                    <a:pt x="0" y="0"/>
                    <a:pt x="1234" y="1124"/>
                    <a:pt x="3203" y="3058"/>
                  </a:cubicBezTo>
                  <a:cubicBezTo>
                    <a:pt x="2429" y="2170"/>
                    <a:pt x="1576" y="1328"/>
                    <a:pt x="645" y="529"/>
                  </a:cubicBezTo>
                  <a:cubicBezTo>
                    <a:pt x="227" y="170"/>
                    <a:pt x="29" y="0"/>
                    <a:pt x="21" y="0"/>
                  </a:cubicBezTo>
                  <a:close/>
                </a:path>
              </a:pathLst>
            </a:custGeom>
            <a:solidFill>
              <a:srgbClr val="667E92"/>
            </a:solidFill>
            <a:ln w="9525" cap="flat"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307" name="Google Shape;8307;p74"/>
            <p:cNvSpPr/>
            <p:nvPr/>
          </p:nvSpPr>
          <p:spPr>
            <a:xfrm>
              <a:off x="3022956" y="2159929"/>
              <a:ext cx="221858" cy="379216"/>
            </a:xfrm>
            <a:custGeom>
              <a:avLst/>
              <a:gdLst/>
              <a:ahLst/>
              <a:cxnLst/>
              <a:rect l="l" t="t" r="r" b="b"/>
              <a:pathLst>
                <a:path w="67743" h="115791" extrusionOk="0">
                  <a:moveTo>
                    <a:pt x="33667" y="1"/>
                  </a:moveTo>
                  <a:cubicBezTo>
                    <a:pt x="43405" y="11169"/>
                    <a:pt x="40882" y="28926"/>
                    <a:pt x="27541" y="36624"/>
                  </a:cubicBezTo>
                  <a:lnTo>
                    <a:pt x="26934" y="36974"/>
                  </a:lnTo>
                  <a:cubicBezTo>
                    <a:pt x="23278" y="39085"/>
                    <a:pt x="19248" y="40109"/>
                    <a:pt x="15233" y="40109"/>
                  </a:cubicBezTo>
                  <a:cubicBezTo>
                    <a:pt x="9809" y="40109"/>
                    <a:pt x="4413" y="38242"/>
                    <a:pt x="0" y="34668"/>
                  </a:cubicBezTo>
                  <a:lnTo>
                    <a:pt x="0" y="34668"/>
                  </a:lnTo>
                  <a:cubicBezTo>
                    <a:pt x="4658" y="38719"/>
                    <a:pt x="8625" y="43529"/>
                    <a:pt x="11725" y="48916"/>
                  </a:cubicBezTo>
                  <a:cubicBezTo>
                    <a:pt x="12179" y="49709"/>
                    <a:pt x="12617" y="50513"/>
                    <a:pt x="13026" y="51316"/>
                  </a:cubicBezTo>
                  <a:cubicBezTo>
                    <a:pt x="13090" y="51439"/>
                    <a:pt x="13150" y="51568"/>
                    <a:pt x="13219" y="51691"/>
                  </a:cubicBezTo>
                  <a:cubicBezTo>
                    <a:pt x="13460" y="52169"/>
                    <a:pt x="13692" y="52642"/>
                    <a:pt x="13913" y="53125"/>
                  </a:cubicBezTo>
                  <a:cubicBezTo>
                    <a:pt x="14047" y="53396"/>
                    <a:pt x="14175" y="53672"/>
                    <a:pt x="14298" y="53948"/>
                  </a:cubicBezTo>
                  <a:cubicBezTo>
                    <a:pt x="14569" y="54544"/>
                    <a:pt x="14835" y="55151"/>
                    <a:pt x="15081" y="55752"/>
                  </a:cubicBezTo>
                  <a:cubicBezTo>
                    <a:pt x="15165" y="55964"/>
                    <a:pt x="15244" y="56171"/>
                    <a:pt x="15328" y="56383"/>
                  </a:cubicBezTo>
                  <a:cubicBezTo>
                    <a:pt x="15525" y="56880"/>
                    <a:pt x="15712" y="57378"/>
                    <a:pt x="15900" y="57886"/>
                  </a:cubicBezTo>
                  <a:cubicBezTo>
                    <a:pt x="18438" y="64904"/>
                    <a:pt x="19547" y="72326"/>
                    <a:pt x="19187" y="79729"/>
                  </a:cubicBezTo>
                  <a:cubicBezTo>
                    <a:pt x="19064" y="82262"/>
                    <a:pt x="18778" y="84795"/>
                    <a:pt x="18310" y="87304"/>
                  </a:cubicBezTo>
                  <a:cubicBezTo>
                    <a:pt x="16442" y="97324"/>
                    <a:pt x="21227" y="107422"/>
                    <a:pt x="30054" y="112523"/>
                  </a:cubicBezTo>
                  <a:cubicBezTo>
                    <a:pt x="33927" y="114758"/>
                    <a:pt x="38077" y="115790"/>
                    <a:pt x="42139" y="115790"/>
                  </a:cubicBezTo>
                  <a:cubicBezTo>
                    <a:pt x="52903" y="115790"/>
                    <a:pt x="63049" y="108539"/>
                    <a:pt x="65761" y="97196"/>
                  </a:cubicBezTo>
                  <a:cubicBezTo>
                    <a:pt x="66717" y="92366"/>
                    <a:pt x="67328" y="87462"/>
                    <a:pt x="67594" y="82533"/>
                  </a:cubicBezTo>
                  <a:cubicBezTo>
                    <a:pt x="67644" y="81602"/>
                    <a:pt x="67678" y="80665"/>
                    <a:pt x="67703" y="79739"/>
                  </a:cubicBezTo>
                  <a:cubicBezTo>
                    <a:pt x="67728" y="78832"/>
                    <a:pt x="67742" y="77920"/>
                    <a:pt x="67742" y="77013"/>
                  </a:cubicBezTo>
                  <a:cubicBezTo>
                    <a:pt x="67737" y="58916"/>
                    <a:pt x="63144" y="41893"/>
                    <a:pt x="55061" y="27043"/>
                  </a:cubicBezTo>
                  <a:lnTo>
                    <a:pt x="55047" y="27058"/>
                  </a:lnTo>
                  <a:cubicBezTo>
                    <a:pt x="54613" y="26255"/>
                    <a:pt x="54169" y="25461"/>
                    <a:pt x="53716" y="24673"/>
                  </a:cubicBezTo>
                  <a:cubicBezTo>
                    <a:pt x="47915" y="14623"/>
                    <a:pt x="38541" y="4811"/>
                    <a:pt x="33667" y="1"/>
                  </a:cubicBezTo>
                  <a:close/>
                </a:path>
              </a:pathLst>
            </a:custGeom>
            <a:noFill/>
            <a:ln w="9525" cap="flat" cmpd="sng">
              <a:solidFill>
                <a:srgbClr val="667E9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308" name="Google Shape;8308;p74"/>
            <p:cNvSpPr/>
            <p:nvPr/>
          </p:nvSpPr>
          <p:spPr>
            <a:xfrm>
              <a:off x="3001649" y="2257452"/>
              <a:ext cx="4395" cy="2908"/>
            </a:xfrm>
            <a:custGeom>
              <a:avLst/>
              <a:gdLst/>
              <a:ahLst/>
              <a:cxnLst/>
              <a:rect l="l" t="t" r="r" b="b"/>
              <a:pathLst>
                <a:path w="1342" h="888" extrusionOk="0">
                  <a:moveTo>
                    <a:pt x="1" y="1"/>
                  </a:moveTo>
                  <a:cubicBezTo>
                    <a:pt x="449" y="291"/>
                    <a:pt x="898" y="587"/>
                    <a:pt x="1341" y="888"/>
                  </a:cubicBezTo>
                  <a:cubicBezTo>
                    <a:pt x="898" y="587"/>
                    <a:pt x="449" y="291"/>
                    <a:pt x="1" y="1"/>
                  </a:cubicBezTo>
                  <a:close/>
                </a:path>
              </a:pathLst>
            </a:custGeom>
            <a:solidFill>
              <a:srgbClr val="667E92"/>
            </a:solidFill>
            <a:ln w="9525" cap="flat"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309" name="Google Shape;8309;p74"/>
            <p:cNvSpPr/>
            <p:nvPr/>
          </p:nvSpPr>
          <p:spPr>
            <a:xfrm>
              <a:off x="3006814" y="2260907"/>
              <a:ext cx="504" cy="373"/>
            </a:xfrm>
            <a:custGeom>
              <a:avLst/>
              <a:gdLst/>
              <a:ahLst/>
              <a:cxnLst/>
              <a:rect l="l" t="t" r="r" b="b"/>
              <a:pathLst>
                <a:path w="154" h="114" extrusionOk="0">
                  <a:moveTo>
                    <a:pt x="1" y="0"/>
                  </a:moveTo>
                  <a:lnTo>
                    <a:pt x="1" y="0"/>
                  </a:lnTo>
                  <a:cubicBezTo>
                    <a:pt x="50" y="40"/>
                    <a:pt x="104" y="74"/>
                    <a:pt x="154" y="114"/>
                  </a:cubicBezTo>
                  <a:cubicBezTo>
                    <a:pt x="104" y="74"/>
                    <a:pt x="55" y="40"/>
                    <a:pt x="1" y="0"/>
                  </a:cubicBezTo>
                  <a:close/>
                </a:path>
              </a:pathLst>
            </a:custGeom>
            <a:solidFill>
              <a:srgbClr val="667E92"/>
            </a:solidFill>
            <a:ln w="9525" cap="flat"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310" name="Google Shape;8310;p74"/>
            <p:cNvSpPr/>
            <p:nvPr/>
          </p:nvSpPr>
          <p:spPr>
            <a:xfrm>
              <a:off x="3007315" y="2261277"/>
              <a:ext cx="15645" cy="12190"/>
            </a:xfrm>
            <a:custGeom>
              <a:avLst/>
              <a:gdLst/>
              <a:ahLst/>
              <a:cxnLst/>
              <a:rect l="l" t="t" r="r" b="b"/>
              <a:pathLst>
                <a:path w="4777" h="3722" extrusionOk="0">
                  <a:moveTo>
                    <a:pt x="1" y="1"/>
                  </a:moveTo>
                  <a:lnTo>
                    <a:pt x="1" y="1"/>
                  </a:lnTo>
                  <a:cubicBezTo>
                    <a:pt x="1479" y="1026"/>
                    <a:pt x="2908" y="2135"/>
                    <a:pt x="4283" y="3313"/>
                  </a:cubicBezTo>
                  <a:cubicBezTo>
                    <a:pt x="4441" y="3456"/>
                    <a:pt x="4609" y="3589"/>
                    <a:pt x="4776" y="3722"/>
                  </a:cubicBezTo>
                  <a:cubicBezTo>
                    <a:pt x="3253" y="2396"/>
                    <a:pt x="1666" y="1149"/>
                    <a:pt x="1" y="1"/>
                  </a:cubicBezTo>
                  <a:close/>
                </a:path>
              </a:pathLst>
            </a:custGeom>
            <a:solidFill>
              <a:srgbClr val="CFD9E0"/>
            </a:solidFill>
            <a:ln w="9525" cap="flat"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311" name="Google Shape;8311;p74"/>
            <p:cNvSpPr/>
            <p:nvPr/>
          </p:nvSpPr>
          <p:spPr>
            <a:xfrm>
              <a:off x="3006025" y="2260357"/>
              <a:ext cx="793" cy="553"/>
            </a:xfrm>
            <a:custGeom>
              <a:avLst/>
              <a:gdLst/>
              <a:ahLst/>
              <a:cxnLst/>
              <a:rect l="l" t="t" r="r" b="b"/>
              <a:pathLst>
                <a:path w="242" h="169" extrusionOk="0">
                  <a:moveTo>
                    <a:pt x="0" y="1"/>
                  </a:moveTo>
                  <a:lnTo>
                    <a:pt x="201" y="140"/>
                  </a:lnTo>
                  <a:lnTo>
                    <a:pt x="201" y="140"/>
                  </a:lnTo>
                  <a:cubicBezTo>
                    <a:pt x="137" y="95"/>
                    <a:pt x="74" y="50"/>
                    <a:pt x="0" y="1"/>
                  </a:cubicBezTo>
                  <a:close/>
                  <a:moveTo>
                    <a:pt x="201" y="140"/>
                  </a:moveTo>
                  <a:cubicBezTo>
                    <a:pt x="215" y="150"/>
                    <a:pt x="228" y="159"/>
                    <a:pt x="242" y="168"/>
                  </a:cubicBezTo>
                  <a:lnTo>
                    <a:pt x="201" y="140"/>
                  </a:lnTo>
                  <a:close/>
                </a:path>
              </a:pathLst>
            </a:custGeom>
            <a:solidFill>
              <a:srgbClr val="CFD9E0"/>
            </a:solidFill>
            <a:ln w="9525" cap="flat"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312" name="Google Shape;8312;p74"/>
            <p:cNvSpPr/>
            <p:nvPr/>
          </p:nvSpPr>
          <p:spPr>
            <a:xfrm>
              <a:off x="2790124" y="2069323"/>
              <a:ext cx="376068" cy="221963"/>
            </a:xfrm>
            <a:custGeom>
              <a:avLst/>
              <a:gdLst/>
              <a:ahLst/>
              <a:cxnLst/>
              <a:rect l="l" t="t" r="r" b="b"/>
              <a:pathLst>
                <a:path w="114830" h="67775" extrusionOk="0">
                  <a:moveTo>
                    <a:pt x="15387" y="51713"/>
                  </a:moveTo>
                  <a:cubicBezTo>
                    <a:pt x="13025" y="52552"/>
                    <a:pt x="10715" y="53552"/>
                    <a:pt x="8473" y="54709"/>
                  </a:cubicBezTo>
                  <a:lnTo>
                    <a:pt x="8473" y="54709"/>
                  </a:lnTo>
                  <a:cubicBezTo>
                    <a:pt x="10647" y="53591"/>
                    <a:pt x="12899" y="52605"/>
                    <a:pt x="15225" y="51772"/>
                  </a:cubicBezTo>
                  <a:cubicBezTo>
                    <a:pt x="15279" y="51753"/>
                    <a:pt x="15333" y="51733"/>
                    <a:pt x="15387" y="51713"/>
                  </a:cubicBezTo>
                  <a:close/>
                  <a:moveTo>
                    <a:pt x="34032" y="1"/>
                  </a:moveTo>
                  <a:cubicBezTo>
                    <a:pt x="22630" y="1"/>
                    <a:pt x="11132" y="1868"/>
                    <a:pt x="1" y="5720"/>
                  </a:cubicBezTo>
                  <a:cubicBezTo>
                    <a:pt x="2428" y="4951"/>
                    <a:pt x="4866" y="4589"/>
                    <a:pt x="7253" y="4589"/>
                  </a:cubicBezTo>
                  <a:cubicBezTo>
                    <a:pt x="20092" y="4589"/>
                    <a:pt x="31430" y="15063"/>
                    <a:pt x="31430" y="28899"/>
                  </a:cubicBezTo>
                  <a:cubicBezTo>
                    <a:pt x="31430" y="39137"/>
                    <a:pt x="24982" y="48196"/>
                    <a:pt x="15387" y="51713"/>
                  </a:cubicBezTo>
                  <a:lnTo>
                    <a:pt x="15387" y="51713"/>
                  </a:lnTo>
                  <a:cubicBezTo>
                    <a:pt x="21370" y="49588"/>
                    <a:pt x="27683" y="48494"/>
                    <a:pt x="34053" y="48494"/>
                  </a:cubicBezTo>
                  <a:cubicBezTo>
                    <a:pt x="35131" y="48494"/>
                    <a:pt x="36210" y="48525"/>
                    <a:pt x="37290" y="48588"/>
                  </a:cubicBezTo>
                  <a:cubicBezTo>
                    <a:pt x="37605" y="48608"/>
                    <a:pt x="37911" y="48632"/>
                    <a:pt x="38221" y="48647"/>
                  </a:cubicBezTo>
                  <a:cubicBezTo>
                    <a:pt x="38749" y="48687"/>
                    <a:pt x="39276" y="48731"/>
                    <a:pt x="39803" y="48780"/>
                  </a:cubicBezTo>
                  <a:cubicBezTo>
                    <a:pt x="39877" y="48785"/>
                    <a:pt x="39956" y="48795"/>
                    <a:pt x="40030" y="48805"/>
                  </a:cubicBezTo>
                  <a:cubicBezTo>
                    <a:pt x="41479" y="48958"/>
                    <a:pt x="42913" y="49165"/>
                    <a:pt x="44343" y="49426"/>
                  </a:cubicBezTo>
                  <a:cubicBezTo>
                    <a:pt x="44412" y="49436"/>
                    <a:pt x="44485" y="49446"/>
                    <a:pt x="44554" y="49456"/>
                  </a:cubicBezTo>
                  <a:cubicBezTo>
                    <a:pt x="51706" y="50801"/>
                    <a:pt x="58507" y="53517"/>
                    <a:pt x="64584" y="57440"/>
                  </a:cubicBezTo>
                  <a:cubicBezTo>
                    <a:pt x="65032" y="57730"/>
                    <a:pt x="65481" y="58026"/>
                    <a:pt x="65924" y="58332"/>
                  </a:cubicBezTo>
                  <a:lnTo>
                    <a:pt x="66166" y="58499"/>
                  </a:lnTo>
                  <a:cubicBezTo>
                    <a:pt x="66215" y="58539"/>
                    <a:pt x="66269" y="58573"/>
                    <a:pt x="66319" y="58613"/>
                  </a:cubicBezTo>
                  <a:cubicBezTo>
                    <a:pt x="67975" y="59771"/>
                    <a:pt x="69571" y="61008"/>
                    <a:pt x="71094" y="62334"/>
                  </a:cubicBezTo>
                  <a:cubicBezTo>
                    <a:pt x="75504" y="65908"/>
                    <a:pt x="80901" y="67775"/>
                    <a:pt x="86325" y="67775"/>
                  </a:cubicBezTo>
                  <a:cubicBezTo>
                    <a:pt x="90341" y="67775"/>
                    <a:pt x="94372" y="66751"/>
                    <a:pt x="98028" y="64640"/>
                  </a:cubicBezTo>
                  <a:lnTo>
                    <a:pt x="98640" y="64290"/>
                  </a:lnTo>
                  <a:cubicBezTo>
                    <a:pt x="113036" y="55981"/>
                    <a:pt x="114830" y="35951"/>
                    <a:pt x="102203" y="25138"/>
                  </a:cubicBezTo>
                  <a:cubicBezTo>
                    <a:pt x="98028" y="21560"/>
                    <a:pt x="93563" y="18307"/>
                    <a:pt x="88857" y="15419"/>
                  </a:cubicBezTo>
                  <a:cubicBezTo>
                    <a:pt x="75850" y="7435"/>
                    <a:pt x="60966" y="2216"/>
                    <a:pt x="45018" y="570"/>
                  </a:cubicBezTo>
                  <a:cubicBezTo>
                    <a:pt x="44811" y="555"/>
                    <a:pt x="44609" y="530"/>
                    <a:pt x="44407" y="511"/>
                  </a:cubicBezTo>
                  <a:cubicBezTo>
                    <a:pt x="44022" y="471"/>
                    <a:pt x="43643" y="437"/>
                    <a:pt x="43253" y="407"/>
                  </a:cubicBezTo>
                  <a:cubicBezTo>
                    <a:pt x="42741" y="363"/>
                    <a:pt x="42238" y="318"/>
                    <a:pt x="41726" y="284"/>
                  </a:cubicBezTo>
                  <a:lnTo>
                    <a:pt x="41381" y="259"/>
                  </a:lnTo>
                  <a:cubicBezTo>
                    <a:pt x="38938" y="87"/>
                    <a:pt x="36487" y="1"/>
                    <a:pt x="34032" y="1"/>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313" name="Google Shape;8313;p74"/>
            <p:cNvSpPr/>
            <p:nvPr/>
          </p:nvSpPr>
          <p:spPr>
            <a:xfrm>
              <a:off x="2559328" y="2381300"/>
              <a:ext cx="1294" cy="21877"/>
            </a:xfrm>
            <a:custGeom>
              <a:avLst/>
              <a:gdLst/>
              <a:ahLst/>
              <a:cxnLst/>
              <a:rect l="l" t="t" r="r" b="b"/>
              <a:pathLst>
                <a:path w="395" h="6680" extrusionOk="0">
                  <a:moveTo>
                    <a:pt x="395" y="1"/>
                  </a:moveTo>
                  <a:cubicBezTo>
                    <a:pt x="193" y="2219"/>
                    <a:pt x="65" y="4447"/>
                    <a:pt x="1" y="6679"/>
                  </a:cubicBezTo>
                  <a:lnTo>
                    <a:pt x="15" y="6679"/>
                  </a:lnTo>
                  <a:cubicBezTo>
                    <a:pt x="70" y="4447"/>
                    <a:pt x="198" y="2224"/>
                    <a:pt x="395" y="1"/>
                  </a:cubicBezTo>
                  <a:close/>
                </a:path>
              </a:pathLst>
            </a:custGeom>
            <a:solidFill>
              <a:srgbClr val="A5B7C5"/>
            </a:solidFill>
            <a:ln w="9525" cap="flat"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314" name="Google Shape;8314;p74"/>
            <p:cNvSpPr/>
            <p:nvPr/>
          </p:nvSpPr>
          <p:spPr>
            <a:xfrm>
              <a:off x="2565429" y="2084349"/>
              <a:ext cx="327628" cy="318828"/>
            </a:xfrm>
            <a:custGeom>
              <a:avLst/>
              <a:gdLst/>
              <a:ahLst/>
              <a:cxnLst/>
              <a:rect l="l" t="t" r="r" b="b"/>
              <a:pathLst>
                <a:path w="100039" h="97352" extrusionOk="0">
                  <a:moveTo>
                    <a:pt x="75862" y="1"/>
                  </a:moveTo>
                  <a:cubicBezTo>
                    <a:pt x="73475" y="1"/>
                    <a:pt x="71037" y="363"/>
                    <a:pt x="68610" y="1132"/>
                  </a:cubicBezTo>
                  <a:cubicBezTo>
                    <a:pt x="68344" y="1221"/>
                    <a:pt x="68088" y="1304"/>
                    <a:pt x="67821" y="1398"/>
                  </a:cubicBezTo>
                  <a:cubicBezTo>
                    <a:pt x="50739" y="7450"/>
                    <a:pt x="35693" y="17810"/>
                    <a:pt x="23992" y="31181"/>
                  </a:cubicBezTo>
                  <a:cubicBezTo>
                    <a:pt x="23712" y="31482"/>
                    <a:pt x="23436" y="31782"/>
                    <a:pt x="23164" y="32098"/>
                  </a:cubicBezTo>
                  <a:cubicBezTo>
                    <a:pt x="11277" y="46021"/>
                    <a:pt x="3391" y="62709"/>
                    <a:pt x="1" y="80328"/>
                  </a:cubicBezTo>
                  <a:cubicBezTo>
                    <a:pt x="2554" y="68739"/>
                    <a:pt x="12822" y="61297"/>
                    <a:pt x="23723" y="61297"/>
                  </a:cubicBezTo>
                  <a:cubicBezTo>
                    <a:pt x="27782" y="61297"/>
                    <a:pt x="31928" y="62329"/>
                    <a:pt x="35796" y="64562"/>
                  </a:cubicBezTo>
                  <a:cubicBezTo>
                    <a:pt x="44628" y="69658"/>
                    <a:pt x="49414" y="79756"/>
                    <a:pt x="47546" y="89781"/>
                  </a:cubicBezTo>
                  <a:cubicBezTo>
                    <a:pt x="47077" y="92285"/>
                    <a:pt x="46787" y="94818"/>
                    <a:pt x="46663" y="97351"/>
                  </a:cubicBezTo>
                  <a:lnTo>
                    <a:pt x="46673" y="97351"/>
                  </a:lnTo>
                  <a:cubicBezTo>
                    <a:pt x="47166" y="87504"/>
                    <a:pt x="50227" y="77957"/>
                    <a:pt x="55550" y="69663"/>
                  </a:cubicBezTo>
                  <a:lnTo>
                    <a:pt x="55554" y="69673"/>
                  </a:lnTo>
                  <a:cubicBezTo>
                    <a:pt x="60882" y="61417"/>
                    <a:pt x="68309" y="54651"/>
                    <a:pt x="77082" y="50131"/>
                  </a:cubicBezTo>
                  <a:cubicBezTo>
                    <a:pt x="79251" y="49007"/>
                    <a:pt x="81503" y="48027"/>
                    <a:pt x="83834" y="47189"/>
                  </a:cubicBezTo>
                  <a:cubicBezTo>
                    <a:pt x="93523" y="43714"/>
                    <a:pt x="100039" y="34611"/>
                    <a:pt x="100039" y="24316"/>
                  </a:cubicBezTo>
                  <a:cubicBezTo>
                    <a:pt x="100039" y="10476"/>
                    <a:pt x="88701" y="1"/>
                    <a:pt x="75862" y="1"/>
                  </a:cubicBez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315" name="Google Shape;8315;p74"/>
            <p:cNvSpPr/>
            <p:nvPr/>
          </p:nvSpPr>
          <p:spPr>
            <a:xfrm>
              <a:off x="2560618" y="2347407"/>
              <a:ext cx="4814" cy="33896"/>
            </a:xfrm>
            <a:custGeom>
              <a:avLst/>
              <a:gdLst/>
              <a:ahLst/>
              <a:cxnLst/>
              <a:rect l="l" t="t" r="r" b="b"/>
              <a:pathLst>
                <a:path w="1470" h="10350" extrusionOk="0">
                  <a:moveTo>
                    <a:pt x="1470" y="0"/>
                  </a:moveTo>
                  <a:lnTo>
                    <a:pt x="1470" y="0"/>
                  </a:lnTo>
                  <a:cubicBezTo>
                    <a:pt x="1401" y="306"/>
                    <a:pt x="1337" y="611"/>
                    <a:pt x="1282" y="917"/>
                  </a:cubicBezTo>
                  <a:cubicBezTo>
                    <a:pt x="711" y="4042"/>
                    <a:pt x="287" y="7191"/>
                    <a:pt x="1" y="10350"/>
                  </a:cubicBezTo>
                  <a:cubicBezTo>
                    <a:pt x="316" y="6875"/>
                    <a:pt x="809" y="3421"/>
                    <a:pt x="1470" y="0"/>
                  </a:cubicBezTo>
                  <a:close/>
                </a:path>
              </a:pathLst>
            </a:custGeom>
            <a:solidFill>
              <a:srgbClr val="667E92"/>
            </a:solidFill>
            <a:ln w="9525" cap="flat"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316" name="Google Shape;8316;p74"/>
            <p:cNvSpPr/>
            <p:nvPr/>
          </p:nvSpPr>
          <p:spPr>
            <a:xfrm>
              <a:off x="2559249" y="2285083"/>
              <a:ext cx="222808" cy="417520"/>
            </a:xfrm>
            <a:custGeom>
              <a:avLst/>
              <a:gdLst/>
              <a:ahLst/>
              <a:cxnLst/>
              <a:rect l="l" t="t" r="r" b="b"/>
              <a:pathLst>
                <a:path w="68033" h="127487" extrusionOk="0">
                  <a:moveTo>
                    <a:pt x="25602" y="1"/>
                  </a:moveTo>
                  <a:cubicBezTo>
                    <a:pt x="14703" y="1"/>
                    <a:pt x="4439" y="7441"/>
                    <a:pt x="1883" y="19035"/>
                  </a:cubicBezTo>
                  <a:cubicBezTo>
                    <a:pt x="1227" y="22455"/>
                    <a:pt x="734" y="25910"/>
                    <a:pt x="419" y="29385"/>
                  </a:cubicBezTo>
                  <a:cubicBezTo>
                    <a:pt x="222" y="31603"/>
                    <a:pt x="94" y="33835"/>
                    <a:pt x="35" y="36063"/>
                  </a:cubicBezTo>
                  <a:cubicBezTo>
                    <a:pt x="10" y="36975"/>
                    <a:pt x="0" y="37887"/>
                    <a:pt x="0" y="38798"/>
                  </a:cubicBezTo>
                  <a:cubicBezTo>
                    <a:pt x="0" y="56881"/>
                    <a:pt x="4588" y="73904"/>
                    <a:pt x="12671" y="88749"/>
                  </a:cubicBezTo>
                  <a:lnTo>
                    <a:pt x="12691" y="88739"/>
                  </a:lnTo>
                  <a:cubicBezTo>
                    <a:pt x="13125" y="89537"/>
                    <a:pt x="13568" y="90331"/>
                    <a:pt x="14022" y="91119"/>
                  </a:cubicBezTo>
                  <a:cubicBezTo>
                    <a:pt x="22883" y="106467"/>
                    <a:pt x="35042" y="118709"/>
                    <a:pt x="49088" y="127487"/>
                  </a:cubicBezTo>
                  <a:cubicBezTo>
                    <a:pt x="44716" y="124746"/>
                    <a:pt x="40552" y="121676"/>
                    <a:pt x="36624" y="118320"/>
                  </a:cubicBezTo>
                  <a:cubicBezTo>
                    <a:pt x="23997" y="107507"/>
                    <a:pt x="25796" y="87482"/>
                    <a:pt x="40192" y="79163"/>
                  </a:cubicBezTo>
                  <a:lnTo>
                    <a:pt x="40803" y="78813"/>
                  </a:lnTo>
                  <a:cubicBezTo>
                    <a:pt x="44454" y="76704"/>
                    <a:pt x="48478" y="75683"/>
                    <a:pt x="52488" y="75683"/>
                  </a:cubicBezTo>
                  <a:cubicBezTo>
                    <a:pt x="58037" y="75683"/>
                    <a:pt x="63561" y="77639"/>
                    <a:pt x="68033" y="81376"/>
                  </a:cubicBezTo>
                  <a:cubicBezTo>
                    <a:pt x="63232" y="77255"/>
                    <a:pt x="59166" y="72352"/>
                    <a:pt x="56012" y="66871"/>
                  </a:cubicBezTo>
                  <a:cubicBezTo>
                    <a:pt x="55559" y="66078"/>
                    <a:pt x="55120" y="65279"/>
                    <a:pt x="54706" y="64471"/>
                  </a:cubicBezTo>
                  <a:cubicBezTo>
                    <a:pt x="54642" y="64348"/>
                    <a:pt x="54583" y="64220"/>
                    <a:pt x="54514" y="64096"/>
                  </a:cubicBezTo>
                  <a:cubicBezTo>
                    <a:pt x="54272" y="63618"/>
                    <a:pt x="54041" y="63145"/>
                    <a:pt x="53819" y="62667"/>
                  </a:cubicBezTo>
                  <a:cubicBezTo>
                    <a:pt x="53691" y="62396"/>
                    <a:pt x="53558" y="62115"/>
                    <a:pt x="53435" y="61839"/>
                  </a:cubicBezTo>
                  <a:cubicBezTo>
                    <a:pt x="53164" y="61243"/>
                    <a:pt x="52902" y="60637"/>
                    <a:pt x="52656" y="60035"/>
                  </a:cubicBezTo>
                  <a:cubicBezTo>
                    <a:pt x="52567" y="59823"/>
                    <a:pt x="52488" y="59616"/>
                    <a:pt x="52409" y="59399"/>
                  </a:cubicBezTo>
                  <a:cubicBezTo>
                    <a:pt x="52212" y="58902"/>
                    <a:pt x="52020" y="58404"/>
                    <a:pt x="51843" y="57901"/>
                  </a:cubicBezTo>
                  <a:cubicBezTo>
                    <a:pt x="49305" y="50888"/>
                    <a:pt x="48196" y="43461"/>
                    <a:pt x="48550" y="36058"/>
                  </a:cubicBezTo>
                  <a:cubicBezTo>
                    <a:pt x="48674" y="33525"/>
                    <a:pt x="48964" y="30992"/>
                    <a:pt x="49433" y="28488"/>
                  </a:cubicBezTo>
                  <a:cubicBezTo>
                    <a:pt x="51301" y="18463"/>
                    <a:pt x="46510" y="8365"/>
                    <a:pt x="37683" y="3269"/>
                  </a:cubicBezTo>
                  <a:cubicBezTo>
                    <a:pt x="33812" y="1033"/>
                    <a:pt x="29663" y="1"/>
                    <a:pt x="25602" y="1"/>
                  </a:cubicBezTo>
                  <a:close/>
                </a:path>
              </a:pathLst>
            </a:custGeom>
            <a:noFill/>
            <a:ln w="9525" cap="flat" cmpd="sng">
              <a:solidFill>
                <a:srgbClr val="667E9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317" name="Google Shape;8317;p74"/>
          <p:cNvGrpSpPr/>
          <p:nvPr/>
        </p:nvGrpSpPr>
        <p:grpSpPr>
          <a:xfrm>
            <a:off x="10126274" y="1294582"/>
            <a:ext cx="1127527" cy="949215"/>
            <a:chOff x="951975" y="315800"/>
            <a:chExt cx="5860325" cy="4933550"/>
          </a:xfrm>
        </p:grpSpPr>
        <p:sp>
          <p:nvSpPr>
            <p:cNvPr id="8318" name="Google Shape;8318;p74"/>
            <p:cNvSpPr/>
            <p:nvPr/>
          </p:nvSpPr>
          <p:spPr>
            <a:xfrm>
              <a:off x="6501500" y="3684025"/>
              <a:ext cx="310800" cy="261200"/>
            </a:xfrm>
            <a:custGeom>
              <a:avLst/>
              <a:gdLst/>
              <a:ahLst/>
              <a:cxnLst/>
              <a:rect l="l" t="t" r="r" b="b"/>
              <a:pathLst>
                <a:path w="12432" h="10448" extrusionOk="0">
                  <a:moveTo>
                    <a:pt x="4963" y="0"/>
                  </a:moveTo>
                  <a:cubicBezTo>
                    <a:pt x="2239" y="0"/>
                    <a:pt x="0" y="2356"/>
                    <a:pt x="0" y="5120"/>
                  </a:cubicBezTo>
                  <a:cubicBezTo>
                    <a:pt x="0" y="8227"/>
                    <a:pt x="2220" y="10447"/>
                    <a:pt x="5328" y="10447"/>
                  </a:cubicBezTo>
                  <a:cubicBezTo>
                    <a:pt x="9989" y="10447"/>
                    <a:pt x="12431" y="4898"/>
                    <a:pt x="8879" y="1568"/>
                  </a:cubicBezTo>
                  <a:cubicBezTo>
                    <a:pt x="7991" y="458"/>
                    <a:pt x="6660" y="14"/>
                    <a:pt x="5328" y="14"/>
                  </a:cubicBezTo>
                  <a:cubicBezTo>
                    <a:pt x="5205" y="5"/>
                    <a:pt x="5084" y="0"/>
                    <a:pt x="4963" y="0"/>
                  </a:cubicBezTo>
                  <a:close/>
                </a:path>
              </a:pathLst>
            </a:custGeom>
            <a:noFill/>
            <a:ln w="9525" cap="flat" cmpd="sng">
              <a:solidFill>
                <a:srgbClr val="435D74"/>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319" name="Google Shape;8319;p74"/>
            <p:cNvSpPr/>
            <p:nvPr/>
          </p:nvSpPr>
          <p:spPr>
            <a:xfrm>
              <a:off x="6501500" y="2945200"/>
              <a:ext cx="310800" cy="261925"/>
            </a:xfrm>
            <a:custGeom>
              <a:avLst/>
              <a:gdLst/>
              <a:ahLst/>
              <a:cxnLst/>
              <a:rect l="l" t="t" r="r" b="b"/>
              <a:pathLst>
                <a:path w="12432" h="10477" extrusionOk="0">
                  <a:moveTo>
                    <a:pt x="5852" y="1"/>
                  </a:moveTo>
                  <a:cubicBezTo>
                    <a:pt x="5678" y="1"/>
                    <a:pt x="5503" y="15"/>
                    <a:pt x="5328" y="44"/>
                  </a:cubicBezTo>
                  <a:cubicBezTo>
                    <a:pt x="5205" y="34"/>
                    <a:pt x="5084" y="30"/>
                    <a:pt x="4963" y="30"/>
                  </a:cubicBezTo>
                  <a:cubicBezTo>
                    <a:pt x="2239" y="30"/>
                    <a:pt x="0" y="2386"/>
                    <a:pt x="0" y="5149"/>
                  </a:cubicBezTo>
                  <a:cubicBezTo>
                    <a:pt x="0" y="8035"/>
                    <a:pt x="2220" y="10477"/>
                    <a:pt x="5328" y="10477"/>
                  </a:cubicBezTo>
                  <a:cubicBezTo>
                    <a:pt x="9989" y="10477"/>
                    <a:pt x="12431" y="4705"/>
                    <a:pt x="8879" y="1376"/>
                  </a:cubicBezTo>
                  <a:cubicBezTo>
                    <a:pt x="8108" y="604"/>
                    <a:pt x="7002" y="1"/>
                    <a:pt x="5852" y="1"/>
                  </a:cubicBez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320" name="Google Shape;8320;p74"/>
            <p:cNvSpPr/>
            <p:nvPr/>
          </p:nvSpPr>
          <p:spPr>
            <a:xfrm>
              <a:off x="6501500" y="2202650"/>
              <a:ext cx="310800" cy="266400"/>
            </a:xfrm>
            <a:custGeom>
              <a:avLst/>
              <a:gdLst/>
              <a:ahLst/>
              <a:cxnLst/>
              <a:rect l="l" t="t" r="r" b="b"/>
              <a:pathLst>
                <a:path w="12432" h="10656" extrusionOk="0">
                  <a:moveTo>
                    <a:pt x="5328" y="0"/>
                  </a:moveTo>
                  <a:cubicBezTo>
                    <a:pt x="2442" y="0"/>
                    <a:pt x="0" y="2442"/>
                    <a:pt x="0" y="5328"/>
                  </a:cubicBezTo>
                  <a:cubicBezTo>
                    <a:pt x="0" y="8214"/>
                    <a:pt x="2220" y="10655"/>
                    <a:pt x="5328" y="10655"/>
                  </a:cubicBezTo>
                  <a:cubicBezTo>
                    <a:pt x="9989" y="10655"/>
                    <a:pt x="12431" y="4884"/>
                    <a:pt x="8879" y="1554"/>
                  </a:cubicBezTo>
                  <a:cubicBezTo>
                    <a:pt x="7991" y="444"/>
                    <a:pt x="6660" y="0"/>
                    <a:pt x="5328" y="0"/>
                  </a:cubicBezTo>
                  <a:close/>
                </a:path>
              </a:pathLst>
            </a:custGeom>
            <a:noFill/>
            <a:ln w="9525" cap="flat" cmpd="sng">
              <a:solidFill>
                <a:srgbClr val="BAC8D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321" name="Google Shape;8321;p74"/>
            <p:cNvSpPr/>
            <p:nvPr/>
          </p:nvSpPr>
          <p:spPr>
            <a:xfrm>
              <a:off x="951975" y="3495675"/>
              <a:ext cx="5460750" cy="1753675"/>
            </a:xfrm>
            <a:custGeom>
              <a:avLst/>
              <a:gdLst/>
              <a:ahLst/>
              <a:cxnLst/>
              <a:rect l="l" t="t" r="r" b="b"/>
              <a:pathLst>
                <a:path w="218430" h="70147" fill="none" extrusionOk="0">
                  <a:moveTo>
                    <a:pt x="29746" y="1"/>
                  </a:moveTo>
                  <a:lnTo>
                    <a:pt x="0" y="14430"/>
                  </a:lnTo>
                  <a:lnTo>
                    <a:pt x="109215" y="70147"/>
                  </a:lnTo>
                  <a:lnTo>
                    <a:pt x="218429" y="14430"/>
                  </a:lnTo>
                  <a:lnTo>
                    <a:pt x="188684" y="1"/>
                  </a:lnTo>
                  <a:lnTo>
                    <a:pt x="109215" y="40623"/>
                  </a:lnTo>
                  <a:close/>
                </a:path>
              </a:pathLst>
            </a:custGeom>
            <a:noFill/>
            <a:ln w="9525" cap="flat" cmpd="sng">
              <a:solidFill>
                <a:srgbClr val="435D74"/>
              </a:solidFill>
              <a:prstDash val="solid"/>
              <a:miter lim="221980"/>
              <a:headEnd type="none" w="sm" len="sm"/>
              <a:tailEnd type="none" w="sm" len="sm"/>
            </a:ln>
          </p:spPr>
          <p:txBody>
            <a:bodyPr spcFirstLastPara="1" wrap="square" lIns="121900" tIns="121900" rIns="121900" bIns="121900" anchor="ctr" anchorCtr="0">
              <a:noAutofit/>
            </a:bodyPr>
            <a:lstStyle/>
            <a:p>
              <a:endParaRPr sz="2400"/>
            </a:p>
          </p:txBody>
        </p:sp>
        <p:sp>
          <p:nvSpPr>
            <p:cNvPr id="8322" name="Google Shape;8322;p74"/>
            <p:cNvSpPr/>
            <p:nvPr/>
          </p:nvSpPr>
          <p:spPr>
            <a:xfrm>
              <a:off x="951975" y="2757600"/>
              <a:ext cx="5460750" cy="1753675"/>
            </a:xfrm>
            <a:custGeom>
              <a:avLst/>
              <a:gdLst/>
              <a:ahLst/>
              <a:cxnLst/>
              <a:rect l="l" t="t" r="r" b="b"/>
              <a:pathLst>
                <a:path w="218430" h="70147" fill="none" extrusionOk="0">
                  <a:moveTo>
                    <a:pt x="188684" y="0"/>
                  </a:moveTo>
                  <a:lnTo>
                    <a:pt x="158939" y="15095"/>
                  </a:lnTo>
                  <a:lnTo>
                    <a:pt x="109215" y="40623"/>
                  </a:lnTo>
                  <a:lnTo>
                    <a:pt x="59491" y="15095"/>
                  </a:lnTo>
                  <a:lnTo>
                    <a:pt x="29746" y="0"/>
                  </a:lnTo>
                  <a:lnTo>
                    <a:pt x="0" y="14429"/>
                  </a:lnTo>
                  <a:lnTo>
                    <a:pt x="29746" y="29524"/>
                  </a:lnTo>
                  <a:lnTo>
                    <a:pt x="109215" y="70146"/>
                  </a:lnTo>
                  <a:lnTo>
                    <a:pt x="188684" y="29524"/>
                  </a:lnTo>
                  <a:lnTo>
                    <a:pt x="218429" y="14429"/>
                  </a:lnTo>
                  <a:close/>
                </a:path>
              </a:pathLst>
            </a:custGeom>
            <a:noFill/>
            <a:ln w="9525" cap="flat" cmpd="sng">
              <a:solidFill>
                <a:srgbClr val="869FB2"/>
              </a:solidFill>
              <a:prstDash val="solid"/>
              <a:miter lim="221980"/>
              <a:headEnd type="none" w="sm" len="sm"/>
              <a:tailEnd type="none" w="sm" len="sm"/>
            </a:ln>
          </p:spPr>
          <p:txBody>
            <a:bodyPr spcFirstLastPara="1" wrap="square" lIns="121900" tIns="121900" rIns="121900" bIns="121900" anchor="ctr" anchorCtr="0">
              <a:noAutofit/>
            </a:bodyPr>
            <a:lstStyle/>
            <a:p>
              <a:endParaRPr sz="2400"/>
            </a:p>
          </p:txBody>
        </p:sp>
        <p:sp>
          <p:nvSpPr>
            <p:cNvPr id="8323" name="Google Shape;8323;p74"/>
            <p:cNvSpPr/>
            <p:nvPr/>
          </p:nvSpPr>
          <p:spPr>
            <a:xfrm>
              <a:off x="951975" y="2019500"/>
              <a:ext cx="5460750" cy="1753675"/>
            </a:xfrm>
            <a:custGeom>
              <a:avLst/>
              <a:gdLst/>
              <a:ahLst/>
              <a:cxnLst/>
              <a:rect l="l" t="t" r="r" b="b"/>
              <a:pathLst>
                <a:path w="218430" h="70147" fill="none" extrusionOk="0">
                  <a:moveTo>
                    <a:pt x="188684" y="1"/>
                  </a:moveTo>
                  <a:lnTo>
                    <a:pt x="158939" y="15096"/>
                  </a:lnTo>
                  <a:lnTo>
                    <a:pt x="129193" y="30190"/>
                  </a:lnTo>
                  <a:lnTo>
                    <a:pt x="109215" y="40623"/>
                  </a:lnTo>
                  <a:lnTo>
                    <a:pt x="89237" y="30190"/>
                  </a:lnTo>
                  <a:lnTo>
                    <a:pt x="59491" y="15096"/>
                  </a:lnTo>
                  <a:lnTo>
                    <a:pt x="29746" y="1"/>
                  </a:lnTo>
                  <a:lnTo>
                    <a:pt x="0" y="14208"/>
                  </a:lnTo>
                  <a:lnTo>
                    <a:pt x="29746" y="29524"/>
                  </a:lnTo>
                  <a:lnTo>
                    <a:pt x="59491" y="44619"/>
                  </a:lnTo>
                  <a:lnTo>
                    <a:pt x="109215" y="70147"/>
                  </a:lnTo>
                  <a:lnTo>
                    <a:pt x="158939" y="44619"/>
                  </a:lnTo>
                  <a:lnTo>
                    <a:pt x="188684" y="29524"/>
                  </a:lnTo>
                  <a:lnTo>
                    <a:pt x="218429" y="14208"/>
                  </a:lnTo>
                  <a:close/>
                </a:path>
              </a:pathLst>
            </a:custGeom>
            <a:noFill/>
            <a:ln w="9525" cap="flat" cmpd="sng">
              <a:solidFill>
                <a:srgbClr val="BAC8D3"/>
              </a:solidFill>
              <a:prstDash val="solid"/>
              <a:miter lim="221980"/>
              <a:headEnd type="none" w="sm" len="sm"/>
              <a:tailEnd type="none" w="sm" len="sm"/>
            </a:ln>
          </p:spPr>
          <p:txBody>
            <a:bodyPr spcFirstLastPara="1" wrap="square" lIns="121900" tIns="121900" rIns="121900" bIns="121900" anchor="ctr" anchorCtr="0">
              <a:noAutofit/>
            </a:bodyPr>
            <a:lstStyle/>
            <a:p>
              <a:endParaRPr sz="2400"/>
            </a:p>
          </p:txBody>
        </p:sp>
        <p:sp>
          <p:nvSpPr>
            <p:cNvPr id="8324" name="Google Shape;8324;p74"/>
            <p:cNvSpPr/>
            <p:nvPr/>
          </p:nvSpPr>
          <p:spPr>
            <a:xfrm>
              <a:off x="951975" y="315800"/>
              <a:ext cx="5460750" cy="2719300"/>
            </a:xfrm>
            <a:custGeom>
              <a:avLst/>
              <a:gdLst/>
              <a:ahLst/>
              <a:cxnLst/>
              <a:rect l="l" t="t" r="r" b="b"/>
              <a:pathLst>
                <a:path w="218430" h="108772" fill="none" extrusionOk="0">
                  <a:moveTo>
                    <a:pt x="109215" y="1"/>
                  </a:moveTo>
                  <a:lnTo>
                    <a:pt x="0" y="52832"/>
                  </a:lnTo>
                  <a:lnTo>
                    <a:pt x="109215" y="108771"/>
                  </a:lnTo>
                  <a:lnTo>
                    <a:pt x="218429" y="52832"/>
                  </a:lnTo>
                  <a:close/>
                </a:path>
              </a:pathLst>
            </a:custGeom>
            <a:noFill/>
            <a:ln w="9525" cap="flat" cmpd="sng">
              <a:solidFill>
                <a:srgbClr val="E3E9ED"/>
              </a:solidFill>
              <a:prstDash val="solid"/>
              <a:miter lim="221980"/>
              <a:headEnd type="none" w="sm" len="sm"/>
              <a:tailEnd type="none" w="sm" len="sm"/>
            </a:ln>
          </p:spPr>
          <p:txBody>
            <a:bodyPr spcFirstLastPara="1" wrap="square" lIns="121900" tIns="121900" rIns="121900" bIns="121900" anchor="ctr" anchorCtr="0">
              <a:noAutofit/>
            </a:bodyPr>
            <a:lstStyle/>
            <a:p>
              <a:endParaRPr sz="2400"/>
            </a:p>
          </p:txBody>
        </p:sp>
        <p:sp>
          <p:nvSpPr>
            <p:cNvPr id="8325" name="Google Shape;8325;p74"/>
            <p:cNvSpPr/>
            <p:nvPr/>
          </p:nvSpPr>
          <p:spPr>
            <a:xfrm>
              <a:off x="6501500" y="1464200"/>
              <a:ext cx="310800" cy="261550"/>
            </a:xfrm>
            <a:custGeom>
              <a:avLst/>
              <a:gdLst/>
              <a:ahLst/>
              <a:cxnLst/>
              <a:rect l="l" t="t" r="r" b="b"/>
              <a:pathLst>
                <a:path w="12432" h="10462" extrusionOk="0">
                  <a:moveTo>
                    <a:pt x="4963" y="1"/>
                  </a:moveTo>
                  <a:cubicBezTo>
                    <a:pt x="2239" y="1"/>
                    <a:pt x="0" y="2357"/>
                    <a:pt x="0" y="5120"/>
                  </a:cubicBezTo>
                  <a:cubicBezTo>
                    <a:pt x="0" y="8097"/>
                    <a:pt x="2036" y="10462"/>
                    <a:pt x="4938" y="10462"/>
                  </a:cubicBezTo>
                  <a:cubicBezTo>
                    <a:pt x="5066" y="10462"/>
                    <a:pt x="5196" y="10457"/>
                    <a:pt x="5328" y="10448"/>
                  </a:cubicBezTo>
                  <a:cubicBezTo>
                    <a:pt x="9989" y="10448"/>
                    <a:pt x="12431" y="4898"/>
                    <a:pt x="8879" y="1569"/>
                  </a:cubicBezTo>
                  <a:cubicBezTo>
                    <a:pt x="7991" y="459"/>
                    <a:pt x="6660" y="15"/>
                    <a:pt x="5328" y="15"/>
                  </a:cubicBezTo>
                  <a:cubicBezTo>
                    <a:pt x="5205" y="5"/>
                    <a:pt x="5084" y="1"/>
                    <a:pt x="4963" y="1"/>
                  </a:cubicBezTo>
                  <a:close/>
                </a:path>
              </a:pathLst>
            </a:cu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326" name="Google Shape;8326;p74"/>
          <p:cNvGrpSpPr/>
          <p:nvPr/>
        </p:nvGrpSpPr>
        <p:grpSpPr>
          <a:xfrm>
            <a:off x="4922445" y="3609394"/>
            <a:ext cx="2157243" cy="828965"/>
            <a:chOff x="3862800" y="3038525"/>
            <a:chExt cx="1329006" cy="510698"/>
          </a:xfrm>
        </p:grpSpPr>
        <p:sp>
          <p:nvSpPr>
            <p:cNvPr id="8327" name="Google Shape;8327;p74"/>
            <p:cNvSpPr/>
            <p:nvPr/>
          </p:nvSpPr>
          <p:spPr>
            <a:xfrm>
              <a:off x="4185913" y="3040337"/>
              <a:ext cx="71107" cy="143789"/>
            </a:xfrm>
            <a:custGeom>
              <a:avLst/>
              <a:gdLst/>
              <a:ahLst/>
              <a:cxnLst/>
              <a:rect l="l" t="t" r="r" b="b"/>
              <a:pathLst>
                <a:path w="14722" h="29770" extrusionOk="0">
                  <a:moveTo>
                    <a:pt x="0" y="1"/>
                  </a:moveTo>
                  <a:cubicBezTo>
                    <a:pt x="0" y="11614"/>
                    <a:pt x="5398" y="22573"/>
                    <a:pt x="14721" y="29770"/>
                  </a:cubicBezTo>
                  <a:cubicBezTo>
                    <a:pt x="5562" y="22573"/>
                    <a:pt x="164" y="11614"/>
                    <a:pt x="164" y="1"/>
                  </a:cubicBezTo>
                  <a:close/>
                </a:path>
              </a:pathLst>
            </a:custGeom>
            <a:solidFill>
              <a:srgbClr val="CFD9E0"/>
            </a:solidFill>
            <a:ln w="9525" cap="flat"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328" name="Google Shape;8328;p74"/>
            <p:cNvSpPr/>
            <p:nvPr/>
          </p:nvSpPr>
          <p:spPr>
            <a:xfrm>
              <a:off x="3967075" y="3045080"/>
              <a:ext cx="403706" cy="397383"/>
            </a:xfrm>
            <a:custGeom>
              <a:avLst/>
              <a:gdLst/>
              <a:ahLst/>
              <a:cxnLst/>
              <a:rect l="l" t="t" r="r" b="b"/>
              <a:pathLst>
                <a:path w="83583" h="82274" extrusionOk="0">
                  <a:moveTo>
                    <a:pt x="83583" y="82273"/>
                  </a:moveTo>
                  <a:cubicBezTo>
                    <a:pt x="37948" y="82273"/>
                    <a:pt x="655" y="45635"/>
                    <a:pt x="0" y="0"/>
                  </a:cubicBezTo>
                  <a:cubicBezTo>
                    <a:pt x="655" y="45635"/>
                    <a:pt x="37948" y="82273"/>
                    <a:pt x="83583" y="82273"/>
                  </a:cubicBezTo>
                  <a:close/>
                </a:path>
              </a:pathLst>
            </a:custGeom>
            <a:solidFill>
              <a:srgbClr val="445D73"/>
            </a:solidFill>
            <a:ln w="9525" cap="flat"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nvGrpSpPr>
            <p:cNvPr id="8329" name="Google Shape;8329;p74"/>
            <p:cNvGrpSpPr/>
            <p:nvPr/>
          </p:nvGrpSpPr>
          <p:grpSpPr>
            <a:xfrm>
              <a:off x="3967075" y="3040337"/>
              <a:ext cx="1019927" cy="402126"/>
              <a:chOff x="3967075" y="3040337"/>
              <a:chExt cx="1019927" cy="402126"/>
            </a:xfrm>
          </p:grpSpPr>
          <p:sp>
            <p:nvSpPr>
              <p:cNvPr id="8330" name="Google Shape;8330;p74"/>
              <p:cNvSpPr/>
              <p:nvPr/>
            </p:nvSpPr>
            <p:spPr>
              <a:xfrm>
                <a:off x="4369197" y="3335999"/>
                <a:ext cx="617805" cy="105869"/>
              </a:xfrm>
              <a:custGeom>
                <a:avLst/>
                <a:gdLst/>
                <a:ahLst/>
                <a:cxnLst/>
                <a:rect l="l" t="t" r="r" b="b"/>
                <a:pathLst>
                  <a:path w="127910" h="21919" fill="none" extrusionOk="0">
                    <a:moveTo>
                      <a:pt x="1" y="21918"/>
                    </a:moveTo>
                    <a:lnTo>
                      <a:pt x="127909" y="21918"/>
                    </a:lnTo>
                    <a:lnTo>
                      <a:pt x="127909" y="1"/>
                    </a:lnTo>
                    <a:lnTo>
                      <a:pt x="164" y="164"/>
                    </a:lnTo>
                  </a:path>
                </a:pathLst>
              </a:custGeom>
              <a:noFill/>
              <a:ln w="9525" cap="flat" cmpd="sng">
                <a:solidFill>
                  <a:srgbClr val="869FB1"/>
                </a:solidFill>
                <a:prstDash val="solid"/>
                <a:miter lim="163566"/>
                <a:headEnd type="none" w="sm" len="sm"/>
                <a:tailEnd type="none" w="sm" len="sm"/>
              </a:ln>
            </p:spPr>
            <p:txBody>
              <a:bodyPr spcFirstLastPara="1" wrap="square" lIns="121900" tIns="121900" rIns="121900" bIns="121900" anchor="ctr" anchorCtr="0">
                <a:noAutofit/>
              </a:bodyPr>
              <a:lstStyle/>
              <a:p>
                <a:endParaRPr sz="2400"/>
              </a:p>
            </p:txBody>
          </p:sp>
          <p:sp>
            <p:nvSpPr>
              <p:cNvPr id="8331" name="Google Shape;8331;p74"/>
              <p:cNvSpPr/>
              <p:nvPr/>
            </p:nvSpPr>
            <p:spPr>
              <a:xfrm>
                <a:off x="3967075" y="3040337"/>
                <a:ext cx="403706" cy="402126"/>
              </a:xfrm>
              <a:custGeom>
                <a:avLst/>
                <a:gdLst/>
                <a:ahLst/>
                <a:cxnLst/>
                <a:rect l="l" t="t" r="r" b="b"/>
                <a:pathLst>
                  <a:path w="83583" h="83256" fill="none" extrusionOk="0">
                    <a:moveTo>
                      <a:pt x="83419" y="61501"/>
                    </a:moveTo>
                    <a:cubicBezTo>
                      <a:pt x="49397" y="61501"/>
                      <a:pt x="21755" y="34022"/>
                      <a:pt x="21755" y="1"/>
                    </a:cubicBezTo>
                    <a:lnTo>
                      <a:pt x="0" y="1"/>
                    </a:lnTo>
                    <a:lnTo>
                      <a:pt x="0" y="982"/>
                    </a:lnTo>
                    <a:cubicBezTo>
                      <a:pt x="818" y="46617"/>
                      <a:pt x="37948" y="83255"/>
                      <a:pt x="83583" y="83255"/>
                    </a:cubicBezTo>
                  </a:path>
                </a:pathLst>
              </a:custGeom>
              <a:noFill/>
              <a:ln w="9525" cap="flat" cmpd="sng">
                <a:solidFill>
                  <a:srgbClr val="869FB1"/>
                </a:solidFill>
                <a:prstDash val="solid"/>
                <a:miter lim="163566"/>
                <a:headEnd type="none" w="sm" len="sm"/>
                <a:tailEnd type="none" w="sm" len="sm"/>
              </a:ln>
            </p:spPr>
            <p:txBody>
              <a:bodyPr spcFirstLastPara="1" wrap="square" lIns="121900" tIns="121900" rIns="121900" bIns="121900" anchor="ctr" anchorCtr="0">
                <a:noAutofit/>
              </a:bodyPr>
              <a:lstStyle/>
              <a:p>
                <a:endParaRPr sz="2400"/>
              </a:p>
            </p:txBody>
          </p:sp>
        </p:grpSp>
        <p:grpSp>
          <p:nvGrpSpPr>
            <p:cNvPr id="8332" name="Google Shape;8332;p74"/>
            <p:cNvGrpSpPr/>
            <p:nvPr/>
          </p:nvGrpSpPr>
          <p:grpSpPr>
            <a:xfrm>
              <a:off x="4186700" y="3040337"/>
              <a:ext cx="390475" cy="183289"/>
              <a:chOff x="4186700" y="3040337"/>
              <a:chExt cx="390475" cy="183289"/>
            </a:xfrm>
          </p:grpSpPr>
          <p:sp>
            <p:nvSpPr>
              <p:cNvPr id="8333" name="Google Shape;8333;p74"/>
              <p:cNvSpPr/>
              <p:nvPr/>
            </p:nvSpPr>
            <p:spPr>
              <a:xfrm>
                <a:off x="4370181" y="3120129"/>
                <a:ext cx="206994" cy="103497"/>
              </a:xfrm>
              <a:custGeom>
                <a:avLst/>
                <a:gdLst/>
                <a:ahLst/>
                <a:cxnLst/>
                <a:rect l="l" t="t" r="r" b="b"/>
                <a:pathLst>
                  <a:path w="42856" h="21428" fill="none" extrusionOk="0">
                    <a:moveTo>
                      <a:pt x="1" y="21428"/>
                    </a:moveTo>
                    <a:lnTo>
                      <a:pt x="42855" y="21428"/>
                    </a:lnTo>
                    <a:lnTo>
                      <a:pt x="42855" y="1"/>
                    </a:lnTo>
                    <a:lnTo>
                      <a:pt x="1" y="1"/>
                    </a:lnTo>
                  </a:path>
                </a:pathLst>
              </a:custGeom>
              <a:noFill/>
              <a:ln w="9525" cap="flat" cmpd="sng">
                <a:solidFill>
                  <a:srgbClr val="E3E9ED"/>
                </a:solidFill>
                <a:prstDash val="solid"/>
                <a:miter lim="163566"/>
                <a:headEnd type="none" w="sm" len="sm"/>
                <a:tailEnd type="none" w="sm" len="sm"/>
              </a:ln>
            </p:spPr>
            <p:txBody>
              <a:bodyPr spcFirstLastPara="1" wrap="square" lIns="121900" tIns="121900" rIns="121900" bIns="121900" anchor="ctr" anchorCtr="0">
                <a:noAutofit/>
              </a:bodyPr>
              <a:lstStyle/>
              <a:p>
                <a:endParaRPr sz="2400"/>
              </a:p>
            </p:txBody>
          </p:sp>
          <p:sp>
            <p:nvSpPr>
              <p:cNvPr id="8334" name="Google Shape;8334;p74"/>
              <p:cNvSpPr/>
              <p:nvPr/>
            </p:nvSpPr>
            <p:spPr>
              <a:xfrm>
                <a:off x="4186700" y="3040337"/>
                <a:ext cx="184081" cy="183289"/>
              </a:xfrm>
              <a:custGeom>
                <a:avLst/>
                <a:gdLst/>
                <a:ahLst/>
                <a:cxnLst/>
                <a:rect l="l" t="t" r="r" b="b"/>
                <a:pathLst>
                  <a:path w="38112" h="37948" fill="none" extrusionOk="0">
                    <a:moveTo>
                      <a:pt x="38112" y="16521"/>
                    </a:moveTo>
                    <a:cubicBezTo>
                      <a:pt x="28789" y="16521"/>
                      <a:pt x="21264" y="9160"/>
                      <a:pt x="21264" y="1"/>
                    </a:cubicBezTo>
                    <a:lnTo>
                      <a:pt x="1" y="1"/>
                    </a:lnTo>
                    <a:cubicBezTo>
                      <a:pt x="1" y="11614"/>
                      <a:pt x="5399" y="22573"/>
                      <a:pt x="14558" y="29770"/>
                    </a:cubicBezTo>
                    <a:cubicBezTo>
                      <a:pt x="21264" y="35004"/>
                      <a:pt x="29606" y="37948"/>
                      <a:pt x="38112" y="37948"/>
                    </a:cubicBezTo>
                    <a:lnTo>
                      <a:pt x="38112" y="37948"/>
                    </a:lnTo>
                  </a:path>
                </a:pathLst>
              </a:custGeom>
              <a:noFill/>
              <a:ln w="9525" cap="flat" cmpd="sng">
                <a:solidFill>
                  <a:srgbClr val="E3E9ED"/>
                </a:solidFill>
                <a:prstDash val="solid"/>
                <a:miter lim="163566"/>
                <a:headEnd type="none" w="sm" len="sm"/>
                <a:tailEnd type="none" w="sm" len="sm"/>
              </a:ln>
            </p:spPr>
            <p:txBody>
              <a:bodyPr spcFirstLastPara="1" wrap="square" lIns="121900" tIns="121900" rIns="121900" bIns="121900" anchor="ctr" anchorCtr="0">
                <a:noAutofit/>
              </a:bodyPr>
              <a:lstStyle/>
              <a:p>
                <a:endParaRPr sz="2400"/>
              </a:p>
            </p:txBody>
          </p:sp>
        </p:grpSp>
        <p:grpSp>
          <p:nvGrpSpPr>
            <p:cNvPr id="8335" name="Google Shape;8335;p74"/>
            <p:cNvGrpSpPr/>
            <p:nvPr/>
          </p:nvGrpSpPr>
          <p:grpSpPr>
            <a:xfrm>
              <a:off x="4073727" y="3040337"/>
              <a:ext cx="697794" cy="296263"/>
              <a:chOff x="4073727" y="3040337"/>
              <a:chExt cx="697794" cy="296263"/>
            </a:xfrm>
          </p:grpSpPr>
          <p:sp>
            <p:nvSpPr>
              <p:cNvPr id="8336" name="Google Shape;8336;p74"/>
              <p:cNvSpPr/>
              <p:nvPr/>
            </p:nvSpPr>
            <p:spPr>
              <a:xfrm>
                <a:off x="4370181" y="3223621"/>
                <a:ext cx="401339" cy="112979"/>
              </a:xfrm>
              <a:custGeom>
                <a:avLst/>
                <a:gdLst/>
                <a:ahLst/>
                <a:cxnLst/>
                <a:rect l="l" t="t" r="r" b="b"/>
                <a:pathLst>
                  <a:path w="83093" h="23391" fill="none" extrusionOk="0">
                    <a:moveTo>
                      <a:pt x="1" y="23391"/>
                    </a:moveTo>
                    <a:lnTo>
                      <a:pt x="83092" y="23391"/>
                    </a:lnTo>
                    <a:lnTo>
                      <a:pt x="83092" y="1"/>
                    </a:lnTo>
                    <a:lnTo>
                      <a:pt x="1" y="1"/>
                    </a:lnTo>
                  </a:path>
                </a:pathLst>
              </a:custGeom>
              <a:noFill/>
              <a:ln w="9525" cap="flat" cmpd="sng">
                <a:solidFill>
                  <a:srgbClr val="CFD9E0"/>
                </a:solidFill>
                <a:prstDash val="solid"/>
                <a:miter lim="163566"/>
                <a:headEnd type="none" w="sm" len="sm"/>
                <a:tailEnd type="none" w="sm" len="sm"/>
              </a:ln>
            </p:spPr>
            <p:txBody>
              <a:bodyPr spcFirstLastPara="1" wrap="square" lIns="121900" tIns="121900" rIns="121900" bIns="121900" anchor="ctr" anchorCtr="0">
                <a:noAutofit/>
              </a:bodyPr>
              <a:lstStyle/>
              <a:p>
                <a:endParaRPr sz="2400"/>
              </a:p>
            </p:txBody>
          </p:sp>
          <p:sp>
            <p:nvSpPr>
              <p:cNvPr id="8337" name="Google Shape;8337;p74"/>
              <p:cNvSpPr/>
              <p:nvPr/>
            </p:nvSpPr>
            <p:spPr>
              <a:xfrm>
                <a:off x="4073727" y="3040337"/>
                <a:ext cx="297055" cy="296263"/>
              </a:xfrm>
              <a:custGeom>
                <a:avLst/>
                <a:gdLst/>
                <a:ahLst/>
                <a:cxnLst/>
                <a:rect l="l" t="t" r="r" b="b"/>
                <a:pathLst>
                  <a:path w="61502" h="61338" fill="none" extrusionOk="0">
                    <a:moveTo>
                      <a:pt x="61502" y="37948"/>
                    </a:moveTo>
                    <a:lnTo>
                      <a:pt x="61502" y="37948"/>
                    </a:lnTo>
                    <a:cubicBezTo>
                      <a:pt x="52833" y="37948"/>
                      <a:pt x="44654" y="35004"/>
                      <a:pt x="37948" y="29770"/>
                    </a:cubicBezTo>
                    <a:cubicBezTo>
                      <a:pt x="28789" y="22573"/>
                      <a:pt x="23391" y="11614"/>
                      <a:pt x="23227" y="1"/>
                    </a:cubicBezTo>
                    <a:lnTo>
                      <a:pt x="1" y="1"/>
                    </a:lnTo>
                    <a:cubicBezTo>
                      <a:pt x="1" y="33859"/>
                      <a:pt x="27480" y="61338"/>
                      <a:pt x="61502" y="61338"/>
                    </a:cubicBezTo>
                  </a:path>
                </a:pathLst>
              </a:custGeom>
              <a:noFill/>
              <a:ln w="9525" cap="flat" cmpd="sng">
                <a:solidFill>
                  <a:srgbClr val="CFD9E0"/>
                </a:solidFill>
                <a:prstDash val="solid"/>
                <a:miter lim="163566"/>
                <a:headEnd type="none" w="sm" len="sm"/>
                <a:tailEnd type="none" w="sm" len="sm"/>
              </a:ln>
            </p:spPr>
            <p:txBody>
              <a:bodyPr spcFirstLastPara="1" wrap="square" lIns="121900" tIns="121900" rIns="121900" bIns="121900" anchor="ctr" anchorCtr="0">
                <a:noAutofit/>
              </a:bodyPr>
              <a:lstStyle/>
              <a:p>
                <a:endParaRPr sz="2400"/>
              </a:p>
            </p:txBody>
          </p:sp>
        </p:grpSp>
        <p:grpSp>
          <p:nvGrpSpPr>
            <p:cNvPr id="8338" name="Google Shape;8338;p74"/>
            <p:cNvGrpSpPr/>
            <p:nvPr/>
          </p:nvGrpSpPr>
          <p:grpSpPr>
            <a:xfrm>
              <a:off x="3862800" y="3038525"/>
              <a:ext cx="1329006" cy="510698"/>
              <a:chOff x="3862800" y="3038525"/>
              <a:chExt cx="1329006" cy="510698"/>
            </a:xfrm>
          </p:grpSpPr>
          <p:sp>
            <p:nvSpPr>
              <p:cNvPr id="8339" name="Google Shape;8339;p74"/>
              <p:cNvSpPr/>
              <p:nvPr/>
            </p:nvSpPr>
            <p:spPr>
              <a:xfrm>
                <a:off x="4370175" y="3441875"/>
                <a:ext cx="821631" cy="107348"/>
              </a:xfrm>
              <a:custGeom>
                <a:avLst/>
                <a:gdLst/>
                <a:ahLst/>
                <a:cxnLst/>
                <a:rect l="l" t="t" r="r" b="b"/>
                <a:pathLst>
                  <a:path w="170110" h="21919" fill="none" extrusionOk="0">
                    <a:moveTo>
                      <a:pt x="1" y="21918"/>
                    </a:moveTo>
                    <a:lnTo>
                      <a:pt x="170110" y="21918"/>
                    </a:lnTo>
                    <a:lnTo>
                      <a:pt x="170110" y="0"/>
                    </a:lnTo>
                    <a:lnTo>
                      <a:pt x="1" y="0"/>
                    </a:lnTo>
                  </a:path>
                </a:pathLst>
              </a:custGeom>
              <a:noFill/>
              <a:ln w="9525" cap="flat" cmpd="sng">
                <a:solidFill>
                  <a:srgbClr val="445D73"/>
                </a:solidFill>
                <a:prstDash val="solid"/>
                <a:miter lim="163566"/>
                <a:headEnd type="none" w="sm" len="sm"/>
                <a:tailEnd type="none" w="sm" len="sm"/>
              </a:ln>
            </p:spPr>
            <p:txBody>
              <a:bodyPr spcFirstLastPara="1" wrap="square" lIns="121900" tIns="121900" rIns="121900" bIns="121900" anchor="ctr" anchorCtr="0">
                <a:noAutofit/>
              </a:bodyPr>
              <a:lstStyle/>
              <a:p>
                <a:endParaRPr sz="2400"/>
              </a:p>
            </p:txBody>
          </p:sp>
          <p:sp>
            <p:nvSpPr>
              <p:cNvPr id="8340" name="Google Shape;8340;p74"/>
              <p:cNvSpPr/>
              <p:nvPr/>
            </p:nvSpPr>
            <p:spPr>
              <a:xfrm>
                <a:off x="3862800" y="3038525"/>
                <a:ext cx="507990" cy="510620"/>
              </a:xfrm>
              <a:custGeom>
                <a:avLst/>
                <a:gdLst/>
                <a:ahLst/>
                <a:cxnLst/>
                <a:rect l="l" t="t" r="r" b="b"/>
                <a:pathLst>
                  <a:path w="105174" h="105500" fill="none" extrusionOk="0">
                    <a:moveTo>
                      <a:pt x="105174" y="83418"/>
                    </a:moveTo>
                    <a:cubicBezTo>
                      <a:pt x="59539" y="83418"/>
                      <a:pt x="22246" y="46780"/>
                      <a:pt x="21591" y="1145"/>
                    </a:cubicBezTo>
                    <a:lnTo>
                      <a:pt x="21591" y="0"/>
                    </a:lnTo>
                    <a:lnTo>
                      <a:pt x="1" y="0"/>
                    </a:lnTo>
                    <a:cubicBezTo>
                      <a:pt x="1" y="58229"/>
                      <a:pt x="46944" y="105336"/>
                      <a:pt x="105174" y="105500"/>
                    </a:cubicBezTo>
                  </a:path>
                </a:pathLst>
              </a:custGeom>
              <a:noFill/>
              <a:ln w="9525" cap="flat" cmpd="sng">
                <a:solidFill>
                  <a:srgbClr val="445D73"/>
                </a:solidFill>
                <a:prstDash val="solid"/>
                <a:miter lim="163566"/>
                <a:headEnd type="none" w="sm" len="sm"/>
                <a:tailEnd type="none" w="sm" len="sm"/>
              </a:ln>
            </p:spPr>
            <p:txBody>
              <a:bodyPr spcFirstLastPara="1" wrap="square" lIns="121900" tIns="121900" rIns="121900" bIns="121900" anchor="ctr" anchorCtr="0">
                <a:noAutofit/>
              </a:bodyPr>
              <a:lstStyle/>
              <a:p>
                <a:endParaRPr sz="2400"/>
              </a:p>
            </p:txBody>
          </p:sp>
        </p:grpSp>
      </p:grpSp>
      <p:grpSp>
        <p:nvGrpSpPr>
          <p:cNvPr id="8341" name="Google Shape;8341;p74"/>
          <p:cNvGrpSpPr/>
          <p:nvPr/>
        </p:nvGrpSpPr>
        <p:grpSpPr>
          <a:xfrm>
            <a:off x="933542" y="1294581"/>
            <a:ext cx="1177607" cy="1033568"/>
            <a:chOff x="649648" y="271400"/>
            <a:chExt cx="6215377" cy="5455143"/>
          </a:xfrm>
        </p:grpSpPr>
        <p:sp>
          <p:nvSpPr>
            <p:cNvPr id="8342" name="Google Shape;8342;p74"/>
            <p:cNvSpPr/>
            <p:nvPr/>
          </p:nvSpPr>
          <p:spPr>
            <a:xfrm>
              <a:off x="2641907" y="3717593"/>
              <a:ext cx="3573900" cy="2008950"/>
            </a:xfrm>
            <a:custGeom>
              <a:avLst/>
              <a:gdLst/>
              <a:ahLst/>
              <a:cxnLst/>
              <a:rect l="l" t="t" r="r" b="b"/>
              <a:pathLst>
                <a:path w="142956" h="80358" fill="none" extrusionOk="0">
                  <a:moveTo>
                    <a:pt x="0" y="50612"/>
                  </a:moveTo>
                  <a:cubicBezTo>
                    <a:pt x="53053" y="80357"/>
                    <a:pt x="120314" y="56605"/>
                    <a:pt x="142956" y="0"/>
                  </a:cubicBezTo>
                </a:path>
              </a:pathLst>
            </a:custGeom>
            <a:noFill/>
            <a:ln w="9525" cap="flat" cmpd="sng">
              <a:solidFill>
                <a:srgbClr val="325D79"/>
              </a:solidFill>
              <a:prstDash val="solid"/>
              <a:miter lim="221980"/>
              <a:headEnd type="none" w="sm" len="sm"/>
              <a:tailEnd type="none" w="sm" len="sm"/>
            </a:ln>
          </p:spPr>
          <p:txBody>
            <a:bodyPr spcFirstLastPara="1" wrap="square" lIns="121900" tIns="121900" rIns="121900" bIns="121900" anchor="ctr" anchorCtr="0">
              <a:noAutofit/>
            </a:bodyPr>
            <a:lstStyle/>
            <a:p>
              <a:endParaRPr sz="2400"/>
            </a:p>
          </p:txBody>
        </p:sp>
        <p:sp>
          <p:nvSpPr>
            <p:cNvPr id="8343" name="Google Shape;8343;p74"/>
            <p:cNvSpPr/>
            <p:nvPr/>
          </p:nvSpPr>
          <p:spPr>
            <a:xfrm>
              <a:off x="1359875" y="2446825"/>
              <a:ext cx="338550" cy="1598275"/>
            </a:xfrm>
            <a:custGeom>
              <a:avLst/>
              <a:gdLst/>
              <a:ahLst/>
              <a:cxnLst/>
              <a:rect l="l" t="t" r="r" b="b"/>
              <a:pathLst>
                <a:path w="13542" h="63931" fill="none" extrusionOk="0">
                  <a:moveTo>
                    <a:pt x="888" y="0"/>
                  </a:moveTo>
                  <a:cubicBezTo>
                    <a:pt x="223" y="4440"/>
                    <a:pt x="1" y="9102"/>
                    <a:pt x="1" y="13763"/>
                  </a:cubicBezTo>
                  <a:cubicBezTo>
                    <a:pt x="1" y="31300"/>
                    <a:pt x="4662" y="48614"/>
                    <a:pt x="13541" y="63931"/>
                  </a:cubicBezTo>
                </a:path>
              </a:pathLst>
            </a:custGeom>
            <a:noFill/>
            <a:ln w="9525" cap="flat" cmpd="sng">
              <a:solidFill>
                <a:srgbClr val="325D79"/>
              </a:solidFill>
              <a:prstDash val="solid"/>
              <a:miter lim="221980"/>
              <a:headEnd type="none" w="sm" len="sm"/>
              <a:tailEnd type="none" w="sm" len="sm"/>
            </a:ln>
          </p:spPr>
          <p:txBody>
            <a:bodyPr spcFirstLastPara="1" wrap="square" lIns="121900" tIns="121900" rIns="121900" bIns="121900" anchor="ctr" anchorCtr="0">
              <a:noAutofit/>
            </a:bodyPr>
            <a:lstStyle/>
            <a:p>
              <a:endParaRPr sz="2400"/>
            </a:p>
          </p:txBody>
        </p:sp>
        <p:sp>
          <p:nvSpPr>
            <p:cNvPr id="8344" name="Google Shape;8344;p74"/>
            <p:cNvSpPr/>
            <p:nvPr/>
          </p:nvSpPr>
          <p:spPr>
            <a:xfrm>
              <a:off x="1709500" y="271400"/>
              <a:ext cx="5149975" cy="2519525"/>
            </a:xfrm>
            <a:custGeom>
              <a:avLst/>
              <a:gdLst/>
              <a:ahLst/>
              <a:cxnLst/>
              <a:rect l="l" t="t" r="r" b="b"/>
              <a:pathLst>
                <a:path w="205999" h="100781" fill="none" extrusionOk="0">
                  <a:moveTo>
                    <a:pt x="187352" y="100780"/>
                  </a:moveTo>
                  <a:cubicBezTo>
                    <a:pt x="187352" y="77694"/>
                    <a:pt x="179361" y="55496"/>
                    <a:pt x="165154" y="37738"/>
                  </a:cubicBezTo>
                  <a:lnTo>
                    <a:pt x="187352" y="37738"/>
                  </a:lnTo>
                  <a:cubicBezTo>
                    <a:pt x="197563" y="37738"/>
                    <a:pt x="205998" y="29302"/>
                    <a:pt x="205998" y="18869"/>
                  </a:cubicBezTo>
                  <a:cubicBezTo>
                    <a:pt x="205998" y="8436"/>
                    <a:pt x="197563" y="1"/>
                    <a:pt x="187352" y="1"/>
                  </a:cubicBezTo>
                  <a:lnTo>
                    <a:pt x="91012" y="1"/>
                  </a:lnTo>
                  <a:lnTo>
                    <a:pt x="89681" y="1"/>
                  </a:lnTo>
                  <a:lnTo>
                    <a:pt x="86573" y="1"/>
                  </a:lnTo>
                  <a:cubicBezTo>
                    <a:pt x="51056" y="1"/>
                    <a:pt x="17981" y="18869"/>
                    <a:pt x="0" y="49725"/>
                  </a:cubicBezTo>
                </a:path>
              </a:pathLst>
            </a:custGeom>
            <a:noFill/>
            <a:ln w="9525" cap="flat" cmpd="sng">
              <a:solidFill>
                <a:srgbClr val="325D79"/>
              </a:solidFill>
              <a:prstDash val="solid"/>
              <a:miter lim="221980"/>
              <a:headEnd type="none" w="sm" len="sm"/>
              <a:tailEnd type="none" w="sm" len="sm"/>
            </a:ln>
          </p:spPr>
          <p:txBody>
            <a:bodyPr spcFirstLastPara="1" wrap="square" lIns="121900" tIns="121900" rIns="121900" bIns="121900" anchor="ctr" anchorCtr="0">
              <a:noAutofit/>
            </a:bodyPr>
            <a:lstStyle/>
            <a:p>
              <a:endParaRPr sz="2400"/>
            </a:p>
          </p:txBody>
        </p:sp>
        <p:sp>
          <p:nvSpPr>
            <p:cNvPr id="8345" name="Google Shape;8345;p74"/>
            <p:cNvSpPr/>
            <p:nvPr/>
          </p:nvSpPr>
          <p:spPr>
            <a:xfrm>
              <a:off x="5965975" y="415700"/>
              <a:ext cx="754750" cy="754750"/>
            </a:xfrm>
            <a:custGeom>
              <a:avLst/>
              <a:gdLst/>
              <a:ahLst/>
              <a:cxnLst/>
              <a:rect l="l" t="t" r="r" b="b"/>
              <a:pathLst>
                <a:path w="30190" h="30190" fill="none" extrusionOk="0">
                  <a:moveTo>
                    <a:pt x="17315" y="0"/>
                  </a:moveTo>
                  <a:cubicBezTo>
                    <a:pt x="5772" y="0"/>
                    <a:pt x="0" y="13763"/>
                    <a:pt x="7992" y="21977"/>
                  </a:cubicBezTo>
                  <a:cubicBezTo>
                    <a:pt x="16205" y="30190"/>
                    <a:pt x="30190" y="24418"/>
                    <a:pt x="30190" y="12875"/>
                  </a:cubicBezTo>
                  <a:cubicBezTo>
                    <a:pt x="30190" y="5772"/>
                    <a:pt x="24418" y="0"/>
                    <a:pt x="17315" y="0"/>
                  </a:cubicBezTo>
                  <a:close/>
                </a:path>
              </a:pathLst>
            </a:custGeom>
            <a:noFill/>
            <a:ln w="9525" cap="flat" cmpd="sng">
              <a:solidFill>
                <a:srgbClr val="E3E9ED"/>
              </a:solidFill>
              <a:prstDash val="solid"/>
              <a:miter lim="221980"/>
              <a:headEnd type="none" w="sm" len="sm"/>
              <a:tailEnd type="none" w="sm" len="sm"/>
            </a:ln>
          </p:spPr>
          <p:txBody>
            <a:bodyPr spcFirstLastPara="1" wrap="square" lIns="121900" tIns="121900" rIns="121900" bIns="121900" anchor="ctr" anchorCtr="0">
              <a:noAutofit/>
            </a:bodyPr>
            <a:lstStyle/>
            <a:p>
              <a:endParaRPr sz="2400"/>
            </a:p>
          </p:txBody>
        </p:sp>
        <p:sp>
          <p:nvSpPr>
            <p:cNvPr id="8346" name="Google Shape;8346;p74"/>
            <p:cNvSpPr/>
            <p:nvPr/>
          </p:nvSpPr>
          <p:spPr>
            <a:xfrm>
              <a:off x="699475" y="2457925"/>
              <a:ext cx="5183275" cy="2647150"/>
            </a:xfrm>
            <a:custGeom>
              <a:avLst/>
              <a:gdLst/>
              <a:ahLst/>
              <a:cxnLst/>
              <a:rect l="l" t="t" r="r" b="b"/>
              <a:pathLst>
                <a:path w="207331" h="105886" fill="none" extrusionOk="0">
                  <a:moveTo>
                    <a:pt x="39513" y="0"/>
                  </a:moveTo>
                  <a:cubicBezTo>
                    <a:pt x="38847" y="4440"/>
                    <a:pt x="38404" y="8880"/>
                    <a:pt x="38626" y="13319"/>
                  </a:cubicBezTo>
                  <a:cubicBezTo>
                    <a:pt x="38404" y="31300"/>
                    <a:pt x="43953" y="48836"/>
                    <a:pt x="54164" y="63487"/>
                  </a:cubicBezTo>
                  <a:lnTo>
                    <a:pt x="18869" y="63487"/>
                  </a:lnTo>
                  <a:cubicBezTo>
                    <a:pt x="8436" y="63487"/>
                    <a:pt x="1" y="71922"/>
                    <a:pt x="1" y="82355"/>
                  </a:cubicBezTo>
                  <a:cubicBezTo>
                    <a:pt x="1" y="92566"/>
                    <a:pt x="8436" y="101002"/>
                    <a:pt x="18869" y="101002"/>
                  </a:cubicBezTo>
                  <a:lnTo>
                    <a:pt x="116097" y="101002"/>
                  </a:lnTo>
                  <a:cubicBezTo>
                    <a:pt x="154277" y="105885"/>
                    <a:pt x="191126" y="85463"/>
                    <a:pt x="207331" y="50390"/>
                  </a:cubicBezTo>
                </a:path>
              </a:pathLst>
            </a:custGeom>
            <a:noFill/>
            <a:ln w="9525" cap="flat" cmpd="sng">
              <a:solidFill>
                <a:srgbClr val="667E92"/>
              </a:solidFill>
              <a:prstDash val="solid"/>
              <a:miter lim="221980"/>
              <a:headEnd type="none" w="sm" len="sm"/>
              <a:tailEnd type="none" w="sm" len="sm"/>
            </a:ln>
          </p:spPr>
          <p:txBody>
            <a:bodyPr spcFirstLastPara="1" wrap="square" lIns="121900" tIns="121900" rIns="121900" bIns="121900" anchor="ctr" anchorCtr="0">
              <a:noAutofit/>
            </a:bodyPr>
            <a:lstStyle/>
            <a:p>
              <a:endParaRPr sz="2400"/>
            </a:p>
          </p:txBody>
        </p:sp>
        <p:sp>
          <p:nvSpPr>
            <p:cNvPr id="8347" name="Google Shape;8347;p74"/>
            <p:cNvSpPr/>
            <p:nvPr/>
          </p:nvSpPr>
          <p:spPr>
            <a:xfrm>
              <a:off x="2075775" y="387950"/>
              <a:ext cx="4012325" cy="2402975"/>
            </a:xfrm>
            <a:custGeom>
              <a:avLst/>
              <a:gdLst/>
              <a:ahLst/>
              <a:cxnLst/>
              <a:rect l="l" t="t" r="r" b="b"/>
              <a:pathLst>
                <a:path w="160493" h="96119" fill="none" extrusionOk="0">
                  <a:moveTo>
                    <a:pt x="160492" y="96118"/>
                  </a:moveTo>
                  <a:cubicBezTo>
                    <a:pt x="160492" y="57494"/>
                    <a:pt x="135630" y="23530"/>
                    <a:pt x="99003" y="11765"/>
                  </a:cubicBezTo>
                  <a:cubicBezTo>
                    <a:pt x="62377" y="0"/>
                    <a:pt x="22420" y="13097"/>
                    <a:pt x="0" y="44397"/>
                  </a:cubicBezTo>
                </a:path>
              </a:pathLst>
            </a:custGeom>
            <a:noFill/>
            <a:ln w="9525" cap="flat" cmpd="sng">
              <a:solidFill>
                <a:srgbClr val="667E92"/>
              </a:solidFill>
              <a:prstDash val="solid"/>
              <a:miter lim="221980"/>
              <a:headEnd type="none" w="sm" len="sm"/>
              <a:tailEnd type="none" w="sm" len="sm"/>
            </a:ln>
          </p:spPr>
          <p:txBody>
            <a:bodyPr spcFirstLastPara="1" wrap="square" lIns="121900" tIns="121900" rIns="121900" bIns="121900" anchor="ctr" anchorCtr="0">
              <a:noAutofit/>
            </a:bodyPr>
            <a:lstStyle/>
            <a:p>
              <a:endParaRPr sz="2400"/>
            </a:p>
          </p:txBody>
        </p:sp>
        <p:sp>
          <p:nvSpPr>
            <p:cNvPr id="8348" name="Google Shape;8348;p74"/>
            <p:cNvSpPr/>
            <p:nvPr/>
          </p:nvSpPr>
          <p:spPr>
            <a:xfrm>
              <a:off x="649648" y="670971"/>
              <a:ext cx="5183118" cy="4298214"/>
            </a:xfrm>
            <a:custGeom>
              <a:avLst/>
              <a:gdLst/>
              <a:ahLst/>
              <a:cxnLst/>
              <a:rect l="l" t="t" r="r" b="b"/>
              <a:pathLst>
                <a:path w="205333" h="170260" fill="none" extrusionOk="0">
                  <a:moveTo>
                    <a:pt x="205333" y="84575"/>
                  </a:moveTo>
                  <a:cubicBezTo>
                    <a:pt x="205333" y="51944"/>
                    <a:pt x="185133" y="22865"/>
                    <a:pt x="154721" y="11322"/>
                  </a:cubicBezTo>
                  <a:cubicBezTo>
                    <a:pt x="124088" y="1"/>
                    <a:pt x="89681" y="8880"/>
                    <a:pt x="68371" y="33520"/>
                  </a:cubicBezTo>
                  <a:lnTo>
                    <a:pt x="18869" y="33520"/>
                  </a:lnTo>
                  <a:cubicBezTo>
                    <a:pt x="8436" y="33520"/>
                    <a:pt x="1" y="41955"/>
                    <a:pt x="1" y="52388"/>
                  </a:cubicBezTo>
                  <a:cubicBezTo>
                    <a:pt x="1" y="62599"/>
                    <a:pt x="8436" y="71034"/>
                    <a:pt x="18869" y="71034"/>
                  </a:cubicBezTo>
                  <a:lnTo>
                    <a:pt x="50612" y="71034"/>
                  </a:lnTo>
                  <a:cubicBezTo>
                    <a:pt x="44175" y="108549"/>
                    <a:pt x="65929" y="145176"/>
                    <a:pt x="101668" y="157607"/>
                  </a:cubicBezTo>
                  <a:cubicBezTo>
                    <a:pt x="137629" y="170260"/>
                    <a:pt x="177363" y="155165"/>
                    <a:pt x="195788" y="121868"/>
                  </a:cubicBezTo>
                </a:path>
              </a:pathLst>
            </a:custGeom>
            <a:noFill/>
            <a:ln w="9525" cap="flat" cmpd="sng">
              <a:solidFill>
                <a:srgbClr val="445D73"/>
              </a:solidFill>
              <a:prstDash val="solid"/>
              <a:miter lim="221980"/>
              <a:headEnd type="none" w="sm" len="sm"/>
              <a:tailEnd type="none" w="sm" len="sm"/>
            </a:ln>
          </p:spPr>
          <p:txBody>
            <a:bodyPr spcFirstLastPara="1" wrap="square" lIns="121900" tIns="121900" rIns="121900" bIns="121900" anchor="ctr" anchorCtr="0">
              <a:noAutofit/>
            </a:bodyPr>
            <a:lstStyle/>
            <a:p>
              <a:endParaRPr sz="2400"/>
            </a:p>
          </p:txBody>
        </p:sp>
        <p:sp>
          <p:nvSpPr>
            <p:cNvPr id="8349" name="Google Shape;8349;p74"/>
            <p:cNvSpPr/>
            <p:nvPr/>
          </p:nvSpPr>
          <p:spPr>
            <a:xfrm>
              <a:off x="1731700" y="1059450"/>
              <a:ext cx="5133325" cy="3762600"/>
            </a:xfrm>
            <a:custGeom>
              <a:avLst/>
              <a:gdLst/>
              <a:ahLst/>
              <a:cxnLst/>
              <a:rect l="l" t="t" r="r" b="b"/>
              <a:pathLst>
                <a:path w="205333" h="150504" fill="none" extrusionOk="0">
                  <a:moveTo>
                    <a:pt x="85685" y="0"/>
                  </a:moveTo>
                  <a:cubicBezTo>
                    <a:pt x="33297" y="222"/>
                    <a:pt x="0" y="56383"/>
                    <a:pt x="25306" y="102333"/>
                  </a:cubicBezTo>
                  <a:cubicBezTo>
                    <a:pt x="50390" y="148283"/>
                    <a:pt x="115652" y="150503"/>
                    <a:pt x="144066" y="106551"/>
                  </a:cubicBezTo>
                  <a:lnTo>
                    <a:pt x="186464" y="106551"/>
                  </a:lnTo>
                  <a:cubicBezTo>
                    <a:pt x="196897" y="106551"/>
                    <a:pt x="205332" y="98116"/>
                    <a:pt x="205332" y="87683"/>
                  </a:cubicBezTo>
                  <a:cubicBezTo>
                    <a:pt x="205332" y="77250"/>
                    <a:pt x="196897" y="68814"/>
                    <a:pt x="186464" y="68814"/>
                  </a:cubicBezTo>
                  <a:lnTo>
                    <a:pt x="154943" y="68814"/>
                  </a:lnTo>
                  <a:cubicBezTo>
                    <a:pt x="154721" y="30856"/>
                    <a:pt x="123865" y="0"/>
                    <a:pt x="85685" y="0"/>
                  </a:cubicBezTo>
                  <a:close/>
                </a:path>
              </a:pathLst>
            </a:custGeom>
            <a:noFill/>
            <a:ln w="9525" cap="flat" cmpd="sng">
              <a:solidFill>
                <a:srgbClr val="869FB1"/>
              </a:solidFill>
              <a:prstDash val="solid"/>
              <a:miter lim="221980"/>
              <a:headEnd type="none" w="sm" len="sm"/>
              <a:tailEnd type="none" w="sm" len="sm"/>
            </a:ln>
          </p:spPr>
          <p:txBody>
            <a:bodyPr spcFirstLastPara="1" wrap="square" lIns="121900" tIns="121900" rIns="121900" bIns="121900" anchor="ctr" anchorCtr="0">
              <a:noAutofit/>
            </a:bodyPr>
            <a:lstStyle/>
            <a:p>
              <a:endParaRPr sz="2400"/>
            </a:p>
          </p:txBody>
        </p:sp>
        <p:sp>
          <p:nvSpPr>
            <p:cNvPr id="8350" name="Google Shape;8350;p74"/>
            <p:cNvSpPr/>
            <p:nvPr/>
          </p:nvSpPr>
          <p:spPr>
            <a:xfrm>
              <a:off x="5965975" y="2912975"/>
              <a:ext cx="754750" cy="754775"/>
            </a:xfrm>
            <a:custGeom>
              <a:avLst/>
              <a:gdLst/>
              <a:ahLst/>
              <a:cxnLst/>
              <a:rect l="l" t="t" r="r" b="b"/>
              <a:pathLst>
                <a:path w="30190" h="30191" fill="none" extrusionOk="0">
                  <a:moveTo>
                    <a:pt x="17315" y="1"/>
                  </a:moveTo>
                  <a:cubicBezTo>
                    <a:pt x="5772" y="1"/>
                    <a:pt x="0" y="13764"/>
                    <a:pt x="7992" y="21977"/>
                  </a:cubicBezTo>
                  <a:cubicBezTo>
                    <a:pt x="16205" y="30190"/>
                    <a:pt x="30190" y="24419"/>
                    <a:pt x="30190" y="12876"/>
                  </a:cubicBezTo>
                  <a:cubicBezTo>
                    <a:pt x="30190" y="5772"/>
                    <a:pt x="24418" y="1"/>
                    <a:pt x="17315" y="1"/>
                  </a:cubicBezTo>
                  <a:close/>
                </a:path>
              </a:pathLst>
            </a:custGeom>
            <a:noFill/>
            <a:ln w="9525" cap="flat" cmpd="sng">
              <a:solidFill>
                <a:srgbClr val="E3E9ED"/>
              </a:solidFill>
              <a:prstDash val="solid"/>
              <a:miter lim="221980"/>
              <a:headEnd type="none" w="sm" len="sm"/>
              <a:tailEnd type="none" w="sm" len="sm"/>
            </a:ln>
          </p:spPr>
          <p:txBody>
            <a:bodyPr spcFirstLastPara="1" wrap="square" lIns="121900" tIns="121900" rIns="121900" bIns="121900" anchor="ctr" anchorCtr="0">
              <a:noAutofit/>
            </a:bodyPr>
            <a:lstStyle/>
            <a:p>
              <a:endParaRPr sz="2400"/>
            </a:p>
          </p:txBody>
        </p:sp>
        <p:sp>
          <p:nvSpPr>
            <p:cNvPr id="8351" name="Google Shape;8351;p74"/>
            <p:cNvSpPr/>
            <p:nvPr/>
          </p:nvSpPr>
          <p:spPr>
            <a:xfrm>
              <a:off x="2453125" y="1464550"/>
              <a:ext cx="2874675" cy="2785900"/>
            </a:xfrm>
            <a:custGeom>
              <a:avLst/>
              <a:gdLst/>
              <a:ahLst/>
              <a:cxnLst/>
              <a:rect l="l" t="t" r="r" b="b"/>
              <a:pathLst>
                <a:path w="114987" h="111436" fill="none" extrusionOk="0">
                  <a:moveTo>
                    <a:pt x="56828" y="1"/>
                  </a:moveTo>
                  <a:cubicBezTo>
                    <a:pt x="31744" y="1"/>
                    <a:pt x="9990" y="17759"/>
                    <a:pt x="4884" y="42621"/>
                  </a:cubicBezTo>
                  <a:cubicBezTo>
                    <a:pt x="1" y="67483"/>
                    <a:pt x="13320" y="92123"/>
                    <a:pt x="36628" y="101890"/>
                  </a:cubicBezTo>
                  <a:cubicBezTo>
                    <a:pt x="59936" y="111435"/>
                    <a:pt x="87017" y="103444"/>
                    <a:pt x="101002" y="82356"/>
                  </a:cubicBezTo>
                  <a:cubicBezTo>
                    <a:pt x="114987" y="61268"/>
                    <a:pt x="112323" y="33298"/>
                    <a:pt x="94343" y="15539"/>
                  </a:cubicBezTo>
                  <a:cubicBezTo>
                    <a:pt x="84353" y="5550"/>
                    <a:pt x="71035" y="1"/>
                    <a:pt x="56828" y="1"/>
                  </a:cubicBezTo>
                  <a:close/>
                </a:path>
              </a:pathLst>
            </a:custGeom>
            <a:noFill/>
            <a:ln w="9525" cap="flat" cmpd="sng">
              <a:solidFill>
                <a:srgbClr val="E3E9ED"/>
              </a:solidFill>
              <a:prstDash val="solid"/>
              <a:miter lim="221980"/>
              <a:headEnd type="none" w="sm" len="sm"/>
              <a:tailEnd type="none" w="sm" len="sm"/>
            </a:ln>
          </p:spPr>
          <p:txBody>
            <a:bodyPr spcFirstLastPara="1" wrap="square" lIns="121900" tIns="121900" rIns="121900" bIns="121900" anchor="ctr" anchorCtr="0">
              <a:noAutofit/>
            </a:bodyPr>
            <a:lstStyle/>
            <a:p>
              <a:endParaRPr sz="2400"/>
            </a:p>
          </p:txBody>
        </p:sp>
        <p:sp>
          <p:nvSpPr>
            <p:cNvPr id="8352" name="Google Shape;8352;p74"/>
            <p:cNvSpPr/>
            <p:nvPr/>
          </p:nvSpPr>
          <p:spPr>
            <a:xfrm>
              <a:off x="732775" y="4183825"/>
              <a:ext cx="754775" cy="760300"/>
            </a:xfrm>
            <a:custGeom>
              <a:avLst/>
              <a:gdLst/>
              <a:ahLst/>
              <a:cxnLst/>
              <a:rect l="l" t="t" r="r" b="b"/>
              <a:pathLst>
                <a:path w="30191" h="30412" fill="none" extrusionOk="0">
                  <a:moveTo>
                    <a:pt x="17315" y="0"/>
                  </a:moveTo>
                  <a:cubicBezTo>
                    <a:pt x="5772" y="0"/>
                    <a:pt x="1" y="13985"/>
                    <a:pt x="7992" y="22199"/>
                  </a:cubicBezTo>
                  <a:cubicBezTo>
                    <a:pt x="16205" y="30412"/>
                    <a:pt x="30190" y="24640"/>
                    <a:pt x="30190" y="13097"/>
                  </a:cubicBezTo>
                  <a:cubicBezTo>
                    <a:pt x="30190" y="5772"/>
                    <a:pt x="24419" y="0"/>
                    <a:pt x="17315" y="0"/>
                  </a:cubicBezTo>
                  <a:close/>
                </a:path>
              </a:pathLst>
            </a:custGeom>
            <a:noFill/>
            <a:ln w="9525" cap="flat" cmpd="sng">
              <a:solidFill>
                <a:srgbClr val="E3E9ED"/>
              </a:solidFill>
              <a:prstDash val="solid"/>
              <a:miter lim="221980"/>
              <a:headEnd type="none" w="sm" len="sm"/>
              <a:tailEnd type="none" w="sm" len="sm"/>
            </a:ln>
          </p:spPr>
          <p:txBody>
            <a:bodyPr spcFirstLastPara="1" wrap="square" lIns="121900" tIns="121900" rIns="121900" bIns="121900" anchor="ctr" anchorCtr="0">
              <a:noAutofit/>
            </a:bodyPr>
            <a:lstStyle/>
            <a:p>
              <a:endParaRPr sz="2400"/>
            </a:p>
          </p:txBody>
        </p:sp>
        <p:sp>
          <p:nvSpPr>
            <p:cNvPr id="8353" name="Google Shape;8353;p74"/>
            <p:cNvSpPr/>
            <p:nvPr/>
          </p:nvSpPr>
          <p:spPr>
            <a:xfrm>
              <a:off x="732775" y="1669900"/>
              <a:ext cx="754775" cy="754750"/>
            </a:xfrm>
            <a:custGeom>
              <a:avLst/>
              <a:gdLst/>
              <a:ahLst/>
              <a:cxnLst/>
              <a:rect l="l" t="t" r="r" b="b"/>
              <a:pathLst>
                <a:path w="30191" h="30190" fill="none" extrusionOk="0">
                  <a:moveTo>
                    <a:pt x="17315" y="0"/>
                  </a:moveTo>
                  <a:cubicBezTo>
                    <a:pt x="5772" y="0"/>
                    <a:pt x="1" y="13985"/>
                    <a:pt x="8214" y="22198"/>
                  </a:cubicBezTo>
                  <a:cubicBezTo>
                    <a:pt x="16205" y="30189"/>
                    <a:pt x="30190" y="24418"/>
                    <a:pt x="30190" y="12875"/>
                  </a:cubicBezTo>
                  <a:cubicBezTo>
                    <a:pt x="30190" y="5772"/>
                    <a:pt x="24419" y="0"/>
                    <a:pt x="17315" y="0"/>
                  </a:cubicBezTo>
                  <a:close/>
                </a:path>
              </a:pathLst>
            </a:custGeom>
            <a:noFill/>
            <a:ln w="9525" cap="flat" cmpd="sng">
              <a:solidFill>
                <a:srgbClr val="E3E9ED"/>
              </a:solidFill>
              <a:prstDash val="solid"/>
              <a:miter lim="221980"/>
              <a:headEnd type="none" w="sm" len="sm"/>
              <a:tailEnd type="none" w="sm" len="sm"/>
            </a:ln>
          </p:spPr>
          <p:txBody>
            <a:bodyPr spcFirstLastPara="1" wrap="square" lIns="121900" tIns="121900" rIns="121900" bIns="121900" anchor="ctr" anchorCtr="0">
              <a:noAutofit/>
            </a:bodyPr>
            <a:lstStyle/>
            <a:p>
              <a:endParaRPr sz="2400"/>
            </a:p>
          </p:txBody>
        </p:sp>
      </p:grpSp>
      <p:grpSp>
        <p:nvGrpSpPr>
          <p:cNvPr id="8354" name="Google Shape;8354;p74"/>
          <p:cNvGrpSpPr/>
          <p:nvPr/>
        </p:nvGrpSpPr>
        <p:grpSpPr>
          <a:xfrm>
            <a:off x="3077943" y="1294582"/>
            <a:ext cx="1023605" cy="1087319"/>
            <a:chOff x="2499700" y="1135950"/>
            <a:chExt cx="732402" cy="777990"/>
          </a:xfrm>
        </p:grpSpPr>
        <p:grpSp>
          <p:nvGrpSpPr>
            <p:cNvPr id="8355" name="Google Shape;8355;p74"/>
            <p:cNvGrpSpPr/>
            <p:nvPr/>
          </p:nvGrpSpPr>
          <p:grpSpPr>
            <a:xfrm>
              <a:off x="2499700" y="1135950"/>
              <a:ext cx="732402" cy="694705"/>
              <a:chOff x="2499700" y="1135950"/>
              <a:chExt cx="732402" cy="694705"/>
            </a:xfrm>
          </p:grpSpPr>
          <p:sp>
            <p:nvSpPr>
              <p:cNvPr id="8356" name="Google Shape;8356;p74"/>
              <p:cNvSpPr/>
              <p:nvPr/>
            </p:nvSpPr>
            <p:spPr>
              <a:xfrm>
                <a:off x="2721907" y="1135950"/>
                <a:ext cx="288719" cy="199571"/>
              </a:xfrm>
              <a:custGeom>
                <a:avLst/>
                <a:gdLst/>
                <a:ahLst/>
                <a:cxnLst/>
                <a:rect l="l" t="t" r="r" b="b"/>
                <a:pathLst>
                  <a:path w="81559" h="56376" extrusionOk="0">
                    <a:moveTo>
                      <a:pt x="40780" y="1"/>
                    </a:moveTo>
                    <a:cubicBezTo>
                      <a:pt x="38862" y="1"/>
                      <a:pt x="36944" y="556"/>
                      <a:pt x="35329" y="1666"/>
                    </a:cubicBezTo>
                    <a:cubicBezTo>
                      <a:pt x="24427" y="9338"/>
                      <a:pt x="1211" y="28718"/>
                      <a:pt x="0" y="51329"/>
                    </a:cubicBezTo>
                    <a:lnTo>
                      <a:pt x="1211" y="51732"/>
                    </a:lnTo>
                    <a:cubicBezTo>
                      <a:pt x="4845" y="52944"/>
                      <a:pt x="8479" y="54357"/>
                      <a:pt x="12113" y="56174"/>
                    </a:cubicBezTo>
                    <a:lnTo>
                      <a:pt x="12113" y="53145"/>
                    </a:lnTo>
                    <a:cubicBezTo>
                      <a:pt x="12113" y="36591"/>
                      <a:pt x="29071" y="22662"/>
                      <a:pt x="36944" y="17009"/>
                    </a:cubicBezTo>
                    <a:cubicBezTo>
                      <a:pt x="38155" y="16202"/>
                      <a:pt x="39467" y="15798"/>
                      <a:pt x="40780" y="15798"/>
                    </a:cubicBezTo>
                    <a:cubicBezTo>
                      <a:pt x="42092" y="15798"/>
                      <a:pt x="43404" y="16202"/>
                      <a:pt x="44615" y="17009"/>
                    </a:cubicBezTo>
                    <a:cubicBezTo>
                      <a:pt x="52489" y="22662"/>
                      <a:pt x="69446" y="36591"/>
                      <a:pt x="69446" y="53145"/>
                    </a:cubicBezTo>
                    <a:lnTo>
                      <a:pt x="69446" y="56376"/>
                    </a:lnTo>
                    <a:cubicBezTo>
                      <a:pt x="72878" y="54559"/>
                      <a:pt x="76512" y="53145"/>
                      <a:pt x="80146" y="51934"/>
                    </a:cubicBezTo>
                    <a:lnTo>
                      <a:pt x="81559" y="51530"/>
                    </a:lnTo>
                    <a:cubicBezTo>
                      <a:pt x="80751" y="28920"/>
                      <a:pt x="57132" y="9540"/>
                      <a:pt x="46230" y="1666"/>
                    </a:cubicBezTo>
                    <a:cubicBezTo>
                      <a:pt x="44615" y="556"/>
                      <a:pt x="42697" y="1"/>
                      <a:pt x="40780" y="1"/>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357" name="Google Shape;8357;p74"/>
              <p:cNvSpPr/>
              <p:nvPr/>
            </p:nvSpPr>
            <p:spPr>
              <a:xfrm>
                <a:off x="2499700" y="1313180"/>
                <a:ext cx="225119" cy="278853"/>
              </a:xfrm>
              <a:custGeom>
                <a:avLst/>
                <a:gdLst/>
                <a:ahLst/>
                <a:cxnLst/>
                <a:rect l="l" t="t" r="r" b="b"/>
                <a:pathLst>
                  <a:path w="63593" h="78772" extrusionOk="0">
                    <a:moveTo>
                      <a:pt x="53819" y="1"/>
                    </a:moveTo>
                    <a:cubicBezTo>
                      <a:pt x="53376" y="1"/>
                      <a:pt x="52933" y="13"/>
                      <a:pt x="52489" y="39"/>
                    </a:cubicBezTo>
                    <a:cubicBezTo>
                      <a:pt x="33311" y="39"/>
                      <a:pt x="13527" y="12758"/>
                      <a:pt x="4442" y="19420"/>
                    </a:cubicBezTo>
                    <a:cubicBezTo>
                      <a:pt x="1212" y="21842"/>
                      <a:pt x="1" y="26082"/>
                      <a:pt x="1212" y="29917"/>
                    </a:cubicBezTo>
                    <a:cubicBezTo>
                      <a:pt x="5048" y="42434"/>
                      <a:pt x="16353" y="70697"/>
                      <a:pt x="37550" y="78772"/>
                    </a:cubicBezTo>
                    <a:cubicBezTo>
                      <a:pt x="37752" y="78368"/>
                      <a:pt x="37954" y="77964"/>
                      <a:pt x="38156" y="77561"/>
                    </a:cubicBezTo>
                    <a:cubicBezTo>
                      <a:pt x="40377" y="74533"/>
                      <a:pt x="43001" y="71504"/>
                      <a:pt x="45827" y="68678"/>
                    </a:cubicBezTo>
                    <a:cubicBezTo>
                      <a:pt x="44818" y="68476"/>
                      <a:pt x="43809" y="68072"/>
                      <a:pt x="42799" y="67871"/>
                    </a:cubicBezTo>
                    <a:cubicBezTo>
                      <a:pt x="27255" y="62824"/>
                      <a:pt x="19179" y="42232"/>
                      <a:pt x="16151" y="32946"/>
                    </a:cubicBezTo>
                    <a:cubicBezTo>
                      <a:pt x="15344" y="30321"/>
                      <a:pt x="16353" y="27293"/>
                      <a:pt x="18574" y="25678"/>
                    </a:cubicBezTo>
                    <a:cubicBezTo>
                      <a:pt x="25034" y="20833"/>
                      <a:pt x="38963" y="11748"/>
                      <a:pt x="52489" y="11748"/>
                    </a:cubicBezTo>
                    <a:cubicBezTo>
                      <a:pt x="55316" y="11748"/>
                      <a:pt x="57940" y="12152"/>
                      <a:pt x="60564" y="12960"/>
                    </a:cubicBezTo>
                    <a:cubicBezTo>
                      <a:pt x="61574" y="13363"/>
                      <a:pt x="62583" y="13767"/>
                      <a:pt x="63593" y="14171"/>
                    </a:cubicBezTo>
                    <a:cubicBezTo>
                      <a:pt x="62987" y="10335"/>
                      <a:pt x="62785" y="6701"/>
                      <a:pt x="62785" y="2866"/>
                    </a:cubicBezTo>
                    <a:lnTo>
                      <a:pt x="62785" y="1452"/>
                    </a:lnTo>
                    <a:cubicBezTo>
                      <a:pt x="59796" y="573"/>
                      <a:pt x="56808" y="1"/>
                      <a:pt x="53819" y="1"/>
                    </a:cubicBezTo>
                    <a:close/>
                  </a:path>
                </a:pathLst>
              </a:custGeom>
              <a:noFill/>
              <a:ln w="9525" cap="flat" cmpd="sng">
                <a:solidFill>
                  <a:srgbClr val="213B5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358" name="Google Shape;8358;p74"/>
              <p:cNvSpPr/>
              <p:nvPr/>
            </p:nvSpPr>
            <p:spPr>
              <a:xfrm>
                <a:off x="2721907" y="1317604"/>
                <a:ext cx="53599" cy="72899"/>
              </a:xfrm>
              <a:custGeom>
                <a:avLst/>
                <a:gdLst/>
                <a:ahLst/>
                <a:cxnLst/>
                <a:rect l="l" t="t" r="r" b="b"/>
                <a:pathLst>
                  <a:path w="15141" h="20593" extrusionOk="0">
                    <a:moveTo>
                      <a:pt x="0" y="1"/>
                    </a:moveTo>
                    <a:lnTo>
                      <a:pt x="0" y="1414"/>
                    </a:lnTo>
                    <a:cubicBezTo>
                      <a:pt x="0" y="5249"/>
                      <a:pt x="202" y="9085"/>
                      <a:pt x="808" y="12921"/>
                    </a:cubicBezTo>
                    <a:cubicBezTo>
                      <a:pt x="5653" y="14738"/>
                      <a:pt x="9892" y="17362"/>
                      <a:pt x="13930" y="20592"/>
                    </a:cubicBezTo>
                    <a:cubicBezTo>
                      <a:pt x="14333" y="20188"/>
                      <a:pt x="14737" y="19785"/>
                      <a:pt x="15141" y="19583"/>
                    </a:cubicBezTo>
                    <a:cubicBezTo>
                      <a:pt x="13324" y="14738"/>
                      <a:pt x="12315" y="9893"/>
                      <a:pt x="12113" y="4846"/>
                    </a:cubicBezTo>
                    <a:cubicBezTo>
                      <a:pt x="8681" y="3029"/>
                      <a:pt x="5047" y="1414"/>
                      <a:pt x="1211" y="404"/>
                    </a:cubicBezTo>
                    <a:lnTo>
                      <a:pt x="0" y="1"/>
                    </a:lnTo>
                    <a:close/>
                  </a:path>
                </a:pathLst>
              </a:custGeom>
              <a:noFill/>
              <a:ln w="9525" cap="flat" cmpd="sng">
                <a:solidFill>
                  <a:srgbClr val="213B5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359" name="Google Shape;8359;p74"/>
              <p:cNvSpPr/>
              <p:nvPr/>
            </p:nvSpPr>
            <p:spPr>
              <a:xfrm>
                <a:off x="2764773" y="1334751"/>
                <a:ext cx="47171" cy="52173"/>
              </a:xfrm>
              <a:custGeom>
                <a:avLst/>
                <a:gdLst/>
                <a:ahLst/>
                <a:cxnLst/>
                <a:rect l="l" t="t" r="r" b="b"/>
                <a:pathLst>
                  <a:path w="13325" h="14738" extrusionOk="0">
                    <a:moveTo>
                      <a:pt x="1" y="1"/>
                    </a:moveTo>
                    <a:cubicBezTo>
                      <a:pt x="203" y="5048"/>
                      <a:pt x="1212" y="9893"/>
                      <a:pt x="3029" y="14738"/>
                    </a:cubicBezTo>
                    <a:cubicBezTo>
                      <a:pt x="6259" y="12315"/>
                      <a:pt x="9691" y="10498"/>
                      <a:pt x="13325" y="9085"/>
                    </a:cubicBezTo>
                    <a:cubicBezTo>
                      <a:pt x="9287" y="5451"/>
                      <a:pt x="4846" y="2423"/>
                      <a:pt x="1" y="1"/>
                    </a:cubicBezTo>
                    <a:close/>
                  </a:path>
                </a:pathLst>
              </a:custGeom>
              <a:noFill/>
              <a:ln w="9525" cap="flat" cmpd="sng">
                <a:solidFill>
                  <a:srgbClr val="213B5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360" name="Google Shape;8360;p74"/>
              <p:cNvSpPr/>
              <p:nvPr/>
            </p:nvSpPr>
            <p:spPr>
              <a:xfrm>
                <a:off x="2554001" y="1354757"/>
                <a:ext cx="187956" cy="201536"/>
              </a:xfrm>
              <a:custGeom>
                <a:avLst/>
                <a:gdLst/>
                <a:ahLst/>
                <a:cxnLst/>
                <a:rect l="l" t="t" r="r" b="b"/>
                <a:pathLst>
                  <a:path w="53095" h="56931" extrusionOk="0">
                    <a:moveTo>
                      <a:pt x="37146" y="0"/>
                    </a:moveTo>
                    <a:cubicBezTo>
                      <a:pt x="23620" y="0"/>
                      <a:pt x="9489" y="9085"/>
                      <a:pt x="3231" y="13930"/>
                    </a:cubicBezTo>
                    <a:cubicBezTo>
                      <a:pt x="808" y="15545"/>
                      <a:pt x="1" y="18573"/>
                      <a:pt x="808" y="21198"/>
                    </a:cubicBezTo>
                    <a:cubicBezTo>
                      <a:pt x="3634" y="30282"/>
                      <a:pt x="11710" y="51076"/>
                      <a:pt x="27456" y="56123"/>
                    </a:cubicBezTo>
                    <a:cubicBezTo>
                      <a:pt x="28466" y="56324"/>
                      <a:pt x="29273" y="56728"/>
                      <a:pt x="30282" y="56930"/>
                    </a:cubicBezTo>
                    <a:cubicBezTo>
                      <a:pt x="34926" y="52287"/>
                      <a:pt x="40174" y="48249"/>
                      <a:pt x="46029" y="45221"/>
                    </a:cubicBezTo>
                    <a:cubicBezTo>
                      <a:pt x="46029" y="44414"/>
                      <a:pt x="46029" y="43404"/>
                      <a:pt x="46029" y="42395"/>
                    </a:cubicBezTo>
                    <a:cubicBezTo>
                      <a:pt x="45827" y="34118"/>
                      <a:pt x="48452" y="25841"/>
                      <a:pt x="53095" y="18977"/>
                    </a:cubicBezTo>
                    <a:cubicBezTo>
                      <a:pt x="50672" y="13728"/>
                      <a:pt x="49057" y="8075"/>
                      <a:pt x="48250" y="2423"/>
                    </a:cubicBezTo>
                    <a:cubicBezTo>
                      <a:pt x="47240" y="2019"/>
                      <a:pt x="46231" y="1615"/>
                      <a:pt x="45221" y="1413"/>
                    </a:cubicBezTo>
                    <a:cubicBezTo>
                      <a:pt x="42597" y="404"/>
                      <a:pt x="39771" y="0"/>
                      <a:pt x="37146" y="0"/>
                    </a:cubicBez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361" name="Google Shape;8361;p74"/>
              <p:cNvSpPr/>
              <p:nvPr/>
            </p:nvSpPr>
            <p:spPr>
              <a:xfrm>
                <a:off x="2724763" y="1363329"/>
                <a:ext cx="46455" cy="58605"/>
              </a:xfrm>
              <a:custGeom>
                <a:avLst/>
                <a:gdLst/>
                <a:ahLst/>
                <a:cxnLst/>
                <a:rect l="l" t="t" r="r" b="b"/>
                <a:pathLst>
                  <a:path w="13123" h="16555" extrusionOk="0">
                    <a:moveTo>
                      <a:pt x="1" y="1"/>
                    </a:moveTo>
                    <a:lnTo>
                      <a:pt x="1" y="1"/>
                    </a:lnTo>
                    <a:cubicBezTo>
                      <a:pt x="1010" y="5653"/>
                      <a:pt x="2625" y="11306"/>
                      <a:pt x="4846" y="16555"/>
                    </a:cubicBezTo>
                    <a:cubicBezTo>
                      <a:pt x="6461" y="14334"/>
                      <a:pt x="8076" y="12315"/>
                      <a:pt x="10095" y="10297"/>
                    </a:cubicBezTo>
                    <a:cubicBezTo>
                      <a:pt x="10902" y="9489"/>
                      <a:pt x="12113" y="8480"/>
                      <a:pt x="13123" y="7672"/>
                    </a:cubicBezTo>
                    <a:cubicBezTo>
                      <a:pt x="9085" y="4442"/>
                      <a:pt x="4846" y="1818"/>
                      <a:pt x="1" y="1"/>
                    </a:cubicBez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362" name="Google Shape;8362;p74"/>
              <p:cNvSpPr/>
              <p:nvPr/>
            </p:nvSpPr>
            <p:spPr>
              <a:xfrm>
                <a:off x="2587581" y="1591246"/>
                <a:ext cx="277288" cy="238695"/>
              </a:xfrm>
              <a:custGeom>
                <a:avLst/>
                <a:gdLst/>
                <a:ahLst/>
                <a:cxnLst/>
                <a:rect l="l" t="t" r="r" b="b"/>
                <a:pathLst>
                  <a:path w="78330" h="67428" extrusionOk="0">
                    <a:moveTo>
                      <a:pt x="12719" y="0"/>
                    </a:moveTo>
                    <a:cubicBezTo>
                      <a:pt x="1" y="18977"/>
                      <a:pt x="7672" y="48451"/>
                      <a:pt x="11912" y="61169"/>
                    </a:cubicBezTo>
                    <a:cubicBezTo>
                      <a:pt x="13123" y="64803"/>
                      <a:pt x="16555" y="67428"/>
                      <a:pt x="20593" y="67428"/>
                    </a:cubicBezTo>
                    <a:lnTo>
                      <a:pt x="22006" y="67428"/>
                    </a:lnTo>
                    <a:cubicBezTo>
                      <a:pt x="35935" y="67428"/>
                      <a:pt x="64602" y="65207"/>
                      <a:pt x="78330" y="48047"/>
                    </a:cubicBezTo>
                    <a:cubicBezTo>
                      <a:pt x="78128" y="47643"/>
                      <a:pt x="77724" y="47442"/>
                      <a:pt x="77522" y="47038"/>
                    </a:cubicBezTo>
                    <a:cubicBezTo>
                      <a:pt x="75302" y="43808"/>
                      <a:pt x="73283" y="40578"/>
                      <a:pt x="71466" y="37146"/>
                    </a:cubicBezTo>
                    <a:cubicBezTo>
                      <a:pt x="70860" y="37953"/>
                      <a:pt x="70457" y="38761"/>
                      <a:pt x="69851" y="39568"/>
                    </a:cubicBezTo>
                    <a:cubicBezTo>
                      <a:pt x="60363" y="52489"/>
                      <a:pt x="39367" y="54104"/>
                      <a:pt x="29273" y="54104"/>
                    </a:cubicBezTo>
                    <a:lnTo>
                      <a:pt x="28466" y="54104"/>
                    </a:lnTo>
                    <a:cubicBezTo>
                      <a:pt x="25640" y="54104"/>
                      <a:pt x="23015" y="52287"/>
                      <a:pt x="22208" y="49662"/>
                    </a:cubicBezTo>
                    <a:cubicBezTo>
                      <a:pt x="19179" y="40578"/>
                      <a:pt x="13527" y="18977"/>
                      <a:pt x="23217" y="5855"/>
                    </a:cubicBezTo>
                    <a:cubicBezTo>
                      <a:pt x="23823" y="4845"/>
                      <a:pt x="24428" y="4038"/>
                      <a:pt x="25236" y="3230"/>
                    </a:cubicBezTo>
                    <a:cubicBezTo>
                      <a:pt x="21400" y="2625"/>
                      <a:pt x="17766" y="1817"/>
                      <a:pt x="14132" y="606"/>
                    </a:cubicBezTo>
                    <a:cubicBezTo>
                      <a:pt x="13527" y="404"/>
                      <a:pt x="13123" y="202"/>
                      <a:pt x="12719" y="0"/>
                    </a:cubicBezTo>
                    <a:close/>
                  </a:path>
                </a:pathLst>
              </a:custGeom>
              <a:noFill/>
              <a:ln w="9525" cap="flat" cmpd="sng">
                <a:solidFill>
                  <a:srgbClr val="445D7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363" name="Google Shape;8363;p74"/>
              <p:cNvSpPr/>
              <p:nvPr/>
            </p:nvSpPr>
            <p:spPr>
              <a:xfrm>
                <a:off x="2631881" y="1556237"/>
                <a:ext cx="95768" cy="46455"/>
              </a:xfrm>
              <a:custGeom>
                <a:avLst/>
                <a:gdLst/>
                <a:ahLst/>
                <a:cxnLst/>
                <a:rect l="l" t="t" r="r" b="b"/>
                <a:pathLst>
                  <a:path w="27053" h="13123" extrusionOk="0">
                    <a:moveTo>
                      <a:pt x="8277" y="0"/>
                    </a:moveTo>
                    <a:cubicBezTo>
                      <a:pt x="5451" y="2826"/>
                      <a:pt x="3029" y="5653"/>
                      <a:pt x="808" y="8883"/>
                    </a:cubicBezTo>
                    <a:cubicBezTo>
                      <a:pt x="404" y="9286"/>
                      <a:pt x="202" y="9690"/>
                      <a:pt x="0" y="9892"/>
                    </a:cubicBezTo>
                    <a:cubicBezTo>
                      <a:pt x="606" y="10094"/>
                      <a:pt x="1010" y="10296"/>
                      <a:pt x="1414" y="10498"/>
                    </a:cubicBezTo>
                    <a:cubicBezTo>
                      <a:pt x="5047" y="11709"/>
                      <a:pt x="8883" y="12517"/>
                      <a:pt x="12719" y="13122"/>
                    </a:cubicBezTo>
                    <a:cubicBezTo>
                      <a:pt x="16554" y="8277"/>
                      <a:pt x="21601" y="4240"/>
                      <a:pt x="27052" y="1211"/>
                    </a:cubicBezTo>
                    <a:lnTo>
                      <a:pt x="27052" y="1211"/>
                    </a:lnTo>
                    <a:cubicBezTo>
                      <a:pt x="25033" y="1615"/>
                      <a:pt x="23015" y="1615"/>
                      <a:pt x="20996" y="1615"/>
                    </a:cubicBezTo>
                    <a:cubicBezTo>
                      <a:pt x="16756" y="1615"/>
                      <a:pt x="12517" y="1009"/>
                      <a:pt x="8277" y="0"/>
                    </a:cubicBezTo>
                    <a:close/>
                  </a:path>
                </a:pathLst>
              </a:custGeom>
              <a:noFill/>
              <a:ln w="9525" cap="flat" cmpd="sng">
                <a:solidFill>
                  <a:srgbClr val="445D7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364" name="Google Shape;8364;p74"/>
              <p:cNvSpPr/>
              <p:nvPr/>
            </p:nvSpPr>
            <p:spPr>
              <a:xfrm>
                <a:off x="2661889" y="1514798"/>
                <a:ext cx="66467" cy="47170"/>
              </a:xfrm>
              <a:custGeom>
                <a:avLst/>
                <a:gdLst/>
                <a:ahLst/>
                <a:cxnLst/>
                <a:rect l="l" t="t" r="r" b="b"/>
                <a:pathLst>
                  <a:path w="18776" h="13325" extrusionOk="0">
                    <a:moveTo>
                      <a:pt x="15747" y="0"/>
                    </a:moveTo>
                    <a:cubicBezTo>
                      <a:pt x="9892" y="3028"/>
                      <a:pt x="4644" y="7066"/>
                      <a:pt x="0" y="11709"/>
                    </a:cubicBezTo>
                    <a:cubicBezTo>
                      <a:pt x="4038" y="12718"/>
                      <a:pt x="8277" y="13324"/>
                      <a:pt x="12517" y="13324"/>
                    </a:cubicBezTo>
                    <a:cubicBezTo>
                      <a:pt x="14536" y="13324"/>
                      <a:pt x="16756" y="13122"/>
                      <a:pt x="18775" y="12920"/>
                    </a:cubicBezTo>
                    <a:cubicBezTo>
                      <a:pt x="16958" y="8883"/>
                      <a:pt x="16151" y="4441"/>
                      <a:pt x="15747" y="0"/>
                    </a:cubicBezTo>
                    <a:close/>
                  </a:path>
                </a:pathLst>
              </a:custGeom>
              <a:noFill/>
              <a:ln w="9525" cap="flat" cmpd="sng">
                <a:solidFill>
                  <a:srgbClr val="445D7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365" name="Google Shape;8365;p74"/>
              <p:cNvSpPr/>
              <p:nvPr/>
            </p:nvSpPr>
            <p:spPr>
              <a:xfrm>
                <a:off x="2635452" y="1602677"/>
                <a:ext cx="205108" cy="180094"/>
              </a:xfrm>
              <a:custGeom>
                <a:avLst/>
                <a:gdLst/>
                <a:ahLst/>
                <a:cxnLst/>
                <a:rect l="l" t="t" r="r" b="b"/>
                <a:pathLst>
                  <a:path w="57940" h="50874" extrusionOk="0">
                    <a:moveTo>
                      <a:pt x="11710" y="0"/>
                    </a:moveTo>
                    <a:cubicBezTo>
                      <a:pt x="10902" y="808"/>
                      <a:pt x="10297" y="1615"/>
                      <a:pt x="9691" y="2625"/>
                    </a:cubicBezTo>
                    <a:cubicBezTo>
                      <a:pt x="1" y="15949"/>
                      <a:pt x="5653" y="37348"/>
                      <a:pt x="8682" y="46432"/>
                    </a:cubicBezTo>
                    <a:cubicBezTo>
                      <a:pt x="9489" y="49057"/>
                      <a:pt x="12114" y="50874"/>
                      <a:pt x="14940" y="50874"/>
                    </a:cubicBezTo>
                    <a:lnTo>
                      <a:pt x="15747" y="50874"/>
                    </a:lnTo>
                    <a:cubicBezTo>
                      <a:pt x="25841" y="50874"/>
                      <a:pt x="46837" y="49259"/>
                      <a:pt x="56325" y="36338"/>
                    </a:cubicBezTo>
                    <a:cubicBezTo>
                      <a:pt x="56931" y="35531"/>
                      <a:pt x="57334" y="34723"/>
                      <a:pt x="57940" y="33916"/>
                    </a:cubicBezTo>
                    <a:cubicBezTo>
                      <a:pt x="54508" y="27052"/>
                      <a:pt x="52085" y="19582"/>
                      <a:pt x="51278" y="11911"/>
                    </a:cubicBezTo>
                    <a:cubicBezTo>
                      <a:pt x="45222" y="9892"/>
                      <a:pt x="39771" y="6460"/>
                      <a:pt x="35330" y="2019"/>
                    </a:cubicBezTo>
                    <a:cubicBezTo>
                      <a:pt x="34522" y="1413"/>
                      <a:pt x="33916" y="606"/>
                      <a:pt x="33311" y="0"/>
                    </a:cubicBezTo>
                    <a:cubicBezTo>
                      <a:pt x="29677" y="606"/>
                      <a:pt x="26043" y="808"/>
                      <a:pt x="22409" y="808"/>
                    </a:cubicBezTo>
                    <a:cubicBezTo>
                      <a:pt x="18776" y="808"/>
                      <a:pt x="15142" y="606"/>
                      <a:pt x="11710" y="0"/>
                    </a:cubicBez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366" name="Google Shape;8366;p74"/>
              <p:cNvSpPr/>
              <p:nvPr/>
            </p:nvSpPr>
            <p:spPr>
              <a:xfrm>
                <a:off x="2676892" y="1560523"/>
                <a:ext cx="76471" cy="45025"/>
              </a:xfrm>
              <a:custGeom>
                <a:avLst/>
                <a:gdLst/>
                <a:ahLst/>
                <a:cxnLst/>
                <a:rect l="l" t="t" r="r" b="b"/>
                <a:pathLst>
                  <a:path w="21602" h="12719" extrusionOk="0">
                    <a:moveTo>
                      <a:pt x="14334" y="0"/>
                    </a:moveTo>
                    <a:cubicBezTo>
                      <a:pt x="8883" y="3029"/>
                      <a:pt x="3836" y="7066"/>
                      <a:pt x="1" y="11911"/>
                    </a:cubicBezTo>
                    <a:cubicBezTo>
                      <a:pt x="3433" y="12517"/>
                      <a:pt x="7067" y="12719"/>
                      <a:pt x="10700" y="12719"/>
                    </a:cubicBezTo>
                    <a:cubicBezTo>
                      <a:pt x="14334" y="12719"/>
                      <a:pt x="17968" y="12517"/>
                      <a:pt x="21602" y="11911"/>
                    </a:cubicBezTo>
                    <a:cubicBezTo>
                      <a:pt x="18574" y="8277"/>
                      <a:pt x="16151" y="4240"/>
                      <a:pt x="14334" y="0"/>
                    </a:cubicBez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367" name="Google Shape;8367;p74"/>
              <p:cNvSpPr/>
              <p:nvPr/>
            </p:nvSpPr>
            <p:spPr>
              <a:xfrm>
                <a:off x="2864801" y="1592672"/>
                <a:ext cx="278003" cy="237984"/>
              </a:xfrm>
              <a:custGeom>
                <a:avLst/>
                <a:gdLst/>
                <a:ahLst/>
                <a:cxnLst/>
                <a:rect l="l" t="t" r="r" b="b"/>
                <a:pathLst>
                  <a:path w="78532" h="67227" extrusionOk="0">
                    <a:moveTo>
                      <a:pt x="66015" y="1"/>
                    </a:moveTo>
                    <a:cubicBezTo>
                      <a:pt x="65611" y="203"/>
                      <a:pt x="65208" y="405"/>
                      <a:pt x="64804" y="405"/>
                    </a:cubicBezTo>
                    <a:cubicBezTo>
                      <a:pt x="61170" y="1616"/>
                      <a:pt x="57334" y="2625"/>
                      <a:pt x="53499" y="3231"/>
                    </a:cubicBezTo>
                    <a:cubicBezTo>
                      <a:pt x="54104" y="4038"/>
                      <a:pt x="54710" y="4644"/>
                      <a:pt x="55315" y="5653"/>
                    </a:cubicBezTo>
                    <a:cubicBezTo>
                      <a:pt x="65006" y="18977"/>
                      <a:pt x="59555" y="40377"/>
                      <a:pt x="56325" y="49461"/>
                    </a:cubicBezTo>
                    <a:cubicBezTo>
                      <a:pt x="55517" y="52086"/>
                      <a:pt x="52893" y="53902"/>
                      <a:pt x="50269" y="53902"/>
                    </a:cubicBezTo>
                    <a:lnTo>
                      <a:pt x="49259" y="53902"/>
                    </a:lnTo>
                    <a:cubicBezTo>
                      <a:pt x="39165" y="53902"/>
                      <a:pt x="18170" y="52287"/>
                      <a:pt x="8883" y="39367"/>
                    </a:cubicBezTo>
                    <a:cubicBezTo>
                      <a:pt x="8076" y="38560"/>
                      <a:pt x="7470" y="37550"/>
                      <a:pt x="7067" y="36743"/>
                    </a:cubicBezTo>
                    <a:cubicBezTo>
                      <a:pt x="5250" y="40175"/>
                      <a:pt x="3231" y="43405"/>
                      <a:pt x="1010" y="46433"/>
                    </a:cubicBezTo>
                    <a:cubicBezTo>
                      <a:pt x="808" y="46837"/>
                      <a:pt x="405" y="47240"/>
                      <a:pt x="1" y="47644"/>
                    </a:cubicBezTo>
                    <a:cubicBezTo>
                      <a:pt x="13729" y="65006"/>
                      <a:pt x="42597" y="67226"/>
                      <a:pt x="56527" y="67226"/>
                    </a:cubicBezTo>
                    <a:lnTo>
                      <a:pt x="57738" y="67226"/>
                    </a:lnTo>
                    <a:cubicBezTo>
                      <a:pt x="61776" y="67226"/>
                      <a:pt x="65409" y="64602"/>
                      <a:pt x="66621" y="60968"/>
                    </a:cubicBezTo>
                    <a:cubicBezTo>
                      <a:pt x="70860" y="48250"/>
                      <a:pt x="78532" y="18977"/>
                      <a:pt x="66015" y="1"/>
                    </a:cubicBezTo>
                    <a:close/>
                  </a:path>
                </a:pathLst>
              </a:custGeom>
              <a:noFill/>
              <a:ln w="9525" cap="flat" cmpd="sng">
                <a:solidFill>
                  <a:srgbClr val="667E9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368" name="Google Shape;8368;p74"/>
              <p:cNvSpPr/>
              <p:nvPr/>
            </p:nvSpPr>
            <p:spPr>
              <a:xfrm>
                <a:off x="2840508" y="1660548"/>
                <a:ext cx="49316" cy="100770"/>
              </a:xfrm>
              <a:custGeom>
                <a:avLst/>
                <a:gdLst/>
                <a:ahLst/>
                <a:cxnLst/>
                <a:rect l="l" t="t" r="r" b="b"/>
                <a:pathLst>
                  <a:path w="13931" h="28466" extrusionOk="0">
                    <a:moveTo>
                      <a:pt x="6865" y="0"/>
                    </a:moveTo>
                    <a:cubicBezTo>
                      <a:pt x="5855" y="6259"/>
                      <a:pt x="3433" y="12113"/>
                      <a:pt x="1" y="17564"/>
                    </a:cubicBezTo>
                    <a:cubicBezTo>
                      <a:pt x="1818" y="20996"/>
                      <a:pt x="3837" y="24428"/>
                      <a:pt x="6057" y="27658"/>
                    </a:cubicBezTo>
                    <a:cubicBezTo>
                      <a:pt x="6259" y="27860"/>
                      <a:pt x="6663" y="28263"/>
                      <a:pt x="6865" y="28465"/>
                    </a:cubicBezTo>
                    <a:cubicBezTo>
                      <a:pt x="7269" y="28061"/>
                      <a:pt x="7470" y="27860"/>
                      <a:pt x="7874" y="27456"/>
                    </a:cubicBezTo>
                    <a:cubicBezTo>
                      <a:pt x="10095" y="24226"/>
                      <a:pt x="12114" y="20996"/>
                      <a:pt x="13931" y="17564"/>
                    </a:cubicBezTo>
                    <a:cubicBezTo>
                      <a:pt x="10297" y="12113"/>
                      <a:pt x="8076" y="6259"/>
                      <a:pt x="6865" y="0"/>
                    </a:cubicBezTo>
                    <a:close/>
                  </a:path>
                </a:pathLst>
              </a:custGeom>
              <a:noFill/>
              <a:ln w="9525" cap="flat" cmpd="sng">
                <a:solidFill>
                  <a:srgbClr val="667E9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369" name="Google Shape;8369;p74"/>
              <p:cNvSpPr/>
              <p:nvPr/>
            </p:nvSpPr>
            <p:spPr>
              <a:xfrm>
                <a:off x="2816930" y="1644831"/>
                <a:ext cx="47886" cy="77898"/>
              </a:xfrm>
              <a:custGeom>
                <a:avLst/>
                <a:gdLst/>
                <a:ahLst/>
                <a:cxnLst/>
                <a:rect l="l" t="t" r="r" b="b"/>
                <a:pathLst>
                  <a:path w="13527" h="22005" extrusionOk="0">
                    <a:moveTo>
                      <a:pt x="1" y="0"/>
                    </a:moveTo>
                    <a:lnTo>
                      <a:pt x="1" y="0"/>
                    </a:lnTo>
                    <a:cubicBezTo>
                      <a:pt x="808" y="7671"/>
                      <a:pt x="3231" y="15141"/>
                      <a:pt x="6663" y="22005"/>
                    </a:cubicBezTo>
                    <a:cubicBezTo>
                      <a:pt x="10095" y="16554"/>
                      <a:pt x="12517" y="10700"/>
                      <a:pt x="13527" y="4441"/>
                    </a:cubicBezTo>
                    <a:cubicBezTo>
                      <a:pt x="13527" y="3836"/>
                      <a:pt x="13325" y="3028"/>
                      <a:pt x="13325" y="2221"/>
                    </a:cubicBezTo>
                    <a:cubicBezTo>
                      <a:pt x="8682" y="2221"/>
                      <a:pt x="4240" y="1413"/>
                      <a:pt x="1" y="0"/>
                    </a:cubicBezTo>
                    <a:close/>
                  </a:path>
                </a:pathLst>
              </a:custGeom>
              <a:noFill/>
              <a:ln w="9525" cap="flat" cmpd="sng">
                <a:solidFill>
                  <a:srgbClr val="667E9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370" name="Google Shape;8370;p74"/>
              <p:cNvSpPr/>
              <p:nvPr/>
            </p:nvSpPr>
            <p:spPr>
              <a:xfrm>
                <a:off x="2889093" y="1602677"/>
                <a:ext cx="205823" cy="180809"/>
              </a:xfrm>
              <a:custGeom>
                <a:avLst/>
                <a:gdLst/>
                <a:ahLst/>
                <a:cxnLst/>
                <a:rect l="l" t="t" r="r" b="b"/>
                <a:pathLst>
                  <a:path w="58142" h="51076" extrusionOk="0">
                    <a:moveTo>
                      <a:pt x="24428" y="0"/>
                    </a:moveTo>
                    <a:cubicBezTo>
                      <a:pt x="23822" y="808"/>
                      <a:pt x="23419" y="1413"/>
                      <a:pt x="22813" y="2019"/>
                    </a:cubicBezTo>
                    <a:cubicBezTo>
                      <a:pt x="18170" y="6460"/>
                      <a:pt x="12719" y="9892"/>
                      <a:pt x="6865" y="11911"/>
                    </a:cubicBezTo>
                    <a:cubicBezTo>
                      <a:pt x="5855" y="19582"/>
                      <a:pt x="3634" y="27052"/>
                      <a:pt x="1" y="33916"/>
                    </a:cubicBezTo>
                    <a:cubicBezTo>
                      <a:pt x="606" y="34723"/>
                      <a:pt x="1212" y="35733"/>
                      <a:pt x="1818" y="36540"/>
                    </a:cubicBezTo>
                    <a:cubicBezTo>
                      <a:pt x="11306" y="49460"/>
                      <a:pt x="32301" y="51075"/>
                      <a:pt x="42395" y="51075"/>
                    </a:cubicBezTo>
                    <a:lnTo>
                      <a:pt x="43203" y="51075"/>
                    </a:lnTo>
                    <a:cubicBezTo>
                      <a:pt x="46029" y="51075"/>
                      <a:pt x="48451" y="49259"/>
                      <a:pt x="49461" y="46634"/>
                    </a:cubicBezTo>
                    <a:cubicBezTo>
                      <a:pt x="52489" y="37550"/>
                      <a:pt x="58142" y="15949"/>
                      <a:pt x="48451" y="2826"/>
                    </a:cubicBezTo>
                    <a:cubicBezTo>
                      <a:pt x="47846" y="1817"/>
                      <a:pt x="47240" y="1211"/>
                      <a:pt x="46433" y="404"/>
                    </a:cubicBezTo>
                    <a:cubicBezTo>
                      <a:pt x="43001" y="808"/>
                      <a:pt x="39569" y="1211"/>
                      <a:pt x="35935" y="1211"/>
                    </a:cubicBezTo>
                    <a:cubicBezTo>
                      <a:pt x="32099" y="1211"/>
                      <a:pt x="28264" y="808"/>
                      <a:pt x="24428" y="0"/>
                    </a:cubicBez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371" name="Google Shape;8371;p74"/>
              <p:cNvSpPr/>
              <p:nvPr/>
            </p:nvSpPr>
            <p:spPr>
              <a:xfrm>
                <a:off x="2864801" y="1644831"/>
                <a:ext cx="48601" cy="77898"/>
              </a:xfrm>
              <a:custGeom>
                <a:avLst/>
                <a:gdLst/>
                <a:ahLst/>
                <a:cxnLst/>
                <a:rect l="l" t="t" r="r" b="b"/>
                <a:pathLst>
                  <a:path w="13729" h="22005" extrusionOk="0">
                    <a:moveTo>
                      <a:pt x="13729" y="0"/>
                    </a:moveTo>
                    <a:cubicBezTo>
                      <a:pt x="9287" y="1413"/>
                      <a:pt x="4846" y="2221"/>
                      <a:pt x="405" y="2221"/>
                    </a:cubicBezTo>
                    <a:cubicBezTo>
                      <a:pt x="405" y="3028"/>
                      <a:pt x="203" y="3836"/>
                      <a:pt x="1" y="4441"/>
                    </a:cubicBezTo>
                    <a:cubicBezTo>
                      <a:pt x="1212" y="10700"/>
                      <a:pt x="3433" y="16554"/>
                      <a:pt x="7067" y="22005"/>
                    </a:cubicBezTo>
                    <a:cubicBezTo>
                      <a:pt x="10498" y="15141"/>
                      <a:pt x="12719" y="7671"/>
                      <a:pt x="13729" y="0"/>
                    </a:cubicBez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372" name="Google Shape;8372;p74"/>
              <p:cNvSpPr/>
              <p:nvPr/>
            </p:nvSpPr>
            <p:spPr>
              <a:xfrm>
                <a:off x="2864086" y="1653402"/>
                <a:ext cx="2149" cy="7151"/>
              </a:xfrm>
              <a:custGeom>
                <a:avLst/>
                <a:gdLst/>
                <a:ahLst/>
                <a:cxnLst/>
                <a:rect l="l" t="t" r="r" b="b"/>
                <a:pathLst>
                  <a:path w="607" h="2020" extrusionOk="0">
                    <a:moveTo>
                      <a:pt x="1" y="1"/>
                    </a:moveTo>
                    <a:cubicBezTo>
                      <a:pt x="1" y="606"/>
                      <a:pt x="203" y="1414"/>
                      <a:pt x="203" y="2019"/>
                    </a:cubicBezTo>
                    <a:cubicBezTo>
                      <a:pt x="405" y="1414"/>
                      <a:pt x="405" y="606"/>
                      <a:pt x="607" y="1"/>
                    </a:cubicBezTo>
                    <a:close/>
                  </a:path>
                </a:pathLst>
              </a:custGeom>
              <a:solidFill>
                <a:srgbClr val="000000"/>
              </a:solid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373" name="Google Shape;8373;p74"/>
              <p:cNvSpPr/>
              <p:nvPr/>
            </p:nvSpPr>
            <p:spPr>
              <a:xfrm>
                <a:off x="3006983" y="1313318"/>
                <a:ext cx="225119" cy="279430"/>
              </a:xfrm>
              <a:custGeom>
                <a:avLst/>
                <a:gdLst/>
                <a:ahLst/>
                <a:cxnLst/>
                <a:rect l="l" t="t" r="r" b="b"/>
                <a:pathLst>
                  <a:path w="63593" h="78935" extrusionOk="0">
                    <a:moveTo>
                      <a:pt x="11104" y="0"/>
                    </a:moveTo>
                    <a:cubicBezTo>
                      <a:pt x="7672" y="0"/>
                      <a:pt x="4240" y="606"/>
                      <a:pt x="1010" y="1413"/>
                    </a:cubicBezTo>
                    <a:lnTo>
                      <a:pt x="1010" y="2625"/>
                    </a:lnTo>
                    <a:cubicBezTo>
                      <a:pt x="1010" y="6662"/>
                      <a:pt x="606" y="10498"/>
                      <a:pt x="1" y="14334"/>
                    </a:cubicBezTo>
                    <a:cubicBezTo>
                      <a:pt x="1010" y="13930"/>
                      <a:pt x="1818" y="13728"/>
                      <a:pt x="2827" y="13324"/>
                    </a:cubicBezTo>
                    <a:cubicBezTo>
                      <a:pt x="5451" y="12517"/>
                      <a:pt x="8278" y="12113"/>
                      <a:pt x="11104" y="12113"/>
                    </a:cubicBezTo>
                    <a:cubicBezTo>
                      <a:pt x="24630" y="12113"/>
                      <a:pt x="38559" y="21198"/>
                      <a:pt x="45020" y="25841"/>
                    </a:cubicBezTo>
                    <a:cubicBezTo>
                      <a:pt x="47240" y="27456"/>
                      <a:pt x="48048" y="30484"/>
                      <a:pt x="47240" y="33108"/>
                    </a:cubicBezTo>
                    <a:cubicBezTo>
                      <a:pt x="44414" y="42395"/>
                      <a:pt x="36339" y="62986"/>
                      <a:pt x="20592" y="68033"/>
                    </a:cubicBezTo>
                    <a:cubicBezTo>
                      <a:pt x="19583" y="68235"/>
                      <a:pt x="18573" y="68639"/>
                      <a:pt x="17564" y="68841"/>
                    </a:cubicBezTo>
                    <a:cubicBezTo>
                      <a:pt x="20188" y="71667"/>
                      <a:pt x="22813" y="74494"/>
                      <a:pt x="25034" y="77522"/>
                    </a:cubicBezTo>
                    <a:cubicBezTo>
                      <a:pt x="25235" y="77925"/>
                      <a:pt x="25639" y="78531"/>
                      <a:pt x="25841" y="78935"/>
                    </a:cubicBezTo>
                    <a:cubicBezTo>
                      <a:pt x="47240" y="71062"/>
                      <a:pt x="58343" y="42799"/>
                      <a:pt x="62381" y="30080"/>
                    </a:cubicBezTo>
                    <a:cubicBezTo>
                      <a:pt x="63592" y="26245"/>
                      <a:pt x="62179" y="22005"/>
                      <a:pt x="58949" y="19583"/>
                    </a:cubicBezTo>
                    <a:cubicBezTo>
                      <a:pt x="49865" y="12921"/>
                      <a:pt x="30081" y="0"/>
                      <a:pt x="11104" y="0"/>
                    </a:cubicBezTo>
                    <a:close/>
                  </a:path>
                </a:pathLst>
              </a:cu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374" name="Google Shape;8374;p74"/>
              <p:cNvSpPr/>
              <p:nvPr/>
            </p:nvSpPr>
            <p:spPr>
              <a:xfrm>
                <a:off x="2956256" y="1319034"/>
                <a:ext cx="54314" cy="72184"/>
              </a:xfrm>
              <a:custGeom>
                <a:avLst/>
                <a:gdLst/>
                <a:ahLst/>
                <a:cxnLst/>
                <a:rect l="l" t="t" r="r" b="b"/>
                <a:pathLst>
                  <a:path w="15343" h="20391" extrusionOk="0">
                    <a:moveTo>
                      <a:pt x="15343" y="0"/>
                    </a:moveTo>
                    <a:lnTo>
                      <a:pt x="13930" y="404"/>
                    </a:lnTo>
                    <a:cubicBezTo>
                      <a:pt x="10094" y="1413"/>
                      <a:pt x="6662" y="2827"/>
                      <a:pt x="3230" y="4644"/>
                    </a:cubicBezTo>
                    <a:cubicBezTo>
                      <a:pt x="2827" y="9691"/>
                      <a:pt x="1817" y="14737"/>
                      <a:pt x="0" y="19583"/>
                    </a:cubicBezTo>
                    <a:lnTo>
                      <a:pt x="1010" y="20390"/>
                    </a:lnTo>
                    <a:cubicBezTo>
                      <a:pt x="5047" y="17160"/>
                      <a:pt x="9489" y="14737"/>
                      <a:pt x="14334" y="12921"/>
                    </a:cubicBezTo>
                    <a:cubicBezTo>
                      <a:pt x="14939" y="9085"/>
                      <a:pt x="15343" y="5047"/>
                      <a:pt x="15343" y="1212"/>
                    </a:cubicBezTo>
                    <a:lnTo>
                      <a:pt x="15343" y="0"/>
                    </a:lnTo>
                    <a:close/>
                  </a:path>
                </a:pathLst>
              </a:cu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375" name="Google Shape;8375;p74"/>
              <p:cNvSpPr/>
              <p:nvPr/>
            </p:nvSpPr>
            <p:spPr>
              <a:xfrm>
                <a:off x="2919817" y="1335466"/>
                <a:ext cx="47886" cy="52888"/>
              </a:xfrm>
              <a:custGeom>
                <a:avLst/>
                <a:gdLst/>
                <a:ahLst/>
                <a:cxnLst/>
                <a:rect l="l" t="t" r="r" b="b"/>
                <a:pathLst>
                  <a:path w="13527" h="14940" extrusionOk="0">
                    <a:moveTo>
                      <a:pt x="13526" y="1"/>
                    </a:moveTo>
                    <a:cubicBezTo>
                      <a:pt x="8681" y="2423"/>
                      <a:pt x="4038" y="5451"/>
                      <a:pt x="0" y="9085"/>
                    </a:cubicBezTo>
                    <a:cubicBezTo>
                      <a:pt x="3634" y="10498"/>
                      <a:pt x="7066" y="12517"/>
                      <a:pt x="10296" y="14940"/>
                    </a:cubicBezTo>
                    <a:cubicBezTo>
                      <a:pt x="12113" y="10094"/>
                      <a:pt x="13123" y="5048"/>
                      <a:pt x="13526" y="1"/>
                    </a:cubicBezTo>
                    <a:close/>
                  </a:path>
                </a:pathLst>
              </a:cu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376" name="Google Shape;8376;p74"/>
              <p:cNvSpPr/>
              <p:nvPr/>
            </p:nvSpPr>
            <p:spPr>
              <a:xfrm>
                <a:off x="3002697" y="1557663"/>
                <a:ext cx="95053" cy="46455"/>
              </a:xfrm>
              <a:custGeom>
                <a:avLst/>
                <a:gdLst/>
                <a:ahLst/>
                <a:cxnLst/>
                <a:rect l="l" t="t" r="r" b="b"/>
                <a:pathLst>
                  <a:path w="26851" h="13123" extrusionOk="0">
                    <a:moveTo>
                      <a:pt x="18775" y="1"/>
                    </a:moveTo>
                    <a:cubicBezTo>
                      <a:pt x="14737" y="1010"/>
                      <a:pt x="10700" y="1414"/>
                      <a:pt x="6460" y="1616"/>
                    </a:cubicBezTo>
                    <a:cubicBezTo>
                      <a:pt x="4240" y="1616"/>
                      <a:pt x="2019" y="1414"/>
                      <a:pt x="0" y="1010"/>
                    </a:cubicBezTo>
                    <a:lnTo>
                      <a:pt x="0" y="1010"/>
                    </a:lnTo>
                    <a:cubicBezTo>
                      <a:pt x="5451" y="4038"/>
                      <a:pt x="10498" y="8076"/>
                      <a:pt x="14334" y="13123"/>
                    </a:cubicBezTo>
                    <a:cubicBezTo>
                      <a:pt x="18169" y="12517"/>
                      <a:pt x="22005" y="11508"/>
                      <a:pt x="25841" y="10297"/>
                    </a:cubicBezTo>
                    <a:cubicBezTo>
                      <a:pt x="26245" y="10297"/>
                      <a:pt x="26648" y="10095"/>
                      <a:pt x="26850" y="9893"/>
                    </a:cubicBezTo>
                    <a:cubicBezTo>
                      <a:pt x="26648" y="9489"/>
                      <a:pt x="26446" y="9085"/>
                      <a:pt x="26043" y="8682"/>
                    </a:cubicBezTo>
                    <a:cubicBezTo>
                      <a:pt x="23822" y="5452"/>
                      <a:pt x="21399" y="2625"/>
                      <a:pt x="18775" y="1"/>
                    </a:cubicBezTo>
                    <a:close/>
                  </a:path>
                </a:pathLst>
              </a:cu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377" name="Google Shape;8377;p74"/>
              <p:cNvSpPr/>
              <p:nvPr/>
            </p:nvSpPr>
            <p:spPr>
              <a:xfrm>
                <a:off x="2975545" y="1561238"/>
                <a:ext cx="78616" cy="45740"/>
              </a:xfrm>
              <a:custGeom>
                <a:avLst/>
                <a:gdLst/>
                <a:ahLst/>
                <a:cxnLst/>
                <a:rect l="l" t="t" r="r" b="b"/>
                <a:pathLst>
                  <a:path w="22208" h="12921" extrusionOk="0">
                    <a:moveTo>
                      <a:pt x="7672" y="0"/>
                    </a:moveTo>
                    <a:cubicBezTo>
                      <a:pt x="5654" y="4442"/>
                      <a:pt x="3231" y="8277"/>
                      <a:pt x="1" y="11709"/>
                    </a:cubicBezTo>
                    <a:cubicBezTo>
                      <a:pt x="3837" y="12517"/>
                      <a:pt x="7672" y="12920"/>
                      <a:pt x="11508" y="12920"/>
                    </a:cubicBezTo>
                    <a:cubicBezTo>
                      <a:pt x="15142" y="12920"/>
                      <a:pt x="18574" y="12517"/>
                      <a:pt x="22208" y="12113"/>
                    </a:cubicBezTo>
                    <a:cubicBezTo>
                      <a:pt x="18170" y="7066"/>
                      <a:pt x="13123" y="3028"/>
                      <a:pt x="7672" y="0"/>
                    </a:cubicBezTo>
                    <a:close/>
                  </a:path>
                </a:pathLst>
              </a:cu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378" name="Google Shape;8378;p74"/>
              <p:cNvSpPr/>
              <p:nvPr/>
            </p:nvSpPr>
            <p:spPr>
              <a:xfrm>
                <a:off x="2959827" y="1364044"/>
                <a:ext cx="47171" cy="60035"/>
              </a:xfrm>
              <a:custGeom>
                <a:avLst/>
                <a:gdLst/>
                <a:ahLst/>
                <a:cxnLst/>
                <a:rect l="l" t="t" r="r" b="b"/>
                <a:pathLst>
                  <a:path w="13325" h="16959" extrusionOk="0">
                    <a:moveTo>
                      <a:pt x="13325" y="1"/>
                    </a:moveTo>
                    <a:lnTo>
                      <a:pt x="13325" y="1"/>
                    </a:lnTo>
                    <a:cubicBezTo>
                      <a:pt x="8480" y="1818"/>
                      <a:pt x="4038" y="4442"/>
                      <a:pt x="1" y="7672"/>
                    </a:cubicBezTo>
                    <a:cubicBezTo>
                      <a:pt x="1010" y="8480"/>
                      <a:pt x="2019" y="9287"/>
                      <a:pt x="2827" y="10095"/>
                    </a:cubicBezTo>
                    <a:cubicBezTo>
                      <a:pt x="4846" y="12315"/>
                      <a:pt x="6663" y="14536"/>
                      <a:pt x="8278" y="16959"/>
                    </a:cubicBezTo>
                    <a:cubicBezTo>
                      <a:pt x="10700" y="11508"/>
                      <a:pt x="12315" y="5855"/>
                      <a:pt x="13325" y="1"/>
                    </a:cubicBez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379" name="Google Shape;8379;p74"/>
              <p:cNvSpPr/>
              <p:nvPr/>
            </p:nvSpPr>
            <p:spPr>
              <a:xfrm>
                <a:off x="3002697" y="1515509"/>
                <a:ext cx="67179" cy="47170"/>
              </a:xfrm>
              <a:custGeom>
                <a:avLst/>
                <a:gdLst/>
                <a:ahLst/>
                <a:cxnLst/>
                <a:rect l="l" t="t" r="r" b="b"/>
                <a:pathLst>
                  <a:path w="18977" h="13325" extrusionOk="0">
                    <a:moveTo>
                      <a:pt x="2827" y="1"/>
                    </a:moveTo>
                    <a:cubicBezTo>
                      <a:pt x="2625" y="4442"/>
                      <a:pt x="1615" y="8682"/>
                      <a:pt x="0" y="12921"/>
                    </a:cubicBezTo>
                    <a:cubicBezTo>
                      <a:pt x="2221" y="13123"/>
                      <a:pt x="4442" y="13325"/>
                      <a:pt x="6460" y="13325"/>
                    </a:cubicBezTo>
                    <a:cubicBezTo>
                      <a:pt x="10700" y="13325"/>
                      <a:pt x="14939" y="12719"/>
                      <a:pt x="18977" y="11710"/>
                    </a:cubicBezTo>
                    <a:cubicBezTo>
                      <a:pt x="14132" y="7067"/>
                      <a:pt x="8883" y="3029"/>
                      <a:pt x="2827" y="1"/>
                    </a:cubicBez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380" name="Google Shape;8380;p74"/>
              <p:cNvSpPr/>
              <p:nvPr/>
            </p:nvSpPr>
            <p:spPr>
              <a:xfrm>
                <a:off x="3001982" y="1561238"/>
                <a:ext cx="719" cy="4"/>
              </a:xfrm>
              <a:custGeom>
                <a:avLst/>
                <a:gdLst/>
                <a:ahLst/>
                <a:cxnLst/>
                <a:rect l="l" t="t" r="r" b="b"/>
                <a:pathLst>
                  <a:path w="203" h="1" extrusionOk="0">
                    <a:moveTo>
                      <a:pt x="202" y="0"/>
                    </a:moveTo>
                    <a:lnTo>
                      <a:pt x="202" y="0"/>
                    </a:lnTo>
                    <a:lnTo>
                      <a:pt x="0" y="0"/>
                    </a:lnTo>
                    <a:close/>
                  </a:path>
                </a:pathLst>
              </a:custGeom>
              <a:solidFill>
                <a:srgbClr val="000000"/>
              </a:solid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381" name="Google Shape;8381;p74"/>
              <p:cNvSpPr/>
              <p:nvPr/>
            </p:nvSpPr>
            <p:spPr>
              <a:xfrm>
                <a:off x="2727622" y="1560523"/>
                <a:ext cx="4" cy="4"/>
              </a:xfrm>
              <a:custGeom>
                <a:avLst/>
                <a:gdLst/>
                <a:ahLst/>
                <a:cxnLst/>
                <a:rect l="l" t="t" r="r" b="b"/>
                <a:pathLst>
                  <a:path w="1" h="1" extrusionOk="0">
                    <a:moveTo>
                      <a:pt x="0" y="0"/>
                    </a:moveTo>
                    <a:close/>
                  </a:path>
                </a:pathLst>
              </a:custGeom>
              <a:solidFill>
                <a:srgbClr val="FFFFFF"/>
              </a:solidFill>
              <a:ln w="9525" cap="flat"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382" name="Google Shape;8382;p74"/>
              <p:cNvSpPr/>
              <p:nvPr/>
            </p:nvSpPr>
            <p:spPr>
              <a:xfrm>
                <a:off x="2706186" y="1356898"/>
                <a:ext cx="321598" cy="311591"/>
              </a:xfrm>
              <a:custGeom>
                <a:avLst/>
                <a:gdLst/>
                <a:ahLst/>
                <a:cxnLst/>
                <a:rect l="l" t="t" r="r" b="b"/>
                <a:pathLst>
                  <a:path w="90847" h="88020" fill="none" extrusionOk="0">
                    <a:moveTo>
                      <a:pt x="44818" y="1"/>
                    </a:moveTo>
                    <a:cubicBezTo>
                      <a:pt x="24832" y="1"/>
                      <a:pt x="7672" y="13931"/>
                      <a:pt x="3836" y="33715"/>
                    </a:cubicBezTo>
                    <a:cubicBezTo>
                      <a:pt x="1" y="53297"/>
                      <a:pt x="10297" y="72879"/>
                      <a:pt x="28869" y="80550"/>
                    </a:cubicBezTo>
                    <a:cubicBezTo>
                      <a:pt x="47240" y="88020"/>
                      <a:pt x="68639" y="81560"/>
                      <a:pt x="79743" y="65006"/>
                    </a:cubicBezTo>
                    <a:cubicBezTo>
                      <a:pt x="90846" y="48452"/>
                      <a:pt x="88625" y="26245"/>
                      <a:pt x="74494" y="12114"/>
                    </a:cubicBezTo>
                    <a:cubicBezTo>
                      <a:pt x="66621" y="4240"/>
                      <a:pt x="55921" y="1"/>
                      <a:pt x="44818" y="1"/>
                    </a:cubicBezTo>
                    <a:close/>
                  </a:path>
                </a:pathLst>
              </a:custGeom>
              <a:noFill/>
              <a:ln w="9525" cap="flat" cmpd="sng">
                <a:solidFill>
                  <a:srgbClr val="FFFFFF"/>
                </a:solidFill>
                <a:prstDash val="solid"/>
                <a:miter lim="201878"/>
                <a:headEnd type="none" w="sm" len="sm"/>
                <a:tailEnd type="none" w="sm" len="sm"/>
              </a:ln>
            </p:spPr>
            <p:txBody>
              <a:bodyPr spcFirstLastPara="1" wrap="square" lIns="121900" tIns="121900" rIns="121900" bIns="121900" anchor="ctr" anchorCtr="0">
                <a:noAutofit/>
              </a:bodyPr>
              <a:lstStyle/>
              <a:p>
                <a:endParaRPr sz="2400"/>
              </a:p>
            </p:txBody>
          </p:sp>
        </p:grpSp>
        <p:grpSp>
          <p:nvGrpSpPr>
            <p:cNvPr id="8383" name="Google Shape;8383;p74"/>
            <p:cNvGrpSpPr/>
            <p:nvPr/>
          </p:nvGrpSpPr>
          <p:grpSpPr>
            <a:xfrm>
              <a:off x="2517909" y="1188726"/>
              <a:ext cx="702702" cy="725214"/>
              <a:chOff x="2517909" y="1188726"/>
              <a:chExt cx="702702" cy="725214"/>
            </a:xfrm>
          </p:grpSpPr>
          <p:sp>
            <p:nvSpPr>
              <p:cNvPr id="8384" name="Google Shape;8384;p74"/>
              <p:cNvSpPr/>
              <p:nvPr/>
            </p:nvSpPr>
            <p:spPr>
              <a:xfrm>
                <a:off x="2621966" y="1188726"/>
                <a:ext cx="114832" cy="86149"/>
              </a:xfrm>
              <a:custGeom>
                <a:avLst/>
                <a:gdLst/>
                <a:ahLst/>
                <a:cxnLst/>
                <a:rect l="l" t="t" r="r" b="b"/>
                <a:pathLst>
                  <a:path w="10285" h="7716" extrusionOk="0">
                    <a:moveTo>
                      <a:pt x="10284" y="1"/>
                    </a:moveTo>
                    <a:lnTo>
                      <a:pt x="7413" y="282"/>
                    </a:lnTo>
                    <a:lnTo>
                      <a:pt x="7949" y="1144"/>
                    </a:lnTo>
                    <a:cubicBezTo>
                      <a:pt x="4966" y="2788"/>
                      <a:pt x="2280" y="4920"/>
                      <a:pt x="0" y="7451"/>
                    </a:cubicBezTo>
                    <a:lnTo>
                      <a:pt x="294" y="7716"/>
                    </a:lnTo>
                    <a:cubicBezTo>
                      <a:pt x="2547" y="5212"/>
                      <a:pt x="5206" y="3102"/>
                      <a:pt x="8156" y="1479"/>
                    </a:cubicBezTo>
                    <a:lnTo>
                      <a:pt x="8760" y="2450"/>
                    </a:lnTo>
                    <a:close/>
                  </a:path>
                </a:pathLst>
              </a:custGeom>
              <a:solidFill>
                <a:srgbClr val="E3E9ED"/>
              </a:solidFill>
              <a:ln>
                <a:noFill/>
              </a:ln>
            </p:spPr>
            <p:txBody>
              <a:bodyPr spcFirstLastPara="1" wrap="square" lIns="121900" tIns="121900" rIns="121900" bIns="121900" anchor="ctr" anchorCtr="0">
                <a:noAutofit/>
              </a:bodyPr>
              <a:lstStyle/>
              <a:p>
                <a:endParaRPr sz="2400"/>
              </a:p>
            </p:txBody>
          </p:sp>
          <p:sp>
            <p:nvSpPr>
              <p:cNvPr id="8385" name="Google Shape;8385;p74"/>
              <p:cNvSpPr/>
              <p:nvPr/>
            </p:nvSpPr>
            <p:spPr>
              <a:xfrm>
                <a:off x="2517909" y="1543306"/>
                <a:ext cx="54396" cy="134951"/>
              </a:xfrm>
              <a:custGeom>
                <a:avLst/>
                <a:gdLst/>
                <a:ahLst/>
                <a:cxnLst/>
                <a:rect l="l" t="t" r="r" b="b"/>
                <a:pathLst>
                  <a:path w="4872" h="12087" extrusionOk="0">
                    <a:moveTo>
                      <a:pt x="4871" y="11889"/>
                    </a:moveTo>
                    <a:cubicBezTo>
                      <a:pt x="3186" y="8971"/>
                      <a:pt x="2004" y="5793"/>
                      <a:pt x="1370" y="2482"/>
                    </a:cubicBezTo>
                    <a:lnTo>
                      <a:pt x="2481" y="2209"/>
                    </a:lnTo>
                    <a:lnTo>
                      <a:pt x="620" y="0"/>
                    </a:lnTo>
                    <a:lnTo>
                      <a:pt x="1" y="2820"/>
                    </a:lnTo>
                    <a:lnTo>
                      <a:pt x="987" y="2578"/>
                    </a:lnTo>
                    <a:cubicBezTo>
                      <a:pt x="1629" y="5923"/>
                      <a:pt x="2827" y="9136"/>
                      <a:pt x="4530" y="12087"/>
                    </a:cubicBezTo>
                    <a:close/>
                  </a:path>
                </a:pathLst>
              </a:custGeom>
              <a:solidFill>
                <a:srgbClr val="E3E9ED"/>
              </a:solidFill>
              <a:ln>
                <a:noFill/>
              </a:ln>
            </p:spPr>
            <p:txBody>
              <a:bodyPr spcFirstLastPara="1" wrap="square" lIns="121900" tIns="121900" rIns="121900" bIns="121900" anchor="ctr" anchorCtr="0">
                <a:noAutofit/>
              </a:bodyPr>
              <a:lstStyle/>
              <a:p>
                <a:endParaRPr sz="2400"/>
              </a:p>
            </p:txBody>
          </p:sp>
          <p:sp>
            <p:nvSpPr>
              <p:cNvPr id="8386" name="Google Shape;8386;p74"/>
              <p:cNvSpPr/>
              <p:nvPr/>
            </p:nvSpPr>
            <p:spPr>
              <a:xfrm>
                <a:off x="3174265" y="1556894"/>
                <a:ext cx="46346" cy="135275"/>
              </a:xfrm>
              <a:custGeom>
                <a:avLst/>
                <a:gdLst/>
                <a:ahLst/>
                <a:cxnLst/>
                <a:rect l="l" t="t" r="r" b="b"/>
                <a:pathLst>
                  <a:path w="4151" h="12116" extrusionOk="0">
                    <a:moveTo>
                      <a:pt x="4150" y="41"/>
                    </a:moveTo>
                    <a:lnTo>
                      <a:pt x="3759" y="0"/>
                    </a:lnTo>
                    <a:cubicBezTo>
                      <a:pt x="3405" y="3350"/>
                      <a:pt x="2494" y="6618"/>
                      <a:pt x="1059" y="9668"/>
                    </a:cubicBezTo>
                    <a:lnTo>
                      <a:pt x="0" y="9237"/>
                    </a:lnTo>
                    <a:lnTo>
                      <a:pt x="208" y="12116"/>
                    </a:lnTo>
                    <a:lnTo>
                      <a:pt x="2367" y="10200"/>
                    </a:lnTo>
                    <a:lnTo>
                      <a:pt x="1426" y="9817"/>
                    </a:lnTo>
                    <a:cubicBezTo>
                      <a:pt x="2873" y="6733"/>
                      <a:pt x="3793" y="3429"/>
                      <a:pt x="4150" y="41"/>
                    </a:cubicBezTo>
                    <a:close/>
                  </a:path>
                </a:pathLst>
              </a:custGeom>
              <a:solidFill>
                <a:srgbClr val="E3E9ED"/>
              </a:solidFill>
              <a:ln>
                <a:noFill/>
              </a:ln>
            </p:spPr>
            <p:txBody>
              <a:bodyPr spcFirstLastPara="1" wrap="square" lIns="121900" tIns="121900" rIns="121900" bIns="121900" anchor="ctr" anchorCtr="0">
                <a:noAutofit/>
              </a:bodyPr>
              <a:lstStyle/>
              <a:p>
                <a:endParaRPr sz="2400"/>
              </a:p>
            </p:txBody>
          </p:sp>
          <p:sp>
            <p:nvSpPr>
              <p:cNvPr id="8387" name="Google Shape;8387;p74"/>
              <p:cNvSpPr/>
              <p:nvPr/>
            </p:nvSpPr>
            <p:spPr>
              <a:xfrm>
                <a:off x="3023194" y="1197200"/>
                <a:ext cx="116417" cy="83525"/>
              </a:xfrm>
              <a:custGeom>
                <a:avLst/>
                <a:gdLst/>
                <a:ahLst/>
                <a:cxnLst/>
                <a:rect l="l" t="t" r="r" b="b"/>
                <a:pathLst>
                  <a:path w="10427" h="7481" extrusionOk="0">
                    <a:moveTo>
                      <a:pt x="10427" y="7480"/>
                    </a:moveTo>
                    <a:lnTo>
                      <a:pt x="9270" y="4835"/>
                    </a:lnTo>
                    <a:lnTo>
                      <a:pt x="8616" y="5611"/>
                    </a:lnTo>
                    <a:cubicBezTo>
                      <a:pt x="6131" y="3282"/>
                      <a:pt x="3273" y="1386"/>
                      <a:pt x="160" y="1"/>
                    </a:cubicBezTo>
                    <a:lnTo>
                      <a:pt x="0" y="361"/>
                    </a:lnTo>
                    <a:cubicBezTo>
                      <a:pt x="3078" y="1731"/>
                      <a:pt x="5904" y="3608"/>
                      <a:pt x="8362" y="5913"/>
                    </a:cubicBezTo>
                    <a:lnTo>
                      <a:pt x="7624" y="6787"/>
                    </a:lnTo>
                    <a:close/>
                  </a:path>
                </a:pathLst>
              </a:custGeom>
              <a:solidFill>
                <a:srgbClr val="E3E9ED"/>
              </a:solidFill>
              <a:ln>
                <a:noFill/>
              </a:ln>
            </p:spPr>
            <p:txBody>
              <a:bodyPr spcFirstLastPara="1" wrap="square" lIns="121900" tIns="121900" rIns="121900" bIns="121900" anchor="ctr" anchorCtr="0">
                <a:noAutofit/>
              </a:bodyPr>
              <a:lstStyle/>
              <a:p>
                <a:endParaRPr sz="2400"/>
              </a:p>
            </p:txBody>
          </p:sp>
          <p:sp>
            <p:nvSpPr>
              <p:cNvPr id="8388" name="Google Shape;8388;p74"/>
              <p:cNvSpPr/>
              <p:nvPr/>
            </p:nvSpPr>
            <p:spPr>
              <a:xfrm rot="8660313">
                <a:off x="2818264" y="1804296"/>
                <a:ext cx="116433" cy="83536"/>
              </a:xfrm>
              <a:custGeom>
                <a:avLst/>
                <a:gdLst/>
                <a:ahLst/>
                <a:cxnLst/>
                <a:rect l="l" t="t" r="r" b="b"/>
                <a:pathLst>
                  <a:path w="10427" h="7481" extrusionOk="0">
                    <a:moveTo>
                      <a:pt x="10427" y="7480"/>
                    </a:moveTo>
                    <a:lnTo>
                      <a:pt x="9270" y="4835"/>
                    </a:lnTo>
                    <a:lnTo>
                      <a:pt x="8616" y="5611"/>
                    </a:lnTo>
                    <a:cubicBezTo>
                      <a:pt x="6131" y="3282"/>
                      <a:pt x="3273" y="1386"/>
                      <a:pt x="160" y="1"/>
                    </a:cubicBezTo>
                    <a:lnTo>
                      <a:pt x="0" y="361"/>
                    </a:lnTo>
                    <a:cubicBezTo>
                      <a:pt x="3078" y="1731"/>
                      <a:pt x="5904" y="3608"/>
                      <a:pt x="8362" y="5913"/>
                    </a:cubicBezTo>
                    <a:lnTo>
                      <a:pt x="7624" y="6787"/>
                    </a:lnTo>
                    <a:close/>
                  </a:path>
                </a:pathLst>
              </a:custGeom>
              <a:solidFill>
                <a:srgbClr val="E3E9ED"/>
              </a:solidFill>
              <a:ln>
                <a:noFill/>
              </a:ln>
            </p:spPr>
            <p:txBody>
              <a:bodyPr spcFirstLastPara="1" wrap="square" lIns="121900" tIns="121900" rIns="121900" bIns="121900" anchor="ctr" anchorCtr="0">
                <a:noAutofit/>
              </a:bodyPr>
              <a:lstStyle/>
              <a:p>
                <a:endParaRPr sz="2400"/>
              </a:p>
            </p:txBody>
          </p:sp>
        </p:grpSp>
      </p:grpSp>
      <p:grpSp>
        <p:nvGrpSpPr>
          <p:cNvPr id="8389" name="Google Shape;8389;p74"/>
          <p:cNvGrpSpPr/>
          <p:nvPr/>
        </p:nvGrpSpPr>
        <p:grpSpPr>
          <a:xfrm>
            <a:off x="2205586" y="1294582"/>
            <a:ext cx="777919" cy="1160305"/>
            <a:chOff x="1716825" y="1121550"/>
            <a:chExt cx="622800" cy="928938"/>
          </a:xfrm>
        </p:grpSpPr>
        <p:grpSp>
          <p:nvGrpSpPr>
            <p:cNvPr id="8390" name="Google Shape;8390;p74"/>
            <p:cNvGrpSpPr/>
            <p:nvPr/>
          </p:nvGrpSpPr>
          <p:grpSpPr>
            <a:xfrm>
              <a:off x="1716825" y="1121550"/>
              <a:ext cx="622800" cy="928938"/>
              <a:chOff x="1716825" y="1121550"/>
              <a:chExt cx="622800" cy="928938"/>
            </a:xfrm>
          </p:grpSpPr>
          <p:cxnSp>
            <p:nvCxnSpPr>
              <p:cNvPr id="8391" name="Google Shape;8391;p74"/>
              <p:cNvCxnSpPr/>
              <p:nvPr/>
            </p:nvCxnSpPr>
            <p:spPr>
              <a:xfrm>
                <a:off x="1954750" y="1738188"/>
                <a:ext cx="0" cy="312300"/>
              </a:xfrm>
              <a:prstGeom prst="straightConnector1">
                <a:avLst/>
              </a:prstGeom>
              <a:noFill/>
              <a:ln w="9525" cap="flat" cmpd="sng">
                <a:solidFill>
                  <a:srgbClr val="213B55"/>
                </a:solidFill>
                <a:prstDash val="solid"/>
                <a:round/>
                <a:headEnd type="none" w="med" len="med"/>
                <a:tailEnd type="none" w="med" len="med"/>
              </a:ln>
            </p:spPr>
          </p:cxnSp>
          <p:sp>
            <p:nvSpPr>
              <p:cNvPr id="8392" name="Google Shape;8392;p74"/>
              <p:cNvSpPr/>
              <p:nvPr/>
            </p:nvSpPr>
            <p:spPr>
              <a:xfrm>
                <a:off x="1716825" y="1121550"/>
                <a:ext cx="622800" cy="622800"/>
              </a:xfrm>
              <a:prstGeom prst="ellipse">
                <a:avLst/>
              </a:prstGeom>
              <a:noFill/>
              <a:ln w="9525" cap="flat" cmpd="sng">
                <a:solidFill>
                  <a:srgbClr val="213B5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393" name="Google Shape;8393;p74"/>
            <p:cNvGrpSpPr/>
            <p:nvPr/>
          </p:nvGrpSpPr>
          <p:grpSpPr>
            <a:xfrm>
              <a:off x="1768050" y="1172775"/>
              <a:ext cx="520200" cy="832000"/>
              <a:chOff x="1768050" y="1172775"/>
              <a:chExt cx="520200" cy="832000"/>
            </a:xfrm>
          </p:grpSpPr>
          <p:cxnSp>
            <p:nvCxnSpPr>
              <p:cNvPr id="8394" name="Google Shape;8394;p74"/>
              <p:cNvCxnSpPr/>
              <p:nvPr/>
            </p:nvCxnSpPr>
            <p:spPr>
              <a:xfrm>
                <a:off x="2003025" y="1692475"/>
                <a:ext cx="0" cy="312300"/>
              </a:xfrm>
              <a:prstGeom prst="straightConnector1">
                <a:avLst/>
              </a:prstGeom>
              <a:noFill/>
              <a:ln w="9525" cap="flat" cmpd="sng">
                <a:solidFill>
                  <a:srgbClr val="667E92"/>
                </a:solidFill>
                <a:prstDash val="solid"/>
                <a:round/>
                <a:headEnd type="none" w="med" len="med"/>
                <a:tailEnd type="none" w="med" len="med"/>
              </a:ln>
            </p:spPr>
          </p:cxnSp>
          <p:sp>
            <p:nvSpPr>
              <p:cNvPr id="8395" name="Google Shape;8395;p74"/>
              <p:cNvSpPr/>
              <p:nvPr/>
            </p:nvSpPr>
            <p:spPr>
              <a:xfrm>
                <a:off x="1768050" y="1172775"/>
                <a:ext cx="520200" cy="520200"/>
              </a:xfrm>
              <a:prstGeom prst="ellipse">
                <a:avLst/>
              </a:prstGeom>
              <a:noFill/>
              <a:ln w="9525" cap="flat" cmpd="sng">
                <a:solidFill>
                  <a:srgbClr val="667E9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396" name="Google Shape;8396;p74"/>
            <p:cNvGrpSpPr/>
            <p:nvPr/>
          </p:nvGrpSpPr>
          <p:grpSpPr>
            <a:xfrm>
              <a:off x="1820100" y="1225475"/>
              <a:ext cx="416400" cy="729575"/>
              <a:chOff x="1820100" y="1225475"/>
              <a:chExt cx="416400" cy="729575"/>
            </a:xfrm>
          </p:grpSpPr>
          <p:cxnSp>
            <p:nvCxnSpPr>
              <p:cNvPr id="8397" name="Google Shape;8397;p74"/>
              <p:cNvCxnSpPr/>
              <p:nvPr/>
            </p:nvCxnSpPr>
            <p:spPr>
              <a:xfrm>
                <a:off x="2051300" y="1642750"/>
                <a:ext cx="0" cy="312300"/>
              </a:xfrm>
              <a:prstGeom prst="straightConnector1">
                <a:avLst/>
              </a:prstGeom>
              <a:noFill/>
              <a:ln w="9525" cap="flat" cmpd="sng">
                <a:solidFill>
                  <a:srgbClr val="445D73"/>
                </a:solidFill>
                <a:prstDash val="solid"/>
                <a:round/>
                <a:headEnd type="none" w="med" len="med"/>
                <a:tailEnd type="none" w="med" len="med"/>
              </a:ln>
            </p:spPr>
          </p:cxnSp>
          <p:sp>
            <p:nvSpPr>
              <p:cNvPr id="8398" name="Google Shape;8398;p74"/>
              <p:cNvSpPr/>
              <p:nvPr/>
            </p:nvSpPr>
            <p:spPr>
              <a:xfrm>
                <a:off x="1820100" y="1225475"/>
                <a:ext cx="416400" cy="416400"/>
              </a:xfrm>
              <a:prstGeom prst="ellipse">
                <a:avLst/>
              </a:prstGeom>
              <a:noFill/>
              <a:ln w="9525" cap="flat" cmpd="sng">
                <a:solidFill>
                  <a:srgbClr val="445D7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399" name="Google Shape;8399;p74"/>
            <p:cNvGrpSpPr/>
            <p:nvPr/>
          </p:nvGrpSpPr>
          <p:grpSpPr>
            <a:xfrm>
              <a:off x="1874250" y="1278825"/>
              <a:ext cx="308100" cy="605275"/>
              <a:chOff x="1874250" y="1278825"/>
              <a:chExt cx="308100" cy="605275"/>
            </a:xfrm>
          </p:grpSpPr>
          <p:cxnSp>
            <p:nvCxnSpPr>
              <p:cNvPr id="8400" name="Google Shape;8400;p74"/>
              <p:cNvCxnSpPr/>
              <p:nvPr/>
            </p:nvCxnSpPr>
            <p:spPr>
              <a:xfrm>
                <a:off x="2099575" y="1571800"/>
                <a:ext cx="0" cy="312300"/>
              </a:xfrm>
              <a:prstGeom prst="straightConnector1">
                <a:avLst/>
              </a:prstGeom>
              <a:noFill/>
              <a:ln w="9525" cap="flat" cmpd="sng">
                <a:solidFill>
                  <a:srgbClr val="E3E9ED"/>
                </a:solidFill>
                <a:prstDash val="solid"/>
                <a:round/>
                <a:headEnd type="none" w="med" len="med"/>
                <a:tailEnd type="none" w="med" len="med"/>
              </a:ln>
            </p:spPr>
          </p:cxnSp>
          <p:sp>
            <p:nvSpPr>
              <p:cNvPr id="8401" name="Google Shape;8401;p74"/>
              <p:cNvSpPr/>
              <p:nvPr/>
            </p:nvSpPr>
            <p:spPr>
              <a:xfrm>
                <a:off x="1874250" y="1278825"/>
                <a:ext cx="308100" cy="308100"/>
              </a:xfrm>
              <a:prstGeom prst="ellipse">
                <a:avLst/>
              </a:pr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sp>
          <p:nvSpPr>
            <p:cNvPr id="8402" name="Google Shape;8402;p74"/>
            <p:cNvSpPr/>
            <p:nvPr/>
          </p:nvSpPr>
          <p:spPr>
            <a:xfrm>
              <a:off x="1920625" y="1326000"/>
              <a:ext cx="215400" cy="215400"/>
            </a:xfrm>
            <a:prstGeom prst="ellipse">
              <a:avLst/>
            </a:prstGeom>
            <a:noFill/>
            <a:ln w="9525" cap="flat" cmpd="sng">
              <a:solidFill>
                <a:srgbClr val="F2F2F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403" name="Google Shape;8403;p74"/>
          <p:cNvGrpSpPr/>
          <p:nvPr/>
        </p:nvGrpSpPr>
        <p:grpSpPr>
          <a:xfrm>
            <a:off x="2098683" y="2476344"/>
            <a:ext cx="985429" cy="952203"/>
            <a:chOff x="4334725" y="1355875"/>
            <a:chExt cx="3106650" cy="3001900"/>
          </a:xfrm>
        </p:grpSpPr>
        <p:grpSp>
          <p:nvGrpSpPr>
            <p:cNvPr id="8404" name="Google Shape;8404;p74"/>
            <p:cNvGrpSpPr/>
            <p:nvPr/>
          </p:nvGrpSpPr>
          <p:grpSpPr>
            <a:xfrm>
              <a:off x="4516050" y="1724875"/>
              <a:ext cx="2693725" cy="2632900"/>
              <a:chOff x="4516050" y="1724875"/>
              <a:chExt cx="2693725" cy="2632900"/>
            </a:xfrm>
          </p:grpSpPr>
          <p:sp>
            <p:nvSpPr>
              <p:cNvPr id="8405" name="Google Shape;8405;p74"/>
              <p:cNvSpPr/>
              <p:nvPr/>
            </p:nvSpPr>
            <p:spPr>
              <a:xfrm>
                <a:off x="6227525" y="1737400"/>
                <a:ext cx="982250" cy="1548550"/>
              </a:xfrm>
              <a:custGeom>
                <a:avLst/>
                <a:gdLst/>
                <a:ahLst/>
                <a:cxnLst/>
                <a:rect l="l" t="t" r="r" b="b"/>
                <a:pathLst>
                  <a:path w="39290" h="61942" extrusionOk="0">
                    <a:moveTo>
                      <a:pt x="2948" y="0"/>
                    </a:moveTo>
                    <a:lnTo>
                      <a:pt x="2948" y="0"/>
                    </a:lnTo>
                    <a:cubicBezTo>
                      <a:pt x="2963" y="140"/>
                      <a:pt x="2988" y="275"/>
                      <a:pt x="2997" y="415"/>
                    </a:cubicBezTo>
                    <a:cubicBezTo>
                      <a:pt x="3257" y="4251"/>
                      <a:pt x="2198" y="8060"/>
                      <a:pt x="0" y="11214"/>
                    </a:cubicBezTo>
                    <a:cubicBezTo>
                      <a:pt x="16180" y="17156"/>
                      <a:pt x="27723" y="32699"/>
                      <a:pt x="27723" y="50939"/>
                    </a:cubicBezTo>
                    <a:cubicBezTo>
                      <a:pt x="27725" y="53819"/>
                      <a:pt x="27433" y="56688"/>
                      <a:pt x="26854" y="59506"/>
                    </a:cubicBezTo>
                    <a:cubicBezTo>
                      <a:pt x="27615" y="59401"/>
                      <a:pt x="28380" y="59330"/>
                      <a:pt x="29155" y="59330"/>
                    </a:cubicBezTo>
                    <a:cubicBezTo>
                      <a:pt x="32030" y="59330"/>
                      <a:pt x="34946" y="60066"/>
                      <a:pt x="37619" y="61594"/>
                    </a:cubicBezTo>
                    <a:cubicBezTo>
                      <a:pt x="37808" y="61702"/>
                      <a:pt x="37980" y="61827"/>
                      <a:pt x="38161" y="61942"/>
                    </a:cubicBezTo>
                    <a:cubicBezTo>
                      <a:pt x="38912" y="58322"/>
                      <a:pt x="39289" y="54635"/>
                      <a:pt x="39289" y="50939"/>
                    </a:cubicBezTo>
                    <a:cubicBezTo>
                      <a:pt x="39289" y="27328"/>
                      <a:pt x="24090" y="7277"/>
                      <a:pt x="2948" y="0"/>
                    </a:cubicBez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406" name="Google Shape;8406;p74"/>
              <p:cNvSpPr/>
              <p:nvPr/>
            </p:nvSpPr>
            <p:spPr>
              <a:xfrm>
                <a:off x="4516050" y="1724875"/>
                <a:ext cx="1010900" cy="1581800"/>
              </a:xfrm>
              <a:custGeom>
                <a:avLst/>
                <a:gdLst/>
                <a:ahLst/>
                <a:cxnLst/>
                <a:rect l="l" t="t" r="r" b="b"/>
                <a:pathLst>
                  <a:path w="40436" h="63272" extrusionOk="0">
                    <a:moveTo>
                      <a:pt x="37823" y="1"/>
                    </a:moveTo>
                    <a:lnTo>
                      <a:pt x="37823" y="1"/>
                    </a:lnTo>
                    <a:cubicBezTo>
                      <a:pt x="15908" y="6831"/>
                      <a:pt x="0" y="27279"/>
                      <a:pt x="0" y="51443"/>
                    </a:cubicBezTo>
                    <a:cubicBezTo>
                      <a:pt x="3" y="55421"/>
                      <a:pt x="444" y="59389"/>
                      <a:pt x="1318" y="63272"/>
                    </a:cubicBezTo>
                    <a:cubicBezTo>
                      <a:pt x="1575" y="63078"/>
                      <a:pt x="1825" y="62880"/>
                      <a:pt x="2093" y="62700"/>
                    </a:cubicBezTo>
                    <a:cubicBezTo>
                      <a:pt x="5004" y="60760"/>
                      <a:pt x="8236" y="59853"/>
                      <a:pt x="11420" y="59853"/>
                    </a:cubicBezTo>
                    <a:cubicBezTo>
                      <a:pt x="11754" y="59853"/>
                      <a:pt x="12085" y="59912"/>
                      <a:pt x="12418" y="59931"/>
                    </a:cubicBezTo>
                    <a:cubicBezTo>
                      <a:pt x="11849" y="57138"/>
                      <a:pt x="11565" y="54293"/>
                      <a:pt x="11565" y="51440"/>
                    </a:cubicBezTo>
                    <a:cubicBezTo>
                      <a:pt x="11565" y="32776"/>
                      <a:pt x="23659" y="16944"/>
                      <a:pt x="40435" y="11325"/>
                    </a:cubicBezTo>
                    <a:cubicBezTo>
                      <a:pt x="38630" y="8592"/>
                      <a:pt x="37671" y="5392"/>
                      <a:pt x="37676" y="2117"/>
                    </a:cubicBezTo>
                    <a:cubicBezTo>
                      <a:pt x="37681" y="1409"/>
                      <a:pt x="37730" y="702"/>
                      <a:pt x="37823" y="1"/>
                    </a:cubicBez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407" name="Google Shape;8407;p74"/>
              <p:cNvSpPr/>
              <p:nvPr/>
            </p:nvSpPr>
            <p:spPr>
              <a:xfrm>
                <a:off x="4977525" y="3800325"/>
                <a:ext cx="1782050" cy="557450"/>
              </a:xfrm>
              <a:custGeom>
                <a:avLst/>
                <a:gdLst/>
                <a:ahLst/>
                <a:cxnLst/>
                <a:rect l="l" t="t" r="r" b="b"/>
                <a:pathLst>
                  <a:path w="71282" h="22298" extrusionOk="0">
                    <a:moveTo>
                      <a:pt x="63561" y="0"/>
                    </a:moveTo>
                    <a:cubicBezTo>
                      <a:pt x="56083" y="6671"/>
                      <a:pt x="46226" y="10731"/>
                      <a:pt x="35414" y="10731"/>
                    </a:cubicBezTo>
                    <a:cubicBezTo>
                      <a:pt x="25098" y="10731"/>
                      <a:pt x="15646" y="7034"/>
                      <a:pt x="8302" y="898"/>
                    </a:cubicBezTo>
                    <a:cubicBezTo>
                      <a:pt x="6892" y="3910"/>
                      <a:pt x="4587" y="6522"/>
                      <a:pt x="1428" y="8290"/>
                    </a:cubicBezTo>
                    <a:cubicBezTo>
                      <a:pt x="962" y="8562"/>
                      <a:pt x="481" y="8778"/>
                      <a:pt x="0" y="9001"/>
                    </a:cubicBezTo>
                    <a:cubicBezTo>
                      <a:pt x="9472" y="17274"/>
                      <a:pt x="21853" y="22297"/>
                      <a:pt x="35414" y="22297"/>
                    </a:cubicBezTo>
                    <a:cubicBezTo>
                      <a:pt x="49193" y="22297"/>
                      <a:pt x="61756" y="17117"/>
                      <a:pt x="71282" y="8609"/>
                    </a:cubicBezTo>
                    <a:cubicBezTo>
                      <a:pt x="67593" y="6654"/>
                      <a:pt x="64981" y="3559"/>
                      <a:pt x="63561" y="0"/>
                    </a:cubicBez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408" name="Google Shape;8408;p74"/>
            <p:cNvGrpSpPr/>
            <p:nvPr/>
          </p:nvGrpSpPr>
          <p:grpSpPr>
            <a:xfrm>
              <a:off x="4334725" y="1355875"/>
              <a:ext cx="3106650" cy="2709650"/>
              <a:chOff x="4334725" y="1355875"/>
              <a:chExt cx="3106650" cy="2709650"/>
            </a:xfrm>
          </p:grpSpPr>
          <p:sp>
            <p:nvSpPr>
              <p:cNvPr id="8409" name="Google Shape;8409;p74"/>
              <p:cNvSpPr/>
              <p:nvPr/>
            </p:nvSpPr>
            <p:spPr>
              <a:xfrm>
                <a:off x="5427950" y="1355875"/>
                <a:ext cx="904575" cy="1665925"/>
              </a:xfrm>
              <a:custGeom>
                <a:avLst/>
                <a:gdLst/>
                <a:ahLst/>
                <a:cxnLst/>
                <a:rect l="l" t="t" r="r" b="b"/>
                <a:pathLst>
                  <a:path w="36183" h="66637" fill="none" extrusionOk="0">
                    <a:moveTo>
                      <a:pt x="25479" y="47040"/>
                    </a:moveTo>
                    <a:cubicBezTo>
                      <a:pt x="22352" y="45966"/>
                      <a:pt x="20318" y="42954"/>
                      <a:pt x="20318" y="39712"/>
                    </a:cubicBezTo>
                    <a:lnTo>
                      <a:pt x="20318" y="39474"/>
                    </a:lnTo>
                    <a:cubicBezTo>
                      <a:pt x="20318" y="36347"/>
                      <a:pt x="22239" y="33578"/>
                      <a:pt x="25000" y="32260"/>
                    </a:cubicBezTo>
                    <a:cubicBezTo>
                      <a:pt x="27831" y="31007"/>
                      <a:pt x="30234" y="28986"/>
                      <a:pt x="31983" y="26475"/>
                    </a:cubicBezTo>
                    <a:cubicBezTo>
                      <a:pt x="34181" y="23321"/>
                      <a:pt x="35240" y="19512"/>
                      <a:pt x="34980" y="15676"/>
                    </a:cubicBezTo>
                    <a:cubicBezTo>
                      <a:pt x="34971" y="15536"/>
                      <a:pt x="34944" y="15398"/>
                      <a:pt x="34931" y="15261"/>
                    </a:cubicBezTo>
                    <a:cubicBezTo>
                      <a:pt x="34134" y="7155"/>
                      <a:pt x="27505" y="636"/>
                      <a:pt x="19357" y="47"/>
                    </a:cubicBezTo>
                    <a:cubicBezTo>
                      <a:pt x="18930" y="18"/>
                      <a:pt x="18513" y="1"/>
                      <a:pt x="18094" y="1"/>
                    </a:cubicBezTo>
                    <a:cubicBezTo>
                      <a:pt x="9517" y="1"/>
                      <a:pt x="2397" y="6439"/>
                      <a:pt x="1347" y="14761"/>
                    </a:cubicBezTo>
                    <a:cubicBezTo>
                      <a:pt x="1254" y="15462"/>
                      <a:pt x="1205" y="16169"/>
                      <a:pt x="1200" y="16875"/>
                    </a:cubicBezTo>
                    <a:cubicBezTo>
                      <a:pt x="1195" y="20149"/>
                      <a:pt x="2154" y="23352"/>
                      <a:pt x="3959" y="26085"/>
                    </a:cubicBezTo>
                    <a:cubicBezTo>
                      <a:pt x="5703" y="28734"/>
                      <a:pt x="8168" y="30872"/>
                      <a:pt x="11057" y="32260"/>
                    </a:cubicBezTo>
                    <a:cubicBezTo>
                      <a:pt x="13944" y="33580"/>
                      <a:pt x="15864" y="36464"/>
                      <a:pt x="15864" y="39714"/>
                    </a:cubicBezTo>
                    <a:cubicBezTo>
                      <a:pt x="15864" y="42954"/>
                      <a:pt x="13829" y="45963"/>
                      <a:pt x="10817" y="47040"/>
                    </a:cubicBezTo>
                    <a:cubicBezTo>
                      <a:pt x="6250" y="48725"/>
                      <a:pt x="2404" y="51975"/>
                      <a:pt x="0" y="56176"/>
                    </a:cubicBezTo>
                    <a:lnTo>
                      <a:pt x="18155" y="66637"/>
                    </a:lnTo>
                    <a:lnTo>
                      <a:pt x="36182" y="56176"/>
                    </a:lnTo>
                    <a:cubicBezTo>
                      <a:pt x="33781" y="51972"/>
                      <a:pt x="29930" y="48723"/>
                      <a:pt x="25479" y="47040"/>
                    </a:cubicBezTo>
                    <a:close/>
                  </a:path>
                </a:pathLst>
              </a:custGeom>
              <a:noFill/>
              <a:ln w="9525" cap="flat" cmpd="sng">
                <a:solidFill>
                  <a:srgbClr val="5F7D95"/>
                </a:solidFill>
                <a:prstDash val="solid"/>
                <a:miter lim="2452"/>
                <a:headEnd type="none" w="sm" len="sm"/>
                <a:tailEnd type="none" w="sm" len="sm"/>
              </a:ln>
            </p:spPr>
            <p:txBody>
              <a:bodyPr spcFirstLastPara="1" wrap="square" lIns="121900" tIns="121900" rIns="121900" bIns="121900" anchor="ctr" anchorCtr="0">
                <a:noAutofit/>
              </a:bodyPr>
              <a:lstStyle/>
              <a:p>
                <a:endParaRPr sz="2400"/>
              </a:p>
            </p:txBody>
          </p:sp>
          <p:sp>
            <p:nvSpPr>
              <p:cNvPr id="8410" name="Google Shape;8410;p74"/>
              <p:cNvSpPr/>
              <p:nvPr/>
            </p:nvSpPr>
            <p:spPr>
              <a:xfrm>
                <a:off x="4334725" y="2760325"/>
                <a:ext cx="1547125" cy="1304775"/>
              </a:xfrm>
              <a:custGeom>
                <a:avLst/>
                <a:gdLst/>
                <a:ahLst/>
                <a:cxnLst/>
                <a:rect l="l" t="t" r="r" b="b"/>
                <a:pathLst>
                  <a:path w="61885" h="52191" fill="none" extrusionOk="0">
                    <a:moveTo>
                      <a:pt x="43727" y="1"/>
                    </a:moveTo>
                    <a:cubicBezTo>
                      <a:pt x="41323" y="4212"/>
                      <a:pt x="40487" y="9019"/>
                      <a:pt x="41208" y="13829"/>
                    </a:cubicBezTo>
                    <a:cubicBezTo>
                      <a:pt x="41804" y="17069"/>
                      <a:pt x="40247" y="20321"/>
                      <a:pt x="37362" y="21878"/>
                    </a:cubicBezTo>
                    <a:lnTo>
                      <a:pt x="37237" y="22004"/>
                    </a:lnTo>
                    <a:cubicBezTo>
                      <a:pt x="35989" y="22712"/>
                      <a:pt x="34579" y="23085"/>
                      <a:pt x="33144" y="23090"/>
                    </a:cubicBezTo>
                    <a:cubicBezTo>
                      <a:pt x="31510" y="23095"/>
                      <a:pt x="29914" y="22587"/>
                      <a:pt x="28582" y="21638"/>
                    </a:cubicBezTo>
                    <a:cubicBezTo>
                      <a:pt x="25950" y="19752"/>
                      <a:pt x="22852" y="18705"/>
                      <a:pt x="19671" y="18513"/>
                    </a:cubicBezTo>
                    <a:cubicBezTo>
                      <a:pt x="19338" y="18494"/>
                      <a:pt x="19007" y="18435"/>
                      <a:pt x="18673" y="18435"/>
                    </a:cubicBezTo>
                    <a:cubicBezTo>
                      <a:pt x="15489" y="18435"/>
                      <a:pt x="12257" y="19345"/>
                      <a:pt x="9348" y="21282"/>
                    </a:cubicBezTo>
                    <a:cubicBezTo>
                      <a:pt x="9078" y="21462"/>
                      <a:pt x="8828" y="21663"/>
                      <a:pt x="8573" y="21856"/>
                    </a:cubicBezTo>
                    <a:cubicBezTo>
                      <a:pt x="2203" y="26681"/>
                      <a:pt x="1" y="35395"/>
                      <a:pt x="3579" y="42679"/>
                    </a:cubicBezTo>
                    <a:cubicBezTo>
                      <a:pt x="6535" y="48755"/>
                      <a:pt x="12519" y="52191"/>
                      <a:pt x="18698" y="52191"/>
                    </a:cubicBezTo>
                    <a:cubicBezTo>
                      <a:pt x="21064" y="52191"/>
                      <a:pt x="23448" y="51656"/>
                      <a:pt x="25712" y="50604"/>
                    </a:cubicBezTo>
                    <a:cubicBezTo>
                      <a:pt x="26193" y="50381"/>
                      <a:pt x="26674" y="50165"/>
                      <a:pt x="27140" y="49893"/>
                    </a:cubicBezTo>
                    <a:cubicBezTo>
                      <a:pt x="30299" y="48122"/>
                      <a:pt x="32604" y="45510"/>
                      <a:pt x="34014" y="42498"/>
                    </a:cubicBezTo>
                    <a:cubicBezTo>
                      <a:pt x="35307" y="39741"/>
                      <a:pt x="35837" y="36690"/>
                      <a:pt x="35552" y="33659"/>
                    </a:cubicBezTo>
                    <a:cubicBezTo>
                      <a:pt x="35312" y="30534"/>
                      <a:pt x="36882" y="27409"/>
                      <a:pt x="39641" y="25852"/>
                    </a:cubicBezTo>
                    <a:cubicBezTo>
                      <a:pt x="40902" y="25114"/>
                      <a:pt x="42282" y="24748"/>
                      <a:pt x="43641" y="24748"/>
                    </a:cubicBezTo>
                    <a:cubicBezTo>
                      <a:pt x="45392" y="24748"/>
                      <a:pt x="47119" y="25356"/>
                      <a:pt x="48534" y="26573"/>
                    </a:cubicBezTo>
                    <a:cubicBezTo>
                      <a:pt x="52382" y="29572"/>
                      <a:pt x="57074" y="31255"/>
                      <a:pt x="61884" y="31255"/>
                    </a:cubicBezTo>
                    <a:lnTo>
                      <a:pt x="61884" y="10461"/>
                    </a:lnTo>
                    <a:lnTo>
                      <a:pt x="61884" y="10461"/>
                    </a:lnTo>
                    <a:close/>
                  </a:path>
                </a:pathLst>
              </a:custGeom>
              <a:noFill/>
              <a:ln w="9525" cap="flat" cmpd="sng">
                <a:solidFill>
                  <a:srgbClr val="435D74"/>
                </a:solidFill>
                <a:prstDash val="solid"/>
                <a:miter lim="2452"/>
                <a:headEnd type="none" w="sm" len="sm"/>
                <a:tailEnd type="none" w="sm" len="sm"/>
              </a:ln>
            </p:spPr>
            <p:txBody>
              <a:bodyPr spcFirstLastPara="1" wrap="square" lIns="121900" tIns="121900" rIns="121900" bIns="121900" anchor="ctr" anchorCtr="0">
                <a:noAutofit/>
              </a:bodyPr>
              <a:lstStyle/>
              <a:p>
                <a:endParaRPr sz="2400"/>
              </a:p>
            </p:txBody>
          </p:sp>
          <p:sp>
            <p:nvSpPr>
              <p:cNvPr id="8411" name="Google Shape;8411;p74"/>
              <p:cNvSpPr/>
              <p:nvPr/>
            </p:nvSpPr>
            <p:spPr>
              <a:xfrm>
                <a:off x="5881825" y="2760325"/>
                <a:ext cx="1559550" cy="1305200"/>
              </a:xfrm>
              <a:custGeom>
                <a:avLst/>
                <a:gdLst/>
                <a:ahLst/>
                <a:cxnLst/>
                <a:rect l="l" t="t" r="r" b="b"/>
                <a:pathLst>
                  <a:path w="62382" h="52208" fill="none" extrusionOk="0">
                    <a:moveTo>
                      <a:pt x="51989" y="21025"/>
                    </a:moveTo>
                    <a:cubicBezTo>
                      <a:pt x="51805" y="20912"/>
                      <a:pt x="51636" y="20785"/>
                      <a:pt x="51447" y="20677"/>
                    </a:cubicBezTo>
                    <a:cubicBezTo>
                      <a:pt x="48774" y="19149"/>
                      <a:pt x="45855" y="18413"/>
                      <a:pt x="42981" y="18413"/>
                    </a:cubicBezTo>
                    <a:cubicBezTo>
                      <a:pt x="42208" y="18413"/>
                      <a:pt x="41443" y="18484"/>
                      <a:pt x="40682" y="18589"/>
                    </a:cubicBezTo>
                    <a:cubicBezTo>
                      <a:pt x="38034" y="18957"/>
                      <a:pt x="35488" y="19938"/>
                      <a:pt x="33290" y="21523"/>
                    </a:cubicBezTo>
                    <a:cubicBezTo>
                      <a:pt x="31924" y="22519"/>
                      <a:pt x="30276" y="23056"/>
                      <a:pt x="28586" y="23056"/>
                    </a:cubicBezTo>
                    <a:cubicBezTo>
                      <a:pt x="27107" y="23053"/>
                      <a:pt x="25657" y="22646"/>
                      <a:pt x="24394" y="21876"/>
                    </a:cubicBezTo>
                    <a:cubicBezTo>
                      <a:pt x="21510" y="20319"/>
                      <a:pt x="19952" y="17066"/>
                      <a:pt x="20548" y="13829"/>
                    </a:cubicBezTo>
                    <a:cubicBezTo>
                      <a:pt x="21270" y="9019"/>
                      <a:pt x="20433" y="4212"/>
                      <a:pt x="18030" y="1"/>
                    </a:cubicBezTo>
                    <a:lnTo>
                      <a:pt x="0" y="10461"/>
                    </a:lnTo>
                    <a:lnTo>
                      <a:pt x="0" y="10461"/>
                    </a:lnTo>
                    <a:lnTo>
                      <a:pt x="0" y="31250"/>
                    </a:lnTo>
                    <a:cubicBezTo>
                      <a:pt x="4805" y="31250"/>
                      <a:pt x="9489" y="29570"/>
                      <a:pt x="13220" y="26568"/>
                    </a:cubicBezTo>
                    <a:cubicBezTo>
                      <a:pt x="15719" y="24434"/>
                      <a:pt x="19307" y="24142"/>
                      <a:pt x="22116" y="25849"/>
                    </a:cubicBezTo>
                    <a:lnTo>
                      <a:pt x="22356" y="25965"/>
                    </a:lnTo>
                    <a:cubicBezTo>
                      <a:pt x="25003" y="27532"/>
                      <a:pt x="26560" y="30534"/>
                      <a:pt x="26204" y="33659"/>
                    </a:cubicBezTo>
                    <a:cubicBezTo>
                      <a:pt x="25959" y="36371"/>
                      <a:pt x="26391" y="39091"/>
                      <a:pt x="27389" y="41600"/>
                    </a:cubicBezTo>
                    <a:cubicBezTo>
                      <a:pt x="28807" y="45159"/>
                      <a:pt x="31421" y="48254"/>
                      <a:pt x="35110" y="50209"/>
                    </a:cubicBezTo>
                    <a:cubicBezTo>
                      <a:pt x="35274" y="50295"/>
                      <a:pt x="35412" y="50403"/>
                      <a:pt x="35578" y="50484"/>
                    </a:cubicBezTo>
                    <a:cubicBezTo>
                      <a:pt x="37877" y="51619"/>
                      <a:pt x="40405" y="52208"/>
                      <a:pt x="42968" y="52208"/>
                    </a:cubicBezTo>
                    <a:cubicBezTo>
                      <a:pt x="48435" y="52208"/>
                      <a:pt x="53753" y="49542"/>
                      <a:pt x="56975" y="44840"/>
                    </a:cubicBezTo>
                    <a:cubicBezTo>
                      <a:pt x="62381" y="36727"/>
                      <a:pt x="59960" y="25994"/>
                      <a:pt x="51989" y="21025"/>
                    </a:cubicBezTo>
                    <a:close/>
                  </a:path>
                </a:pathLst>
              </a:custGeom>
              <a:noFill/>
              <a:ln w="9525" cap="flat" cmpd="sng">
                <a:solidFill>
                  <a:srgbClr val="A5B7C5"/>
                </a:solidFill>
                <a:prstDash val="solid"/>
                <a:miter lim="2452"/>
                <a:headEnd type="none" w="sm" len="sm"/>
                <a:tailEnd type="none" w="sm" len="sm"/>
              </a:ln>
            </p:spPr>
            <p:txBody>
              <a:bodyPr spcFirstLastPara="1" wrap="square" lIns="121900" tIns="121900" rIns="121900" bIns="121900" anchor="ctr" anchorCtr="0">
                <a:noAutofit/>
              </a:bodyPr>
              <a:lstStyle/>
              <a:p>
                <a:endParaRPr sz="2400"/>
              </a:p>
            </p:txBody>
          </p:sp>
        </p:grpSp>
      </p:grpSp>
      <p:grpSp>
        <p:nvGrpSpPr>
          <p:cNvPr id="8412" name="Google Shape;8412;p74"/>
          <p:cNvGrpSpPr/>
          <p:nvPr/>
        </p:nvGrpSpPr>
        <p:grpSpPr>
          <a:xfrm>
            <a:off x="10254615" y="4650706"/>
            <a:ext cx="416099" cy="912231"/>
            <a:chOff x="7645573" y="3754300"/>
            <a:chExt cx="293855" cy="644170"/>
          </a:xfrm>
        </p:grpSpPr>
        <p:sp>
          <p:nvSpPr>
            <p:cNvPr id="8413" name="Google Shape;8413;p74"/>
            <p:cNvSpPr/>
            <p:nvPr/>
          </p:nvSpPr>
          <p:spPr>
            <a:xfrm>
              <a:off x="7645895" y="3855521"/>
              <a:ext cx="293533" cy="164134"/>
            </a:xfrm>
            <a:custGeom>
              <a:avLst/>
              <a:gdLst/>
              <a:ahLst/>
              <a:cxnLst/>
              <a:rect l="l" t="t" r="r" b="b"/>
              <a:pathLst>
                <a:path w="19132" h="10698" extrusionOk="0">
                  <a:moveTo>
                    <a:pt x="1" y="1"/>
                  </a:moveTo>
                  <a:lnTo>
                    <a:pt x="1" y="10698"/>
                  </a:lnTo>
                  <a:lnTo>
                    <a:pt x="19132" y="10698"/>
                  </a:lnTo>
                  <a:lnTo>
                    <a:pt x="19132" y="1"/>
                  </a:lnTo>
                  <a:close/>
                </a:path>
              </a:pathLst>
            </a:cu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414" name="Google Shape;8414;p74"/>
            <p:cNvSpPr/>
            <p:nvPr/>
          </p:nvSpPr>
          <p:spPr>
            <a:xfrm>
              <a:off x="7645573" y="3754300"/>
              <a:ext cx="293303" cy="644170"/>
            </a:xfrm>
            <a:custGeom>
              <a:avLst/>
              <a:gdLst/>
              <a:ahLst/>
              <a:cxnLst/>
              <a:rect l="l" t="t" r="r" b="b"/>
              <a:pathLst>
                <a:path w="19117" h="41986" extrusionOk="0">
                  <a:moveTo>
                    <a:pt x="1155" y="1"/>
                  </a:moveTo>
                  <a:cubicBezTo>
                    <a:pt x="516" y="1"/>
                    <a:pt x="1" y="516"/>
                    <a:pt x="1" y="1152"/>
                  </a:cubicBezTo>
                  <a:lnTo>
                    <a:pt x="1" y="35706"/>
                  </a:lnTo>
                  <a:cubicBezTo>
                    <a:pt x="1" y="36344"/>
                    <a:pt x="9559" y="41985"/>
                    <a:pt x="9559" y="41985"/>
                  </a:cubicBezTo>
                  <a:cubicBezTo>
                    <a:pt x="9559" y="41985"/>
                    <a:pt x="19117" y="36344"/>
                    <a:pt x="19117" y="35706"/>
                  </a:cubicBezTo>
                  <a:lnTo>
                    <a:pt x="19117" y="1152"/>
                  </a:lnTo>
                  <a:cubicBezTo>
                    <a:pt x="19117" y="516"/>
                    <a:pt x="18601" y="1"/>
                    <a:pt x="17963" y="1"/>
                  </a:cubicBezTo>
                  <a:close/>
                </a:path>
              </a:pathLst>
            </a:custGeom>
            <a:noFill/>
            <a:ln w="9525" cap="flat" cmpd="sng">
              <a:solidFill>
                <a:srgbClr val="5F819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415" name="Google Shape;8415;p74"/>
          <p:cNvGrpSpPr/>
          <p:nvPr/>
        </p:nvGrpSpPr>
        <p:grpSpPr>
          <a:xfrm>
            <a:off x="7483933" y="1294582"/>
            <a:ext cx="945348" cy="985812"/>
            <a:chOff x="5830645" y="1256617"/>
            <a:chExt cx="530340" cy="553040"/>
          </a:xfrm>
        </p:grpSpPr>
        <p:grpSp>
          <p:nvGrpSpPr>
            <p:cNvPr id="8416" name="Google Shape;8416;p74"/>
            <p:cNvGrpSpPr/>
            <p:nvPr/>
          </p:nvGrpSpPr>
          <p:grpSpPr>
            <a:xfrm>
              <a:off x="5830645" y="1256617"/>
              <a:ext cx="259743" cy="269909"/>
              <a:chOff x="5830645" y="1256617"/>
              <a:chExt cx="259743" cy="269909"/>
            </a:xfrm>
          </p:grpSpPr>
          <p:sp>
            <p:nvSpPr>
              <p:cNvPr id="8417" name="Google Shape;8417;p74"/>
              <p:cNvSpPr/>
              <p:nvPr/>
            </p:nvSpPr>
            <p:spPr>
              <a:xfrm>
                <a:off x="5830645" y="1294145"/>
                <a:ext cx="259743" cy="232380"/>
              </a:xfrm>
              <a:custGeom>
                <a:avLst/>
                <a:gdLst/>
                <a:ahLst/>
                <a:cxnLst/>
                <a:rect l="l" t="t" r="r" b="b"/>
                <a:pathLst>
                  <a:path w="10195" h="9121" extrusionOk="0">
                    <a:moveTo>
                      <a:pt x="7470" y="1"/>
                    </a:moveTo>
                    <a:cubicBezTo>
                      <a:pt x="7469" y="1"/>
                      <a:pt x="7468" y="1"/>
                      <a:pt x="7467" y="1"/>
                    </a:cubicBezTo>
                    <a:lnTo>
                      <a:pt x="7044" y="1"/>
                    </a:lnTo>
                    <a:cubicBezTo>
                      <a:pt x="7044" y="1075"/>
                      <a:pt x="6172" y="1946"/>
                      <a:pt x="5097" y="1946"/>
                    </a:cubicBezTo>
                    <a:cubicBezTo>
                      <a:pt x="4021" y="1946"/>
                      <a:pt x="3150" y="1075"/>
                      <a:pt x="3150" y="1"/>
                    </a:cubicBezTo>
                    <a:lnTo>
                      <a:pt x="0" y="1"/>
                    </a:lnTo>
                    <a:lnTo>
                      <a:pt x="0" y="6393"/>
                    </a:lnTo>
                    <a:cubicBezTo>
                      <a:pt x="0" y="7900"/>
                      <a:pt x="1220" y="9120"/>
                      <a:pt x="2727" y="9120"/>
                    </a:cubicBezTo>
                    <a:lnTo>
                      <a:pt x="6018" y="9120"/>
                    </a:lnTo>
                    <a:cubicBezTo>
                      <a:pt x="6148" y="6883"/>
                      <a:pt x="7951" y="5095"/>
                      <a:pt x="10194" y="4987"/>
                    </a:cubicBezTo>
                    <a:lnTo>
                      <a:pt x="10194" y="2726"/>
                    </a:lnTo>
                    <a:cubicBezTo>
                      <a:pt x="10194" y="1222"/>
                      <a:pt x="8974" y="1"/>
                      <a:pt x="7470" y="1"/>
                    </a:cubicBezTo>
                    <a:close/>
                  </a:path>
                </a:pathLst>
              </a:custGeom>
              <a:noFill/>
              <a:ln w="9525" cap="flat" cmpd="sng">
                <a:solidFill>
                  <a:srgbClr val="5F7D9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418" name="Google Shape;8418;p74"/>
              <p:cNvSpPr/>
              <p:nvPr/>
            </p:nvSpPr>
            <p:spPr>
              <a:xfrm>
                <a:off x="5922950" y="1256617"/>
                <a:ext cx="75057" cy="75057"/>
              </a:xfrm>
              <a:custGeom>
                <a:avLst/>
                <a:gdLst/>
                <a:ahLst/>
                <a:cxnLst/>
                <a:rect l="l" t="t" r="r" b="b"/>
                <a:pathLst>
                  <a:path w="2946" h="2946" extrusionOk="0">
                    <a:moveTo>
                      <a:pt x="1474" y="1"/>
                    </a:moveTo>
                    <a:cubicBezTo>
                      <a:pt x="661" y="1"/>
                      <a:pt x="1" y="660"/>
                      <a:pt x="1" y="1472"/>
                    </a:cubicBezTo>
                    <a:cubicBezTo>
                      <a:pt x="1" y="2286"/>
                      <a:pt x="661" y="2945"/>
                      <a:pt x="1474" y="2945"/>
                    </a:cubicBezTo>
                    <a:cubicBezTo>
                      <a:pt x="2288" y="2945"/>
                      <a:pt x="2946" y="2286"/>
                      <a:pt x="2946" y="1472"/>
                    </a:cubicBezTo>
                    <a:cubicBezTo>
                      <a:pt x="2946" y="660"/>
                      <a:pt x="2288" y="1"/>
                      <a:pt x="1474" y="1"/>
                    </a:cubicBezTo>
                    <a:close/>
                  </a:path>
                </a:pathLst>
              </a:custGeom>
              <a:noFill/>
              <a:ln w="9525" cap="flat" cmpd="sng">
                <a:solidFill>
                  <a:srgbClr val="5F7D9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419" name="Google Shape;8419;p74"/>
            <p:cNvGrpSpPr/>
            <p:nvPr/>
          </p:nvGrpSpPr>
          <p:grpSpPr>
            <a:xfrm>
              <a:off x="6101293" y="1256617"/>
              <a:ext cx="259692" cy="269909"/>
              <a:chOff x="6101293" y="1256617"/>
              <a:chExt cx="259692" cy="269909"/>
            </a:xfrm>
          </p:grpSpPr>
          <p:sp>
            <p:nvSpPr>
              <p:cNvPr id="8420" name="Google Shape;8420;p74"/>
              <p:cNvSpPr/>
              <p:nvPr/>
            </p:nvSpPr>
            <p:spPr>
              <a:xfrm>
                <a:off x="6101293" y="1294145"/>
                <a:ext cx="259692" cy="232380"/>
              </a:xfrm>
              <a:custGeom>
                <a:avLst/>
                <a:gdLst/>
                <a:ahLst/>
                <a:cxnLst/>
                <a:rect l="l" t="t" r="r" b="b"/>
                <a:pathLst>
                  <a:path w="10193" h="9121" extrusionOk="0">
                    <a:moveTo>
                      <a:pt x="2726" y="1"/>
                    </a:moveTo>
                    <a:cubicBezTo>
                      <a:pt x="1220" y="1"/>
                      <a:pt x="0" y="1221"/>
                      <a:pt x="0" y="2726"/>
                    </a:cubicBezTo>
                    <a:lnTo>
                      <a:pt x="0" y="4987"/>
                    </a:lnTo>
                    <a:cubicBezTo>
                      <a:pt x="2244" y="5095"/>
                      <a:pt x="4045" y="6883"/>
                      <a:pt x="4177" y="9120"/>
                    </a:cubicBezTo>
                    <a:lnTo>
                      <a:pt x="7467" y="9120"/>
                    </a:lnTo>
                    <a:cubicBezTo>
                      <a:pt x="8973" y="9120"/>
                      <a:pt x="10193" y="7900"/>
                      <a:pt x="10193" y="6393"/>
                    </a:cubicBezTo>
                    <a:lnTo>
                      <a:pt x="10193" y="1"/>
                    </a:lnTo>
                    <a:lnTo>
                      <a:pt x="7043" y="1"/>
                    </a:lnTo>
                    <a:cubicBezTo>
                      <a:pt x="7043" y="1075"/>
                      <a:pt x="6172" y="1946"/>
                      <a:pt x="5097" y="1946"/>
                    </a:cubicBezTo>
                    <a:cubicBezTo>
                      <a:pt x="4021" y="1946"/>
                      <a:pt x="3150" y="1075"/>
                      <a:pt x="3150" y="1"/>
                    </a:cubicBez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421" name="Google Shape;8421;p74"/>
              <p:cNvSpPr/>
              <p:nvPr/>
            </p:nvSpPr>
            <p:spPr>
              <a:xfrm>
                <a:off x="6193623" y="1256617"/>
                <a:ext cx="75031" cy="75057"/>
              </a:xfrm>
              <a:custGeom>
                <a:avLst/>
                <a:gdLst/>
                <a:ahLst/>
                <a:cxnLst/>
                <a:rect l="l" t="t" r="r" b="b"/>
                <a:pathLst>
                  <a:path w="2945" h="2946" extrusionOk="0">
                    <a:moveTo>
                      <a:pt x="1473" y="1"/>
                    </a:moveTo>
                    <a:cubicBezTo>
                      <a:pt x="660" y="1"/>
                      <a:pt x="0" y="660"/>
                      <a:pt x="0" y="1472"/>
                    </a:cubicBezTo>
                    <a:cubicBezTo>
                      <a:pt x="0" y="2286"/>
                      <a:pt x="660" y="2945"/>
                      <a:pt x="1473" y="2945"/>
                    </a:cubicBezTo>
                    <a:cubicBezTo>
                      <a:pt x="2285" y="2945"/>
                      <a:pt x="2945" y="2286"/>
                      <a:pt x="2945" y="1472"/>
                    </a:cubicBezTo>
                    <a:cubicBezTo>
                      <a:pt x="2945" y="660"/>
                      <a:pt x="2285" y="1"/>
                      <a:pt x="1473" y="1"/>
                    </a:cubicBez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422" name="Google Shape;8422;p74"/>
            <p:cNvGrpSpPr/>
            <p:nvPr/>
          </p:nvGrpSpPr>
          <p:grpSpPr>
            <a:xfrm>
              <a:off x="5830645" y="1539749"/>
              <a:ext cx="259692" cy="269909"/>
              <a:chOff x="5830645" y="1539749"/>
              <a:chExt cx="259692" cy="269909"/>
            </a:xfrm>
          </p:grpSpPr>
          <p:sp>
            <p:nvSpPr>
              <p:cNvPr id="8423" name="Google Shape;8423;p74"/>
              <p:cNvSpPr/>
              <p:nvPr/>
            </p:nvSpPr>
            <p:spPr>
              <a:xfrm>
                <a:off x="5830645" y="1539749"/>
                <a:ext cx="259692" cy="232406"/>
              </a:xfrm>
              <a:custGeom>
                <a:avLst/>
                <a:gdLst/>
                <a:ahLst/>
                <a:cxnLst/>
                <a:rect l="l" t="t" r="r" b="b"/>
                <a:pathLst>
                  <a:path w="10193" h="9122" extrusionOk="0">
                    <a:moveTo>
                      <a:pt x="2727" y="1"/>
                    </a:moveTo>
                    <a:cubicBezTo>
                      <a:pt x="1220" y="1"/>
                      <a:pt x="0" y="1223"/>
                      <a:pt x="0" y="2728"/>
                    </a:cubicBezTo>
                    <a:lnTo>
                      <a:pt x="0" y="9122"/>
                    </a:lnTo>
                    <a:lnTo>
                      <a:pt x="3150" y="9122"/>
                    </a:lnTo>
                    <a:cubicBezTo>
                      <a:pt x="3150" y="8046"/>
                      <a:pt x="4021" y="7175"/>
                      <a:pt x="5097" y="7175"/>
                    </a:cubicBezTo>
                    <a:cubicBezTo>
                      <a:pt x="6172" y="7175"/>
                      <a:pt x="7044" y="8046"/>
                      <a:pt x="7044" y="9122"/>
                    </a:cubicBezTo>
                    <a:lnTo>
                      <a:pt x="7467" y="9122"/>
                    </a:lnTo>
                    <a:cubicBezTo>
                      <a:pt x="8972" y="9122"/>
                      <a:pt x="10192" y="7900"/>
                      <a:pt x="10192" y="6395"/>
                    </a:cubicBezTo>
                    <a:lnTo>
                      <a:pt x="10192" y="4135"/>
                    </a:lnTo>
                    <a:cubicBezTo>
                      <a:pt x="7951" y="4028"/>
                      <a:pt x="6148" y="2239"/>
                      <a:pt x="6018" y="1"/>
                    </a:cubicBez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424" name="Google Shape;8424;p74"/>
              <p:cNvSpPr/>
              <p:nvPr/>
            </p:nvSpPr>
            <p:spPr>
              <a:xfrm>
                <a:off x="5922950" y="1734600"/>
                <a:ext cx="75057" cy="75057"/>
              </a:xfrm>
              <a:custGeom>
                <a:avLst/>
                <a:gdLst/>
                <a:ahLst/>
                <a:cxnLst/>
                <a:rect l="l" t="t" r="r" b="b"/>
                <a:pathLst>
                  <a:path w="2946" h="2946" extrusionOk="0">
                    <a:moveTo>
                      <a:pt x="1474" y="1"/>
                    </a:moveTo>
                    <a:cubicBezTo>
                      <a:pt x="661" y="1"/>
                      <a:pt x="1" y="660"/>
                      <a:pt x="1" y="1474"/>
                    </a:cubicBezTo>
                    <a:cubicBezTo>
                      <a:pt x="1" y="2287"/>
                      <a:pt x="661" y="2946"/>
                      <a:pt x="1474" y="2946"/>
                    </a:cubicBezTo>
                    <a:cubicBezTo>
                      <a:pt x="2288" y="2946"/>
                      <a:pt x="2946" y="2287"/>
                      <a:pt x="2946" y="1474"/>
                    </a:cubicBezTo>
                    <a:cubicBezTo>
                      <a:pt x="2946" y="660"/>
                      <a:pt x="2288" y="1"/>
                      <a:pt x="1474" y="1"/>
                    </a:cubicBez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425" name="Google Shape;8425;p74"/>
            <p:cNvGrpSpPr/>
            <p:nvPr/>
          </p:nvGrpSpPr>
          <p:grpSpPr>
            <a:xfrm>
              <a:off x="6101293" y="1539749"/>
              <a:ext cx="259692" cy="269909"/>
              <a:chOff x="6101293" y="1539749"/>
              <a:chExt cx="259692" cy="269909"/>
            </a:xfrm>
          </p:grpSpPr>
          <p:sp>
            <p:nvSpPr>
              <p:cNvPr id="8426" name="Google Shape;8426;p74"/>
              <p:cNvSpPr/>
              <p:nvPr/>
            </p:nvSpPr>
            <p:spPr>
              <a:xfrm>
                <a:off x="6101293" y="1539749"/>
                <a:ext cx="259692" cy="232406"/>
              </a:xfrm>
              <a:custGeom>
                <a:avLst/>
                <a:gdLst/>
                <a:ahLst/>
                <a:cxnLst/>
                <a:rect l="l" t="t" r="r" b="b"/>
                <a:pathLst>
                  <a:path w="10193" h="9122" extrusionOk="0">
                    <a:moveTo>
                      <a:pt x="4177" y="1"/>
                    </a:moveTo>
                    <a:cubicBezTo>
                      <a:pt x="4045" y="2239"/>
                      <a:pt x="2244" y="4027"/>
                      <a:pt x="0" y="4135"/>
                    </a:cubicBezTo>
                    <a:lnTo>
                      <a:pt x="0" y="6395"/>
                    </a:lnTo>
                    <a:cubicBezTo>
                      <a:pt x="0" y="7902"/>
                      <a:pt x="1220" y="9122"/>
                      <a:pt x="2726" y="9122"/>
                    </a:cubicBezTo>
                    <a:lnTo>
                      <a:pt x="3148" y="9122"/>
                    </a:lnTo>
                    <a:cubicBezTo>
                      <a:pt x="3148" y="8046"/>
                      <a:pt x="4020" y="7175"/>
                      <a:pt x="5096" y="7175"/>
                    </a:cubicBezTo>
                    <a:cubicBezTo>
                      <a:pt x="6170" y="7175"/>
                      <a:pt x="7043" y="8046"/>
                      <a:pt x="7043" y="9122"/>
                    </a:cubicBezTo>
                    <a:lnTo>
                      <a:pt x="10193" y="9122"/>
                    </a:lnTo>
                    <a:lnTo>
                      <a:pt x="10193" y="2728"/>
                    </a:lnTo>
                    <a:cubicBezTo>
                      <a:pt x="10193" y="1223"/>
                      <a:pt x="8973" y="2"/>
                      <a:pt x="7467" y="1"/>
                    </a:cubicBezTo>
                    <a:close/>
                  </a:path>
                </a:pathLst>
              </a:custGeom>
              <a:noFill/>
              <a:ln w="9525" cap="flat" cmpd="sng">
                <a:solidFill>
                  <a:srgbClr val="5F7D9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427" name="Google Shape;8427;p74"/>
              <p:cNvSpPr/>
              <p:nvPr/>
            </p:nvSpPr>
            <p:spPr>
              <a:xfrm>
                <a:off x="6193623" y="1734600"/>
                <a:ext cx="75031" cy="75057"/>
              </a:xfrm>
              <a:custGeom>
                <a:avLst/>
                <a:gdLst/>
                <a:ahLst/>
                <a:cxnLst/>
                <a:rect l="l" t="t" r="r" b="b"/>
                <a:pathLst>
                  <a:path w="2945" h="2946" extrusionOk="0">
                    <a:moveTo>
                      <a:pt x="1473" y="1"/>
                    </a:moveTo>
                    <a:cubicBezTo>
                      <a:pt x="660" y="1"/>
                      <a:pt x="0" y="660"/>
                      <a:pt x="0" y="1474"/>
                    </a:cubicBezTo>
                    <a:cubicBezTo>
                      <a:pt x="0" y="2287"/>
                      <a:pt x="660" y="2946"/>
                      <a:pt x="1473" y="2946"/>
                    </a:cubicBezTo>
                    <a:cubicBezTo>
                      <a:pt x="2285" y="2946"/>
                      <a:pt x="2945" y="2287"/>
                      <a:pt x="2945" y="1474"/>
                    </a:cubicBezTo>
                    <a:cubicBezTo>
                      <a:pt x="2945" y="660"/>
                      <a:pt x="2285" y="1"/>
                      <a:pt x="1473" y="1"/>
                    </a:cubicBezTo>
                    <a:close/>
                  </a:path>
                </a:pathLst>
              </a:custGeom>
              <a:noFill/>
              <a:ln w="9525" cap="flat" cmpd="sng">
                <a:solidFill>
                  <a:srgbClr val="5F7D9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sp>
          <p:nvSpPr>
            <p:cNvPr id="8428" name="Google Shape;8428;p74"/>
            <p:cNvSpPr/>
            <p:nvPr/>
          </p:nvSpPr>
          <p:spPr>
            <a:xfrm>
              <a:off x="5999148" y="1436800"/>
              <a:ext cx="192625" cy="192690"/>
            </a:xfrm>
            <a:custGeom>
              <a:avLst/>
              <a:gdLst/>
              <a:ahLst/>
              <a:cxnLst/>
              <a:rect l="l" t="t" r="r" b="b"/>
              <a:pathLst>
                <a:path w="2945" h="2946" extrusionOk="0">
                  <a:moveTo>
                    <a:pt x="1473" y="1"/>
                  </a:moveTo>
                  <a:cubicBezTo>
                    <a:pt x="660" y="1"/>
                    <a:pt x="0" y="660"/>
                    <a:pt x="0" y="1472"/>
                  </a:cubicBezTo>
                  <a:cubicBezTo>
                    <a:pt x="0" y="2286"/>
                    <a:pt x="660" y="2945"/>
                    <a:pt x="1473" y="2945"/>
                  </a:cubicBezTo>
                  <a:cubicBezTo>
                    <a:pt x="2285" y="2945"/>
                    <a:pt x="2945" y="2286"/>
                    <a:pt x="2945" y="1472"/>
                  </a:cubicBezTo>
                  <a:cubicBezTo>
                    <a:pt x="2945" y="660"/>
                    <a:pt x="2285" y="1"/>
                    <a:pt x="1473" y="1"/>
                  </a:cubicBezTo>
                  <a:close/>
                </a:path>
              </a:pathLst>
            </a:cu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429" name="Google Shape;8429;p74"/>
          <p:cNvGrpSpPr/>
          <p:nvPr/>
        </p:nvGrpSpPr>
        <p:grpSpPr>
          <a:xfrm>
            <a:off x="952593" y="3609403"/>
            <a:ext cx="1937273" cy="828480"/>
            <a:chOff x="732422" y="2990152"/>
            <a:chExt cx="1337773" cy="572102"/>
          </a:xfrm>
        </p:grpSpPr>
        <p:sp>
          <p:nvSpPr>
            <p:cNvPr id="8430" name="Google Shape;8430;p74"/>
            <p:cNvSpPr/>
            <p:nvPr/>
          </p:nvSpPr>
          <p:spPr>
            <a:xfrm>
              <a:off x="923705" y="3182595"/>
              <a:ext cx="380762" cy="379464"/>
            </a:xfrm>
            <a:custGeom>
              <a:avLst/>
              <a:gdLst/>
              <a:ahLst/>
              <a:cxnLst/>
              <a:rect l="l" t="t" r="r" b="b"/>
              <a:pathLst>
                <a:path w="33153" h="33040" extrusionOk="0">
                  <a:moveTo>
                    <a:pt x="16576" y="1"/>
                  </a:moveTo>
                  <a:cubicBezTo>
                    <a:pt x="16428" y="1"/>
                    <a:pt x="16280" y="57"/>
                    <a:pt x="16167" y="170"/>
                  </a:cubicBezTo>
                  <a:lnTo>
                    <a:pt x="9658" y="6680"/>
                  </a:lnTo>
                  <a:cubicBezTo>
                    <a:pt x="9434" y="6906"/>
                    <a:pt x="9434" y="7272"/>
                    <a:pt x="9658" y="7495"/>
                  </a:cubicBezTo>
                  <a:lnTo>
                    <a:pt x="9729" y="7566"/>
                  </a:lnTo>
                  <a:cubicBezTo>
                    <a:pt x="9955" y="7789"/>
                    <a:pt x="10395" y="8000"/>
                    <a:pt x="10712" y="8032"/>
                  </a:cubicBezTo>
                  <a:cubicBezTo>
                    <a:pt x="10712" y="8032"/>
                    <a:pt x="11595" y="8116"/>
                    <a:pt x="12145" y="8663"/>
                  </a:cubicBezTo>
                  <a:cubicBezTo>
                    <a:pt x="13090" y="9608"/>
                    <a:pt x="13090" y="11141"/>
                    <a:pt x="12142" y="12089"/>
                  </a:cubicBezTo>
                  <a:cubicBezTo>
                    <a:pt x="11670" y="12562"/>
                    <a:pt x="11050" y="12798"/>
                    <a:pt x="10431" y="12798"/>
                  </a:cubicBezTo>
                  <a:cubicBezTo>
                    <a:pt x="9811" y="12798"/>
                    <a:pt x="9192" y="12562"/>
                    <a:pt x="8719" y="12089"/>
                  </a:cubicBezTo>
                  <a:cubicBezTo>
                    <a:pt x="8173" y="11539"/>
                    <a:pt x="8085" y="10656"/>
                    <a:pt x="8085" y="10656"/>
                  </a:cubicBezTo>
                  <a:cubicBezTo>
                    <a:pt x="8053" y="10339"/>
                    <a:pt x="7846" y="9899"/>
                    <a:pt x="7623" y="9672"/>
                  </a:cubicBezTo>
                  <a:lnTo>
                    <a:pt x="7551" y="9604"/>
                  </a:lnTo>
                  <a:cubicBezTo>
                    <a:pt x="7438" y="9491"/>
                    <a:pt x="7290" y="9435"/>
                    <a:pt x="7143" y="9435"/>
                  </a:cubicBezTo>
                  <a:cubicBezTo>
                    <a:pt x="6995" y="9435"/>
                    <a:pt x="6848" y="9491"/>
                    <a:pt x="6736" y="9604"/>
                  </a:cubicBezTo>
                  <a:lnTo>
                    <a:pt x="223" y="16111"/>
                  </a:lnTo>
                  <a:cubicBezTo>
                    <a:pt x="0" y="16337"/>
                    <a:pt x="0" y="16703"/>
                    <a:pt x="223" y="16929"/>
                  </a:cubicBezTo>
                  <a:lnTo>
                    <a:pt x="6733" y="23439"/>
                  </a:lnTo>
                  <a:cubicBezTo>
                    <a:pt x="6846" y="23550"/>
                    <a:pt x="6994" y="23606"/>
                    <a:pt x="7142" y="23606"/>
                  </a:cubicBezTo>
                  <a:cubicBezTo>
                    <a:pt x="7290" y="23606"/>
                    <a:pt x="7438" y="23550"/>
                    <a:pt x="7551" y="23439"/>
                  </a:cubicBezTo>
                  <a:lnTo>
                    <a:pt x="7623" y="23364"/>
                  </a:lnTo>
                  <a:cubicBezTo>
                    <a:pt x="7849" y="23141"/>
                    <a:pt x="8056" y="22698"/>
                    <a:pt x="8088" y="22381"/>
                  </a:cubicBezTo>
                  <a:cubicBezTo>
                    <a:pt x="8088" y="22381"/>
                    <a:pt x="8173" y="21497"/>
                    <a:pt x="8719" y="20951"/>
                  </a:cubicBezTo>
                  <a:cubicBezTo>
                    <a:pt x="9194" y="20469"/>
                    <a:pt x="9820" y="20228"/>
                    <a:pt x="10446" y="20228"/>
                  </a:cubicBezTo>
                  <a:cubicBezTo>
                    <a:pt x="11066" y="20228"/>
                    <a:pt x="11685" y="20465"/>
                    <a:pt x="12158" y="20938"/>
                  </a:cubicBezTo>
                  <a:cubicBezTo>
                    <a:pt x="13110" y="21889"/>
                    <a:pt x="13103" y="23432"/>
                    <a:pt x="12145" y="24374"/>
                  </a:cubicBezTo>
                  <a:cubicBezTo>
                    <a:pt x="11599" y="24924"/>
                    <a:pt x="10715" y="25008"/>
                    <a:pt x="10715" y="25008"/>
                  </a:cubicBezTo>
                  <a:cubicBezTo>
                    <a:pt x="10398" y="25040"/>
                    <a:pt x="9955" y="25250"/>
                    <a:pt x="9732" y="25474"/>
                  </a:cubicBezTo>
                  <a:lnTo>
                    <a:pt x="9658" y="25545"/>
                  </a:lnTo>
                  <a:cubicBezTo>
                    <a:pt x="9434" y="25771"/>
                    <a:pt x="9434" y="26137"/>
                    <a:pt x="9658" y="26363"/>
                  </a:cubicBezTo>
                  <a:lnTo>
                    <a:pt x="16167" y="32869"/>
                  </a:lnTo>
                  <a:cubicBezTo>
                    <a:pt x="16280" y="32983"/>
                    <a:pt x="16428" y="33039"/>
                    <a:pt x="16576" y="33039"/>
                  </a:cubicBezTo>
                  <a:cubicBezTo>
                    <a:pt x="16724" y="33039"/>
                    <a:pt x="16872" y="32983"/>
                    <a:pt x="16985" y="32869"/>
                  </a:cubicBezTo>
                  <a:lnTo>
                    <a:pt x="23492" y="26363"/>
                  </a:lnTo>
                  <a:cubicBezTo>
                    <a:pt x="23605" y="26252"/>
                    <a:pt x="23753" y="26196"/>
                    <a:pt x="23901" y="26196"/>
                  </a:cubicBezTo>
                  <a:cubicBezTo>
                    <a:pt x="24049" y="26196"/>
                    <a:pt x="24197" y="26252"/>
                    <a:pt x="24310" y="26363"/>
                  </a:cubicBezTo>
                  <a:lnTo>
                    <a:pt x="24313" y="26370"/>
                  </a:lnTo>
                  <a:cubicBezTo>
                    <a:pt x="24540" y="26593"/>
                    <a:pt x="24750" y="27036"/>
                    <a:pt x="24779" y="27353"/>
                  </a:cubicBezTo>
                  <a:cubicBezTo>
                    <a:pt x="24779" y="27353"/>
                    <a:pt x="24867" y="28237"/>
                    <a:pt x="25413" y="28783"/>
                  </a:cubicBezTo>
                  <a:cubicBezTo>
                    <a:pt x="25888" y="29265"/>
                    <a:pt x="26514" y="29506"/>
                    <a:pt x="27140" y="29506"/>
                  </a:cubicBezTo>
                  <a:cubicBezTo>
                    <a:pt x="27759" y="29506"/>
                    <a:pt x="28378" y="29269"/>
                    <a:pt x="28849" y="28796"/>
                  </a:cubicBezTo>
                  <a:cubicBezTo>
                    <a:pt x="29800" y="27845"/>
                    <a:pt x="29797" y="26302"/>
                    <a:pt x="28840" y="25357"/>
                  </a:cubicBezTo>
                  <a:cubicBezTo>
                    <a:pt x="28290" y="24810"/>
                    <a:pt x="27406" y="24726"/>
                    <a:pt x="27406" y="24726"/>
                  </a:cubicBezTo>
                  <a:cubicBezTo>
                    <a:pt x="27089" y="24694"/>
                    <a:pt x="26646" y="24487"/>
                    <a:pt x="26423" y="24260"/>
                  </a:cubicBezTo>
                  <a:lnTo>
                    <a:pt x="26420" y="24257"/>
                  </a:lnTo>
                  <a:cubicBezTo>
                    <a:pt x="26193" y="24031"/>
                    <a:pt x="26193" y="23665"/>
                    <a:pt x="26420" y="23439"/>
                  </a:cubicBezTo>
                  <a:lnTo>
                    <a:pt x="32926" y="16929"/>
                  </a:lnTo>
                  <a:cubicBezTo>
                    <a:pt x="33152" y="16703"/>
                    <a:pt x="33152" y="16337"/>
                    <a:pt x="32926" y="16111"/>
                  </a:cubicBezTo>
                  <a:lnTo>
                    <a:pt x="26420" y="9604"/>
                  </a:lnTo>
                  <a:cubicBezTo>
                    <a:pt x="26193" y="9378"/>
                    <a:pt x="26193" y="9012"/>
                    <a:pt x="26420" y="8786"/>
                  </a:cubicBezTo>
                  <a:lnTo>
                    <a:pt x="26533" y="8669"/>
                  </a:lnTo>
                  <a:cubicBezTo>
                    <a:pt x="26759" y="8446"/>
                    <a:pt x="27202" y="8236"/>
                    <a:pt x="27516" y="8207"/>
                  </a:cubicBezTo>
                  <a:cubicBezTo>
                    <a:pt x="27516" y="8207"/>
                    <a:pt x="28403" y="8119"/>
                    <a:pt x="28950" y="7573"/>
                  </a:cubicBezTo>
                  <a:cubicBezTo>
                    <a:pt x="29894" y="6628"/>
                    <a:pt x="29894" y="5094"/>
                    <a:pt x="28950" y="4147"/>
                  </a:cubicBezTo>
                  <a:cubicBezTo>
                    <a:pt x="28477" y="3674"/>
                    <a:pt x="27858" y="3438"/>
                    <a:pt x="27238" y="3438"/>
                  </a:cubicBezTo>
                  <a:cubicBezTo>
                    <a:pt x="26618" y="3438"/>
                    <a:pt x="25997" y="3674"/>
                    <a:pt x="25523" y="4147"/>
                  </a:cubicBezTo>
                  <a:cubicBezTo>
                    <a:pt x="24977" y="4697"/>
                    <a:pt x="24892" y="5580"/>
                    <a:pt x="24892" y="5580"/>
                  </a:cubicBezTo>
                  <a:cubicBezTo>
                    <a:pt x="24860" y="5894"/>
                    <a:pt x="24650" y="6337"/>
                    <a:pt x="24427" y="6563"/>
                  </a:cubicBezTo>
                  <a:lnTo>
                    <a:pt x="24310" y="6680"/>
                  </a:lnTo>
                  <a:cubicBezTo>
                    <a:pt x="24197" y="6791"/>
                    <a:pt x="24049" y="6847"/>
                    <a:pt x="23901" y="6847"/>
                  </a:cubicBezTo>
                  <a:cubicBezTo>
                    <a:pt x="23753" y="6847"/>
                    <a:pt x="23605" y="6791"/>
                    <a:pt x="23492" y="6680"/>
                  </a:cubicBezTo>
                  <a:lnTo>
                    <a:pt x="16985" y="170"/>
                  </a:lnTo>
                  <a:cubicBezTo>
                    <a:pt x="16872" y="57"/>
                    <a:pt x="16724" y="1"/>
                    <a:pt x="16576" y="1"/>
                  </a:cubicBezTo>
                  <a:close/>
                </a:path>
              </a:pathLst>
            </a:custGeom>
            <a:noFill/>
            <a:ln w="9525" cap="flat" cmpd="sng">
              <a:solidFill>
                <a:srgbClr val="D6DB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431" name="Google Shape;8431;p74"/>
            <p:cNvSpPr/>
            <p:nvPr/>
          </p:nvSpPr>
          <p:spPr>
            <a:xfrm>
              <a:off x="1309210" y="3183709"/>
              <a:ext cx="378534" cy="377248"/>
            </a:xfrm>
            <a:custGeom>
              <a:avLst/>
              <a:gdLst/>
              <a:ahLst/>
              <a:cxnLst/>
              <a:rect l="l" t="t" r="r" b="b"/>
              <a:pathLst>
                <a:path w="32959" h="32847" extrusionOk="0">
                  <a:moveTo>
                    <a:pt x="16480" y="1"/>
                  </a:moveTo>
                  <a:cubicBezTo>
                    <a:pt x="16334" y="1"/>
                    <a:pt x="16186" y="57"/>
                    <a:pt x="16073" y="170"/>
                  </a:cubicBezTo>
                  <a:lnTo>
                    <a:pt x="9603" y="6641"/>
                  </a:lnTo>
                  <a:cubicBezTo>
                    <a:pt x="9491" y="6753"/>
                    <a:pt x="9345" y="6808"/>
                    <a:pt x="9198" y="6808"/>
                  </a:cubicBezTo>
                  <a:cubicBezTo>
                    <a:pt x="9051" y="6808"/>
                    <a:pt x="8904" y="6753"/>
                    <a:pt x="8791" y="6641"/>
                  </a:cubicBezTo>
                  <a:lnTo>
                    <a:pt x="8677" y="6525"/>
                  </a:lnTo>
                  <a:cubicBezTo>
                    <a:pt x="8454" y="6301"/>
                    <a:pt x="8244" y="5861"/>
                    <a:pt x="8215" y="5547"/>
                  </a:cubicBezTo>
                  <a:cubicBezTo>
                    <a:pt x="8215" y="5547"/>
                    <a:pt x="8127" y="4667"/>
                    <a:pt x="7584" y="4124"/>
                  </a:cubicBezTo>
                  <a:cubicBezTo>
                    <a:pt x="7113" y="3653"/>
                    <a:pt x="6497" y="3418"/>
                    <a:pt x="5880" y="3418"/>
                  </a:cubicBezTo>
                  <a:cubicBezTo>
                    <a:pt x="5264" y="3418"/>
                    <a:pt x="4648" y="3653"/>
                    <a:pt x="4177" y="4124"/>
                  </a:cubicBezTo>
                  <a:cubicBezTo>
                    <a:pt x="3236" y="5065"/>
                    <a:pt x="3236" y="6589"/>
                    <a:pt x="4177" y="7531"/>
                  </a:cubicBezTo>
                  <a:cubicBezTo>
                    <a:pt x="4721" y="8074"/>
                    <a:pt x="5601" y="8158"/>
                    <a:pt x="5601" y="8158"/>
                  </a:cubicBezTo>
                  <a:cubicBezTo>
                    <a:pt x="5914" y="8191"/>
                    <a:pt x="6354" y="8398"/>
                    <a:pt x="6578" y="8621"/>
                  </a:cubicBezTo>
                  <a:lnTo>
                    <a:pt x="6694" y="8737"/>
                  </a:lnTo>
                  <a:cubicBezTo>
                    <a:pt x="6917" y="8961"/>
                    <a:pt x="6917" y="9323"/>
                    <a:pt x="6694" y="9550"/>
                  </a:cubicBezTo>
                  <a:lnTo>
                    <a:pt x="223" y="16020"/>
                  </a:lnTo>
                  <a:cubicBezTo>
                    <a:pt x="0" y="16243"/>
                    <a:pt x="0" y="16606"/>
                    <a:pt x="223" y="16832"/>
                  </a:cubicBezTo>
                  <a:lnTo>
                    <a:pt x="6694" y="23300"/>
                  </a:lnTo>
                  <a:cubicBezTo>
                    <a:pt x="6807" y="23411"/>
                    <a:pt x="6954" y="23467"/>
                    <a:pt x="7102" y="23467"/>
                  </a:cubicBezTo>
                  <a:cubicBezTo>
                    <a:pt x="7249" y="23467"/>
                    <a:pt x="7396" y="23411"/>
                    <a:pt x="7509" y="23300"/>
                  </a:cubicBezTo>
                  <a:lnTo>
                    <a:pt x="7577" y="23232"/>
                  </a:lnTo>
                  <a:cubicBezTo>
                    <a:pt x="7801" y="23008"/>
                    <a:pt x="8008" y="22568"/>
                    <a:pt x="8040" y="22255"/>
                  </a:cubicBezTo>
                  <a:cubicBezTo>
                    <a:pt x="8040" y="22255"/>
                    <a:pt x="8124" y="21375"/>
                    <a:pt x="8668" y="20831"/>
                  </a:cubicBezTo>
                  <a:cubicBezTo>
                    <a:pt x="9138" y="20360"/>
                    <a:pt x="9755" y="20125"/>
                    <a:pt x="10371" y="20125"/>
                  </a:cubicBezTo>
                  <a:cubicBezTo>
                    <a:pt x="10987" y="20125"/>
                    <a:pt x="11604" y="20360"/>
                    <a:pt x="12074" y="20831"/>
                  </a:cubicBezTo>
                  <a:cubicBezTo>
                    <a:pt x="13013" y="21769"/>
                    <a:pt x="13013" y="23296"/>
                    <a:pt x="12074" y="24235"/>
                  </a:cubicBezTo>
                  <a:cubicBezTo>
                    <a:pt x="11528" y="24781"/>
                    <a:pt x="10651" y="24865"/>
                    <a:pt x="10651" y="24865"/>
                  </a:cubicBezTo>
                  <a:cubicBezTo>
                    <a:pt x="10337" y="24895"/>
                    <a:pt x="9897" y="25105"/>
                    <a:pt x="9674" y="25328"/>
                  </a:cubicBezTo>
                  <a:lnTo>
                    <a:pt x="9603" y="25396"/>
                  </a:lnTo>
                  <a:cubicBezTo>
                    <a:pt x="9379" y="25619"/>
                    <a:pt x="9379" y="25985"/>
                    <a:pt x="9603" y="26208"/>
                  </a:cubicBezTo>
                  <a:lnTo>
                    <a:pt x="16073" y="32679"/>
                  </a:lnTo>
                  <a:cubicBezTo>
                    <a:pt x="16186" y="32790"/>
                    <a:pt x="16334" y="32846"/>
                    <a:pt x="16480" y="32846"/>
                  </a:cubicBezTo>
                  <a:cubicBezTo>
                    <a:pt x="16627" y="32846"/>
                    <a:pt x="16774" y="32790"/>
                    <a:pt x="16885" y="32679"/>
                  </a:cubicBezTo>
                  <a:lnTo>
                    <a:pt x="23356" y="26208"/>
                  </a:lnTo>
                  <a:cubicBezTo>
                    <a:pt x="23582" y="25985"/>
                    <a:pt x="23582" y="25619"/>
                    <a:pt x="23356" y="25396"/>
                  </a:cubicBezTo>
                  <a:lnTo>
                    <a:pt x="23285" y="25325"/>
                  </a:lnTo>
                  <a:cubicBezTo>
                    <a:pt x="23061" y="25102"/>
                    <a:pt x="22621" y="24895"/>
                    <a:pt x="22308" y="24862"/>
                  </a:cubicBezTo>
                  <a:cubicBezTo>
                    <a:pt x="22308" y="24862"/>
                    <a:pt x="21428" y="24778"/>
                    <a:pt x="20884" y="24235"/>
                  </a:cubicBezTo>
                  <a:cubicBezTo>
                    <a:pt x="19962" y="23290"/>
                    <a:pt x="19972" y="21779"/>
                    <a:pt x="20903" y="20847"/>
                  </a:cubicBezTo>
                  <a:cubicBezTo>
                    <a:pt x="21375" y="20378"/>
                    <a:pt x="21991" y="20142"/>
                    <a:pt x="22608" y="20142"/>
                  </a:cubicBezTo>
                  <a:cubicBezTo>
                    <a:pt x="23215" y="20142"/>
                    <a:pt x="23822" y="20370"/>
                    <a:pt x="24291" y="20828"/>
                  </a:cubicBezTo>
                  <a:cubicBezTo>
                    <a:pt x="24834" y="21371"/>
                    <a:pt x="24918" y="22251"/>
                    <a:pt x="24918" y="22251"/>
                  </a:cubicBezTo>
                  <a:cubicBezTo>
                    <a:pt x="24951" y="22565"/>
                    <a:pt x="25158" y="23005"/>
                    <a:pt x="25381" y="23228"/>
                  </a:cubicBezTo>
                  <a:lnTo>
                    <a:pt x="25452" y="23300"/>
                  </a:lnTo>
                  <a:cubicBezTo>
                    <a:pt x="25565" y="23411"/>
                    <a:pt x="25713" y="23467"/>
                    <a:pt x="25859" y="23467"/>
                  </a:cubicBezTo>
                  <a:cubicBezTo>
                    <a:pt x="26006" y="23467"/>
                    <a:pt x="26153" y="23411"/>
                    <a:pt x="26264" y="23300"/>
                  </a:cubicBezTo>
                  <a:lnTo>
                    <a:pt x="32735" y="16829"/>
                  </a:lnTo>
                  <a:cubicBezTo>
                    <a:pt x="32958" y="16606"/>
                    <a:pt x="32958" y="16243"/>
                    <a:pt x="32735" y="16017"/>
                  </a:cubicBezTo>
                  <a:lnTo>
                    <a:pt x="26264" y="9546"/>
                  </a:lnTo>
                  <a:cubicBezTo>
                    <a:pt x="26041" y="9323"/>
                    <a:pt x="26041" y="8961"/>
                    <a:pt x="26264" y="8734"/>
                  </a:cubicBezTo>
                  <a:lnTo>
                    <a:pt x="26271" y="8731"/>
                  </a:lnTo>
                  <a:cubicBezTo>
                    <a:pt x="26494" y="8508"/>
                    <a:pt x="26934" y="8301"/>
                    <a:pt x="27248" y="8268"/>
                  </a:cubicBezTo>
                  <a:cubicBezTo>
                    <a:pt x="27248" y="8268"/>
                    <a:pt x="28125" y="8184"/>
                    <a:pt x="28671" y="7641"/>
                  </a:cubicBezTo>
                  <a:cubicBezTo>
                    <a:pt x="29593" y="6696"/>
                    <a:pt x="29584" y="5185"/>
                    <a:pt x="28652" y="4253"/>
                  </a:cubicBezTo>
                  <a:cubicBezTo>
                    <a:pt x="28181" y="3784"/>
                    <a:pt x="27564" y="3548"/>
                    <a:pt x="26947" y="3548"/>
                  </a:cubicBezTo>
                  <a:cubicBezTo>
                    <a:pt x="26340" y="3548"/>
                    <a:pt x="25733" y="3777"/>
                    <a:pt x="25265" y="4234"/>
                  </a:cubicBezTo>
                  <a:cubicBezTo>
                    <a:pt x="24721" y="4777"/>
                    <a:pt x="24637" y="5657"/>
                    <a:pt x="24637" y="5657"/>
                  </a:cubicBezTo>
                  <a:cubicBezTo>
                    <a:pt x="24605" y="5971"/>
                    <a:pt x="24398" y="6411"/>
                    <a:pt x="24174" y="6635"/>
                  </a:cubicBezTo>
                  <a:lnTo>
                    <a:pt x="24168" y="6641"/>
                  </a:lnTo>
                  <a:cubicBezTo>
                    <a:pt x="24056" y="6753"/>
                    <a:pt x="23910" y="6808"/>
                    <a:pt x="23763" y="6808"/>
                  </a:cubicBezTo>
                  <a:cubicBezTo>
                    <a:pt x="23616" y="6808"/>
                    <a:pt x="23469" y="6753"/>
                    <a:pt x="23356" y="6641"/>
                  </a:cubicBezTo>
                  <a:lnTo>
                    <a:pt x="16885" y="170"/>
                  </a:lnTo>
                  <a:cubicBezTo>
                    <a:pt x="16774" y="57"/>
                    <a:pt x="16627" y="1"/>
                    <a:pt x="16480" y="1"/>
                  </a:cubicBezTo>
                  <a:close/>
                </a:path>
              </a:pathLst>
            </a:custGeom>
            <a:noFill/>
            <a:ln w="9525" cap="flat" cmpd="sng">
              <a:solidFill>
                <a:srgbClr val="A5B7C6"/>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432" name="Google Shape;8432;p74"/>
            <p:cNvSpPr/>
            <p:nvPr/>
          </p:nvSpPr>
          <p:spPr>
            <a:xfrm>
              <a:off x="732422" y="2990152"/>
              <a:ext cx="380716" cy="379441"/>
            </a:xfrm>
            <a:custGeom>
              <a:avLst/>
              <a:gdLst/>
              <a:ahLst/>
              <a:cxnLst/>
              <a:rect l="l" t="t" r="r" b="b"/>
              <a:pathLst>
                <a:path w="33149" h="33038" extrusionOk="0">
                  <a:moveTo>
                    <a:pt x="16573" y="0"/>
                  </a:moveTo>
                  <a:cubicBezTo>
                    <a:pt x="16426" y="0"/>
                    <a:pt x="16278" y="56"/>
                    <a:pt x="16167" y="168"/>
                  </a:cubicBezTo>
                  <a:lnTo>
                    <a:pt x="9657" y="6677"/>
                  </a:lnTo>
                  <a:cubicBezTo>
                    <a:pt x="9431" y="6903"/>
                    <a:pt x="9431" y="7269"/>
                    <a:pt x="9657" y="7492"/>
                  </a:cubicBezTo>
                  <a:lnTo>
                    <a:pt x="9725" y="7563"/>
                  </a:lnTo>
                  <a:cubicBezTo>
                    <a:pt x="9952" y="7787"/>
                    <a:pt x="10395" y="7997"/>
                    <a:pt x="10709" y="8026"/>
                  </a:cubicBezTo>
                  <a:cubicBezTo>
                    <a:pt x="10709" y="8026"/>
                    <a:pt x="11592" y="8113"/>
                    <a:pt x="12142" y="8660"/>
                  </a:cubicBezTo>
                  <a:cubicBezTo>
                    <a:pt x="13087" y="9605"/>
                    <a:pt x="13087" y="11142"/>
                    <a:pt x="12142" y="12086"/>
                  </a:cubicBezTo>
                  <a:cubicBezTo>
                    <a:pt x="11669" y="12561"/>
                    <a:pt x="11049" y="12798"/>
                    <a:pt x="10429" y="12798"/>
                  </a:cubicBezTo>
                  <a:cubicBezTo>
                    <a:pt x="9809" y="12798"/>
                    <a:pt x="9189" y="12562"/>
                    <a:pt x="8716" y="12090"/>
                  </a:cubicBezTo>
                  <a:cubicBezTo>
                    <a:pt x="8169" y="11540"/>
                    <a:pt x="8082" y="10656"/>
                    <a:pt x="8082" y="10656"/>
                  </a:cubicBezTo>
                  <a:cubicBezTo>
                    <a:pt x="8053" y="10339"/>
                    <a:pt x="7842" y="9899"/>
                    <a:pt x="7619" y="9673"/>
                  </a:cubicBezTo>
                  <a:lnTo>
                    <a:pt x="7548" y="9605"/>
                  </a:lnTo>
                  <a:cubicBezTo>
                    <a:pt x="7435" y="9492"/>
                    <a:pt x="7287" y="9435"/>
                    <a:pt x="7140" y="9435"/>
                  </a:cubicBezTo>
                  <a:cubicBezTo>
                    <a:pt x="6993" y="9435"/>
                    <a:pt x="6846" y="9492"/>
                    <a:pt x="6733" y="9605"/>
                  </a:cubicBezTo>
                  <a:lnTo>
                    <a:pt x="223" y="16111"/>
                  </a:lnTo>
                  <a:cubicBezTo>
                    <a:pt x="0" y="16338"/>
                    <a:pt x="0" y="16700"/>
                    <a:pt x="223" y="16926"/>
                  </a:cubicBezTo>
                  <a:lnTo>
                    <a:pt x="6733" y="23436"/>
                  </a:lnTo>
                  <a:cubicBezTo>
                    <a:pt x="6956" y="23662"/>
                    <a:pt x="6956" y="24028"/>
                    <a:pt x="6733" y="24254"/>
                  </a:cubicBezTo>
                  <a:lnTo>
                    <a:pt x="6616" y="24368"/>
                  </a:lnTo>
                  <a:cubicBezTo>
                    <a:pt x="6390" y="24594"/>
                    <a:pt x="5950" y="24804"/>
                    <a:pt x="5633" y="24833"/>
                  </a:cubicBezTo>
                  <a:cubicBezTo>
                    <a:pt x="5633" y="24833"/>
                    <a:pt x="4749" y="24921"/>
                    <a:pt x="4199" y="25468"/>
                  </a:cubicBezTo>
                  <a:cubicBezTo>
                    <a:pt x="3255" y="26412"/>
                    <a:pt x="3255" y="27946"/>
                    <a:pt x="4199" y="28890"/>
                  </a:cubicBezTo>
                  <a:cubicBezTo>
                    <a:pt x="4673" y="29364"/>
                    <a:pt x="5294" y="29601"/>
                    <a:pt x="5914" y="29601"/>
                  </a:cubicBezTo>
                  <a:cubicBezTo>
                    <a:pt x="6534" y="29601"/>
                    <a:pt x="7153" y="29364"/>
                    <a:pt x="7626" y="28890"/>
                  </a:cubicBezTo>
                  <a:cubicBezTo>
                    <a:pt x="8172" y="28344"/>
                    <a:pt x="8260" y="27460"/>
                    <a:pt x="8260" y="27460"/>
                  </a:cubicBezTo>
                  <a:cubicBezTo>
                    <a:pt x="8289" y="27143"/>
                    <a:pt x="8499" y="26700"/>
                    <a:pt x="8726" y="26477"/>
                  </a:cubicBezTo>
                  <a:lnTo>
                    <a:pt x="8839" y="26360"/>
                  </a:lnTo>
                  <a:cubicBezTo>
                    <a:pt x="8952" y="26249"/>
                    <a:pt x="9100" y="26193"/>
                    <a:pt x="9248" y="26193"/>
                  </a:cubicBezTo>
                  <a:cubicBezTo>
                    <a:pt x="9396" y="26193"/>
                    <a:pt x="9544" y="26249"/>
                    <a:pt x="9657" y="26360"/>
                  </a:cubicBezTo>
                  <a:lnTo>
                    <a:pt x="16167" y="32870"/>
                  </a:lnTo>
                  <a:cubicBezTo>
                    <a:pt x="16278" y="32982"/>
                    <a:pt x="16426" y="33037"/>
                    <a:pt x="16573" y="33037"/>
                  </a:cubicBezTo>
                  <a:cubicBezTo>
                    <a:pt x="16721" y="33037"/>
                    <a:pt x="16869" y="32982"/>
                    <a:pt x="16982" y="32870"/>
                  </a:cubicBezTo>
                  <a:lnTo>
                    <a:pt x="23491" y="26360"/>
                  </a:lnTo>
                  <a:cubicBezTo>
                    <a:pt x="23605" y="26247"/>
                    <a:pt x="23752" y="26191"/>
                    <a:pt x="23899" y="26191"/>
                  </a:cubicBezTo>
                  <a:cubicBezTo>
                    <a:pt x="24046" y="26191"/>
                    <a:pt x="24193" y="26247"/>
                    <a:pt x="24307" y="26360"/>
                  </a:cubicBezTo>
                  <a:lnTo>
                    <a:pt x="24313" y="26364"/>
                  </a:lnTo>
                  <a:cubicBezTo>
                    <a:pt x="24536" y="26590"/>
                    <a:pt x="24747" y="27033"/>
                    <a:pt x="24776" y="27350"/>
                  </a:cubicBezTo>
                  <a:cubicBezTo>
                    <a:pt x="24776" y="27350"/>
                    <a:pt x="24863" y="28234"/>
                    <a:pt x="25410" y="28780"/>
                  </a:cubicBezTo>
                  <a:cubicBezTo>
                    <a:pt x="25885" y="29262"/>
                    <a:pt x="26511" y="29503"/>
                    <a:pt x="27137" y="29503"/>
                  </a:cubicBezTo>
                  <a:cubicBezTo>
                    <a:pt x="27756" y="29503"/>
                    <a:pt x="28376" y="29267"/>
                    <a:pt x="28849" y="28793"/>
                  </a:cubicBezTo>
                  <a:cubicBezTo>
                    <a:pt x="29800" y="27842"/>
                    <a:pt x="29794" y="26299"/>
                    <a:pt x="28836" y="25354"/>
                  </a:cubicBezTo>
                  <a:cubicBezTo>
                    <a:pt x="28289" y="24808"/>
                    <a:pt x="27403" y="24720"/>
                    <a:pt x="27403" y="24720"/>
                  </a:cubicBezTo>
                  <a:cubicBezTo>
                    <a:pt x="27089" y="24691"/>
                    <a:pt x="26646" y="24484"/>
                    <a:pt x="26419" y="24258"/>
                  </a:cubicBezTo>
                  <a:lnTo>
                    <a:pt x="26416" y="24254"/>
                  </a:lnTo>
                  <a:cubicBezTo>
                    <a:pt x="26190" y="24028"/>
                    <a:pt x="26190" y="23662"/>
                    <a:pt x="26416" y="23436"/>
                  </a:cubicBezTo>
                  <a:lnTo>
                    <a:pt x="32925" y="16926"/>
                  </a:lnTo>
                  <a:cubicBezTo>
                    <a:pt x="33149" y="16700"/>
                    <a:pt x="33149" y="16338"/>
                    <a:pt x="32925" y="16111"/>
                  </a:cubicBezTo>
                  <a:lnTo>
                    <a:pt x="26416" y="9602"/>
                  </a:lnTo>
                  <a:cubicBezTo>
                    <a:pt x="26303" y="9490"/>
                    <a:pt x="26155" y="9434"/>
                    <a:pt x="26007" y="9434"/>
                  </a:cubicBezTo>
                  <a:cubicBezTo>
                    <a:pt x="25859" y="9434"/>
                    <a:pt x="25711" y="9490"/>
                    <a:pt x="25598" y="9602"/>
                  </a:cubicBezTo>
                  <a:lnTo>
                    <a:pt x="25526" y="9673"/>
                  </a:lnTo>
                  <a:cubicBezTo>
                    <a:pt x="25303" y="9899"/>
                    <a:pt x="25093" y="10339"/>
                    <a:pt x="25064" y="10656"/>
                  </a:cubicBezTo>
                  <a:cubicBezTo>
                    <a:pt x="25064" y="10656"/>
                    <a:pt x="24976" y="11540"/>
                    <a:pt x="24430" y="12090"/>
                  </a:cubicBezTo>
                  <a:cubicBezTo>
                    <a:pt x="23953" y="12577"/>
                    <a:pt x="23323" y="12822"/>
                    <a:pt x="22693" y="12822"/>
                  </a:cubicBezTo>
                  <a:cubicBezTo>
                    <a:pt x="22073" y="12822"/>
                    <a:pt x="21454" y="12585"/>
                    <a:pt x="20981" y="12112"/>
                  </a:cubicBezTo>
                  <a:cubicBezTo>
                    <a:pt x="20026" y="11158"/>
                    <a:pt x="20036" y="9605"/>
                    <a:pt x="21003" y="8663"/>
                  </a:cubicBezTo>
                  <a:cubicBezTo>
                    <a:pt x="21550" y="8117"/>
                    <a:pt x="22437" y="8029"/>
                    <a:pt x="22437" y="8029"/>
                  </a:cubicBezTo>
                  <a:cubicBezTo>
                    <a:pt x="22750" y="8000"/>
                    <a:pt x="23194" y="7790"/>
                    <a:pt x="23420" y="7567"/>
                  </a:cubicBezTo>
                  <a:lnTo>
                    <a:pt x="23491" y="7492"/>
                  </a:lnTo>
                  <a:cubicBezTo>
                    <a:pt x="23715" y="7269"/>
                    <a:pt x="23715" y="6903"/>
                    <a:pt x="23491" y="6677"/>
                  </a:cubicBezTo>
                  <a:lnTo>
                    <a:pt x="16982" y="168"/>
                  </a:lnTo>
                  <a:cubicBezTo>
                    <a:pt x="16869" y="56"/>
                    <a:pt x="16721" y="0"/>
                    <a:pt x="16573" y="0"/>
                  </a:cubicBezTo>
                  <a:close/>
                </a:path>
              </a:pathLst>
            </a:custGeom>
            <a:noFill/>
            <a:ln w="9525" cap="flat" cmpd="sng">
              <a:solidFill>
                <a:srgbClr val="7994A9"/>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433" name="Google Shape;8433;p74"/>
            <p:cNvSpPr/>
            <p:nvPr/>
          </p:nvSpPr>
          <p:spPr>
            <a:xfrm>
              <a:off x="1115837" y="2990152"/>
              <a:ext cx="380728" cy="379430"/>
            </a:xfrm>
            <a:custGeom>
              <a:avLst/>
              <a:gdLst/>
              <a:ahLst/>
              <a:cxnLst/>
              <a:rect l="l" t="t" r="r" b="b"/>
              <a:pathLst>
                <a:path w="33150" h="33037" extrusionOk="0">
                  <a:moveTo>
                    <a:pt x="16576" y="0"/>
                  </a:moveTo>
                  <a:cubicBezTo>
                    <a:pt x="16429" y="0"/>
                    <a:pt x="16281" y="56"/>
                    <a:pt x="16168" y="168"/>
                  </a:cubicBezTo>
                  <a:lnTo>
                    <a:pt x="9661" y="6677"/>
                  </a:lnTo>
                  <a:cubicBezTo>
                    <a:pt x="9548" y="6789"/>
                    <a:pt x="9400" y="6844"/>
                    <a:pt x="9252" y="6844"/>
                  </a:cubicBezTo>
                  <a:cubicBezTo>
                    <a:pt x="9104" y="6844"/>
                    <a:pt x="8956" y="6789"/>
                    <a:pt x="8843" y="6677"/>
                  </a:cubicBezTo>
                  <a:lnTo>
                    <a:pt x="8836" y="6670"/>
                  </a:lnTo>
                  <a:cubicBezTo>
                    <a:pt x="8613" y="6447"/>
                    <a:pt x="8403" y="6004"/>
                    <a:pt x="8374" y="5687"/>
                  </a:cubicBezTo>
                  <a:cubicBezTo>
                    <a:pt x="8374" y="5687"/>
                    <a:pt x="8286" y="4804"/>
                    <a:pt x="7740" y="4257"/>
                  </a:cubicBezTo>
                  <a:cubicBezTo>
                    <a:pt x="7263" y="3757"/>
                    <a:pt x="6626" y="3507"/>
                    <a:pt x="5987" y="3507"/>
                  </a:cubicBezTo>
                  <a:cubicBezTo>
                    <a:pt x="5368" y="3507"/>
                    <a:pt x="4749" y="3742"/>
                    <a:pt x="4275" y="4215"/>
                  </a:cubicBezTo>
                  <a:cubicBezTo>
                    <a:pt x="3314" y="5176"/>
                    <a:pt x="3330" y="6742"/>
                    <a:pt x="4313" y="7680"/>
                  </a:cubicBezTo>
                  <a:cubicBezTo>
                    <a:pt x="4860" y="8227"/>
                    <a:pt x="5747" y="8314"/>
                    <a:pt x="5747" y="8314"/>
                  </a:cubicBezTo>
                  <a:cubicBezTo>
                    <a:pt x="6061" y="8343"/>
                    <a:pt x="6504" y="8553"/>
                    <a:pt x="6730" y="8777"/>
                  </a:cubicBezTo>
                  <a:lnTo>
                    <a:pt x="6733" y="8783"/>
                  </a:lnTo>
                  <a:cubicBezTo>
                    <a:pt x="6960" y="9010"/>
                    <a:pt x="6960" y="9372"/>
                    <a:pt x="6733" y="9598"/>
                  </a:cubicBezTo>
                  <a:lnTo>
                    <a:pt x="224" y="16111"/>
                  </a:lnTo>
                  <a:cubicBezTo>
                    <a:pt x="1" y="16338"/>
                    <a:pt x="1" y="16700"/>
                    <a:pt x="224" y="16926"/>
                  </a:cubicBezTo>
                  <a:lnTo>
                    <a:pt x="6733" y="23436"/>
                  </a:lnTo>
                  <a:cubicBezTo>
                    <a:pt x="6847" y="23547"/>
                    <a:pt x="6995" y="23603"/>
                    <a:pt x="7143" y="23603"/>
                  </a:cubicBezTo>
                  <a:cubicBezTo>
                    <a:pt x="7291" y="23603"/>
                    <a:pt x="7439" y="23547"/>
                    <a:pt x="7552" y="23436"/>
                  </a:cubicBezTo>
                  <a:lnTo>
                    <a:pt x="7623" y="23365"/>
                  </a:lnTo>
                  <a:cubicBezTo>
                    <a:pt x="7846" y="23138"/>
                    <a:pt x="8057" y="22698"/>
                    <a:pt x="8086" y="22381"/>
                  </a:cubicBezTo>
                  <a:cubicBezTo>
                    <a:pt x="8086" y="22381"/>
                    <a:pt x="8173" y="21498"/>
                    <a:pt x="8720" y="20948"/>
                  </a:cubicBezTo>
                  <a:cubicBezTo>
                    <a:pt x="9195" y="20467"/>
                    <a:pt x="9821" y="20226"/>
                    <a:pt x="10447" y="20226"/>
                  </a:cubicBezTo>
                  <a:cubicBezTo>
                    <a:pt x="11066" y="20226"/>
                    <a:pt x="11686" y="20462"/>
                    <a:pt x="12159" y="20935"/>
                  </a:cubicBezTo>
                  <a:cubicBezTo>
                    <a:pt x="13110" y="21886"/>
                    <a:pt x="13104" y="23429"/>
                    <a:pt x="12146" y="24374"/>
                  </a:cubicBezTo>
                  <a:cubicBezTo>
                    <a:pt x="11599" y="24921"/>
                    <a:pt x="10716" y="25008"/>
                    <a:pt x="10716" y="25008"/>
                  </a:cubicBezTo>
                  <a:cubicBezTo>
                    <a:pt x="10399" y="25037"/>
                    <a:pt x="9956" y="25248"/>
                    <a:pt x="9733" y="25471"/>
                  </a:cubicBezTo>
                  <a:lnTo>
                    <a:pt x="9658" y="25542"/>
                  </a:lnTo>
                  <a:cubicBezTo>
                    <a:pt x="9435" y="25768"/>
                    <a:pt x="9435" y="26134"/>
                    <a:pt x="9658" y="26360"/>
                  </a:cubicBezTo>
                  <a:lnTo>
                    <a:pt x="16168" y="32867"/>
                  </a:lnTo>
                  <a:cubicBezTo>
                    <a:pt x="16281" y="32980"/>
                    <a:pt x="16429" y="33037"/>
                    <a:pt x="16577" y="33037"/>
                  </a:cubicBezTo>
                  <a:cubicBezTo>
                    <a:pt x="16725" y="33037"/>
                    <a:pt x="16873" y="32980"/>
                    <a:pt x="16986" y="32867"/>
                  </a:cubicBezTo>
                  <a:lnTo>
                    <a:pt x="23492" y="26360"/>
                  </a:lnTo>
                  <a:cubicBezTo>
                    <a:pt x="23715" y="26134"/>
                    <a:pt x="23715" y="25768"/>
                    <a:pt x="23492" y="25542"/>
                  </a:cubicBezTo>
                  <a:lnTo>
                    <a:pt x="23421" y="25474"/>
                  </a:lnTo>
                  <a:cubicBezTo>
                    <a:pt x="23198" y="25251"/>
                    <a:pt x="22755" y="25040"/>
                    <a:pt x="22438" y="25011"/>
                  </a:cubicBezTo>
                  <a:cubicBezTo>
                    <a:pt x="22438" y="25011"/>
                    <a:pt x="21554" y="24924"/>
                    <a:pt x="21004" y="24377"/>
                  </a:cubicBezTo>
                  <a:cubicBezTo>
                    <a:pt x="20073" y="23429"/>
                    <a:pt x="20076" y="21905"/>
                    <a:pt x="21017" y="20964"/>
                  </a:cubicBezTo>
                  <a:cubicBezTo>
                    <a:pt x="21490" y="20491"/>
                    <a:pt x="22111" y="20254"/>
                    <a:pt x="22731" y="20254"/>
                  </a:cubicBezTo>
                  <a:cubicBezTo>
                    <a:pt x="23345" y="20254"/>
                    <a:pt x="23959" y="20486"/>
                    <a:pt x="24430" y="20951"/>
                  </a:cubicBezTo>
                  <a:cubicBezTo>
                    <a:pt x="24977" y="21498"/>
                    <a:pt x="25065" y="22381"/>
                    <a:pt x="25065" y="22381"/>
                  </a:cubicBezTo>
                  <a:cubicBezTo>
                    <a:pt x="25097" y="22698"/>
                    <a:pt x="25304" y="23141"/>
                    <a:pt x="25530" y="23365"/>
                  </a:cubicBezTo>
                  <a:lnTo>
                    <a:pt x="25598" y="23436"/>
                  </a:lnTo>
                  <a:cubicBezTo>
                    <a:pt x="25712" y="23547"/>
                    <a:pt x="25860" y="23603"/>
                    <a:pt x="26007" y="23603"/>
                  </a:cubicBezTo>
                  <a:cubicBezTo>
                    <a:pt x="26155" y="23603"/>
                    <a:pt x="26302" y="23547"/>
                    <a:pt x="26414" y="23436"/>
                  </a:cubicBezTo>
                  <a:lnTo>
                    <a:pt x="32923" y="16926"/>
                  </a:lnTo>
                  <a:cubicBezTo>
                    <a:pt x="33150" y="16700"/>
                    <a:pt x="33150" y="16338"/>
                    <a:pt x="32923" y="16111"/>
                  </a:cubicBezTo>
                  <a:lnTo>
                    <a:pt x="26417" y="9602"/>
                  </a:lnTo>
                  <a:cubicBezTo>
                    <a:pt x="26194" y="9375"/>
                    <a:pt x="26194" y="9010"/>
                    <a:pt x="26417" y="8783"/>
                  </a:cubicBezTo>
                  <a:lnTo>
                    <a:pt x="26533" y="8670"/>
                  </a:lnTo>
                  <a:cubicBezTo>
                    <a:pt x="26760" y="8443"/>
                    <a:pt x="27203" y="8233"/>
                    <a:pt x="27517" y="8204"/>
                  </a:cubicBezTo>
                  <a:cubicBezTo>
                    <a:pt x="27517" y="8204"/>
                    <a:pt x="28400" y="8117"/>
                    <a:pt x="28950" y="7570"/>
                  </a:cubicBezTo>
                  <a:cubicBezTo>
                    <a:pt x="29918" y="6628"/>
                    <a:pt x="29927" y="5079"/>
                    <a:pt x="28973" y="4124"/>
                  </a:cubicBezTo>
                  <a:cubicBezTo>
                    <a:pt x="28500" y="3650"/>
                    <a:pt x="27879" y="3413"/>
                    <a:pt x="27259" y="3413"/>
                  </a:cubicBezTo>
                  <a:cubicBezTo>
                    <a:pt x="26629" y="3413"/>
                    <a:pt x="25999" y="3658"/>
                    <a:pt x="25524" y="4144"/>
                  </a:cubicBezTo>
                  <a:lnTo>
                    <a:pt x="25524" y="4147"/>
                  </a:lnTo>
                  <a:cubicBezTo>
                    <a:pt x="24977" y="4694"/>
                    <a:pt x="24890" y="5577"/>
                    <a:pt x="24890" y="5577"/>
                  </a:cubicBezTo>
                  <a:cubicBezTo>
                    <a:pt x="24861" y="5894"/>
                    <a:pt x="24650" y="6337"/>
                    <a:pt x="24427" y="6560"/>
                  </a:cubicBezTo>
                  <a:lnTo>
                    <a:pt x="24311" y="6677"/>
                  </a:lnTo>
                  <a:cubicBezTo>
                    <a:pt x="24198" y="6789"/>
                    <a:pt x="24050" y="6844"/>
                    <a:pt x="23901" y="6844"/>
                  </a:cubicBezTo>
                  <a:cubicBezTo>
                    <a:pt x="23753" y="6844"/>
                    <a:pt x="23605" y="6789"/>
                    <a:pt x="23492" y="6677"/>
                  </a:cubicBezTo>
                  <a:lnTo>
                    <a:pt x="16983" y="168"/>
                  </a:lnTo>
                  <a:cubicBezTo>
                    <a:pt x="16871" y="56"/>
                    <a:pt x="16724" y="0"/>
                    <a:pt x="16576" y="0"/>
                  </a:cubicBezTo>
                  <a:close/>
                </a:path>
              </a:pathLst>
            </a:custGeom>
            <a:noFill/>
            <a:ln w="9525" cap="flat" cmpd="sng">
              <a:solidFill>
                <a:srgbClr val="B3C3CE"/>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434" name="Google Shape;8434;p74"/>
            <p:cNvSpPr/>
            <p:nvPr/>
          </p:nvSpPr>
          <p:spPr>
            <a:xfrm>
              <a:off x="1691707" y="3184996"/>
              <a:ext cx="378488" cy="377259"/>
            </a:xfrm>
            <a:custGeom>
              <a:avLst/>
              <a:gdLst/>
              <a:ahLst/>
              <a:cxnLst/>
              <a:rect l="l" t="t" r="r" b="b"/>
              <a:pathLst>
                <a:path w="32955" h="32848" extrusionOk="0">
                  <a:moveTo>
                    <a:pt x="16478" y="1"/>
                  </a:moveTo>
                  <a:cubicBezTo>
                    <a:pt x="16331" y="1"/>
                    <a:pt x="16185" y="57"/>
                    <a:pt x="16073" y="168"/>
                  </a:cubicBezTo>
                  <a:lnTo>
                    <a:pt x="9603" y="6639"/>
                  </a:lnTo>
                  <a:cubicBezTo>
                    <a:pt x="9489" y="6752"/>
                    <a:pt x="9342" y="6809"/>
                    <a:pt x="9195" y="6809"/>
                  </a:cubicBezTo>
                  <a:cubicBezTo>
                    <a:pt x="9048" y="6809"/>
                    <a:pt x="8900" y="6752"/>
                    <a:pt x="8787" y="6639"/>
                  </a:cubicBezTo>
                  <a:lnTo>
                    <a:pt x="8674" y="6526"/>
                  </a:lnTo>
                  <a:cubicBezTo>
                    <a:pt x="8451" y="6303"/>
                    <a:pt x="8244" y="5863"/>
                    <a:pt x="8211" y="5545"/>
                  </a:cubicBezTo>
                  <a:cubicBezTo>
                    <a:pt x="8211" y="5545"/>
                    <a:pt x="8127" y="4669"/>
                    <a:pt x="7581" y="4125"/>
                  </a:cubicBezTo>
                  <a:cubicBezTo>
                    <a:pt x="7109" y="3646"/>
                    <a:pt x="6488" y="3407"/>
                    <a:pt x="5867" y="3407"/>
                  </a:cubicBezTo>
                  <a:cubicBezTo>
                    <a:pt x="5251" y="3407"/>
                    <a:pt x="4634" y="3642"/>
                    <a:pt x="4164" y="4112"/>
                  </a:cubicBezTo>
                  <a:cubicBezTo>
                    <a:pt x="3219" y="5057"/>
                    <a:pt x="3226" y="6590"/>
                    <a:pt x="4177" y="7529"/>
                  </a:cubicBezTo>
                  <a:cubicBezTo>
                    <a:pt x="4721" y="8075"/>
                    <a:pt x="5601" y="8160"/>
                    <a:pt x="5601" y="8160"/>
                  </a:cubicBezTo>
                  <a:cubicBezTo>
                    <a:pt x="5914" y="8189"/>
                    <a:pt x="6354" y="8399"/>
                    <a:pt x="6578" y="8622"/>
                  </a:cubicBezTo>
                  <a:lnTo>
                    <a:pt x="6694" y="8735"/>
                  </a:lnTo>
                  <a:cubicBezTo>
                    <a:pt x="6914" y="8962"/>
                    <a:pt x="6914" y="9324"/>
                    <a:pt x="6694" y="9548"/>
                  </a:cubicBezTo>
                  <a:lnTo>
                    <a:pt x="223" y="16018"/>
                  </a:lnTo>
                  <a:cubicBezTo>
                    <a:pt x="0" y="16245"/>
                    <a:pt x="0" y="16607"/>
                    <a:pt x="223" y="16830"/>
                  </a:cubicBezTo>
                  <a:lnTo>
                    <a:pt x="6694" y="23301"/>
                  </a:lnTo>
                  <a:cubicBezTo>
                    <a:pt x="6917" y="23527"/>
                    <a:pt x="6917" y="23890"/>
                    <a:pt x="6694" y="24113"/>
                  </a:cubicBezTo>
                  <a:lnTo>
                    <a:pt x="6688" y="24119"/>
                  </a:lnTo>
                  <a:cubicBezTo>
                    <a:pt x="6464" y="24343"/>
                    <a:pt x="6024" y="24550"/>
                    <a:pt x="5711" y="24579"/>
                  </a:cubicBezTo>
                  <a:cubicBezTo>
                    <a:pt x="5711" y="24579"/>
                    <a:pt x="4831" y="24666"/>
                    <a:pt x="4287" y="25210"/>
                  </a:cubicBezTo>
                  <a:cubicBezTo>
                    <a:pt x="3346" y="26151"/>
                    <a:pt x="3346" y="27675"/>
                    <a:pt x="4287" y="28616"/>
                  </a:cubicBezTo>
                  <a:cubicBezTo>
                    <a:pt x="4756" y="29085"/>
                    <a:pt x="5372" y="29320"/>
                    <a:pt x="5989" y="29320"/>
                  </a:cubicBezTo>
                  <a:cubicBezTo>
                    <a:pt x="6605" y="29320"/>
                    <a:pt x="7221" y="29085"/>
                    <a:pt x="7691" y="28616"/>
                  </a:cubicBezTo>
                  <a:cubicBezTo>
                    <a:pt x="8237" y="28070"/>
                    <a:pt x="8321" y="27193"/>
                    <a:pt x="8321" y="27193"/>
                  </a:cubicBezTo>
                  <a:cubicBezTo>
                    <a:pt x="8354" y="26876"/>
                    <a:pt x="8561" y="26436"/>
                    <a:pt x="8784" y="26213"/>
                  </a:cubicBezTo>
                  <a:lnTo>
                    <a:pt x="8787" y="26209"/>
                  </a:lnTo>
                  <a:cubicBezTo>
                    <a:pt x="8900" y="26098"/>
                    <a:pt x="9048" y="26042"/>
                    <a:pt x="9195" y="26042"/>
                  </a:cubicBezTo>
                  <a:cubicBezTo>
                    <a:pt x="9341" y="26042"/>
                    <a:pt x="9488" y="26098"/>
                    <a:pt x="9599" y="26209"/>
                  </a:cubicBezTo>
                  <a:lnTo>
                    <a:pt x="16070" y="32680"/>
                  </a:lnTo>
                  <a:cubicBezTo>
                    <a:pt x="16183" y="32792"/>
                    <a:pt x="16330" y="32847"/>
                    <a:pt x="16478" y="32847"/>
                  </a:cubicBezTo>
                  <a:cubicBezTo>
                    <a:pt x="16625" y="32847"/>
                    <a:pt x="16772" y="32792"/>
                    <a:pt x="16885" y="32680"/>
                  </a:cubicBezTo>
                  <a:lnTo>
                    <a:pt x="23356" y="26209"/>
                  </a:lnTo>
                  <a:cubicBezTo>
                    <a:pt x="23579" y="25983"/>
                    <a:pt x="23579" y="25620"/>
                    <a:pt x="23356" y="25397"/>
                  </a:cubicBezTo>
                  <a:lnTo>
                    <a:pt x="23281" y="25326"/>
                  </a:lnTo>
                  <a:cubicBezTo>
                    <a:pt x="23058" y="25103"/>
                    <a:pt x="22618" y="24893"/>
                    <a:pt x="22304" y="24863"/>
                  </a:cubicBezTo>
                  <a:cubicBezTo>
                    <a:pt x="22304" y="24863"/>
                    <a:pt x="21428" y="24779"/>
                    <a:pt x="20881" y="24233"/>
                  </a:cubicBezTo>
                  <a:cubicBezTo>
                    <a:pt x="19939" y="23294"/>
                    <a:pt x="19943" y="21767"/>
                    <a:pt x="20881" y="20829"/>
                  </a:cubicBezTo>
                  <a:cubicBezTo>
                    <a:pt x="21351" y="20358"/>
                    <a:pt x="21968" y="20123"/>
                    <a:pt x="22584" y="20123"/>
                  </a:cubicBezTo>
                  <a:cubicBezTo>
                    <a:pt x="23200" y="20123"/>
                    <a:pt x="23817" y="20358"/>
                    <a:pt x="24287" y="20829"/>
                  </a:cubicBezTo>
                  <a:cubicBezTo>
                    <a:pt x="24831" y="21373"/>
                    <a:pt x="24918" y="22253"/>
                    <a:pt x="24918" y="22253"/>
                  </a:cubicBezTo>
                  <a:cubicBezTo>
                    <a:pt x="24947" y="22566"/>
                    <a:pt x="25155" y="23006"/>
                    <a:pt x="25378" y="23230"/>
                  </a:cubicBezTo>
                  <a:lnTo>
                    <a:pt x="25449" y="23301"/>
                  </a:lnTo>
                  <a:cubicBezTo>
                    <a:pt x="25562" y="23412"/>
                    <a:pt x="25709" y="23468"/>
                    <a:pt x="25856" y="23468"/>
                  </a:cubicBezTo>
                  <a:cubicBezTo>
                    <a:pt x="26003" y="23468"/>
                    <a:pt x="26149" y="23412"/>
                    <a:pt x="26261" y="23301"/>
                  </a:cubicBezTo>
                  <a:lnTo>
                    <a:pt x="32732" y="16830"/>
                  </a:lnTo>
                  <a:cubicBezTo>
                    <a:pt x="32955" y="16607"/>
                    <a:pt x="32955" y="16245"/>
                    <a:pt x="32732" y="16018"/>
                  </a:cubicBezTo>
                  <a:lnTo>
                    <a:pt x="26261" y="9548"/>
                  </a:lnTo>
                  <a:cubicBezTo>
                    <a:pt x="26149" y="9436"/>
                    <a:pt x="26003" y="9380"/>
                    <a:pt x="25856" y="9380"/>
                  </a:cubicBezTo>
                  <a:cubicBezTo>
                    <a:pt x="25709" y="9380"/>
                    <a:pt x="25562" y="9436"/>
                    <a:pt x="25449" y="9548"/>
                  </a:cubicBezTo>
                  <a:lnTo>
                    <a:pt x="25381" y="9615"/>
                  </a:lnTo>
                  <a:cubicBezTo>
                    <a:pt x="25158" y="9839"/>
                    <a:pt x="24951" y="10279"/>
                    <a:pt x="24918" y="10596"/>
                  </a:cubicBezTo>
                  <a:cubicBezTo>
                    <a:pt x="24918" y="10596"/>
                    <a:pt x="24834" y="11473"/>
                    <a:pt x="24291" y="12019"/>
                  </a:cubicBezTo>
                  <a:cubicBezTo>
                    <a:pt x="23820" y="12488"/>
                    <a:pt x="23204" y="12723"/>
                    <a:pt x="22587" y="12723"/>
                  </a:cubicBezTo>
                  <a:cubicBezTo>
                    <a:pt x="21971" y="12723"/>
                    <a:pt x="21355" y="12488"/>
                    <a:pt x="20884" y="12019"/>
                  </a:cubicBezTo>
                  <a:cubicBezTo>
                    <a:pt x="19946" y="11078"/>
                    <a:pt x="19946" y="9554"/>
                    <a:pt x="20884" y="8613"/>
                  </a:cubicBezTo>
                  <a:cubicBezTo>
                    <a:pt x="21428" y="8069"/>
                    <a:pt x="22308" y="7985"/>
                    <a:pt x="22308" y="7985"/>
                  </a:cubicBezTo>
                  <a:cubicBezTo>
                    <a:pt x="22621" y="7953"/>
                    <a:pt x="23061" y="7745"/>
                    <a:pt x="23285" y="7522"/>
                  </a:cubicBezTo>
                  <a:lnTo>
                    <a:pt x="23356" y="7454"/>
                  </a:lnTo>
                  <a:cubicBezTo>
                    <a:pt x="23579" y="7228"/>
                    <a:pt x="23579" y="6865"/>
                    <a:pt x="23356" y="6639"/>
                  </a:cubicBezTo>
                  <a:lnTo>
                    <a:pt x="16885" y="168"/>
                  </a:lnTo>
                  <a:cubicBezTo>
                    <a:pt x="16772" y="57"/>
                    <a:pt x="16625" y="1"/>
                    <a:pt x="16478" y="1"/>
                  </a:cubicBez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435" name="Google Shape;8435;p74"/>
            <p:cNvSpPr/>
            <p:nvPr/>
          </p:nvSpPr>
          <p:spPr>
            <a:xfrm>
              <a:off x="1499792" y="2993162"/>
              <a:ext cx="378523" cy="377213"/>
            </a:xfrm>
            <a:custGeom>
              <a:avLst/>
              <a:gdLst/>
              <a:ahLst/>
              <a:cxnLst/>
              <a:rect l="l" t="t" r="r" b="b"/>
              <a:pathLst>
                <a:path w="32958" h="32844" extrusionOk="0">
                  <a:moveTo>
                    <a:pt x="16479" y="0"/>
                  </a:moveTo>
                  <a:cubicBezTo>
                    <a:pt x="16332" y="0"/>
                    <a:pt x="16185" y="56"/>
                    <a:pt x="16073" y="168"/>
                  </a:cubicBezTo>
                  <a:lnTo>
                    <a:pt x="9602" y="6638"/>
                  </a:lnTo>
                  <a:cubicBezTo>
                    <a:pt x="9489" y="6750"/>
                    <a:pt x="9342" y="6806"/>
                    <a:pt x="9195" y="6806"/>
                  </a:cubicBezTo>
                  <a:cubicBezTo>
                    <a:pt x="9048" y="6806"/>
                    <a:pt x="8902" y="6750"/>
                    <a:pt x="8790" y="6638"/>
                  </a:cubicBezTo>
                  <a:lnTo>
                    <a:pt x="8784" y="6632"/>
                  </a:lnTo>
                  <a:cubicBezTo>
                    <a:pt x="8561" y="6408"/>
                    <a:pt x="8354" y="5968"/>
                    <a:pt x="8324" y="5655"/>
                  </a:cubicBezTo>
                  <a:cubicBezTo>
                    <a:pt x="8324" y="5655"/>
                    <a:pt x="8237" y="4775"/>
                    <a:pt x="7694" y="4231"/>
                  </a:cubicBezTo>
                  <a:cubicBezTo>
                    <a:pt x="7222" y="3753"/>
                    <a:pt x="6600" y="3514"/>
                    <a:pt x="5978" y="3514"/>
                  </a:cubicBezTo>
                  <a:cubicBezTo>
                    <a:pt x="5362" y="3514"/>
                    <a:pt x="4745" y="3748"/>
                    <a:pt x="4274" y="4218"/>
                  </a:cubicBezTo>
                  <a:cubicBezTo>
                    <a:pt x="3329" y="5163"/>
                    <a:pt x="3336" y="6696"/>
                    <a:pt x="4287" y="7635"/>
                  </a:cubicBezTo>
                  <a:cubicBezTo>
                    <a:pt x="4834" y="8181"/>
                    <a:pt x="5710" y="8269"/>
                    <a:pt x="5710" y="8269"/>
                  </a:cubicBezTo>
                  <a:cubicBezTo>
                    <a:pt x="6024" y="8298"/>
                    <a:pt x="6464" y="8505"/>
                    <a:pt x="6687" y="8728"/>
                  </a:cubicBezTo>
                  <a:lnTo>
                    <a:pt x="6694" y="8735"/>
                  </a:lnTo>
                  <a:cubicBezTo>
                    <a:pt x="6917" y="8958"/>
                    <a:pt x="6917" y="9320"/>
                    <a:pt x="6694" y="9547"/>
                  </a:cubicBezTo>
                  <a:lnTo>
                    <a:pt x="223" y="16017"/>
                  </a:lnTo>
                  <a:cubicBezTo>
                    <a:pt x="0" y="16241"/>
                    <a:pt x="0" y="16603"/>
                    <a:pt x="223" y="16829"/>
                  </a:cubicBezTo>
                  <a:lnTo>
                    <a:pt x="6694" y="23300"/>
                  </a:lnTo>
                  <a:cubicBezTo>
                    <a:pt x="6805" y="23412"/>
                    <a:pt x="6952" y="23467"/>
                    <a:pt x="7099" y="23467"/>
                  </a:cubicBezTo>
                  <a:cubicBezTo>
                    <a:pt x="7245" y="23467"/>
                    <a:pt x="7393" y="23412"/>
                    <a:pt x="7506" y="23300"/>
                  </a:cubicBezTo>
                  <a:lnTo>
                    <a:pt x="7577" y="23229"/>
                  </a:lnTo>
                  <a:cubicBezTo>
                    <a:pt x="7800" y="23006"/>
                    <a:pt x="8007" y="22566"/>
                    <a:pt x="8040" y="22248"/>
                  </a:cubicBezTo>
                  <a:cubicBezTo>
                    <a:pt x="8040" y="22248"/>
                    <a:pt x="8124" y="21372"/>
                    <a:pt x="8667" y="20825"/>
                  </a:cubicBezTo>
                  <a:cubicBezTo>
                    <a:pt x="9138" y="20347"/>
                    <a:pt x="9760" y="20108"/>
                    <a:pt x="10383" y="20108"/>
                  </a:cubicBezTo>
                  <a:cubicBezTo>
                    <a:pt x="11000" y="20108"/>
                    <a:pt x="11617" y="20343"/>
                    <a:pt x="12087" y="20815"/>
                  </a:cubicBezTo>
                  <a:cubicBezTo>
                    <a:pt x="13032" y="21760"/>
                    <a:pt x="13025" y="23293"/>
                    <a:pt x="12074" y="24232"/>
                  </a:cubicBezTo>
                  <a:cubicBezTo>
                    <a:pt x="11531" y="24775"/>
                    <a:pt x="10651" y="24863"/>
                    <a:pt x="10651" y="24863"/>
                  </a:cubicBezTo>
                  <a:cubicBezTo>
                    <a:pt x="10337" y="24892"/>
                    <a:pt x="9897" y="25099"/>
                    <a:pt x="9674" y="25322"/>
                  </a:cubicBezTo>
                  <a:lnTo>
                    <a:pt x="9602" y="25393"/>
                  </a:lnTo>
                  <a:cubicBezTo>
                    <a:pt x="9376" y="25620"/>
                    <a:pt x="9376" y="25982"/>
                    <a:pt x="9602" y="26205"/>
                  </a:cubicBezTo>
                  <a:lnTo>
                    <a:pt x="16073" y="32676"/>
                  </a:lnTo>
                  <a:cubicBezTo>
                    <a:pt x="16185" y="32787"/>
                    <a:pt x="16331" y="32843"/>
                    <a:pt x="16478" y="32843"/>
                  </a:cubicBezTo>
                  <a:cubicBezTo>
                    <a:pt x="16625" y="32843"/>
                    <a:pt x="16772" y="32787"/>
                    <a:pt x="16885" y="32676"/>
                  </a:cubicBezTo>
                  <a:lnTo>
                    <a:pt x="23356" y="26205"/>
                  </a:lnTo>
                  <a:cubicBezTo>
                    <a:pt x="23579" y="25982"/>
                    <a:pt x="23579" y="25620"/>
                    <a:pt x="23356" y="25393"/>
                  </a:cubicBezTo>
                  <a:lnTo>
                    <a:pt x="23288" y="25325"/>
                  </a:lnTo>
                  <a:cubicBezTo>
                    <a:pt x="23061" y="25102"/>
                    <a:pt x="22621" y="24895"/>
                    <a:pt x="22307" y="24866"/>
                  </a:cubicBezTo>
                  <a:cubicBezTo>
                    <a:pt x="22307" y="24866"/>
                    <a:pt x="21431" y="24778"/>
                    <a:pt x="20884" y="24235"/>
                  </a:cubicBezTo>
                  <a:cubicBezTo>
                    <a:pt x="19942" y="23293"/>
                    <a:pt x="19942" y="21770"/>
                    <a:pt x="20884" y="20828"/>
                  </a:cubicBezTo>
                  <a:cubicBezTo>
                    <a:pt x="21354" y="20359"/>
                    <a:pt x="21971" y="20125"/>
                    <a:pt x="22587" y="20125"/>
                  </a:cubicBezTo>
                  <a:cubicBezTo>
                    <a:pt x="23203" y="20125"/>
                    <a:pt x="23820" y="20359"/>
                    <a:pt x="24291" y="20828"/>
                  </a:cubicBezTo>
                  <a:cubicBezTo>
                    <a:pt x="24834" y="21372"/>
                    <a:pt x="24918" y="22252"/>
                    <a:pt x="24918" y="22252"/>
                  </a:cubicBezTo>
                  <a:cubicBezTo>
                    <a:pt x="24951" y="22566"/>
                    <a:pt x="25158" y="23006"/>
                    <a:pt x="25381" y="23229"/>
                  </a:cubicBezTo>
                  <a:lnTo>
                    <a:pt x="25452" y="23300"/>
                  </a:lnTo>
                  <a:cubicBezTo>
                    <a:pt x="25564" y="23412"/>
                    <a:pt x="25710" y="23467"/>
                    <a:pt x="25857" y="23467"/>
                  </a:cubicBezTo>
                  <a:cubicBezTo>
                    <a:pt x="26004" y="23467"/>
                    <a:pt x="26151" y="23412"/>
                    <a:pt x="26264" y="23300"/>
                  </a:cubicBezTo>
                  <a:lnTo>
                    <a:pt x="32735" y="16829"/>
                  </a:lnTo>
                  <a:cubicBezTo>
                    <a:pt x="32958" y="16603"/>
                    <a:pt x="32958" y="16241"/>
                    <a:pt x="32735" y="16017"/>
                  </a:cubicBezTo>
                  <a:lnTo>
                    <a:pt x="26264" y="9547"/>
                  </a:lnTo>
                  <a:cubicBezTo>
                    <a:pt x="26041" y="9320"/>
                    <a:pt x="26041" y="8958"/>
                    <a:pt x="26264" y="8735"/>
                  </a:cubicBezTo>
                  <a:lnTo>
                    <a:pt x="26377" y="8618"/>
                  </a:lnTo>
                  <a:cubicBezTo>
                    <a:pt x="26600" y="8395"/>
                    <a:pt x="27044" y="8188"/>
                    <a:pt x="27358" y="8156"/>
                  </a:cubicBezTo>
                  <a:cubicBezTo>
                    <a:pt x="27358" y="8156"/>
                    <a:pt x="28234" y="8071"/>
                    <a:pt x="28781" y="7528"/>
                  </a:cubicBezTo>
                  <a:cubicBezTo>
                    <a:pt x="29732" y="6590"/>
                    <a:pt x="29739" y="5056"/>
                    <a:pt x="28791" y="4108"/>
                  </a:cubicBezTo>
                  <a:cubicBezTo>
                    <a:pt x="28321" y="3638"/>
                    <a:pt x="27705" y="3404"/>
                    <a:pt x="27090" y="3404"/>
                  </a:cubicBezTo>
                  <a:cubicBezTo>
                    <a:pt x="26468" y="3404"/>
                    <a:pt x="25846" y="3643"/>
                    <a:pt x="25374" y="4121"/>
                  </a:cubicBezTo>
                  <a:cubicBezTo>
                    <a:pt x="24831" y="4665"/>
                    <a:pt x="24743" y="5545"/>
                    <a:pt x="24743" y="5545"/>
                  </a:cubicBezTo>
                  <a:cubicBezTo>
                    <a:pt x="24714" y="5858"/>
                    <a:pt x="24507" y="6298"/>
                    <a:pt x="24284" y="6522"/>
                  </a:cubicBezTo>
                  <a:lnTo>
                    <a:pt x="24168" y="6638"/>
                  </a:lnTo>
                  <a:cubicBezTo>
                    <a:pt x="24056" y="6750"/>
                    <a:pt x="23909" y="6806"/>
                    <a:pt x="23762" y="6806"/>
                  </a:cubicBezTo>
                  <a:cubicBezTo>
                    <a:pt x="23614" y="6806"/>
                    <a:pt x="23467" y="6750"/>
                    <a:pt x="23356" y="6638"/>
                  </a:cubicBezTo>
                  <a:lnTo>
                    <a:pt x="16885" y="168"/>
                  </a:lnTo>
                  <a:cubicBezTo>
                    <a:pt x="16773" y="56"/>
                    <a:pt x="16626" y="0"/>
                    <a:pt x="16479" y="0"/>
                  </a:cubicBezTo>
                  <a:close/>
                </a:path>
              </a:pathLst>
            </a:custGeom>
            <a:noFill/>
            <a:ln w="9525" cap="flat" cmpd="sng">
              <a:solidFill>
                <a:srgbClr val="667E9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sp>
        <p:nvSpPr>
          <p:cNvPr id="2" name="Google Shape;1529;p70">
            <a:extLst>
              <a:ext uri="{FF2B5EF4-FFF2-40B4-BE49-F238E27FC236}">
                <a16:creationId xmlns:a16="http://schemas.microsoft.com/office/drawing/2014/main" id="{7ADDA8D3-5239-87FC-6B32-D24F2191C39E}"/>
              </a:ext>
            </a:extLst>
          </p:cNvPr>
          <p:cNvSpPr txBox="1">
            <a:spLocks/>
          </p:cNvSpPr>
          <p:nvPr/>
        </p:nvSpPr>
        <p:spPr>
          <a:xfrm>
            <a:off x="952592" y="399997"/>
            <a:ext cx="10280800" cy="643200"/>
          </a:xfrm>
          <a:prstGeom prst="rect">
            <a:avLst/>
          </a:prstGeom>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r>
              <a:rPr lang="fa-IR" sz="2667" dirty="0">
                <a:solidFill>
                  <a:schemeClr val="tx1"/>
                </a:solidFill>
                <a:cs typeface="B Nazanin" panose="00000700000000000000" pitchFamily="2" charset="-78"/>
              </a:rPr>
              <a:t>انواع نمودارهای خلاقانه:</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8439"/>
        <p:cNvGrpSpPr/>
        <p:nvPr/>
      </p:nvGrpSpPr>
      <p:grpSpPr>
        <a:xfrm>
          <a:off x="0" y="0"/>
          <a:ext cx="0" cy="0"/>
          <a:chOff x="0" y="0"/>
          <a:chExt cx="0" cy="0"/>
        </a:xfrm>
      </p:grpSpPr>
      <p:grpSp>
        <p:nvGrpSpPr>
          <p:cNvPr id="8440" name="Google Shape;8440;p75"/>
          <p:cNvGrpSpPr/>
          <p:nvPr/>
        </p:nvGrpSpPr>
        <p:grpSpPr>
          <a:xfrm>
            <a:off x="944773" y="1287829"/>
            <a:ext cx="2181489" cy="2034859"/>
            <a:chOff x="729238" y="1179665"/>
            <a:chExt cx="1636117" cy="1526144"/>
          </a:xfrm>
        </p:grpSpPr>
        <p:grpSp>
          <p:nvGrpSpPr>
            <p:cNvPr id="8441" name="Google Shape;8441;p75"/>
            <p:cNvGrpSpPr/>
            <p:nvPr/>
          </p:nvGrpSpPr>
          <p:grpSpPr>
            <a:xfrm>
              <a:off x="729238" y="1179665"/>
              <a:ext cx="80700" cy="1526144"/>
              <a:chOff x="729238" y="1179665"/>
              <a:chExt cx="80700" cy="1526144"/>
            </a:xfrm>
          </p:grpSpPr>
          <p:sp>
            <p:nvSpPr>
              <p:cNvPr id="8442" name="Google Shape;8442;p75"/>
              <p:cNvSpPr/>
              <p:nvPr/>
            </p:nvSpPr>
            <p:spPr>
              <a:xfrm>
                <a:off x="729238" y="1179665"/>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443" name="Google Shape;8443;p75"/>
              <p:cNvSpPr/>
              <p:nvPr/>
            </p:nvSpPr>
            <p:spPr>
              <a:xfrm>
                <a:off x="729238" y="1340360"/>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444" name="Google Shape;8444;p75"/>
              <p:cNvSpPr/>
              <p:nvPr/>
            </p:nvSpPr>
            <p:spPr>
              <a:xfrm>
                <a:off x="729238" y="1501056"/>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445" name="Google Shape;8445;p75"/>
              <p:cNvSpPr/>
              <p:nvPr/>
            </p:nvSpPr>
            <p:spPr>
              <a:xfrm>
                <a:off x="729238" y="1661752"/>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446" name="Google Shape;8446;p75"/>
              <p:cNvSpPr/>
              <p:nvPr/>
            </p:nvSpPr>
            <p:spPr>
              <a:xfrm>
                <a:off x="729238" y="1821630"/>
                <a:ext cx="80700" cy="80700"/>
              </a:xfrm>
              <a:prstGeom prst="rect">
                <a:avLst/>
              </a:prstGeom>
              <a:solidFill>
                <a:srgbClr val="657E93"/>
              </a:solidFill>
              <a:ln>
                <a:noFill/>
              </a:ln>
            </p:spPr>
            <p:txBody>
              <a:bodyPr spcFirstLastPara="1" wrap="square" lIns="121900" tIns="121900" rIns="121900" bIns="121900" anchor="ctr" anchorCtr="0">
                <a:noAutofit/>
              </a:bodyPr>
              <a:lstStyle/>
              <a:p>
                <a:endParaRPr sz="2400"/>
              </a:p>
            </p:txBody>
          </p:sp>
          <p:sp>
            <p:nvSpPr>
              <p:cNvPr id="8447" name="Google Shape;8447;p75"/>
              <p:cNvSpPr/>
              <p:nvPr/>
            </p:nvSpPr>
            <p:spPr>
              <a:xfrm>
                <a:off x="729238" y="1982326"/>
                <a:ext cx="80700" cy="80700"/>
              </a:xfrm>
              <a:prstGeom prst="rect">
                <a:avLst/>
              </a:prstGeom>
              <a:solidFill>
                <a:srgbClr val="657E93"/>
              </a:solidFill>
              <a:ln>
                <a:noFill/>
              </a:ln>
            </p:spPr>
            <p:txBody>
              <a:bodyPr spcFirstLastPara="1" wrap="square" lIns="121900" tIns="121900" rIns="121900" bIns="121900" anchor="ctr" anchorCtr="0">
                <a:noAutofit/>
              </a:bodyPr>
              <a:lstStyle/>
              <a:p>
                <a:endParaRPr sz="2400"/>
              </a:p>
            </p:txBody>
          </p:sp>
          <p:sp>
            <p:nvSpPr>
              <p:cNvPr id="8448" name="Google Shape;8448;p75"/>
              <p:cNvSpPr/>
              <p:nvPr/>
            </p:nvSpPr>
            <p:spPr>
              <a:xfrm>
                <a:off x="729238" y="2143022"/>
                <a:ext cx="80700" cy="80700"/>
              </a:xfrm>
              <a:prstGeom prst="rect">
                <a:avLst/>
              </a:prstGeom>
              <a:solidFill>
                <a:srgbClr val="657E93"/>
              </a:solidFill>
              <a:ln>
                <a:noFill/>
              </a:ln>
            </p:spPr>
            <p:txBody>
              <a:bodyPr spcFirstLastPara="1" wrap="square" lIns="121900" tIns="121900" rIns="121900" bIns="121900" anchor="ctr" anchorCtr="0">
                <a:noAutofit/>
              </a:bodyPr>
              <a:lstStyle/>
              <a:p>
                <a:endParaRPr sz="2400"/>
              </a:p>
            </p:txBody>
          </p:sp>
          <p:sp>
            <p:nvSpPr>
              <p:cNvPr id="8449" name="Google Shape;8449;p75"/>
              <p:cNvSpPr/>
              <p:nvPr/>
            </p:nvSpPr>
            <p:spPr>
              <a:xfrm>
                <a:off x="729238" y="2303717"/>
                <a:ext cx="80700" cy="80700"/>
              </a:xfrm>
              <a:prstGeom prst="rect">
                <a:avLst/>
              </a:prstGeom>
              <a:solidFill>
                <a:srgbClr val="657E93"/>
              </a:solidFill>
              <a:ln>
                <a:noFill/>
              </a:ln>
            </p:spPr>
            <p:txBody>
              <a:bodyPr spcFirstLastPara="1" wrap="square" lIns="121900" tIns="121900" rIns="121900" bIns="121900" anchor="ctr" anchorCtr="0">
                <a:noAutofit/>
              </a:bodyPr>
              <a:lstStyle/>
              <a:p>
                <a:endParaRPr sz="2400"/>
              </a:p>
            </p:txBody>
          </p:sp>
          <p:sp>
            <p:nvSpPr>
              <p:cNvPr id="8450" name="Google Shape;8450;p75"/>
              <p:cNvSpPr/>
              <p:nvPr/>
            </p:nvSpPr>
            <p:spPr>
              <a:xfrm>
                <a:off x="729238" y="2464413"/>
                <a:ext cx="80700" cy="80700"/>
              </a:xfrm>
              <a:prstGeom prst="rect">
                <a:avLst/>
              </a:prstGeom>
              <a:solidFill>
                <a:srgbClr val="657E93"/>
              </a:solidFill>
              <a:ln>
                <a:noFill/>
              </a:ln>
            </p:spPr>
            <p:txBody>
              <a:bodyPr spcFirstLastPara="1" wrap="square" lIns="121900" tIns="121900" rIns="121900" bIns="121900" anchor="ctr" anchorCtr="0">
                <a:noAutofit/>
              </a:bodyPr>
              <a:lstStyle/>
              <a:p>
                <a:endParaRPr sz="2400"/>
              </a:p>
            </p:txBody>
          </p:sp>
          <p:sp>
            <p:nvSpPr>
              <p:cNvPr id="8451" name="Google Shape;8451;p75"/>
              <p:cNvSpPr/>
              <p:nvPr/>
            </p:nvSpPr>
            <p:spPr>
              <a:xfrm>
                <a:off x="729238" y="2625109"/>
                <a:ext cx="80700" cy="80700"/>
              </a:xfrm>
              <a:prstGeom prst="rect">
                <a:avLst/>
              </a:prstGeom>
              <a:solidFill>
                <a:srgbClr val="657E93"/>
              </a:solidFill>
              <a:ln>
                <a:noFill/>
              </a:ln>
            </p:spPr>
            <p:txBody>
              <a:bodyPr spcFirstLastPara="1" wrap="square" lIns="121900" tIns="121900" rIns="121900" bIns="121900" anchor="ctr" anchorCtr="0">
                <a:noAutofit/>
              </a:bodyPr>
              <a:lstStyle/>
              <a:p>
                <a:endParaRPr sz="2400"/>
              </a:p>
            </p:txBody>
          </p:sp>
        </p:grpSp>
        <p:grpSp>
          <p:nvGrpSpPr>
            <p:cNvPr id="8452" name="Google Shape;8452;p75"/>
            <p:cNvGrpSpPr/>
            <p:nvPr/>
          </p:nvGrpSpPr>
          <p:grpSpPr>
            <a:xfrm>
              <a:off x="903098" y="1179665"/>
              <a:ext cx="80700" cy="1526144"/>
              <a:chOff x="903098" y="1179665"/>
              <a:chExt cx="80700" cy="1526144"/>
            </a:xfrm>
          </p:grpSpPr>
          <p:sp>
            <p:nvSpPr>
              <p:cNvPr id="8453" name="Google Shape;8453;p75"/>
              <p:cNvSpPr/>
              <p:nvPr/>
            </p:nvSpPr>
            <p:spPr>
              <a:xfrm>
                <a:off x="903098" y="1179665"/>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454" name="Google Shape;8454;p75"/>
              <p:cNvSpPr/>
              <p:nvPr/>
            </p:nvSpPr>
            <p:spPr>
              <a:xfrm>
                <a:off x="903098" y="1340360"/>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455" name="Google Shape;8455;p75"/>
              <p:cNvSpPr/>
              <p:nvPr/>
            </p:nvSpPr>
            <p:spPr>
              <a:xfrm>
                <a:off x="903098" y="1501056"/>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456" name="Google Shape;8456;p75"/>
              <p:cNvSpPr/>
              <p:nvPr/>
            </p:nvSpPr>
            <p:spPr>
              <a:xfrm>
                <a:off x="903098" y="1661752"/>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457" name="Google Shape;8457;p75"/>
              <p:cNvSpPr/>
              <p:nvPr/>
            </p:nvSpPr>
            <p:spPr>
              <a:xfrm>
                <a:off x="903098" y="1821630"/>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458" name="Google Shape;8458;p75"/>
              <p:cNvSpPr/>
              <p:nvPr/>
            </p:nvSpPr>
            <p:spPr>
              <a:xfrm>
                <a:off x="903098" y="1982326"/>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459" name="Google Shape;8459;p75"/>
              <p:cNvSpPr/>
              <p:nvPr/>
            </p:nvSpPr>
            <p:spPr>
              <a:xfrm>
                <a:off x="903098" y="2143022"/>
                <a:ext cx="80700" cy="80700"/>
              </a:xfrm>
              <a:prstGeom prst="rect">
                <a:avLst/>
              </a:prstGeom>
              <a:solidFill>
                <a:srgbClr val="657E93"/>
              </a:solidFill>
              <a:ln>
                <a:noFill/>
              </a:ln>
            </p:spPr>
            <p:txBody>
              <a:bodyPr spcFirstLastPara="1" wrap="square" lIns="121900" tIns="121900" rIns="121900" bIns="121900" anchor="ctr" anchorCtr="0">
                <a:noAutofit/>
              </a:bodyPr>
              <a:lstStyle/>
              <a:p>
                <a:endParaRPr sz="2400"/>
              </a:p>
            </p:txBody>
          </p:sp>
          <p:sp>
            <p:nvSpPr>
              <p:cNvPr id="8460" name="Google Shape;8460;p75"/>
              <p:cNvSpPr/>
              <p:nvPr/>
            </p:nvSpPr>
            <p:spPr>
              <a:xfrm>
                <a:off x="903098" y="2303717"/>
                <a:ext cx="80700" cy="80700"/>
              </a:xfrm>
              <a:prstGeom prst="rect">
                <a:avLst/>
              </a:prstGeom>
              <a:solidFill>
                <a:srgbClr val="657E93"/>
              </a:solidFill>
              <a:ln>
                <a:noFill/>
              </a:ln>
            </p:spPr>
            <p:txBody>
              <a:bodyPr spcFirstLastPara="1" wrap="square" lIns="121900" tIns="121900" rIns="121900" bIns="121900" anchor="ctr" anchorCtr="0">
                <a:noAutofit/>
              </a:bodyPr>
              <a:lstStyle/>
              <a:p>
                <a:endParaRPr sz="2400"/>
              </a:p>
            </p:txBody>
          </p:sp>
          <p:sp>
            <p:nvSpPr>
              <p:cNvPr id="8461" name="Google Shape;8461;p75"/>
              <p:cNvSpPr/>
              <p:nvPr/>
            </p:nvSpPr>
            <p:spPr>
              <a:xfrm>
                <a:off x="903098" y="2464413"/>
                <a:ext cx="80700" cy="80700"/>
              </a:xfrm>
              <a:prstGeom prst="rect">
                <a:avLst/>
              </a:prstGeom>
              <a:solidFill>
                <a:srgbClr val="657E93"/>
              </a:solidFill>
              <a:ln>
                <a:noFill/>
              </a:ln>
            </p:spPr>
            <p:txBody>
              <a:bodyPr spcFirstLastPara="1" wrap="square" lIns="121900" tIns="121900" rIns="121900" bIns="121900" anchor="ctr" anchorCtr="0">
                <a:noAutofit/>
              </a:bodyPr>
              <a:lstStyle/>
              <a:p>
                <a:endParaRPr sz="2400"/>
              </a:p>
            </p:txBody>
          </p:sp>
          <p:sp>
            <p:nvSpPr>
              <p:cNvPr id="8462" name="Google Shape;8462;p75"/>
              <p:cNvSpPr/>
              <p:nvPr/>
            </p:nvSpPr>
            <p:spPr>
              <a:xfrm>
                <a:off x="903098" y="2625109"/>
                <a:ext cx="80700" cy="80700"/>
              </a:xfrm>
              <a:prstGeom prst="rect">
                <a:avLst/>
              </a:prstGeom>
              <a:solidFill>
                <a:srgbClr val="657E93"/>
              </a:solidFill>
              <a:ln>
                <a:noFill/>
              </a:ln>
            </p:spPr>
            <p:txBody>
              <a:bodyPr spcFirstLastPara="1" wrap="square" lIns="121900" tIns="121900" rIns="121900" bIns="121900" anchor="ctr" anchorCtr="0">
                <a:noAutofit/>
              </a:bodyPr>
              <a:lstStyle/>
              <a:p>
                <a:endParaRPr sz="2400"/>
              </a:p>
            </p:txBody>
          </p:sp>
        </p:grpSp>
        <p:grpSp>
          <p:nvGrpSpPr>
            <p:cNvPr id="8463" name="Google Shape;8463;p75"/>
            <p:cNvGrpSpPr/>
            <p:nvPr/>
          </p:nvGrpSpPr>
          <p:grpSpPr>
            <a:xfrm>
              <a:off x="1076958" y="1179665"/>
              <a:ext cx="80700" cy="1526144"/>
              <a:chOff x="1076958" y="1179665"/>
              <a:chExt cx="80700" cy="1526144"/>
            </a:xfrm>
          </p:grpSpPr>
          <p:sp>
            <p:nvSpPr>
              <p:cNvPr id="8464" name="Google Shape;8464;p75"/>
              <p:cNvSpPr/>
              <p:nvPr/>
            </p:nvSpPr>
            <p:spPr>
              <a:xfrm>
                <a:off x="1076958" y="1179665"/>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465" name="Google Shape;8465;p75"/>
              <p:cNvSpPr/>
              <p:nvPr/>
            </p:nvSpPr>
            <p:spPr>
              <a:xfrm>
                <a:off x="1076958" y="1340360"/>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466" name="Google Shape;8466;p75"/>
              <p:cNvSpPr/>
              <p:nvPr/>
            </p:nvSpPr>
            <p:spPr>
              <a:xfrm>
                <a:off x="1076958" y="1501056"/>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467" name="Google Shape;8467;p75"/>
              <p:cNvSpPr/>
              <p:nvPr/>
            </p:nvSpPr>
            <p:spPr>
              <a:xfrm>
                <a:off x="1076958" y="1661752"/>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468" name="Google Shape;8468;p75"/>
              <p:cNvSpPr/>
              <p:nvPr/>
            </p:nvSpPr>
            <p:spPr>
              <a:xfrm>
                <a:off x="1076958" y="1821630"/>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469" name="Google Shape;8469;p75"/>
              <p:cNvSpPr/>
              <p:nvPr/>
            </p:nvSpPr>
            <p:spPr>
              <a:xfrm>
                <a:off x="1076958" y="1982326"/>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470" name="Google Shape;8470;p75"/>
              <p:cNvSpPr/>
              <p:nvPr/>
            </p:nvSpPr>
            <p:spPr>
              <a:xfrm>
                <a:off x="1076958" y="2143022"/>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471" name="Google Shape;8471;p75"/>
              <p:cNvSpPr/>
              <p:nvPr/>
            </p:nvSpPr>
            <p:spPr>
              <a:xfrm>
                <a:off x="1076958" y="2303717"/>
                <a:ext cx="80700" cy="80700"/>
              </a:xfrm>
              <a:prstGeom prst="rect">
                <a:avLst/>
              </a:prstGeom>
              <a:solidFill>
                <a:srgbClr val="657E93"/>
              </a:solidFill>
              <a:ln>
                <a:noFill/>
              </a:ln>
            </p:spPr>
            <p:txBody>
              <a:bodyPr spcFirstLastPara="1" wrap="square" lIns="121900" tIns="121900" rIns="121900" bIns="121900" anchor="ctr" anchorCtr="0">
                <a:noAutofit/>
              </a:bodyPr>
              <a:lstStyle/>
              <a:p>
                <a:endParaRPr sz="2400"/>
              </a:p>
            </p:txBody>
          </p:sp>
          <p:sp>
            <p:nvSpPr>
              <p:cNvPr id="8472" name="Google Shape;8472;p75"/>
              <p:cNvSpPr/>
              <p:nvPr/>
            </p:nvSpPr>
            <p:spPr>
              <a:xfrm>
                <a:off x="1076958" y="2464413"/>
                <a:ext cx="80700" cy="80700"/>
              </a:xfrm>
              <a:prstGeom prst="rect">
                <a:avLst/>
              </a:prstGeom>
              <a:solidFill>
                <a:srgbClr val="657E93"/>
              </a:solidFill>
              <a:ln>
                <a:noFill/>
              </a:ln>
            </p:spPr>
            <p:txBody>
              <a:bodyPr spcFirstLastPara="1" wrap="square" lIns="121900" tIns="121900" rIns="121900" bIns="121900" anchor="ctr" anchorCtr="0">
                <a:noAutofit/>
              </a:bodyPr>
              <a:lstStyle/>
              <a:p>
                <a:endParaRPr sz="2400"/>
              </a:p>
            </p:txBody>
          </p:sp>
          <p:sp>
            <p:nvSpPr>
              <p:cNvPr id="8473" name="Google Shape;8473;p75"/>
              <p:cNvSpPr/>
              <p:nvPr/>
            </p:nvSpPr>
            <p:spPr>
              <a:xfrm>
                <a:off x="1076958" y="2625109"/>
                <a:ext cx="80700" cy="80700"/>
              </a:xfrm>
              <a:prstGeom prst="rect">
                <a:avLst/>
              </a:prstGeom>
              <a:solidFill>
                <a:srgbClr val="657E93"/>
              </a:solidFill>
              <a:ln>
                <a:noFill/>
              </a:ln>
            </p:spPr>
            <p:txBody>
              <a:bodyPr spcFirstLastPara="1" wrap="square" lIns="121900" tIns="121900" rIns="121900" bIns="121900" anchor="ctr" anchorCtr="0">
                <a:noAutofit/>
              </a:bodyPr>
              <a:lstStyle/>
              <a:p>
                <a:endParaRPr sz="2400"/>
              </a:p>
            </p:txBody>
          </p:sp>
        </p:grpSp>
        <p:grpSp>
          <p:nvGrpSpPr>
            <p:cNvPr id="8474" name="Google Shape;8474;p75"/>
            <p:cNvGrpSpPr/>
            <p:nvPr/>
          </p:nvGrpSpPr>
          <p:grpSpPr>
            <a:xfrm>
              <a:off x="1247707" y="1179665"/>
              <a:ext cx="80700" cy="1526144"/>
              <a:chOff x="1247707" y="1179665"/>
              <a:chExt cx="80700" cy="1526144"/>
            </a:xfrm>
          </p:grpSpPr>
          <p:sp>
            <p:nvSpPr>
              <p:cNvPr id="8475" name="Google Shape;8475;p75"/>
              <p:cNvSpPr/>
              <p:nvPr/>
            </p:nvSpPr>
            <p:spPr>
              <a:xfrm>
                <a:off x="1247707" y="1179665"/>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476" name="Google Shape;8476;p75"/>
              <p:cNvSpPr/>
              <p:nvPr/>
            </p:nvSpPr>
            <p:spPr>
              <a:xfrm>
                <a:off x="1247707" y="1340360"/>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477" name="Google Shape;8477;p75"/>
              <p:cNvSpPr/>
              <p:nvPr/>
            </p:nvSpPr>
            <p:spPr>
              <a:xfrm>
                <a:off x="1247707" y="1501056"/>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478" name="Google Shape;8478;p75"/>
              <p:cNvSpPr/>
              <p:nvPr/>
            </p:nvSpPr>
            <p:spPr>
              <a:xfrm>
                <a:off x="1247707" y="1661752"/>
                <a:ext cx="80700" cy="80700"/>
              </a:xfrm>
              <a:prstGeom prst="rect">
                <a:avLst/>
              </a:prstGeom>
              <a:solidFill>
                <a:srgbClr val="657E93"/>
              </a:solidFill>
              <a:ln>
                <a:noFill/>
              </a:ln>
            </p:spPr>
            <p:txBody>
              <a:bodyPr spcFirstLastPara="1" wrap="square" lIns="121900" tIns="121900" rIns="121900" bIns="121900" anchor="ctr" anchorCtr="0">
                <a:noAutofit/>
              </a:bodyPr>
              <a:lstStyle/>
              <a:p>
                <a:endParaRPr sz="2400"/>
              </a:p>
            </p:txBody>
          </p:sp>
          <p:sp>
            <p:nvSpPr>
              <p:cNvPr id="8479" name="Google Shape;8479;p75"/>
              <p:cNvSpPr/>
              <p:nvPr/>
            </p:nvSpPr>
            <p:spPr>
              <a:xfrm>
                <a:off x="1247707" y="1821630"/>
                <a:ext cx="80700" cy="80700"/>
              </a:xfrm>
              <a:prstGeom prst="rect">
                <a:avLst/>
              </a:prstGeom>
              <a:solidFill>
                <a:srgbClr val="657E93"/>
              </a:solidFill>
              <a:ln>
                <a:noFill/>
              </a:ln>
            </p:spPr>
            <p:txBody>
              <a:bodyPr spcFirstLastPara="1" wrap="square" lIns="121900" tIns="121900" rIns="121900" bIns="121900" anchor="ctr" anchorCtr="0">
                <a:noAutofit/>
              </a:bodyPr>
              <a:lstStyle/>
              <a:p>
                <a:endParaRPr sz="2400"/>
              </a:p>
            </p:txBody>
          </p:sp>
          <p:sp>
            <p:nvSpPr>
              <p:cNvPr id="8480" name="Google Shape;8480;p75"/>
              <p:cNvSpPr/>
              <p:nvPr/>
            </p:nvSpPr>
            <p:spPr>
              <a:xfrm>
                <a:off x="1247707" y="1982326"/>
                <a:ext cx="80700" cy="80700"/>
              </a:xfrm>
              <a:prstGeom prst="rect">
                <a:avLst/>
              </a:prstGeom>
              <a:solidFill>
                <a:srgbClr val="657E93"/>
              </a:solidFill>
              <a:ln>
                <a:noFill/>
              </a:ln>
            </p:spPr>
            <p:txBody>
              <a:bodyPr spcFirstLastPara="1" wrap="square" lIns="121900" tIns="121900" rIns="121900" bIns="121900" anchor="ctr" anchorCtr="0">
                <a:noAutofit/>
              </a:bodyPr>
              <a:lstStyle/>
              <a:p>
                <a:endParaRPr sz="2400"/>
              </a:p>
            </p:txBody>
          </p:sp>
          <p:sp>
            <p:nvSpPr>
              <p:cNvPr id="8481" name="Google Shape;8481;p75"/>
              <p:cNvSpPr/>
              <p:nvPr/>
            </p:nvSpPr>
            <p:spPr>
              <a:xfrm>
                <a:off x="1247707" y="2143022"/>
                <a:ext cx="80700" cy="80700"/>
              </a:xfrm>
              <a:prstGeom prst="rect">
                <a:avLst/>
              </a:prstGeom>
              <a:solidFill>
                <a:srgbClr val="657E93"/>
              </a:solidFill>
              <a:ln>
                <a:noFill/>
              </a:ln>
            </p:spPr>
            <p:txBody>
              <a:bodyPr spcFirstLastPara="1" wrap="square" lIns="121900" tIns="121900" rIns="121900" bIns="121900" anchor="ctr" anchorCtr="0">
                <a:noAutofit/>
              </a:bodyPr>
              <a:lstStyle/>
              <a:p>
                <a:endParaRPr sz="2400"/>
              </a:p>
            </p:txBody>
          </p:sp>
          <p:sp>
            <p:nvSpPr>
              <p:cNvPr id="8482" name="Google Shape;8482;p75"/>
              <p:cNvSpPr/>
              <p:nvPr/>
            </p:nvSpPr>
            <p:spPr>
              <a:xfrm>
                <a:off x="1247707" y="2303717"/>
                <a:ext cx="80700" cy="80700"/>
              </a:xfrm>
              <a:prstGeom prst="rect">
                <a:avLst/>
              </a:prstGeom>
              <a:solidFill>
                <a:srgbClr val="657E93"/>
              </a:solidFill>
              <a:ln>
                <a:noFill/>
              </a:ln>
            </p:spPr>
            <p:txBody>
              <a:bodyPr spcFirstLastPara="1" wrap="square" lIns="121900" tIns="121900" rIns="121900" bIns="121900" anchor="ctr" anchorCtr="0">
                <a:noAutofit/>
              </a:bodyPr>
              <a:lstStyle/>
              <a:p>
                <a:endParaRPr sz="2400"/>
              </a:p>
            </p:txBody>
          </p:sp>
          <p:sp>
            <p:nvSpPr>
              <p:cNvPr id="8483" name="Google Shape;8483;p75"/>
              <p:cNvSpPr/>
              <p:nvPr/>
            </p:nvSpPr>
            <p:spPr>
              <a:xfrm>
                <a:off x="1247707" y="2464413"/>
                <a:ext cx="80700" cy="80700"/>
              </a:xfrm>
              <a:prstGeom prst="rect">
                <a:avLst/>
              </a:prstGeom>
              <a:solidFill>
                <a:srgbClr val="657E93"/>
              </a:solidFill>
              <a:ln>
                <a:noFill/>
              </a:ln>
            </p:spPr>
            <p:txBody>
              <a:bodyPr spcFirstLastPara="1" wrap="square" lIns="121900" tIns="121900" rIns="121900" bIns="121900" anchor="ctr" anchorCtr="0">
                <a:noAutofit/>
              </a:bodyPr>
              <a:lstStyle/>
              <a:p>
                <a:endParaRPr sz="2400"/>
              </a:p>
            </p:txBody>
          </p:sp>
          <p:sp>
            <p:nvSpPr>
              <p:cNvPr id="8484" name="Google Shape;8484;p75"/>
              <p:cNvSpPr/>
              <p:nvPr/>
            </p:nvSpPr>
            <p:spPr>
              <a:xfrm>
                <a:off x="1247707" y="2625109"/>
                <a:ext cx="80700" cy="80700"/>
              </a:xfrm>
              <a:prstGeom prst="rect">
                <a:avLst/>
              </a:prstGeom>
              <a:solidFill>
                <a:srgbClr val="657E93"/>
              </a:solidFill>
              <a:ln>
                <a:noFill/>
              </a:ln>
            </p:spPr>
            <p:txBody>
              <a:bodyPr spcFirstLastPara="1" wrap="square" lIns="121900" tIns="121900" rIns="121900" bIns="121900" anchor="ctr" anchorCtr="0">
                <a:noAutofit/>
              </a:bodyPr>
              <a:lstStyle/>
              <a:p>
                <a:endParaRPr sz="2400"/>
              </a:p>
            </p:txBody>
          </p:sp>
        </p:grpSp>
        <p:grpSp>
          <p:nvGrpSpPr>
            <p:cNvPr id="8485" name="Google Shape;8485;p75"/>
            <p:cNvGrpSpPr/>
            <p:nvPr/>
          </p:nvGrpSpPr>
          <p:grpSpPr>
            <a:xfrm>
              <a:off x="1421567" y="1179665"/>
              <a:ext cx="80700" cy="1526144"/>
              <a:chOff x="1421567" y="1179665"/>
              <a:chExt cx="80700" cy="1526144"/>
            </a:xfrm>
          </p:grpSpPr>
          <p:sp>
            <p:nvSpPr>
              <p:cNvPr id="8486" name="Google Shape;8486;p75"/>
              <p:cNvSpPr/>
              <p:nvPr/>
            </p:nvSpPr>
            <p:spPr>
              <a:xfrm>
                <a:off x="1421567" y="1179665"/>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487" name="Google Shape;8487;p75"/>
              <p:cNvSpPr/>
              <p:nvPr/>
            </p:nvSpPr>
            <p:spPr>
              <a:xfrm>
                <a:off x="1421567" y="1340360"/>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488" name="Google Shape;8488;p75"/>
              <p:cNvSpPr/>
              <p:nvPr/>
            </p:nvSpPr>
            <p:spPr>
              <a:xfrm>
                <a:off x="1421567" y="1501056"/>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489" name="Google Shape;8489;p75"/>
              <p:cNvSpPr/>
              <p:nvPr/>
            </p:nvSpPr>
            <p:spPr>
              <a:xfrm>
                <a:off x="1421567" y="1661752"/>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490" name="Google Shape;8490;p75"/>
              <p:cNvSpPr/>
              <p:nvPr/>
            </p:nvSpPr>
            <p:spPr>
              <a:xfrm>
                <a:off x="1421567" y="1821630"/>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491" name="Google Shape;8491;p75"/>
              <p:cNvSpPr/>
              <p:nvPr/>
            </p:nvSpPr>
            <p:spPr>
              <a:xfrm>
                <a:off x="1421567" y="1982326"/>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492" name="Google Shape;8492;p75"/>
              <p:cNvSpPr/>
              <p:nvPr/>
            </p:nvSpPr>
            <p:spPr>
              <a:xfrm>
                <a:off x="1421567" y="2143022"/>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493" name="Google Shape;8493;p75"/>
              <p:cNvSpPr/>
              <p:nvPr/>
            </p:nvSpPr>
            <p:spPr>
              <a:xfrm>
                <a:off x="1421567" y="2303717"/>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494" name="Google Shape;8494;p75"/>
              <p:cNvSpPr/>
              <p:nvPr/>
            </p:nvSpPr>
            <p:spPr>
              <a:xfrm>
                <a:off x="1421567" y="2464413"/>
                <a:ext cx="80700" cy="80700"/>
              </a:xfrm>
              <a:prstGeom prst="rect">
                <a:avLst/>
              </a:prstGeom>
              <a:solidFill>
                <a:srgbClr val="657E93"/>
              </a:solidFill>
              <a:ln>
                <a:noFill/>
              </a:ln>
            </p:spPr>
            <p:txBody>
              <a:bodyPr spcFirstLastPara="1" wrap="square" lIns="121900" tIns="121900" rIns="121900" bIns="121900" anchor="ctr" anchorCtr="0">
                <a:noAutofit/>
              </a:bodyPr>
              <a:lstStyle/>
              <a:p>
                <a:endParaRPr sz="2400"/>
              </a:p>
            </p:txBody>
          </p:sp>
          <p:sp>
            <p:nvSpPr>
              <p:cNvPr id="8495" name="Google Shape;8495;p75"/>
              <p:cNvSpPr/>
              <p:nvPr/>
            </p:nvSpPr>
            <p:spPr>
              <a:xfrm>
                <a:off x="1421567" y="2625109"/>
                <a:ext cx="80700" cy="80700"/>
              </a:xfrm>
              <a:prstGeom prst="rect">
                <a:avLst/>
              </a:prstGeom>
              <a:solidFill>
                <a:srgbClr val="657E93"/>
              </a:solidFill>
              <a:ln>
                <a:noFill/>
              </a:ln>
            </p:spPr>
            <p:txBody>
              <a:bodyPr spcFirstLastPara="1" wrap="square" lIns="121900" tIns="121900" rIns="121900" bIns="121900" anchor="ctr" anchorCtr="0">
                <a:noAutofit/>
              </a:bodyPr>
              <a:lstStyle/>
              <a:p>
                <a:endParaRPr sz="2400"/>
              </a:p>
            </p:txBody>
          </p:sp>
        </p:grpSp>
        <p:grpSp>
          <p:nvGrpSpPr>
            <p:cNvPr id="8496" name="Google Shape;8496;p75"/>
            <p:cNvGrpSpPr/>
            <p:nvPr/>
          </p:nvGrpSpPr>
          <p:grpSpPr>
            <a:xfrm>
              <a:off x="1592327" y="1179665"/>
              <a:ext cx="80700" cy="1526144"/>
              <a:chOff x="1592327" y="1179665"/>
              <a:chExt cx="80700" cy="1526144"/>
            </a:xfrm>
          </p:grpSpPr>
          <p:sp>
            <p:nvSpPr>
              <p:cNvPr id="8497" name="Google Shape;8497;p75"/>
              <p:cNvSpPr/>
              <p:nvPr/>
            </p:nvSpPr>
            <p:spPr>
              <a:xfrm>
                <a:off x="1592327" y="1179665"/>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498" name="Google Shape;8498;p75"/>
              <p:cNvSpPr/>
              <p:nvPr/>
            </p:nvSpPr>
            <p:spPr>
              <a:xfrm>
                <a:off x="1592327" y="1340360"/>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499" name="Google Shape;8499;p75"/>
              <p:cNvSpPr/>
              <p:nvPr/>
            </p:nvSpPr>
            <p:spPr>
              <a:xfrm>
                <a:off x="1592327" y="1501056"/>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00" name="Google Shape;8500;p75"/>
              <p:cNvSpPr/>
              <p:nvPr/>
            </p:nvSpPr>
            <p:spPr>
              <a:xfrm>
                <a:off x="1592327" y="1661752"/>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01" name="Google Shape;8501;p75"/>
              <p:cNvSpPr/>
              <p:nvPr/>
            </p:nvSpPr>
            <p:spPr>
              <a:xfrm>
                <a:off x="1592327" y="1821630"/>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02" name="Google Shape;8502;p75"/>
              <p:cNvSpPr/>
              <p:nvPr/>
            </p:nvSpPr>
            <p:spPr>
              <a:xfrm>
                <a:off x="1592327" y="1982326"/>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03" name="Google Shape;8503;p75"/>
              <p:cNvSpPr/>
              <p:nvPr/>
            </p:nvSpPr>
            <p:spPr>
              <a:xfrm>
                <a:off x="1592327" y="2143022"/>
                <a:ext cx="80700" cy="80700"/>
              </a:xfrm>
              <a:prstGeom prst="rect">
                <a:avLst/>
              </a:prstGeom>
              <a:solidFill>
                <a:srgbClr val="657E93"/>
              </a:solidFill>
              <a:ln>
                <a:noFill/>
              </a:ln>
            </p:spPr>
            <p:txBody>
              <a:bodyPr spcFirstLastPara="1" wrap="square" lIns="121900" tIns="121900" rIns="121900" bIns="121900" anchor="ctr" anchorCtr="0">
                <a:noAutofit/>
              </a:bodyPr>
              <a:lstStyle/>
              <a:p>
                <a:endParaRPr sz="2400"/>
              </a:p>
            </p:txBody>
          </p:sp>
          <p:sp>
            <p:nvSpPr>
              <p:cNvPr id="8504" name="Google Shape;8504;p75"/>
              <p:cNvSpPr/>
              <p:nvPr/>
            </p:nvSpPr>
            <p:spPr>
              <a:xfrm>
                <a:off x="1592327" y="2303717"/>
                <a:ext cx="80700" cy="80700"/>
              </a:xfrm>
              <a:prstGeom prst="rect">
                <a:avLst/>
              </a:prstGeom>
              <a:solidFill>
                <a:srgbClr val="657E93"/>
              </a:solidFill>
              <a:ln>
                <a:noFill/>
              </a:ln>
            </p:spPr>
            <p:txBody>
              <a:bodyPr spcFirstLastPara="1" wrap="square" lIns="121900" tIns="121900" rIns="121900" bIns="121900" anchor="ctr" anchorCtr="0">
                <a:noAutofit/>
              </a:bodyPr>
              <a:lstStyle/>
              <a:p>
                <a:endParaRPr sz="2400"/>
              </a:p>
            </p:txBody>
          </p:sp>
          <p:sp>
            <p:nvSpPr>
              <p:cNvPr id="8505" name="Google Shape;8505;p75"/>
              <p:cNvSpPr/>
              <p:nvPr/>
            </p:nvSpPr>
            <p:spPr>
              <a:xfrm>
                <a:off x="1592327" y="2464413"/>
                <a:ext cx="80700" cy="80700"/>
              </a:xfrm>
              <a:prstGeom prst="rect">
                <a:avLst/>
              </a:prstGeom>
              <a:solidFill>
                <a:srgbClr val="657E93"/>
              </a:solidFill>
              <a:ln>
                <a:noFill/>
              </a:ln>
            </p:spPr>
            <p:txBody>
              <a:bodyPr spcFirstLastPara="1" wrap="square" lIns="121900" tIns="121900" rIns="121900" bIns="121900" anchor="ctr" anchorCtr="0">
                <a:noAutofit/>
              </a:bodyPr>
              <a:lstStyle/>
              <a:p>
                <a:endParaRPr sz="2400"/>
              </a:p>
            </p:txBody>
          </p:sp>
          <p:sp>
            <p:nvSpPr>
              <p:cNvPr id="8506" name="Google Shape;8506;p75"/>
              <p:cNvSpPr/>
              <p:nvPr/>
            </p:nvSpPr>
            <p:spPr>
              <a:xfrm>
                <a:off x="1592327" y="2625109"/>
                <a:ext cx="80700" cy="80700"/>
              </a:xfrm>
              <a:prstGeom prst="rect">
                <a:avLst/>
              </a:prstGeom>
              <a:solidFill>
                <a:srgbClr val="657E93"/>
              </a:solidFill>
              <a:ln>
                <a:noFill/>
              </a:ln>
            </p:spPr>
            <p:txBody>
              <a:bodyPr spcFirstLastPara="1" wrap="square" lIns="121900" tIns="121900" rIns="121900" bIns="121900" anchor="ctr" anchorCtr="0">
                <a:noAutofit/>
              </a:bodyPr>
              <a:lstStyle/>
              <a:p>
                <a:endParaRPr sz="2400"/>
              </a:p>
            </p:txBody>
          </p:sp>
        </p:grpSp>
        <p:grpSp>
          <p:nvGrpSpPr>
            <p:cNvPr id="8507" name="Google Shape;8507;p75"/>
            <p:cNvGrpSpPr/>
            <p:nvPr/>
          </p:nvGrpSpPr>
          <p:grpSpPr>
            <a:xfrm>
              <a:off x="1766187" y="1179665"/>
              <a:ext cx="80700" cy="1526144"/>
              <a:chOff x="1766187" y="1179665"/>
              <a:chExt cx="80700" cy="1526144"/>
            </a:xfrm>
          </p:grpSpPr>
          <p:sp>
            <p:nvSpPr>
              <p:cNvPr id="8508" name="Google Shape;8508;p75"/>
              <p:cNvSpPr/>
              <p:nvPr/>
            </p:nvSpPr>
            <p:spPr>
              <a:xfrm>
                <a:off x="1766187" y="1179665"/>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09" name="Google Shape;8509;p75"/>
              <p:cNvSpPr/>
              <p:nvPr/>
            </p:nvSpPr>
            <p:spPr>
              <a:xfrm>
                <a:off x="1766187" y="1340360"/>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10" name="Google Shape;8510;p75"/>
              <p:cNvSpPr/>
              <p:nvPr/>
            </p:nvSpPr>
            <p:spPr>
              <a:xfrm>
                <a:off x="1766187" y="1501056"/>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11" name="Google Shape;8511;p75"/>
              <p:cNvSpPr/>
              <p:nvPr/>
            </p:nvSpPr>
            <p:spPr>
              <a:xfrm>
                <a:off x="1766187" y="1661752"/>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12" name="Google Shape;8512;p75"/>
              <p:cNvSpPr/>
              <p:nvPr/>
            </p:nvSpPr>
            <p:spPr>
              <a:xfrm>
                <a:off x="1766187" y="1821630"/>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13" name="Google Shape;8513;p75"/>
              <p:cNvSpPr/>
              <p:nvPr/>
            </p:nvSpPr>
            <p:spPr>
              <a:xfrm>
                <a:off x="1766187" y="1982326"/>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14" name="Google Shape;8514;p75"/>
              <p:cNvSpPr/>
              <p:nvPr/>
            </p:nvSpPr>
            <p:spPr>
              <a:xfrm>
                <a:off x="1766187" y="2143022"/>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15" name="Google Shape;8515;p75"/>
              <p:cNvSpPr/>
              <p:nvPr/>
            </p:nvSpPr>
            <p:spPr>
              <a:xfrm>
                <a:off x="1766187" y="2303717"/>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16" name="Google Shape;8516;p75"/>
              <p:cNvSpPr/>
              <p:nvPr/>
            </p:nvSpPr>
            <p:spPr>
              <a:xfrm>
                <a:off x="1766187" y="2464413"/>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17" name="Google Shape;8517;p75"/>
              <p:cNvSpPr/>
              <p:nvPr/>
            </p:nvSpPr>
            <p:spPr>
              <a:xfrm>
                <a:off x="1766187" y="2625109"/>
                <a:ext cx="80700" cy="80700"/>
              </a:xfrm>
              <a:prstGeom prst="rect">
                <a:avLst/>
              </a:prstGeom>
              <a:solidFill>
                <a:srgbClr val="657E93"/>
              </a:solidFill>
              <a:ln>
                <a:noFill/>
              </a:ln>
            </p:spPr>
            <p:txBody>
              <a:bodyPr spcFirstLastPara="1" wrap="square" lIns="121900" tIns="121900" rIns="121900" bIns="121900" anchor="ctr" anchorCtr="0">
                <a:noAutofit/>
              </a:bodyPr>
              <a:lstStyle/>
              <a:p>
                <a:endParaRPr sz="2400"/>
              </a:p>
            </p:txBody>
          </p:sp>
        </p:grpSp>
        <p:grpSp>
          <p:nvGrpSpPr>
            <p:cNvPr id="8518" name="Google Shape;8518;p75"/>
            <p:cNvGrpSpPr/>
            <p:nvPr/>
          </p:nvGrpSpPr>
          <p:grpSpPr>
            <a:xfrm>
              <a:off x="1936935" y="1179665"/>
              <a:ext cx="80700" cy="1526144"/>
              <a:chOff x="1936935" y="1179665"/>
              <a:chExt cx="80700" cy="1526144"/>
            </a:xfrm>
          </p:grpSpPr>
          <p:sp>
            <p:nvSpPr>
              <p:cNvPr id="8519" name="Google Shape;8519;p75"/>
              <p:cNvSpPr/>
              <p:nvPr/>
            </p:nvSpPr>
            <p:spPr>
              <a:xfrm>
                <a:off x="1936935" y="1179665"/>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20" name="Google Shape;8520;p75"/>
              <p:cNvSpPr/>
              <p:nvPr/>
            </p:nvSpPr>
            <p:spPr>
              <a:xfrm>
                <a:off x="1936935" y="1340360"/>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21" name="Google Shape;8521;p75"/>
              <p:cNvSpPr/>
              <p:nvPr/>
            </p:nvSpPr>
            <p:spPr>
              <a:xfrm>
                <a:off x="1936935" y="1501056"/>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22" name="Google Shape;8522;p75"/>
              <p:cNvSpPr/>
              <p:nvPr/>
            </p:nvSpPr>
            <p:spPr>
              <a:xfrm>
                <a:off x="1936935" y="1661752"/>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23" name="Google Shape;8523;p75"/>
              <p:cNvSpPr/>
              <p:nvPr/>
            </p:nvSpPr>
            <p:spPr>
              <a:xfrm>
                <a:off x="1936935" y="1821630"/>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24" name="Google Shape;8524;p75"/>
              <p:cNvSpPr/>
              <p:nvPr/>
            </p:nvSpPr>
            <p:spPr>
              <a:xfrm>
                <a:off x="1936935" y="1982326"/>
                <a:ext cx="80700" cy="80700"/>
              </a:xfrm>
              <a:prstGeom prst="rect">
                <a:avLst/>
              </a:prstGeom>
              <a:solidFill>
                <a:srgbClr val="657E93"/>
              </a:solidFill>
              <a:ln>
                <a:noFill/>
              </a:ln>
            </p:spPr>
            <p:txBody>
              <a:bodyPr spcFirstLastPara="1" wrap="square" lIns="121900" tIns="121900" rIns="121900" bIns="121900" anchor="ctr" anchorCtr="0">
                <a:noAutofit/>
              </a:bodyPr>
              <a:lstStyle/>
              <a:p>
                <a:endParaRPr sz="2400"/>
              </a:p>
            </p:txBody>
          </p:sp>
          <p:sp>
            <p:nvSpPr>
              <p:cNvPr id="8525" name="Google Shape;8525;p75"/>
              <p:cNvSpPr/>
              <p:nvPr/>
            </p:nvSpPr>
            <p:spPr>
              <a:xfrm>
                <a:off x="1936935" y="2143022"/>
                <a:ext cx="80700" cy="80700"/>
              </a:xfrm>
              <a:prstGeom prst="rect">
                <a:avLst/>
              </a:prstGeom>
              <a:solidFill>
                <a:srgbClr val="657E93"/>
              </a:solidFill>
              <a:ln>
                <a:noFill/>
              </a:ln>
            </p:spPr>
            <p:txBody>
              <a:bodyPr spcFirstLastPara="1" wrap="square" lIns="121900" tIns="121900" rIns="121900" bIns="121900" anchor="ctr" anchorCtr="0">
                <a:noAutofit/>
              </a:bodyPr>
              <a:lstStyle/>
              <a:p>
                <a:endParaRPr sz="2400"/>
              </a:p>
            </p:txBody>
          </p:sp>
          <p:sp>
            <p:nvSpPr>
              <p:cNvPr id="8526" name="Google Shape;8526;p75"/>
              <p:cNvSpPr/>
              <p:nvPr/>
            </p:nvSpPr>
            <p:spPr>
              <a:xfrm>
                <a:off x="1936935" y="2303717"/>
                <a:ext cx="80700" cy="80700"/>
              </a:xfrm>
              <a:prstGeom prst="rect">
                <a:avLst/>
              </a:prstGeom>
              <a:solidFill>
                <a:srgbClr val="657E93"/>
              </a:solidFill>
              <a:ln>
                <a:noFill/>
              </a:ln>
            </p:spPr>
            <p:txBody>
              <a:bodyPr spcFirstLastPara="1" wrap="square" lIns="121900" tIns="121900" rIns="121900" bIns="121900" anchor="ctr" anchorCtr="0">
                <a:noAutofit/>
              </a:bodyPr>
              <a:lstStyle/>
              <a:p>
                <a:endParaRPr sz="2400"/>
              </a:p>
            </p:txBody>
          </p:sp>
          <p:sp>
            <p:nvSpPr>
              <p:cNvPr id="8527" name="Google Shape;8527;p75"/>
              <p:cNvSpPr/>
              <p:nvPr/>
            </p:nvSpPr>
            <p:spPr>
              <a:xfrm>
                <a:off x="1936935" y="2464413"/>
                <a:ext cx="80700" cy="80700"/>
              </a:xfrm>
              <a:prstGeom prst="rect">
                <a:avLst/>
              </a:prstGeom>
              <a:solidFill>
                <a:srgbClr val="657E93"/>
              </a:solidFill>
              <a:ln>
                <a:noFill/>
              </a:ln>
            </p:spPr>
            <p:txBody>
              <a:bodyPr spcFirstLastPara="1" wrap="square" lIns="121900" tIns="121900" rIns="121900" bIns="121900" anchor="ctr" anchorCtr="0">
                <a:noAutofit/>
              </a:bodyPr>
              <a:lstStyle/>
              <a:p>
                <a:endParaRPr sz="2400"/>
              </a:p>
            </p:txBody>
          </p:sp>
          <p:sp>
            <p:nvSpPr>
              <p:cNvPr id="8528" name="Google Shape;8528;p75"/>
              <p:cNvSpPr/>
              <p:nvPr/>
            </p:nvSpPr>
            <p:spPr>
              <a:xfrm>
                <a:off x="1936935" y="2625109"/>
                <a:ext cx="80700" cy="80700"/>
              </a:xfrm>
              <a:prstGeom prst="rect">
                <a:avLst/>
              </a:prstGeom>
              <a:solidFill>
                <a:srgbClr val="657E93"/>
              </a:solidFill>
              <a:ln>
                <a:noFill/>
              </a:ln>
            </p:spPr>
            <p:txBody>
              <a:bodyPr spcFirstLastPara="1" wrap="square" lIns="121900" tIns="121900" rIns="121900" bIns="121900" anchor="ctr" anchorCtr="0">
                <a:noAutofit/>
              </a:bodyPr>
              <a:lstStyle/>
              <a:p>
                <a:endParaRPr sz="2400"/>
              </a:p>
            </p:txBody>
          </p:sp>
        </p:grpSp>
        <p:grpSp>
          <p:nvGrpSpPr>
            <p:cNvPr id="8529" name="Google Shape;8529;p75"/>
            <p:cNvGrpSpPr/>
            <p:nvPr/>
          </p:nvGrpSpPr>
          <p:grpSpPr>
            <a:xfrm>
              <a:off x="2110795" y="1179665"/>
              <a:ext cx="80700" cy="1526144"/>
              <a:chOff x="2110795" y="1179665"/>
              <a:chExt cx="80700" cy="1526144"/>
            </a:xfrm>
          </p:grpSpPr>
          <p:sp>
            <p:nvSpPr>
              <p:cNvPr id="8530" name="Google Shape;8530;p75"/>
              <p:cNvSpPr/>
              <p:nvPr/>
            </p:nvSpPr>
            <p:spPr>
              <a:xfrm>
                <a:off x="2110795" y="1179665"/>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31" name="Google Shape;8531;p75"/>
              <p:cNvSpPr/>
              <p:nvPr/>
            </p:nvSpPr>
            <p:spPr>
              <a:xfrm>
                <a:off x="2110795" y="1340360"/>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32" name="Google Shape;8532;p75"/>
              <p:cNvSpPr/>
              <p:nvPr/>
            </p:nvSpPr>
            <p:spPr>
              <a:xfrm>
                <a:off x="2110795" y="1501056"/>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33" name="Google Shape;8533;p75"/>
              <p:cNvSpPr/>
              <p:nvPr/>
            </p:nvSpPr>
            <p:spPr>
              <a:xfrm>
                <a:off x="2110795" y="1661752"/>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34" name="Google Shape;8534;p75"/>
              <p:cNvSpPr/>
              <p:nvPr/>
            </p:nvSpPr>
            <p:spPr>
              <a:xfrm>
                <a:off x="2110795" y="1821630"/>
                <a:ext cx="80700" cy="80700"/>
              </a:xfrm>
              <a:prstGeom prst="rect">
                <a:avLst/>
              </a:prstGeom>
              <a:solidFill>
                <a:srgbClr val="657E93"/>
              </a:solidFill>
              <a:ln>
                <a:noFill/>
              </a:ln>
            </p:spPr>
            <p:txBody>
              <a:bodyPr spcFirstLastPara="1" wrap="square" lIns="121900" tIns="121900" rIns="121900" bIns="121900" anchor="ctr" anchorCtr="0">
                <a:noAutofit/>
              </a:bodyPr>
              <a:lstStyle/>
              <a:p>
                <a:endParaRPr sz="2400"/>
              </a:p>
            </p:txBody>
          </p:sp>
          <p:sp>
            <p:nvSpPr>
              <p:cNvPr id="8535" name="Google Shape;8535;p75"/>
              <p:cNvSpPr/>
              <p:nvPr/>
            </p:nvSpPr>
            <p:spPr>
              <a:xfrm>
                <a:off x="2110795" y="1982326"/>
                <a:ext cx="80700" cy="80700"/>
              </a:xfrm>
              <a:prstGeom prst="rect">
                <a:avLst/>
              </a:prstGeom>
              <a:solidFill>
                <a:srgbClr val="657E93"/>
              </a:solidFill>
              <a:ln>
                <a:noFill/>
              </a:ln>
            </p:spPr>
            <p:txBody>
              <a:bodyPr spcFirstLastPara="1" wrap="square" lIns="121900" tIns="121900" rIns="121900" bIns="121900" anchor="ctr" anchorCtr="0">
                <a:noAutofit/>
              </a:bodyPr>
              <a:lstStyle/>
              <a:p>
                <a:endParaRPr sz="2400"/>
              </a:p>
            </p:txBody>
          </p:sp>
          <p:sp>
            <p:nvSpPr>
              <p:cNvPr id="8536" name="Google Shape;8536;p75"/>
              <p:cNvSpPr/>
              <p:nvPr/>
            </p:nvSpPr>
            <p:spPr>
              <a:xfrm>
                <a:off x="2110795" y="2143022"/>
                <a:ext cx="80700" cy="80700"/>
              </a:xfrm>
              <a:prstGeom prst="rect">
                <a:avLst/>
              </a:prstGeom>
              <a:solidFill>
                <a:srgbClr val="657E93"/>
              </a:solidFill>
              <a:ln>
                <a:noFill/>
              </a:ln>
            </p:spPr>
            <p:txBody>
              <a:bodyPr spcFirstLastPara="1" wrap="square" lIns="121900" tIns="121900" rIns="121900" bIns="121900" anchor="ctr" anchorCtr="0">
                <a:noAutofit/>
              </a:bodyPr>
              <a:lstStyle/>
              <a:p>
                <a:endParaRPr sz="2400"/>
              </a:p>
            </p:txBody>
          </p:sp>
          <p:sp>
            <p:nvSpPr>
              <p:cNvPr id="8537" name="Google Shape;8537;p75"/>
              <p:cNvSpPr/>
              <p:nvPr/>
            </p:nvSpPr>
            <p:spPr>
              <a:xfrm>
                <a:off x="2110795" y="2303717"/>
                <a:ext cx="80700" cy="80700"/>
              </a:xfrm>
              <a:prstGeom prst="rect">
                <a:avLst/>
              </a:prstGeom>
              <a:solidFill>
                <a:srgbClr val="657E93"/>
              </a:solidFill>
              <a:ln>
                <a:noFill/>
              </a:ln>
            </p:spPr>
            <p:txBody>
              <a:bodyPr spcFirstLastPara="1" wrap="square" lIns="121900" tIns="121900" rIns="121900" bIns="121900" anchor="ctr" anchorCtr="0">
                <a:noAutofit/>
              </a:bodyPr>
              <a:lstStyle/>
              <a:p>
                <a:endParaRPr sz="2400"/>
              </a:p>
            </p:txBody>
          </p:sp>
          <p:sp>
            <p:nvSpPr>
              <p:cNvPr id="8538" name="Google Shape;8538;p75"/>
              <p:cNvSpPr/>
              <p:nvPr/>
            </p:nvSpPr>
            <p:spPr>
              <a:xfrm>
                <a:off x="2110795" y="2464413"/>
                <a:ext cx="80700" cy="80700"/>
              </a:xfrm>
              <a:prstGeom prst="rect">
                <a:avLst/>
              </a:prstGeom>
              <a:solidFill>
                <a:srgbClr val="657E93"/>
              </a:solidFill>
              <a:ln>
                <a:noFill/>
              </a:ln>
            </p:spPr>
            <p:txBody>
              <a:bodyPr spcFirstLastPara="1" wrap="square" lIns="121900" tIns="121900" rIns="121900" bIns="121900" anchor="ctr" anchorCtr="0">
                <a:noAutofit/>
              </a:bodyPr>
              <a:lstStyle/>
              <a:p>
                <a:endParaRPr sz="2400"/>
              </a:p>
            </p:txBody>
          </p:sp>
          <p:sp>
            <p:nvSpPr>
              <p:cNvPr id="8539" name="Google Shape;8539;p75"/>
              <p:cNvSpPr/>
              <p:nvPr/>
            </p:nvSpPr>
            <p:spPr>
              <a:xfrm>
                <a:off x="2110795" y="2625109"/>
                <a:ext cx="80700" cy="80700"/>
              </a:xfrm>
              <a:prstGeom prst="rect">
                <a:avLst/>
              </a:prstGeom>
              <a:solidFill>
                <a:srgbClr val="657E93"/>
              </a:solidFill>
              <a:ln>
                <a:noFill/>
              </a:ln>
            </p:spPr>
            <p:txBody>
              <a:bodyPr spcFirstLastPara="1" wrap="square" lIns="121900" tIns="121900" rIns="121900" bIns="121900" anchor="ctr" anchorCtr="0">
                <a:noAutofit/>
              </a:bodyPr>
              <a:lstStyle/>
              <a:p>
                <a:endParaRPr sz="2400"/>
              </a:p>
            </p:txBody>
          </p:sp>
        </p:grpSp>
        <p:grpSp>
          <p:nvGrpSpPr>
            <p:cNvPr id="8540" name="Google Shape;8540;p75"/>
            <p:cNvGrpSpPr/>
            <p:nvPr/>
          </p:nvGrpSpPr>
          <p:grpSpPr>
            <a:xfrm>
              <a:off x="2284655" y="1179665"/>
              <a:ext cx="80700" cy="1526144"/>
              <a:chOff x="2284655" y="1179665"/>
              <a:chExt cx="80700" cy="1526144"/>
            </a:xfrm>
          </p:grpSpPr>
          <p:sp>
            <p:nvSpPr>
              <p:cNvPr id="8541" name="Google Shape;8541;p75"/>
              <p:cNvSpPr/>
              <p:nvPr/>
            </p:nvSpPr>
            <p:spPr>
              <a:xfrm>
                <a:off x="2284655" y="1179665"/>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42" name="Google Shape;8542;p75"/>
              <p:cNvSpPr/>
              <p:nvPr/>
            </p:nvSpPr>
            <p:spPr>
              <a:xfrm>
                <a:off x="2284655" y="1340360"/>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43" name="Google Shape;8543;p75"/>
              <p:cNvSpPr/>
              <p:nvPr/>
            </p:nvSpPr>
            <p:spPr>
              <a:xfrm>
                <a:off x="2284655" y="1501056"/>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44" name="Google Shape;8544;p75"/>
              <p:cNvSpPr/>
              <p:nvPr/>
            </p:nvSpPr>
            <p:spPr>
              <a:xfrm>
                <a:off x="2284655" y="1661752"/>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45" name="Google Shape;8545;p75"/>
              <p:cNvSpPr/>
              <p:nvPr/>
            </p:nvSpPr>
            <p:spPr>
              <a:xfrm>
                <a:off x="2284655" y="1821630"/>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46" name="Google Shape;8546;p75"/>
              <p:cNvSpPr/>
              <p:nvPr/>
            </p:nvSpPr>
            <p:spPr>
              <a:xfrm>
                <a:off x="2284655" y="1982326"/>
                <a:ext cx="80700" cy="807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47" name="Google Shape;8547;p75"/>
              <p:cNvSpPr/>
              <p:nvPr/>
            </p:nvSpPr>
            <p:spPr>
              <a:xfrm>
                <a:off x="2284655" y="2143022"/>
                <a:ext cx="80700" cy="80700"/>
              </a:xfrm>
              <a:prstGeom prst="rect">
                <a:avLst/>
              </a:prstGeom>
              <a:solidFill>
                <a:srgbClr val="657E93"/>
              </a:solidFill>
              <a:ln>
                <a:noFill/>
              </a:ln>
            </p:spPr>
            <p:txBody>
              <a:bodyPr spcFirstLastPara="1" wrap="square" lIns="121900" tIns="121900" rIns="121900" bIns="121900" anchor="ctr" anchorCtr="0">
                <a:noAutofit/>
              </a:bodyPr>
              <a:lstStyle/>
              <a:p>
                <a:endParaRPr sz="2400"/>
              </a:p>
            </p:txBody>
          </p:sp>
          <p:sp>
            <p:nvSpPr>
              <p:cNvPr id="8548" name="Google Shape;8548;p75"/>
              <p:cNvSpPr/>
              <p:nvPr/>
            </p:nvSpPr>
            <p:spPr>
              <a:xfrm>
                <a:off x="2284655" y="2303717"/>
                <a:ext cx="80700" cy="80700"/>
              </a:xfrm>
              <a:prstGeom prst="rect">
                <a:avLst/>
              </a:prstGeom>
              <a:solidFill>
                <a:srgbClr val="657E93"/>
              </a:solidFill>
              <a:ln>
                <a:noFill/>
              </a:ln>
            </p:spPr>
            <p:txBody>
              <a:bodyPr spcFirstLastPara="1" wrap="square" lIns="121900" tIns="121900" rIns="121900" bIns="121900" anchor="ctr" anchorCtr="0">
                <a:noAutofit/>
              </a:bodyPr>
              <a:lstStyle/>
              <a:p>
                <a:endParaRPr sz="2400"/>
              </a:p>
            </p:txBody>
          </p:sp>
          <p:sp>
            <p:nvSpPr>
              <p:cNvPr id="8549" name="Google Shape;8549;p75"/>
              <p:cNvSpPr/>
              <p:nvPr/>
            </p:nvSpPr>
            <p:spPr>
              <a:xfrm>
                <a:off x="2284655" y="2464413"/>
                <a:ext cx="80700" cy="80700"/>
              </a:xfrm>
              <a:prstGeom prst="rect">
                <a:avLst/>
              </a:prstGeom>
              <a:solidFill>
                <a:srgbClr val="657E93"/>
              </a:solidFill>
              <a:ln>
                <a:noFill/>
              </a:ln>
            </p:spPr>
            <p:txBody>
              <a:bodyPr spcFirstLastPara="1" wrap="square" lIns="121900" tIns="121900" rIns="121900" bIns="121900" anchor="ctr" anchorCtr="0">
                <a:noAutofit/>
              </a:bodyPr>
              <a:lstStyle/>
              <a:p>
                <a:endParaRPr sz="2400"/>
              </a:p>
            </p:txBody>
          </p:sp>
          <p:sp>
            <p:nvSpPr>
              <p:cNvPr id="8550" name="Google Shape;8550;p75"/>
              <p:cNvSpPr/>
              <p:nvPr/>
            </p:nvSpPr>
            <p:spPr>
              <a:xfrm>
                <a:off x="2284655" y="2625109"/>
                <a:ext cx="80700" cy="80700"/>
              </a:xfrm>
              <a:prstGeom prst="rect">
                <a:avLst/>
              </a:prstGeom>
              <a:solidFill>
                <a:srgbClr val="657E93"/>
              </a:solidFill>
              <a:ln>
                <a:noFill/>
              </a:ln>
            </p:spPr>
            <p:txBody>
              <a:bodyPr spcFirstLastPara="1" wrap="square" lIns="121900" tIns="121900" rIns="121900" bIns="121900" anchor="ctr" anchorCtr="0">
                <a:noAutofit/>
              </a:bodyPr>
              <a:lstStyle/>
              <a:p>
                <a:endParaRPr sz="2400"/>
              </a:p>
            </p:txBody>
          </p:sp>
        </p:grpSp>
      </p:grpSp>
      <p:grpSp>
        <p:nvGrpSpPr>
          <p:cNvPr id="8551" name="Google Shape;8551;p75"/>
          <p:cNvGrpSpPr/>
          <p:nvPr/>
        </p:nvGrpSpPr>
        <p:grpSpPr>
          <a:xfrm>
            <a:off x="3470994" y="1313349"/>
            <a:ext cx="1818997" cy="1469511"/>
            <a:chOff x="2623904" y="1198803"/>
            <a:chExt cx="1364248" cy="1102133"/>
          </a:xfrm>
        </p:grpSpPr>
        <p:grpSp>
          <p:nvGrpSpPr>
            <p:cNvPr id="8552" name="Google Shape;8552;p75"/>
            <p:cNvGrpSpPr/>
            <p:nvPr/>
          </p:nvGrpSpPr>
          <p:grpSpPr>
            <a:xfrm>
              <a:off x="2623907" y="1198803"/>
              <a:ext cx="1364245" cy="273000"/>
              <a:chOff x="2623907" y="1198803"/>
              <a:chExt cx="1364245" cy="273000"/>
            </a:xfrm>
          </p:grpSpPr>
          <p:sp>
            <p:nvSpPr>
              <p:cNvPr id="8553" name="Google Shape;8553;p75"/>
              <p:cNvSpPr/>
              <p:nvPr/>
            </p:nvSpPr>
            <p:spPr>
              <a:xfrm>
                <a:off x="3715152" y="1198803"/>
                <a:ext cx="273000" cy="273000"/>
              </a:xfrm>
              <a:prstGeom prst="diamond">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54" name="Google Shape;8554;p75"/>
              <p:cNvSpPr/>
              <p:nvPr/>
            </p:nvSpPr>
            <p:spPr>
              <a:xfrm>
                <a:off x="2623907" y="1198803"/>
                <a:ext cx="273000" cy="273000"/>
              </a:xfrm>
              <a:prstGeom prst="diamond">
                <a:avLst/>
              </a:prstGeom>
              <a:solidFill>
                <a:srgbClr val="5F7D95"/>
              </a:solidFill>
              <a:ln>
                <a:noFill/>
              </a:ln>
            </p:spPr>
            <p:txBody>
              <a:bodyPr spcFirstLastPara="1" wrap="square" lIns="121900" tIns="121900" rIns="121900" bIns="121900" anchor="ctr" anchorCtr="0">
                <a:noAutofit/>
              </a:bodyPr>
              <a:lstStyle/>
              <a:p>
                <a:endParaRPr sz="2400"/>
              </a:p>
            </p:txBody>
          </p:sp>
          <p:sp>
            <p:nvSpPr>
              <p:cNvPr id="8555" name="Google Shape;8555;p75"/>
              <p:cNvSpPr/>
              <p:nvPr/>
            </p:nvSpPr>
            <p:spPr>
              <a:xfrm>
                <a:off x="2896718" y="1198803"/>
                <a:ext cx="273000" cy="273000"/>
              </a:xfrm>
              <a:prstGeom prst="diamond">
                <a:avLst/>
              </a:prstGeom>
              <a:solidFill>
                <a:srgbClr val="5F7D95"/>
              </a:solidFill>
              <a:ln>
                <a:noFill/>
              </a:ln>
            </p:spPr>
            <p:txBody>
              <a:bodyPr spcFirstLastPara="1" wrap="square" lIns="121900" tIns="121900" rIns="121900" bIns="121900" anchor="ctr" anchorCtr="0">
                <a:noAutofit/>
              </a:bodyPr>
              <a:lstStyle/>
              <a:p>
                <a:endParaRPr sz="2400"/>
              </a:p>
            </p:txBody>
          </p:sp>
          <p:sp>
            <p:nvSpPr>
              <p:cNvPr id="8556" name="Google Shape;8556;p75"/>
              <p:cNvSpPr/>
              <p:nvPr/>
            </p:nvSpPr>
            <p:spPr>
              <a:xfrm>
                <a:off x="3169529" y="1198803"/>
                <a:ext cx="273000" cy="273000"/>
              </a:xfrm>
              <a:prstGeom prst="diamond">
                <a:avLst/>
              </a:prstGeom>
              <a:solidFill>
                <a:srgbClr val="5F7D95"/>
              </a:solidFill>
              <a:ln>
                <a:noFill/>
              </a:ln>
            </p:spPr>
            <p:txBody>
              <a:bodyPr spcFirstLastPara="1" wrap="square" lIns="121900" tIns="121900" rIns="121900" bIns="121900" anchor="ctr" anchorCtr="0">
                <a:noAutofit/>
              </a:bodyPr>
              <a:lstStyle/>
              <a:p>
                <a:endParaRPr sz="2400"/>
              </a:p>
            </p:txBody>
          </p:sp>
          <p:sp>
            <p:nvSpPr>
              <p:cNvPr id="8557" name="Google Shape;8557;p75"/>
              <p:cNvSpPr/>
              <p:nvPr/>
            </p:nvSpPr>
            <p:spPr>
              <a:xfrm>
                <a:off x="3442341" y="1198803"/>
                <a:ext cx="273000" cy="273000"/>
              </a:xfrm>
              <a:prstGeom prst="diamond">
                <a:avLst/>
              </a:prstGeom>
              <a:solidFill>
                <a:srgbClr val="5F7D95"/>
              </a:solidFill>
              <a:ln>
                <a:noFill/>
              </a:ln>
            </p:spPr>
            <p:txBody>
              <a:bodyPr spcFirstLastPara="1" wrap="square" lIns="121900" tIns="121900" rIns="121900" bIns="121900" anchor="ctr" anchorCtr="0">
                <a:noAutofit/>
              </a:bodyPr>
              <a:lstStyle/>
              <a:p>
                <a:endParaRPr sz="2400"/>
              </a:p>
            </p:txBody>
          </p:sp>
        </p:grpSp>
        <p:grpSp>
          <p:nvGrpSpPr>
            <p:cNvPr id="8558" name="Google Shape;8558;p75"/>
            <p:cNvGrpSpPr/>
            <p:nvPr/>
          </p:nvGrpSpPr>
          <p:grpSpPr>
            <a:xfrm>
              <a:off x="2623904" y="1476964"/>
              <a:ext cx="1364245" cy="273000"/>
              <a:chOff x="2623904" y="1476964"/>
              <a:chExt cx="1364245" cy="273000"/>
            </a:xfrm>
          </p:grpSpPr>
          <p:sp>
            <p:nvSpPr>
              <p:cNvPr id="8559" name="Google Shape;8559;p75"/>
              <p:cNvSpPr/>
              <p:nvPr/>
            </p:nvSpPr>
            <p:spPr>
              <a:xfrm>
                <a:off x="3169527" y="1476964"/>
                <a:ext cx="273000" cy="273000"/>
              </a:xfrm>
              <a:prstGeom prst="diamond">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60" name="Google Shape;8560;p75"/>
              <p:cNvSpPr/>
              <p:nvPr/>
            </p:nvSpPr>
            <p:spPr>
              <a:xfrm>
                <a:off x="3442338" y="1476964"/>
                <a:ext cx="273000" cy="273000"/>
              </a:xfrm>
              <a:prstGeom prst="diamond">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61" name="Google Shape;8561;p75"/>
              <p:cNvSpPr/>
              <p:nvPr/>
            </p:nvSpPr>
            <p:spPr>
              <a:xfrm>
                <a:off x="3715149" y="1476964"/>
                <a:ext cx="273000" cy="273000"/>
              </a:xfrm>
              <a:prstGeom prst="diamond">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62" name="Google Shape;8562;p75"/>
              <p:cNvSpPr/>
              <p:nvPr/>
            </p:nvSpPr>
            <p:spPr>
              <a:xfrm>
                <a:off x="2623904" y="1476964"/>
                <a:ext cx="273000" cy="273000"/>
              </a:xfrm>
              <a:prstGeom prst="diamond">
                <a:avLst/>
              </a:prstGeom>
              <a:solidFill>
                <a:srgbClr val="5F7D95"/>
              </a:solidFill>
              <a:ln>
                <a:noFill/>
              </a:ln>
            </p:spPr>
            <p:txBody>
              <a:bodyPr spcFirstLastPara="1" wrap="square" lIns="121900" tIns="121900" rIns="121900" bIns="121900" anchor="ctr" anchorCtr="0">
                <a:noAutofit/>
              </a:bodyPr>
              <a:lstStyle/>
              <a:p>
                <a:endParaRPr sz="2400"/>
              </a:p>
            </p:txBody>
          </p:sp>
          <p:sp>
            <p:nvSpPr>
              <p:cNvPr id="8563" name="Google Shape;8563;p75"/>
              <p:cNvSpPr/>
              <p:nvPr/>
            </p:nvSpPr>
            <p:spPr>
              <a:xfrm>
                <a:off x="2896716" y="1476964"/>
                <a:ext cx="273000" cy="273000"/>
              </a:xfrm>
              <a:prstGeom prst="diamond">
                <a:avLst/>
              </a:prstGeom>
              <a:solidFill>
                <a:srgbClr val="5F7D95"/>
              </a:solidFill>
              <a:ln>
                <a:noFill/>
              </a:ln>
            </p:spPr>
            <p:txBody>
              <a:bodyPr spcFirstLastPara="1" wrap="square" lIns="121900" tIns="121900" rIns="121900" bIns="121900" anchor="ctr" anchorCtr="0">
                <a:noAutofit/>
              </a:bodyPr>
              <a:lstStyle/>
              <a:p>
                <a:endParaRPr sz="2400"/>
              </a:p>
            </p:txBody>
          </p:sp>
        </p:grpSp>
        <p:grpSp>
          <p:nvGrpSpPr>
            <p:cNvPr id="8564" name="Google Shape;8564;p75"/>
            <p:cNvGrpSpPr/>
            <p:nvPr/>
          </p:nvGrpSpPr>
          <p:grpSpPr>
            <a:xfrm>
              <a:off x="2623907" y="1749775"/>
              <a:ext cx="1364245" cy="273000"/>
              <a:chOff x="2623907" y="1749775"/>
              <a:chExt cx="1364245" cy="273000"/>
            </a:xfrm>
          </p:grpSpPr>
          <p:sp>
            <p:nvSpPr>
              <p:cNvPr id="8565" name="Google Shape;8565;p75"/>
              <p:cNvSpPr/>
              <p:nvPr/>
            </p:nvSpPr>
            <p:spPr>
              <a:xfrm>
                <a:off x="3442341" y="1749775"/>
                <a:ext cx="273000" cy="273000"/>
              </a:xfrm>
              <a:prstGeom prst="diamond">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66" name="Google Shape;8566;p75"/>
              <p:cNvSpPr/>
              <p:nvPr/>
            </p:nvSpPr>
            <p:spPr>
              <a:xfrm>
                <a:off x="3715152" y="1749775"/>
                <a:ext cx="273000" cy="273000"/>
              </a:xfrm>
              <a:prstGeom prst="diamond">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67" name="Google Shape;8567;p75"/>
              <p:cNvSpPr/>
              <p:nvPr/>
            </p:nvSpPr>
            <p:spPr>
              <a:xfrm>
                <a:off x="2623907" y="1749775"/>
                <a:ext cx="273000" cy="273000"/>
              </a:xfrm>
              <a:prstGeom prst="diamond">
                <a:avLst/>
              </a:prstGeom>
              <a:solidFill>
                <a:srgbClr val="5F7D95"/>
              </a:solidFill>
              <a:ln>
                <a:noFill/>
              </a:ln>
            </p:spPr>
            <p:txBody>
              <a:bodyPr spcFirstLastPara="1" wrap="square" lIns="121900" tIns="121900" rIns="121900" bIns="121900" anchor="ctr" anchorCtr="0">
                <a:noAutofit/>
              </a:bodyPr>
              <a:lstStyle/>
              <a:p>
                <a:endParaRPr sz="2400"/>
              </a:p>
            </p:txBody>
          </p:sp>
          <p:sp>
            <p:nvSpPr>
              <p:cNvPr id="8568" name="Google Shape;8568;p75"/>
              <p:cNvSpPr/>
              <p:nvPr/>
            </p:nvSpPr>
            <p:spPr>
              <a:xfrm>
                <a:off x="2896718" y="1749775"/>
                <a:ext cx="273000" cy="273000"/>
              </a:xfrm>
              <a:prstGeom prst="diamond">
                <a:avLst/>
              </a:prstGeom>
              <a:solidFill>
                <a:srgbClr val="5F7D95"/>
              </a:solidFill>
              <a:ln>
                <a:noFill/>
              </a:ln>
            </p:spPr>
            <p:txBody>
              <a:bodyPr spcFirstLastPara="1" wrap="square" lIns="121900" tIns="121900" rIns="121900" bIns="121900" anchor="ctr" anchorCtr="0">
                <a:noAutofit/>
              </a:bodyPr>
              <a:lstStyle/>
              <a:p>
                <a:endParaRPr sz="2400"/>
              </a:p>
            </p:txBody>
          </p:sp>
          <p:sp>
            <p:nvSpPr>
              <p:cNvPr id="8569" name="Google Shape;8569;p75"/>
              <p:cNvSpPr/>
              <p:nvPr/>
            </p:nvSpPr>
            <p:spPr>
              <a:xfrm>
                <a:off x="3169529" y="1749775"/>
                <a:ext cx="273000" cy="273000"/>
              </a:xfrm>
              <a:prstGeom prst="diamond">
                <a:avLst/>
              </a:prstGeom>
              <a:solidFill>
                <a:srgbClr val="5F7D95"/>
              </a:solidFill>
              <a:ln>
                <a:noFill/>
              </a:ln>
            </p:spPr>
            <p:txBody>
              <a:bodyPr spcFirstLastPara="1" wrap="square" lIns="121900" tIns="121900" rIns="121900" bIns="121900" anchor="ctr" anchorCtr="0">
                <a:noAutofit/>
              </a:bodyPr>
              <a:lstStyle/>
              <a:p>
                <a:endParaRPr sz="2400"/>
              </a:p>
            </p:txBody>
          </p:sp>
        </p:grpSp>
        <p:grpSp>
          <p:nvGrpSpPr>
            <p:cNvPr id="8570" name="Google Shape;8570;p75"/>
            <p:cNvGrpSpPr/>
            <p:nvPr/>
          </p:nvGrpSpPr>
          <p:grpSpPr>
            <a:xfrm>
              <a:off x="2623904" y="2027936"/>
              <a:ext cx="1364245" cy="273000"/>
              <a:chOff x="2623904" y="2027936"/>
              <a:chExt cx="1364245" cy="273000"/>
            </a:xfrm>
          </p:grpSpPr>
          <p:sp>
            <p:nvSpPr>
              <p:cNvPr id="8571" name="Google Shape;8571;p75"/>
              <p:cNvSpPr/>
              <p:nvPr/>
            </p:nvSpPr>
            <p:spPr>
              <a:xfrm>
                <a:off x="2623904" y="2027936"/>
                <a:ext cx="273000" cy="273000"/>
              </a:xfrm>
              <a:prstGeom prst="diamond">
                <a:avLst/>
              </a:prstGeom>
              <a:solidFill>
                <a:srgbClr val="5F7D95"/>
              </a:solidFill>
              <a:ln>
                <a:noFill/>
              </a:ln>
            </p:spPr>
            <p:txBody>
              <a:bodyPr spcFirstLastPara="1" wrap="square" lIns="121900" tIns="121900" rIns="121900" bIns="121900" anchor="ctr" anchorCtr="0">
                <a:noAutofit/>
              </a:bodyPr>
              <a:lstStyle/>
              <a:p>
                <a:endParaRPr sz="2400"/>
              </a:p>
            </p:txBody>
          </p:sp>
          <p:sp>
            <p:nvSpPr>
              <p:cNvPr id="8572" name="Google Shape;8572;p75"/>
              <p:cNvSpPr/>
              <p:nvPr/>
            </p:nvSpPr>
            <p:spPr>
              <a:xfrm>
                <a:off x="2896716" y="2027936"/>
                <a:ext cx="273000" cy="273000"/>
              </a:xfrm>
              <a:prstGeom prst="diamond">
                <a:avLst/>
              </a:prstGeom>
              <a:solidFill>
                <a:srgbClr val="5F7D95"/>
              </a:solidFill>
              <a:ln>
                <a:noFill/>
              </a:ln>
            </p:spPr>
            <p:txBody>
              <a:bodyPr spcFirstLastPara="1" wrap="square" lIns="121900" tIns="121900" rIns="121900" bIns="121900" anchor="ctr" anchorCtr="0">
                <a:noAutofit/>
              </a:bodyPr>
              <a:lstStyle/>
              <a:p>
                <a:endParaRPr sz="2400"/>
              </a:p>
            </p:txBody>
          </p:sp>
          <p:sp>
            <p:nvSpPr>
              <p:cNvPr id="8573" name="Google Shape;8573;p75"/>
              <p:cNvSpPr/>
              <p:nvPr/>
            </p:nvSpPr>
            <p:spPr>
              <a:xfrm>
                <a:off x="3169527" y="2027936"/>
                <a:ext cx="273000" cy="273000"/>
              </a:xfrm>
              <a:prstGeom prst="diamond">
                <a:avLst/>
              </a:prstGeom>
              <a:solidFill>
                <a:srgbClr val="5F7D95"/>
              </a:solidFill>
              <a:ln>
                <a:noFill/>
              </a:ln>
            </p:spPr>
            <p:txBody>
              <a:bodyPr spcFirstLastPara="1" wrap="square" lIns="121900" tIns="121900" rIns="121900" bIns="121900" anchor="ctr" anchorCtr="0">
                <a:noAutofit/>
              </a:bodyPr>
              <a:lstStyle/>
              <a:p>
                <a:endParaRPr sz="2400"/>
              </a:p>
            </p:txBody>
          </p:sp>
          <p:sp>
            <p:nvSpPr>
              <p:cNvPr id="8574" name="Google Shape;8574;p75"/>
              <p:cNvSpPr/>
              <p:nvPr/>
            </p:nvSpPr>
            <p:spPr>
              <a:xfrm>
                <a:off x="3442338" y="2027936"/>
                <a:ext cx="273000" cy="273000"/>
              </a:xfrm>
              <a:prstGeom prst="diamond">
                <a:avLst/>
              </a:prstGeom>
              <a:solidFill>
                <a:srgbClr val="5F7D95"/>
              </a:solidFill>
              <a:ln>
                <a:noFill/>
              </a:ln>
            </p:spPr>
            <p:txBody>
              <a:bodyPr spcFirstLastPara="1" wrap="square" lIns="121900" tIns="121900" rIns="121900" bIns="121900" anchor="ctr" anchorCtr="0">
                <a:noAutofit/>
              </a:bodyPr>
              <a:lstStyle/>
              <a:p>
                <a:endParaRPr sz="2400"/>
              </a:p>
            </p:txBody>
          </p:sp>
          <p:sp>
            <p:nvSpPr>
              <p:cNvPr id="8575" name="Google Shape;8575;p75"/>
              <p:cNvSpPr/>
              <p:nvPr/>
            </p:nvSpPr>
            <p:spPr>
              <a:xfrm>
                <a:off x="3715149" y="2027936"/>
                <a:ext cx="273000" cy="273000"/>
              </a:xfrm>
              <a:prstGeom prst="diamond">
                <a:avLst/>
              </a:prstGeom>
              <a:solidFill>
                <a:srgbClr val="5F7D95"/>
              </a:solidFill>
              <a:ln>
                <a:noFill/>
              </a:ln>
            </p:spPr>
            <p:txBody>
              <a:bodyPr spcFirstLastPara="1" wrap="square" lIns="121900" tIns="121900" rIns="121900" bIns="121900" anchor="ctr" anchorCtr="0">
                <a:noAutofit/>
              </a:bodyPr>
              <a:lstStyle/>
              <a:p>
                <a:endParaRPr sz="2400"/>
              </a:p>
            </p:txBody>
          </p:sp>
        </p:grpSp>
      </p:grpSp>
      <p:grpSp>
        <p:nvGrpSpPr>
          <p:cNvPr id="8576" name="Google Shape;8576;p75"/>
          <p:cNvGrpSpPr/>
          <p:nvPr/>
        </p:nvGrpSpPr>
        <p:grpSpPr>
          <a:xfrm>
            <a:off x="3456942" y="3258924"/>
            <a:ext cx="1850055" cy="212165"/>
            <a:chOff x="3200660" y="2180272"/>
            <a:chExt cx="2563824" cy="378237"/>
          </a:xfrm>
        </p:grpSpPr>
        <p:sp>
          <p:nvSpPr>
            <p:cNvPr id="8577" name="Google Shape;8577;p75"/>
            <p:cNvSpPr/>
            <p:nvPr/>
          </p:nvSpPr>
          <p:spPr>
            <a:xfrm>
              <a:off x="3200660" y="2180272"/>
              <a:ext cx="108240" cy="378237"/>
            </a:xfrm>
            <a:custGeom>
              <a:avLst/>
              <a:gdLst/>
              <a:ahLst/>
              <a:cxnLst/>
              <a:rect l="l" t="t" r="r" b="b"/>
              <a:pathLst>
                <a:path w="8543" h="37890" extrusionOk="0">
                  <a:moveTo>
                    <a:pt x="606" y="1"/>
                  </a:moveTo>
                  <a:cubicBezTo>
                    <a:pt x="276" y="1"/>
                    <a:pt x="0" y="263"/>
                    <a:pt x="0" y="607"/>
                  </a:cubicBezTo>
                  <a:lnTo>
                    <a:pt x="0" y="37270"/>
                  </a:lnTo>
                  <a:cubicBezTo>
                    <a:pt x="0" y="37614"/>
                    <a:pt x="276" y="37890"/>
                    <a:pt x="606" y="37890"/>
                  </a:cubicBezTo>
                  <a:lnTo>
                    <a:pt x="7922" y="37890"/>
                  </a:lnTo>
                  <a:cubicBezTo>
                    <a:pt x="8267" y="37890"/>
                    <a:pt x="8542" y="37614"/>
                    <a:pt x="8542" y="37270"/>
                  </a:cubicBezTo>
                  <a:lnTo>
                    <a:pt x="8542" y="607"/>
                  </a:lnTo>
                  <a:cubicBezTo>
                    <a:pt x="8542" y="263"/>
                    <a:pt x="8267" y="1"/>
                    <a:pt x="7922" y="1"/>
                  </a:cubicBezTo>
                  <a:close/>
                </a:path>
              </a:pathLst>
            </a:custGeom>
            <a:solidFill>
              <a:srgbClr val="869FB2"/>
            </a:solid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78" name="Google Shape;8578;p75"/>
            <p:cNvSpPr/>
            <p:nvPr/>
          </p:nvSpPr>
          <p:spPr>
            <a:xfrm>
              <a:off x="3345104" y="2180272"/>
              <a:ext cx="108240" cy="378237"/>
            </a:xfrm>
            <a:custGeom>
              <a:avLst/>
              <a:gdLst/>
              <a:ahLst/>
              <a:cxnLst/>
              <a:rect l="l" t="t" r="r" b="b"/>
              <a:pathLst>
                <a:path w="8543" h="37890" extrusionOk="0">
                  <a:moveTo>
                    <a:pt x="607" y="1"/>
                  </a:moveTo>
                  <a:cubicBezTo>
                    <a:pt x="262" y="1"/>
                    <a:pt x="0" y="263"/>
                    <a:pt x="0" y="607"/>
                  </a:cubicBezTo>
                  <a:lnTo>
                    <a:pt x="0" y="37270"/>
                  </a:lnTo>
                  <a:cubicBezTo>
                    <a:pt x="0" y="37614"/>
                    <a:pt x="262" y="37890"/>
                    <a:pt x="607" y="37890"/>
                  </a:cubicBezTo>
                  <a:lnTo>
                    <a:pt x="7923" y="37890"/>
                  </a:lnTo>
                  <a:cubicBezTo>
                    <a:pt x="8267" y="37890"/>
                    <a:pt x="8543" y="37614"/>
                    <a:pt x="8543" y="37270"/>
                  </a:cubicBezTo>
                  <a:lnTo>
                    <a:pt x="8543" y="607"/>
                  </a:lnTo>
                  <a:cubicBezTo>
                    <a:pt x="8543" y="263"/>
                    <a:pt x="8267" y="1"/>
                    <a:pt x="7923" y="1"/>
                  </a:cubicBezTo>
                  <a:close/>
                </a:path>
              </a:pathLst>
            </a:custGeom>
            <a:solidFill>
              <a:srgbClr val="869FB2"/>
            </a:solid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79" name="Google Shape;8579;p75"/>
            <p:cNvSpPr/>
            <p:nvPr/>
          </p:nvSpPr>
          <p:spPr>
            <a:xfrm>
              <a:off x="3489548" y="2180272"/>
              <a:ext cx="108240" cy="378237"/>
            </a:xfrm>
            <a:custGeom>
              <a:avLst/>
              <a:gdLst/>
              <a:ahLst/>
              <a:cxnLst/>
              <a:rect l="l" t="t" r="r" b="b"/>
              <a:pathLst>
                <a:path w="8543" h="37890" extrusionOk="0">
                  <a:moveTo>
                    <a:pt x="621" y="1"/>
                  </a:moveTo>
                  <a:cubicBezTo>
                    <a:pt x="276" y="1"/>
                    <a:pt x="1" y="263"/>
                    <a:pt x="1" y="607"/>
                  </a:cubicBezTo>
                  <a:lnTo>
                    <a:pt x="1" y="37270"/>
                  </a:lnTo>
                  <a:cubicBezTo>
                    <a:pt x="1" y="37614"/>
                    <a:pt x="276" y="37890"/>
                    <a:pt x="621" y="37890"/>
                  </a:cubicBezTo>
                  <a:lnTo>
                    <a:pt x="7937" y="37890"/>
                  </a:lnTo>
                  <a:cubicBezTo>
                    <a:pt x="8281" y="37890"/>
                    <a:pt x="8543" y="37614"/>
                    <a:pt x="8543" y="37270"/>
                  </a:cubicBezTo>
                  <a:lnTo>
                    <a:pt x="8543" y="607"/>
                  </a:lnTo>
                  <a:cubicBezTo>
                    <a:pt x="8543" y="263"/>
                    <a:pt x="8281" y="1"/>
                    <a:pt x="7937" y="1"/>
                  </a:cubicBezTo>
                  <a:close/>
                </a:path>
              </a:pathLst>
            </a:custGeom>
            <a:solidFill>
              <a:srgbClr val="869FB2"/>
            </a:solid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80" name="Google Shape;8580;p75"/>
            <p:cNvSpPr/>
            <p:nvPr/>
          </p:nvSpPr>
          <p:spPr>
            <a:xfrm>
              <a:off x="3633992" y="2180272"/>
              <a:ext cx="108252" cy="378237"/>
            </a:xfrm>
            <a:custGeom>
              <a:avLst/>
              <a:gdLst/>
              <a:ahLst/>
              <a:cxnLst/>
              <a:rect l="l" t="t" r="r" b="b"/>
              <a:pathLst>
                <a:path w="8544" h="37890" extrusionOk="0">
                  <a:moveTo>
                    <a:pt x="621" y="1"/>
                  </a:moveTo>
                  <a:cubicBezTo>
                    <a:pt x="277" y="1"/>
                    <a:pt x="1" y="277"/>
                    <a:pt x="1" y="607"/>
                  </a:cubicBezTo>
                  <a:lnTo>
                    <a:pt x="1" y="37270"/>
                  </a:lnTo>
                  <a:cubicBezTo>
                    <a:pt x="1" y="37614"/>
                    <a:pt x="277" y="37890"/>
                    <a:pt x="621" y="37890"/>
                  </a:cubicBezTo>
                  <a:lnTo>
                    <a:pt x="7937" y="37890"/>
                  </a:lnTo>
                  <a:cubicBezTo>
                    <a:pt x="8268" y="37890"/>
                    <a:pt x="8543" y="37614"/>
                    <a:pt x="8543" y="37270"/>
                  </a:cubicBezTo>
                  <a:lnTo>
                    <a:pt x="8543" y="607"/>
                  </a:lnTo>
                  <a:cubicBezTo>
                    <a:pt x="8543" y="277"/>
                    <a:pt x="8268" y="1"/>
                    <a:pt x="7937" y="1"/>
                  </a:cubicBezTo>
                  <a:close/>
                </a:path>
              </a:pathLst>
            </a:custGeom>
            <a:solidFill>
              <a:srgbClr val="869FB2"/>
            </a:solid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81" name="Google Shape;8581;p75"/>
            <p:cNvSpPr/>
            <p:nvPr/>
          </p:nvSpPr>
          <p:spPr>
            <a:xfrm>
              <a:off x="3778448" y="2180272"/>
              <a:ext cx="108240" cy="378097"/>
            </a:xfrm>
            <a:custGeom>
              <a:avLst/>
              <a:gdLst/>
              <a:ahLst/>
              <a:cxnLst/>
              <a:rect l="l" t="t" r="r" b="b"/>
              <a:pathLst>
                <a:path w="8543" h="37876" extrusionOk="0">
                  <a:moveTo>
                    <a:pt x="606" y="1"/>
                  </a:moveTo>
                  <a:cubicBezTo>
                    <a:pt x="276" y="1"/>
                    <a:pt x="0" y="263"/>
                    <a:pt x="0" y="607"/>
                  </a:cubicBezTo>
                  <a:lnTo>
                    <a:pt x="0" y="37270"/>
                  </a:lnTo>
                  <a:cubicBezTo>
                    <a:pt x="0" y="37614"/>
                    <a:pt x="276" y="37876"/>
                    <a:pt x="606" y="37876"/>
                  </a:cubicBezTo>
                  <a:lnTo>
                    <a:pt x="7936" y="37876"/>
                  </a:lnTo>
                  <a:cubicBezTo>
                    <a:pt x="8267" y="37876"/>
                    <a:pt x="8542" y="37614"/>
                    <a:pt x="8542" y="37270"/>
                  </a:cubicBezTo>
                  <a:lnTo>
                    <a:pt x="8542" y="607"/>
                  </a:lnTo>
                  <a:cubicBezTo>
                    <a:pt x="8542" y="263"/>
                    <a:pt x="8267" y="1"/>
                    <a:pt x="7936" y="1"/>
                  </a:cubicBezTo>
                  <a:close/>
                </a:path>
              </a:pathLst>
            </a:custGeom>
            <a:solidFill>
              <a:srgbClr val="869FB2"/>
            </a:solid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82" name="Google Shape;8582;p75"/>
            <p:cNvSpPr/>
            <p:nvPr/>
          </p:nvSpPr>
          <p:spPr>
            <a:xfrm>
              <a:off x="3922892" y="2180272"/>
              <a:ext cx="108240" cy="378237"/>
            </a:xfrm>
            <a:custGeom>
              <a:avLst/>
              <a:gdLst/>
              <a:ahLst/>
              <a:cxnLst/>
              <a:rect l="l" t="t" r="r" b="b"/>
              <a:pathLst>
                <a:path w="8543" h="37890" extrusionOk="0">
                  <a:moveTo>
                    <a:pt x="607" y="1"/>
                  </a:moveTo>
                  <a:cubicBezTo>
                    <a:pt x="276" y="1"/>
                    <a:pt x="0" y="277"/>
                    <a:pt x="0" y="607"/>
                  </a:cubicBezTo>
                  <a:lnTo>
                    <a:pt x="0" y="37270"/>
                  </a:lnTo>
                  <a:cubicBezTo>
                    <a:pt x="0" y="37614"/>
                    <a:pt x="276" y="37890"/>
                    <a:pt x="607" y="37890"/>
                  </a:cubicBezTo>
                  <a:lnTo>
                    <a:pt x="7923" y="37890"/>
                  </a:lnTo>
                  <a:cubicBezTo>
                    <a:pt x="8267" y="37890"/>
                    <a:pt x="8543" y="37614"/>
                    <a:pt x="8543" y="37270"/>
                  </a:cubicBezTo>
                  <a:lnTo>
                    <a:pt x="8543" y="607"/>
                  </a:lnTo>
                  <a:cubicBezTo>
                    <a:pt x="8543" y="277"/>
                    <a:pt x="8267" y="1"/>
                    <a:pt x="7923" y="1"/>
                  </a:cubicBezTo>
                  <a:close/>
                </a:path>
              </a:pathLst>
            </a:custGeom>
            <a:solidFill>
              <a:srgbClr val="869FB2"/>
            </a:solid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83" name="Google Shape;8583;p75"/>
            <p:cNvSpPr/>
            <p:nvPr/>
          </p:nvSpPr>
          <p:spPr>
            <a:xfrm>
              <a:off x="4067336" y="2180272"/>
              <a:ext cx="108240" cy="378237"/>
            </a:xfrm>
            <a:custGeom>
              <a:avLst/>
              <a:gdLst/>
              <a:ahLst/>
              <a:cxnLst/>
              <a:rect l="l" t="t" r="r" b="b"/>
              <a:pathLst>
                <a:path w="8543" h="37890" extrusionOk="0">
                  <a:moveTo>
                    <a:pt x="607" y="1"/>
                  </a:moveTo>
                  <a:cubicBezTo>
                    <a:pt x="262" y="1"/>
                    <a:pt x="1" y="263"/>
                    <a:pt x="1" y="607"/>
                  </a:cubicBezTo>
                  <a:lnTo>
                    <a:pt x="1" y="37270"/>
                  </a:lnTo>
                  <a:cubicBezTo>
                    <a:pt x="1" y="37614"/>
                    <a:pt x="262" y="37890"/>
                    <a:pt x="607" y="37890"/>
                  </a:cubicBezTo>
                  <a:lnTo>
                    <a:pt x="7923" y="37890"/>
                  </a:lnTo>
                  <a:cubicBezTo>
                    <a:pt x="8267" y="37890"/>
                    <a:pt x="8543" y="37614"/>
                    <a:pt x="8543" y="37270"/>
                  </a:cubicBezTo>
                  <a:lnTo>
                    <a:pt x="8543" y="607"/>
                  </a:lnTo>
                  <a:cubicBezTo>
                    <a:pt x="8543" y="263"/>
                    <a:pt x="8267" y="1"/>
                    <a:pt x="7923" y="1"/>
                  </a:cubicBezTo>
                  <a:close/>
                </a:path>
              </a:pathLst>
            </a:custGeom>
            <a:solidFill>
              <a:srgbClr val="869FB2"/>
            </a:solid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84" name="Google Shape;8584;p75"/>
            <p:cNvSpPr/>
            <p:nvPr/>
          </p:nvSpPr>
          <p:spPr>
            <a:xfrm>
              <a:off x="4211780" y="2180272"/>
              <a:ext cx="108252" cy="378237"/>
            </a:xfrm>
            <a:custGeom>
              <a:avLst/>
              <a:gdLst/>
              <a:ahLst/>
              <a:cxnLst/>
              <a:rect l="l" t="t" r="r" b="b"/>
              <a:pathLst>
                <a:path w="8544" h="37890" extrusionOk="0">
                  <a:moveTo>
                    <a:pt x="621" y="1"/>
                  </a:moveTo>
                  <a:cubicBezTo>
                    <a:pt x="276" y="1"/>
                    <a:pt x="1" y="277"/>
                    <a:pt x="1" y="607"/>
                  </a:cubicBezTo>
                  <a:lnTo>
                    <a:pt x="1" y="37270"/>
                  </a:lnTo>
                  <a:cubicBezTo>
                    <a:pt x="1" y="37614"/>
                    <a:pt x="276" y="37890"/>
                    <a:pt x="621" y="37890"/>
                  </a:cubicBezTo>
                  <a:lnTo>
                    <a:pt x="7937" y="37890"/>
                  </a:lnTo>
                  <a:cubicBezTo>
                    <a:pt x="8281" y="37890"/>
                    <a:pt x="8543" y="37614"/>
                    <a:pt x="8543" y="37270"/>
                  </a:cubicBezTo>
                  <a:lnTo>
                    <a:pt x="8543" y="607"/>
                  </a:lnTo>
                  <a:cubicBezTo>
                    <a:pt x="8543" y="277"/>
                    <a:pt x="8281" y="1"/>
                    <a:pt x="7937" y="1"/>
                  </a:cubicBezTo>
                  <a:close/>
                </a:path>
              </a:pathLst>
            </a:custGeom>
            <a:solidFill>
              <a:srgbClr val="869FB2"/>
            </a:solid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85" name="Google Shape;8585;p75"/>
            <p:cNvSpPr/>
            <p:nvPr/>
          </p:nvSpPr>
          <p:spPr>
            <a:xfrm>
              <a:off x="4356236" y="2180272"/>
              <a:ext cx="108240" cy="378097"/>
            </a:xfrm>
            <a:custGeom>
              <a:avLst/>
              <a:gdLst/>
              <a:ahLst/>
              <a:cxnLst/>
              <a:rect l="l" t="t" r="r" b="b"/>
              <a:pathLst>
                <a:path w="8543" h="37876" extrusionOk="0">
                  <a:moveTo>
                    <a:pt x="620" y="1"/>
                  </a:moveTo>
                  <a:cubicBezTo>
                    <a:pt x="276" y="1"/>
                    <a:pt x="0" y="263"/>
                    <a:pt x="0" y="607"/>
                  </a:cubicBezTo>
                  <a:lnTo>
                    <a:pt x="0" y="37270"/>
                  </a:lnTo>
                  <a:cubicBezTo>
                    <a:pt x="0" y="37614"/>
                    <a:pt x="276" y="37876"/>
                    <a:pt x="620" y="37876"/>
                  </a:cubicBezTo>
                  <a:lnTo>
                    <a:pt x="7936" y="37876"/>
                  </a:lnTo>
                  <a:cubicBezTo>
                    <a:pt x="8267" y="37876"/>
                    <a:pt x="8542" y="37614"/>
                    <a:pt x="8542" y="37270"/>
                  </a:cubicBezTo>
                  <a:lnTo>
                    <a:pt x="8542" y="607"/>
                  </a:lnTo>
                  <a:cubicBezTo>
                    <a:pt x="8542" y="263"/>
                    <a:pt x="8267" y="1"/>
                    <a:pt x="7936" y="1"/>
                  </a:cubicBezTo>
                  <a:close/>
                </a:path>
              </a:pathLst>
            </a:custGeom>
            <a:solidFill>
              <a:srgbClr val="869FB2"/>
            </a:solid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86" name="Google Shape;8586;p75"/>
            <p:cNvSpPr/>
            <p:nvPr/>
          </p:nvSpPr>
          <p:spPr>
            <a:xfrm>
              <a:off x="4500680" y="2180272"/>
              <a:ext cx="108240" cy="378237"/>
            </a:xfrm>
            <a:custGeom>
              <a:avLst/>
              <a:gdLst/>
              <a:ahLst/>
              <a:cxnLst/>
              <a:rect l="l" t="t" r="r" b="b"/>
              <a:pathLst>
                <a:path w="8543" h="37890" extrusionOk="0">
                  <a:moveTo>
                    <a:pt x="606" y="1"/>
                  </a:moveTo>
                  <a:cubicBezTo>
                    <a:pt x="276" y="1"/>
                    <a:pt x="0" y="277"/>
                    <a:pt x="0" y="607"/>
                  </a:cubicBezTo>
                  <a:lnTo>
                    <a:pt x="0" y="37270"/>
                  </a:lnTo>
                  <a:cubicBezTo>
                    <a:pt x="0" y="37614"/>
                    <a:pt x="276" y="37890"/>
                    <a:pt x="606" y="37890"/>
                  </a:cubicBezTo>
                  <a:lnTo>
                    <a:pt x="7936" y="37890"/>
                  </a:lnTo>
                  <a:cubicBezTo>
                    <a:pt x="8267" y="37890"/>
                    <a:pt x="8542" y="37614"/>
                    <a:pt x="8542" y="37270"/>
                  </a:cubicBezTo>
                  <a:lnTo>
                    <a:pt x="8542" y="607"/>
                  </a:lnTo>
                  <a:cubicBezTo>
                    <a:pt x="8542" y="277"/>
                    <a:pt x="8267" y="1"/>
                    <a:pt x="7936" y="1"/>
                  </a:cubicBezTo>
                  <a:close/>
                </a:path>
              </a:pathLst>
            </a:custGeom>
            <a:solidFill>
              <a:srgbClr val="869FB2"/>
            </a:solid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87" name="Google Shape;8587;p75"/>
            <p:cNvSpPr/>
            <p:nvPr/>
          </p:nvSpPr>
          <p:spPr>
            <a:xfrm>
              <a:off x="4645124" y="2180272"/>
              <a:ext cx="108240" cy="378097"/>
            </a:xfrm>
            <a:custGeom>
              <a:avLst/>
              <a:gdLst/>
              <a:ahLst/>
              <a:cxnLst/>
              <a:rect l="l" t="t" r="r" b="b"/>
              <a:pathLst>
                <a:path w="8543" h="37876" extrusionOk="0">
                  <a:moveTo>
                    <a:pt x="607" y="1"/>
                  </a:moveTo>
                  <a:cubicBezTo>
                    <a:pt x="276" y="1"/>
                    <a:pt x="0" y="263"/>
                    <a:pt x="0" y="607"/>
                  </a:cubicBezTo>
                  <a:lnTo>
                    <a:pt x="0" y="37270"/>
                  </a:lnTo>
                  <a:cubicBezTo>
                    <a:pt x="0" y="37614"/>
                    <a:pt x="276" y="37876"/>
                    <a:pt x="607" y="37876"/>
                  </a:cubicBezTo>
                  <a:lnTo>
                    <a:pt x="7936" y="37876"/>
                  </a:lnTo>
                  <a:cubicBezTo>
                    <a:pt x="8267" y="37876"/>
                    <a:pt x="8543" y="37614"/>
                    <a:pt x="8543" y="37270"/>
                  </a:cubicBezTo>
                  <a:lnTo>
                    <a:pt x="8543" y="607"/>
                  </a:lnTo>
                  <a:cubicBezTo>
                    <a:pt x="8543" y="263"/>
                    <a:pt x="8267" y="1"/>
                    <a:pt x="7936" y="1"/>
                  </a:cubicBezTo>
                  <a:close/>
                </a:path>
              </a:pathLst>
            </a:custGeom>
            <a:solidFill>
              <a:srgbClr val="869FB2"/>
            </a:solid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88" name="Google Shape;8588;p75"/>
            <p:cNvSpPr/>
            <p:nvPr/>
          </p:nvSpPr>
          <p:spPr>
            <a:xfrm>
              <a:off x="4789568" y="2180272"/>
              <a:ext cx="108240" cy="378237"/>
            </a:xfrm>
            <a:custGeom>
              <a:avLst/>
              <a:gdLst/>
              <a:ahLst/>
              <a:cxnLst/>
              <a:rect l="l" t="t" r="r" b="b"/>
              <a:pathLst>
                <a:path w="8543" h="37890" extrusionOk="0">
                  <a:moveTo>
                    <a:pt x="607" y="1"/>
                  </a:moveTo>
                  <a:cubicBezTo>
                    <a:pt x="262" y="1"/>
                    <a:pt x="1" y="277"/>
                    <a:pt x="1" y="607"/>
                  </a:cubicBezTo>
                  <a:lnTo>
                    <a:pt x="1" y="37270"/>
                  </a:lnTo>
                  <a:cubicBezTo>
                    <a:pt x="1" y="37614"/>
                    <a:pt x="262" y="37890"/>
                    <a:pt x="607" y="37890"/>
                  </a:cubicBezTo>
                  <a:lnTo>
                    <a:pt x="7923" y="37890"/>
                  </a:lnTo>
                  <a:cubicBezTo>
                    <a:pt x="8267" y="37890"/>
                    <a:pt x="8543" y="37614"/>
                    <a:pt x="8543" y="37270"/>
                  </a:cubicBezTo>
                  <a:lnTo>
                    <a:pt x="8543" y="607"/>
                  </a:lnTo>
                  <a:cubicBezTo>
                    <a:pt x="8543" y="277"/>
                    <a:pt x="8267" y="1"/>
                    <a:pt x="7923" y="1"/>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89" name="Google Shape;8589;p75"/>
            <p:cNvSpPr/>
            <p:nvPr/>
          </p:nvSpPr>
          <p:spPr>
            <a:xfrm>
              <a:off x="4934012" y="2180272"/>
              <a:ext cx="108240" cy="378237"/>
            </a:xfrm>
            <a:custGeom>
              <a:avLst/>
              <a:gdLst/>
              <a:ahLst/>
              <a:cxnLst/>
              <a:rect l="l" t="t" r="r" b="b"/>
              <a:pathLst>
                <a:path w="8543" h="37890" extrusionOk="0">
                  <a:moveTo>
                    <a:pt x="607" y="1"/>
                  </a:moveTo>
                  <a:cubicBezTo>
                    <a:pt x="263" y="1"/>
                    <a:pt x="1" y="263"/>
                    <a:pt x="1" y="607"/>
                  </a:cubicBezTo>
                  <a:lnTo>
                    <a:pt x="1" y="37270"/>
                  </a:lnTo>
                  <a:cubicBezTo>
                    <a:pt x="1" y="37614"/>
                    <a:pt x="263" y="37890"/>
                    <a:pt x="607" y="37890"/>
                  </a:cubicBezTo>
                  <a:lnTo>
                    <a:pt x="7923" y="37890"/>
                  </a:lnTo>
                  <a:cubicBezTo>
                    <a:pt x="8267" y="37890"/>
                    <a:pt x="8543" y="37614"/>
                    <a:pt x="8543" y="37270"/>
                  </a:cubicBezTo>
                  <a:lnTo>
                    <a:pt x="8543" y="607"/>
                  </a:lnTo>
                  <a:cubicBezTo>
                    <a:pt x="8543" y="263"/>
                    <a:pt x="8267" y="1"/>
                    <a:pt x="7923" y="1"/>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90" name="Google Shape;8590;p75"/>
            <p:cNvSpPr/>
            <p:nvPr/>
          </p:nvSpPr>
          <p:spPr>
            <a:xfrm>
              <a:off x="5078456" y="2180272"/>
              <a:ext cx="108240" cy="378237"/>
            </a:xfrm>
            <a:custGeom>
              <a:avLst/>
              <a:gdLst/>
              <a:ahLst/>
              <a:cxnLst/>
              <a:rect l="l" t="t" r="r" b="b"/>
              <a:pathLst>
                <a:path w="8543" h="37890" extrusionOk="0">
                  <a:moveTo>
                    <a:pt x="620" y="1"/>
                  </a:moveTo>
                  <a:cubicBezTo>
                    <a:pt x="276" y="1"/>
                    <a:pt x="0" y="277"/>
                    <a:pt x="0" y="607"/>
                  </a:cubicBezTo>
                  <a:lnTo>
                    <a:pt x="0" y="37270"/>
                  </a:lnTo>
                  <a:cubicBezTo>
                    <a:pt x="0" y="37614"/>
                    <a:pt x="276" y="37890"/>
                    <a:pt x="620" y="37890"/>
                  </a:cubicBezTo>
                  <a:lnTo>
                    <a:pt x="7936" y="37890"/>
                  </a:lnTo>
                  <a:cubicBezTo>
                    <a:pt x="8267" y="37890"/>
                    <a:pt x="8542" y="37614"/>
                    <a:pt x="8542" y="37270"/>
                  </a:cubicBezTo>
                  <a:lnTo>
                    <a:pt x="8542" y="607"/>
                  </a:lnTo>
                  <a:cubicBezTo>
                    <a:pt x="8542" y="277"/>
                    <a:pt x="8267" y="1"/>
                    <a:pt x="7936" y="1"/>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91" name="Google Shape;8591;p75"/>
            <p:cNvSpPr/>
            <p:nvPr/>
          </p:nvSpPr>
          <p:spPr>
            <a:xfrm>
              <a:off x="5222900" y="2180272"/>
              <a:ext cx="108240" cy="378237"/>
            </a:xfrm>
            <a:custGeom>
              <a:avLst/>
              <a:gdLst/>
              <a:ahLst/>
              <a:cxnLst/>
              <a:rect l="l" t="t" r="r" b="b"/>
              <a:pathLst>
                <a:path w="8543" h="37890" extrusionOk="0">
                  <a:moveTo>
                    <a:pt x="620" y="1"/>
                  </a:moveTo>
                  <a:cubicBezTo>
                    <a:pt x="276" y="1"/>
                    <a:pt x="0" y="263"/>
                    <a:pt x="0" y="607"/>
                  </a:cubicBezTo>
                  <a:lnTo>
                    <a:pt x="0" y="37270"/>
                  </a:lnTo>
                  <a:cubicBezTo>
                    <a:pt x="0" y="37614"/>
                    <a:pt x="276" y="37890"/>
                    <a:pt x="620" y="37890"/>
                  </a:cubicBezTo>
                  <a:lnTo>
                    <a:pt x="7936" y="37890"/>
                  </a:lnTo>
                  <a:cubicBezTo>
                    <a:pt x="8267" y="37890"/>
                    <a:pt x="8543" y="37614"/>
                    <a:pt x="8543" y="37270"/>
                  </a:cubicBezTo>
                  <a:lnTo>
                    <a:pt x="8543" y="607"/>
                  </a:lnTo>
                  <a:cubicBezTo>
                    <a:pt x="8543" y="263"/>
                    <a:pt x="8267" y="1"/>
                    <a:pt x="7936" y="1"/>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92" name="Google Shape;8592;p75"/>
            <p:cNvSpPr/>
            <p:nvPr/>
          </p:nvSpPr>
          <p:spPr>
            <a:xfrm>
              <a:off x="5367343" y="2180272"/>
              <a:ext cx="108240" cy="378237"/>
            </a:xfrm>
            <a:custGeom>
              <a:avLst/>
              <a:gdLst/>
              <a:ahLst/>
              <a:cxnLst/>
              <a:rect l="l" t="t" r="r" b="b"/>
              <a:pathLst>
                <a:path w="8543" h="37890" extrusionOk="0">
                  <a:moveTo>
                    <a:pt x="607" y="1"/>
                  </a:moveTo>
                  <a:cubicBezTo>
                    <a:pt x="276" y="1"/>
                    <a:pt x="1" y="277"/>
                    <a:pt x="1" y="607"/>
                  </a:cubicBezTo>
                  <a:lnTo>
                    <a:pt x="1" y="37270"/>
                  </a:lnTo>
                  <a:cubicBezTo>
                    <a:pt x="1" y="37614"/>
                    <a:pt x="276" y="37890"/>
                    <a:pt x="607" y="37890"/>
                  </a:cubicBezTo>
                  <a:lnTo>
                    <a:pt x="7937" y="37890"/>
                  </a:lnTo>
                  <a:cubicBezTo>
                    <a:pt x="8267" y="37890"/>
                    <a:pt x="8543" y="37614"/>
                    <a:pt x="8543" y="37270"/>
                  </a:cubicBezTo>
                  <a:lnTo>
                    <a:pt x="8543" y="607"/>
                  </a:lnTo>
                  <a:cubicBezTo>
                    <a:pt x="8543" y="277"/>
                    <a:pt x="8267" y="1"/>
                    <a:pt x="7937" y="1"/>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93" name="Google Shape;8593;p75"/>
            <p:cNvSpPr/>
            <p:nvPr/>
          </p:nvSpPr>
          <p:spPr>
            <a:xfrm>
              <a:off x="5511787" y="2180272"/>
              <a:ext cx="108240" cy="378097"/>
            </a:xfrm>
            <a:custGeom>
              <a:avLst/>
              <a:gdLst/>
              <a:ahLst/>
              <a:cxnLst/>
              <a:rect l="l" t="t" r="r" b="b"/>
              <a:pathLst>
                <a:path w="8543" h="37876" extrusionOk="0">
                  <a:moveTo>
                    <a:pt x="607" y="1"/>
                  </a:moveTo>
                  <a:cubicBezTo>
                    <a:pt x="276" y="1"/>
                    <a:pt x="1" y="263"/>
                    <a:pt x="1" y="607"/>
                  </a:cubicBezTo>
                  <a:lnTo>
                    <a:pt x="1" y="37270"/>
                  </a:lnTo>
                  <a:cubicBezTo>
                    <a:pt x="1" y="37614"/>
                    <a:pt x="276" y="37876"/>
                    <a:pt x="607" y="37876"/>
                  </a:cubicBezTo>
                  <a:lnTo>
                    <a:pt x="7923" y="37876"/>
                  </a:lnTo>
                  <a:cubicBezTo>
                    <a:pt x="8267" y="37876"/>
                    <a:pt x="8543" y="37614"/>
                    <a:pt x="8543" y="37270"/>
                  </a:cubicBezTo>
                  <a:lnTo>
                    <a:pt x="8543" y="607"/>
                  </a:lnTo>
                  <a:cubicBezTo>
                    <a:pt x="8543" y="263"/>
                    <a:pt x="8267" y="1"/>
                    <a:pt x="7923" y="1"/>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94" name="Google Shape;8594;p75"/>
            <p:cNvSpPr/>
            <p:nvPr/>
          </p:nvSpPr>
          <p:spPr>
            <a:xfrm>
              <a:off x="5656231" y="2180272"/>
              <a:ext cx="108252" cy="378237"/>
            </a:xfrm>
            <a:custGeom>
              <a:avLst/>
              <a:gdLst/>
              <a:ahLst/>
              <a:cxnLst/>
              <a:rect l="l" t="t" r="r" b="b"/>
              <a:pathLst>
                <a:path w="8544" h="37890" extrusionOk="0">
                  <a:moveTo>
                    <a:pt x="607" y="1"/>
                  </a:moveTo>
                  <a:cubicBezTo>
                    <a:pt x="263" y="1"/>
                    <a:pt x="1" y="277"/>
                    <a:pt x="1" y="607"/>
                  </a:cubicBezTo>
                  <a:lnTo>
                    <a:pt x="1" y="37270"/>
                  </a:lnTo>
                  <a:cubicBezTo>
                    <a:pt x="1" y="37614"/>
                    <a:pt x="263" y="37890"/>
                    <a:pt x="607" y="37890"/>
                  </a:cubicBezTo>
                  <a:lnTo>
                    <a:pt x="7923" y="37890"/>
                  </a:lnTo>
                  <a:cubicBezTo>
                    <a:pt x="8268" y="37890"/>
                    <a:pt x="8543" y="37614"/>
                    <a:pt x="8543" y="37270"/>
                  </a:cubicBezTo>
                  <a:lnTo>
                    <a:pt x="8543" y="607"/>
                  </a:lnTo>
                  <a:cubicBezTo>
                    <a:pt x="8543" y="277"/>
                    <a:pt x="8268" y="1"/>
                    <a:pt x="7923" y="1"/>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595" name="Google Shape;8595;p75"/>
          <p:cNvGrpSpPr/>
          <p:nvPr/>
        </p:nvGrpSpPr>
        <p:grpSpPr>
          <a:xfrm>
            <a:off x="3452308" y="3629358"/>
            <a:ext cx="1854003" cy="212833"/>
            <a:chOff x="3530150" y="2790075"/>
            <a:chExt cx="1962600" cy="225300"/>
          </a:xfrm>
        </p:grpSpPr>
        <p:sp>
          <p:nvSpPr>
            <p:cNvPr id="8596" name="Google Shape;8596;p75"/>
            <p:cNvSpPr/>
            <p:nvPr/>
          </p:nvSpPr>
          <p:spPr>
            <a:xfrm>
              <a:off x="3530150" y="2790075"/>
              <a:ext cx="1962600" cy="225300"/>
            </a:xfrm>
            <a:prstGeom prst="rec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597" name="Google Shape;8597;p75"/>
            <p:cNvSpPr/>
            <p:nvPr/>
          </p:nvSpPr>
          <p:spPr>
            <a:xfrm>
              <a:off x="3535069" y="2794464"/>
              <a:ext cx="1104900" cy="216900"/>
            </a:xfrm>
            <a:prstGeom prst="rect">
              <a:avLst/>
            </a:prstGeom>
            <a:solidFill>
              <a:srgbClr val="5F7D95"/>
            </a:solidFill>
            <a:ln>
              <a:noFill/>
            </a:ln>
          </p:spPr>
          <p:txBody>
            <a:bodyPr spcFirstLastPara="1" wrap="square" lIns="121900" tIns="121900" rIns="121900" bIns="121900" anchor="ctr" anchorCtr="0">
              <a:noAutofit/>
            </a:bodyPr>
            <a:lstStyle/>
            <a:p>
              <a:endParaRPr sz="2400"/>
            </a:p>
          </p:txBody>
        </p:sp>
      </p:grpSp>
      <p:grpSp>
        <p:nvGrpSpPr>
          <p:cNvPr id="8598" name="Google Shape;8598;p75"/>
          <p:cNvGrpSpPr/>
          <p:nvPr/>
        </p:nvGrpSpPr>
        <p:grpSpPr>
          <a:xfrm>
            <a:off x="3453179" y="4000459"/>
            <a:ext cx="1882172" cy="205015"/>
            <a:chOff x="3558802" y="4011427"/>
            <a:chExt cx="1866000" cy="111300"/>
          </a:xfrm>
        </p:grpSpPr>
        <p:sp>
          <p:nvSpPr>
            <p:cNvPr id="8599" name="Google Shape;8599;p75"/>
            <p:cNvSpPr/>
            <p:nvPr/>
          </p:nvSpPr>
          <p:spPr>
            <a:xfrm rot="5400000" flipH="1">
              <a:off x="4436152" y="3134077"/>
              <a:ext cx="111300" cy="1866000"/>
            </a:xfrm>
            <a:prstGeom prst="round2SameRect">
              <a:avLst>
                <a:gd name="adj1" fmla="val 50000"/>
                <a:gd name="adj2" fmla="val 50000"/>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600" name="Google Shape;8600;p75"/>
            <p:cNvSpPr/>
            <p:nvPr/>
          </p:nvSpPr>
          <p:spPr>
            <a:xfrm rot="5400000" flipH="1">
              <a:off x="4162472" y="3415277"/>
              <a:ext cx="104700" cy="1304700"/>
            </a:xfrm>
            <a:prstGeom prst="round2SameRect">
              <a:avLst>
                <a:gd name="adj1" fmla="val 50000"/>
                <a:gd name="adj2" fmla="val 50000"/>
              </a:avLst>
            </a:prstGeom>
            <a:solidFill>
              <a:srgbClr val="5F7D95"/>
            </a:solidFill>
            <a:ln>
              <a:noFill/>
            </a:ln>
          </p:spPr>
          <p:txBody>
            <a:bodyPr spcFirstLastPara="1" wrap="square" lIns="121900" tIns="121900" rIns="121900" bIns="121900" anchor="ctr" anchorCtr="0">
              <a:noAutofit/>
            </a:bodyPr>
            <a:lstStyle/>
            <a:p>
              <a:endParaRPr sz="2400"/>
            </a:p>
          </p:txBody>
        </p:sp>
      </p:grpSp>
      <p:grpSp>
        <p:nvGrpSpPr>
          <p:cNvPr id="8601" name="Google Shape;8601;p75"/>
          <p:cNvGrpSpPr/>
          <p:nvPr/>
        </p:nvGrpSpPr>
        <p:grpSpPr>
          <a:xfrm>
            <a:off x="3452769" y="2940993"/>
            <a:ext cx="1844671" cy="159665"/>
            <a:chOff x="3465975" y="2270276"/>
            <a:chExt cx="1986364" cy="171929"/>
          </a:xfrm>
        </p:grpSpPr>
        <p:sp>
          <p:nvSpPr>
            <p:cNvPr id="8602" name="Google Shape;8602;p75"/>
            <p:cNvSpPr/>
            <p:nvPr/>
          </p:nvSpPr>
          <p:spPr>
            <a:xfrm rot="-5400000">
              <a:off x="3725184" y="2270305"/>
              <a:ext cx="171900" cy="171900"/>
            </a:xfrm>
            <a:prstGeom prst="ellipse">
              <a:avLst/>
            </a:prstGeom>
            <a:solidFill>
              <a:srgbClr val="5F7D95"/>
            </a:solidFill>
            <a:ln w="19050" cap="flat" cmpd="sng">
              <a:solidFill>
                <a:srgbClr val="5F7D9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603" name="Google Shape;8603;p75"/>
            <p:cNvSpPr/>
            <p:nvPr/>
          </p:nvSpPr>
          <p:spPr>
            <a:xfrm rot="-5400000">
              <a:off x="3984394" y="2270305"/>
              <a:ext cx="171900" cy="171900"/>
            </a:xfrm>
            <a:prstGeom prst="ellipse">
              <a:avLst/>
            </a:prstGeom>
            <a:solidFill>
              <a:srgbClr val="5F7D95"/>
            </a:solidFill>
            <a:ln w="19050" cap="flat" cmpd="sng">
              <a:solidFill>
                <a:srgbClr val="5F7D9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604" name="Google Shape;8604;p75"/>
            <p:cNvSpPr/>
            <p:nvPr/>
          </p:nvSpPr>
          <p:spPr>
            <a:xfrm rot="-5400000">
              <a:off x="4243603" y="2270305"/>
              <a:ext cx="171900" cy="171900"/>
            </a:xfrm>
            <a:prstGeom prst="ellipse">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605" name="Google Shape;8605;p75"/>
            <p:cNvSpPr/>
            <p:nvPr/>
          </p:nvSpPr>
          <p:spPr>
            <a:xfrm rot="-5400000">
              <a:off x="4502812" y="2270305"/>
              <a:ext cx="171900" cy="171900"/>
            </a:xfrm>
            <a:prstGeom prst="ellipse">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606" name="Google Shape;8606;p75"/>
            <p:cNvSpPr/>
            <p:nvPr/>
          </p:nvSpPr>
          <p:spPr>
            <a:xfrm rot="-5400000">
              <a:off x="4762021" y="2270305"/>
              <a:ext cx="171900" cy="171900"/>
            </a:xfrm>
            <a:prstGeom prst="ellipse">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607" name="Google Shape;8607;p75"/>
            <p:cNvSpPr/>
            <p:nvPr/>
          </p:nvSpPr>
          <p:spPr>
            <a:xfrm rot="-5400000">
              <a:off x="3465975" y="2270305"/>
              <a:ext cx="171900" cy="171900"/>
            </a:xfrm>
            <a:prstGeom prst="ellipse">
              <a:avLst/>
            </a:prstGeom>
            <a:solidFill>
              <a:srgbClr val="5F7D95"/>
            </a:solidFill>
            <a:ln w="19050" cap="flat" cmpd="sng">
              <a:solidFill>
                <a:srgbClr val="5F7D9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608" name="Google Shape;8608;p75"/>
            <p:cNvSpPr/>
            <p:nvPr/>
          </p:nvSpPr>
          <p:spPr>
            <a:xfrm rot="-5400000">
              <a:off x="5021230" y="2270276"/>
              <a:ext cx="171900" cy="171900"/>
            </a:xfrm>
            <a:prstGeom prst="ellipse">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609" name="Google Shape;8609;p75"/>
            <p:cNvSpPr/>
            <p:nvPr/>
          </p:nvSpPr>
          <p:spPr>
            <a:xfrm rot="-5400000">
              <a:off x="5280440" y="2270276"/>
              <a:ext cx="171900" cy="171900"/>
            </a:xfrm>
            <a:prstGeom prst="ellipse">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610" name="Google Shape;8610;p75"/>
          <p:cNvGrpSpPr/>
          <p:nvPr/>
        </p:nvGrpSpPr>
        <p:grpSpPr>
          <a:xfrm>
            <a:off x="3467446" y="4759192"/>
            <a:ext cx="1826041" cy="260613"/>
            <a:chOff x="723300" y="4253549"/>
            <a:chExt cx="2276482" cy="324900"/>
          </a:xfrm>
        </p:grpSpPr>
        <p:sp>
          <p:nvSpPr>
            <p:cNvPr id="8611" name="Google Shape;8611;p75"/>
            <p:cNvSpPr/>
            <p:nvPr/>
          </p:nvSpPr>
          <p:spPr>
            <a:xfrm>
              <a:off x="723300" y="4253549"/>
              <a:ext cx="341700" cy="324900"/>
            </a:xfrm>
            <a:prstGeom prst="star5">
              <a:avLst>
                <a:gd name="adj" fmla="val 19098"/>
                <a:gd name="hf" fmla="val 105146"/>
                <a:gd name="vf" fmla="val 110557"/>
              </a:avLst>
            </a:prstGeom>
            <a:solidFill>
              <a:srgbClr val="869FB1"/>
            </a:solidFill>
            <a:ln>
              <a:noFill/>
            </a:ln>
          </p:spPr>
          <p:txBody>
            <a:bodyPr spcFirstLastPara="1" wrap="square" lIns="121900" tIns="121900" rIns="121900" bIns="121900" anchor="ctr" anchorCtr="0">
              <a:noAutofit/>
            </a:bodyPr>
            <a:lstStyle/>
            <a:p>
              <a:endParaRPr sz="2400"/>
            </a:p>
          </p:txBody>
        </p:sp>
        <p:sp>
          <p:nvSpPr>
            <p:cNvPr id="8612" name="Google Shape;8612;p75"/>
            <p:cNvSpPr/>
            <p:nvPr/>
          </p:nvSpPr>
          <p:spPr>
            <a:xfrm>
              <a:off x="1206995" y="4253549"/>
              <a:ext cx="341700" cy="324900"/>
            </a:xfrm>
            <a:prstGeom prst="star5">
              <a:avLst>
                <a:gd name="adj" fmla="val 19098"/>
                <a:gd name="hf" fmla="val 105146"/>
                <a:gd name="vf" fmla="val 110557"/>
              </a:avLst>
            </a:prstGeom>
            <a:solidFill>
              <a:srgbClr val="869FB1"/>
            </a:solidFill>
            <a:ln>
              <a:noFill/>
            </a:ln>
          </p:spPr>
          <p:txBody>
            <a:bodyPr spcFirstLastPara="1" wrap="square" lIns="121900" tIns="121900" rIns="121900" bIns="121900" anchor="ctr" anchorCtr="0">
              <a:noAutofit/>
            </a:bodyPr>
            <a:lstStyle/>
            <a:p>
              <a:endParaRPr sz="2400"/>
            </a:p>
          </p:txBody>
        </p:sp>
        <p:sp>
          <p:nvSpPr>
            <p:cNvPr id="8613" name="Google Shape;8613;p75"/>
            <p:cNvSpPr/>
            <p:nvPr/>
          </p:nvSpPr>
          <p:spPr>
            <a:xfrm>
              <a:off x="1690691" y="4253549"/>
              <a:ext cx="341700" cy="324900"/>
            </a:xfrm>
            <a:prstGeom prst="star5">
              <a:avLst>
                <a:gd name="adj" fmla="val 19098"/>
                <a:gd name="hf" fmla="val 105146"/>
                <a:gd name="vf" fmla="val 110557"/>
              </a:avLst>
            </a:prstGeom>
            <a:solidFill>
              <a:srgbClr val="869FB1"/>
            </a:solidFill>
            <a:ln>
              <a:noFill/>
            </a:ln>
          </p:spPr>
          <p:txBody>
            <a:bodyPr spcFirstLastPara="1" wrap="square" lIns="121900" tIns="121900" rIns="121900" bIns="121900" anchor="ctr" anchorCtr="0">
              <a:noAutofit/>
            </a:bodyPr>
            <a:lstStyle/>
            <a:p>
              <a:endParaRPr sz="2400"/>
            </a:p>
          </p:txBody>
        </p:sp>
        <p:sp>
          <p:nvSpPr>
            <p:cNvPr id="8614" name="Google Shape;8614;p75"/>
            <p:cNvSpPr/>
            <p:nvPr/>
          </p:nvSpPr>
          <p:spPr>
            <a:xfrm>
              <a:off x="2174386" y="4253549"/>
              <a:ext cx="341700" cy="324900"/>
            </a:xfrm>
            <a:prstGeom prst="star5">
              <a:avLst>
                <a:gd name="adj" fmla="val 19098"/>
                <a:gd name="hf" fmla="val 105146"/>
                <a:gd name="vf" fmla="val 110557"/>
              </a:avLst>
            </a:prstGeom>
            <a:solidFill>
              <a:srgbClr val="869FB1"/>
            </a:solidFill>
            <a:ln>
              <a:noFill/>
            </a:ln>
          </p:spPr>
          <p:txBody>
            <a:bodyPr spcFirstLastPara="1" wrap="square" lIns="121900" tIns="121900" rIns="121900" bIns="121900" anchor="ctr" anchorCtr="0">
              <a:noAutofit/>
            </a:bodyPr>
            <a:lstStyle/>
            <a:p>
              <a:endParaRPr sz="2400"/>
            </a:p>
          </p:txBody>
        </p:sp>
        <p:sp>
          <p:nvSpPr>
            <p:cNvPr id="8615" name="Google Shape;8615;p75"/>
            <p:cNvSpPr/>
            <p:nvPr/>
          </p:nvSpPr>
          <p:spPr>
            <a:xfrm>
              <a:off x="2658082" y="4253549"/>
              <a:ext cx="341700" cy="324900"/>
            </a:xfrm>
            <a:prstGeom prst="star5">
              <a:avLst>
                <a:gd name="adj" fmla="val 19098"/>
                <a:gd name="hf" fmla="val 105146"/>
                <a:gd name="vf" fmla="val 110557"/>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616" name="Google Shape;8616;p75"/>
          <p:cNvGrpSpPr/>
          <p:nvPr/>
        </p:nvGrpSpPr>
        <p:grpSpPr>
          <a:xfrm>
            <a:off x="3453527" y="4360766"/>
            <a:ext cx="1852088" cy="240159"/>
            <a:chOff x="705948" y="3788465"/>
            <a:chExt cx="2308953" cy="299400"/>
          </a:xfrm>
        </p:grpSpPr>
        <p:sp>
          <p:nvSpPr>
            <p:cNvPr id="8617" name="Google Shape;8617;p75"/>
            <p:cNvSpPr/>
            <p:nvPr/>
          </p:nvSpPr>
          <p:spPr>
            <a:xfrm>
              <a:off x="705948" y="3788465"/>
              <a:ext cx="335400" cy="299400"/>
            </a:xfrm>
            <a:prstGeom prst="heart">
              <a:avLst/>
            </a:prstGeom>
            <a:solidFill>
              <a:srgbClr val="869FB1"/>
            </a:solidFill>
            <a:ln>
              <a:noFill/>
            </a:ln>
          </p:spPr>
          <p:txBody>
            <a:bodyPr spcFirstLastPara="1" wrap="square" lIns="121900" tIns="121900" rIns="121900" bIns="121900" anchor="ctr" anchorCtr="0">
              <a:noAutofit/>
            </a:bodyPr>
            <a:lstStyle/>
            <a:p>
              <a:endParaRPr sz="2400"/>
            </a:p>
          </p:txBody>
        </p:sp>
        <p:sp>
          <p:nvSpPr>
            <p:cNvPr id="8618" name="Google Shape;8618;p75"/>
            <p:cNvSpPr/>
            <p:nvPr/>
          </p:nvSpPr>
          <p:spPr>
            <a:xfrm>
              <a:off x="1209923" y="3788465"/>
              <a:ext cx="335400" cy="299400"/>
            </a:xfrm>
            <a:prstGeom prst="heart">
              <a:avLst/>
            </a:prstGeom>
            <a:solidFill>
              <a:srgbClr val="869FB1"/>
            </a:solidFill>
            <a:ln>
              <a:noFill/>
            </a:ln>
          </p:spPr>
          <p:txBody>
            <a:bodyPr spcFirstLastPara="1" wrap="square" lIns="121900" tIns="121900" rIns="121900" bIns="121900" anchor="ctr" anchorCtr="0">
              <a:noAutofit/>
            </a:bodyPr>
            <a:lstStyle/>
            <a:p>
              <a:endParaRPr sz="2400"/>
            </a:p>
          </p:txBody>
        </p:sp>
        <p:sp>
          <p:nvSpPr>
            <p:cNvPr id="8619" name="Google Shape;8619;p75"/>
            <p:cNvSpPr/>
            <p:nvPr/>
          </p:nvSpPr>
          <p:spPr>
            <a:xfrm>
              <a:off x="1713905" y="3788465"/>
              <a:ext cx="335400" cy="299400"/>
            </a:xfrm>
            <a:prstGeom prst="heart">
              <a:avLst/>
            </a:prstGeom>
            <a:solidFill>
              <a:srgbClr val="869FB1"/>
            </a:solidFill>
            <a:ln>
              <a:noFill/>
            </a:ln>
          </p:spPr>
          <p:txBody>
            <a:bodyPr spcFirstLastPara="1" wrap="square" lIns="121900" tIns="121900" rIns="121900" bIns="121900" anchor="ctr" anchorCtr="0">
              <a:noAutofit/>
            </a:bodyPr>
            <a:lstStyle/>
            <a:p>
              <a:endParaRPr sz="2400"/>
            </a:p>
          </p:txBody>
        </p:sp>
        <p:sp>
          <p:nvSpPr>
            <p:cNvPr id="8620" name="Google Shape;8620;p75"/>
            <p:cNvSpPr/>
            <p:nvPr/>
          </p:nvSpPr>
          <p:spPr>
            <a:xfrm>
              <a:off x="2189639" y="3788465"/>
              <a:ext cx="335400" cy="299400"/>
            </a:xfrm>
            <a:prstGeom prst="hear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621" name="Google Shape;8621;p75"/>
            <p:cNvSpPr/>
            <p:nvPr/>
          </p:nvSpPr>
          <p:spPr>
            <a:xfrm>
              <a:off x="2679500" y="3788465"/>
              <a:ext cx="335400" cy="299400"/>
            </a:xfrm>
            <a:prstGeom prst="heart">
              <a:avLst/>
            </a:pr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622" name="Google Shape;8622;p75"/>
          <p:cNvGrpSpPr/>
          <p:nvPr/>
        </p:nvGrpSpPr>
        <p:grpSpPr>
          <a:xfrm>
            <a:off x="3517443" y="5178072"/>
            <a:ext cx="1739479" cy="392099"/>
            <a:chOff x="2658741" y="4097347"/>
            <a:chExt cx="1304609" cy="294074"/>
          </a:xfrm>
        </p:grpSpPr>
        <p:grpSp>
          <p:nvGrpSpPr>
            <p:cNvPr id="8623" name="Google Shape;8623;p75"/>
            <p:cNvGrpSpPr/>
            <p:nvPr/>
          </p:nvGrpSpPr>
          <p:grpSpPr>
            <a:xfrm>
              <a:off x="2658741" y="4097347"/>
              <a:ext cx="118572" cy="294074"/>
              <a:chOff x="3343310" y="4475555"/>
              <a:chExt cx="127717" cy="316753"/>
            </a:xfrm>
          </p:grpSpPr>
          <p:sp>
            <p:nvSpPr>
              <p:cNvPr id="8624" name="Google Shape;8624;p75"/>
              <p:cNvSpPr/>
              <p:nvPr/>
            </p:nvSpPr>
            <p:spPr>
              <a:xfrm>
                <a:off x="3343310" y="4535967"/>
                <a:ext cx="127717" cy="256341"/>
              </a:xfrm>
              <a:custGeom>
                <a:avLst/>
                <a:gdLst/>
                <a:ahLst/>
                <a:cxnLst/>
                <a:rect l="l" t="t" r="r" b="b"/>
                <a:pathLst>
                  <a:path w="77995" h="156544" extrusionOk="0">
                    <a:moveTo>
                      <a:pt x="18496" y="1"/>
                    </a:moveTo>
                    <a:cubicBezTo>
                      <a:pt x="8514" y="1"/>
                      <a:pt x="359" y="8123"/>
                      <a:pt x="327" y="18105"/>
                    </a:cubicBezTo>
                    <a:lnTo>
                      <a:pt x="33" y="74537"/>
                    </a:lnTo>
                    <a:cubicBezTo>
                      <a:pt x="0" y="78778"/>
                      <a:pt x="3425" y="82235"/>
                      <a:pt x="7666" y="82268"/>
                    </a:cubicBezTo>
                    <a:lnTo>
                      <a:pt x="7731" y="82268"/>
                    </a:lnTo>
                    <a:cubicBezTo>
                      <a:pt x="11939" y="82268"/>
                      <a:pt x="15364" y="78843"/>
                      <a:pt x="15397" y="74635"/>
                    </a:cubicBezTo>
                    <a:lnTo>
                      <a:pt x="15691" y="18170"/>
                    </a:lnTo>
                    <a:cubicBezTo>
                      <a:pt x="15691" y="17341"/>
                      <a:pt x="16344" y="16668"/>
                      <a:pt x="17166" y="16668"/>
                    </a:cubicBezTo>
                    <a:cubicBezTo>
                      <a:pt x="17185" y="16668"/>
                      <a:pt x="17204" y="16669"/>
                      <a:pt x="17224" y="16669"/>
                    </a:cubicBezTo>
                    <a:cubicBezTo>
                      <a:pt x="18039" y="16669"/>
                      <a:pt x="18724" y="17355"/>
                      <a:pt x="18724" y="18170"/>
                    </a:cubicBezTo>
                    <a:lnTo>
                      <a:pt x="18724" y="147345"/>
                    </a:lnTo>
                    <a:cubicBezTo>
                      <a:pt x="18724" y="152433"/>
                      <a:pt x="22867" y="156543"/>
                      <a:pt x="27956" y="156543"/>
                    </a:cubicBezTo>
                    <a:cubicBezTo>
                      <a:pt x="33044" y="156543"/>
                      <a:pt x="37187" y="152433"/>
                      <a:pt x="37187" y="147345"/>
                    </a:cubicBezTo>
                    <a:lnTo>
                      <a:pt x="37187" y="73656"/>
                    </a:lnTo>
                    <a:lnTo>
                      <a:pt x="41167" y="73656"/>
                    </a:lnTo>
                    <a:lnTo>
                      <a:pt x="41167" y="147345"/>
                    </a:lnTo>
                    <a:cubicBezTo>
                      <a:pt x="41167" y="152433"/>
                      <a:pt x="45277" y="156543"/>
                      <a:pt x="50365" y="156543"/>
                    </a:cubicBezTo>
                    <a:cubicBezTo>
                      <a:pt x="55454" y="156543"/>
                      <a:pt x="59597" y="152433"/>
                      <a:pt x="59597" y="147345"/>
                    </a:cubicBezTo>
                    <a:cubicBezTo>
                      <a:pt x="59597" y="25477"/>
                      <a:pt x="59434" y="95153"/>
                      <a:pt x="59434" y="18300"/>
                    </a:cubicBezTo>
                    <a:cubicBezTo>
                      <a:pt x="59434" y="17420"/>
                      <a:pt x="60119" y="16702"/>
                      <a:pt x="60967" y="16669"/>
                    </a:cubicBezTo>
                    <a:cubicBezTo>
                      <a:pt x="60988" y="16669"/>
                      <a:pt x="61009" y="16668"/>
                      <a:pt x="61030" y="16668"/>
                    </a:cubicBezTo>
                    <a:cubicBezTo>
                      <a:pt x="61882" y="16668"/>
                      <a:pt x="62567" y="17310"/>
                      <a:pt x="62631" y="18170"/>
                    </a:cubicBezTo>
                    <a:lnTo>
                      <a:pt x="62598" y="74570"/>
                    </a:lnTo>
                    <a:cubicBezTo>
                      <a:pt x="62598" y="78810"/>
                      <a:pt x="66023" y="82268"/>
                      <a:pt x="70264" y="82268"/>
                    </a:cubicBezTo>
                    <a:cubicBezTo>
                      <a:pt x="74504" y="82268"/>
                      <a:pt x="77962" y="78843"/>
                      <a:pt x="77962" y="74602"/>
                    </a:cubicBezTo>
                    <a:lnTo>
                      <a:pt x="77994" y="18137"/>
                    </a:lnTo>
                    <a:cubicBezTo>
                      <a:pt x="77994" y="18137"/>
                      <a:pt x="77994" y="18105"/>
                      <a:pt x="77994" y="18105"/>
                    </a:cubicBezTo>
                    <a:cubicBezTo>
                      <a:pt x="77962" y="8123"/>
                      <a:pt x="69807" y="1"/>
                      <a:pt x="59825" y="1"/>
                    </a:cubicBezTo>
                    <a:close/>
                  </a:path>
                </a:pathLst>
              </a:custGeom>
              <a:solidFill>
                <a:srgbClr val="7994A9"/>
              </a:solidFill>
              <a:ln>
                <a:noFill/>
              </a:ln>
            </p:spPr>
            <p:txBody>
              <a:bodyPr spcFirstLastPara="1" wrap="square" lIns="121900" tIns="121900" rIns="121900" bIns="121900" anchor="ctr" anchorCtr="0">
                <a:noAutofit/>
              </a:bodyPr>
              <a:lstStyle/>
              <a:p>
                <a:endParaRPr sz="2400"/>
              </a:p>
            </p:txBody>
          </p:sp>
          <p:sp>
            <p:nvSpPr>
              <p:cNvPr id="8625" name="Google Shape;8625;p75"/>
              <p:cNvSpPr/>
              <p:nvPr/>
            </p:nvSpPr>
            <p:spPr>
              <a:xfrm>
                <a:off x="3381341" y="4475555"/>
                <a:ext cx="52189" cy="52135"/>
              </a:xfrm>
              <a:custGeom>
                <a:avLst/>
                <a:gdLst/>
                <a:ahLst/>
                <a:cxnLst/>
                <a:rect l="l" t="t" r="r" b="b"/>
                <a:pathLst>
                  <a:path w="31871" h="31838" extrusionOk="0">
                    <a:moveTo>
                      <a:pt x="15952" y="1"/>
                    </a:moveTo>
                    <a:cubicBezTo>
                      <a:pt x="7144" y="1"/>
                      <a:pt x="1" y="7112"/>
                      <a:pt x="1" y="15919"/>
                    </a:cubicBezTo>
                    <a:cubicBezTo>
                      <a:pt x="1" y="24694"/>
                      <a:pt x="7144" y="31838"/>
                      <a:pt x="15952" y="31838"/>
                    </a:cubicBezTo>
                    <a:cubicBezTo>
                      <a:pt x="24727" y="31838"/>
                      <a:pt x="31870" y="24694"/>
                      <a:pt x="31870" y="15919"/>
                    </a:cubicBezTo>
                    <a:cubicBezTo>
                      <a:pt x="31870" y="7112"/>
                      <a:pt x="24727" y="1"/>
                      <a:pt x="15952" y="1"/>
                    </a:cubicBezTo>
                    <a:close/>
                  </a:path>
                </a:pathLst>
              </a:custGeom>
              <a:solidFill>
                <a:srgbClr val="7994A9"/>
              </a:solidFill>
              <a:ln>
                <a:noFill/>
              </a:ln>
            </p:spPr>
            <p:txBody>
              <a:bodyPr spcFirstLastPara="1" wrap="square" lIns="121900" tIns="121900" rIns="121900" bIns="121900" anchor="ctr" anchorCtr="0">
                <a:noAutofit/>
              </a:bodyPr>
              <a:lstStyle/>
              <a:p>
                <a:endParaRPr sz="2400"/>
              </a:p>
            </p:txBody>
          </p:sp>
        </p:grpSp>
        <p:grpSp>
          <p:nvGrpSpPr>
            <p:cNvPr id="8626" name="Google Shape;8626;p75"/>
            <p:cNvGrpSpPr/>
            <p:nvPr/>
          </p:nvGrpSpPr>
          <p:grpSpPr>
            <a:xfrm>
              <a:off x="3815519" y="4098388"/>
              <a:ext cx="147831" cy="291991"/>
              <a:chOff x="3527539" y="4476677"/>
              <a:chExt cx="159232" cy="314510"/>
            </a:xfrm>
          </p:grpSpPr>
          <p:sp>
            <p:nvSpPr>
              <p:cNvPr id="8627" name="Google Shape;8627;p75"/>
              <p:cNvSpPr/>
              <p:nvPr/>
            </p:nvSpPr>
            <p:spPr>
              <a:xfrm>
                <a:off x="3527539" y="4536716"/>
                <a:ext cx="159232" cy="254471"/>
              </a:xfrm>
              <a:custGeom>
                <a:avLst/>
                <a:gdLst/>
                <a:ahLst/>
                <a:cxnLst/>
                <a:rect l="l" t="t" r="r" b="b"/>
                <a:pathLst>
                  <a:path w="97241" h="155402" extrusionOk="0">
                    <a:moveTo>
                      <a:pt x="35360" y="0"/>
                    </a:moveTo>
                    <a:cubicBezTo>
                      <a:pt x="27173" y="0"/>
                      <a:pt x="21268" y="5220"/>
                      <a:pt x="17713" y="15527"/>
                    </a:cubicBezTo>
                    <a:cubicBezTo>
                      <a:pt x="15527" y="21921"/>
                      <a:pt x="1533" y="61750"/>
                      <a:pt x="1403" y="62174"/>
                    </a:cubicBezTo>
                    <a:cubicBezTo>
                      <a:pt x="0" y="66121"/>
                      <a:pt x="2088" y="70492"/>
                      <a:pt x="6068" y="71895"/>
                    </a:cubicBezTo>
                    <a:cubicBezTo>
                      <a:pt x="6895" y="72179"/>
                      <a:pt x="7739" y="72315"/>
                      <a:pt x="8570" y="72315"/>
                    </a:cubicBezTo>
                    <a:cubicBezTo>
                      <a:pt x="11735" y="72315"/>
                      <a:pt x="14703" y="70350"/>
                      <a:pt x="15788" y="67197"/>
                    </a:cubicBezTo>
                    <a:cubicBezTo>
                      <a:pt x="16245" y="65925"/>
                      <a:pt x="24661" y="42569"/>
                      <a:pt x="29358" y="29130"/>
                    </a:cubicBezTo>
                    <a:lnTo>
                      <a:pt x="29358" y="29130"/>
                    </a:lnTo>
                    <a:cubicBezTo>
                      <a:pt x="28869" y="33142"/>
                      <a:pt x="30272" y="24824"/>
                      <a:pt x="18431" y="85856"/>
                    </a:cubicBezTo>
                    <a:cubicBezTo>
                      <a:pt x="17941" y="88498"/>
                      <a:pt x="19964" y="90912"/>
                      <a:pt x="22606" y="90912"/>
                    </a:cubicBezTo>
                    <a:lnTo>
                      <a:pt x="28412" y="90912"/>
                    </a:lnTo>
                    <a:lnTo>
                      <a:pt x="28412" y="146235"/>
                    </a:lnTo>
                    <a:cubicBezTo>
                      <a:pt x="28412" y="151291"/>
                      <a:pt x="32522" y="155401"/>
                      <a:pt x="37578" y="155401"/>
                    </a:cubicBezTo>
                    <a:cubicBezTo>
                      <a:pt x="42634" y="155401"/>
                      <a:pt x="46745" y="151291"/>
                      <a:pt x="46745" y="146235"/>
                    </a:cubicBezTo>
                    <a:lnTo>
                      <a:pt x="46745" y="90912"/>
                    </a:lnTo>
                    <a:lnTo>
                      <a:pt x="50692" y="90912"/>
                    </a:lnTo>
                    <a:lnTo>
                      <a:pt x="50692" y="146235"/>
                    </a:lnTo>
                    <a:cubicBezTo>
                      <a:pt x="50692" y="151291"/>
                      <a:pt x="54769" y="155401"/>
                      <a:pt x="59825" y="155401"/>
                    </a:cubicBezTo>
                    <a:cubicBezTo>
                      <a:pt x="64881" y="155401"/>
                      <a:pt x="68991" y="151291"/>
                      <a:pt x="68991" y="146235"/>
                    </a:cubicBezTo>
                    <a:lnTo>
                      <a:pt x="68991" y="90912"/>
                    </a:lnTo>
                    <a:lnTo>
                      <a:pt x="74798" y="90912"/>
                    </a:lnTo>
                    <a:cubicBezTo>
                      <a:pt x="77472" y="90912"/>
                      <a:pt x="79462" y="88498"/>
                      <a:pt x="78973" y="85856"/>
                    </a:cubicBezTo>
                    <a:cubicBezTo>
                      <a:pt x="67262" y="25379"/>
                      <a:pt x="68535" y="32392"/>
                      <a:pt x="68143" y="29130"/>
                    </a:cubicBezTo>
                    <a:lnTo>
                      <a:pt x="68143" y="29130"/>
                    </a:lnTo>
                    <a:cubicBezTo>
                      <a:pt x="72873" y="42667"/>
                      <a:pt x="81028" y="65958"/>
                      <a:pt x="81485" y="67197"/>
                    </a:cubicBezTo>
                    <a:cubicBezTo>
                      <a:pt x="82570" y="70350"/>
                      <a:pt x="85538" y="72315"/>
                      <a:pt x="88687" y="72315"/>
                    </a:cubicBezTo>
                    <a:cubicBezTo>
                      <a:pt x="89513" y="72315"/>
                      <a:pt x="90352" y="72179"/>
                      <a:pt x="91173" y="71895"/>
                    </a:cubicBezTo>
                    <a:cubicBezTo>
                      <a:pt x="95152" y="70492"/>
                      <a:pt x="97240" y="66121"/>
                      <a:pt x="95870" y="62174"/>
                    </a:cubicBezTo>
                    <a:cubicBezTo>
                      <a:pt x="95707" y="61750"/>
                      <a:pt x="81746" y="21921"/>
                      <a:pt x="79560" y="15527"/>
                    </a:cubicBezTo>
                    <a:cubicBezTo>
                      <a:pt x="76005" y="5220"/>
                      <a:pt x="70068" y="0"/>
                      <a:pt x="61913" y="0"/>
                    </a:cubicBezTo>
                    <a:close/>
                  </a:path>
                </a:pathLst>
              </a:cu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628" name="Google Shape;8628;p75"/>
              <p:cNvSpPr/>
              <p:nvPr/>
            </p:nvSpPr>
            <p:spPr>
              <a:xfrm>
                <a:off x="3581381" y="4476677"/>
                <a:ext cx="51814" cy="51761"/>
              </a:xfrm>
              <a:custGeom>
                <a:avLst/>
                <a:gdLst/>
                <a:ahLst/>
                <a:cxnLst/>
                <a:rect l="l" t="t" r="r" b="b"/>
                <a:pathLst>
                  <a:path w="31642" h="31610" extrusionOk="0">
                    <a:moveTo>
                      <a:pt x="15821" y="1"/>
                    </a:moveTo>
                    <a:cubicBezTo>
                      <a:pt x="7079" y="1"/>
                      <a:pt x="0" y="7079"/>
                      <a:pt x="0" y="15821"/>
                    </a:cubicBezTo>
                    <a:cubicBezTo>
                      <a:pt x="0" y="24531"/>
                      <a:pt x="7079" y="31609"/>
                      <a:pt x="15821" y="31609"/>
                    </a:cubicBezTo>
                    <a:cubicBezTo>
                      <a:pt x="24563" y="31609"/>
                      <a:pt x="31641" y="24531"/>
                      <a:pt x="31641" y="15821"/>
                    </a:cubicBezTo>
                    <a:cubicBezTo>
                      <a:pt x="31641" y="7079"/>
                      <a:pt x="24563" y="1"/>
                      <a:pt x="15821" y="1"/>
                    </a:cubicBezTo>
                    <a:close/>
                  </a:path>
                </a:pathLst>
              </a:cu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629" name="Google Shape;8629;p75"/>
            <p:cNvGrpSpPr/>
            <p:nvPr/>
          </p:nvGrpSpPr>
          <p:grpSpPr>
            <a:xfrm>
              <a:off x="3511696" y="4098388"/>
              <a:ext cx="147831" cy="291991"/>
              <a:chOff x="3527539" y="4476677"/>
              <a:chExt cx="159232" cy="314510"/>
            </a:xfrm>
          </p:grpSpPr>
          <p:sp>
            <p:nvSpPr>
              <p:cNvPr id="8630" name="Google Shape;8630;p75"/>
              <p:cNvSpPr/>
              <p:nvPr/>
            </p:nvSpPr>
            <p:spPr>
              <a:xfrm>
                <a:off x="3527539" y="4536716"/>
                <a:ext cx="159232" cy="254471"/>
              </a:xfrm>
              <a:custGeom>
                <a:avLst/>
                <a:gdLst/>
                <a:ahLst/>
                <a:cxnLst/>
                <a:rect l="l" t="t" r="r" b="b"/>
                <a:pathLst>
                  <a:path w="97241" h="155402" extrusionOk="0">
                    <a:moveTo>
                      <a:pt x="35360" y="0"/>
                    </a:moveTo>
                    <a:cubicBezTo>
                      <a:pt x="27173" y="0"/>
                      <a:pt x="21268" y="5220"/>
                      <a:pt x="17713" y="15527"/>
                    </a:cubicBezTo>
                    <a:cubicBezTo>
                      <a:pt x="15527" y="21921"/>
                      <a:pt x="1533" y="61750"/>
                      <a:pt x="1403" y="62174"/>
                    </a:cubicBezTo>
                    <a:cubicBezTo>
                      <a:pt x="0" y="66121"/>
                      <a:pt x="2088" y="70492"/>
                      <a:pt x="6068" y="71895"/>
                    </a:cubicBezTo>
                    <a:cubicBezTo>
                      <a:pt x="6895" y="72179"/>
                      <a:pt x="7739" y="72315"/>
                      <a:pt x="8570" y="72315"/>
                    </a:cubicBezTo>
                    <a:cubicBezTo>
                      <a:pt x="11735" y="72315"/>
                      <a:pt x="14703" y="70350"/>
                      <a:pt x="15788" y="67197"/>
                    </a:cubicBezTo>
                    <a:cubicBezTo>
                      <a:pt x="16245" y="65925"/>
                      <a:pt x="24661" y="42569"/>
                      <a:pt x="29358" y="29130"/>
                    </a:cubicBezTo>
                    <a:lnTo>
                      <a:pt x="29358" y="29130"/>
                    </a:lnTo>
                    <a:cubicBezTo>
                      <a:pt x="28869" y="33142"/>
                      <a:pt x="30272" y="24824"/>
                      <a:pt x="18431" y="85856"/>
                    </a:cubicBezTo>
                    <a:cubicBezTo>
                      <a:pt x="17941" y="88498"/>
                      <a:pt x="19964" y="90912"/>
                      <a:pt x="22606" y="90912"/>
                    </a:cubicBezTo>
                    <a:lnTo>
                      <a:pt x="28412" y="90912"/>
                    </a:lnTo>
                    <a:lnTo>
                      <a:pt x="28412" y="146235"/>
                    </a:lnTo>
                    <a:cubicBezTo>
                      <a:pt x="28412" y="151291"/>
                      <a:pt x="32522" y="155401"/>
                      <a:pt x="37578" y="155401"/>
                    </a:cubicBezTo>
                    <a:cubicBezTo>
                      <a:pt x="42634" y="155401"/>
                      <a:pt x="46745" y="151291"/>
                      <a:pt x="46745" y="146235"/>
                    </a:cubicBezTo>
                    <a:lnTo>
                      <a:pt x="46745" y="90912"/>
                    </a:lnTo>
                    <a:lnTo>
                      <a:pt x="50692" y="90912"/>
                    </a:lnTo>
                    <a:lnTo>
                      <a:pt x="50692" y="146235"/>
                    </a:lnTo>
                    <a:cubicBezTo>
                      <a:pt x="50692" y="151291"/>
                      <a:pt x="54769" y="155401"/>
                      <a:pt x="59825" y="155401"/>
                    </a:cubicBezTo>
                    <a:cubicBezTo>
                      <a:pt x="64881" y="155401"/>
                      <a:pt x="68991" y="151291"/>
                      <a:pt x="68991" y="146235"/>
                    </a:cubicBezTo>
                    <a:lnTo>
                      <a:pt x="68991" y="90912"/>
                    </a:lnTo>
                    <a:lnTo>
                      <a:pt x="74798" y="90912"/>
                    </a:lnTo>
                    <a:cubicBezTo>
                      <a:pt x="77472" y="90912"/>
                      <a:pt x="79462" y="88498"/>
                      <a:pt x="78973" y="85856"/>
                    </a:cubicBezTo>
                    <a:cubicBezTo>
                      <a:pt x="67262" y="25379"/>
                      <a:pt x="68535" y="32392"/>
                      <a:pt x="68143" y="29130"/>
                    </a:cubicBezTo>
                    <a:lnTo>
                      <a:pt x="68143" y="29130"/>
                    </a:lnTo>
                    <a:cubicBezTo>
                      <a:pt x="72873" y="42667"/>
                      <a:pt x="81028" y="65958"/>
                      <a:pt x="81485" y="67197"/>
                    </a:cubicBezTo>
                    <a:cubicBezTo>
                      <a:pt x="82570" y="70350"/>
                      <a:pt x="85538" y="72315"/>
                      <a:pt x="88687" y="72315"/>
                    </a:cubicBezTo>
                    <a:cubicBezTo>
                      <a:pt x="89513" y="72315"/>
                      <a:pt x="90352" y="72179"/>
                      <a:pt x="91173" y="71895"/>
                    </a:cubicBezTo>
                    <a:cubicBezTo>
                      <a:pt x="95152" y="70492"/>
                      <a:pt x="97240" y="66121"/>
                      <a:pt x="95870" y="62174"/>
                    </a:cubicBezTo>
                    <a:cubicBezTo>
                      <a:pt x="95707" y="61750"/>
                      <a:pt x="81746" y="21921"/>
                      <a:pt x="79560" y="15527"/>
                    </a:cubicBezTo>
                    <a:cubicBezTo>
                      <a:pt x="76005" y="5220"/>
                      <a:pt x="70068" y="0"/>
                      <a:pt x="61913" y="0"/>
                    </a:cubicBezTo>
                    <a:close/>
                  </a:path>
                </a:pathLst>
              </a:cu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631" name="Google Shape;8631;p75"/>
              <p:cNvSpPr/>
              <p:nvPr/>
            </p:nvSpPr>
            <p:spPr>
              <a:xfrm>
                <a:off x="3581381" y="4476677"/>
                <a:ext cx="51814" cy="51761"/>
              </a:xfrm>
              <a:custGeom>
                <a:avLst/>
                <a:gdLst/>
                <a:ahLst/>
                <a:cxnLst/>
                <a:rect l="l" t="t" r="r" b="b"/>
                <a:pathLst>
                  <a:path w="31642" h="31610" extrusionOk="0">
                    <a:moveTo>
                      <a:pt x="15821" y="1"/>
                    </a:moveTo>
                    <a:cubicBezTo>
                      <a:pt x="7079" y="1"/>
                      <a:pt x="0" y="7079"/>
                      <a:pt x="0" y="15821"/>
                    </a:cubicBezTo>
                    <a:cubicBezTo>
                      <a:pt x="0" y="24531"/>
                      <a:pt x="7079" y="31609"/>
                      <a:pt x="15821" y="31609"/>
                    </a:cubicBezTo>
                    <a:cubicBezTo>
                      <a:pt x="24563" y="31609"/>
                      <a:pt x="31641" y="24531"/>
                      <a:pt x="31641" y="15821"/>
                    </a:cubicBezTo>
                    <a:cubicBezTo>
                      <a:pt x="31641" y="7079"/>
                      <a:pt x="24563" y="1"/>
                      <a:pt x="15821" y="1"/>
                    </a:cubicBezTo>
                    <a:close/>
                  </a:path>
                </a:pathLst>
              </a:cu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632" name="Google Shape;8632;p75"/>
            <p:cNvGrpSpPr/>
            <p:nvPr/>
          </p:nvGrpSpPr>
          <p:grpSpPr>
            <a:xfrm>
              <a:off x="3207874" y="4098388"/>
              <a:ext cx="147831" cy="291991"/>
              <a:chOff x="3527539" y="4476677"/>
              <a:chExt cx="159232" cy="314510"/>
            </a:xfrm>
          </p:grpSpPr>
          <p:sp>
            <p:nvSpPr>
              <p:cNvPr id="8633" name="Google Shape;8633;p75"/>
              <p:cNvSpPr/>
              <p:nvPr/>
            </p:nvSpPr>
            <p:spPr>
              <a:xfrm>
                <a:off x="3527539" y="4536716"/>
                <a:ext cx="159232" cy="254471"/>
              </a:xfrm>
              <a:custGeom>
                <a:avLst/>
                <a:gdLst/>
                <a:ahLst/>
                <a:cxnLst/>
                <a:rect l="l" t="t" r="r" b="b"/>
                <a:pathLst>
                  <a:path w="97241" h="155402" extrusionOk="0">
                    <a:moveTo>
                      <a:pt x="35360" y="0"/>
                    </a:moveTo>
                    <a:cubicBezTo>
                      <a:pt x="27173" y="0"/>
                      <a:pt x="21268" y="5220"/>
                      <a:pt x="17713" y="15527"/>
                    </a:cubicBezTo>
                    <a:cubicBezTo>
                      <a:pt x="15527" y="21921"/>
                      <a:pt x="1533" y="61750"/>
                      <a:pt x="1403" y="62174"/>
                    </a:cubicBezTo>
                    <a:cubicBezTo>
                      <a:pt x="0" y="66121"/>
                      <a:pt x="2088" y="70492"/>
                      <a:pt x="6068" y="71895"/>
                    </a:cubicBezTo>
                    <a:cubicBezTo>
                      <a:pt x="6895" y="72179"/>
                      <a:pt x="7739" y="72315"/>
                      <a:pt x="8570" y="72315"/>
                    </a:cubicBezTo>
                    <a:cubicBezTo>
                      <a:pt x="11735" y="72315"/>
                      <a:pt x="14703" y="70350"/>
                      <a:pt x="15788" y="67197"/>
                    </a:cubicBezTo>
                    <a:cubicBezTo>
                      <a:pt x="16245" y="65925"/>
                      <a:pt x="24661" y="42569"/>
                      <a:pt x="29358" y="29130"/>
                    </a:cubicBezTo>
                    <a:lnTo>
                      <a:pt x="29358" y="29130"/>
                    </a:lnTo>
                    <a:cubicBezTo>
                      <a:pt x="28869" y="33142"/>
                      <a:pt x="30272" y="24824"/>
                      <a:pt x="18431" y="85856"/>
                    </a:cubicBezTo>
                    <a:cubicBezTo>
                      <a:pt x="17941" y="88498"/>
                      <a:pt x="19964" y="90912"/>
                      <a:pt x="22606" y="90912"/>
                    </a:cubicBezTo>
                    <a:lnTo>
                      <a:pt x="28412" y="90912"/>
                    </a:lnTo>
                    <a:lnTo>
                      <a:pt x="28412" y="146235"/>
                    </a:lnTo>
                    <a:cubicBezTo>
                      <a:pt x="28412" y="151291"/>
                      <a:pt x="32522" y="155401"/>
                      <a:pt x="37578" y="155401"/>
                    </a:cubicBezTo>
                    <a:cubicBezTo>
                      <a:pt x="42634" y="155401"/>
                      <a:pt x="46745" y="151291"/>
                      <a:pt x="46745" y="146235"/>
                    </a:cubicBezTo>
                    <a:lnTo>
                      <a:pt x="46745" y="90912"/>
                    </a:lnTo>
                    <a:lnTo>
                      <a:pt x="50692" y="90912"/>
                    </a:lnTo>
                    <a:lnTo>
                      <a:pt x="50692" y="146235"/>
                    </a:lnTo>
                    <a:cubicBezTo>
                      <a:pt x="50692" y="151291"/>
                      <a:pt x="54769" y="155401"/>
                      <a:pt x="59825" y="155401"/>
                    </a:cubicBezTo>
                    <a:cubicBezTo>
                      <a:pt x="64881" y="155401"/>
                      <a:pt x="68991" y="151291"/>
                      <a:pt x="68991" y="146235"/>
                    </a:cubicBezTo>
                    <a:lnTo>
                      <a:pt x="68991" y="90912"/>
                    </a:lnTo>
                    <a:lnTo>
                      <a:pt x="74798" y="90912"/>
                    </a:lnTo>
                    <a:cubicBezTo>
                      <a:pt x="77472" y="90912"/>
                      <a:pt x="79462" y="88498"/>
                      <a:pt x="78973" y="85856"/>
                    </a:cubicBezTo>
                    <a:cubicBezTo>
                      <a:pt x="67262" y="25379"/>
                      <a:pt x="68535" y="32392"/>
                      <a:pt x="68143" y="29130"/>
                    </a:cubicBezTo>
                    <a:lnTo>
                      <a:pt x="68143" y="29130"/>
                    </a:lnTo>
                    <a:cubicBezTo>
                      <a:pt x="72873" y="42667"/>
                      <a:pt x="81028" y="65958"/>
                      <a:pt x="81485" y="67197"/>
                    </a:cubicBezTo>
                    <a:cubicBezTo>
                      <a:pt x="82570" y="70350"/>
                      <a:pt x="85538" y="72315"/>
                      <a:pt x="88687" y="72315"/>
                    </a:cubicBezTo>
                    <a:cubicBezTo>
                      <a:pt x="89513" y="72315"/>
                      <a:pt x="90352" y="72179"/>
                      <a:pt x="91173" y="71895"/>
                    </a:cubicBezTo>
                    <a:cubicBezTo>
                      <a:pt x="95152" y="70492"/>
                      <a:pt x="97240" y="66121"/>
                      <a:pt x="95870" y="62174"/>
                    </a:cubicBezTo>
                    <a:cubicBezTo>
                      <a:pt x="95707" y="61750"/>
                      <a:pt x="81746" y="21921"/>
                      <a:pt x="79560" y="15527"/>
                    </a:cubicBezTo>
                    <a:cubicBezTo>
                      <a:pt x="76005" y="5220"/>
                      <a:pt x="70068" y="0"/>
                      <a:pt x="61913" y="0"/>
                    </a:cubicBezTo>
                    <a:close/>
                  </a:path>
                </a:pathLst>
              </a:custGeom>
              <a:solidFill>
                <a:srgbClr val="7994A9"/>
              </a:solidFill>
              <a:ln>
                <a:noFill/>
              </a:ln>
            </p:spPr>
            <p:txBody>
              <a:bodyPr spcFirstLastPara="1" wrap="square" lIns="121900" tIns="121900" rIns="121900" bIns="121900" anchor="ctr" anchorCtr="0">
                <a:noAutofit/>
              </a:bodyPr>
              <a:lstStyle/>
              <a:p>
                <a:endParaRPr sz="2400"/>
              </a:p>
            </p:txBody>
          </p:sp>
          <p:sp>
            <p:nvSpPr>
              <p:cNvPr id="8634" name="Google Shape;8634;p75"/>
              <p:cNvSpPr/>
              <p:nvPr/>
            </p:nvSpPr>
            <p:spPr>
              <a:xfrm>
                <a:off x="3581381" y="4476677"/>
                <a:ext cx="51814" cy="51761"/>
              </a:xfrm>
              <a:custGeom>
                <a:avLst/>
                <a:gdLst/>
                <a:ahLst/>
                <a:cxnLst/>
                <a:rect l="l" t="t" r="r" b="b"/>
                <a:pathLst>
                  <a:path w="31642" h="31610" extrusionOk="0">
                    <a:moveTo>
                      <a:pt x="15821" y="1"/>
                    </a:moveTo>
                    <a:cubicBezTo>
                      <a:pt x="7079" y="1"/>
                      <a:pt x="0" y="7079"/>
                      <a:pt x="0" y="15821"/>
                    </a:cubicBezTo>
                    <a:cubicBezTo>
                      <a:pt x="0" y="24531"/>
                      <a:pt x="7079" y="31609"/>
                      <a:pt x="15821" y="31609"/>
                    </a:cubicBezTo>
                    <a:cubicBezTo>
                      <a:pt x="24563" y="31609"/>
                      <a:pt x="31641" y="24531"/>
                      <a:pt x="31641" y="15821"/>
                    </a:cubicBezTo>
                    <a:cubicBezTo>
                      <a:pt x="31641" y="7079"/>
                      <a:pt x="24563" y="1"/>
                      <a:pt x="15821" y="1"/>
                    </a:cubicBezTo>
                    <a:close/>
                  </a:path>
                </a:pathLst>
              </a:custGeom>
              <a:solidFill>
                <a:srgbClr val="7994A9"/>
              </a:solidFill>
              <a:ln>
                <a:noFill/>
              </a:ln>
            </p:spPr>
            <p:txBody>
              <a:bodyPr spcFirstLastPara="1" wrap="square" lIns="121900" tIns="121900" rIns="121900" bIns="121900" anchor="ctr" anchorCtr="0">
                <a:noAutofit/>
              </a:bodyPr>
              <a:lstStyle/>
              <a:p>
                <a:endParaRPr sz="2400"/>
              </a:p>
            </p:txBody>
          </p:sp>
        </p:grpSp>
        <p:grpSp>
          <p:nvGrpSpPr>
            <p:cNvPr id="8635" name="Google Shape;8635;p75"/>
            <p:cNvGrpSpPr/>
            <p:nvPr/>
          </p:nvGrpSpPr>
          <p:grpSpPr>
            <a:xfrm>
              <a:off x="2933305" y="4097347"/>
              <a:ext cx="118572" cy="294074"/>
              <a:chOff x="3343310" y="4475555"/>
              <a:chExt cx="127717" cy="316753"/>
            </a:xfrm>
          </p:grpSpPr>
          <p:sp>
            <p:nvSpPr>
              <p:cNvPr id="8636" name="Google Shape;8636;p75"/>
              <p:cNvSpPr/>
              <p:nvPr/>
            </p:nvSpPr>
            <p:spPr>
              <a:xfrm>
                <a:off x="3343310" y="4535967"/>
                <a:ext cx="127717" cy="256341"/>
              </a:xfrm>
              <a:custGeom>
                <a:avLst/>
                <a:gdLst/>
                <a:ahLst/>
                <a:cxnLst/>
                <a:rect l="l" t="t" r="r" b="b"/>
                <a:pathLst>
                  <a:path w="77995" h="156544" extrusionOk="0">
                    <a:moveTo>
                      <a:pt x="18496" y="1"/>
                    </a:moveTo>
                    <a:cubicBezTo>
                      <a:pt x="8514" y="1"/>
                      <a:pt x="359" y="8123"/>
                      <a:pt x="327" y="18105"/>
                    </a:cubicBezTo>
                    <a:lnTo>
                      <a:pt x="33" y="74537"/>
                    </a:lnTo>
                    <a:cubicBezTo>
                      <a:pt x="0" y="78778"/>
                      <a:pt x="3425" y="82235"/>
                      <a:pt x="7666" y="82268"/>
                    </a:cubicBezTo>
                    <a:lnTo>
                      <a:pt x="7731" y="82268"/>
                    </a:lnTo>
                    <a:cubicBezTo>
                      <a:pt x="11939" y="82268"/>
                      <a:pt x="15364" y="78843"/>
                      <a:pt x="15397" y="74635"/>
                    </a:cubicBezTo>
                    <a:lnTo>
                      <a:pt x="15691" y="18170"/>
                    </a:lnTo>
                    <a:cubicBezTo>
                      <a:pt x="15691" y="17341"/>
                      <a:pt x="16344" y="16668"/>
                      <a:pt x="17166" y="16668"/>
                    </a:cubicBezTo>
                    <a:cubicBezTo>
                      <a:pt x="17185" y="16668"/>
                      <a:pt x="17204" y="16669"/>
                      <a:pt x="17224" y="16669"/>
                    </a:cubicBezTo>
                    <a:cubicBezTo>
                      <a:pt x="18039" y="16669"/>
                      <a:pt x="18724" y="17355"/>
                      <a:pt x="18724" y="18170"/>
                    </a:cubicBezTo>
                    <a:lnTo>
                      <a:pt x="18724" y="147345"/>
                    </a:lnTo>
                    <a:cubicBezTo>
                      <a:pt x="18724" y="152433"/>
                      <a:pt x="22867" y="156543"/>
                      <a:pt x="27956" y="156543"/>
                    </a:cubicBezTo>
                    <a:cubicBezTo>
                      <a:pt x="33044" y="156543"/>
                      <a:pt x="37187" y="152433"/>
                      <a:pt x="37187" y="147345"/>
                    </a:cubicBezTo>
                    <a:lnTo>
                      <a:pt x="37187" y="73656"/>
                    </a:lnTo>
                    <a:lnTo>
                      <a:pt x="41167" y="73656"/>
                    </a:lnTo>
                    <a:lnTo>
                      <a:pt x="41167" y="147345"/>
                    </a:lnTo>
                    <a:cubicBezTo>
                      <a:pt x="41167" y="152433"/>
                      <a:pt x="45277" y="156543"/>
                      <a:pt x="50365" y="156543"/>
                    </a:cubicBezTo>
                    <a:cubicBezTo>
                      <a:pt x="55454" y="156543"/>
                      <a:pt x="59597" y="152433"/>
                      <a:pt x="59597" y="147345"/>
                    </a:cubicBezTo>
                    <a:cubicBezTo>
                      <a:pt x="59597" y="25477"/>
                      <a:pt x="59434" y="95153"/>
                      <a:pt x="59434" y="18300"/>
                    </a:cubicBezTo>
                    <a:cubicBezTo>
                      <a:pt x="59434" y="17420"/>
                      <a:pt x="60119" y="16702"/>
                      <a:pt x="60967" y="16669"/>
                    </a:cubicBezTo>
                    <a:cubicBezTo>
                      <a:pt x="60988" y="16669"/>
                      <a:pt x="61009" y="16668"/>
                      <a:pt x="61030" y="16668"/>
                    </a:cubicBezTo>
                    <a:cubicBezTo>
                      <a:pt x="61882" y="16668"/>
                      <a:pt x="62567" y="17310"/>
                      <a:pt x="62631" y="18170"/>
                    </a:cubicBezTo>
                    <a:lnTo>
                      <a:pt x="62598" y="74570"/>
                    </a:lnTo>
                    <a:cubicBezTo>
                      <a:pt x="62598" y="78810"/>
                      <a:pt x="66023" y="82268"/>
                      <a:pt x="70264" y="82268"/>
                    </a:cubicBezTo>
                    <a:cubicBezTo>
                      <a:pt x="74504" y="82268"/>
                      <a:pt x="77962" y="78843"/>
                      <a:pt x="77962" y="74602"/>
                    </a:cubicBezTo>
                    <a:lnTo>
                      <a:pt x="77994" y="18137"/>
                    </a:lnTo>
                    <a:cubicBezTo>
                      <a:pt x="77994" y="18137"/>
                      <a:pt x="77994" y="18105"/>
                      <a:pt x="77994" y="18105"/>
                    </a:cubicBezTo>
                    <a:cubicBezTo>
                      <a:pt x="77962" y="8123"/>
                      <a:pt x="69807" y="1"/>
                      <a:pt x="59825" y="1"/>
                    </a:cubicBezTo>
                    <a:close/>
                  </a:path>
                </a:pathLst>
              </a:custGeom>
              <a:solidFill>
                <a:srgbClr val="7994A9"/>
              </a:solidFill>
              <a:ln>
                <a:noFill/>
              </a:ln>
            </p:spPr>
            <p:txBody>
              <a:bodyPr spcFirstLastPara="1" wrap="square" lIns="121900" tIns="121900" rIns="121900" bIns="121900" anchor="ctr" anchorCtr="0">
                <a:noAutofit/>
              </a:bodyPr>
              <a:lstStyle/>
              <a:p>
                <a:endParaRPr sz="2400"/>
              </a:p>
            </p:txBody>
          </p:sp>
          <p:sp>
            <p:nvSpPr>
              <p:cNvPr id="8637" name="Google Shape;8637;p75"/>
              <p:cNvSpPr/>
              <p:nvPr/>
            </p:nvSpPr>
            <p:spPr>
              <a:xfrm>
                <a:off x="3381341" y="4475555"/>
                <a:ext cx="52189" cy="52135"/>
              </a:xfrm>
              <a:custGeom>
                <a:avLst/>
                <a:gdLst/>
                <a:ahLst/>
                <a:cxnLst/>
                <a:rect l="l" t="t" r="r" b="b"/>
                <a:pathLst>
                  <a:path w="31871" h="31838" extrusionOk="0">
                    <a:moveTo>
                      <a:pt x="15952" y="1"/>
                    </a:moveTo>
                    <a:cubicBezTo>
                      <a:pt x="7144" y="1"/>
                      <a:pt x="1" y="7112"/>
                      <a:pt x="1" y="15919"/>
                    </a:cubicBezTo>
                    <a:cubicBezTo>
                      <a:pt x="1" y="24694"/>
                      <a:pt x="7144" y="31838"/>
                      <a:pt x="15952" y="31838"/>
                    </a:cubicBezTo>
                    <a:cubicBezTo>
                      <a:pt x="24727" y="31838"/>
                      <a:pt x="31870" y="24694"/>
                      <a:pt x="31870" y="15919"/>
                    </a:cubicBezTo>
                    <a:cubicBezTo>
                      <a:pt x="31870" y="7112"/>
                      <a:pt x="24727" y="1"/>
                      <a:pt x="15952" y="1"/>
                    </a:cubicBezTo>
                    <a:close/>
                  </a:path>
                </a:pathLst>
              </a:custGeom>
              <a:solidFill>
                <a:srgbClr val="7994A9"/>
              </a:solidFill>
              <a:ln>
                <a:noFill/>
              </a:ln>
            </p:spPr>
            <p:txBody>
              <a:bodyPr spcFirstLastPara="1" wrap="square" lIns="121900" tIns="121900" rIns="121900" bIns="121900" anchor="ctr" anchorCtr="0">
                <a:noAutofit/>
              </a:bodyPr>
              <a:lstStyle/>
              <a:p>
                <a:endParaRPr sz="2400"/>
              </a:p>
            </p:txBody>
          </p:sp>
        </p:grpSp>
      </p:grpSp>
      <p:grpSp>
        <p:nvGrpSpPr>
          <p:cNvPr id="8638" name="Google Shape;8638;p75"/>
          <p:cNvGrpSpPr/>
          <p:nvPr/>
        </p:nvGrpSpPr>
        <p:grpSpPr>
          <a:xfrm>
            <a:off x="5675884" y="2488902"/>
            <a:ext cx="1911761" cy="255335"/>
            <a:chOff x="4273350" y="2080469"/>
            <a:chExt cx="1433821" cy="191501"/>
          </a:xfrm>
        </p:grpSpPr>
        <p:grpSp>
          <p:nvGrpSpPr>
            <p:cNvPr id="8639" name="Google Shape;8639;p75"/>
            <p:cNvGrpSpPr/>
            <p:nvPr/>
          </p:nvGrpSpPr>
          <p:grpSpPr>
            <a:xfrm>
              <a:off x="4273350" y="2080469"/>
              <a:ext cx="1433821" cy="0"/>
              <a:chOff x="5224975" y="2962250"/>
              <a:chExt cx="1544400" cy="0"/>
            </a:xfrm>
          </p:grpSpPr>
          <p:cxnSp>
            <p:nvCxnSpPr>
              <p:cNvPr id="8640" name="Google Shape;8640;p75"/>
              <p:cNvCxnSpPr/>
              <p:nvPr/>
            </p:nvCxnSpPr>
            <p:spPr>
              <a:xfrm>
                <a:off x="5224975" y="2962250"/>
                <a:ext cx="1544400" cy="0"/>
              </a:xfrm>
              <a:prstGeom prst="straightConnector1">
                <a:avLst/>
              </a:prstGeom>
              <a:noFill/>
              <a:ln w="9525" cap="flat" cmpd="sng">
                <a:solidFill>
                  <a:srgbClr val="E3E9ED"/>
                </a:solidFill>
                <a:prstDash val="solid"/>
                <a:round/>
                <a:headEnd type="none" w="med" len="med"/>
                <a:tailEnd type="none" w="med" len="med"/>
              </a:ln>
            </p:spPr>
          </p:cxnSp>
          <p:cxnSp>
            <p:nvCxnSpPr>
              <p:cNvPr id="8641" name="Google Shape;8641;p75"/>
              <p:cNvCxnSpPr/>
              <p:nvPr/>
            </p:nvCxnSpPr>
            <p:spPr>
              <a:xfrm>
                <a:off x="5225150" y="2962250"/>
                <a:ext cx="453300" cy="0"/>
              </a:xfrm>
              <a:prstGeom prst="straightConnector1">
                <a:avLst/>
              </a:prstGeom>
              <a:noFill/>
              <a:ln w="9525" cap="flat" cmpd="sng">
                <a:solidFill>
                  <a:srgbClr val="7994A9"/>
                </a:solidFill>
                <a:prstDash val="solid"/>
                <a:round/>
                <a:headEnd type="none" w="med" len="med"/>
                <a:tailEnd type="oval" w="med" len="med"/>
              </a:ln>
            </p:spPr>
          </p:cxnSp>
        </p:grpSp>
        <p:grpSp>
          <p:nvGrpSpPr>
            <p:cNvPr id="8642" name="Google Shape;8642;p75"/>
            <p:cNvGrpSpPr/>
            <p:nvPr/>
          </p:nvGrpSpPr>
          <p:grpSpPr>
            <a:xfrm>
              <a:off x="4273350" y="2271969"/>
              <a:ext cx="1433821" cy="0"/>
              <a:chOff x="5224975" y="2962250"/>
              <a:chExt cx="1544400" cy="0"/>
            </a:xfrm>
          </p:grpSpPr>
          <p:cxnSp>
            <p:nvCxnSpPr>
              <p:cNvPr id="8643" name="Google Shape;8643;p75"/>
              <p:cNvCxnSpPr/>
              <p:nvPr/>
            </p:nvCxnSpPr>
            <p:spPr>
              <a:xfrm>
                <a:off x="5224975" y="2962250"/>
                <a:ext cx="1544400" cy="0"/>
              </a:xfrm>
              <a:prstGeom prst="straightConnector1">
                <a:avLst/>
              </a:prstGeom>
              <a:noFill/>
              <a:ln w="9525" cap="flat" cmpd="sng">
                <a:solidFill>
                  <a:srgbClr val="E3E9ED"/>
                </a:solidFill>
                <a:prstDash val="solid"/>
                <a:round/>
                <a:headEnd type="none" w="med" len="med"/>
                <a:tailEnd type="none" w="med" len="med"/>
              </a:ln>
            </p:spPr>
          </p:cxnSp>
          <p:cxnSp>
            <p:nvCxnSpPr>
              <p:cNvPr id="8644" name="Google Shape;8644;p75"/>
              <p:cNvCxnSpPr/>
              <p:nvPr/>
            </p:nvCxnSpPr>
            <p:spPr>
              <a:xfrm>
                <a:off x="5225150" y="2962250"/>
                <a:ext cx="998700" cy="0"/>
              </a:xfrm>
              <a:prstGeom prst="straightConnector1">
                <a:avLst/>
              </a:prstGeom>
              <a:noFill/>
              <a:ln w="9525" cap="flat" cmpd="sng">
                <a:solidFill>
                  <a:srgbClr val="7994A9"/>
                </a:solidFill>
                <a:prstDash val="solid"/>
                <a:round/>
                <a:headEnd type="none" w="med" len="med"/>
                <a:tailEnd type="oval" w="med" len="med"/>
              </a:ln>
            </p:spPr>
          </p:cxnSp>
        </p:grpSp>
      </p:grpSp>
      <p:grpSp>
        <p:nvGrpSpPr>
          <p:cNvPr id="8645" name="Google Shape;8645;p75"/>
          <p:cNvGrpSpPr/>
          <p:nvPr/>
        </p:nvGrpSpPr>
        <p:grpSpPr>
          <a:xfrm>
            <a:off x="5677957" y="1292326"/>
            <a:ext cx="1907615" cy="991185"/>
            <a:chOff x="5159450" y="1919950"/>
            <a:chExt cx="1541050" cy="862500"/>
          </a:xfrm>
        </p:grpSpPr>
        <p:sp>
          <p:nvSpPr>
            <p:cNvPr id="8646" name="Google Shape;8646;p75"/>
            <p:cNvSpPr/>
            <p:nvPr/>
          </p:nvSpPr>
          <p:spPr>
            <a:xfrm>
              <a:off x="5216414" y="2060033"/>
              <a:ext cx="1436820" cy="600250"/>
            </a:xfrm>
            <a:custGeom>
              <a:avLst/>
              <a:gdLst/>
              <a:ahLst/>
              <a:cxnLst/>
              <a:rect l="l" t="t" r="r" b="b"/>
              <a:pathLst>
                <a:path w="165771" h="69253" extrusionOk="0">
                  <a:moveTo>
                    <a:pt x="0" y="62158"/>
                  </a:moveTo>
                  <a:cubicBezTo>
                    <a:pt x="3093" y="59686"/>
                    <a:pt x="11731" y="46368"/>
                    <a:pt x="18559" y="47324"/>
                  </a:cubicBezTo>
                  <a:cubicBezTo>
                    <a:pt x="25388" y="48280"/>
                    <a:pt x="34933" y="75569"/>
                    <a:pt x="40971" y="67894"/>
                  </a:cubicBezTo>
                  <a:cubicBezTo>
                    <a:pt x="47009" y="60219"/>
                    <a:pt x="49466" y="8743"/>
                    <a:pt x="54788" y="1272"/>
                  </a:cubicBezTo>
                  <a:cubicBezTo>
                    <a:pt x="60110" y="-6199"/>
                    <a:pt x="66121" y="21612"/>
                    <a:pt x="72901" y="23070"/>
                  </a:cubicBezTo>
                  <a:cubicBezTo>
                    <a:pt x="79681" y="24528"/>
                    <a:pt x="89301" y="7131"/>
                    <a:pt x="95467" y="10022"/>
                  </a:cubicBezTo>
                  <a:cubicBezTo>
                    <a:pt x="101633" y="12913"/>
                    <a:pt x="104182" y="34714"/>
                    <a:pt x="109898" y="40416"/>
                  </a:cubicBezTo>
                  <a:cubicBezTo>
                    <a:pt x="115614" y="46118"/>
                    <a:pt x="123315" y="40320"/>
                    <a:pt x="129762" y="44234"/>
                  </a:cubicBezTo>
                  <a:cubicBezTo>
                    <a:pt x="136209" y="48148"/>
                    <a:pt x="142580" y="65416"/>
                    <a:pt x="148581" y="63902"/>
                  </a:cubicBezTo>
                  <a:cubicBezTo>
                    <a:pt x="154583" y="62388"/>
                    <a:pt x="162906" y="39942"/>
                    <a:pt x="165771" y="35150"/>
                  </a:cubicBezTo>
                </a:path>
              </a:pathLst>
            </a:custGeom>
            <a:noFill/>
            <a:ln w="19050" cap="flat" cmpd="sng">
              <a:solidFill>
                <a:srgbClr val="5F7D95"/>
              </a:solidFill>
              <a:prstDash val="solid"/>
              <a:round/>
              <a:headEnd type="oval" w="med" len="med"/>
              <a:tailEnd type="oval" w="med" len="med"/>
            </a:ln>
          </p:spPr>
          <p:txBody>
            <a:bodyPr/>
            <a:lstStyle/>
            <a:p>
              <a:endParaRPr lang="en-US" sz="2400"/>
            </a:p>
          </p:txBody>
        </p:sp>
        <p:grpSp>
          <p:nvGrpSpPr>
            <p:cNvPr id="8647" name="Google Shape;8647;p75"/>
            <p:cNvGrpSpPr/>
            <p:nvPr/>
          </p:nvGrpSpPr>
          <p:grpSpPr>
            <a:xfrm>
              <a:off x="5159450" y="1919950"/>
              <a:ext cx="1541050" cy="862500"/>
              <a:chOff x="5159450" y="1919950"/>
              <a:chExt cx="1541050" cy="862500"/>
            </a:xfrm>
          </p:grpSpPr>
          <p:cxnSp>
            <p:nvCxnSpPr>
              <p:cNvPr id="8648" name="Google Shape;8648;p75"/>
              <p:cNvCxnSpPr/>
              <p:nvPr/>
            </p:nvCxnSpPr>
            <p:spPr>
              <a:xfrm>
                <a:off x="5159450" y="1919950"/>
                <a:ext cx="0" cy="862500"/>
              </a:xfrm>
              <a:prstGeom prst="straightConnector1">
                <a:avLst/>
              </a:prstGeom>
              <a:noFill/>
              <a:ln w="9525" cap="flat" cmpd="sng">
                <a:solidFill>
                  <a:srgbClr val="E3E9ED"/>
                </a:solidFill>
                <a:prstDash val="solid"/>
                <a:round/>
                <a:headEnd type="none" w="med" len="med"/>
                <a:tailEnd type="none" w="med" len="med"/>
              </a:ln>
            </p:spPr>
          </p:cxnSp>
          <p:cxnSp>
            <p:nvCxnSpPr>
              <p:cNvPr id="8649" name="Google Shape;8649;p75"/>
              <p:cNvCxnSpPr/>
              <p:nvPr/>
            </p:nvCxnSpPr>
            <p:spPr>
              <a:xfrm>
                <a:off x="5161200" y="2778975"/>
                <a:ext cx="1539300" cy="0"/>
              </a:xfrm>
              <a:prstGeom prst="straightConnector1">
                <a:avLst/>
              </a:prstGeom>
              <a:noFill/>
              <a:ln w="9525" cap="flat" cmpd="sng">
                <a:solidFill>
                  <a:srgbClr val="E3E9ED"/>
                </a:solidFill>
                <a:prstDash val="solid"/>
                <a:round/>
                <a:headEnd type="none" w="med" len="med"/>
                <a:tailEnd type="none" w="med" len="med"/>
              </a:ln>
            </p:spPr>
          </p:cxnSp>
        </p:grpSp>
      </p:grpSp>
      <p:grpSp>
        <p:nvGrpSpPr>
          <p:cNvPr id="8650" name="Google Shape;8650;p75"/>
          <p:cNvGrpSpPr/>
          <p:nvPr/>
        </p:nvGrpSpPr>
        <p:grpSpPr>
          <a:xfrm>
            <a:off x="5664775" y="2923429"/>
            <a:ext cx="1933979" cy="1402783"/>
            <a:chOff x="5230575" y="1554475"/>
            <a:chExt cx="2137150" cy="1550150"/>
          </a:xfrm>
        </p:grpSpPr>
        <p:sp>
          <p:nvSpPr>
            <p:cNvPr id="8651" name="Google Shape;8651;p75"/>
            <p:cNvSpPr/>
            <p:nvPr/>
          </p:nvSpPr>
          <p:spPr>
            <a:xfrm>
              <a:off x="6296450" y="2863325"/>
              <a:ext cx="1071275" cy="157150"/>
            </a:xfrm>
            <a:custGeom>
              <a:avLst/>
              <a:gdLst/>
              <a:ahLst/>
              <a:cxnLst/>
              <a:rect l="l" t="t" r="r" b="b"/>
              <a:pathLst>
                <a:path w="42851" h="6286" extrusionOk="0">
                  <a:moveTo>
                    <a:pt x="0" y="1"/>
                  </a:moveTo>
                  <a:lnTo>
                    <a:pt x="0" y="6286"/>
                  </a:lnTo>
                  <a:lnTo>
                    <a:pt x="42851" y="6286"/>
                  </a:lnTo>
                  <a:lnTo>
                    <a:pt x="42851" y="1"/>
                  </a:lnTo>
                  <a:close/>
                </a:path>
              </a:pathLst>
            </a:custGeom>
            <a:noFill/>
            <a:ln w="9525" cap="flat" cmpd="sng">
              <a:solidFill>
                <a:srgbClr val="667E9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652" name="Google Shape;8652;p75"/>
            <p:cNvSpPr/>
            <p:nvPr/>
          </p:nvSpPr>
          <p:spPr>
            <a:xfrm>
              <a:off x="5230575" y="2863325"/>
              <a:ext cx="1071350" cy="157150"/>
            </a:xfrm>
            <a:custGeom>
              <a:avLst/>
              <a:gdLst/>
              <a:ahLst/>
              <a:cxnLst/>
              <a:rect l="l" t="t" r="r" b="b"/>
              <a:pathLst>
                <a:path w="42854" h="6286" extrusionOk="0">
                  <a:moveTo>
                    <a:pt x="0" y="1"/>
                  </a:moveTo>
                  <a:lnTo>
                    <a:pt x="0" y="6286"/>
                  </a:lnTo>
                  <a:lnTo>
                    <a:pt x="42854" y="6286"/>
                  </a:lnTo>
                  <a:lnTo>
                    <a:pt x="42854" y="1"/>
                  </a:ln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653" name="Google Shape;8653;p75"/>
            <p:cNvSpPr/>
            <p:nvPr/>
          </p:nvSpPr>
          <p:spPr>
            <a:xfrm>
              <a:off x="6296450" y="2611125"/>
              <a:ext cx="1071275" cy="157150"/>
            </a:xfrm>
            <a:custGeom>
              <a:avLst/>
              <a:gdLst/>
              <a:ahLst/>
              <a:cxnLst/>
              <a:rect l="l" t="t" r="r" b="b"/>
              <a:pathLst>
                <a:path w="42851" h="6286" extrusionOk="0">
                  <a:moveTo>
                    <a:pt x="0" y="0"/>
                  </a:moveTo>
                  <a:lnTo>
                    <a:pt x="0" y="6285"/>
                  </a:lnTo>
                  <a:lnTo>
                    <a:pt x="42851" y="6285"/>
                  </a:lnTo>
                  <a:lnTo>
                    <a:pt x="42851" y="0"/>
                  </a:lnTo>
                  <a:close/>
                </a:path>
              </a:pathLst>
            </a:custGeom>
            <a:noFill/>
            <a:ln w="9525" cap="flat" cmpd="sng">
              <a:solidFill>
                <a:srgbClr val="667E9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654" name="Google Shape;8654;p75"/>
            <p:cNvSpPr/>
            <p:nvPr/>
          </p:nvSpPr>
          <p:spPr>
            <a:xfrm>
              <a:off x="5230575" y="2611125"/>
              <a:ext cx="1071350" cy="157150"/>
            </a:xfrm>
            <a:custGeom>
              <a:avLst/>
              <a:gdLst/>
              <a:ahLst/>
              <a:cxnLst/>
              <a:rect l="l" t="t" r="r" b="b"/>
              <a:pathLst>
                <a:path w="42854" h="6286" extrusionOk="0">
                  <a:moveTo>
                    <a:pt x="0" y="0"/>
                  </a:moveTo>
                  <a:lnTo>
                    <a:pt x="0" y="6285"/>
                  </a:lnTo>
                  <a:lnTo>
                    <a:pt x="42854" y="6285"/>
                  </a:lnTo>
                  <a:lnTo>
                    <a:pt x="42854" y="0"/>
                  </a:ln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655" name="Google Shape;8655;p75"/>
            <p:cNvSpPr/>
            <p:nvPr/>
          </p:nvSpPr>
          <p:spPr>
            <a:xfrm>
              <a:off x="6296450" y="2358900"/>
              <a:ext cx="1071275" cy="157150"/>
            </a:xfrm>
            <a:custGeom>
              <a:avLst/>
              <a:gdLst/>
              <a:ahLst/>
              <a:cxnLst/>
              <a:rect l="l" t="t" r="r" b="b"/>
              <a:pathLst>
                <a:path w="42851" h="6286" extrusionOk="0">
                  <a:moveTo>
                    <a:pt x="0" y="1"/>
                  </a:moveTo>
                  <a:lnTo>
                    <a:pt x="0" y="6286"/>
                  </a:lnTo>
                  <a:lnTo>
                    <a:pt x="42851" y="6286"/>
                  </a:lnTo>
                  <a:lnTo>
                    <a:pt x="42851" y="1"/>
                  </a:lnTo>
                  <a:close/>
                </a:path>
              </a:pathLst>
            </a:custGeom>
            <a:noFill/>
            <a:ln w="9525" cap="flat" cmpd="sng">
              <a:solidFill>
                <a:srgbClr val="667E9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656" name="Google Shape;8656;p75"/>
            <p:cNvSpPr/>
            <p:nvPr/>
          </p:nvSpPr>
          <p:spPr>
            <a:xfrm>
              <a:off x="5230575" y="2358900"/>
              <a:ext cx="1071350" cy="157150"/>
            </a:xfrm>
            <a:custGeom>
              <a:avLst/>
              <a:gdLst/>
              <a:ahLst/>
              <a:cxnLst/>
              <a:rect l="l" t="t" r="r" b="b"/>
              <a:pathLst>
                <a:path w="42854" h="6286" extrusionOk="0">
                  <a:moveTo>
                    <a:pt x="0" y="1"/>
                  </a:moveTo>
                  <a:lnTo>
                    <a:pt x="0" y="6286"/>
                  </a:lnTo>
                  <a:lnTo>
                    <a:pt x="42854" y="6286"/>
                  </a:lnTo>
                  <a:lnTo>
                    <a:pt x="42854" y="1"/>
                  </a:ln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657" name="Google Shape;8657;p75"/>
            <p:cNvSpPr/>
            <p:nvPr/>
          </p:nvSpPr>
          <p:spPr>
            <a:xfrm>
              <a:off x="6296450" y="2106700"/>
              <a:ext cx="989900" cy="157150"/>
            </a:xfrm>
            <a:custGeom>
              <a:avLst/>
              <a:gdLst/>
              <a:ahLst/>
              <a:cxnLst/>
              <a:rect l="l" t="t" r="r" b="b"/>
              <a:pathLst>
                <a:path w="39596" h="6286" extrusionOk="0">
                  <a:moveTo>
                    <a:pt x="0" y="0"/>
                  </a:moveTo>
                  <a:lnTo>
                    <a:pt x="0" y="6285"/>
                  </a:lnTo>
                  <a:lnTo>
                    <a:pt x="39596" y="6285"/>
                  </a:lnTo>
                  <a:lnTo>
                    <a:pt x="39596" y="0"/>
                  </a:lnTo>
                  <a:close/>
                </a:path>
              </a:pathLst>
            </a:custGeom>
            <a:noFill/>
            <a:ln w="9525" cap="flat" cmpd="sng">
              <a:solidFill>
                <a:srgbClr val="667E9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658" name="Google Shape;8658;p75"/>
            <p:cNvSpPr/>
            <p:nvPr/>
          </p:nvSpPr>
          <p:spPr>
            <a:xfrm>
              <a:off x="5474700" y="2106700"/>
              <a:ext cx="827225" cy="157150"/>
            </a:xfrm>
            <a:custGeom>
              <a:avLst/>
              <a:gdLst/>
              <a:ahLst/>
              <a:cxnLst/>
              <a:rect l="l" t="t" r="r" b="b"/>
              <a:pathLst>
                <a:path w="33089" h="6286" extrusionOk="0">
                  <a:moveTo>
                    <a:pt x="0" y="0"/>
                  </a:moveTo>
                  <a:lnTo>
                    <a:pt x="0" y="6285"/>
                  </a:lnTo>
                  <a:lnTo>
                    <a:pt x="33089" y="6285"/>
                  </a:lnTo>
                  <a:lnTo>
                    <a:pt x="33089" y="0"/>
                  </a:ln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659" name="Google Shape;8659;p75"/>
            <p:cNvSpPr/>
            <p:nvPr/>
          </p:nvSpPr>
          <p:spPr>
            <a:xfrm>
              <a:off x="6296450" y="1854475"/>
              <a:ext cx="827225" cy="157175"/>
            </a:xfrm>
            <a:custGeom>
              <a:avLst/>
              <a:gdLst/>
              <a:ahLst/>
              <a:cxnLst/>
              <a:rect l="l" t="t" r="r" b="b"/>
              <a:pathLst>
                <a:path w="33089" h="6287" extrusionOk="0">
                  <a:moveTo>
                    <a:pt x="0" y="1"/>
                  </a:moveTo>
                  <a:lnTo>
                    <a:pt x="0" y="6286"/>
                  </a:lnTo>
                  <a:lnTo>
                    <a:pt x="33089" y="6286"/>
                  </a:lnTo>
                  <a:lnTo>
                    <a:pt x="33089" y="1"/>
                  </a:lnTo>
                  <a:close/>
                </a:path>
              </a:pathLst>
            </a:custGeom>
            <a:noFill/>
            <a:ln w="9525" cap="flat" cmpd="sng">
              <a:solidFill>
                <a:srgbClr val="667E9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660" name="Google Shape;8660;p75"/>
            <p:cNvSpPr/>
            <p:nvPr/>
          </p:nvSpPr>
          <p:spPr>
            <a:xfrm>
              <a:off x="5637425" y="1854475"/>
              <a:ext cx="664500" cy="157175"/>
            </a:xfrm>
            <a:custGeom>
              <a:avLst/>
              <a:gdLst/>
              <a:ahLst/>
              <a:cxnLst/>
              <a:rect l="l" t="t" r="r" b="b"/>
              <a:pathLst>
                <a:path w="26580" h="6287" extrusionOk="0">
                  <a:moveTo>
                    <a:pt x="1" y="1"/>
                  </a:moveTo>
                  <a:lnTo>
                    <a:pt x="1" y="6286"/>
                  </a:lnTo>
                  <a:lnTo>
                    <a:pt x="26580" y="6286"/>
                  </a:lnTo>
                  <a:lnTo>
                    <a:pt x="26580" y="1"/>
                  </a:ln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661" name="Google Shape;8661;p75"/>
            <p:cNvSpPr/>
            <p:nvPr/>
          </p:nvSpPr>
          <p:spPr>
            <a:xfrm>
              <a:off x="6296450" y="1602275"/>
              <a:ext cx="501750" cy="157075"/>
            </a:xfrm>
            <a:custGeom>
              <a:avLst/>
              <a:gdLst/>
              <a:ahLst/>
              <a:cxnLst/>
              <a:rect l="l" t="t" r="r" b="b"/>
              <a:pathLst>
                <a:path w="20070" h="6283" extrusionOk="0">
                  <a:moveTo>
                    <a:pt x="0" y="1"/>
                  </a:moveTo>
                  <a:lnTo>
                    <a:pt x="0" y="6283"/>
                  </a:lnTo>
                  <a:lnTo>
                    <a:pt x="20069" y="6283"/>
                  </a:lnTo>
                  <a:lnTo>
                    <a:pt x="20069" y="1"/>
                  </a:lnTo>
                  <a:close/>
                </a:path>
              </a:pathLst>
            </a:custGeom>
            <a:noFill/>
            <a:ln w="9525" cap="flat" cmpd="sng">
              <a:solidFill>
                <a:srgbClr val="667E9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662" name="Google Shape;8662;p75"/>
            <p:cNvSpPr/>
            <p:nvPr/>
          </p:nvSpPr>
          <p:spPr>
            <a:xfrm>
              <a:off x="5800100" y="1602275"/>
              <a:ext cx="501825" cy="157075"/>
            </a:xfrm>
            <a:custGeom>
              <a:avLst/>
              <a:gdLst/>
              <a:ahLst/>
              <a:cxnLst/>
              <a:rect l="l" t="t" r="r" b="b"/>
              <a:pathLst>
                <a:path w="20073" h="6283" extrusionOk="0">
                  <a:moveTo>
                    <a:pt x="1" y="1"/>
                  </a:moveTo>
                  <a:lnTo>
                    <a:pt x="1" y="6283"/>
                  </a:lnTo>
                  <a:lnTo>
                    <a:pt x="20073" y="6283"/>
                  </a:lnTo>
                  <a:lnTo>
                    <a:pt x="20073" y="1"/>
                  </a:ln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663" name="Google Shape;8663;p75"/>
            <p:cNvSpPr/>
            <p:nvPr/>
          </p:nvSpPr>
          <p:spPr>
            <a:xfrm>
              <a:off x="6301225" y="1554475"/>
              <a:ext cx="25" cy="1550150"/>
            </a:xfrm>
            <a:custGeom>
              <a:avLst/>
              <a:gdLst/>
              <a:ahLst/>
              <a:cxnLst/>
              <a:rect l="l" t="t" r="r" b="b"/>
              <a:pathLst>
                <a:path w="1" h="62006" fill="none" extrusionOk="0">
                  <a:moveTo>
                    <a:pt x="1" y="0"/>
                  </a:moveTo>
                  <a:lnTo>
                    <a:pt x="1" y="62006"/>
                  </a:lnTo>
                </a:path>
              </a:pathLst>
            </a:custGeom>
            <a:noFill/>
            <a:ln w="9525" cap="flat" cmpd="sng">
              <a:solidFill>
                <a:srgbClr val="F2F2F2"/>
              </a:solidFill>
              <a:prstDash val="solid"/>
              <a:miter lim="2997"/>
              <a:headEnd type="none" w="sm" len="sm"/>
              <a:tailEnd type="none" w="sm" len="sm"/>
            </a:ln>
          </p:spPr>
          <p:txBody>
            <a:bodyPr spcFirstLastPara="1" wrap="square" lIns="121900" tIns="121900" rIns="121900" bIns="121900" anchor="ctr" anchorCtr="0">
              <a:noAutofit/>
            </a:bodyPr>
            <a:lstStyle/>
            <a:p>
              <a:endParaRPr sz="2400"/>
            </a:p>
          </p:txBody>
        </p:sp>
      </p:grpSp>
      <p:grpSp>
        <p:nvGrpSpPr>
          <p:cNvPr id="8664" name="Google Shape;8664;p75"/>
          <p:cNvGrpSpPr/>
          <p:nvPr/>
        </p:nvGrpSpPr>
        <p:grpSpPr>
          <a:xfrm rot="10800000">
            <a:off x="5686842" y="4379681"/>
            <a:ext cx="1889844" cy="1183928"/>
            <a:chOff x="5645403" y="2920021"/>
            <a:chExt cx="2650800" cy="2180614"/>
          </a:xfrm>
        </p:grpSpPr>
        <p:sp>
          <p:nvSpPr>
            <p:cNvPr id="8665" name="Google Shape;8665;p75"/>
            <p:cNvSpPr/>
            <p:nvPr/>
          </p:nvSpPr>
          <p:spPr>
            <a:xfrm>
              <a:off x="5772903" y="2920021"/>
              <a:ext cx="2523300" cy="469200"/>
            </a:xfrm>
            <a:prstGeom prst="rect">
              <a:avLst/>
            </a:prstGeom>
            <a:noFill/>
            <a:ln w="9525" cap="flat" cmpd="sng">
              <a:solidFill>
                <a:srgbClr val="435D74"/>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cxnSp>
          <p:nvCxnSpPr>
            <p:cNvPr id="8666" name="Google Shape;8666;p75"/>
            <p:cNvCxnSpPr>
              <a:stCxn id="8665" idx="1"/>
            </p:cNvCxnSpPr>
            <p:nvPr/>
          </p:nvCxnSpPr>
          <p:spPr>
            <a:xfrm rot="10800000">
              <a:off x="5645403" y="3154021"/>
              <a:ext cx="127500" cy="600"/>
            </a:xfrm>
            <a:prstGeom prst="straightConnector1">
              <a:avLst/>
            </a:prstGeom>
            <a:noFill/>
            <a:ln w="9525" cap="flat" cmpd="sng">
              <a:solidFill>
                <a:srgbClr val="435D74"/>
              </a:solidFill>
              <a:prstDash val="solid"/>
              <a:round/>
              <a:headEnd type="none" w="med" len="med"/>
              <a:tailEnd type="none" w="med" len="med"/>
            </a:ln>
          </p:spPr>
        </p:cxnSp>
        <p:sp>
          <p:nvSpPr>
            <p:cNvPr id="8667" name="Google Shape;8667;p75"/>
            <p:cNvSpPr/>
            <p:nvPr/>
          </p:nvSpPr>
          <p:spPr>
            <a:xfrm>
              <a:off x="6010040" y="3500932"/>
              <a:ext cx="2049000" cy="469200"/>
            </a:xfrm>
            <a:prstGeom prst="rect">
              <a:avLst/>
            </a:prstGeom>
            <a:noFill/>
            <a:ln w="9525" cap="flat" cmpd="sng">
              <a:solidFill>
                <a:srgbClr val="5F7D9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cxnSp>
          <p:nvCxnSpPr>
            <p:cNvPr id="8668" name="Google Shape;8668;p75"/>
            <p:cNvCxnSpPr>
              <a:endCxn id="8667" idx="3"/>
            </p:cNvCxnSpPr>
            <p:nvPr/>
          </p:nvCxnSpPr>
          <p:spPr>
            <a:xfrm rot="10800000">
              <a:off x="8059040" y="3735532"/>
              <a:ext cx="135300" cy="0"/>
            </a:xfrm>
            <a:prstGeom prst="straightConnector1">
              <a:avLst/>
            </a:prstGeom>
            <a:noFill/>
            <a:ln w="9525" cap="flat" cmpd="sng">
              <a:solidFill>
                <a:srgbClr val="5F7D95"/>
              </a:solidFill>
              <a:prstDash val="solid"/>
              <a:round/>
              <a:headEnd type="none" w="med" len="med"/>
              <a:tailEnd type="none" w="med" len="med"/>
            </a:ln>
          </p:spPr>
        </p:cxnSp>
        <p:sp>
          <p:nvSpPr>
            <p:cNvPr id="8669" name="Google Shape;8669;p75"/>
            <p:cNvSpPr/>
            <p:nvPr/>
          </p:nvSpPr>
          <p:spPr>
            <a:xfrm>
              <a:off x="6299123" y="4066183"/>
              <a:ext cx="1470600" cy="469200"/>
            </a:xfrm>
            <a:prstGeom prst="rect">
              <a:avLst/>
            </a:pr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cxnSp>
          <p:nvCxnSpPr>
            <p:cNvPr id="8670" name="Google Shape;8670;p75"/>
            <p:cNvCxnSpPr>
              <a:stCxn id="8669" idx="1"/>
            </p:cNvCxnSpPr>
            <p:nvPr/>
          </p:nvCxnSpPr>
          <p:spPr>
            <a:xfrm rot="10800000">
              <a:off x="6175223" y="4300183"/>
              <a:ext cx="123900" cy="600"/>
            </a:xfrm>
            <a:prstGeom prst="straightConnector1">
              <a:avLst/>
            </a:prstGeom>
            <a:noFill/>
            <a:ln w="9525" cap="flat" cmpd="sng">
              <a:solidFill>
                <a:srgbClr val="869FB2"/>
              </a:solidFill>
              <a:prstDash val="solid"/>
              <a:round/>
              <a:headEnd type="none" w="med" len="med"/>
              <a:tailEnd type="none" w="med" len="med"/>
            </a:ln>
          </p:spPr>
        </p:cxnSp>
        <p:sp>
          <p:nvSpPr>
            <p:cNvPr id="8671" name="Google Shape;8671;p75"/>
            <p:cNvSpPr/>
            <p:nvPr/>
          </p:nvSpPr>
          <p:spPr>
            <a:xfrm>
              <a:off x="6629161" y="4631435"/>
              <a:ext cx="810600" cy="469200"/>
            </a:xfrm>
            <a:prstGeom prst="rect">
              <a:avLst/>
            </a:prstGeom>
            <a:noFill/>
            <a:ln w="9525" cap="flat" cmpd="sng">
              <a:solidFill>
                <a:srgbClr val="BAC8D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cxnSp>
          <p:nvCxnSpPr>
            <p:cNvPr id="8672" name="Google Shape;8672;p75"/>
            <p:cNvCxnSpPr>
              <a:endCxn id="8671" idx="3"/>
            </p:cNvCxnSpPr>
            <p:nvPr/>
          </p:nvCxnSpPr>
          <p:spPr>
            <a:xfrm flipH="1">
              <a:off x="7439761" y="4864535"/>
              <a:ext cx="104400" cy="1500"/>
            </a:xfrm>
            <a:prstGeom prst="straightConnector1">
              <a:avLst/>
            </a:prstGeom>
            <a:noFill/>
            <a:ln w="9525" cap="flat" cmpd="sng">
              <a:solidFill>
                <a:srgbClr val="BAC8D3"/>
              </a:solidFill>
              <a:prstDash val="solid"/>
              <a:round/>
              <a:headEnd type="none" w="med" len="med"/>
              <a:tailEnd type="none" w="med" len="med"/>
            </a:ln>
          </p:spPr>
        </p:cxnSp>
      </p:grpSp>
      <p:grpSp>
        <p:nvGrpSpPr>
          <p:cNvPr id="8673" name="Google Shape;8673;p75"/>
          <p:cNvGrpSpPr/>
          <p:nvPr/>
        </p:nvGrpSpPr>
        <p:grpSpPr>
          <a:xfrm>
            <a:off x="9820655" y="2917489"/>
            <a:ext cx="1428991" cy="1362105"/>
            <a:chOff x="7189833" y="2022667"/>
            <a:chExt cx="1251159" cy="1192597"/>
          </a:xfrm>
        </p:grpSpPr>
        <p:sp>
          <p:nvSpPr>
            <p:cNvPr id="8674" name="Google Shape;8674;p75"/>
            <p:cNvSpPr/>
            <p:nvPr/>
          </p:nvSpPr>
          <p:spPr>
            <a:xfrm>
              <a:off x="7474366" y="2461318"/>
              <a:ext cx="682343" cy="220186"/>
            </a:xfrm>
            <a:custGeom>
              <a:avLst/>
              <a:gdLst/>
              <a:ahLst/>
              <a:cxnLst/>
              <a:rect l="l" t="t" r="r" b="b"/>
              <a:pathLst>
                <a:path w="125546" h="40494" extrusionOk="0">
                  <a:moveTo>
                    <a:pt x="22196" y="1"/>
                  </a:moveTo>
                  <a:lnTo>
                    <a:pt x="8133" y="25661"/>
                  </a:lnTo>
                  <a:lnTo>
                    <a:pt x="1" y="40494"/>
                  </a:lnTo>
                  <a:lnTo>
                    <a:pt x="125545" y="40494"/>
                  </a:lnTo>
                  <a:lnTo>
                    <a:pt x="117413" y="25661"/>
                  </a:lnTo>
                  <a:lnTo>
                    <a:pt x="103351" y="1"/>
                  </a:ln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675" name="Google Shape;8675;p75"/>
            <p:cNvSpPr/>
            <p:nvPr/>
          </p:nvSpPr>
          <p:spPr>
            <a:xfrm>
              <a:off x="7602697" y="2022667"/>
              <a:ext cx="426517" cy="402424"/>
            </a:xfrm>
            <a:custGeom>
              <a:avLst/>
              <a:gdLst/>
              <a:ahLst/>
              <a:cxnLst/>
              <a:rect l="l" t="t" r="r" b="b"/>
              <a:pathLst>
                <a:path w="78476" h="74009" extrusionOk="0">
                  <a:moveTo>
                    <a:pt x="39246" y="0"/>
                  </a:moveTo>
                  <a:lnTo>
                    <a:pt x="1" y="74009"/>
                  </a:lnTo>
                  <a:lnTo>
                    <a:pt x="78476" y="74009"/>
                  </a:lnTo>
                  <a:lnTo>
                    <a:pt x="39246" y="0"/>
                  </a:lnTo>
                  <a:close/>
                </a:path>
              </a:pathLst>
            </a:custGeom>
            <a:noFill/>
            <a:ln w="9525" cap="flat" cmpd="sng">
              <a:solidFill>
                <a:srgbClr val="667E9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676" name="Google Shape;8676;p75"/>
            <p:cNvSpPr/>
            <p:nvPr/>
          </p:nvSpPr>
          <p:spPr>
            <a:xfrm>
              <a:off x="7189833" y="2972969"/>
              <a:ext cx="1251159" cy="242295"/>
            </a:xfrm>
            <a:custGeom>
              <a:avLst/>
              <a:gdLst/>
              <a:ahLst/>
              <a:cxnLst/>
              <a:rect l="l" t="t" r="r" b="b"/>
              <a:pathLst>
                <a:path w="230204" h="44560" extrusionOk="0">
                  <a:moveTo>
                    <a:pt x="25737" y="1"/>
                  </a:moveTo>
                  <a:lnTo>
                    <a:pt x="0" y="44560"/>
                  </a:lnTo>
                  <a:lnTo>
                    <a:pt x="230204" y="44560"/>
                  </a:lnTo>
                  <a:lnTo>
                    <a:pt x="204467" y="1"/>
                  </a:ln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677" name="Google Shape;8677;p75"/>
            <p:cNvSpPr/>
            <p:nvPr/>
          </p:nvSpPr>
          <p:spPr>
            <a:xfrm>
              <a:off x="7340931" y="2717730"/>
              <a:ext cx="950049" cy="219012"/>
            </a:xfrm>
            <a:custGeom>
              <a:avLst/>
              <a:gdLst/>
              <a:ahLst/>
              <a:cxnLst/>
              <a:rect l="l" t="t" r="r" b="b"/>
              <a:pathLst>
                <a:path w="174802" h="40278" extrusionOk="0">
                  <a:moveTo>
                    <a:pt x="22750" y="1"/>
                  </a:moveTo>
                  <a:lnTo>
                    <a:pt x="0" y="40278"/>
                  </a:lnTo>
                  <a:lnTo>
                    <a:pt x="174802" y="40278"/>
                  </a:lnTo>
                  <a:lnTo>
                    <a:pt x="152053" y="1"/>
                  </a:lnTo>
                  <a:close/>
                </a:path>
              </a:pathLst>
            </a:cu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678" name="Google Shape;8678;p75"/>
          <p:cNvGrpSpPr/>
          <p:nvPr/>
        </p:nvGrpSpPr>
        <p:grpSpPr>
          <a:xfrm>
            <a:off x="942349" y="3486031"/>
            <a:ext cx="2260499" cy="2081116"/>
            <a:chOff x="727421" y="2828315"/>
            <a:chExt cx="1695374" cy="1560837"/>
          </a:xfrm>
        </p:grpSpPr>
        <p:grpSp>
          <p:nvGrpSpPr>
            <p:cNvPr id="8679" name="Google Shape;8679;p75"/>
            <p:cNvGrpSpPr/>
            <p:nvPr/>
          </p:nvGrpSpPr>
          <p:grpSpPr>
            <a:xfrm>
              <a:off x="819108" y="2882501"/>
              <a:ext cx="103104" cy="1426186"/>
              <a:chOff x="4674013" y="3100904"/>
              <a:chExt cx="122758" cy="1698043"/>
            </a:xfrm>
          </p:grpSpPr>
          <p:sp>
            <p:nvSpPr>
              <p:cNvPr id="8680" name="Google Shape;8680;p75"/>
              <p:cNvSpPr/>
              <p:nvPr/>
            </p:nvSpPr>
            <p:spPr>
              <a:xfrm>
                <a:off x="4674013" y="3100904"/>
                <a:ext cx="122758" cy="122748"/>
              </a:xfrm>
              <a:custGeom>
                <a:avLst/>
                <a:gdLst/>
                <a:ahLst/>
                <a:cxnLst/>
                <a:rect l="l" t="t" r="r" b="b"/>
                <a:pathLst>
                  <a:path w="12381" h="12380" extrusionOk="0">
                    <a:moveTo>
                      <a:pt x="6191" y="1"/>
                    </a:moveTo>
                    <a:cubicBezTo>
                      <a:pt x="2771" y="1"/>
                      <a:pt x="0" y="2772"/>
                      <a:pt x="0" y="6190"/>
                    </a:cubicBezTo>
                    <a:cubicBezTo>
                      <a:pt x="0" y="9608"/>
                      <a:pt x="2771" y="12379"/>
                      <a:pt x="6191" y="12379"/>
                    </a:cubicBezTo>
                    <a:cubicBezTo>
                      <a:pt x="9610" y="12379"/>
                      <a:pt x="12381" y="9608"/>
                      <a:pt x="12381" y="6190"/>
                    </a:cubicBezTo>
                    <a:cubicBezTo>
                      <a:pt x="12381" y="2772"/>
                      <a:pt x="9610" y="1"/>
                      <a:pt x="6191" y="1"/>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681" name="Google Shape;8681;p75"/>
              <p:cNvSpPr/>
              <p:nvPr/>
            </p:nvSpPr>
            <p:spPr>
              <a:xfrm>
                <a:off x="4674013" y="3363453"/>
                <a:ext cx="122758" cy="122758"/>
              </a:xfrm>
              <a:custGeom>
                <a:avLst/>
                <a:gdLst/>
                <a:ahLst/>
                <a:cxnLst/>
                <a:rect l="l" t="t" r="r" b="b"/>
                <a:pathLst>
                  <a:path w="12381" h="12381" extrusionOk="0">
                    <a:moveTo>
                      <a:pt x="6191" y="0"/>
                    </a:moveTo>
                    <a:cubicBezTo>
                      <a:pt x="2771" y="0"/>
                      <a:pt x="0" y="2771"/>
                      <a:pt x="0" y="6191"/>
                    </a:cubicBezTo>
                    <a:cubicBezTo>
                      <a:pt x="0" y="9610"/>
                      <a:pt x="2771" y="12381"/>
                      <a:pt x="6191" y="12381"/>
                    </a:cubicBezTo>
                    <a:cubicBezTo>
                      <a:pt x="9610" y="12381"/>
                      <a:pt x="12381" y="9610"/>
                      <a:pt x="12381" y="6191"/>
                    </a:cubicBezTo>
                    <a:cubicBezTo>
                      <a:pt x="12381" y="2771"/>
                      <a:pt x="9610" y="0"/>
                      <a:pt x="6191" y="0"/>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682" name="Google Shape;8682;p75"/>
              <p:cNvSpPr/>
              <p:nvPr/>
            </p:nvSpPr>
            <p:spPr>
              <a:xfrm>
                <a:off x="4674013" y="3625992"/>
                <a:ext cx="122738" cy="122768"/>
              </a:xfrm>
              <a:custGeom>
                <a:avLst/>
                <a:gdLst/>
                <a:ahLst/>
                <a:cxnLst/>
                <a:rect l="l" t="t" r="r" b="b"/>
                <a:pathLst>
                  <a:path w="12379" h="12382" extrusionOk="0">
                    <a:moveTo>
                      <a:pt x="6190" y="1"/>
                    </a:moveTo>
                    <a:cubicBezTo>
                      <a:pt x="2771" y="1"/>
                      <a:pt x="0" y="2774"/>
                      <a:pt x="0" y="6192"/>
                    </a:cubicBezTo>
                    <a:cubicBezTo>
                      <a:pt x="0" y="9610"/>
                      <a:pt x="2771" y="12381"/>
                      <a:pt x="6190" y="12381"/>
                    </a:cubicBezTo>
                    <a:cubicBezTo>
                      <a:pt x="9608" y="12381"/>
                      <a:pt x="12379" y="9610"/>
                      <a:pt x="12379" y="6192"/>
                    </a:cubicBezTo>
                    <a:cubicBezTo>
                      <a:pt x="12379" y="2774"/>
                      <a:pt x="9608" y="1"/>
                      <a:pt x="6190" y="1"/>
                    </a:cubicBezTo>
                    <a:close/>
                  </a:path>
                </a:pathLst>
              </a:custGeom>
              <a:solidFill>
                <a:srgbClr val="869FB2"/>
              </a:solidFill>
              <a:ln w="19050"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683" name="Google Shape;8683;p75"/>
              <p:cNvSpPr/>
              <p:nvPr/>
            </p:nvSpPr>
            <p:spPr>
              <a:xfrm>
                <a:off x="4674013" y="3888561"/>
                <a:ext cx="122738" cy="122738"/>
              </a:xfrm>
              <a:custGeom>
                <a:avLst/>
                <a:gdLst/>
                <a:ahLst/>
                <a:cxnLst/>
                <a:rect l="l" t="t" r="r" b="b"/>
                <a:pathLst>
                  <a:path w="12379" h="12379" extrusionOk="0">
                    <a:moveTo>
                      <a:pt x="6190" y="0"/>
                    </a:moveTo>
                    <a:cubicBezTo>
                      <a:pt x="2771" y="0"/>
                      <a:pt x="0" y="2771"/>
                      <a:pt x="0" y="6189"/>
                    </a:cubicBezTo>
                    <a:cubicBezTo>
                      <a:pt x="0" y="9608"/>
                      <a:pt x="2771" y="12379"/>
                      <a:pt x="6190" y="12379"/>
                    </a:cubicBezTo>
                    <a:cubicBezTo>
                      <a:pt x="9608" y="12379"/>
                      <a:pt x="12379" y="9608"/>
                      <a:pt x="12379" y="6189"/>
                    </a:cubicBezTo>
                    <a:cubicBezTo>
                      <a:pt x="12379" y="2771"/>
                      <a:pt x="9608" y="0"/>
                      <a:pt x="6190" y="0"/>
                    </a:cubicBezTo>
                    <a:close/>
                  </a:path>
                </a:pathLst>
              </a:custGeom>
              <a:solidFill>
                <a:srgbClr val="869FB2"/>
              </a:solidFill>
              <a:ln w="19050"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684" name="Google Shape;8684;p75"/>
              <p:cNvSpPr/>
              <p:nvPr/>
            </p:nvSpPr>
            <p:spPr>
              <a:xfrm>
                <a:off x="4674013" y="4151100"/>
                <a:ext cx="122738" cy="122748"/>
              </a:xfrm>
              <a:custGeom>
                <a:avLst/>
                <a:gdLst/>
                <a:ahLst/>
                <a:cxnLst/>
                <a:rect l="l" t="t" r="r" b="b"/>
                <a:pathLst>
                  <a:path w="12379" h="12380" extrusionOk="0">
                    <a:moveTo>
                      <a:pt x="6190" y="1"/>
                    </a:moveTo>
                    <a:cubicBezTo>
                      <a:pt x="2771" y="1"/>
                      <a:pt x="0" y="2772"/>
                      <a:pt x="0" y="6190"/>
                    </a:cubicBezTo>
                    <a:cubicBezTo>
                      <a:pt x="0" y="9608"/>
                      <a:pt x="2771" y="12379"/>
                      <a:pt x="6190" y="12379"/>
                    </a:cubicBezTo>
                    <a:cubicBezTo>
                      <a:pt x="9608" y="12379"/>
                      <a:pt x="12379" y="9608"/>
                      <a:pt x="12379" y="6190"/>
                    </a:cubicBezTo>
                    <a:cubicBezTo>
                      <a:pt x="12379" y="2772"/>
                      <a:pt x="9608" y="1"/>
                      <a:pt x="6190" y="1"/>
                    </a:cubicBezTo>
                    <a:close/>
                  </a:path>
                </a:pathLst>
              </a:custGeom>
              <a:solidFill>
                <a:srgbClr val="869FB2"/>
              </a:solidFill>
              <a:ln w="19050"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685" name="Google Shape;8685;p75"/>
              <p:cNvSpPr/>
              <p:nvPr/>
            </p:nvSpPr>
            <p:spPr>
              <a:xfrm>
                <a:off x="4674013" y="4413650"/>
                <a:ext cx="122738" cy="122758"/>
              </a:xfrm>
              <a:custGeom>
                <a:avLst/>
                <a:gdLst/>
                <a:ahLst/>
                <a:cxnLst/>
                <a:rect l="l" t="t" r="r" b="b"/>
                <a:pathLst>
                  <a:path w="12379" h="12381" extrusionOk="0">
                    <a:moveTo>
                      <a:pt x="6190" y="0"/>
                    </a:moveTo>
                    <a:cubicBezTo>
                      <a:pt x="2771" y="0"/>
                      <a:pt x="0" y="2771"/>
                      <a:pt x="0" y="6191"/>
                    </a:cubicBezTo>
                    <a:cubicBezTo>
                      <a:pt x="0" y="9609"/>
                      <a:pt x="2771" y="12380"/>
                      <a:pt x="6190" y="12380"/>
                    </a:cubicBezTo>
                    <a:cubicBezTo>
                      <a:pt x="9608" y="12380"/>
                      <a:pt x="12379" y="9609"/>
                      <a:pt x="12379" y="6191"/>
                    </a:cubicBezTo>
                    <a:cubicBezTo>
                      <a:pt x="12379" y="2771"/>
                      <a:pt x="9608" y="0"/>
                      <a:pt x="6190" y="0"/>
                    </a:cubicBezTo>
                    <a:close/>
                  </a:path>
                </a:pathLst>
              </a:custGeom>
              <a:solidFill>
                <a:srgbClr val="869FB2"/>
              </a:solidFill>
              <a:ln w="19050"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686" name="Google Shape;8686;p75"/>
              <p:cNvSpPr/>
              <p:nvPr/>
            </p:nvSpPr>
            <p:spPr>
              <a:xfrm>
                <a:off x="4674013" y="4676209"/>
                <a:ext cx="122738" cy="122738"/>
              </a:xfrm>
              <a:custGeom>
                <a:avLst/>
                <a:gdLst/>
                <a:ahLst/>
                <a:cxnLst/>
                <a:rect l="l" t="t" r="r" b="b"/>
                <a:pathLst>
                  <a:path w="12379" h="12379" extrusionOk="0">
                    <a:moveTo>
                      <a:pt x="6190" y="0"/>
                    </a:moveTo>
                    <a:cubicBezTo>
                      <a:pt x="2771" y="0"/>
                      <a:pt x="0" y="2771"/>
                      <a:pt x="0" y="6189"/>
                    </a:cubicBezTo>
                    <a:cubicBezTo>
                      <a:pt x="0" y="9608"/>
                      <a:pt x="2771" y="12379"/>
                      <a:pt x="6190" y="12379"/>
                    </a:cubicBezTo>
                    <a:cubicBezTo>
                      <a:pt x="9608" y="12379"/>
                      <a:pt x="12379" y="9608"/>
                      <a:pt x="12379" y="6189"/>
                    </a:cubicBezTo>
                    <a:cubicBezTo>
                      <a:pt x="12379" y="2771"/>
                      <a:pt x="9608" y="0"/>
                      <a:pt x="6190" y="0"/>
                    </a:cubicBezTo>
                    <a:close/>
                  </a:path>
                </a:pathLst>
              </a:custGeom>
              <a:solidFill>
                <a:srgbClr val="869FB2"/>
              </a:solidFill>
              <a:ln w="19050"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687" name="Google Shape;8687;p75"/>
            <p:cNvGrpSpPr/>
            <p:nvPr/>
          </p:nvGrpSpPr>
          <p:grpSpPr>
            <a:xfrm>
              <a:off x="1062475" y="2882501"/>
              <a:ext cx="103104" cy="1426186"/>
              <a:chOff x="4940438" y="3100904"/>
              <a:chExt cx="122758" cy="1698043"/>
            </a:xfrm>
          </p:grpSpPr>
          <p:sp>
            <p:nvSpPr>
              <p:cNvPr id="8688" name="Google Shape;8688;p75"/>
              <p:cNvSpPr/>
              <p:nvPr/>
            </p:nvSpPr>
            <p:spPr>
              <a:xfrm>
                <a:off x="4940438" y="3100904"/>
                <a:ext cx="122758" cy="122748"/>
              </a:xfrm>
              <a:custGeom>
                <a:avLst/>
                <a:gdLst/>
                <a:ahLst/>
                <a:cxnLst/>
                <a:rect l="l" t="t" r="r" b="b"/>
                <a:pathLst>
                  <a:path w="12381" h="12380" extrusionOk="0">
                    <a:moveTo>
                      <a:pt x="6191" y="1"/>
                    </a:moveTo>
                    <a:cubicBezTo>
                      <a:pt x="2771" y="1"/>
                      <a:pt x="0" y="2772"/>
                      <a:pt x="0" y="6190"/>
                    </a:cubicBezTo>
                    <a:cubicBezTo>
                      <a:pt x="0" y="9608"/>
                      <a:pt x="2771" y="12379"/>
                      <a:pt x="6191" y="12379"/>
                    </a:cubicBezTo>
                    <a:cubicBezTo>
                      <a:pt x="9610" y="12379"/>
                      <a:pt x="12381" y="9608"/>
                      <a:pt x="12381" y="6190"/>
                    </a:cubicBezTo>
                    <a:cubicBezTo>
                      <a:pt x="12381" y="2772"/>
                      <a:pt x="9610" y="1"/>
                      <a:pt x="6191" y="1"/>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689" name="Google Shape;8689;p75"/>
              <p:cNvSpPr/>
              <p:nvPr/>
            </p:nvSpPr>
            <p:spPr>
              <a:xfrm>
                <a:off x="4940438" y="3363453"/>
                <a:ext cx="122758" cy="122758"/>
              </a:xfrm>
              <a:custGeom>
                <a:avLst/>
                <a:gdLst/>
                <a:ahLst/>
                <a:cxnLst/>
                <a:rect l="l" t="t" r="r" b="b"/>
                <a:pathLst>
                  <a:path w="12381" h="12381" extrusionOk="0">
                    <a:moveTo>
                      <a:pt x="6191" y="0"/>
                    </a:moveTo>
                    <a:cubicBezTo>
                      <a:pt x="2771" y="0"/>
                      <a:pt x="0" y="2771"/>
                      <a:pt x="0" y="6191"/>
                    </a:cubicBezTo>
                    <a:cubicBezTo>
                      <a:pt x="0" y="9610"/>
                      <a:pt x="2771" y="12381"/>
                      <a:pt x="6191" y="12381"/>
                    </a:cubicBezTo>
                    <a:cubicBezTo>
                      <a:pt x="9610" y="12381"/>
                      <a:pt x="12381" y="9610"/>
                      <a:pt x="12381" y="6191"/>
                    </a:cubicBezTo>
                    <a:cubicBezTo>
                      <a:pt x="12381" y="2771"/>
                      <a:pt x="9610" y="0"/>
                      <a:pt x="6191" y="0"/>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690" name="Google Shape;8690;p75"/>
              <p:cNvSpPr/>
              <p:nvPr/>
            </p:nvSpPr>
            <p:spPr>
              <a:xfrm>
                <a:off x="4940438" y="3625992"/>
                <a:ext cx="122738" cy="122768"/>
              </a:xfrm>
              <a:custGeom>
                <a:avLst/>
                <a:gdLst/>
                <a:ahLst/>
                <a:cxnLst/>
                <a:rect l="l" t="t" r="r" b="b"/>
                <a:pathLst>
                  <a:path w="12379" h="12382" extrusionOk="0">
                    <a:moveTo>
                      <a:pt x="6190" y="1"/>
                    </a:moveTo>
                    <a:cubicBezTo>
                      <a:pt x="2771" y="1"/>
                      <a:pt x="0" y="2774"/>
                      <a:pt x="0" y="6192"/>
                    </a:cubicBezTo>
                    <a:cubicBezTo>
                      <a:pt x="0" y="9610"/>
                      <a:pt x="2771" y="12381"/>
                      <a:pt x="6190" y="12381"/>
                    </a:cubicBezTo>
                    <a:cubicBezTo>
                      <a:pt x="9608" y="12381"/>
                      <a:pt x="12379" y="9610"/>
                      <a:pt x="12379" y="6192"/>
                    </a:cubicBezTo>
                    <a:cubicBezTo>
                      <a:pt x="12379" y="2774"/>
                      <a:pt x="9608" y="1"/>
                      <a:pt x="6190" y="1"/>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691" name="Google Shape;8691;p75"/>
              <p:cNvSpPr/>
              <p:nvPr/>
            </p:nvSpPr>
            <p:spPr>
              <a:xfrm>
                <a:off x="4940438" y="3888561"/>
                <a:ext cx="122738" cy="122738"/>
              </a:xfrm>
              <a:custGeom>
                <a:avLst/>
                <a:gdLst/>
                <a:ahLst/>
                <a:cxnLst/>
                <a:rect l="l" t="t" r="r" b="b"/>
                <a:pathLst>
                  <a:path w="12379" h="12379" extrusionOk="0">
                    <a:moveTo>
                      <a:pt x="6190" y="0"/>
                    </a:moveTo>
                    <a:cubicBezTo>
                      <a:pt x="2771" y="0"/>
                      <a:pt x="0" y="2771"/>
                      <a:pt x="0" y="6189"/>
                    </a:cubicBezTo>
                    <a:cubicBezTo>
                      <a:pt x="0" y="9608"/>
                      <a:pt x="2771" y="12379"/>
                      <a:pt x="6190" y="12379"/>
                    </a:cubicBezTo>
                    <a:cubicBezTo>
                      <a:pt x="9608" y="12379"/>
                      <a:pt x="12379" y="9608"/>
                      <a:pt x="12379" y="6189"/>
                    </a:cubicBezTo>
                    <a:cubicBezTo>
                      <a:pt x="12379" y="2771"/>
                      <a:pt x="9608" y="0"/>
                      <a:pt x="6190" y="0"/>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692" name="Google Shape;8692;p75"/>
              <p:cNvSpPr/>
              <p:nvPr/>
            </p:nvSpPr>
            <p:spPr>
              <a:xfrm>
                <a:off x="4940438" y="4151100"/>
                <a:ext cx="122738" cy="122748"/>
              </a:xfrm>
              <a:custGeom>
                <a:avLst/>
                <a:gdLst/>
                <a:ahLst/>
                <a:cxnLst/>
                <a:rect l="l" t="t" r="r" b="b"/>
                <a:pathLst>
                  <a:path w="12379" h="12380" extrusionOk="0">
                    <a:moveTo>
                      <a:pt x="6190" y="1"/>
                    </a:moveTo>
                    <a:cubicBezTo>
                      <a:pt x="2771" y="1"/>
                      <a:pt x="0" y="2772"/>
                      <a:pt x="0" y="6190"/>
                    </a:cubicBezTo>
                    <a:cubicBezTo>
                      <a:pt x="0" y="9608"/>
                      <a:pt x="2771" y="12379"/>
                      <a:pt x="6190" y="12379"/>
                    </a:cubicBezTo>
                    <a:cubicBezTo>
                      <a:pt x="9608" y="12379"/>
                      <a:pt x="12379" y="9608"/>
                      <a:pt x="12379" y="6190"/>
                    </a:cubicBezTo>
                    <a:cubicBezTo>
                      <a:pt x="12379" y="2772"/>
                      <a:pt x="9608" y="1"/>
                      <a:pt x="6190" y="1"/>
                    </a:cubicBezTo>
                    <a:close/>
                  </a:path>
                </a:pathLst>
              </a:custGeom>
              <a:solidFill>
                <a:srgbClr val="869FB2"/>
              </a:solidFill>
              <a:ln w="19050"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693" name="Google Shape;8693;p75"/>
              <p:cNvSpPr/>
              <p:nvPr/>
            </p:nvSpPr>
            <p:spPr>
              <a:xfrm>
                <a:off x="4940438" y="4413650"/>
                <a:ext cx="122738" cy="122758"/>
              </a:xfrm>
              <a:custGeom>
                <a:avLst/>
                <a:gdLst/>
                <a:ahLst/>
                <a:cxnLst/>
                <a:rect l="l" t="t" r="r" b="b"/>
                <a:pathLst>
                  <a:path w="12379" h="12381" extrusionOk="0">
                    <a:moveTo>
                      <a:pt x="6190" y="0"/>
                    </a:moveTo>
                    <a:cubicBezTo>
                      <a:pt x="2771" y="0"/>
                      <a:pt x="0" y="2771"/>
                      <a:pt x="0" y="6191"/>
                    </a:cubicBezTo>
                    <a:cubicBezTo>
                      <a:pt x="0" y="9609"/>
                      <a:pt x="2771" y="12380"/>
                      <a:pt x="6190" y="12380"/>
                    </a:cubicBezTo>
                    <a:cubicBezTo>
                      <a:pt x="9608" y="12380"/>
                      <a:pt x="12379" y="9609"/>
                      <a:pt x="12379" y="6191"/>
                    </a:cubicBezTo>
                    <a:cubicBezTo>
                      <a:pt x="12379" y="2771"/>
                      <a:pt x="9608" y="0"/>
                      <a:pt x="6190" y="0"/>
                    </a:cubicBezTo>
                    <a:close/>
                  </a:path>
                </a:pathLst>
              </a:custGeom>
              <a:solidFill>
                <a:srgbClr val="869FB2"/>
              </a:solidFill>
              <a:ln w="19050"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694" name="Google Shape;8694;p75"/>
              <p:cNvSpPr/>
              <p:nvPr/>
            </p:nvSpPr>
            <p:spPr>
              <a:xfrm>
                <a:off x="4940438" y="4676209"/>
                <a:ext cx="122738" cy="122738"/>
              </a:xfrm>
              <a:custGeom>
                <a:avLst/>
                <a:gdLst/>
                <a:ahLst/>
                <a:cxnLst/>
                <a:rect l="l" t="t" r="r" b="b"/>
                <a:pathLst>
                  <a:path w="12379" h="12379" extrusionOk="0">
                    <a:moveTo>
                      <a:pt x="6190" y="0"/>
                    </a:moveTo>
                    <a:cubicBezTo>
                      <a:pt x="2771" y="0"/>
                      <a:pt x="0" y="2771"/>
                      <a:pt x="0" y="6189"/>
                    </a:cubicBezTo>
                    <a:cubicBezTo>
                      <a:pt x="0" y="9608"/>
                      <a:pt x="2771" y="12379"/>
                      <a:pt x="6190" y="12379"/>
                    </a:cubicBezTo>
                    <a:cubicBezTo>
                      <a:pt x="9608" y="12379"/>
                      <a:pt x="12379" y="9608"/>
                      <a:pt x="12379" y="6189"/>
                    </a:cubicBezTo>
                    <a:cubicBezTo>
                      <a:pt x="12379" y="2771"/>
                      <a:pt x="9608" y="0"/>
                      <a:pt x="6190" y="0"/>
                    </a:cubicBezTo>
                    <a:close/>
                  </a:path>
                </a:pathLst>
              </a:custGeom>
              <a:solidFill>
                <a:srgbClr val="869FB2"/>
              </a:solidFill>
              <a:ln w="19050"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695" name="Google Shape;8695;p75"/>
            <p:cNvGrpSpPr/>
            <p:nvPr/>
          </p:nvGrpSpPr>
          <p:grpSpPr>
            <a:xfrm>
              <a:off x="1299324" y="2882501"/>
              <a:ext cx="103104" cy="1426186"/>
              <a:chOff x="5206863" y="3100904"/>
              <a:chExt cx="122758" cy="1698043"/>
            </a:xfrm>
          </p:grpSpPr>
          <p:sp>
            <p:nvSpPr>
              <p:cNvPr id="8696" name="Google Shape;8696;p75"/>
              <p:cNvSpPr/>
              <p:nvPr/>
            </p:nvSpPr>
            <p:spPr>
              <a:xfrm>
                <a:off x="5206863" y="3100904"/>
                <a:ext cx="122758" cy="122748"/>
              </a:xfrm>
              <a:custGeom>
                <a:avLst/>
                <a:gdLst/>
                <a:ahLst/>
                <a:cxnLst/>
                <a:rect l="l" t="t" r="r" b="b"/>
                <a:pathLst>
                  <a:path w="12381" h="12380" extrusionOk="0">
                    <a:moveTo>
                      <a:pt x="6191" y="1"/>
                    </a:moveTo>
                    <a:cubicBezTo>
                      <a:pt x="2771" y="1"/>
                      <a:pt x="0" y="2772"/>
                      <a:pt x="0" y="6190"/>
                    </a:cubicBezTo>
                    <a:cubicBezTo>
                      <a:pt x="0" y="9608"/>
                      <a:pt x="2771" y="12379"/>
                      <a:pt x="6191" y="12379"/>
                    </a:cubicBezTo>
                    <a:cubicBezTo>
                      <a:pt x="9610" y="12379"/>
                      <a:pt x="12381" y="9608"/>
                      <a:pt x="12381" y="6190"/>
                    </a:cubicBezTo>
                    <a:cubicBezTo>
                      <a:pt x="12381" y="2772"/>
                      <a:pt x="9610" y="1"/>
                      <a:pt x="6191" y="1"/>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697" name="Google Shape;8697;p75"/>
              <p:cNvSpPr/>
              <p:nvPr/>
            </p:nvSpPr>
            <p:spPr>
              <a:xfrm>
                <a:off x="5206863" y="3363453"/>
                <a:ext cx="122758" cy="122758"/>
              </a:xfrm>
              <a:custGeom>
                <a:avLst/>
                <a:gdLst/>
                <a:ahLst/>
                <a:cxnLst/>
                <a:rect l="l" t="t" r="r" b="b"/>
                <a:pathLst>
                  <a:path w="12381" h="12381" extrusionOk="0">
                    <a:moveTo>
                      <a:pt x="6191" y="0"/>
                    </a:moveTo>
                    <a:cubicBezTo>
                      <a:pt x="2771" y="0"/>
                      <a:pt x="0" y="2771"/>
                      <a:pt x="0" y="6191"/>
                    </a:cubicBezTo>
                    <a:cubicBezTo>
                      <a:pt x="0" y="9610"/>
                      <a:pt x="2771" y="12381"/>
                      <a:pt x="6191" y="12381"/>
                    </a:cubicBezTo>
                    <a:cubicBezTo>
                      <a:pt x="9610" y="12381"/>
                      <a:pt x="12381" y="9610"/>
                      <a:pt x="12381" y="6191"/>
                    </a:cubicBezTo>
                    <a:cubicBezTo>
                      <a:pt x="12381" y="2771"/>
                      <a:pt x="9610" y="0"/>
                      <a:pt x="6191" y="0"/>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698" name="Google Shape;8698;p75"/>
              <p:cNvSpPr/>
              <p:nvPr/>
            </p:nvSpPr>
            <p:spPr>
              <a:xfrm>
                <a:off x="5206863" y="3625992"/>
                <a:ext cx="122738" cy="122768"/>
              </a:xfrm>
              <a:custGeom>
                <a:avLst/>
                <a:gdLst/>
                <a:ahLst/>
                <a:cxnLst/>
                <a:rect l="l" t="t" r="r" b="b"/>
                <a:pathLst>
                  <a:path w="12379" h="12382" extrusionOk="0">
                    <a:moveTo>
                      <a:pt x="6190" y="1"/>
                    </a:moveTo>
                    <a:cubicBezTo>
                      <a:pt x="2771" y="1"/>
                      <a:pt x="0" y="2774"/>
                      <a:pt x="0" y="6192"/>
                    </a:cubicBezTo>
                    <a:cubicBezTo>
                      <a:pt x="0" y="9610"/>
                      <a:pt x="2771" y="12381"/>
                      <a:pt x="6190" y="12381"/>
                    </a:cubicBezTo>
                    <a:cubicBezTo>
                      <a:pt x="9608" y="12381"/>
                      <a:pt x="12379" y="9610"/>
                      <a:pt x="12379" y="6192"/>
                    </a:cubicBezTo>
                    <a:cubicBezTo>
                      <a:pt x="12379" y="2774"/>
                      <a:pt x="9608" y="1"/>
                      <a:pt x="6190" y="1"/>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699" name="Google Shape;8699;p75"/>
              <p:cNvSpPr/>
              <p:nvPr/>
            </p:nvSpPr>
            <p:spPr>
              <a:xfrm>
                <a:off x="5206863" y="3888561"/>
                <a:ext cx="122738" cy="122738"/>
              </a:xfrm>
              <a:custGeom>
                <a:avLst/>
                <a:gdLst/>
                <a:ahLst/>
                <a:cxnLst/>
                <a:rect l="l" t="t" r="r" b="b"/>
                <a:pathLst>
                  <a:path w="12379" h="12379" extrusionOk="0">
                    <a:moveTo>
                      <a:pt x="6190" y="0"/>
                    </a:moveTo>
                    <a:cubicBezTo>
                      <a:pt x="2771" y="0"/>
                      <a:pt x="0" y="2771"/>
                      <a:pt x="0" y="6189"/>
                    </a:cubicBezTo>
                    <a:cubicBezTo>
                      <a:pt x="0" y="9608"/>
                      <a:pt x="2771" y="12379"/>
                      <a:pt x="6190" y="12379"/>
                    </a:cubicBezTo>
                    <a:cubicBezTo>
                      <a:pt x="9608" y="12379"/>
                      <a:pt x="12379" y="9608"/>
                      <a:pt x="12379" y="6189"/>
                    </a:cubicBezTo>
                    <a:cubicBezTo>
                      <a:pt x="12379" y="2771"/>
                      <a:pt x="9608" y="0"/>
                      <a:pt x="6190" y="0"/>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700" name="Google Shape;8700;p75"/>
              <p:cNvSpPr/>
              <p:nvPr/>
            </p:nvSpPr>
            <p:spPr>
              <a:xfrm>
                <a:off x="5206863" y="4151100"/>
                <a:ext cx="122738" cy="122748"/>
              </a:xfrm>
              <a:custGeom>
                <a:avLst/>
                <a:gdLst/>
                <a:ahLst/>
                <a:cxnLst/>
                <a:rect l="l" t="t" r="r" b="b"/>
                <a:pathLst>
                  <a:path w="12379" h="12380" extrusionOk="0">
                    <a:moveTo>
                      <a:pt x="6190" y="1"/>
                    </a:moveTo>
                    <a:cubicBezTo>
                      <a:pt x="2771" y="1"/>
                      <a:pt x="0" y="2772"/>
                      <a:pt x="0" y="6190"/>
                    </a:cubicBezTo>
                    <a:cubicBezTo>
                      <a:pt x="0" y="9608"/>
                      <a:pt x="2771" y="12379"/>
                      <a:pt x="6190" y="12379"/>
                    </a:cubicBezTo>
                    <a:cubicBezTo>
                      <a:pt x="9608" y="12379"/>
                      <a:pt x="12379" y="9608"/>
                      <a:pt x="12379" y="6190"/>
                    </a:cubicBezTo>
                    <a:cubicBezTo>
                      <a:pt x="12379" y="2772"/>
                      <a:pt x="9608" y="1"/>
                      <a:pt x="6190" y="1"/>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701" name="Google Shape;8701;p75"/>
              <p:cNvSpPr/>
              <p:nvPr/>
            </p:nvSpPr>
            <p:spPr>
              <a:xfrm>
                <a:off x="5206863" y="4413650"/>
                <a:ext cx="122738" cy="122758"/>
              </a:xfrm>
              <a:custGeom>
                <a:avLst/>
                <a:gdLst/>
                <a:ahLst/>
                <a:cxnLst/>
                <a:rect l="l" t="t" r="r" b="b"/>
                <a:pathLst>
                  <a:path w="12379" h="12381" extrusionOk="0">
                    <a:moveTo>
                      <a:pt x="6190" y="0"/>
                    </a:moveTo>
                    <a:cubicBezTo>
                      <a:pt x="2771" y="0"/>
                      <a:pt x="0" y="2771"/>
                      <a:pt x="0" y="6191"/>
                    </a:cubicBezTo>
                    <a:cubicBezTo>
                      <a:pt x="0" y="9609"/>
                      <a:pt x="2771" y="12380"/>
                      <a:pt x="6190" y="12380"/>
                    </a:cubicBezTo>
                    <a:cubicBezTo>
                      <a:pt x="9608" y="12380"/>
                      <a:pt x="12379" y="9609"/>
                      <a:pt x="12379" y="6191"/>
                    </a:cubicBezTo>
                    <a:cubicBezTo>
                      <a:pt x="12379" y="2771"/>
                      <a:pt x="9608" y="0"/>
                      <a:pt x="6190" y="0"/>
                    </a:cubicBezTo>
                    <a:close/>
                  </a:path>
                </a:pathLst>
              </a:custGeom>
              <a:solidFill>
                <a:srgbClr val="869FB2"/>
              </a:solidFill>
              <a:ln w="19050"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702" name="Google Shape;8702;p75"/>
              <p:cNvSpPr/>
              <p:nvPr/>
            </p:nvSpPr>
            <p:spPr>
              <a:xfrm>
                <a:off x="5206863" y="4676209"/>
                <a:ext cx="122738" cy="122738"/>
              </a:xfrm>
              <a:custGeom>
                <a:avLst/>
                <a:gdLst/>
                <a:ahLst/>
                <a:cxnLst/>
                <a:rect l="l" t="t" r="r" b="b"/>
                <a:pathLst>
                  <a:path w="12379" h="12379" extrusionOk="0">
                    <a:moveTo>
                      <a:pt x="6190" y="0"/>
                    </a:moveTo>
                    <a:cubicBezTo>
                      <a:pt x="2771" y="0"/>
                      <a:pt x="0" y="2771"/>
                      <a:pt x="0" y="6189"/>
                    </a:cubicBezTo>
                    <a:cubicBezTo>
                      <a:pt x="0" y="9608"/>
                      <a:pt x="2771" y="12379"/>
                      <a:pt x="6190" y="12379"/>
                    </a:cubicBezTo>
                    <a:cubicBezTo>
                      <a:pt x="9608" y="12379"/>
                      <a:pt x="12379" y="9608"/>
                      <a:pt x="12379" y="6189"/>
                    </a:cubicBezTo>
                    <a:cubicBezTo>
                      <a:pt x="12379" y="2771"/>
                      <a:pt x="9608" y="0"/>
                      <a:pt x="6190" y="0"/>
                    </a:cubicBezTo>
                    <a:close/>
                  </a:path>
                </a:pathLst>
              </a:custGeom>
              <a:solidFill>
                <a:srgbClr val="869FB2"/>
              </a:solidFill>
              <a:ln w="19050"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703" name="Google Shape;8703;p75"/>
            <p:cNvGrpSpPr/>
            <p:nvPr/>
          </p:nvGrpSpPr>
          <p:grpSpPr>
            <a:xfrm>
              <a:off x="1786057" y="2882501"/>
              <a:ext cx="103104" cy="1426186"/>
              <a:chOff x="6006138" y="3143629"/>
              <a:chExt cx="122758" cy="1698043"/>
            </a:xfrm>
          </p:grpSpPr>
          <p:sp>
            <p:nvSpPr>
              <p:cNvPr id="8704" name="Google Shape;8704;p75"/>
              <p:cNvSpPr/>
              <p:nvPr/>
            </p:nvSpPr>
            <p:spPr>
              <a:xfrm>
                <a:off x="6006138" y="3143629"/>
                <a:ext cx="122758" cy="122748"/>
              </a:xfrm>
              <a:custGeom>
                <a:avLst/>
                <a:gdLst/>
                <a:ahLst/>
                <a:cxnLst/>
                <a:rect l="l" t="t" r="r" b="b"/>
                <a:pathLst>
                  <a:path w="12381" h="12380" extrusionOk="0">
                    <a:moveTo>
                      <a:pt x="6191" y="1"/>
                    </a:moveTo>
                    <a:cubicBezTo>
                      <a:pt x="2771" y="1"/>
                      <a:pt x="0" y="2772"/>
                      <a:pt x="0" y="6190"/>
                    </a:cubicBezTo>
                    <a:cubicBezTo>
                      <a:pt x="0" y="9608"/>
                      <a:pt x="2771" y="12379"/>
                      <a:pt x="6191" y="12379"/>
                    </a:cubicBezTo>
                    <a:cubicBezTo>
                      <a:pt x="9610" y="12379"/>
                      <a:pt x="12381" y="9608"/>
                      <a:pt x="12381" y="6190"/>
                    </a:cubicBezTo>
                    <a:cubicBezTo>
                      <a:pt x="12381" y="2772"/>
                      <a:pt x="9610" y="1"/>
                      <a:pt x="6191" y="1"/>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705" name="Google Shape;8705;p75"/>
              <p:cNvSpPr/>
              <p:nvPr/>
            </p:nvSpPr>
            <p:spPr>
              <a:xfrm>
                <a:off x="6006138" y="3406178"/>
                <a:ext cx="122758" cy="122758"/>
              </a:xfrm>
              <a:custGeom>
                <a:avLst/>
                <a:gdLst/>
                <a:ahLst/>
                <a:cxnLst/>
                <a:rect l="l" t="t" r="r" b="b"/>
                <a:pathLst>
                  <a:path w="12381" h="12381" extrusionOk="0">
                    <a:moveTo>
                      <a:pt x="6191" y="0"/>
                    </a:moveTo>
                    <a:cubicBezTo>
                      <a:pt x="2771" y="0"/>
                      <a:pt x="0" y="2771"/>
                      <a:pt x="0" y="6191"/>
                    </a:cubicBezTo>
                    <a:cubicBezTo>
                      <a:pt x="0" y="9610"/>
                      <a:pt x="2771" y="12381"/>
                      <a:pt x="6191" y="12381"/>
                    </a:cubicBezTo>
                    <a:cubicBezTo>
                      <a:pt x="9610" y="12381"/>
                      <a:pt x="12381" y="9610"/>
                      <a:pt x="12381" y="6191"/>
                    </a:cubicBezTo>
                    <a:cubicBezTo>
                      <a:pt x="12381" y="2771"/>
                      <a:pt x="9610" y="0"/>
                      <a:pt x="6191" y="0"/>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706" name="Google Shape;8706;p75"/>
              <p:cNvSpPr/>
              <p:nvPr/>
            </p:nvSpPr>
            <p:spPr>
              <a:xfrm>
                <a:off x="6006138" y="3668717"/>
                <a:ext cx="122738" cy="122768"/>
              </a:xfrm>
              <a:custGeom>
                <a:avLst/>
                <a:gdLst/>
                <a:ahLst/>
                <a:cxnLst/>
                <a:rect l="l" t="t" r="r" b="b"/>
                <a:pathLst>
                  <a:path w="12379" h="12382" extrusionOk="0">
                    <a:moveTo>
                      <a:pt x="6190" y="1"/>
                    </a:moveTo>
                    <a:cubicBezTo>
                      <a:pt x="2771" y="1"/>
                      <a:pt x="0" y="2774"/>
                      <a:pt x="0" y="6192"/>
                    </a:cubicBezTo>
                    <a:cubicBezTo>
                      <a:pt x="0" y="9610"/>
                      <a:pt x="2771" y="12381"/>
                      <a:pt x="6190" y="12381"/>
                    </a:cubicBezTo>
                    <a:cubicBezTo>
                      <a:pt x="9608" y="12381"/>
                      <a:pt x="12379" y="9610"/>
                      <a:pt x="12379" y="6192"/>
                    </a:cubicBezTo>
                    <a:cubicBezTo>
                      <a:pt x="12379" y="2774"/>
                      <a:pt x="9608" y="1"/>
                      <a:pt x="6190" y="1"/>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707" name="Google Shape;8707;p75"/>
              <p:cNvSpPr/>
              <p:nvPr/>
            </p:nvSpPr>
            <p:spPr>
              <a:xfrm>
                <a:off x="6006138" y="3931286"/>
                <a:ext cx="122738" cy="122738"/>
              </a:xfrm>
              <a:custGeom>
                <a:avLst/>
                <a:gdLst/>
                <a:ahLst/>
                <a:cxnLst/>
                <a:rect l="l" t="t" r="r" b="b"/>
                <a:pathLst>
                  <a:path w="12379" h="12379" extrusionOk="0">
                    <a:moveTo>
                      <a:pt x="6190" y="0"/>
                    </a:moveTo>
                    <a:cubicBezTo>
                      <a:pt x="2771" y="0"/>
                      <a:pt x="0" y="2771"/>
                      <a:pt x="0" y="6189"/>
                    </a:cubicBezTo>
                    <a:cubicBezTo>
                      <a:pt x="0" y="9608"/>
                      <a:pt x="2771" y="12379"/>
                      <a:pt x="6190" y="12379"/>
                    </a:cubicBezTo>
                    <a:cubicBezTo>
                      <a:pt x="9608" y="12379"/>
                      <a:pt x="12379" y="9608"/>
                      <a:pt x="12379" y="6189"/>
                    </a:cubicBezTo>
                    <a:cubicBezTo>
                      <a:pt x="12379" y="2771"/>
                      <a:pt x="9608" y="0"/>
                      <a:pt x="6190" y="0"/>
                    </a:cubicBezTo>
                    <a:close/>
                  </a:path>
                </a:pathLst>
              </a:custGeom>
              <a:solidFill>
                <a:srgbClr val="869FB2"/>
              </a:solidFill>
              <a:ln w="19050"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708" name="Google Shape;8708;p75"/>
              <p:cNvSpPr/>
              <p:nvPr/>
            </p:nvSpPr>
            <p:spPr>
              <a:xfrm>
                <a:off x="6006138" y="4193825"/>
                <a:ext cx="122738" cy="122748"/>
              </a:xfrm>
              <a:custGeom>
                <a:avLst/>
                <a:gdLst/>
                <a:ahLst/>
                <a:cxnLst/>
                <a:rect l="l" t="t" r="r" b="b"/>
                <a:pathLst>
                  <a:path w="12379" h="12380" extrusionOk="0">
                    <a:moveTo>
                      <a:pt x="6190" y="1"/>
                    </a:moveTo>
                    <a:cubicBezTo>
                      <a:pt x="2771" y="1"/>
                      <a:pt x="0" y="2772"/>
                      <a:pt x="0" y="6190"/>
                    </a:cubicBezTo>
                    <a:cubicBezTo>
                      <a:pt x="0" y="9608"/>
                      <a:pt x="2771" y="12379"/>
                      <a:pt x="6190" y="12379"/>
                    </a:cubicBezTo>
                    <a:cubicBezTo>
                      <a:pt x="9608" y="12379"/>
                      <a:pt x="12379" y="9608"/>
                      <a:pt x="12379" y="6190"/>
                    </a:cubicBezTo>
                    <a:cubicBezTo>
                      <a:pt x="12379" y="2772"/>
                      <a:pt x="9608" y="1"/>
                      <a:pt x="6190" y="1"/>
                    </a:cubicBezTo>
                    <a:close/>
                  </a:path>
                </a:pathLst>
              </a:custGeom>
              <a:solidFill>
                <a:srgbClr val="869FB2"/>
              </a:solidFill>
              <a:ln w="19050"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709" name="Google Shape;8709;p75"/>
              <p:cNvSpPr/>
              <p:nvPr/>
            </p:nvSpPr>
            <p:spPr>
              <a:xfrm>
                <a:off x="6006138" y="4456375"/>
                <a:ext cx="122738" cy="122758"/>
              </a:xfrm>
              <a:custGeom>
                <a:avLst/>
                <a:gdLst/>
                <a:ahLst/>
                <a:cxnLst/>
                <a:rect l="l" t="t" r="r" b="b"/>
                <a:pathLst>
                  <a:path w="12379" h="12381" extrusionOk="0">
                    <a:moveTo>
                      <a:pt x="6190" y="0"/>
                    </a:moveTo>
                    <a:cubicBezTo>
                      <a:pt x="2771" y="0"/>
                      <a:pt x="0" y="2771"/>
                      <a:pt x="0" y="6191"/>
                    </a:cubicBezTo>
                    <a:cubicBezTo>
                      <a:pt x="0" y="9609"/>
                      <a:pt x="2771" y="12380"/>
                      <a:pt x="6190" y="12380"/>
                    </a:cubicBezTo>
                    <a:cubicBezTo>
                      <a:pt x="9608" y="12380"/>
                      <a:pt x="12379" y="9609"/>
                      <a:pt x="12379" y="6191"/>
                    </a:cubicBezTo>
                    <a:cubicBezTo>
                      <a:pt x="12379" y="2771"/>
                      <a:pt x="9608" y="0"/>
                      <a:pt x="6190" y="0"/>
                    </a:cubicBezTo>
                    <a:close/>
                  </a:path>
                </a:pathLst>
              </a:custGeom>
              <a:solidFill>
                <a:srgbClr val="869FB2"/>
              </a:solidFill>
              <a:ln w="19050"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710" name="Google Shape;8710;p75"/>
              <p:cNvSpPr/>
              <p:nvPr/>
            </p:nvSpPr>
            <p:spPr>
              <a:xfrm>
                <a:off x="6006138" y="4718934"/>
                <a:ext cx="122738" cy="122738"/>
              </a:xfrm>
              <a:custGeom>
                <a:avLst/>
                <a:gdLst/>
                <a:ahLst/>
                <a:cxnLst/>
                <a:rect l="l" t="t" r="r" b="b"/>
                <a:pathLst>
                  <a:path w="12379" h="12379" extrusionOk="0">
                    <a:moveTo>
                      <a:pt x="6190" y="0"/>
                    </a:moveTo>
                    <a:cubicBezTo>
                      <a:pt x="2771" y="0"/>
                      <a:pt x="0" y="2771"/>
                      <a:pt x="0" y="6189"/>
                    </a:cubicBezTo>
                    <a:cubicBezTo>
                      <a:pt x="0" y="9608"/>
                      <a:pt x="2771" y="12379"/>
                      <a:pt x="6190" y="12379"/>
                    </a:cubicBezTo>
                    <a:cubicBezTo>
                      <a:pt x="9608" y="12379"/>
                      <a:pt x="12379" y="9608"/>
                      <a:pt x="12379" y="6189"/>
                    </a:cubicBezTo>
                    <a:cubicBezTo>
                      <a:pt x="12379" y="2771"/>
                      <a:pt x="9608" y="0"/>
                      <a:pt x="6190" y="0"/>
                    </a:cubicBezTo>
                    <a:close/>
                  </a:path>
                </a:pathLst>
              </a:custGeom>
              <a:solidFill>
                <a:srgbClr val="869FB2"/>
              </a:solidFill>
              <a:ln w="19050"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711" name="Google Shape;8711;p75"/>
            <p:cNvGrpSpPr/>
            <p:nvPr/>
          </p:nvGrpSpPr>
          <p:grpSpPr>
            <a:xfrm>
              <a:off x="2029422" y="2882501"/>
              <a:ext cx="103104" cy="1426186"/>
              <a:chOff x="6805413" y="3100904"/>
              <a:chExt cx="122758" cy="1698043"/>
            </a:xfrm>
          </p:grpSpPr>
          <p:sp>
            <p:nvSpPr>
              <p:cNvPr id="8712" name="Google Shape;8712;p75"/>
              <p:cNvSpPr/>
              <p:nvPr/>
            </p:nvSpPr>
            <p:spPr>
              <a:xfrm>
                <a:off x="6805413" y="3100904"/>
                <a:ext cx="122758" cy="122748"/>
              </a:xfrm>
              <a:custGeom>
                <a:avLst/>
                <a:gdLst/>
                <a:ahLst/>
                <a:cxnLst/>
                <a:rect l="l" t="t" r="r" b="b"/>
                <a:pathLst>
                  <a:path w="12381" h="12380" extrusionOk="0">
                    <a:moveTo>
                      <a:pt x="6191" y="1"/>
                    </a:moveTo>
                    <a:cubicBezTo>
                      <a:pt x="2771" y="1"/>
                      <a:pt x="0" y="2772"/>
                      <a:pt x="0" y="6190"/>
                    </a:cubicBezTo>
                    <a:cubicBezTo>
                      <a:pt x="0" y="9608"/>
                      <a:pt x="2771" y="12379"/>
                      <a:pt x="6191" y="12379"/>
                    </a:cubicBezTo>
                    <a:cubicBezTo>
                      <a:pt x="9610" y="12379"/>
                      <a:pt x="12381" y="9608"/>
                      <a:pt x="12381" y="6190"/>
                    </a:cubicBezTo>
                    <a:cubicBezTo>
                      <a:pt x="12381" y="2772"/>
                      <a:pt x="9610" y="1"/>
                      <a:pt x="6191" y="1"/>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713" name="Google Shape;8713;p75"/>
              <p:cNvSpPr/>
              <p:nvPr/>
            </p:nvSpPr>
            <p:spPr>
              <a:xfrm>
                <a:off x="6805413" y="3363453"/>
                <a:ext cx="122758" cy="122758"/>
              </a:xfrm>
              <a:custGeom>
                <a:avLst/>
                <a:gdLst/>
                <a:ahLst/>
                <a:cxnLst/>
                <a:rect l="l" t="t" r="r" b="b"/>
                <a:pathLst>
                  <a:path w="12381" h="12381" extrusionOk="0">
                    <a:moveTo>
                      <a:pt x="6191" y="0"/>
                    </a:moveTo>
                    <a:cubicBezTo>
                      <a:pt x="2771" y="0"/>
                      <a:pt x="0" y="2771"/>
                      <a:pt x="0" y="6191"/>
                    </a:cubicBezTo>
                    <a:cubicBezTo>
                      <a:pt x="0" y="9610"/>
                      <a:pt x="2771" y="12381"/>
                      <a:pt x="6191" y="12381"/>
                    </a:cubicBezTo>
                    <a:cubicBezTo>
                      <a:pt x="9610" y="12381"/>
                      <a:pt x="12381" y="9610"/>
                      <a:pt x="12381" y="6191"/>
                    </a:cubicBezTo>
                    <a:cubicBezTo>
                      <a:pt x="12381" y="2771"/>
                      <a:pt x="9610" y="0"/>
                      <a:pt x="6191" y="0"/>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714" name="Google Shape;8714;p75"/>
              <p:cNvSpPr/>
              <p:nvPr/>
            </p:nvSpPr>
            <p:spPr>
              <a:xfrm>
                <a:off x="6805413" y="3625992"/>
                <a:ext cx="122738" cy="122768"/>
              </a:xfrm>
              <a:custGeom>
                <a:avLst/>
                <a:gdLst/>
                <a:ahLst/>
                <a:cxnLst/>
                <a:rect l="l" t="t" r="r" b="b"/>
                <a:pathLst>
                  <a:path w="12379" h="12382" extrusionOk="0">
                    <a:moveTo>
                      <a:pt x="6190" y="1"/>
                    </a:moveTo>
                    <a:cubicBezTo>
                      <a:pt x="2771" y="1"/>
                      <a:pt x="0" y="2774"/>
                      <a:pt x="0" y="6192"/>
                    </a:cubicBezTo>
                    <a:cubicBezTo>
                      <a:pt x="0" y="9610"/>
                      <a:pt x="2771" y="12381"/>
                      <a:pt x="6190" y="12381"/>
                    </a:cubicBezTo>
                    <a:cubicBezTo>
                      <a:pt x="9608" y="12381"/>
                      <a:pt x="12379" y="9610"/>
                      <a:pt x="12379" y="6192"/>
                    </a:cubicBezTo>
                    <a:cubicBezTo>
                      <a:pt x="12379" y="2774"/>
                      <a:pt x="9608" y="1"/>
                      <a:pt x="6190" y="1"/>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715" name="Google Shape;8715;p75"/>
              <p:cNvSpPr/>
              <p:nvPr/>
            </p:nvSpPr>
            <p:spPr>
              <a:xfrm>
                <a:off x="6805413" y="3888561"/>
                <a:ext cx="122738" cy="122738"/>
              </a:xfrm>
              <a:custGeom>
                <a:avLst/>
                <a:gdLst/>
                <a:ahLst/>
                <a:cxnLst/>
                <a:rect l="l" t="t" r="r" b="b"/>
                <a:pathLst>
                  <a:path w="12379" h="12379" extrusionOk="0">
                    <a:moveTo>
                      <a:pt x="6190" y="0"/>
                    </a:moveTo>
                    <a:cubicBezTo>
                      <a:pt x="2771" y="0"/>
                      <a:pt x="0" y="2771"/>
                      <a:pt x="0" y="6189"/>
                    </a:cubicBezTo>
                    <a:cubicBezTo>
                      <a:pt x="0" y="9608"/>
                      <a:pt x="2771" y="12379"/>
                      <a:pt x="6190" y="12379"/>
                    </a:cubicBezTo>
                    <a:cubicBezTo>
                      <a:pt x="9608" y="12379"/>
                      <a:pt x="12379" y="9608"/>
                      <a:pt x="12379" y="6189"/>
                    </a:cubicBezTo>
                    <a:cubicBezTo>
                      <a:pt x="12379" y="2771"/>
                      <a:pt x="9608" y="0"/>
                      <a:pt x="6190" y="0"/>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716" name="Google Shape;8716;p75"/>
              <p:cNvSpPr/>
              <p:nvPr/>
            </p:nvSpPr>
            <p:spPr>
              <a:xfrm>
                <a:off x="6805413" y="4151100"/>
                <a:ext cx="122738" cy="122748"/>
              </a:xfrm>
              <a:custGeom>
                <a:avLst/>
                <a:gdLst/>
                <a:ahLst/>
                <a:cxnLst/>
                <a:rect l="l" t="t" r="r" b="b"/>
                <a:pathLst>
                  <a:path w="12379" h="12380" extrusionOk="0">
                    <a:moveTo>
                      <a:pt x="6190" y="1"/>
                    </a:moveTo>
                    <a:cubicBezTo>
                      <a:pt x="2771" y="1"/>
                      <a:pt x="0" y="2772"/>
                      <a:pt x="0" y="6190"/>
                    </a:cubicBezTo>
                    <a:cubicBezTo>
                      <a:pt x="0" y="9608"/>
                      <a:pt x="2771" y="12379"/>
                      <a:pt x="6190" y="12379"/>
                    </a:cubicBezTo>
                    <a:cubicBezTo>
                      <a:pt x="9608" y="12379"/>
                      <a:pt x="12379" y="9608"/>
                      <a:pt x="12379" y="6190"/>
                    </a:cubicBezTo>
                    <a:cubicBezTo>
                      <a:pt x="12379" y="2772"/>
                      <a:pt x="9608" y="1"/>
                      <a:pt x="6190" y="1"/>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717" name="Google Shape;8717;p75"/>
              <p:cNvSpPr/>
              <p:nvPr/>
            </p:nvSpPr>
            <p:spPr>
              <a:xfrm>
                <a:off x="6805413" y="4413650"/>
                <a:ext cx="122738" cy="122758"/>
              </a:xfrm>
              <a:custGeom>
                <a:avLst/>
                <a:gdLst/>
                <a:ahLst/>
                <a:cxnLst/>
                <a:rect l="l" t="t" r="r" b="b"/>
                <a:pathLst>
                  <a:path w="12379" h="12381" extrusionOk="0">
                    <a:moveTo>
                      <a:pt x="6190" y="0"/>
                    </a:moveTo>
                    <a:cubicBezTo>
                      <a:pt x="2771" y="0"/>
                      <a:pt x="0" y="2771"/>
                      <a:pt x="0" y="6191"/>
                    </a:cubicBezTo>
                    <a:cubicBezTo>
                      <a:pt x="0" y="9609"/>
                      <a:pt x="2771" y="12380"/>
                      <a:pt x="6190" y="12380"/>
                    </a:cubicBezTo>
                    <a:cubicBezTo>
                      <a:pt x="9608" y="12380"/>
                      <a:pt x="12379" y="9609"/>
                      <a:pt x="12379" y="6191"/>
                    </a:cubicBezTo>
                    <a:cubicBezTo>
                      <a:pt x="12379" y="2771"/>
                      <a:pt x="9608" y="0"/>
                      <a:pt x="6190" y="0"/>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718" name="Google Shape;8718;p75"/>
              <p:cNvSpPr/>
              <p:nvPr/>
            </p:nvSpPr>
            <p:spPr>
              <a:xfrm>
                <a:off x="6805413" y="4676209"/>
                <a:ext cx="122738" cy="122738"/>
              </a:xfrm>
              <a:custGeom>
                <a:avLst/>
                <a:gdLst/>
                <a:ahLst/>
                <a:cxnLst/>
                <a:rect l="l" t="t" r="r" b="b"/>
                <a:pathLst>
                  <a:path w="12379" h="12379" extrusionOk="0">
                    <a:moveTo>
                      <a:pt x="6190" y="0"/>
                    </a:moveTo>
                    <a:cubicBezTo>
                      <a:pt x="2771" y="0"/>
                      <a:pt x="0" y="2771"/>
                      <a:pt x="0" y="6189"/>
                    </a:cubicBezTo>
                    <a:cubicBezTo>
                      <a:pt x="0" y="9608"/>
                      <a:pt x="2771" y="12379"/>
                      <a:pt x="6190" y="12379"/>
                    </a:cubicBezTo>
                    <a:cubicBezTo>
                      <a:pt x="9608" y="12379"/>
                      <a:pt x="12379" y="9608"/>
                      <a:pt x="12379" y="6189"/>
                    </a:cubicBezTo>
                    <a:cubicBezTo>
                      <a:pt x="12379" y="2771"/>
                      <a:pt x="9608" y="0"/>
                      <a:pt x="6190" y="0"/>
                    </a:cubicBezTo>
                    <a:close/>
                  </a:path>
                </a:pathLst>
              </a:custGeom>
              <a:solidFill>
                <a:srgbClr val="869FB2"/>
              </a:solidFill>
              <a:ln w="19050"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719" name="Google Shape;8719;p75"/>
            <p:cNvGrpSpPr/>
            <p:nvPr/>
          </p:nvGrpSpPr>
          <p:grpSpPr>
            <a:xfrm>
              <a:off x="727421" y="2828315"/>
              <a:ext cx="1695374" cy="1560837"/>
              <a:chOff x="734799" y="2782450"/>
              <a:chExt cx="1571100" cy="1577400"/>
            </a:xfrm>
          </p:grpSpPr>
          <p:cxnSp>
            <p:nvCxnSpPr>
              <p:cNvPr id="8720" name="Google Shape;8720;p75"/>
              <p:cNvCxnSpPr/>
              <p:nvPr/>
            </p:nvCxnSpPr>
            <p:spPr>
              <a:xfrm>
                <a:off x="743025" y="2782450"/>
                <a:ext cx="0" cy="1577400"/>
              </a:xfrm>
              <a:prstGeom prst="straightConnector1">
                <a:avLst/>
              </a:prstGeom>
              <a:noFill/>
              <a:ln w="19050" cap="flat" cmpd="sng">
                <a:solidFill>
                  <a:srgbClr val="E3E7EA"/>
                </a:solidFill>
                <a:prstDash val="solid"/>
                <a:round/>
                <a:headEnd type="none" w="med" len="med"/>
                <a:tailEnd type="none" w="med" len="med"/>
              </a:ln>
            </p:spPr>
          </p:cxnSp>
          <p:cxnSp>
            <p:nvCxnSpPr>
              <p:cNvPr id="8721" name="Google Shape;8721;p75"/>
              <p:cNvCxnSpPr/>
              <p:nvPr/>
            </p:nvCxnSpPr>
            <p:spPr>
              <a:xfrm rot="10800000">
                <a:off x="734799" y="4359850"/>
                <a:ext cx="1571100" cy="0"/>
              </a:xfrm>
              <a:prstGeom prst="straightConnector1">
                <a:avLst/>
              </a:prstGeom>
              <a:noFill/>
              <a:ln w="19050" cap="flat" cmpd="sng">
                <a:solidFill>
                  <a:srgbClr val="E3E7EA"/>
                </a:solidFill>
                <a:prstDash val="solid"/>
                <a:round/>
                <a:headEnd type="none" w="med" len="med"/>
                <a:tailEnd type="none" w="med" len="med"/>
              </a:ln>
            </p:spPr>
          </p:cxnSp>
        </p:grpSp>
        <p:grpSp>
          <p:nvGrpSpPr>
            <p:cNvPr id="8722" name="Google Shape;8722;p75"/>
            <p:cNvGrpSpPr/>
            <p:nvPr/>
          </p:nvGrpSpPr>
          <p:grpSpPr>
            <a:xfrm>
              <a:off x="2272795" y="2882501"/>
              <a:ext cx="103104" cy="1426186"/>
              <a:chOff x="5206863" y="3100904"/>
              <a:chExt cx="122758" cy="1698043"/>
            </a:xfrm>
          </p:grpSpPr>
          <p:sp>
            <p:nvSpPr>
              <p:cNvPr id="8723" name="Google Shape;8723;p75"/>
              <p:cNvSpPr/>
              <p:nvPr/>
            </p:nvSpPr>
            <p:spPr>
              <a:xfrm>
                <a:off x="5206863" y="3100904"/>
                <a:ext cx="122758" cy="122748"/>
              </a:xfrm>
              <a:custGeom>
                <a:avLst/>
                <a:gdLst/>
                <a:ahLst/>
                <a:cxnLst/>
                <a:rect l="l" t="t" r="r" b="b"/>
                <a:pathLst>
                  <a:path w="12381" h="12380" extrusionOk="0">
                    <a:moveTo>
                      <a:pt x="6191" y="1"/>
                    </a:moveTo>
                    <a:cubicBezTo>
                      <a:pt x="2771" y="1"/>
                      <a:pt x="0" y="2772"/>
                      <a:pt x="0" y="6190"/>
                    </a:cubicBezTo>
                    <a:cubicBezTo>
                      <a:pt x="0" y="9608"/>
                      <a:pt x="2771" y="12379"/>
                      <a:pt x="6191" y="12379"/>
                    </a:cubicBezTo>
                    <a:cubicBezTo>
                      <a:pt x="9610" y="12379"/>
                      <a:pt x="12381" y="9608"/>
                      <a:pt x="12381" y="6190"/>
                    </a:cubicBezTo>
                    <a:cubicBezTo>
                      <a:pt x="12381" y="2772"/>
                      <a:pt x="9610" y="1"/>
                      <a:pt x="6191" y="1"/>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724" name="Google Shape;8724;p75"/>
              <p:cNvSpPr/>
              <p:nvPr/>
            </p:nvSpPr>
            <p:spPr>
              <a:xfrm>
                <a:off x="5206863" y="3363453"/>
                <a:ext cx="122758" cy="122758"/>
              </a:xfrm>
              <a:custGeom>
                <a:avLst/>
                <a:gdLst/>
                <a:ahLst/>
                <a:cxnLst/>
                <a:rect l="l" t="t" r="r" b="b"/>
                <a:pathLst>
                  <a:path w="12381" h="12381" extrusionOk="0">
                    <a:moveTo>
                      <a:pt x="6191" y="0"/>
                    </a:moveTo>
                    <a:cubicBezTo>
                      <a:pt x="2771" y="0"/>
                      <a:pt x="0" y="2771"/>
                      <a:pt x="0" y="6191"/>
                    </a:cubicBezTo>
                    <a:cubicBezTo>
                      <a:pt x="0" y="9610"/>
                      <a:pt x="2771" y="12381"/>
                      <a:pt x="6191" y="12381"/>
                    </a:cubicBezTo>
                    <a:cubicBezTo>
                      <a:pt x="9610" y="12381"/>
                      <a:pt x="12381" y="9610"/>
                      <a:pt x="12381" y="6191"/>
                    </a:cubicBezTo>
                    <a:cubicBezTo>
                      <a:pt x="12381" y="2771"/>
                      <a:pt x="9610" y="0"/>
                      <a:pt x="6191" y="0"/>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725" name="Google Shape;8725;p75"/>
              <p:cNvSpPr/>
              <p:nvPr/>
            </p:nvSpPr>
            <p:spPr>
              <a:xfrm>
                <a:off x="5206863" y="3625992"/>
                <a:ext cx="122738" cy="122768"/>
              </a:xfrm>
              <a:custGeom>
                <a:avLst/>
                <a:gdLst/>
                <a:ahLst/>
                <a:cxnLst/>
                <a:rect l="l" t="t" r="r" b="b"/>
                <a:pathLst>
                  <a:path w="12379" h="12382" extrusionOk="0">
                    <a:moveTo>
                      <a:pt x="6190" y="1"/>
                    </a:moveTo>
                    <a:cubicBezTo>
                      <a:pt x="2771" y="1"/>
                      <a:pt x="0" y="2774"/>
                      <a:pt x="0" y="6192"/>
                    </a:cubicBezTo>
                    <a:cubicBezTo>
                      <a:pt x="0" y="9610"/>
                      <a:pt x="2771" y="12381"/>
                      <a:pt x="6190" y="12381"/>
                    </a:cubicBezTo>
                    <a:cubicBezTo>
                      <a:pt x="9608" y="12381"/>
                      <a:pt x="12379" y="9610"/>
                      <a:pt x="12379" y="6192"/>
                    </a:cubicBezTo>
                    <a:cubicBezTo>
                      <a:pt x="12379" y="2774"/>
                      <a:pt x="9608" y="1"/>
                      <a:pt x="6190" y="1"/>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726" name="Google Shape;8726;p75"/>
              <p:cNvSpPr/>
              <p:nvPr/>
            </p:nvSpPr>
            <p:spPr>
              <a:xfrm>
                <a:off x="5206863" y="3888561"/>
                <a:ext cx="122738" cy="122738"/>
              </a:xfrm>
              <a:custGeom>
                <a:avLst/>
                <a:gdLst/>
                <a:ahLst/>
                <a:cxnLst/>
                <a:rect l="l" t="t" r="r" b="b"/>
                <a:pathLst>
                  <a:path w="12379" h="12379" extrusionOk="0">
                    <a:moveTo>
                      <a:pt x="6190" y="0"/>
                    </a:moveTo>
                    <a:cubicBezTo>
                      <a:pt x="2771" y="0"/>
                      <a:pt x="0" y="2771"/>
                      <a:pt x="0" y="6189"/>
                    </a:cubicBezTo>
                    <a:cubicBezTo>
                      <a:pt x="0" y="9608"/>
                      <a:pt x="2771" y="12379"/>
                      <a:pt x="6190" y="12379"/>
                    </a:cubicBezTo>
                    <a:cubicBezTo>
                      <a:pt x="9608" y="12379"/>
                      <a:pt x="12379" y="9608"/>
                      <a:pt x="12379" y="6189"/>
                    </a:cubicBezTo>
                    <a:cubicBezTo>
                      <a:pt x="12379" y="2771"/>
                      <a:pt x="9608" y="0"/>
                      <a:pt x="6190" y="0"/>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727" name="Google Shape;8727;p75"/>
              <p:cNvSpPr/>
              <p:nvPr/>
            </p:nvSpPr>
            <p:spPr>
              <a:xfrm>
                <a:off x="5206863" y="4151100"/>
                <a:ext cx="122738" cy="122748"/>
              </a:xfrm>
              <a:custGeom>
                <a:avLst/>
                <a:gdLst/>
                <a:ahLst/>
                <a:cxnLst/>
                <a:rect l="l" t="t" r="r" b="b"/>
                <a:pathLst>
                  <a:path w="12379" h="12380" extrusionOk="0">
                    <a:moveTo>
                      <a:pt x="6190" y="1"/>
                    </a:moveTo>
                    <a:cubicBezTo>
                      <a:pt x="2771" y="1"/>
                      <a:pt x="0" y="2772"/>
                      <a:pt x="0" y="6190"/>
                    </a:cubicBezTo>
                    <a:cubicBezTo>
                      <a:pt x="0" y="9608"/>
                      <a:pt x="2771" y="12379"/>
                      <a:pt x="6190" y="12379"/>
                    </a:cubicBezTo>
                    <a:cubicBezTo>
                      <a:pt x="9608" y="12379"/>
                      <a:pt x="12379" y="9608"/>
                      <a:pt x="12379" y="6190"/>
                    </a:cubicBezTo>
                    <a:cubicBezTo>
                      <a:pt x="12379" y="2772"/>
                      <a:pt x="9608" y="1"/>
                      <a:pt x="6190" y="1"/>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728" name="Google Shape;8728;p75"/>
              <p:cNvSpPr/>
              <p:nvPr/>
            </p:nvSpPr>
            <p:spPr>
              <a:xfrm>
                <a:off x="5206863" y="4413650"/>
                <a:ext cx="122738" cy="122758"/>
              </a:xfrm>
              <a:custGeom>
                <a:avLst/>
                <a:gdLst/>
                <a:ahLst/>
                <a:cxnLst/>
                <a:rect l="l" t="t" r="r" b="b"/>
                <a:pathLst>
                  <a:path w="12379" h="12381" extrusionOk="0">
                    <a:moveTo>
                      <a:pt x="6190" y="0"/>
                    </a:moveTo>
                    <a:cubicBezTo>
                      <a:pt x="2771" y="0"/>
                      <a:pt x="0" y="2771"/>
                      <a:pt x="0" y="6191"/>
                    </a:cubicBezTo>
                    <a:cubicBezTo>
                      <a:pt x="0" y="9609"/>
                      <a:pt x="2771" y="12380"/>
                      <a:pt x="6190" y="12380"/>
                    </a:cubicBezTo>
                    <a:cubicBezTo>
                      <a:pt x="9608" y="12380"/>
                      <a:pt x="12379" y="9609"/>
                      <a:pt x="12379" y="6191"/>
                    </a:cubicBezTo>
                    <a:cubicBezTo>
                      <a:pt x="12379" y="2771"/>
                      <a:pt x="9608" y="0"/>
                      <a:pt x="6190" y="0"/>
                    </a:cubicBezTo>
                    <a:close/>
                  </a:path>
                </a:pathLst>
              </a:custGeom>
              <a:solidFill>
                <a:srgbClr val="869FB2"/>
              </a:solidFill>
              <a:ln w="19050"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729" name="Google Shape;8729;p75"/>
              <p:cNvSpPr/>
              <p:nvPr/>
            </p:nvSpPr>
            <p:spPr>
              <a:xfrm>
                <a:off x="5206863" y="4676209"/>
                <a:ext cx="122738" cy="122738"/>
              </a:xfrm>
              <a:custGeom>
                <a:avLst/>
                <a:gdLst/>
                <a:ahLst/>
                <a:cxnLst/>
                <a:rect l="l" t="t" r="r" b="b"/>
                <a:pathLst>
                  <a:path w="12379" h="12379" extrusionOk="0">
                    <a:moveTo>
                      <a:pt x="6190" y="0"/>
                    </a:moveTo>
                    <a:cubicBezTo>
                      <a:pt x="2771" y="0"/>
                      <a:pt x="0" y="2771"/>
                      <a:pt x="0" y="6189"/>
                    </a:cubicBezTo>
                    <a:cubicBezTo>
                      <a:pt x="0" y="9608"/>
                      <a:pt x="2771" y="12379"/>
                      <a:pt x="6190" y="12379"/>
                    </a:cubicBezTo>
                    <a:cubicBezTo>
                      <a:pt x="9608" y="12379"/>
                      <a:pt x="12379" y="9608"/>
                      <a:pt x="12379" y="6189"/>
                    </a:cubicBezTo>
                    <a:cubicBezTo>
                      <a:pt x="12379" y="2771"/>
                      <a:pt x="9608" y="0"/>
                      <a:pt x="6190" y="0"/>
                    </a:cubicBezTo>
                    <a:close/>
                  </a:path>
                </a:pathLst>
              </a:custGeom>
              <a:solidFill>
                <a:srgbClr val="869FB2"/>
              </a:solidFill>
              <a:ln w="19050"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730" name="Google Shape;8730;p75"/>
            <p:cNvGrpSpPr/>
            <p:nvPr/>
          </p:nvGrpSpPr>
          <p:grpSpPr>
            <a:xfrm>
              <a:off x="1542694" y="2882501"/>
              <a:ext cx="103104" cy="1426186"/>
              <a:chOff x="6006138" y="3143629"/>
              <a:chExt cx="122758" cy="1698043"/>
            </a:xfrm>
          </p:grpSpPr>
          <p:sp>
            <p:nvSpPr>
              <p:cNvPr id="8731" name="Google Shape;8731;p75"/>
              <p:cNvSpPr/>
              <p:nvPr/>
            </p:nvSpPr>
            <p:spPr>
              <a:xfrm>
                <a:off x="6006138" y="3143629"/>
                <a:ext cx="122758" cy="122748"/>
              </a:xfrm>
              <a:custGeom>
                <a:avLst/>
                <a:gdLst/>
                <a:ahLst/>
                <a:cxnLst/>
                <a:rect l="l" t="t" r="r" b="b"/>
                <a:pathLst>
                  <a:path w="12381" h="12380" extrusionOk="0">
                    <a:moveTo>
                      <a:pt x="6191" y="1"/>
                    </a:moveTo>
                    <a:cubicBezTo>
                      <a:pt x="2771" y="1"/>
                      <a:pt x="0" y="2772"/>
                      <a:pt x="0" y="6190"/>
                    </a:cubicBezTo>
                    <a:cubicBezTo>
                      <a:pt x="0" y="9608"/>
                      <a:pt x="2771" y="12379"/>
                      <a:pt x="6191" y="12379"/>
                    </a:cubicBezTo>
                    <a:cubicBezTo>
                      <a:pt x="9610" y="12379"/>
                      <a:pt x="12381" y="9608"/>
                      <a:pt x="12381" y="6190"/>
                    </a:cubicBezTo>
                    <a:cubicBezTo>
                      <a:pt x="12381" y="2772"/>
                      <a:pt x="9610" y="1"/>
                      <a:pt x="6191" y="1"/>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732" name="Google Shape;8732;p75"/>
              <p:cNvSpPr/>
              <p:nvPr/>
            </p:nvSpPr>
            <p:spPr>
              <a:xfrm>
                <a:off x="6006138" y="3406178"/>
                <a:ext cx="122758" cy="122758"/>
              </a:xfrm>
              <a:custGeom>
                <a:avLst/>
                <a:gdLst/>
                <a:ahLst/>
                <a:cxnLst/>
                <a:rect l="l" t="t" r="r" b="b"/>
                <a:pathLst>
                  <a:path w="12381" h="12381" extrusionOk="0">
                    <a:moveTo>
                      <a:pt x="6191" y="0"/>
                    </a:moveTo>
                    <a:cubicBezTo>
                      <a:pt x="2771" y="0"/>
                      <a:pt x="0" y="2771"/>
                      <a:pt x="0" y="6191"/>
                    </a:cubicBezTo>
                    <a:cubicBezTo>
                      <a:pt x="0" y="9610"/>
                      <a:pt x="2771" y="12381"/>
                      <a:pt x="6191" y="12381"/>
                    </a:cubicBezTo>
                    <a:cubicBezTo>
                      <a:pt x="9610" y="12381"/>
                      <a:pt x="12381" y="9610"/>
                      <a:pt x="12381" y="6191"/>
                    </a:cubicBezTo>
                    <a:cubicBezTo>
                      <a:pt x="12381" y="2771"/>
                      <a:pt x="9610" y="0"/>
                      <a:pt x="6191" y="0"/>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733" name="Google Shape;8733;p75"/>
              <p:cNvSpPr/>
              <p:nvPr/>
            </p:nvSpPr>
            <p:spPr>
              <a:xfrm>
                <a:off x="6006138" y="3668717"/>
                <a:ext cx="122738" cy="122768"/>
              </a:xfrm>
              <a:custGeom>
                <a:avLst/>
                <a:gdLst/>
                <a:ahLst/>
                <a:cxnLst/>
                <a:rect l="l" t="t" r="r" b="b"/>
                <a:pathLst>
                  <a:path w="12379" h="12382" extrusionOk="0">
                    <a:moveTo>
                      <a:pt x="6190" y="1"/>
                    </a:moveTo>
                    <a:cubicBezTo>
                      <a:pt x="2771" y="1"/>
                      <a:pt x="0" y="2774"/>
                      <a:pt x="0" y="6192"/>
                    </a:cubicBezTo>
                    <a:cubicBezTo>
                      <a:pt x="0" y="9610"/>
                      <a:pt x="2771" y="12381"/>
                      <a:pt x="6190" y="12381"/>
                    </a:cubicBezTo>
                    <a:cubicBezTo>
                      <a:pt x="9608" y="12381"/>
                      <a:pt x="12379" y="9610"/>
                      <a:pt x="12379" y="6192"/>
                    </a:cubicBezTo>
                    <a:cubicBezTo>
                      <a:pt x="12379" y="2774"/>
                      <a:pt x="9608" y="1"/>
                      <a:pt x="6190" y="1"/>
                    </a:cubicBezTo>
                    <a:close/>
                  </a:path>
                </a:pathLst>
              </a:custGeom>
              <a:solidFill>
                <a:srgbClr val="869FB2"/>
              </a:solidFill>
              <a:ln>
                <a:noFill/>
              </a:ln>
            </p:spPr>
            <p:txBody>
              <a:bodyPr spcFirstLastPara="1" wrap="square" lIns="121900" tIns="121900" rIns="121900" bIns="121900" anchor="ctr" anchorCtr="0">
                <a:noAutofit/>
              </a:bodyPr>
              <a:lstStyle/>
              <a:p>
                <a:endParaRPr sz="2400"/>
              </a:p>
            </p:txBody>
          </p:sp>
          <p:sp>
            <p:nvSpPr>
              <p:cNvPr id="8734" name="Google Shape;8734;p75"/>
              <p:cNvSpPr/>
              <p:nvPr/>
            </p:nvSpPr>
            <p:spPr>
              <a:xfrm>
                <a:off x="6006138" y="3931286"/>
                <a:ext cx="122738" cy="122738"/>
              </a:xfrm>
              <a:custGeom>
                <a:avLst/>
                <a:gdLst/>
                <a:ahLst/>
                <a:cxnLst/>
                <a:rect l="l" t="t" r="r" b="b"/>
                <a:pathLst>
                  <a:path w="12379" h="12379" extrusionOk="0">
                    <a:moveTo>
                      <a:pt x="6190" y="0"/>
                    </a:moveTo>
                    <a:cubicBezTo>
                      <a:pt x="2771" y="0"/>
                      <a:pt x="0" y="2771"/>
                      <a:pt x="0" y="6189"/>
                    </a:cubicBezTo>
                    <a:cubicBezTo>
                      <a:pt x="0" y="9608"/>
                      <a:pt x="2771" y="12379"/>
                      <a:pt x="6190" y="12379"/>
                    </a:cubicBezTo>
                    <a:cubicBezTo>
                      <a:pt x="9608" y="12379"/>
                      <a:pt x="12379" y="9608"/>
                      <a:pt x="12379" y="6189"/>
                    </a:cubicBezTo>
                    <a:cubicBezTo>
                      <a:pt x="12379" y="2771"/>
                      <a:pt x="9608" y="0"/>
                      <a:pt x="6190" y="0"/>
                    </a:cubicBezTo>
                    <a:close/>
                  </a:path>
                </a:pathLst>
              </a:custGeom>
              <a:solidFill>
                <a:srgbClr val="869FB2"/>
              </a:solidFill>
              <a:ln>
                <a:noFill/>
              </a:ln>
            </p:spPr>
            <p:txBody>
              <a:bodyPr spcFirstLastPara="1" wrap="square" lIns="121900" tIns="121900" rIns="121900" bIns="121900" anchor="ctr" anchorCtr="0">
                <a:noAutofit/>
              </a:bodyPr>
              <a:lstStyle/>
              <a:p>
                <a:endParaRPr sz="2400"/>
              </a:p>
            </p:txBody>
          </p:sp>
          <p:sp>
            <p:nvSpPr>
              <p:cNvPr id="8735" name="Google Shape;8735;p75"/>
              <p:cNvSpPr/>
              <p:nvPr/>
            </p:nvSpPr>
            <p:spPr>
              <a:xfrm>
                <a:off x="6006138" y="4193825"/>
                <a:ext cx="122738" cy="122748"/>
              </a:xfrm>
              <a:custGeom>
                <a:avLst/>
                <a:gdLst/>
                <a:ahLst/>
                <a:cxnLst/>
                <a:rect l="l" t="t" r="r" b="b"/>
                <a:pathLst>
                  <a:path w="12379" h="12380" extrusionOk="0">
                    <a:moveTo>
                      <a:pt x="6190" y="1"/>
                    </a:moveTo>
                    <a:cubicBezTo>
                      <a:pt x="2771" y="1"/>
                      <a:pt x="0" y="2772"/>
                      <a:pt x="0" y="6190"/>
                    </a:cubicBezTo>
                    <a:cubicBezTo>
                      <a:pt x="0" y="9608"/>
                      <a:pt x="2771" y="12379"/>
                      <a:pt x="6190" y="12379"/>
                    </a:cubicBezTo>
                    <a:cubicBezTo>
                      <a:pt x="9608" y="12379"/>
                      <a:pt x="12379" y="9608"/>
                      <a:pt x="12379" y="6190"/>
                    </a:cubicBezTo>
                    <a:cubicBezTo>
                      <a:pt x="12379" y="2772"/>
                      <a:pt x="9608" y="1"/>
                      <a:pt x="6190" y="1"/>
                    </a:cubicBezTo>
                    <a:close/>
                  </a:path>
                </a:pathLst>
              </a:custGeom>
              <a:solidFill>
                <a:srgbClr val="869FB2"/>
              </a:solidFill>
              <a:ln>
                <a:noFill/>
              </a:ln>
            </p:spPr>
            <p:txBody>
              <a:bodyPr spcFirstLastPara="1" wrap="square" lIns="121900" tIns="121900" rIns="121900" bIns="121900" anchor="ctr" anchorCtr="0">
                <a:noAutofit/>
              </a:bodyPr>
              <a:lstStyle/>
              <a:p>
                <a:endParaRPr sz="2400"/>
              </a:p>
            </p:txBody>
          </p:sp>
          <p:sp>
            <p:nvSpPr>
              <p:cNvPr id="8736" name="Google Shape;8736;p75"/>
              <p:cNvSpPr/>
              <p:nvPr/>
            </p:nvSpPr>
            <p:spPr>
              <a:xfrm>
                <a:off x="6006138" y="4456375"/>
                <a:ext cx="122738" cy="122758"/>
              </a:xfrm>
              <a:custGeom>
                <a:avLst/>
                <a:gdLst/>
                <a:ahLst/>
                <a:cxnLst/>
                <a:rect l="l" t="t" r="r" b="b"/>
                <a:pathLst>
                  <a:path w="12379" h="12381" extrusionOk="0">
                    <a:moveTo>
                      <a:pt x="6190" y="0"/>
                    </a:moveTo>
                    <a:cubicBezTo>
                      <a:pt x="2771" y="0"/>
                      <a:pt x="0" y="2771"/>
                      <a:pt x="0" y="6191"/>
                    </a:cubicBezTo>
                    <a:cubicBezTo>
                      <a:pt x="0" y="9609"/>
                      <a:pt x="2771" y="12380"/>
                      <a:pt x="6190" y="12380"/>
                    </a:cubicBezTo>
                    <a:cubicBezTo>
                      <a:pt x="9608" y="12380"/>
                      <a:pt x="12379" y="9609"/>
                      <a:pt x="12379" y="6191"/>
                    </a:cubicBezTo>
                    <a:cubicBezTo>
                      <a:pt x="12379" y="2771"/>
                      <a:pt x="9608" y="0"/>
                      <a:pt x="6190" y="0"/>
                    </a:cubicBezTo>
                    <a:close/>
                  </a:path>
                </a:pathLst>
              </a:custGeom>
              <a:solidFill>
                <a:srgbClr val="869FB2"/>
              </a:solidFill>
              <a:ln>
                <a:noFill/>
              </a:ln>
            </p:spPr>
            <p:txBody>
              <a:bodyPr spcFirstLastPara="1" wrap="square" lIns="121900" tIns="121900" rIns="121900" bIns="121900" anchor="ctr" anchorCtr="0">
                <a:noAutofit/>
              </a:bodyPr>
              <a:lstStyle/>
              <a:p>
                <a:endParaRPr sz="2400"/>
              </a:p>
            </p:txBody>
          </p:sp>
          <p:sp>
            <p:nvSpPr>
              <p:cNvPr id="8737" name="Google Shape;8737;p75"/>
              <p:cNvSpPr/>
              <p:nvPr/>
            </p:nvSpPr>
            <p:spPr>
              <a:xfrm>
                <a:off x="6006138" y="4718934"/>
                <a:ext cx="122738" cy="122738"/>
              </a:xfrm>
              <a:custGeom>
                <a:avLst/>
                <a:gdLst/>
                <a:ahLst/>
                <a:cxnLst/>
                <a:rect l="l" t="t" r="r" b="b"/>
                <a:pathLst>
                  <a:path w="12379" h="12379" extrusionOk="0">
                    <a:moveTo>
                      <a:pt x="6190" y="0"/>
                    </a:moveTo>
                    <a:cubicBezTo>
                      <a:pt x="2771" y="0"/>
                      <a:pt x="0" y="2771"/>
                      <a:pt x="0" y="6189"/>
                    </a:cubicBezTo>
                    <a:cubicBezTo>
                      <a:pt x="0" y="9608"/>
                      <a:pt x="2771" y="12379"/>
                      <a:pt x="6190" y="12379"/>
                    </a:cubicBezTo>
                    <a:cubicBezTo>
                      <a:pt x="9608" y="12379"/>
                      <a:pt x="12379" y="9608"/>
                      <a:pt x="12379" y="6189"/>
                    </a:cubicBezTo>
                    <a:cubicBezTo>
                      <a:pt x="12379" y="2771"/>
                      <a:pt x="9608" y="0"/>
                      <a:pt x="6190" y="0"/>
                    </a:cubicBezTo>
                    <a:close/>
                  </a:path>
                </a:pathLst>
              </a:custGeom>
              <a:solidFill>
                <a:srgbClr val="869FB2"/>
              </a:solidFill>
              <a:ln>
                <a:noFill/>
              </a:ln>
            </p:spPr>
            <p:txBody>
              <a:bodyPr spcFirstLastPara="1" wrap="square" lIns="121900" tIns="121900" rIns="121900" bIns="121900" anchor="ctr" anchorCtr="0">
                <a:noAutofit/>
              </a:bodyPr>
              <a:lstStyle/>
              <a:p>
                <a:endParaRPr sz="2400"/>
              </a:p>
            </p:txBody>
          </p:sp>
        </p:grpSp>
      </p:grpSp>
      <p:grpSp>
        <p:nvGrpSpPr>
          <p:cNvPr id="8738" name="Google Shape;8738;p75"/>
          <p:cNvGrpSpPr/>
          <p:nvPr/>
        </p:nvGrpSpPr>
        <p:grpSpPr>
          <a:xfrm>
            <a:off x="7887122" y="2922793"/>
            <a:ext cx="1664724" cy="1367092"/>
            <a:chOff x="5183758" y="1210600"/>
            <a:chExt cx="3605380" cy="2960783"/>
          </a:xfrm>
        </p:grpSpPr>
        <p:sp>
          <p:nvSpPr>
            <p:cNvPr id="8739" name="Google Shape;8739;p75"/>
            <p:cNvSpPr/>
            <p:nvPr/>
          </p:nvSpPr>
          <p:spPr>
            <a:xfrm>
              <a:off x="5479658" y="1210600"/>
              <a:ext cx="3108190" cy="632425"/>
            </a:xfrm>
            <a:custGeom>
              <a:avLst/>
              <a:gdLst/>
              <a:ahLst/>
              <a:cxnLst/>
              <a:rect l="l" t="t" r="r" b="b"/>
              <a:pathLst>
                <a:path w="117257" h="25297" extrusionOk="0">
                  <a:moveTo>
                    <a:pt x="1" y="0"/>
                  </a:moveTo>
                  <a:lnTo>
                    <a:pt x="14647" y="25297"/>
                  </a:lnTo>
                  <a:lnTo>
                    <a:pt x="102066" y="25297"/>
                  </a:lnTo>
                  <a:lnTo>
                    <a:pt x="117257" y="0"/>
                  </a:lnTo>
                  <a:close/>
                </a:path>
              </a:pathLst>
            </a:custGeom>
            <a:noFill/>
            <a:ln w="9525" cap="flat" cmpd="sng">
              <a:solidFill>
                <a:srgbClr val="BAC8D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740" name="Google Shape;8740;p75"/>
            <p:cNvSpPr/>
            <p:nvPr/>
          </p:nvSpPr>
          <p:spPr>
            <a:xfrm>
              <a:off x="5769162" y="1842998"/>
              <a:ext cx="2424880" cy="631925"/>
            </a:xfrm>
            <a:custGeom>
              <a:avLst/>
              <a:gdLst/>
              <a:ahLst/>
              <a:cxnLst/>
              <a:rect l="l" t="t" r="r" b="b"/>
              <a:pathLst>
                <a:path w="91479" h="25277" extrusionOk="0">
                  <a:moveTo>
                    <a:pt x="1" y="1"/>
                  </a:moveTo>
                  <a:lnTo>
                    <a:pt x="14647" y="25276"/>
                  </a:lnTo>
                  <a:lnTo>
                    <a:pt x="76602" y="25276"/>
                  </a:lnTo>
                  <a:lnTo>
                    <a:pt x="91479" y="1"/>
                  </a:ln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741" name="Google Shape;8741;p75"/>
            <p:cNvSpPr/>
            <p:nvPr/>
          </p:nvSpPr>
          <p:spPr>
            <a:xfrm>
              <a:off x="6065319" y="2474896"/>
              <a:ext cx="1739369" cy="632450"/>
            </a:xfrm>
            <a:custGeom>
              <a:avLst/>
              <a:gdLst/>
              <a:ahLst/>
              <a:cxnLst/>
              <a:rect l="l" t="t" r="r" b="b"/>
              <a:pathLst>
                <a:path w="65618" h="25298" extrusionOk="0">
                  <a:moveTo>
                    <a:pt x="1" y="0"/>
                  </a:moveTo>
                  <a:lnTo>
                    <a:pt x="14417" y="25297"/>
                  </a:lnTo>
                  <a:lnTo>
                    <a:pt x="50887" y="25297"/>
                  </a:lnTo>
                  <a:lnTo>
                    <a:pt x="65617" y="0"/>
                  </a:lnTo>
                  <a:close/>
                </a:path>
              </a:pathLst>
            </a:custGeom>
            <a:noFill/>
            <a:ln w="9525" cap="flat" cmpd="sng">
              <a:solidFill>
                <a:srgbClr val="5F7D9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742" name="Google Shape;8742;p75"/>
            <p:cNvSpPr/>
            <p:nvPr/>
          </p:nvSpPr>
          <p:spPr>
            <a:xfrm>
              <a:off x="6354293" y="3107319"/>
              <a:ext cx="1061572" cy="632425"/>
            </a:xfrm>
            <a:custGeom>
              <a:avLst/>
              <a:gdLst/>
              <a:ahLst/>
              <a:cxnLst/>
              <a:rect l="l" t="t" r="r" b="b"/>
              <a:pathLst>
                <a:path w="40048" h="25297" extrusionOk="0">
                  <a:moveTo>
                    <a:pt x="0" y="0"/>
                  </a:moveTo>
                  <a:lnTo>
                    <a:pt x="14668" y="25297"/>
                  </a:lnTo>
                  <a:lnTo>
                    <a:pt x="25360" y="25297"/>
                  </a:lnTo>
                  <a:lnTo>
                    <a:pt x="40048" y="0"/>
                  </a:lnTo>
                  <a:close/>
                </a:path>
              </a:pathLst>
            </a:custGeom>
            <a:noFill/>
            <a:ln w="9525" cap="flat" cmpd="sng">
              <a:solidFill>
                <a:srgbClr val="435D74"/>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cxnSp>
          <p:nvCxnSpPr>
            <p:cNvPr id="8743" name="Google Shape;8743;p75"/>
            <p:cNvCxnSpPr/>
            <p:nvPr/>
          </p:nvCxnSpPr>
          <p:spPr>
            <a:xfrm>
              <a:off x="5183758" y="2382654"/>
              <a:ext cx="922800" cy="0"/>
            </a:xfrm>
            <a:prstGeom prst="straightConnector1">
              <a:avLst/>
            </a:prstGeom>
            <a:noFill/>
            <a:ln w="9525" cap="flat" cmpd="sng">
              <a:solidFill>
                <a:srgbClr val="869FB2"/>
              </a:solidFill>
              <a:prstDash val="solid"/>
              <a:round/>
              <a:headEnd type="oval" w="med" len="med"/>
              <a:tailEnd type="none" w="med" len="med"/>
            </a:ln>
          </p:spPr>
        </p:cxnSp>
        <p:cxnSp>
          <p:nvCxnSpPr>
            <p:cNvPr id="8744" name="Google Shape;8744;p75"/>
            <p:cNvCxnSpPr/>
            <p:nvPr/>
          </p:nvCxnSpPr>
          <p:spPr>
            <a:xfrm rot="10800000">
              <a:off x="8225195" y="1765431"/>
              <a:ext cx="559200" cy="0"/>
            </a:xfrm>
            <a:prstGeom prst="straightConnector1">
              <a:avLst/>
            </a:prstGeom>
            <a:noFill/>
            <a:ln w="9525" cap="flat" cmpd="sng">
              <a:solidFill>
                <a:srgbClr val="BAC8D3"/>
              </a:solidFill>
              <a:prstDash val="solid"/>
              <a:round/>
              <a:headEnd type="oval" w="med" len="med"/>
              <a:tailEnd type="none" w="med" len="med"/>
            </a:ln>
          </p:spPr>
        </p:cxnSp>
        <p:cxnSp>
          <p:nvCxnSpPr>
            <p:cNvPr id="8745" name="Google Shape;8745;p75"/>
            <p:cNvCxnSpPr/>
            <p:nvPr/>
          </p:nvCxnSpPr>
          <p:spPr>
            <a:xfrm rot="10800000">
              <a:off x="7504838" y="2943528"/>
              <a:ext cx="1284300" cy="0"/>
            </a:xfrm>
            <a:prstGeom prst="straightConnector1">
              <a:avLst/>
            </a:prstGeom>
            <a:noFill/>
            <a:ln w="9525" cap="flat" cmpd="sng">
              <a:solidFill>
                <a:srgbClr val="5F7D95"/>
              </a:solidFill>
              <a:prstDash val="solid"/>
              <a:round/>
              <a:headEnd type="oval" w="med" len="med"/>
              <a:tailEnd type="none" w="med" len="med"/>
            </a:ln>
          </p:spPr>
        </p:cxnSp>
        <p:cxnSp>
          <p:nvCxnSpPr>
            <p:cNvPr id="8746" name="Google Shape;8746;p75"/>
            <p:cNvCxnSpPr/>
            <p:nvPr/>
          </p:nvCxnSpPr>
          <p:spPr>
            <a:xfrm>
              <a:off x="5759284" y="3630350"/>
              <a:ext cx="922800" cy="0"/>
            </a:xfrm>
            <a:prstGeom prst="straightConnector1">
              <a:avLst/>
            </a:prstGeom>
            <a:noFill/>
            <a:ln w="9525" cap="flat" cmpd="sng">
              <a:solidFill>
                <a:srgbClr val="435D74"/>
              </a:solidFill>
              <a:prstDash val="solid"/>
              <a:round/>
              <a:headEnd type="oval" w="med" len="med"/>
              <a:tailEnd type="none" w="med" len="med"/>
            </a:ln>
          </p:spPr>
        </p:cxnSp>
        <p:sp>
          <p:nvSpPr>
            <p:cNvPr id="8747" name="Google Shape;8747;p75"/>
            <p:cNvSpPr/>
            <p:nvPr/>
          </p:nvSpPr>
          <p:spPr>
            <a:xfrm>
              <a:off x="6601902" y="3746583"/>
              <a:ext cx="566400" cy="424800"/>
            </a:xfrm>
            <a:prstGeom prst="downArrow">
              <a:avLst>
                <a:gd name="adj1" fmla="val 50000"/>
                <a:gd name="adj2" fmla="val 50000"/>
              </a:avLst>
            </a:prstGeom>
            <a:noFill/>
            <a:ln w="9525" cap="flat" cmpd="sng">
              <a:solidFill>
                <a:srgbClr val="435D74"/>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748" name="Google Shape;8748;p75"/>
          <p:cNvGrpSpPr/>
          <p:nvPr/>
        </p:nvGrpSpPr>
        <p:grpSpPr>
          <a:xfrm>
            <a:off x="7696538" y="4440548"/>
            <a:ext cx="3553108" cy="1124587"/>
            <a:chOff x="5916567" y="1099697"/>
            <a:chExt cx="2556683" cy="809211"/>
          </a:xfrm>
        </p:grpSpPr>
        <p:sp>
          <p:nvSpPr>
            <p:cNvPr id="8749" name="Google Shape;8749;p75"/>
            <p:cNvSpPr/>
            <p:nvPr/>
          </p:nvSpPr>
          <p:spPr>
            <a:xfrm>
              <a:off x="5916567" y="1105515"/>
              <a:ext cx="2329202" cy="797642"/>
            </a:xfrm>
            <a:custGeom>
              <a:avLst/>
              <a:gdLst/>
              <a:ahLst/>
              <a:cxnLst/>
              <a:rect l="l" t="t" r="r" b="b"/>
              <a:pathLst>
                <a:path w="260246" h="89122" extrusionOk="0">
                  <a:moveTo>
                    <a:pt x="260246" y="1"/>
                  </a:moveTo>
                  <a:lnTo>
                    <a:pt x="0" y="44559"/>
                  </a:lnTo>
                  <a:lnTo>
                    <a:pt x="260241" y="89121"/>
                  </a:lnTo>
                  <a:cubicBezTo>
                    <a:pt x="250030" y="85482"/>
                    <a:pt x="242259" y="66921"/>
                    <a:pt x="242259" y="44559"/>
                  </a:cubicBezTo>
                  <a:cubicBezTo>
                    <a:pt x="242259" y="22201"/>
                    <a:pt x="250039" y="3626"/>
                    <a:pt x="260246" y="1"/>
                  </a:cubicBezTo>
                  <a:close/>
                </a:path>
              </a:pathLst>
            </a:custGeom>
            <a:noFill/>
            <a:ln w="9525" cap="flat" cmpd="sng">
              <a:solidFill>
                <a:srgbClr val="E3E9ED"/>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750" name="Google Shape;8750;p75"/>
            <p:cNvSpPr/>
            <p:nvPr/>
          </p:nvSpPr>
          <p:spPr>
            <a:xfrm>
              <a:off x="6719328" y="1353967"/>
              <a:ext cx="156983" cy="301221"/>
            </a:xfrm>
            <a:custGeom>
              <a:avLst/>
              <a:gdLst/>
              <a:ahLst/>
              <a:cxnLst/>
              <a:rect l="l" t="t" r="r" b="b"/>
              <a:pathLst>
                <a:path w="17540" h="33656" extrusionOk="0">
                  <a:moveTo>
                    <a:pt x="8770" y="1"/>
                  </a:moveTo>
                  <a:cubicBezTo>
                    <a:pt x="3929" y="1"/>
                    <a:pt x="0" y="7536"/>
                    <a:pt x="0" y="16826"/>
                  </a:cubicBezTo>
                  <a:cubicBezTo>
                    <a:pt x="0" y="26120"/>
                    <a:pt x="3929" y="33655"/>
                    <a:pt x="8770" y="33655"/>
                  </a:cubicBezTo>
                  <a:cubicBezTo>
                    <a:pt x="13616" y="33655"/>
                    <a:pt x="17540" y="26120"/>
                    <a:pt x="17540" y="16826"/>
                  </a:cubicBezTo>
                  <a:cubicBezTo>
                    <a:pt x="17540" y="7536"/>
                    <a:pt x="13616" y="1"/>
                    <a:pt x="8770" y="1"/>
                  </a:cubicBez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751" name="Google Shape;8751;p75"/>
            <p:cNvSpPr/>
            <p:nvPr/>
          </p:nvSpPr>
          <p:spPr>
            <a:xfrm>
              <a:off x="7142762" y="1276612"/>
              <a:ext cx="217467" cy="455564"/>
            </a:xfrm>
            <a:custGeom>
              <a:avLst/>
              <a:gdLst/>
              <a:ahLst/>
              <a:cxnLst/>
              <a:rect l="l" t="t" r="r" b="b"/>
              <a:pathLst>
                <a:path w="24298" h="50901" extrusionOk="0">
                  <a:moveTo>
                    <a:pt x="12147" y="1"/>
                  </a:moveTo>
                  <a:cubicBezTo>
                    <a:pt x="8924" y="1"/>
                    <a:pt x="5836" y="2681"/>
                    <a:pt x="3558" y="7450"/>
                  </a:cubicBezTo>
                  <a:cubicBezTo>
                    <a:pt x="1280" y="12224"/>
                    <a:pt x="0" y="18697"/>
                    <a:pt x="0" y="25451"/>
                  </a:cubicBezTo>
                  <a:cubicBezTo>
                    <a:pt x="0" y="32200"/>
                    <a:pt x="1280" y="38673"/>
                    <a:pt x="3558" y="43447"/>
                  </a:cubicBezTo>
                  <a:cubicBezTo>
                    <a:pt x="5836" y="48216"/>
                    <a:pt x="8924" y="50901"/>
                    <a:pt x="12147" y="50901"/>
                  </a:cubicBezTo>
                  <a:cubicBezTo>
                    <a:pt x="15370" y="50901"/>
                    <a:pt x="18457" y="48216"/>
                    <a:pt x="20735" y="43447"/>
                  </a:cubicBezTo>
                  <a:cubicBezTo>
                    <a:pt x="23014" y="38673"/>
                    <a:pt x="24298" y="32200"/>
                    <a:pt x="24298" y="25451"/>
                  </a:cubicBezTo>
                  <a:cubicBezTo>
                    <a:pt x="24298" y="18697"/>
                    <a:pt x="23014" y="12224"/>
                    <a:pt x="20735" y="7450"/>
                  </a:cubicBezTo>
                  <a:cubicBezTo>
                    <a:pt x="18457" y="2681"/>
                    <a:pt x="15370" y="1"/>
                    <a:pt x="12147" y="1"/>
                  </a:cubicBezTo>
                  <a:close/>
                </a:path>
              </a:pathLst>
            </a:custGeom>
            <a:noFill/>
            <a:ln w="9525" cap="flat" cmpd="sng">
              <a:solidFill>
                <a:srgbClr val="A5B7C5"/>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752" name="Google Shape;8752;p75"/>
            <p:cNvSpPr/>
            <p:nvPr/>
          </p:nvSpPr>
          <p:spPr>
            <a:xfrm>
              <a:off x="7621211" y="1188419"/>
              <a:ext cx="293739" cy="631637"/>
            </a:xfrm>
            <a:custGeom>
              <a:avLst/>
              <a:gdLst/>
              <a:ahLst/>
              <a:cxnLst/>
              <a:rect l="l" t="t" r="r" b="b"/>
              <a:pathLst>
                <a:path w="32820" h="70574" extrusionOk="0">
                  <a:moveTo>
                    <a:pt x="16410" y="0"/>
                  </a:moveTo>
                  <a:cubicBezTo>
                    <a:pt x="12057" y="0"/>
                    <a:pt x="7884" y="3716"/>
                    <a:pt x="4806" y="10334"/>
                  </a:cubicBezTo>
                  <a:cubicBezTo>
                    <a:pt x="1728" y="16952"/>
                    <a:pt x="1" y="25925"/>
                    <a:pt x="1" y="35287"/>
                  </a:cubicBezTo>
                  <a:cubicBezTo>
                    <a:pt x="1" y="44644"/>
                    <a:pt x="1728" y="53622"/>
                    <a:pt x="4806" y="60239"/>
                  </a:cubicBezTo>
                  <a:cubicBezTo>
                    <a:pt x="7884" y="66857"/>
                    <a:pt x="12057" y="70573"/>
                    <a:pt x="16410" y="70573"/>
                  </a:cubicBezTo>
                  <a:cubicBezTo>
                    <a:pt x="20759" y="70573"/>
                    <a:pt x="24936" y="66857"/>
                    <a:pt x="28014" y="60239"/>
                  </a:cubicBezTo>
                  <a:cubicBezTo>
                    <a:pt x="31088" y="53622"/>
                    <a:pt x="32819" y="44644"/>
                    <a:pt x="32819" y="35287"/>
                  </a:cubicBezTo>
                  <a:cubicBezTo>
                    <a:pt x="32819" y="25925"/>
                    <a:pt x="31088" y="16952"/>
                    <a:pt x="28014" y="10334"/>
                  </a:cubicBezTo>
                  <a:cubicBezTo>
                    <a:pt x="24936" y="3716"/>
                    <a:pt x="20759" y="0"/>
                    <a:pt x="16410" y="0"/>
                  </a:cubicBezTo>
                  <a:close/>
                </a:path>
              </a:pathLst>
            </a:cu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753" name="Google Shape;8753;p75"/>
            <p:cNvSpPr/>
            <p:nvPr/>
          </p:nvSpPr>
          <p:spPr>
            <a:xfrm>
              <a:off x="8279421" y="1099697"/>
              <a:ext cx="54" cy="0"/>
            </a:xfrm>
            <a:custGeom>
              <a:avLst/>
              <a:gdLst/>
              <a:ahLst/>
              <a:cxnLst/>
              <a:rect l="l" t="t" r="r" b="b"/>
              <a:pathLst>
                <a:path w="6" extrusionOk="0">
                  <a:moveTo>
                    <a:pt x="5" y="0"/>
                  </a:moveTo>
                  <a:lnTo>
                    <a:pt x="1" y="0"/>
                  </a:lnTo>
                  <a:close/>
                </a:path>
              </a:pathLst>
            </a:custGeom>
            <a:solidFill>
              <a:srgbClr val="E3E9ED"/>
            </a:solidFill>
            <a:ln w="9525" cap="flat"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754" name="Google Shape;8754;p75"/>
            <p:cNvSpPr/>
            <p:nvPr/>
          </p:nvSpPr>
          <p:spPr>
            <a:xfrm>
              <a:off x="8245760" y="1099697"/>
              <a:ext cx="33670" cy="5791"/>
            </a:xfrm>
            <a:custGeom>
              <a:avLst/>
              <a:gdLst/>
              <a:ahLst/>
              <a:cxnLst/>
              <a:rect l="l" t="t" r="r" b="b"/>
              <a:pathLst>
                <a:path w="3762" h="647" extrusionOk="0">
                  <a:moveTo>
                    <a:pt x="3662" y="0"/>
                  </a:moveTo>
                  <a:cubicBezTo>
                    <a:pt x="2415" y="0"/>
                    <a:pt x="1194" y="222"/>
                    <a:pt x="1" y="646"/>
                  </a:cubicBezTo>
                  <a:lnTo>
                    <a:pt x="3762" y="0"/>
                  </a:lnTo>
                  <a:close/>
                </a:path>
              </a:pathLst>
            </a:custGeom>
            <a:solidFill>
              <a:srgbClr val="CFD9E0"/>
            </a:solidFill>
            <a:ln w="9525" cap="flat"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755" name="Google Shape;8755;p75"/>
            <p:cNvSpPr/>
            <p:nvPr/>
          </p:nvSpPr>
          <p:spPr>
            <a:xfrm>
              <a:off x="8085689" y="1099747"/>
              <a:ext cx="387562" cy="809161"/>
            </a:xfrm>
            <a:custGeom>
              <a:avLst/>
              <a:gdLst/>
              <a:ahLst/>
              <a:cxnLst/>
              <a:rect l="l" t="t" r="r" b="b"/>
              <a:pathLst>
                <a:path w="43303" h="90409" extrusionOk="0">
                  <a:moveTo>
                    <a:pt x="21749" y="0"/>
                  </a:moveTo>
                  <a:lnTo>
                    <a:pt x="17988" y="646"/>
                  </a:lnTo>
                  <a:cubicBezTo>
                    <a:pt x="7781" y="4276"/>
                    <a:pt x="1" y="22846"/>
                    <a:pt x="1" y="45204"/>
                  </a:cubicBezTo>
                  <a:cubicBezTo>
                    <a:pt x="1" y="67562"/>
                    <a:pt x="7781" y="86132"/>
                    <a:pt x="17988" y="89766"/>
                  </a:cubicBezTo>
                  <a:lnTo>
                    <a:pt x="21753" y="90408"/>
                  </a:lnTo>
                  <a:lnTo>
                    <a:pt x="21758" y="90408"/>
                  </a:lnTo>
                  <a:cubicBezTo>
                    <a:pt x="33665" y="90291"/>
                    <a:pt x="43302" y="70094"/>
                    <a:pt x="43302" y="45204"/>
                  </a:cubicBezTo>
                  <a:cubicBezTo>
                    <a:pt x="43302" y="20315"/>
                    <a:pt x="33665" y="118"/>
                    <a:pt x="21753" y="0"/>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756" name="Google Shape;8756;p75"/>
            <p:cNvSpPr/>
            <p:nvPr/>
          </p:nvSpPr>
          <p:spPr>
            <a:xfrm>
              <a:off x="6372480" y="1417485"/>
              <a:ext cx="104679" cy="173370"/>
            </a:xfrm>
            <a:custGeom>
              <a:avLst/>
              <a:gdLst/>
              <a:ahLst/>
              <a:cxnLst/>
              <a:rect l="l" t="t" r="r" b="b"/>
              <a:pathLst>
                <a:path w="11696" h="19371" extrusionOk="0">
                  <a:moveTo>
                    <a:pt x="5850" y="1"/>
                  </a:moveTo>
                  <a:cubicBezTo>
                    <a:pt x="2618" y="1"/>
                    <a:pt x="1" y="4336"/>
                    <a:pt x="1" y="9684"/>
                  </a:cubicBezTo>
                  <a:cubicBezTo>
                    <a:pt x="1" y="15036"/>
                    <a:pt x="2618" y="19371"/>
                    <a:pt x="5850" y="19371"/>
                  </a:cubicBezTo>
                  <a:cubicBezTo>
                    <a:pt x="9078" y="19371"/>
                    <a:pt x="11695" y="15036"/>
                    <a:pt x="11695" y="9684"/>
                  </a:cubicBezTo>
                  <a:cubicBezTo>
                    <a:pt x="11695" y="4336"/>
                    <a:pt x="9078" y="1"/>
                    <a:pt x="5850" y="1"/>
                  </a:cubicBezTo>
                  <a:close/>
                </a:path>
              </a:pathLst>
            </a:custGeom>
            <a:noFill/>
            <a:ln w="9525" cap="flat" cmpd="sng">
              <a:solidFill>
                <a:srgbClr val="BAC8D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757" name="Google Shape;8757;p75"/>
          <p:cNvGrpSpPr/>
          <p:nvPr/>
        </p:nvGrpSpPr>
        <p:grpSpPr>
          <a:xfrm>
            <a:off x="7839925" y="1305693"/>
            <a:ext cx="1733135" cy="1364451"/>
            <a:chOff x="5900602" y="1193063"/>
            <a:chExt cx="1299851" cy="1023338"/>
          </a:xfrm>
        </p:grpSpPr>
        <p:grpSp>
          <p:nvGrpSpPr>
            <p:cNvPr id="8758" name="Google Shape;8758;p75"/>
            <p:cNvGrpSpPr/>
            <p:nvPr/>
          </p:nvGrpSpPr>
          <p:grpSpPr>
            <a:xfrm>
              <a:off x="6743564" y="1193063"/>
              <a:ext cx="456889" cy="700379"/>
              <a:chOff x="6743564" y="1193063"/>
              <a:chExt cx="456889" cy="700379"/>
            </a:xfrm>
          </p:grpSpPr>
          <p:grpSp>
            <p:nvGrpSpPr>
              <p:cNvPr id="8759" name="Google Shape;8759;p75"/>
              <p:cNvGrpSpPr/>
              <p:nvPr/>
            </p:nvGrpSpPr>
            <p:grpSpPr>
              <a:xfrm>
                <a:off x="6743564" y="1690731"/>
                <a:ext cx="214402" cy="202710"/>
                <a:chOff x="6743564" y="1690731"/>
                <a:chExt cx="214402" cy="202710"/>
              </a:xfrm>
            </p:grpSpPr>
            <p:sp>
              <p:nvSpPr>
                <p:cNvPr id="8760" name="Google Shape;8760;p75"/>
                <p:cNvSpPr/>
                <p:nvPr/>
              </p:nvSpPr>
              <p:spPr>
                <a:xfrm rot="-5400000">
                  <a:off x="6796932" y="1637364"/>
                  <a:ext cx="107666" cy="214402"/>
                </a:xfrm>
                <a:custGeom>
                  <a:avLst/>
                  <a:gdLst/>
                  <a:ahLst/>
                  <a:cxnLst/>
                  <a:rect l="l" t="t" r="r" b="b"/>
                  <a:pathLst>
                    <a:path w="12379" h="24651" extrusionOk="0">
                      <a:moveTo>
                        <a:pt x="727" y="0"/>
                      </a:moveTo>
                      <a:cubicBezTo>
                        <a:pt x="483" y="0"/>
                        <a:pt x="243" y="4"/>
                        <a:pt x="1" y="7"/>
                      </a:cubicBezTo>
                      <a:lnTo>
                        <a:pt x="1" y="23223"/>
                      </a:lnTo>
                      <a:lnTo>
                        <a:pt x="727" y="24650"/>
                      </a:lnTo>
                      <a:lnTo>
                        <a:pt x="12378" y="1737"/>
                      </a:lnTo>
                      <a:cubicBezTo>
                        <a:pt x="8795" y="619"/>
                        <a:pt x="4857" y="0"/>
                        <a:pt x="727" y="0"/>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761" name="Google Shape;8761;p75"/>
                <p:cNvSpPr/>
                <p:nvPr/>
              </p:nvSpPr>
              <p:spPr>
                <a:xfrm rot="-5400000">
                  <a:off x="6797058" y="1744962"/>
                  <a:ext cx="95046" cy="201912"/>
                </a:xfrm>
                <a:custGeom>
                  <a:avLst/>
                  <a:gdLst/>
                  <a:ahLst/>
                  <a:cxnLst/>
                  <a:rect l="l" t="t" r="r" b="b"/>
                  <a:pathLst>
                    <a:path w="10928" h="23215" extrusionOk="0">
                      <a:moveTo>
                        <a:pt x="10928" y="0"/>
                      </a:moveTo>
                      <a:cubicBezTo>
                        <a:pt x="8679" y="38"/>
                        <a:pt x="6494" y="261"/>
                        <a:pt x="4395" y="647"/>
                      </a:cubicBezTo>
                      <a:lnTo>
                        <a:pt x="4395" y="648"/>
                      </a:lnTo>
                      <a:cubicBezTo>
                        <a:pt x="3153" y="875"/>
                        <a:pt x="1943" y="1159"/>
                        <a:pt x="769" y="1499"/>
                      </a:cubicBezTo>
                      <a:cubicBezTo>
                        <a:pt x="691" y="1522"/>
                        <a:pt x="612" y="1544"/>
                        <a:pt x="535" y="1567"/>
                      </a:cubicBezTo>
                      <a:cubicBezTo>
                        <a:pt x="501" y="1576"/>
                        <a:pt x="469" y="1588"/>
                        <a:pt x="436" y="1596"/>
                      </a:cubicBezTo>
                      <a:cubicBezTo>
                        <a:pt x="404" y="1606"/>
                        <a:pt x="370" y="1617"/>
                        <a:pt x="338" y="1625"/>
                      </a:cubicBezTo>
                      <a:cubicBezTo>
                        <a:pt x="303" y="1637"/>
                        <a:pt x="270" y="1646"/>
                        <a:pt x="238" y="1657"/>
                      </a:cubicBezTo>
                      <a:cubicBezTo>
                        <a:pt x="159" y="1681"/>
                        <a:pt x="79" y="1704"/>
                        <a:pt x="1" y="1730"/>
                      </a:cubicBezTo>
                      <a:lnTo>
                        <a:pt x="10928" y="23215"/>
                      </a:lnTo>
                      <a:lnTo>
                        <a:pt x="10928" y="0"/>
                      </a:ln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762" name="Google Shape;8762;p75"/>
              <p:cNvGrpSpPr/>
              <p:nvPr/>
            </p:nvGrpSpPr>
            <p:grpSpPr>
              <a:xfrm>
                <a:off x="6915505" y="1193063"/>
                <a:ext cx="284947" cy="589637"/>
                <a:chOff x="6915505" y="1193063"/>
                <a:chExt cx="284947" cy="589637"/>
              </a:xfrm>
            </p:grpSpPr>
            <p:sp>
              <p:nvSpPr>
                <p:cNvPr id="8763" name="Google Shape;8763;p75"/>
                <p:cNvSpPr/>
                <p:nvPr/>
              </p:nvSpPr>
              <p:spPr>
                <a:xfrm>
                  <a:off x="6915505" y="1193063"/>
                  <a:ext cx="284947" cy="63648"/>
                </a:xfrm>
                <a:custGeom>
                  <a:avLst/>
                  <a:gdLst/>
                  <a:ahLst/>
                  <a:cxnLst/>
                  <a:rect l="l" t="t" r="r" b="b"/>
                  <a:pathLst>
                    <a:path w="32762" h="7318" extrusionOk="0">
                      <a:moveTo>
                        <a:pt x="0" y="1"/>
                      </a:moveTo>
                      <a:lnTo>
                        <a:pt x="0" y="7318"/>
                      </a:lnTo>
                      <a:lnTo>
                        <a:pt x="32762" y="7318"/>
                      </a:lnTo>
                      <a:lnTo>
                        <a:pt x="32762" y="1"/>
                      </a:ln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cxnSp>
              <p:nvCxnSpPr>
                <p:cNvPr id="8764" name="Google Shape;8764;p75"/>
                <p:cNvCxnSpPr/>
                <p:nvPr/>
              </p:nvCxnSpPr>
              <p:spPr>
                <a:xfrm rot="10800000">
                  <a:off x="6938275" y="1279600"/>
                  <a:ext cx="0" cy="503100"/>
                </a:xfrm>
                <a:prstGeom prst="straightConnector1">
                  <a:avLst/>
                </a:prstGeom>
                <a:noFill/>
                <a:ln w="9525" cap="flat" cmpd="sng">
                  <a:solidFill>
                    <a:srgbClr val="CFD9E0"/>
                  </a:solidFill>
                  <a:prstDash val="solid"/>
                  <a:round/>
                  <a:headEnd type="none" w="med" len="med"/>
                  <a:tailEnd type="oval" w="med" len="med"/>
                </a:ln>
              </p:spPr>
            </p:cxnSp>
          </p:grpSp>
        </p:grpSp>
        <p:grpSp>
          <p:nvGrpSpPr>
            <p:cNvPr id="8765" name="Google Shape;8765;p75"/>
            <p:cNvGrpSpPr/>
            <p:nvPr/>
          </p:nvGrpSpPr>
          <p:grpSpPr>
            <a:xfrm>
              <a:off x="6520337" y="1193063"/>
              <a:ext cx="341815" cy="801589"/>
              <a:chOff x="6520337" y="1193063"/>
              <a:chExt cx="341815" cy="801589"/>
            </a:xfrm>
          </p:grpSpPr>
          <p:grpSp>
            <p:nvGrpSpPr>
              <p:cNvPr id="8766" name="Google Shape;8766;p75"/>
              <p:cNvGrpSpPr/>
              <p:nvPr/>
            </p:nvGrpSpPr>
            <p:grpSpPr>
              <a:xfrm>
                <a:off x="6520337" y="1589527"/>
                <a:ext cx="213950" cy="405125"/>
                <a:chOff x="6520337" y="1589527"/>
                <a:chExt cx="213950" cy="405125"/>
              </a:xfrm>
            </p:grpSpPr>
            <p:sp>
              <p:nvSpPr>
                <p:cNvPr id="8767" name="Google Shape;8767;p75"/>
                <p:cNvSpPr/>
                <p:nvPr/>
              </p:nvSpPr>
              <p:spPr>
                <a:xfrm rot="-5400000">
                  <a:off x="6522864" y="1587001"/>
                  <a:ext cx="208853" cy="213906"/>
                </a:xfrm>
                <a:custGeom>
                  <a:avLst/>
                  <a:gdLst/>
                  <a:ahLst/>
                  <a:cxnLst/>
                  <a:rect l="l" t="t" r="r" b="b"/>
                  <a:pathLst>
                    <a:path w="24013" h="24594" extrusionOk="0">
                      <a:moveTo>
                        <a:pt x="725" y="0"/>
                      </a:moveTo>
                      <a:cubicBezTo>
                        <a:pt x="482" y="0"/>
                        <a:pt x="241" y="3"/>
                        <a:pt x="0" y="5"/>
                      </a:cubicBezTo>
                      <a:lnTo>
                        <a:pt x="0" y="22597"/>
                      </a:lnTo>
                      <a:cubicBezTo>
                        <a:pt x="118" y="22596"/>
                        <a:pt x="222" y="22595"/>
                        <a:pt x="312" y="22595"/>
                      </a:cubicBezTo>
                      <a:cubicBezTo>
                        <a:pt x="582" y="22595"/>
                        <a:pt x="725" y="22600"/>
                        <a:pt x="725" y="22600"/>
                      </a:cubicBezTo>
                      <a:cubicBezTo>
                        <a:pt x="725" y="22600"/>
                        <a:pt x="872" y="22595"/>
                        <a:pt x="1149" y="22595"/>
                      </a:cubicBezTo>
                      <a:cubicBezTo>
                        <a:pt x="2638" y="22595"/>
                        <a:pt x="7882" y="22740"/>
                        <a:pt x="14103" y="24594"/>
                      </a:cubicBezTo>
                      <a:lnTo>
                        <a:pt x="24013" y="5327"/>
                      </a:lnTo>
                      <a:cubicBezTo>
                        <a:pt x="24013" y="5327"/>
                        <a:pt x="16917" y="0"/>
                        <a:pt x="725" y="0"/>
                      </a:cubicBezTo>
                      <a:close/>
                    </a:path>
                  </a:pathLst>
                </a:custGeom>
                <a:noFill/>
                <a:ln w="9525" cap="flat" cmpd="sng">
                  <a:solidFill>
                    <a:srgbClr val="A5B7C6"/>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768" name="Google Shape;8768;p75"/>
                <p:cNvSpPr/>
                <p:nvPr/>
              </p:nvSpPr>
              <p:spPr>
                <a:xfrm rot="-5400000">
                  <a:off x="6529204" y="1789569"/>
                  <a:ext cx="196250" cy="213915"/>
                </a:xfrm>
                <a:custGeom>
                  <a:avLst/>
                  <a:gdLst/>
                  <a:ahLst/>
                  <a:cxnLst/>
                  <a:rect l="l" t="t" r="r" b="b"/>
                  <a:pathLst>
                    <a:path w="22564" h="24595" extrusionOk="0">
                      <a:moveTo>
                        <a:pt x="22564" y="1"/>
                      </a:moveTo>
                      <a:cubicBezTo>
                        <a:pt x="15114" y="73"/>
                        <a:pt x="9649" y="1280"/>
                        <a:pt x="5965" y="2527"/>
                      </a:cubicBezTo>
                      <a:lnTo>
                        <a:pt x="5965" y="2528"/>
                      </a:lnTo>
                      <a:cubicBezTo>
                        <a:pt x="2949" y="3548"/>
                        <a:pt x="1124" y="4595"/>
                        <a:pt x="385" y="5067"/>
                      </a:cubicBezTo>
                      <a:cubicBezTo>
                        <a:pt x="382" y="5067"/>
                        <a:pt x="382" y="5068"/>
                        <a:pt x="380" y="5068"/>
                      </a:cubicBezTo>
                      <a:cubicBezTo>
                        <a:pt x="373" y="5074"/>
                        <a:pt x="366" y="5078"/>
                        <a:pt x="358" y="5083"/>
                      </a:cubicBezTo>
                      <a:cubicBezTo>
                        <a:pt x="344" y="5091"/>
                        <a:pt x="329" y="5100"/>
                        <a:pt x="316" y="5110"/>
                      </a:cubicBezTo>
                      <a:cubicBezTo>
                        <a:pt x="315" y="5112"/>
                        <a:pt x="313" y="5113"/>
                        <a:pt x="312" y="5113"/>
                      </a:cubicBezTo>
                      <a:cubicBezTo>
                        <a:pt x="293" y="5125"/>
                        <a:pt x="275" y="5136"/>
                        <a:pt x="258" y="5148"/>
                      </a:cubicBezTo>
                      <a:cubicBezTo>
                        <a:pt x="255" y="5150"/>
                        <a:pt x="251" y="5152"/>
                        <a:pt x="248" y="5155"/>
                      </a:cubicBezTo>
                      <a:cubicBezTo>
                        <a:pt x="240" y="5160"/>
                        <a:pt x="232" y="5166"/>
                        <a:pt x="224" y="5171"/>
                      </a:cubicBezTo>
                      <a:lnTo>
                        <a:pt x="191" y="5193"/>
                      </a:lnTo>
                      <a:cubicBezTo>
                        <a:pt x="189" y="5193"/>
                        <a:pt x="189" y="5195"/>
                        <a:pt x="188" y="5195"/>
                      </a:cubicBezTo>
                      <a:lnTo>
                        <a:pt x="171" y="5206"/>
                      </a:lnTo>
                      <a:cubicBezTo>
                        <a:pt x="162" y="5211"/>
                        <a:pt x="153" y="5217"/>
                        <a:pt x="146" y="5222"/>
                      </a:cubicBezTo>
                      <a:cubicBezTo>
                        <a:pt x="144" y="5224"/>
                        <a:pt x="144" y="5225"/>
                        <a:pt x="141" y="5225"/>
                      </a:cubicBezTo>
                      <a:cubicBezTo>
                        <a:pt x="137" y="5230"/>
                        <a:pt x="131" y="5231"/>
                        <a:pt x="127" y="5236"/>
                      </a:cubicBezTo>
                      <a:cubicBezTo>
                        <a:pt x="118" y="5243"/>
                        <a:pt x="109" y="5247"/>
                        <a:pt x="102" y="5253"/>
                      </a:cubicBezTo>
                      <a:cubicBezTo>
                        <a:pt x="95" y="5260"/>
                        <a:pt x="88" y="5265"/>
                        <a:pt x="80" y="5269"/>
                      </a:cubicBezTo>
                      <a:cubicBezTo>
                        <a:pt x="39" y="5297"/>
                        <a:pt x="15" y="5316"/>
                        <a:pt x="6" y="5323"/>
                      </a:cubicBezTo>
                      <a:lnTo>
                        <a:pt x="3" y="5324"/>
                      </a:lnTo>
                      <a:lnTo>
                        <a:pt x="0" y="5326"/>
                      </a:lnTo>
                      <a:lnTo>
                        <a:pt x="9910" y="24594"/>
                      </a:lnTo>
                      <a:cubicBezTo>
                        <a:pt x="10017" y="24561"/>
                        <a:pt x="10124" y="24530"/>
                        <a:pt x="10231" y="24499"/>
                      </a:cubicBezTo>
                      <a:cubicBezTo>
                        <a:pt x="10284" y="24482"/>
                        <a:pt x="10339" y="24466"/>
                        <a:pt x="10392" y="24451"/>
                      </a:cubicBezTo>
                      <a:cubicBezTo>
                        <a:pt x="10473" y="24428"/>
                        <a:pt x="10553" y="24403"/>
                        <a:pt x="10633" y="24381"/>
                      </a:cubicBezTo>
                      <a:cubicBezTo>
                        <a:pt x="10664" y="24373"/>
                        <a:pt x="10691" y="24364"/>
                        <a:pt x="10721" y="24357"/>
                      </a:cubicBezTo>
                      <a:cubicBezTo>
                        <a:pt x="10786" y="24339"/>
                        <a:pt x="10855" y="24320"/>
                        <a:pt x="10920" y="24303"/>
                      </a:cubicBezTo>
                      <a:cubicBezTo>
                        <a:pt x="10930" y="24298"/>
                        <a:pt x="10943" y="24297"/>
                        <a:pt x="10955" y="24293"/>
                      </a:cubicBezTo>
                      <a:cubicBezTo>
                        <a:pt x="11032" y="24274"/>
                        <a:pt x="11111" y="24252"/>
                        <a:pt x="11188" y="24231"/>
                      </a:cubicBezTo>
                      <a:cubicBezTo>
                        <a:pt x="11192" y="24230"/>
                        <a:pt x="11200" y="24227"/>
                        <a:pt x="11206" y="24226"/>
                      </a:cubicBezTo>
                      <a:cubicBezTo>
                        <a:pt x="11307" y="24198"/>
                        <a:pt x="11409" y="24172"/>
                        <a:pt x="11511" y="24146"/>
                      </a:cubicBezTo>
                      <a:cubicBezTo>
                        <a:pt x="11613" y="24118"/>
                        <a:pt x="11715" y="24093"/>
                        <a:pt x="11816" y="24067"/>
                      </a:cubicBezTo>
                      <a:cubicBezTo>
                        <a:pt x="11877" y="24052"/>
                        <a:pt x="11938" y="24036"/>
                        <a:pt x="11998" y="24022"/>
                      </a:cubicBezTo>
                      <a:cubicBezTo>
                        <a:pt x="12071" y="24004"/>
                        <a:pt x="12143" y="23987"/>
                        <a:pt x="12216" y="23969"/>
                      </a:cubicBezTo>
                      <a:cubicBezTo>
                        <a:pt x="17046" y="22790"/>
                        <a:pt x="20998" y="22614"/>
                        <a:pt x="22564" y="22595"/>
                      </a:cubicBezTo>
                      <a:lnTo>
                        <a:pt x="22564" y="1"/>
                      </a:lnTo>
                      <a:close/>
                    </a:path>
                  </a:pathLst>
                </a:custGeom>
                <a:noFill/>
                <a:ln w="9525" cap="flat" cmpd="sng">
                  <a:solidFill>
                    <a:srgbClr val="A5B7C6"/>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769" name="Google Shape;8769;p75"/>
              <p:cNvGrpSpPr/>
              <p:nvPr/>
            </p:nvGrpSpPr>
            <p:grpSpPr>
              <a:xfrm>
                <a:off x="6577204" y="1193063"/>
                <a:ext cx="284947" cy="453562"/>
                <a:chOff x="6577204" y="1193063"/>
                <a:chExt cx="284947" cy="453562"/>
              </a:xfrm>
            </p:grpSpPr>
            <p:sp>
              <p:nvSpPr>
                <p:cNvPr id="8770" name="Google Shape;8770;p75"/>
                <p:cNvSpPr/>
                <p:nvPr/>
              </p:nvSpPr>
              <p:spPr>
                <a:xfrm>
                  <a:off x="6577204" y="1193063"/>
                  <a:ext cx="284947" cy="63648"/>
                </a:xfrm>
                <a:custGeom>
                  <a:avLst/>
                  <a:gdLst/>
                  <a:ahLst/>
                  <a:cxnLst/>
                  <a:rect l="l" t="t" r="r" b="b"/>
                  <a:pathLst>
                    <a:path w="32762" h="7318" extrusionOk="0">
                      <a:moveTo>
                        <a:pt x="0" y="1"/>
                      </a:moveTo>
                      <a:lnTo>
                        <a:pt x="0" y="7318"/>
                      </a:lnTo>
                      <a:lnTo>
                        <a:pt x="32762" y="7318"/>
                      </a:lnTo>
                      <a:lnTo>
                        <a:pt x="32762" y="1"/>
                      </a:lnTo>
                      <a:close/>
                    </a:path>
                  </a:pathLst>
                </a:custGeom>
                <a:noFill/>
                <a:ln w="9525" cap="flat" cmpd="sng">
                  <a:solidFill>
                    <a:srgbClr val="A5B7C6"/>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cxnSp>
              <p:nvCxnSpPr>
                <p:cNvPr id="8771" name="Google Shape;8771;p75"/>
                <p:cNvCxnSpPr/>
                <p:nvPr/>
              </p:nvCxnSpPr>
              <p:spPr>
                <a:xfrm rot="10800000">
                  <a:off x="6677825" y="1279425"/>
                  <a:ext cx="0" cy="367200"/>
                </a:xfrm>
                <a:prstGeom prst="straightConnector1">
                  <a:avLst/>
                </a:prstGeom>
                <a:noFill/>
                <a:ln w="9525" cap="flat" cmpd="sng">
                  <a:solidFill>
                    <a:srgbClr val="A5B7C6"/>
                  </a:solidFill>
                  <a:prstDash val="solid"/>
                  <a:round/>
                  <a:headEnd type="none" w="med" len="med"/>
                  <a:tailEnd type="oval" w="med" len="med"/>
                </a:ln>
              </p:spPr>
            </p:cxnSp>
          </p:grpSp>
        </p:grpSp>
        <p:grpSp>
          <p:nvGrpSpPr>
            <p:cNvPr id="8772" name="Google Shape;8772;p75"/>
            <p:cNvGrpSpPr/>
            <p:nvPr/>
          </p:nvGrpSpPr>
          <p:grpSpPr>
            <a:xfrm>
              <a:off x="6238903" y="1193063"/>
              <a:ext cx="300475" cy="901782"/>
              <a:chOff x="6238903" y="1193063"/>
              <a:chExt cx="300475" cy="901782"/>
            </a:xfrm>
          </p:grpSpPr>
          <p:grpSp>
            <p:nvGrpSpPr>
              <p:cNvPr id="8773" name="Google Shape;8773;p75"/>
              <p:cNvGrpSpPr/>
              <p:nvPr/>
            </p:nvGrpSpPr>
            <p:grpSpPr>
              <a:xfrm>
                <a:off x="6290865" y="1489315"/>
                <a:ext cx="248514" cy="605530"/>
                <a:chOff x="6290865" y="1489315"/>
                <a:chExt cx="248514" cy="605530"/>
              </a:xfrm>
            </p:grpSpPr>
            <p:sp>
              <p:nvSpPr>
                <p:cNvPr id="8774" name="Google Shape;8774;p75"/>
                <p:cNvSpPr/>
                <p:nvPr/>
              </p:nvSpPr>
              <p:spPr>
                <a:xfrm rot="-5400000">
                  <a:off x="6260589" y="1519591"/>
                  <a:ext cx="309066" cy="248514"/>
                </a:xfrm>
                <a:custGeom>
                  <a:avLst/>
                  <a:gdLst/>
                  <a:ahLst/>
                  <a:cxnLst/>
                  <a:rect l="l" t="t" r="r" b="b"/>
                  <a:pathLst>
                    <a:path w="35535" h="28573" extrusionOk="0">
                      <a:moveTo>
                        <a:pt x="727" y="0"/>
                      </a:moveTo>
                      <a:cubicBezTo>
                        <a:pt x="484" y="0"/>
                        <a:pt x="241" y="2"/>
                        <a:pt x="0" y="3"/>
                      </a:cubicBezTo>
                      <a:lnTo>
                        <a:pt x="0" y="22994"/>
                      </a:lnTo>
                      <a:cubicBezTo>
                        <a:pt x="259" y="22992"/>
                        <a:pt x="501" y="22989"/>
                        <a:pt x="727" y="22989"/>
                      </a:cubicBezTo>
                      <a:cubicBezTo>
                        <a:pt x="5078" y="22989"/>
                        <a:pt x="15152" y="23439"/>
                        <a:pt x="25134" y="28572"/>
                      </a:cubicBezTo>
                      <a:lnTo>
                        <a:pt x="35534" y="9632"/>
                      </a:lnTo>
                      <a:cubicBezTo>
                        <a:pt x="35534" y="9632"/>
                        <a:pt x="21952" y="0"/>
                        <a:pt x="727" y="0"/>
                      </a:cubicBez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775" name="Google Shape;8775;p75"/>
                <p:cNvSpPr/>
                <p:nvPr/>
              </p:nvSpPr>
              <p:spPr>
                <a:xfrm rot="-5400000">
                  <a:off x="6266916" y="1822383"/>
                  <a:ext cx="296437" cy="248488"/>
                </a:xfrm>
                <a:custGeom>
                  <a:avLst/>
                  <a:gdLst/>
                  <a:ahLst/>
                  <a:cxnLst/>
                  <a:rect l="l" t="t" r="r" b="b"/>
                  <a:pathLst>
                    <a:path w="34083" h="28570" extrusionOk="0">
                      <a:moveTo>
                        <a:pt x="34083" y="0"/>
                      </a:moveTo>
                      <a:cubicBezTo>
                        <a:pt x="22684" y="120"/>
                        <a:pt x="13548" y="2997"/>
                        <a:pt x="7617" y="5579"/>
                      </a:cubicBezTo>
                      <a:cubicBezTo>
                        <a:pt x="5629" y="6444"/>
                        <a:pt x="3999" y="7274"/>
                        <a:pt x="2767" y="7955"/>
                      </a:cubicBezTo>
                      <a:cubicBezTo>
                        <a:pt x="2743" y="7970"/>
                        <a:pt x="2717" y="7985"/>
                        <a:pt x="2693" y="7996"/>
                      </a:cubicBezTo>
                      <a:cubicBezTo>
                        <a:pt x="2692" y="7996"/>
                        <a:pt x="2689" y="7999"/>
                        <a:pt x="2687" y="7999"/>
                      </a:cubicBezTo>
                      <a:cubicBezTo>
                        <a:pt x="2454" y="8127"/>
                        <a:pt x="2237" y="8251"/>
                        <a:pt x="2034" y="8368"/>
                      </a:cubicBezTo>
                      <a:lnTo>
                        <a:pt x="1958" y="8411"/>
                      </a:lnTo>
                      <a:cubicBezTo>
                        <a:pt x="1952" y="8416"/>
                        <a:pt x="1949" y="8418"/>
                        <a:pt x="1943" y="8421"/>
                      </a:cubicBezTo>
                      <a:cubicBezTo>
                        <a:pt x="1913" y="8437"/>
                        <a:pt x="1884" y="8455"/>
                        <a:pt x="1854" y="8472"/>
                      </a:cubicBezTo>
                      <a:cubicBezTo>
                        <a:pt x="1844" y="8478"/>
                        <a:pt x="1834" y="8483"/>
                        <a:pt x="1825" y="8488"/>
                      </a:cubicBezTo>
                      <a:cubicBezTo>
                        <a:pt x="1718" y="8552"/>
                        <a:pt x="1616" y="8612"/>
                        <a:pt x="1517" y="8670"/>
                      </a:cubicBezTo>
                      <a:cubicBezTo>
                        <a:pt x="1476" y="8697"/>
                        <a:pt x="1435" y="8720"/>
                        <a:pt x="1396" y="8743"/>
                      </a:cubicBezTo>
                      <a:cubicBezTo>
                        <a:pt x="1349" y="8771"/>
                        <a:pt x="1305" y="8799"/>
                        <a:pt x="1262" y="8823"/>
                      </a:cubicBezTo>
                      <a:cubicBezTo>
                        <a:pt x="1246" y="8832"/>
                        <a:pt x="1230" y="8844"/>
                        <a:pt x="1214" y="8852"/>
                      </a:cubicBezTo>
                      <a:cubicBezTo>
                        <a:pt x="1166" y="8882"/>
                        <a:pt x="1119" y="8911"/>
                        <a:pt x="1072" y="8938"/>
                      </a:cubicBezTo>
                      <a:cubicBezTo>
                        <a:pt x="1042" y="8956"/>
                        <a:pt x="1013" y="8973"/>
                        <a:pt x="985" y="8991"/>
                      </a:cubicBezTo>
                      <a:cubicBezTo>
                        <a:pt x="941" y="9018"/>
                        <a:pt x="901" y="9043"/>
                        <a:pt x="860" y="9069"/>
                      </a:cubicBezTo>
                      <a:cubicBezTo>
                        <a:pt x="845" y="9078"/>
                        <a:pt x="832" y="9087"/>
                        <a:pt x="821" y="9094"/>
                      </a:cubicBezTo>
                      <a:cubicBezTo>
                        <a:pt x="794" y="9112"/>
                        <a:pt x="771" y="9126"/>
                        <a:pt x="748" y="9141"/>
                      </a:cubicBezTo>
                      <a:cubicBezTo>
                        <a:pt x="733" y="9148"/>
                        <a:pt x="720" y="9157"/>
                        <a:pt x="706" y="9166"/>
                      </a:cubicBezTo>
                      <a:cubicBezTo>
                        <a:pt x="692" y="9174"/>
                        <a:pt x="678" y="9182"/>
                        <a:pt x="665" y="9192"/>
                      </a:cubicBezTo>
                      <a:cubicBezTo>
                        <a:pt x="643" y="9206"/>
                        <a:pt x="621" y="9218"/>
                        <a:pt x="599" y="9233"/>
                      </a:cubicBezTo>
                      <a:cubicBezTo>
                        <a:pt x="582" y="9244"/>
                        <a:pt x="567" y="9254"/>
                        <a:pt x="551" y="9265"/>
                      </a:cubicBezTo>
                      <a:cubicBezTo>
                        <a:pt x="534" y="9275"/>
                        <a:pt x="518" y="9283"/>
                        <a:pt x="502" y="9295"/>
                      </a:cubicBezTo>
                      <a:cubicBezTo>
                        <a:pt x="483" y="9305"/>
                        <a:pt x="465" y="9318"/>
                        <a:pt x="446" y="9330"/>
                      </a:cubicBezTo>
                      <a:cubicBezTo>
                        <a:pt x="305" y="9422"/>
                        <a:pt x="196" y="9493"/>
                        <a:pt x="122" y="9544"/>
                      </a:cubicBezTo>
                      <a:lnTo>
                        <a:pt x="104" y="9556"/>
                      </a:lnTo>
                      <a:cubicBezTo>
                        <a:pt x="72" y="9578"/>
                        <a:pt x="46" y="9595"/>
                        <a:pt x="30" y="9607"/>
                      </a:cubicBezTo>
                      <a:cubicBezTo>
                        <a:pt x="28" y="9608"/>
                        <a:pt x="24" y="9610"/>
                        <a:pt x="23" y="9611"/>
                      </a:cubicBezTo>
                      <a:cubicBezTo>
                        <a:pt x="17" y="9615"/>
                        <a:pt x="14" y="9618"/>
                        <a:pt x="9" y="9621"/>
                      </a:cubicBezTo>
                      <a:cubicBezTo>
                        <a:pt x="8" y="9623"/>
                        <a:pt x="7" y="9624"/>
                        <a:pt x="5" y="9624"/>
                      </a:cubicBezTo>
                      <a:lnTo>
                        <a:pt x="1" y="9629"/>
                      </a:lnTo>
                      <a:lnTo>
                        <a:pt x="10402" y="28569"/>
                      </a:lnTo>
                      <a:lnTo>
                        <a:pt x="10669" y="28432"/>
                      </a:lnTo>
                      <a:cubicBezTo>
                        <a:pt x="10734" y="28399"/>
                        <a:pt x="10803" y="28365"/>
                        <a:pt x="10868" y="28333"/>
                      </a:cubicBezTo>
                      <a:cubicBezTo>
                        <a:pt x="10913" y="28309"/>
                        <a:pt x="10960" y="28287"/>
                        <a:pt x="11007" y="28263"/>
                      </a:cubicBezTo>
                      <a:cubicBezTo>
                        <a:pt x="11052" y="28242"/>
                        <a:pt x="11095" y="28220"/>
                        <a:pt x="11141" y="28198"/>
                      </a:cubicBezTo>
                      <a:cubicBezTo>
                        <a:pt x="11264" y="28138"/>
                        <a:pt x="11387" y="28079"/>
                        <a:pt x="11510" y="28020"/>
                      </a:cubicBezTo>
                      <a:cubicBezTo>
                        <a:pt x="11570" y="27991"/>
                        <a:pt x="11633" y="27962"/>
                        <a:pt x="11694" y="27933"/>
                      </a:cubicBezTo>
                      <a:cubicBezTo>
                        <a:pt x="11754" y="27904"/>
                        <a:pt x="11816" y="27875"/>
                        <a:pt x="11877" y="27846"/>
                      </a:cubicBezTo>
                      <a:cubicBezTo>
                        <a:pt x="20843" y="23637"/>
                        <a:pt x="29650" y="23043"/>
                        <a:pt x="34083" y="22991"/>
                      </a:cubicBezTo>
                      <a:lnTo>
                        <a:pt x="34083" y="0"/>
                      </a:ln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776" name="Google Shape;8776;p75"/>
              <p:cNvGrpSpPr/>
              <p:nvPr/>
            </p:nvGrpSpPr>
            <p:grpSpPr>
              <a:xfrm>
                <a:off x="6238903" y="1193063"/>
                <a:ext cx="284947" cy="327512"/>
                <a:chOff x="6238903" y="1193063"/>
                <a:chExt cx="284947" cy="327512"/>
              </a:xfrm>
            </p:grpSpPr>
            <p:sp>
              <p:nvSpPr>
                <p:cNvPr id="8777" name="Google Shape;8777;p75"/>
                <p:cNvSpPr/>
                <p:nvPr/>
              </p:nvSpPr>
              <p:spPr>
                <a:xfrm>
                  <a:off x="6238903" y="1193063"/>
                  <a:ext cx="284947" cy="63648"/>
                </a:xfrm>
                <a:custGeom>
                  <a:avLst/>
                  <a:gdLst/>
                  <a:ahLst/>
                  <a:cxnLst/>
                  <a:rect l="l" t="t" r="r" b="b"/>
                  <a:pathLst>
                    <a:path w="32762" h="7318" extrusionOk="0">
                      <a:moveTo>
                        <a:pt x="0" y="0"/>
                      </a:moveTo>
                      <a:lnTo>
                        <a:pt x="0" y="7317"/>
                      </a:lnTo>
                      <a:lnTo>
                        <a:pt x="32762" y="7317"/>
                      </a:lnTo>
                      <a:lnTo>
                        <a:pt x="32762" y="0"/>
                      </a:ln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cxnSp>
              <p:nvCxnSpPr>
                <p:cNvPr id="8778" name="Google Shape;8778;p75"/>
                <p:cNvCxnSpPr/>
                <p:nvPr/>
              </p:nvCxnSpPr>
              <p:spPr>
                <a:xfrm rot="10800000">
                  <a:off x="6431250" y="1279375"/>
                  <a:ext cx="0" cy="241200"/>
                </a:xfrm>
                <a:prstGeom prst="straightConnector1">
                  <a:avLst/>
                </a:prstGeom>
                <a:noFill/>
                <a:ln w="9525" cap="flat" cmpd="sng">
                  <a:solidFill>
                    <a:srgbClr val="869FB2"/>
                  </a:solidFill>
                  <a:prstDash val="solid"/>
                  <a:round/>
                  <a:headEnd type="none" w="med" len="med"/>
                  <a:tailEnd type="oval" w="med" len="med"/>
                </a:ln>
              </p:spPr>
            </p:cxnSp>
          </p:grpSp>
        </p:grpSp>
        <p:grpSp>
          <p:nvGrpSpPr>
            <p:cNvPr id="8779" name="Google Shape;8779;p75"/>
            <p:cNvGrpSpPr/>
            <p:nvPr/>
          </p:nvGrpSpPr>
          <p:grpSpPr>
            <a:xfrm>
              <a:off x="5900602" y="1193063"/>
              <a:ext cx="444345" cy="1023338"/>
              <a:chOff x="5900602" y="1193063"/>
              <a:chExt cx="444345" cy="1023338"/>
            </a:xfrm>
          </p:grpSpPr>
          <p:grpSp>
            <p:nvGrpSpPr>
              <p:cNvPr id="8780" name="Google Shape;8780;p75"/>
              <p:cNvGrpSpPr/>
              <p:nvPr/>
            </p:nvGrpSpPr>
            <p:grpSpPr>
              <a:xfrm>
                <a:off x="6046501" y="1367785"/>
                <a:ext cx="298446" cy="848616"/>
                <a:chOff x="6046501" y="1367785"/>
                <a:chExt cx="298446" cy="848616"/>
              </a:xfrm>
            </p:grpSpPr>
            <p:sp>
              <p:nvSpPr>
                <p:cNvPr id="8781" name="Google Shape;8781;p75"/>
                <p:cNvSpPr/>
                <p:nvPr/>
              </p:nvSpPr>
              <p:spPr>
                <a:xfrm rot="-5400000">
                  <a:off x="5980418" y="1433868"/>
                  <a:ext cx="430613" cy="298446"/>
                </a:xfrm>
                <a:custGeom>
                  <a:avLst/>
                  <a:gdLst/>
                  <a:ahLst/>
                  <a:cxnLst/>
                  <a:rect l="l" t="t" r="r" b="b"/>
                  <a:pathLst>
                    <a:path w="49510" h="34314" extrusionOk="0">
                      <a:moveTo>
                        <a:pt x="722" y="0"/>
                      </a:moveTo>
                      <a:cubicBezTo>
                        <a:pt x="481" y="0"/>
                        <a:pt x="241" y="0"/>
                        <a:pt x="1" y="3"/>
                      </a:cubicBezTo>
                      <a:lnTo>
                        <a:pt x="1" y="24234"/>
                      </a:lnTo>
                      <a:cubicBezTo>
                        <a:pt x="243" y="24230"/>
                        <a:pt x="428" y="24229"/>
                        <a:pt x="550" y="24229"/>
                      </a:cubicBezTo>
                      <a:cubicBezTo>
                        <a:pt x="648" y="24229"/>
                        <a:pt x="706" y="24230"/>
                        <a:pt x="722" y="24230"/>
                      </a:cubicBezTo>
                      <a:lnTo>
                        <a:pt x="729" y="24230"/>
                      </a:lnTo>
                      <a:cubicBezTo>
                        <a:pt x="773" y="24230"/>
                        <a:pt x="1173" y="24214"/>
                        <a:pt x="1871" y="24214"/>
                      </a:cubicBezTo>
                      <a:cubicBezTo>
                        <a:pt x="6340" y="24214"/>
                        <a:pt x="23046" y="24853"/>
                        <a:pt x="37171" y="34314"/>
                      </a:cubicBezTo>
                      <a:lnTo>
                        <a:pt x="49510" y="11872"/>
                      </a:lnTo>
                      <a:cubicBezTo>
                        <a:pt x="49510" y="11872"/>
                        <a:pt x="31299" y="3"/>
                        <a:pt x="729" y="0"/>
                      </a:cubicBezTo>
                      <a:close/>
                    </a:path>
                  </a:pathLst>
                </a:custGeom>
                <a:noFill/>
                <a:ln w="9525" cap="flat" cmpd="sng">
                  <a:solidFill>
                    <a:srgbClr val="657E9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8782" name="Google Shape;8782;p75"/>
                <p:cNvSpPr/>
                <p:nvPr/>
              </p:nvSpPr>
              <p:spPr>
                <a:xfrm rot="-5400000">
                  <a:off x="5986745" y="1858198"/>
                  <a:ext cx="417984" cy="298420"/>
                </a:xfrm>
                <a:custGeom>
                  <a:avLst/>
                  <a:gdLst/>
                  <a:ahLst/>
                  <a:cxnLst/>
                  <a:rect l="l" t="t" r="r" b="b"/>
                  <a:pathLst>
                    <a:path w="48058" h="34311" extrusionOk="0">
                      <a:moveTo>
                        <a:pt x="48058" y="0"/>
                      </a:moveTo>
                      <a:cubicBezTo>
                        <a:pt x="40706" y="47"/>
                        <a:pt x="34078" y="776"/>
                        <a:pt x="28261" y="1849"/>
                      </a:cubicBezTo>
                      <a:cubicBezTo>
                        <a:pt x="20919" y="3208"/>
                        <a:pt x="14865" y="5126"/>
                        <a:pt x="10271" y="6917"/>
                      </a:cubicBezTo>
                      <a:cubicBezTo>
                        <a:pt x="5004" y="8972"/>
                        <a:pt x="1653" y="10865"/>
                        <a:pt x="474" y="11571"/>
                      </a:cubicBezTo>
                      <a:cubicBezTo>
                        <a:pt x="462" y="11578"/>
                        <a:pt x="449" y="11585"/>
                        <a:pt x="439" y="11593"/>
                      </a:cubicBezTo>
                      <a:cubicBezTo>
                        <a:pt x="427" y="11600"/>
                        <a:pt x="417" y="11606"/>
                        <a:pt x="406" y="11613"/>
                      </a:cubicBezTo>
                      <a:cubicBezTo>
                        <a:pt x="384" y="11628"/>
                        <a:pt x="365" y="11638"/>
                        <a:pt x="344" y="11651"/>
                      </a:cubicBezTo>
                      <a:cubicBezTo>
                        <a:pt x="328" y="11661"/>
                        <a:pt x="311" y="11671"/>
                        <a:pt x="296" y="11680"/>
                      </a:cubicBezTo>
                      <a:cubicBezTo>
                        <a:pt x="285" y="11689"/>
                        <a:pt x="273" y="11696"/>
                        <a:pt x="260" y="11703"/>
                      </a:cubicBezTo>
                      <a:cubicBezTo>
                        <a:pt x="251" y="11709"/>
                        <a:pt x="242" y="11715"/>
                        <a:pt x="235" y="11719"/>
                      </a:cubicBezTo>
                      <a:cubicBezTo>
                        <a:pt x="126" y="11788"/>
                        <a:pt x="53" y="11833"/>
                        <a:pt x="20" y="11855"/>
                      </a:cubicBezTo>
                      <a:cubicBezTo>
                        <a:pt x="18" y="11856"/>
                        <a:pt x="14" y="11858"/>
                        <a:pt x="12" y="11861"/>
                      </a:cubicBezTo>
                      <a:cubicBezTo>
                        <a:pt x="4" y="11865"/>
                        <a:pt x="1" y="11869"/>
                        <a:pt x="1" y="11869"/>
                      </a:cubicBezTo>
                      <a:lnTo>
                        <a:pt x="12338" y="34311"/>
                      </a:lnTo>
                      <a:cubicBezTo>
                        <a:pt x="12429" y="34252"/>
                        <a:pt x="12518" y="34194"/>
                        <a:pt x="12608" y="34136"/>
                      </a:cubicBezTo>
                      <a:cubicBezTo>
                        <a:pt x="12655" y="34107"/>
                        <a:pt x="12700" y="34076"/>
                        <a:pt x="12747" y="34047"/>
                      </a:cubicBezTo>
                      <a:cubicBezTo>
                        <a:pt x="12789" y="34021"/>
                        <a:pt x="12830" y="33996"/>
                        <a:pt x="12869" y="33970"/>
                      </a:cubicBezTo>
                      <a:cubicBezTo>
                        <a:pt x="12927" y="33932"/>
                        <a:pt x="12986" y="33896"/>
                        <a:pt x="13045" y="33858"/>
                      </a:cubicBezTo>
                      <a:cubicBezTo>
                        <a:pt x="13124" y="33808"/>
                        <a:pt x="13204" y="33759"/>
                        <a:pt x="13283" y="33709"/>
                      </a:cubicBezTo>
                      <a:cubicBezTo>
                        <a:pt x="13363" y="33661"/>
                        <a:pt x="13441" y="33612"/>
                        <a:pt x="13521" y="33562"/>
                      </a:cubicBezTo>
                      <a:cubicBezTo>
                        <a:pt x="13601" y="33513"/>
                        <a:pt x="13679" y="33465"/>
                        <a:pt x="13759" y="33417"/>
                      </a:cubicBezTo>
                      <a:cubicBezTo>
                        <a:pt x="13842" y="33367"/>
                        <a:pt x="13922" y="33319"/>
                        <a:pt x="14003" y="33270"/>
                      </a:cubicBezTo>
                      <a:cubicBezTo>
                        <a:pt x="14082" y="33222"/>
                        <a:pt x="14159" y="33175"/>
                        <a:pt x="14238" y="33130"/>
                      </a:cubicBezTo>
                      <a:cubicBezTo>
                        <a:pt x="14318" y="33082"/>
                        <a:pt x="14398" y="33037"/>
                        <a:pt x="14478" y="32990"/>
                      </a:cubicBezTo>
                      <a:cubicBezTo>
                        <a:pt x="14558" y="32943"/>
                        <a:pt x="14638" y="32897"/>
                        <a:pt x="14718" y="32852"/>
                      </a:cubicBezTo>
                      <a:cubicBezTo>
                        <a:pt x="14798" y="32804"/>
                        <a:pt x="14879" y="32758"/>
                        <a:pt x="14959" y="32713"/>
                      </a:cubicBezTo>
                      <a:cubicBezTo>
                        <a:pt x="15120" y="32622"/>
                        <a:pt x="15280" y="32531"/>
                        <a:pt x="15444" y="32441"/>
                      </a:cubicBezTo>
                      <a:cubicBezTo>
                        <a:pt x="15521" y="32397"/>
                        <a:pt x="15598" y="32357"/>
                        <a:pt x="15674" y="32314"/>
                      </a:cubicBezTo>
                      <a:cubicBezTo>
                        <a:pt x="15698" y="32301"/>
                        <a:pt x="15723" y="32287"/>
                        <a:pt x="15746" y="32274"/>
                      </a:cubicBezTo>
                      <a:cubicBezTo>
                        <a:pt x="15888" y="32196"/>
                        <a:pt x="16029" y="32119"/>
                        <a:pt x="16172" y="32045"/>
                      </a:cubicBezTo>
                      <a:cubicBezTo>
                        <a:pt x="29547" y="24910"/>
                        <a:pt x="44618" y="24279"/>
                        <a:pt x="48058" y="24228"/>
                      </a:cubicBezTo>
                      <a:lnTo>
                        <a:pt x="48058" y="0"/>
                      </a:lnTo>
                      <a:close/>
                    </a:path>
                  </a:pathLst>
                </a:custGeom>
                <a:noFill/>
                <a:ln w="9525" cap="flat" cmpd="sng">
                  <a:solidFill>
                    <a:srgbClr val="657E9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grpSp>
            <p:nvGrpSpPr>
              <p:cNvPr id="8783" name="Google Shape;8783;p75"/>
              <p:cNvGrpSpPr/>
              <p:nvPr/>
            </p:nvGrpSpPr>
            <p:grpSpPr>
              <a:xfrm>
                <a:off x="5900602" y="1193063"/>
                <a:ext cx="284947" cy="182312"/>
                <a:chOff x="5900602" y="1193063"/>
                <a:chExt cx="284947" cy="182312"/>
              </a:xfrm>
            </p:grpSpPr>
            <p:sp>
              <p:nvSpPr>
                <p:cNvPr id="8784" name="Google Shape;8784;p75"/>
                <p:cNvSpPr/>
                <p:nvPr/>
              </p:nvSpPr>
              <p:spPr>
                <a:xfrm>
                  <a:off x="5900602" y="1193063"/>
                  <a:ext cx="284947" cy="63648"/>
                </a:xfrm>
                <a:custGeom>
                  <a:avLst/>
                  <a:gdLst/>
                  <a:ahLst/>
                  <a:cxnLst/>
                  <a:rect l="l" t="t" r="r" b="b"/>
                  <a:pathLst>
                    <a:path w="32762" h="7318" extrusionOk="0">
                      <a:moveTo>
                        <a:pt x="0" y="0"/>
                      </a:moveTo>
                      <a:lnTo>
                        <a:pt x="0" y="7318"/>
                      </a:lnTo>
                      <a:lnTo>
                        <a:pt x="32762" y="7318"/>
                      </a:lnTo>
                      <a:lnTo>
                        <a:pt x="32762" y="0"/>
                      </a:lnTo>
                      <a:close/>
                    </a:path>
                  </a:pathLst>
                </a:custGeom>
                <a:noFill/>
                <a:ln w="9525" cap="flat" cmpd="sng">
                  <a:solidFill>
                    <a:srgbClr val="657E93"/>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cxnSp>
              <p:nvCxnSpPr>
                <p:cNvPr id="8785" name="Google Shape;8785;p75"/>
                <p:cNvCxnSpPr/>
                <p:nvPr/>
              </p:nvCxnSpPr>
              <p:spPr>
                <a:xfrm rot="10800000">
                  <a:off x="6156950" y="1279675"/>
                  <a:ext cx="0" cy="95700"/>
                </a:xfrm>
                <a:prstGeom prst="straightConnector1">
                  <a:avLst/>
                </a:prstGeom>
                <a:noFill/>
                <a:ln w="9525" cap="flat" cmpd="sng">
                  <a:solidFill>
                    <a:srgbClr val="657E93"/>
                  </a:solidFill>
                  <a:prstDash val="solid"/>
                  <a:round/>
                  <a:headEnd type="none" w="med" len="med"/>
                  <a:tailEnd type="oval" w="med" len="med"/>
                </a:ln>
              </p:spPr>
            </p:cxnSp>
          </p:grpSp>
        </p:grpSp>
      </p:grpSp>
      <p:grpSp>
        <p:nvGrpSpPr>
          <p:cNvPr id="8786" name="Google Shape;8786;p75"/>
          <p:cNvGrpSpPr/>
          <p:nvPr/>
        </p:nvGrpSpPr>
        <p:grpSpPr>
          <a:xfrm>
            <a:off x="9623767" y="1305887"/>
            <a:ext cx="1625884" cy="1401820"/>
            <a:chOff x="7287122" y="1165658"/>
            <a:chExt cx="1219413" cy="1051365"/>
          </a:xfrm>
        </p:grpSpPr>
        <p:grpSp>
          <p:nvGrpSpPr>
            <p:cNvPr id="8787" name="Google Shape;8787;p75"/>
            <p:cNvGrpSpPr/>
            <p:nvPr/>
          </p:nvGrpSpPr>
          <p:grpSpPr>
            <a:xfrm>
              <a:off x="7287122" y="1969723"/>
              <a:ext cx="1219413" cy="247300"/>
              <a:chOff x="7287122" y="1969723"/>
              <a:chExt cx="1219413" cy="247300"/>
            </a:xfrm>
          </p:grpSpPr>
          <p:sp>
            <p:nvSpPr>
              <p:cNvPr id="8788" name="Google Shape;8788;p75"/>
              <p:cNvSpPr/>
              <p:nvPr/>
            </p:nvSpPr>
            <p:spPr>
              <a:xfrm flipH="1">
                <a:off x="8366247" y="1969723"/>
                <a:ext cx="140288" cy="247300"/>
              </a:xfrm>
              <a:custGeom>
                <a:avLst/>
                <a:gdLst/>
                <a:ahLst/>
                <a:cxnLst/>
                <a:rect l="l" t="t" r="r" b="b"/>
                <a:pathLst>
                  <a:path w="14992" h="26428" extrusionOk="0">
                    <a:moveTo>
                      <a:pt x="31" y="0"/>
                    </a:moveTo>
                    <a:cubicBezTo>
                      <a:pt x="25" y="0"/>
                      <a:pt x="19" y="0"/>
                      <a:pt x="13" y="0"/>
                    </a:cubicBezTo>
                    <a:lnTo>
                      <a:pt x="0" y="0"/>
                    </a:lnTo>
                    <a:lnTo>
                      <a:pt x="0" y="26407"/>
                    </a:lnTo>
                    <a:lnTo>
                      <a:pt x="13" y="26427"/>
                    </a:lnTo>
                    <a:lnTo>
                      <a:pt x="14992" y="1860"/>
                    </a:lnTo>
                    <a:cubicBezTo>
                      <a:pt x="10391" y="663"/>
                      <a:pt x="5335" y="0"/>
                      <a:pt x="31" y="0"/>
                    </a:cubicBez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nvGrpSpPr>
              <p:cNvPr id="8789" name="Google Shape;8789;p75"/>
              <p:cNvGrpSpPr/>
              <p:nvPr/>
            </p:nvGrpSpPr>
            <p:grpSpPr>
              <a:xfrm>
                <a:off x="7287122" y="2063892"/>
                <a:ext cx="1151753" cy="73428"/>
                <a:chOff x="7287122" y="2063892"/>
                <a:chExt cx="1151753" cy="73428"/>
              </a:xfrm>
            </p:grpSpPr>
            <p:sp>
              <p:nvSpPr>
                <p:cNvPr id="8790" name="Google Shape;8790;p75"/>
                <p:cNvSpPr/>
                <p:nvPr/>
              </p:nvSpPr>
              <p:spPr>
                <a:xfrm flipH="1">
                  <a:off x="7287122" y="2063892"/>
                  <a:ext cx="507103" cy="73428"/>
                </a:xfrm>
                <a:custGeom>
                  <a:avLst/>
                  <a:gdLst/>
                  <a:ahLst/>
                  <a:cxnLst/>
                  <a:rect l="l" t="t" r="r" b="b"/>
                  <a:pathLst>
                    <a:path w="35124" h="7847" extrusionOk="0">
                      <a:moveTo>
                        <a:pt x="0" y="1"/>
                      </a:moveTo>
                      <a:lnTo>
                        <a:pt x="0" y="7847"/>
                      </a:lnTo>
                      <a:lnTo>
                        <a:pt x="35123" y="7847"/>
                      </a:lnTo>
                      <a:lnTo>
                        <a:pt x="35123" y="1"/>
                      </a:lnTo>
                      <a:close/>
                    </a:path>
                  </a:pathLst>
                </a:custGeom>
                <a:noFill/>
                <a:ln w="9525" cap="flat" cmpd="sng">
                  <a:solidFill>
                    <a:srgbClr val="CFD9E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cxnSp>
              <p:nvCxnSpPr>
                <p:cNvPr id="8791" name="Google Shape;8791;p75"/>
                <p:cNvCxnSpPr/>
                <p:nvPr/>
              </p:nvCxnSpPr>
              <p:spPr>
                <a:xfrm rot="10800000">
                  <a:off x="7818475" y="2100600"/>
                  <a:ext cx="620400" cy="0"/>
                </a:xfrm>
                <a:prstGeom prst="straightConnector1">
                  <a:avLst/>
                </a:prstGeom>
                <a:noFill/>
                <a:ln w="9525" cap="flat" cmpd="sng">
                  <a:solidFill>
                    <a:srgbClr val="CFD9E0"/>
                  </a:solidFill>
                  <a:prstDash val="solid"/>
                  <a:round/>
                  <a:headEnd type="none" w="med" len="med"/>
                  <a:tailEnd type="oval" w="med" len="med"/>
                </a:ln>
              </p:spPr>
            </p:cxnSp>
          </p:grpSp>
        </p:grpSp>
        <p:grpSp>
          <p:nvGrpSpPr>
            <p:cNvPr id="8792" name="Google Shape;8792;p75"/>
            <p:cNvGrpSpPr/>
            <p:nvPr/>
          </p:nvGrpSpPr>
          <p:grpSpPr>
            <a:xfrm>
              <a:off x="7287122" y="1712201"/>
              <a:ext cx="1219403" cy="246767"/>
              <a:chOff x="7287122" y="1712201"/>
              <a:chExt cx="1219403" cy="246767"/>
            </a:xfrm>
          </p:grpSpPr>
          <p:sp>
            <p:nvSpPr>
              <p:cNvPr id="8793" name="Google Shape;8793;p75"/>
              <p:cNvSpPr/>
              <p:nvPr/>
            </p:nvSpPr>
            <p:spPr>
              <a:xfrm flipH="1">
                <a:off x="8226249" y="1712201"/>
                <a:ext cx="280276" cy="246767"/>
              </a:xfrm>
              <a:custGeom>
                <a:avLst/>
                <a:gdLst/>
                <a:ahLst/>
                <a:cxnLst/>
                <a:rect l="l" t="t" r="r" b="b"/>
                <a:pathLst>
                  <a:path w="29952" h="26371" extrusionOk="0">
                    <a:moveTo>
                      <a:pt x="1" y="0"/>
                    </a:moveTo>
                    <a:lnTo>
                      <a:pt x="1" y="24234"/>
                    </a:lnTo>
                    <a:lnTo>
                      <a:pt x="14" y="24234"/>
                    </a:lnTo>
                    <a:cubicBezTo>
                      <a:pt x="14" y="24234"/>
                      <a:pt x="203" y="24229"/>
                      <a:pt x="558" y="24229"/>
                    </a:cubicBezTo>
                    <a:cubicBezTo>
                      <a:pt x="2473" y="24229"/>
                      <a:pt x="9215" y="24384"/>
                      <a:pt x="17213" y="26370"/>
                    </a:cubicBezTo>
                    <a:lnTo>
                      <a:pt x="29952" y="5713"/>
                    </a:lnTo>
                    <a:cubicBezTo>
                      <a:pt x="29952" y="5713"/>
                      <a:pt x="20827" y="0"/>
                      <a:pt x="14" y="0"/>
                    </a:cubicBezTo>
                    <a:close/>
                  </a:path>
                </a:pathLst>
              </a:custGeom>
              <a:noFill/>
              <a:ln w="9525" cap="flat" cmpd="sng">
                <a:solidFill>
                  <a:srgbClr val="A5B7C6"/>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nvGrpSpPr>
              <p:cNvPr id="8794" name="Google Shape;8794;p75"/>
              <p:cNvGrpSpPr/>
              <p:nvPr/>
            </p:nvGrpSpPr>
            <p:grpSpPr>
              <a:xfrm>
                <a:off x="7287122" y="1842861"/>
                <a:ext cx="1005303" cy="73419"/>
                <a:chOff x="7287122" y="1842861"/>
                <a:chExt cx="1005303" cy="73419"/>
              </a:xfrm>
            </p:grpSpPr>
            <p:sp>
              <p:nvSpPr>
                <p:cNvPr id="8795" name="Google Shape;8795;p75"/>
                <p:cNvSpPr/>
                <p:nvPr/>
              </p:nvSpPr>
              <p:spPr>
                <a:xfrm flipH="1">
                  <a:off x="7287122" y="1842861"/>
                  <a:ext cx="507103" cy="73419"/>
                </a:xfrm>
                <a:custGeom>
                  <a:avLst/>
                  <a:gdLst/>
                  <a:ahLst/>
                  <a:cxnLst/>
                  <a:rect l="l" t="t" r="r" b="b"/>
                  <a:pathLst>
                    <a:path w="35124" h="7846" extrusionOk="0">
                      <a:moveTo>
                        <a:pt x="0" y="1"/>
                      </a:moveTo>
                      <a:lnTo>
                        <a:pt x="0" y="7845"/>
                      </a:lnTo>
                      <a:lnTo>
                        <a:pt x="35123" y="7845"/>
                      </a:lnTo>
                      <a:lnTo>
                        <a:pt x="35123" y="1"/>
                      </a:lnTo>
                      <a:close/>
                    </a:path>
                  </a:pathLst>
                </a:custGeom>
                <a:noFill/>
                <a:ln w="9525" cap="flat" cmpd="sng">
                  <a:solidFill>
                    <a:srgbClr val="A5B7C6"/>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cxnSp>
              <p:nvCxnSpPr>
                <p:cNvPr id="8796" name="Google Shape;8796;p75"/>
                <p:cNvCxnSpPr/>
                <p:nvPr/>
              </p:nvCxnSpPr>
              <p:spPr>
                <a:xfrm rot="10800000">
                  <a:off x="7818425" y="1879575"/>
                  <a:ext cx="474000" cy="0"/>
                </a:xfrm>
                <a:prstGeom prst="straightConnector1">
                  <a:avLst/>
                </a:prstGeom>
                <a:noFill/>
                <a:ln w="9525" cap="flat" cmpd="sng">
                  <a:solidFill>
                    <a:srgbClr val="A5B7C6"/>
                  </a:solidFill>
                  <a:prstDash val="solid"/>
                  <a:round/>
                  <a:headEnd type="none" w="med" len="med"/>
                  <a:tailEnd type="oval" w="med" len="med"/>
                </a:ln>
              </p:spPr>
            </p:cxnSp>
          </p:grpSp>
        </p:grpSp>
        <p:grpSp>
          <p:nvGrpSpPr>
            <p:cNvPr id="8797" name="Google Shape;8797;p75"/>
            <p:cNvGrpSpPr/>
            <p:nvPr/>
          </p:nvGrpSpPr>
          <p:grpSpPr>
            <a:xfrm>
              <a:off x="7287122" y="1447520"/>
              <a:ext cx="1219403" cy="286667"/>
              <a:chOff x="7287122" y="1447520"/>
              <a:chExt cx="1219403" cy="286667"/>
            </a:xfrm>
          </p:grpSpPr>
          <p:sp>
            <p:nvSpPr>
              <p:cNvPr id="8798" name="Google Shape;8798;p75"/>
              <p:cNvSpPr/>
              <p:nvPr/>
            </p:nvSpPr>
            <p:spPr>
              <a:xfrm flipH="1">
                <a:off x="8087665" y="1447520"/>
                <a:ext cx="418860" cy="286667"/>
              </a:xfrm>
              <a:custGeom>
                <a:avLst/>
                <a:gdLst/>
                <a:ahLst/>
                <a:cxnLst/>
                <a:rect l="l" t="t" r="r" b="b"/>
                <a:pathLst>
                  <a:path w="44762" h="30635" extrusionOk="0">
                    <a:moveTo>
                      <a:pt x="1" y="1"/>
                    </a:moveTo>
                    <a:lnTo>
                      <a:pt x="1" y="24648"/>
                    </a:lnTo>
                    <a:lnTo>
                      <a:pt x="14" y="24648"/>
                    </a:lnTo>
                    <a:cubicBezTo>
                      <a:pt x="5607" y="24648"/>
                      <a:pt x="18560" y="25130"/>
                      <a:pt x="31390" y="30635"/>
                    </a:cubicBezTo>
                    <a:lnTo>
                      <a:pt x="44761" y="10327"/>
                    </a:lnTo>
                    <a:cubicBezTo>
                      <a:pt x="44761" y="10327"/>
                      <a:pt x="27304" y="1"/>
                      <a:pt x="14" y="1"/>
                    </a:cubicBez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nvGrpSpPr>
              <p:cNvPr id="8799" name="Google Shape;8799;p75"/>
              <p:cNvGrpSpPr/>
              <p:nvPr/>
            </p:nvGrpSpPr>
            <p:grpSpPr>
              <a:xfrm>
                <a:off x="7287122" y="1581977"/>
                <a:ext cx="852803" cy="73428"/>
                <a:chOff x="7287122" y="1581977"/>
                <a:chExt cx="852803" cy="73428"/>
              </a:xfrm>
            </p:grpSpPr>
            <p:sp>
              <p:nvSpPr>
                <p:cNvPr id="8800" name="Google Shape;8800;p75"/>
                <p:cNvSpPr/>
                <p:nvPr/>
              </p:nvSpPr>
              <p:spPr>
                <a:xfrm flipH="1">
                  <a:off x="7287122" y="1581977"/>
                  <a:ext cx="507103" cy="73428"/>
                </a:xfrm>
                <a:custGeom>
                  <a:avLst/>
                  <a:gdLst/>
                  <a:ahLst/>
                  <a:cxnLst/>
                  <a:rect l="l" t="t" r="r" b="b"/>
                  <a:pathLst>
                    <a:path w="35124" h="7847" extrusionOk="0">
                      <a:moveTo>
                        <a:pt x="0" y="1"/>
                      </a:moveTo>
                      <a:lnTo>
                        <a:pt x="0" y="7847"/>
                      </a:lnTo>
                      <a:lnTo>
                        <a:pt x="35123" y="7847"/>
                      </a:lnTo>
                      <a:lnTo>
                        <a:pt x="35123" y="1"/>
                      </a:lnTo>
                      <a:close/>
                    </a:path>
                  </a:pathLst>
                </a:custGeom>
                <a:noFill/>
                <a:ln w="9525" cap="flat" cmpd="sng">
                  <a:solidFill>
                    <a:srgbClr val="869FB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cxnSp>
              <p:nvCxnSpPr>
                <p:cNvPr id="8801" name="Google Shape;8801;p75"/>
                <p:cNvCxnSpPr/>
                <p:nvPr/>
              </p:nvCxnSpPr>
              <p:spPr>
                <a:xfrm rot="10800000">
                  <a:off x="7818325" y="1618700"/>
                  <a:ext cx="321600" cy="0"/>
                </a:xfrm>
                <a:prstGeom prst="straightConnector1">
                  <a:avLst/>
                </a:prstGeom>
                <a:noFill/>
                <a:ln w="9525" cap="flat" cmpd="sng">
                  <a:solidFill>
                    <a:srgbClr val="869FB2"/>
                  </a:solidFill>
                  <a:prstDash val="solid"/>
                  <a:round/>
                  <a:headEnd type="none" w="med" len="med"/>
                  <a:tailEnd type="oval" w="med" len="med"/>
                </a:ln>
              </p:spPr>
            </p:cxnSp>
          </p:grpSp>
        </p:grpSp>
        <p:grpSp>
          <p:nvGrpSpPr>
            <p:cNvPr id="8802" name="Google Shape;8802;p75"/>
            <p:cNvGrpSpPr/>
            <p:nvPr/>
          </p:nvGrpSpPr>
          <p:grpSpPr>
            <a:xfrm>
              <a:off x="7287122" y="1165658"/>
              <a:ext cx="1219403" cy="344253"/>
              <a:chOff x="7287122" y="1165658"/>
              <a:chExt cx="1219403" cy="344253"/>
            </a:xfrm>
          </p:grpSpPr>
          <p:sp>
            <p:nvSpPr>
              <p:cNvPr id="8803" name="Google Shape;8803;p75"/>
              <p:cNvSpPr/>
              <p:nvPr/>
            </p:nvSpPr>
            <p:spPr>
              <a:xfrm flipH="1">
                <a:off x="7919557" y="1165658"/>
                <a:ext cx="586968" cy="344253"/>
              </a:xfrm>
              <a:custGeom>
                <a:avLst/>
                <a:gdLst/>
                <a:ahLst/>
                <a:cxnLst/>
                <a:rect l="l" t="t" r="r" b="b"/>
                <a:pathLst>
                  <a:path w="62727" h="36789" extrusionOk="0">
                    <a:moveTo>
                      <a:pt x="1" y="1"/>
                    </a:moveTo>
                    <a:lnTo>
                      <a:pt x="1" y="25976"/>
                    </a:lnTo>
                    <a:lnTo>
                      <a:pt x="17" y="25976"/>
                    </a:lnTo>
                    <a:cubicBezTo>
                      <a:pt x="74" y="25976"/>
                      <a:pt x="588" y="25960"/>
                      <a:pt x="1487" y="25960"/>
                    </a:cubicBezTo>
                    <a:cubicBezTo>
                      <a:pt x="7235" y="25960"/>
                      <a:pt x="28709" y="26646"/>
                      <a:pt x="46867" y="36789"/>
                    </a:cubicBezTo>
                    <a:lnTo>
                      <a:pt x="62726" y="12728"/>
                    </a:lnTo>
                    <a:cubicBezTo>
                      <a:pt x="62726" y="12728"/>
                      <a:pt x="39312" y="2"/>
                      <a:pt x="17" y="1"/>
                    </a:cubicBezTo>
                    <a:close/>
                  </a:path>
                </a:pathLst>
              </a:cu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grpSp>
            <p:nvGrpSpPr>
              <p:cNvPr id="8804" name="Google Shape;8804;p75"/>
              <p:cNvGrpSpPr/>
              <p:nvPr/>
            </p:nvGrpSpPr>
            <p:grpSpPr>
              <a:xfrm>
                <a:off x="7287122" y="1341025"/>
                <a:ext cx="695703" cy="73419"/>
                <a:chOff x="7287122" y="1341025"/>
                <a:chExt cx="695703" cy="73419"/>
              </a:xfrm>
            </p:grpSpPr>
            <p:sp>
              <p:nvSpPr>
                <p:cNvPr id="8805" name="Google Shape;8805;p75"/>
                <p:cNvSpPr/>
                <p:nvPr/>
              </p:nvSpPr>
              <p:spPr>
                <a:xfrm flipH="1">
                  <a:off x="7287122" y="1341025"/>
                  <a:ext cx="507103" cy="73419"/>
                </a:xfrm>
                <a:custGeom>
                  <a:avLst/>
                  <a:gdLst/>
                  <a:ahLst/>
                  <a:cxnLst/>
                  <a:rect l="l" t="t" r="r" b="b"/>
                  <a:pathLst>
                    <a:path w="35124" h="7846" extrusionOk="0">
                      <a:moveTo>
                        <a:pt x="0" y="1"/>
                      </a:moveTo>
                      <a:lnTo>
                        <a:pt x="0" y="7845"/>
                      </a:lnTo>
                      <a:lnTo>
                        <a:pt x="35123" y="7845"/>
                      </a:lnTo>
                      <a:lnTo>
                        <a:pt x="35123" y="1"/>
                      </a:lnTo>
                      <a:close/>
                    </a:path>
                  </a:pathLst>
                </a:custGeom>
                <a:noFill/>
                <a:ln w="9525" cap="flat" cmpd="sng">
                  <a:solidFill>
                    <a:srgbClr val="869FB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cxnSp>
              <p:nvCxnSpPr>
                <p:cNvPr id="8806" name="Google Shape;8806;p75"/>
                <p:cNvCxnSpPr/>
                <p:nvPr/>
              </p:nvCxnSpPr>
              <p:spPr>
                <a:xfrm rot="10800000">
                  <a:off x="7818425" y="1377750"/>
                  <a:ext cx="164400" cy="0"/>
                </a:xfrm>
                <a:prstGeom prst="straightConnector1">
                  <a:avLst/>
                </a:prstGeom>
                <a:noFill/>
                <a:ln w="9525" cap="flat" cmpd="sng">
                  <a:solidFill>
                    <a:srgbClr val="869FB1"/>
                  </a:solidFill>
                  <a:prstDash val="solid"/>
                  <a:round/>
                  <a:headEnd type="none" w="med" len="med"/>
                  <a:tailEnd type="oval" w="med" len="med"/>
                </a:ln>
              </p:spPr>
            </p:cxnSp>
          </p:grpSp>
        </p:grpSp>
      </p:grpSp>
      <p:sp>
        <p:nvSpPr>
          <p:cNvPr id="2" name="Google Shape;1529;p70">
            <a:extLst>
              <a:ext uri="{FF2B5EF4-FFF2-40B4-BE49-F238E27FC236}">
                <a16:creationId xmlns:a16="http://schemas.microsoft.com/office/drawing/2014/main" id="{5487E090-3726-A1D2-31C4-F2C099393C4A}"/>
              </a:ext>
            </a:extLst>
          </p:cNvPr>
          <p:cNvSpPr txBox="1">
            <a:spLocks/>
          </p:cNvSpPr>
          <p:nvPr/>
        </p:nvSpPr>
        <p:spPr>
          <a:xfrm>
            <a:off x="952592" y="399997"/>
            <a:ext cx="10280800" cy="643200"/>
          </a:xfrm>
          <a:prstGeom prst="rect">
            <a:avLst/>
          </a:prstGeom>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r" rtl="1"/>
            <a:r>
              <a:rPr lang="fa-IR" sz="2667" dirty="0">
                <a:solidFill>
                  <a:schemeClr val="tx1"/>
                </a:solidFill>
                <a:cs typeface="B Nazanin" panose="00000700000000000000" pitchFamily="2" charset="-78"/>
              </a:rPr>
              <a:t>انواع نمودارهای خلاقانه:</a:t>
            </a: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name="Slide52">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4DA4B7A-A182-D501-5A91-6D846C10F793}"/>
              </a:ext>
            </a:extLst>
          </p:cNvPr>
          <p:cNvSpPr txBox="1">
            <a:spLocks noGrp="1"/>
          </p:cNvSpPr>
          <p:nvPr>
            <p:ph type="body" idx="4294967295"/>
          </p:nvPr>
        </p:nvSpPr>
        <p:spPr>
          <a:xfrm>
            <a:off x="323533" y="339507"/>
            <a:ext cx="11573195" cy="724250"/>
          </a:xfrm>
        </p:spPr>
        <p:txBody>
          <a:bodyPr anchor="ctr" anchorCtr="1">
            <a:normAutofit/>
          </a:bodyPr>
          <a:lstStyle/>
          <a:p>
            <a:pPr lvl="0" algn="ctr" rtl="1">
              <a:lnSpc>
                <a:spcPct val="130000"/>
              </a:lnSpc>
            </a:pPr>
            <a:r>
              <a:rPr lang="fa-IR" sz="3300" dirty="0">
                <a:solidFill>
                  <a:srgbClr val="262626"/>
                </a:solidFill>
                <a:latin typeface="Garamond"/>
                <a:cs typeface="B Nazanin" pitchFamily="2" charset="-78"/>
              </a:rPr>
              <a:t>سبک اینفوگرافیک</a:t>
            </a:r>
            <a:endParaRPr lang="en-US" sz="3300" dirty="0">
              <a:solidFill>
                <a:srgbClr val="262626"/>
              </a:solidFill>
              <a:latin typeface="Garamond"/>
              <a:cs typeface="B Nazanin" pitchFamily="2" charset="-78"/>
            </a:endParaRPr>
          </a:p>
        </p:txBody>
      </p:sp>
      <p:grpSp>
        <p:nvGrpSpPr>
          <p:cNvPr id="3" name="Group 2">
            <a:extLst>
              <a:ext uri="{FF2B5EF4-FFF2-40B4-BE49-F238E27FC236}">
                <a16:creationId xmlns:a16="http://schemas.microsoft.com/office/drawing/2014/main" id="{AF8ACC5E-D1D5-2392-58AB-962F3383E6B5}"/>
              </a:ext>
            </a:extLst>
          </p:cNvPr>
          <p:cNvGrpSpPr/>
          <p:nvPr/>
        </p:nvGrpSpPr>
        <p:grpSpPr>
          <a:xfrm>
            <a:off x="1419697" y="3198735"/>
            <a:ext cx="4689975" cy="657563"/>
            <a:chOff x="1419697" y="3198735"/>
            <a:chExt cx="4689975" cy="657563"/>
          </a:xfrm>
        </p:grpSpPr>
        <p:sp>
          <p:nvSpPr>
            <p:cNvPr id="4" name="TextBox 3">
              <a:extLst>
                <a:ext uri="{FF2B5EF4-FFF2-40B4-BE49-F238E27FC236}">
                  <a16:creationId xmlns:a16="http://schemas.microsoft.com/office/drawing/2014/main" id="{29FFAFDC-C96C-FE71-5E56-D207459C2D01}"/>
                </a:ext>
              </a:extLst>
            </p:cNvPr>
            <p:cNvSpPr txBox="1"/>
            <p:nvPr/>
          </p:nvSpPr>
          <p:spPr>
            <a:xfrm>
              <a:off x="1419697" y="3394636"/>
              <a:ext cx="4689975" cy="461662"/>
            </a:xfrm>
            <a:prstGeom prst="rect">
              <a:avLst/>
            </a:prstGeom>
            <a:noFill/>
            <a:ln cap="flat">
              <a:noFill/>
            </a:ln>
          </p:spPr>
          <p:txBody>
            <a:bodyPr vert="horz" wrap="square" lIns="91440" tIns="45720" rIns="91440" bIns="45720" anchor="t" anchorCtr="0" compatLnSpc="1">
              <a:spAutoFit/>
            </a:bodyPr>
            <a:lstStyle/>
            <a:p>
              <a:pPr lvl="0" algn="r" rtl="1">
                <a:defRPr sz="1800" b="0" i="0" u="none" strike="noStrike" kern="0" cap="none" spc="0" baseline="0">
                  <a:solidFill>
                    <a:srgbClr val="000000"/>
                  </a:solidFill>
                  <a:uFillTx/>
                </a:defRPr>
              </a:pPr>
              <a:r>
                <a:rPr lang="fa-IR" sz="1200" dirty="0">
                  <a:solidFill>
                    <a:srgbClr val="404040"/>
                  </a:solidFill>
                  <a:latin typeface="Trebuchet MS"/>
                  <a:ea typeface="맑은 고딕" pitchFamily="34"/>
                  <a:cs typeface="B Nazanin" pitchFamily="2" charset="-78"/>
                </a:rPr>
                <a:t>شما به سادگی می توانید مخاطبان خود را تحت تاثیر قرار دهید و به ارائه های خود جذابیت و زیبایی بی نظیری اضافه کنید.</a:t>
              </a:r>
              <a:endParaRPr lang="en-US" sz="1200" b="0" i="0" u="none" strike="noStrike" kern="1200" cap="none" spc="0" baseline="0" dirty="0">
                <a:solidFill>
                  <a:srgbClr val="404040"/>
                </a:solidFill>
                <a:uFillTx/>
                <a:latin typeface="Trebuchet MS"/>
                <a:ea typeface="맑은 고딕" pitchFamily="34"/>
                <a:cs typeface="B Nazanin" pitchFamily="2" charset="-78"/>
              </a:endParaRPr>
            </a:p>
          </p:txBody>
        </p:sp>
        <p:sp>
          <p:nvSpPr>
            <p:cNvPr id="5" name="TextBox 4">
              <a:extLst>
                <a:ext uri="{FF2B5EF4-FFF2-40B4-BE49-F238E27FC236}">
                  <a16:creationId xmlns:a16="http://schemas.microsoft.com/office/drawing/2014/main" id="{FD1F9105-BC99-0AF4-74AA-82516419C2BC}"/>
                </a:ext>
              </a:extLst>
            </p:cNvPr>
            <p:cNvSpPr txBox="1"/>
            <p:nvPr/>
          </p:nvSpPr>
          <p:spPr>
            <a:xfrm>
              <a:off x="1419697" y="3198735"/>
              <a:ext cx="4689975" cy="276999"/>
            </a:xfrm>
            <a:prstGeom prst="rect">
              <a:avLst/>
            </a:prstGeom>
            <a:noFill/>
            <a:ln cap="flat">
              <a:noFill/>
            </a:ln>
          </p:spPr>
          <p:txBody>
            <a:bodyPr vert="horz" wrap="square" lIns="91440" tIns="45720" rIns="91440" bIns="45720" anchor="t" anchorCtr="0" compatLnSpc="1">
              <a:spAutoFit/>
            </a:bodyPr>
            <a:lstStyle/>
            <a:p>
              <a:pPr lvl="0" algn="r" rtl="1">
                <a:defRPr sz="1800" b="0" i="0" u="none" strike="noStrike" kern="0" cap="none" spc="0" baseline="0">
                  <a:solidFill>
                    <a:srgbClr val="000000"/>
                  </a:solidFill>
                  <a:uFillTx/>
                </a:defRPr>
              </a:pPr>
              <a:r>
                <a:rPr lang="fa-IR" sz="1200" b="1" dirty="0">
                  <a:solidFill>
                    <a:srgbClr val="00B050"/>
                  </a:solidFill>
                  <a:latin typeface="Trebuchet MS"/>
                  <a:ea typeface="맑은 고딕" pitchFamily="34"/>
                  <a:cs typeface="B Nazanin" pitchFamily="2" charset="-78"/>
                </a:rPr>
                <a:t>متن شما در اینجا</a:t>
              </a:r>
              <a:endParaRPr lang="en-US" sz="1200" b="1" i="0" u="none" strike="noStrike" kern="1200" cap="none" spc="0" baseline="0" dirty="0">
                <a:solidFill>
                  <a:srgbClr val="00B050"/>
                </a:solidFill>
                <a:uFillTx/>
                <a:latin typeface="Trebuchet MS"/>
                <a:ea typeface="맑은 고딕" pitchFamily="34"/>
                <a:cs typeface="B Nazanin" pitchFamily="2" charset="-78"/>
              </a:endParaRPr>
            </a:p>
          </p:txBody>
        </p:sp>
      </p:grpSp>
      <p:grpSp>
        <p:nvGrpSpPr>
          <p:cNvPr id="6" name="Group 5">
            <a:extLst>
              <a:ext uri="{FF2B5EF4-FFF2-40B4-BE49-F238E27FC236}">
                <a16:creationId xmlns:a16="http://schemas.microsoft.com/office/drawing/2014/main" id="{E2ECF915-BA89-3770-6956-B24033567EC4}"/>
              </a:ext>
            </a:extLst>
          </p:cNvPr>
          <p:cNvGrpSpPr/>
          <p:nvPr/>
        </p:nvGrpSpPr>
        <p:grpSpPr>
          <a:xfrm>
            <a:off x="1419697" y="3932450"/>
            <a:ext cx="4689975" cy="666615"/>
            <a:chOff x="1419697" y="3932450"/>
            <a:chExt cx="4689975" cy="666615"/>
          </a:xfrm>
        </p:grpSpPr>
        <p:sp>
          <p:nvSpPr>
            <p:cNvPr id="7" name="TextBox 6">
              <a:extLst>
                <a:ext uri="{FF2B5EF4-FFF2-40B4-BE49-F238E27FC236}">
                  <a16:creationId xmlns:a16="http://schemas.microsoft.com/office/drawing/2014/main" id="{5B541B2C-97E0-F4CA-36EF-282E988F7D5E}"/>
                </a:ext>
              </a:extLst>
            </p:cNvPr>
            <p:cNvSpPr txBox="1"/>
            <p:nvPr/>
          </p:nvSpPr>
          <p:spPr>
            <a:xfrm>
              <a:off x="1419697" y="4137403"/>
              <a:ext cx="4689975" cy="461662"/>
            </a:xfrm>
            <a:prstGeom prst="rect">
              <a:avLst/>
            </a:prstGeom>
            <a:noFill/>
            <a:ln cap="flat">
              <a:noFill/>
            </a:ln>
          </p:spPr>
          <p:txBody>
            <a:bodyPr vert="horz" wrap="square" lIns="91440" tIns="45720" rIns="91440" bIns="45720" anchor="t" anchorCtr="0" compatLnSpc="1">
              <a:spAutoFit/>
            </a:bodyPr>
            <a:lstStyle/>
            <a:p>
              <a:pPr lvl="0" algn="r" rtl="1">
                <a:defRPr sz="1800" b="0" i="0" u="none" strike="noStrike" kern="0" cap="none" spc="0" baseline="0">
                  <a:solidFill>
                    <a:srgbClr val="000000"/>
                  </a:solidFill>
                  <a:uFillTx/>
                </a:defRPr>
              </a:pPr>
              <a:r>
                <a:rPr lang="fa-IR" sz="1200" dirty="0">
                  <a:solidFill>
                    <a:srgbClr val="404040"/>
                  </a:solidFill>
                  <a:latin typeface="Trebuchet MS"/>
                  <a:ea typeface="맑은 고딕" pitchFamily="34"/>
                  <a:cs typeface="B Nazanin" pitchFamily="2" charset="-78"/>
                </a:rPr>
                <a:t>شما به سادگی می توانید مخاطبان خود را تحت تاثیر قرار دهید و به ارائه های خود جذابیت و زیبایی بی نظیری اضافه کنید.</a:t>
              </a:r>
              <a:endParaRPr lang="en-US" sz="1200" b="0" i="0" u="none" strike="noStrike" kern="1200" cap="none" spc="0" baseline="0" dirty="0">
                <a:solidFill>
                  <a:srgbClr val="404040"/>
                </a:solidFill>
                <a:uFillTx/>
                <a:latin typeface="Trebuchet MS"/>
                <a:ea typeface="맑은 고딕" pitchFamily="34"/>
                <a:cs typeface="B Nazanin" pitchFamily="2" charset="-78"/>
              </a:endParaRPr>
            </a:p>
          </p:txBody>
        </p:sp>
        <p:sp>
          <p:nvSpPr>
            <p:cNvPr id="8" name="TextBox 7">
              <a:extLst>
                <a:ext uri="{FF2B5EF4-FFF2-40B4-BE49-F238E27FC236}">
                  <a16:creationId xmlns:a16="http://schemas.microsoft.com/office/drawing/2014/main" id="{612216F3-74EE-E492-20C9-BC73B126EDD6}"/>
                </a:ext>
              </a:extLst>
            </p:cNvPr>
            <p:cNvSpPr txBox="1"/>
            <p:nvPr/>
          </p:nvSpPr>
          <p:spPr>
            <a:xfrm>
              <a:off x="1419697" y="3932450"/>
              <a:ext cx="4689975" cy="276999"/>
            </a:xfrm>
            <a:prstGeom prst="rect">
              <a:avLst/>
            </a:prstGeom>
            <a:noFill/>
            <a:ln cap="flat">
              <a:noFill/>
            </a:ln>
          </p:spPr>
          <p:txBody>
            <a:bodyPr vert="horz" wrap="square" lIns="91440" tIns="45720" rIns="91440" bIns="45720" anchor="t" anchorCtr="0" compatLnSpc="1">
              <a:spAutoFit/>
            </a:bodyPr>
            <a:lstStyle/>
            <a:p>
              <a:pPr lvl="0" algn="r" rtl="1">
                <a:defRPr sz="1800" b="0" i="0" u="none" strike="noStrike" kern="0" cap="none" spc="0" baseline="0">
                  <a:solidFill>
                    <a:srgbClr val="000000"/>
                  </a:solidFill>
                  <a:uFillTx/>
                </a:defRPr>
              </a:pPr>
              <a:r>
                <a:rPr lang="fa-IR" sz="1200" b="1" dirty="0">
                  <a:solidFill>
                    <a:srgbClr val="ADB5BD"/>
                  </a:solidFill>
                  <a:latin typeface="Trebuchet MS"/>
                  <a:ea typeface="맑은 고딕" pitchFamily="34"/>
                  <a:cs typeface="B Nazanin" pitchFamily="2" charset="-78"/>
                </a:rPr>
                <a:t>متن شما در اینجا</a:t>
              </a:r>
              <a:endParaRPr lang="en-US" sz="1200" b="1" i="0" u="none" strike="noStrike" kern="1200" cap="none" spc="0" baseline="0" dirty="0">
                <a:solidFill>
                  <a:srgbClr val="ADB5BD"/>
                </a:solidFill>
                <a:uFillTx/>
                <a:latin typeface="Trebuchet MS"/>
                <a:ea typeface="맑은 고딕" pitchFamily="34"/>
                <a:cs typeface="B Nazanin" pitchFamily="2" charset="-78"/>
              </a:endParaRPr>
            </a:p>
          </p:txBody>
        </p:sp>
      </p:grpSp>
      <p:grpSp>
        <p:nvGrpSpPr>
          <p:cNvPr id="9" name="Group 8">
            <a:extLst>
              <a:ext uri="{FF2B5EF4-FFF2-40B4-BE49-F238E27FC236}">
                <a16:creationId xmlns:a16="http://schemas.microsoft.com/office/drawing/2014/main" id="{94A12A1C-FDA6-2EB2-BB31-5A4514CB3CD2}"/>
              </a:ext>
            </a:extLst>
          </p:cNvPr>
          <p:cNvGrpSpPr/>
          <p:nvPr/>
        </p:nvGrpSpPr>
        <p:grpSpPr>
          <a:xfrm>
            <a:off x="1419697" y="4675199"/>
            <a:ext cx="4689975" cy="675677"/>
            <a:chOff x="1419697" y="4675199"/>
            <a:chExt cx="4689975" cy="675677"/>
          </a:xfrm>
        </p:grpSpPr>
        <p:sp>
          <p:nvSpPr>
            <p:cNvPr id="10" name="TextBox 9">
              <a:extLst>
                <a:ext uri="{FF2B5EF4-FFF2-40B4-BE49-F238E27FC236}">
                  <a16:creationId xmlns:a16="http://schemas.microsoft.com/office/drawing/2014/main" id="{6F0DFDDA-874B-42E8-3BDB-147258F6F538}"/>
                </a:ext>
              </a:extLst>
            </p:cNvPr>
            <p:cNvSpPr txBox="1"/>
            <p:nvPr/>
          </p:nvSpPr>
          <p:spPr>
            <a:xfrm>
              <a:off x="1419697" y="4889214"/>
              <a:ext cx="4689975" cy="461662"/>
            </a:xfrm>
            <a:prstGeom prst="rect">
              <a:avLst/>
            </a:prstGeom>
            <a:noFill/>
            <a:ln cap="flat">
              <a:noFill/>
            </a:ln>
          </p:spPr>
          <p:txBody>
            <a:bodyPr vert="horz" wrap="square" lIns="91440" tIns="45720" rIns="91440" bIns="45720" anchor="t" anchorCtr="0" compatLnSpc="1">
              <a:spAutoFit/>
            </a:bodyPr>
            <a:lstStyle/>
            <a:p>
              <a:pPr lvl="0" algn="r" rtl="1">
                <a:defRPr sz="1800" b="0" i="0" u="none" strike="noStrike" kern="0" cap="none" spc="0" baseline="0">
                  <a:solidFill>
                    <a:srgbClr val="000000"/>
                  </a:solidFill>
                  <a:uFillTx/>
                </a:defRPr>
              </a:pPr>
              <a:r>
                <a:rPr lang="fa-IR" sz="1200" dirty="0">
                  <a:solidFill>
                    <a:srgbClr val="404040"/>
                  </a:solidFill>
                  <a:latin typeface="Trebuchet MS"/>
                  <a:ea typeface="맑은 고딕" pitchFamily="34"/>
                  <a:cs typeface="B Nazanin" pitchFamily="2" charset="-78"/>
                </a:rPr>
                <a:t>شما به سادگی می توانید مخاطبان خود را تحت تاثیر قرار دهید و به ارائه های خود جذابیت و زیبایی بی نظیری اضافه کنید.</a:t>
              </a:r>
              <a:endParaRPr lang="en-US" sz="1200" b="0" i="0" u="none" strike="noStrike" kern="1200" cap="none" spc="0" baseline="0" dirty="0">
                <a:solidFill>
                  <a:srgbClr val="404040"/>
                </a:solidFill>
                <a:uFillTx/>
                <a:latin typeface="Trebuchet MS"/>
                <a:ea typeface="맑은 고딕" pitchFamily="34"/>
                <a:cs typeface="B Nazanin" pitchFamily="2" charset="-78"/>
              </a:endParaRPr>
            </a:p>
          </p:txBody>
        </p:sp>
        <p:sp>
          <p:nvSpPr>
            <p:cNvPr id="11" name="TextBox 10">
              <a:extLst>
                <a:ext uri="{FF2B5EF4-FFF2-40B4-BE49-F238E27FC236}">
                  <a16:creationId xmlns:a16="http://schemas.microsoft.com/office/drawing/2014/main" id="{D3CC4A72-9194-8598-A617-3A863054552F}"/>
                </a:ext>
              </a:extLst>
            </p:cNvPr>
            <p:cNvSpPr txBox="1"/>
            <p:nvPr/>
          </p:nvSpPr>
          <p:spPr>
            <a:xfrm>
              <a:off x="1419697" y="4675199"/>
              <a:ext cx="4676305" cy="276999"/>
            </a:xfrm>
            <a:prstGeom prst="rect">
              <a:avLst/>
            </a:prstGeom>
            <a:noFill/>
            <a:ln cap="flat">
              <a:noFill/>
            </a:ln>
          </p:spPr>
          <p:txBody>
            <a:bodyPr vert="horz" wrap="square" lIns="91440" tIns="45720" rIns="91440" bIns="45720" anchor="t" anchorCtr="0" compatLnSpc="1">
              <a:spAutoFit/>
            </a:bodyPr>
            <a:lstStyle/>
            <a:p>
              <a:pPr lvl="0" algn="r" rtl="1">
                <a:defRPr sz="1800" b="0" i="0" u="none" strike="noStrike" kern="0" cap="none" spc="0" baseline="0">
                  <a:solidFill>
                    <a:srgbClr val="000000"/>
                  </a:solidFill>
                  <a:uFillTx/>
                </a:defRPr>
              </a:pPr>
              <a:r>
                <a:rPr lang="fa-IR" sz="1200" b="1" dirty="0">
                  <a:solidFill>
                    <a:srgbClr val="00B050"/>
                  </a:solidFill>
                  <a:latin typeface="Trebuchet MS"/>
                  <a:ea typeface="맑은 고딕" pitchFamily="34"/>
                  <a:cs typeface="B Nazanin" pitchFamily="2" charset="-78"/>
                </a:rPr>
                <a:t>متن شما در اینجا</a:t>
              </a:r>
              <a:endParaRPr lang="en-US" sz="1200" b="1" i="0" u="none" strike="noStrike" kern="1200" cap="none" spc="0" baseline="0" dirty="0">
                <a:solidFill>
                  <a:srgbClr val="00B050"/>
                </a:solidFill>
                <a:uFillTx/>
                <a:latin typeface="Trebuchet MS"/>
                <a:ea typeface="맑은 고딕" pitchFamily="34"/>
                <a:cs typeface="B Nazanin" pitchFamily="2" charset="-78"/>
              </a:endParaRPr>
            </a:p>
          </p:txBody>
        </p:sp>
      </p:grpSp>
      <p:grpSp>
        <p:nvGrpSpPr>
          <p:cNvPr id="12" name="Group 11">
            <a:extLst>
              <a:ext uri="{FF2B5EF4-FFF2-40B4-BE49-F238E27FC236}">
                <a16:creationId xmlns:a16="http://schemas.microsoft.com/office/drawing/2014/main" id="{77CC507E-2EEC-838E-37F5-4DA7D4E48E93}"/>
              </a:ext>
            </a:extLst>
          </p:cNvPr>
          <p:cNvGrpSpPr/>
          <p:nvPr/>
        </p:nvGrpSpPr>
        <p:grpSpPr>
          <a:xfrm>
            <a:off x="1419697" y="5427018"/>
            <a:ext cx="4676305" cy="675669"/>
            <a:chOff x="1419697" y="5427018"/>
            <a:chExt cx="4676305" cy="675669"/>
          </a:xfrm>
        </p:grpSpPr>
        <p:sp>
          <p:nvSpPr>
            <p:cNvPr id="13" name="TextBox 12">
              <a:extLst>
                <a:ext uri="{FF2B5EF4-FFF2-40B4-BE49-F238E27FC236}">
                  <a16:creationId xmlns:a16="http://schemas.microsoft.com/office/drawing/2014/main" id="{BF3E06AF-B9DE-0622-F017-C68A3B9484D7}"/>
                </a:ext>
              </a:extLst>
            </p:cNvPr>
            <p:cNvSpPr txBox="1"/>
            <p:nvPr/>
          </p:nvSpPr>
          <p:spPr>
            <a:xfrm>
              <a:off x="1419706" y="5641025"/>
              <a:ext cx="4676296" cy="461662"/>
            </a:xfrm>
            <a:prstGeom prst="rect">
              <a:avLst/>
            </a:prstGeom>
            <a:noFill/>
            <a:ln cap="flat">
              <a:noFill/>
            </a:ln>
          </p:spPr>
          <p:txBody>
            <a:bodyPr vert="horz" wrap="square" lIns="91440" tIns="45720" rIns="91440" bIns="45720" anchor="t" anchorCtr="0" compatLnSpc="1">
              <a:spAutoFit/>
            </a:bodyPr>
            <a:lstStyle/>
            <a:p>
              <a:pPr lvl="0" algn="r" rtl="1">
                <a:defRPr sz="1800" b="0" i="0" u="none" strike="noStrike" kern="0" cap="none" spc="0" baseline="0">
                  <a:solidFill>
                    <a:srgbClr val="000000"/>
                  </a:solidFill>
                  <a:uFillTx/>
                </a:defRPr>
              </a:pPr>
              <a:r>
                <a:rPr lang="fa-IR" sz="1200" dirty="0">
                  <a:solidFill>
                    <a:srgbClr val="404040"/>
                  </a:solidFill>
                  <a:latin typeface="Trebuchet MS"/>
                  <a:ea typeface="맑은 고딕" pitchFamily="34"/>
                  <a:cs typeface="B Nazanin" pitchFamily="2" charset="-78"/>
                </a:rPr>
                <a:t>شما به سادگی می توانید مخاطبان خود را تحت تاثیر قرار دهید و به ارائه های خود جذابیت و زیبایی بی نظیری اضافه کنید.</a:t>
              </a:r>
              <a:endParaRPr lang="en-US" sz="1200" b="0" i="0" u="none" strike="noStrike" kern="1200" cap="none" spc="0" baseline="0" dirty="0">
                <a:solidFill>
                  <a:srgbClr val="404040"/>
                </a:solidFill>
                <a:uFillTx/>
                <a:latin typeface="Trebuchet MS"/>
                <a:ea typeface="맑은 고딕" pitchFamily="34"/>
                <a:cs typeface="B Nazanin" pitchFamily="2" charset="-78"/>
              </a:endParaRPr>
            </a:p>
          </p:txBody>
        </p:sp>
        <p:sp>
          <p:nvSpPr>
            <p:cNvPr id="14" name="TextBox 13">
              <a:extLst>
                <a:ext uri="{FF2B5EF4-FFF2-40B4-BE49-F238E27FC236}">
                  <a16:creationId xmlns:a16="http://schemas.microsoft.com/office/drawing/2014/main" id="{2FDD24A1-F7F5-092B-A3A1-98530D0ABAB6}"/>
                </a:ext>
              </a:extLst>
            </p:cNvPr>
            <p:cNvSpPr txBox="1"/>
            <p:nvPr/>
          </p:nvSpPr>
          <p:spPr>
            <a:xfrm>
              <a:off x="1419697" y="5427018"/>
              <a:ext cx="4676287" cy="276999"/>
            </a:xfrm>
            <a:prstGeom prst="rect">
              <a:avLst/>
            </a:prstGeom>
            <a:noFill/>
            <a:ln cap="flat">
              <a:noFill/>
            </a:ln>
          </p:spPr>
          <p:txBody>
            <a:bodyPr vert="horz" wrap="square" lIns="91440" tIns="45720" rIns="91440" bIns="45720" anchor="t" anchorCtr="0" compatLnSpc="1">
              <a:spAutoFit/>
            </a:bodyPr>
            <a:lstStyle/>
            <a:p>
              <a:pPr lvl="0" algn="r" rtl="1">
                <a:defRPr sz="1800" b="0" i="0" u="none" strike="noStrike" kern="0" cap="none" spc="0" baseline="0">
                  <a:solidFill>
                    <a:srgbClr val="000000"/>
                  </a:solidFill>
                  <a:uFillTx/>
                </a:defRPr>
              </a:pPr>
              <a:r>
                <a:rPr lang="fa-IR" sz="1200" b="1" dirty="0">
                  <a:solidFill>
                    <a:srgbClr val="92D050"/>
                  </a:solidFill>
                  <a:latin typeface="Trebuchet MS"/>
                  <a:ea typeface="맑은 고딕" pitchFamily="34"/>
                  <a:cs typeface="B Nazanin" pitchFamily="2" charset="-78"/>
                </a:rPr>
                <a:t>متن شما در اینجا</a:t>
              </a:r>
              <a:endParaRPr lang="en-US" sz="1200" b="1" i="0" u="none" strike="noStrike" kern="1200" cap="none" spc="0" baseline="0" dirty="0">
                <a:solidFill>
                  <a:srgbClr val="92D050"/>
                </a:solidFill>
                <a:uFillTx/>
                <a:latin typeface="Trebuchet MS"/>
                <a:ea typeface="맑은 고딕" pitchFamily="34"/>
                <a:cs typeface="B Nazanin" pitchFamily="2" charset="-78"/>
              </a:endParaRPr>
            </a:p>
          </p:txBody>
        </p:sp>
      </p:grpSp>
      <p:grpSp>
        <p:nvGrpSpPr>
          <p:cNvPr id="15" name="Group 14">
            <a:extLst>
              <a:ext uri="{FF2B5EF4-FFF2-40B4-BE49-F238E27FC236}">
                <a16:creationId xmlns:a16="http://schemas.microsoft.com/office/drawing/2014/main" id="{EFC6C355-49B3-0478-AD5C-A6F8C205559A}"/>
              </a:ext>
            </a:extLst>
          </p:cNvPr>
          <p:cNvGrpSpPr/>
          <p:nvPr/>
        </p:nvGrpSpPr>
        <p:grpSpPr>
          <a:xfrm>
            <a:off x="1038063" y="1706370"/>
            <a:ext cx="6547817" cy="1046098"/>
            <a:chOff x="1038063" y="1706370"/>
            <a:chExt cx="6547817" cy="1046098"/>
          </a:xfrm>
        </p:grpSpPr>
        <p:sp>
          <p:nvSpPr>
            <p:cNvPr id="16" name="TextBox 15">
              <a:extLst>
                <a:ext uri="{FF2B5EF4-FFF2-40B4-BE49-F238E27FC236}">
                  <a16:creationId xmlns:a16="http://schemas.microsoft.com/office/drawing/2014/main" id="{409E275F-31A2-E484-FD25-C67B7F8A4396}"/>
                </a:ext>
              </a:extLst>
            </p:cNvPr>
            <p:cNvSpPr txBox="1"/>
            <p:nvPr/>
          </p:nvSpPr>
          <p:spPr>
            <a:xfrm>
              <a:off x="1038063" y="2106137"/>
              <a:ext cx="6538371" cy="646331"/>
            </a:xfrm>
            <a:prstGeom prst="rect">
              <a:avLst/>
            </a:prstGeom>
            <a:noFill/>
            <a:ln cap="flat">
              <a:noFill/>
            </a:ln>
          </p:spPr>
          <p:txBody>
            <a:bodyPr vert="horz" wrap="square" lIns="91440" tIns="45720" rIns="91440" bIns="45720" anchor="t" anchorCtr="0" compatLnSpc="1">
              <a:spAutoFit/>
            </a:bodyPr>
            <a:lstStyle/>
            <a:p>
              <a:pPr lvl="0" algn="r" rtl="1">
                <a:defRPr sz="1800" b="0" i="0" u="none" strike="noStrike" kern="0" cap="none" spc="0" baseline="0">
                  <a:solidFill>
                    <a:srgbClr val="000000"/>
                  </a:solidFill>
                  <a:uFillTx/>
                </a:defRPr>
              </a:pPr>
              <a:r>
                <a:rPr lang="fa-IR" sz="1200" dirty="0">
                  <a:solidFill>
                    <a:srgbClr val="404040"/>
                  </a:solidFill>
                  <a:latin typeface="Trebuchet MS"/>
                  <a:ea typeface="맑은 고딕" pitchFamily="34"/>
                  <a:cs typeface="B Nazanin" pitchFamily="2" charset="-78"/>
                </a:rPr>
                <a:t>ارائه پاورپوینت مدرنی را دریافت کنید که به زیبایی طراحی شده است. من امیدوارم و معتقدم که این الگو زمان، پول و اعتبار شما را جلب کند. آسان برای تغییر رنگ، عکس. ارائه پاورپوینت مدرنی را دریافت کنید که به زیبایی طراحی شده است. شما به سادگی می توانید مخاطبان خود را تحت تاثیر قرار دهید و به ارائه های خود جذابیت و زیبایی بی نظیری اضافه کنید.</a:t>
              </a:r>
              <a:endParaRPr lang="en-US" sz="1200" b="0" i="0" u="none" strike="noStrike" kern="1200" cap="none" spc="0" baseline="0" dirty="0">
                <a:solidFill>
                  <a:srgbClr val="404040"/>
                </a:solidFill>
                <a:uFillTx/>
                <a:latin typeface="Trebuchet MS"/>
                <a:ea typeface="맑은 고딕" pitchFamily="34"/>
                <a:cs typeface="B Nazanin" pitchFamily="2" charset="-78"/>
              </a:endParaRPr>
            </a:p>
          </p:txBody>
        </p:sp>
        <p:sp>
          <p:nvSpPr>
            <p:cNvPr id="17" name="TextBox 16">
              <a:extLst>
                <a:ext uri="{FF2B5EF4-FFF2-40B4-BE49-F238E27FC236}">
                  <a16:creationId xmlns:a16="http://schemas.microsoft.com/office/drawing/2014/main" id="{8B2C65D2-4335-A69A-0C19-5BA07A206F93}"/>
                </a:ext>
              </a:extLst>
            </p:cNvPr>
            <p:cNvSpPr txBox="1"/>
            <p:nvPr/>
          </p:nvSpPr>
          <p:spPr>
            <a:xfrm>
              <a:off x="1038063" y="1706370"/>
              <a:ext cx="6547817" cy="369335"/>
            </a:xfrm>
            <a:prstGeom prst="rect">
              <a:avLst/>
            </a:prstGeom>
            <a:noFill/>
            <a:ln cap="flat">
              <a:noFill/>
            </a:ln>
          </p:spPr>
          <p:txBody>
            <a:bodyPr vert="horz" wrap="square" lIns="91440" tIns="45720" rIns="91440" bIns="45720" anchor="t" anchorCtr="0" compatLnSpc="1">
              <a:spAutoFit/>
            </a:bodyPr>
            <a:lstStyle/>
            <a:p>
              <a:pPr lvl="0" algn="r" rtl="1">
                <a:defRPr sz="1800" b="0" i="0" u="none" strike="noStrike" kern="0" cap="none" spc="0" baseline="0">
                  <a:solidFill>
                    <a:srgbClr val="000000"/>
                  </a:solidFill>
                  <a:uFillTx/>
                </a:defRPr>
              </a:pPr>
              <a:r>
                <a:rPr lang="fa-IR" dirty="0">
                  <a:solidFill>
                    <a:srgbClr val="ADB5BD"/>
                  </a:solidFill>
                  <a:latin typeface="Trebuchet MS"/>
                  <a:ea typeface="맑은 고딕" pitchFamily="34"/>
                  <a:cs typeface="B Nazanin" pitchFamily="2" charset="-78"/>
                </a:rPr>
                <a:t>قالب پاورپوینت رژیم غذایی قابل ویرایش می باشد</a:t>
              </a:r>
              <a:endParaRPr lang="en-US" sz="1800" b="0" i="0" u="none" strike="noStrike" kern="1200" cap="none" spc="0" baseline="0" dirty="0">
                <a:solidFill>
                  <a:srgbClr val="ADB5BD"/>
                </a:solidFill>
                <a:uFillTx/>
                <a:latin typeface="Trebuchet MS"/>
                <a:ea typeface="맑은 고딕" pitchFamily="34"/>
                <a:cs typeface="B Nazanin" pitchFamily="2" charset="-78"/>
              </a:endParaRPr>
            </a:p>
          </p:txBody>
        </p:sp>
      </p:grpSp>
      <p:sp>
        <p:nvSpPr>
          <p:cNvPr id="18" name="Rectangle 17">
            <a:extLst>
              <a:ext uri="{FF2B5EF4-FFF2-40B4-BE49-F238E27FC236}">
                <a16:creationId xmlns:a16="http://schemas.microsoft.com/office/drawing/2014/main" id="{BDE30340-092C-57AD-5D12-D18448AD6DBE}"/>
              </a:ext>
            </a:extLst>
          </p:cNvPr>
          <p:cNvSpPr/>
          <p:nvPr/>
        </p:nvSpPr>
        <p:spPr>
          <a:xfrm>
            <a:off x="6310967" y="3318003"/>
            <a:ext cx="386379" cy="360035"/>
          </a:xfrm>
          <a:prstGeom prst="rect">
            <a:avLst/>
          </a:prstGeom>
          <a:solidFill>
            <a:srgbClr val="6C757D"/>
          </a:solidFill>
          <a:ln cap="flat">
            <a:noFill/>
            <a:prstDash val="solid"/>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200" b="1" i="0" u="none" strike="noStrike" kern="1200" cap="none" spc="0" baseline="0">
                <a:solidFill>
                  <a:srgbClr val="FFFFFF"/>
                </a:solidFill>
                <a:uFillTx/>
                <a:latin typeface="Trebuchet MS"/>
                <a:ea typeface="맑은 고딕" pitchFamily="34"/>
                <a:cs typeface="B Nazanin" pitchFamily="2" charset="-78"/>
              </a:rPr>
              <a:t>01</a:t>
            </a:r>
          </a:p>
        </p:txBody>
      </p:sp>
      <p:sp>
        <p:nvSpPr>
          <p:cNvPr id="19" name="Rectangle 18">
            <a:extLst>
              <a:ext uri="{FF2B5EF4-FFF2-40B4-BE49-F238E27FC236}">
                <a16:creationId xmlns:a16="http://schemas.microsoft.com/office/drawing/2014/main" id="{266019FE-5410-86B6-2488-6483ADF3CDB0}"/>
              </a:ext>
            </a:extLst>
          </p:cNvPr>
          <p:cNvSpPr/>
          <p:nvPr/>
        </p:nvSpPr>
        <p:spPr>
          <a:xfrm>
            <a:off x="6310967" y="4063779"/>
            <a:ext cx="386379" cy="360035"/>
          </a:xfrm>
          <a:prstGeom prst="rect">
            <a:avLst/>
          </a:prstGeom>
          <a:solidFill>
            <a:srgbClr val="ADB5BD"/>
          </a:solidFill>
          <a:ln cap="flat">
            <a:noFill/>
            <a:prstDash val="solid"/>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200" b="1" i="0" u="none" strike="noStrike" kern="1200" cap="none" spc="0" baseline="0">
                <a:solidFill>
                  <a:srgbClr val="FFFFFF"/>
                </a:solidFill>
                <a:uFillTx/>
                <a:latin typeface="Trebuchet MS"/>
                <a:ea typeface="맑은 고딕" pitchFamily="34"/>
                <a:cs typeface="B Nazanin" pitchFamily="2" charset="-78"/>
              </a:rPr>
              <a:t>02</a:t>
            </a:r>
          </a:p>
        </p:txBody>
      </p:sp>
      <p:sp>
        <p:nvSpPr>
          <p:cNvPr id="20" name="Rectangle 19">
            <a:extLst>
              <a:ext uri="{FF2B5EF4-FFF2-40B4-BE49-F238E27FC236}">
                <a16:creationId xmlns:a16="http://schemas.microsoft.com/office/drawing/2014/main" id="{E52AD534-8055-CB30-8ABD-066344A65B43}"/>
              </a:ext>
            </a:extLst>
          </p:cNvPr>
          <p:cNvSpPr/>
          <p:nvPr/>
        </p:nvSpPr>
        <p:spPr>
          <a:xfrm>
            <a:off x="6310967" y="4809554"/>
            <a:ext cx="386379" cy="360035"/>
          </a:xfrm>
          <a:prstGeom prst="rect">
            <a:avLst/>
          </a:prstGeom>
          <a:solidFill>
            <a:srgbClr val="00B050"/>
          </a:solidFill>
          <a:ln cap="flat">
            <a:noFill/>
            <a:prstDash val="solid"/>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200" b="1" i="0" u="none" strike="noStrike" kern="1200" cap="none" spc="0" baseline="0">
                <a:solidFill>
                  <a:srgbClr val="FFFFFF"/>
                </a:solidFill>
                <a:uFillTx/>
                <a:latin typeface="Trebuchet MS"/>
                <a:ea typeface="맑은 고딕" pitchFamily="34"/>
                <a:cs typeface="B Nazanin" pitchFamily="2" charset="-78"/>
              </a:rPr>
              <a:t>03</a:t>
            </a:r>
          </a:p>
        </p:txBody>
      </p:sp>
      <p:sp>
        <p:nvSpPr>
          <p:cNvPr id="21" name="Rectangle 20">
            <a:extLst>
              <a:ext uri="{FF2B5EF4-FFF2-40B4-BE49-F238E27FC236}">
                <a16:creationId xmlns:a16="http://schemas.microsoft.com/office/drawing/2014/main" id="{071D0C64-0A35-1025-CA1D-BC98A90784DF}"/>
              </a:ext>
            </a:extLst>
          </p:cNvPr>
          <p:cNvSpPr/>
          <p:nvPr/>
        </p:nvSpPr>
        <p:spPr>
          <a:xfrm>
            <a:off x="6310967" y="5555339"/>
            <a:ext cx="386379" cy="360035"/>
          </a:xfrm>
          <a:prstGeom prst="rect">
            <a:avLst/>
          </a:prstGeom>
          <a:solidFill>
            <a:srgbClr val="E7ECEF"/>
          </a:solidFill>
          <a:ln cap="flat">
            <a:noFill/>
            <a:prstDash val="solid"/>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200" b="1" i="0" u="none" strike="noStrike" kern="1200" cap="none" spc="0" baseline="0">
                <a:solidFill>
                  <a:srgbClr val="FFFFFF"/>
                </a:solidFill>
                <a:uFillTx/>
                <a:latin typeface="Trebuchet MS"/>
                <a:ea typeface="맑은 고딕" pitchFamily="34"/>
                <a:cs typeface="B Nazanin" pitchFamily="2" charset="-78"/>
              </a:rPr>
              <a:t>04</a:t>
            </a:r>
          </a:p>
        </p:txBody>
      </p:sp>
      <p:sp>
        <p:nvSpPr>
          <p:cNvPr id="22" name="Freeform 52">
            <a:extLst>
              <a:ext uri="{FF2B5EF4-FFF2-40B4-BE49-F238E27FC236}">
                <a16:creationId xmlns:a16="http://schemas.microsoft.com/office/drawing/2014/main" id="{85D9BC93-4C78-772C-80D4-F70561C15BF0}"/>
              </a:ext>
            </a:extLst>
          </p:cNvPr>
          <p:cNvSpPr/>
          <p:nvPr/>
        </p:nvSpPr>
        <p:spPr>
          <a:xfrm>
            <a:off x="7744364" y="2257653"/>
            <a:ext cx="3505078" cy="3671251"/>
          </a:xfrm>
          <a:custGeom>
            <a:avLst/>
            <a:gdLst>
              <a:gd name="f0" fmla="val 10800000"/>
              <a:gd name="f1" fmla="val 5400000"/>
              <a:gd name="f2" fmla="val 180"/>
              <a:gd name="f3" fmla="val w"/>
              <a:gd name="f4" fmla="val h"/>
              <a:gd name="f5" fmla="val 0"/>
              <a:gd name="f6" fmla="val 251"/>
              <a:gd name="f7" fmla="val 264"/>
              <a:gd name="f8" fmla="val 23"/>
              <a:gd name="f9" fmla="val 21"/>
              <a:gd name="f10" fmla="val 219"/>
              <a:gd name="f11" fmla="val 18"/>
              <a:gd name="f12" fmla="val 176"/>
              <a:gd name="f13" fmla="val 73"/>
              <a:gd name="f14" fmla="val 163"/>
              <a:gd name="f15" fmla="val 71"/>
              <a:gd name="f16" fmla="val 179"/>
              <a:gd name="f17" fmla="val 69"/>
              <a:gd name="f18" fmla="val 194"/>
              <a:gd name="f19" fmla="val 66"/>
              <a:gd name="f20" fmla="val 209"/>
              <a:gd name="f21" fmla="val 74"/>
              <a:gd name="f22" fmla="val 210"/>
              <a:gd name="f23" fmla="val 80"/>
              <a:gd name="f24" fmla="val 211"/>
              <a:gd name="f25" fmla="val 86"/>
              <a:gd name="f26" fmla="val 212"/>
              <a:gd name="f27" fmla="val 87"/>
              <a:gd name="f28" fmla="val 221"/>
              <a:gd name="f29" fmla="val 229"/>
              <a:gd name="f30" fmla="val 88"/>
              <a:gd name="f31" fmla="val 237"/>
              <a:gd name="f32" fmla="val 89"/>
              <a:gd name="f33" fmla="val 244"/>
              <a:gd name="f34" fmla="val 91"/>
              <a:gd name="f35" fmla="val 252"/>
              <a:gd name="f36" fmla="val 92"/>
              <a:gd name="f37" fmla="val 260"/>
              <a:gd name="f38" fmla="val 114"/>
              <a:gd name="f39" fmla="val 241"/>
              <a:gd name="f40" fmla="val 119"/>
              <a:gd name="f41" fmla="val 108"/>
              <a:gd name="f42" fmla="val 199"/>
              <a:gd name="f43" fmla="val 103"/>
              <a:gd name="f44" fmla="val 190"/>
              <a:gd name="f45" fmla="val 99"/>
              <a:gd name="f46" fmla="val 95"/>
              <a:gd name="f47" fmla="val 170"/>
              <a:gd name="f48" fmla="val 93"/>
              <a:gd name="f49" fmla="val 166"/>
              <a:gd name="f50" fmla="val 162"/>
              <a:gd name="f51" fmla="val 157"/>
              <a:gd name="f52" fmla="val 145"/>
              <a:gd name="f53" fmla="val 96"/>
              <a:gd name="f54" fmla="val 132"/>
              <a:gd name="f55" fmla="val 121"/>
              <a:gd name="f56" fmla="val 101"/>
              <a:gd name="f57" fmla="val 79"/>
              <a:gd name="f58" fmla="val 82"/>
              <a:gd name="f59" fmla="val 65"/>
              <a:gd name="f60" fmla="val 109"/>
              <a:gd name="f61" fmla="val 67"/>
              <a:gd name="f62" fmla="val 129"/>
              <a:gd name="f63" fmla="val 154"/>
              <a:gd name="f64" fmla="val 147"/>
              <a:gd name="f65" fmla="val 62"/>
              <a:gd name="f66" fmla="val 144"/>
              <a:gd name="f67" fmla="val 58"/>
              <a:gd name="f68" fmla="val 140"/>
              <a:gd name="f69" fmla="val 52"/>
              <a:gd name="f70" fmla="val 159"/>
              <a:gd name="f71" fmla="val 50"/>
              <a:gd name="f72" fmla="val 167"/>
              <a:gd name="f73" fmla="val 165"/>
              <a:gd name="f74" fmla="val 90"/>
              <a:gd name="f75" fmla="val 161"/>
              <a:gd name="f76" fmla="val 106"/>
              <a:gd name="f77" fmla="val 122"/>
              <a:gd name="f78" fmla="val 156"/>
              <a:gd name="f79" fmla="val 130"/>
              <a:gd name="f80" fmla="val 149"/>
              <a:gd name="f81" fmla="val 141"/>
              <a:gd name="f82" fmla="val 152"/>
              <a:gd name="f83" fmla="val 146"/>
              <a:gd name="f84" fmla="val 164"/>
              <a:gd name="f85" fmla="val 151"/>
              <a:gd name="f86" fmla="val 177"/>
              <a:gd name="f87" fmla="val 191"/>
              <a:gd name="f88" fmla="val 135"/>
              <a:gd name="f89" fmla="val 213"/>
              <a:gd name="f90" fmla="val 123"/>
              <a:gd name="f91" fmla="val 235"/>
              <a:gd name="f92" fmla="val 112"/>
              <a:gd name="f93" fmla="val 259"/>
              <a:gd name="f94" fmla="val 262"/>
              <a:gd name="f95" fmla="val 150"/>
              <a:gd name="f96" fmla="val 261"/>
              <a:gd name="f97" fmla="val 230"/>
              <a:gd name="f98" fmla="val 174"/>
              <a:gd name="f99" fmla="val 181"/>
              <a:gd name="f100" fmla="val 205"/>
              <a:gd name="f101" fmla="val 183"/>
              <a:gd name="f102" fmla="val 206"/>
              <a:gd name="f103" fmla="val 185"/>
              <a:gd name="f104" fmla="val 207"/>
              <a:gd name="f105" fmla="val 187"/>
              <a:gd name="f106" fmla="val 208"/>
              <a:gd name="f107" fmla="val 186"/>
              <a:gd name="f108" fmla="val 171"/>
              <a:gd name="f109" fmla="val 227"/>
              <a:gd name="f110" fmla="val 189"/>
              <a:gd name="f111" fmla="val 228"/>
              <a:gd name="f112" fmla="val 215"/>
              <a:gd name="f113" fmla="val 239"/>
              <a:gd name="f114" fmla="val 254"/>
              <a:gd name="f115" fmla="val 232"/>
              <a:gd name="f116" fmla="val 257"/>
              <a:gd name="f117" fmla="val 234"/>
              <a:gd name="f118" fmla="val 236"/>
              <a:gd name="f119" fmla="val 240"/>
              <a:gd name="f120" fmla="val 256"/>
              <a:gd name="f121" fmla="val 253"/>
              <a:gd name="f122" fmla="val 222"/>
              <a:gd name="f123" fmla="val 175"/>
              <a:gd name="f124" fmla="val 136"/>
              <a:gd name="f125" fmla="val 188"/>
              <a:gd name="f126" fmla="val 117"/>
              <a:gd name="f127" fmla="val 102"/>
              <a:gd name="f128" fmla="val 193"/>
              <a:gd name="f129" fmla="val 195"/>
              <a:gd name="f130" fmla="val 33"/>
              <a:gd name="f131" fmla="val 1"/>
              <a:gd name="f132" fmla="val 125"/>
              <a:gd name="f133" fmla="val 32"/>
              <a:gd name="f134" fmla="val 59"/>
              <a:gd name="f135" fmla="val 63"/>
              <a:gd name="f136" fmla="val 64"/>
              <a:gd name="f137" fmla="val 51"/>
              <a:gd name="f138" fmla="val 14"/>
              <a:gd name="f139" fmla="val 178"/>
              <a:gd name="f140" fmla="val 11"/>
              <a:gd name="f141" fmla="val 12"/>
              <a:gd name="f142" fmla="val 16"/>
              <a:gd name="f143" fmla="val 258"/>
              <a:gd name="f144" fmla="+- 0 0 -90"/>
              <a:gd name="f145" fmla="*/ f3 1 251"/>
              <a:gd name="f146" fmla="*/ f4 1 264"/>
              <a:gd name="f147" fmla="val f5"/>
              <a:gd name="f148" fmla="val f6"/>
              <a:gd name="f149" fmla="val f7"/>
              <a:gd name="f150" fmla="*/ f144 f0 1"/>
              <a:gd name="f151" fmla="+- f149 0 f147"/>
              <a:gd name="f152" fmla="+- f148 0 f147"/>
              <a:gd name="f153" fmla="*/ f150 1 f2"/>
              <a:gd name="f154" fmla="*/ f152 1 251"/>
              <a:gd name="f155" fmla="*/ f151 1 264"/>
              <a:gd name="f156" fmla="*/ 23 f152 1"/>
              <a:gd name="f157" fmla="*/ 264 f151 1"/>
              <a:gd name="f158" fmla="*/ 73 f152 1"/>
              <a:gd name="f159" fmla="*/ 163 f151 1"/>
              <a:gd name="f160" fmla="*/ 66 f152 1"/>
              <a:gd name="f161" fmla="*/ 209 f151 1"/>
              <a:gd name="f162" fmla="*/ 86 f152 1"/>
              <a:gd name="f163" fmla="*/ 212 f151 1"/>
              <a:gd name="f164" fmla="*/ 88 f152 1"/>
              <a:gd name="f165" fmla="*/ 237 f151 1"/>
              <a:gd name="f166" fmla="*/ 92 f152 1"/>
              <a:gd name="f167" fmla="*/ 260 f151 1"/>
              <a:gd name="f168" fmla="*/ 108 f152 1"/>
              <a:gd name="f169" fmla="*/ 199 f151 1"/>
              <a:gd name="f170" fmla="*/ 95 f152 1"/>
              <a:gd name="f171" fmla="*/ 170 f151 1"/>
              <a:gd name="f172" fmla="*/ 93 f152 1"/>
              <a:gd name="f173" fmla="*/ 157 f151 1"/>
              <a:gd name="f174" fmla="*/ 121 f151 1"/>
              <a:gd name="f175" fmla="*/ 87 f152 1"/>
              <a:gd name="f176" fmla="*/ 65 f151 1"/>
              <a:gd name="f177" fmla="*/ 154 f152 1"/>
              <a:gd name="f178" fmla="*/ 71 f151 1"/>
              <a:gd name="f179" fmla="*/ 140 f152 1"/>
              <a:gd name="f180" fmla="*/ 52 f151 1"/>
              <a:gd name="f181" fmla="*/ 166 f152 1"/>
              <a:gd name="f182" fmla="*/ 73 f151 1"/>
              <a:gd name="f183" fmla="*/ 157 f152 1"/>
              <a:gd name="f184" fmla="*/ 122 f151 1"/>
              <a:gd name="f185" fmla="*/ 152 f152 1"/>
              <a:gd name="f186" fmla="*/ 146 f151 1"/>
              <a:gd name="f187" fmla="*/ 145 f152 1"/>
              <a:gd name="f188" fmla="*/ 191 f151 1"/>
              <a:gd name="f189" fmla="*/ 112 f152 1"/>
              <a:gd name="f190" fmla="*/ 259 f151 1"/>
              <a:gd name="f191" fmla="*/ 162 f152 1"/>
              <a:gd name="f192" fmla="*/ 230 f151 1"/>
              <a:gd name="f193" fmla="*/ 181 f152 1"/>
              <a:gd name="f194" fmla="*/ 205 f151 1"/>
              <a:gd name="f195" fmla="*/ 187 f152 1"/>
              <a:gd name="f196" fmla="*/ 208 f151 1"/>
              <a:gd name="f197" fmla="*/ 183 f152 1"/>
              <a:gd name="f198" fmla="*/ 166 f151 1"/>
              <a:gd name="f199" fmla="*/ 228 f152 1"/>
              <a:gd name="f200" fmla="*/ 215 f151 1"/>
              <a:gd name="f201" fmla="*/ 251 f151 1"/>
              <a:gd name="f202" fmla="*/ 234 f152 1"/>
              <a:gd name="f203" fmla="*/ 241 f152 1"/>
              <a:gd name="f204" fmla="*/ 253 f151 1"/>
              <a:gd name="f205" fmla="*/ 207 f152 1"/>
              <a:gd name="f206" fmla="*/ 161 f151 1"/>
              <a:gd name="f207" fmla="*/ 188 f152 1"/>
              <a:gd name="f208" fmla="*/ 117 f151 1"/>
              <a:gd name="f209" fmla="*/ 194 f152 1"/>
              <a:gd name="f210" fmla="*/ 125 f152 1"/>
              <a:gd name="f211" fmla="*/ 1 f151 1"/>
              <a:gd name="f212" fmla="*/ 59 f152 1"/>
              <a:gd name="f213" fmla="*/ 64 f152 1"/>
              <a:gd name="f214" fmla="*/ 129 f151 1"/>
              <a:gd name="f215" fmla="*/ 51 f152 1"/>
              <a:gd name="f216" fmla="*/ 11 f152 1"/>
              <a:gd name="f217" fmla="*/ 254 f151 1"/>
              <a:gd name="f218" fmla="+- f153 0 f1"/>
              <a:gd name="f219" fmla="*/ f156 1 252"/>
              <a:gd name="f220" fmla="*/ f157 1 264"/>
              <a:gd name="f221" fmla="*/ f158 1 252"/>
              <a:gd name="f222" fmla="*/ f159 1 264"/>
              <a:gd name="f223" fmla="*/ f160 1 252"/>
              <a:gd name="f224" fmla="*/ f161 1 264"/>
              <a:gd name="f225" fmla="*/ f162 1 252"/>
              <a:gd name="f226" fmla="*/ f163 1 264"/>
              <a:gd name="f227" fmla="*/ f164 1 252"/>
              <a:gd name="f228" fmla="*/ f165 1 264"/>
              <a:gd name="f229" fmla="*/ f166 1 252"/>
              <a:gd name="f230" fmla="*/ f167 1 264"/>
              <a:gd name="f231" fmla="*/ f168 1 252"/>
              <a:gd name="f232" fmla="*/ f169 1 264"/>
              <a:gd name="f233" fmla="*/ f170 1 252"/>
              <a:gd name="f234" fmla="*/ f171 1 264"/>
              <a:gd name="f235" fmla="*/ f172 1 252"/>
              <a:gd name="f236" fmla="*/ f173 1 264"/>
              <a:gd name="f237" fmla="*/ f174 1 264"/>
              <a:gd name="f238" fmla="*/ f175 1 252"/>
              <a:gd name="f239" fmla="*/ f176 1 264"/>
              <a:gd name="f240" fmla="*/ f177 1 252"/>
              <a:gd name="f241" fmla="*/ f178 1 264"/>
              <a:gd name="f242" fmla="*/ f179 1 252"/>
              <a:gd name="f243" fmla="*/ f180 1 264"/>
              <a:gd name="f244" fmla="*/ f181 1 252"/>
              <a:gd name="f245" fmla="*/ f182 1 264"/>
              <a:gd name="f246" fmla="*/ f183 1 252"/>
              <a:gd name="f247" fmla="*/ f184 1 264"/>
              <a:gd name="f248" fmla="*/ f185 1 252"/>
              <a:gd name="f249" fmla="*/ f186 1 264"/>
              <a:gd name="f250" fmla="*/ f187 1 252"/>
              <a:gd name="f251" fmla="*/ f188 1 264"/>
              <a:gd name="f252" fmla="*/ f189 1 252"/>
              <a:gd name="f253" fmla="*/ f190 1 264"/>
              <a:gd name="f254" fmla="*/ f191 1 252"/>
              <a:gd name="f255" fmla="*/ f192 1 264"/>
              <a:gd name="f256" fmla="*/ f193 1 252"/>
              <a:gd name="f257" fmla="*/ f194 1 264"/>
              <a:gd name="f258" fmla="*/ f195 1 252"/>
              <a:gd name="f259" fmla="*/ f196 1 264"/>
              <a:gd name="f260" fmla="*/ f197 1 252"/>
              <a:gd name="f261" fmla="*/ f198 1 264"/>
              <a:gd name="f262" fmla="*/ f199 1 252"/>
              <a:gd name="f263" fmla="*/ f200 1 264"/>
              <a:gd name="f264" fmla="*/ f201 1 264"/>
              <a:gd name="f265" fmla="*/ f202 1 252"/>
              <a:gd name="f266" fmla="*/ f203 1 252"/>
              <a:gd name="f267" fmla="*/ f204 1 264"/>
              <a:gd name="f268" fmla="*/ f205 1 252"/>
              <a:gd name="f269" fmla="*/ f206 1 264"/>
              <a:gd name="f270" fmla="*/ f207 1 252"/>
              <a:gd name="f271" fmla="*/ f208 1 264"/>
              <a:gd name="f272" fmla="*/ f209 1 252"/>
              <a:gd name="f273" fmla="*/ f210 1 252"/>
              <a:gd name="f274" fmla="*/ f211 1 264"/>
              <a:gd name="f275" fmla="*/ f212 1 252"/>
              <a:gd name="f276" fmla="*/ f213 1 252"/>
              <a:gd name="f277" fmla="*/ f214 1 264"/>
              <a:gd name="f278" fmla="*/ f215 1 252"/>
              <a:gd name="f279" fmla="*/ f216 1 252"/>
              <a:gd name="f280" fmla="*/ f217 1 264"/>
              <a:gd name="f281" fmla="*/ 0 1 f154"/>
              <a:gd name="f282" fmla="*/ f148 1 f154"/>
              <a:gd name="f283" fmla="*/ 0 1 f155"/>
              <a:gd name="f284" fmla="*/ f149 1 f155"/>
              <a:gd name="f285" fmla="*/ f219 1 f154"/>
              <a:gd name="f286" fmla="*/ f220 1 f155"/>
              <a:gd name="f287" fmla="*/ f221 1 f154"/>
              <a:gd name="f288" fmla="*/ f222 1 f155"/>
              <a:gd name="f289" fmla="*/ f223 1 f154"/>
              <a:gd name="f290" fmla="*/ f224 1 f155"/>
              <a:gd name="f291" fmla="*/ f225 1 f154"/>
              <a:gd name="f292" fmla="*/ f226 1 f155"/>
              <a:gd name="f293" fmla="*/ f227 1 f154"/>
              <a:gd name="f294" fmla="*/ f228 1 f155"/>
              <a:gd name="f295" fmla="*/ f229 1 f154"/>
              <a:gd name="f296" fmla="*/ f230 1 f155"/>
              <a:gd name="f297" fmla="*/ f231 1 f154"/>
              <a:gd name="f298" fmla="*/ f232 1 f155"/>
              <a:gd name="f299" fmla="*/ f233 1 f154"/>
              <a:gd name="f300" fmla="*/ f234 1 f155"/>
              <a:gd name="f301" fmla="*/ f235 1 f154"/>
              <a:gd name="f302" fmla="*/ f236 1 f155"/>
              <a:gd name="f303" fmla="*/ f237 1 f155"/>
              <a:gd name="f304" fmla="*/ f238 1 f154"/>
              <a:gd name="f305" fmla="*/ f239 1 f155"/>
              <a:gd name="f306" fmla="*/ f240 1 f154"/>
              <a:gd name="f307" fmla="*/ f241 1 f155"/>
              <a:gd name="f308" fmla="*/ f242 1 f154"/>
              <a:gd name="f309" fmla="*/ f243 1 f155"/>
              <a:gd name="f310" fmla="*/ f244 1 f154"/>
              <a:gd name="f311" fmla="*/ f245 1 f155"/>
              <a:gd name="f312" fmla="*/ f246 1 f154"/>
              <a:gd name="f313" fmla="*/ f247 1 f155"/>
              <a:gd name="f314" fmla="*/ f248 1 f154"/>
              <a:gd name="f315" fmla="*/ f249 1 f155"/>
              <a:gd name="f316" fmla="*/ f250 1 f154"/>
              <a:gd name="f317" fmla="*/ f251 1 f155"/>
              <a:gd name="f318" fmla="*/ f252 1 f154"/>
              <a:gd name="f319" fmla="*/ f253 1 f155"/>
              <a:gd name="f320" fmla="*/ f254 1 f154"/>
              <a:gd name="f321" fmla="*/ f255 1 f155"/>
              <a:gd name="f322" fmla="*/ f256 1 f154"/>
              <a:gd name="f323" fmla="*/ f257 1 f155"/>
              <a:gd name="f324" fmla="*/ f258 1 f154"/>
              <a:gd name="f325" fmla="*/ f259 1 f155"/>
              <a:gd name="f326" fmla="*/ f260 1 f154"/>
              <a:gd name="f327" fmla="*/ f261 1 f155"/>
              <a:gd name="f328" fmla="*/ f262 1 f154"/>
              <a:gd name="f329" fmla="*/ f263 1 f155"/>
              <a:gd name="f330" fmla="*/ f264 1 f155"/>
              <a:gd name="f331" fmla="*/ f265 1 f154"/>
              <a:gd name="f332" fmla="*/ f266 1 f154"/>
              <a:gd name="f333" fmla="*/ f267 1 f155"/>
              <a:gd name="f334" fmla="*/ f268 1 f154"/>
              <a:gd name="f335" fmla="*/ f269 1 f155"/>
              <a:gd name="f336" fmla="*/ f270 1 f154"/>
              <a:gd name="f337" fmla="*/ f271 1 f155"/>
              <a:gd name="f338" fmla="*/ f272 1 f154"/>
              <a:gd name="f339" fmla="*/ f273 1 f154"/>
              <a:gd name="f340" fmla="*/ f274 1 f155"/>
              <a:gd name="f341" fmla="*/ f275 1 f154"/>
              <a:gd name="f342" fmla="*/ f276 1 f154"/>
              <a:gd name="f343" fmla="*/ f277 1 f155"/>
              <a:gd name="f344" fmla="*/ f278 1 f154"/>
              <a:gd name="f345" fmla="*/ f279 1 f154"/>
              <a:gd name="f346" fmla="*/ f280 1 f155"/>
              <a:gd name="f347" fmla="*/ f281 f145 1"/>
              <a:gd name="f348" fmla="*/ f282 f145 1"/>
              <a:gd name="f349" fmla="*/ f284 f146 1"/>
              <a:gd name="f350" fmla="*/ f283 f146 1"/>
              <a:gd name="f351" fmla="*/ f285 f145 1"/>
              <a:gd name="f352" fmla="*/ f286 f146 1"/>
              <a:gd name="f353" fmla="*/ f287 f145 1"/>
              <a:gd name="f354" fmla="*/ f288 f146 1"/>
              <a:gd name="f355" fmla="*/ f289 f145 1"/>
              <a:gd name="f356" fmla="*/ f290 f146 1"/>
              <a:gd name="f357" fmla="*/ f291 f145 1"/>
              <a:gd name="f358" fmla="*/ f292 f146 1"/>
              <a:gd name="f359" fmla="*/ f293 f145 1"/>
              <a:gd name="f360" fmla="*/ f294 f146 1"/>
              <a:gd name="f361" fmla="*/ f295 f145 1"/>
              <a:gd name="f362" fmla="*/ f296 f146 1"/>
              <a:gd name="f363" fmla="*/ f297 f145 1"/>
              <a:gd name="f364" fmla="*/ f298 f146 1"/>
              <a:gd name="f365" fmla="*/ f299 f145 1"/>
              <a:gd name="f366" fmla="*/ f300 f146 1"/>
              <a:gd name="f367" fmla="*/ f301 f145 1"/>
              <a:gd name="f368" fmla="*/ f302 f146 1"/>
              <a:gd name="f369" fmla="*/ f303 f146 1"/>
              <a:gd name="f370" fmla="*/ f304 f145 1"/>
              <a:gd name="f371" fmla="*/ f305 f146 1"/>
              <a:gd name="f372" fmla="*/ f306 f145 1"/>
              <a:gd name="f373" fmla="*/ f307 f146 1"/>
              <a:gd name="f374" fmla="*/ f308 f145 1"/>
              <a:gd name="f375" fmla="*/ f309 f146 1"/>
              <a:gd name="f376" fmla="*/ f310 f145 1"/>
              <a:gd name="f377" fmla="*/ f311 f146 1"/>
              <a:gd name="f378" fmla="*/ f312 f145 1"/>
              <a:gd name="f379" fmla="*/ f313 f146 1"/>
              <a:gd name="f380" fmla="*/ f314 f145 1"/>
              <a:gd name="f381" fmla="*/ f315 f146 1"/>
              <a:gd name="f382" fmla="*/ f316 f145 1"/>
              <a:gd name="f383" fmla="*/ f317 f146 1"/>
              <a:gd name="f384" fmla="*/ f318 f145 1"/>
              <a:gd name="f385" fmla="*/ f319 f146 1"/>
              <a:gd name="f386" fmla="*/ f320 f145 1"/>
              <a:gd name="f387" fmla="*/ f321 f146 1"/>
              <a:gd name="f388" fmla="*/ f322 f145 1"/>
              <a:gd name="f389" fmla="*/ f323 f146 1"/>
              <a:gd name="f390" fmla="*/ f324 f145 1"/>
              <a:gd name="f391" fmla="*/ f325 f146 1"/>
              <a:gd name="f392" fmla="*/ f326 f145 1"/>
              <a:gd name="f393" fmla="*/ f327 f146 1"/>
              <a:gd name="f394" fmla="*/ f328 f145 1"/>
              <a:gd name="f395" fmla="*/ f329 f146 1"/>
              <a:gd name="f396" fmla="*/ f330 f146 1"/>
              <a:gd name="f397" fmla="*/ f331 f145 1"/>
              <a:gd name="f398" fmla="*/ f332 f145 1"/>
              <a:gd name="f399" fmla="*/ f333 f146 1"/>
              <a:gd name="f400" fmla="*/ f334 f145 1"/>
              <a:gd name="f401" fmla="*/ f335 f146 1"/>
              <a:gd name="f402" fmla="*/ f336 f145 1"/>
              <a:gd name="f403" fmla="*/ f337 f146 1"/>
              <a:gd name="f404" fmla="*/ f338 f145 1"/>
              <a:gd name="f405" fmla="*/ f339 f145 1"/>
              <a:gd name="f406" fmla="*/ f340 f146 1"/>
              <a:gd name="f407" fmla="*/ f341 f145 1"/>
              <a:gd name="f408" fmla="*/ f342 f145 1"/>
              <a:gd name="f409" fmla="*/ f343 f146 1"/>
              <a:gd name="f410" fmla="*/ f344 f145 1"/>
              <a:gd name="f411" fmla="*/ f345 f145 1"/>
              <a:gd name="f412" fmla="*/ f346 f146 1"/>
            </a:gdLst>
            <a:ahLst/>
            <a:cxnLst>
              <a:cxn ang="3cd4">
                <a:pos x="hc" y="t"/>
              </a:cxn>
              <a:cxn ang="0">
                <a:pos x="r" y="vc"/>
              </a:cxn>
              <a:cxn ang="cd4">
                <a:pos x="hc" y="b"/>
              </a:cxn>
              <a:cxn ang="cd2">
                <a:pos x="l" y="vc"/>
              </a:cxn>
              <a:cxn ang="f218">
                <a:pos x="f351" y="f352"/>
              </a:cxn>
              <a:cxn ang="f218">
                <a:pos x="f353" y="f354"/>
              </a:cxn>
              <a:cxn ang="f218">
                <a:pos x="f355" y="f356"/>
              </a:cxn>
              <a:cxn ang="f218">
                <a:pos x="f357" y="f358"/>
              </a:cxn>
              <a:cxn ang="f218">
                <a:pos x="f359" y="f360"/>
              </a:cxn>
              <a:cxn ang="f218">
                <a:pos x="f361" y="f362"/>
              </a:cxn>
              <a:cxn ang="f218">
                <a:pos x="f363" y="f364"/>
              </a:cxn>
              <a:cxn ang="f218">
                <a:pos x="f365" y="f366"/>
              </a:cxn>
              <a:cxn ang="f218">
                <a:pos x="f367" y="f368"/>
              </a:cxn>
              <a:cxn ang="f218">
                <a:pos x="f367" y="f369"/>
              </a:cxn>
              <a:cxn ang="f218">
                <a:pos x="f370" y="f371"/>
              </a:cxn>
              <a:cxn ang="f218">
                <a:pos x="f372" y="f373"/>
              </a:cxn>
              <a:cxn ang="f218">
                <a:pos x="f374" y="f375"/>
              </a:cxn>
              <a:cxn ang="f218">
                <a:pos x="f376" y="f377"/>
              </a:cxn>
              <a:cxn ang="f218">
                <a:pos x="f378" y="f379"/>
              </a:cxn>
              <a:cxn ang="f218">
                <a:pos x="f380" y="f381"/>
              </a:cxn>
              <a:cxn ang="f218">
                <a:pos x="f382" y="f383"/>
              </a:cxn>
              <a:cxn ang="f218">
                <a:pos x="f384" y="f385"/>
              </a:cxn>
              <a:cxn ang="f218">
                <a:pos x="f386" y="f387"/>
              </a:cxn>
              <a:cxn ang="f218">
                <a:pos x="f388" y="f389"/>
              </a:cxn>
              <a:cxn ang="f218">
                <a:pos x="f390" y="f391"/>
              </a:cxn>
              <a:cxn ang="f218">
                <a:pos x="f392" y="f393"/>
              </a:cxn>
              <a:cxn ang="f218">
                <a:pos x="f394" y="f395"/>
              </a:cxn>
              <a:cxn ang="f218">
                <a:pos x="f394" y="f396"/>
              </a:cxn>
              <a:cxn ang="f218">
                <a:pos x="f397" y="f385"/>
              </a:cxn>
              <a:cxn ang="f218">
                <a:pos x="f398" y="f399"/>
              </a:cxn>
              <a:cxn ang="f218">
                <a:pos x="f400" y="f401"/>
              </a:cxn>
              <a:cxn ang="f218">
                <a:pos x="f402" y="f403"/>
              </a:cxn>
              <a:cxn ang="f218">
                <a:pos x="f404" y="f377"/>
              </a:cxn>
              <a:cxn ang="f218">
                <a:pos x="f405" y="f406"/>
              </a:cxn>
              <a:cxn ang="f218">
                <a:pos x="f407" y="f373"/>
              </a:cxn>
              <a:cxn ang="f218">
                <a:pos x="f408" y="f409"/>
              </a:cxn>
              <a:cxn ang="f218">
                <a:pos x="f410" y="f368"/>
              </a:cxn>
              <a:cxn ang="f218">
                <a:pos x="f411" y="f412"/>
              </a:cxn>
              <a:cxn ang="f218">
                <a:pos x="f351" y="f352"/>
              </a:cxn>
            </a:cxnLst>
            <a:rect l="f347" t="f350" r="f348" b="f349"/>
            <a:pathLst>
              <a:path w="251" h="264">
                <a:moveTo>
                  <a:pt x="f8" y="f7"/>
                </a:moveTo>
                <a:cubicBezTo>
                  <a:pt x="f9" y="f10"/>
                  <a:pt x="f11" y="f12"/>
                  <a:pt x="f13" y="f14"/>
                </a:cubicBezTo>
                <a:cubicBezTo>
                  <a:pt x="f15" y="f16"/>
                  <a:pt x="f17" y="f18"/>
                  <a:pt x="f19" y="f20"/>
                </a:cubicBezTo>
                <a:cubicBezTo>
                  <a:pt x="f21" y="f22"/>
                  <a:pt x="f23" y="f24"/>
                  <a:pt x="f25" y="f26"/>
                </a:cubicBezTo>
                <a:cubicBezTo>
                  <a:pt x="f27" y="f28"/>
                  <a:pt x="f27" y="f29"/>
                  <a:pt x="f30" y="f31"/>
                </a:cubicBezTo>
                <a:cubicBezTo>
                  <a:pt x="f32" y="f33"/>
                  <a:pt x="f34" y="f35"/>
                  <a:pt x="f36" y="f37"/>
                </a:cubicBezTo>
                <a:cubicBezTo>
                  <a:pt x="f38" y="f39"/>
                  <a:pt x="f40" y="f28"/>
                  <a:pt x="f41" y="f42"/>
                </a:cubicBezTo>
                <a:cubicBezTo>
                  <a:pt x="f43" y="f44"/>
                  <a:pt x="f45" y="f2"/>
                  <a:pt x="f46" y="f47"/>
                </a:cubicBezTo>
                <a:cubicBezTo>
                  <a:pt x="f48" y="f49"/>
                  <a:pt x="f48" y="f50"/>
                  <a:pt x="f48" y="f51"/>
                </a:cubicBezTo>
                <a:cubicBezTo>
                  <a:pt x="f48" y="f52"/>
                  <a:pt x="f53" y="f54"/>
                  <a:pt x="f48" y="f55"/>
                </a:cubicBezTo>
                <a:cubicBezTo>
                  <a:pt x="f27" y="f56"/>
                  <a:pt x="f57" y="f58"/>
                  <a:pt x="f27" y="f59"/>
                </a:cubicBezTo>
                <a:cubicBezTo>
                  <a:pt x="f60" y="f61"/>
                  <a:pt x="f62" y="f17"/>
                  <a:pt x="f63" y="f15"/>
                </a:cubicBezTo>
                <a:cubicBezTo>
                  <a:pt x="f64" y="f65"/>
                  <a:pt x="f66" y="f67"/>
                  <a:pt x="f68" y="f69"/>
                </a:cubicBezTo>
                <a:cubicBezTo>
                  <a:pt x="f70" y="f71"/>
                  <a:pt x="f72" y="f67"/>
                  <a:pt x="f49" y="f13"/>
                </a:cubicBezTo>
                <a:cubicBezTo>
                  <a:pt x="f73" y="f74"/>
                  <a:pt x="f75" y="f76"/>
                  <a:pt x="f51" y="f77"/>
                </a:cubicBezTo>
                <a:cubicBezTo>
                  <a:pt x="f78" y="f79"/>
                  <a:pt x="f80" y="f81"/>
                  <a:pt x="f82" y="f83"/>
                </a:cubicBezTo>
                <a:cubicBezTo>
                  <a:pt x="f84" y="f84"/>
                  <a:pt x="f85" y="f86"/>
                  <a:pt x="f52" y="f87"/>
                </a:cubicBezTo>
                <a:cubicBezTo>
                  <a:pt x="f88" y="f89"/>
                  <a:pt x="f90" y="f91"/>
                  <a:pt x="f92" y="f93"/>
                </a:cubicBezTo>
                <a:cubicBezTo>
                  <a:pt x="f85" y="f94"/>
                  <a:pt x="f95" y="f96"/>
                  <a:pt x="f50" y="f97"/>
                </a:cubicBezTo>
                <a:cubicBezTo>
                  <a:pt x="f73" y="f28"/>
                  <a:pt x="f98" y="f89"/>
                  <a:pt x="f99" y="f100"/>
                </a:cubicBezTo>
                <a:cubicBezTo>
                  <a:pt x="f101" y="f102"/>
                  <a:pt x="f103" y="f104"/>
                  <a:pt x="f105" y="f106"/>
                </a:cubicBezTo>
                <a:cubicBezTo>
                  <a:pt x="f107" y="f18"/>
                  <a:pt x="f103" y="f2"/>
                  <a:pt x="f101" y="f49"/>
                </a:cubicBezTo>
                <a:cubicBezTo>
                  <a:pt x="f24" y="f108"/>
                  <a:pt x="f109" y="f110"/>
                  <a:pt x="f111" y="f112"/>
                </a:cubicBezTo>
                <a:cubicBezTo>
                  <a:pt x="f111" y="f109"/>
                  <a:pt x="f111" y="f113"/>
                  <a:pt x="f111" y="f6"/>
                </a:cubicBezTo>
                <a:cubicBezTo>
                  <a:pt x="f29" y="f114"/>
                  <a:pt x="f115" y="f116"/>
                  <a:pt x="f117" y="f93"/>
                </a:cubicBezTo>
                <a:cubicBezTo>
                  <a:pt x="f118" y="f116"/>
                  <a:pt x="f119" y="f120"/>
                  <a:pt x="f39" y="f121"/>
                </a:cubicBezTo>
                <a:cubicBezTo>
                  <a:pt x="f35" y="f122"/>
                  <a:pt x="f31" y="f123"/>
                  <a:pt x="f104" y="f75"/>
                </a:cubicBezTo>
                <a:cubicBezTo>
                  <a:pt x="f103" y="f95"/>
                  <a:pt x="f103" y="f124"/>
                  <a:pt x="f125" y="f126"/>
                </a:cubicBezTo>
                <a:cubicBezTo>
                  <a:pt x="f44" y="f127"/>
                  <a:pt x="f128" y="f30"/>
                  <a:pt x="f18" y="f13"/>
                </a:cubicBezTo>
                <a:cubicBezTo>
                  <a:pt x="f129" y="f130"/>
                  <a:pt x="f73" y="f131"/>
                  <a:pt x="f132" y="f131"/>
                </a:cubicBezTo>
                <a:cubicBezTo>
                  <a:pt x="f30" y="f5"/>
                  <a:pt x="f67" y="f133"/>
                  <a:pt x="f134" y="f15"/>
                </a:cubicBezTo>
                <a:cubicBezTo>
                  <a:pt x="f134" y="f74"/>
                  <a:pt x="f135" y="f60"/>
                  <a:pt x="f136" y="f62"/>
                </a:cubicBezTo>
                <a:cubicBezTo>
                  <a:pt x="f59" y="f68"/>
                  <a:pt x="f135" y="f95"/>
                  <a:pt x="f137" y="f51"/>
                </a:cubicBezTo>
                <a:cubicBezTo>
                  <a:pt x="f138" y="f139"/>
                  <a:pt x="f5" y="f89"/>
                  <a:pt x="f140" y="f114"/>
                </a:cubicBezTo>
                <a:cubicBezTo>
                  <a:pt x="f141" y="f116"/>
                  <a:pt x="f142" y="f143"/>
                  <a:pt x="f8" y="f7"/>
                </a:cubicBezTo>
                <a:close/>
              </a:path>
            </a:pathLst>
          </a:custGeom>
          <a:solidFill>
            <a:srgbClr val="00B050"/>
          </a:solidFill>
          <a:ln cap="flat">
            <a:noFill/>
            <a:prstDash val="solid"/>
          </a:ln>
        </p:spPr>
        <p:txBody>
          <a:bodyPr vert="horz" wrap="square" lIns="91440" tIns="45720" rIns="91440" bIns="45720" anchor="t"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กลุ่ม 5"/>
          <p:cNvGrpSpPr/>
          <p:nvPr/>
        </p:nvGrpSpPr>
        <p:grpSpPr>
          <a:xfrm>
            <a:off x="533401" y="910767"/>
            <a:ext cx="3086100" cy="3651311"/>
            <a:chOff x="884237" y="1516734"/>
            <a:chExt cx="6172200" cy="7302622"/>
          </a:xfrm>
        </p:grpSpPr>
        <p:grpSp>
          <p:nvGrpSpPr>
            <p:cNvPr id="5" name="กลุ่ม 4"/>
            <p:cNvGrpSpPr/>
            <p:nvPr/>
          </p:nvGrpSpPr>
          <p:grpSpPr>
            <a:xfrm>
              <a:off x="884237" y="1516734"/>
              <a:ext cx="5751224" cy="2902866"/>
              <a:chOff x="808037" y="1288134"/>
              <a:chExt cx="5751224" cy="2902866"/>
            </a:xfrm>
          </p:grpSpPr>
          <p:sp>
            <p:nvSpPr>
              <p:cNvPr id="494" name="TextBox 493"/>
              <p:cNvSpPr txBox="1"/>
              <p:nvPr/>
            </p:nvSpPr>
            <p:spPr>
              <a:xfrm>
                <a:off x="808037" y="1532660"/>
                <a:ext cx="3886200" cy="1538882"/>
              </a:xfrm>
              <a:prstGeom prst="rect">
                <a:avLst/>
              </a:prstGeom>
              <a:noFill/>
            </p:spPr>
            <p:txBody>
              <a:bodyPr wrap="square" rtlCol="0" anchor="t">
                <a:spAutoFit/>
              </a:bodyPr>
              <a:lstStyle/>
              <a:p>
                <a:pPr algn="r"/>
                <a:r>
                  <a:rPr lang="fa-IR" sz="4400" dirty="0">
                    <a:latin typeface="Lato Black" pitchFamily="34" charset="0"/>
                    <a:ea typeface="Lato Black" pitchFamily="34" charset="0"/>
                    <a:cs typeface="Lato Black" pitchFamily="34" charset="0"/>
                  </a:rPr>
                  <a:t>نمادها</a:t>
                </a:r>
                <a:endParaRPr lang="en-US" sz="4400" dirty="0">
                  <a:latin typeface="Lato Black" pitchFamily="34" charset="0"/>
                  <a:ea typeface="Lato Black" pitchFamily="34" charset="0"/>
                  <a:cs typeface="Lato Black" pitchFamily="34" charset="0"/>
                </a:endParaRPr>
              </a:p>
            </p:txBody>
          </p:sp>
          <p:grpSp>
            <p:nvGrpSpPr>
              <p:cNvPr id="18" name="กลุ่ม 17"/>
              <p:cNvGrpSpPr/>
              <p:nvPr/>
            </p:nvGrpSpPr>
            <p:grpSpPr>
              <a:xfrm>
                <a:off x="3656395" y="1288134"/>
                <a:ext cx="2902866" cy="2902866"/>
                <a:chOff x="13526171" y="7470804"/>
                <a:chExt cx="2902866" cy="2902866"/>
              </a:xfrm>
              <a:solidFill>
                <a:schemeClr val="tx1"/>
              </a:solidFill>
            </p:grpSpPr>
            <p:sp>
              <p:nvSpPr>
                <p:cNvPr id="498" name="Rectangle 35"/>
                <p:cNvSpPr/>
                <p:nvPr/>
              </p:nvSpPr>
              <p:spPr>
                <a:xfrm rot="16200000">
                  <a:off x="14507630" y="8851545"/>
                  <a:ext cx="2902866" cy="141383"/>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45669" tIns="22836" rIns="45669" bIns="22836" anchor="ctr"/>
                <a:lstStyle/>
                <a:p>
                  <a:pPr algn="ctr" defTabSz="543709">
                    <a:defRPr/>
                  </a:pPr>
                  <a:endParaRPr lang="en-US" sz="700" dirty="0">
                    <a:solidFill>
                      <a:schemeClr val="tx1"/>
                    </a:solidFill>
                    <a:latin typeface="Open Sans Light"/>
                  </a:endParaRPr>
                </a:p>
              </p:txBody>
            </p:sp>
            <p:sp>
              <p:nvSpPr>
                <p:cNvPr id="499" name="Rectangle 35"/>
                <p:cNvSpPr/>
                <p:nvPr/>
              </p:nvSpPr>
              <p:spPr>
                <a:xfrm>
                  <a:off x="13526171" y="9528204"/>
                  <a:ext cx="2902866" cy="141383"/>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45669" tIns="22836" rIns="45669" bIns="22836" anchor="ctr"/>
                <a:lstStyle/>
                <a:p>
                  <a:pPr algn="ctr" defTabSz="543709">
                    <a:defRPr/>
                  </a:pPr>
                  <a:endParaRPr lang="en-US" sz="700" dirty="0">
                    <a:solidFill>
                      <a:schemeClr val="tx1"/>
                    </a:solidFill>
                    <a:latin typeface="Open Sans Light"/>
                  </a:endParaRPr>
                </a:p>
              </p:txBody>
            </p:sp>
          </p:grpSp>
        </p:grpSp>
        <p:grpSp>
          <p:nvGrpSpPr>
            <p:cNvPr id="4" name="กลุ่ม 3"/>
            <p:cNvGrpSpPr/>
            <p:nvPr/>
          </p:nvGrpSpPr>
          <p:grpSpPr>
            <a:xfrm>
              <a:off x="1112837" y="6062993"/>
              <a:ext cx="5943600" cy="2756363"/>
              <a:chOff x="960437" y="4996193"/>
              <a:chExt cx="5943600" cy="2756363"/>
            </a:xfrm>
          </p:grpSpPr>
          <p:sp>
            <p:nvSpPr>
              <p:cNvPr id="273" name="Title 20"/>
              <p:cNvSpPr txBox="1">
                <a:spLocks/>
              </p:cNvSpPr>
              <p:nvPr/>
            </p:nvSpPr>
            <p:spPr bwMode="auto">
              <a:xfrm>
                <a:off x="960437" y="7080692"/>
                <a:ext cx="5943600" cy="671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27" tIns="60963" rIns="121927" bIns="60963" anchor="ctr">
                <a:spAutoFit/>
              </a:bodyPr>
              <a:lstStyle>
                <a:lvl1pPr defTabSz="457200">
                  <a:defRPr sz="4300">
                    <a:solidFill>
                      <a:schemeClr val="tx1"/>
                    </a:solidFill>
                    <a:latin typeface="Calibri" pitchFamily="34" charset="0"/>
                    <a:ea typeface="MS PGothic" pitchFamily="34" charset="-128"/>
                  </a:defRPr>
                </a:lvl1pPr>
                <a:lvl2pPr marL="742950" indent="-285750" defTabSz="457200">
                  <a:defRPr sz="4300">
                    <a:solidFill>
                      <a:schemeClr val="tx1"/>
                    </a:solidFill>
                    <a:latin typeface="Calibri" pitchFamily="34" charset="0"/>
                    <a:ea typeface="MS PGothic" pitchFamily="34" charset="-128"/>
                  </a:defRPr>
                </a:lvl2pPr>
                <a:lvl3pPr marL="1143000" indent="-228600" defTabSz="457200">
                  <a:defRPr sz="4300">
                    <a:solidFill>
                      <a:schemeClr val="tx1"/>
                    </a:solidFill>
                    <a:latin typeface="Calibri" pitchFamily="34" charset="0"/>
                    <a:ea typeface="MS PGothic" pitchFamily="34" charset="-128"/>
                  </a:defRPr>
                </a:lvl3pPr>
                <a:lvl4pPr marL="1600200" indent="-228600" defTabSz="457200">
                  <a:defRPr sz="4300">
                    <a:solidFill>
                      <a:schemeClr val="tx1"/>
                    </a:solidFill>
                    <a:latin typeface="Calibri" pitchFamily="34" charset="0"/>
                    <a:ea typeface="MS PGothic" pitchFamily="34" charset="-128"/>
                  </a:defRPr>
                </a:lvl4pPr>
                <a:lvl5pPr marL="2057400" indent="-228600" defTabSz="457200">
                  <a:defRPr sz="4300">
                    <a:solidFill>
                      <a:schemeClr val="tx1"/>
                    </a:solidFill>
                    <a:latin typeface="Calibri" pitchFamily="34" charset="0"/>
                    <a:ea typeface="MS PGothic" pitchFamily="34" charset="-128"/>
                  </a:defRPr>
                </a:lvl5pPr>
                <a:lvl6pPr marL="2514600" indent="-228600" defTabSz="457200" fontAlgn="base">
                  <a:spcBef>
                    <a:spcPct val="0"/>
                  </a:spcBef>
                  <a:spcAft>
                    <a:spcPct val="0"/>
                  </a:spcAft>
                  <a:defRPr sz="4300">
                    <a:solidFill>
                      <a:schemeClr val="tx1"/>
                    </a:solidFill>
                    <a:latin typeface="Calibri" pitchFamily="34" charset="0"/>
                    <a:ea typeface="MS PGothic" pitchFamily="34" charset="-128"/>
                  </a:defRPr>
                </a:lvl6pPr>
                <a:lvl7pPr marL="2971800" indent="-228600" defTabSz="457200" fontAlgn="base">
                  <a:spcBef>
                    <a:spcPct val="0"/>
                  </a:spcBef>
                  <a:spcAft>
                    <a:spcPct val="0"/>
                  </a:spcAft>
                  <a:defRPr sz="4300">
                    <a:solidFill>
                      <a:schemeClr val="tx1"/>
                    </a:solidFill>
                    <a:latin typeface="Calibri" pitchFamily="34" charset="0"/>
                    <a:ea typeface="MS PGothic" pitchFamily="34" charset="-128"/>
                  </a:defRPr>
                </a:lvl7pPr>
                <a:lvl8pPr marL="3429000" indent="-228600" defTabSz="457200" fontAlgn="base">
                  <a:spcBef>
                    <a:spcPct val="0"/>
                  </a:spcBef>
                  <a:spcAft>
                    <a:spcPct val="0"/>
                  </a:spcAft>
                  <a:defRPr sz="4300">
                    <a:solidFill>
                      <a:schemeClr val="tx1"/>
                    </a:solidFill>
                    <a:latin typeface="Calibri" pitchFamily="34" charset="0"/>
                    <a:ea typeface="MS PGothic" pitchFamily="34" charset="-128"/>
                  </a:defRPr>
                </a:lvl8pPr>
                <a:lvl9pPr marL="3886200" indent="-228600" defTabSz="457200" fontAlgn="base">
                  <a:spcBef>
                    <a:spcPct val="0"/>
                  </a:spcBef>
                  <a:spcAft>
                    <a:spcPct val="0"/>
                  </a:spcAft>
                  <a:defRPr sz="4300">
                    <a:solidFill>
                      <a:schemeClr val="tx1"/>
                    </a:solidFill>
                    <a:latin typeface="Calibri" pitchFamily="34" charset="0"/>
                    <a:ea typeface="MS PGothic" pitchFamily="34" charset="-128"/>
                  </a:defRPr>
                </a:lvl9pPr>
              </a:lstStyle>
              <a:p>
                <a:pPr algn="thaiDist" rtl="1">
                  <a:lnSpc>
                    <a:spcPct val="130000"/>
                  </a:lnSpc>
                </a:pPr>
                <a:endParaRPr lang="en-US" sz="1200" dirty="0">
                  <a:latin typeface="Lato" pitchFamily="34" charset="0"/>
                  <a:ea typeface="Lato" pitchFamily="34" charset="0"/>
                  <a:cs typeface="B Nazanin" panose="00000700000000000000" pitchFamily="2" charset="-78"/>
                </a:endParaRPr>
              </a:p>
            </p:txBody>
          </p:sp>
          <p:sp>
            <p:nvSpPr>
              <p:cNvPr id="274" name="TextBox 273"/>
              <p:cNvSpPr txBox="1"/>
              <p:nvPr/>
            </p:nvSpPr>
            <p:spPr>
              <a:xfrm>
                <a:off x="1119403" y="4996193"/>
                <a:ext cx="5022024" cy="738664"/>
              </a:xfrm>
              <a:prstGeom prst="rect">
                <a:avLst/>
              </a:prstGeom>
              <a:noFill/>
            </p:spPr>
            <p:txBody>
              <a:bodyPr wrap="square" rtlCol="0">
                <a:spAutoFit/>
              </a:bodyPr>
              <a:lstStyle/>
              <a:p>
                <a:r>
                  <a:rPr lang="fa-IR" b="1" dirty="0">
                    <a:latin typeface="Lato Black" charset="0"/>
                    <a:ea typeface="Lato Black" charset="0"/>
                    <a:cs typeface="Lato Black" charset="0"/>
                  </a:rPr>
                  <a:t>مجموعه آیکون های اجتماعی</a:t>
                </a:r>
                <a:endParaRPr lang="en-US" b="1" dirty="0">
                  <a:latin typeface="Lato Black" charset="0"/>
                  <a:ea typeface="Lato Black" charset="0"/>
                  <a:cs typeface="Lato Black" charset="0"/>
                </a:endParaRPr>
              </a:p>
            </p:txBody>
          </p:sp>
        </p:grpSp>
      </p:grpSp>
      <p:grpSp>
        <p:nvGrpSpPr>
          <p:cNvPr id="661" name="กลุ่ม 660"/>
          <p:cNvGrpSpPr/>
          <p:nvPr/>
        </p:nvGrpSpPr>
        <p:grpSpPr>
          <a:xfrm>
            <a:off x="4914901" y="1052513"/>
            <a:ext cx="658019" cy="650875"/>
            <a:chOff x="9799638" y="2105025"/>
            <a:chExt cx="1316037" cy="1301750"/>
          </a:xfrm>
        </p:grpSpPr>
        <p:sp>
          <p:nvSpPr>
            <p:cNvPr id="12" name="Oval 6"/>
            <p:cNvSpPr>
              <a:spLocks noChangeArrowheads="1"/>
            </p:cNvSpPr>
            <p:nvPr/>
          </p:nvSpPr>
          <p:spPr bwMode="auto">
            <a:xfrm>
              <a:off x="9799638" y="2105025"/>
              <a:ext cx="1316037" cy="1301750"/>
            </a:xfrm>
            <a:prstGeom prst="ellipse">
              <a:avLst/>
            </a:prstGeom>
            <a:solidFill>
              <a:srgbClr val="4F76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13" name="Freeform 7"/>
            <p:cNvSpPr>
              <a:spLocks/>
            </p:cNvSpPr>
            <p:nvPr/>
          </p:nvSpPr>
          <p:spPr bwMode="auto">
            <a:xfrm>
              <a:off x="10304463" y="2473325"/>
              <a:ext cx="290512" cy="565150"/>
            </a:xfrm>
            <a:custGeom>
              <a:avLst/>
              <a:gdLst>
                <a:gd name="T0" fmla="*/ 16 w 19"/>
                <a:gd name="T1" fmla="*/ 6 h 37"/>
                <a:gd name="T2" fmla="*/ 19 w 19"/>
                <a:gd name="T3" fmla="*/ 6 h 37"/>
                <a:gd name="T4" fmla="*/ 19 w 19"/>
                <a:gd name="T5" fmla="*/ 6 h 37"/>
                <a:gd name="T6" fmla="*/ 19 w 19"/>
                <a:gd name="T7" fmla="*/ 0 h 37"/>
                <a:gd name="T8" fmla="*/ 18 w 19"/>
                <a:gd name="T9" fmla="*/ 0 h 37"/>
                <a:gd name="T10" fmla="*/ 14 w 19"/>
                <a:gd name="T11" fmla="*/ 0 h 37"/>
                <a:gd name="T12" fmla="*/ 9 w 19"/>
                <a:gd name="T13" fmla="*/ 2 h 37"/>
                <a:gd name="T14" fmla="*/ 6 w 19"/>
                <a:gd name="T15" fmla="*/ 7 h 37"/>
                <a:gd name="T16" fmla="*/ 6 w 19"/>
                <a:gd name="T17" fmla="*/ 9 h 37"/>
                <a:gd name="T18" fmla="*/ 6 w 19"/>
                <a:gd name="T19" fmla="*/ 13 h 37"/>
                <a:gd name="T20" fmla="*/ 6 w 19"/>
                <a:gd name="T21" fmla="*/ 14 h 37"/>
                <a:gd name="T22" fmla="*/ 0 w 19"/>
                <a:gd name="T23" fmla="*/ 14 h 37"/>
                <a:gd name="T24" fmla="*/ 0 w 19"/>
                <a:gd name="T25" fmla="*/ 20 h 37"/>
                <a:gd name="T26" fmla="*/ 6 w 19"/>
                <a:gd name="T27" fmla="*/ 20 h 37"/>
                <a:gd name="T28" fmla="*/ 6 w 19"/>
                <a:gd name="T29" fmla="*/ 37 h 37"/>
                <a:gd name="T30" fmla="*/ 13 w 19"/>
                <a:gd name="T31" fmla="*/ 37 h 37"/>
                <a:gd name="T32" fmla="*/ 13 w 19"/>
                <a:gd name="T33" fmla="*/ 20 h 37"/>
                <a:gd name="T34" fmla="*/ 18 w 19"/>
                <a:gd name="T35" fmla="*/ 20 h 37"/>
                <a:gd name="T36" fmla="*/ 19 w 19"/>
                <a:gd name="T37" fmla="*/ 14 h 37"/>
                <a:gd name="T38" fmla="*/ 18 w 19"/>
                <a:gd name="T39" fmla="*/ 14 h 37"/>
                <a:gd name="T40" fmla="*/ 13 w 19"/>
                <a:gd name="T41" fmla="*/ 14 h 37"/>
                <a:gd name="T42" fmla="*/ 13 w 19"/>
                <a:gd name="T43" fmla="*/ 9 h 37"/>
                <a:gd name="T44" fmla="*/ 16 w 19"/>
                <a:gd name="T45"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 h="37">
                  <a:moveTo>
                    <a:pt x="16" y="6"/>
                  </a:moveTo>
                  <a:cubicBezTo>
                    <a:pt x="17" y="6"/>
                    <a:pt x="18" y="6"/>
                    <a:pt x="19" y="6"/>
                  </a:cubicBezTo>
                  <a:cubicBezTo>
                    <a:pt x="19" y="6"/>
                    <a:pt x="19" y="6"/>
                    <a:pt x="19" y="6"/>
                  </a:cubicBezTo>
                  <a:cubicBezTo>
                    <a:pt x="19" y="0"/>
                    <a:pt x="19" y="0"/>
                    <a:pt x="19" y="0"/>
                  </a:cubicBezTo>
                  <a:cubicBezTo>
                    <a:pt x="19" y="0"/>
                    <a:pt x="18" y="0"/>
                    <a:pt x="18" y="0"/>
                  </a:cubicBezTo>
                  <a:cubicBezTo>
                    <a:pt x="16" y="0"/>
                    <a:pt x="15" y="0"/>
                    <a:pt x="14" y="0"/>
                  </a:cubicBezTo>
                  <a:cubicBezTo>
                    <a:pt x="12" y="0"/>
                    <a:pt x="10" y="1"/>
                    <a:pt x="9" y="2"/>
                  </a:cubicBezTo>
                  <a:cubicBezTo>
                    <a:pt x="7" y="3"/>
                    <a:pt x="6" y="5"/>
                    <a:pt x="6" y="7"/>
                  </a:cubicBezTo>
                  <a:cubicBezTo>
                    <a:pt x="6" y="8"/>
                    <a:pt x="6" y="8"/>
                    <a:pt x="6" y="9"/>
                  </a:cubicBezTo>
                  <a:cubicBezTo>
                    <a:pt x="6" y="11"/>
                    <a:pt x="6" y="12"/>
                    <a:pt x="6" y="13"/>
                  </a:cubicBezTo>
                  <a:cubicBezTo>
                    <a:pt x="6" y="14"/>
                    <a:pt x="6" y="14"/>
                    <a:pt x="6" y="14"/>
                  </a:cubicBezTo>
                  <a:cubicBezTo>
                    <a:pt x="0" y="14"/>
                    <a:pt x="0" y="14"/>
                    <a:pt x="0" y="14"/>
                  </a:cubicBezTo>
                  <a:cubicBezTo>
                    <a:pt x="0" y="20"/>
                    <a:pt x="0" y="20"/>
                    <a:pt x="0" y="20"/>
                  </a:cubicBezTo>
                  <a:cubicBezTo>
                    <a:pt x="6" y="20"/>
                    <a:pt x="6" y="20"/>
                    <a:pt x="6" y="20"/>
                  </a:cubicBezTo>
                  <a:cubicBezTo>
                    <a:pt x="6" y="37"/>
                    <a:pt x="6" y="37"/>
                    <a:pt x="6" y="37"/>
                  </a:cubicBezTo>
                  <a:cubicBezTo>
                    <a:pt x="13" y="37"/>
                    <a:pt x="13" y="37"/>
                    <a:pt x="13" y="37"/>
                  </a:cubicBezTo>
                  <a:cubicBezTo>
                    <a:pt x="13" y="20"/>
                    <a:pt x="13" y="20"/>
                    <a:pt x="13" y="20"/>
                  </a:cubicBezTo>
                  <a:cubicBezTo>
                    <a:pt x="18" y="20"/>
                    <a:pt x="18" y="20"/>
                    <a:pt x="18" y="20"/>
                  </a:cubicBezTo>
                  <a:cubicBezTo>
                    <a:pt x="19" y="18"/>
                    <a:pt x="19" y="16"/>
                    <a:pt x="19" y="14"/>
                  </a:cubicBezTo>
                  <a:cubicBezTo>
                    <a:pt x="19" y="14"/>
                    <a:pt x="18" y="14"/>
                    <a:pt x="18" y="14"/>
                  </a:cubicBezTo>
                  <a:cubicBezTo>
                    <a:pt x="16" y="14"/>
                    <a:pt x="13" y="14"/>
                    <a:pt x="13" y="14"/>
                  </a:cubicBezTo>
                  <a:cubicBezTo>
                    <a:pt x="13" y="14"/>
                    <a:pt x="13" y="10"/>
                    <a:pt x="13" y="9"/>
                  </a:cubicBezTo>
                  <a:cubicBezTo>
                    <a:pt x="13" y="7"/>
                    <a:pt x="14" y="6"/>
                    <a:pt x="16"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grpSp>
      <p:grpSp>
        <p:nvGrpSpPr>
          <p:cNvPr id="662" name="กลุ่ม 661"/>
          <p:cNvGrpSpPr/>
          <p:nvPr/>
        </p:nvGrpSpPr>
        <p:grpSpPr>
          <a:xfrm>
            <a:off x="5963445" y="1052513"/>
            <a:ext cx="658812" cy="650875"/>
            <a:chOff x="11896725" y="2105025"/>
            <a:chExt cx="1317625" cy="1301750"/>
          </a:xfrm>
        </p:grpSpPr>
        <p:sp>
          <p:nvSpPr>
            <p:cNvPr id="14" name="Oval 8"/>
            <p:cNvSpPr>
              <a:spLocks noChangeArrowheads="1"/>
            </p:cNvSpPr>
            <p:nvPr/>
          </p:nvSpPr>
          <p:spPr bwMode="auto">
            <a:xfrm>
              <a:off x="11896725" y="2105025"/>
              <a:ext cx="1317625" cy="1301750"/>
            </a:xfrm>
            <a:prstGeom prst="ellipse">
              <a:avLst/>
            </a:prstGeom>
            <a:solidFill>
              <a:srgbClr val="34C4F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15" name="Freeform 9"/>
            <p:cNvSpPr>
              <a:spLocks/>
            </p:cNvSpPr>
            <p:nvPr/>
          </p:nvSpPr>
          <p:spPr bwMode="auto">
            <a:xfrm>
              <a:off x="12279313" y="2519363"/>
              <a:ext cx="582612" cy="474663"/>
            </a:xfrm>
            <a:custGeom>
              <a:avLst/>
              <a:gdLst>
                <a:gd name="T0" fmla="*/ 11 w 38"/>
                <a:gd name="T1" fmla="*/ 24 h 31"/>
                <a:gd name="T2" fmla="*/ 4 w 38"/>
                <a:gd name="T3" fmla="*/ 19 h 31"/>
                <a:gd name="T4" fmla="*/ 8 w 38"/>
                <a:gd name="T5" fmla="*/ 19 h 31"/>
                <a:gd name="T6" fmla="*/ 8 w 38"/>
                <a:gd name="T7" fmla="*/ 19 h 31"/>
                <a:gd name="T8" fmla="*/ 3 w 38"/>
                <a:gd name="T9" fmla="*/ 15 h 31"/>
                <a:gd name="T10" fmla="*/ 1 w 38"/>
                <a:gd name="T11" fmla="*/ 11 h 31"/>
                <a:gd name="T12" fmla="*/ 5 w 38"/>
                <a:gd name="T13" fmla="*/ 12 h 31"/>
                <a:gd name="T14" fmla="*/ 2 w 38"/>
                <a:gd name="T15" fmla="*/ 7 h 31"/>
                <a:gd name="T16" fmla="*/ 3 w 38"/>
                <a:gd name="T17" fmla="*/ 2 h 31"/>
                <a:gd name="T18" fmla="*/ 19 w 38"/>
                <a:gd name="T19" fmla="*/ 10 h 31"/>
                <a:gd name="T20" fmla="*/ 18 w 38"/>
                <a:gd name="T21" fmla="*/ 9 h 31"/>
                <a:gd name="T22" fmla="*/ 20 w 38"/>
                <a:gd name="T23" fmla="*/ 4 h 31"/>
                <a:gd name="T24" fmla="*/ 25 w 38"/>
                <a:gd name="T25" fmla="*/ 0 h 31"/>
                <a:gd name="T26" fmla="*/ 32 w 38"/>
                <a:gd name="T27" fmla="*/ 2 h 31"/>
                <a:gd name="T28" fmla="*/ 32 w 38"/>
                <a:gd name="T29" fmla="*/ 3 h 31"/>
                <a:gd name="T30" fmla="*/ 37 w 38"/>
                <a:gd name="T31" fmla="*/ 1 h 31"/>
                <a:gd name="T32" fmla="*/ 37 w 38"/>
                <a:gd name="T33" fmla="*/ 1 h 31"/>
                <a:gd name="T34" fmla="*/ 37 w 38"/>
                <a:gd name="T35" fmla="*/ 1 h 31"/>
                <a:gd name="T36" fmla="*/ 33 w 38"/>
                <a:gd name="T37" fmla="*/ 5 h 31"/>
                <a:gd name="T38" fmla="*/ 38 w 38"/>
                <a:gd name="T39" fmla="*/ 4 h 31"/>
                <a:gd name="T40" fmla="*/ 38 w 38"/>
                <a:gd name="T41" fmla="*/ 4 h 31"/>
                <a:gd name="T42" fmla="*/ 37 w 38"/>
                <a:gd name="T43" fmla="*/ 5 h 31"/>
                <a:gd name="T44" fmla="*/ 34 w 38"/>
                <a:gd name="T45" fmla="*/ 8 h 31"/>
                <a:gd name="T46" fmla="*/ 34 w 38"/>
                <a:gd name="T47" fmla="*/ 8 h 31"/>
                <a:gd name="T48" fmla="*/ 34 w 38"/>
                <a:gd name="T49" fmla="*/ 11 h 31"/>
                <a:gd name="T50" fmla="*/ 32 w 38"/>
                <a:gd name="T51" fmla="*/ 18 h 31"/>
                <a:gd name="T52" fmla="*/ 28 w 38"/>
                <a:gd name="T53" fmla="*/ 25 h 31"/>
                <a:gd name="T54" fmla="*/ 17 w 38"/>
                <a:gd name="T55" fmla="*/ 30 h 31"/>
                <a:gd name="T56" fmla="*/ 13 w 38"/>
                <a:gd name="T57" fmla="*/ 31 h 31"/>
                <a:gd name="T58" fmla="*/ 0 w 38"/>
                <a:gd name="T59" fmla="*/ 28 h 31"/>
                <a:gd name="T60" fmla="*/ 0 w 38"/>
                <a:gd name="T61" fmla="*/ 28 h 31"/>
                <a:gd name="T62" fmla="*/ 8 w 38"/>
                <a:gd name="T63" fmla="*/ 26 h 31"/>
                <a:gd name="T64" fmla="*/ 11 w 38"/>
                <a:gd name="T65" fmla="*/ 2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8" h="31">
                  <a:moveTo>
                    <a:pt x="11" y="24"/>
                  </a:moveTo>
                  <a:cubicBezTo>
                    <a:pt x="7" y="24"/>
                    <a:pt x="5" y="21"/>
                    <a:pt x="4" y="19"/>
                  </a:cubicBezTo>
                  <a:cubicBezTo>
                    <a:pt x="5" y="19"/>
                    <a:pt x="6" y="19"/>
                    <a:pt x="8" y="19"/>
                  </a:cubicBezTo>
                  <a:cubicBezTo>
                    <a:pt x="8" y="19"/>
                    <a:pt x="8" y="19"/>
                    <a:pt x="8" y="19"/>
                  </a:cubicBezTo>
                  <a:cubicBezTo>
                    <a:pt x="5" y="18"/>
                    <a:pt x="4" y="17"/>
                    <a:pt x="3" y="15"/>
                  </a:cubicBezTo>
                  <a:cubicBezTo>
                    <a:pt x="2" y="14"/>
                    <a:pt x="1" y="13"/>
                    <a:pt x="1" y="11"/>
                  </a:cubicBezTo>
                  <a:cubicBezTo>
                    <a:pt x="3" y="12"/>
                    <a:pt x="4" y="12"/>
                    <a:pt x="5" y="12"/>
                  </a:cubicBezTo>
                  <a:cubicBezTo>
                    <a:pt x="3" y="11"/>
                    <a:pt x="2" y="9"/>
                    <a:pt x="2" y="7"/>
                  </a:cubicBezTo>
                  <a:cubicBezTo>
                    <a:pt x="1" y="5"/>
                    <a:pt x="2" y="3"/>
                    <a:pt x="3" y="2"/>
                  </a:cubicBezTo>
                  <a:cubicBezTo>
                    <a:pt x="7" y="7"/>
                    <a:pt x="12" y="9"/>
                    <a:pt x="19" y="10"/>
                  </a:cubicBezTo>
                  <a:cubicBezTo>
                    <a:pt x="19" y="9"/>
                    <a:pt x="18" y="9"/>
                    <a:pt x="18" y="9"/>
                  </a:cubicBezTo>
                  <a:cubicBezTo>
                    <a:pt x="18" y="7"/>
                    <a:pt x="19" y="5"/>
                    <a:pt x="20" y="4"/>
                  </a:cubicBezTo>
                  <a:cubicBezTo>
                    <a:pt x="21" y="2"/>
                    <a:pt x="23" y="1"/>
                    <a:pt x="25" y="0"/>
                  </a:cubicBezTo>
                  <a:cubicBezTo>
                    <a:pt x="27" y="0"/>
                    <a:pt x="30" y="1"/>
                    <a:pt x="32" y="2"/>
                  </a:cubicBezTo>
                  <a:cubicBezTo>
                    <a:pt x="32" y="3"/>
                    <a:pt x="32" y="3"/>
                    <a:pt x="32" y="3"/>
                  </a:cubicBezTo>
                  <a:cubicBezTo>
                    <a:pt x="34" y="2"/>
                    <a:pt x="35" y="2"/>
                    <a:pt x="37" y="1"/>
                  </a:cubicBezTo>
                  <a:cubicBezTo>
                    <a:pt x="37" y="1"/>
                    <a:pt x="37" y="1"/>
                    <a:pt x="37" y="1"/>
                  </a:cubicBezTo>
                  <a:cubicBezTo>
                    <a:pt x="37" y="1"/>
                    <a:pt x="37" y="1"/>
                    <a:pt x="37" y="1"/>
                  </a:cubicBezTo>
                  <a:cubicBezTo>
                    <a:pt x="36" y="3"/>
                    <a:pt x="35" y="4"/>
                    <a:pt x="33" y="5"/>
                  </a:cubicBezTo>
                  <a:cubicBezTo>
                    <a:pt x="35" y="5"/>
                    <a:pt x="36" y="4"/>
                    <a:pt x="38" y="4"/>
                  </a:cubicBezTo>
                  <a:cubicBezTo>
                    <a:pt x="38" y="4"/>
                    <a:pt x="38" y="4"/>
                    <a:pt x="38" y="4"/>
                  </a:cubicBezTo>
                  <a:cubicBezTo>
                    <a:pt x="37" y="4"/>
                    <a:pt x="37" y="5"/>
                    <a:pt x="37" y="5"/>
                  </a:cubicBezTo>
                  <a:cubicBezTo>
                    <a:pt x="36" y="6"/>
                    <a:pt x="35" y="7"/>
                    <a:pt x="34" y="8"/>
                  </a:cubicBezTo>
                  <a:cubicBezTo>
                    <a:pt x="34" y="8"/>
                    <a:pt x="34" y="8"/>
                    <a:pt x="34" y="8"/>
                  </a:cubicBezTo>
                  <a:cubicBezTo>
                    <a:pt x="34" y="9"/>
                    <a:pt x="34" y="10"/>
                    <a:pt x="34" y="11"/>
                  </a:cubicBezTo>
                  <a:cubicBezTo>
                    <a:pt x="33" y="14"/>
                    <a:pt x="33" y="16"/>
                    <a:pt x="32" y="18"/>
                  </a:cubicBezTo>
                  <a:cubicBezTo>
                    <a:pt x="31" y="21"/>
                    <a:pt x="29" y="23"/>
                    <a:pt x="28" y="25"/>
                  </a:cubicBezTo>
                  <a:cubicBezTo>
                    <a:pt x="25" y="28"/>
                    <a:pt x="21" y="30"/>
                    <a:pt x="17" y="30"/>
                  </a:cubicBezTo>
                  <a:cubicBezTo>
                    <a:pt x="15" y="31"/>
                    <a:pt x="14" y="31"/>
                    <a:pt x="13" y="31"/>
                  </a:cubicBezTo>
                  <a:cubicBezTo>
                    <a:pt x="8" y="31"/>
                    <a:pt x="4" y="30"/>
                    <a:pt x="0" y="28"/>
                  </a:cubicBezTo>
                  <a:cubicBezTo>
                    <a:pt x="0" y="28"/>
                    <a:pt x="0" y="28"/>
                    <a:pt x="0" y="28"/>
                  </a:cubicBezTo>
                  <a:cubicBezTo>
                    <a:pt x="3" y="28"/>
                    <a:pt x="5" y="27"/>
                    <a:pt x="8" y="26"/>
                  </a:cubicBezTo>
                  <a:cubicBezTo>
                    <a:pt x="9" y="26"/>
                    <a:pt x="10" y="25"/>
                    <a:pt x="11"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grpSp>
      <p:grpSp>
        <p:nvGrpSpPr>
          <p:cNvPr id="2086" name="กลุ่ม 2085"/>
          <p:cNvGrpSpPr/>
          <p:nvPr/>
        </p:nvGrpSpPr>
        <p:grpSpPr>
          <a:xfrm>
            <a:off x="7012781" y="3969545"/>
            <a:ext cx="658019" cy="658812"/>
            <a:chOff x="13995400" y="7939088"/>
            <a:chExt cx="1316037" cy="1317625"/>
          </a:xfrm>
        </p:grpSpPr>
        <p:sp>
          <p:nvSpPr>
            <p:cNvPr id="16" name="Oval 10"/>
            <p:cNvSpPr>
              <a:spLocks noChangeArrowheads="1"/>
            </p:cNvSpPr>
            <p:nvPr/>
          </p:nvSpPr>
          <p:spPr bwMode="auto">
            <a:xfrm>
              <a:off x="13995400" y="7939088"/>
              <a:ext cx="1316037" cy="1317625"/>
            </a:xfrm>
            <a:prstGeom prst="ellipse">
              <a:avLst/>
            </a:prstGeom>
            <a:solidFill>
              <a:srgbClr val="EF3F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20" name="Freeform 11"/>
            <p:cNvSpPr>
              <a:spLocks noEditPoints="1"/>
            </p:cNvSpPr>
            <p:nvPr/>
          </p:nvSpPr>
          <p:spPr bwMode="auto">
            <a:xfrm>
              <a:off x="14484350" y="8307388"/>
              <a:ext cx="306387" cy="214313"/>
            </a:xfrm>
            <a:custGeom>
              <a:avLst/>
              <a:gdLst>
                <a:gd name="T0" fmla="*/ 8 w 20"/>
                <a:gd name="T1" fmla="*/ 0 h 14"/>
                <a:gd name="T2" fmla="*/ 5 w 20"/>
                <a:gd name="T3" fmla="*/ 0 h 14"/>
                <a:gd name="T4" fmla="*/ 4 w 20"/>
                <a:gd name="T5" fmla="*/ 5 h 14"/>
                <a:gd name="T6" fmla="*/ 3 w 20"/>
                <a:gd name="T7" fmla="*/ 0 h 14"/>
                <a:gd name="T8" fmla="*/ 0 w 20"/>
                <a:gd name="T9" fmla="*/ 0 h 14"/>
                <a:gd name="T10" fmla="*/ 2 w 20"/>
                <a:gd name="T11" fmla="*/ 4 h 14"/>
                <a:gd name="T12" fmla="*/ 3 w 20"/>
                <a:gd name="T13" fmla="*/ 8 h 14"/>
                <a:gd name="T14" fmla="*/ 3 w 20"/>
                <a:gd name="T15" fmla="*/ 14 h 14"/>
                <a:gd name="T16" fmla="*/ 5 w 20"/>
                <a:gd name="T17" fmla="*/ 14 h 14"/>
                <a:gd name="T18" fmla="*/ 5 w 20"/>
                <a:gd name="T19" fmla="*/ 8 h 14"/>
                <a:gd name="T20" fmla="*/ 8 w 20"/>
                <a:gd name="T21" fmla="*/ 0 h 14"/>
                <a:gd name="T22" fmla="*/ 13 w 20"/>
                <a:gd name="T23" fmla="*/ 11 h 14"/>
                <a:gd name="T24" fmla="*/ 13 w 20"/>
                <a:gd name="T25" fmla="*/ 7 h 14"/>
                <a:gd name="T26" fmla="*/ 13 w 20"/>
                <a:gd name="T27" fmla="*/ 4 h 14"/>
                <a:gd name="T28" fmla="*/ 10 w 20"/>
                <a:gd name="T29" fmla="*/ 3 h 14"/>
                <a:gd name="T30" fmla="*/ 8 w 20"/>
                <a:gd name="T31" fmla="*/ 4 h 14"/>
                <a:gd name="T32" fmla="*/ 8 w 20"/>
                <a:gd name="T33" fmla="*/ 7 h 14"/>
                <a:gd name="T34" fmla="*/ 8 w 20"/>
                <a:gd name="T35" fmla="*/ 11 h 14"/>
                <a:gd name="T36" fmla="*/ 8 w 20"/>
                <a:gd name="T37" fmla="*/ 13 h 14"/>
                <a:gd name="T38" fmla="*/ 10 w 20"/>
                <a:gd name="T39" fmla="*/ 14 h 14"/>
                <a:gd name="T40" fmla="*/ 13 w 20"/>
                <a:gd name="T41" fmla="*/ 13 h 14"/>
                <a:gd name="T42" fmla="*/ 13 w 20"/>
                <a:gd name="T43" fmla="*/ 11 h 14"/>
                <a:gd name="T44" fmla="*/ 11 w 20"/>
                <a:gd name="T45" fmla="*/ 11 h 14"/>
                <a:gd name="T46" fmla="*/ 10 w 20"/>
                <a:gd name="T47" fmla="*/ 12 h 14"/>
                <a:gd name="T48" fmla="*/ 9 w 20"/>
                <a:gd name="T49" fmla="*/ 11 h 14"/>
                <a:gd name="T50" fmla="*/ 9 w 20"/>
                <a:gd name="T51" fmla="*/ 6 h 14"/>
                <a:gd name="T52" fmla="*/ 10 w 20"/>
                <a:gd name="T53" fmla="*/ 5 h 14"/>
                <a:gd name="T54" fmla="*/ 11 w 20"/>
                <a:gd name="T55" fmla="*/ 6 h 14"/>
                <a:gd name="T56" fmla="*/ 11 w 20"/>
                <a:gd name="T57" fmla="*/ 11 h 14"/>
                <a:gd name="T58" fmla="*/ 20 w 20"/>
                <a:gd name="T59" fmla="*/ 14 h 14"/>
                <a:gd name="T60" fmla="*/ 20 w 20"/>
                <a:gd name="T61" fmla="*/ 3 h 14"/>
                <a:gd name="T62" fmla="*/ 18 w 20"/>
                <a:gd name="T63" fmla="*/ 3 h 14"/>
                <a:gd name="T64" fmla="*/ 18 w 20"/>
                <a:gd name="T65" fmla="*/ 11 h 14"/>
                <a:gd name="T66" fmla="*/ 17 w 20"/>
                <a:gd name="T67" fmla="*/ 12 h 14"/>
                <a:gd name="T68" fmla="*/ 17 w 20"/>
                <a:gd name="T69" fmla="*/ 12 h 14"/>
                <a:gd name="T70" fmla="*/ 17 w 20"/>
                <a:gd name="T71" fmla="*/ 11 h 14"/>
                <a:gd name="T72" fmla="*/ 17 w 20"/>
                <a:gd name="T73" fmla="*/ 3 h 14"/>
                <a:gd name="T74" fmla="*/ 15 w 20"/>
                <a:gd name="T75" fmla="*/ 3 h 14"/>
                <a:gd name="T76" fmla="*/ 15 w 20"/>
                <a:gd name="T77" fmla="*/ 12 h 14"/>
                <a:gd name="T78" fmla="*/ 15 w 20"/>
                <a:gd name="T79" fmla="*/ 13 h 14"/>
                <a:gd name="T80" fmla="*/ 16 w 20"/>
                <a:gd name="T81" fmla="*/ 14 h 14"/>
                <a:gd name="T82" fmla="*/ 18 w 20"/>
                <a:gd name="T83" fmla="*/ 13 h 14"/>
                <a:gd name="T84" fmla="*/ 18 w 20"/>
                <a:gd name="T85" fmla="*/ 14 h 14"/>
                <a:gd name="T86" fmla="*/ 20 w 20"/>
                <a:gd name="T87"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 h="14">
                  <a:moveTo>
                    <a:pt x="8" y="0"/>
                  </a:moveTo>
                  <a:cubicBezTo>
                    <a:pt x="5" y="0"/>
                    <a:pt x="5" y="0"/>
                    <a:pt x="5" y="0"/>
                  </a:cubicBezTo>
                  <a:cubicBezTo>
                    <a:pt x="4" y="5"/>
                    <a:pt x="4" y="5"/>
                    <a:pt x="4" y="5"/>
                  </a:cubicBezTo>
                  <a:cubicBezTo>
                    <a:pt x="3" y="0"/>
                    <a:pt x="3" y="0"/>
                    <a:pt x="3" y="0"/>
                  </a:cubicBezTo>
                  <a:cubicBezTo>
                    <a:pt x="0" y="0"/>
                    <a:pt x="0" y="0"/>
                    <a:pt x="0" y="0"/>
                  </a:cubicBezTo>
                  <a:cubicBezTo>
                    <a:pt x="1" y="1"/>
                    <a:pt x="1" y="2"/>
                    <a:pt x="2" y="4"/>
                  </a:cubicBezTo>
                  <a:cubicBezTo>
                    <a:pt x="2" y="6"/>
                    <a:pt x="3" y="7"/>
                    <a:pt x="3" y="8"/>
                  </a:cubicBezTo>
                  <a:cubicBezTo>
                    <a:pt x="3" y="14"/>
                    <a:pt x="3" y="14"/>
                    <a:pt x="3" y="14"/>
                  </a:cubicBezTo>
                  <a:cubicBezTo>
                    <a:pt x="5" y="14"/>
                    <a:pt x="5" y="14"/>
                    <a:pt x="5" y="14"/>
                  </a:cubicBezTo>
                  <a:cubicBezTo>
                    <a:pt x="5" y="8"/>
                    <a:pt x="5" y="8"/>
                    <a:pt x="5" y="8"/>
                  </a:cubicBezTo>
                  <a:lnTo>
                    <a:pt x="8" y="0"/>
                  </a:lnTo>
                  <a:close/>
                  <a:moveTo>
                    <a:pt x="13" y="11"/>
                  </a:moveTo>
                  <a:cubicBezTo>
                    <a:pt x="13" y="7"/>
                    <a:pt x="13" y="7"/>
                    <a:pt x="13" y="7"/>
                  </a:cubicBezTo>
                  <a:cubicBezTo>
                    <a:pt x="13" y="6"/>
                    <a:pt x="13" y="5"/>
                    <a:pt x="13" y="4"/>
                  </a:cubicBezTo>
                  <a:cubicBezTo>
                    <a:pt x="12" y="4"/>
                    <a:pt x="11" y="3"/>
                    <a:pt x="10" y="3"/>
                  </a:cubicBezTo>
                  <a:cubicBezTo>
                    <a:pt x="9" y="3"/>
                    <a:pt x="9" y="4"/>
                    <a:pt x="8" y="4"/>
                  </a:cubicBezTo>
                  <a:cubicBezTo>
                    <a:pt x="8" y="5"/>
                    <a:pt x="8" y="6"/>
                    <a:pt x="8" y="7"/>
                  </a:cubicBezTo>
                  <a:cubicBezTo>
                    <a:pt x="8" y="11"/>
                    <a:pt x="8" y="11"/>
                    <a:pt x="8" y="11"/>
                  </a:cubicBezTo>
                  <a:cubicBezTo>
                    <a:pt x="8" y="12"/>
                    <a:pt x="8" y="12"/>
                    <a:pt x="8" y="13"/>
                  </a:cubicBezTo>
                  <a:cubicBezTo>
                    <a:pt x="9" y="14"/>
                    <a:pt x="9" y="14"/>
                    <a:pt x="10" y="14"/>
                  </a:cubicBezTo>
                  <a:cubicBezTo>
                    <a:pt x="11" y="14"/>
                    <a:pt x="12" y="14"/>
                    <a:pt x="13" y="13"/>
                  </a:cubicBezTo>
                  <a:cubicBezTo>
                    <a:pt x="13" y="12"/>
                    <a:pt x="13" y="12"/>
                    <a:pt x="13" y="11"/>
                  </a:cubicBezTo>
                  <a:close/>
                  <a:moveTo>
                    <a:pt x="11" y="11"/>
                  </a:moveTo>
                  <a:cubicBezTo>
                    <a:pt x="11" y="12"/>
                    <a:pt x="11" y="12"/>
                    <a:pt x="10" y="12"/>
                  </a:cubicBezTo>
                  <a:cubicBezTo>
                    <a:pt x="10" y="12"/>
                    <a:pt x="9" y="12"/>
                    <a:pt x="9" y="11"/>
                  </a:cubicBezTo>
                  <a:cubicBezTo>
                    <a:pt x="9" y="6"/>
                    <a:pt x="9" y="6"/>
                    <a:pt x="9" y="6"/>
                  </a:cubicBezTo>
                  <a:cubicBezTo>
                    <a:pt x="9" y="6"/>
                    <a:pt x="10" y="5"/>
                    <a:pt x="10" y="5"/>
                  </a:cubicBezTo>
                  <a:cubicBezTo>
                    <a:pt x="11" y="5"/>
                    <a:pt x="11" y="6"/>
                    <a:pt x="11" y="6"/>
                  </a:cubicBezTo>
                  <a:lnTo>
                    <a:pt x="11" y="11"/>
                  </a:lnTo>
                  <a:close/>
                  <a:moveTo>
                    <a:pt x="20" y="14"/>
                  </a:moveTo>
                  <a:cubicBezTo>
                    <a:pt x="20" y="3"/>
                    <a:pt x="20" y="3"/>
                    <a:pt x="20" y="3"/>
                  </a:cubicBezTo>
                  <a:cubicBezTo>
                    <a:pt x="18" y="3"/>
                    <a:pt x="18" y="3"/>
                    <a:pt x="18" y="3"/>
                  </a:cubicBezTo>
                  <a:cubicBezTo>
                    <a:pt x="18" y="11"/>
                    <a:pt x="18" y="11"/>
                    <a:pt x="18" y="11"/>
                  </a:cubicBezTo>
                  <a:cubicBezTo>
                    <a:pt x="18" y="12"/>
                    <a:pt x="17" y="12"/>
                    <a:pt x="17" y="12"/>
                  </a:cubicBezTo>
                  <a:cubicBezTo>
                    <a:pt x="17" y="12"/>
                    <a:pt x="17" y="12"/>
                    <a:pt x="17" y="12"/>
                  </a:cubicBezTo>
                  <a:cubicBezTo>
                    <a:pt x="17" y="12"/>
                    <a:pt x="17" y="12"/>
                    <a:pt x="17" y="11"/>
                  </a:cubicBezTo>
                  <a:cubicBezTo>
                    <a:pt x="17" y="3"/>
                    <a:pt x="17" y="3"/>
                    <a:pt x="17" y="3"/>
                  </a:cubicBezTo>
                  <a:cubicBezTo>
                    <a:pt x="15" y="3"/>
                    <a:pt x="15" y="3"/>
                    <a:pt x="15" y="3"/>
                  </a:cubicBezTo>
                  <a:cubicBezTo>
                    <a:pt x="15" y="12"/>
                    <a:pt x="15" y="12"/>
                    <a:pt x="15" y="12"/>
                  </a:cubicBezTo>
                  <a:cubicBezTo>
                    <a:pt x="15" y="12"/>
                    <a:pt x="15" y="13"/>
                    <a:pt x="15" y="13"/>
                  </a:cubicBezTo>
                  <a:cubicBezTo>
                    <a:pt x="15" y="14"/>
                    <a:pt x="16" y="14"/>
                    <a:pt x="16" y="14"/>
                  </a:cubicBezTo>
                  <a:cubicBezTo>
                    <a:pt x="17" y="14"/>
                    <a:pt x="18" y="14"/>
                    <a:pt x="18" y="13"/>
                  </a:cubicBezTo>
                  <a:cubicBezTo>
                    <a:pt x="18" y="14"/>
                    <a:pt x="18" y="14"/>
                    <a:pt x="18" y="14"/>
                  </a:cubicBezTo>
                  <a:lnTo>
                    <a:pt x="2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21" name="Freeform 12"/>
            <p:cNvSpPr>
              <a:spLocks/>
            </p:cNvSpPr>
            <p:nvPr/>
          </p:nvSpPr>
          <p:spPr bwMode="auto">
            <a:xfrm>
              <a:off x="14684375" y="8674100"/>
              <a:ext cx="30162" cy="122238"/>
            </a:xfrm>
            <a:custGeom>
              <a:avLst/>
              <a:gdLst>
                <a:gd name="T0" fmla="*/ 1 w 2"/>
                <a:gd name="T1" fmla="*/ 0 h 8"/>
                <a:gd name="T2" fmla="*/ 0 w 2"/>
                <a:gd name="T3" fmla="*/ 1 h 8"/>
                <a:gd name="T4" fmla="*/ 0 w 2"/>
                <a:gd name="T5" fmla="*/ 7 h 8"/>
                <a:gd name="T6" fmla="*/ 1 w 2"/>
                <a:gd name="T7" fmla="*/ 8 h 8"/>
                <a:gd name="T8" fmla="*/ 2 w 2"/>
                <a:gd name="T9" fmla="*/ 6 h 8"/>
                <a:gd name="T10" fmla="*/ 2 w 2"/>
                <a:gd name="T11" fmla="*/ 2 h 8"/>
                <a:gd name="T12" fmla="*/ 1 w 2"/>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 h="8">
                  <a:moveTo>
                    <a:pt x="1" y="0"/>
                  </a:moveTo>
                  <a:cubicBezTo>
                    <a:pt x="1" y="0"/>
                    <a:pt x="1" y="1"/>
                    <a:pt x="0" y="1"/>
                  </a:cubicBezTo>
                  <a:cubicBezTo>
                    <a:pt x="0" y="7"/>
                    <a:pt x="0" y="7"/>
                    <a:pt x="0" y="7"/>
                  </a:cubicBezTo>
                  <a:cubicBezTo>
                    <a:pt x="1" y="8"/>
                    <a:pt x="1" y="8"/>
                    <a:pt x="1" y="8"/>
                  </a:cubicBezTo>
                  <a:cubicBezTo>
                    <a:pt x="2" y="8"/>
                    <a:pt x="2" y="7"/>
                    <a:pt x="2" y="6"/>
                  </a:cubicBezTo>
                  <a:cubicBezTo>
                    <a:pt x="2" y="2"/>
                    <a:pt x="2" y="2"/>
                    <a:pt x="2" y="2"/>
                  </a:cubicBezTo>
                  <a:cubicBezTo>
                    <a:pt x="2" y="1"/>
                    <a:pt x="2"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22" name="Freeform 13"/>
            <p:cNvSpPr>
              <a:spLocks/>
            </p:cNvSpPr>
            <p:nvPr/>
          </p:nvSpPr>
          <p:spPr bwMode="auto">
            <a:xfrm>
              <a:off x="14790738" y="8674100"/>
              <a:ext cx="31750" cy="46038"/>
            </a:xfrm>
            <a:custGeom>
              <a:avLst/>
              <a:gdLst>
                <a:gd name="T0" fmla="*/ 1 w 2"/>
                <a:gd name="T1" fmla="*/ 0 h 3"/>
                <a:gd name="T2" fmla="*/ 0 w 2"/>
                <a:gd name="T3" fmla="*/ 2 h 3"/>
                <a:gd name="T4" fmla="*/ 0 w 2"/>
                <a:gd name="T5" fmla="*/ 3 h 3"/>
                <a:gd name="T6" fmla="*/ 2 w 2"/>
                <a:gd name="T7" fmla="*/ 3 h 3"/>
                <a:gd name="T8" fmla="*/ 2 w 2"/>
                <a:gd name="T9" fmla="*/ 2 h 3"/>
                <a:gd name="T10" fmla="*/ 1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1" y="0"/>
                  </a:moveTo>
                  <a:cubicBezTo>
                    <a:pt x="1" y="0"/>
                    <a:pt x="0" y="1"/>
                    <a:pt x="0" y="2"/>
                  </a:cubicBezTo>
                  <a:cubicBezTo>
                    <a:pt x="0" y="3"/>
                    <a:pt x="0" y="3"/>
                    <a:pt x="0" y="3"/>
                  </a:cubicBezTo>
                  <a:cubicBezTo>
                    <a:pt x="2" y="3"/>
                    <a:pt x="2" y="3"/>
                    <a:pt x="2" y="3"/>
                  </a:cubicBezTo>
                  <a:cubicBezTo>
                    <a:pt x="2" y="2"/>
                    <a:pt x="2" y="2"/>
                    <a:pt x="2" y="2"/>
                  </a:cubicBezTo>
                  <a:cubicBezTo>
                    <a:pt x="2" y="1"/>
                    <a:pt x="2"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23" name="Freeform 14"/>
            <p:cNvSpPr>
              <a:spLocks noEditPoints="1"/>
            </p:cNvSpPr>
            <p:nvPr/>
          </p:nvSpPr>
          <p:spPr bwMode="auto">
            <a:xfrm>
              <a:off x="14408150" y="8551863"/>
              <a:ext cx="474662" cy="322263"/>
            </a:xfrm>
            <a:custGeom>
              <a:avLst/>
              <a:gdLst>
                <a:gd name="T0" fmla="*/ 27 w 31"/>
                <a:gd name="T1" fmla="*/ 0 h 21"/>
                <a:gd name="T2" fmla="*/ 4 w 31"/>
                <a:gd name="T3" fmla="*/ 0 h 21"/>
                <a:gd name="T4" fmla="*/ 0 w 31"/>
                <a:gd name="T5" fmla="*/ 11 h 21"/>
                <a:gd name="T6" fmla="*/ 4 w 31"/>
                <a:gd name="T7" fmla="*/ 21 h 21"/>
                <a:gd name="T8" fmla="*/ 27 w 31"/>
                <a:gd name="T9" fmla="*/ 21 h 21"/>
                <a:gd name="T10" fmla="*/ 31 w 31"/>
                <a:gd name="T11" fmla="*/ 11 h 21"/>
                <a:gd name="T12" fmla="*/ 9 w 31"/>
                <a:gd name="T13" fmla="*/ 5 h 21"/>
                <a:gd name="T14" fmla="*/ 7 w 31"/>
                <a:gd name="T15" fmla="*/ 17 h 21"/>
                <a:gd name="T16" fmla="*/ 5 w 31"/>
                <a:gd name="T17" fmla="*/ 5 h 21"/>
                <a:gd name="T18" fmla="*/ 3 w 31"/>
                <a:gd name="T19" fmla="*/ 3 h 21"/>
                <a:gd name="T20" fmla="*/ 9 w 31"/>
                <a:gd name="T21" fmla="*/ 5 h 21"/>
                <a:gd name="T22" fmla="*/ 13 w 31"/>
                <a:gd name="T23" fmla="*/ 17 h 21"/>
                <a:gd name="T24" fmla="*/ 11 w 31"/>
                <a:gd name="T25" fmla="*/ 17 h 21"/>
                <a:gd name="T26" fmla="*/ 9 w 31"/>
                <a:gd name="T27" fmla="*/ 15 h 21"/>
                <a:gd name="T28" fmla="*/ 11 w 31"/>
                <a:gd name="T29" fmla="*/ 7 h 21"/>
                <a:gd name="T30" fmla="*/ 11 w 31"/>
                <a:gd name="T31" fmla="*/ 15 h 21"/>
                <a:gd name="T32" fmla="*/ 13 w 31"/>
                <a:gd name="T33" fmla="*/ 15 h 21"/>
                <a:gd name="T34" fmla="*/ 15 w 31"/>
                <a:gd name="T35" fmla="*/ 7 h 21"/>
                <a:gd name="T36" fmla="*/ 22 w 31"/>
                <a:gd name="T37" fmla="*/ 14 h 21"/>
                <a:gd name="T38" fmla="*/ 20 w 31"/>
                <a:gd name="T39" fmla="*/ 17 h 21"/>
                <a:gd name="T40" fmla="*/ 18 w 31"/>
                <a:gd name="T41" fmla="*/ 17 h 21"/>
                <a:gd name="T42" fmla="*/ 16 w 31"/>
                <a:gd name="T43" fmla="*/ 3 h 21"/>
                <a:gd name="T44" fmla="*/ 18 w 31"/>
                <a:gd name="T45" fmla="*/ 8 h 21"/>
                <a:gd name="T46" fmla="*/ 22 w 31"/>
                <a:gd name="T47" fmla="*/ 8 h 21"/>
                <a:gd name="T48" fmla="*/ 22 w 31"/>
                <a:gd name="T49" fmla="*/ 14 h 21"/>
                <a:gd name="T50" fmla="*/ 25 w 31"/>
                <a:gd name="T51" fmla="*/ 12 h 21"/>
                <a:gd name="T52" fmla="*/ 26 w 31"/>
                <a:gd name="T53" fmla="*/ 16 h 21"/>
                <a:gd name="T54" fmla="*/ 27 w 31"/>
                <a:gd name="T55" fmla="*/ 14 h 21"/>
                <a:gd name="T56" fmla="*/ 29 w 31"/>
                <a:gd name="T57" fmla="*/ 14 h 21"/>
                <a:gd name="T58" fmla="*/ 29 w 31"/>
                <a:gd name="T59" fmla="*/ 16 h 21"/>
                <a:gd name="T60" fmla="*/ 24 w 31"/>
                <a:gd name="T61" fmla="*/ 16 h 21"/>
                <a:gd name="T62" fmla="*/ 23 w 31"/>
                <a:gd name="T63" fmla="*/ 10 h 21"/>
                <a:gd name="T64" fmla="*/ 26 w 31"/>
                <a:gd name="T65" fmla="*/ 7 h 21"/>
                <a:gd name="T66" fmla="*/ 29 w 31"/>
                <a:gd name="T67" fmla="*/ 1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 h="21">
                  <a:moveTo>
                    <a:pt x="31" y="3"/>
                  </a:moveTo>
                  <a:cubicBezTo>
                    <a:pt x="30" y="2"/>
                    <a:pt x="29" y="0"/>
                    <a:pt x="27" y="0"/>
                  </a:cubicBezTo>
                  <a:cubicBezTo>
                    <a:pt x="24" y="0"/>
                    <a:pt x="20" y="0"/>
                    <a:pt x="16" y="0"/>
                  </a:cubicBezTo>
                  <a:cubicBezTo>
                    <a:pt x="12" y="0"/>
                    <a:pt x="8" y="0"/>
                    <a:pt x="4" y="0"/>
                  </a:cubicBezTo>
                  <a:cubicBezTo>
                    <a:pt x="3" y="0"/>
                    <a:pt x="1" y="2"/>
                    <a:pt x="1" y="3"/>
                  </a:cubicBezTo>
                  <a:cubicBezTo>
                    <a:pt x="0" y="6"/>
                    <a:pt x="0" y="8"/>
                    <a:pt x="0" y="11"/>
                  </a:cubicBezTo>
                  <a:cubicBezTo>
                    <a:pt x="0" y="13"/>
                    <a:pt x="0" y="16"/>
                    <a:pt x="1" y="18"/>
                  </a:cubicBezTo>
                  <a:cubicBezTo>
                    <a:pt x="1" y="20"/>
                    <a:pt x="3" y="21"/>
                    <a:pt x="4" y="21"/>
                  </a:cubicBezTo>
                  <a:cubicBezTo>
                    <a:pt x="8" y="21"/>
                    <a:pt x="12" y="21"/>
                    <a:pt x="16" y="21"/>
                  </a:cubicBezTo>
                  <a:cubicBezTo>
                    <a:pt x="20" y="21"/>
                    <a:pt x="24" y="21"/>
                    <a:pt x="27" y="21"/>
                  </a:cubicBezTo>
                  <a:cubicBezTo>
                    <a:pt x="29" y="21"/>
                    <a:pt x="30" y="20"/>
                    <a:pt x="31" y="18"/>
                  </a:cubicBezTo>
                  <a:cubicBezTo>
                    <a:pt x="31" y="16"/>
                    <a:pt x="31" y="13"/>
                    <a:pt x="31" y="11"/>
                  </a:cubicBezTo>
                  <a:cubicBezTo>
                    <a:pt x="31" y="8"/>
                    <a:pt x="31" y="6"/>
                    <a:pt x="31" y="3"/>
                  </a:cubicBezTo>
                  <a:close/>
                  <a:moveTo>
                    <a:pt x="9" y="5"/>
                  </a:moveTo>
                  <a:cubicBezTo>
                    <a:pt x="7" y="5"/>
                    <a:pt x="7" y="5"/>
                    <a:pt x="7" y="5"/>
                  </a:cubicBezTo>
                  <a:cubicBezTo>
                    <a:pt x="7" y="17"/>
                    <a:pt x="7" y="17"/>
                    <a:pt x="7" y="17"/>
                  </a:cubicBezTo>
                  <a:cubicBezTo>
                    <a:pt x="5" y="17"/>
                    <a:pt x="5" y="17"/>
                    <a:pt x="5" y="17"/>
                  </a:cubicBezTo>
                  <a:cubicBezTo>
                    <a:pt x="5" y="5"/>
                    <a:pt x="5" y="5"/>
                    <a:pt x="5" y="5"/>
                  </a:cubicBezTo>
                  <a:cubicBezTo>
                    <a:pt x="3" y="5"/>
                    <a:pt x="3" y="5"/>
                    <a:pt x="3" y="5"/>
                  </a:cubicBezTo>
                  <a:cubicBezTo>
                    <a:pt x="3" y="3"/>
                    <a:pt x="3" y="3"/>
                    <a:pt x="3" y="3"/>
                  </a:cubicBezTo>
                  <a:cubicBezTo>
                    <a:pt x="9" y="3"/>
                    <a:pt x="9" y="3"/>
                    <a:pt x="9" y="3"/>
                  </a:cubicBezTo>
                  <a:lnTo>
                    <a:pt x="9" y="5"/>
                  </a:lnTo>
                  <a:close/>
                  <a:moveTo>
                    <a:pt x="15" y="17"/>
                  </a:moveTo>
                  <a:cubicBezTo>
                    <a:pt x="13" y="17"/>
                    <a:pt x="13" y="17"/>
                    <a:pt x="13" y="17"/>
                  </a:cubicBezTo>
                  <a:cubicBezTo>
                    <a:pt x="13" y="16"/>
                    <a:pt x="13" y="16"/>
                    <a:pt x="13" y="16"/>
                  </a:cubicBezTo>
                  <a:cubicBezTo>
                    <a:pt x="12" y="17"/>
                    <a:pt x="11" y="17"/>
                    <a:pt x="11" y="17"/>
                  </a:cubicBezTo>
                  <a:cubicBezTo>
                    <a:pt x="10" y="17"/>
                    <a:pt x="10" y="17"/>
                    <a:pt x="10" y="17"/>
                  </a:cubicBezTo>
                  <a:cubicBezTo>
                    <a:pt x="9" y="16"/>
                    <a:pt x="9" y="16"/>
                    <a:pt x="9" y="15"/>
                  </a:cubicBezTo>
                  <a:cubicBezTo>
                    <a:pt x="9" y="7"/>
                    <a:pt x="9" y="7"/>
                    <a:pt x="9" y="7"/>
                  </a:cubicBezTo>
                  <a:cubicBezTo>
                    <a:pt x="11" y="7"/>
                    <a:pt x="11" y="7"/>
                    <a:pt x="11" y="7"/>
                  </a:cubicBezTo>
                  <a:cubicBezTo>
                    <a:pt x="11" y="15"/>
                    <a:pt x="11" y="15"/>
                    <a:pt x="11" y="15"/>
                  </a:cubicBezTo>
                  <a:cubicBezTo>
                    <a:pt x="11" y="15"/>
                    <a:pt x="11" y="15"/>
                    <a:pt x="11" y="15"/>
                  </a:cubicBezTo>
                  <a:cubicBezTo>
                    <a:pt x="11" y="16"/>
                    <a:pt x="12" y="16"/>
                    <a:pt x="12" y="16"/>
                  </a:cubicBezTo>
                  <a:cubicBezTo>
                    <a:pt x="12" y="16"/>
                    <a:pt x="13" y="15"/>
                    <a:pt x="13" y="15"/>
                  </a:cubicBezTo>
                  <a:cubicBezTo>
                    <a:pt x="13" y="7"/>
                    <a:pt x="13" y="7"/>
                    <a:pt x="13" y="7"/>
                  </a:cubicBezTo>
                  <a:cubicBezTo>
                    <a:pt x="15" y="7"/>
                    <a:pt x="15" y="7"/>
                    <a:pt x="15" y="7"/>
                  </a:cubicBezTo>
                  <a:lnTo>
                    <a:pt x="15" y="17"/>
                  </a:lnTo>
                  <a:close/>
                  <a:moveTo>
                    <a:pt x="22" y="14"/>
                  </a:moveTo>
                  <a:cubicBezTo>
                    <a:pt x="22" y="15"/>
                    <a:pt x="22" y="16"/>
                    <a:pt x="22" y="16"/>
                  </a:cubicBezTo>
                  <a:cubicBezTo>
                    <a:pt x="22" y="17"/>
                    <a:pt x="21" y="17"/>
                    <a:pt x="20" y="17"/>
                  </a:cubicBezTo>
                  <a:cubicBezTo>
                    <a:pt x="20" y="17"/>
                    <a:pt x="19" y="17"/>
                    <a:pt x="18" y="16"/>
                  </a:cubicBezTo>
                  <a:cubicBezTo>
                    <a:pt x="18" y="17"/>
                    <a:pt x="18" y="17"/>
                    <a:pt x="18" y="17"/>
                  </a:cubicBezTo>
                  <a:cubicBezTo>
                    <a:pt x="16" y="17"/>
                    <a:pt x="16" y="17"/>
                    <a:pt x="16" y="17"/>
                  </a:cubicBezTo>
                  <a:cubicBezTo>
                    <a:pt x="16" y="3"/>
                    <a:pt x="16" y="3"/>
                    <a:pt x="16" y="3"/>
                  </a:cubicBezTo>
                  <a:cubicBezTo>
                    <a:pt x="18" y="3"/>
                    <a:pt x="18" y="3"/>
                    <a:pt x="18" y="3"/>
                  </a:cubicBezTo>
                  <a:cubicBezTo>
                    <a:pt x="18" y="8"/>
                    <a:pt x="18" y="8"/>
                    <a:pt x="18" y="8"/>
                  </a:cubicBezTo>
                  <a:cubicBezTo>
                    <a:pt x="19" y="7"/>
                    <a:pt x="20" y="7"/>
                    <a:pt x="20" y="7"/>
                  </a:cubicBezTo>
                  <a:cubicBezTo>
                    <a:pt x="21" y="7"/>
                    <a:pt x="22" y="7"/>
                    <a:pt x="22" y="8"/>
                  </a:cubicBezTo>
                  <a:cubicBezTo>
                    <a:pt x="22" y="8"/>
                    <a:pt x="22" y="9"/>
                    <a:pt x="22" y="10"/>
                  </a:cubicBezTo>
                  <a:lnTo>
                    <a:pt x="22" y="14"/>
                  </a:lnTo>
                  <a:close/>
                  <a:moveTo>
                    <a:pt x="29" y="12"/>
                  </a:moveTo>
                  <a:cubicBezTo>
                    <a:pt x="25" y="12"/>
                    <a:pt x="25" y="12"/>
                    <a:pt x="25" y="12"/>
                  </a:cubicBezTo>
                  <a:cubicBezTo>
                    <a:pt x="25" y="14"/>
                    <a:pt x="25" y="14"/>
                    <a:pt x="25" y="14"/>
                  </a:cubicBezTo>
                  <a:cubicBezTo>
                    <a:pt x="25" y="15"/>
                    <a:pt x="26" y="16"/>
                    <a:pt x="26" y="16"/>
                  </a:cubicBezTo>
                  <a:cubicBezTo>
                    <a:pt x="27" y="16"/>
                    <a:pt x="27" y="15"/>
                    <a:pt x="27" y="15"/>
                  </a:cubicBezTo>
                  <a:cubicBezTo>
                    <a:pt x="27" y="15"/>
                    <a:pt x="27" y="14"/>
                    <a:pt x="27" y="14"/>
                  </a:cubicBezTo>
                  <a:cubicBezTo>
                    <a:pt x="29" y="14"/>
                    <a:pt x="29" y="14"/>
                    <a:pt x="29" y="14"/>
                  </a:cubicBezTo>
                  <a:cubicBezTo>
                    <a:pt x="29" y="14"/>
                    <a:pt x="29" y="14"/>
                    <a:pt x="29" y="14"/>
                  </a:cubicBezTo>
                  <a:cubicBezTo>
                    <a:pt x="29" y="15"/>
                    <a:pt x="29" y="15"/>
                    <a:pt x="29" y="15"/>
                  </a:cubicBezTo>
                  <a:cubicBezTo>
                    <a:pt x="29" y="16"/>
                    <a:pt x="29" y="16"/>
                    <a:pt x="29" y="16"/>
                  </a:cubicBezTo>
                  <a:cubicBezTo>
                    <a:pt x="28" y="17"/>
                    <a:pt x="27" y="17"/>
                    <a:pt x="26" y="17"/>
                  </a:cubicBezTo>
                  <a:cubicBezTo>
                    <a:pt x="25" y="17"/>
                    <a:pt x="25" y="17"/>
                    <a:pt x="24" y="16"/>
                  </a:cubicBezTo>
                  <a:cubicBezTo>
                    <a:pt x="24" y="16"/>
                    <a:pt x="23" y="15"/>
                    <a:pt x="23" y="14"/>
                  </a:cubicBezTo>
                  <a:cubicBezTo>
                    <a:pt x="23" y="10"/>
                    <a:pt x="23" y="10"/>
                    <a:pt x="23" y="10"/>
                  </a:cubicBezTo>
                  <a:cubicBezTo>
                    <a:pt x="23" y="9"/>
                    <a:pt x="24" y="8"/>
                    <a:pt x="24" y="8"/>
                  </a:cubicBezTo>
                  <a:cubicBezTo>
                    <a:pt x="25" y="7"/>
                    <a:pt x="25" y="7"/>
                    <a:pt x="26" y="7"/>
                  </a:cubicBezTo>
                  <a:cubicBezTo>
                    <a:pt x="27" y="7"/>
                    <a:pt x="28" y="7"/>
                    <a:pt x="28" y="8"/>
                  </a:cubicBezTo>
                  <a:cubicBezTo>
                    <a:pt x="29" y="8"/>
                    <a:pt x="29" y="9"/>
                    <a:pt x="29" y="10"/>
                  </a:cubicBezTo>
                  <a:lnTo>
                    <a:pt x="29"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grpSp>
      <p:grpSp>
        <p:nvGrpSpPr>
          <p:cNvPr id="663" name="กลุ่ม 662"/>
          <p:cNvGrpSpPr/>
          <p:nvPr/>
        </p:nvGrpSpPr>
        <p:grpSpPr>
          <a:xfrm>
            <a:off x="7012781" y="1052513"/>
            <a:ext cx="658019" cy="650875"/>
            <a:chOff x="13995400" y="2105025"/>
            <a:chExt cx="1316037" cy="1301750"/>
          </a:xfrm>
        </p:grpSpPr>
        <p:sp>
          <p:nvSpPr>
            <p:cNvPr id="24" name="Oval 15"/>
            <p:cNvSpPr>
              <a:spLocks noChangeArrowheads="1"/>
            </p:cNvSpPr>
            <p:nvPr/>
          </p:nvSpPr>
          <p:spPr bwMode="auto">
            <a:xfrm>
              <a:off x="13995400" y="2105025"/>
              <a:ext cx="1316037" cy="1301750"/>
            </a:xfrm>
            <a:prstGeom prst="ellipse">
              <a:avLst/>
            </a:prstGeom>
            <a:solidFill>
              <a:srgbClr val="F157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25" name="Freeform 16"/>
            <p:cNvSpPr>
              <a:spLocks/>
            </p:cNvSpPr>
            <p:nvPr/>
          </p:nvSpPr>
          <p:spPr bwMode="auto">
            <a:xfrm>
              <a:off x="14347825" y="2533650"/>
              <a:ext cx="442912" cy="444500"/>
            </a:xfrm>
            <a:custGeom>
              <a:avLst/>
              <a:gdLst>
                <a:gd name="T0" fmla="*/ 15 w 29"/>
                <a:gd name="T1" fmla="*/ 12 h 29"/>
                <a:gd name="T2" fmla="*/ 14 w 29"/>
                <a:gd name="T3" fmla="*/ 12 h 29"/>
                <a:gd name="T4" fmla="*/ 15 w 29"/>
                <a:gd name="T5" fmla="*/ 18 h 29"/>
                <a:gd name="T6" fmla="*/ 22 w 29"/>
                <a:gd name="T7" fmla="*/ 18 h 29"/>
                <a:gd name="T8" fmla="*/ 19 w 29"/>
                <a:gd name="T9" fmla="*/ 22 h 29"/>
                <a:gd name="T10" fmla="*/ 15 w 29"/>
                <a:gd name="T11" fmla="*/ 23 h 29"/>
                <a:gd name="T12" fmla="*/ 12 w 29"/>
                <a:gd name="T13" fmla="*/ 23 h 29"/>
                <a:gd name="T14" fmla="*/ 6 w 29"/>
                <a:gd name="T15" fmla="*/ 16 h 29"/>
                <a:gd name="T16" fmla="*/ 6 w 29"/>
                <a:gd name="T17" fmla="*/ 13 h 29"/>
                <a:gd name="T18" fmla="*/ 16 w 29"/>
                <a:gd name="T19" fmla="*/ 6 h 29"/>
                <a:gd name="T20" fmla="*/ 20 w 29"/>
                <a:gd name="T21" fmla="*/ 8 h 29"/>
                <a:gd name="T22" fmla="*/ 24 w 29"/>
                <a:gd name="T23" fmla="*/ 4 h 29"/>
                <a:gd name="T24" fmla="*/ 22 w 29"/>
                <a:gd name="T25" fmla="*/ 2 h 29"/>
                <a:gd name="T26" fmla="*/ 15 w 29"/>
                <a:gd name="T27" fmla="*/ 0 h 29"/>
                <a:gd name="T28" fmla="*/ 13 w 29"/>
                <a:gd name="T29" fmla="*/ 0 h 29"/>
                <a:gd name="T30" fmla="*/ 11 w 29"/>
                <a:gd name="T31" fmla="*/ 1 h 29"/>
                <a:gd name="T32" fmla="*/ 3 w 29"/>
                <a:gd name="T33" fmla="*/ 6 h 29"/>
                <a:gd name="T34" fmla="*/ 0 w 29"/>
                <a:gd name="T35" fmla="*/ 14 h 29"/>
                <a:gd name="T36" fmla="*/ 0 w 29"/>
                <a:gd name="T37" fmla="*/ 18 h 29"/>
                <a:gd name="T38" fmla="*/ 6 w 29"/>
                <a:gd name="T39" fmla="*/ 27 h 29"/>
                <a:gd name="T40" fmla="*/ 14 w 29"/>
                <a:gd name="T41" fmla="*/ 29 h 29"/>
                <a:gd name="T42" fmla="*/ 19 w 29"/>
                <a:gd name="T43" fmla="*/ 29 h 29"/>
                <a:gd name="T44" fmla="*/ 26 w 29"/>
                <a:gd name="T45" fmla="*/ 24 h 29"/>
                <a:gd name="T46" fmla="*/ 28 w 29"/>
                <a:gd name="T47" fmla="*/ 12 h 29"/>
                <a:gd name="T48" fmla="*/ 15 w 29"/>
                <a:gd name="T49" fmla="*/ 12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9" h="29">
                  <a:moveTo>
                    <a:pt x="15" y="12"/>
                  </a:moveTo>
                  <a:cubicBezTo>
                    <a:pt x="15" y="12"/>
                    <a:pt x="14" y="12"/>
                    <a:pt x="14" y="12"/>
                  </a:cubicBezTo>
                  <a:cubicBezTo>
                    <a:pt x="14" y="14"/>
                    <a:pt x="15" y="18"/>
                    <a:pt x="15" y="18"/>
                  </a:cubicBezTo>
                  <a:cubicBezTo>
                    <a:pt x="15" y="18"/>
                    <a:pt x="22" y="18"/>
                    <a:pt x="22" y="18"/>
                  </a:cubicBezTo>
                  <a:cubicBezTo>
                    <a:pt x="22" y="18"/>
                    <a:pt x="22" y="21"/>
                    <a:pt x="19" y="22"/>
                  </a:cubicBezTo>
                  <a:cubicBezTo>
                    <a:pt x="18" y="23"/>
                    <a:pt x="17" y="23"/>
                    <a:pt x="15" y="23"/>
                  </a:cubicBezTo>
                  <a:cubicBezTo>
                    <a:pt x="14" y="24"/>
                    <a:pt x="13" y="23"/>
                    <a:pt x="12" y="23"/>
                  </a:cubicBezTo>
                  <a:cubicBezTo>
                    <a:pt x="9" y="22"/>
                    <a:pt x="6" y="19"/>
                    <a:pt x="6" y="16"/>
                  </a:cubicBezTo>
                  <a:cubicBezTo>
                    <a:pt x="6" y="15"/>
                    <a:pt x="6" y="14"/>
                    <a:pt x="6" y="13"/>
                  </a:cubicBezTo>
                  <a:cubicBezTo>
                    <a:pt x="7" y="9"/>
                    <a:pt x="11" y="6"/>
                    <a:pt x="16" y="6"/>
                  </a:cubicBezTo>
                  <a:cubicBezTo>
                    <a:pt x="18" y="7"/>
                    <a:pt x="19" y="7"/>
                    <a:pt x="20" y="8"/>
                  </a:cubicBezTo>
                  <a:cubicBezTo>
                    <a:pt x="21" y="7"/>
                    <a:pt x="23" y="6"/>
                    <a:pt x="24" y="4"/>
                  </a:cubicBezTo>
                  <a:cubicBezTo>
                    <a:pt x="24" y="4"/>
                    <a:pt x="23" y="3"/>
                    <a:pt x="22" y="2"/>
                  </a:cubicBezTo>
                  <a:cubicBezTo>
                    <a:pt x="20" y="1"/>
                    <a:pt x="17" y="0"/>
                    <a:pt x="15" y="0"/>
                  </a:cubicBezTo>
                  <a:cubicBezTo>
                    <a:pt x="14" y="0"/>
                    <a:pt x="14" y="0"/>
                    <a:pt x="13" y="0"/>
                  </a:cubicBezTo>
                  <a:cubicBezTo>
                    <a:pt x="13" y="0"/>
                    <a:pt x="12" y="1"/>
                    <a:pt x="11" y="1"/>
                  </a:cubicBezTo>
                  <a:cubicBezTo>
                    <a:pt x="8" y="2"/>
                    <a:pt x="5" y="3"/>
                    <a:pt x="3" y="6"/>
                  </a:cubicBezTo>
                  <a:cubicBezTo>
                    <a:pt x="1" y="8"/>
                    <a:pt x="0" y="11"/>
                    <a:pt x="0" y="14"/>
                  </a:cubicBezTo>
                  <a:cubicBezTo>
                    <a:pt x="0" y="15"/>
                    <a:pt x="0" y="17"/>
                    <a:pt x="0" y="18"/>
                  </a:cubicBezTo>
                  <a:cubicBezTo>
                    <a:pt x="1" y="22"/>
                    <a:pt x="3" y="24"/>
                    <a:pt x="6" y="27"/>
                  </a:cubicBezTo>
                  <a:cubicBezTo>
                    <a:pt x="8" y="28"/>
                    <a:pt x="11" y="29"/>
                    <a:pt x="14" y="29"/>
                  </a:cubicBezTo>
                  <a:cubicBezTo>
                    <a:pt x="15" y="29"/>
                    <a:pt x="17" y="29"/>
                    <a:pt x="19" y="29"/>
                  </a:cubicBezTo>
                  <a:cubicBezTo>
                    <a:pt x="21" y="28"/>
                    <a:pt x="24" y="27"/>
                    <a:pt x="26" y="24"/>
                  </a:cubicBezTo>
                  <a:cubicBezTo>
                    <a:pt x="28" y="21"/>
                    <a:pt x="29" y="16"/>
                    <a:pt x="28" y="12"/>
                  </a:cubicBezTo>
                  <a:cubicBezTo>
                    <a:pt x="24" y="12"/>
                    <a:pt x="19" y="12"/>
                    <a:pt x="15" y="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26" name="Freeform 17"/>
            <p:cNvSpPr>
              <a:spLocks/>
            </p:cNvSpPr>
            <p:nvPr/>
          </p:nvSpPr>
          <p:spPr bwMode="auto">
            <a:xfrm>
              <a:off x="14836775" y="2641600"/>
              <a:ext cx="214312" cy="214313"/>
            </a:xfrm>
            <a:custGeom>
              <a:avLst/>
              <a:gdLst>
                <a:gd name="T0" fmla="*/ 135 w 135"/>
                <a:gd name="T1" fmla="*/ 48 h 135"/>
                <a:gd name="T2" fmla="*/ 87 w 135"/>
                <a:gd name="T3" fmla="*/ 48 h 135"/>
                <a:gd name="T4" fmla="*/ 87 w 135"/>
                <a:gd name="T5" fmla="*/ 0 h 135"/>
                <a:gd name="T6" fmla="*/ 87 w 135"/>
                <a:gd name="T7" fmla="*/ 0 h 135"/>
                <a:gd name="T8" fmla="*/ 87 w 135"/>
                <a:gd name="T9" fmla="*/ 0 h 135"/>
                <a:gd name="T10" fmla="*/ 48 w 135"/>
                <a:gd name="T11" fmla="*/ 0 h 135"/>
                <a:gd name="T12" fmla="*/ 48 w 135"/>
                <a:gd name="T13" fmla="*/ 0 h 135"/>
                <a:gd name="T14" fmla="*/ 48 w 135"/>
                <a:gd name="T15" fmla="*/ 0 h 135"/>
                <a:gd name="T16" fmla="*/ 48 w 135"/>
                <a:gd name="T17" fmla="*/ 48 h 135"/>
                <a:gd name="T18" fmla="*/ 0 w 135"/>
                <a:gd name="T19" fmla="*/ 48 h 135"/>
                <a:gd name="T20" fmla="*/ 0 w 135"/>
                <a:gd name="T21" fmla="*/ 48 h 135"/>
                <a:gd name="T22" fmla="*/ 0 w 135"/>
                <a:gd name="T23" fmla="*/ 48 h 135"/>
                <a:gd name="T24" fmla="*/ 0 w 135"/>
                <a:gd name="T25" fmla="*/ 87 h 135"/>
                <a:gd name="T26" fmla="*/ 0 w 135"/>
                <a:gd name="T27" fmla="*/ 87 h 135"/>
                <a:gd name="T28" fmla="*/ 0 w 135"/>
                <a:gd name="T29" fmla="*/ 87 h 135"/>
                <a:gd name="T30" fmla="*/ 48 w 135"/>
                <a:gd name="T31" fmla="*/ 87 h 135"/>
                <a:gd name="T32" fmla="*/ 48 w 135"/>
                <a:gd name="T33" fmla="*/ 135 h 135"/>
                <a:gd name="T34" fmla="*/ 48 w 135"/>
                <a:gd name="T35" fmla="*/ 135 h 135"/>
                <a:gd name="T36" fmla="*/ 48 w 135"/>
                <a:gd name="T37" fmla="*/ 135 h 135"/>
                <a:gd name="T38" fmla="*/ 87 w 135"/>
                <a:gd name="T39" fmla="*/ 135 h 135"/>
                <a:gd name="T40" fmla="*/ 87 w 135"/>
                <a:gd name="T41" fmla="*/ 135 h 135"/>
                <a:gd name="T42" fmla="*/ 87 w 135"/>
                <a:gd name="T43" fmla="*/ 135 h 135"/>
                <a:gd name="T44" fmla="*/ 87 w 135"/>
                <a:gd name="T45" fmla="*/ 87 h 135"/>
                <a:gd name="T46" fmla="*/ 135 w 135"/>
                <a:gd name="T47" fmla="*/ 87 h 135"/>
                <a:gd name="T48" fmla="*/ 135 w 135"/>
                <a:gd name="T49" fmla="*/ 87 h 135"/>
                <a:gd name="T50" fmla="*/ 135 w 135"/>
                <a:gd name="T51" fmla="*/ 87 h 135"/>
                <a:gd name="T52" fmla="*/ 135 w 135"/>
                <a:gd name="T53" fmla="*/ 48 h 135"/>
                <a:gd name="T54" fmla="*/ 135 w 135"/>
                <a:gd name="T55" fmla="*/ 48 h 135"/>
                <a:gd name="T56" fmla="*/ 135 w 135"/>
                <a:gd name="T57" fmla="*/ 48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5" h="135">
                  <a:moveTo>
                    <a:pt x="135" y="48"/>
                  </a:moveTo>
                  <a:lnTo>
                    <a:pt x="87" y="48"/>
                  </a:lnTo>
                  <a:lnTo>
                    <a:pt x="87" y="0"/>
                  </a:lnTo>
                  <a:lnTo>
                    <a:pt x="87" y="0"/>
                  </a:lnTo>
                  <a:lnTo>
                    <a:pt x="87" y="0"/>
                  </a:lnTo>
                  <a:lnTo>
                    <a:pt x="48" y="0"/>
                  </a:lnTo>
                  <a:lnTo>
                    <a:pt x="48" y="0"/>
                  </a:lnTo>
                  <a:lnTo>
                    <a:pt x="48" y="0"/>
                  </a:lnTo>
                  <a:lnTo>
                    <a:pt x="48" y="48"/>
                  </a:lnTo>
                  <a:lnTo>
                    <a:pt x="0" y="48"/>
                  </a:lnTo>
                  <a:lnTo>
                    <a:pt x="0" y="48"/>
                  </a:lnTo>
                  <a:lnTo>
                    <a:pt x="0" y="48"/>
                  </a:lnTo>
                  <a:lnTo>
                    <a:pt x="0" y="87"/>
                  </a:lnTo>
                  <a:lnTo>
                    <a:pt x="0" y="87"/>
                  </a:lnTo>
                  <a:lnTo>
                    <a:pt x="0" y="87"/>
                  </a:lnTo>
                  <a:lnTo>
                    <a:pt x="48" y="87"/>
                  </a:lnTo>
                  <a:lnTo>
                    <a:pt x="48" y="135"/>
                  </a:lnTo>
                  <a:lnTo>
                    <a:pt x="48" y="135"/>
                  </a:lnTo>
                  <a:lnTo>
                    <a:pt x="48" y="135"/>
                  </a:lnTo>
                  <a:lnTo>
                    <a:pt x="87" y="135"/>
                  </a:lnTo>
                  <a:lnTo>
                    <a:pt x="87" y="135"/>
                  </a:lnTo>
                  <a:lnTo>
                    <a:pt x="87" y="135"/>
                  </a:lnTo>
                  <a:lnTo>
                    <a:pt x="87" y="87"/>
                  </a:lnTo>
                  <a:lnTo>
                    <a:pt x="135" y="87"/>
                  </a:lnTo>
                  <a:lnTo>
                    <a:pt x="135" y="87"/>
                  </a:lnTo>
                  <a:lnTo>
                    <a:pt x="135" y="87"/>
                  </a:lnTo>
                  <a:lnTo>
                    <a:pt x="135" y="48"/>
                  </a:lnTo>
                  <a:lnTo>
                    <a:pt x="135" y="48"/>
                  </a:lnTo>
                  <a:lnTo>
                    <a:pt x="135" y="4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grpSp>
      <p:grpSp>
        <p:nvGrpSpPr>
          <p:cNvPr id="664" name="กลุ่ม 663"/>
          <p:cNvGrpSpPr/>
          <p:nvPr/>
        </p:nvGrpSpPr>
        <p:grpSpPr>
          <a:xfrm>
            <a:off x="8061327" y="1052513"/>
            <a:ext cx="658812" cy="650875"/>
            <a:chOff x="16092488" y="2105025"/>
            <a:chExt cx="1317625" cy="1301750"/>
          </a:xfrm>
        </p:grpSpPr>
        <p:sp>
          <p:nvSpPr>
            <p:cNvPr id="27" name="Oval 18"/>
            <p:cNvSpPr>
              <a:spLocks noChangeArrowheads="1"/>
            </p:cNvSpPr>
            <p:nvPr/>
          </p:nvSpPr>
          <p:spPr bwMode="auto">
            <a:xfrm>
              <a:off x="16092488" y="2105025"/>
              <a:ext cx="1317625" cy="1301750"/>
            </a:xfrm>
            <a:prstGeom prst="ellipse">
              <a:avLst/>
            </a:prstGeom>
            <a:solidFill>
              <a:srgbClr val="1387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28" name="Freeform 19"/>
            <p:cNvSpPr>
              <a:spLocks noEditPoints="1"/>
            </p:cNvSpPr>
            <p:nvPr/>
          </p:nvSpPr>
          <p:spPr bwMode="auto">
            <a:xfrm>
              <a:off x="16506825" y="2487613"/>
              <a:ext cx="122237" cy="536575"/>
            </a:xfrm>
            <a:custGeom>
              <a:avLst/>
              <a:gdLst>
                <a:gd name="T0" fmla="*/ 1 w 8"/>
                <a:gd name="T1" fmla="*/ 12 h 35"/>
                <a:gd name="T2" fmla="*/ 8 w 8"/>
                <a:gd name="T3" fmla="*/ 12 h 35"/>
                <a:gd name="T4" fmla="*/ 8 w 8"/>
                <a:gd name="T5" fmla="*/ 35 h 35"/>
                <a:gd name="T6" fmla="*/ 1 w 8"/>
                <a:gd name="T7" fmla="*/ 35 h 35"/>
                <a:gd name="T8" fmla="*/ 1 w 8"/>
                <a:gd name="T9" fmla="*/ 12 h 35"/>
                <a:gd name="T10" fmla="*/ 4 w 8"/>
                <a:gd name="T11" fmla="*/ 0 h 35"/>
                <a:gd name="T12" fmla="*/ 8 w 8"/>
                <a:gd name="T13" fmla="*/ 5 h 35"/>
                <a:gd name="T14" fmla="*/ 4 w 8"/>
                <a:gd name="T15" fmla="*/ 9 h 35"/>
                <a:gd name="T16" fmla="*/ 0 w 8"/>
                <a:gd name="T17" fmla="*/ 5 h 35"/>
                <a:gd name="T18" fmla="*/ 4 w 8"/>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35">
                  <a:moveTo>
                    <a:pt x="1" y="12"/>
                  </a:moveTo>
                  <a:cubicBezTo>
                    <a:pt x="8" y="12"/>
                    <a:pt x="8" y="12"/>
                    <a:pt x="8" y="12"/>
                  </a:cubicBezTo>
                  <a:cubicBezTo>
                    <a:pt x="8" y="35"/>
                    <a:pt x="8" y="35"/>
                    <a:pt x="8" y="35"/>
                  </a:cubicBezTo>
                  <a:cubicBezTo>
                    <a:pt x="1" y="35"/>
                    <a:pt x="1" y="35"/>
                    <a:pt x="1" y="35"/>
                  </a:cubicBezTo>
                  <a:lnTo>
                    <a:pt x="1" y="12"/>
                  </a:lnTo>
                  <a:close/>
                  <a:moveTo>
                    <a:pt x="4" y="0"/>
                  </a:moveTo>
                  <a:cubicBezTo>
                    <a:pt x="7" y="0"/>
                    <a:pt x="8" y="2"/>
                    <a:pt x="8" y="5"/>
                  </a:cubicBezTo>
                  <a:cubicBezTo>
                    <a:pt x="8" y="7"/>
                    <a:pt x="7" y="9"/>
                    <a:pt x="4" y="9"/>
                  </a:cubicBezTo>
                  <a:cubicBezTo>
                    <a:pt x="2" y="9"/>
                    <a:pt x="0" y="7"/>
                    <a:pt x="0" y="5"/>
                  </a:cubicBezTo>
                  <a:cubicBezTo>
                    <a:pt x="0" y="2"/>
                    <a:pt x="2" y="0"/>
                    <a:pt x="4"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29" name="Freeform 20"/>
            <p:cNvSpPr>
              <a:spLocks/>
            </p:cNvSpPr>
            <p:nvPr/>
          </p:nvSpPr>
          <p:spPr bwMode="auto">
            <a:xfrm>
              <a:off x="16689388" y="2655888"/>
              <a:ext cx="336550" cy="368300"/>
            </a:xfrm>
            <a:custGeom>
              <a:avLst/>
              <a:gdLst>
                <a:gd name="T0" fmla="*/ 0 w 22"/>
                <a:gd name="T1" fmla="*/ 1 h 24"/>
                <a:gd name="T2" fmla="*/ 7 w 22"/>
                <a:gd name="T3" fmla="*/ 1 h 24"/>
                <a:gd name="T4" fmla="*/ 7 w 22"/>
                <a:gd name="T5" fmla="*/ 4 h 24"/>
                <a:gd name="T6" fmla="*/ 7 w 22"/>
                <a:gd name="T7" fmla="*/ 4 h 24"/>
                <a:gd name="T8" fmla="*/ 14 w 22"/>
                <a:gd name="T9" fmla="*/ 0 h 24"/>
                <a:gd name="T10" fmla="*/ 22 w 22"/>
                <a:gd name="T11" fmla="*/ 11 h 24"/>
                <a:gd name="T12" fmla="*/ 22 w 22"/>
                <a:gd name="T13" fmla="*/ 24 h 24"/>
                <a:gd name="T14" fmla="*/ 15 w 22"/>
                <a:gd name="T15" fmla="*/ 24 h 24"/>
                <a:gd name="T16" fmla="*/ 15 w 22"/>
                <a:gd name="T17" fmla="*/ 13 h 24"/>
                <a:gd name="T18" fmla="*/ 12 w 22"/>
                <a:gd name="T19" fmla="*/ 7 h 24"/>
                <a:gd name="T20" fmla="*/ 7 w 22"/>
                <a:gd name="T21" fmla="*/ 12 h 24"/>
                <a:gd name="T22" fmla="*/ 7 w 22"/>
                <a:gd name="T23" fmla="*/ 24 h 24"/>
                <a:gd name="T24" fmla="*/ 0 w 22"/>
                <a:gd name="T25" fmla="*/ 24 h 24"/>
                <a:gd name="T26" fmla="*/ 0 w 22"/>
                <a:gd name="T27"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4">
                  <a:moveTo>
                    <a:pt x="0" y="1"/>
                  </a:moveTo>
                  <a:cubicBezTo>
                    <a:pt x="7" y="1"/>
                    <a:pt x="7" y="1"/>
                    <a:pt x="7" y="1"/>
                  </a:cubicBezTo>
                  <a:cubicBezTo>
                    <a:pt x="7" y="4"/>
                    <a:pt x="7" y="4"/>
                    <a:pt x="7" y="4"/>
                  </a:cubicBezTo>
                  <a:cubicBezTo>
                    <a:pt x="7" y="4"/>
                    <a:pt x="7" y="4"/>
                    <a:pt x="7" y="4"/>
                  </a:cubicBezTo>
                  <a:cubicBezTo>
                    <a:pt x="8" y="2"/>
                    <a:pt x="10" y="0"/>
                    <a:pt x="14" y="0"/>
                  </a:cubicBezTo>
                  <a:cubicBezTo>
                    <a:pt x="21" y="0"/>
                    <a:pt x="22" y="5"/>
                    <a:pt x="22" y="11"/>
                  </a:cubicBezTo>
                  <a:cubicBezTo>
                    <a:pt x="22" y="24"/>
                    <a:pt x="22" y="24"/>
                    <a:pt x="22" y="24"/>
                  </a:cubicBezTo>
                  <a:cubicBezTo>
                    <a:pt x="15" y="24"/>
                    <a:pt x="15" y="24"/>
                    <a:pt x="15" y="24"/>
                  </a:cubicBezTo>
                  <a:cubicBezTo>
                    <a:pt x="15" y="13"/>
                    <a:pt x="15" y="13"/>
                    <a:pt x="15" y="13"/>
                  </a:cubicBezTo>
                  <a:cubicBezTo>
                    <a:pt x="15" y="10"/>
                    <a:pt x="15" y="7"/>
                    <a:pt x="12" y="7"/>
                  </a:cubicBezTo>
                  <a:cubicBezTo>
                    <a:pt x="8" y="7"/>
                    <a:pt x="7" y="9"/>
                    <a:pt x="7" y="12"/>
                  </a:cubicBezTo>
                  <a:cubicBezTo>
                    <a:pt x="7" y="24"/>
                    <a:pt x="7" y="24"/>
                    <a:pt x="7" y="24"/>
                  </a:cubicBezTo>
                  <a:cubicBezTo>
                    <a:pt x="0" y="24"/>
                    <a:pt x="0" y="24"/>
                    <a:pt x="0" y="24"/>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grpSp>
      <p:grpSp>
        <p:nvGrpSpPr>
          <p:cNvPr id="2085" name="กลุ่ม 2084"/>
          <p:cNvGrpSpPr/>
          <p:nvPr/>
        </p:nvGrpSpPr>
        <p:grpSpPr>
          <a:xfrm>
            <a:off x="8061327" y="3969545"/>
            <a:ext cx="658812" cy="658812"/>
            <a:chOff x="16092488" y="7939088"/>
            <a:chExt cx="1317625" cy="1317625"/>
          </a:xfrm>
        </p:grpSpPr>
        <p:sp>
          <p:nvSpPr>
            <p:cNvPr id="30" name="Oval 21"/>
            <p:cNvSpPr>
              <a:spLocks noChangeArrowheads="1"/>
            </p:cNvSpPr>
            <p:nvPr/>
          </p:nvSpPr>
          <p:spPr bwMode="auto">
            <a:xfrm>
              <a:off x="16092488" y="7939088"/>
              <a:ext cx="1317625" cy="1317625"/>
            </a:xfrm>
            <a:prstGeom prst="ellipse">
              <a:avLst/>
            </a:prstGeom>
            <a:solidFill>
              <a:srgbClr val="4863A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31" name="Freeform 22"/>
            <p:cNvSpPr>
              <a:spLocks noEditPoints="1"/>
            </p:cNvSpPr>
            <p:nvPr/>
          </p:nvSpPr>
          <p:spPr bwMode="auto">
            <a:xfrm>
              <a:off x="16460788" y="8399463"/>
              <a:ext cx="304800" cy="382588"/>
            </a:xfrm>
            <a:custGeom>
              <a:avLst/>
              <a:gdLst>
                <a:gd name="T0" fmla="*/ 0 w 20"/>
                <a:gd name="T1" fmla="*/ 25 h 25"/>
                <a:gd name="T2" fmla="*/ 0 w 20"/>
                <a:gd name="T3" fmla="*/ 0 h 25"/>
                <a:gd name="T4" fmla="*/ 0 w 20"/>
                <a:gd name="T5" fmla="*/ 0 h 25"/>
                <a:gd name="T6" fmla="*/ 12 w 20"/>
                <a:gd name="T7" fmla="*/ 0 h 25"/>
                <a:gd name="T8" fmla="*/ 16 w 20"/>
                <a:gd name="T9" fmla="*/ 1 h 25"/>
                <a:gd name="T10" fmla="*/ 19 w 20"/>
                <a:gd name="T11" fmla="*/ 6 h 25"/>
                <a:gd name="T12" fmla="*/ 19 w 20"/>
                <a:gd name="T13" fmla="*/ 9 h 25"/>
                <a:gd name="T14" fmla="*/ 17 w 20"/>
                <a:gd name="T15" fmla="*/ 11 h 25"/>
                <a:gd name="T16" fmla="*/ 16 w 20"/>
                <a:gd name="T17" fmla="*/ 12 h 25"/>
                <a:gd name="T18" fmla="*/ 16 w 20"/>
                <a:gd name="T19" fmla="*/ 12 h 25"/>
                <a:gd name="T20" fmla="*/ 20 w 20"/>
                <a:gd name="T21" fmla="*/ 16 h 25"/>
                <a:gd name="T22" fmla="*/ 19 w 20"/>
                <a:gd name="T23" fmla="*/ 21 h 25"/>
                <a:gd name="T24" fmla="*/ 14 w 20"/>
                <a:gd name="T25" fmla="*/ 25 h 25"/>
                <a:gd name="T26" fmla="*/ 11 w 20"/>
                <a:gd name="T27" fmla="*/ 25 h 25"/>
                <a:gd name="T28" fmla="*/ 0 w 20"/>
                <a:gd name="T29" fmla="*/ 25 h 25"/>
                <a:gd name="T30" fmla="*/ 0 w 20"/>
                <a:gd name="T31" fmla="*/ 25 h 25"/>
                <a:gd name="T32" fmla="*/ 6 w 20"/>
                <a:gd name="T33" fmla="*/ 21 h 25"/>
                <a:gd name="T34" fmla="*/ 6 w 20"/>
                <a:gd name="T35" fmla="*/ 21 h 25"/>
                <a:gd name="T36" fmla="*/ 11 w 20"/>
                <a:gd name="T37" fmla="*/ 21 h 25"/>
                <a:gd name="T38" fmla="*/ 12 w 20"/>
                <a:gd name="T39" fmla="*/ 20 h 25"/>
                <a:gd name="T40" fmla="*/ 15 w 20"/>
                <a:gd name="T41" fmla="*/ 18 h 25"/>
                <a:gd name="T42" fmla="*/ 15 w 20"/>
                <a:gd name="T43" fmla="*/ 17 h 25"/>
                <a:gd name="T44" fmla="*/ 13 w 20"/>
                <a:gd name="T45" fmla="*/ 14 h 25"/>
                <a:gd name="T46" fmla="*/ 11 w 20"/>
                <a:gd name="T47" fmla="*/ 14 h 25"/>
                <a:gd name="T48" fmla="*/ 6 w 20"/>
                <a:gd name="T49" fmla="*/ 14 h 25"/>
                <a:gd name="T50" fmla="*/ 6 w 20"/>
                <a:gd name="T51" fmla="*/ 14 h 25"/>
                <a:gd name="T52" fmla="*/ 6 w 20"/>
                <a:gd name="T53" fmla="*/ 21 h 25"/>
                <a:gd name="T54" fmla="*/ 6 w 20"/>
                <a:gd name="T55" fmla="*/ 10 h 25"/>
                <a:gd name="T56" fmla="*/ 6 w 20"/>
                <a:gd name="T57" fmla="*/ 10 h 25"/>
                <a:gd name="T58" fmla="*/ 11 w 20"/>
                <a:gd name="T59" fmla="*/ 10 h 25"/>
                <a:gd name="T60" fmla="*/ 13 w 20"/>
                <a:gd name="T61" fmla="*/ 10 h 25"/>
                <a:gd name="T62" fmla="*/ 14 w 20"/>
                <a:gd name="T63" fmla="*/ 8 h 25"/>
                <a:gd name="T64" fmla="*/ 14 w 20"/>
                <a:gd name="T65" fmla="*/ 7 h 25"/>
                <a:gd name="T66" fmla="*/ 13 w 20"/>
                <a:gd name="T67" fmla="*/ 5 h 25"/>
                <a:gd name="T68" fmla="*/ 10 w 20"/>
                <a:gd name="T69" fmla="*/ 5 h 25"/>
                <a:gd name="T70" fmla="*/ 6 w 20"/>
                <a:gd name="T71" fmla="*/ 5 h 25"/>
                <a:gd name="T72" fmla="*/ 6 w 20"/>
                <a:gd name="T73" fmla="*/ 5 h 25"/>
                <a:gd name="T74" fmla="*/ 6 w 20"/>
                <a:gd name="T75" fmla="*/ 1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 h="25">
                  <a:moveTo>
                    <a:pt x="0" y="25"/>
                  </a:moveTo>
                  <a:cubicBezTo>
                    <a:pt x="0" y="17"/>
                    <a:pt x="0" y="9"/>
                    <a:pt x="0" y="0"/>
                  </a:cubicBezTo>
                  <a:cubicBezTo>
                    <a:pt x="0" y="0"/>
                    <a:pt x="0" y="0"/>
                    <a:pt x="0" y="0"/>
                  </a:cubicBezTo>
                  <a:cubicBezTo>
                    <a:pt x="4" y="0"/>
                    <a:pt x="8" y="0"/>
                    <a:pt x="12" y="0"/>
                  </a:cubicBezTo>
                  <a:cubicBezTo>
                    <a:pt x="13" y="0"/>
                    <a:pt x="15" y="1"/>
                    <a:pt x="16" y="1"/>
                  </a:cubicBezTo>
                  <a:cubicBezTo>
                    <a:pt x="18" y="2"/>
                    <a:pt x="19" y="4"/>
                    <a:pt x="19" y="6"/>
                  </a:cubicBezTo>
                  <a:cubicBezTo>
                    <a:pt x="19" y="7"/>
                    <a:pt x="19" y="8"/>
                    <a:pt x="19" y="9"/>
                  </a:cubicBezTo>
                  <a:cubicBezTo>
                    <a:pt x="19" y="10"/>
                    <a:pt x="18" y="11"/>
                    <a:pt x="17" y="11"/>
                  </a:cubicBezTo>
                  <a:cubicBezTo>
                    <a:pt x="17" y="12"/>
                    <a:pt x="16" y="12"/>
                    <a:pt x="16" y="12"/>
                  </a:cubicBezTo>
                  <a:cubicBezTo>
                    <a:pt x="16" y="12"/>
                    <a:pt x="16" y="12"/>
                    <a:pt x="16" y="12"/>
                  </a:cubicBezTo>
                  <a:cubicBezTo>
                    <a:pt x="18" y="13"/>
                    <a:pt x="20" y="14"/>
                    <a:pt x="20" y="16"/>
                  </a:cubicBezTo>
                  <a:cubicBezTo>
                    <a:pt x="20" y="18"/>
                    <a:pt x="20" y="19"/>
                    <a:pt x="19" y="21"/>
                  </a:cubicBezTo>
                  <a:cubicBezTo>
                    <a:pt x="18" y="23"/>
                    <a:pt x="16" y="24"/>
                    <a:pt x="14" y="25"/>
                  </a:cubicBezTo>
                  <a:cubicBezTo>
                    <a:pt x="13" y="25"/>
                    <a:pt x="12" y="25"/>
                    <a:pt x="11" y="25"/>
                  </a:cubicBezTo>
                  <a:cubicBezTo>
                    <a:pt x="7" y="25"/>
                    <a:pt x="4" y="25"/>
                    <a:pt x="0" y="25"/>
                  </a:cubicBezTo>
                  <a:cubicBezTo>
                    <a:pt x="0" y="25"/>
                    <a:pt x="0" y="25"/>
                    <a:pt x="0" y="25"/>
                  </a:cubicBezTo>
                  <a:close/>
                  <a:moveTo>
                    <a:pt x="6" y="21"/>
                  </a:moveTo>
                  <a:cubicBezTo>
                    <a:pt x="6" y="21"/>
                    <a:pt x="6" y="21"/>
                    <a:pt x="6" y="21"/>
                  </a:cubicBezTo>
                  <a:cubicBezTo>
                    <a:pt x="7" y="21"/>
                    <a:pt x="9" y="21"/>
                    <a:pt x="11" y="21"/>
                  </a:cubicBezTo>
                  <a:cubicBezTo>
                    <a:pt x="11" y="21"/>
                    <a:pt x="12" y="21"/>
                    <a:pt x="12" y="20"/>
                  </a:cubicBezTo>
                  <a:cubicBezTo>
                    <a:pt x="14" y="20"/>
                    <a:pt x="14" y="19"/>
                    <a:pt x="15" y="18"/>
                  </a:cubicBezTo>
                  <a:cubicBezTo>
                    <a:pt x="15" y="18"/>
                    <a:pt x="15" y="17"/>
                    <a:pt x="15" y="17"/>
                  </a:cubicBezTo>
                  <a:cubicBezTo>
                    <a:pt x="15" y="16"/>
                    <a:pt x="14" y="15"/>
                    <a:pt x="13" y="14"/>
                  </a:cubicBezTo>
                  <a:cubicBezTo>
                    <a:pt x="13" y="14"/>
                    <a:pt x="12" y="14"/>
                    <a:pt x="11" y="14"/>
                  </a:cubicBezTo>
                  <a:cubicBezTo>
                    <a:pt x="9" y="14"/>
                    <a:pt x="8" y="14"/>
                    <a:pt x="6" y="14"/>
                  </a:cubicBezTo>
                  <a:cubicBezTo>
                    <a:pt x="6" y="14"/>
                    <a:pt x="6" y="14"/>
                    <a:pt x="6" y="14"/>
                  </a:cubicBezTo>
                  <a:cubicBezTo>
                    <a:pt x="6" y="16"/>
                    <a:pt x="6" y="18"/>
                    <a:pt x="6" y="21"/>
                  </a:cubicBezTo>
                  <a:close/>
                  <a:moveTo>
                    <a:pt x="6" y="10"/>
                  </a:moveTo>
                  <a:cubicBezTo>
                    <a:pt x="6" y="10"/>
                    <a:pt x="6" y="10"/>
                    <a:pt x="6" y="10"/>
                  </a:cubicBezTo>
                  <a:cubicBezTo>
                    <a:pt x="7" y="10"/>
                    <a:pt x="9" y="10"/>
                    <a:pt x="11" y="10"/>
                  </a:cubicBezTo>
                  <a:cubicBezTo>
                    <a:pt x="12" y="10"/>
                    <a:pt x="13" y="10"/>
                    <a:pt x="13" y="10"/>
                  </a:cubicBezTo>
                  <a:cubicBezTo>
                    <a:pt x="14" y="9"/>
                    <a:pt x="14" y="9"/>
                    <a:pt x="14" y="8"/>
                  </a:cubicBezTo>
                  <a:cubicBezTo>
                    <a:pt x="14" y="8"/>
                    <a:pt x="14" y="7"/>
                    <a:pt x="14" y="7"/>
                  </a:cubicBezTo>
                  <a:cubicBezTo>
                    <a:pt x="14" y="6"/>
                    <a:pt x="14" y="5"/>
                    <a:pt x="13" y="5"/>
                  </a:cubicBezTo>
                  <a:cubicBezTo>
                    <a:pt x="12" y="5"/>
                    <a:pt x="11" y="5"/>
                    <a:pt x="10" y="5"/>
                  </a:cubicBezTo>
                  <a:cubicBezTo>
                    <a:pt x="9" y="5"/>
                    <a:pt x="7" y="5"/>
                    <a:pt x="6" y="5"/>
                  </a:cubicBezTo>
                  <a:cubicBezTo>
                    <a:pt x="6" y="5"/>
                    <a:pt x="6" y="5"/>
                    <a:pt x="6" y="5"/>
                  </a:cubicBezTo>
                  <a:cubicBezTo>
                    <a:pt x="6" y="6"/>
                    <a:pt x="6" y="8"/>
                    <a:pt x="6"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2048" name="Freeform 23"/>
            <p:cNvSpPr>
              <a:spLocks noEditPoints="1"/>
            </p:cNvSpPr>
            <p:nvPr/>
          </p:nvSpPr>
          <p:spPr bwMode="auto">
            <a:xfrm>
              <a:off x="16797338" y="8491538"/>
              <a:ext cx="260350" cy="290513"/>
            </a:xfrm>
            <a:custGeom>
              <a:avLst/>
              <a:gdLst>
                <a:gd name="T0" fmla="*/ 17 w 17"/>
                <a:gd name="T1" fmla="*/ 11 h 19"/>
                <a:gd name="T2" fmla="*/ 5 w 17"/>
                <a:gd name="T3" fmla="*/ 11 h 19"/>
                <a:gd name="T4" fmla="*/ 5 w 17"/>
                <a:gd name="T5" fmla="*/ 11 h 19"/>
                <a:gd name="T6" fmla="*/ 5 w 17"/>
                <a:gd name="T7" fmla="*/ 13 h 19"/>
                <a:gd name="T8" fmla="*/ 8 w 17"/>
                <a:gd name="T9" fmla="*/ 15 h 19"/>
                <a:gd name="T10" fmla="*/ 10 w 17"/>
                <a:gd name="T11" fmla="*/ 15 h 19"/>
                <a:gd name="T12" fmla="*/ 12 w 17"/>
                <a:gd name="T13" fmla="*/ 13 h 19"/>
                <a:gd name="T14" fmla="*/ 13 w 17"/>
                <a:gd name="T15" fmla="*/ 13 h 19"/>
                <a:gd name="T16" fmla="*/ 17 w 17"/>
                <a:gd name="T17" fmla="*/ 13 h 19"/>
                <a:gd name="T18" fmla="*/ 17 w 17"/>
                <a:gd name="T19" fmla="*/ 13 h 19"/>
                <a:gd name="T20" fmla="*/ 17 w 17"/>
                <a:gd name="T21" fmla="*/ 14 h 19"/>
                <a:gd name="T22" fmla="*/ 16 w 17"/>
                <a:gd name="T23" fmla="*/ 16 h 19"/>
                <a:gd name="T24" fmla="*/ 11 w 17"/>
                <a:gd name="T25" fmla="*/ 19 h 19"/>
                <a:gd name="T26" fmla="*/ 6 w 17"/>
                <a:gd name="T27" fmla="*/ 18 h 19"/>
                <a:gd name="T28" fmla="*/ 2 w 17"/>
                <a:gd name="T29" fmla="*/ 16 h 19"/>
                <a:gd name="T30" fmla="*/ 0 w 17"/>
                <a:gd name="T31" fmla="*/ 13 h 19"/>
                <a:gd name="T32" fmla="*/ 0 w 17"/>
                <a:gd name="T33" fmla="*/ 6 h 19"/>
                <a:gd name="T34" fmla="*/ 7 w 17"/>
                <a:gd name="T35" fmla="*/ 0 h 19"/>
                <a:gd name="T36" fmla="*/ 13 w 17"/>
                <a:gd name="T37" fmla="*/ 1 h 19"/>
                <a:gd name="T38" fmla="*/ 16 w 17"/>
                <a:gd name="T39" fmla="*/ 4 h 19"/>
                <a:gd name="T40" fmla="*/ 17 w 17"/>
                <a:gd name="T41" fmla="*/ 8 h 19"/>
                <a:gd name="T42" fmla="*/ 17 w 17"/>
                <a:gd name="T43" fmla="*/ 11 h 19"/>
                <a:gd name="T44" fmla="*/ 17 w 17"/>
                <a:gd name="T45" fmla="*/ 11 h 19"/>
                <a:gd name="T46" fmla="*/ 13 w 17"/>
                <a:gd name="T47" fmla="*/ 8 h 19"/>
                <a:gd name="T48" fmla="*/ 13 w 17"/>
                <a:gd name="T49" fmla="*/ 8 h 19"/>
                <a:gd name="T50" fmla="*/ 13 w 17"/>
                <a:gd name="T51" fmla="*/ 7 h 19"/>
                <a:gd name="T52" fmla="*/ 10 w 17"/>
                <a:gd name="T53" fmla="*/ 4 h 19"/>
                <a:gd name="T54" fmla="*/ 8 w 17"/>
                <a:gd name="T55" fmla="*/ 4 h 19"/>
                <a:gd name="T56" fmla="*/ 5 w 17"/>
                <a:gd name="T57" fmla="*/ 6 h 19"/>
                <a:gd name="T58" fmla="*/ 5 w 17"/>
                <a:gd name="T59" fmla="*/ 7 h 19"/>
                <a:gd name="T60" fmla="*/ 5 w 17"/>
                <a:gd name="T61" fmla="*/ 8 h 19"/>
                <a:gd name="T62" fmla="*/ 13 w 17"/>
                <a:gd name="T63"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 h="19">
                  <a:moveTo>
                    <a:pt x="17" y="11"/>
                  </a:moveTo>
                  <a:cubicBezTo>
                    <a:pt x="13" y="11"/>
                    <a:pt x="9" y="11"/>
                    <a:pt x="5" y="11"/>
                  </a:cubicBezTo>
                  <a:cubicBezTo>
                    <a:pt x="5" y="11"/>
                    <a:pt x="5" y="11"/>
                    <a:pt x="5" y="11"/>
                  </a:cubicBezTo>
                  <a:cubicBezTo>
                    <a:pt x="5" y="12"/>
                    <a:pt x="5" y="12"/>
                    <a:pt x="5" y="13"/>
                  </a:cubicBezTo>
                  <a:cubicBezTo>
                    <a:pt x="6" y="14"/>
                    <a:pt x="7" y="15"/>
                    <a:pt x="8" y="15"/>
                  </a:cubicBezTo>
                  <a:cubicBezTo>
                    <a:pt x="9" y="15"/>
                    <a:pt x="9" y="15"/>
                    <a:pt x="10" y="15"/>
                  </a:cubicBezTo>
                  <a:cubicBezTo>
                    <a:pt x="11" y="15"/>
                    <a:pt x="12" y="14"/>
                    <a:pt x="12" y="13"/>
                  </a:cubicBezTo>
                  <a:cubicBezTo>
                    <a:pt x="12" y="13"/>
                    <a:pt x="12" y="13"/>
                    <a:pt x="13" y="13"/>
                  </a:cubicBezTo>
                  <a:cubicBezTo>
                    <a:pt x="14" y="13"/>
                    <a:pt x="15" y="13"/>
                    <a:pt x="17" y="13"/>
                  </a:cubicBezTo>
                  <a:cubicBezTo>
                    <a:pt x="17" y="13"/>
                    <a:pt x="17" y="13"/>
                    <a:pt x="17" y="13"/>
                  </a:cubicBezTo>
                  <a:cubicBezTo>
                    <a:pt x="17" y="13"/>
                    <a:pt x="17" y="13"/>
                    <a:pt x="17" y="14"/>
                  </a:cubicBezTo>
                  <a:cubicBezTo>
                    <a:pt x="17" y="15"/>
                    <a:pt x="16" y="15"/>
                    <a:pt x="16" y="16"/>
                  </a:cubicBezTo>
                  <a:cubicBezTo>
                    <a:pt x="14" y="18"/>
                    <a:pt x="13" y="18"/>
                    <a:pt x="11" y="19"/>
                  </a:cubicBezTo>
                  <a:cubicBezTo>
                    <a:pt x="9" y="19"/>
                    <a:pt x="8" y="19"/>
                    <a:pt x="6" y="18"/>
                  </a:cubicBezTo>
                  <a:cubicBezTo>
                    <a:pt x="4" y="18"/>
                    <a:pt x="3" y="17"/>
                    <a:pt x="2" y="16"/>
                  </a:cubicBezTo>
                  <a:cubicBezTo>
                    <a:pt x="1" y="15"/>
                    <a:pt x="1" y="14"/>
                    <a:pt x="0" y="13"/>
                  </a:cubicBezTo>
                  <a:cubicBezTo>
                    <a:pt x="0" y="10"/>
                    <a:pt x="0" y="8"/>
                    <a:pt x="0" y="6"/>
                  </a:cubicBezTo>
                  <a:cubicBezTo>
                    <a:pt x="1" y="3"/>
                    <a:pt x="4" y="1"/>
                    <a:pt x="7" y="0"/>
                  </a:cubicBezTo>
                  <a:cubicBezTo>
                    <a:pt x="9" y="0"/>
                    <a:pt x="11" y="0"/>
                    <a:pt x="13" y="1"/>
                  </a:cubicBezTo>
                  <a:cubicBezTo>
                    <a:pt x="14" y="2"/>
                    <a:pt x="16" y="3"/>
                    <a:pt x="16" y="4"/>
                  </a:cubicBezTo>
                  <a:cubicBezTo>
                    <a:pt x="17" y="6"/>
                    <a:pt x="17" y="7"/>
                    <a:pt x="17" y="8"/>
                  </a:cubicBezTo>
                  <a:cubicBezTo>
                    <a:pt x="17" y="9"/>
                    <a:pt x="17" y="10"/>
                    <a:pt x="17" y="11"/>
                  </a:cubicBezTo>
                  <a:cubicBezTo>
                    <a:pt x="17" y="11"/>
                    <a:pt x="17" y="11"/>
                    <a:pt x="17" y="11"/>
                  </a:cubicBezTo>
                  <a:close/>
                  <a:moveTo>
                    <a:pt x="13" y="8"/>
                  </a:moveTo>
                  <a:cubicBezTo>
                    <a:pt x="13" y="8"/>
                    <a:pt x="13" y="8"/>
                    <a:pt x="13" y="8"/>
                  </a:cubicBezTo>
                  <a:cubicBezTo>
                    <a:pt x="13" y="7"/>
                    <a:pt x="13" y="7"/>
                    <a:pt x="13" y="7"/>
                  </a:cubicBezTo>
                  <a:cubicBezTo>
                    <a:pt x="12" y="6"/>
                    <a:pt x="12" y="5"/>
                    <a:pt x="10" y="4"/>
                  </a:cubicBezTo>
                  <a:cubicBezTo>
                    <a:pt x="10" y="4"/>
                    <a:pt x="9" y="4"/>
                    <a:pt x="8" y="4"/>
                  </a:cubicBezTo>
                  <a:cubicBezTo>
                    <a:pt x="7" y="4"/>
                    <a:pt x="6" y="5"/>
                    <a:pt x="5" y="6"/>
                  </a:cubicBezTo>
                  <a:cubicBezTo>
                    <a:pt x="5" y="6"/>
                    <a:pt x="5" y="7"/>
                    <a:pt x="5" y="7"/>
                  </a:cubicBezTo>
                  <a:cubicBezTo>
                    <a:pt x="5" y="7"/>
                    <a:pt x="5" y="7"/>
                    <a:pt x="5" y="8"/>
                  </a:cubicBezTo>
                  <a:cubicBezTo>
                    <a:pt x="7" y="8"/>
                    <a:pt x="10" y="8"/>
                    <a:pt x="13"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2049" name="Freeform 24"/>
            <p:cNvSpPr>
              <a:spLocks/>
            </p:cNvSpPr>
            <p:nvPr/>
          </p:nvSpPr>
          <p:spPr bwMode="auto">
            <a:xfrm>
              <a:off x="16857663" y="8413750"/>
              <a:ext cx="153987" cy="46038"/>
            </a:xfrm>
            <a:custGeom>
              <a:avLst/>
              <a:gdLst>
                <a:gd name="T0" fmla="*/ 0 w 10"/>
                <a:gd name="T1" fmla="*/ 3 h 3"/>
                <a:gd name="T2" fmla="*/ 0 w 10"/>
                <a:gd name="T3" fmla="*/ 0 h 3"/>
                <a:gd name="T4" fmla="*/ 10 w 10"/>
                <a:gd name="T5" fmla="*/ 0 h 3"/>
                <a:gd name="T6" fmla="*/ 10 w 10"/>
                <a:gd name="T7" fmla="*/ 3 h 3"/>
                <a:gd name="T8" fmla="*/ 0 w 10"/>
                <a:gd name="T9" fmla="*/ 3 h 3"/>
              </a:gdLst>
              <a:ahLst/>
              <a:cxnLst>
                <a:cxn ang="0">
                  <a:pos x="T0" y="T1"/>
                </a:cxn>
                <a:cxn ang="0">
                  <a:pos x="T2" y="T3"/>
                </a:cxn>
                <a:cxn ang="0">
                  <a:pos x="T4" y="T5"/>
                </a:cxn>
                <a:cxn ang="0">
                  <a:pos x="T6" y="T7"/>
                </a:cxn>
                <a:cxn ang="0">
                  <a:pos x="T8" y="T9"/>
                </a:cxn>
              </a:cxnLst>
              <a:rect l="0" t="0" r="r" b="b"/>
              <a:pathLst>
                <a:path w="10" h="3">
                  <a:moveTo>
                    <a:pt x="0" y="3"/>
                  </a:moveTo>
                  <a:cubicBezTo>
                    <a:pt x="0" y="2"/>
                    <a:pt x="0" y="1"/>
                    <a:pt x="0" y="0"/>
                  </a:cubicBezTo>
                  <a:cubicBezTo>
                    <a:pt x="3" y="0"/>
                    <a:pt x="6" y="0"/>
                    <a:pt x="10" y="0"/>
                  </a:cubicBezTo>
                  <a:cubicBezTo>
                    <a:pt x="10" y="1"/>
                    <a:pt x="10" y="2"/>
                    <a:pt x="10" y="3"/>
                  </a:cubicBezTo>
                  <a:cubicBezTo>
                    <a:pt x="6" y="3"/>
                    <a:pt x="3" y="3"/>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grpSp>
      <p:grpSp>
        <p:nvGrpSpPr>
          <p:cNvPr id="669" name="กลุ่ม 668"/>
          <p:cNvGrpSpPr/>
          <p:nvPr/>
        </p:nvGrpSpPr>
        <p:grpSpPr>
          <a:xfrm>
            <a:off x="8061327" y="2024858"/>
            <a:ext cx="658812" cy="658812"/>
            <a:chOff x="16092488" y="4049713"/>
            <a:chExt cx="1317625" cy="1317625"/>
          </a:xfrm>
        </p:grpSpPr>
        <p:sp>
          <p:nvSpPr>
            <p:cNvPr id="2051" name="Oval 25"/>
            <p:cNvSpPr>
              <a:spLocks noChangeArrowheads="1"/>
            </p:cNvSpPr>
            <p:nvPr/>
          </p:nvSpPr>
          <p:spPr bwMode="auto">
            <a:xfrm>
              <a:off x="16092488" y="4049713"/>
              <a:ext cx="1317625" cy="1317625"/>
            </a:xfrm>
            <a:prstGeom prst="ellipse">
              <a:avLst/>
            </a:prstGeom>
            <a:solidFill>
              <a:srgbClr val="F05C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2052" name="Freeform 26"/>
            <p:cNvSpPr>
              <a:spLocks noEditPoints="1"/>
            </p:cNvSpPr>
            <p:nvPr/>
          </p:nvSpPr>
          <p:spPr bwMode="auto">
            <a:xfrm>
              <a:off x="16460788" y="4418013"/>
              <a:ext cx="565150" cy="566738"/>
            </a:xfrm>
            <a:custGeom>
              <a:avLst/>
              <a:gdLst>
                <a:gd name="T0" fmla="*/ 19 w 37"/>
                <a:gd name="T1" fmla="*/ 0 h 37"/>
                <a:gd name="T2" fmla="*/ 0 w 37"/>
                <a:gd name="T3" fmla="*/ 19 h 37"/>
                <a:gd name="T4" fmla="*/ 19 w 37"/>
                <a:gd name="T5" fmla="*/ 37 h 37"/>
                <a:gd name="T6" fmla="*/ 37 w 37"/>
                <a:gd name="T7" fmla="*/ 19 h 37"/>
                <a:gd name="T8" fmla="*/ 19 w 37"/>
                <a:gd name="T9" fmla="*/ 0 h 37"/>
                <a:gd name="T10" fmla="*/ 31 w 37"/>
                <a:gd name="T11" fmla="*/ 9 h 37"/>
                <a:gd name="T12" fmla="*/ 34 w 37"/>
                <a:gd name="T13" fmla="*/ 18 h 37"/>
                <a:gd name="T14" fmla="*/ 24 w 37"/>
                <a:gd name="T15" fmla="*/ 18 h 37"/>
                <a:gd name="T16" fmla="*/ 22 w 37"/>
                <a:gd name="T17" fmla="*/ 15 h 37"/>
                <a:gd name="T18" fmla="*/ 31 w 37"/>
                <a:gd name="T19" fmla="*/ 9 h 37"/>
                <a:gd name="T20" fmla="*/ 28 w 37"/>
                <a:gd name="T21" fmla="*/ 7 h 37"/>
                <a:gd name="T22" fmla="*/ 21 w 37"/>
                <a:gd name="T23" fmla="*/ 12 h 37"/>
                <a:gd name="T24" fmla="*/ 20 w 37"/>
                <a:gd name="T25" fmla="*/ 10 h 37"/>
                <a:gd name="T26" fmla="*/ 15 w 37"/>
                <a:gd name="T27" fmla="*/ 4 h 37"/>
                <a:gd name="T28" fmla="*/ 19 w 37"/>
                <a:gd name="T29" fmla="*/ 3 h 37"/>
                <a:gd name="T30" fmla="*/ 28 w 37"/>
                <a:gd name="T31" fmla="*/ 7 h 37"/>
                <a:gd name="T32" fmla="*/ 12 w 37"/>
                <a:gd name="T33" fmla="*/ 5 h 37"/>
                <a:gd name="T34" fmla="*/ 18 w 37"/>
                <a:gd name="T35" fmla="*/ 13 h 37"/>
                <a:gd name="T36" fmla="*/ 4 w 37"/>
                <a:gd name="T37" fmla="*/ 15 h 37"/>
                <a:gd name="T38" fmla="*/ 12 w 37"/>
                <a:gd name="T39" fmla="*/ 5 h 37"/>
                <a:gd name="T40" fmla="*/ 4 w 37"/>
                <a:gd name="T41" fmla="*/ 19 h 37"/>
                <a:gd name="T42" fmla="*/ 4 w 37"/>
                <a:gd name="T43" fmla="*/ 18 h 37"/>
                <a:gd name="T44" fmla="*/ 5 w 37"/>
                <a:gd name="T45" fmla="*/ 18 h 37"/>
                <a:gd name="T46" fmla="*/ 14 w 37"/>
                <a:gd name="T47" fmla="*/ 17 h 37"/>
                <a:gd name="T48" fmla="*/ 19 w 37"/>
                <a:gd name="T49" fmla="*/ 16 h 37"/>
                <a:gd name="T50" fmla="*/ 20 w 37"/>
                <a:gd name="T51" fmla="*/ 18 h 37"/>
                <a:gd name="T52" fmla="*/ 13 w 37"/>
                <a:gd name="T53" fmla="*/ 22 h 37"/>
                <a:gd name="T54" fmla="*/ 7 w 37"/>
                <a:gd name="T55" fmla="*/ 29 h 37"/>
                <a:gd name="T56" fmla="*/ 4 w 37"/>
                <a:gd name="T57" fmla="*/ 19 h 37"/>
                <a:gd name="T58" fmla="*/ 10 w 37"/>
                <a:gd name="T59" fmla="*/ 31 h 37"/>
                <a:gd name="T60" fmla="*/ 15 w 37"/>
                <a:gd name="T61" fmla="*/ 25 h 37"/>
                <a:gd name="T62" fmla="*/ 22 w 37"/>
                <a:gd name="T63" fmla="*/ 21 h 37"/>
                <a:gd name="T64" fmla="*/ 24 w 37"/>
                <a:gd name="T65" fmla="*/ 33 h 37"/>
                <a:gd name="T66" fmla="*/ 19 w 37"/>
                <a:gd name="T67" fmla="*/ 34 h 37"/>
                <a:gd name="T68" fmla="*/ 10 w 37"/>
                <a:gd name="T69" fmla="*/ 31 h 37"/>
                <a:gd name="T70" fmla="*/ 27 w 37"/>
                <a:gd name="T71" fmla="*/ 31 h 37"/>
                <a:gd name="T72" fmla="*/ 25 w 37"/>
                <a:gd name="T73" fmla="*/ 21 h 37"/>
                <a:gd name="T74" fmla="*/ 34 w 37"/>
                <a:gd name="T75" fmla="*/ 21 h 37"/>
                <a:gd name="T76" fmla="*/ 27 w 37"/>
                <a:gd name="T77" fmla="*/ 3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7" h="37">
                  <a:moveTo>
                    <a:pt x="19" y="0"/>
                  </a:moveTo>
                  <a:cubicBezTo>
                    <a:pt x="9" y="0"/>
                    <a:pt x="0" y="8"/>
                    <a:pt x="0" y="19"/>
                  </a:cubicBezTo>
                  <a:cubicBezTo>
                    <a:pt x="0" y="29"/>
                    <a:pt x="9" y="37"/>
                    <a:pt x="19" y="37"/>
                  </a:cubicBezTo>
                  <a:cubicBezTo>
                    <a:pt x="29" y="37"/>
                    <a:pt x="37" y="29"/>
                    <a:pt x="37" y="19"/>
                  </a:cubicBezTo>
                  <a:cubicBezTo>
                    <a:pt x="37" y="8"/>
                    <a:pt x="29" y="0"/>
                    <a:pt x="19" y="0"/>
                  </a:cubicBezTo>
                  <a:close/>
                  <a:moveTo>
                    <a:pt x="31" y="9"/>
                  </a:moveTo>
                  <a:cubicBezTo>
                    <a:pt x="33" y="12"/>
                    <a:pt x="34" y="14"/>
                    <a:pt x="34" y="18"/>
                  </a:cubicBezTo>
                  <a:cubicBezTo>
                    <a:pt x="30" y="17"/>
                    <a:pt x="27" y="17"/>
                    <a:pt x="24" y="18"/>
                  </a:cubicBezTo>
                  <a:cubicBezTo>
                    <a:pt x="23" y="17"/>
                    <a:pt x="23" y="16"/>
                    <a:pt x="22" y="15"/>
                  </a:cubicBezTo>
                  <a:cubicBezTo>
                    <a:pt x="26" y="14"/>
                    <a:pt x="29" y="12"/>
                    <a:pt x="31" y="9"/>
                  </a:cubicBezTo>
                  <a:close/>
                  <a:moveTo>
                    <a:pt x="28" y="7"/>
                  </a:moveTo>
                  <a:cubicBezTo>
                    <a:pt x="26" y="9"/>
                    <a:pt x="24" y="11"/>
                    <a:pt x="21" y="12"/>
                  </a:cubicBezTo>
                  <a:cubicBezTo>
                    <a:pt x="21" y="12"/>
                    <a:pt x="20" y="11"/>
                    <a:pt x="20" y="10"/>
                  </a:cubicBezTo>
                  <a:cubicBezTo>
                    <a:pt x="18" y="8"/>
                    <a:pt x="17" y="5"/>
                    <a:pt x="15" y="4"/>
                  </a:cubicBezTo>
                  <a:cubicBezTo>
                    <a:pt x="16" y="4"/>
                    <a:pt x="18" y="3"/>
                    <a:pt x="19" y="3"/>
                  </a:cubicBezTo>
                  <a:cubicBezTo>
                    <a:pt x="22" y="3"/>
                    <a:pt x="26" y="5"/>
                    <a:pt x="28" y="7"/>
                  </a:cubicBezTo>
                  <a:close/>
                  <a:moveTo>
                    <a:pt x="12" y="5"/>
                  </a:moveTo>
                  <a:cubicBezTo>
                    <a:pt x="13" y="6"/>
                    <a:pt x="16" y="9"/>
                    <a:pt x="18" y="13"/>
                  </a:cubicBezTo>
                  <a:cubicBezTo>
                    <a:pt x="13" y="15"/>
                    <a:pt x="7" y="15"/>
                    <a:pt x="4" y="15"/>
                  </a:cubicBezTo>
                  <a:cubicBezTo>
                    <a:pt x="5" y="11"/>
                    <a:pt x="8" y="7"/>
                    <a:pt x="12" y="5"/>
                  </a:cubicBezTo>
                  <a:close/>
                  <a:moveTo>
                    <a:pt x="4" y="19"/>
                  </a:moveTo>
                  <a:cubicBezTo>
                    <a:pt x="4" y="18"/>
                    <a:pt x="4" y="18"/>
                    <a:pt x="4" y="18"/>
                  </a:cubicBezTo>
                  <a:cubicBezTo>
                    <a:pt x="4" y="18"/>
                    <a:pt x="5" y="18"/>
                    <a:pt x="5" y="18"/>
                  </a:cubicBezTo>
                  <a:cubicBezTo>
                    <a:pt x="7" y="18"/>
                    <a:pt x="11" y="18"/>
                    <a:pt x="14" y="17"/>
                  </a:cubicBezTo>
                  <a:cubicBezTo>
                    <a:pt x="16" y="17"/>
                    <a:pt x="18" y="17"/>
                    <a:pt x="19" y="16"/>
                  </a:cubicBezTo>
                  <a:cubicBezTo>
                    <a:pt x="20" y="17"/>
                    <a:pt x="20" y="18"/>
                    <a:pt x="20" y="18"/>
                  </a:cubicBezTo>
                  <a:cubicBezTo>
                    <a:pt x="17" y="19"/>
                    <a:pt x="15" y="21"/>
                    <a:pt x="13" y="22"/>
                  </a:cubicBezTo>
                  <a:cubicBezTo>
                    <a:pt x="10" y="24"/>
                    <a:pt x="9" y="27"/>
                    <a:pt x="7" y="29"/>
                  </a:cubicBezTo>
                  <a:cubicBezTo>
                    <a:pt x="5" y="26"/>
                    <a:pt x="4" y="22"/>
                    <a:pt x="4" y="19"/>
                  </a:cubicBezTo>
                  <a:close/>
                  <a:moveTo>
                    <a:pt x="10" y="31"/>
                  </a:moveTo>
                  <a:cubicBezTo>
                    <a:pt x="11" y="29"/>
                    <a:pt x="12" y="27"/>
                    <a:pt x="15" y="25"/>
                  </a:cubicBezTo>
                  <a:cubicBezTo>
                    <a:pt x="17" y="23"/>
                    <a:pt x="19" y="22"/>
                    <a:pt x="22" y="21"/>
                  </a:cubicBezTo>
                  <a:cubicBezTo>
                    <a:pt x="23" y="25"/>
                    <a:pt x="24" y="28"/>
                    <a:pt x="24" y="33"/>
                  </a:cubicBezTo>
                  <a:cubicBezTo>
                    <a:pt x="23" y="33"/>
                    <a:pt x="21" y="34"/>
                    <a:pt x="19" y="34"/>
                  </a:cubicBezTo>
                  <a:cubicBezTo>
                    <a:pt x="16" y="34"/>
                    <a:pt x="12" y="33"/>
                    <a:pt x="10" y="31"/>
                  </a:cubicBezTo>
                  <a:close/>
                  <a:moveTo>
                    <a:pt x="27" y="31"/>
                  </a:moveTo>
                  <a:cubicBezTo>
                    <a:pt x="27" y="27"/>
                    <a:pt x="26" y="24"/>
                    <a:pt x="25" y="21"/>
                  </a:cubicBezTo>
                  <a:cubicBezTo>
                    <a:pt x="28" y="20"/>
                    <a:pt x="31" y="20"/>
                    <a:pt x="34" y="21"/>
                  </a:cubicBezTo>
                  <a:cubicBezTo>
                    <a:pt x="33" y="25"/>
                    <a:pt x="31" y="29"/>
                    <a:pt x="27" y="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grpSp>
      <p:grpSp>
        <p:nvGrpSpPr>
          <p:cNvPr id="665" name="กลุ่ม 664"/>
          <p:cNvGrpSpPr/>
          <p:nvPr/>
        </p:nvGrpSpPr>
        <p:grpSpPr>
          <a:xfrm>
            <a:off x="9110663" y="1052513"/>
            <a:ext cx="658019" cy="650875"/>
            <a:chOff x="18191163" y="2105025"/>
            <a:chExt cx="1316037" cy="1301750"/>
          </a:xfrm>
        </p:grpSpPr>
        <p:sp>
          <p:nvSpPr>
            <p:cNvPr id="2053" name="Oval 27"/>
            <p:cNvSpPr>
              <a:spLocks noChangeArrowheads="1"/>
            </p:cNvSpPr>
            <p:nvPr/>
          </p:nvSpPr>
          <p:spPr bwMode="auto">
            <a:xfrm>
              <a:off x="18191163" y="2105025"/>
              <a:ext cx="1316037" cy="1301750"/>
            </a:xfrm>
            <a:prstGeom prst="ellipse">
              <a:avLst/>
            </a:prstGeom>
            <a:solidFill>
              <a:srgbClr val="EF3E3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2054" name="Freeform 28"/>
            <p:cNvSpPr>
              <a:spLocks/>
            </p:cNvSpPr>
            <p:nvPr/>
          </p:nvSpPr>
          <p:spPr bwMode="auto">
            <a:xfrm>
              <a:off x="18619788" y="2473325"/>
              <a:ext cx="442912" cy="565150"/>
            </a:xfrm>
            <a:custGeom>
              <a:avLst/>
              <a:gdLst>
                <a:gd name="T0" fmla="*/ 13 w 29"/>
                <a:gd name="T1" fmla="*/ 24 h 37"/>
                <a:gd name="T2" fmla="*/ 12 w 29"/>
                <a:gd name="T3" fmla="*/ 25 h 37"/>
                <a:gd name="T4" fmla="*/ 10 w 29"/>
                <a:gd name="T5" fmla="*/ 33 h 37"/>
                <a:gd name="T6" fmla="*/ 7 w 29"/>
                <a:gd name="T7" fmla="*/ 37 h 37"/>
                <a:gd name="T8" fmla="*/ 7 w 29"/>
                <a:gd name="T9" fmla="*/ 37 h 37"/>
                <a:gd name="T10" fmla="*/ 7 w 29"/>
                <a:gd name="T11" fmla="*/ 37 h 37"/>
                <a:gd name="T12" fmla="*/ 6 w 29"/>
                <a:gd name="T13" fmla="*/ 32 h 37"/>
                <a:gd name="T14" fmla="*/ 9 w 29"/>
                <a:gd name="T15" fmla="*/ 17 h 37"/>
                <a:gd name="T16" fmla="*/ 9 w 29"/>
                <a:gd name="T17" fmla="*/ 17 h 37"/>
                <a:gd name="T18" fmla="*/ 9 w 29"/>
                <a:gd name="T19" fmla="*/ 12 h 37"/>
                <a:gd name="T20" fmla="*/ 16 w 29"/>
                <a:gd name="T21" fmla="*/ 11 h 37"/>
                <a:gd name="T22" fmla="*/ 14 w 29"/>
                <a:gd name="T23" fmla="*/ 19 h 37"/>
                <a:gd name="T24" fmla="*/ 20 w 29"/>
                <a:gd name="T25" fmla="*/ 22 h 37"/>
                <a:gd name="T26" fmla="*/ 24 w 29"/>
                <a:gd name="T27" fmla="*/ 11 h 37"/>
                <a:gd name="T28" fmla="*/ 10 w 29"/>
                <a:gd name="T29" fmla="*/ 5 h 37"/>
                <a:gd name="T30" fmla="*/ 6 w 29"/>
                <a:gd name="T31" fmla="*/ 18 h 37"/>
                <a:gd name="T32" fmla="*/ 6 w 29"/>
                <a:gd name="T33" fmla="*/ 19 h 37"/>
                <a:gd name="T34" fmla="*/ 6 w 29"/>
                <a:gd name="T35" fmla="*/ 21 h 37"/>
                <a:gd name="T36" fmla="*/ 5 w 29"/>
                <a:gd name="T37" fmla="*/ 21 h 37"/>
                <a:gd name="T38" fmla="*/ 2 w 29"/>
                <a:gd name="T39" fmla="*/ 20 h 37"/>
                <a:gd name="T40" fmla="*/ 3 w 29"/>
                <a:gd name="T41" fmla="*/ 7 h 37"/>
                <a:gd name="T42" fmla="*/ 17 w 29"/>
                <a:gd name="T43" fmla="*/ 0 h 37"/>
                <a:gd name="T44" fmla="*/ 29 w 29"/>
                <a:gd name="T45" fmla="*/ 11 h 37"/>
                <a:gd name="T46" fmla="*/ 26 w 29"/>
                <a:gd name="T47" fmla="*/ 23 h 37"/>
                <a:gd name="T48" fmla="*/ 13 w 29"/>
                <a:gd name="T49" fmla="*/ 25 h 37"/>
                <a:gd name="T50" fmla="*/ 13 w 29"/>
                <a:gd name="T51" fmla="*/ 2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9" h="37">
                  <a:moveTo>
                    <a:pt x="13" y="24"/>
                  </a:moveTo>
                  <a:cubicBezTo>
                    <a:pt x="13" y="24"/>
                    <a:pt x="12" y="24"/>
                    <a:pt x="12" y="25"/>
                  </a:cubicBezTo>
                  <a:cubicBezTo>
                    <a:pt x="11" y="30"/>
                    <a:pt x="11" y="31"/>
                    <a:pt x="10" y="33"/>
                  </a:cubicBezTo>
                  <a:cubicBezTo>
                    <a:pt x="9" y="35"/>
                    <a:pt x="8" y="36"/>
                    <a:pt x="7" y="37"/>
                  </a:cubicBezTo>
                  <a:cubicBezTo>
                    <a:pt x="7" y="37"/>
                    <a:pt x="7" y="37"/>
                    <a:pt x="7" y="37"/>
                  </a:cubicBezTo>
                  <a:cubicBezTo>
                    <a:pt x="7" y="37"/>
                    <a:pt x="7" y="37"/>
                    <a:pt x="7" y="37"/>
                  </a:cubicBezTo>
                  <a:cubicBezTo>
                    <a:pt x="6" y="35"/>
                    <a:pt x="6" y="33"/>
                    <a:pt x="6" y="32"/>
                  </a:cubicBezTo>
                  <a:cubicBezTo>
                    <a:pt x="6" y="30"/>
                    <a:pt x="7" y="29"/>
                    <a:pt x="9" y="17"/>
                  </a:cubicBezTo>
                  <a:cubicBezTo>
                    <a:pt x="10" y="17"/>
                    <a:pt x="9" y="17"/>
                    <a:pt x="9" y="17"/>
                  </a:cubicBezTo>
                  <a:cubicBezTo>
                    <a:pt x="9" y="15"/>
                    <a:pt x="9" y="13"/>
                    <a:pt x="9" y="12"/>
                  </a:cubicBezTo>
                  <a:cubicBezTo>
                    <a:pt x="10" y="8"/>
                    <a:pt x="15" y="7"/>
                    <a:pt x="16" y="11"/>
                  </a:cubicBezTo>
                  <a:cubicBezTo>
                    <a:pt x="16" y="13"/>
                    <a:pt x="15" y="15"/>
                    <a:pt x="14" y="19"/>
                  </a:cubicBezTo>
                  <a:cubicBezTo>
                    <a:pt x="13" y="22"/>
                    <a:pt x="17" y="25"/>
                    <a:pt x="20" y="22"/>
                  </a:cubicBezTo>
                  <a:cubicBezTo>
                    <a:pt x="23" y="20"/>
                    <a:pt x="24" y="15"/>
                    <a:pt x="24" y="11"/>
                  </a:cubicBezTo>
                  <a:cubicBezTo>
                    <a:pt x="24" y="4"/>
                    <a:pt x="16" y="2"/>
                    <a:pt x="10" y="5"/>
                  </a:cubicBezTo>
                  <a:cubicBezTo>
                    <a:pt x="5" y="7"/>
                    <a:pt x="3" y="15"/>
                    <a:pt x="6" y="18"/>
                  </a:cubicBezTo>
                  <a:cubicBezTo>
                    <a:pt x="6" y="18"/>
                    <a:pt x="7" y="19"/>
                    <a:pt x="6" y="19"/>
                  </a:cubicBezTo>
                  <a:cubicBezTo>
                    <a:pt x="6" y="20"/>
                    <a:pt x="6" y="20"/>
                    <a:pt x="6" y="21"/>
                  </a:cubicBezTo>
                  <a:cubicBezTo>
                    <a:pt x="6" y="21"/>
                    <a:pt x="5" y="22"/>
                    <a:pt x="5" y="21"/>
                  </a:cubicBezTo>
                  <a:cubicBezTo>
                    <a:pt x="4" y="21"/>
                    <a:pt x="3" y="20"/>
                    <a:pt x="2" y="20"/>
                  </a:cubicBezTo>
                  <a:cubicBezTo>
                    <a:pt x="0" y="17"/>
                    <a:pt x="0" y="11"/>
                    <a:pt x="3" y="7"/>
                  </a:cubicBezTo>
                  <a:cubicBezTo>
                    <a:pt x="6" y="2"/>
                    <a:pt x="12" y="0"/>
                    <a:pt x="17" y="0"/>
                  </a:cubicBezTo>
                  <a:cubicBezTo>
                    <a:pt x="24" y="1"/>
                    <a:pt x="28" y="5"/>
                    <a:pt x="29" y="11"/>
                  </a:cubicBezTo>
                  <a:cubicBezTo>
                    <a:pt x="29" y="13"/>
                    <a:pt x="29" y="19"/>
                    <a:pt x="26" y="23"/>
                  </a:cubicBezTo>
                  <a:cubicBezTo>
                    <a:pt x="22" y="28"/>
                    <a:pt x="16" y="28"/>
                    <a:pt x="13" y="25"/>
                  </a:cubicBezTo>
                  <a:cubicBezTo>
                    <a:pt x="13" y="25"/>
                    <a:pt x="13" y="24"/>
                    <a:pt x="13"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grpSp>
      <p:grpSp>
        <p:nvGrpSpPr>
          <p:cNvPr id="2084" name="กลุ่ม 2083"/>
          <p:cNvGrpSpPr/>
          <p:nvPr/>
        </p:nvGrpSpPr>
        <p:grpSpPr>
          <a:xfrm>
            <a:off x="9110663" y="3969545"/>
            <a:ext cx="658019" cy="658812"/>
            <a:chOff x="18191163" y="7939088"/>
            <a:chExt cx="1316037" cy="1317625"/>
          </a:xfrm>
        </p:grpSpPr>
        <p:sp>
          <p:nvSpPr>
            <p:cNvPr id="2055" name="Oval 29"/>
            <p:cNvSpPr>
              <a:spLocks noChangeArrowheads="1"/>
            </p:cNvSpPr>
            <p:nvPr/>
          </p:nvSpPr>
          <p:spPr bwMode="auto">
            <a:xfrm>
              <a:off x="18191163" y="7939088"/>
              <a:ext cx="1316037" cy="1317625"/>
            </a:xfrm>
            <a:prstGeom prst="ellipse">
              <a:avLst/>
            </a:prstGeom>
            <a:solidFill>
              <a:srgbClr val="397A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2056" name="Freeform 30"/>
            <p:cNvSpPr>
              <a:spLocks/>
            </p:cNvSpPr>
            <p:nvPr/>
          </p:nvSpPr>
          <p:spPr bwMode="auto">
            <a:xfrm>
              <a:off x="18557875" y="8337550"/>
              <a:ext cx="290512" cy="198438"/>
            </a:xfrm>
            <a:custGeom>
              <a:avLst/>
              <a:gdLst>
                <a:gd name="T0" fmla="*/ 106 w 183"/>
                <a:gd name="T1" fmla="*/ 0 h 125"/>
                <a:gd name="T2" fmla="*/ 0 w 183"/>
                <a:gd name="T3" fmla="*/ 68 h 125"/>
                <a:gd name="T4" fmla="*/ 77 w 183"/>
                <a:gd name="T5" fmla="*/ 125 h 125"/>
                <a:gd name="T6" fmla="*/ 183 w 183"/>
                <a:gd name="T7" fmla="*/ 68 h 125"/>
                <a:gd name="T8" fmla="*/ 106 w 183"/>
                <a:gd name="T9" fmla="*/ 0 h 125"/>
              </a:gdLst>
              <a:ahLst/>
              <a:cxnLst>
                <a:cxn ang="0">
                  <a:pos x="T0" y="T1"/>
                </a:cxn>
                <a:cxn ang="0">
                  <a:pos x="T2" y="T3"/>
                </a:cxn>
                <a:cxn ang="0">
                  <a:pos x="T4" y="T5"/>
                </a:cxn>
                <a:cxn ang="0">
                  <a:pos x="T6" y="T7"/>
                </a:cxn>
                <a:cxn ang="0">
                  <a:pos x="T8" y="T9"/>
                </a:cxn>
              </a:cxnLst>
              <a:rect l="0" t="0" r="r" b="b"/>
              <a:pathLst>
                <a:path w="183" h="125">
                  <a:moveTo>
                    <a:pt x="106" y="0"/>
                  </a:moveTo>
                  <a:lnTo>
                    <a:pt x="0" y="68"/>
                  </a:lnTo>
                  <a:lnTo>
                    <a:pt x="77" y="125"/>
                  </a:lnTo>
                  <a:lnTo>
                    <a:pt x="183" y="68"/>
                  </a:lnTo>
                  <a:lnTo>
                    <a:pt x="10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2057" name="Freeform 31"/>
            <p:cNvSpPr>
              <a:spLocks/>
            </p:cNvSpPr>
            <p:nvPr/>
          </p:nvSpPr>
          <p:spPr bwMode="auto">
            <a:xfrm>
              <a:off x="18848388" y="8337550"/>
              <a:ext cx="276225" cy="198438"/>
            </a:xfrm>
            <a:custGeom>
              <a:avLst/>
              <a:gdLst>
                <a:gd name="T0" fmla="*/ 174 w 174"/>
                <a:gd name="T1" fmla="*/ 68 h 125"/>
                <a:gd name="T2" fmla="*/ 77 w 174"/>
                <a:gd name="T3" fmla="*/ 0 h 125"/>
                <a:gd name="T4" fmla="*/ 0 w 174"/>
                <a:gd name="T5" fmla="*/ 68 h 125"/>
                <a:gd name="T6" fmla="*/ 106 w 174"/>
                <a:gd name="T7" fmla="*/ 125 h 125"/>
                <a:gd name="T8" fmla="*/ 174 w 174"/>
                <a:gd name="T9" fmla="*/ 68 h 125"/>
              </a:gdLst>
              <a:ahLst/>
              <a:cxnLst>
                <a:cxn ang="0">
                  <a:pos x="T0" y="T1"/>
                </a:cxn>
                <a:cxn ang="0">
                  <a:pos x="T2" y="T3"/>
                </a:cxn>
                <a:cxn ang="0">
                  <a:pos x="T4" y="T5"/>
                </a:cxn>
                <a:cxn ang="0">
                  <a:pos x="T6" y="T7"/>
                </a:cxn>
                <a:cxn ang="0">
                  <a:pos x="T8" y="T9"/>
                </a:cxn>
              </a:cxnLst>
              <a:rect l="0" t="0" r="r" b="b"/>
              <a:pathLst>
                <a:path w="174" h="125">
                  <a:moveTo>
                    <a:pt x="174" y="68"/>
                  </a:moveTo>
                  <a:lnTo>
                    <a:pt x="77" y="0"/>
                  </a:lnTo>
                  <a:lnTo>
                    <a:pt x="0" y="68"/>
                  </a:lnTo>
                  <a:lnTo>
                    <a:pt x="106" y="125"/>
                  </a:lnTo>
                  <a:lnTo>
                    <a:pt x="174"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2058" name="Freeform 32"/>
            <p:cNvSpPr>
              <a:spLocks/>
            </p:cNvSpPr>
            <p:nvPr/>
          </p:nvSpPr>
          <p:spPr bwMode="auto">
            <a:xfrm>
              <a:off x="18848388" y="8535988"/>
              <a:ext cx="276225" cy="215900"/>
            </a:xfrm>
            <a:custGeom>
              <a:avLst/>
              <a:gdLst>
                <a:gd name="T0" fmla="*/ 0 w 174"/>
                <a:gd name="T1" fmla="*/ 68 h 136"/>
                <a:gd name="T2" fmla="*/ 77 w 174"/>
                <a:gd name="T3" fmla="*/ 136 h 136"/>
                <a:gd name="T4" fmla="*/ 174 w 174"/>
                <a:gd name="T5" fmla="*/ 68 h 136"/>
                <a:gd name="T6" fmla="*/ 106 w 174"/>
                <a:gd name="T7" fmla="*/ 0 h 136"/>
                <a:gd name="T8" fmla="*/ 0 w 174"/>
                <a:gd name="T9" fmla="*/ 68 h 136"/>
              </a:gdLst>
              <a:ahLst/>
              <a:cxnLst>
                <a:cxn ang="0">
                  <a:pos x="T0" y="T1"/>
                </a:cxn>
                <a:cxn ang="0">
                  <a:pos x="T2" y="T3"/>
                </a:cxn>
                <a:cxn ang="0">
                  <a:pos x="T4" y="T5"/>
                </a:cxn>
                <a:cxn ang="0">
                  <a:pos x="T6" y="T7"/>
                </a:cxn>
                <a:cxn ang="0">
                  <a:pos x="T8" y="T9"/>
                </a:cxn>
              </a:cxnLst>
              <a:rect l="0" t="0" r="r" b="b"/>
              <a:pathLst>
                <a:path w="174" h="136">
                  <a:moveTo>
                    <a:pt x="0" y="68"/>
                  </a:moveTo>
                  <a:lnTo>
                    <a:pt x="77" y="136"/>
                  </a:lnTo>
                  <a:lnTo>
                    <a:pt x="174" y="68"/>
                  </a:lnTo>
                  <a:lnTo>
                    <a:pt x="106" y="0"/>
                  </a:lnTo>
                  <a:lnTo>
                    <a:pt x="0"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2059" name="Freeform 33"/>
            <p:cNvSpPr>
              <a:spLocks/>
            </p:cNvSpPr>
            <p:nvPr/>
          </p:nvSpPr>
          <p:spPr bwMode="auto">
            <a:xfrm>
              <a:off x="18557875" y="8535988"/>
              <a:ext cx="290512" cy="215900"/>
            </a:xfrm>
            <a:custGeom>
              <a:avLst/>
              <a:gdLst>
                <a:gd name="T0" fmla="*/ 0 w 183"/>
                <a:gd name="T1" fmla="*/ 68 h 136"/>
                <a:gd name="T2" fmla="*/ 106 w 183"/>
                <a:gd name="T3" fmla="*/ 136 h 136"/>
                <a:gd name="T4" fmla="*/ 183 w 183"/>
                <a:gd name="T5" fmla="*/ 68 h 136"/>
                <a:gd name="T6" fmla="*/ 77 w 183"/>
                <a:gd name="T7" fmla="*/ 0 h 136"/>
                <a:gd name="T8" fmla="*/ 0 w 183"/>
                <a:gd name="T9" fmla="*/ 68 h 136"/>
              </a:gdLst>
              <a:ahLst/>
              <a:cxnLst>
                <a:cxn ang="0">
                  <a:pos x="T0" y="T1"/>
                </a:cxn>
                <a:cxn ang="0">
                  <a:pos x="T2" y="T3"/>
                </a:cxn>
                <a:cxn ang="0">
                  <a:pos x="T4" y="T5"/>
                </a:cxn>
                <a:cxn ang="0">
                  <a:pos x="T6" y="T7"/>
                </a:cxn>
                <a:cxn ang="0">
                  <a:pos x="T8" y="T9"/>
                </a:cxn>
              </a:cxnLst>
              <a:rect l="0" t="0" r="r" b="b"/>
              <a:pathLst>
                <a:path w="183" h="136">
                  <a:moveTo>
                    <a:pt x="0" y="68"/>
                  </a:moveTo>
                  <a:lnTo>
                    <a:pt x="106" y="136"/>
                  </a:lnTo>
                  <a:lnTo>
                    <a:pt x="183" y="68"/>
                  </a:lnTo>
                  <a:lnTo>
                    <a:pt x="77" y="0"/>
                  </a:lnTo>
                  <a:lnTo>
                    <a:pt x="0"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2060" name="Freeform 34"/>
            <p:cNvSpPr>
              <a:spLocks/>
            </p:cNvSpPr>
            <p:nvPr/>
          </p:nvSpPr>
          <p:spPr bwMode="auto">
            <a:xfrm>
              <a:off x="18680113" y="8674100"/>
              <a:ext cx="336550" cy="200025"/>
            </a:xfrm>
            <a:custGeom>
              <a:avLst/>
              <a:gdLst>
                <a:gd name="T0" fmla="*/ 106 w 212"/>
                <a:gd name="T1" fmla="*/ 0 h 126"/>
                <a:gd name="T2" fmla="*/ 29 w 212"/>
                <a:gd name="T3" fmla="*/ 58 h 126"/>
                <a:gd name="T4" fmla="*/ 0 w 212"/>
                <a:gd name="T5" fmla="*/ 39 h 126"/>
                <a:gd name="T6" fmla="*/ 0 w 212"/>
                <a:gd name="T7" fmla="*/ 58 h 126"/>
                <a:gd name="T8" fmla="*/ 106 w 212"/>
                <a:gd name="T9" fmla="*/ 126 h 126"/>
                <a:gd name="T10" fmla="*/ 212 w 212"/>
                <a:gd name="T11" fmla="*/ 58 h 126"/>
                <a:gd name="T12" fmla="*/ 212 w 212"/>
                <a:gd name="T13" fmla="*/ 39 h 126"/>
                <a:gd name="T14" fmla="*/ 183 w 212"/>
                <a:gd name="T15" fmla="*/ 58 h 126"/>
                <a:gd name="T16" fmla="*/ 106 w 212"/>
                <a:gd name="T17" fmla="*/ 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126">
                  <a:moveTo>
                    <a:pt x="106" y="0"/>
                  </a:moveTo>
                  <a:lnTo>
                    <a:pt x="29" y="58"/>
                  </a:lnTo>
                  <a:lnTo>
                    <a:pt x="0" y="39"/>
                  </a:lnTo>
                  <a:lnTo>
                    <a:pt x="0" y="58"/>
                  </a:lnTo>
                  <a:lnTo>
                    <a:pt x="106" y="126"/>
                  </a:lnTo>
                  <a:lnTo>
                    <a:pt x="212" y="58"/>
                  </a:lnTo>
                  <a:lnTo>
                    <a:pt x="212" y="39"/>
                  </a:lnTo>
                  <a:lnTo>
                    <a:pt x="183" y="58"/>
                  </a:lnTo>
                  <a:lnTo>
                    <a:pt x="10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grpSp>
      <p:grpSp>
        <p:nvGrpSpPr>
          <p:cNvPr id="2080" name="กลุ่ม 2079"/>
          <p:cNvGrpSpPr/>
          <p:nvPr/>
        </p:nvGrpSpPr>
        <p:grpSpPr>
          <a:xfrm>
            <a:off x="5963445" y="2997201"/>
            <a:ext cx="658812" cy="658812"/>
            <a:chOff x="11896725" y="5994400"/>
            <a:chExt cx="1317625" cy="1317625"/>
          </a:xfrm>
        </p:grpSpPr>
        <p:sp>
          <p:nvSpPr>
            <p:cNvPr id="2061" name="Oval 35"/>
            <p:cNvSpPr>
              <a:spLocks noChangeArrowheads="1"/>
            </p:cNvSpPr>
            <p:nvPr/>
          </p:nvSpPr>
          <p:spPr bwMode="auto">
            <a:xfrm>
              <a:off x="11896725" y="5994400"/>
              <a:ext cx="1317625" cy="1317625"/>
            </a:xfrm>
            <a:prstGeom prst="ellipse">
              <a:avLst/>
            </a:prstGeom>
            <a:solidFill>
              <a:srgbClr val="FFC1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2062" name="Freeform 36"/>
            <p:cNvSpPr>
              <a:spLocks noEditPoints="1"/>
            </p:cNvSpPr>
            <p:nvPr/>
          </p:nvSpPr>
          <p:spPr bwMode="auto">
            <a:xfrm>
              <a:off x="12311063" y="6392863"/>
              <a:ext cx="488950" cy="504825"/>
            </a:xfrm>
            <a:custGeom>
              <a:avLst/>
              <a:gdLst>
                <a:gd name="T0" fmla="*/ 9 w 32"/>
                <a:gd name="T1" fmla="*/ 33 h 33"/>
                <a:gd name="T2" fmla="*/ 6 w 32"/>
                <a:gd name="T3" fmla="*/ 32 h 33"/>
                <a:gd name="T4" fmla="*/ 0 w 32"/>
                <a:gd name="T5" fmla="*/ 23 h 33"/>
                <a:gd name="T6" fmla="*/ 0 w 32"/>
                <a:gd name="T7" fmla="*/ 11 h 33"/>
                <a:gd name="T8" fmla="*/ 7 w 32"/>
                <a:gd name="T9" fmla="*/ 1 h 33"/>
                <a:gd name="T10" fmla="*/ 19 w 32"/>
                <a:gd name="T11" fmla="*/ 1 h 33"/>
                <a:gd name="T12" fmla="*/ 26 w 32"/>
                <a:gd name="T13" fmla="*/ 8 h 33"/>
                <a:gd name="T14" fmla="*/ 27 w 32"/>
                <a:gd name="T15" fmla="*/ 13 h 33"/>
                <a:gd name="T16" fmla="*/ 31 w 32"/>
                <a:gd name="T17" fmla="*/ 13 h 33"/>
                <a:gd name="T18" fmla="*/ 32 w 32"/>
                <a:gd name="T19" fmla="*/ 15 h 33"/>
                <a:gd name="T20" fmla="*/ 31 w 32"/>
                <a:gd name="T21" fmla="*/ 27 h 33"/>
                <a:gd name="T22" fmla="*/ 23 w 32"/>
                <a:gd name="T23" fmla="*/ 33 h 33"/>
                <a:gd name="T24" fmla="*/ 21 w 32"/>
                <a:gd name="T25" fmla="*/ 33 h 33"/>
                <a:gd name="T26" fmla="*/ 9 w 32"/>
                <a:gd name="T27" fmla="*/ 33 h 33"/>
                <a:gd name="T28" fmla="*/ 21 w 32"/>
                <a:gd name="T29" fmla="*/ 24 h 33"/>
                <a:gd name="T30" fmla="*/ 21 w 32"/>
                <a:gd name="T31" fmla="*/ 21 h 33"/>
                <a:gd name="T32" fmla="*/ 10 w 32"/>
                <a:gd name="T33" fmla="*/ 21 h 33"/>
                <a:gd name="T34" fmla="*/ 10 w 32"/>
                <a:gd name="T35" fmla="*/ 24 h 33"/>
                <a:gd name="T36" fmla="*/ 21 w 32"/>
                <a:gd name="T37" fmla="*/ 24 h 33"/>
                <a:gd name="T38" fmla="*/ 16 w 32"/>
                <a:gd name="T39" fmla="*/ 13 h 33"/>
                <a:gd name="T40" fmla="*/ 15 w 32"/>
                <a:gd name="T41" fmla="*/ 9 h 33"/>
                <a:gd name="T42" fmla="*/ 10 w 32"/>
                <a:gd name="T43" fmla="*/ 9 h 33"/>
                <a:gd name="T44" fmla="*/ 10 w 32"/>
                <a:gd name="T45" fmla="*/ 13 h 33"/>
                <a:gd name="T46" fmla="*/ 16 w 32"/>
                <a:gd name="T47" fmla="*/ 1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 h="33">
                  <a:moveTo>
                    <a:pt x="9" y="33"/>
                  </a:moveTo>
                  <a:cubicBezTo>
                    <a:pt x="8" y="33"/>
                    <a:pt x="7" y="32"/>
                    <a:pt x="6" y="32"/>
                  </a:cubicBezTo>
                  <a:cubicBezTo>
                    <a:pt x="2" y="30"/>
                    <a:pt x="0" y="27"/>
                    <a:pt x="0" y="23"/>
                  </a:cubicBezTo>
                  <a:cubicBezTo>
                    <a:pt x="0" y="21"/>
                    <a:pt x="0" y="12"/>
                    <a:pt x="0" y="11"/>
                  </a:cubicBezTo>
                  <a:cubicBezTo>
                    <a:pt x="0" y="6"/>
                    <a:pt x="3" y="2"/>
                    <a:pt x="7" y="1"/>
                  </a:cubicBezTo>
                  <a:cubicBezTo>
                    <a:pt x="9" y="0"/>
                    <a:pt x="17" y="0"/>
                    <a:pt x="19" y="1"/>
                  </a:cubicBezTo>
                  <a:cubicBezTo>
                    <a:pt x="22" y="2"/>
                    <a:pt x="25" y="4"/>
                    <a:pt x="26" y="8"/>
                  </a:cubicBezTo>
                  <a:cubicBezTo>
                    <a:pt x="26" y="10"/>
                    <a:pt x="26" y="12"/>
                    <a:pt x="27" y="13"/>
                  </a:cubicBezTo>
                  <a:cubicBezTo>
                    <a:pt x="29" y="13"/>
                    <a:pt x="30" y="13"/>
                    <a:pt x="31" y="13"/>
                  </a:cubicBezTo>
                  <a:cubicBezTo>
                    <a:pt x="31" y="13"/>
                    <a:pt x="32" y="14"/>
                    <a:pt x="32" y="15"/>
                  </a:cubicBezTo>
                  <a:cubicBezTo>
                    <a:pt x="32" y="24"/>
                    <a:pt x="32" y="25"/>
                    <a:pt x="31" y="27"/>
                  </a:cubicBezTo>
                  <a:cubicBezTo>
                    <a:pt x="29" y="30"/>
                    <a:pt x="26" y="33"/>
                    <a:pt x="23" y="33"/>
                  </a:cubicBezTo>
                  <a:cubicBezTo>
                    <a:pt x="22" y="33"/>
                    <a:pt x="22" y="33"/>
                    <a:pt x="21" y="33"/>
                  </a:cubicBezTo>
                  <a:cubicBezTo>
                    <a:pt x="21" y="33"/>
                    <a:pt x="11" y="33"/>
                    <a:pt x="9" y="33"/>
                  </a:cubicBezTo>
                  <a:close/>
                  <a:moveTo>
                    <a:pt x="21" y="24"/>
                  </a:moveTo>
                  <a:cubicBezTo>
                    <a:pt x="24" y="24"/>
                    <a:pt x="24" y="21"/>
                    <a:pt x="21" y="21"/>
                  </a:cubicBezTo>
                  <a:cubicBezTo>
                    <a:pt x="18" y="21"/>
                    <a:pt x="14" y="21"/>
                    <a:pt x="10" y="21"/>
                  </a:cubicBezTo>
                  <a:cubicBezTo>
                    <a:pt x="7" y="21"/>
                    <a:pt x="8" y="24"/>
                    <a:pt x="10" y="24"/>
                  </a:cubicBezTo>
                  <a:cubicBezTo>
                    <a:pt x="12" y="24"/>
                    <a:pt x="21" y="24"/>
                    <a:pt x="21" y="24"/>
                  </a:cubicBezTo>
                  <a:close/>
                  <a:moveTo>
                    <a:pt x="16" y="13"/>
                  </a:moveTo>
                  <a:cubicBezTo>
                    <a:pt x="18" y="12"/>
                    <a:pt x="18" y="9"/>
                    <a:pt x="15" y="9"/>
                  </a:cubicBezTo>
                  <a:cubicBezTo>
                    <a:pt x="15" y="9"/>
                    <a:pt x="10" y="9"/>
                    <a:pt x="10" y="9"/>
                  </a:cubicBezTo>
                  <a:cubicBezTo>
                    <a:pt x="7" y="9"/>
                    <a:pt x="8" y="13"/>
                    <a:pt x="10" y="13"/>
                  </a:cubicBezTo>
                  <a:cubicBezTo>
                    <a:pt x="10" y="13"/>
                    <a:pt x="15" y="13"/>
                    <a:pt x="16" y="1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grpSp>
      <p:grpSp>
        <p:nvGrpSpPr>
          <p:cNvPr id="667" name="กลุ่ม 666"/>
          <p:cNvGrpSpPr/>
          <p:nvPr/>
        </p:nvGrpSpPr>
        <p:grpSpPr>
          <a:xfrm>
            <a:off x="5963445" y="2024858"/>
            <a:ext cx="658812" cy="658812"/>
            <a:chOff x="11896725" y="4049713"/>
            <a:chExt cx="1317625" cy="1317625"/>
          </a:xfrm>
        </p:grpSpPr>
        <p:sp>
          <p:nvSpPr>
            <p:cNvPr id="2063" name="Oval 37"/>
            <p:cNvSpPr>
              <a:spLocks noChangeArrowheads="1"/>
            </p:cNvSpPr>
            <p:nvPr/>
          </p:nvSpPr>
          <p:spPr bwMode="auto">
            <a:xfrm>
              <a:off x="11896725" y="4049713"/>
              <a:ext cx="1317625" cy="1317625"/>
            </a:xfrm>
            <a:prstGeom prst="ellipse">
              <a:avLst/>
            </a:prstGeom>
            <a:solidFill>
              <a:srgbClr val="1F96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2064" name="Freeform 38"/>
            <p:cNvSpPr>
              <a:spLocks noEditPoints="1"/>
            </p:cNvSpPr>
            <p:nvPr/>
          </p:nvSpPr>
          <p:spPr bwMode="auto">
            <a:xfrm>
              <a:off x="12295188" y="4432300"/>
              <a:ext cx="520700" cy="536575"/>
            </a:xfrm>
            <a:custGeom>
              <a:avLst/>
              <a:gdLst>
                <a:gd name="T0" fmla="*/ 32 w 34"/>
                <a:gd name="T1" fmla="*/ 20 h 35"/>
                <a:gd name="T2" fmla="*/ 33 w 34"/>
                <a:gd name="T3" fmla="*/ 18 h 35"/>
                <a:gd name="T4" fmla="*/ 17 w 34"/>
                <a:gd name="T5" fmla="*/ 2 h 35"/>
                <a:gd name="T6" fmla="*/ 14 w 34"/>
                <a:gd name="T7" fmla="*/ 2 h 35"/>
                <a:gd name="T8" fmla="*/ 9 w 34"/>
                <a:gd name="T9" fmla="*/ 0 h 35"/>
                <a:gd name="T10" fmla="*/ 0 w 34"/>
                <a:gd name="T11" fmla="*/ 10 h 35"/>
                <a:gd name="T12" fmla="*/ 1 w 34"/>
                <a:gd name="T13" fmla="*/ 14 h 35"/>
                <a:gd name="T14" fmla="*/ 1 w 34"/>
                <a:gd name="T15" fmla="*/ 18 h 35"/>
                <a:gd name="T16" fmla="*/ 17 w 34"/>
                <a:gd name="T17" fmla="*/ 34 h 35"/>
                <a:gd name="T18" fmla="*/ 20 w 34"/>
                <a:gd name="T19" fmla="*/ 34 h 35"/>
                <a:gd name="T20" fmla="*/ 25 w 34"/>
                <a:gd name="T21" fmla="*/ 35 h 35"/>
                <a:gd name="T22" fmla="*/ 34 w 34"/>
                <a:gd name="T23" fmla="*/ 26 h 35"/>
                <a:gd name="T24" fmla="*/ 32 w 34"/>
                <a:gd name="T25" fmla="*/ 20 h 35"/>
                <a:gd name="T26" fmla="*/ 21 w 34"/>
                <a:gd name="T27" fmla="*/ 27 h 35"/>
                <a:gd name="T28" fmla="*/ 14 w 34"/>
                <a:gd name="T29" fmla="*/ 27 h 35"/>
                <a:gd name="T30" fmla="*/ 9 w 34"/>
                <a:gd name="T31" fmla="*/ 23 h 35"/>
                <a:gd name="T32" fmla="*/ 12 w 34"/>
                <a:gd name="T33" fmla="*/ 22 h 35"/>
                <a:gd name="T34" fmla="*/ 13 w 34"/>
                <a:gd name="T35" fmla="*/ 23 h 35"/>
                <a:gd name="T36" fmla="*/ 20 w 34"/>
                <a:gd name="T37" fmla="*/ 23 h 35"/>
                <a:gd name="T38" fmla="*/ 20 w 34"/>
                <a:gd name="T39" fmla="*/ 21 h 35"/>
                <a:gd name="T40" fmla="*/ 13 w 34"/>
                <a:gd name="T41" fmla="*/ 19 h 35"/>
                <a:gd name="T42" fmla="*/ 10 w 34"/>
                <a:gd name="T43" fmla="*/ 10 h 35"/>
                <a:gd name="T44" fmla="*/ 16 w 34"/>
                <a:gd name="T45" fmla="*/ 7 h 35"/>
                <a:gd name="T46" fmla="*/ 24 w 34"/>
                <a:gd name="T47" fmla="*/ 12 h 35"/>
                <a:gd name="T48" fmla="*/ 23 w 34"/>
                <a:gd name="T49" fmla="*/ 14 h 35"/>
                <a:gd name="T50" fmla="*/ 20 w 34"/>
                <a:gd name="T51" fmla="*/ 12 h 35"/>
                <a:gd name="T52" fmla="*/ 14 w 34"/>
                <a:gd name="T53" fmla="*/ 11 h 35"/>
                <a:gd name="T54" fmla="*/ 14 w 34"/>
                <a:gd name="T55" fmla="*/ 14 h 35"/>
                <a:gd name="T56" fmla="*/ 22 w 34"/>
                <a:gd name="T57" fmla="*/ 17 h 35"/>
                <a:gd name="T58" fmla="*/ 25 w 34"/>
                <a:gd name="T59" fmla="*/ 22 h 35"/>
                <a:gd name="T60" fmla="*/ 21 w 34"/>
                <a:gd name="T61" fmla="*/ 2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4" h="35">
                  <a:moveTo>
                    <a:pt x="32" y="20"/>
                  </a:moveTo>
                  <a:cubicBezTo>
                    <a:pt x="33" y="20"/>
                    <a:pt x="33" y="19"/>
                    <a:pt x="33" y="18"/>
                  </a:cubicBezTo>
                  <a:cubicBezTo>
                    <a:pt x="33" y="9"/>
                    <a:pt x="25" y="2"/>
                    <a:pt x="17" y="2"/>
                  </a:cubicBezTo>
                  <a:cubicBezTo>
                    <a:pt x="16" y="2"/>
                    <a:pt x="15" y="2"/>
                    <a:pt x="14" y="2"/>
                  </a:cubicBezTo>
                  <a:cubicBezTo>
                    <a:pt x="13" y="1"/>
                    <a:pt x="11" y="0"/>
                    <a:pt x="9" y="0"/>
                  </a:cubicBezTo>
                  <a:cubicBezTo>
                    <a:pt x="4" y="0"/>
                    <a:pt x="0" y="5"/>
                    <a:pt x="0" y="10"/>
                  </a:cubicBezTo>
                  <a:cubicBezTo>
                    <a:pt x="0" y="11"/>
                    <a:pt x="0" y="13"/>
                    <a:pt x="1" y="14"/>
                  </a:cubicBezTo>
                  <a:cubicBezTo>
                    <a:pt x="1" y="16"/>
                    <a:pt x="1" y="17"/>
                    <a:pt x="1" y="18"/>
                  </a:cubicBezTo>
                  <a:cubicBezTo>
                    <a:pt x="1" y="27"/>
                    <a:pt x="8" y="34"/>
                    <a:pt x="17" y="34"/>
                  </a:cubicBezTo>
                  <a:cubicBezTo>
                    <a:pt x="18" y="34"/>
                    <a:pt x="19" y="34"/>
                    <a:pt x="20" y="34"/>
                  </a:cubicBezTo>
                  <a:cubicBezTo>
                    <a:pt x="21" y="34"/>
                    <a:pt x="23" y="35"/>
                    <a:pt x="25" y="35"/>
                  </a:cubicBezTo>
                  <a:cubicBezTo>
                    <a:pt x="30" y="35"/>
                    <a:pt x="34" y="31"/>
                    <a:pt x="34" y="26"/>
                  </a:cubicBezTo>
                  <a:cubicBezTo>
                    <a:pt x="34" y="24"/>
                    <a:pt x="33" y="22"/>
                    <a:pt x="32" y="20"/>
                  </a:cubicBezTo>
                  <a:close/>
                  <a:moveTo>
                    <a:pt x="21" y="27"/>
                  </a:moveTo>
                  <a:cubicBezTo>
                    <a:pt x="19" y="28"/>
                    <a:pt x="16" y="28"/>
                    <a:pt x="14" y="27"/>
                  </a:cubicBezTo>
                  <a:cubicBezTo>
                    <a:pt x="10" y="27"/>
                    <a:pt x="9" y="25"/>
                    <a:pt x="9" y="23"/>
                  </a:cubicBezTo>
                  <a:cubicBezTo>
                    <a:pt x="8" y="21"/>
                    <a:pt x="11" y="20"/>
                    <a:pt x="12" y="22"/>
                  </a:cubicBezTo>
                  <a:cubicBezTo>
                    <a:pt x="13" y="22"/>
                    <a:pt x="13" y="23"/>
                    <a:pt x="13" y="23"/>
                  </a:cubicBezTo>
                  <a:cubicBezTo>
                    <a:pt x="15" y="25"/>
                    <a:pt x="19" y="25"/>
                    <a:pt x="20" y="23"/>
                  </a:cubicBezTo>
                  <a:cubicBezTo>
                    <a:pt x="21" y="22"/>
                    <a:pt x="21" y="22"/>
                    <a:pt x="20" y="21"/>
                  </a:cubicBezTo>
                  <a:cubicBezTo>
                    <a:pt x="19" y="20"/>
                    <a:pt x="19" y="20"/>
                    <a:pt x="13" y="19"/>
                  </a:cubicBezTo>
                  <a:cubicBezTo>
                    <a:pt x="8" y="17"/>
                    <a:pt x="8" y="13"/>
                    <a:pt x="10" y="10"/>
                  </a:cubicBezTo>
                  <a:cubicBezTo>
                    <a:pt x="11" y="8"/>
                    <a:pt x="13" y="8"/>
                    <a:pt x="16" y="7"/>
                  </a:cubicBezTo>
                  <a:cubicBezTo>
                    <a:pt x="20" y="7"/>
                    <a:pt x="24" y="9"/>
                    <a:pt x="24" y="12"/>
                  </a:cubicBezTo>
                  <a:cubicBezTo>
                    <a:pt x="24" y="13"/>
                    <a:pt x="24" y="13"/>
                    <a:pt x="23" y="14"/>
                  </a:cubicBezTo>
                  <a:cubicBezTo>
                    <a:pt x="21" y="14"/>
                    <a:pt x="21" y="13"/>
                    <a:pt x="20" y="12"/>
                  </a:cubicBezTo>
                  <a:cubicBezTo>
                    <a:pt x="18" y="10"/>
                    <a:pt x="15" y="11"/>
                    <a:pt x="14" y="11"/>
                  </a:cubicBezTo>
                  <a:cubicBezTo>
                    <a:pt x="13" y="12"/>
                    <a:pt x="13" y="14"/>
                    <a:pt x="14" y="14"/>
                  </a:cubicBezTo>
                  <a:cubicBezTo>
                    <a:pt x="15" y="15"/>
                    <a:pt x="20" y="16"/>
                    <a:pt x="22" y="17"/>
                  </a:cubicBezTo>
                  <a:cubicBezTo>
                    <a:pt x="24" y="18"/>
                    <a:pt x="25" y="19"/>
                    <a:pt x="25" y="22"/>
                  </a:cubicBezTo>
                  <a:cubicBezTo>
                    <a:pt x="25" y="24"/>
                    <a:pt x="24" y="26"/>
                    <a:pt x="21"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grpSp>
      <p:grpSp>
        <p:nvGrpSpPr>
          <p:cNvPr id="2081" name="กลุ่ม 2080"/>
          <p:cNvGrpSpPr/>
          <p:nvPr/>
        </p:nvGrpSpPr>
        <p:grpSpPr>
          <a:xfrm>
            <a:off x="7012781" y="2997201"/>
            <a:ext cx="658019" cy="658812"/>
            <a:chOff x="13995400" y="5994400"/>
            <a:chExt cx="1316037" cy="1317625"/>
          </a:xfrm>
        </p:grpSpPr>
        <p:sp>
          <p:nvSpPr>
            <p:cNvPr id="2065" name="Oval 39"/>
            <p:cNvSpPr>
              <a:spLocks noChangeArrowheads="1"/>
            </p:cNvSpPr>
            <p:nvPr/>
          </p:nvSpPr>
          <p:spPr bwMode="auto">
            <a:xfrm>
              <a:off x="13995400" y="5994400"/>
              <a:ext cx="1316037" cy="1317625"/>
            </a:xfrm>
            <a:prstGeom prst="ellipse">
              <a:avLst/>
            </a:prstGeom>
            <a:solidFill>
              <a:srgbClr val="7D57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2066" name="Freeform 40"/>
            <p:cNvSpPr>
              <a:spLocks noEditPoints="1"/>
            </p:cNvSpPr>
            <p:nvPr/>
          </p:nvSpPr>
          <p:spPr bwMode="auto">
            <a:xfrm>
              <a:off x="14392275" y="6392863"/>
              <a:ext cx="520700" cy="504825"/>
            </a:xfrm>
            <a:custGeom>
              <a:avLst/>
              <a:gdLst>
                <a:gd name="T0" fmla="*/ 28 w 34"/>
                <a:gd name="T1" fmla="*/ 0 h 33"/>
                <a:gd name="T2" fmla="*/ 5 w 34"/>
                <a:gd name="T3" fmla="*/ 0 h 33"/>
                <a:gd name="T4" fmla="*/ 0 w 34"/>
                <a:gd name="T5" fmla="*/ 5 h 33"/>
                <a:gd name="T6" fmla="*/ 0 w 34"/>
                <a:gd name="T7" fmla="*/ 28 h 33"/>
                <a:gd name="T8" fmla="*/ 5 w 34"/>
                <a:gd name="T9" fmla="*/ 33 h 33"/>
                <a:gd name="T10" fmla="*/ 28 w 34"/>
                <a:gd name="T11" fmla="*/ 33 h 33"/>
                <a:gd name="T12" fmla="*/ 34 w 34"/>
                <a:gd name="T13" fmla="*/ 28 h 33"/>
                <a:gd name="T14" fmla="*/ 34 w 34"/>
                <a:gd name="T15" fmla="*/ 5 h 33"/>
                <a:gd name="T16" fmla="*/ 28 w 34"/>
                <a:gd name="T17" fmla="*/ 0 h 33"/>
                <a:gd name="T18" fmla="*/ 24 w 34"/>
                <a:gd name="T19" fmla="*/ 4 h 33"/>
                <a:gd name="T20" fmla="*/ 25 w 34"/>
                <a:gd name="T21" fmla="*/ 3 h 33"/>
                <a:gd name="T22" fmla="*/ 29 w 34"/>
                <a:gd name="T23" fmla="*/ 3 h 33"/>
                <a:gd name="T24" fmla="*/ 30 w 34"/>
                <a:gd name="T25" fmla="*/ 4 h 33"/>
                <a:gd name="T26" fmla="*/ 30 w 34"/>
                <a:gd name="T27" fmla="*/ 8 h 33"/>
                <a:gd name="T28" fmla="*/ 29 w 34"/>
                <a:gd name="T29" fmla="*/ 9 h 33"/>
                <a:gd name="T30" fmla="*/ 25 w 34"/>
                <a:gd name="T31" fmla="*/ 9 h 33"/>
                <a:gd name="T32" fmla="*/ 24 w 34"/>
                <a:gd name="T33" fmla="*/ 8 h 33"/>
                <a:gd name="T34" fmla="*/ 24 w 34"/>
                <a:gd name="T35" fmla="*/ 4 h 33"/>
                <a:gd name="T36" fmla="*/ 11 w 34"/>
                <a:gd name="T37" fmla="*/ 14 h 33"/>
                <a:gd name="T38" fmla="*/ 17 w 34"/>
                <a:gd name="T39" fmla="*/ 10 h 33"/>
                <a:gd name="T40" fmla="*/ 23 w 34"/>
                <a:gd name="T41" fmla="*/ 14 h 33"/>
                <a:gd name="T42" fmla="*/ 24 w 34"/>
                <a:gd name="T43" fmla="*/ 17 h 33"/>
                <a:gd name="T44" fmla="*/ 17 w 34"/>
                <a:gd name="T45" fmla="*/ 23 h 33"/>
                <a:gd name="T46" fmla="*/ 10 w 34"/>
                <a:gd name="T47" fmla="*/ 17 h 33"/>
                <a:gd name="T48" fmla="*/ 11 w 34"/>
                <a:gd name="T49" fmla="*/ 14 h 33"/>
                <a:gd name="T50" fmla="*/ 30 w 34"/>
                <a:gd name="T51" fmla="*/ 28 h 33"/>
                <a:gd name="T52" fmla="*/ 28 w 34"/>
                <a:gd name="T53" fmla="*/ 30 h 33"/>
                <a:gd name="T54" fmla="*/ 5 w 34"/>
                <a:gd name="T55" fmla="*/ 30 h 33"/>
                <a:gd name="T56" fmla="*/ 4 w 34"/>
                <a:gd name="T57" fmla="*/ 28 h 33"/>
                <a:gd name="T58" fmla="*/ 4 w 34"/>
                <a:gd name="T59" fmla="*/ 14 h 33"/>
                <a:gd name="T60" fmla="*/ 7 w 34"/>
                <a:gd name="T61" fmla="*/ 14 h 33"/>
                <a:gd name="T62" fmla="*/ 7 w 34"/>
                <a:gd name="T63" fmla="*/ 17 h 33"/>
                <a:gd name="T64" fmla="*/ 17 w 34"/>
                <a:gd name="T65" fmla="*/ 27 h 33"/>
                <a:gd name="T66" fmla="*/ 27 w 34"/>
                <a:gd name="T67" fmla="*/ 17 h 33"/>
                <a:gd name="T68" fmla="*/ 27 w 34"/>
                <a:gd name="T69" fmla="*/ 14 h 33"/>
                <a:gd name="T70" fmla="*/ 30 w 34"/>
                <a:gd name="T71" fmla="*/ 14 h 33"/>
                <a:gd name="T72" fmla="*/ 30 w 34"/>
                <a:gd name="T73" fmla="*/ 2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4" h="33">
                  <a:moveTo>
                    <a:pt x="28" y="0"/>
                  </a:moveTo>
                  <a:cubicBezTo>
                    <a:pt x="5" y="0"/>
                    <a:pt x="5" y="0"/>
                    <a:pt x="5" y="0"/>
                  </a:cubicBezTo>
                  <a:cubicBezTo>
                    <a:pt x="2" y="0"/>
                    <a:pt x="0" y="2"/>
                    <a:pt x="0" y="5"/>
                  </a:cubicBezTo>
                  <a:cubicBezTo>
                    <a:pt x="0" y="28"/>
                    <a:pt x="0" y="28"/>
                    <a:pt x="0" y="28"/>
                  </a:cubicBezTo>
                  <a:cubicBezTo>
                    <a:pt x="0" y="31"/>
                    <a:pt x="2" y="33"/>
                    <a:pt x="5" y="33"/>
                  </a:cubicBezTo>
                  <a:cubicBezTo>
                    <a:pt x="28" y="33"/>
                    <a:pt x="28" y="33"/>
                    <a:pt x="28" y="33"/>
                  </a:cubicBezTo>
                  <a:cubicBezTo>
                    <a:pt x="31" y="33"/>
                    <a:pt x="34" y="31"/>
                    <a:pt x="34" y="28"/>
                  </a:cubicBezTo>
                  <a:cubicBezTo>
                    <a:pt x="34" y="5"/>
                    <a:pt x="34" y="5"/>
                    <a:pt x="34" y="5"/>
                  </a:cubicBezTo>
                  <a:cubicBezTo>
                    <a:pt x="34" y="2"/>
                    <a:pt x="31" y="0"/>
                    <a:pt x="28" y="0"/>
                  </a:cubicBezTo>
                  <a:close/>
                  <a:moveTo>
                    <a:pt x="24" y="4"/>
                  </a:moveTo>
                  <a:cubicBezTo>
                    <a:pt x="24" y="4"/>
                    <a:pt x="24" y="3"/>
                    <a:pt x="25" y="3"/>
                  </a:cubicBezTo>
                  <a:cubicBezTo>
                    <a:pt x="29" y="3"/>
                    <a:pt x="29" y="3"/>
                    <a:pt x="29" y="3"/>
                  </a:cubicBezTo>
                  <a:cubicBezTo>
                    <a:pt x="30" y="3"/>
                    <a:pt x="30" y="4"/>
                    <a:pt x="30" y="4"/>
                  </a:cubicBezTo>
                  <a:cubicBezTo>
                    <a:pt x="30" y="8"/>
                    <a:pt x="30" y="8"/>
                    <a:pt x="30" y="8"/>
                  </a:cubicBezTo>
                  <a:cubicBezTo>
                    <a:pt x="30" y="9"/>
                    <a:pt x="30" y="9"/>
                    <a:pt x="29" y="9"/>
                  </a:cubicBezTo>
                  <a:cubicBezTo>
                    <a:pt x="25" y="9"/>
                    <a:pt x="25" y="9"/>
                    <a:pt x="25" y="9"/>
                  </a:cubicBezTo>
                  <a:cubicBezTo>
                    <a:pt x="24" y="9"/>
                    <a:pt x="24" y="9"/>
                    <a:pt x="24" y="8"/>
                  </a:cubicBezTo>
                  <a:lnTo>
                    <a:pt x="24" y="4"/>
                  </a:lnTo>
                  <a:close/>
                  <a:moveTo>
                    <a:pt x="11" y="14"/>
                  </a:moveTo>
                  <a:cubicBezTo>
                    <a:pt x="12" y="12"/>
                    <a:pt x="14" y="10"/>
                    <a:pt x="17" y="10"/>
                  </a:cubicBezTo>
                  <a:cubicBezTo>
                    <a:pt x="20" y="10"/>
                    <a:pt x="22" y="12"/>
                    <a:pt x="23" y="14"/>
                  </a:cubicBezTo>
                  <a:cubicBezTo>
                    <a:pt x="23" y="15"/>
                    <a:pt x="24" y="16"/>
                    <a:pt x="24" y="17"/>
                  </a:cubicBezTo>
                  <a:cubicBezTo>
                    <a:pt x="24" y="20"/>
                    <a:pt x="21" y="23"/>
                    <a:pt x="17" y="23"/>
                  </a:cubicBezTo>
                  <a:cubicBezTo>
                    <a:pt x="13" y="23"/>
                    <a:pt x="10" y="20"/>
                    <a:pt x="10" y="17"/>
                  </a:cubicBezTo>
                  <a:cubicBezTo>
                    <a:pt x="10" y="16"/>
                    <a:pt x="10" y="15"/>
                    <a:pt x="11" y="14"/>
                  </a:cubicBezTo>
                  <a:close/>
                  <a:moveTo>
                    <a:pt x="30" y="28"/>
                  </a:moveTo>
                  <a:cubicBezTo>
                    <a:pt x="30" y="29"/>
                    <a:pt x="29" y="30"/>
                    <a:pt x="28" y="30"/>
                  </a:cubicBezTo>
                  <a:cubicBezTo>
                    <a:pt x="5" y="30"/>
                    <a:pt x="5" y="30"/>
                    <a:pt x="5" y="30"/>
                  </a:cubicBezTo>
                  <a:cubicBezTo>
                    <a:pt x="4" y="30"/>
                    <a:pt x="4" y="29"/>
                    <a:pt x="4" y="28"/>
                  </a:cubicBezTo>
                  <a:cubicBezTo>
                    <a:pt x="4" y="14"/>
                    <a:pt x="4" y="14"/>
                    <a:pt x="4" y="14"/>
                  </a:cubicBezTo>
                  <a:cubicBezTo>
                    <a:pt x="7" y="14"/>
                    <a:pt x="7" y="14"/>
                    <a:pt x="7" y="14"/>
                  </a:cubicBezTo>
                  <a:cubicBezTo>
                    <a:pt x="7" y="15"/>
                    <a:pt x="7" y="16"/>
                    <a:pt x="7" y="17"/>
                  </a:cubicBezTo>
                  <a:cubicBezTo>
                    <a:pt x="7" y="22"/>
                    <a:pt x="11" y="27"/>
                    <a:pt x="17" y="27"/>
                  </a:cubicBezTo>
                  <a:cubicBezTo>
                    <a:pt x="22" y="27"/>
                    <a:pt x="27" y="22"/>
                    <a:pt x="27" y="17"/>
                  </a:cubicBezTo>
                  <a:cubicBezTo>
                    <a:pt x="27" y="16"/>
                    <a:pt x="27" y="15"/>
                    <a:pt x="27" y="14"/>
                  </a:cubicBezTo>
                  <a:cubicBezTo>
                    <a:pt x="30" y="14"/>
                    <a:pt x="30" y="14"/>
                    <a:pt x="30" y="14"/>
                  </a:cubicBezTo>
                  <a:lnTo>
                    <a:pt x="30" y="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grpSp>
      <p:grpSp>
        <p:nvGrpSpPr>
          <p:cNvPr id="2088" name="กลุ่ม 2087"/>
          <p:cNvGrpSpPr/>
          <p:nvPr/>
        </p:nvGrpSpPr>
        <p:grpSpPr>
          <a:xfrm>
            <a:off x="4914901" y="3969545"/>
            <a:ext cx="658019" cy="658812"/>
            <a:chOff x="9799638" y="7939088"/>
            <a:chExt cx="1316037" cy="1317625"/>
          </a:xfrm>
        </p:grpSpPr>
        <p:sp>
          <p:nvSpPr>
            <p:cNvPr id="2067" name="Oval 41"/>
            <p:cNvSpPr>
              <a:spLocks noChangeArrowheads="1"/>
            </p:cNvSpPr>
            <p:nvPr/>
          </p:nvSpPr>
          <p:spPr bwMode="auto">
            <a:xfrm>
              <a:off x="9799638" y="7939088"/>
              <a:ext cx="1316037" cy="1317625"/>
            </a:xfrm>
            <a:prstGeom prst="ellipse">
              <a:avLst/>
            </a:prstGeom>
            <a:solidFill>
              <a:srgbClr val="28B6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2068" name="Freeform 42"/>
            <p:cNvSpPr>
              <a:spLocks/>
            </p:cNvSpPr>
            <p:nvPr/>
          </p:nvSpPr>
          <p:spPr bwMode="auto">
            <a:xfrm>
              <a:off x="10182225" y="8353425"/>
              <a:ext cx="550862" cy="474663"/>
            </a:xfrm>
            <a:custGeom>
              <a:avLst/>
              <a:gdLst>
                <a:gd name="T0" fmla="*/ 35 w 36"/>
                <a:gd name="T1" fmla="*/ 7 h 31"/>
                <a:gd name="T2" fmla="*/ 16 w 36"/>
                <a:gd name="T3" fmla="*/ 31 h 31"/>
                <a:gd name="T4" fmla="*/ 11 w 36"/>
                <a:gd name="T5" fmla="*/ 25 h 31"/>
                <a:gd name="T6" fmla="*/ 5 w 36"/>
                <a:gd name="T7" fmla="*/ 9 h 31"/>
                <a:gd name="T8" fmla="*/ 2 w 36"/>
                <a:gd name="T9" fmla="*/ 11 h 31"/>
                <a:gd name="T10" fmla="*/ 0 w 36"/>
                <a:gd name="T11" fmla="*/ 9 h 31"/>
                <a:gd name="T12" fmla="*/ 10 w 36"/>
                <a:gd name="T13" fmla="*/ 1 h 31"/>
                <a:gd name="T14" fmla="*/ 16 w 36"/>
                <a:gd name="T15" fmla="*/ 6 h 31"/>
                <a:gd name="T16" fmla="*/ 20 w 36"/>
                <a:gd name="T17" fmla="*/ 20 h 31"/>
                <a:gd name="T18" fmla="*/ 25 w 36"/>
                <a:gd name="T19" fmla="*/ 11 h 31"/>
                <a:gd name="T20" fmla="*/ 20 w 36"/>
                <a:gd name="T21" fmla="*/ 9 h 31"/>
                <a:gd name="T22" fmla="*/ 30 w 36"/>
                <a:gd name="T23" fmla="*/ 0 h 31"/>
                <a:gd name="T24" fmla="*/ 35 w 36"/>
                <a:gd name="T25" fmla="*/ 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31">
                  <a:moveTo>
                    <a:pt x="35" y="7"/>
                  </a:moveTo>
                  <a:cubicBezTo>
                    <a:pt x="35" y="14"/>
                    <a:pt x="23" y="31"/>
                    <a:pt x="16" y="31"/>
                  </a:cubicBezTo>
                  <a:cubicBezTo>
                    <a:pt x="14" y="31"/>
                    <a:pt x="12" y="29"/>
                    <a:pt x="11" y="25"/>
                  </a:cubicBezTo>
                  <a:cubicBezTo>
                    <a:pt x="8" y="15"/>
                    <a:pt x="7" y="9"/>
                    <a:pt x="5" y="9"/>
                  </a:cubicBezTo>
                  <a:cubicBezTo>
                    <a:pt x="4" y="9"/>
                    <a:pt x="3" y="10"/>
                    <a:pt x="2" y="11"/>
                  </a:cubicBezTo>
                  <a:cubicBezTo>
                    <a:pt x="0" y="9"/>
                    <a:pt x="0" y="9"/>
                    <a:pt x="0" y="9"/>
                  </a:cubicBezTo>
                  <a:cubicBezTo>
                    <a:pt x="5" y="5"/>
                    <a:pt x="8" y="1"/>
                    <a:pt x="10" y="1"/>
                  </a:cubicBezTo>
                  <a:cubicBezTo>
                    <a:pt x="13" y="1"/>
                    <a:pt x="15" y="2"/>
                    <a:pt x="16" y="6"/>
                  </a:cubicBezTo>
                  <a:cubicBezTo>
                    <a:pt x="16" y="12"/>
                    <a:pt x="18" y="20"/>
                    <a:pt x="20" y="20"/>
                  </a:cubicBezTo>
                  <a:cubicBezTo>
                    <a:pt x="21" y="20"/>
                    <a:pt x="25" y="13"/>
                    <a:pt x="25" y="11"/>
                  </a:cubicBezTo>
                  <a:cubicBezTo>
                    <a:pt x="26" y="8"/>
                    <a:pt x="23" y="8"/>
                    <a:pt x="20" y="9"/>
                  </a:cubicBezTo>
                  <a:cubicBezTo>
                    <a:pt x="22" y="3"/>
                    <a:pt x="25" y="0"/>
                    <a:pt x="30" y="0"/>
                  </a:cubicBezTo>
                  <a:cubicBezTo>
                    <a:pt x="34" y="1"/>
                    <a:pt x="36" y="3"/>
                    <a:pt x="35"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grpSp>
      <p:grpSp>
        <p:nvGrpSpPr>
          <p:cNvPr id="668" name="กลุ่ม 667"/>
          <p:cNvGrpSpPr/>
          <p:nvPr/>
        </p:nvGrpSpPr>
        <p:grpSpPr>
          <a:xfrm>
            <a:off x="7012781" y="2024858"/>
            <a:ext cx="658019" cy="658812"/>
            <a:chOff x="13995400" y="4049713"/>
            <a:chExt cx="1316037" cy="1317625"/>
          </a:xfrm>
        </p:grpSpPr>
        <p:sp>
          <p:nvSpPr>
            <p:cNvPr id="2069" name="Oval 43"/>
            <p:cNvSpPr>
              <a:spLocks noChangeArrowheads="1"/>
            </p:cNvSpPr>
            <p:nvPr/>
          </p:nvSpPr>
          <p:spPr bwMode="auto">
            <a:xfrm>
              <a:off x="13995400" y="4049713"/>
              <a:ext cx="1316037" cy="1317625"/>
            </a:xfrm>
            <a:prstGeom prst="ellipse">
              <a:avLst/>
            </a:prstGeom>
            <a:solidFill>
              <a:srgbClr val="209E4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2070" name="Freeform 44"/>
            <p:cNvSpPr>
              <a:spLocks noEditPoints="1"/>
            </p:cNvSpPr>
            <p:nvPr/>
          </p:nvSpPr>
          <p:spPr bwMode="auto">
            <a:xfrm>
              <a:off x="14331950" y="4402138"/>
              <a:ext cx="612775" cy="566738"/>
            </a:xfrm>
            <a:custGeom>
              <a:avLst/>
              <a:gdLst>
                <a:gd name="T0" fmla="*/ 3 w 40"/>
                <a:gd name="T1" fmla="*/ 37 h 37"/>
                <a:gd name="T2" fmla="*/ 4 w 40"/>
                <a:gd name="T3" fmla="*/ 35 h 37"/>
                <a:gd name="T4" fmla="*/ 6 w 40"/>
                <a:gd name="T5" fmla="*/ 29 h 37"/>
                <a:gd name="T6" fmla="*/ 6 w 40"/>
                <a:gd name="T7" fmla="*/ 28 h 37"/>
                <a:gd name="T8" fmla="*/ 17 w 40"/>
                <a:gd name="T9" fmla="*/ 3 h 37"/>
                <a:gd name="T10" fmla="*/ 38 w 40"/>
                <a:gd name="T11" fmla="*/ 16 h 37"/>
                <a:gd name="T12" fmla="*/ 24 w 40"/>
                <a:gd name="T13" fmla="*/ 37 h 37"/>
                <a:gd name="T14" fmla="*/ 13 w 40"/>
                <a:gd name="T15" fmla="*/ 35 h 37"/>
                <a:gd name="T16" fmla="*/ 12 w 40"/>
                <a:gd name="T17" fmla="*/ 35 h 37"/>
                <a:gd name="T18" fmla="*/ 3 w 40"/>
                <a:gd name="T19" fmla="*/ 37 h 37"/>
                <a:gd name="T20" fmla="*/ 7 w 40"/>
                <a:gd name="T21" fmla="*/ 33 h 37"/>
                <a:gd name="T22" fmla="*/ 12 w 40"/>
                <a:gd name="T23" fmla="*/ 32 h 37"/>
                <a:gd name="T24" fmla="*/ 14 w 40"/>
                <a:gd name="T25" fmla="*/ 32 h 37"/>
                <a:gd name="T26" fmla="*/ 23 w 40"/>
                <a:gd name="T27" fmla="*/ 34 h 37"/>
                <a:gd name="T28" fmla="*/ 35 w 40"/>
                <a:gd name="T29" fmla="*/ 17 h 37"/>
                <a:gd name="T30" fmla="*/ 18 w 40"/>
                <a:gd name="T31" fmla="*/ 5 h 37"/>
                <a:gd name="T32" fmla="*/ 8 w 40"/>
                <a:gd name="T33" fmla="*/ 26 h 37"/>
                <a:gd name="T34" fmla="*/ 9 w 40"/>
                <a:gd name="T35" fmla="*/ 29 h 37"/>
                <a:gd name="T36" fmla="*/ 7 w 40"/>
                <a:gd name="T37" fmla="*/ 33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 h="37">
                  <a:moveTo>
                    <a:pt x="3" y="37"/>
                  </a:moveTo>
                  <a:cubicBezTo>
                    <a:pt x="4" y="36"/>
                    <a:pt x="4" y="36"/>
                    <a:pt x="4" y="35"/>
                  </a:cubicBezTo>
                  <a:cubicBezTo>
                    <a:pt x="5" y="33"/>
                    <a:pt x="5" y="31"/>
                    <a:pt x="6" y="29"/>
                  </a:cubicBezTo>
                  <a:cubicBezTo>
                    <a:pt x="6" y="28"/>
                    <a:pt x="6" y="28"/>
                    <a:pt x="6" y="28"/>
                  </a:cubicBezTo>
                  <a:cubicBezTo>
                    <a:pt x="0" y="18"/>
                    <a:pt x="6" y="5"/>
                    <a:pt x="17" y="3"/>
                  </a:cubicBezTo>
                  <a:cubicBezTo>
                    <a:pt x="27" y="0"/>
                    <a:pt x="36" y="7"/>
                    <a:pt x="38" y="16"/>
                  </a:cubicBezTo>
                  <a:cubicBezTo>
                    <a:pt x="40" y="26"/>
                    <a:pt x="33" y="35"/>
                    <a:pt x="24" y="37"/>
                  </a:cubicBezTo>
                  <a:cubicBezTo>
                    <a:pt x="20" y="37"/>
                    <a:pt x="17" y="37"/>
                    <a:pt x="13" y="35"/>
                  </a:cubicBezTo>
                  <a:cubicBezTo>
                    <a:pt x="13" y="35"/>
                    <a:pt x="12" y="35"/>
                    <a:pt x="12" y="35"/>
                  </a:cubicBezTo>
                  <a:cubicBezTo>
                    <a:pt x="7" y="36"/>
                    <a:pt x="4" y="37"/>
                    <a:pt x="3" y="37"/>
                  </a:cubicBezTo>
                  <a:close/>
                  <a:moveTo>
                    <a:pt x="7" y="33"/>
                  </a:moveTo>
                  <a:cubicBezTo>
                    <a:pt x="9" y="33"/>
                    <a:pt x="11" y="32"/>
                    <a:pt x="12" y="32"/>
                  </a:cubicBezTo>
                  <a:cubicBezTo>
                    <a:pt x="13" y="32"/>
                    <a:pt x="13" y="32"/>
                    <a:pt x="14" y="32"/>
                  </a:cubicBezTo>
                  <a:cubicBezTo>
                    <a:pt x="17" y="34"/>
                    <a:pt x="20" y="34"/>
                    <a:pt x="23" y="34"/>
                  </a:cubicBezTo>
                  <a:cubicBezTo>
                    <a:pt x="31" y="33"/>
                    <a:pt x="36" y="25"/>
                    <a:pt x="35" y="17"/>
                  </a:cubicBezTo>
                  <a:cubicBezTo>
                    <a:pt x="34" y="9"/>
                    <a:pt x="26" y="4"/>
                    <a:pt x="18" y="5"/>
                  </a:cubicBezTo>
                  <a:cubicBezTo>
                    <a:pt x="9" y="7"/>
                    <a:pt x="3" y="18"/>
                    <a:pt x="8" y="26"/>
                  </a:cubicBezTo>
                  <a:cubicBezTo>
                    <a:pt x="9" y="27"/>
                    <a:pt x="9" y="28"/>
                    <a:pt x="9" y="29"/>
                  </a:cubicBezTo>
                  <a:cubicBezTo>
                    <a:pt x="8" y="30"/>
                    <a:pt x="8" y="32"/>
                    <a:pt x="7" y="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2071" name="Freeform 45"/>
            <p:cNvSpPr>
              <a:spLocks/>
            </p:cNvSpPr>
            <p:nvPr/>
          </p:nvSpPr>
          <p:spPr bwMode="auto">
            <a:xfrm>
              <a:off x="14516100" y="4570413"/>
              <a:ext cx="274637" cy="260350"/>
            </a:xfrm>
            <a:custGeom>
              <a:avLst/>
              <a:gdLst>
                <a:gd name="T0" fmla="*/ 13 w 18"/>
                <a:gd name="T1" fmla="*/ 17 h 17"/>
                <a:gd name="T2" fmla="*/ 1 w 18"/>
                <a:gd name="T3" fmla="*/ 8 h 17"/>
                <a:gd name="T4" fmla="*/ 2 w 18"/>
                <a:gd name="T5" fmla="*/ 1 h 17"/>
                <a:gd name="T6" fmla="*/ 4 w 18"/>
                <a:gd name="T7" fmla="*/ 1 h 17"/>
                <a:gd name="T8" fmla="*/ 4 w 18"/>
                <a:gd name="T9" fmla="*/ 1 h 17"/>
                <a:gd name="T10" fmla="*/ 6 w 18"/>
                <a:gd name="T11" fmla="*/ 4 h 17"/>
                <a:gd name="T12" fmla="*/ 5 w 18"/>
                <a:gd name="T13" fmla="*/ 7 h 17"/>
                <a:gd name="T14" fmla="*/ 5 w 18"/>
                <a:gd name="T15" fmla="*/ 8 h 17"/>
                <a:gd name="T16" fmla="*/ 11 w 18"/>
                <a:gd name="T17" fmla="*/ 13 h 17"/>
                <a:gd name="T18" fmla="*/ 12 w 18"/>
                <a:gd name="T19" fmla="*/ 13 h 17"/>
                <a:gd name="T20" fmla="*/ 14 w 18"/>
                <a:gd name="T21" fmla="*/ 11 h 17"/>
                <a:gd name="T22" fmla="*/ 18 w 18"/>
                <a:gd name="T23" fmla="*/ 13 h 17"/>
                <a:gd name="T24" fmla="*/ 13 w 18"/>
                <a:gd name="T25"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17">
                  <a:moveTo>
                    <a:pt x="13" y="17"/>
                  </a:moveTo>
                  <a:cubicBezTo>
                    <a:pt x="10" y="17"/>
                    <a:pt x="5" y="14"/>
                    <a:pt x="1" y="8"/>
                  </a:cubicBezTo>
                  <a:cubicBezTo>
                    <a:pt x="0" y="5"/>
                    <a:pt x="0" y="3"/>
                    <a:pt x="2" y="1"/>
                  </a:cubicBezTo>
                  <a:cubicBezTo>
                    <a:pt x="2" y="0"/>
                    <a:pt x="3" y="0"/>
                    <a:pt x="4" y="1"/>
                  </a:cubicBezTo>
                  <a:cubicBezTo>
                    <a:pt x="4" y="1"/>
                    <a:pt x="4" y="1"/>
                    <a:pt x="4" y="1"/>
                  </a:cubicBezTo>
                  <a:cubicBezTo>
                    <a:pt x="5" y="2"/>
                    <a:pt x="5" y="3"/>
                    <a:pt x="6" y="4"/>
                  </a:cubicBezTo>
                  <a:cubicBezTo>
                    <a:pt x="6" y="5"/>
                    <a:pt x="6" y="6"/>
                    <a:pt x="5" y="7"/>
                  </a:cubicBezTo>
                  <a:cubicBezTo>
                    <a:pt x="4" y="7"/>
                    <a:pt x="4" y="7"/>
                    <a:pt x="5" y="8"/>
                  </a:cubicBezTo>
                  <a:cubicBezTo>
                    <a:pt x="6" y="10"/>
                    <a:pt x="8" y="12"/>
                    <a:pt x="11" y="13"/>
                  </a:cubicBezTo>
                  <a:cubicBezTo>
                    <a:pt x="11" y="13"/>
                    <a:pt x="11" y="13"/>
                    <a:pt x="12" y="13"/>
                  </a:cubicBezTo>
                  <a:cubicBezTo>
                    <a:pt x="13" y="11"/>
                    <a:pt x="13" y="10"/>
                    <a:pt x="14" y="11"/>
                  </a:cubicBezTo>
                  <a:cubicBezTo>
                    <a:pt x="17" y="12"/>
                    <a:pt x="18" y="12"/>
                    <a:pt x="18" y="13"/>
                  </a:cubicBezTo>
                  <a:cubicBezTo>
                    <a:pt x="18" y="16"/>
                    <a:pt x="15" y="17"/>
                    <a:pt x="13"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grpSp>
      <p:grpSp>
        <p:nvGrpSpPr>
          <p:cNvPr id="2083" name="กลุ่ม 2082"/>
          <p:cNvGrpSpPr/>
          <p:nvPr/>
        </p:nvGrpSpPr>
        <p:grpSpPr>
          <a:xfrm>
            <a:off x="9110663" y="2997201"/>
            <a:ext cx="658019" cy="658812"/>
            <a:chOff x="18191163" y="5994400"/>
            <a:chExt cx="1316037" cy="1317625"/>
          </a:xfrm>
        </p:grpSpPr>
        <p:sp>
          <p:nvSpPr>
            <p:cNvPr id="2072" name="Oval 46"/>
            <p:cNvSpPr>
              <a:spLocks noChangeArrowheads="1"/>
            </p:cNvSpPr>
            <p:nvPr/>
          </p:nvSpPr>
          <p:spPr bwMode="auto">
            <a:xfrm>
              <a:off x="18191163" y="5994400"/>
              <a:ext cx="1316037" cy="1317625"/>
            </a:xfrm>
            <a:prstGeom prst="ellipse">
              <a:avLst/>
            </a:prstGeom>
            <a:solidFill>
              <a:srgbClr val="4C7B9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2073" name="Freeform 47"/>
            <p:cNvSpPr>
              <a:spLocks/>
            </p:cNvSpPr>
            <p:nvPr/>
          </p:nvSpPr>
          <p:spPr bwMode="auto">
            <a:xfrm>
              <a:off x="18680113" y="6362700"/>
              <a:ext cx="336550" cy="566738"/>
            </a:xfrm>
            <a:custGeom>
              <a:avLst/>
              <a:gdLst>
                <a:gd name="T0" fmla="*/ 22 w 22"/>
                <a:gd name="T1" fmla="*/ 29 h 37"/>
                <a:gd name="T2" fmla="*/ 22 w 22"/>
                <a:gd name="T3" fmla="*/ 29 h 37"/>
                <a:gd name="T4" fmla="*/ 13 w 22"/>
                <a:gd name="T5" fmla="*/ 30 h 37"/>
                <a:gd name="T6" fmla="*/ 12 w 22"/>
                <a:gd name="T7" fmla="*/ 22 h 37"/>
                <a:gd name="T8" fmla="*/ 12 w 22"/>
                <a:gd name="T9" fmla="*/ 15 h 37"/>
                <a:gd name="T10" fmla="*/ 21 w 22"/>
                <a:gd name="T11" fmla="*/ 15 h 37"/>
                <a:gd name="T12" fmla="*/ 21 w 22"/>
                <a:gd name="T13" fmla="*/ 10 h 37"/>
                <a:gd name="T14" fmla="*/ 12 w 22"/>
                <a:gd name="T15" fmla="*/ 10 h 37"/>
                <a:gd name="T16" fmla="*/ 12 w 22"/>
                <a:gd name="T17" fmla="*/ 0 h 37"/>
                <a:gd name="T18" fmla="*/ 7 w 22"/>
                <a:gd name="T19" fmla="*/ 0 h 37"/>
                <a:gd name="T20" fmla="*/ 7 w 22"/>
                <a:gd name="T21" fmla="*/ 0 h 37"/>
                <a:gd name="T22" fmla="*/ 0 w 22"/>
                <a:gd name="T23" fmla="*/ 10 h 37"/>
                <a:gd name="T24" fmla="*/ 0 w 22"/>
                <a:gd name="T25" fmla="*/ 15 h 37"/>
                <a:gd name="T26" fmla="*/ 4 w 22"/>
                <a:gd name="T27" fmla="*/ 15 h 37"/>
                <a:gd name="T28" fmla="*/ 4 w 22"/>
                <a:gd name="T29" fmla="*/ 28 h 37"/>
                <a:gd name="T30" fmla="*/ 6 w 22"/>
                <a:gd name="T31" fmla="*/ 35 h 37"/>
                <a:gd name="T32" fmla="*/ 18 w 22"/>
                <a:gd name="T33" fmla="*/ 36 h 37"/>
                <a:gd name="T34" fmla="*/ 22 w 22"/>
                <a:gd name="T35" fmla="*/ 35 h 37"/>
                <a:gd name="T36" fmla="*/ 22 w 22"/>
                <a:gd name="T37" fmla="*/ 29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 h="37">
                  <a:moveTo>
                    <a:pt x="22" y="29"/>
                  </a:moveTo>
                  <a:cubicBezTo>
                    <a:pt x="22" y="29"/>
                    <a:pt x="22" y="29"/>
                    <a:pt x="22" y="29"/>
                  </a:cubicBezTo>
                  <a:cubicBezTo>
                    <a:pt x="22" y="29"/>
                    <a:pt x="17" y="33"/>
                    <a:pt x="13" y="30"/>
                  </a:cubicBezTo>
                  <a:cubicBezTo>
                    <a:pt x="12" y="29"/>
                    <a:pt x="12" y="28"/>
                    <a:pt x="12" y="22"/>
                  </a:cubicBezTo>
                  <a:cubicBezTo>
                    <a:pt x="12" y="21"/>
                    <a:pt x="12" y="16"/>
                    <a:pt x="12" y="15"/>
                  </a:cubicBezTo>
                  <a:cubicBezTo>
                    <a:pt x="12" y="15"/>
                    <a:pt x="12" y="15"/>
                    <a:pt x="21" y="15"/>
                  </a:cubicBezTo>
                  <a:cubicBezTo>
                    <a:pt x="21" y="10"/>
                    <a:pt x="21" y="10"/>
                    <a:pt x="21" y="10"/>
                  </a:cubicBezTo>
                  <a:cubicBezTo>
                    <a:pt x="19" y="10"/>
                    <a:pt x="12" y="10"/>
                    <a:pt x="12" y="10"/>
                  </a:cubicBezTo>
                  <a:cubicBezTo>
                    <a:pt x="12" y="0"/>
                    <a:pt x="12" y="1"/>
                    <a:pt x="12" y="0"/>
                  </a:cubicBezTo>
                  <a:cubicBezTo>
                    <a:pt x="7" y="0"/>
                    <a:pt x="7" y="0"/>
                    <a:pt x="7" y="0"/>
                  </a:cubicBezTo>
                  <a:cubicBezTo>
                    <a:pt x="7" y="0"/>
                    <a:pt x="7" y="0"/>
                    <a:pt x="7" y="0"/>
                  </a:cubicBezTo>
                  <a:cubicBezTo>
                    <a:pt x="6" y="5"/>
                    <a:pt x="5" y="9"/>
                    <a:pt x="0" y="10"/>
                  </a:cubicBezTo>
                  <a:cubicBezTo>
                    <a:pt x="0" y="15"/>
                    <a:pt x="0" y="15"/>
                    <a:pt x="0" y="15"/>
                  </a:cubicBezTo>
                  <a:cubicBezTo>
                    <a:pt x="1" y="15"/>
                    <a:pt x="2" y="15"/>
                    <a:pt x="4" y="15"/>
                  </a:cubicBezTo>
                  <a:cubicBezTo>
                    <a:pt x="4" y="16"/>
                    <a:pt x="4" y="14"/>
                    <a:pt x="4" y="28"/>
                  </a:cubicBezTo>
                  <a:cubicBezTo>
                    <a:pt x="4" y="31"/>
                    <a:pt x="4" y="33"/>
                    <a:pt x="6" y="35"/>
                  </a:cubicBezTo>
                  <a:cubicBezTo>
                    <a:pt x="9" y="37"/>
                    <a:pt x="15" y="37"/>
                    <a:pt x="18" y="36"/>
                  </a:cubicBezTo>
                  <a:cubicBezTo>
                    <a:pt x="20" y="36"/>
                    <a:pt x="22" y="35"/>
                    <a:pt x="22" y="35"/>
                  </a:cubicBezTo>
                  <a:cubicBezTo>
                    <a:pt x="22" y="35"/>
                    <a:pt x="22" y="35"/>
                    <a:pt x="22"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grpSp>
      <p:grpSp>
        <p:nvGrpSpPr>
          <p:cNvPr id="2082" name="กลุ่ม 2081"/>
          <p:cNvGrpSpPr/>
          <p:nvPr/>
        </p:nvGrpSpPr>
        <p:grpSpPr>
          <a:xfrm>
            <a:off x="8061327" y="2997201"/>
            <a:ext cx="658812" cy="658812"/>
            <a:chOff x="16092488" y="5994400"/>
            <a:chExt cx="1317625" cy="1317625"/>
          </a:xfrm>
        </p:grpSpPr>
        <p:sp>
          <p:nvSpPr>
            <p:cNvPr id="2074" name="Oval 48"/>
            <p:cNvSpPr>
              <a:spLocks noChangeArrowheads="1"/>
            </p:cNvSpPr>
            <p:nvPr/>
          </p:nvSpPr>
          <p:spPr bwMode="auto">
            <a:xfrm>
              <a:off x="16092488" y="5994400"/>
              <a:ext cx="1317625" cy="1317625"/>
            </a:xfrm>
            <a:prstGeom prst="ellipse">
              <a:avLst/>
            </a:prstGeom>
            <a:solidFill>
              <a:srgbClr val="00B48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2075" name="Freeform 49"/>
            <p:cNvSpPr>
              <a:spLocks/>
            </p:cNvSpPr>
            <p:nvPr/>
          </p:nvSpPr>
          <p:spPr bwMode="auto">
            <a:xfrm>
              <a:off x="16506825" y="6362700"/>
              <a:ext cx="488950" cy="566738"/>
            </a:xfrm>
            <a:custGeom>
              <a:avLst/>
              <a:gdLst>
                <a:gd name="T0" fmla="*/ 31 w 32"/>
                <a:gd name="T1" fmla="*/ 19 h 37"/>
                <a:gd name="T2" fmla="*/ 21 w 32"/>
                <a:gd name="T3" fmla="*/ 11 h 37"/>
                <a:gd name="T4" fmla="*/ 26 w 32"/>
                <a:gd name="T5" fmla="*/ 7 h 37"/>
                <a:gd name="T6" fmla="*/ 25 w 32"/>
                <a:gd name="T7" fmla="*/ 14 h 37"/>
                <a:gd name="T8" fmla="*/ 25 w 32"/>
                <a:gd name="T9" fmla="*/ 14 h 37"/>
                <a:gd name="T10" fmla="*/ 31 w 32"/>
                <a:gd name="T11" fmla="*/ 15 h 37"/>
                <a:gd name="T12" fmla="*/ 32 w 32"/>
                <a:gd name="T13" fmla="*/ 10 h 37"/>
                <a:gd name="T14" fmla="*/ 23 w 32"/>
                <a:gd name="T15" fmla="*/ 0 h 37"/>
                <a:gd name="T16" fmla="*/ 16 w 32"/>
                <a:gd name="T17" fmla="*/ 7 h 37"/>
                <a:gd name="T18" fmla="*/ 17 w 32"/>
                <a:gd name="T19" fmla="*/ 17 h 37"/>
                <a:gd name="T20" fmla="*/ 22 w 32"/>
                <a:gd name="T21" fmla="*/ 22 h 37"/>
                <a:gd name="T22" fmla="*/ 22 w 32"/>
                <a:gd name="T23" fmla="*/ 22 h 37"/>
                <a:gd name="T24" fmla="*/ 16 w 32"/>
                <a:gd name="T25" fmla="*/ 31 h 37"/>
                <a:gd name="T26" fmla="*/ 15 w 32"/>
                <a:gd name="T27" fmla="*/ 31 h 37"/>
                <a:gd name="T28" fmla="*/ 6 w 32"/>
                <a:gd name="T29" fmla="*/ 6 h 37"/>
                <a:gd name="T30" fmla="*/ 0 w 32"/>
                <a:gd name="T31" fmla="*/ 6 h 37"/>
                <a:gd name="T32" fmla="*/ 13 w 32"/>
                <a:gd name="T33" fmla="*/ 36 h 37"/>
                <a:gd name="T34" fmla="*/ 14 w 32"/>
                <a:gd name="T35" fmla="*/ 37 h 37"/>
                <a:gd name="T36" fmla="*/ 17 w 32"/>
                <a:gd name="T37" fmla="*/ 36 h 37"/>
                <a:gd name="T38" fmla="*/ 27 w 32"/>
                <a:gd name="T39" fmla="*/ 24 h 37"/>
                <a:gd name="T40" fmla="*/ 28 w 32"/>
                <a:gd name="T41" fmla="*/ 23 h 37"/>
                <a:gd name="T42" fmla="*/ 31 w 32"/>
                <a:gd name="T43" fmla="*/ 23 h 37"/>
                <a:gd name="T44" fmla="*/ 31 w 32"/>
                <a:gd name="T45" fmla="*/ 19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37">
                  <a:moveTo>
                    <a:pt x="31" y="19"/>
                  </a:moveTo>
                  <a:cubicBezTo>
                    <a:pt x="26" y="20"/>
                    <a:pt x="21" y="17"/>
                    <a:pt x="21" y="11"/>
                  </a:cubicBezTo>
                  <a:cubicBezTo>
                    <a:pt x="21" y="5"/>
                    <a:pt x="25" y="5"/>
                    <a:pt x="26" y="7"/>
                  </a:cubicBezTo>
                  <a:cubicBezTo>
                    <a:pt x="26" y="10"/>
                    <a:pt x="26" y="12"/>
                    <a:pt x="25" y="14"/>
                  </a:cubicBezTo>
                  <a:cubicBezTo>
                    <a:pt x="25" y="14"/>
                    <a:pt x="25" y="14"/>
                    <a:pt x="25" y="14"/>
                  </a:cubicBezTo>
                  <a:cubicBezTo>
                    <a:pt x="27" y="16"/>
                    <a:pt x="30" y="16"/>
                    <a:pt x="31" y="15"/>
                  </a:cubicBezTo>
                  <a:cubicBezTo>
                    <a:pt x="31" y="14"/>
                    <a:pt x="32" y="12"/>
                    <a:pt x="32" y="10"/>
                  </a:cubicBezTo>
                  <a:cubicBezTo>
                    <a:pt x="32" y="3"/>
                    <a:pt x="28" y="0"/>
                    <a:pt x="23" y="0"/>
                  </a:cubicBezTo>
                  <a:cubicBezTo>
                    <a:pt x="19" y="1"/>
                    <a:pt x="16" y="4"/>
                    <a:pt x="16" y="7"/>
                  </a:cubicBezTo>
                  <a:cubicBezTo>
                    <a:pt x="15" y="10"/>
                    <a:pt x="15" y="14"/>
                    <a:pt x="17" y="17"/>
                  </a:cubicBezTo>
                  <a:cubicBezTo>
                    <a:pt x="18" y="19"/>
                    <a:pt x="20" y="21"/>
                    <a:pt x="22" y="22"/>
                  </a:cubicBezTo>
                  <a:cubicBezTo>
                    <a:pt x="22" y="22"/>
                    <a:pt x="22" y="22"/>
                    <a:pt x="22" y="22"/>
                  </a:cubicBezTo>
                  <a:cubicBezTo>
                    <a:pt x="20" y="25"/>
                    <a:pt x="18" y="28"/>
                    <a:pt x="16" y="31"/>
                  </a:cubicBezTo>
                  <a:cubicBezTo>
                    <a:pt x="16" y="31"/>
                    <a:pt x="16" y="31"/>
                    <a:pt x="15" y="31"/>
                  </a:cubicBezTo>
                  <a:cubicBezTo>
                    <a:pt x="9" y="23"/>
                    <a:pt x="7" y="15"/>
                    <a:pt x="6" y="6"/>
                  </a:cubicBezTo>
                  <a:cubicBezTo>
                    <a:pt x="0" y="6"/>
                    <a:pt x="0" y="6"/>
                    <a:pt x="0" y="6"/>
                  </a:cubicBezTo>
                  <a:cubicBezTo>
                    <a:pt x="0" y="8"/>
                    <a:pt x="2" y="28"/>
                    <a:pt x="13" y="36"/>
                  </a:cubicBezTo>
                  <a:cubicBezTo>
                    <a:pt x="13" y="36"/>
                    <a:pt x="14" y="36"/>
                    <a:pt x="14" y="37"/>
                  </a:cubicBezTo>
                  <a:cubicBezTo>
                    <a:pt x="15" y="37"/>
                    <a:pt x="16" y="37"/>
                    <a:pt x="17" y="36"/>
                  </a:cubicBezTo>
                  <a:cubicBezTo>
                    <a:pt x="19" y="35"/>
                    <a:pt x="24" y="30"/>
                    <a:pt x="27" y="24"/>
                  </a:cubicBezTo>
                  <a:cubicBezTo>
                    <a:pt x="27" y="23"/>
                    <a:pt x="28" y="23"/>
                    <a:pt x="28" y="23"/>
                  </a:cubicBezTo>
                  <a:cubicBezTo>
                    <a:pt x="29" y="23"/>
                    <a:pt x="30" y="23"/>
                    <a:pt x="31" y="23"/>
                  </a:cubicBezTo>
                  <a:lnTo>
                    <a:pt x="31"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grpSp>
      <p:grpSp>
        <p:nvGrpSpPr>
          <p:cNvPr id="2087" name="กลุ่ม 2086"/>
          <p:cNvGrpSpPr/>
          <p:nvPr/>
        </p:nvGrpSpPr>
        <p:grpSpPr>
          <a:xfrm>
            <a:off x="5963445" y="3969545"/>
            <a:ext cx="658812" cy="658812"/>
            <a:chOff x="11896725" y="7939088"/>
            <a:chExt cx="1317625" cy="1317625"/>
          </a:xfrm>
        </p:grpSpPr>
        <p:sp>
          <p:nvSpPr>
            <p:cNvPr id="2076" name="Oval 50"/>
            <p:cNvSpPr>
              <a:spLocks noChangeArrowheads="1"/>
            </p:cNvSpPr>
            <p:nvPr/>
          </p:nvSpPr>
          <p:spPr bwMode="auto">
            <a:xfrm>
              <a:off x="11896725" y="7939088"/>
              <a:ext cx="1317625" cy="1317625"/>
            </a:xfrm>
            <a:prstGeom prst="ellipse">
              <a:avLst/>
            </a:prstGeom>
            <a:solidFill>
              <a:srgbClr val="E8E8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2077" name="Oval 51"/>
            <p:cNvSpPr>
              <a:spLocks noChangeArrowheads="1"/>
            </p:cNvSpPr>
            <p:nvPr/>
          </p:nvSpPr>
          <p:spPr bwMode="auto">
            <a:xfrm>
              <a:off x="12279313" y="8475663"/>
              <a:ext cx="246062" cy="230188"/>
            </a:xfrm>
            <a:prstGeom prst="ellipse">
              <a:avLst/>
            </a:prstGeom>
            <a:solidFill>
              <a:srgbClr val="3865B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2078" name="Oval 52"/>
            <p:cNvSpPr>
              <a:spLocks noChangeArrowheads="1"/>
            </p:cNvSpPr>
            <p:nvPr/>
          </p:nvSpPr>
          <p:spPr bwMode="auto">
            <a:xfrm>
              <a:off x="12585700" y="8475663"/>
              <a:ext cx="246062" cy="230188"/>
            </a:xfrm>
            <a:prstGeom prst="ellipse">
              <a:avLst/>
            </a:prstGeom>
            <a:solidFill>
              <a:srgbClr val="ED218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grpSp>
      <p:grpSp>
        <p:nvGrpSpPr>
          <p:cNvPr id="666" name="กลุ่ม 665"/>
          <p:cNvGrpSpPr/>
          <p:nvPr/>
        </p:nvGrpSpPr>
        <p:grpSpPr>
          <a:xfrm>
            <a:off x="4914901" y="2024858"/>
            <a:ext cx="658019" cy="658812"/>
            <a:chOff x="9799638" y="4049713"/>
            <a:chExt cx="1316037" cy="1317625"/>
          </a:xfrm>
        </p:grpSpPr>
        <p:sp>
          <p:nvSpPr>
            <p:cNvPr id="2079" name="Oval 53"/>
            <p:cNvSpPr>
              <a:spLocks noChangeArrowheads="1"/>
            </p:cNvSpPr>
            <p:nvPr/>
          </p:nvSpPr>
          <p:spPr bwMode="auto">
            <a:xfrm>
              <a:off x="9799638" y="4049713"/>
              <a:ext cx="1316037" cy="1317625"/>
            </a:xfrm>
            <a:prstGeom prst="ellipse">
              <a:avLst/>
            </a:prstGeom>
            <a:solidFill>
              <a:srgbClr val="EF3F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256" name="Freeform 54"/>
            <p:cNvSpPr>
              <a:spLocks noEditPoints="1"/>
            </p:cNvSpPr>
            <p:nvPr/>
          </p:nvSpPr>
          <p:spPr bwMode="auto">
            <a:xfrm>
              <a:off x="10152063" y="4494213"/>
              <a:ext cx="596900" cy="412750"/>
            </a:xfrm>
            <a:custGeom>
              <a:avLst/>
              <a:gdLst>
                <a:gd name="T0" fmla="*/ 5 w 39"/>
                <a:gd name="T1" fmla="*/ 26 h 27"/>
                <a:gd name="T2" fmla="*/ 2 w 39"/>
                <a:gd name="T3" fmla="*/ 23 h 27"/>
                <a:gd name="T4" fmla="*/ 2 w 39"/>
                <a:gd name="T5" fmla="*/ 2 h 27"/>
                <a:gd name="T6" fmla="*/ 6 w 39"/>
                <a:gd name="T7" fmla="*/ 1 h 27"/>
                <a:gd name="T8" fmla="*/ 35 w 39"/>
                <a:gd name="T9" fmla="*/ 1 h 27"/>
                <a:gd name="T10" fmla="*/ 38 w 39"/>
                <a:gd name="T11" fmla="*/ 4 h 27"/>
                <a:gd name="T12" fmla="*/ 38 w 39"/>
                <a:gd name="T13" fmla="*/ 24 h 27"/>
                <a:gd name="T14" fmla="*/ 36 w 39"/>
                <a:gd name="T15" fmla="*/ 26 h 27"/>
                <a:gd name="T16" fmla="*/ 5 w 39"/>
                <a:gd name="T17" fmla="*/ 26 h 27"/>
                <a:gd name="T18" fmla="*/ 15 w 39"/>
                <a:gd name="T19" fmla="*/ 19 h 27"/>
                <a:gd name="T20" fmla="*/ 27 w 39"/>
                <a:gd name="T21" fmla="*/ 13 h 27"/>
                <a:gd name="T22" fmla="*/ 15 w 39"/>
                <a:gd name="T23" fmla="*/ 7 h 27"/>
                <a:gd name="T24" fmla="*/ 15 w 39"/>
                <a:gd name="T25"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27">
                  <a:moveTo>
                    <a:pt x="5" y="26"/>
                  </a:moveTo>
                  <a:cubicBezTo>
                    <a:pt x="3" y="26"/>
                    <a:pt x="2" y="25"/>
                    <a:pt x="2" y="23"/>
                  </a:cubicBezTo>
                  <a:cubicBezTo>
                    <a:pt x="0" y="20"/>
                    <a:pt x="0" y="5"/>
                    <a:pt x="2" y="2"/>
                  </a:cubicBezTo>
                  <a:cubicBezTo>
                    <a:pt x="3" y="1"/>
                    <a:pt x="4" y="1"/>
                    <a:pt x="6" y="1"/>
                  </a:cubicBezTo>
                  <a:cubicBezTo>
                    <a:pt x="12" y="0"/>
                    <a:pt x="33" y="0"/>
                    <a:pt x="35" y="1"/>
                  </a:cubicBezTo>
                  <a:cubicBezTo>
                    <a:pt x="36" y="1"/>
                    <a:pt x="37" y="2"/>
                    <a:pt x="38" y="4"/>
                  </a:cubicBezTo>
                  <a:cubicBezTo>
                    <a:pt x="39" y="7"/>
                    <a:pt x="39" y="20"/>
                    <a:pt x="38" y="24"/>
                  </a:cubicBezTo>
                  <a:cubicBezTo>
                    <a:pt x="37" y="25"/>
                    <a:pt x="37" y="26"/>
                    <a:pt x="36" y="26"/>
                  </a:cubicBezTo>
                  <a:cubicBezTo>
                    <a:pt x="33" y="27"/>
                    <a:pt x="8" y="27"/>
                    <a:pt x="5" y="26"/>
                  </a:cubicBezTo>
                  <a:close/>
                  <a:moveTo>
                    <a:pt x="15" y="19"/>
                  </a:moveTo>
                  <a:cubicBezTo>
                    <a:pt x="19" y="17"/>
                    <a:pt x="23" y="15"/>
                    <a:pt x="27" y="13"/>
                  </a:cubicBezTo>
                  <a:cubicBezTo>
                    <a:pt x="23" y="11"/>
                    <a:pt x="19" y="9"/>
                    <a:pt x="15" y="7"/>
                  </a:cubicBezTo>
                  <a:cubicBezTo>
                    <a:pt x="15" y="11"/>
                    <a:pt x="15" y="15"/>
                    <a:pt x="15"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grpSp>
      <p:grpSp>
        <p:nvGrpSpPr>
          <p:cNvPr id="670" name="กลุ่ม 669"/>
          <p:cNvGrpSpPr/>
          <p:nvPr/>
        </p:nvGrpSpPr>
        <p:grpSpPr>
          <a:xfrm>
            <a:off x="9110663" y="2024858"/>
            <a:ext cx="658019" cy="658812"/>
            <a:chOff x="18191163" y="4049713"/>
            <a:chExt cx="1316037" cy="1317625"/>
          </a:xfrm>
        </p:grpSpPr>
        <p:sp>
          <p:nvSpPr>
            <p:cNvPr id="257" name="Oval 55"/>
            <p:cNvSpPr>
              <a:spLocks noChangeArrowheads="1"/>
            </p:cNvSpPr>
            <p:nvPr/>
          </p:nvSpPr>
          <p:spPr bwMode="auto">
            <a:xfrm>
              <a:off x="18191163" y="4049713"/>
              <a:ext cx="1316037" cy="1317625"/>
            </a:xfrm>
            <a:prstGeom prst="ellipse">
              <a:avLst/>
            </a:prstGeom>
            <a:solidFill>
              <a:srgbClr val="FBC4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258" name="Oval 56"/>
            <p:cNvSpPr>
              <a:spLocks noChangeArrowheads="1"/>
            </p:cNvSpPr>
            <p:nvPr/>
          </p:nvSpPr>
          <p:spPr bwMode="auto">
            <a:xfrm>
              <a:off x="18603913" y="4800600"/>
              <a:ext cx="138112" cy="1381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259" name="Freeform 57"/>
            <p:cNvSpPr>
              <a:spLocks/>
            </p:cNvSpPr>
            <p:nvPr/>
          </p:nvSpPr>
          <p:spPr bwMode="auto">
            <a:xfrm>
              <a:off x="18603913" y="4616450"/>
              <a:ext cx="320675" cy="322263"/>
            </a:xfrm>
            <a:custGeom>
              <a:avLst/>
              <a:gdLst>
                <a:gd name="T0" fmla="*/ 0 w 21"/>
                <a:gd name="T1" fmla="*/ 6 h 21"/>
                <a:gd name="T2" fmla="*/ 15 w 21"/>
                <a:gd name="T3" fmla="*/ 21 h 21"/>
                <a:gd name="T4" fmla="*/ 21 w 21"/>
                <a:gd name="T5" fmla="*/ 21 h 21"/>
                <a:gd name="T6" fmla="*/ 0 w 21"/>
                <a:gd name="T7" fmla="*/ 0 h 21"/>
                <a:gd name="T8" fmla="*/ 0 w 21"/>
                <a:gd name="T9" fmla="*/ 6 h 21"/>
              </a:gdLst>
              <a:ahLst/>
              <a:cxnLst>
                <a:cxn ang="0">
                  <a:pos x="T0" y="T1"/>
                </a:cxn>
                <a:cxn ang="0">
                  <a:pos x="T2" y="T3"/>
                </a:cxn>
                <a:cxn ang="0">
                  <a:pos x="T4" y="T5"/>
                </a:cxn>
                <a:cxn ang="0">
                  <a:pos x="T6" y="T7"/>
                </a:cxn>
                <a:cxn ang="0">
                  <a:pos x="T8" y="T9"/>
                </a:cxn>
              </a:cxnLst>
              <a:rect l="0" t="0" r="r" b="b"/>
              <a:pathLst>
                <a:path w="21" h="21">
                  <a:moveTo>
                    <a:pt x="0" y="6"/>
                  </a:moveTo>
                  <a:cubicBezTo>
                    <a:pt x="8" y="6"/>
                    <a:pt x="15" y="13"/>
                    <a:pt x="15" y="21"/>
                  </a:cubicBezTo>
                  <a:cubicBezTo>
                    <a:pt x="21" y="21"/>
                    <a:pt x="21" y="21"/>
                    <a:pt x="21" y="21"/>
                  </a:cubicBezTo>
                  <a:cubicBezTo>
                    <a:pt x="21" y="9"/>
                    <a:pt x="11" y="0"/>
                    <a:pt x="0" y="0"/>
                  </a:cubicBezTo>
                  <a:lnTo>
                    <a:pt x="0"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260" name="Freeform 58"/>
            <p:cNvSpPr>
              <a:spLocks/>
            </p:cNvSpPr>
            <p:nvPr/>
          </p:nvSpPr>
          <p:spPr bwMode="auto">
            <a:xfrm>
              <a:off x="18603913" y="4432300"/>
              <a:ext cx="490537" cy="506413"/>
            </a:xfrm>
            <a:custGeom>
              <a:avLst/>
              <a:gdLst>
                <a:gd name="T0" fmla="*/ 0 w 32"/>
                <a:gd name="T1" fmla="*/ 7 h 33"/>
                <a:gd name="T2" fmla="*/ 26 w 32"/>
                <a:gd name="T3" fmla="*/ 33 h 33"/>
                <a:gd name="T4" fmla="*/ 32 w 32"/>
                <a:gd name="T5" fmla="*/ 33 h 33"/>
                <a:gd name="T6" fmla="*/ 0 w 32"/>
                <a:gd name="T7" fmla="*/ 0 h 33"/>
                <a:gd name="T8" fmla="*/ 0 w 32"/>
                <a:gd name="T9" fmla="*/ 7 h 33"/>
              </a:gdLst>
              <a:ahLst/>
              <a:cxnLst>
                <a:cxn ang="0">
                  <a:pos x="T0" y="T1"/>
                </a:cxn>
                <a:cxn ang="0">
                  <a:pos x="T2" y="T3"/>
                </a:cxn>
                <a:cxn ang="0">
                  <a:pos x="T4" y="T5"/>
                </a:cxn>
                <a:cxn ang="0">
                  <a:pos x="T6" y="T7"/>
                </a:cxn>
                <a:cxn ang="0">
                  <a:pos x="T8" y="T9"/>
                </a:cxn>
              </a:cxnLst>
              <a:rect l="0" t="0" r="r" b="b"/>
              <a:pathLst>
                <a:path w="32" h="33">
                  <a:moveTo>
                    <a:pt x="0" y="7"/>
                  </a:moveTo>
                  <a:cubicBezTo>
                    <a:pt x="14" y="7"/>
                    <a:pt x="26" y="19"/>
                    <a:pt x="26" y="33"/>
                  </a:cubicBezTo>
                  <a:cubicBezTo>
                    <a:pt x="32" y="33"/>
                    <a:pt x="32" y="33"/>
                    <a:pt x="32" y="33"/>
                  </a:cubicBezTo>
                  <a:cubicBezTo>
                    <a:pt x="32" y="15"/>
                    <a:pt x="18" y="0"/>
                    <a:pt x="0" y="0"/>
                  </a:cubicBez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grpSp>
      <p:grpSp>
        <p:nvGrpSpPr>
          <p:cNvPr id="671" name="กลุ่ม 670"/>
          <p:cNvGrpSpPr/>
          <p:nvPr/>
        </p:nvGrpSpPr>
        <p:grpSpPr>
          <a:xfrm>
            <a:off x="4914901" y="2997201"/>
            <a:ext cx="658019" cy="658812"/>
            <a:chOff x="9799638" y="5994400"/>
            <a:chExt cx="1316037" cy="1317625"/>
          </a:xfrm>
        </p:grpSpPr>
        <p:sp>
          <p:nvSpPr>
            <p:cNvPr id="261" name="Oval 59"/>
            <p:cNvSpPr>
              <a:spLocks noChangeArrowheads="1"/>
            </p:cNvSpPr>
            <p:nvPr/>
          </p:nvSpPr>
          <p:spPr bwMode="auto">
            <a:xfrm>
              <a:off x="9799638" y="5994400"/>
              <a:ext cx="1316037" cy="1317625"/>
            </a:xfrm>
            <a:prstGeom prst="ellipse">
              <a:avLst/>
            </a:prstGeom>
            <a:solidFill>
              <a:srgbClr val="49B74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262" name="Freeform 60"/>
            <p:cNvSpPr>
              <a:spLocks/>
            </p:cNvSpPr>
            <p:nvPr/>
          </p:nvSpPr>
          <p:spPr bwMode="auto">
            <a:xfrm>
              <a:off x="10304463" y="6408738"/>
              <a:ext cx="306387" cy="488950"/>
            </a:xfrm>
            <a:custGeom>
              <a:avLst/>
              <a:gdLst>
                <a:gd name="T0" fmla="*/ 193 w 193"/>
                <a:gd name="T1" fmla="*/ 0 h 308"/>
                <a:gd name="T2" fmla="*/ 135 w 193"/>
                <a:gd name="T3" fmla="*/ 0 h 308"/>
                <a:gd name="T4" fmla="*/ 97 w 193"/>
                <a:gd name="T5" fmla="*/ 58 h 308"/>
                <a:gd name="T6" fmla="*/ 0 w 193"/>
                <a:gd name="T7" fmla="*/ 58 h 308"/>
                <a:gd name="T8" fmla="*/ 0 w 193"/>
                <a:gd name="T9" fmla="*/ 135 h 308"/>
                <a:gd name="T10" fmla="*/ 58 w 193"/>
                <a:gd name="T11" fmla="*/ 135 h 308"/>
                <a:gd name="T12" fmla="*/ 0 w 193"/>
                <a:gd name="T13" fmla="*/ 250 h 308"/>
                <a:gd name="T14" fmla="*/ 0 w 193"/>
                <a:gd name="T15" fmla="*/ 308 h 308"/>
                <a:gd name="T16" fmla="*/ 58 w 193"/>
                <a:gd name="T17" fmla="*/ 308 h 308"/>
                <a:gd name="T18" fmla="*/ 87 w 193"/>
                <a:gd name="T19" fmla="*/ 241 h 308"/>
                <a:gd name="T20" fmla="*/ 193 w 193"/>
                <a:gd name="T21" fmla="*/ 241 h 308"/>
                <a:gd name="T22" fmla="*/ 193 w 193"/>
                <a:gd name="T23" fmla="*/ 164 h 308"/>
                <a:gd name="T24" fmla="*/ 135 w 193"/>
                <a:gd name="T25" fmla="*/ 164 h 308"/>
                <a:gd name="T26" fmla="*/ 193 w 193"/>
                <a:gd name="T27" fmla="*/ 48 h 308"/>
                <a:gd name="T28" fmla="*/ 193 w 193"/>
                <a:gd name="T29" fmla="*/ 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3" h="308">
                  <a:moveTo>
                    <a:pt x="193" y="0"/>
                  </a:moveTo>
                  <a:lnTo>
                    <a:pt x="135" y="0"/>
                  </a:lnTo>
                  <a:lnTo>
                    <a:pt x="97" y="58"/>
                  </a:lnTo>
                  <a:lnTo>
                    <a:pt x="0" y="58"/>
                  </a:lnTo>
                  <a:lnTo>
                    <a:pt x="0" y="135"/>
                  </a:lnTo>
                  <a:lnTo>
                    <a:pt x="58" y="135"/>
                  </a:lnTo>
                  <a:lnTo>
                    <a:pt x="0" y="250"/>
                  </a:lnTo>
                  <a:lnTo>
                    <a:pt x="0" y="308"/>
                  </a:lnTo>
                  <a:lnTo>
                    <a:pt x="58" y="308"/>
                  </a:lnTo>
                  <a:lnTo>
                    <a:pt x="87" y="241"/>
                  </a:lnTo>
                  <a:lnTo>
                    <a:pt x="193" y="241"/>
                  </a:lnTo>
                  <a:lnTo>
                    <a:pt x="193" y="164"/>
                  </a:lnTo>
                  <a:lnTo>
                    <a:pt x="135" y="164"/>
                  </a:lnTo>
                  <a:lnTo>
                    <a:pt x="193" y="48"/>
                  </a:lnTo>
                  <a:lnTo>
                    <a:pt x="19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grpSp>
      <p:grpSp>
        <p:nvGrpSpPr>
          <p:cNvPr id="2091" name="กลุ่ม 2090"/>
          <p:cNvGrpSpPr/>
          <p:nvPr/>
        </p:nvGrpSpPr>
        <p:grpSpPr>
          <a:xfrm>
            <a:off x="7012781" y="4941889"/>
            <a:ext cx="658019" cy="658812"/>
            <a:chOff x="13995400" y="9883775"/>
            <a:chExt cx="1316037" cy="1317625"/>
          </a:xfrm>
        </p:grpSpPr>
        <p:sp>
          <p:nvSpPr>
            <p:cNvPr id="263" name="Oval 61"/>
            <p:cNvSpPr>
              <a:spLocks noChangeArrowheads="1"/>
            </p:cNvSpPr>
            <p:nvPr/>
          </p:nvSpPr>
          <p:spPr bwMode="auto">
            <a:xfrm>
              <a:off x="13995400" y="9883775"/>
              <a:ext cx="1316037" cy="1317625"/>
            </a:xfrm>
            <a:prstGeom prst="ellipse">
              <a:avLst/>
            </a:prstGeom>
            <a:solidFill>
              <a:srgbClr val="F04A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264" name="Freeform 62"/>
            <p:cNvSpPr>
              <a:spLocks noEditPoints="1"/>
            </p:cNvSpPr>
            <p:nvPr/>
          </p:nvSpPr>
          <p:spPr bwMode="auto">
            <a:xfrm>
              <a:off x="14377988" y="10328275"/>
              <a:ext cx="550862" cy="428625"/>
            </a:xfrm>
            <a:custGeom>
              <a:avLst/>
              <a:gdLst>
                <a:gd name="T0" fmla="*/ 18 w 36"/>
                <a:gd name="T1" fmla="*/ 0 h 28"/>
                <a:gd name="T2" fmla="*/ 10 w 36"/>
                <a:gd name="T3" fmla="*/ 8 h 28"/>
                <a:gd name="T4" fmla="*/ 10 w 36"/>
                <a:gd name="T5" fmla="*/ 19 h 28"/>
                <a:gd name="T6" fmla="*/ 8 w 36"/>
                <a:gd name="T7" fmla="*/ 21 h 28"/>
                <a:gd name="T8" fmla="*/ 6 w 36"/>
                <a:gd name="T9" fmla="*/ 19 h 28"/>
                <a:gd name="T10" fmla="*/ 6 w 36"/>
                <a:gd name="T11" fmla="*/ 14 h 28"/>
                <a:gd name="T12" fmla="*/ 0 w 36"/>
                <a:gd name="T13" fmla="*/ 14 h 28"/>
                <a:gd name="T14" fmla="*/ 0 w 36"/>
                <a:gd name="T15" fmla="*/ 19 h 28"/>
                <a:gd name="T16" fmla="*/ 8 w 36"/>
                <a:gd name="T17" fmla="*/ 28 h 28"/>
                <a:gd name="T18" fmla="*/ 16 w 36"/>
                <a:gd name="T19" fmla="*/ 19 h 28"/>
                <a:gd name="T20" fmla="*/ 16 w 36"/>
                <a:gd name="T21" fmla="*/ 8 h 28"/>
                <a:gd name="T22" fmla="*/ 18 w 36"/>
                <a:gd name="T23" fmla="*/ 6 h 28"/>
                <a:gd name="T24" fmla="*/ 20 w 36"/>
                <a:gd name="T25" fmla="*/ 8 h 28"/>
                <a:gd name="T26" fmla="*/ 20 w 36"/>
                <a:gd name="T27" fmla="*/ 10 h 28"/>
                <a:gd name="T28" fmla="*/ 22 w 36"/>
                <a:gd name="T29" fmla="*/ 11 h 28"/>
                <a:gd name="T30" fmla="*/ 26 w 36"/>
                <a:gd name="T31" fmla="*/ 10 h 28"/>
                <a:gd name="T32" fmla="*/ 26 w 36"/>
                <a:gd name="T33" fmla="*/ 8 h 28"/>
                <a:gd name="T34" fmla="*/ 18 w 36"/>
                <a:gd name="T35" fmla="*/ 0 h 28"/>
                <a:gd name="T36" fmla="*/ 20 w 36"/>
                <a:gd name="T37" fmla="*/ 14 h 28"/>
                <a:gd name="T38" fmla="*/ 20 w 36"/>
                <a:gd name="T39" fmla="*/ 19 h 28"/>
                <a:gd name="T40" fmla="*/ 28 w 36"/>
                <a:gd name="T41" fmla="*/ 28 h 28"/>
                <a:gd name="T42" fmla="*/ 36 w 36"/>
                <a:gd name="T43" fmla="*/ 19 h 28"/>
                <a:gd name="T44" fmla="*/ 36 w 36"/>
                <a:gd name="T45" fmla="*/ 14 h 28"/>
                <a:gd name="T46" fmla="*/ 30 w 36"/>
                <a:gd name="T47" fmla="*/ 14 h 28"/>
                <a:gd name="T48" fmla="*/ 30 w 36"/>
                <a:gd name="T49" fmla="*/ 19 h 28"/>
                <a:gd name="T50" fmla="*/ 28 w 36"/>
                <a:gd name="T51" fmla="*/ 21 h 28"/>
                <a:gd name="T52" fmla="*/ 26 w 36"/>
                <a:gd name="T53" fmla="*/ 19 h 28"/>
                <a:gd name="T54" fmla="*/ 26 w 36"/>
                <a:gd name="T55" fmla="*/ 14 h 28"/>
                <a:gd name="T56" fmla="*/ 22 w 36"/>
                <a:gd name="T57" fmla="*/ 15 h 28"/>
                <a:gd name="T58" fmla="*/ 20 w 36"/>
                <a:gd name="T59"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28">
                  <a:moveTo>
                    <a:pt x="18" y="0"/>
                  </a:moveTo>
                  <a:cubicBezTo>
                    <a:pt x="13" y="0"/>
                    <a:pt x="10" y="3"/>
                    <a:pt x="10" y="8"/>
                  </a:cubicBezTo>
                  <a:cubicBezTo>
                    <a:pt x="10" y="19"/>
                    <a:pt x="10" y="19"/>
                    <a:pt x="10" y="19"/>
                  </a:cubicBezTo>
                  <a:cubicBezTo>
                    <a:pt x="10" y="20"/>
                    <a:pt x="9" y="21"/>
                    <a:pt x="8" y="21"/>
                  </a:cubicBezTo>
                  <a:cubicBezTo>
                    <a:pt x="7" y="21"/>
                    <a:pt x="6" y="20"/>
                    <a:pt x="6" y="19"/>
                  </a:cubicBezTo>
                  <a:cubicBezTo>
                    <a:pt x="6" y="14"/>
                    <a:pt x="6" y="14"/>
                    <a:pt x="6" y="14"/>
                  </a:cubicBezTo>
                  <a:cubicBezTo>
                    <a:pt x="0" y="14"/>
                    <a:pt x="0" y="14"/>
                    <a:pt x="0" y="14"/>
                  </a:cubicBezTo>
                  <a:cubicBezTo>
                    <a:pt x="0" y="19"/>
                    <a:pt x="0" y="19"/>
                    <a:pt x="0" y="19"/>
                  </a:cubicBezTo>
                  <a:cubicBezTo>
                    <a:pt x="0" y="24"/>
                    <a:pt x="3" y="28"/>
                    <a:pt x="8" y="28"/>
                  </a:cubicBezTo>
                  <a:cubicBezTo>
                    <a:pt x="12" y="28"/>
                    <a:pt x="16" y="24"/>
                    <a:pt x="16" y="19"/>
                  </a:cubicBezTo>
                  <a:cubicBezTo>
                    <a:pt x="16" y="8"/>
                    <a:pt x="16" y="8"/>
                    <a:pt x="16" y="8"/>
                  </a:cubicBezTo>
                  <a:cubicBezTo>
                    <a:pt x="16" y="7"/>
                    <a:pt x="17" y="6"/>
                    <a:pt x="18" y="6"/>
                  </a:cubicBezTo>
                  <a:cubicBezTo>
                    <a:pt x="19" y="6"/>
                    <a:pt x="20" y="7"/>
                    <a:pt x="20" y="8"/>
                  </a:cubicBezTo>
                  <a:cubicBezTo>
                    <a:pt x="20" y="10"/>
                    <a:pt x="20" y="10"/>
                    <a:pt x="20" y="10"/>
                  </a:cubicBezTo>
                  <a:cubicBezTo>
                    <a:pt x="22" y="11"/>
                    <a:pt x="22" y="11"/>
                    <a:pt x="22" y="11"/>
                  </a:cubicBezTo>
                  <a:cubicBezTo>
                    <a:pt x="26" y="10"/>
                    <a:pt x="26" y="10"/>
                    <a:pt x="26" y="10"/>
                  </a:cubicBezTo>
                  <a:cubicBezTo>
                    <a:pt x="26" y="8"/>
                    <a:pt x="26" y="8"/>
                    <a:pt x="26" y="8"/>
                  </a:cubicBezTo>
                  <a:cubicBezTo>
                    <a:pt x="26" y="3"/>
                    <a:pt x="22" y="0"/>
                    <a:pt x="18" y="0"/>
                  </a:cubicBezTo>
                  <a:close/>
                  <a:moveTo>
                    <a:pt x="20" y="14"/>
                  </a:moveTo>
                  <a:cubicBezTo>
                    <a:pt x="20" y="19"/>
                    <a:pt x="20" y="19"/>
                    <a:pt x="20" y="19"/>
                  </a:cubicBezTo>
                  <a:cubicBezTo>
                    <a:pt x="20" y="24"/>
                    <a:pt x="23" y="28"/>
                    <a:pt x="28" y="28"/>
                  </a:cubicBezTo>
                  <a:cubicBezTo>
                    <a:pt x="32" y="28"/>
                    <a:pt x="36" y="24"/>
                    <a:pt x="36" y="19"/>
                  </a:cubicBezTo>
                  <a:cubicBezTo>
                    <a:pt x="36" y="14"/>
                    <a:pt x="36" y="14"/>
                    <a:pt x="36" y="14"/>
                  </a:cubicBezTo>
                  <a:cubicBezTo>
                    <a:pt x="30" y="14"/>
                    <a:pt x="30" y="14"/>
                    <a:pt x="30" y="14"/>
                  </a:cubicBezTo>
                  <a:cubicBezTo>
                    <a:pt x="30" y="19"/>
                    <a:pt x="30" y="19"/>
                    <a:pt x="30" y="19"/>
                  </a:cubicBezTo>
                  <a:cubicBezTo>
                    <a:pt x="30" y="21"/>
                    <a:pt x="29" y="21"/>
                    <a:pt x="28" y="21"/>
                  </a:cubicBezTo>
                  <a:cubicBezTo>
                    <a:pt x="27" y="21"/>
                    <a:pt x="26" y="21"/>
                    <a:pt x="26" y="19"/>
                  </a:cubicBezTo>
                  <a:cubicBezTo>
                    <a:pt x="26" y="14"/>
                    <a:pt x="26" y="14"/>
                    <a:pt x="26" y="14"/>
                  </a:cubicBezTo>
                  <a:cubicBezTo>
                    <a:pt x="22" y="15"/>
                    <a:pt x="22" y="15"/>
                    <a:pt x="22" y="15"/>
                  </a:cubicBezTo>
                  <a:lnTo>
                    <a:pt x="2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grpSp>
      <p:grpSp>
        <p:nvGrpSpPr>
          <p:cNvPr id="2090" name="กลุ่ม 2089"/>
          <p:cNvGrpSpPr/>
          <p:nvPr/>
        </p:nvGrpSpPr>
        <p:grpSpPr>
          <a:xfrm>
            <a:off x="5963445" y="4941889"/>
            <a:ext cx="658812" cy="658812"/>
            <a:chOff x="11896725" y="9883775"/>
            <a:chExt cx="1317625" cy="1317625"/>
          </a:xfrm>
        </p:grpSpPr>
        <p:sp>
          <p:nvSpPr>
            <p:cNvPr id="265" name="Oval 63"/>
            <p:cNvSpPr>
              <a:spLocks noChangeArrowheads="1"/>
            </p:cNvSpPr>
            <p:nvPr/>
          </p:nvSpPr>
          <p:spPr bwMode="auto">
            <a:xfrm>
              <a:off x="11896725" y="9883775"/>
              <a:ext cx="1317625" cy="1317625"/>
            </a:xfrm>
            <a:prstGeom prst="ellipse">
              <a:avLst/>
            </a:prstGeom>
            <a:solidFill>
              <a:srgbClr val="38AB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266" name="Freeform 64"/>
            <p:cNvSpPr>
              <a:spLocks/>
            </p:cNvSpPr>
            <p:nvPr/>
          </p:nvSpPr>
          <p:spPr bwMode="auto">
            <a:xfrm>
              <a:off x="12311063" y="10344150"/>
              <a:ext cx="198437" cy="182563"/>
            </a:xfrm>
            <a:custGeom>
              <a:avLst/>
              <a:gdLst>
                <a:gd name="T0" fmla="*/ 125 w 125"/>
                <a:gd name="T1" fmla="*/ 115 h 115"/>
                <a:gd name="T2" fmla="*/ 125 w 125"/>
                <a:gd name="T3" fmla="*/ 0 h 115"/>
                <a:gd name="T4" fmla="*/ 0 w 125"/>
                <a:gd name="T5" fmla="*/ 9 h 115"/>
                <a:gd name="T6" fmla="*/ 0 w 125"/>
                <a:gd name="T7" fmla="*/ 115 h 115"/>
                <a:gd name="T8" fmla="*/ 125 w 125"/>
                <a:gd name="T9" fmla="*/ 115 h 115"/>
              </a:gdLst>
              <a:ahLst/>
              <a:cxnLst>
                <a:cxn ang="0">
                  <a:pos x="T0" y="T1"/>
                </a:cxn>
                <a:cxn ang="0">
                  <a:pos x="T2" y="T3"/>
                </a:cxn>
                <a:cxn ang="0">
                  <a:pos x="T4" y="T5"/>
                </a:cxn>
                <a:cxn ang="0">
                  <a:pos x="T6" y="T7"/>
                </a:cxn>
                <a:cxn ang="0">
                  <a:pos x="T8" y="T9"/>
                </a:cxn>
              </a:cxnLst>
              <a:rect l="0" t="0" r="r" b="b"/>
              <a:pathLst>
                <a:path w="125" h="115">
                  <a:moveTo>
                    <a:pt x="125" y="115"/>
                  </a:moveTo>
                  <a:lnTo>
                    <a:pt x="125" y="0"/>
                  </a:lnTo>
                  <a:lnTo>
                    <a:pt x="0" y="9"/>
                  </a:lnTo>
                  <a:lnTo>
                    <a:pt x="0" y="115"/>
                  </a:lnTo>
                  <a:lnTo>
                    <a:pt x="125" y="1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267" name="Freeform 65"/>
            <p:cNvSpPr>
              <a:spLocks/>
            </p:cNvSpPr>
            <p:nvPr/>
          </p:nvSpPr>
          <p:spPr bwMode="auto">
            <a:xfrm>
              <a:off x="12311063" y="10542588"/>
              <a:ext cx="198437" cy="200025"/>
            </a:xfrm>
            <a:custGeom>
              <a:avLst/>
              <a:gdLst>
                <a:gd name="T0" fmla="*/ 0 w 125"/>
                <a:gd name="T1" fmla="*/ 0 h 126"/>
                <a:gd name="T2" fmla="*/ 0 w 125"/>
                <a:gd name="T3" fmla="*/ 106 h 126"/>
                <a:gd name="T4" fmla="*/ 125 w 125"/>
                <a:gd name="T5" fmla="*/ 126 h 126"/>
                <a:gd name="T6" fmla="*/ 125 w 125"/>
                <a:gd name="T7" fmla="*/ 0 h 126"/>
                <a:gd name="T8" fmla="*/ 0 w 125"/>
                <a:gd name="T9" fmla="*/ 0 h 126"/>
              </a:gdLst>
              <a:ahLst/>
              <a:cxnLst>
                <a:cxn ang="0">
                  <a:pos x="T0" y="T1"/>
                </a:cxn>
                <a:cxn ang="0">
                  <a:pos x="T2" y="T3"/>
                </a:cxn>
                <a:cxn ang="0">
                  <a:pos x="T4" y="T5"/>
                </a:cxn>
                <a:cxn ang="0">
                  <a:pos x="T6" y="T7"/>
                </a:cxn>
                <a:cxn ang="0">
                  <a:pos x="T8" y="T9"/>
                </a:cxn>
              </a:cxnLst>
              <a:rect l="0" t="0" r="r" b="b"/>
              <a:pathLst>
                <a:path w="125" h="126">
                  <a:moveTo>
                    <a:pt x="0" y="0"/>
                  </a:moveTo>
                  <a:lnTo>
                    <a:pt x="0" y="106"/>
                  </a:lnTo>
                  <a:lnTo>
                    <a:pt x="125" y="126"/>
                  </a:lnTo>
                  <a:lnTo>
                    <a:pt x="125"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268" name="Freeform 66"/>
            <p:cNvSpPr>
              <a:spLocks/>
            </p:cNvSpPr>
            <p:nvPr/>
          </p:nvSpPr>
          <p:spPr bwMode="auto">
            <a:xfrm>
              <a:off x="12525375" y="10542588"/>
              <a:ext cx="260350" cy="230188"/>
            </a:xfrm>
            <a:custGeom>
              <a:avLst/>
              <a:gdLst>
                <a:gd name="T0" fmla="*/ 0 w 164"/>
                <a:gd name="T1" fmla="*/ 0 h 145"/>
                <a:gd name="T2" fmla="*/ 0 w 164"/>
                <a:gd name="T3" fmla="*/ 126 h 145"/>
                <a:gd name="T4" fmla="*/ 164 w 164"/>
                <a:gd name="T5" fmla="*/ 145 h 145"/>
                <a:gd name="T6" fmla="*/ 164 w 164"/>
                <a:gd name="T7" fmla="*/ 0 h 145"/>
                <a:gd name="T8" fmla="*/ 0 w 164"/>
                <a:gd name="T9" fmla="*/ 0 h 145"/>
              </a:gdLst>
              <a:ahLst/>
              <a:cxnLst>
                <a:cxn ang="0">
                  <a:pos x="T0" y="T1"/>
                </a:cxn>
                <a:cxn ang="0">
                  <a:pos x="T2" y="T3"/>
                </a:cxn>
                <a:cxn ang="0">
                  <a:pos x="T4" y="T5"/>
                </a:cxn>
                <a:cxn ang="0">
                  <a:pos x="T6" y="T7"/>
                </a:cxn>
                <a:cxn ang="0">
                  <a:pos x="T8" y="T9"/>
                </a:cxn>
              </a:cxnLst>
              <a:rect l="0" t="0" r="r" b="b"/>
              <a:pathLst>
                <a:path w="164" h="145">
                  <a:moveTo>
                    <a:pt x="0" y="0"/>
                  </a:moveTo>
                  <a:lnTo>
                    <a:pt x="0" y="126"/>
                  </a:lnTo>
                  <a:lnTo>
                    <a:pt x="164" y="145"/>
                  </a:lnTo>
                  <a:lnTo>
                    <a:pt x="164" y="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269" name="Freeform 67"/>
            <p:cNvSpPr>
              <a:spLocks/>
            </p:cNvSpPr>
            <p:nvPr/>
          </p:nvSpPr>
          <p:spPr bwMode="auto">
            <a:xfrm>
              <a:off x="12525375" y="10298113"/>
              <a:ext cx="260350" cy="228600"/>
            </a:xfrm>
            <a:custGeom>
              <a:avLst/>
              <a:gdLst>
                <a:gd name="T0" fmla="*/ 164 w 164"/>
                <a:gd name="T1" fmla="*/ 144 h 144"/>
                <a:gd name="T2" fmla="*/ 164 w 164"/>
                <a:gd name="T3" fmla="*/ 0 h 144"/>
                <a:gd name="T4" fmla="*/ 0 w 164"/>
                <a:gd name="T5" fmla="*/ 19 h 144"/>
                <a:gd name="T6" fmla="*/ 0 w 164"/>
                <a:gd name="T7" fmla="*/ 144 h 144"/>
                <a:gd name="T8" fmla="*/ 164 w 164"/>
                <a:gd name="T9" fmla="*/ 144 h 144"/>
              </a:gdLst>
              <a:ahLst/>
              <a:cxnLst>
                <a:cxn ang="0">
                  <a:pos x="T0" y="T1"/>
                </a:cxn>
                <a:cxn ang="0">
                  <a:pos x="T2" y="T3"/>
                </a:cxn>
                <a:cxn ang="0">
                  <a:pos x="T4" y="T5"/>
                </a:cxn>
                <a:cxn ang="0">
                  <a:pos x="T6" y="T7"/>
                </a:cxn>
                <a:cxn ang="0">
                  <a:pos x="T8" y="T9"/>
                </a:cxn>
              </a:cxnLst>
              <a:rect l="0" t="0" r="r" b="b"/>
              <a:pathLst>
                <a:path w="164" h="144">
                  <a:moveTo>
                    <a:pt x="164" y="144"/>
                  </a:moveTo>
                  <a:lnTo>
                    <a:pt x="164" y="0"/>
                  </a:lnTo>
                  <a:lnTo>
                    <a:pt x="0" y="19"/>
                  </a:lnTo>
                  <a:lnTo>
                    <a:pt x="0" y="144"/>
                  </a:lnTo>
                  <a:lnTo>
                    <a:pt x="164" y="14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grpSp>
      <p:grpSp>
        <p:nvGrpSpPr>
          <p:cNvPr id="2089" name="กลุ่ม 2088"/>
          <p:cNvGrpSpPr/>
          <p:nvPr/>
        </p:nvGrpSpPr>
        <p:grpSpPr>
          <a:xfrm>
            <a:off x="4914901" y="4941889"/>
            <a:ext cx="658019" cy="658812"/>
            <a:chOff x="9799638" y="9883775"/>
            <a:chExt cx="1316037" cy="1317625"/>
          </a:xfrm>
        </p:grpSpPr>
        <p:sp>
          <p:nvSpPr>
            <p:cNvPr id="270" name="Oval 68"/>
            <p:cNvSpPr>
              <a:spLocks noChangeArrowheads="1"/>
            </p:cNvSpPr>
            <p:nvPr/>
          </p:nvSpPr>
          <p:spPr bwMode="auto">
            <a:xfrm>
              <a:off x="9799638" y="9883775"/>
              <a:ext cx="1316037" cy="1317625"/>
            </a:xfrm>
            <a:prstGeom prst="ellipse">
              <a:avLst/>
            </a:prstGeom>
            <a:solidFill>
              <a:srgbClr val="6F6F6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271" name="Freeform 69"/>
            <p:cNvSpPr>
              <a:spLocks/>
            </p:cNvSpPr>
            <p:nvPr/>
          </p:nvSpPr>
          <p:spPr bwMode="auto">
            <a:xfrm>
              <a:off x="10212388" y="10374313"/>
              <a:ext cx="474662" cy="444500"/>
            </a:xfrm>
            <a:custGeom>
              <a:avLst/>
              <a:gdLst>
                <a:gd name="T0" fmla="*/ 31 w 31"/>
                <a:gd name="T1" fmla="*/ 19 h 29"/>
                <a:gd name="T2" fmla="*/ 22 w 31"/>
                <a:gd name="T3" fmla="*/ 28 h 29"/>
                <a:gd name="T4" fmla="*/ 15 w 31"/>
                <a:gd name="T5" fmla="*/ 27 h 29"/>
                <a:gd name="T6" fmla="*/ 11 w 31"/>
                <a:gd name="T7" fmla="*/ 28 h 29"/>
                <a:gd name="T8" fmla="*/ 5 w 31"/>
                <a:gd name="T9" fmla="*/ 24 h 29"/>
                <a:gd name="T10" fmla="*/ 2 w 31"/>
                <a:gd name="T11" fmla="*/ 20 h 29"/>
                <a:gd name="T12" fmla="*/ 1 w 31"/>
                <a:gd name="T13" fmla="*/ 8 h 29"/>
                <a:gd name="T14" fmla="*/ 7 w 31"/>
                <a:gd name="T15" fmla="*/ 2 h 29"/>
                <a:gd name="T16" fmla="*/ 15 w 31"/>
                <a:gd name="T17" fmla="*/ 3 h 29"/>
                <a:gd name="T18" fmla="*/ 19 w 31"/>
                <a:gd name="T19" fmla="*/ 2 h 29"/>
                <a:gd name="T20" fmla="*/ 30 w 31"/>
                <a:gd name="T21" fmla="*/ 5 h 29"/>
                <a:gd name="T22" fmla="*/ 30 w 31"/>
                <a:gd name="T23" fmla="*/ 5 h 29"/>
                <a:gd name="T24" fmla="*/ 31 w 31"/>
                <a:gd name="T25" fmla="*/ 19 h 29"/>
                <a:gd name="T26" fmla="*/ 31 w 31"/>
                <a:gd name="T27"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29">
                  <a:moveTo>
                    <a:pt x="31" y="19"/>
                  </a:moveTo>
                  <a:cubicBezTo>
                    <a:pt x="29" y="23"/>
                    <a:pt x="26" y="29"/>
                    <a:pt x="22" y="28"/>
                  </a:cubicBezTo>
                  <a:cubicBezTo>
                    <a:pt x="19" y="28"/>
                    <a:pt x="18" y="26"/>
                    <a:pt x="15" y="27"/>
                  </a:cubicBezTo>
                  <a:cubicBezTo>
                    <a:pt x="13" y="27"/>
                    <a:pt x="12" y="28"/>
                    <a:pt x="11" y="28"/>
                  </a:cubicBezTo>
                  <a:cubicBezTo>
                    <a:pt x="8" y="28"/>
                    <a:pt x="6" y="26"/>
                    <a:pt x="5" y="24"/>
                  </a:cubicBezTo>
                  <a:cubicBezTo>
                    <a:pt x="4" y="23"/>
                    <a:pt x="3" y="21"/>
                    <a:pt x="2" y="20"/>
                  </a:cubicBezTo>
                  <a:cubicBezTo>
                    <a:pt x="1" y="16"/>
                    <a:pt x="0" y="12"/>
                    <a:pt x="1" y="8"/>
                  </a:cubicBezTo>
                  <a:cubicBezTo>
                    <a:pt x="2" y="5"/>
                    <a:pt x="4" y="3"/>
                    <a:pt x="7" y="2"/>
                  </a:cubicBezTo>
                  <a:cubicBezTo>
                    <a:pt x="11" y="0"/>
                    <a:pt x="14" y="2"/>
                    <a:pt x="15" y="3"/>
                  </a:cubicBezTo>
                  <a:cubicBezTo>
                    <a:pt x="17" y="3"/>
                    <a:pt x="17" y="2"/>
                    <a:pt x="19" y="2"/>
                  </a:cubicBezTo>
                  <a:cubicBezTo>
                    <a:pt x="22" y="1"/>
                    <a:pt x="27" y="1"/>
                    <a:pt x="30" y="5"/>
                  </a:cubicBezTo>
                  <a:cubicBezTo>
                    <a:pt x="30" y="5"/>
                    <a:pt x="30" y="5"/>
                    <a:pt x="30" y="5"/>
                  </a:cubicBezTo>
                  <a:cubicBezTo>
                    <a:pt x="24" y="9"/>
                    <a:pt x="25" y="15"/>
                    <a:pt x="31" y="19"/>
                  </a:cubicBezTo>
                  <a:cubicBezTo>
                    <a:pt x="31" y="19"/>
                    <a:pt x="31" y="19"/>
                    <a:pt x="31"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272" name="Freeform 70"/>
            <p:cNvSpPr>
              <a:spLocks/>
            </p:cNvSpPr>
            <p:nvPr/>
          </p:nvSpPr>
          <p:spPr bwMode="auto">
            <a:xfrm>
              <a:off x="10442575" y="10266363"/>
              <a:ext cx="122237" cy="138113"/>
            </a:xfrm>
            <a:custGeom>
              <a:avLst/>
              <a:gdLst>
                <a:gd name="T0" fmla="*/ 8 w 8"/>
                <a:gd name="T1" fmla="*/ 0 h 9"/>
                <a:gd name="T2" fmla="*/ 8 w 8"/>
                <a:gd name="T3" fmla="*/ 2 h 9"/>
                <a:gd name="T4" fmla="*/ 1 w 8"/>
                <a:gd name="T5" fmla="*/ 9 h 9"/>
                <a:gd name="T6" fmla="*/ 1 w 8"/>
                <a:gd name="T7" fmla="*/ 9 h 9"/>
                <a:gd name="T8" fmla="*/ 0 w 8"/>
                <a:gd name="T9" fmla="*/ 7 h 9"/>
                <a:gd name="T10" fmla="*/ 7 w 8"/>
                <a:gd name="T11" fmla="*/ 0 h 9"/>
                <a:gd name="T12" fmla="*/ 8 w 8"/>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8" h="9">
                  <a:moveTo>
                    <a:pt x="8" y="0"/>
                  </a:moveTo>
                  <a:cubicBezTo>
                    <a:pt x="8" y="0"/>
                    <a:pt x="8" y="1"/>
                    <a:pt x="8" y="2"/>
                  </a:cubicBezTo>
                  <a:cubicBezTo>
                    <a:pt x="8" y="5"/>
                    <a:pt x="4" y="9"/>
                    <a:pt x="1" y="9"/>
                  </a:cubicBezTo>
                  <a:cubicBezTo>
                    <a:pt x="1" y="9"/>
                    <a:pt x="1" y="9"/>
                    <a:pt x="1" y="9"/>
                  </a:cubicBezTo>
                  <a:cubicBezTo>
                    <a:pt x="0" y="8"/>
                    <a:pt x="0" y="8"/>
                    <a:pt x="0" y="7"/>
                  </a:cubicBezTo>
                  <a:cubicBezTo>
                    <a:pt x="1" y="4"/>
                    <a:pt x="4" y="1"/>
                    <a:pt x="7" y="0"/>
                  </a:cubicBezTo>
                  <a:cubicBezTo>
                    <a:pt x="7" y="0"/>
                    <a:pt x="8" y="0"/>
                    <a:pt x="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grpSp>
      <p:grpSp>
        <p:nvGrpSpPr>
          <p:cNvPr id="2092" name="กลุ่ม 2091"/>
          <p:cNvGrpSpPr/>
          <p:nvPr/>
        </p:nvGrpSpPr>
        <p:grpSpPr>
          <a:xfrm>
            <a:off x="8061327" y="4941889"/>
            <a:ext cx="658812" cy="658812"/>
            <a:chOff x="16092488" y="9883775"/>
            <a:chExt cx="1317625" cy="1317625"/>
          </a:xfrm>
        </p:grpSpPr>
        <p:sp>
          <p:nvSpPr>
            <p:cNvPr id="275" name="Oval 71"/>
            <p:cNvSpPr>
              <a:spLocks noChangeArrowheads="1"/>
            </p:cNvSpPr>
            <p:nvPr/>
          </p:nvSpPr>
          <p:spPr bwMode="auto">
            <a:xfrm>
              <a:off x="16092488" y="9883775"/>
              <a:ext cx="1317625" cy="1317625"/>
            </a:xfrm>
            <a:prstGeom prst="ellipse">
              <a:avLst/>
            </a:prstGeom>
            <a:solidFill>
              <a:srgbClr val="82B5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656" name="Freeform 72"/>
            <p:cNvSpPr>
              <a:spLocks/>
            </p:cNvSpPr>
            <p:nvPr/>
          </p:nvSpPr>
          <p:spPr bwMode="auto">
            <a:xfrm>
              <a:off x="16475075" y="10282238"/>
              <a:ext cx="582612" cy="550863"/>
            </a:xfrm>
            <a:custGeom>
              <a:avLst/>
              <a:gdLst>
                <a:gd name="T0" fmla="*/ 10 w 38"/>
                <a:gd name="T1" fmla="*/ 21 h 36"/>
                <a:gd name="T2" fmla="*/ 10 w 38"/>
                <a:gd name="T3" fmla="*/ 18 h 36"/>
                <a:gd name="T4" fmla="*/ 18 w 38"/>
                <a:gd name="T5" fmla="*/ 3 h 36"/>
                <a:gd name="T6" fmla="*/ 25 w 38"/>
                <a:gd name="T7" fmla="*/ 0 h 36"/>
                <a:gd name="T8" fmla="*/ 29 w 38"/>
                <a:gd name="T9" fmla="*/ 1 h 36"/>
                <a:gd name="T10" fmla="*/ 31 w 38"/>
                <a:gd name="T11" fmla="*/ 5 h 36"/>
                <a:gd name="T12" fmla="*/ 13 w 38"/>
                <a:gd name="T13" fmla="*/ 32 h 36"/>
                <a:gd name="T14" fmla="*/ 7 w 38"/>
                <a:gd name="T15" fmla="*/ 9 h 36"/>
                <a:gd name="T16" fmla="*/ 8 w 38"/>
                <a:gd name="T17" fmla="*/ 10 h 36"/>
                <a:gd name="T18" fmla="*/ 10 w 38"/>
                <a:gd name="T19" fmla="*/ 21 h 36"/>
                <a:gd name="T20" fmla="*/ 10 w 38"/>
                <a:gd name="T21" fmla="*/ 2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36">
                  <a:moveTo>
                    <a:pt x="10" y="21"/>
                  </a:moveTo>
                  <a:cubicBezTo>
                    <a:pt x="10" y="20"/>
                    <a:pt x="10" y="19"/>
                    <a:pt x="10" y="18"/>
                  </a:cubicBezTo>
                  <a:cubicBezTo>
                    <a:pt x="11" y="12"/>
                    <a:pt x="13" y="7"/>
                    <a:pt x="18" y="3"/>
                  </a:cubicBezTo>
                  <a:cubicBezTo>
                    <a:pt x="20" y="1"/>
                    <a:pt x="21" y="1"/>
                    <a:pt x="25" y="0"/>
                  </a:cubicBezTo>
                  <a:cubicBezTo>
                    <a:pt x="27" y="0"/>
                    <a:pt x="28" y="0"/>
                    <a:pt x="29" y="1"/>
                  </a:cubicBezTo>
                  <a:cubicBezTo>
                    <a:pt x="30" y="2"/>
                    <a:pt x="30" y="4"/>
                    <a:pt x="31" y="5"/>
                  </a:cubicBezTo>
                  <a:cubicBezTo>
                    <a:pt x="38" y="27"/>
                    <a:pt x="24" y="36"/>
                    <a:pt x="13" y="32"/>
                  </a:cubicBezTo>
                  <a:cubicBezTo>
                    <a:pt x="3" y="29"/>
                    <a:pt x="0" y="16"/>
                    <a:pt x="7" y="9"/>
                  </a:cubicBezTo>
                  <a:cubicBezTo>
                    <a:pt x="8" y="8"/>
                    <a:pt x="8" y="9"/>
                    <a:pt x="8" y="10"/>
                  </a:cubicBezTo>
                  <a:cubicBezTo>
                    <a:pt x="8" y="11"/>
                    <a:pt x="6" y="17"/>
                    <a:pt x="10" y="21"/>
                  </a:cubicBezTo>
                  <a:cubicBezTo>
                    <a:pt x="10" y="21"/>
                    <a:pt x="10" y="21"/>
                    <a:pt x="10"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grpSp>
      <p:grpSp>
        <p:nvGrpSpPr>
          <p:cNvPr id="2093" name="กลุ่ม 2092"/>
          <p:cNvGrpSpPr/>
          <p:nvPr/>
        </p:nvGrpSpPr>
        <p:grpSpPr>
          <a:xfrm>
            <a:off x="9110663" y="4941889"/>
            <a:ext cx="658019" cy="658812"/>
            <a:chOff x="18191163" y="9883775"/>
            <a:chExt cx="1316037" cy="1317625"/>
          </a:xfrm>
        </p:grpSpPr>
        <p:sp>
          <p:nvSpPr>
            <p:cNvPr id="657" name="Oval 73"/>
            <p:cNvSpPr>
              <a:spLocks noChangeArrowheads="1"/>
            </p:cNvSpPr>
            <p:nvPr/>
          </p:nvSpPr>
          <p:spPr bwMode="auto">
            <a:xfrm>
              <a:off x="18191163" y="9883775"/>
              <a:ext cx="1316037" cy="1317625"/>
            </a:xfrm>
            <a:prstGeom prst="ellipse">
              <a:avLst/>
            </a:prstGeom>
            <a:solidFill>
              <a:srgbClr val="53A8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658" name="Freeform 74"/>
            <p:cNvSpPr>
              <a:spLocks/>
            </p:cNvSpPr>
            <p:nvPr/>
          </p:nvSpPr>
          <p:spPr bwMode="auto">
            <a:xfrm>
              <a:off x="18542000" y="10282238"/>
              <a:ext cx="292100" cy="520700"/>
            </a:xfrm>
            <a:custGeom>
              <a:avLst/>
              <a:gdLst>
                <a:gd name="T0" fmla="*/ 184 w 184"/>
                <a:gd name="T1" fmla="*/ 106 h 328"/>
                <a:gd name="T2" fmla="*/ 58 w 184"/>
                <a:gd name="T3" fmla="*/ 328 h 328"/>
                <a:gd name="T4" fmla="*/ 0 w 184"/>
                <a:gd name="T5" fmla="*/ 212 h 328"/>
                <a:gd name="T6" fmla="*/ 126 w 184"/>
                <a:gd name="T7" fmla="*/ 0 h 328"/>
                <a:gd name="T8" fmla="*/ 184 w 184"/>
                <a:gd name="T9" fmla="*/ 106 h 328"/>
              </a:gdLst>
              <a:ahLst/>
              <a:cxnLst>
                <a:cxn ang="0">
                  <a:pos x="T0" y="T1"/>
                </a:cxn>
                <a:cxn ang="0">
                  <a:pos x="T2" y="T3"/>
                </a:cxn>
                <a:cxn ang="0">
                  <a:pos x="T4" y="T5"/>
                </a:cxn>
                <a:cxn ang="0">
                  <a:pos x="T6" y="T7"/>
                </a:cxn>
                <a:cxn ang="0">
                  <a:pos x="T8" y="T9"/>
                </a:cxn>
              </a:cxnLst>
              <a:rect l="0" t="0" r="r" b="b"/>
              <a:pathLst>
                <a:path w="184" h="328">
                  <a:moveTo>
                    <a:pt x="184" y="106"/>
                  </a:moveTo>
                  <a:lnTo>
                    <a:pt x="58" y="328"/>
                  </a:lnTo>
                  <a:lnTo>
                    <a:pt x="0" y="212"/>
                  </a:lnTo>
                  <a:lnTo>
                    <a:pt x="126" y="0"/>
                  </a:lnTo>
                  <a:lnTo>
                    <a:pt x="184" y="10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659" name="Freeform 75"/>
            <p:cNvSpPr>
              <a:spLocks/>
            </p:cNvSpPr>
            <p:nvPr/>
          </p:nvSpPr>
          <p:spPr bwMode="auto">
            <a:xfrm>
              <a:off x="18756313" y="10266363"/>
              <a:ext cx="398462" cy="352425"/>
            </a:xfrm>
            <a:custGeom>
              <a:avLst/>
              <a:gdLst>
                <a:gd name="T0" fmla="*/ 251 w 251"/>
                <a:gd name="T1" fmla="*/ 222 h 222"/>
                <a:gd name="T2" fmla="*/ 126 w 251"/>
                <a:gd name="T3" fmla="*/ 222 h 222"/>
                <a:gd name="T4" fmla="*/ 0 w 251"/>
                <a:gd name="T5" fmla="*/ 0 h 222"/>
                <a:gd name="T6" fmla="*/ 126 w 251"/>
                <a:gd name="T7" fmla="*/ 0 h 222"/>
                <a:gd name="T8" fmla="*/ 251 w 251"/>
                <a:gd name="T9" fmla="*/ 222 h 222"/>
              </a:gdLst>
              <a:ahLst/>
              <a:cxnLst>
                <a:cxn ang="0">
                  <a:pos x="T0" y="T1"/>
                </a:cxn>
                <a:cxn ang="0">
                  <a:pos x="T2" y="T3"/>
                </a:cxn>
                <a:cxn ang="0">
                  <a:pos x="T4" y="T5"/>
                </a:cxn>
                <a:cxn ang="0">
                  <a:pos x="T6" y="T7"/>
                </a:cxn>
                <a:cxn ang="0">
                  <a:pos x="T8" y="T9"/>
                </a:cxn>
              </a:cxnLst>
              <a:rect l="0" t="0" r="r" b="b"/>
              <a:pathLst>
                <a:path w="251" h="222">
                  <a:moveTo>
                    <a:pt x="251" y="222"/>
                  </a:moveTo>
                  <a:lnTo>
                    <a:pt x="126" y="222"/>
                  </a:lnTo>
                  <a:lnTo>
                    <a:pt x="0" y="0"/>
                  </a:lnTo>
                  <a:lnTo>
                    <a:pt x="126" y="0"/>
                  </a:lnTo>
                  <a:lnTo>
                    <a:pt x="251" y="2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sp>
          <p:nvSpPr>
            <p:cNvPr id="660" name="Freeform 76"/>
            <p:cNvSpPr>
              <a:spLocks/>
            </p:cNvSpPr>
            <p:nvPr/>
          </p:nvSpPr>
          <p:spPr bwMode="auto">
            <a:xfrm>
              <a:off x="18649950" y="10634663"/>
              <a:ext cx="504825" cy="168275"/>
            </a:xfrm>
            <a:custGeom>
              <a:avLst/>
              <a:gdLst>
                <a:gd name="T0" fmla="*/ 318 w 318"/>
                <a:gd name="T1" fmla="*/ 0 h 106"/>
                <a:gd name="T2" fmla="*/ 260 w 318"/>
                <a:gd name="T3" fmla="*/ 106 h 106"/>
                <a:gd name="T4" fmla="*/ 0 w 318"/>
                <a:gd name="T5" fmla="*/ 106 h 106"/>
                <a:gd name="T6" fmla="*/ 67 w 318"/>
                <a:gd name="T7" fmla="*/ 0 h 106"/>
                <a:gd name="T8" fmla="*/ 318 w 318"/>
                <a:gd name="T9" fmla="*/ 0 h 106"/>
              </a:gdLst>
              <a:ahLst/>
              <a:cxnLst>
                <a:cxn ang="0">
                  <a:pos x="T0" y="T1"/>
                </a:cxn>
                <a:cxn ang="0">
                  <a:pos x="T2" y="T3"/>
                </a:cxn>
                <a:cxn ang="0">
                  <a:pos x="T4" y="T5"/>
                </a:cxn>
                <a:cxn ang="0">
                  <a:pos x="T6" y="T7"/>
                </a:cxn>
                <a:cxn ang="0">
                  <a:pos x="T8" y="T9"/>
                </a:cxn>
              </a:cxnLst>
              <a:rect l="0" t="0" r="r" b="b"/>
              <a:pathLst>
                <a:path w="318" h="106">
                  <a:moveTo>
                    <a:pt x="318" y="0"/>
                  </a:moveTo>
                  <a:lnTo>
                    <a:pt x="260" y="106"/>
                  </a:lnTo>
                  <a:lnTo>
                    <a:pt x="0" y="106"/>
                  </a:lnTo>
                  <a:lnTo>
                    <a:pt x="67" y="0"/>
                  </a:lnTo>
                  <a:lnTo>
                    <a:pt x="31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endParaRPr lang="th-TH" sz="700"/>
            </a:p>
          </p:txBody>
        </p:sp>
      </p:grpSp>
    </p:spTree>
    <p:extLst>
      <p:ext uri="{BB962C8B-B14F-4D97-AF65-F5344CB8AC3E}">
        <p14:creationId xmlns:p14="http://schemas.microsoft.com/office/powerpoint/2010/main" val="198562593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3883"/>
        <p:cNvGrpSpPr/>
        <p:nvPr/>
      </p:nvGrpSpPr>
      <p:grpSpPr>
        <a:xfrm>
          <a:off x="0" y="0"/>
          <a:ext cx="0" cy="0"/>
          <a:chOff x="0" y="0"/>
          <a:chExt cx="0" cy="0"/>
        </a:xfrm>
      </p:grpSpPr>
      <p:sp>
        <p:nvSpPr>
          <p:cNvPr id="13884" name="Google Shape;13884;p27"/>
          <p:cNvSpPr/>
          <p:nvPr/>
        </p:nvSpPr>
        <p:spPr>
          <a:xfrm>
            <a:off x="1390418" y="2357055"/>
            <a:ext cx="483263" cy="472819"/>
          </a:xfrm>
          <a:custGeom>
            <a:avLst/>
            <a:gdLst/>
            <a:ahLst/>
            <a:cxnLst/>
            <a:rect l="l" t="t" r="r" b="b"/>
            <a:pathLst>
              <a:path w="12123" h="11861" extrusionOk="0">
                <a:moveTo>
                  <a:pt x="5740" y="334"/>
                </a:moveTo>
                <a:lnTo>
                  <a:pt x="5740" y="1596"/>
                </a:lnTo>
                <a:cubicBezTo>
                  <a:pt x="5621" y="1596"/>
                  <a:pt x="5502" y="1596"/>
                  <a:pt x="5383" y="1644"/>
                </a:cubicBezTo>
                <a:cubicBezTo>
                  <a:pt x="4382" y="1763"/>
                  <a:pt x="3478" y="2192"/>
                  <a:pt x="2811" y="2906"/>
                </a:cubicBezTo>
                <a:lnTo>
                  <a:pt x="2644" y="3073"/>
                </a:lnTo>
                <a:lnTo>
                  <a:pt x="1668" y="2263"/>
                </a:lnTo>
                <a:cubicBezTo>
                  <a:pt x="1668" y="2263"/>
                  <a:pt x="1930" y="1953"/>
                  <a:pt x="1977" y="1953"/>
                </a:cubicBezTo>
                <a:cubicBezTo>
                  <a:pt x="2858" y="1072"/>
                  <a:pt x="4001" y="501"/>
                  <a:pt x="5240" y="358"/>
                </a:cubicBezTo>
                <a:cubicBezTo>
                  <a:pt x="5383" y="334"/>
                  <a:pt x="5549" y="334"/>
                  <a:pt x="5692" y="334"/>
                </a:cubicBezTo>
                <a:close/>
                <a:moveTo>
                  <a:pt x="6073" y="382"/>
                </a:moveTo>
                <a:cubicBezTo>
                  <a:pt x="7502" y="405"/>
                  <a:pt x="8836" y="1001"/>
                  <a:pt x="9860" y="2025"/>
                </a:cubicBezTo>
                <a:cubicBezTo>
                  <a:pt x="10860" y="3025"/>
                  <a:pt x="11432" y="4382"/>
                  <a:pt x="11479" y="5811"/>
                </a:cubicBezTo>
                <a:lnTo>
                  <a:pt x="10217" y="5811"/>
                </a:lnTo>
                <a:cubicBezTo>
                  <a:pt x="10146" y="4406"/>
                  <a:pt x="9431" y="3144"/>
                  <a:pt x="8264" y="2382"/>
                </a:cubicBezTo>
                <a:cubicBezTo>
                  <a:pt x="8239" y="2357"/>
                  <a:pt x="8212" y="2347"/>
                  <a:pt x="8183" y="2347"/>
                </a:cubicBezTo>
                <a:cubicBezTo>
                  <a:pt x="8129" y="2347"/>
                  <a:pt x="8073" y="2383"/>
                  <a:pt x="8026" y="2430"/>
                </a:cubicBezTo>
                <a:cubicBezTo>
                  <a:pt x="7978" y="2525"/>
                  <a:pt x="8002" y="2620"/>
                  <a:pt x="8098" y="2668"/>
                </a:cubicBezTo>
                <a:cubicBezTo>
                  <a:pt x="9217" y="3430"/>
                  <a:pt x="9884" y="4644"/>
                  <a:pt x="9884" y="5978"/>
                </a:cubicBezTo>
                <a:cubicBezTo>
                  <a:pt x="9884" y="8098"/>
                  <a:pt x="8098" y="9884"/>
                  <a:pt x="5930" y="9884"/>
                </a:cubicBezTo>
                <a:cubicBezTo>
                  <a:pt x="3763" y="9884"/>
                  <a:pt x="1977" y="8098"/>
                  <a:pt x="1977" y="5930"/>
                </a:cubicBezTo>
                <a:cubicBezTo>
                  <a:pt x="1977" y="5049"/>
                  <a:pt x="2263" y="4192"/>
                  <a:pt x="2763" y="3501"/>
                </a:cubicBezTo>
                <a:cubicBezTo>
                  <a:pt x="3263" y="2835"/>
                  <a:pt x="4025" y="2311"/>
                  <a:pt x="4835" y="2120"/>
                </a:cubicBezTo>
                <a:cubicBezTo>
                  <a:pt x="5168" y="2025"/>
                  <a:pt x="5549" y="1953"/>
                  <a:pt x="5930" y="1953"/>
                </a:cubicBezTo>
                <a:cubicBezTo>
                  <a:pt x="6431" y="1953"/>
                  <a:pt x="6931" y="2049"/>
                  <a:pt x="7407" y="2263"/>
                </a:cubicBezTo>
                <a:cubicBezTo>
                  <a:pt x="7423" y="2267"/>
                  <a:pt x="7440" y="2269"/>
                  <a:pt x="7457" y="2269"/>
                </a:cubicBezTo>
                <a:cubicBezTo>
                  <a:pt x="7540" y="2269"/>
                  <a:pt x="7625" y="2223"/>
                  <a:pt x="7645" y="2144"/>
                </a:cubicBezTo>
                <a:cubicBezTo>
                  <a:pt x="7645" y="2049"/>
                  <a:pt x="7621" y="2001"/>
                  <a:pt x="7526" y="1953"/>
                </a:cubicBezTo>
                <a:cubicBezTo>
                  <a:pt x="7050" y="1787"/>
                  <a:pt x="6573" y="1668"/>
                  <a:pt x="6073" y="1668"/>
                </a:cubicBezTo>
                <a:lnTo>
                  <a:pt x="6073" y="382"/>
                </a:lnTo>
                <a:close/>
                <a:moveTo>
                  <a:pt x="5502" y="1"/>
                </a:moveTo>
                <a:cubicBezTo>
                  <a:pt x="5264" y="24"/>
                  <a:pt x="5002" y="48"/>
                  <a:pt x="4764" y="96"/>
                </a:cubicBezTo>
                <a:cubicBezTo>
                  <a:pt x="4478" y="144"/>
                  <a:pt x="4144" y="239"/>
                  <a:pt x="3835" y="358"/>
                </a:cubicBezTo>
                <a:cubicBezTo>
                  <a:pt x="3073" y="644"/>
                  <a:pt x="2334" y="1120"/>
                  <a:pt x="1739" y="1715"/>
                </a:cubicBezTo>
                <a:cubicBezTo>
                  <a:pt x="596" y="2858"/>
                  <a:pt x="1" y="4335"/>
                  <a:pt x="1" y="5930"/>
                </a:cubicBezTo>
                <a:cubicBezTo>
                  <a:pt x="1" y="7431"/>
                  <a:pt x="572" y="8860"/>
                  <a:pt x="1572" y="9979"/>
                </a:cubicBezTo>
                <a:cubicBezTo>
                  <a:pt x="1612" y="10005"/>
                  <a:pt x="1665" y="10024"/>
                  <a:pt x="1713" y="10024"/>
                </a:cubicBezTo>
                <a:cubicBezTo>
                  <a:pt x="1753" y="10024"/>
                  <a:pt x="1789" y="10011"/>
                  <a:pt x="1811" y="9979"/>
                </a:cubicBezTo>
                <a:cubicBezTo>
                  <a:pt x="1882" y="9907"/>
                  <a:pt x="1906" y="9788"/>
                  <a:pt x="1811" y="9717"/>
                </a:cubicBezTo>
                <a:cubicBezTo>
                  <a:pt x="858" y="8693"/>
                  <a:pt x="334" y="7335"/>
                  <a:pt x="334" y="5907"/>
                </a:cubicBezTo>
                <a:cubicBezTo>
                  <a:pt x="334" y="4692"/>
                  <a:pt x="715" y="3501"/>
                  <a:pt x="1453" y="2549"/>
                </a:cubicBezTo>
                <a:lnTo>
                  <a:pt x="2477" y="3358"/>
                </a:lnTo>
                <a:cubicBezTo>
                  <a:pt x="1930" y="4097"/>
                  <a:pt x="1620" y="5025"/>
                  <a:pt x="1620" y="6002"/>
                </a:cubicBezTo>
                <a:cubicBezTo>
                  <a:pt x="1644" y="8336"/>
                  <a:pt x="3549" y="10193"/>
                  <a:pt x="5859" y="10241"/>
                </a:cubicBezTo>
                <a:cubicBezTo>
                  <a:pt x="5874" y="10241"/>
                  <a:pt x="5889" y="10241"/>
                  <a:pt x="5904" y="10241"/>
                </a:cubicBezTo>
                <a:cubicBezTo>
                  <a:pt x="8241" y="10241"/>
                  <a:pt x="10146" y="8392"/>
                  <a:pt x="10241" y="6097"/>
                </a:cubicBezTo>
                <a:lnTo>
                  <a:pt x="11527" y="6097"/>
                </a:lnTo>
                <a:cubicBezTo>
                  <a:pt x="11503" y="7526"/>
                  <a:pt x="10908" y="8860"/>
                  <a:pt x="9884" y="9884"/>
                </a:cubicBezTo>
                <a:cubicBezTo>
                  <a:pt x="8836" y="10908"/>
                  <a:pt x="7407" y="11503"/>
                  <a:pt x="5930" y="11503"/>
                </a:cubicBezTo>
                <a:cubicBezTo>
                  <a:pt x="4644" y="11503"/>
                  <a:pt x="3406" y="11074"/>
                  <a:pt x="2382" y="10265"/>
                </a:cubicBezTo>
                <a:cubicBezTo>
                  <a:pt x="2338" y="10231"/>
                  <a:pt x="2299" y="10214"/>
                  <a:pt x="2262" y="10214"/>
                </a:cubicBezTo>
                <a:cubicBezTo>
                  <a:pt x="2220" y="10214"/>
                  <a:pt x="2182" y="10237"/>
                  <a:pt x="2144" y="10288"/>
                </a:cubicBezTo>
                <a:cubicBezTo>
                  <a:pt x="2096" y="10384"/>
                  <a:pt x="2096" y="10479"/>
                  <a:pt x="2168" y="10527"/>
                </a:cubicBezTo>
                <a:cubicBezTo>
                  <a:pt x="3216" y="11384"/>
                  <a:pt x="4549" y="11860"/>
                  <a:pt x="5930" y="11860"/>
                </a:cubicBezTo>
                <a:cubicBezTo>
                  <a:pt x="7931" y="11860"/>
                  <a:pt x="9741" y="10908"/>
                  <a:pt x="10908" y="9193"/>
                </a:cubicBezTo>
                <a:cubicBezTo>
                  <a:pt x="11312" y="8574"/>
                  <a:pt x="11622" y="7859"/>
                  <a:pt x="11765" y="7097"/>
                </a:cubicBezTo>
                <a:cubicBezTo>
                  <a:pt x="12122" y="5097"/>
                  <a:pt x="11527" y="3120"/>
                  <a:pt x="10122" y="1715"/>
                </a:cubicBezTo>
                <a:cubicBezTo>
                  <a:pt x="9002" y="596"/>
                  <a:pt x="7502" y="1"/>
                  <a:pt x="5930"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nvGrpSpPr>
          <p:cNvPr id="13885" name="Google Shape;13885;p27"/>
          <p:cNvGrpSpPr/>
          <p:nvPr/>
        </p:nvGrpSpPr>
        <p:grpSpPr>
          <a:xfrm>
            <a:off x="3388878" y="2357009"/>
            <a:ext cx="475649" cy="470985"/>
            <a:chOff x="3192838" y="1931233"/>
            <a:chExt cx="298300" cy="295375"/>
          </a:xfrm>
        </p:grpSpPr>
        <p:sp>
          <p:nvSpPr>
            <p:cNvPr id="13886" name="Google Shape;13886;p27"/>
            <p:cNvSpPr/>
            <p:nvPr/>
          </p:nvSpPr>
          <p:spPr>
            <a:xfrm>
              <a:off x="3192838" y="1931233"/>
              <a:ext cx="91700" cy="295375"/>
            </a:xfrm>
            <a:custGeom>
              <a:avLst/>
              <a:gdLst/>
              <a:ahLst/>
              <a:cxnLst/>
              <a:rect l="l" t="t" r="r" b="b"/>
              <a:pathLst>
                <a:path w="3668" h="11815" extrusionOk="0">
                  <a:moveTo>
                    <a:pt x="1858" y="336"/>
                  </a:moveTo>
                  <a:cubicBezTo>
                    <a:pt x="2239" y="336"/>
                    <a:pt x="2596" y="479"/>
                    <a:pt x="2882" y="741"/>
                  </a:cubicBezTo>
                  <a:cubicBezTo>
                    <a:pt x="3168" y="1003"/>
                    <a:pt x="3311" y="1384"/>
                    <a:pt x="3311" y="1789"/>
                  </a:cubicBezTo>
                  <a:cubicBezTo>
                    <a:pt x="3311" y="2479"/>
                    <a:pt x="2930" y="3003"/>
                    <a:pt x="2311" y="3218"/>
                  </a:cubicBezTo>
                  <a:cubicBezTo>
                    <a:pt x="2263" y="3218"/>
                    <a:pt x="2239" y="3241"/>
                    <a:pt x="2215" y="3265"/>
                  </a:cubicBezTo>
                  <a:lnTo>
                    <a:pt x="1858" y="3765"/>
                  </a:lnTo>
                  <a:lnTo>
                    <a:pt x="1501" y="3265"/>
                  </a:lnTo>
                  <a:cubicBezTo>
                    <a:pt x="1477" y="3241"/>
                    <a:pt x="1453" y="3218"/>
                    <a:pt x="1406" y="3218"/>
                  </a:cubicBezTo>
                  <a:cubicBezTo>
                    <a:pt x="786" y="3003"/>
                    <a:pt x="358" y="2408"/>
                    <a:pt x="405" y="1765"/>
                  </a:cubicBezTo>
                  <a:cubicBezTo>
                    <a:pt x="429" y="979"/>
                    <a:pt x="1048" y="360"/>
                    <a:pt x="1834" y="336"/>
                  </a:cubicBezTo>
                  <a:close/>
                  <a:moveTo>
                    <a:pt x="1923" y="0"/>
                  </a:moveTo>
                  <a:cubicBezTo>
                    <a:pt x="1894" y="0"/>
                    <a:pt x="1864" y="1"/>
                    <a:pt x="1834" y="3"/>
                  </a:cubicBezTo>
                  <a:cubicBezTo>
                    <a:pt x="882" y="26"/>
                    <a:pt x="72" y="812"/>
                    <a:pt x="48" y="1765"/>
                  </a:cubicBezTo>
                  <a:lnTo>
                    <a:pt x="48" y="1813"/>
                  </a:lnTo>
                  <a:lnTo>
                    <a:pt x="48" y="5766"/>
                  </a:lnTo>
                  <a:cubicBezTo>
                    <a:pt x="48" y="5861"/>
                    <a:pt x="96" y="5956"/>
                    <a:pt x="191" y="5956"/>
                  </a:cubicBezTo>
                  <a:cubicBezTo>
                    <a:pt x="310" y="5956"/>
                    <a:pt x="405" y="5885"/>
                    <a:pt x="405" y="5766"/>
                  </a:cubicBezTo>
                  <a:lnTo>
                    <a:pt x="405" y="2884"/>
                  </a:lnTo>
                  <a:cubicBezTo>
                    <a:pt x="620" y="3194"/>
                    <a:pt x="905" y="3432"/>
                    <a:pt x="1263" y="3551"/>
                  </a:cubicBezTo>
                  <a:lnTo>
                    <a:pt x="1668" y="4099"/>
                  </a:lnTo>
                  <a:cubicBezTo>
                    <a:pt x="1722" y="4171"/>
                    <a:pt x="1818" y="4203"/>
                    <a:pt x="1903" y="4203"/>
                  </a:cubicBezTo>
                  <a:cubicBezTo>
                    <a:pt x="1929" y="4203"/>
                    <a:pt x="1955" y="4200"/>
                    <a:pt x="1977" y="4194"/>
                  </a:cubicBezTo>
                  <a:lnTo>
                    <a:pt x="2072" y="4099"/>
                  </a:lnTo>
                  <a:lnTo>
                    <a:pt x="2477" y="3551"/>
                  </a:lnTo>
                  <a:cubicBezTo>
                    <a:pt x="2834" y="3432"/>
                    <a:pt x="3144" y="3194"/>
                    <a:pt x="3335" y="2884"/>
                  </a:cubicBezTo>
                  <a:lnTo>
                    <a:pt x="3335" y="11434"/>
                  </a:lnTo>
                  <a:cubicBezTo>
                    <a:pt x="3335" y="11457"/>
                    <a:pt x="3311" y="11481"/>
                    <a:pt x="3287" y="11481"/>
                  </a:cubicBezTo>
                  <a:lnTo>
                    <a:pt x="429" y="11481"/>
                  </a:lnTo>
                  <a:cubicBezTo>
                    <a:pt x="405" y="11481"/>
                    <a:pt x="358" y="11457"/>
                    <a:pt x="358" y="11434"/>
                  </a:cubicBezTo>
                  <a:lnTo>
                    <a:pt x="358" y="6575"/>
                  </a:lnTo>
                  <a:cubicBezTo>
                    <a:pt x="358" y="6480"/>
                    <a:pt x="310" y="6409"/>
                    <a:pt x="215" y="6409"/>
                  </a:cubicBezTo>
                  <a:cubicBezTo>
                    <a:pt x="96" y="6409"/>
                    <a:pt x="1" y="6456"/>
                    <a:pt x="1" y="6575"/>
                  </a:cubicBezTo>
                  <a:lnTo>
                    <a:pt x="1" y="11434"/>
                  </a:lnTo>
                  <a:cubicBezTo>
                    <a:pt x="1" y="11648"/>
                    <a:pt x="191" y="11815"/>
                    <a:pt x="405" y="11815"/>
                  </a:cubicBezTo>
                  <a:lnTo>
                    <a:pt x="3263" y="11815"/>
                  </a:lnTo>
                  <a:cubicBezTo>
                    <a:pt x="3454" y="11815"/>
                    <a:pt x="3644" y="11648"/>
                    <a:pt x="3644" y="11434"/>
                  </a:cubicBezTo>
                  <a:lnTo>
                    <a:pt x="3644" y="1813"/>
                  </a:lnTo>
                  <a:cubicBezTo>
                    <a:pt x="3668" y="1312"/>
                    <a:pt x="3501" y="860"/>
                    <a:pt x="3144" y="503"/>
                  </a:cubicBezTo>
                  <a:cubicBezTo>
                    <a:pt x="2809" y="168"/>
                    <a:pt x="2370" y="0"/>
                    <a:pt x="1923"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887" name="Google Shape;13887;p27"/>
            <p:cNvSpPr/>
            <p:nvPr/>
          </p:nvSpPr>
          <p:spPr>
            <a:xfrm>
              <a:off x="3222013" y="1955483"/>
              <a:ext cx="32175" cy="37850"/>
            </a:xfrm>
            <a:custGeom>
              <a:avLst/>
              <a:gdLst/>
              <a:ahLst/>
              <a:cxnLst/>
              <a:rect l="l" t="t" r="r" b="b"/>
              <a:pathLst>
                <a:path w="1287" h="1514" extrusionOk="0">
                  <a:moveTo>
                    <a:pt x="691" y="604"/>
                  </a:moveTo>
                  <a:lnTo>
                    <a:pt x="786" y="866"/>
                  </a:lnTo>
                  <a:lnTo>
                    <a:pt x="596" y="866"/>
                  </a:lnTo>
                  <a:lnTo>
                    <a:pt x="691" y="604"/>
                  </a:lnTo>
                  <a:close/>
                  <a:moveTo>
                    <a:pt x="686" y="1"/>
                  </a:moveTo>
                  <a:cubicBezTo>
                    <a:pt x="602" y="1"/>
                    <a:pt x="532" y="36"/>
                    <a:pt x="477" y="128"/>
                  </a:cubicBezTo>
                  <a:lnTo>
                    <a:pt x="48" y="1271"/>
                  </a:lnTo>
                  <a:cubicBezTo>
                    <a:pt x="0" y="1343"/>
                    <a:pt x="72" y="1462"/>
                    <a:pt x="167" y="1509"/>
                  </a:cubicBezTo>
                  <a:cubicBezTo>
                    <a:pt x="177" y="1513"/>
                    <a:pt x="187" y="1514"/>
                    <a:pt x="197" y="1514"/>
                  </a:cubicBezTo>
                  <a:cubicBezTo>
                    <a:pt x="263" y="1514"/>
                    <a:pt x="337" y="1452"/>
                    <a:pt x="358" y="1390"/>
                  </a:cubicBezTo>
                  <a:lnTo>
                    <a:pt x="429" y="1200"/>
                  </a:lnTo>
                  <a:lnTo>
                    <a:pt x="882" y="1200"/>
                  </a:lnTo>
                  <a:lnTo>
                    <a:pt x="929" y="1390"/>
                  </a:lnTo>
                  <a:cubicBezTo>
                    <a:pt x="953" y="1462"/>
                    <a:pt x="1048" y="1509"/>
                    <a:pt x="1120" y="1509"/>
                  </a:cubicBezTo>
                  <a:cubicBezTo>
                    <a:pt x="1239" y="1462"/>
                    <a:pt x="1286" y="1390"/>
                    <a:pt x="1263" y="1271"/>
                  </a:cubicBezTo>
                  <a:lnTo>
                    <a:pt x="882" y="128"/>
                  </a:lnTo>
                  <a:cubicBezTo>
                    <a:pt x="834" y="80"/>
                    <a:pt x="810" y="33"/>
                    <a:pt x="762" y="9"/>
                  </a:cubicBezTo>
                  <a:cubicBezTo>
                    <a:pt x="736" y="4"/>
                    <a:pt x="710" y="1"/>
                    <a:pt x="686"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888" name="Google Shape;13888;p27"/>
            <p:cNvSpPr/>
            <p:nvPr/>
          </p:nvSpPr>
          <p:spPr>
            <a:xfrm>
              <a:off x="3212488" y="2073583"/>
              <a:ext cx="53000" cy="8950"/>
            </a:xfrm>
            <a:custGeom>
              <a:avLst/>
              <a:gdLst/>
              <a:ahLst/>
              <a:cxnLst/>
              <a:rect l="l" t="t" r="r" b="b"/>
              <a:pathLst>
                <a:path w="2120" h="358" extrusionOk="0">
                  <a:moveTo>
                    <a:pt x="167" y="0"/>
                  </a:moveTo>
                  <a:cubicBezTo>
                    <a:pt x="96" y="0"/>
                    <a:pt x="0" y="48"/>
                    <a:pt x="0" y="143"/>
                  </a:cubicBezTo>
                  <a:cubicBezTo>
                    <a:pt x="0" y="262"/>
                    <a:pt x="96" y="357"/>
                    <a:pt x="167" y="357"/>
                  </a:cubicBezTo>
                  <a:lnTo>
                    <a:pt x="1929" y="357"/>
                  </a:lnTo>
                  <a:cubicBezTo>
                    <a:pt x="2025" y="357"/>
                    <a:pt x="2120" y="286"/>
                    <a:pt x="2120" y="191"/>
                  </a:cubicBezTo>
                  <a:cubicBezTo>
                    <a:pt x="2120" y="72"/>
                    <a:pt x="2048" y="0"/>
                    <a:pt x="1929"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889" name="Google Shape;13889;p27"/>
            <p:cNvSpPr/>
            <p:nvPr/>
          </p:nvSpPr>
          <p:spPr>
            <a:xfrm>
              <a:off x="3212488" y="2093233"/>
              <a:ext cx="53000" cy="8950"/>
            </a:xfrm>
            <a:custGeom>
              <a:avLst/>
              <a:gdLst/>
              <a:ahLst/>
              <a:cxnLst/>
              <a:rect l="l" t="t" r="r" b="b"/>
              <a:pathLst>
                <a:path w="2120" h="358" extrusionOk="0">
                  <a:moveTo>
                    <a:pt x="167" y="0"/>
                  </a:moveTo>
                  <a:cubicBezTo>
                    <a:pt x="96" y="0"/>
                    <a:pt x="0" y="72"/>
                    <a:pt x="0" y="167"/>
                  </a:cubicBezTo>
                  <a:cubicBezTo>
                    <a:pt x="0" y="286"/>
                    <a:pt x="96" y="357"/>
                    <a:pt x="167" y="357"/>
                  </a:cubicBezTo>
                  <a:lnTo>
                    <a:pt x="1929" y="357"/>
                  </a:lnTo>
                  <a:cubicBezTo>
                    <a:pt x="2025" y="357"/>
                    <a:pt x="2120" y="310"/>
                    <a:pt x="2120" y="214"/>
                  </a:cubicBezTo>
                  <a:cubicBezTo>
                    <a:pt x="2120" y="95"/>
                    <a:pt x="2048" y="0"/>
                    <a:pt x="1929"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890" name="Google Shape;13890;p27"/>
            <p:cNvSpPr/>
            <p:nvPr/>
          </p:nvSpPr>
          <p:spPr>
            <a:xfrm>
              <a:off x="3212488" y="2113458"/>
              <a:ext cx="53000" cy="8975"/>
            </a:xfrm>
            <a:custGeom>
              <a:avLst/>
              <a:gdLst/>
              <a:ahLst/>
              <a:cxnLst/>
              <a:rect l="l" t="t" r="r" b="b"/>
              <a:pathLst>
                <a:path w="2120" h="359" extrusionOk="0">
                  <a:moveTo>
                    <a:pt x="167" y="1"/>
                  </a:moveTo>
                  <a:cubicBezTo>
                    <a:pt x="96" y="1"/>
                    <a:pt x="0" y="72"/>
                    <a:pt x="0" y="144"/>
                  </a:cubicBezTo>
                  <a:cubicBezTo>
                    <a:pt x="0" y="263"/>
                    <a:pt x="96" y="358"/>
                    <a:pt x="167" y="358"/>
                  </a:cubicBezTo>
                  <a:lnTo>
                    <a:pt x="1929" y="358"/>
                  </a:lnTo>
                  <a:cubicBezTo>
                    <a:pt x="2025" y="358"/>
                    <a:pt x="2120" y="310"/>
                    <a:pt x="2120" y="215"/>
                  </a:cubicBezTo>
                  <a:cubicBezTo>
                    <a:pt x="2120" y="96"/>
                    <a:pt x="2048" y="1"/>
                    <a:pt x="1929"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891" name="Google Shape;13891;p27"/>
            <p:cNvSpPr/>
            <p:nvPr/>
          </p:nvSpPr>
          <p:spPr>
            <a:xfrm>
              <a:off x="3212488" y="2133708"/>
              <a:ext cx="53000" cy="8950"/>
            </a:xfrm>
            <a:custGeom>
              <a:avLst/>
              <a:gdLst/>
              <a:ahLst/>
              <a:cxnLst/>
              <a:rect l="l" t="t" r="r" b="b"/>
              <a:pathLst>
                <a:path w="2120" h="358" extrusionOk="0">
                  <a:moveTo>
                    <a:pt x="167" y="1"/>
                  </a:moveTo>
                  <a:cubicBezTo>
                    <a:pt x="96" y="1"/>
                    <a:pt x="0" y="48"/>
                    <a:pt x="0" y="143"/>
                  </a:cubicBezTo>
                  <a:cubicBezTo>
                    <a:pt x="0" y="262"/>
                    <a:pt x="96" y="358"/>
                    <a:pt x="167" y="358"/>
                  </a:cubicBezTo>
                  <a:lnTo>
                    <a:pt x="1929" y="358"/>
                  </a:lnTo>
                  <a:cubicBezTo>
                    <a:pt x="2025" y="358"/>
                    <a:pt x="2120" y="286"/>
                    <a:pt x="2120" y="215"/>
                  </a:cubicBezTo>
                  <a:cubicBezTo>
                    <a:pt x="2120" y="96"/>
                    <a:pt x="2048" y="1"/>
                    <a:pt x="1929"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892" name="Google Shape;13892;p27"/>
            <p:cNvSpPr/>
            <p:nvPr/>
          </p:nvSpPr>
          <p:spPr>
            <a:xfrm>
              <a:off x="3212488" y="2152758"/>
              <a:ext cx="53000" cy="8950"/>
            </a:xfrm>
            <a:custGeom>
              <a:avLst/>
              <a:gdLst/>
              <a:ahLst/>
              <a:cxnLst/>
              <a:rect l="l" t="t" r="r" b="b"/>
              <a:pathLst>
                <a:path w="2120" h="358" extrusionOk="0">
                  <a:moveTo>
                    <a:pt x="167" y="1"/>
                  </a:moveTo>
                  <a:cubicBezTo>
                    <a:pt x="96" y="1"/>
                    <a:pt x="0" y="72"/>
                    <a:pt x="0" y="167"/>
                  </a:cubicBezTo>
                  <a:cubicBezTo>
                    <a:pt x="0" y="286"/>
                    <a:pt x="96" y="358"/>
                    <a:pt x="167" y="358"/>
                  </a:cubicBezTo>
                  <a:lnTo>
                    <a:pt x="1929" y="358"/>
                  </a:lnTo>
                  <a:cubicBezTo>
                    <a:pt x="2025" y="358"/>
                    <a:pt x="2120" y="310"/>
                    <a:pt x="2120" y="215"/>
                  </a:cubicBezTo>
                  <a:cubicBezTo>
                    <a:pt x="2120" y="96"/>
                    <a:pt x="2048" y="1"/>
                    <a:pt x="1929"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893" name="Google Shape;13893;p27"/>
            <p:cNvSpPr/>
            <p:nvPr/>
          </p:nvSpPr>
          <p:spPr>
            <a:xfrm>
              <a:off x="3212488" y="2173008"/>
              <a:ext cx="26825" cy="8950"/>
            </a:xfrm>
            <a:custGeom>
              <a:avLst/>
              <a:gdLst/>
              <a:ahLst/>
              <a:cxnLst/>
              <a:rect l="l" t="t" r="r" b="b"/>
              <a:pathLst>
                <a:path w="1073" h="358" extrusionOk="0">
                  <a:moveTo>
                    <a:pt x="167" y="0"/>
                  </a:moveTo>
                  <a:cubicBezTo>
                    <a:pt x="96" y="0"/>
                    <a:pt x="0" y="72"/>
                    <a:pt x="0" y="143"/>
                  </a:cubicBezTo>
                  <a:cubicBezTo>
                    <a:pt x="0" y="262"/>
                    <a:pt x="96" y="357"/>
                    <a:pt x="167" y="357"/>
                  </a:cubicBezTo>
                  <a:lnTo>
                    <a:pt x="882" y="357"/>
                  </a:lnTo>
                  <a:cubicBezTo>
                    <a:pt x="977" y="357"/>
                    <a:pt x="1072" y="310"/>
                    <a:pt x="1072" y="215"/>
                  </a:cubicBezTo>
                  <a:cubicBezTo>
                    <a:pt x="1072" y="96"/>
                    <a:pt x="1024" y="0"/>
                    <a:pt x="882"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894" name="Google Shape;13894;p27"/>
            <p:cNvSpPr/>
            <p:nvPr/>
          </p:nvSpPr>
          <p:spPr>
            <a:xfrm>
              <a:off x="3400013" y="1931233"/>
              <a:ext cx="91125" cy="295375"/>
            </a:xfrm>
            <a:custGeom>
              <a:avLst/>
              <a:gdLst/>
              <a:ahLst/>
              <a:cxnLst/>
              <a:rect l="l" t="t" r="r" b="b"/>
              <a:pathLst>
                <a:path w="3645" h="11815" extrusionOk="0">
                  <a:moveTo>
                    <a:pt x="1811" y="336"/>
                  </a:moveTo>
                  <a:cubicBezTo>
                    <a:pt x="2216" y="336"/>
                    <a:pt x="2573" y="479"/>
                    <a:pt x="2835" y="741"/>
                  </a:cubicBezTo>
                  <a:cubicBezTo>
                    <a:pt x="3121" y="1003"/>
                    <a:pt x="3287" y="1384"/>
                    <a:pt x="3287" y="1789"/>
                  </a:cubicBezTo>
                  <a:cubicBezTo>
                    <a:pt x="3311" y="2479"/>
                    <a:pt x="2882" y="3003"/>
                    <a:pt x="2263" y="3218"/>
                  </a:cubicBezTo>
                  <a:cubicBezTo>
                    <a:pt x="2240" y="3218"/>
                    <a:pt x="2216" y="3241"/>
                    <a:pt x="2168" y="3265"/>
                  </a:cubicBezTo>
                  <a:lnTo>
                    <a:pt x="1811" y="3765"/>
                  </a:lnTo>
                  <a:lnTo>
                    <a:pt x="1454" y="3265"/>
                  </a:lnTo>
                  <a:cubicBezTo>
                    <a:pt x="1430" y="3241"/>
                    <a:pt x="1406" y="3218"/>
                    <a:pt x="1382" y="3218"/>
                  </a:cubicBezTo>
                  <a:cubicBezTo>
                    <a:pt x="739" y="3003"/>
                    <a:pt x="334" y="2408"/>
                    <a:pt x="358" y="1765"/>
                  </a:cubicBezTo>
                  <a:cubicBezTo>
                    <a:pt x="382" y="979"/>
                    <a:pt x="1025" y="360"/>
                    <a:pt x="1787" y="336"/>
                  </a:cubicBezTo>
                  <a:close/>
                  <a:moveTo>
                    <a:pt x="3311" y="2884"/>
                  </a:moveTo>
                  <a:lnTo>
                    <a:pt x="3311" y="11434"/>
                  </a:lnTo>
                  <a:cubicBezTo>
                    <a:pt x="3311" y="11457"/>
                    <a:pt x="3287" y="11481"/>
                    <a:pt x="3240" y="11481"/>
                  </a:cubicBezTo>
                  <a:lnTo>
                    <a:pt x="382" y="11481"/>
                  </a:lnTo>
                  <a:cubicBezTo>
                    <a:pt x="358" y="11481"/>
                    <a:pt x="334" y="11457"/>
                    <a:pt x="334" y="11434"/>
                  </a:cubicBezTo>
                  <a:lnTo>
                    <a:pt x="334" y="2884"/>
                  </a:lnTo>
                  <a:cubicBezTo>
                    <a:pt x="525" y="3194"/>
                    <a:pt x="834" y="3432"/>
                    <a:pt x="1192" y="3551"/>
                  </a:cubicBezTo>
                  <a:lnTo>
                    <a:pt x="1597" y="4099"/>
                  </a:lnTo>
                  <a:cubicBezTo>
                    <a:pt x="1668" y="4170"/>
                    <a:pt x="1716" y="4194"/>
                    <a:pt x="1811" y="4194"/>
                  </a:cubicBezTo>
                  <a:cubicBezTo>
                    <a:pt x="1906" y="4194"/>
                    <a:pt x="1954" y="4170"/>
                    <a:pt x="2025" y="4099"/>
                  </a:cubicBezTo>
                  <a:lnTo>
                    <a:pt x="2430" y="3551"/>
                  </a:lnTo>
                  <a:cubicBezTo>
                    <a:pt x="2787" y="3432"/>
                    <a:pt x="3097" y="3194"/>
                    <a:pt x="3311" y="2884"/>
                  </a:cubicBezTo>
                  <a:close/>
                  <a:moveTo>
                    <a:pt x="1876" y="0"/>
                  </a:moveTo>
                  <a:cubicBezTo>
                    <a:pt x="1847" y="0"/>
                    <a:pt x="1817" y="1"/>
                    <a:pt x="1787" y="3"/>
                  </a:cubicBezTo>
                  <a:cubicBezTo>
                    <a:pt x="834" y="26"/>
                    <a:pt x="25" y="812"/>
                    <a:pt x="1" y="1765"/>
                  </a:cubicBezTo>
                  <a:lnTo>
                    <a:pt x="1" y="1813"/>
                  </a:lnTo>
                  <a:lnTo>
                    <a:pt x="1" y="11434"/>
                  </a:lnTo>
                  <a:cubicBezTo>
                    <a:pt x="1" y="11648"/>
                    <a:pt x="191" y="11815"/>
                    <a:pt x="382" y="11815"/>
                  </a:cubicBezTo>
                  <a:lnTo>
                    <a:pt x="3240" y="11815"/>
                  </a:lnTo>
                  <a:cubicBezTo>
                    <a:pt x="3454" y="11815"/>
                    <a:pt x="3645" y="11648"/>
                    <a:pt x="3645" y="11434"/>
                  </a:cubicBezTo>
                  <a:lnTo>
                    <a:pt x="3645" y="1813"/>
                  </a:lnTo>
                  <a:cubicBezTo>
                    <a:pt x="3645" y="1312"/>
                    <a:pt x="3454" y="860"/>
                    <a:pt x="3097" y="503"/>
                  </a:cubicBezTo>
                  <a:cubicBezTo>
                    <a:pt x="2762" y="168"/>
                    <a:pt x="2322" y="0"/>
                    <a:pt x="1876"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895" name="Google Shape;13895;p27"/>
            <p:cNvSpPr/>
            <p:nvPr/>
          </p:nvSpPr>
          <p:spPr>
            <a:xfrm>
              <a:off x="3429788" y="1955108"/>
              <a:ext cx="32775" cy="36925"/>
            </a:xfrm>
            <a:custGeom>
              <a:avLst/>
              <a:gdLst/>
              <a:ahLst/>
              <a:cxnLst/>
              <a:rect l="l" t="t" r="r" b="b"/>
              <a:pathLst>
                <a:path w="1311" h="1477" extrusionOk="0">
                  <a:moveTo>
                    <a:pt x="739" y="0"/>
                  </a:moveTo>
                  <a:cubicBezTo>
                    <a:pt x="334" y="0"/>
                    <a:pt x="1" y="310"/>
                    <a:pt x="1" y="738"/>
                  </a:cubicBezTo>
                  <a:cubicBezTo>
                    <a:pt x="1" y="1143"/>
                    <a:pt x="334" y="1477"/>
                    <a:pt x="739" y="1477"/>
                  </a:cubicBezTo>
                  <a:cubicBezTo>
                    <a:pt x="929" y="1477"/>
                    <a:pt x="1072" y="1429"/>
                    <a:pt x="1191" y="1334"/>
                  </a:cubicBezTo>
                  <a:lnTo>
                    <a:pt x="1263" y="1262"/>
                  </a:lnTo>
                  <a:cubicBezTo>
                    <a:pt x="1310" y="1215"/>
                    <a:pt x="1287" y="1119"/>
                    <a:pt x="1215" y="1072"/>
                  </a:cubicBezTo>
                  <a:cubicBezTo>
                    <a:pt x="1193" y="1039"/>
                    <a:pt x="1156" y="1021"/>
                    <a:pt x="1115" y="1021"/>
                  </a:cubicBezTo>
                  <a:cubicBezTo>
                    <a:pt x="1067" y="1021"/>
                    <a:pt x="1015" y="1045"/>
                    <a:pt x="977" y="1096"/>
                  </a:cubicBezTo>
                  <a:lnTo>
                    <a:pt x="953" y="1119"/>
                  </a:lnTo>
                  <a:cubicBezTo>
                    <a:pt x="906" y="1191"/>
                    <a:pt x="834" y="1191"/>
                    <a:pt x="739" y="1191"/>
                  </a:cubicBezTo>
                  <a:cubicBezTo>
                    <a:pt x="501" y="1191"/>
                    <a:pt x="334" y="1000"/>
                    <a:pt x="334" y="762"/>
                  </a:cubicBezTo>
                  <a:cubicBezTo>
                    <a:pt x="334" y="524"/>
                    <a:pt x="501" y="357"/>
                    <a:pt x="739" y="357"/>
                  </a:cubicBezTo>
                  <a:cubicBezTo>
                    <a:pt x="834" y="357"/>
                    <a:pt x="906" y="381"/>
                    <a:pt x="977" y="405"/>
                  </a:cubicBezTo>
                  <a:cubicBezTo>
                    <a:pt x="1010" y="430"/>
                    <a:pt x="1043" y="440"/>
                    <a:pt x="1075" y="440"/>
                  </a:cubicBezTo>
                  <a:cubicBezTo>
                    <a:pt x="1133" y="440"/>
                    <a:pt x="1184" y="404"/>
                    <a:pt x="1215" y="357"/>
                  </a:cubicBezTo>
                  <a:cubicBezTo>
                    <a:pt x="1287" y="262"/>
                    <a:pt x="1263" y="167"/>
                    <a:pt x="1168" y="119"/>
                  </a:cubicBezTo>
                  <a:cubicBezTo>
                    <a:pt x="1049" y="24"/>
                    <a:pt x="906" y="0"/>
                    <a:pt x="739"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896" name="Google Shape;13896;p27"/>
            <p:cNvSpPr/>
            <p:nvPr/>
          </p:nvSpPr>
          <p:spPr>
            <a:xfrm>
              <a:off x="3419663" y="2074183"/>
              <a:ext cx="52425" cy="8950"/>
            </a:xfrm>
            <a:custGeom>
              <a:avLst/>
              <a:gdLst/>
              <a:ahLst/>
              <a:cxnLst/>
              <a:rect l="l" t="t" r="r" b="b"/>
              <a:pathLst>
                <a:path w="2097" h="358" extrusionOk="0">
                  <a:moveTo>
                    <a:pt x="168" y="0"/>
                  </a:moveTo>
                  <a:cubicBezTo>
                    <a:pt x="72" y="0"/>
                    <a:pt x="1" y="48"/>
                    <a:pt x="1" y="143"/>
                  </a:cubicBezTo>
                  <a:cubicBezTo>
                    <a:pt x="1" y="262"/>
                    <a:pt x="48" y="357"/>
                    <a:pt x="168" y="357"/>
                  </a:cubicBezTo>
                  <a:lnTo>
                    <a:pt x="1930" y="357"/>
                  </a:lnTo>
                  <a:cubicBezTo>
                    <a:pt x="2025" y="357"/>
                    <a:pt x="2096" y="286"/>
                    <a:pt x="2096" y="214"/>
                  </a:cubicBezTo>
                  <a:cubicBezTo>
                    <a:pt x="2096" y="95"/>
                    <a:pt x="2025" y="0"/>
                    <a:pt x="1930"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897" name="Google Shape;13897;p27"/>
            <p:cNvSpPr/>
            <p:nvPr/>
          </p:nvSpPr>
          <p:spPr>
            <a:xfrm>
              <a:off x="3419663" y="2093233"/>
              <a:ext cx="52425" cy="8950"/>
            </a:xfrm>
            <a:custGeom>
              <a:avLst/>
              <a:gdLst/>
              <a:ahLst/>
              <a:cxnLst/>
              <a:rect l="l" t="t" r="r" b="b"/>
              <a:pathLst>
                <a:path w="2097" h="358" extrusionOk="0">
                  <a:moveTo>
                    <a:pt x="168" y="0"/>
                  </a:moveTo>
                  <a:cubicBezTo>
                    <a:pt x="72" y="0"/>
                    <a:pt x="1" y="72"/>
                    <a:pt x="1" y="167"/>
                  </a:cubicBezTo>
                  <a:cubicBezTo>
                    <a:pt x="1" y="286"/>
                    <a:pt x="48" y="357"/>
                    <a:pt x="168" y="357"/>
                  </a:cubicBezTo>
                  <a:lnTo>
                    <a:pt x="1930" y="357"/>
                  </a:lnTo>
                  <a:cubicBezTo>
                    <a:pt x="2025" y="357"/>
                    <a:pt x="2096" y="310"/>
                    <a:pt x="2096" y="214"/>
                  </a:cubicBezTo>
                  <a:cubicBezTo>
                    <a:pt x="2096" y="95"/>
                    <a:pt x="2025" y="0"/>
                    <a:pt x="1930"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898" name="Google Shape;13898;p27"/>
            <p:cNvSpPr/>
            <p:nvPr/>
          </p:nvSpPr>
          <p:spPr>
            <a:xfrm>
              <a:off x="3419663" y="2113458"/>
              <a:ext cx="52425" cy="8975"/>
            </a:xfrm>
            <a:custGeom>
              <a:avLst/>
              <a:gdLst/>
              <a:ahLst/>
              <a:cxnLst/>
              <a:rect l="l" t="t" r="r" b="b"/>
              <a:pathLst>
                <a:path w="2097" h="359" extrusionOk="0">
                  <a:moveTo>
                    <a:pt x="168" y="1"/>
                  </a:moveTo>
                  <a:cubicBezTo>
                    <a:pt x="72" y="1"/>
                    <a:pt x="1" y="48"/>
                    <a:pt x="1" y="144"/>
                  </a:cubicBezTo>
                  <a:cubicBezTo>
                    <a:pt x="1" y="263"/>
                    <a:pt x="48" y="358"/>
                    <a:pt x="168" y="358"/>
                  </a:cubicBezTo>
                  <a:lnTo>
                    <a:pt x="1930" y="358"/>
                  </a:lnTo>
                  <a:cubicBezTo>
                    <a:pt x="2025" y="358"/>
                    <a:pt x="2096" y="310"/>
                    <a:pt x="2096" y="215"/>
                  </a:cubicBezTo>
                  <a:cubicBezTo>
                    <a:pt x="2096" y="96"/>
                    <a:pt x="2025" y="1"/>
                    <a:pt x="1930"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899" name="Google Shape;13899;p27"/>
            <p:cNvSpPr/>
            <p:nvPr/>
          </p:nvSpPr>
          <p:spPr>
            <a:xfrm>
              <a:off x="3419663" y="2133708"/>
              <a:ext cx="52425" cy="8950"/>
            </a:xfrm>
            <a:custGeom>
              <a:avLst/>
              <a:gdLst/>
              <a:ahLst/>
              <a:cxnLst/>
              <a:rect l="l" t="t" r="r" b="b"/>
              <a:pathLst>
                <a:path w="2097" h="358" extrusionOk="0">
                  <a:moveTo>
                    <a:pt x="168" y="1"/>
                  </a:moveTo>
                  <a:cubicBezTo>
                    <a:pt x="72" y="1"/>
                    <a:pt x="1" y="48"/>
                    <a:pt x="1" y="143"/>
                  </a:cubicBezTo>
                  <a:cubicBezTo>
                    <a:pt x="1" y="262"/>
                    <a:pt x="48" y="358"/>
                    <a:pt x="168" y="358"/>
                  </a:cubicBezTo>
                  <a:lnTo>
                    <a:pt x="1930" y="358"/>
                  </a:lnTo>
                  <a:cubicBezTo>
                    <a:pt x="2025" y="358"/>
                    <a:pt x="2096" y="286"/>
                    <a:pt x="2096" y="215"/>
                  </a:cubicBezTo>
                  <a:cubicBezTo>
                    <a:pt x="2096" y="96"/>
                    <a:pt x="2025" y="1"/>
                    <a:pt x="1930"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00" name="Google Shape;13900;p27"/>
            <p:cNvSpPr/>
            <p:nvPr/>
          </p:nvSpPr>
          <p:spPr>
            <a:xfrm>
              <a:off x="3419663" y="2152758"/>
              <a:ext cx="52425" cy="8950"/>
            </a:xfrm>
            <a:custGeom>
              <a:avLst/>
              <a:gdLst/>
              <a:ahLst/>
              <a:cxnLst/>
              <a:rect l="l" t="t" r="r" b="b"/>
              <a:pathLst>
                <a:path w="2097" h="358" extrusionOk="0">
                  <a:moveTo>
                    <a:pt x="168" y="1"/>
                  </a:moveTo>
                  <a:cubicBezTo>
                    <a:pt x="72" y="1"/>
                    <a:pt x="1" y="72"/>
                    <a:pt x="1" y="167"/>
                  </a:cubicBezTo>
                  <a:cubicBezTo>
                    <a:pt x="1" y="286"/>
                    <a:pt x="48" y="358"/>
                    <a:pt x="168" y="358"/>
                  </a:cubicBezTo>
                  <a:lnTo>
                    <a:pt x="1930" y="358"/>
                  </a:lnTo>
                  <a:cubicBezTo>
                    <a:pt x="2025" y="358"/>
                    <a:pt x="2096" y="310"/>
                    <a:pt x="2096" y="215"/>
                  </a:cubicBezTo>
                  <a:cubicBezTo>
                    <a:pt x="2096" y="96"/>
                    <a:pt x="2025" y="1"/>
                    <a:pt x="1930"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01" name="Google Shape;13901;p27"/>
            <p:cNvSpPr/>
            <p:nvPr/>
          </p:nvSpPr>
          <p:spPr>
            <a:xfrm>
              <a:off x="3419663" y="2173008"/>
              <a:ext cx="26825" cy="8950"/>
            </a:xfrm>
            <a:custGeom>
              <a:avLst/>
              <a:gdLst/>
              <a:ahLst/>
              <a:cxnLst/>
              <a:rect l="l" t="t" r="r" b="b"/>
              <a:pathLst>
                <a:path w="1073" h="358" extrusionOk="0">
                  <a:moveTo>
                    <a:pt x="168" y="0"/>
                  </a:moveTo>
                  <a:cubicBezTo>
                    <a:pt x="72" y="0"/>
                    <a:pt x="1" y="48"/>
                    <a:pt x="1" y="143"/>
                  </a:cubicBezTo>
                  <a:cubicBezTo>
                    <a:pt x="1" y="262"/>
                    <a:pt x="48" y="357"/>
                    <a:pt x="168" y="357"/>
                  </a:cubicBezTo>
                  <a:lnTo>
                    <a:pt x="882" y="357"/>
                  </a:lnTo>
                  <a:cubicBezTo>
                    <a:pt x="977" y="357"/>
                    <a:pt x="1072" y="310"/>
                    <a:pt x="1072" y="215"/>
                  </a:cubicBezTo>
                  <a:cubicBezTo>
                    <a:pt x="1072" y="96"/>
                    <a:pt x="1001" y="0"/>
                    <a:pt x="882"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02" name="Google Shape;13902;p27"/>
            <p:cNvSpPr/>
            <p:nvPr/>
          </p:nvSpPr>
          <p:spPr>
            <a:xfrm>
              <a:off x="3329188" y="2163483"/>
              <a:ext cx="26200" cy="36925"/>
            </a:xfrm>
            <a:custGeom>
              <a:avLst/>
              <a:gdLst/>
              <a:ahLst/>
              <a:cxnLst/>
              <a:rect l="l" t="t" r="r" b="b"/>
              <a:pathLst>
                <a:path w="1048" h="1477" extrusionOk="0">
                  <a:moveTo>
                    <a:pt x="524" y="334"/>
                  </a:moveTo>
                  <a:cubicBezTo>
                    <a:pt x="548" y="334"/>
                    <a:pt x="595" y="357"/>
                    <a:pt x="595" y="381"/>
                  </a:cubicBezTo>
                  <a:cubicBezTo>
                    <a:pt x="595" y="429"/>
                    <a:pt x="572" y="500"/>
                    <a:pt x="524" y="500"/>
                  </a:cubicBezTo>
                  <a:lnTo>
                    <a:pt x="357" y="500"/>
                  </a:lnTo>
                  <a:lnTo>
                    <a:pt x="357" y="334"/>
                  </a:lnTo>
                  <a:close/>
                  <a:moveTo>
                    <a:pt x="572" y="858"/>
                  </a:moveTo>
                  <a:cubicBezTo>
                    <a:pt x="643" y="858"/>
                    <a:pt x="691" y="881"/>
                    <a:pt x="714" y="977"/>
                  </a:cubicBezTo>
                  <a:cubicBezTo>
                    <a:pt x="714" y="1048"/>
                    <a:pt x="667" y="1120"/>
                    <a:pt x="572" y="1120"/>
                  </a:cubicBezTo>
                  <a:lnTo>
                    <a:pt x="357" y="1120"/>
                  </a:lnTo>
                  <a:lnTo>
                    <a:pt x="357" y="858"/>
                  </a:lnTo>
                  <a:close/>
                  <a:moveTo>
                    <a:pt x="191" y="0"/>
                  </a:moveTo>
                  <a:cubicBezTo>
                    <a:pt x="95" y="0"/>
                    <a:pt x="0" y="96"/>
                    <a:pt x="0" y="167"/>
                  </a:cubicBezTo>
                  <a:lnTo>
                    <a:pt x="0" y="1334"/>
                  </a:lnTo>
                  <a:lnTo>
                    <a:pt x="0" y="1405"/>
                  </a:lnTo>
                  <a:cubicBezTo>
                    <a:pt x="48" y="1429"/>
                    <a:pt x="95" y="1477"/>
                    <a:pt x="191" y="1477"/>
                  </a:cubicBezTo>
                  <a:lnTo>
                    <a:pt x="572" y="1477"/>
                  </a:lnTo>
                  <a:cubicBezTo>
                    <a:pt x="834" y="1477"/>
                    <a:pt x="1048" y="1286"/>
                    <a:pt x="1048" y="1000"/>
                  </a:cubicBezTo>
                  <a:cubicBezTo>
                    <a:pt x="1048" y="858"/>
                    <a:pt x="1000" y="738"/>
                    <a:pt x="905" y="643"/>
                  </a:cubicBezTo>
                  <a:cubicBezTo>
                    <a:pt x="953" y="572"/>
                    <a:pt x="953" y="477"/>
                    <a:pt x="953" y="357"/>
                  </a:cubicBezTo>
                  <a:cubicBezTo>
                    <a:pt x="929" y="143"/>
                    <a:pt x="714" y="0"/>
                    <a:pt x="524"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03" name="Google Shape;13903;p27"/>
            <p:cNvSpPr/>
            <p:nvPr/>
          </p:nvSpPr>
          <p:spPr>
            <a:xfrm>
              <a:off x="3297613" y="1931283"/>
              <a:ext cx="90525" cy="295325"/>
            </a:xfrm>
            <a:custGeom>
              <a:avLst/>
              <a:gdLst/>
              <a:ahLst/>
              <a:cxnLst/>
              <a:rect l="l" t="t" r="r" b="b"/>
              <a:pathLst>
                <a:path w="3621" h="11813" extrusionOk="0">
                  <a:moveTo>
                    <a:pt x="1811" y="8026"/>
                  </a:moveTo>
                  <a:lnTo>
                    <a:pt x="2168" y="8550"/>
                  </a:lnTo>
                  <a:cubicBezTo>
                    <a:pt x="2192" y="8574"/>
                    <a:pt x="2216" y="8598"/>
                    <a:pt x="2263" y="8598"/>
                  </a:cubicBezTo>
                  <a:cubicBezTo>
                    <a:pt x="2882" y="8812"/>
                    <a:pt x="3287" y="9407"/>
                    <a:pt x="3263" y="10050"/>
                  </a:cubicBezTo>
                  <a:cubicBezTo>
                    <a:pt x="3240" y="10836"/>
                    <a:pt x="2620" y="11455"/>
                    <a:pt x="1835" y="11479"/>
                  </a:cubicBezTo>
                  <a:cubicBezTo>
                    <a:pt x="1454" y="11479"/>
                    <a:pt x="1049" y="11336"/>
                    <a:pt x="763" y="11074"/>
                  </a:cubicBezTo>
                  <a:cubicBezTo>
                    <a:pt x="453" y="10812"/>
                    <a:pt x="310" y="10408"/>
                    <a:pt x="310" y="10026"/>
                  </a:cubicBezTo>
                  <a:cubicBezTo>
                    <a:pt x="310" y="9384"/>
                    <a:pt x="739" y="8812"/>
                    <a:pt x="1358" y="8598"/>
                  </a:cubicBezTo>
                  <a:cubicBezTo>
                    <a:pt x="1382" y="8598"/>
                    <a:pt x="1430" y="8574"/>
                    <a:pt x="1454" y="8550"/>
                  </a:cubicBezTo>
                  <a:lnTo>
                    <a:pt x="1811" y="8026"/>
                  </a:lnTo>
                  <a:close/>
                  <a:moveTo>
                    <a:pt x="382" y="1"/>
                  </a:moveTo>
                  <a:cubicBezTo>
                    <a:pt x="168" y="1"/>
                    <a:pt x="1" y="167"/>
                    <a:pt x="1" y="382"/>
                  </a:cubicBezTo>
                  <a:lnTo>
                    <a:pt x="1" y="9979"/>
                  </a:lnTo>
                  <a:cubicBezTo>
                    <a:pt x="1" y="10455"/>
                    <a:pt x="168" y="10884"/>
                    <a:pt x="501" y="11241"/>
                  </a:cubicBezTo>
                  <a:cubicBezTo>
                    <a:pt x="858" y="11598"/>
                    <a:pt x="1287" y="11813"/>
                    <a:pt x="1811" y="11813"/>
                  </a:cubicBezTo>
                  <a:lnTo>
                    <a:pt x="1835" y="11813"/>
                  </a:lnTo>
                  <a:cubicBezTo>
                    <a:pt x="2787" y="11789"/>
                    <a:pt x="3597" y="11003"/>
                    <a:pt x="3621" y="10050"/>
                  </a:cubicBezTo>
                  <a:lnTo>
                    <a:pt x="3621" y="10003"/>
                  </a:lnTo>
                  <a:lnTo>
                    <a:pt x="3621" y="1953"/>
                  </a:lnTo>
                  <a:cubicBezTo>
                    <a:pt x="3621" y="1882"/>
                    <a:pt x="3573" y="1787"/>
                    <a:pt x="3478" y="1787"/>
                  </a:cubicBezTo>
                  <a:cubicBezTo>
                    <a:pt x="3359" y="1787"/>
                    <a:pt x="3263" y="1834"/>
                    <a:pt x="3263" y="1953"/>
                  </a:cubicBezTo>
                  <a:lnTo>
                    <a:pt x="3263" y="8931"/>
                  </a:lnTo>
                  <a:cubicBezTo>
                    <a:pt x="3049" y="8621"/>
                    <a:pt x="2763" y="8383"/>
                    <a:pt x="2406" y="8264"/>
                  </a:cubicBezTo>
                  <a:lnTo>
                    <a:pt x="1977" y="7716"/>
                  </a:lnTo>
                  <a:lnTo>
                    <a:pt x="1906" y="7621"/>
                  </a:lnTo>
                  <a:cubicBezTo>
                    <a:pt x="1868" y="7598"/>
                    <a:pt x="1830" y="7588"/>
                    <a:pt x="1793" y="7588"/>
                  </a:cubicBezTo>
                  <a:cubicBezTo>
                    <a:pt x="1715" y="7588"/>
                    <a:pt x="1645" y="7636"/>
                    <a:pt x="1596" y="7716"/>
                  </a:cubicBezTo>
                  <a:lnTo>
                    <a:pt x="1192" y="8264"/>
                  </a:lnTo>
                  <a:cubicBezTo>
                    <a:pt x="834" y="8383"/>
                    <a:pt x="525" y="8621"/>
                    <a:pt x="310" y="8931"/>
                  </a:cubicBezTo>
                  <a:lnTo>
                    <a:pt x="310" y="382"/>
                  </a:lnTo>
                  <a:cubicBezTo>
                    <a:pt x="310" y="358"/>
                    <a:pt x="358" y="334"/>
                    <a:pt x="382" y="334"/>
                  </a:cubicBezTo>
                  <a:lnTo>
                    <a:pt x="3240" y="334"/>
                  </a:lnTo>
                  <a:cubicBezTo>
                    <a:pt x="3263" y="334"/>
                    <a:pt x="3287" y="358"/>
                    <a:pt x="3287" y="382"/>
                  </a:cubicBezTo>
                  <a:lnTo>
                    <a:pt x="3287" y="1168"/>
                  </a:lnTo>
                  <a:cubicBezTo>
                    <a:pt x="3263" y="1239"/>
                    <a:pt x="3311" y="1334"/>
                    <a:pt x="3454" y="1334"/>
                  </a:cubicBezTo>
                  <a:cubicBezTo>
                    <a:pt x="3525" y="1334"/>
                    <a:pt x="3621" y="1239"/>
                    <a:pt x="3621" y="1168"/>
                  </a:cubicBezTo>
                  <a:lnTo>
                    <a:pt x="3621" y="382"/>
                  </a:lnTo>
                  <a:cubicBezTo>
                    <a:pt x="3621" y="167"/>
                    <a:pt x="3454" y="1"/>
                    <a:pt x="3240"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04" name="Google Shape;13904;p27"/>
            <p:cNvSpPr/>
            <p:nvPr/>
          </p:nvSpPr>
          <p:spPr>
            <a:xfrm>
              <a:off x="3316088" y="1975933"/>
              <a:ext cx="53000" cy="8950"/>
            </a:xfrm>
            <a:custGeom>
              <a:avLst/>
              <a:gdLst/>
              <a:ahLst/>
              <a:cxnLst/>
              <a:rect l="l" t="t" r="r" b="b"/>
              <a:pathLst>
                <a:path w="2120" h="358" extrusionOk="0">
                  <a:moveTo>
                    <a:pt x="167" y="1"/>
                  </a:moveTo>
                  <a:cubicBezTo>
                    <a:pt x="95" y="1"/>
                    <a:pt x="0" y="48"/>
                    <a:pt x="0" y="144"/>
                  </a:cubicBezTo>
                  <a:cubicBezTo>
                    <a:pt x="0" y="263"/>
                    <a:pt x="48" y="358"/>
                    <a:pt x="167" y="358"/>
                  </a:cubicBezTo>
                  <a:lnTo>
                    <a:pt x="1929" y="358"/>
                  </a:lnTo>
                  <a:cubicBezTo>
                    <a:pt x="2024" y="358"/>
                    <a:pt x="2120" y="286"/>
                    <a:pt x="2120" y="191"/>
                  </a:cubicBezTo>
                  <a:cubicBezTo>
                    <a:pt x="2120" y="96"/>
                    <a:pt x="2048" y="1"/>
                    <a:pt x="1929"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05" name="Google Shape;13905;p27"/>
            <p:cNvSpPr/>
            <p:nvPr/>
          </p:nvSpPr>
          <p:spPr>
            <a:xfrm>
              <a:off x="3316088" y="1996183"/>
              <a:ext cx="53000" cy="8950"/>
            </a:xfrm>
            <a:custGeom>
              <a:avLst/>
              <a:gdLst/>
              <a:ahLst/>
              <a:cxnLst/>
              <a:rect l="l" t="t" r="r" b="b"/>
              <a:pathLst>
                <a:path w="2120" h="358" extrusionOk="0">
                  <a:moveTo>
                    <a:pt x="167" y="0"/>
                  </a:moveTo>
                  <a:cubicBezTo>
                    <a:pt x="95" y="0"/>
                    <a:pt x="0" y="48"/>
                    <a:pt x="0" y="143"/>
                  </a:cubicBezTo>
                  <a:cubicBezTo>
                    <a:pt x="0" y="262"/>
                    <a:pt x="48" y="358"/>
                    <a:pt x="167" y="358"/>
                  </a:cubicBezTo>
                  <a:lnTo>
                    <a:pt x="1929" y="358"/>
                  </a:lnTo>
                  <a:cubicBezTo>
                    <a:pt x="2024" y="358"/>
                    <a:pt x="2120" y="286"/>
                    <a:pt x="2120" y="191"/>
                  </a:cubicBezTo>
                  <a:cubicBezTo>
                    <a:pt x="2120" y="72"/>
                    <a:pt x="2048" y="0"/>
                    <a:pt x="1929"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06" name="Google Shape;13906;p27"/>
            <p:cNvSpPr/>
            <p:nvPr/>
          </p:nvSpPr>
          <p:spPr>
            <a:xfrm>
              <a:off x="3316088" y="2015833"/>
              <a:ext cx="53000" cy="8950"/>
            </a:xfrm>
            <a:custGeom>
              <a:avLst/>
              <a:gdLst/>
              <a:ahLst/>
              <a:cxnLst/>
              <a:rect l="l" t="t" r="r" b="b"/>
              <a:pathLst>
                <a:path w="2120" h="358" extrusionOk="0">
                  <a:moveTo>
                    <a:pt x="167" y="0"/>
                  </a:moveTo>
                  <a:cubicBezTo>
                    <a:pt x="95" y="0"/>
                    <a:pt x="0" y="72"/>
                    <a:pt x="0" y="167"/>
                  </a:cubicBezTo>
                  <a:cubicBezTo>
                    <a:pt x="0" y="286"/>
                    <a:pt x="48" y="357"/>
                    <a:pt x="167" y="357"/>
                  </a:cubicBezTo>
                  <a:lnTo>
                    <a:pt x="1929" y="357"/>
                  </a:lnTo>
                  <a:cubicBezTo>
                    <a:pt x="2024" y="357"/>
                    <a:pt x="2120" y="310"/>
                    <a:pt x="2120" y="215"/>
                  </a:cubicBezTo>
                  <a:cubicBezTo>
                    <a:pt x="2120" y="96"/>
                    <a:pt x="2048" y="0"/>
                    <a:pt x="1929"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07" name="Google Shape;13907;p27"/>
            <p:cNvSpPr/>
            <p:nvPr/>
          </p:nvSpPr>
          <p:spPr>
            <a:xfrm>
              <a:off x="3316088" y="2035483"/>
              <a:ext cx="53000" cy="8950"/>
            </a:xfrm>
            <a:custGeom>
              <a:avLst/>
              <a:gdLst/>
              <a:ahLst/>
              <a:cxnLst/>
              <a:rect l="l" t="t" r="r" b="b"/>
              <a:pathLst>
                <a:path w="2120" h="358" extrusionOk="0">
                  <a:moveTo>
                    <a:pt x="167" y="0"/>
                  </a:moveTo>
                  <a:cubicBezTo>
                    <a:pt x="95" y="0"/>
                    <a:pt x="0" y="48"/>
                    <a:pt x="0" y="143"/>
                  </a:cubicBezTo>
                  <a:cubicBezTo>
                    <a:pt x="0" y="262"/>
                    <a:pt x="48" y="357"/>
                    <a:pt x="167" y="357"/>
                  </a:cubicBezTo>
                  <a:lnTo>
                    <a:pt x="1929" y="357"/>
                  </a:lnTo>
                  <a:cubicBezTo>
                    <a:pt x="2024" y="357"/>
                    <a:pt x="2120" y="286"/>
                    <a:pt x="2120" y="191"/>
                  </a:cubicBezTo>
                  <a:cubicBezTo>
                    <a:pt x="2120" y="95"/>
                    <a:pt x="2048" y="0"/>
                    <a:pt x="1929"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08" name="Google Shape;13908;p27"/>
            <p:cNvSpPr/>
            <p:nvPr/>
          </p:nvSpPr>
          <p:spPr>
            <a:xfrm>
              <a:off x="3316088" y="2055708"/>
              <a:ext cx="53000" cy="8975"/>
            </a:xfrm>
            <a:custGeom>
              <a:avLst/>
              <a:gdLst/>
              <a:ahLst/>
              <a:cxnLst/>
              <a:rect l="l" t="t" r="r" b="b"/>
              <a:pathLst>
                <a:path w="2120" h="359" extrusionOk="0">
                  <a:moveTo>
                    <a:pt x="167" y="1"/>
                  </a:moveTo>
                  <a:cubicBezTo>
                    <a:pt x="95" y="1"/>
                    <a:pt x="0" y="48"/>
                    <a:pt x="0" y="144"/>
                  </a:cubicBezTo>
                  <a:cubicBezTo>
                    <a:pt x="0" y="263"/>
                    <a:pt x="48" y="358"/>
                    <a:pt x="167" y="358"/>
                  </a:cubicBezTo>
                  <a:lnTo>
                    <a:pt x="1929" y="358"/>
                  </a:lnTo>
                  <a:cubicBezTo>
                    <a:pt x="2024" y="358"/>
                    <a:pt x="2120" y="263"/>
                    <a:pt x="2120" y="144"/>
                  </a:cubicBezTo>
                  <a:cubicBezTo>
                    <a:pt x="2120" y="48"/>
                    <a:pt x="2024" y="1"/>
                    <a:pt x="1929"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09" name="Google Shape;13909;p27"/>
            <p:cNvSpPr/>
            <p:nvPr/>
          </p:nvSpPr>
          <p:spPr>
            <a:xfrm>
              <a:off x="3316088" y="2075358"/>
              <a:ext cx="26800" cy="8950"/>
            </a:xfrm>
            <a:custGeom>
              <a:avLst/>
              <a:gdLst/>
              <a:ahLst/>
              <a:cxnLst/>
              <a:rect l="l" t="t" r="r" b="b"/>
              <a:pathLst>
                <a:path w="1072" h="358" extrusionOk="0">
                  <a:moveTo>
                    <a:pt x="167" y="1"/>
                  </a:moveTo>
                  <a:cubicBezTo>
                    <a:pt x="95" y="1"/>
                    <a:pt x="0" y="96"/>
                    <a:pt x="0" y="215"/>
                  </a:cubicBezTo>
                  <a:cubicBezTo>
                    <a:pt x="0" y="310"/>
                    <a:pt x="95" y="358"/>
                    <a:pt x="167" y="358"/>
                  </a:cubicBezTo>
                  <a:lnTo>
                    <a:pt x="881" y="358"/>
                  </a:lnTo>
                  <a:cubicBezTo>
                    <a:pt x="976" y="358"/>
                    <a:pt x="1072" y="310"/>
                    <a:pt x="1072" y="215"/>
                  </a:cubicBezTo>
                  <a:cubicBezTo>
                    <a:pt x="1072" y="96"/>
                    <a:pt x="1000" y="1"/>
                    <a:pt x="881"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grpSp>
        <p:nvGrpSpPr>
          <p:cNvPr id="13910" name="Google Shape;13910;p27"/>
          <p:cNvGrpSpPr/>
          <p:nvPr/>
        </p:nvGrpSpPr>
        <p:grpSpPr>
          <a:xfrm>
            <a:off x="4363871" y="2355215"/>
            <a:ext cx="456675" cy="473736"/>
            <a:chOff x="3676863" y="1930108"/>
            <a:chExt cx="286400" cy="297100"/>
          </a:xfrm>
        </p:grpSpPr>
        <p:sp>
          <p:nvSpPr>
            <p:cNvPr id="13911" name="Google Shape;13911;p27"/>
            <p:cNvSpPr/>
            <p:nvPr/>
          </p:nvSpPr>
          <p:spPr>
            <a:xfrm>
              <a:off x="3779863" y="1930108"/>
              <a:ext cx="79200" cy="79200"/>
            </a:xfrm>
            <a:custGeom>
              <a:avLst/>
              <a:gdLst/>
              <a:ahLst/>
              <a:cxnLst/>
              <a:rect l="l" t="t" r="r" b="b"/>
              <a:pathLst>
                <a:path w="3168" h="3168" extrusionOk="0">
                  <a:moveTo>
                    <a:pt x="1596" y="500"/>
                  </a:moveTo>
                  <a:lnTo>
                    <a:pt x="2763" y="2810"/>
                  </a:lnTo>
                  <a:lnTo>
                    <a:pt x="429" y="2810"/>
                  </a:lnTo>
                  <a:lnTo>
                    <a:pt x="1596" y="500"/>
                  </a:lnTo>
                  <a:close/>
                  <a:moveTo>
                    <a:pt x="1596" y="0"/>
                  </a:moveTo>
                  <a:cubicBezTo>
                    <a:pt x="1501" y="0"/>
                    <a:pt x="1406" y="71"/>
                    <a:pt x="1382" y="167"/>
                  </a:cubicBezTo>
                  <a:lnTo>
                    <a:pt x="48" y="2810"/>
                  </a:lnTo>
                  <a:cubicBezTo>
                    <a:pt x="1" y="2905"/>
                    <a:pt x="24" y="3024"/>
                    <a:pt x="120" y="3096"/>
                  </a:cubicBezTo>
                  <a:cubicBezTo>
                    <a:pt x="143" y="3144"/>
                    <a:pt x="191" y="3167"/>
                    <a:pt x="263" y="3167"/>
                  </a:cubicBezTo>
                  <a:lnTo>
                    <a:pt x="2906" y="3167"/>
                  </a:lnTo>
                  <a:cubicBezTo>
                    <a:pt x="3001" y="3167"/>
                    <a:pt x="3049" y="3144"/>
                    <a:pt x="3120" y="3072"/>
                  </a:cubicBezTo>
                  <a:cubicBezTo>
                    <a:pt x="3168" y="2977"/>
                    <a:pt x="3168" y="2905"/>
                    <a:pt x="3144" y="2810"/>
                  </a:cubicBezTo>
                  <a:lnTo>
                    <a:pt x="1810" y="167"/>
                  </a:lnTo>
                  <a:cubicBezTo>
                    <a:pt x="1763" y="71"/>
                    <a:pt x="1691" y="0"/>
                    <a:pt x="1596"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12" name="Google Shape;13912;p27"/>
            <p:cNvSpPr/>
            <p:nvPr/>
          </p:nvSpPr>
          <p:spPr>
            <a:xfrm>
              <a:off x="3732838" y="2021183"/>
              <a:ext cx="175650" cy="92900"/>
            </a:xfrm>
            <a:custGeom>
              <a:avLst/>
              <a:gdLst/>
              <a:ahLst/>
              <a:cxnLst/>
              <a:rect l="l" t="t" r="r" b="b"/>
              <a:pathLst>
                <a:path w="7026" h="3716" extrusionOk="0">
                  <a:moveTo>
                    <a:pt x="1834" y="1"/>
                  </a:moveTo>
                  <a:cubicBezTo>
                    <a:pt x="1763" y="1"/>
                    <a:pt x="1667" y="48"/>
                    <a:pt x="1643" y="143"/>
                  </a:cubicBezTo>
                  <a:lnTo>
                    <a:pt x="24" y="3358"/>
                  </a:lnTo>
                  <a:cubicBezTo>
                    <a:pt x="0" y="3454"/>
                    <a:pt x="0" y="3549"/>
                    <a:pt x="24" y="3597"/>
                  </a:cubicBezTo>
                  <a:cubicBezTo>
                    <a:pt x="48" y="3692"/>
                    <a:pt x="143" y="3716"/>
                    <a:pt x="238" y="3716"/>
                  </a:cubicBezTo>
                  <a:lnTo>
                    <a:pt x="6764" y="3716"/>
                  </a:lnTo>
                  <a:cubicBezTo>
                    <a:pt x="6835" y="3716"/>
                    <a:pt x="6906" y="3692"/>
                    <a:pt x="6954" y="3644"/>
                  </a:cubicBezTo>
                  <a:cubicBezTo>
                    <a:pt x="7026" y="3549"/>
                    <a:pt x="7026" y="3454"/>
                    <a:pt x="7002" y="3358"/>
                  </a:cubicBezTo>
                  <a:lnTo>
                    <a:pt x="5382" y="143"/>
                  </a:lnTo>
                  <a:cubicBezTo>
                    <a:pt x="5358" y="48"/>
                    <a:pt x="5263" y="1"/>
                    <a:pt x="5168" y="1"/>
                  </a:cubicBezTo>
                  <a:lnTo>
                    <a:pt x="3334" y="1"/>
                  </a:lnTo>
                  <a:cubicBezTo>
                    <a:pt x="3239" y="1"/>
                    <a:pt x="3191" y="48"/>
                    <a:pt x="3144" y="143"/>
                  </a:cubicBezTo>
                  <a:cubicBezTo>
                    <a:pt x="3120" y="263"/>
                    <a:pt x="3215" y="358"/>
                    <a:pt x="3334" y="358"/>
                  </a:cubicBezTo>
                  <a:lnTo>
                    <a:pt x="5120" y="358"/>
                  </a:lnTo>
                  <a:lnTo>
                    <a:pt x="6644" y="3358"/>
                  </a:lnTo>
                  <a:lnTo>
                    <a:pt x="381" y="3358"/>
                  </a:lnTo>
                  <a:lnTo>
                    <a:pt x="1905" y="358"/>
                  </a:lnTo>
                  <a:lnTo>
                    <a:pt x="2477" y="358"/>
                  </a:lnTo>
                  <a:cubicBezTo>
                    <a:pt x="2548" y="358"/>
                    <a:pt x="2620" y="310"/>
                    <a:pt x="2644" y="215"/>
                  </a:cubicBezTo>
                  <a:cubicBezTo>
                    <a:pt x="2667" y="96"/>
                    <a:pt x="2596" y="1"/>
                    <a:pt x="2477"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13" name="Google Shape;13913;p27"/>
            <p:cNvSpPr/>
            <p:nvPr/>
          </p:nvSpPr>
          <p:spPr>
            <a:xfrm>
              <a:off x="3676863" y="2125383"/>
              <a:ext cx="286400" cy="101825"/>
            </a:xfrm>
            <a:custGeom>
              <a:avLst/>
              <a:gdLst/>
              <a:ahLst/>
              <a:cxnLst/>
              <a:rect l="l" t="t" r="r" b="b"/>
              <a:pathLst>
                <a:path w="11456" h="4073" extrusionOk="0">
                  <a:moveTo>
                    <a:pt x="2049" y="0"/>
                  </a:moveTo>
                  <a:cubicBezTo>
                    <a:pt x="1977" y="0"/>
                    <a:pt x="1882" y="72"/>
                    <a:pt x="1858" y="143"/>
                  </a:cubicBezTo>
                  <a:lnTo>
                    <a:pt x="72" y="3715"/>
                  </a:lnTo>
                  <a:cubicBezTo>
                    <a:pt x="1" y="3810"/>
                    <a:pt x="24" y="3929"/>
                    <a:pt x="96" y="4001"/>
                  </a:cubicBezTo>
                  <a:cubicBezTo>
                    <a:pt x="144" y="4049"/>
                    <a:pt x="215" y="4072"/>
                    <a:pt x="263" y="4072"/>
                  </a:cubicBezTo>
                  <a:lnTo>
                    <a:pt x="11170" y="4072"/>
                  </a:lnTo>
                  <a:cubicBezTo>
                    <a:pt x="11217" y="4072"/>
                    <a:pt x="11313" y="4049"/>
                    <a:pt x="11336" y="4001"/>
                  </a:cubicBezTo>
                  <a:cubicBezTo>
                    <a:pt x="11432" y="3929"/>
                    <a:pt x="11455" y="3810"/>
                    <a:pt x="11408" y="3715"/>
                  </a:cubicBezTo>
                  <a:lnTo>
                    <a:pt x="10384" y="1667"/>
                  </a:lnTo>
                  <a:cubicBezTo>
                    <a:pt x="10366" y="1594"/>
                    <a:pt x="10292" y="1563"/>
                    <a:pt x="10216" y="1563"/>
                  </a:cubicBezTo>
                  <a:cubicBezTo>
                    <a:pt x="10192" y="1563"/>
                    <a:pt x="10168" y="1566"/>
                    <a:pt x="10146" y="1572"/>
                  </a:cubicBezTo>
                  <a:cubicBezTo>
                    <a:pt x="10074" y="1620"/>
                    <a:pt x="10027" y="1739"/>
                    <a:pt x="10074" y="1810"/>
                  </a:cubicBezTo>
                  <a:lnTo>
                    <a:pt x="11027" y="3715"/>
                  </a:lnTo>
                  <a:lnTo>
                    <a:pt x="429" y="3715"/>
                  </a:lnTo>
                  <a:lnTo>
                    <a:pt x="2120" y="357"/>
                  </a:lnTo>
                  <a:lnTo>
                    <a:pt x="9312" y="357"/>
                  </a:lnTo>
                  <a:lnTo>
                    <a:pt x="9693" y="1096"/>
                  </a:lnTo>
                  <a:cubicBezTo>
                    <a:pt x="9730" y="1168"/>
                    <a:pt x="9808" y="1199"/>
                    <a:pt x="9885" y="1199"/>
                  </a:cubicBezTo>
                  <a:cubicBezTo>
                    <a:pt x="9909" y="1199"/>
                    <a:pt x="9933" y="1196"/>
                    <a:pt x="9955" y="1191"/>
                  </a:cubicBezTo>
                  <a:cubicBezTo>
                    <a:pt x="10027" y="1167"/>
                    <a:pt x="10050" y="1048"/>
                    <a:pt x="10027" y="953"/>
                  </a:cubicBezTo>
                  <a:lnTo>
                    <a:pt x="9622" y="143"/>
                  </a:lnTo>
                  <a:cubicBezTo>
                    <a:pt x="9598" y="72"/>
                    <a:pt x="9503" y="0"/>
                    <a:pt x="9407"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grpSp>
        <p:nvGrpSpPr>
          <p:cNvPr id="13914" name="Google Shape;13914;p27"/>
          <p:cNvGrpSpPr/>
          <p:nvPr/>
        </p:nvGrpSpPr>
        <p:grpSpPr>
          <a:xfrm>
            <a:off x="2396782" y="2354099"/>
            <a:ext cx="476607" cy="474852"/>
            <a:chOff x="2698088" y="1929408"/>
            <a:chExt cx="298900" cy="297800"/>
          </a:xfrm>
        </p:grpSpPr>
        <p:sp>
          <p:nvSpPr>
            <p:cNvPr id="13915" name="Google Shape;13915;p27"/>
            <p:cNvSpPr/>
            <p:nvPr/>
          </p:nvSpPr>
          <p:spPr>
            <a:xfrm>
              <a:off x="2735013" y="1931283"/>
              <a:ext cx="170300" cy="140675"/>
            </a:xfrm>
            <a:custGeom>
              <a:avLst/>
              <a:gdLst/>
              <a:ahLst/>
              <a:cxnLst/>
              <a:rect l="l" t="t" r="r" b="b"/>
              <a:pathLst>
                <a:path w="6812" h="5627" extrusionOk="0">
                  <a:moveTo>
                    <a:pt x="6192" y="286"/>
                  </a:moveTo>
                  <a:cubicBezTo>
                    <a:pt x="6240" y="286"/>
                    <a:pt x="6335" y="334"/>
                    <a:pt x="6382" y="358"/>
                  </a:cubicBezTo>
                  <a:cubicBezTo>
                    <a:pt x="6454" y="405"/>
                    <a:pt x="6454" y="477"/>
                    <a:pt x="6454" y="572"/>
                  </a:cubicBezTo>
                  <a:lnTo>
                    <a:pt x="6216" y="1691"/>
                  </a:lnTo>
                  <a:cubicBezTo>
                    <a:pt x="6183" y="1811"/>
                    <a:pt x="6082" y="1866"/>
                    <a:pt x="5983" y="1866"/>
                  </a:cubicBezTo>
                  <a:cubicBezTo>
                    <a:pt x="5865" y="1866"/>
                    <a:pt x="5750" y="1787"/>
                    <a:pt x="5763" y="1644"/>
                  </a:cubicBezTo>
                  <a:cubicBezTo>
                    <a:pt x="5763" y="1572"/>
                    <a:pt x="5739" y="1525"/>
                    <a:pt x="5668" y="1477"/>
                  </a:cubicBezTo>
                  <a:cubicBezTo>
                    <a:pt x="5651" y="1468"/>
                    <a:pt x="5630" y="1463"/>
                    <a:pt x="5608" y="1463"/>
                  </a:cubicBezTo>
                  <a:cubicBezTo>
                    <a:pt x="5571" y="1463"/>
                    <a:pt x="5532" y="1479"/>
                    <a:pt x="5501" y="1525"/>
                  </a:cubicBezTo>
                  <a:lnTo>
                    <a:pt x="810" y="5216"/>
                  </a:lnTo>
                  <a:cubicBezTo>
                    <a:pt x="762" y="5240"/>
                    <a:pt x="691" y="5264"/>
                    <a:pt x="643" y="5264"/>
                  </a:cubicBezTo>
                  <a:cubicBezTo>
                    <a:pt x="596" y="5264"/>
                    <a:pt x="524" y="5240"/>
                    <a:pt x="500" y="5168"/>
                  </a:cubicBezTo>
                  <a:cubicBezTo>
                    <a:pt x="476" y="5121"/>
                    <a:pt x="405" y="5049"/>
                    <a:pt x="405" y="5002"/>
                  </a:cubicBezTo>
                  <a:cubicBezTo>
                    <a:pt x="405" y="4930"/>
                    <a:pt x="429" y="4883"/>
                    <a:pt x="500" y="4859"/>
                  </a:cubicBezTo>
                  <a:lnTo>
                    <a:pt x="5073" y="1215"/>
                  </a:lnTo>
                  <a:cubicBezTo>
                    <a:pt x="5144" y="1191"/>
                    <a:pt x="5168" y="1096"/>
                    <a:pt x="5144" y="1048"/>
                  </a:cubicBezTo>
                  <a:cubicBezTo>
                    <a:pt x="5144" y="977"/>
                    <a:pt x="5073" y="929"/>
                    <a:pt x="5025" y="929"/>
                  </a:cubicBezTo>
                  <a:cubicBezTo>
                    <a:pt x="4930" y="882"/>
                    <a:pt x="4882" y="834"/>
                    <a:pt x="4835" y="715"/>
                  </a:cubicBezTo>
                  <a:cubicBezTo>
                    <a:pt x="4811" y="596"/>
                    <a:pt x="4930" y="477"/>
                    <a:pt x="5049" y="453"/>
                  </a:cubicBezTo>
                  <a:lnTo>
                    <a:pt x="6192" y="286"/>
                  </a:lnTo>
                  <a:close/>
                  <a:moveTo>
                    <a:pt x="6144" y="1"/>
                  </a:moveTo>
                  <a:lnTo>
                    <a:pt x="5025" y="144"/>
                  </a:lnTo>
                  <a:cubicBezTo>
                    <a:pt x="4882" y="167"/>
                    <a:pt x="4715" y="239"/>
                    <a:pt x="4644" y="358"/>
                  </a:cubicBezTo>
                  <a:cubicBezTo>
                    <a:pt x="4549" y="477"/>
                    <a:pt x="4477" y="620"/>
                    <a:pt x="4525" y="763"/>
                  </a:cubicBezTo>
                  <a:cubicBezTo>
                    <a:pt x="4549" y="882"/>
                    <a:pt x="4596" y="1001"/>
                    <a:pt x="4692" y="1096"/>
                  </a:cubicBezTo>
                  <a:lnTo>
                    <a:pt x="286" y="4549"/>
                  </a:lnTo>
                  <a:cubicBezTo>
                    <a:pt x="48" y="4764"/>
                    <a:pt x="0" y="5121"/>
                    <a:pt x="191" y="5359"/>
                  </a:cubicBezTo>
                  <a:cubicBezTo>
                    <a:pt x="286" y="5502"/>
                    <a:pt x="405" y="5597"/>
                    <a:pt x="596" y="5621"/>
                  </a:cubicBezTo>
                  <a:cubicBezTo>
                    <a:pt x="620" y="5625"/>
                    <a:pt x="645" y="5627"/>
                    <a:pt x="669" y="5627"/>
                  </a:cubicBezTo>
                  <a:cubicBezTo>
                    <a:pt x="787" y="5627"/>
                    <a:pt x="902" y="5581"/>
                    <a:pt x="1000" y="5502"/>
                  </a:cubicBezTo>
                  <a:lnTo>
                    <a:pt x="5477" y="1977"/>
                  </a:lnTo>
                  <a:cubicBezTo>
                    <a:pt x="5549" y="2144"/>
                    <a:pt x="5668" y="2239"/>
                    <a:pt x="5859" y="2263"/>
                  </a:cubicBezTo>
                  <a:cubicBezTo>
                    <a:pt x="5891" y="2268"/>
                    <a:pt x="5923" y="2271"/>
                    <a:pt x="5956" y="2271"/>
                  </a:cubicBezTo>
                  <a:cubicBezTo>
                    <a:pt x="6216" y="2271"/>
                    <a:pt x="6486" y="2106"/>
                    <a:pt x="6549" y="1811"/>
                  </a:cubicBezTo>
                  <a:lnTo>
                    <a:pt x="6787" y="667"/>
                  </a:lnTo>
                  <a:cubicBezTo>
                    <a:pt x="6811" y="501"/>
                    <a:pt x="6787" y="286"/>
                    <a:pt x="6621" y="167"/>
                  </a:cubicBezTo>
                  <a:cubicBezTo>
                    <a:pt x="6502" y="48"/>
                    <a:pt x="6359" y="1"/>
                    <a:pt x="6216"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16" name="Google Shape;13916;p27"/>
            <p:cNvSpPr/>
            <p:nvPr/>
          </p:nvSpPr>
          <p:spPr>
            <a:xfrm>
              <a:off x="2698088" y="1929408"/>
              <a:ext cx="298900" cy="297800"/>
            </a:xfrm>
            <a:custGeom>
              <a:avLst/>
              <a:gdLst/>
              <a:ahLst/>
              <a:cxnLst/>
              <a:rect l="l" t="t" r="r" b="b"/>
              <a:pathLst>
                <a:path w="11956" h="11912" extrusionOk="0">
                  <a:moveTo>
                    <a:pt x="7336" y="5124"/>
                  </a:moveTo>
                  <a:lnTo>
                    <a:pt x="7336" y="10768"/>
                  </a:lnTo>
                  <a:lnTo>
                    <a:pt x="5359" y="10768"/>
                  </a:lnTo>
                  <a:lnTo>
                    <a:pt x="5359" y="5124"/>
                  </a:lnTo>
                  <a:close/>
                  <a:moveTo>
                    <a:pt x="11598" y="11126"/>
                  </a:moveTo>
                  <a:lnTo>
                    <a:pt x="11598" y="11602"/>
                  </a:lnTo>
                  <a:lnTo>
                    <a:pt x="406" y="11602"/>
                  </a:lnTo>
                  <a:lnTo>
                    <a:pt x="406" y="11126"/>
                  </a:lnTo>
                  <a:close/>
                  <a:moveTo>
                    <a:pt x="893" y="1"/>
                  </a:moveTo>
                  <a:cubicBezTo>
                    <a:pt x="792" y="1"/>
                    <a:pt x="715" y="88"/>
                    <a:pt x="715" y="195"/>
                  </a:cubicBezTo>
                  <a:lnTo>
                    <a:pt x="715" y="1004"/>
                  </a:lnTo>
                  <a:lnTo>
                    <a:pt x="525" y="1004"/>
                  </a:lnTo>
                  <a:cubicBezTo>
                    <a:pt x="429" y="1004"/>
                    <a:pt x="334" y="1052"/>
                    <a:pt x="334" y="1147"/>
                  </a:cubicBezTo>
                  <a:cubicBezTo>
                    <a:pt x="334" y="1266"/>
                    <a:pt x="406" y="1338"/>
                    <a:pt x="525" y="1338"/>
                  </a:cubicBezTo>
                  <a:lnTo>
                    <a:pt x="715" y="1338"/>
                  </a:lnTo>
                  <a:lnTo>
                    <a:pt x="715" y="2243"/>
                  </a:lnTo>
                  <a:lnTo>
                    <a:pt x="525" y="2243"/>
                  </a:lnTo>
                  <a:cubicBezTo>
                    <a:pt x="429" y="2243"/>
                    <a:pt x="358" y="2290"/>
                    <a:pt x="334" y="2386"/>
                  </a:cubicBezTo>
                  <a:cubicBezTo>
                    <a:pt x="310" y="2505"/>
                    <a:pt x="406" y="2600"/>
                    <a:pt x="525" y="2600"/>
                  </a:cubicBezTo>
                  <a:lnTo>
                    <a:pt x="715" y="2600"/>
                  </a:lnTo>
                  <a:lnTo>
                    <a:pt x="715" y="3481"/>
                  </a:lnTo>
                  <a:lnTo>
                    <a:pt x="525" y="3481"/>
                  </a:lnTo>
                  <a:cubicBezTo>
                    <a:pt x="429" y="3481"/>
                    <a:pt x="358" y="3553"/>
                    <a:pt x="334" y="3648"/>
                  </a:cubicBezTo>
                  <a:cubicBezTo>
                    <a:pt x="310" y="3767"/>
                    <a:pt x="406" y="3838"/>
                    <a:pt x="525" y="3838"/>
                  </a:cubicBezTo>
                  <a:lnTo>
                    <a:pt x="715" y="3838"/>
                  </a:lnTo>
                  <a:lnTo>
                    <a:pt x="715" y="4743"/>
                  </a:lnTo>
                  <a:lnTo>
                    <a:pt x="525" y="4743"/>
                  </a:lnTo>
                  <a:cubicBezTo>
                    <a:pt x="429" y="4743"/>
                    <a:pt x="334" y="4791"/>
                    <a:pt x="334" y="4886"/>
                  </a:cubicBezTo>
                  <a:cubicBezTo>
                    <a:pt x="334" y="5005"/>
                    <a:pt x="406" y="5100"/>
                    <a:pt x="525" y="5100"/>
                  </a:cubicBezTo>
                  <a:lnTo>
                    <a:pt x="715" y="5100"/>
                  </a:lnTo>
                  <a:lnTo>
                    <a:pt x="715" y="5982"/>
                  </a:lnTo>
                  <a:lnTo>
                    <a:pt x="525" y="5982"/>
                  </a:lnTo>
                  <a:cubicBezTo>
                    <a:pt x="429" y="5982"/>
                    <a:pt x="334" y="6053"/>
                    <a:pt x="334" y="6148"/>
                  </a:cubicBezTo>
                  <a:cubicBezTo>
                    <a:pt x="334" y="6267"/>
                    <a:pt x="406" y="6339"/>
                    <a:pt x="525" y="6339"/>
                  </a:cubicBezTo>
                  <a:lnTo>
                    <a:pt x="715" y="6339"/>
                  </a:lnTo>
                  <a:lnTo>
                    <a:pt x="715" y="7244"/>
                  </a:lnTo>
                  <a:lnTo>
                    <a:pt x="525" y="7244"/>
                  </a:lnTo>
                  <a:cubicBezTo>
                    <a:pt x="429" y="7244"/>
                    <a:pt x="358" y="7291"/>
                    <a:pt x="334" y="7387"/>
                  </a:cubicBezTo>
                  <a:cubicBezTo>
                    <a:pt x="310" y="7506"/>
                    <a:pt x="406" y="7601"/>
                    <a:pt x="525" y="7601"/>
                  </a:cubicBezTo>
                  <a:lnTo>
                    <a:pt x="715" y="7601"/>
                  </a:lnTo>
                  <a:lnTo>
                    <a:pt x="715" y="8482"/>
                  </a:lnTo>
                  <a:lnTo>
                    <a:pt x="525" y="8482"/>
                  </a:lnTo>
                  <a:cubicBezTo>
                    <a:pt x="429" y="8482"/>
                    <a:pt x="358" y="8554"/>
                    <a:pt x="334" y="8649"/>
                  </a:cubicBezTo>
                  <a:cubicBezTo>
                    <a:pt x="310" y="8768"/>
                    <a:pt x="406" y="8839"/>
                    <a:pt x="525" y="8839"/>
                  </a:cubicBezTo>
                  <a:lnTo>
                    <a:pt x="715" y="8839"/>
                  </a:lnTo>
                  <a:lnTo>
                    <a:pt x="715" y="9744"/>
                  </a:lnTo>
                  <a:lnTo>
                    <a:pt x="525" y="9744"/>
                  </a:lnTo>
                  <a:cubicBezTo>
                    <a:pt x="429" y="9744"/>
                    <a:pt x="334" y="9792"/>
                    <a:pt x="334" y="9887"/>
                  </a:cubicBezTo>
                  <a:cubicBezTo>
                    <a:pt x="334" y="10006"/>
                    <a:pt x="406" y="10101"/>
                    <a:pt x="525" y="10101"/>
                  </a:cubicBezTo>
                  <a:lnTo>
                    <a:pt x="715" y="10101"/>
                  </a:lnTo>
                  <a:lnTo>
                    <a:pt x="715" y="10721"/>
                  </a:lnTo>
                  <a:lnTo>
                    <a:pt x="310" y="10721"/>
                  </a:lnTo>
                  <a:cubicBezTo>
                    <a:pt x="167" y="10721"/>
                    <a:pt x="1" y="10840"/>
                    <a:pt x="1" y="11030"/>
                  </a:cubicBezTo>
                  <a:lnTo>
                    <a:pt x="1" y="11626"/>
                  </a:lnTo>
                  <a:cubicBezTo>
                    <a:pt x="1" y="11768"/>
                    <a:pt x="120" y="11911"/>
                    <a:pt x="310" y="11911"/>
                  </a:cubicBezTo>
                  <a:lnTo>
                    <a:pt x="11622" y="11911"/>
                  </a:lnTo>
                  <a:cubicBezTo>
                    <a:pt x="11765" y="11911"/>
                    <a:pt x="11908" y="11792"/>
                    <a:pt x="11908" y="11626"/>
                  </a:cubicBezTo>
                  <a:lnTo>
                    <a:pt x="11908" y="11030"/>
                  </a:lnTo>
                  <a:cubicBezTo>
                    <a:pt x="11956" y="10911"/>
                    <a:pt x="11789" y="10768"/>
                    <a:pt x="11646" y="10768"/>
                  </a:cubicBezTo>
                  <a:lnTo>
                    <a:pt x="11146" y="10768"/>
                  </a:lnTo>
                  <a:lnTo>
                    <a:pt x="11146" y="3195"/>
                  </a:lnTo>
                  <a:cubicBezTo>
                    <a:pt x="11146" y="3100"/>
                    <a:pt x="11074" y="3029"/>
                    <a:pt x="11003" y="3029"/>
                  </a:cubicBezTo>
                  <a:cubicBezTo>
                    <a:pt x="10884" y="3029"/>
                    <a:pt x="10789" y="3076"/>
                    <a:pt x="10789" y="3195"/>
                  </a:cubicBezTo>
                  <a:lnTo>
                    <a:pt x="10789" y="10792"/>
                  </a:lnTo>
                  <a:lnTo>
                    <a:pt x="8812" y="10792"/>
                  </a:lnTo>
                  <a:lnTo>
                    <a:pt x="8812" y="1385"/>
                  </a:lnTo>
                  <a:lnTo>
                    <a:pt x="10789" y="1385"/>
                  </a:lnTo>
                  <a:lnTo>
                    <a:pt x="10789" y="2386"/>
                  </a:lnTo>
                  <a:cubicBezTo>
                    <a:pt x="10789" y="2481"/>
                    <a:pt x="10836" y="2576"/>
                    <a:pt x="10932" y="2576"/>
                  </a:cubicBezTo>
                  <a:cubicBezTo>
                    <a:pt x="11051" y="2576"/>
                    <a:pt x="11146" y="2505"/>
                    <a:pt x="11146" y="2386"/>
                  </a:cubicBezTo>
                  <a:lnTo>
                    <a:pt x="11146" y="1266"/>
                  </a:lnTo>
                  <a:cubicBezTo>
                    <a:pt x="11146" y="1123"/>
                    <a:pt x="11027" y="1028"/>
                    <a:pt x="10908" y="1028"/>
                  </a:cubicBezTo>
                  <a:lnTo>
                    <a:pt x="8741" y="1028"/>
                  </a:lnTo>
                  <a:cubicBezTo>
                    <a:pt x="8574" y="1028"/>
                    <a:pt x="8502" y="1147"/>
                    <a:pt x="8502" y="1266"/>
                  </a:cubicBezTo>
                  <a:lnTo>
                    <a:pt x="8502" y="10768"/>
                  </a:lnTo>
                  <a:lnTo>
                    <a:pt x="7693" y="10768"/>
                  </a:lnTo>
                  <a:lnTo>
                    <a:pt x="7693" y="5005"/>
                  </a:lnTo>
                  <a:cubicBezTo>
                    <a:pt x="7693" y="4862"/>
                    <a:pt x="7574" y="4767"/>
                    <a:pt x="7455" y="4767"/>
                  </a:cubicBezTo>
                  <a:lnTo>
                    <a:pt x="5264" y="4767"/>
                  </a:lnTo>
                  <a:cubicBezTo>
                    <a:pt x="5121" y="4767"/>
                    <a:pt x="5026" y="4886"/>
                    <a:pt x="5026" y="5005"/>
                  </a:cubicBezTo>
                  <a:lnTo>
                    <a:pt x="5026" y="10768"/>
                  </a:lnTo>
                  <a:lnTo>
                    <a:pt x="4240" y="10768"/>
                  </a:lnTo>
                  <a:lnTo>
                    <a:pt x="4240" y="7506"/>
                  </a:lnTo>
                  <a:cubicBezTo>
                    <a:pt x="4240" y="7363"/>
                    <a:pt x="4121" y="7268"/>
                    <a:pt x="4001" y="7268"/>
                  </a:cubicBezTo>
                  <a:lnTo>
                    <a:pt x="1763" y="7268"/>
                  </a:lnTo>
                  <a:cubicBezTo>
                    <a:pt x="1668" y="7268"/>
                    <a:pt x="1572" y="7363"/>
                    <a:pt x="1572" y="7458"/>
                  </a:cubicBezTo>
                  <a:lnTo>
                    <a:pt x="1572" y="8744"/>
                  </a:lnTo>
                  <a:cubicBezTo>
                    <a:pt x="1572" y="8768"/>
                    <a:pt x="1620" y="8816"/>
                    <a:pt x="1644" y="8863"/>
                  </a:cubicBezTo>
                  <a:cubicBezTo>
                    <a:pt x="1681" y="8882"/>
                    <a:pt x="1719" y="8891"/>
                    <a:pt x="1753" y="8891"/>
                  </a:cubicBezTo>
                  <a:cubicBezTo>
                    <a:pt x="1852" y="8891"/>
                    <a:pt x="1930" y="8820"/>
                    <a:pt x="1930" y="8696"/>
                  </a:cubicBezTo>
                  <a:lnTo>
                    <a:pt x="1930" y="7601"/>
                  </a:lnTo>
                  <a:lnTo>
                    <a:pt x="3906" y="7601"/>
                  </a:lnTo>
                  <a:lnTo>
                    <a:pt x="3906" y="10721"/>
                  </a:lnTo>
                  <a:lnTo>
                    <a:pt x="1882" y="10721"/>
                  </a:lnTo>
                  <a:lnTo>
                    <a:pt x="1882" y="9506"/>
                  </a:lnTo>
                  <a:cubicBezTo>
                    <a:pt x="1882" y="9411"/>
                    <a:pt x="1834" y="9339"/>
                    <a:pt x="1739" y="9339"/>
                  </a:cubicBezTo>
                  <a:cubicBezTo>
                    <a:pt x="1620" y="9339"/>
                    <a:pt x="1525" y="9387"/>
                    <a:pt x="1525" y="9506"/>
                  </a:cubicBezTo>
                  <a:lnTo>
                    <a:pt x="1525" y="10721"/>
                  </a:lnTo>
                  <a:lnTo>
                    <a:pt x="1072" y="10721"/>
                  </a:lnTo>
                  <a:lnTo>
                    <a:pt x="1072" y="195"/>
                  </a:lnTo>
                  <a:cubicBezTo>
                    <a:pt x="1072" y="99"/>
                    <a:pt x="1025" y="52"/>
                    <a:pt x="929" y="4"/>
                  </a:cubicBezTo>
                  <a:cubicBezTo>
                    <a:pt x="917" y="2"/>
                    <a:pt x="905" y="1"/>
                    <a:pt x="893"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grpSp>
        <p:nvGrpSpPr>
          <p:cNvPr id="13917" name="Google Shape;13917;p27"/>
          <p:cNvGrpSpPr/>
          <p:nvPr/>
        </p:nvGrpSpPr>
        <p:grpSpPr>
          <a:xfrm>
            <a:off x="6430660" y="2356132"/>
            <a:ext cx="384521" cy="472979"/>
            <a:chOff x="4718163" y="1930683"/>
            <a:chExt cx="241150" cy="296625"/>
          </a:xfrm>
        </p:grpSpPr>
        <p:sp>
          <p:nvSpPr>
            <p:cNvPr id="13918" name="Google Shape;13918;p27"/>
            <p:cNvSpPr/>
            <p:nvPr/>
          </p:nvSpPr>
          <p:spPr>
            <a:xfrm>
              <a:off x="4852713" y="2030708"/>
              <a:ext cx="106000" cy="196500"/>
            </a:xfrm>
            <a:custGeom>
              <a:avLst/>
              <a:gdLst/>
              <a:ahLst/>
              <a:cxnLst/>
              <a:rect l="l" t="t" r="r" b="b"/>
              <a:pathLst>
                <a:path w="4240" h="7860" extrusionOk="0">
                  <a:moveTo>
                    <a:pt x="238" y="1"/>
                  </a:moveTo>
                  <a:cubicBezTo>
                    <a:pt x="96" y="1"/>
                    <a:pt x="0" y="120"/>
                    <a:pt x="0" y="239"/>
                  </a:cubicBezTo>
                  <a:lnTo>
                    <a:pt x="0" y="7621"/>
                  </a:lnTo>
                  <a:cubicBezTo>
                    <a:pt x="0" y="7788"/>
                    <a:pt x="119" y="7859"/>
                    <a:pt x="238" y="7859"/>
                  </a:cubicBezTo>
                  <a:lnTo>
                    <a:pt x="4049" y="7859"/>
                  </a:lnTo>
                  <a:cubicBezTo>
                    <a:pt x="4144" y="7859"/>
                    <a:pt x="4239" y="7788"/>
                    <a:pt x="4239" y="7693"/>
                  </a:cubicBezTo>
                  <a:lnTo>
                    <a:pt x="4239" y="6026"/>
                  </a:lnTo>
                  <a:cubicBezTo>
                    <a:pt x="4239" y="6002"/>
                    <a:pt x="4192" y="5930"/>
                    <a:pt x="4168" y="5907"/>
                  </a:cubicBezTo>
                  <a:cubicBezTo>
                    <a:pt x="4128" y="5880"/>
                    <a:pt x="4086" y="5868"/>
                    <a:pt x="4047" y="5868"/>
                  </a:cubicBezTo>
                  <a:cubicBezTo>
                    <a:pt x="3945" y="5868"/>
                    <a:pt x="3858" y="5947"/>
                    <a:pt x="3858" y="6049"/>
                  </a:cubicBezTo>
                  <a:lnTo>
                    <a:pt x="3858" y="7502"/>
                  </a:lnTo>
                  <a:lnTo>
                    <a:pt x="358" y="7502"/>
                  </a:lnTo>
                  <a:lnTo>
                    <a:pt x="358" y="334"/>
                  </a:lnTo>
                  <a:lnTo>
                    <a:pt x="3858" y="334"/>
                  </a:lnTo>
                  <a:lnTo>
                    <a:pt x="3858" y="5240"/>
                  </a:lnTo>
                  <a:cubicBezTo>
                    <a:pt x="3858" y="5335"/>
                    <a:pt x="3930" y="5407"/>
                    <a:pt x="4025" y="5430"/>
                  </a:cubicBezTo>
                  <a:cubicBezTo>
                    <a:pt x="4037" y="5433"/>
                    <a:pt x="4050" y="5434"/>
                    <a:pt x="4061" y="5434"/>
                  </a:cubicBezTo>
                  <a:cubicBezTo>
                    <a:pt x="4163" y="5434"/>
                    <a:pt x="4239" y="5346"/>
                    <a:pt x="4239" y="5240"/>
                  </a:cubicBezTo>
                  <a:lnTo>
                    <a:pt x="4239" y="239"/>
                  </a:lnTo>
                  <a:cubicBezTo>
                    <a:pt x="4239" y="96"/>
                    <a:pt x="4120" y="1"/>
                    <a:pt x="4001"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19" name="Google Shape;13919;p27"/>
            <p:cNvSpPr/>
            <p:nvPr/>
          </p:nvSpPr>
          <p:spPr>
            <a:xfrm>
              <a:off x="4846763" y="1968708"/>
              <a:ext cx="31575" cy="45350"/>
            </a:xfrm>
            <a:custGeom>
              <a:avLst/>
              <a:gdLst/>
              <a:ahLst/>
              <a:cxnLst/>
              <a:rect l="l" t="t" r="r" b="b"/>
              <a:pathLst>
                <a:path w="1263" h="1814" extrusionOk="0">
                  <a:moveTo>
                    <a:pt x="619" y="980"/>
                  </a:moveTo>
                  <a:cubicBezTo>
                    <a:pt x="786" y="980"/>
                    <a:pt x="857" y="1099"/>
                    <a:pt x="857" y="1218"/>
                  </a:cubicBezTo>
                  <a:cubicBezTo>
                    <a:pt x="857" y="1338"/>
                    <a:pt x="738" y="1457"/>
                    <a:pt x="619" y="1457"/>
                  </a:cubicBezTo>
                  <a:cubicBezTo>
                    <a:pt x="609" y="1459"/>
                    <a:pt x="599" y="1460"/>
                    <a:pt x="589" y="1460"/>
                  </a:cubicBezTo>
                  <a:cubicBezTo>
                    <a:pt x="481" y="1460"/>
                    <a:pt x="381" y="1349"/>
                    <a:pt x="381" y="1218"/>
                  </a:cubicBezTo>
                  <a:cubicBezTo>
                    <a:pt x="381" y="1052"/>
                    <a:pt x="500" y="980"/>
                    <a:pt x="619" y="980"/>
                  </a:cubicBezTo>
                  <a:close/>
                  <a:moveTo>
                    <a:pt x="738" y="1"/>
                  </a:moveTo>
                  <a:cubicBezTo>
                    <a:pt x="696" y="1"/>
                    <a:pt x="652" y="18"/>
                    <a:pt x="619" y="52"/>
                  </a:cubicBezTo>
                  <a:cubicBezTo>
                    <a:pt x="596" y="75"/>
                    <a:pt x="119" y="433"/>
                    <a:pt x="24" y="1123"/>
                  </a:cubicBezTo>
                  <a:cubicBezTo>
                    <a:pt x="0" y="1480"/>
                    <a:pt x="238" y="1814"/>
                    <a:pt x="619" y="1814"/>
                  </a:cubicBezTo>
                  <a:cubicBezTo>
                    <a:pt x="977" y="1814"/>
                    <a:pt x="1262" y="1528"/>
                    <a:pt x="1262" y="1218"/>
                  </a:cubicBezTo>
                  <a:cubicBezTo>
                    <a:pt x="1262" y="885"/>
                    <a:pt x="977" y="623"/>
                    <a:pt x="667" y="623"/>
                  </a:cubicBezTo>
                  <a:lnTo>
                    <a:pt x="596" y="623"/>
                  </a:lnTo>
                  <a:cubicBezTo>
                    <a:pt x="715" y="433"/>
                    <a:pt x="834" y="314"/>
                    <a:pt x="834" y="314"/>
                  </a:cubicBezTo>
                  <a:cubicBezTo>
                    <a:pt x="929" y="266"/>
                    <a:pt x="929" y="147"/>
                    <a:pt x="857" y="75"/>
                  </a:cubicBezTo>
                  <a:cubicBezTo>
                    <a:pt x="832" y="24"/>
                    <a:pt x="786" y="1"/>
                    <a:pt x="738"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20" name="Google Shape;13920;p27"/>
            <p:cNvSpPr/>
            <p:nvPr/>
          </p:nvSpPr>
          <p:spPr>
            <a:xfrm>
              <a:off x="4884263" y="1969958"/>
              <a:ext cx="28600" cy="47075"/>
            </a:xfrm>
            <a:custGeom>
              <a:avLst/>
              <a:gdLst/>
              <a:ahLst/>
              <a:cxnLst/>
              <a:rect l="l" t="t" r="r" b="b"/>
              <a:pathLst>
                <a:path w="1144" h="1883" extrusionOk="0">
                  <a:moveTo>
                    <a:pt x="524" y="324"/>
                  </a:moveTo>
                  <a:cubicBezTo>
                    <a:pt x="547" y="324"/>
                    <a:pt x="571" y="328"/>
                    <a:pt x="596" y="335"/>
                  </a:cubicBezTo>
                  <a:cubicBezTo>
                    <a:pt x="691" y="335"/>
                    <a:pt x="786" y="454"/>
                    <a:pt x="786" y="573"/>
                  </a:cubicBezTo>
                  <a:lnTo>
                    <a:pt x="786" y="1216"/>
                  </a:lnTo>
                  <a:cubicBezTo>
                    <a:pt x="786" y="1335"/>
                    <a:pt x="715" y="1454"/>
                    <a:pt x="596" y="1454"/>
                  </a:cubicBezTo>
                  <a:cubicBezTo>
                    <a:pt x="429" y="1454"/>
                    <a:pt x="310" y="1359"/>
                    <a:pt x="310" y="1216"/>
                  </a:cubicBezTo>
                  <a:lnTo>
                    <a:pt x="310" y="573"/>
                  </a:lnTo>
                  <a:cubicBezTo>
                    <a:pt x="310" y="432"/>
                    <a:pt x="396" y="324"/>
                    <a:pt x="524" y="324"/>
                  </a:cubicBezTo>
                  <a:close/>
                  <a:moveTo>
                    <a:pt x="566" y="0"/>
                  </a:moveTo>
                  <a:cubicBezTo>
                    <a:pt x="552" y="0"/>
                    <a:pt x="538" y="1"/>
                    <a:pt x="524" y="2"/>
                  </a:cubicBezTo>
                  <a:cubicBezTo>
                    <a:pt x="215" y="25"/>
                    <a:pt x="0" y="264"/>
                    <a:pt x="0" y="597"/>
                  </a:cubicBezTo>
                  <a:lnTo>
                    <a:pt x="0" y="1288"/>
                  </a:lnTo>
                  <a:cubicBezTo>
                    <a:pt x="0" y="1573"/>
                    <a:pt x="215" y="1835"/>
                    <a:pt x="524" y="1883"/>
                  </a:cubicBezTo>
                  <a:cubicBezTo>
                    <a:pt x="882" y="1883"/>
                    <a:pt x="1144" y="1573"/>
                    <a:pt x="1144" y="1216"/>
                  </a:cubicBezTo>
                  <a:lnTo>
                    <a:pt x="1144" y="597"/>
                  </a:lnTo>
                  <a:cubicBezTo>
                    <a:pt x="1144" y="255"/>
                    <a:pt x="881" y="0"/>
                    <a:pt x="566"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21" name="Google Shape;13921;p27"/>
            <p:cNvSpPr/>
            <p:nvPr/>
          </p:nvSpPr>
          <p:spPr>
            <a:xfrm>
              <a:off x="4928913" y="1968908"/>
              <a:ext cx="24425" cy="46350"/>
            </a:xfrm>
            <a:custGeom>
              <a:avLst/>
              <a:gdLst/>
              <a:ahLst/>
              <a:cxnLst/>
              <a:rect l="l" t="t" r="r" b="b"/>
              <a:pathLst>
                <a:path w="977" h="1854" extrusionOk="0">
                  <a:moveTo>
                    <a:pt x="779" y="1"/>
                  </a:moveTo>
                  <a:cubicBezTo>
                    <a:pt x="713" y="1"/>
                    <a:pt x="654" y="40"/>
                    <a:pt x="620" y="91"/>
                  </a:cubicBezTo>
                  <a:lnTo>
                    <a:pt x="1" y="1592"/>
                  </a:lnTo>
                  <a:cubicBezTo>
                    <a:pt x="1" y="1711"/>
                    <a:pt x="48" y="1830"/>
                    <a:pt x="96" y="1853"/>
                  </a:cubicBezTo>
                  <a:lnTo>
                    <a:pt x="167" y="1853"/>
                  </a:lnTo>
                  <a:cubicBezTo>
                    <a:pt x="239" y="1853"/>
                    <a:pt x="286" y="1830"/>
                    <a:pt x="310" y="1734"/>
                  </a:cubicBezTo>
                  <a:lnTo>
                    <a:pt x="953" y="258"/>
                  </a:lnTo>
                  <a:cubicBezTo>
                    <a:pt x="977" y="163"/>
                    <a:pt x="953" y="67"/>
                    <a:pt x="858" y="20"/>
                  </a:cubicBezTo>
                  <a:cubicBezTo>
                    <a:pt x="831" y="6"/>
                    <a:pt x="805" y="1"/>
                    <a:pt x="779"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22" name="Google Shape;13922;p27"/>
            <p:cNvSpPr/>
            <p:nvPr/>
          </p:nvSpPr>
          <p:spPr>
            <a:xfrm>
              <a:off x="4923563" y="1972958"/>
              <a:ext cx="10150" cy="10150"/>
            </a:xfrm>
            <a:custGeom>
              <a:avLst/>
              <a:gdLst/>
              <a:ahLst/>
              <a:cxnLst/>
              <a:rect l="l" t="t" r="r" b="b"/>
              <a:pathLst>
                <a:path w="406" h="406" extrusionOk="0">
                  <a:moveTo>
                    <a:pt x="215" y="1"/>
                  </a:moveTo>
                  <a:cubicBezTo>
                    <a:pt x="95" y="1"/>
                    <a:pt x="0" y="96"/>
                    <a:pt x="0" y="215"/>
                  </a:cubicBezTo>
                  <a:cubicBezTo>
                    <a:pt x="0" y="310"/>
                    <a:pt x="95" y="405"/>
                    <a:pt x="215" y="405"/>
                  </a:cubicBezTo>
                  <a:cubicBezTo>
                    <a:pt x="310" y="405"/>
                    <a:pt x="405" y="310"/>
                    <a:pt x="405" y="215"/>
                  </a:cubicBezTo>
                  <a:cubicBezTo>
                    <a:pt x="405" y="96"/>
                    <a:pt x="310" y="1"/>
                    <a:pt x="215"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23" name="Google Shape;13923;p27"/>
            <p:cNvSpPr/>
            <p:nvPr/>
          </p:nvSpPr>
          <p:spPr>
            <a:xfrm>
              <a:off x="4948563" y="2001533"/>
              <a:ext cx="10750" cy="10750"/>
            </a:xfrm>
            <a:custGeom>
              <a:avLst/>
              <a:gdLst/>
              <a:ahLst/>
              <a:cxnLst/>
              <a:rect l="l" t="t" r="r" b="b"/>
              <a:pathLst>
                <a:path w="430" h="430" extrusionOk="0">
                  <a:moveTo>
                    <a:pt x="215" y="1"/>
                  </a:moveTo>
                  <a:cubicBezTo>
                    <a:pt x="96" y="1"/>
                    <a:pt x="0" y="96"/>
                    <a:pt x="0" y="215"/>
                  </a:cubicBezTo>
                  <a:cubicBezTo>
                    <a:pt x="0" y="334"/>
                    <a:pt x="96" y="429"/>
                    <a:pt x="215" y="429"/>
                  </a:cubicBezTo>
                  <a:cubicBezTo>
                    <a:pt x="334" y="429"/>
                    <a:pt x="429" y="334"/>
                    <a:pt x="429" y="215"/>
                  </a:cubicBezTo>
                  <a:cubicBezTo>
                    <a:pt x="429" y="96"/>
                    <a:pt x="334" y="1"/>
                    <a:pt x="215"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24" name="Google Shape;13924;p27"/>
            <p:cNvSpPr/>
            <p:nvPr/>
          </p:nvSpPr>
          <p:spPr>
            <a:xfrm>
              <a:off x="4739588" y="1930683"/>
              <a:ext cx="57775" cy="57775"/>
            </a:xfrm>
            <a:custGeom>
              <a:avLst/>
              <a:gdLst/>
              <a:ahLst/>
              <a:cxnLst/>
              <a:rect l="l" t="t" r="r" b="b"/>
              <a:pathLst>
                <a:path w="2311" h="2311" extrusionOk="0">
                  <a:moveTo>
                    <a:pt x="1167" y="358"/>
                  </a:moveTo>
                  <a:cubicBezTo>
                    <a:pt x="1620" y="358"/>
                    <a:pt x="1977" y="715"/>
                    <a:pt x="1977" y="1144"/>
                  </a:cubicBezTo>
                  <a:cubicBezTo>
                    <a:pt x="1977" y="1596"/>
                    <a:pt x="1620" y="1954"/>
                    <a:pt x="1167" y="1954"/>
                  </a:cubicBezTo>
                  <a:cubicBezTo>
                    <a:pt x="715" y="1954"/>
                    <a:pt x="358" y="1596"/>
                    <a:pt x="358" y="1144"/>
                  </a:cubicBezTo>
                  <a:cubicBezTo>
                    <a:pt x="358" y="715"/>
                    <a:pt x="715" y="358"/>
                    <a:pt x="1167" y="358"/>
                  </a:cubicBezTo>
                  <a:close/>
                  <a:moveTo>
                    <a:pt x="1167" y="1"/>
                  </a:moveTo>
                  <a:cubicBezTo>
                    <a:pt x="524" y="1"/>
                    <a:pt x="1" y="501"/>
                    <a:pt x="1" y="1144"/>
                  </a:cubicBezTo>
                  <a:cubicBezTo>
                    <a:pt x="24" y="1811"/>
                    <a:pt x="548" y="2311"/>
                    <a:pt x="1167" y="2311"/>
                  </a:cubicBezTo>
                  <a:cubicBezTo>
                    <a:pt x="1787" y="2311"/>
                    <a:pt x="2311" y="1811"/>
                    <a:pt x="2311" y="1144"/>
                  </a:cubicBezTo>
                  <a:cubicBezTo>
                    <a:pt x="2311" y="501"/>
                    <a:pt x="1810" y="1"/>
                    <a:pt x="1167"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25" name="Google Shape;13925;p27"/>
            <p:cNvSpPr/>
            <p:nvPr/>
          </p:nvSpPr>
          <p:spPr>
            <a:xfrm>
              <a:off x="4718163" y="1997383"/>
              <a:ext cx="106575" cy="229925"/>
            </a:xfrm>
            <a:custGeom>
              <a:avLst/>
              <a:gdLst/>
              <a:ahLst/>
              <a:cxnLst/>
              <a:rect l="l" t="t" r="r" b="b"/>
              <a:pathLst>
                <a:path w="4263" h="9197" extrusionOk="0">
                  <a:moveTo>
                    <a:pt x="3025" y="5954"/>
                  </a:moveTo>
                  <a:lnTo>
                    <a:pt x="3025" y="8430"/>
                  </a:lnTo>
                  <a:cubicBezTo>
                    <a:pt x="3025" y="8645"/>
                    <a:pt x="2882" y="8811"/>
                    <a:pt x="2715" y="8835"/>
                  </a:cubicBezTo>
                  <a:cubicBezTo>
                    <a:pt x="2677" y="8845"/>
                    <a:pt x="2640" y="8849"/>
                    <a:pt x="2605" y="8849"/>
                  </a:cubicBezTo>
                  <a:cubicBezTo>
                    <a:pt x="2370" y="8849"/>
                    <a:pt x="2191" y="8658"/>
                    <a:pt x="2191" y="8430"/>
                  </a:cubicBezTo>
                  <a:lnTo>
                    <a:pt x="2191" y="5954"/>
                  </a:lnTo>
                  <a:close/>
                  <a:moveTo>
                    <a:pt x="1882" y="5977"/>
                  </a:moveTo>
                  <a:lnTo>
                    <a:pt x="1882" y="8454"/>
                  </a:lnTo>
                  <a:cubicBezTo>
                    <a:pt x="1882" y="8680"/>
                    <a:pt x="1689" y="8885"/>
                    <a:pt x="1425" y="8885"/>
                  </a:cubicBezTo>
                  <a:cubicBezTo>
                    <a:pt x="1411" y="8885"/>
                    <a:pt x="1396" y="8884"/>
                    <a:pt x="1381" y="8883"/>
                  </a:cubicBezTo>
                  <a:cubicBezTo>
                    <a:pt x="1191" y="8835"/>
                    <a:pt x="1048" y="8668"/>
                    <a:pt x="1048" y="8454"/>
                  </a:cubicBezTo>
                  <a:lnTo>
                    <a:pt x="1048" y="5977"/>
                  </a:lnTo>
                  <a:close/>
                  <a:moveTo>
                    <a:pt x="2001" y="0"/>
                  </a:moveTo>
                  <a:cubicBezTo>
                    <a:pt x="1596" y="0"/>
                    <a:pt x="1215" y="119"/>
                    <a:pt x="858" y="310"/>
                  </a:cubicBezTo>
                  <a:cubicBezTo>
                    <a:pt x="762" y="357"/>
                    <a:pt x="738" y="453"/>
                    <a:pt x="810" y="548"/>
                  </a:cubicBezTo>
                  <a:cubicBezTo>
                    <a:pt x="844" y="599"/>
                    <a:pt x="916" y="638"/>
                    <a:pt x="989" y="638"/>
                  </a:cubicBezTo>
                  <a:cubicBezTo>
                    <a:pt x="1017" y="638"/>
                    <a:pt x="1045" y="633"/>
                    <a:pt x="1072" y="619"/>
                  </a:cubicBezTo>
                  <a:cubicBezTo>
                    <a:pt x="1358" y="453"/>
                    <a:pt x="1667" y="357"/>
                    <a:pt x="2024" y="357"/>
                  </a:cubicBezTo>
                  <a:lnTo>
                    <a:pt x="2048" y="357"/>
                  </a:lnTo>
                  <a:cubicBezTo>
                    <a:pt x="3025" y="357"/>
                    <a:pt x="3834" y="1167"/>
                    <a:pt x="3834" y="2143"/>
                  </a:cubicBezTo>
                  <a:lnTo>
                    <a:pt x="3834" y="3763"/>
                  </a:lnTo>
                  <a:lnTo>
                    <a:pt x="3834" y="3787"/>
                  </a:lnTo>
                  <a:cubicBezTo>
                    <a:pt x="3834" y="3906"/>
                    <a:pt x="3715" y="3953"/>
                    <a:pt x="3620" y="3953"/>
                  </a:cubicBezTo>
                  <a:cubicBezTo>
                    <a:pt x="3477" y="3953"/>
                    <a:pt x="3430" y="3834"/>
                    <a:pt x="3430" y="3715"/>
                  </a:cubicBezTo>
                  <a:lnTo>
                    <a:pt x="3430" y="2048"/>
                  </a:lnTo>
                  <a:cubicBezTo>
                    <a:pt x="3430" y="1977"/>
                    <a:pt x="3358" y="1905"/>
                    <a:pt x="3310" y="1881"/>
                  </a:cubicBezTo>
                  <a:cubicBezTo>
                    <a:pt x="3295" y="1878"/>
                    <a:pt x="3280" y="1877"/>
                    <a:pt x="3266" y="1877"/>
                  </a:cubicBezTo>
                  <a:cubicBezTo>
                    <a:pt x="3168" y="1877"/>
                    <a:pt x="3096" y="1944"/>
                    <a:pt x="3096" y="2048"/>
                  </a:cubicBezTo>
                  <a:lnTo>
                    <a:pt x="3096" y="3763"/>
                  </a:lnTo>
                  <a:cubicBezTo>
                    <a:pt x="3096" y="4001"/>
                    <a:pt x="3263" y="4239"/>
                    <a:pt x="3477" y="4287"/>
                  </a:cubicBezTo>
                  <a:lnTo>
                    <a:pt x="3668" y="5596"/>
                  </a:lnTo>
                  <a:lnTo>
                    <a:pt x="3668" y="5620"/>
                  </a:lnTo>
                  <a:lnTo>
                    <a:pt x="500" y="5620"/>
                  </a:lnTo>
                  <a:lnTo>
                    <a:pt x="500" y="5596"/>
                  </a:lnTo>
                  <a:lnTo>
                    <a:pt x="691" y="4287"/>
                  </a:lnTo>
                  <a:cubicBezTo>
                    <a:pt x="929" y="4239"/>
                    <a:pt x="1096" y="4025"/>
                    <a:pt x="1096" y="3763"/>
                  </a:cubicBezTo>
                  <a:lnTo>
                    <a:pt x="1096" y="2048"/>
                  </a:lnTo>
                  <a:cubicBezTo>
                    <a:pt x="1096" y="1977"/>
                    <a:pt x="1048" y="1905"/>
                    <a:pt x="953" y="1881"/>
                  </a:cubicBezTo>
                  <a:cubicBezTo>
                    <a:pt x="937" y="1878"/>
                    <a:pt x="922" y="1877"/>
                    <a:pt x="908" y="1877"/>
                  </a:cubicBezTo>
                  <a:cubicBezTo>
                    <a:pt x="811" y="1877"/>
                    <a:pt x="738" y="1944"/>
                    <a:pt x="738" y="2048"/>
                  </a:cubicBezTo>
                  <a:lnTo>
                    <a:pt x="738" y="3787"/>
                  </a:lnTo>
                  <a:cubicBezTo>
                    <a:pt x="738" y="3906"/>
                    <a:pt x="643" y="4001"/>
                    <a:pt x="524" y="4001"/>
                  </a:cubicBezTo>
                  <a:cubicBezTo>
                    <a:pt x="405" y="4001"/>
                    <a:pt x="334" y="3906"/>
                    <a:pt x="334" y="3787"/>
                  </a:cubicBezTo>
                  <a:lnTo>
                    <a:pt x="334" y="2167"/>
                  </a:lnTo>
                  <a:cubicBezTo>
                    <a:pt x="334" y="1810"/>
                    <a:pt x="453" y="1453"/>
                    <a:pt x="643" y="1143"/>
                  </a:cubicBezTo>
                  <a:cubicBezTo>
                    <a:pt x="715" y="1048"/>
                    <a:pt x="691" y="953"/>
                    <a:pt x="619" y="905"/>
                  </a:cubicBezTo>
                  <a:cubicBezTo>
                    <a:pt x="579" y="875"/>
                    <a:pt x="544" y="862"/>
                    <a:pt x="510" y="862"/>
                  </a:cubicBezTo>
                  <a:cubicBezTo>
                    <a:pt x="464" y="862"/>
                    <a:pt x="423" y="887"/>
                    <a:pt x="381" y="929"/>
                  </a:cubicBezTo>
                  <a:cubicBezTo>
                    <a:pt x="119" y="1286"/>
                    <a:pt x="0" y="1691"/>
                    <a:pt x="0" y="2143"/>
                  </a:cubicBezTo>
                  <a:lnTo>
                    <a:pt x="0" y="3763"/>
                  </a:lnTo>
                  <a:cubicBezTo>
                    <a:pt x="0" y="3953"/>
                    <a:pt x="119" y="4144"/>
                    <a:pt x="286" y="4239"/>
                  </a:cubicBezTo>
                  <a:cubicBezTo>
                    <a:pt x="334" y="4239"/>
                    <a:pt x="334" y="4263"/>
                    <a:pt x="357" y="4263"/>
                  </a:cubicBezTo>
                  <a:lnTo>
                    <a:pt x="167" y="5573"/>
                  </a:lnTo>
                  <a:cubicBezTo>
                    <a:pt x="167" y="5692"/>
                    <a:pt x="215" y="5763"/>
                    <a:pt x="262" y="5858"/>
                  </a:cubicBezTo>
                  <a:cubicBezTo>
                    <a:pt x="334" y="5954"/>
                    <a:pt x="453" y="5977"/>
                    <a:pt x="524" y="5977"/>
                  </a:cubicBezTo>
                  <a:lnTo>
                    <a:pt x="762" y="5977"/>
                  </a:lnTo>
                  <a:lnTo>
                    <a:pt x="762" y="8430"/>
                  </a:lnTo>
                  <a:cubicBezTo>
                    <a:pt x="762" y="8811"/>
                    <a:pt x="1048" y="9145"/>
                    <a:pt x="1429" y="9192"/>
                  </a:cubicBezTo>
                  <a:cubicBezTo>
                    <a:pt x="1452" y="9194"/>
                    <a:pt x="1474" y="9195"/>
                    <a:pt x="1496" y="9195"/>
                  </a:cubicBezTo>
                  <a:cubicBezTo>
                    <a:pt x="1735" y="9195"/>
                    <a:pt x="1967" y="9083"/>
                    <a:pt x="2120" y="8930"/>
                  </a:cubicBezTo>
                  <a:cubicBezTo>
                    <a:pt x="2245" y="9119"/>
                    <a:pt x="2463" y="9197"/>
                    <a:pt x="2691" y="9197"/>
                  </a:cubicBezTo>
                  <a:cubicBezTo>
                    <a:pt x="2723" y="9197"/>
                    <a:pt x="2755" y="9195"/>
                    <a:pt x="2787" y="9192"/>
                  </a:cubicBezTo>
                  <a:cubicBezTo>
                    <a:pt x="3191" y="9145"/>
                    <a:pt x="3453" y="8811"/>
                    <a:pt x="3453" y="8430"/>
                  </a:cubicBezTo>
                  <a:lnTo>
                    <a:pt x="3453" y="5977"/>
                  </a:lnTo>
                  <a:lnTo>
                    <a:pt x="3691" y="5977"/>
                  </a:lnTo>
                  <a:cubicBezTo>
                    <a:pt x="3787" y="5977"/>
                    <a:pt x="3834" y="5954"/>
                    <a:pt x="3930" y="5930"/>
                  </a:cubicBezTo>
                  <a:cubicBezTo>
                    <a:pt x="4049" y="5835"/>
                    <a:pt x="4096" y="5715"/>
                    <a:pt x="4072" y="5573"/>
                  </a:cubicBezTo>
                  <a:lnTo>
                    <a:pt x="3906" y="4263"/>
                  </a:lnTo>
                  <a:lnTo>
                    <a:pt x="3930" y="4263"/>
                  </a:lnTo>
                  <a:cubicBezTo>
                    <a:pt x="4025" y="4239"/>
                    <a:pt x="4072" y="4168"/>
                    <a:pt x="4144" y="4072"/>
                  </a:cubicBezTo>
                  <a:cubicBezTo>
                    <a:pt x="4192" y="4001"/>
                    <a:pt x="4263" y="3882"/>
                    <a:pt x="4263" y="3763"/>
                  </a:cubicBezTo>
                  <a:lnTo>
                    <a:pt x="4263" y="2143"/>
                  </a:lnTo>
                  <a:cubicBezTo>
                    <a:pt x="4168" y="953"/>
                    <a:pt x="3215" y="0"/>
                    <a:pt x="2048"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grpSp>
        <p:nvGrpSpPr>
          <p:cNvPr id="13926" name="Google Shape;13926;p27"/>
          <p:cNvGrpSpPr/>
          <p:nvPr/>
        </p:nvGrpSpPr>
        <p:grpSpPr>
          <a:xfrm>
            <a:off x="7355346" y="2354257"/>
            <a:ext cx="474692" cy="473736"/>
            <a:chOff x="5170638" y="1929508"/>
            <a:chExt cx="297700" cy="297100"/>
          </a:xfrm>
        </p:grpSpPr>
        <p:sp>
          <p:nvSpPr>
            <p:cNvPr id="13927" name="Google Shape;13927;p27"/>
            <p:cNvSpPr/>
            <p:nvPr/>
          </p:nvSpPr>
          <p:spPr>
            <a:xfrm>
              <a:off x="5170638" y="1929508"/>
              <a:ext cx="297700" cy="297100"/>
            </a:xfrm>
            <a:custGeom>
              <a:avLst/>
              <a:gdLst/>
              <a:ahLst/>
              <a:cxnLst/>
              <a:rect l="l" t="t" r="r" b="b"/>
              <a:pathLst>
                <a:path w="11908" h="11884" extrusionOk="0">
                  <a:moveTo>
                    <a:pt x="5644" y="1548"/>
                  </a:moveTo>
                  <a:lnTo>
                    <a:pt x="5644" y="2429"/>
                  </a:lnTo>
                  <a:cubicBezTo>
                    <a:pt x="4763" y="2453"/>
                    <a:pt x="3930" y="2834"/>
                    <a:pt x="3263" y="3501"/>
                  </a:cubicBezTo>
                  <a:cubicBezTo>
                    <a:pt x="2620" y="4168"/>
                    <a:pt x="2263" y="5025"/>
                    <a:pt x="2263" y="6001"/>
                  </a:cubicBezTo>
                  <a:cubicBezTo>
                    <a:pt x="2263" y="7811"/>
                    <a:pt x="3691" y="9335"/>
                    <a:pt x="5478" y="9502"/>
                  </a:cubicBezTo>
                  <a:cubicBezTo>
                    <a:pt x="5568" y="9508"/>
                    <a:pt x="5657" y="9511"/>
                    <a:pt x="5747" y="9511"/>
                  </a:cubicBezTo>
                  <a:cubicBezTo>
                    <a:pt x="6038" y="9511"/>
                    <a:pt x="6330" y="9480"/>
                    <a:pt x="6621" y="9407"/>
                  </a:cubicBezTo>
                  <a:cubicBezTo>
                    <a:pt x="6954" y="9335"/>
                    <a:pt x="7264" y="9216"/>
                    <a:pt x="7549" y="9050"/>
                  </a:cubicBezTo>
                  <a:cubicBezTo>
                    <a:pt x="7764" y="8931"/>
                    <a:pt x="7978" y="8788"/>
                    <a:pt x="8145" y="8645"/>
                  </a:cubicBezTo>
                  <a:cubicBezTo>
                    <a:pt x="8192" y="8645"/>
                    <a:pt x="8335" y="8454"/>
                    <a:pt x="8335" y="8454"/>
                  </a:cubicBezTo>
                  <a:cubicBezTo>
                    <a:pt x="8383" y="8502"/>
                    <a:pt x="9074" y="9002"/>
                    <a:pt x="9074" y="9026"/>
                  </a:cubicBezTo>
                  <a:cubicBezTo>
                    <a:pt x="8859" y="9264"/>
                    <a:pt x="8621" y="9455"/>
                    <a:pt x="8359" y="9621"/>
                  </a:cubicBezTo>
                  <a:cubicBezTo>
                    <a:pt x="8097" y="9812"/>
                    <a:pt x="7859" y="9931"/>
                    <a:pt x="7549" y="10050"/>
                  </a:cubicBezTo>
                  <a:cubicBezTo>
                    <a:pt x="7030" y="10261"/>
                    <a:pt x="6464" y="10380"/>
                    <a:pt x="5889" y="10380"/>
                  </a:cubicBezTo>
                  <a:cubicBezTo>
                    <a:pt x="5752" y="10380"/>
                    <a:pt x="5615" y="10373"/>
                    <a:pt x="5478" y="10359"/>
                  </a:cubicBezTo>
                  <a:cubicBezTo>
                    <a:pt x="4430" y="10288"/>
                    <a:pt x="3453" y="9812"/>
                    <a:pt x="2715" y="9050"/>
                  </a:cubicBezTo>
                  <a:cubicBezTo>
                    <a:pt x="2477" y="8788"/>
                    <a:pt x="2239" y="8526"/>
                    <a:pt x="2048" y="8216"/>
                  </a:cubicBezTo>
                  <a:cubicBezTo>
                    <a:pt x="1596" y="7478"/>
                    <a:pt x="1381" y="6597"/>
                    <a:pt x="1453" y="5692"/>
                  </a:cubicBezTo>
                  <a:cubicBezTo>
                    <a:pt x="1524" y="5049"/>
                    <a:pt x="1691" y="4382"/>
                    <a:pt x="2024" y="3810"/>
                  </a:cubicBezTo>
                  <a:cubicBezTo>
                    <a:pt x="2405" y="3120"/>
                    <a:pt x="3001" y="2525"/>
                    <a:pt x="3644" y="2143"/>
                  </a:cubicBezTo>
                  <a:cubicBezTo>
                    <a:pt x="4049" y="1953"/>
                    <a:pt x="4430" y="1786"/>
                    <a:pt x="4835" y="1667"/>
                  </a:cubicBezTo>
                  <a:cubicBezTo>
                    <a:pt x="4906" y="1667"/>
                    <a:pt x="5644" y="1548"/>
                    <a:pt x="5644" y="1548"/>
                  </a:cubicBezTo>
                  <a:close/>
                  <a:moveTo>
                    <a:pt x="5882" y="0"/>
                  </a:moveTo>
                  <a:cubicBezTo>
                    <a:pt x="4311" y="24"/>
                    <a:pt x="2858" y="667"/>
                    <a:pt x="1715" y="1762"/>
                  </a:cubicBezTo>
                  <a:cubicBezTo>
                    <a:pt x="619" y="2906"/>
                    <a:pt x="0" y="4358"/>
                    <a:pt x="0" y="5930"/>
                  </a:cubicBezTo>
                  <a:cubicBezTo>
                    <a:pt x="0" y="7502"/>
                    <a:pt x="619" y="9002"/>
                    <a:pt x="1762" y="10121"/>
                  </a:cubicBezTo>
                  <a:cubicBezTo>
                    <a:pt x="2882" y="11264"/>
                    <a:pt x="4382" y="11884"/>
                    <a:pt x="5954" y="11884"/>
                  </a:cubicBezTo>
                  <a:cubicBezTo>
                    <a:pt x="7168" y="11884"/>
                    <a:pt x="8359" y="11503"/>
                    <a:pt x="9383" y="10812"/>
                  </a:cubicBezTo>
                  <a:cubicBezTo>
                    <a:pt x="10360" y="10121"/>
                    <a:pt x="11098" y="9145"/>
                    <a:pt x="11526" y="8002"/>
                  </a:cubicBezTo>
                  <a:lnTo>
                    <a:pt x="11526" y="7883"/>
                  </a:lnTo>
                  <a:cubicBezTo>
                    <a:pt x="11484" y="7820"/>
                    <a:pt x="11423" y="7789"/>
                    <a:pt x="11365" y="7789"/>
                  </a:cubicBezTo>
                  <a:cubicBezTo>
                    <a:pt x="11291" y="7789"/>
                    <a:pt x="11220" y="7837"/>
                    <a:pt x="11193" y="7930"/>
                  </a:cubicBezTo>
                  <a:cubicBezTo>
                    <a:pt x="10812" y="8954"/>
                    <a:pt x="10098" y="9859"/>
                    <a:pt x="9169" y="10502"/>
                  </a:cubicBezTo>
                  <a:cubicBezTo>
                    <a:pt x="8216" y="11169"/>
                    <a:pt x="7121" y="11526"/>
                    <a:pt x="5954" y="11526"/>
                  </a:cubicBezTo>
                  <a:cubicBezTo>
                    <a:pt x="4454" y="11526"/>
                    <a:pt x="3072" y="10931"/>
                    <a:pt x="2001" y="9883"/>
                  </a:cubicBezTo>
                  <a:cubicBezTo>
                    <a:pt x="929" y="8812"/>
                    <a:pt x="357" y="7406"/>
                    <a:pt x="357" y="5930"/>
                  </a:cubicBezTo>
                  <a:cubicBezTo>
                    <a:pt x="357" y="3334"/>
                    <a:pt x="2263" y="977"/>
                    <a:pt x="4763" y="453"/>
                  </a:cubicBezTo>
                  <a:cubicBezTo>
                    <a:pt x="5097" y="381"/>
                    <a:pt x="5406" y="334"/>
                    <a:pt x="5763" y="334"/>
                  </a:cubicBezTo>
                  <a:lnTo>
                    <a:pt x="5763" y="1167"/>
                  </a:lnTo>
                  <a:cubicBezTo>
                    <a:pt x="5335" y="1191"/>
                    <a:pt x="4858" y="1262"/>
                    <a:pt x="4430" y="1405"/>
                  </a:cubicBezTo>
                  <a:cubicBezTo>
                    <a:pt x="4096" y="1524"/>
                    <a:pt x="3787" y="1667"/>
                    <a:pt x="3477" y="1858"/>
                  </a:cubicBezTo>
                  <a:cubicBezTo>
                    <a:pt x="3144" y="2048"/>
                    <a:pt x="2882" y="2263"/>
                    <a:pt x="2596" y="2525"/>
                  </a:cubicBezTo>
                  <a:cubicBezTo>
                    <a:pt x="1810" y="3287"/>
                    <a:pt x="1334" y="4263"/>
                    <a:pt x="1215" y="5335"/>
                  </a:cubicBezTo>
                  <a:cubicBezTo>
                    <a:pt x="1191" y="5597"/>
                    <a:pt x="1191" y="5882"/>
                    <a:pt x="1191" y="6097"/>
                  </a:cubicBezTo>
                  <a:cubicBezTo>
                    <a:pt x="1215" y="6621"/>
                    <a:pt x="1310" y="7121"/>
                    <a:pt x="1477" y="7621"/>
                  </a:cubicBezTo>
                  <a:cubicBezTo>
                    <a:pt x="1667" y="8097"/>
                    <a:pt x="1929" y="8550"/>
                    <a:pt x="2239" y="8931"/>
                  </a:cubicBezTo>
                  <a:cubicBezTo>
                    <a:pt x="3134" y="10059"/>
                    <a:pt x="4541" y="10689"/>
                    <a:pt x="5974" y="10689"/>
                  </a:cubicBezTo>
                  <a:cubicBezTo>
                    <a:pt x="6447" y="10689"/>
                    <a:pt x="6922" y="10620"/>
                    <a:pt x="7383" y="10479"/>
                  </a:cubicBezTo>
                  <a:cubicBezTo>
                    <a:pt x="7859" y="10336"/>
                    <a:pt x="8335" y="10097"/>
                    <a:pt x="8740" y="9788"/>
                  </a:cubicBezTo>
                  <a:cubicBezTo>
                    <a:pt x="9383" y="9359"/>
                    <a:pt x="9883" y="8716"/>
                    <a:pt x="10240" y="8002"/>
                  </a:cubicBezTo>
                  <a:cubicBezTo>
                    <a:pt x="10360" y="7764"/>
                    <a:pt x="10455" y="7502"/>
                    <a:pt x="10526" y="7240"/>
                  </a:cubicBezTo>
                  <a:cubicBezTo>
                    <a:pt x="10574" y="7121"/>
                    <a:pt x="10598" y="6978"/>
                    <a:pt x="10621" y="6859"/>
                  </a:cubicBezTo>
                  <a:cubicBezTo>
                    <a:pt x="10645" y="6740"/>
                    <a:pt x="10717" y="6144"/>
                    <a:pt x="10717" y="6144"/>
                  </a:cubicBezTo>
                  <a:lnTo>
                    <a:pt x="11550" y="6144"/>
                  </a:lnTo>
                  <a:cubicBezTo>
                    <a:pt x="11550" y="6502"/>
                    <a:pt x="11479" y="6859"/>
                    <a:pt x="11407" y="7216"/>
                  </a:cubicBezTo>
                  <a:cubicBezTo>
                    <a:pt x="11407" y="7240"/>
                    <a:pt x="11407" y="7287"/>
                    <a:pt x="11431" y="7335"/>
                  </a:cubicBezTo>
                  <a:cubicBezTo>
                    <a:pt x="11474" y="7378"/>
                    <a:pt x="11523" y="7396"/>
                    <a:pt x="11571" y="7396"/>
                  </a:cubicBezTo>
                  <a:cubicBezTo>
                    <a:pt x="11655" y="7396"/>
                    <a:pt x="11734" y="7340"/>
                    <a:pt x="11765" y="7264"/>
                  </a:cubicBezTo>
                  <a:cubicBezTo>
                    <a:pt x="11836" y="6883"/>
                    <a:pt x="11907" y="6454"/>
                    <a:pt x="11907" y="6049"/>
                  </a:cubicBezTo>
                  <a:cubicBezTo>
                    <a:pt x="11812" y="6001"/>
                    <a:pt x="11788" y="5930"/>
                    <a:pt x="11765" y="5882"/>
                  </a:cubicBezTo>
                  <a:cubicBezTo>
                    <a:pt x="11693" y="5811"/>
                    <a:pt x="11646" y="5811"/>
                    <a:pt x="11574" y="5811"/>
                  </a:cubicBezTo>
                  <a:lnTo>
                    <a:pt x="10526" y="5811"/>
                  </a:lnTo>
                  <a:cubicBezTo>
                    <a:pt x="10407" y="5811"/>
                    <a:pt x="10288" y="5930"/>
                    <a:pt x="10288" y="6049"/>
                  </a:cubicBezTo>
                  <a:cubicBezTo>
                    <a:pt x="10288" y="7025"/>
                    <a:pt x="9931" y="7978"/>
                    <a:pt x="9336" y="8740"/>
                  </a:cubicBezTo>
                  <a:lnTo>
                    <a:pt x="8526" y="8145"/>
                  </a:lnTo>
                  <a:cubicBezTo>
                    <a:pt x="8493" y="8112"/>
                    <a:pt x="8439" y="8094"/>
                    <a:pt x="8384" y="8094"/>
                  </a:cubicBezTo>
                  <a:cubicBezTo>
                    <a:pt x="8320" y="8094"/>
                    <a:pt x="8255" y="8117"/>
                    <a:pt x="8216" y="8169"/>
                  </a:cubicBezTo>
                  <a:cubicBezTo>
                    <a:pt x="7645" y="8764"/>
                    <a:pt x="6859" y="9121"/>
                    <a:pt x="6073" y="9145"/>
                  </a:cubicBezTo>
                  <a:lnTo>
                    <a:pt x="6073" y="8192"/>
                  </a:lnTo>
                  <a:cubicBezTo>
                    <a:pt x="6073" y="8073"/>
                    <a:pt x="5978" y="7954"/>
                    <a:pt x="5835" y="7954"/>
                  </a:cubicBezTo>
                  <a:cubicBezTo>
                    <a:pt x="4906" y="7930"/>
                    <a:pt x="4120" y="7264"/>
                    <a:pt x="3953" y="6382"/>
                  </a:cubicBezTo>
                  <a:cubicBezTo>
                    <a:pt x="3934" y="6304"/>
                    <a:pt x="3865" y="6257"/>
                    <a:pt x="3788" y="6257"/>
                  </a:cubicBezTo>
                  <a:cubicBezTo>
                    <a:pt x="3772" y="6257"/>
                    <a:pt x="3755" y="6259"/>
                    <a:pt x="3739" y="6263"/>
                  </a:cubicBezTo>
                  <a:cubicBezTo>
                    <a:pt x="3644" y="6287"/>
                    <a:pt x="3596" y="6382"/>
                    <a:pt x="3620" y="6478"/>
                  </a:cubicBezTo>
                  <a:cubicBezTo>
                    <a:pt x="3834" y="7478"/>
                    <a:pt x="4692" y="8216"/>
                    <a:pt x="5740" y="8311"/>
                  </a:cubicBezTo>
                  <a:lnTo>
                    <a:pt x="5740" y="9169"/>
                  </a:lnTo>
                  <a:lnTo>
                    <a:pt x="5716" y="9169"/>
                  </a:lnTo>
                  <a:cubicBezTo>
                    <a:pt x="5382" y="9145"/>
                    <a:pt x="5025" y="9073"/>
                    <a:pt x="4715" y="8931"/>
                  </a:cubicBezTo>
                  <a:cubicBezTo>
                    <a:pt x="4049" y="8669"/>
                    <a:pt x="3477" y="8169"/>
                    <a:pt x="3120" y="7549"/>
                  </a:cubicBezTo>
                  <a:cubicBezTo>
                    <a:pt x="2858" y="7073"/>
                    <a:pt x="2715" y="6406"/>
                    <a:pt x="2715" y="5835"/>
                  </a:cubicBezTo>
                  <a:cubicBezTo>
                    <a:pt x="2739" y="5073"/>
                    <a:pt x="3072" y="4287"/>
                    <a:pt x="3596" y="3739"/>
                  </a:cubicBezTo>
                  <a:cubicBezTo>
                    <a:pt x="3739" y="3572"/>
                    <a:pt x="3858" y="3453"/>
                    <a:pt x="4049" y="3334"/>
                  </a:cubicBezTo>
                  <a:cubicBezTo>
                    <a:pt x="4120" y="3287"/>
                    <a:pt x="4263" y="3191"/>
                    <a:pt x="4382" y="3144"/>
                  </a:cubicBezTo>
                  <a:lnTo>
                    <a:pt x="4739" y="3930"/>
                  </a:lnTo>
                  <a:cubicBezTo>
                    <a:pt x="4144" y="4287"/>
                    <a:pt x="3691" y="4930"/>
                    <a:pt x="3596" y="5597"/>
                  </a:cubicBezTo>
                  <a:cubicBezTo>
                    <a:pt x="3596" y="5620"/>
                    <a:pt x="3596" y="5692"/>
                    <a:pt x="3620" y="5716"/>
                  </a:cubicBezTo>
                  <a:cubicBezTo>
                    <a:pt x="3665" y="5761"/>
                    <a:pt x="3720" y="5782"/>
                    <a:pt x="3773" y="5782"/>
                  </a:cubicBezTo>
                  <a:cubicBezTo>
                    <a:pt x="3859" y="5782"/>
                    <a:pt x="3939" y="5724"/>
                    <a:pt x="3953" y="5620"/>
                  </a:cubicBezTo>
                  <a:cubicBezTo>
                    <a:pt x="4049" y="5025"/>
                    <a:pt x="4430" y="4477"/>
                    <a:pt x="5001" y="4192"/>
                  </a:cubicBezTo>
                  <a:cubicBezTo>
                    <a:pt x="5120" y="4144"/>
                    <a:pt x="5144" y="4001"/>
                    <a:pt x="5120" y="3882"/>
                  </a:cubicBezTo>
                  <a:lnTo>
                    <a:pt x="4739" y="2977"/>
                  </a:lnTo>
                  <a:cubicBezTo>
                    <a:pt x="5097" y="2834"/>
                    <a:pt x="5478" y="2739"/>
                    <a:pt x="5882" y="2739"/>
                  </a:cubicBezTo>
                  <a:cubicBezTo>
                    <a:pt x="6001" y="2739"/>
                    <a:pt x="6121" y="2620"/>
                    <a:pt x="6121" y="2501"/>
                  </a:cubicBezTo>
                  <a:lnTo>
                    <a:pt x="6121" y="238"/>
                  </a:lnTo>
                  <a:lnTo>
                    <a:pt x="6121" y="191"/>
                  </a:lnTo>
                  <a:cubicBezTo>
                    <a:pt x="6097" y="72"/>
                    <a:pt x="5978" y="0"/>
                    <a:pt x="5882"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28" name="Google Shape;13928;p27"/>
            <p:cNvSpPr/>
            <p:nvPr/>
          </p:nvSpPr>
          <p:spPr>
            <a:xfrm>
              <a:off x="5333763" y="1994383"/>
              <a:ext cx="33950" cy="53025"/>
            </a:xfrm>
            <a:custGeom>
              <a:avLst/>
              <a:gdLst/>
              <a:ahLst/>
              <a:cxnLst/>
              <a:rect l="l" t="t" r="r" b="b"/>
              <a:pathLst>
                <a:path w="1358" h="2121" extrusionOk="0">
                  <a:moveTo>
                    <a:pt x="191" y="1"/>
                  </a:moveTo>
                  <a:cubicBezTo>
                    <a:pt x="72" y="1"/>
                    <a:pt x="0" y="120"/>
                    <a:pt x="24" y="239"/>
                  </a:cubicBezTo>
                  <a:cubicBezTo>
                    <a:pt x="48" y="311"/>
                    <a:pt x="119" y="358"/>
                    <a:pt x="191" y="358"/>
                  </a:cubicBezTo>
                  <a:lnTo>
                    <a:pt x="882" y="358"/>
                  </a:lnTo>
                  <a:lnTo>
                    <a:pt x="239" y="1882"/>
                  </a:lnTo>
                  <a:cubicBezTo>
                    <a:pt x="191" y="1978"/>
                    <a:pt x="239" y="2025"/>
                    <a:pt x="286" y="2097"/>
                  </a:cubicBezTo>
                  <a:cubicBezTo>
                    <a:pt x="310" y="2120"/>
                    <a:pt x="381" y="2120"/>
                    <a:pt x="405" y="2120"/>
                  </a:cubicBezTo>
                  <a:cubicBezTo>
                    <a:pt x="477" y="2120"/>
                    <a:pt x="548" y="2097"/>
                    <a:pt x="548" y="2025"/>
                  </a:cubicBezTo>
                  <a:lnTo>
                    <a:pt x="1334" y="263"/>
                  </a:lnTo>
                  <a:cubicBezTo>
                    <a:pt x="1358" y="191"/>
                    <a:pt x="1334" y="96"/>
                    <a:pt x="1239" y="25"/>
                  </a:cubicBezTo>
                  <a:cubicBezTo>
                    <a:pt x="1215" y="1"/>
                    <a:pt x="1191" y="1"/>
                    <a:pt x="1143"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29" name="Google Shape;13929;p27"/>
            <p:cNvSpPr/>
            <p:nvPr/>
          </p:nvSpPr>
          <p:spPr>
            <a:xfrm>
              <a:off x="5369488" y="1993808"/>
              <a:ext cx="36325" cy="54800"/>
            </a:xfrm>
            <a:custGeom>
              <a:avLst/>
              <a:gdLst/>
              <a:ahLst/>
              <a:cxnLst/>
              <a:rect l="l" t="t" r="r" b="b"/>
              <a:pathLst>
                <a:path w="1453" h="2192" extrusionOk="0">
                  <a:moveTo>
                    <a:pt x="381" y="0"/>
                  </a:moveTo>
                  <a:cubicBezTo>
                    <a:pt x="357" y="0"/>
                    <a:pt x="310" y="24"/>
                    <a:pt x="310" y="48"/>
                  </a:cubicBezTo>
                  <a:lnTo>
                    <a:pt x="167" y="977"/>
                  </a:lnTo>
                  <a:lnTo>
                    <a:pt x="167" y="1000"/>
                  </a:lnTo>
                  <a:cubicBezTo>
                    <a:pt x="185" y="1127"/>
                    <a:pt x="285" y="1185"/>
                    <a:pt x="363" y="1185"/>
                  </a:cubicBezTo>
                  <a:cubicBezTo>
                    <a:pt x="389" y="1185"/>
                    <a:pt x="412" y="1179"/>
                    <a:pt x="429" y="1167"/>
                  </a:cubicBezTo>
                  <a:cubicBezTo>
                    <a:pt x="524" y="1119"/>
                    <a:pt x="596" y="1096"/>
                    <a:pt x="762" y="1096"/>
                  </a:cubicBezTo>
                  <a:lnTo>
                    <a:pt x="786" y="1096"/>
                  </a:lnTo>
                  <a:cubicBezTo>
                    <a:pt x="977" y="1167"/>
                    <a:pt x="1072" y="1334"/>
                    <a:pt x="1072" y="1477"/>
                  </a:cubicBezTo>
                  <a:cubicBezTo>
                    <a:pt x="1072" y="1691"/>
                    <a:pt x="881" y="1834"/>
                    <a:pt x="715" y="1834"/>
                  </a:cubicBezTo>
                  <a:cubicBezTo>
                    <a:pt x="524" y="1834"/>
                    <a:pt x="381" y="1715"/>
                    <a:pt x="357" y="1548"/>
                  </a:cubicBezTo>
                  <a:lnTo>
                    <a:pt x="357" y="1477"/>
                  </a:lnTo>
                  <a:cubicBezTo>
                    <a:pt x="357" y="1379"/>
                    <a:pt x="269" y="1293"/>
                    <a:pt x="168" y="1293"/>
                  </a:cubicBezTo>
                  <a:cubicBezTo>
                    <a:pt x="120" y="1293"/>
                    <a:pt x="70" y="1312"/>
                    <a:pt x="24" y="1358"/>
                  </a:cubicBezTo>
                  <a:cubicBezTo>
                    <a:pt x="0" y="1358"/>
                    <a:pt x="0" y="1405"/>
                    <a:pt x="0" y="1405"/>
                  </a:cubicBezTo>
                  <a:lnTo>
                    <a:pt x="0" y="1572"/>
                  </a:lnTo>
                  <a:cubicBezTo>
                    <a:pt x="48" y="1929"/>
                    <a:pt x="334" y="2191"/>
                    <a:pt x="715" y="2191"/>
                  </a:cubicBezTo>
                  <a:cubicBezTo>
                    <a:pt x="1096" y="2191"/>
                    <a:pt x="1382" y="1905"/>
                    <a:pt x="1429" y="1453"/>
                  </a:cubicBezTo>
                  <a:cubicBezTo>
                    <a:pt x="1453" y="1119"/>
                    <a:pt x="1262" y="834"/>
                    <a:pt x="905" y="715"/>
                  </a:cubicBezTo>
                  <a:lnTo>
                    <a:pt x="596" y="715"/>
                  </a:lnTo>
                  <a:lnTo>
                    <a:pt x="643" y="357"/>
                  </a:lnTo>
                  <a:lnTo>
                    <a:pt x="1143" y="357"/>
                  </a:lnTo>
                  <a:cubicBezTo>
                    <a:pt x="1262" y="357"/>
                    <a:pt x="1382" y="167"/>
                    <a:pt x="1239" y="24"/>
                  </a:cubicBezTo>
                  <a:cubicBezTo>
                    <a:pt x="1239" y="0"/>
                    <a:pt x="1239" y="0"/>
                    <a:pt x="1215"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30" name="Google Shape;13930;p27"/>
            <p:cNvSpPr/>
            <p:nvPr/>
          </p:nvSpPr>
          <p:spPr>
            <a:xfrm>
              <a:off x="5421288" y="1991808"/>
              <a:ext cx="30975" cy="60950"/>
            </a:xfrm>
            <a:custGeom>
              <a:avLst/>
              <a:gdLst/>
              <a:ahLst/>
              <a:cxnLst/>
              <a:rect l="l" t="t" r="r" b="b"/>
              <a:pathLst>
                <a:path w="1239" h="2438" extrusionOk="0">
                  <a:moveTo>
                    <a:pt x="1073" y="0"/>
                  </a:moveTo>
                  <a:cubicBezTo>
                    <a:pt x="997" y="0"/>
                    <a:pt x="923" y="31"/>
                    <a:pt x="905" y="104"/>
                  </a:cubicBezTo>
                  <a:lnTo>
                    <a:pt x="24" y="2200"/>
                  </a:lnTo>
                  <a:cubicBezTo>
                    <a:pt x="0" y="2271"/>
                    <a:pt x="24" y="2390"/>
                    <a:pt x="119" y="2438"/>
                  </a:cubicBezTo>
                  <a:lnTo>
                    <a:pt x="191" y="2438"/>
                  </a:lnTo>
                  <a:cubicBezTo>
                    <a:pt x="238" y="2438"/>
                    <a:pt x="310" y="2390"/>
                    <a:pt x="357" y="2343"/>
                  </a:cubicBezTo>
                  <a:lnTo>
                    <a:pt x="1215" y="247"/>
                  </a:lnTo>
                  <a:cubicBezTo>
                    <a:pt x="1238" y="152"/>
                    <a:pt x="1215" y="33"/>
                    <a:pt x="1143" y="9"/>
                  </a:cubicBezTo>
                  <a:cubicBezTo>
                    <a:pt x="1121" y="3"/>
                    <a:pt x="1097" y="0"/>
                    <a:pt x="1073"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31" name="Google Shape;13931;p27"/>
            <p:cNvSpPr/>
            <p:nvPr/>
          </p:nvSpPr>
          <p:spPr>
            <a:xfrm>
              <a:off x="5412338" y="1994983"/>
              <a:ext cx="13125" cy="13725"/>
            </a:xfrm>
            <a:custGeom>
              <a:avLst/>
              <a:gdLst/>
              <a:ahLst/>
              <a:cxnLst/>
              <a:rect l="l" t="t" r="r" b="b"/>
              <a:pathLst>
                <a:path w="525" h="549" extrusionOk="0">
                  <a:moveTo>
                    <a:pt x="263" y="1"/>
                  </a:moveTo>
                  <a:cubicBezTo>
                    <a:pt x="120" y="1"/>
                    <a:pt x="1" y="120"/>
                    <a:pt x="1" y="263"/>
                  </a:cubicBezTo>
                  <a:cubicBezTo>
                    <a:pt x="1" y="429"/>
                    <a:pt x="120" y="549"/>
                    <a:pt x="263" y="549"/>
                  </a:cubicBezTo>
                  <a:cubicBezTo>
                    <a:pt x="406" y="549"/>
                    <a:pt x="525" y="429"/>
                    <a:pt x="525" y="263"/>
                  </a:cubicBezTo>
                  <a:cubicBezTo>
                    <a:pt x="525" y="120"/>
                    <a:pt x="406" y="1"/>
                    <a:pt x="263"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32" name="Google Shape;13932;p27"/>
            <p:cNvSpPr/>
            <p:nvPr/>
          </p:nvSpPr>
          <p:spPr>
            <a:xfrm>
              <a:off x="5447463" y="2036058"/>
              <a:ext cx="13125" cy="13125"/>
            </a:xfrm>
            <a:custGeom>
              <a:avLst/>
              <a:gdLst/>
              <a:ahLst/>
              <a:cxnLst/>
              <a:rect l="l" t="t" r="r" b="b"/>
              <a:pathLst>
                <a:path w="525" h="525" extrusionOk="0">
                  <a:moveTo>
                    <a:pt x="263" y="1"/>
                  </a:moveTo>
                  <a:cubicBezTo>
                    <a:pt x="120" y="1"/>
                    <a:pt x="1" y="120"/>
                    <a:pt x="1" y="263"/>
                  </a:cubicBezTo>
                  <a:cubicBezTo>
                    <a:pt x="1" y="406"/>
                    <a:pt x="120" y="525"/>
                    <a:pt x="263" y="525"/>
                  </a:cubicBezTo>
                  <a:cubicBezTo>
                    <a:pt x="406" y="525"/>
                    <a:pt x="525" y="406"/>
                    <a:pt x="525" y="263"/>
                  </a:cubicBezTo>
                  <a:cubicBezTo>
                    <a:pt x="525" y="120"/>
                    <a:pt x="406" y="1"/>
                    <a:pt x="263"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grpSp>
        <p:nvGrpSpPr>
          <p:cNvPr id="13933" name="Google Shape;13933;p27"/>
          <p:cNvGrpSpPr/>
          <p:nvPr/>
        </p:nvGrpSpPr>
        <p:grpSpPr>
          <a:xfrm>
            <a:off x="8365459" y="2356133"/>
            <a:ext cx="474692" cy="471863"/>
            <a:chOff x="5676688" y="1930683"/>
            <a:chExt cx="297700" cy="295925"/>
          </a:xfrm>
        </p:grpSpPr>
        <p:sp>
          <p:nvSpPr>
            <p:cNvPr id="13934" name="Google Shape;13934;p27"/>
            <p:cNvSpPr/>
            <p:nvPr/>
          </p:nvSpPr>
          <p:spPr>
            <a:xfrm>
              <a:off x="5776113" y="2057508"/>
              <a:ext cx="86350" cy="8950"/>
            </a:xfrm>
            <a:custGeom>
              <a:avLst/>
              <a:gdLst/>
              <a:ahLst/>
              <a:cxnLst/>
              <a:rect l="l" t="t" r="r" b="b"/>
              <a:pathLst>
                <a:path w="3454" h="358" extrusionOk="0">
                  <a:moveTo>
                    <a:pt x="215" y="0"/>
                  </a:moveTo>
                  <a:cubicBezTo>
                    <a:pt x="120" y="0"/>
                    <a:pt x="72" y="72"/>
                    <a:pt x="48" y="167"/>
                  </a:cubicBezTo>
                  <a:cubicBezTo>
                    <a:pt x="1" y="286"/>
                    <a:pt x="96" y="358"/>
                    <a:pt x="191" y="358"/>
                  </a:cubicBezTo>
                  <a:lnTo>
                    <a:pt x="3239" y="358"/>
                  </a:lnTo>
                  <a:cubicBezTo>
                    <a:pt x="3335" y="358"/>
                    <a:pt x="3406" y="310"/>
                    <a:pt x="3430" y="215"/>
                  </a:cubicBezTo>
                  <a:cubicBezTo>
                    <a:pt x="3454" y="96"/>
                    <a:pt x="3358" y="0"/>
                    <a:pt x="3239"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35" name="Google Shape;13935;p27"/>
            <p:cNvSpPr/>
            <p:nvPr/>
          </p:nvSpPr>
          <p:spPr>
            <a:xfrm>
              <a:off x="5776113" y="2080133"/>
              <a:ext cx="87550" cy="8950"/>
            </a:xfrm>
            <a:custGeom>
              <a:avLst/>
              <a:gdLst/>
              <a:ahLst/>
              <a:cxnLst/>
              <a:rect l="l" t="t" r="r" b="b"/>
              <a:pathLst>
                <a:path w="3502" h="358" extrusionOk="0">
                  <a:moveTo>
                    <a:pt x="215" y="0"/>
                  </a:moveTo>
                  <a:cubicBezTo>
                    <a:pt x="120" y="0"/>
                    <a:pt x="72" y="48"/>
                    <a:pt x="48" y="143"/>
                  </a:cubicBezTo>
                  <a:cubicBezTo>
                    <a:pt x="1" y="262"/>
                    <a:pt x="96" y="357"/>
                    <a:pt x="215" y="357"/>
                  </a:cubicBezTo>
                  <a:lnTo>
                    <a:pt x="3287" y="357"/>
                  </a:lnTo>
                  <a:cubicBezTo>
                    <a:pt x="3406" y="357"/>
                    <a:pt x="3501" y="262"/>
                    <a:pt x="3454" y="143"/>
                  </a:cubicBezTo>
                  <a:cubicBezTo>
                    <a:pt x="3430" y="48"/>
                    <a:pt x="3335" y="0"/>
                    <a:pt x="3287"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36" name="Google Shape;13936;p27"/>
            <p:cNvSpPr/>
            <p:nvPr/>
          </p:nvSpPr>
          <p:spPr>
            <a:xfrm>
              <a:off x="5795763" y="2101558"/>
              <a:ext cx="48850" cy="8950"/>
            </a:xfrm>
            <a:custGeom>
              <a:avLst/>
              <a:gdLst/>
              <a:ahLst/>
              <a:cxnLst/>
              <a:rect l="l" t="t" r="r" b="b"/>
              <a:pathLst>
                <a:path w="1954" h="358" extrusionOk="0">
                  <a:moveTo>
                    <a:pt x="215" y="1"/>
                  </a:moveTo>
                  <a:cubicBezTo>
                    <a:pt x="120" y="1"/>
                    <a:pt x="48" y="72"/>
                    <a:pt x="24" y="143"/>
                  </a:cubicBezTo>
                  <a:cubicBezTo>
                    <a:pt x="0" y="263"/>
                    <a:pt x="96" y="358"/>
                    <a:pt x="215" y="358"/>
                  </a:cubicBezTo>
                  <a:lnTo>
                    <a:pt x="1763" y="358"/>
                  </a:lnTo>
                  <a:cubicBezTo>
                    <a:pt x="1882" y="358"/>
                    <a:pt x="1953" y="263"/>
                    <a:pt x="1929" y="143"/>
                  </a:cubicBezTo>
                  <a:cubicBezTo>
                    <a:pt x="1882" y="72"/>
                    <a:pt x="1787" y="1"/>
                    <a:pt x="1715"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37" name="Google Shape;13937;p27"/>
            <p:cNvSpPr/>
            <p:nvPr/>
          </p:nvSpPr>
          <p:spPr>
            <a:xfrm>
              <a:off x="5676688" y="1930683"/>
              <a:ext cx="297700" cy="295925"/>
            </a:xfrm>
            <a:custGeom>
              <a:avLst/>
              <a:gdLst/>
              <a:ahLst/>
              <a:cxnLst/>
              <a:rect l="l" t="t" r="r" b="b"/>
              <a:pathLst>
                <a:path w="11908" h="11837" extrusionOk="0">
                  <a:moveTo>
                    <a:pt x="5740" y="310"/>
                  </a:moveTo>
                  <a:lnTo>
                    <a:pt x="5740" y="2668"/>
                  </a:lnTo>
                  <a:cubicBezTo>
                    <a:pt x="4073" y="2763"/>
                    <a:pt x="2763" y="4097"/>
                    <a:pt x="2644" y="5740"/>
                  </a:cubicBezTo>
                  <a:lnTo>
                    <a:pt x="334" y="5740"/>
                  </a:lnTo>
                  <a:cubicBezTo>
                    <a:pt x="382" y="4311"/>
                    <a:pt x="953" y="2978"/>
                    <a:pt x="1953" y="1954"/>
                  </a:cubicBezTo>
                  <a:cubicBezTo>
                    <a:pt x="2977" y="953"/>
                    <a:pt x="4311" y="382"/>
                    <a:pt x="5740" y="310"/>
                  </a:cubicBezTo>
                  <a:close/>
                  <a:moveTo>
                    <a:pt x="11003" y="6121"/>
                  </a:moveTo>
                  <a:cubicBezTo>
                    <a:pt x="10955" y="7407"/>
                    <a:pt x="10455" y="8622"/>
                    <a:pt x="9526" y="9550"/>
                  </a:cubicBezTo>
                  <a:cubicBezTo>
                    <a:pt x="8598" y="10479"/>
                    <a:pt x="7407" y="10979"/>
                    <a:pt x="6097" y="11027"/>
                  </a:cubicBezTo>
                  <a:lnTo>
                    <a:pt x="6097" y="9908"/>
                  </a:lnTo>
                  <a:cubicBezTo>
                    <a:pt x="7073" y="9884"/>
                    <a:pt x="8002" y="9455"/>
                    <a:pt x="8717" y="8741"/>
                  </a:cubicBezTo>
                  <a:cubicBezTo>
                    <a:pt x="9431" y="8026"/>
                    <a:pt x="9812" y="7098"/>
                    <a:pt x="9884" y="6121"/>
                  </a:cubicBezTo>
                  <a:close/>
                  <a:moveTo>
                    <a:pt x="5978" y="3001"/>
                  </a:moveTo>
                  <a:cubicBezTo>
                    <a:pt x="6764" y="3001"/>
                    <a:pt x="7478" y="3287"/>
                    <a:pt x="8002" y="3835"/>
                  </a:cubicBezTo>
                  <a:cubicBezTo>
                    <a:pt x="8550" y="4359"/>
                    <a:pt x="8860" y="5073"/>
                    <a:pt x="8860" y="5859"/>
                  </a:cubicBezTo>
                  <a:cubicBezTo>
                    <a:pt x="8860" y="6002"/>
                    <a:pt x="8979" y="6097"/>
                    <a:pt x="9098" y="6097"/>
                  </a:cubicBezTo>
                  <a:lnTo>
                    <a:pt x="9550" y="6097"/>
                  </a:lnTo>
                  <a:cubicBezTo>
                    <a:pt x="9526" y="6978"/>
                    <a:pt x="9145" y="7812"/>
                    <a:pt x="8502" y="8455"/>
                  </a:cubicBezTo>
                  <a:cubicBezTo>
                    <a:pt x="7883" y="9074"/>
                    <a:pt x="7050" y="9455"/>
                    <a:pt x="6121" y="9479"/>
                  </a:cubicBezTo>
                  <a:lnTo>
                    <a:pt x="6121" y="9050"/>
                  </a:lnTo>
                  <a:cubicBezTo>
                    <a:pt x="6097" y="8955"/>
                    <a:pt x="5978" y="8860"/>
                    <a:pt x="5859" y="8836"/>
                  </a:cubicBezTo>
                  <a:cubicBezTo>
                    <a:pt x="5025" y="8812"/>
                    <a:pt x="4216" y="8407"/>
                    <a:pt x="3692" y="7764"/>
                  </a:cubicBezTo>
                  <a:cubicBezTo>
                    <a:pt x="3650" y="7723"/>
                    <a:pt x="3593" y="7697"/>
                    <a:pt x="3542" y="7697"/>
                  </a:cubicBezTo>
                  <a:cubicBezTo>
                    <a:pt x="3506" y="7697"/>
                    <a:pt x="3474" y="7711"/>
                    <a:pt x="3454" y="7740"/>
                  </a:cubicBezTo>
                  <a:cubicBezTo>
                    <a:pt x="3382" y="7788"/>
                    <a:pt x="3358" y="7907"/>
                    <a:pt x="3430" y="7979"/>
                  </a:cubicBezTo>
                  <a:cubicBezTo>
                    <a:pt x="4025" y="8693"/>
                    <a:pt x="4859" y="9098"/>
                    <a:pt x="5764" y="9169"/>
                  </a:cubicBezTo>
                  <a:lnTo>
                    <a:pt x="5764" y="11503"/>
                  </a:lnTo>
                  <a:cubicBezTo>
                    <a:pt x="4335" y="11479"/>
                    <a:pt x="2977" y="10884"/>
                    <a:pt x="1953" y="9836"/>
                  </a:cubicBezTo>
                  <a:cubicBezTo>
                    <a:pt x="953" y="8836"/>
                    <a:pt x="382" y="7502"/>
                    <a:pt x="358" y="6097"/>
                  </a:cubicBezTo>
                  <a:lnTo>
                    <a:pt x="2715" y="6097"/>
                  </a:lnTo>
                  <a:cubicBezTo>
                    <a:pt x="2739" y="6502"/>
                    <a:pt x="2834" y="6907"/>
                    <a:pt x="3001" y="7264"/>
                  </a:cubicBezTo>
                  <a:cubicBezTo>
                    <a:pt x="3018" y="7316"/>
                    <a:pt x="3073" y="7355"/>
                    <a:pt x="3137" y="7355"/>
                  </a:cubicBezTo>
                  <a:cubicBezTo>
                    <a:pt x="3162" y="7355"/>
                    <a:pt x="3189" y="7349"/>
                    <a:pt x="3215" y="7336"/>
                  </a:cubicBezTo>
                  <a:cubicBezTo>
                    <a:pt x="3335" y="7312"/>
                    <a:pt x="3382" y="7193"/>
                    <a:pt x="3335" y="7098"/>
                  </a:cubicBezTo>
                  <a:cubicBezTo>
                    <a:pt x="3144" y="6716"/>
                    <a:pt x="3073" y="6335"/>
                    <a:pt x="3073" y="5907"/>
                  </a:cubicBezTo>
                  <a:cubicBezTo>
                    <a:pt x="3073" y="4311"/>
                    <a:pt x="4382" y="3001"/>
                    <a:pt x="5978" y="3001"/>
                  </a:cubicBezTo>
                  <a:close/>
                  <a:moveTo>
                    <a:pt x="5954" y="1"/>
                  </a:moveTo>
                  <a:cubicBezTo>
                    <a:pt x="4382" y="1"/>
                    <a:pt x="2882" y="620"/>
                    <a:pt x="1763" y="1715"/>
                  </a:cubicBezTo>
                  <a:cubicBezTo>
                    <a:pt x="620" y="2859"/>
                    <a:pt x="1" y="4335"/>
                    <a:pt x="1" y="5907"/>
                  </a:cubicBezTo>
                  <a:cubicBezTo>
                    <a:pt x="1" y="7502"/>
                    <a:pt x="620" y="8979"/>
                    <a:pt x="1715" y="10074"/>
                  </a:cubicBezTo>
                  <a:cubicBezTo>
                    <a:pt x="2834" y="11194"/>
                    <a:pt x="4311" y="11813"/>
                    <a:pt x="5883" y="11837"/>
                  </a:cubicBezTo>
                  <a:cubicBezTo>
                    <a:pt x="5954" y="11837"/>
                    <a:pt x="6049" y="11813"/>
                    <a:pt x="6073" y="11741"/>
                  </a:cubicBezTo>
                  <a:cubicBezTo>
                    <a:pt x="6097" y="11717"/>
                    <a:pt x="6121" y="11670"/>
                    <a:pt x="6121" y="11598"/>
                  </a:cubicBezTo>
                  <a:lnTo>
                    <a:pt x="6121" y="11336"/>
                  </a:lnTo>
                  <a:cubicBezTo>
                    <a:pt x="7502" y="11265"/>
                    <a:pt x="8812" y="10741"/>
                    <a:pt x="9788" y="9741"/>
                  </a:cubicBezTo>
                  <a:cubicBezTo>
                    <a:pt x="10765" y="8765"/>
                    <a:pt x="11336" y="7502"/>
                    <a:pt x="11360" y="6097"/>
                  </a:cubicBezTo>
                  <a:lnTo>
                    <a:pt x="11646" y="6097"/>
                  </a:lnTo>
                  <a:cubicBezTo>
                    <a:pt x="11693" y="6097"/>
                    <a:pt x="11717" y="6097"/>
                    <a:pt x="11789" y="6050"/>
                  </a:cubicBezTo>
                  <a:cubicBezTo>
                    <a:pt x="11836" y="6002"/>
                    <a:pt x="11908" y="5931"/>
                    <a:pt x="11908" y="5859"/>
                  </a:cubicBezTo>
                  <a:cubicBezTo>
                    <a:pt x="11884" y="5383"/>
                    <a:pt x="11813" y="4883"/>
                    <a:pt x="11693" y="4430"/>
                  </a:cubicBezTo>
                  <a:cubicBezTo>
                    <a:pt x="11675" y="4338"/>
                    <a:pt x="11599" y="4303"/>
                    <a:pt x="11522" y="4303"/>
                  </a:cubicBezTo>
                  <a:cubicBezTo>
                    <a:pt x="11499" y="4303"/>
                    <a:pt x="11477" y="4306"/>
                    <a:pt x="11455" y="4311"/>
                  </a:cubicBezTo>
                  <a:cubicBezTo>
                    <a:pt x="11408" y="4335"/>
                    <a:pt x="11336" y="4430"/>
                    <a:pt x="11360" y="4526"/>
                  </a:cubicBezTo>
                  <a:cubicBezTo>
                    <a:pt x="11479" y="4930"/>
                    <a:pt x="11551" y="5359"/>
                    <a:pt x="11551" y="5764"/>
                  </a:cubicBezTo>
                  <a:lnTo>
                    <a:pt x="9193" y="5764"/>
                  </a:lnTo>
                  <a:cubicBezTo>
                    <a:pt x="9169" y="4954"/>
                    <a:pt x="8812" y="4192"/>
                    <a:pt x="8217" y="3621"/>
                  </a:cubicBezTo>
                  <a:cubicBezTo>
                    <a:pt x="7645" y="3049"/>
                    <a:pt x="6907" y="2739"/>
                    <a:pt x="6097" y="2692"/>
                  </a:cubicBezTo>
                  <a:lnTo>
                    <a:pt x="6097" y="358"/>
                  </a:lnTo>
                  <a:cubicBezTo>
                    <a:pt x="8264" y="406"/>
                    <a:pt x="10217" y="1715"/>
                    <a:pt x="11074" y="3716"/>
                  </a:cubicBezTo>
                  <a:lnTo>
                    <a:pt x="11098" y="3740"/>
                  </a:lnTo>
                  <a:cubicBezTo>
                    <a:pt x="11122" y="3835"/>
                    <a:pt x="11217" y="3859"/>
                    <a:pt x="11312" y="3859"/>
                  </a:cubicBezTo>
                  <a:cubicBezTo>
                    <a:pt x="11431" y="3835"/>
                    <a:pt x="11479" y="3716"/>
                    <a:pt x="11431" y="3621"/>
                  </a:cubicBezTo>
                  <a:lnTo>
                    <a:pt x="11408" y="3597"/>
                  </a:lnTo>
                  <a:cubicBezTo>
                    <a:pt x="10455" y="1406"/>
                    <a:pt x="8336" y="25"/>
                    <a:pt x="5954"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sp>
        <p:nvSpPr>
          <p:cNvPr id="13938" name="Google Shape;13938;p27"/>
          <p:cNvSpPr/>
          <p:nvPr/>
        </p:nvSpPr>
        <p:spPr>
          <a:xfrm>
            <a:off x="9379291" y="2358011"/>
            <a:ext cx="403496" cy="476607"/>
          </a:xfrm>
          <a:custGeom>
            <a:avLst/>
            <a:gdLst/>
            <a:ahLst/>
            <a:cxnLst/>
            <a:rect l="l" t="t" r="r" b="b"/>
            <a:pathLst>
              <a:path w="10122" h="11956" extrusionOk="0">
                <a:moveTo>
                  <a:pt x="2644" y="1620"/>
                </a:moveTo>
                <a:lnTo>
                  <a:pt x="4858" y="4144"/>
                </a:lnTo>
                <a:lnTo>
                  <a:pt x="4096" y="4144"/>
                </a:lnTo>
                <a:cubicBezTo>
                  <a:pt x="4001" y="4144"/>
                  <a:pt x="3953" y="4239"/>
                  <a:pt x="3953" y="4311"/>
                </a:cubicBezTo>
                <a:lnTo>
                  <a:pt x="3953" y="11503"/>
                </a:lnTo>
                <a:lnTo>
                  <a:pt x="1358" y="11503"/>
                </a:lnTo>
                <a:lnTo>
                  <a:pt x="1358" y="4311"/>
                </a:lnTo>
                <a:cubicBezTo>
                  <a:pt x="1358" y="4239"/>
                  <a:pt x="1262" y="4144"/>
                  <a:pt x="1191" y="4144"/>
                </a:cubicBezTo>
                <a:lnTo>
                  <a:pt x="405" y="4144"/>
                </a:lnTo>
                <a:lnTo>
                  <a:pt x="2644" y="1620"/>
                </a:lnTo>
                <a:close/>
                <a:moveTo>
                  <a:pt x="5025" y="0"/>
                </a:moveTo>
                <a:cubicBezTo>
                  <a:pt x="4954" y="0"/>
                  <a:pt x="4930" y="24"/>
                  <a:pt x="4858" y="48"/>
                </a:cubicBezTo>
                <a:lnTo>
                  <a:pt x="4263" y="739"/>
                </a:lnTo>
                <a:cubicBezTo>
                  <a:pt x="4239" y="763"/>
                  <a:pt x="4239" y="810"/>
                  <a:pt x="4239" y="834"/>
                </a:cubicBezTo>
                <a:cubicBezTo>
                  <a:pt x="4254" y="954"/>
                  <a:pt x="4335" y="1007"/>
                  <a:pt x="4416" y="1007"/>
                </a:cubicBezTo>
                <a:cubicBezTo>
                  <a:pt x="4465" y="1007"/>
                  <a:pt x="4513" y="988"/>
                  <a:pt x="4549" y="953"/>
                </a:cubicBezTo>
                <a:lnTo>
                  <a:pt x="5049" y="381"/>
                </a:lnTo>
                <a:lnTo>
                  <a:pt x="7311" y="2953"/>
                </a:lnTo>
                <a:lnTo>
                  <a:pt x="6549" y="2953"/>
                </a:lnTo>
                <a:cubicBezTo>
                  <a:pt x="6454" y="2953"/>
                  <a:pt x="6359" y="3049"/>
                  <a:pt x="6359" y="3120"/>
                </a:cubicBezTo>
                <a:lnTo>
                  <a:pt x="6359" y="5906"/>
                </a:lnTo>
                <a:lnTo>
                  <a:pt x="4858" y="7573"/>
                </a:lnTo>
                <a:cubicBezTo>
                  <a:pt x="4787" y="7645"/>
                  <a:pt x="4787" y="7764"/>
                  <a:pt x="4834" y="7883"/>
                </a:cubicBezTo>
                <a:cubicBezTo>
                  <a:pt x="4906" y="7978"/>
                  <a:pt x="4977" y="8050"/>
                  <a:pt x="5096" y="8050"/>
                </a:cubicBezTo>
                <a:lnTo>
                  <a:pt x="5811" y="8050"/>
                </a:lnTo>
                <a:lnTo>
                  <a:pt x="5811" y="11550"/>
                </a:lnTo>
                <a:lnTo>
                  <a:pt x="4311" y="11550"/>
                </a:lnTo>
                <a:lnTo>
                  <a:pt x="4311" y="4549"/>
                </a:lnTo>
                <a:lnTo>
                  <a:pt x="5025" y="4549"/>
                </a:lnTo>
                <a:cubicBezTo>
                  <a:pt x="5144" y="4549"/>
                  <a:pt x="5215" y="4501"/>
                  <a:pt x="5287" y="4406"/>
                </a:cubicBezTo>
                <a:cubicBezTo>
                  <a:pt x="5335" y="4287"/>
                  <a:pt x="5311" y="4168"/>
                  <a:pt x="5263" y="4073"/>
                </a:cubicBezTo>
                <a:lnTo>
                  <a:pt x="3525" y="2120"/>
                </a:lnTo>
                <a:lnTo>
                  <a:pt x="4001" y="1572"/>
                </a:lnTo>
                <a:cubicBezTo>
                  <a:pt x="4072" y="1525"/>
                  <a:pt x="4072" y="1429"/>
                  <a:pt x="4001" y="1382"/>
                </a:cubicBezTo>
                <a:cubicBezTo>
                  <a:pt x="3977" y="1334"/>
                  <a:pt x="3924" y="1310"/>
                  <a:pt x="3870" y="1310"/>
                </a:cubicBezTo>
                <a:cubicBezTo>
                  <a:pt x="3816" y="1310"/>
                  <a:pt x="3763" y="1334"/>
                  <a:pt x="3739" y="1382"/>
                </a:cubicBezTo>
                <a:lnTo>
                  <a:pt x="3287" y="1882"/>
                </a:lnTo>
                <a:lnTo>
                  <a:pt x="2882" y="1429"/>
                </a:lnTo>
                <a:cubicBezTo>
                  <a:pt x="2834" y="1406"/>
                  <a:pt x="2810" y="1382"/>
                  <a:pt x="2786" y="1382"/>
                </a:cubicBezTo>
                <a:cubicBezTo>
                  <a:pt x="2739" y="1354"/>
                  <a:pt x="2689" y="1340"/>
                  <a:pt x="2640" y="1340"/>
                </a:cubicBezTo>
                <a:cubicBezTo>
                  <a:pt x="2566" y="1340"/>
                  <a:pt x="2496" y="1372"/>
                  <a:pt x="2453" y="1429"/>
                </a:cubicBezTo>
                <a:lnTo>
                  <a:pt x="72" y="4144"/>
                </a:lnTo>
                <a:cubicBezTo>
                  <a:pt x="0" y="4239"/>
                  <a:pt x="0" y="4335"/>
                  <a:pt x="48" y="4478"/>
                </a:cubicBezTo>
                <a:cubicBezTo>
                  <a:pt x="95" y="4549"/>
                  <a:pt x="191" y="4620"/>
                  <a:pt x="310" y="4620"/>
                </a:cubicBezTo>
                <a:lnTo>
                  <a:pt x="1048" y="4620"/>
                </a:lnTo>
                <a:lnTo>
                  <a:pt x="1048" y="11789"/>
                </a:lnTo>
                <a:cubicBezTo>
                  <a:pt x="1048" y="11884"/>
                  <a:pt x="1143" y="11955"/>
                  <a:pt x="1238" y="11955"/>
                </a:cubicBezTo>
                <a:lnTo>
                  <a:pt x="8954" y="11955"/>
                </a:lnTo>
                <a:cubicBezTo>
                  <a:pt x="9026" y="11955"/>
                  <a:pt x="9121" y="11884"/>
                  <a:pt x="9121" y="11789"/>
                </a:cubicBezTo>
                <a:lnTo>
                  <a:pt x="9121" y="10360"/>
                </a:lnTo>
                <a:cubicBezTo>
                  <a:pt x="9121" y="10264"/>
                  <a:pt x="9073" y="10217"/>
                  <a:pt x="8978" y="10169"/>
                </a:cubicBezTo>
                <a:cubicBezTo>
                  <a:pt x="8966" y="10167"/>
                  <a:pt x="8954" y="10166"/>
                  <a:pt x="8942" y="10166"/>
                </a:cubicBezTo>
                <a:cubicBezTo>
                  <a:pt x="8840" y="10166"/>
                  <a:pt x="8764" y="10253"/>
                  <a:pt x="8764" y="10360"/>
                </a:cubicBezTo>
                <a:lnTo>
                  <a:pt x="8764" y="11646"/>
                </a:lnTo>
                <a:lnTo>
                  <a:pt x="6168" y="11646"/>
                </a:lnTo>
                <a:lnTo>
                  <a:pt x="6168" y="7954"/>
                </a:lnTo>
                <a:cubicBezTo>
                  <a:pt x="6168" y="7859"/>
                  <a:pt x="6097" y="7764"/>
                  <a:pt x="6001" y="7764"/>
                </a:cubicBezTo>
                <a:lnTo>
                  <a:pt x="5192" y="7764"/>
                </a:lnTo>
                <a:lnTo>
                  <a:pt x="7454" y="5240"/>
                </a:lnTo>
                <a:lnTo>
                  <a:pt x="9716" y="7764"/>
                </a:lnTo>
                <a:lnTo>
                  <a:pt x="8954" y="7764"/>
                </a:lnTo>
                <a:cubicBezTo>
                  <a:pt x="8859" y="7764"/>
                  <a:pt x="8764" y="7859"/>
                  <a:pt x="8764" y="7954"/>
                </a:cubicBezTo>
                <a:lnTo>
                  <a:pt x="8764" y="9550"/>
                </a:lnTo>
                <a:cubicBezTo>
                  <a:pt x="8764" y="9645"/>
                  <a:pt x="8835" y="9693"/>
                  <a:pt x="8907" y="9741"/>
                </a:cubicBezTo>
                <a:cubicBezTo>
                  <a:pt x="8919" y="9743"/>
                  <a:pt x="8931" y="9744"/>
                  <a:pt x="8943" y="9744"/>
                </a:cubicBezTo>
                <a:cubicBezTo>
                  <a:pt x="9045" y="9744"/>
                  <a:pt x="9121" y="9657"/>
                  <a:pt x="9121" y="9550"/>
                </a:cubicBezTo>
                <a:lnTo>
                  <a:pt x="9121" y="8097"/>
                </a:lnTo>
                <a:lnTo>
                  <a:pt x="9835" y="8097"/>
                </a:lnTo>
                <a:cubicBezTo>
                  <a:pt x="9931" y="8097"/>
                  <a:pt x="10050" y="8050"/>
                  <a:pt x="10097" y="7954"/>
                </a:cubicBezTo>
                <a:cubicBezTo>
                  <a:pt x="10121" y="7716"/>
                  <a:pt x="10121" y="7573"/>
                  <a:pt x="10026" y="7478"/>
                </a:cubicBezTo>
                <a:lnTo>
                  <a:pt x="7645" y="4787"/>
                </a:lnTo>
                <a:cubicBezTo>
                  <a:pt x="7621" y="4763"/>
                  <a:pt x="7573" y="4740"/>
                  <a:pt x="7549" y="4740"/>
                </a:cubicBezTo>
                <a:cubicBezTo>
                  <a:pt x="7508" y="4715"/>
                  <a:pt x="7463" y="4704"/>
                  <a:pt x="7420" y="4704"/>
                </a:cubicBezTo>
                <a:cubicBezTo>
                  <a:pt x="7339" y="4704"/>
                  <a:pt x="7262" y="4741"/>
                  <a:pt x="7216" y="4787"/>
                </a:cubicBezTo>
                <a:lnTo>
                  <a:pt x="6692" y="5430"/>
                </a:lnTo>
                <a:lnTo>
                  <a:pt x="6692" y="3239"/>
                </a:lnTo>
                <a:lnTo>
                  <a:pt x="7406" y="3239"/>
                </a:lnTo>
                <a:cubicBezTo>
                  <a:pt x="7525" y="3239"/>
                  <a:pt x="7621" y="3192"/>
                  <a:pt x="7668" y="3096"/>
                </a:cubicBezTo>
                <a:cubicBezTo>
                  <a:pt x="7740" y="2977"/>
                  <a:pt x="7692" y="2858"/>
                  <a:pt x="7645" y="2763"/>
                </a:cubicBezTo>
                <a:lnTo>
                  <a:pt x="5263" y="96"/>
                </a:lnTo>
                <a:cubicBezTo>
                  <a:pt x="5192" y="24"/>
                  <a:pt x="5120" y="0"/>
                  <a:pt x="5049"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nvGrpSpPr>
          <p:cNvPr id="13939" name="Google Shape;13939;p27"/>
          <p:cNvGrpSpPr/>
          <p:nvPr/>
        </p:nvGrpSpPr>
        <p:grpSpPr>
          <a:xfrm>
            <a:off x="10323061" y="2357088"/>
            <a:ext cx="472819" cy="473776"/>
            <a:chOff x="6649513" y="1931283"/>
            <a:chExt cx="296525" cy="297125"/>
          </a:xfrm>
        </p:grpSpPr>
        <p:sp>
          <p:nvSpPr>
            <p:cNvPr id="13940" name="Google Shape;13940;p27"/>
            <p:cNvSpPr/>
            <p:nvPr/>
          </p:nvSpPr>
          <p:spPr>
            <a:xfrm>
              <a:off x="6762638" y="1953308"/>
              <a:ext cx="69675" cy="8950"/>
            </a:xfrm>
            <a:custGeom>
              <a:avLst/>
              <a:gdLst/>
              <a:ahLst/>
              <a:cxnLst/>
              <a:rect l="l" t="t" r="r" b="b"/>
              <a:pathLst>
                <a:path w="2787" h="358" extrusionOk="0">
                  <a:moveTo>
                    <a:pt x="191" y="1"/>
                  </a:moveTo>
                  <a:cubicBezTo>
                    <a:pt x="119" y="1"/>
                    <a:pt x="48" y="72"/>
                    <a:pt x="24" y="167"/>
                  </a:cubicBezTo>
                  <a:cubicBezTo>
                    <a:pt x="0" y="287"/>
                    <a:pt x="72" y="358"/>
                    <a:pt x="191" y="358"/>
                  </a:cubicBezTo>
                  <a:lnTo>
                    <a:pt x="2572" y="358"/>
                  </a:lnTo>
                  <a:cubicBezTo>
                    <a:pt x="2691" y="358"/>
                    <a:pt x="2786" y="263"/>
                    <a:pt x="2763" y="167"/>
                  </a:cubicBezTo>
                  <a:cubicBezTo>
                    <a:pt x="2739" y="72"/>
                    <a:pt x="2644" y="1"/>
                    <a:pt x="2548"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41" name="Google Shape;13941;p27"/>
            <p:cNvSpPr/>
            <p:nvPr/>
          </p:nvSpPr>
          <p:spPr>
            <a:xfrm>
              <a:off x="6777513" y="1972958"/>
              <a:ext cx="39325" cy="8950"/>
            </a:xfrm>
            <a:custGeom>
              <a:avLst/>
              <a:gdLst/>
              <a:ahLst/>
              <a:cxnLst/>
              <a:rect l="l" t="t" r="r" b="b"/>
              <a:pathLst>
                <a:path w="1573" h="358" extrusionOk="0">
                  <a:moveTo>
                    <a:pt x="191" y="1"/>
                  </a:moveTo>
                  <a:cubicBezTo>
                    <a:pt x="72" y="1"/>
                    <a:pt x="1" y="96"/>
                    <a:pt x="24" y="215"/>
                  </a:cubicBezTo>
                  <a:cubicBezTo>
                    <a:pt x="48" y="286"/>
                    <a:pt x="120" y="358"/>
                    <a:pt x="191" y="358"/>
                  </a:cubicBezTo>
                  <a:lnTo>
                    <a:pt x="1358" y="358"/>
                  </a:lnTo>
                  <a:cubicBezTo>
                    <a:pt x="1453" y="358"/>
                    <a:pt x="1501" y="286"/>
                    <a:pt x="1548" y="215"/>
                  </a:cubicBezTo>
                  <a:cubicBezTo>
                    <a:pt x="1572" y="96"/>
                    <a:pt x="1477" y="1"/>
                    <a:pt x="1358"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42" name="Google Shape;13942;p27"/>
            <p:cNvSpPr/>
            <p:nvPr/>
          </p:nvSpPr>
          <p:spPr>
            <a:xfrm>
              <a:off x="6649513" y="1931283"/>
              <a:ext cx="296525" cy="297125"/>
            </a:xfrm>
            <a:custGeom>
              <a:avLst/>
              <a:gdLst/>
              <a:ahLst/>
              <a:cxnLst/>
              <a:rect l="l" t="t" r="r" b="b"/>
              <a:pathLst>
                <a:path w="11861" h="11885" extrusionOk="0">
                  <a:moveTo>
                    <a:pt x="11503" y="6550"/>
                  </a:moveTo>
                  <a:lnTo>
                    <a:pt x="11503" y="7716"/>
                  </a:lnTo>
                  <a:lnTo>
                    <a:pt x="8836" y="7716"/>
                  </a:lnTo>
                  <a:lnTo>
                    <a:pt x="8836" y="6550"/>
                  </a:lnTo>
                  <a:close/>
                  <a:moveTo>
                    <a:pt x="3001" y="6573"/>
                  </a:moveTo>
                  <a:lnTo>
                    <a:pt x="3001" y="7740"/>
                  </a:lnTo>
                  <a:lnTo>
                    <a:pt x="310" y="7740"/>
                  </a:lnTo>
                  <a:lnTo>
                    <a:pt x="310" y="6573"/>
                  </a:lnTo>
                  <a:close/>
                  <a:moveTo>
                    <a:pt x="7264" y="6573"/>
                  </a:moveTo>
                  <a:lnTo>
                    <a:pt x="7264" y="7740"/>
                  </a:lnTo>
                  <a:lnTo>
                    <a:pt x="4573" y="7740"/>
                  </a:lnTo>
                  <a:lnTo>
                    <a:pt x="4573" y="6573"/>
                  </a:lnTo>
                  <a:close/>
                  <a:moveTo>
                    <a:pt x="7216" y="10336"/>
                  </a:moveTo>
                  <a:lnTo>
                    <a:pt x="7216" y="11479"/>
                  </a:lnTo>
                  <a:lnTo>
                    <a:pt x="4549" y="11479"/>
                  </a:lnTo>
                  <a:lnTo>
                    <a:pt x="4549" y="10336"/>
                  </a:lnTo>
                  <a:close/>
                  <a:moveTo>
                    <a:pt x="11503" y="10336"/>
                  </a:moveTo>
                  <a:lnTo>
                    <a:pt x="11503" y="11479"/>
                  </a:lnTo>
                  <a:lnTo>
                    <a:pt x="8836" y="11479"/>
                  </a:lnTo>
                  <a:lnTo>
                    <a:pt x="8836" y="10336"/>
                  </a:lnTo>
                  <a:close/>
                  <a:moveTo>
                    <a:pt x="3358" y="1"/>
                  </a:moveTo>
                  <a:cubicBezTo>
                    <a:pt x="3168" y="1"/>
                    <a:pt x="3025" y="358"/>
                    <a:pt x="3025" y="358"/>
                  </a:cubicBezTo>
                  <a:lnTo>
                    <a:pt x="3025" y="2596"/>
                  </a:lnTo>
                  <a:cubicBezTo>
                    <a:pt x="3025" y="2763"/>
                    <a:pt x="3168" y="2954"/>
                    <a:pt x="3382" y="2954"/>
                  </a:cubicBezTo>
                  <a:lnTo>
                    <a:pt x="5764" y="2954"/>
                  </a:lnTo>
                  <a:lnTo>
                    <a:pt x="5764" y="4502"/>
                  </a:lnTo>
                  <a:lnTo>
                    <a:pt x="1977" y="4502"/>
                  </a:lnTo>
                  <a:cubicBezTo>
                    <a:pt x="1715" y="4502"/>
                    <a:pt x="1501" y="4692"/>
                    <a:pt x="1501" y="4978"/>
                  </a:cubicBezTo>
                  <a:lnTo>
                    <a:pt x="1501" y="6240"/>
                  </a:lnTo>
                  <a:lnTo>
                    <a:pt x="358" y="6240"/>
                  </a:lnTo>
                  <a:cubicBezTo>
                    <a:pt x="167" y="6240"/>
                    <a:pt x="0" y="6407"/>
                    <a:pt x="0" y="6597"/>
                  </a:cubicBezTo>
                  <a:lnTo>
                    <a:pt x="0" y="7740"/>
                  </a:lnTo>
                  <a:cubicBezTo>
                    <a:pt x="0" y="7907"/>
                    <a:pt x="143" y="8098"/>
                    <a:pt x="358" y="8098"/>
                  </a:cubicBezTo>
                  <a:lnTo>
                    <a:pt x="1501" y="8098"/>
                  </a:lnTo>
                  <a:lnTo>
                    <a:pt x="1501" y="10003"/>
                  </a:lnTo>
                  <a:lnTo>
                    <a:pt x="358" y="10003"/>
                  </a:lnTo>
                  <a:cubicBezTo>
                    <a:pt x="167" y="10003"/>
                    <a:pt x="0" y="10146"/>
                    <a:pt x="0" y="10360"/>
                  </a:cubicBezTo>
                  <a:lnTo>
                    <a:pt x="0" y="11693"/>
                  </a:lnTo>
                  <a:cubicBezTo>
                    <a:pt x="0" y="11789"/>
                    <a:pt x="72" y="11884"/>
                    <a:pt x="167" y="11884"/>
                  </a:cubicBezTo>
                  <a:lnTo>
                    <a:pt x="1001" y="11884"/>
                  </a:lnTo>
                  <a:cubicBezTo>
                    <a:pt x="1024" y="11884"/>
                    <a:pt x="1072" y="11884"/>
                    <a:pt x="1072" y="11836"/>
                  </a:cubicBezTo>
                  <a:cubicBezTo>
                    <a:pt x="1191" y="11693"/>
                    <a:pt x="1096" y="11527"/>
                    <a:pt x="953" y="11527"/>
                  </a:cubicBezTo>
                  <a:lnTo>
                    <a:pt x="310" y="11527"/>
                  </a:lnTo>
                  <a:lnTo>
                    <a:pt x="310" y="10360"/>
                  </a:lnTo>
                  <a:lnTo>
                    <a:pt x="3001" y="10360"/>
                  </a:lnTo>
                  <a:lnTo>
                    <a:pt x="3001" y="11527"/>
                  </a:lnTo>
                  <a:lnTo>
                    <a:pt x="1739" y="11527"/>
                  </a:lnTo>
                  <a:cubicBezTo>
                    <a:pt x="1667" y="11527"/>
                    <a:pt x="1596" y="11574"/>
                    <a:pt x="1572" y="11670"/>
                  </a:cubicBezTo>
                  <a:cubicBezTo>
                    <a:pt x="1548" y="11789"/>
                    <a:pt x="1620" y="11884"/>
                    <a:pt x="1739" y="11884"/>
                  </a:cubicBezTo>
                  <a:lnTo>
                    <a:pt x="3025" y="11884"/>
                  </a:lnTo>
                  <a:cubicBezTo>
                    <a:pt x="3215" y="11884"/>
                    <a:pt x="3382" y="11717"/>
                    <a:pt x="3382" y="11527"/>
                  </a:cubicBezTo>
                  <a:lnTo>
                    <a:pt x="3382" y="10360"/>
                  </a:lnTo>
                  <a:cubicBezTo>
                    <a:pt x="3382" y="10169"/>
                    <a:pt x="3239" y="10003"/>
                    <a:pt x="3025" y="10003"/>
                  </a:cubicBezTo>
                  <a:lnTo>
                    <a:pt x="1858" y="10003"/>
                  </a:lnTo>
                  <a:lnTo>
                    <a:pt x="1858" y="8098"/>
                  </a:lnTo>
                  <a:lnTo>
                    <a:pt x="3025" y="8098"/>
                  </a:lnTo>
                  <a:cubicBezTo>
                    <a:pt x="3215" y="8098"/>
                    <a:pt x="3382" y="7955"/>
                    <a:pt x="3382" y="7740"/>
                  </a:cubicBezTo>
                  <a:lnTo>
                    <a:pt x="3382" y="6597"/>
                  </a:lnTo>
                  <a:cubicBezTo>
                    <a:pt x="3382" y="6431"/>
                    <a:pt x="3239" y="6240"/>
                    <a:pt x="3025" y="6240"/>
                  </a:cubicBezTo>
                  <a:lnTo>
                    <a:pt x="1858" y="6240"/>
                  </a:lnTo>
                  <a:lnTo>
                    <a:pt x="1858" y="4978"/>
                  </a:lnTo>
                  <a:cubicBezTo>
                    <a:pt x="1858" y="4883"/>
                    <a:pt x="1929" y="4811"/>
                    <a:pt x="2025" y="4811"/>
                  </a:cubicBezTo>
                  <a:lnTo>
                    <a:pt x="5764" y="4811"/>
                  </a:lnTo>
                  <a:lnTo>
                    <a:pt x="5764" y="6240"/>
                  </a:lnTo>
                  <a:lnTo>
                    <a:pt x="4573" y="6240"/>
                  </a:lnTo>
                  <a:cubicBezTo>
                    <a:pt x="4406" y="6240"/>
                    <a:pt x="4216" y="6407"/>
                    <a:pt x="4216" y="6597"/>
                  </a:cubicBezTo>
                  <a:lnTo>
                    <a:pt x="4216" y="7740"/>
                  </a:lnTo>
                  <a:cubicBezTo>
                    <a:pt x="4216" y="7907"/>
                    <a:pt x="4358" y="8098"/>
                    <a:pt x="4573" y="8098"/>
                  </a:cubicBezTo>
                  <a:lnTo>
                    <a:pt x="5764" y="8098"/>
                  </a:lnTo>
                  <a:lnTo>
                    <a:pt x="5764" y="10003"/>
                  </a:lnTo>
                  <a:lnTo>
                    <a:pt x="4573" y="10003"/>
                  </a:lnTo>
                  <a:cubicBezTo>
                    <a:pt x="4406" y="10003"/>
                    <a:pt x="4216" y="10146"/>
                    <a:pt x="4216" y="10360"/>
                  </a:cubicBezTo>
                  <a:lnTo>
                    <a:pt x="4216" y="11527"/>
                  </a:lnTo>
                  <a:cubicBezTo>
                    <a:pt x="4216" y="11693"/>
                    <a:pt x="4358" y="11884"/>
                    <a:pt x="4573" y="11884"/>
                  </a:cubicBezTo>
                  <a:lnTo>
                    <a:pt x="7264" y="11884"/>
                  </a:lnTo>
                  <a:cubicBezTo>
                    <a:pt x="7431" y="11884"/>
                    <a:pt x="7621" y="11717"/>
                    <a:pt x="7621" y="11527"/>
                  </a:cubicBezTo>
                  <a:lnTo>
                    <a:pt x="7621" y="10360"/>
                  </a:lnTo>
                  <a:cubicBezTo>
                    <a:pt x="7621" y="10169"/>
                    <a:pt x="7454" y="10003"/>
                    <a:pt x="7264" y="10003"/>
                  </a:cubicBezTo>
                  <a:lnTo>
                    <a:pt x="6097" y="10003"/>
                  </a:lnTo>
                  <a:lnTo>
                    <a:pt x="6097" y="8098"/>
                  </a:lnTo>
                  <a:lnTo>
                    <a:pt x="7264" y="8098"/>
                  </a:lnTo>
                  <a:cubicBezTo>
                    <a:pt x="7431" y="8098"/>
                    <a:pt x="7621" y="7955"/>
                    <a:pt x="7621" y="7740"/>
                  </a:cubicBezTo>
                  <a:lnTo>
                    <a:pt x="7621" y="6597"/>
                  </a:lnTo>
                  <a:cubicBezTo>
                    <a:pt x="7621" y="6431"/>
                    <a:pt x="7454" y="6240"/>
                    <a:pt x="7264" y="6240"/>
                  </a:cubicBezTo>
                  <a:lnTo>
                    <a:pt x="6097" y="6240"/>
                  </a:lnTo>
                  <a:lnTo>
                    <a:pt x="6097" y="4811"/>
                  </a:lnTo>
                  <a:lnTo>
                    <a:pt x="9836" y="4811"/>
                  </a:lnTo>
                  <a:cubicBezTo>
                    <a:pt x="9931" y="4811"/>
                    <a:pt x="10002" y="4883"/>
                    <a:pt x="10002" y="4978"/>
                  </a:cubicBezTo>
                  <a:lnTo>
                    <a:pt x="10002" y="6240"/>
                  </a:lnTo>
                  <a:lnTo>
                    <a:pt x="8836" y="6240"/>
                  </a:lnTo>
                  <a:cubicBezTo>
                    <a:pt x="8645" y="6240"/>
                    <a:pt x="8478" y="6407"/>
                    <a:pt x="8478" y="6597"/>
                  </a:cubicBezTo>
                  <a:lnTo>
                    <a:pt x="8478" y="7740"/>
                  </a:lnTo>
                  <a:cubicBezTo>
                    <a:pt x="8478" y="7907"/>
                    <a:pt x="8621" y="8098"/>
                    <a:pt x="8836" y="8098"/>
                  </a:cubicBezTo>
                  <a:lnTo>
                    <a:pt x="10002" y="8098"/>
                  </a:lnTo>
                  <a:lnTo>
                    <a:pt x="10002" y="10003"/>
                  </a:lnTo>
                  <a:lnTo>
                    <a:pt x="8836" y="10003"/>
                  </a:lnTo>
                  <a:cubicBezTo>
                    <a:pt x="8645" y="10003"/>
                    <a:pt x="8478" y="10146"/>
                    <a:pt x="8478" y="10360"/>
                  </a:cubicBezTo>
                  <a:lnTo>
                    <a:pt x="8478" y="11527"/>
                  </a:lnTo>
                  <a:cubicBezTo>
                    <a:pt x="8478" y="11693"/>
                    <a:pt x="8621" y="11884"/>
                    <a:pt x="8836" y="11884"/>
                  </a:cubicBezTo>
                  <a:lnTo>
                    <a:pt x="11503" y="11884"/>
                  </a:lnTo>
                  <a:cubicBezTo>
                    <a:pt x="11693" y="11884"/>
                    <a:pt x="11860" y="11717"/>
                    <a:pt x="11860" y="11527"/>
                  </a:cubicBezTo>
                  <a:lnTo>
                    <a:pt x="11860" y="10360"/>
                  </a:lnTo>
                  <a:cubicBezTo>
                    <a:pt x="11860" y="10169"/>
                    <a:pt x="11717" y="10003"/>
                    <a:pt x="11503" y="10003"/>
                  </a:cubicBezTo>
                  <a:lnTo>
                    <a:pt x="10312" y="10003"/>
                  </a:lnTo>
                  <a:lnTo>
                    <a:pt x="10312" y="8098"/>
                  </a:lnTo>
                  <a:lnTo>
                    <a:pt x="11479" y="8074"/>
                  </a:lnTo>
                  <a:cubicBezTo>
                    <a:pt x="11670" y="8074"/>
                    <a:pt x="11836" y="7907"/>
                    <a:pt x="11836" y="7716"/>
                  </a:cubicBezTo>
                  <a:lnTo>
                    <a:pt x="11836" y="6573"/>
                  </a:lnTo>
                  <a:cubicBezTo>
                    <a:pt x="11836" y="6407"/>
                    <a:pt x="11693" y="6216"/>
                    <a:pt x="11479" y="6216"/>
                  </a:cubicBezTo>
                  <a:lnTo>
                    <a:pt x="10312" y="6216"/>
                  </a:lnTo>
                  <a:lnTo>
                    <a:pt x="10312" y="4930"/>
                  </a:lnTo>
                  <a:cubicBezTo>
                    <a:pt x="10312" y="4668"/>
                    <a:pt x="10122" y="4454"/>
                    <a:pt x="9836" y="4454"/>
                  </a:cubicBezTo>
                  <a:lnTo>
                    <a:pt x="6097" y="4454"/>
                  </a:lnTo>
                  <a:lnTo>
                    <a:pt x="6097" y="2906"/>
                  </a:lnTo>
                  <a:lnTo>
                    <a:pt x="8478" y="2906"/>
                  </a:lnTo>
                  <a:cubicBezTo>
                    <a:pt x="8645" y="2906"/>
                    <a:pt x="8836" y="2763"/>
                    <a:pt x="8836" y="2549"/>
                  </a:cubicBezTo>
                  <a:lnTo>
                    <a:pt x="8836" y="167"/>
                  </a:lnTo>
                  <a:cubicBezTo>
                    <a:pt x="8836" y="96"/>
                    <a:pt x="8740" y="1"/>
                    <a:pt x="8645" y="1"/>
                  </a:cubicBezTo>
                  <a:lnTo>
                    <a:pt x="7335" y="1"/>
                  </a:lnTo>
                  <a:cubicBezTo>
                    <a:pt x="7311" y="1"/>
                    <a:pt x="7288" y="1"/>
                    <a:pt x="7288" y="24"/>
                  </a:cubicBezTo>
                  <a:cubicBezTo>
                    <a:pt x="7169" y="167"/>
                    <a:pt x="7264" y="358"/>
                    <a:pt x="7407" y="358"/>
                  </a:cubicBezTo>
                  <a:lnTo>
                    <a:pt x="8502" y="358"/>
                  </a:lnTo>
                  <a:lnTo>
                    <a:pt x="8502" y="2596"/>
                  </a:lnTo>
                  <a:lnTo>
                    <a:pt x="3358" y="2596"/>
                  </a:lnTo>
                  <a:lnTo>
                    <a:pt x="3358" y="358"/>
                  </a:lnTo>
                  <a:lnTo>
                    <a:pt x="6597" y="358"/>
                  </a:lnTo>
                  <a:cubicBezTo>
                    <a:pt x="6692" y="358"/>
                    <a:pt x="6788" y="263"/>
                    <a:pt x="6788" y="167"/>
                  </a:cubicBezTo>
                  <a:cubicBezTo>
                    <a:pt x="6788" y="96"/>
                    <a:pt x="6692" y="1"/>
                    <a:pt x="6597"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grpSp>
        <p:nvGrpSpPr>
          <p:cNvPr id="13943" name="Google Shape;13943;p27"/>
          <p:cNvGrpSpPr/>
          <p:nvPr/>
        </p:nvGrpSpPr>
        <p:grpSpPr>
          <a:xfrm>
            <a:off x="10320192" y="3055813"/>
            <a:ext cx="475689" cy="472779"/>
            <a:chOff x="6647713" y="2369483"/>
            <a:chExt cx="298325" cy="296500"/>
          </a:xfrm>
        </p:grpSpPr>
        <p:sp>
          <p:nvSpPr>
            <p:cNvPr id="13944" name="Google Shape;13944;p27"/>
            <p:cNvSpPr/>
            <p:nvPr/>
          </p:nvSpPr>
          <p:spPr>
            <a:xfrm>
              <a:off x="6648313" y="2370058"/>
              <a:ext cx="144700" cy="144100"/>
            </a:xfrm>
            <a:custGeom>
              <a:avLst/>
              <a:gdLst/>
              <a:ahLst/>
              <a:cxnLst/>
              <a:rect l="l" t="t" r="r" b="b"/>
              <a:pathLst>
                <a:path w="5788" h="5764" extrusionOk="0">
                  <a:moveTo>
                    <a:pt x="5550" y="1"/>
                  </a:moveTo>
                  <a:cubicBezTo>
                    <a:pt x="4573" y="1"/>
                    <a:pt x="3573" y="310"/>
                    <a:pt x="2739" y="811"/>
                  </a:cubicBezTo>
                  <a:cubicBezTo>
                    <a:pt x="1930" y="1287"/>
                    <a:pt x="1263" y="2001"/>
                    <a:pt x="787" y="2835"/>
                  </a:cubicBezTo>
                  <a:cubicBezTo>
                    <a:pt x="715" y="2930"/>
                    <a:pt x="739" y="3001"/>
                    <a:pt x="834" y="3073"/>
                  </a:cubicBezTo>
                  <a:cubicBezTo>
                    <a:pt x="867" y="3098"/>
                    <a:pt x="901" y="3108"/>
                    <a:pt x="932" y="3108"/>
                  </a:cubicBezTo>
                  <a:cubicBezTo>
                    <a:pt x="990" y="3108"/>
                    <a:pt x="1041" y="3072"/>
                    <a:pt x="1072" y="3025"/>
                  </a:cubicBezTo>
                  <a:cubicBezTo>
                    <a:pt x="1525" y="2239"/>
                    <a:pt x="2144" y="1573"/>
                    <a:pt x="2930" y="1144"/>
                  </a:cubicBezTo>
                  <a:cubicBezTo>
                    <a:pt x="3668" y="691"/>
                    <a:pt x="4573" y="429"/>
                    <a:pt x="5430" y="382"/>
                  </a:cubicBezTo>
                  <a:lnTo>
                    <a:pt x="5430" y="5454"/>
                  </a:lnTo>
                  <a:lnTo>
                    <a:pt x="358" y="5454"/>
                  </a:lnTo>
                  <a:cubicBezTo>
                    <a:pt x="406" y="4859"/>
                    <a:pt x="525" y="4287"/>
                    <a:pt x="715" y="3740"/>
                  </a:cubicBezTo>
                  <a:cubicBezTo>
                    <a:pt x="763" y="3644"/>
                    <a:pt x="715" y="3549"/>
                    <a:pt x="644" y="3478"/>
                  </a:cubicBezTo>
                  <a:cubicBezTo>
                    <a:pt x="621" y="3472"/>
                    <a:pt x="599" y="3469"/>
                    <a:pt x="577" y="3469"/>
                  </a:cubicBezTo>
                  <a:cubicBezTo>
                    <a:pt x="506" y="3469"/>
                    <a:pt x="442" y="3500"/>
                    <a:pt x="406" y="3573"/>
                  </a:cubicBezTo>
                  <a:cubicBezTo>
                    <a:pt x="167" y="4216"/>
                    <a:pt x="48" y="4859"/>
                    <a:pt x="1" y="5526"/>
                  </a:cubicBezTo>
                  <a:cubicBezTo>
                    <a:pt x="1" y="5573"/>
                    <a:pt x="48" y="5621"/>
                    <a:pt x="72" y="5669"/>
                  </a:cubicBezTo>
                  <a:cubicBezTo>
                    <a:pt x="120" y="5716"/>
                    <a:pt x="191" y="5764"/>
                    <a:pt x="287" y="5764"/>
                  </a:cubicBezTo>
                  <a:lnTo>
                    <a:pt x="5597" y="5764"/>
                  </a:lnTo>
                  <a:cubicBezTo>
                    <a:pt x="5692" y="5764"/>
                    <a:pt x="5788" y="5669"/>
                    <a:pt x="5788" y="5573"/>
                  </a:cubicBezTo>
                  <a:lnTo>
                    <a:pt x="5788" y="239"/>
                  </a:lnTo>
                  <a:cubicBezTo>
                    <a:pt x="5788" y="191"/>
                    <a:pt x="5764" y="120"/>
                    <a:pt x="5716" y="96"/>
                  </a:cubicBezTo>
                  <a:cubicBezTo>
                    <a:pt x="5669" y="48"/>
                    <a:pt x="5597" y="1"/>
                    <a:pt x="5550"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45" name="Google Shape;13945;p27"/>
            <p:cNvSpPr/>
            <p:nvPr/>
          </p:nvSpPr>
          <p:spPr>
            <a:xfrm>
              <a:off x="6647713" y="2521883"/>
              <a:ext cx="240550" cy="144100"/>
            </a:xfrm>
            <a:custGeom>
              <a:avLst/>
              <a:gdLst/>
              <a:ahLst/>
              <a:cxnLst/>
              <a:rect l="l" t="t" r="r" b="b"/>
              <a:pathLst>
                <a:path w="9622" h="5764" extrusionOk="0">
                  <a:moveTo>
                    <a:pt x="5859" y="358"/>
                  </a:moveTo>
                  <a:lnTo>
                    <a:pt x="9193" y="4025"/>
                  </a:lnTo>
                  <a:cubicBezTo>
                    <a:pt x="8217" y="4930"/>
                    <a:pt x="6979" y="5430"/>
                    <a:pt x="5621" y="5430"/>
                  </a:cubicBezTo>
                  <a:cubicBezTo>
                    <a:pt x="4216" y="5430"/>
                    <a:pt x="2930" y="4882"/>
                    <a:pt x="1930" y="3906"/>
                  </a:cubicBezTo>
                  <a:cubicBezTo>
                    <a:pt x="977" y="2953"/>
                    <a:pt x="430" y="1715"/>
                    <a:pt x="382" y="358"/>
                  </a:cubicBezTo>
                  <a:close/>
                  <a:moveTo>
                    <a:pt x="263" y="0"/>
                  </a:moveTo>
                  <a:cubicBezTo>
                    <a:pt x="215" y="0"/>
                    <a:pt x="191" y="0"/>
                    <a:pt x="120" y="48"/>
                  </a:cubicBezTo>
                  <a:cubicBezTo>
                    <a:pt x="49" y="96"/>
                    <a:pt x="1" y="167"/>
                    <a:pt x="1" y="239"/>
                  </a:cubicBezTo>
                  <a:cubicBezTo>
                    <a:pt x="25" y="1739"/>
                    <a:pt x="596" y="3096"/>
                    <a:pt x="1668" y="4144"/>
                  </a:cubicBezTo>
                  <a:cubicBezTo>
                    <a:pt x="2716" y="5192"/>
                    <a:pt x="4121" y="5764"/>
                    <a:pt x="5597" y="5764"/>
                  </a:cubicBezTo>
                  <a:cubicBezTo>
                    <a:pt x="7050" y="5764"/>
                    <a:pt x="8455" y="5192"/>
                    <a:pt x="9503" y="4168"/>
                  </a:cubicBezTo>
                  <a:cubicBezTo>
                    <a:pt x="9622" y="4120"/>
                    <a:pt x="9622" y="3954"/>
                    <a:pt x="9527" y="3858"/>
                  </a:cubicBezTo>
                  <a:lnTo>
                    <a:pt x="6050" y="72"/>
                  </a:lnTo>
                  <a:cubicBezTo>
                    <a:pt x="6002" y="48"/>
                    <a:pt x="5955" y="0"/>
                    <a:pt x="5931"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46" name="Google Shape;13946;p27"/>
            <p:cNvSpPr/>
            <p:nvPr/>
          </p:nvSpPr>
          <p:spPr>
            <a:xfrm>
              <a:off x="6801913" y="2369483"/>
              <a:ext cx="144125" cy="243525"/>
            </a:xfrm>
            <a:custGeom>
              <a:avLst/>
              <a:gdLst/>
              <a:ahLst/>
              <a:cxnLst/>
              <a:rect l="l" t="t" r="r" b="b"/>
              <a:pathLst>
                <a:path w="5765" h="9741" extrusionOk="0">
                  <a:moveTo>
                    <a:pt x="239" y="0"/>
                  </a:moveTo>
                  <a:cubicBezTo>
                    <a:pt x="144" y="0"/>
                    <a:pt x="49" y="71"/>
                    <a:pt x="25" y="143"/>
                  </a:cubicBezTo>
                  <a:cubicBezTo>
                    <a:pt x="1" y="191"/>
                    <a:pt x="1" y="214"/>
                    <a:pt x="1" y="262"/>
                  </a:cubicBezTo>
                  <a:lnTo>
                    <a:pt x="1" y="5596"/>
                  </a:lnTo>
                  <a:cubicBezTo>
                    <a:pt x="1" y="5620"/>
                    <a:pt x="25" y="5692"/>
                    <a:pt x="49" y="5715"/>
                  </a:cubicBezTo>
                  <a:lnTo>
                    <a:pt x="1001" y="6763"/>
                  </a:lnTo>
                  <a:cubicBezTo>
                    <a:pt x="1040" y="6789"/>
                    <a:pt x="1094" y="6808"/>
                    <a:pt x="1142" y="6808"/>
                  </a:cubicBezTo>
                  <a:cubicBezTo>
                    <a:pt x="1182" y="6808"/>
                    <a:pt x="1218" y="6796"/>
                    <a:pt x="1239" y="6763"/>
                  </a:cubicBezTo>
                  <a:cubicBezTo>
                    <a:pt x="1311" y="6692"/>
                    <a:pt x="1335" y="6573"/>
                    <a:pt x="1239" y="6525"/>
                  </a:cubicBezTo>
                  <a:lnTo>
                    <a:pt x="358" y="5525"/>
                  </a:lnTo>
                  <a:lnTo>
                    <a:pt x="358" y="381"/>
                  </a:lnTo>
                  <a:cubicBezTo>
                    <a:pt x="1692" y="405"/>
                    <a:pt x="2954" y="976"/>
                    <a:pt x="3906" y="1929"/>
                  </a:cubicBezTo>
                  <a:cubicBezTo>
                    <a:pt x="4883" y="2905"/>
                    <a:pt x="5407" y="4215"/>
                    <a:pt x="5407" y="5596"/>
                  </a:cubicBezTo>
                  <a:cubicBezTo>
                    <a:pt x="5407" y="6882"/>
                    <a:pt x="4811" y="8311"/>
                    <a:pt x="3835" y="9311"/>
                  </a:cubicBezTo>
                  <a:lnTo>
                    <a:pt x="1787" y="7073"/>
                  </a:lnTo>
                  <a:cubicBezTo>
                    <a:pt x="1748" y="7047"/>
                    <a:pt x="1694" y="7028"/>
                    <a:pt x="1646" y="7028"/>
                  </a:cubicBezTo>
                  <a:cubicBezTo>
                    <a:pt x="1606" y="7028"/>
                    <a:pt x="1570" y="7041"/>
                    <a:pt x="1549" y="7073"/>
                  </a:cubicBezTo>
                  <a:cubicBezTo>
                    <a:pt x="1477" y="7144"/>
                    <a:pt x="1454" y="7263"/>
                    <a:pt x="1549" y="7311"/>
                  </a:cubicBezTo>
                  <a:lnTo>
                    <a:pt x="3668" y="9645"/>
                  </a:lnTo>
                  <a:cubicBezTo>
                    <a:pt x="3716" y="9692"/>
                    <a:pt x="3787" y="9740"/>
                    <a:pt x="3835" y="9740"/>
                  </a:cubicBezTo>
                  <a:cubicBezTo>
                    <a:pt x="3906" y="9740"/>
                    <a:pt x="3954" y="9692"/>
                    <a:pt x="4026" y="9669"/>
                  </a:cubicBezTo>
                  <a:cubicBezTo>
                    <a:pt x="5097" y="8573"/>
                    <a:pt x="5764" y="7025"/>
                    <a:pt x="5764" y="5620"/>
                  </a:cubicBezTo>
                  <a:cubicBezTo>
                    <a:pt x="5740" y="4120"/>
                    <a:pt x="5169" y="2715"/>
                    <a:pt x="4145" y="1667"/>
                  </a:cubicBezTo>
                  <a:cubicBezTo>
                    <a:pt x="3097" y="619"/>
                    <a:pt x="1716" y="24"/>
                    <a:pt x="239"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grpSp>
        <p:nvGrpSpPr>
          <p:cNvPr id="13947" name="Google Shape;13947;p27"/>
          <p:cNvGrpSpPr/>
          <p:nvPr/>
        </p:nvGrpSpPr>
        <p:grpSpPr>
          <a:xfrm>
            <a:off x="9343323" y="3055813"/>
            <a:ext cx="473736" cy="472779"/>
            <a:chOff x="6162513" y="2369483"/>
            <a:chExt cx="297100" cy="296500"/>
          </a:xfrm>
        </p:grpSpPr>
        <p:sp>
          <p:nvSpPr>
            <p:cNvPr id="13948" name="Google Shape;13948;p27"/>
            <p:cNvSpPr/>
            <p:nvPr/>
          </p:nvSpPr>
          <p:spPr>
            <a:xfrm>
              <a:off x="6197638" y="2404608"/>
              <a:ext cx="87525" cy="87525"/>
            </a:xfrm>
            <a:custGeom>
              <a:avLst/>
              <a:gdLst/>
              <a:ahLst/>
              <a:cxnLst/>
              <a:rect l="l" t="t" r="r" b="b"/>
              <a:pathLst>
                <a:path w="3501" h="3501" extrusionOk="0">
                  <a:moveTo>
                    <a:pt x="1762" y="0"/>
                  </a:moveTo>
                  <a:cubicBezTo>
                    <a:pt x="1548" y="0"/>
                    <a:pt x="1334" y="24"/>
                    <a:pt x="1167" y="119"/>
                  </a:cubicBezTo>
                  <a:cubicBezTo>
                    <a:pt x="1072" y="143"/>
                    <a:pt x="1000" y="238"/>
                    <a:pt x="1072" y="333"/>
                  </a:cubicBezTo>
                  <a:cubicBezTo>
                    <a:pt x="1089" y="384"/>
                    <a:pt x="1141" y="434"/>
                    <a:pt x="1204" y="434"/>
                  </a:cubicBezTo>
                  <a:cubicBezTo>
                    <a:pt x="1230" y="434"/>
                    <a:pt x="1258" y="426"/>
                    <a:pt x="1286" y="405"/>
                  </a:cubicBezTo>
                  <a:cubicBezTo>
                    <a:pt x="1429" y="357"/>
                    <a:pt x="1596" y="333"/>
                    <a:pt x="1762" y="333"/>
                  </a:cubicBezTo>
                  <a:cubicBezTo>
                    <a:pt x="2525" y="333"/>
                    <a:pt x="3144" y="953"/>
                    <a:pt x="3144" y="1715"/>
                  </a:cubicBezTo>
                  <a:cubicBezTo>
                    <a:pt x="3144" y="2501"/>
                    <a:pt x="2525" y="3120"/>
                    <a:pt x="1762" y="3120"/>
                  </a:cubicBezTo>
                  <a:cubicBezTo>
                    <a:pt x="977" y="3120"/>
                    <a:pt x="357" y="2501"/>
                    <a:pt x="357" y="1715"/>
                  </a:cubicBezTo>
                  <a:cubicBezTo>
                    <a:pt x="357" y="1405"/>
                    <a:pt x="476" y="1072"/>
                    <a:pt x="691" y="834"/>
                  </a:cubicBezTo>
                  <a:cubicBezTo>
                    <a:pt x="738" y="762"/>
                    <a:pt x="738" y="643"/>
                    <a:pt x="643" y="595"/>
                  </a:cubicBezTo>
                  <a:cubicBezTo>
                    <a:pt x="621" y="562"/>
                    <a:pt x="584" y="544"/>
                    <a:pt x="543" y="544"/>
                  </a:cubicBezTo>
                  <a:cubicBezTo>
                    <a:pt x="495" y="544"/>
                    <a:pt x="443" y="568"/>
                    <a:pt x="405" y="619"/>
                  </a:cubicBezTo>
                  <a:cubicBezTo>
                    <a:pt x="143" y="953"/>
                    <a:pt x="0" y="1334"/>
                    <a:pt x="0" y="1762"/>
                  </a:cubicBezTo>
                  <a:cubicBezTo>
                    <a:pt x="0" y="2691"/>
                    <a:pt x="762" y="3501"/>
                    <a:pt x="1762" y="3501"/>
                  </a:cubicBezTo>
                  <a:cubicBezTo>
                    <a:pt x="2739" y="3501"/>
                    <a:pt x="3501" y="2739"/>
                    <a:pt x="3501" y="1739"/>
                  </a:cubicBezTo>
                  <a:cubicBezTo>
                    <a:pt x="3477" y="810"/>
                    <a:pt x="2715" y="0"/>
                    <a:pt x="1762"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49" name="Google Shape;13949;p27"/>
            <p:cNvSpPr/>
            <p:nvPr/>
          </p:nvSpPr>
          <p:spPr>
            <a:xfrm>
              <a:off x="6162513" y="2369483"/>
              <a:ext cx="158375" cy="157775"/>
            </a:xfrm>
            <a:custGeom>
              <a:avLst/>
              <a:gdLst/>
              <a:ahLst/>
              <a:cxnLst/>
              <a:rect l="l" t="t" r="r" b="b"/>
              <a:pathLst>
                <a:path w="6335" h="6311" extrusionOk="0">
                  <a:moveTo>
                    <a:pt x="3453" y="452"/>
                  </a:moveTo>
                  <a:lnTo>
                    <a:pt x="3453" y="738"/>
                  </a:lnTo>
                  <a:cubicBezTo>
                    <a:pt x="3453" y="881"/>
                    <a:pt x="3549" y="1000"/>
                    <a:pt x="3691" y="1072"/>
                  </a:cubicBezTo>
                  <a:cubicBezTo>
                    <a:pt x="3930" y="1119"/>
                    <a:pt x="4144" y="1215"/>
                    <a:pt x="4358" y="1334"/>
                  </a:cubicBezTo>
                  <a:cubicBezTo>
                    <a:pt x="4408" y="1373"/>
                    <a:pt x="4466" y="1392"/>
                    <a:pt x="4524" y="1392"/>
                  </a:cubicBezTo>
                  <a:cubicBezTo>
                    <a:pt x="4604" y="1392"/>
                    <a:pt x="4684" y="1355"/>
                    <a:pt x="4739" y="1286"/>
                  </a:cubicBezTo>
                  <a:lnTo>
                    <a:pt x="4977" y="1048"/>
                  </a:lnTo>
                  <a:lnTo>
                    <a:pt x="5335" y="1429"/>
                  </a:lnTo>
                  <a:lnTo>
                    <a:pt x="5096" y="1667"/>
                  </a:lnTo>
                  <a:cubicBezTo>
                    <a:pt x="4977" y="1786"/>
                    <a:pt x="4977" y="1929"/>
                    <a:pt x="5025" y="2048"/>
                  </a:cubicBezTo>
                  <a:cubicBezTo>
                    <a:pt x="5144" y="2262"/>
                    <a:pt x="5239" y="2477"/>
                    <a:pt x="5287" y="2715"/>
                  </a:cubicBezTo>
                  <a:cubicBezTo>
                    <a:pt x="5335" y="2858"/>
                    <a:pt x="5454" y="2953"/>
                    <a:pt x="5597" y="2953"/>
                  </a:cubicBezTo>
                  <a:lnTo>
                    <a:pt x="5930" y="2953"/>
                  </a:lnTo>
                  <a:lnTo>
                    <a:pt x="5930" y="3477"/>
                  </a:lnTo>
                  <a:lnTo>
                    <a:pt x="5597" y="3477"/>
                  </a:lnTo>
                  <a:cubicBezTo>
                    <a:pt x="5454" y="3477"/>
                    <a:pt x="5335" y="3572"/>
                    <a:pt x="5311" y="3715"/>
                  </a:cubicBezTo>
                  <a:cubicBezTo>
                    <a:pt x="5239" y="3953"/>
                    <a:pt x="5144" y="4168"/>
                    <a:pt x="5025" y="4382"/>
                  </a:cubicBezTo>
                  <a:cubicBezTo>
                    <a:pt x="4954" y="4501"/>
                    <a:pt x="4977" y="4668"/>
                    <a:pt x="5096" y="4763"/>
                  </a:cubicBezTo>
                  <a:lnTo>
                    <a:pt x="5335" y="5001"/>
                  </a:lnTo>
                  <a:lnTo>
                    <a:pt x="4977" y="5382"/>
                  </a:lnTo>
                  <a:lnTo>
                    <a:pt x="4739" y="5144"/>
                  </a:lnTo>
                  <a:cubicBezTo>
                    <a:pt x="4654" y="5058"/>
                    <a:pt x="4559" y="5015"/>
                    <a:pt x="4472" y="5015"/>
                  </a:cubicBezTo>
                  <a:cubicBezTo>
                    <a:pt x="4413" y="5015"/>
                    <a:pt x="4358" y="5034"/>
                    <a:pt x="4311" y="5072"/>
                  </a:cubicBezTo>
                  <a:cubicBezTo>
                    <a:pt x="4120" y="5192"/>
                    <a:pt x="3906" y="5263"/>
                    <a:pt x="3668" y="5334"/>
                  </a:cubicBezTo>
                  <a:cubicBezTo>
                    <a:pt x="3525" y="5358"/>
                    <a:pt x="3429" y="5477"/>
                    <a:pt x="3429" y="5668"/>
                  </a:cubicBezTo>
                  <a:lnTo>
                    <a:pt x="3429" y="5977"/>
                  </a:lnTo>
                  <a:lnTo>
                    <a:pt x="2882" y="5977"/>
                  </a:lnTo>
                  <a:lnTo>
                    <a:pt x="2882" y="5668"/>
                  </a:lnTo>
                  <a:cubicBezTo>
                    <a:pt x="2882" y="5501"/>
                    <a:pt x="2810" y="5382"/>
                    <a:pt x="2644" y="5334"/>
                  </a:cubicBezTo>
                  <a:cubicBezTo>
                    <a:pt x="2405" y="5263"/>
                    <a:pt x="2215" y="5192"/>
                    <a:pt x="2001" y="5072"/>
                  </a:cubicBezTo>
                  <a:cubicBezTo>
                    <a:pt x="1951" y="5033"/>
                    <a:pt x="1889" y="5014"/>
                    <a:pt x="1828" y="5014"/>
                  </a:cubicBezTo>
                  <a:cubicBezTo>
                    <a:pt x="1743" y="5014"/>
                    <a:pt x="1661" y="5051"/>
                    <a:pt x="1620" y="5120"/>
                  </a:cubicBezTo>
                  <a:lnTo>
                    <a:pt x="1381" y="5358"/>
                  </a:lnTo>
                  <a:lnTo>
                    <a:pt x="1024" y="4977"/>
                  </a:lnTo>
                  <a:lnTo>
                    <a:pt x="1262" y="4739"/>
                  </a:lnTo>
                  <a:cubicBezTo>
                    <a:pt x="1381" y="4620"/>
                    <a:pt x="1381" y="4477"/>
                    <a:pt x="1310" y="4358"/>
                  </a:cubicBezTo>
                  <a:cubicBezTo>
                    <a:pt x="1191" y="4144"/>
                    <a:pt x="1096" y="3929"/>
                    <a:pt x="1048" y="3691"/>
                  </a:cubicBezTo>
                  <a:cubicBezTo>
                    <a:pt x="1024" y="3548"/>
                    <a:pt x="905" y="3453"/>
                    <a:pt x="738" y="3453"/>
                  </a:cubicBezTo>
                  <a:lnTo>
                    <a:pt x="429" y="3453"/>
                  </a:lnTo>
                  <a:lnTo>
                    <a:pt x="429" y="2905"/>
                  </a:lnTo>
                  <a:lnTo>
                    <a:pt x="715" y="2905"/>
                  </a:lnTo>
                  <a:cubicBezTo>
                    <a:pt x="857" y="2905"/>
                    <a:pt x="977" y="2834"/>
                    <a:pt x="1048" y="2667"/>
                  </a:cubicBezTo>
                  <a:cubicBezTo>
                    <a:pt x="1096" y="2429"/>
                    <a:pt x="1191" y="2239"/>
                    <a:pt x="1310" y="2024"/>
                  </a:cubicBezTo>
                  <a:cubicBezTo>
                    <a:pt x="1405" y="1905"/>
                    <a:pt x="1381" y="1715"/>
                    <a:pt x="1262" y="1643"/>
                  </a:cubicBezTo>
                  <a:lnTo>
                    <a:pt x="1024" y="1405"/>
                  </a:lnTo>
                  <a:lnTo>
                    <a:pt x="1405" y="1048"/>
                  </a:lnTo>
                  <a:lnTo>
                    <a:pt x="1643" y="1286"/>
                  </a:lnTo>
                  <a:cubicBezTo>
                    <a:pt x="1710" y="1353"/>
                    <a:pt x="1785" y="1382"/>
                    <a:pt x="1859" y="1382"/>
                  </a:cubicBezTo>
                  <a:cubicBezTo>
                    <a:pt x="1916" y="1382"/>
                    <a:pt x="1972" y="1365"/>
                    <a:pt x="2024" y="1334"/>
                  </a:cubicBezTo>
                  <a:cubicBezTo>
                    <a:pt x="2239" y="1215"/>
                    <a:pt x="2453" y="1119"/>
                    <a:pt x="2691" y="1072"/>
                  </a:cubicBezTo>
                  <a:cubicBezTo>
                    <a:pt x="2834" y="1048"/>
                    <a:pt x="2929" y="929"/>
                    <a:pt x="2929" y="762"/>
                  </a:cubicBezTo>
                  <a:lnTo>
                    <a:pt x="2929" y="452"/>
                  </a:lnTo>
                  <a:close/>
                  <a:moveTo>
                    <a:pt x="2858" y="0"/>
                  </a:moveTo>
                  <a:cubicBezTo>
                    <a:pt x="2691" y="0"/>
                    <a:pt x="2524" y="143"/>
                    <a:pt x="2524" y="333"/>
                  </a:cubicBezTo>
                  <a:lnTo>
                    <a:pt x="2524" y="667"/>
                  </a:lnTo>
                  <a:cubicBezTo>
                    <a:pt x="2286" y="714"/>
                    <a:pt x="2024" y="810"/>
                    <a:pt x="1810" y="953"/>
                  </a:cubicBezTo>
                  <a:lnTo>
                    <a:pt x="1572" y="714"/>
                  </a:lnTo>
                  <a:cubicBezTo>
                    <a:pt x="1512" y="655"/>
                    <a:pt x="1435" y="625"/>
                    <a:pt x="1358" y="625"/>
                  </a:cubicBezTo>
                  <a:cubicBezTo>
                    <a:pt x="1280" y="625"/>
                    <a:pt x="1203" y="655"/>
                    <a:pt x="1143" y="714"/>
                  </a:cubicBezTo>
                  <a:lnTo>
                    <a:pt x="715" y="1119"/>
                  </a:lnTo>
                  <a:cubicBezTo>
                    <a:pt x="596" y="1262"/>
                    <a:pt x="596" y="1453"/>
                    <a:pt x="715" y="1572"/>
                  </a:cubicBezTo>
                  <a:lnTo>
                    <a:pt x="953" y="1810"/>
                  </a:lnTo>
                  <a:cubicBezTo>
                    <a:pt x="810" y="2048"/>
                    <a:pt x="715" y="2286"/>
                    <a:pt x="667" y="2524"/>
                  </a:cubicBezTo>
                  <a:lnTo>
                    <a:pt x="334" y="2524"/>
                  </a:lnTo>
                  <a:cubicBezTo>
                    <a:pt x="143" y="2524"/>
                    <a:pt x="0" y="2691"/>
                    <a:pt x="0" y="2858"/>
                  </a:cubicBezTo>
                  <a:lnTo>
                    <a:pt x="0" y="3453"/>
                  </a:lnTo>
                  <a:cubicBezTo>
                    <a:pt x="0" y="3644"/>
                    <a:pt x="143" y="3786"/>
                    <a:pt x="334" y="3786"/>
                  </a:cubicBezTo>
                  <a:lnTo>
                    <a:pt x="667" y="3786"/>
                  </a:lnTo>
                  <a:cubicBezTo>
                    <a:pt x="715" y="4025"/>
                    <a:pt x="810" y="4287"/>
                    <a:pt x="953" y="4501"/>
                  </a:cubicBezTo>
                  <a:lnTo>
                    <a:pt x="715" y="4739"/>
                  </a:lnTo>
                  <a:cubicBezTo>
                    <a:pt x="596" y="4858"/>
                    <a:pt x="596" y="5072"/>
                    <a:pt x="715" y="5192"/>
                  </a:cubicBezTo>
                  <a:lnTo>
                    <a:pt x="1143" y="5596"/>
                  </a:lnTo>
                  <a:cubicBezTo>
                    <a:pt x="1203" y="5656"/>
                    <a:pt x="1280" y="5686"/>
                    <a:pt x="1358" y="5686"/>
                  </a:cubicBezTo>
                  <a:cubicBezTo>
                    <a:pt x="1435" y="5686"/>
                    <a:pt x="1512" y="5656"/>
                    <a:pt x="1572" y="5596"/>
                  </a:cubicBezTo>
                  <a:lnTo>
                    <a:pt x="1810" y="5358"/>
                  </a:lnTo>
                  <a:cubicBezTo>
                    <a:pt x="2048" y="5501"/>
                    <a:pt x="2286" y="5596"/>
                    <a:pt x="2524" y="5644"/>
                  </a:cubicBezTo>
                  <a:lnTo>
                    <a:pt x="2524" y="5977"/>
                  </a:lnTo>
                  <a:cubicBezTo>
                    <a:pt x="2524" y="6168"/>
                    <a:pt x="2691" y="6311"/>
                    <a:pt x="2858" y="6311"/>
                  </a:cubicBezTo>
                  <a:lnTo>
                    <a:pt x="3453" y="6311"/>
                  </a:lnTo>
                  <a:cubicBezTo>
                    <a:pt x="3644" y="6311"/>
                    <a:pt x="3787" y="6168"/>
                    <a:pt x="3787" y="5977"/>
                  </a:cubicBezTo>
                  <a:lnTo>
                    <a:pt x="3787" y="5644"/>
                  </a:lnTo>
                  <a:cubicBezTo>
                    <a:pt x="4049" y="5596"/>
                    <a:pt x="4287" y="5501"/>
                    <a:pt x="4501" y="5358"/>
                  </a:cubicBezTo>
                  <a:lnTo>
                    <a:pt x="4739" y="5596"/>
                  </a:lnTo>
                  <a:cubicBezTo>
                    <a:pt x="4799" y="5656"/>
                    <a:pt x="4870" y="5686"/>
                    <a:pt x="4948" y="5686"/>
                  </a:cubicBezTo>
                  <a:cubicBezTo>
                    <a:pt x="5025" y="5686"/>
                    <a:pt x="5108" y="5656"/>
                    <a:pt x="5192" y="5596"/>
                  </a:cubicBezTo>
                  <a:lnTo>
                    <a:pt x="5597" y="5192"/>
                  </a:lnTo>
                  <a:cubicBezTo>
                    <a:pt x="5716" y="5072"/>
                    <a:pt x="5716" y="4858"/>
                    <a:pt x="5597" y="4739"/>
                  </a:cubicBezTo>
                  <a:lnTo>
                    <a:pt x="5358" y="4501"/>
                  </a:lnTo>
                  <a:cubicBezTo>
                    <a:pt x="5501" y="4287"/>
                    <a:pt x="5597" y="4025"/>
                    <a:pt x="5668" y="3786"/>
                  </a:cubicBezTo>
                  <a:lnTo>
                    <a:pt x="6025" y="3786"/>
                  </a:lnTo>
                  <a:cubicBezTo>
                    <a:pt x="6192" y="3786"/>
                    <a:pt x="6335" y="3644"/>
                    <a:pt x="6335" y="3453"/>
                  </a:cubicBezTo>
                  <a:lnTo>
                    <a:pt x="6335" y="2858"/>
                  </a:lnTo>
                  <a:cubicBezTo>
                    <a:pt x="6335" y="2691"/>
                    <a:pt x="6192" y="2524"/>
                    <a:pt x="6025" y="2524"/>
                  </a:cubicBezTo>
                  <a:lnTo>
                    <a:pt x="5668" y="2524"/>
                  </a:lnTo>
                  <a:cubicBezTo>
                    <a:pt x="5597" y="2286"/>
                    <a:pt x="5501" y="2024"/>
                    <a:pt x="5358" y="1810"/>
                  </a:cubicBezTo>
                  <a:lnTo>
                    <a:pt x="5597" y="1572"/>
                  </a:lnTo>
                  <a:cubicBezTo>
                    <a:pt x="5716" y="1453"/>
                    <a:pt x="5716" y="1262"/>
                    <a:pt x="5597" y="1119"/>
                  </a:cubicBezTo>
                  <a:lnTo>
                    <a:pt x="5192" y="714"/>
                  </a:lnTo>
                  <a:cubicBezTo>
                    <a:pt x="5132" y="655"/>
                    <a:pt x="5049" y="625"/>
                    <a:pt x="4965" y="625"/>
                  </a:cubicBezTo>
                  <a:cubicBezTo>
                    <a:pt x="4882" y="625"/>
                    <a:pt x="4799" y="655"/>
                    <a:pt x="4739" y="714"/>
                  </a:cubicBezTo>
                  <a:lnTo>
                    <a:pt x="4501" y="953"/>
                  </a:lnTo>
                  <a:cubicBezTo>
                    <a:pt x="4263" y="810"/>
                    <a:pt x="4025" y="714"/>
                    <a:pt x="3787" y="667"/>
                  </a:cubicBezTo>
                  <a:lnTo>
                    <a:pt x="3787" y="333"/>
                  </a:lnTo>
                  <a:cubicBezTo>
                    <a:pt x="3787" y="143"/>
                    <a:pt x="3644" y="0"/>
                    <a:pt x="3453"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50" name="Google Shape;13950;p27"/>
            <p:cNvSpPr/>
            <p:nvPr/>
          </p:nvSpPr>
          <p:spPr>
            <a:xfrm>
              <a:off x="6232763" y="2427808"/>
              <a:ext cx="16100" cy="41700"/>
            </a:xfrm>
            <a:custGeom>
              <a:avLst/>
              <a:gdLst/>
              <a:ahLst/>
              <a:cxnLst/>
              <a:rect l="l" t="t" r="r" b="b"/>
              <a:pathLst>
                <a:path w="644" h="1668" extrusionOk="0">
                  <a:moveTo>
                    <a:pt x="191" y="1"/>
                  </a:moveTo>
                  <a:cubicBezTo>
                    <a:pt x="119" y="1"/>
                    <a:pt x="48" y="48"/>
                    <a:pt x="24" y="144"/>
                  </a:cubicBezTo>
                  <a:cubicBezTo>
                    <a:pt x="0" y="263"/>
                    <a:pt x="72" y="358"/>
                    <a:pt x="191" y="358"/>
                  </a:cubicBezTo>
                  <a:lnTo>
                    <a:pt x="310" y="358"/>
                  </a:lnTo>
                  <a:lnTo>
                    <a:pt x="310" y="1477"/>
                  </a:lnTo>
                  <a:cubicBezTo>
                    <a:pt x="286" y="1573"/>
                    <a:pt x="381" y="1668"/>
                    <a:pt x="477" y="1668"/>
                  </a:cubicBezTo>
                  <a:cubicBezTo>
                    <a:pt x="548" y="1668"/>
                    <a:pt x="643" y="1573"/>
                    <a:pt x="643" y="1477"/>
                  </a:cubicBezTo>
                  <a:lnTo>
                    <a:pt x="643" y="168"/>
                  </a:lnTo>
                  <a:cubicBezTo>
                    <a:pt x="643" y="72"/>
                    <a:pt x="548" y="1"/>
                    <a:pt x="477"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51" name="Google Shape;13951;p27"/>
            <p:cNvSpPr/>
            <p:nvPr/>
          </p:nvSpPr>
          <p:spPr>
            <a:xfrm>
              <a:off x="6319088" y="2526658"/>
              <a:ext cx="100050" cy="99425"/>
            </a:xfrm>
            <a:custGeom>
              <a:avLst/>
              <a:gdLst/>
              <a:ahLst/>
              <a:cxnLst/>
              <a:rect l="l" t="t" r="r" b="b"/>
              <a:pathLst>
                <a:path w="4002" h="3977" extrusionOk="0">
                  <a:moveTo>
                    <a:pt x="1977" y="0"/>
                  </a:moveTo>
                  <a:cubicBezTo>
                    <a:pt x="881" y="0"/>
                    <a:pt x="0" y="881"/>
                    <a:pt x="0" y="1977"/>
                  </a:cubicBezTo>
                  <a:cubicBezTo>
                    <a:pt x="0" y="3096"/>
                    <a:pt x="881" y="3977"/>
                    <a:pt x="1977" y="3977"/>
                  </a:cubicBezTo>
                  <a:cubicBezTo>
                    <a:pt x="2334" y="3977"/>
                    <a:pt x="2691" y="3882"/>
                    <a:pt x="3001" y="3715"/>
                  </a:cubicBezTo>
                  <a:cubicBezTo>
                    <a:pt x="3072" y="3667"/>
                    <a:pt x="3120" y="3572"/>
                    <a:pt x="3049" y="3477"/>
                  </a:cubicBezTo>
                  <a:cubicBezTo>
                    <a:pt x="3020" y="3419"/>
                    <a:pt x="2973" y="3388"/>
                    <a:pt x="2920" y="3388"/>
                  </a:cubicBezTo>
                  <a:cubicBezTo>
                    <a:pt x="2886" y="3388"/>
                    <a:pt x="2848" y="3401"/>
                    <a:pt x="2810" y="3429"/>
                  </a:cubicBezTo>
                  <a:cubicBezTo>
                    <a:pt x="2572" y="3572"/>
                    <a:pt x="2287" y="3667"/>
                    <a:pt x="1977" y="3667"/>
                  </a:cubicBezTo>
                  <a:cubicBezTo>
                    <a:pt x="1072" y="3667"/>
                    <a:pt x="310" y="2905"/>
                    <a:pt x="310" y="1977"/>
                  </a:cubicBezTo>
                  <a:cubicBezTo>
                    <a:pt x="310" y="1072"/>
                    <a:pt x="1072" y="310"/>
                    <a:pt x="1977" y="310"/>
                  </a:cubicBezTo>
                  <a:cubicBezTo>
                    <a:pt x="2906" y="310"/>
                    <a:pt x="3644" y="1072"/>
                    <a:pt x="3644" y="1977"/>
                  </a:cubicBezTo>
                  <a:cubicBezTo>
                    <a:pt x="3644" y="2310"/>
                    <a:pt x="3573" y="2643"/>
                    <a:pt x="3358" y="2905"/>
                  </a:cubicBezTo>
                  <a:cubicBezTo>
                    <a:pt x="3287" y="3001"/>
                    <a:pt x="3334" y="3096"/>
                    <a:pt x="3406" y="3143"/>
                  </a:cubicBezTo>
                  <a:cubicBezTo>
                    <a:pt x="3443" y="3172"/>
                    <a:pt x="3481" y="3185"/>
                    <a:pt x="3516" y="3185"/>
                  </a:cubicBezTo>
                  <a:cubicBezTo>
                    <a:pt x="3569" y="3185"/>
                    <a:pt x="3615" y="3154"/>
                    <a:pt x="3644" y="3096"/>
                  </a:cubicBezTo>
                  <a:cubicBezTo>
                    <a:pt x="3882" y="2762"/>
                    <a:pt x="4001" y="2381"/>
                    <a:pt x="4001" y="1953"/>
                  </a:cubicBezTo>
                  <a:cubicBezTo>
                    <a:pt x="4001" y="881"/>
                    <a:pt x="3096" y="0"/>
                    <a:pt x="1977"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52" name="Google Shape;13952;p27"/>
            <p:cNvSpPr/>
            <p:nvPr/>
          </p:nvSpPr>
          <p:spPr>
            <a:xfrm>
              <a:off x="6278588" y="2486158"/>
              <a:ext cx="181025" cy="179825"/>
            </a:xfrm>
            <a:custGeom>
              <a:avLst/>
              <a:gdLst/>
              <a:ahLst/>
              <a:cxnLst/>
              <a:rect l="l" t="t" r="r" b="b"/>
              <a:pathLst>
                <a:path w="7241" h="7193" extrusionOk="0">
                  <a:moveTo>
                    <a:pt x="3930" y="334"/>
                  </a:moveTo>
                  <a:lnTo>
                    <a:pt x="3930" y="715"/>
                  </a:lnTo>
                  <a:cubicBezTo>
                    <a:pt x="3930" y="858"/>
                    <a:pt x="4049" y="1025"/>
                    <a:pt x="4192" y="1048"/>
                  </a:cubicBezTo>
                  <a:cubicBezTo>
                    <a:pt x="4478" y="1096"/>
                    <a:pt x="4740" y="1215"/>
                    <a:pt x="4978" y="1382"/>
                  </a:cubicBezTo>
                  <a:cubicBezTo>
                    <a:pt x="5031" y="1417"/>
                    <a:pt x="5083" y="1433"/>
                    <a:pt x="5134" y="1433"/>
                  </a:cubicBezTo>
                  <a:cubicBezTo>
                    <a:pt x="5223" y="1433"/>
                    <a:pt x="5308" y="1386"/>
                    <a:pt x="5383" y="1310"/>
                  </a:cubicBezTo>
                  <a:lnTo>
                    <a:pt x="5693" y="1025"/>
                  </a:lnTo>
                  <a:lnTo>
                    <a:pt x="6169" y="1501"/>
                  </a:lnTo>
                  <a:lnTo>
                    <a:pt x="5859" y="1787"/>
                  </a:lnTo>
                  <a:cubicBezTo>
                    <a:pt x="5740" y="1906"/>
                    <a:pt x="5740" y="2096"/>
                    <a:pt x="5812" y="2215"/>
                  </a:cubicBezTo>
                  <a:cubicBezTo>
                    <a:pt x="5955" y="2454"/>
                    <a:pt x="6074" y="2715"/>
                    <a:pt x="6145" y="2977"/>
                  </a:cubicBezTo>
                  <a:cubicBezTo>
                    <a:pt x="6169" y="3144"/>
                    <a:pt x="6312" y="3263"/>
                    <a:pt x="6455" y="3263"/>
                  </a:cubicBezTo>
                  <a:lnTo>
                    <a:pt x="6883" y="3263"/>
                  </a:lnTo>
                  <a:lnTo>
                    <a:pt x="6883" y="3930"/>
                  </a:lnTo>
                  <a:lnTo>
                    <a:pt x="6502" y="3930"/>
                  </a:lnTo>
                  <a:cubicBezTo>
                    <a:pt x="6336" y="3930"/>
                    <a:pt x="6193" y="4049"/>
                    <a:pt x="6169" y="4192"/>
                  </a:cubicBezTo>
                  <a:cubicBezTo>
                    <a:pt x="6097" y="4478"/>
                    <a:pt x="5978" y="4740"/>
                    <a:pt x="5836" y="4978"/>
                  </a:cubicBezTo>
                  <a:cubicBezTo>
                    <a:pt x="5740" y="5121"/>
                    <a:pt x="5788" y="5287"/>
                    <a:pt x="5907" y="5383"/>
                  </a:cubicBezTo>
                  <a:lnTo>
                    <a:pt x="6193" y="5692"/>
                  </a:lnTo>
                  <a:lnTo>
                    <a:pt x="5716" y="6169"/>
                  </a:lnTo>
                  <a:lnTo>
                    <a:pt x="5431" y="5883"/>
                  </a:lnTo>
                  <a:cubicBezTo>
                    <a:pt x="5358" y="5810"/>
                    <a:pt x="5258" y="5782"/>
                    <a:pt x="5164" y="5782"/>
                  </a:cubicBezTo>
                  <a:cubicBezTo>
                    <a:pt x="5105" y="5782"/>
                    <a:pt x="5048" y="5793"/>
                    <a:pt x="5002" y="5811"/>
                  </a:cubicBezTo>
                  <a:cubicBezTo>
                    <a:pt x="4764" y="5954"/>
                    <a:pt x="4502" y="6073"/>
                    <a:pt x="4240" y="6145"/>
                  </a:cubicBezTo>
                  <a:cubicBezTo>
                    <a:pt x="4073" y="6169"/>
                    <a:pt x="3954" y="6311"/>
                    <a:pt x="3954" y="6478"/>
                  </a:cubicBezTo>
                  <a:lnTo>
                    <a:pt x="3954" y="6883"/>
                  </a:lnTo>
                  <a:lnTo>
                    <a:pt x="3287" y="6883"/>
                  </a:lnTo>
                  <a:lnTo>
                    <a:pt x="3287" y="6502"/>
                  </a:lnTo>
                  <a:cubicBezTo>
                    <a:pt x="3287" y="6359"/>
                    <a:pt x="3168" y="6192"/>
                    <a:pt x="3002" y="6169"/>
                  </a:cubicBezTo>
                  <a:cubicBezTo>
                    <a:pt x="2740" y="6121"/>
                    <a:pt x="2478" y="5978"/>
                    <a:pt x="2240" y="5835"/>
                  </a:cubicBezTo>
                  <a:cubicBezTo>
                    <a:pt x="2187" y="5800"/>
                    <a:pt x="2131" y="5784"/>
                    <a:pt x="2076" y="5784"/>
                  </a:cubicBezTo>
                  <a:cubicBezTo>
                    <a:pt x="1981" y="5784"/>
                    <a:pt x="1886" y="5831"/>
                    <a:pt x="1811" y="5907"/>
                  </a:cubicBezTo>
                  <a:lnTo>
                    <a:pt x="1525" y="6192"/>
                  </a:lnTo>
                  <a:lnTo>
                    <a:pt x="1049" y="5716"/>
                  </a:lnTo>
                  <a:lnTo>
                    <a:pt x="1335" y="5430"/>
                  </a:lnTo>
                  <a:cubicBezTo>
                    <a:pt x="1454" y="5311"/>
                    <a:pt x="1454" y="5121"/>
                    <a:pt x="1406" y="5002"/>
                  </a:cubicBezTo>
                  <a:cubicBezTo>
                    <a:pt x="1263" y="4763"/>
                    <a:pt x="1144" y="4502"/>
                    <a:pt x="1073" y="4240"/>
                  </a:cubicBezTo>
                  <a:cubicBezTo>
                    <a:pt x="1049" y="4073"/>
                    <a:pt x="906" y="3954"/>
                    <a:pt x="739" y="3954"/>
                  </a:cubicBezTo>
                  <a:lnTo>
                    <a:pt x="334" y="3954"/>
                  </a:lnTo>
                  <a:lnTo>
                    <a:pt x="334" y="3287"/>
                  </a:lnTo>
                  <a:lnTo>
                    <a:pt x="715" y="3287"/>
                  </a:lnTo>
                  <a:cubicBezTo>
                    <a:pt x="858" y="3287"/>
                    <a:pt x="1025" y="3168"/>
                    <a:pt x="1049" y="3001"/>
                  </a:cubicBezTo>
                  <a:cubicBezTo>
                    <a:pt x="1096" y="2739"/>
                    <a:pt x="1216" y="2477"/>
                    <a:pt x="1382" y="2239"/>
                  </a:cubicBezTo>
                  <a:cubicBezTo>
                    <a:pt x="1454" y="2096"/>
                    <a:pt x="1430" y="1930"/>
                    <a:pt x="1311" y="1811"/>
                  </a:cubicBezTo>
                  <a:lnTo>
                    <a:pt x="1025" y="1525"/>
                  </a:lnTo>
                  <a:lnTo>
                    <a:pt x="1501" y="1048"/>
                  </a:lnTo>
                  <a:lnTo>
                    <a:pt x="1787" y="1334"/>
                  </a:lnTo>
                  <a:cubicBezTo>
                    <a:pt x="1860" y="1407"/>
                    <a:pt x="1960" y="1435"/>
                    <a:pt x="2053" y="1435"/>
                  </a:cubicBezTo>
                  <a:cubicBezTo>
                    <a:pt x="2113" y="1435"/>
                    <a:pt x="2170" y="1424"/>
                    <a:pt x="2216" y="1406"/>
                  </a:cubicBezTo>
                  <a:cubicBezTo>
                    <a:pt x="2454" y="1263"/>
                    <a:pt x="2716" y="1144"/>
                    <a:pt x="2978" y="1072"/>
                  </a:cubicBezTo>
                  <a:cubicBezTo>
                    <a:pt x="3121" y="1048"/>
                    <a:pt x="3240" y="906"/>
                    <a:pt x="3240" y="739"/>
                  </a:cubicBezTo>
                  <a:lnTo>
                    <a:pt x="3240" y="334"/>
                  </a:lnTo>
                  <a:close/>
                  <a:moveTo>
                    <a:pt x="3240" y="1"/>
                  </a:moveTo>
                  <a:cubicBezTo>
                    <a:pt x="3073" y="1"/>
                    <a:pt x="2906" y="167"/>
                    <a:pt x="2906" y="334"/>
                  </a:cubicBezTo>
                  <a:lnTo>
                    <a:pt x="2906" y="763"/>
                  </a:lnTo>
                  <a:cubicBezTo>
                    <a:pt x="2621" y="810"/>
                    <a:pt x="2311" y="953"/>
                    <a:pt x="2049" y="1120"/>
                  </a:cubicBezTo>
                  <a:lnTo>
                    <a:pt x="1763" y="810"/>
                  </a:lnTo>
                  <a:cubicBezTo>
                    <a:pt x="1704" y="739"/>
                    <a:pt x="1614" y="703"/>
                    <a:pt x="1525" y="703"/>
                  </a:cubicBezTo>
                  <a:cubicBezTo>
                    <a:pt x="1436" y="703"/>
                    <a:pt x="1346" y="739"/>
                    <a:pt x="1287" y="810"/>
                  </a:cubicBezTo>
                  <a:lnTo>
                    <a:pt x="811" y="1287"/>
                  </a:lnTo>
                  <a:cubicBezTo>
                    <a:pt x="692" y="1406"/>
                    <a:pt x="692" y="1644"/>
                    <a:pt x="811" y="1763"/>
                  </a:cubicBezTo>
                  <a:lnTo>
                    <a:pt x="1096" y="2072"/>
                  </a:lnTo>
                  <a:cubicBezTo>
                    <a:pt x="930" y="2334"/>
                    <a:pt x="811" y="2620"/>
                    <a:pt x="739" y="2930"/>
                  </a:cubicBezTo>
                  <a:lnTo>
                    <a:pt x="334" y="2930"/>
                  </a:lnTo>
                  <a:cubicBezTo>
                    <a:pt x="144" y="2930"/>
                    <a:pt x="1" y="3073"/>
                    <a:pt x="1" y="3263"/>
                  </a:cubicBezTo>
                  <a:lnTo>
                    <a:pt x="1" y="3930"/>
                  </a:lnTo>
                  <a:cubicBezTo>
                    <a:pt x="1" y="4121"/>
                    <a:pt x="144" y="4263"/>
                    <a:pt x="334" y="4263"/>
                  </a:cubicBezTo>
                  <a:lnTo>
                    <a:pt x="715" y="4263"/>
                  </a:lnTo>
                  <a:cubicBezTo>
                    <a:pt x="763" y="4573"/>
                    <a:pt x="930" y="4859"/>
                    <a:pt x="1073" y="5121"/>
                  </a:cubicBezTo>
                  <a:lnTo>
                    <a:pt x="763" y="5430"/>
                  </a:lnTo>
                  <a:cubicBezTo>
                    <a:pt x="644" y="5549"/>
                    <a:pt x="644" y="5788"/>
                    <a:pt x="763" y="5907"/>
                  </a:cubicBezTo>
                  <a:lnTo>
                    <a:pt x="1239" y="6383"/>
                  </a:lnTo>
                  <a:cubicBezTo>
                    <a:pt x="1299" y="6442"/>
                    <a:pt x="1394" y="6472"/>
                    <a:pt x="1486" y="6472"/>
                  </a:cubicBezTo>
                  <a:cubicBezTo>
                    <a:pt x="1579" y="6472"/>
                    <a:pt x="1668" y="6442"/>
                    <a:pt x="1716" y="6383"/>
                  </a:cubicBezTo>
                  <a:lnTo>
                    <a:pt x="2025" y="6073"/>
                  </a:lnTo>
                  <a:cubicBezTo>
                    <a:pt x="2287" y="6264"/>
                    <a:pt x="2597" y="6383"/>
                    <a:pt x="2883" y="6431"/>
                  </a:cubicBezTo>
                  <a:lnTo>
                    <a:pt x="2883" y="6859"/>
                  </a:lnTo>
                  <a:cubicBezTo>
                    <a:pt x="2883" y="7026"/>
                    <a:pt x="3025" y="7193"/>
                    <a:pt x="3216" y="7193"/>
                  </a:cubicBezTo>
                  <a:lnTo>
                    <a:pt x="3907" y="7193"/>
                  </a:lnTo>
                  <a:cubicBezTo>
                    <a:pt x="4073" y="7193"/>
                    <a:pt x="4216" y="7026"/>
                    <a:pt x="4216" y="6859"/>
                  </a:cubicBezTo>
                  <a:lnTo>
                    <a:pt x="4216" y="6478"/>
                  </a:lnTo>
                  <a:cubicBezTo>
                    <a:pt x="4526" y="6407"/>
                    <a:pt x="4812" y="6264"/>
                    <a:pt x="5097" y="6121"/>
                  </a:cubicBezTo>
                  <a:lnTo>
                    <a:pt x="5383" y="6407"/>
                  </a:lnTo>
                  <a:cubicBezTo>
                    <a:pt x="5443" y="6466"/>
                    <a:pt x="5532" y="6496"/>
                    <a:pt x="5621" y="6496"/>
                  </a:cubicBezTo>
                  <a:cubicBezTo>
                    <a:pt x="5711" y="6496"/>
                    <a:pt x="5800" y="6466"/>
                    <a:pt x="5859" y="6407"/>
                  </a:cubicBezTo>
                  <a:lnTo>
                    <a:pt x="6336" y="5930"/>
                  </a:lnTo>
                  <a:cubicBezTo>
                    <a:pt x="6455" y="5811"/>
                    <a:pt x="6455" y="5573"/>
                    <a:pt x="6336" y="5454"/>
                  </a:cubicBezTo>
                  <a:lnTo>
                    <a:pt x="6050" y="5168"/>
                  </a:lnTo>
                  <a:cubicBezTo>
                    <a:pt x="6217" y="4883"/>
                    <a:pt x="6336" y="4597"/>
                    <a:pt x="6407" y="4287"/>
                  </a:cubicBezTo>
                  <a:lnTo>
                    <a:pt x="6812" y="4287"/>
                  </a:lnTo>
                  <a:cubicBezTo>
                    <a:pt x="7002" y="4287"/>
                    <a:pt x="7145" y="4144"/>
                    <a:pt x="7145" y="3978"/>
                  </a:cubicBezTo>
                  <a:lnTo>
                    <a:pt x="7145" y="3287"/>
                  </a:lnTo>
                  <a:cubicBezTo>
                    <a:pt x="7241" y="3073"/>
                    <a:pt x="7098" y="2930"/>
                    <a:pt x="6883" y="2930"/>
                  </a:cubicBezTo>
                  <a:lnTo>
                    <a:pt x="6455" y="2930"/>
                  </a:lnTo>
                  <a:cubicBezTo>
                    <a:pt x="6407" y="2620"/>
                    <a:pt x="6264" y="2334"/>
                    <a:pt x="6097" y="2072"/>
                  </a:cubicBezTo>
                  <a:lnTo>
                    <a:pt x="6407" y="1763"/>
                  </a:lnTo>
                  <a:cubicBezTo>
                    <a:pt x="6455" y="1715"/>
                    <a:pt x="6479" y="1644"/>
                    <a:pt x="6479" y="1596"/>
                  </a:cubicBezTo>
                  <a:cubicBezTo>
                    <a:pt x="6526" y="1477"/>
                    <a:pt x="6455" y="1382"/>
                    <a:pt x="6407" y="1287"/>
                  </a:cubicBezTo>
                  <a:lnTo>
                    <a:pt x="5931" y="810"/>
                  </a:lnTo>
                  <a:cubicBezTo>
                    <a:pt x="5859" y="763"/>
                    <a:pt x="5836" y="715"/>
                    <a:pt x="5740" y="715"/>
                  </a:cubicBezTo>
                  <a:cubicBezTo>
                    <a:pt x="5712" y="709"/>
                    <a:pt x="5684" y="706"/>
                    <a:pt x="5656" y="706"/>
                  </a:cubicBezTo>
                  <a:cubicBezTo>
                    <a:pt x="5566" y="706"/>
                    <a:pt x="5480" y="738"/>
                    <a:pt x="5407" y="810"/>
                  </a:cubicBezTo>
                  <a:lnTo>
                    <a:pt x="5121" y="1120"/>
                  </a:lnTo>
                  <a:cubicBezTo>
                    <a:pt x="4859" y="929"/>
                    <a:pt x="4550" y="810"/>
                    <a:pt x="4264" y="763"/>
                  </a:cubicBezTo>
                  <a:lnTo>
                    <a:pt x="4264" y="334"/>
                  </a:lnTo>
                  <a:cubicBezTo>
                    <a:pt x="4264" y="167"/>
                    <a:pt x="4097" y="1"/>
                    <a:pt x="3930"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53" name="Google Shape;13953;p27"/>
            <p:cNvSpPr/>
            <p:nvPr/>
          </p:nvSpPr>
          <p:spPr>
            <a:xfrm>
              <a:off x="6355988" y="2553433"/>
              <a:ext cx="26825" cy="42900"/>
            </a:xfrm>
            <a:custGeom>
              <a:avLst/>
              <a:gdLst/>
              <a:ahLst/>
              <a:cxnLst/>
              <a:rect l="l" t="t" r="r" b="b"/>
              <a:pathLst>
                <a:path w="1073" h="1716" extrusionOk="0">
                  <a:moveTo>
                    <a:pt x="549" y="1"/>
                  </a:moveTo>
                  <a:cubicBezTo>
                    <a:pt x="310" y="1"/>
                    <a:pt x="96" y="167"/>
                    <a:pt x="25" y="382"/>
                  </a:cubicBezTo>
                  <a:cubicBezTo>
                    <a:pt x="1" y="477"/>
                    <a:pt x="72" y="572"/>
                    <a:pt x="120" y="596"/>
                  </a:cubicBezTo>
                  <a:cubicBezTo>
                    <a:pt x="136" y="599"/>
                    <a:pt x="151" y="601"/>
                    <a:pt x="166" y="601"/>
                  </a:cubicBezTo>
                  <a:cubicBezTo>
                    <a:pt x="263" y="601"/>
                    <a:pt x="337" y="539"/>
                    <a:pt x="358" y="477"/>
                  </a:cubicBezTo>
                  <a:cubicBezTo>
                    <a:pt x="382" y="382"/>
                    <a:pt x="453" y="358"/>
                    <a:pt x="501" y="358"/>
                  </a:cubicBezTo>
                  <a:cubicBezTo>
                    <a:pt x="596" y="358"/>
                    <a:pt x="644" y="405"/>
                    <a:pt x="644" y="501"/>
                  </a:cubicBezTo>
                  <a:lnTo>
                    <a:pt x="644" y="525"/>
                  </a:lnTo>
                  <a:cubicBezTo>
                    <a:pt x="620" y="644"/>
                    <a:pt x="596" y="739"/>
                    <a:pt x="549" y="810"/>
                  </a:cubicBezTo>
                  <a:cubicBezTo>
                    <a:pt x="334" y="1096"/>
                    <a:pt x="215" y="1239"/>
                    <a:pt x="144" y="1334"/>
                  </a:cubicBezTo>
                  <a:cubicBezTo>
                    <a:pt x="72" y="1453"/>
                    <a:pt x="25" y="1525"/>
                    <a:pt x="72" y="1596"/>
                  </a:cubicBezTo>
                  <a:cubicBezTo>
                    <a:pt x="96" y="1668"/>
                    <a:pt x="120" y="1691"/>
                    <a:pt x="191" y="1715"/>
                  </a:cubicBezTo>
                  <a:lnTo>
                    <a:pt x="906" y="1715"/>
                  </a:lnTo>
                  <a:cubicBezTo>
                    <a:pt x="977" y="1715"/>
                    <a:pt x="1073" y="1668"/>
                    <a:pt x="1073" y="1572"/>
                  </a:cubicBezTo>
                  <a:cubicBezTo>
                    <a:pt x="1073" y="1453"/>
                    <a:pt x="1025" y="1358"/>
                    <a:pt x="906" y="1358"/>
                  </a:cubicBezTo>
                  <a:lnTo>
                    <a:pt x="572" y="1358"/>
                  </a:lnTo>
                  <a:cubicBezTo>
                    <a:pt x="620" y="1263"/>
                    <a:pt x="715" y="1168"/>
                    <a:pt x="858" y="977"/>
                  </a:cubicBezTo>
                  <a:cubicBezTo>
                    <a:pt x="953" y="858"/>
                    <a:pt x="1025" y="739"/>
                    <a:pt x="1049" y="620"/>
                  </a:cubicBezTo>
                  <a:lnTo>
                    <a:pt x="1049" y="596"/>
                  </a:lnTo>
                  <a:lnTo>
                    <a:pt x="1049" y="525"/>
                  </a:lnTo>
                  <a:lnTo>
                    <a:pt x="1049" y="501"/>
                  </a:lnTo>
                  <a:cubicBezTo>
                    <a:pt x="1049" y="239"/>
                    <a:pt x="811" y="1"/>
                    <a:pt x="549"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grpSp>
        <p:nvGrpSpPr>
          <p:cNvPr id="13954" name="Google Shape;13954;p27"/>
          <p:cNvGrpSpPr/>
          <p:nvPr/>
        </p:nvGrpSpPr>
        <p:grpSpPr>
          <a:xfrm>
            <a:off x="8364503" y="3056729"/>
            <a:ext cx="474692" cy="472819"/>
            <a:chOff x="5676088" y="2370058"/>
            <a:chExt cx="297700" cy="296525"/>
          </a:xfrm>
        </p:grpSpPr>
        <p:sp>
          <p:nvSpPr>
            <p:cNvPr id="13955" name="Google Shape;13955;p27"/>
            <p:cNvSpPr/>
            <p:nvPr/>
          </p:nvSpPr>
          <p:spPr>
            <a:xfrm>
              <a:off x="5787438" y="2492108"/>
              <a:ext cx="75025" cy="8950"/>
            </a:xfrm>
            <a:custGeom>
              <a:avLst/>
              <a:gdLst/>
              <a:ahLst/>
              <a:cxnLst/>
              <a:rect l="l" t="t" r="r" b="b"/>
              <a:pathLst>
                <a:path w="3001" h="358" extrusionOk="0">
                  <a:moveTo>
                    <a:pt x="214" y="1"/>
                  </a:moveTo>
                  <a:cubicBezTo>
                    <a:pt x="119" y="1"/>
                    <a:pt x="71" y="72"/>
                    <a:pt x="24" y="167"/>
                  </a:cubicBezTo>
                  <a:cubicBezTo>
                    <a:pt x="0" y="287"/>
                    <a:pt x="95" y="358"/>
                    <a:pt x="214" y="358"/>
                  </a:cubicBezTo>
                  <a:lnTo>
                    <a:pt x="2834" y="358"/>
                  </a:lnTo>
                  <a:cubicBezTo>
                    <a:pt x="2905" y="358"/>
                    <a:pt x="2977" y="310"/>
                    <a:pt x="3001" y="215"/>
                  </a:cubicBezTo>
                  <a:cubicBezTo>
                    <a:pt x="3001" y="120"/>
                    <a:pt x="2929" y="1"/>
                    <a:pt x="2834"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56" name="Google Shape;13956;p27"/>
            <p:cNvSpPr/>
            <p:nvPr/>
          </p:nvSpPr>
          <p:spPr>
            <a:xfrm>
              <a:off x="5787438" y="2512958"/>
              <a:ext cx="75025" cy="8950"/>
            </a:xfrm>
            <a:custGeom>
              <a:avLst/>
              <a:gdLst/>
              <a:ahLst/>
              <a:cxnLst/>
              <a:rect l="l" t="t" r="r" b="b"/>
              <a:pathLst>
                <a:path w="3001" h="358" extrusionOk="0">
                  <a:moveTo>
                    <a:pt x="214" y="0"/>
                  </a:moveTo>
                  <a:cubicBezTo>
                    <a:pt x="119" y="0"/>
                    <a:pt x="71" y="72"/>
                    <a:pt x="24" y="143"/>
                  </a:cubicBezTo>
                  <a:cubicBezTo>
                    <a:pt x="0" y="262"/>
                    <a:pt x="95" y="357"/>
                    <a:pt x="214" y="357"/>
                  </a:cubicBezTo>
                  <a:lnTo>
                    <a:pt x="2834" y="357"/>
                  </a:lnTo>
                  <a:cubicBezTo>
                    <a:pt x="2929" y="357"/>
                    <a:pt x="3001" y="310"/>
                    <a:pt x="3001" y="191"/>
                  </a:cubicBezTo>
                  <a:cubicBezTo>
                    <a:pt x="3001" y="96"/>
                    <a:pt x="2929" y="0"/>
                    <a:pt x="2834"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57" name="Google Shape;13957;p27"/>
            <p:cNvSpPr/>
            <p:nvPr/>
          </p:nvSpPr>
          <p:spPr>
            <a:xfrm>
              <a:off x="5804088" y="2534983"/>
              <a:ext cx="42900" cy="8950"/>
            </a:xfrm>
            <a:custGeom>
              <a:avLst/>
              <a:gdLst/>
              <a:ahLst/>
              <a:cxnLst/>
              <a:rect l="l" t="t" r="r" b="b"/>
              <a:pathLst>
                <a:path w="1716" h="358" extrusionOk="0">
                  <a:moveTo>
                    <a:pt x="191" y="0"/>
                  </a:moveTo>
                  <a:cubicBezTo>
                    <a:pt x="72" y="0"/>
                    <a:pt x="1" y="72"/>
                    <a:pt x="25" y="191"/>
                  </a:cubicBezTo>
                  <a:cubicBezTo>
                    <a:pt x="48" y="286"/>
                    <a:pt x="120" y="358"/>
                    <a:pt x="191" y="358"/>
                  </a:cubicBezTo>
                  <a:lnTo>
                    <a:pt x="1501" y="358"/>
                  </a:lnTo>
                  <a:cubicBezTo>
                    <a:pt x="1596" y="358"/>
                    <a:pt x="1668" y="286"/>
                    <a:pt x="1692" y="191"/>
                  </a:cubicBezTo>
                  <a:cubicBezTo>
                    <a:pt x="1715" y="72"/>
                    <a:pt x="1620" y="0"/>
                    <a:pt x="1501"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58" name="Google Shape;13958;p27"/>
            <p:cNvSpPr/>
            <p:nvPr/>
          </p:nvSpPr>
          <p:spPr>
            <a:xfrm>
              <a:off x="5753488" y="2448658"/>
              <a:ext cx="141125" cy="140525"/>
            </a:xfrm>
            <a:custGeom>
              <a:avLst/>
              <a:gdLst/>
              <a:ahLst/>
              <a:cxnLst/>
              <a:rect l="l" t="t" r="r" b="b"/>
              <a:pathLst>
                <a:path w="5645" h="5621" extrusionOk="0">
                  <a:moveTo>
                    <a:pt x="2811" y="0"/>
                  </a:moveTo>
                  <a:cubicBezTo>
                    <a:pt x="1263" y="0"/>
                    <a:pt x="1" y="1262"/>
                    <a:pt x="1" y="2810"/>
                  </a:cubicBezTo>
                  <a:cubicBezTo>
                    <a:pt x="48" y="4335"/>
                    <a:pt x="1310" y="5621"/>
                    <a:pt x="2882" y="5621"/>
                  </a:cubicBezTo>
                  <a:cubicBezTo>
                    <a:pt x="3358" y="5621"/>
                    <a:pt x="3835" y="5501"/>
                    <a:pt x="4240" y="5263"/>
                  </a:cubicBezTo>
                  <a:cubicBezTo>
                    <a:pt x="4335" y="5192"/>
                    <a:pt x="4359" y="5120"/>
                    <a:pt x="4311" y="5025"/>
                  </a:cubicBezTo>
                  <a:cubicBezTo>
                    <a:pt x="4263" y="4962"/>
                    <a:pt x="4216" y="4930"/>
                    <a:pt x="4161" y="4930"/>
                  </a:cubicBezTo>
                  <a:cubicBezTo>
                    <a:pt x="4134" y="4930"/>
                    <a:pt x="4105" y="4938"/>
                    <a:pt x="4073" y="4954"/>
                  </a:cubicBezTo>
                  <a:cubicBezTo>
                    <a:pt x="3716" y="5168"/>
                    <a:pt x="3287" y="5287"/>
                    <a:pt x="2858" y="5287"/>
                  </a:cubicBezTo>
                  <a:cubicBezTo>
                    <a:pt x="1477" y="5287"/>
                    <a:pt x="382" y="4192"/>
                    <a:pt x="382" y="2810"/>
                  </a:cubicBezTo>
                  <a:cubicBezTo>
                    <a:pt x="382" y="1453"/>
                    <a:pt x="1477" y="358"/>
                    <a:pt x="2858" y="358"/>
                  </a:cubicBezTo>
                  <a:cubicBezTo>
                    <a:pt x="4216" y="358"/>
                    <a:pt x="5311" y="1453"/>
                    <a:pt x="5311" y="2810"/>
                  </a:cubicBezTo>
                  <a:cubicBezTo>
                    <a:pt x="5311" y="3453"/>
                    <a:pt x="5073" y="4073"/>
                    <a:pt x="4644" y="4525"/>
                  </a:cubicBezTo>
                  <a:cubicBezTo>
                    <a:pt x="4573" y="4573"/>
                    <a:pt x="4573" y="4692"/>
                    <a:pt x="4644" y="4763"/>
                  </a:cubicBezTo>
                  <a:cubicBezTo>
                    <a:pt x="4668" y="4787"/>
                    <a:pt x="4710" y="4799"/>
                    <a:pt x="4755" y="4799"/>
                  </a:cubicBezTo>
                  <a:cubicBezTo>
                    <a:pt x="4799" y="4799"/>
                    <a:pt x="4847" y="4787"/>
                    <a:pt x="4883" y="4763"/>
                  </a:cubicBezTo>
                  <a:cubicBezTo>
                    <a:pt x="5383" y="4215"/>
                    <a:pt x="5645" y="3525"/>
                    <a:pt x="5645" y="2810"/>
                  </a:cubicBezTo>
                  <a:cubicBezTo>
                    <a:pt x="5645" y="1262"/>
                    <a:pt x="4359" y="0"/>
                    <a:pt x="2811"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59" name="Google Shape;13959;p27"/>
            <p:cNvSpPr/>
            <p:nvPr/>
          </p:nvSpPr>
          <p:spPr>
            <a:xfrm>
              <a:off x="5676088" y="2370058"/>
              <a:ext cx="297700" cy="296525"/>
            </a:xfrm>
            <a:custGeom>
              <a:avLst/>
              <a:gdLst/>
              <a:ahLst/>
              <a:cxnLst/>
              <a:rect l="l" t="t" r="r" b="b"/>
              <a:pathLst>
                <a:path w="11908" h="11861" extrusionOk="0">
                  <a:moveTo>
                    <a:pt x="8931" y="1168"/>
                  </a:moveTo>
                  <a:cubicBezTo>
                    <a:pt x="9693" y="1644"/>
                    <a:pt x="10336" y="2311"/>
                    <a:pt x="10789" y="3073"/>
                  </a:cubicBezTo>
                  <a:cubicBezTo>
                    <a:pt x="11265" y="3883"/>
                    <a:pt x="11527" y="4811"/>
                    <a:pt x="11575" y="5716"/>
                  </a:cubicBezTo>
                  <a:lnTo>
                    <a:pt x="10408" y="5716"/>
                  </a:lnTo>
                  <a:cubicBezTo>
                    <a:pt x="10384" y="5192"/>
                    <a:pt x="10265" y="4645"/>
                    <a:pt x="10050" y="4168"/>
                  </a:cubicBezTo>
                  <a:cubicBezTo>
                    <a:pt x="10027" y="4121"/>
                    <a:pt x="9955" y="4073"/>
                    <a:pt x="9908" y="4049"/>
                  </a:cubicBezTo>
                  <a:lnTo>
                    <a:pt x="9241" y="4002"/>
                  </a:lnTo>
                  <a:lnTo>
                    <a:pt x="9503" y="3406"/>
                  </a:lnTo>
                  <a:cubicBezTo>
                    <a:pt x="9550" y="3335"/>
                    <a:pt x="9550" y="3287"/>
                    <a:pt x="9479" y="3216"/>
                  </a:cubicBezTo>
                  <a:cubicBezTo>
                    <a:pt x="9145" y="2811"/>
                    <a:pt x="8764" y="2430"/>
                    <a:pt x="8312" y="2144"/>
                  </a:cubicBezTo>
                  <a:lnTo>
                    <a:pt x="8931" y="1168"/>
                  </a:lnTo>
                  <a:close/>
                  <a:moveTo>
                    <a:pt x="3025" y="1192"/>
                  </a:moveTo>
                  <a:lnTo>
                    <a:pt x="3621" y="2216"/>
                  </a:lnTo>
                  <a:cubicBezTo>
                    <a:pt x="3168" y="2501"/>
                    <a:pt x="2763" y="2859"/>
                    <a:pt x="2454" y="3287"/>
                  </a:cubicBezTo>
                  <a:cubicBezTo>
                    <a:pt x="2430" y="3335"/>
                    <a:pt x="2406" y="3406"/>
                    <a:pt x="2430" y="3454"/>
                  </a:cubicBezTo>
                  <a:lnTo>
                    <a:pt x="2692" y="4049"/>
                  </a:lnTo>
                  <a:lnTo>
                    <a:pt x="2049" y="4121"/>
                  </a:lnTo>
                  <a:cubicBezTo>
                    <a:pt x="1977" y="4121"/>
                    <a:pt x="1930" y="4168"/>
                    <a:pt x="1882" y="4240"/>
                  </a:cubicBezTo>
                  <a:cubicBezTo>
                    <a:pt x="1692" y="4740"/>
                    <a:pt x="1572" y="5240"/>
                    <a:pt x="1525" y="5788"/>
                  </a:cubicBezTo>
                  <a:lnTo>
                    <a:pt x="382" y="5788"/>
                  </a:lnTo>
                  <a:cubicBezTo>
                    <a:pt x="406" y="4692"/>
                    <a:pt x="763" y="3644"/>
                    <a:pt x="1382" y="2739"/>
                  </a:cubicBezTo>
                  <a:cubicBezTo>
                    <a:pt x="1834" y="2120"/>
                    <a:pt x="2406" y="1596"/>
                    <a:pt x="3025" y="1192"/>
                  </a:cubicBezTo>
                  <a:close/>
                  <a:moveTo>
                    <a:pt x="6550" y="1882"/>
                  </a:moveTo>
                  <a:cubicBezTo>
                    <a:pt x="7050" y="1977"/>
                    <a:pt x="7526" y="2120"/>
                    <a:pt x="7979" y="2382"/>
                  </a:cubicBezTo>
                  <a:cubicBezTo>
                    <a:pt x="8407" y="2668"/>
                    <a:pt x="8812" y="2978"/>
                    <a:pt x="9122" y="3382"/>
                  </a:cubicBezTo>
                  <a:lnTo>
                    <a:pt x="8860" y="3930"/>
                  </a:lnTo>
                  <a:cubicBezTo>
                    <a:pt x="8836" y="4025"/>
                    <a:pt x="8836" y="4121"/>
                    <a:pt x="8860" y="4216"/>
                  </a:cubicBezTo>
                  <a:cubicBezTo>
                    <a:pt x="8931" y="4287"/>
                    <a:pt x="8979" y="4359"/>
                    <a:pt x="9098" y="4359"/>
                  </a:cubicBezTo>
                  <a:lnTo>
                    <a:pt x="9717" y="4406"/>
                  </a:lnTo>
                  <a:cubicBezTo>
                    <a:pt x="9908" y="4883"/>
                    <a:pt x="10027" y="5407"/>
                    <a:pt x="10027" y="5907"/>
                  </a:cubicBezTo>
                  <a:cubicBezTo>
                    <a:pt x="10027" y="6407"/>
                    <a:pt x="9931" y="6907"/>
                    <a:pt x="9717" y="7383"/>
                  </a:cubicBezTo>
                  <a:lnTo>
                    <a:pt x="9098" y="7455"/>
                  </a:lnTo>
                  <a:cubicBezTo>
                    <a:pt x="9003" y="7455"/>
                    <a:pt x="8931" y="7502"/>
                    <a:pt x="8860" y="7598"/>
                  </a:cubicBezTo>
                  <a:cubicBezTo>
                    <a:pt x="8812" y="7693"/>
                    <a:pt x="8812" y="7788"/>
                    <a:pt x="8860" y="7860"/>
                  </a:cubicBezTo>
                  <a:lnTo>
                    <a:pt x="9122" y="8431"/>
                  </a:lnTo>
                  <a:cubicBezTo>
                    <a:pt x="8812" y="8836"/>
                    <a:pt x="8407" y="9169"/>
                    <a:pt x="7979" y="9407"/>
                  </a:cubicBezTo>
                  <a:cubicBezTo>
                    <a:pt x="7526" y="9669"/>
                    <a:pt x="7050" y="9836"/>
                    <a:pt x="6550" y="9908"/>
                  </a:cubicBezTo>
                  <a:lnTo>
                    <a:pt x="6192" y="9407"/>
                  </a:lnTo>
                  <a:cubicBezTo>
                    <a:pt x="6121" y="9312"/>
                    <a:pt x="6026" y="9288"/>
                    <a:pt x="5954" y="9288"/>
                  </a:cubicBezTo>
                  <a:cubicBezTo>
                    <a:pt x="5859" y="9288"/>
                    <a:pt x="5764" y="9360"/>
                    <a:pt x="5716" y="9407"/>
                  </a:cubicBezTo>
                  <a:lnTo>
                    <a:pt x="5359" y="9908"/>
                  </a:lnTo>
                  <a:cubicBezTo>
                    <a:pt x="4835" y="9836"/>
                    <a:pt x="4359" y="9669"/>
                    <a:pt x="3930" y="9407"/>
                  </a:cubicBezTo>
                  <a:cubicBezTo>
                    <a:pt x="3478" y="9146"/>
                    <a:pt x="3097" y="8812"/>
                    <a:pt x="2763" y="8431"/>
                  </a:cubicBezTo>
                  <a:lnTo>
                    <a:pt x="3025" y="7860"/>
                  </a:lnTo>
                  <a:cubicBezTo>
                    <a:pt x="3049" y="7764"/>
                    <a:pt x="3049" y="7693"/>
                    <a:pt x="3025" y="7598"/>
                  </a:cubicBezTo>
                  <a:cubicBezTo>
                    <a:pt x="2978" y="7502"/>
                    <a:pt x="2906" y="7455"/>
                    <a:pt x="2787" y="7455"/>
                  </a:cubicBezTo>
                  <a:lnTo>
                    <a:pt x="2168" y="7383"/>
                  </a:lnTo>
                  <a:cubicBezTo>
                    <a:pt x="1977" y="6955"/>
                    <a:pt x="1906" y="6502"/>
                    <a:pt x="1906" y="6026"/>
                  </a:cubicBezTo>
                  <a:lnTo>
                    <a:pt x="1906" y="5859"/>
                  </a:lnTo>
                  <a:cubicBezTo>
                    <a:pt x="1906" y="5359"/>
                    <a:pt x="1977" y="4859"/>
                    <a:pt x="2192" y="4383"/>
                  </a:cubicBezTo>
                  <a:lnTo>
                    <a:pt x="2811" y="4335"/>
                  </a:lnTo>
                  <a:cubicBezTo>
                    <a:pt x="2906" y="4335"/>
                    <a:pt x="3001" y="4264"/>
                    <a:pt x="3049" y="4168"/>
                  </a:cubicBezTo>
                  <a:cubicBezTo>
                    <a:pt x="3120" y="4073"/>
                    <a:pt x="3120" y="4002"/>
                    <a:pt x="3049" y="3906"/>
                  </a:cubicBezTo>
                  <a:lnTo>
                    <a:pt x="2787" y="3335"/>
                  </a:lnTo>
                  <a:cubicBezTo>
                    <a:pt x="3120" y="2954"/>
                    <a:pt x="3525" y="2597"/>
                    <a:pt x="3978" y="2358"/>
                  </a:cubicBezTo>
                  <a:cubicBezTo>
                    <a:pt x="4406" y="2120"/>
                    <a:pt x="4883" y="1977"/>
                    <a:pt x="5359" y="1882"/>
                  </a:cubicBezTo>
                  <a:lnTo>
                    <a:pt x="5716" y="2382"/>
                  </a:lnTo>
                  <a:cubicBezTo>
                    <a:pt x="5764" y="2478"/>
                    <a:pt x="5859" y="2501"/>
                    <a:pt x="5954" y="2501"/>
                  </a:cubicBezTo>
                  <a:cubicBezTo>
                    <a:pt x="6026" y="2501"/>
                    <a:pt x="6121" y="2454"/>
                    <a:pt x="6192" y="2382"/>
                  </a:cubicBezTo>
                  <a:lnTo>
                    <a:pt x="6550" y="1882"/>
                  </a:lnTo>
                  <a:close/>
                  <a:moveTo>
                    <a:pt x="11575" y="6073"/>
                  </a:moveTo>
                  <a:cubicBezTo>
                    <a:pt x="11551" y="7026"/>
                    <a:pt x="11265" y="7955"/>
                    <a:pt x="10789" y="8765"/>
                  </a:cubicBezTo>
                  <a:cubicBezTo>
                    <a:pt x="10360" y="9527"/>
                    <a:pt x="9693" y="10193"/>
                    <a:pt x="8931" y="10670"/>
                  </a:cubicBezTo>
                  <a:lnTo>
                    <a:pt x="8336" y="9646"/>
                  </a:lnTo>
                  <a:cubicBezTo>
                    <a:pt x="8764" y="9360"/>
                    <a:pt x="9169" y="9003"/>
                    <a:pt x="9479" y="8574"/>
                  </a:cubicBezTo>
                  <a:cubicBezTo>
                    <a:pt x="9527" y="8526"/>
                    <a:pt x="9550" y="8455"/>
                    <a:pt x="9527" y="8407"/>
                  </a:cubicBezTo>
                  <a:lnTo>
                    <a:pt x="9241" y="7812"/>
                  </a:lnTo>
                  <a:lnTo>
                    <a:pt x="9908" y="7740"/>
                  </a:lnTo>
                  <a:cubicBezTo>
                    <a:pt x="9955" y="7740"/>
                    <a:pt x="10027" y="7693"/>
                    <a:pt x="10050" y="7621"/>
                  </a:cubicBezTo>
                  <a:cubicBezTo>
                    <a:pt x="10265" y="7121"/>
                    <a:pt x="10384" y="6621"/>
                    <a:pt x="10408" y="6073"/>
                  </a:cubicBezTo>
                  <a:close/>
                  <a:moveTo>
                    <a:pt x="1549" y="6121"/>
                  </a:moveTo>
                  <a:lnTo>
                    <a:pt x="1549" y="6169"/>
                  </a:lnTo>
                  <a:cubicBezTo>
                    <a:pt x="1549" y="6407"/>
                    <a:pt x="1596" y="6669"/>
                    <a:pt x="1620" y="6907"/>
                  </a:cubicBezTo>
                  <a:cubicBezTo>
                    <a:pt x="1692" y="7145"/>
                    <a:pt x="1739" y="7383"/>
                    <a:pt x="1858" y="7621"/>
                  </a:cubicBezTo>
                  <a:cubicBezTo>
                    <a:pt x="1858" y="7669"/>
                    <a:pt x="1858" y="7669"/>
                    <a:pt x="1882" y="7693"/>
                  </a:cubicBezTo>
                  <a:cubicBezTo>
                    <a:pt x="1930" y="7740"/>
                    <a:pt x="1977" y="7788"/>
                    <a:pt x="2049" y="7812"/>
                  </a:cubicBezTo>
                  <a:lnTo>
                    <a:pt x="2692" y="7860"/>
                  </a:lnTo>
                  <a:lnTo>
                    <a:pt x="2430" y="8455"/>
                  </a:lnTo>
                  <a:cubicBezTo>
                    <a:pt x="2406" y="8526"/>
                    <a:pt x="2406" y="8574"/>
                    <a:pt x="2454" y="8645"/>
                  </a:cubicBezTo>
                  <a:cubicBezTo>
                    <a:pt x="2787" y="9050"/>
                    <a:pt x="3168" y="9431"/>
                    <a:pt x="3621" y="9717"/>
                  </a:cubicBezTo>
                  <a:lnTo>
                    <a:pt x="3049" y="10693"/>
                  </a:lnTo>
                  <a:cubicBezTo>
                    <a:pt x="2263" y="10193"/>
                    <a:pt x="1596" y="9527"/>
                    <a:pt x="1144" y="8765"/>
                  </a:cubicBezTo>
                  <a:cubicBezTo>
                    <a:pt x="668" y="7955"/>
                    <a:pt x="406" y="7026"/>
                    <a:pt x="382" y="6121"/>
                  </a:cubicBezTo>
                  <a:close/>
                  <a:moveTo>
                    <a:pt x="5978" y="9741"/>
                  </a:moveTo>
                  <a:lnTo>
                    <a:pt x="6359" y="10289"/>
                  </a:lnTo>
                  <a:cubicBezTo>
                    <a:pt x="6377" y="10323"/>
                    <a:pt x="6420" y="10346"/>
                    <a:pt x="6460" y="10346"/>
                  </a:cubicBezTo>
                  <a:cubicBezTo>
                    <a:pt x="6475" y="10346"/>
                    <a:pt x="6489" y="10343"/>
                    <a:pt x="6502" y="10336"/>
                  </a:cubicBezTo>
                  <a:cubicBezTo>
                    <a:pt x="7050" y="10289"/>
                    <a:pt x="7550" y="10098"/>
                    <a:pt x="8026" y="9860"/>
                  </a:cubicBezTo>
                  <a:lnTo>
                    <a:pt x="8288" y="10336"/>
                  </a:lnTo>
                  <a:lnTo>
                    <a:pt x="8598" y="10884"/>
                  </a:lnTo>
                  <a:cubicBezTo>
                    <a:pt x="7788" y="11289"/>
                    <a:pt x="6907" y="11527"/>
                    <a:pt x="5978" y="11527"/>
                  </a:cubicBezTo>
                  <a:cubicBezTo>
                    <a:pt x="5049" y="11527"/>
                    <a:pt x="4121" y="11289"/>
                    <a:pt x="3335" y="10884"/>
                  </a:cubicBezTo>
                  <a:lnTo>
                    <a:pt x="3930" y="9860"/>
                  </a:lnTo>
                  <a:cubicBezTo>
                    <a:pt x="4406" y="10098"/>
                    <a:pt x="4907" y="10289"/>
                    <a:pt x="5430" y="10336"/>
                  </a:cubicBezTo>
                  <a:cubicBezTo>
                    <a:pt x="5502" y="10336"/>
                    <a:pt x="5549" y="10312"/>
                    <a:pt x="5597" y="10289"/>
                  </a:cubicBezTo>
                  <a:lnTo>
                    <a:pt x="5978" y="9741"/>
                  </a:lnTo>
                  <a:close/>
                  <a:moveTo>
                    <a:pt x="5978" y="1"/>
                  </a:moveTo>
                  <a:cubicBezTo>
                    <a:pt x="5526" y="1"/>
                    <a:pt x="5073" y="72"/>
                    <a:pt x="4645" y="168"/>
                  </a:cubicBezTo>
                  <a:cubicBezTo>
                    <a:pt x="4549" y="191"/>
                    <a:pt x="4478" y="287"/>
                    <a:pt x="4525" y="358"/>
                  </a:cubicBezTo>
                  <a:cubicBezTo>
                    <a:pt x="4545" y="437"/>
                    <a:pt x="4614" y="483"/>
                    <a:pt x="4678" y="483"/>
                  </a:cubicBezTo>
                  <a:cubicBezTo>
                    <a:pt x="4691" y="483"/>
                    <a:pt x="4704" y="481"/>
                    <a:pt x="4716" y="477"/>
                  </a:cubicBezTo>
                  <a:cubicBezTo>
                    <a:pt x="5145" y="382"/>
                    <a:pt x="5549" y="334"/>
                    <a:pt x="5978" y="334"/>
                  </a:cubicBezTo>
                  <a:cubicBezTo>
                    <a:pt x="6931" y="334"/>
                    <a:pt x="7812" y="572"/>
                    <a:pt x="8622" y="977"/>
                  </a:cubicBezTo>
                  <a:lnTo>
                    <a:pt x="8026" y="2001"/>
                  </a:lnTo>
                  <a:cubicBezTo>
                    <a:pt x="7550" y="1763"/>
                    <a:pt x="7050" y="1573"/>
                    <a:pt x="6502" y="1525"/>
                  </a:cubicBezTo>
                  <a:cubicBezTo>
                    <a:pt x="6454" y="1525"/>
                    <a:pt x="6383" y="1549"/>
                    <a:pt x="6359" y="1573"/>
                  </a:cubicBezTo>
                  <a:lnTo>
                    <a:pt x="5978" y="2120"/>
                  </a:lnTo>
                  <a:lnTo>
                    <a:pt x="5597" y="1573"/>
                  </a:lnTo>
                  <a:cubicBezTo>
                    <a:pt x="5562" y="1538"/>
                    <a:pt x="5527" y="1516"/>
                    <a:pt x="5483" y="1516"/>
                  </a:cubicBezTo>
                  <a:cubicBezTo>
                    <a:pt x="5467" y="1516"/>
                    <a:pt x="5450" y="1519"/>
                    <a:pt x="5430" y="1525"/>
                  </a:cubicBezTo>
                  <a:cubicBezTo>
                    <a:pt x="4907" y="1573"/>
                    <a:pt x="4406" y="1763"/>
                    <a:pt x="3930" y="2001"/>
                  </a:cubicBezTo>
                  <a:lnTo>
                    <a:pt x="3335" y="977"/>
                  </a:lnTo>
                  <a:cubicBezTo>
                    <a:pt x="3525" y="858"/>
                    <a:pt x="3740" y="787"/>
                    <a:pt x="3954" y="691"/>
                  </a:cubicBezTo>
                  <a:lnTo>
                    <a:pt x="3978" y="691"/>
                  </a:lnTo>
                  <a:cubicBezTo>
                    <a:pt x="4073" y="668"/>
                    <a:pt x="4121" y="549"/>
                    <a:pt x="4073" y="453"/>
                  </a:cubicBezTo>
                  <a:cubicBezTo>
                    <a:pt x="4056" y="384"/>
                    <a:pt x="3987" y="339"/>
                    <a:pt x="3914" y="339"/>
                  </a:cubicBezTo>
                  <a:cubicBezTo>
                    <a:pt x="3888" y="339"/>
                    <a:pt x="3860" y="345"/>
                    <a:pt x="3835" y="358"/>
                  </a:cubicBezTo>
                  <a:lnTo>
                    <a:pt x="3811" y="358"/>
                  </a:lnTo>
                  <a:cubicBezTo>
                    <a:pt x="2692" y="787"/>
                    <a:pt x="1739" y="1525"/>
                    <a:pt x="1072" y="2501"/>
                  </a:cubicBezTo>
                  <a:cubicBezTo>
                    <a:pt x="382" y="3525"/>
                    <a:pt x="1" y="4668"/>
                    <a:pt x="1" y="5907"/>
                  </a:cubicBezTo>
                  <a:cubicBezTo>
                    <a:pt x="1" y="6978"/>
                    <a:pt x="286" y="8002"/>
                    <a:pt x="834" y="8907"/>
                  </a:cubicBezTo>
                  <a:cubicBezTo>
                    <a:pt x="1334" y="9789"/>
                    <a:pt x="2073" y="10503"/>
                    <a:pt x="2978" y="11051"/>
                  </a:cubicBezTo>
                  <a:cubicBezTo>
                    <a:pt x="3859" y="11551"/>
                    <a:pt x="4907" y="11860"/>
                    <a:pt x="5954" y="11860"/>
                  </a:cubicBezTo>
                  <a:cubicBezTo>
                    <a:pt x="6978" y="11860"/>
                    <a:pt x="8026" y="11575"/>
                    <a:pt x="8931" y="11051"/>
                  </a:cubicBezTo>
                  <a:cubicBezTo>
                    <a:pt x="9812" y="10551"/>
                    <a:pt x="10551" y="9789"/>
                    <a:pt x="11074" y="8907"/>
                  </a:cubicBezTo>
                  <a:cubicBezTo>
                    <a:pt x="11598" y="7979"/>
                    <a:pt x="11908" y="6931"/>
                    <a:pt x="11908" y="5907"/>
                  </a:cubicBezTo>
                  <a:cubicBezTo>
                    <a:pt x="11908" y="4859"/>
                    <a:pt x="11622" y="3811"/>
                    <a:pt x="11098" y="2930"/>
                  </a:cubicBezTo>
                  <a:cubicBezTo>
                    <a:pt x="10598" y="2073"/>
                    <a:pt x="9884" y="1358"/>
                    <a:pt x="9003" y="834"/>
                  </a:cubicBezTo>
                  <a:cubicBezTo>
                    <a:pt x="8098" y="310"/>
                    <a:pt x="7050" y="1"/>
                    <a:pt x="5978"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grpSp>
        <p:nvGrpSpPr>
          <p:cNvPr id="13960" name="Google Shape;13960;p27"/>
          <p:cNvGrpSpPr/>
          <p:nvPr/>
        </p:nvGrpSpPr>
        <p:grpSpPr>
          <a:xfrm>
            <a:off x="7352475" y="3056729"/>
            <a:ext cx="474732" cy="473776"/>
            <a:chOff x="5168838" y="2370058"/>
            <a:chExt cx="297725" cy="297125"/>
          </a:xfrm>
        </p:grpSpPr>
        <p:sp>
          <p:nvSpPr>
            <p:cNvPr id="13961" name="Google Shape;13961;p27"/>
            <p:cNvSpPr/>
            <p:nvPr/>
          </p:nvSpPr>
          <p:spPr>
            <a:xfrm>
              <a:off x="5208738" y="2424833"/>
              <a:ext cx="11925" cy="8950"/>
            </a:xfrm>
            <a:custGeom>
              <a:avLst/>
              <a:gdLst/>
              <a:ahLst/>
              <a:cxnLst/>
              <a:rect l="l" t="t" r="r" b="b"/>
              <a:pathLst>
                <a:path w="477" h="358" extrusionOk="0">
                  <a:moveTo>
                    <a:pt x="167" y="1"/>
                  </a:moveTo>
                  <a:cubicBezTo>
                    <a:pt x="72" y="1"/>
                    <a:pt x="0" y="48"/>
                    <a:pt x="0" y="144"/>
                  </a:cubicBezTo>
                  <a:cubicBezTo>
                    <a:pt x="0" y="263"/>
                    <a:pt x="72" y="358"/>
                    <a:pt x="167" y="358"/>
                  </a:cubicBezTo>
                  <a:lnTo>
                    <a:pt x="286" y="358"/>
                  </a:lnTo>
                  <a:cubicBezTo>
                    <a:pt x="381" y="358"/>
                    <a:pt x="477" y="287"/>
                    <a:pt x="477" y="191"/>
                  </a:cubicBezTo>
                  <a:cubicBezTo>
                    <a:pt x="477" y="72"/>
                    <a:pt x="405" y="1"/>
                    <a:pt x="286"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62" name="Google Shape;13962;p27"/>
            <p:cNvSpPr/>
            <p:nvPr/>
          </p:nvSpPr>
          <p:spPr>
            <a:xfrm>
              <a:off x="5276013" y="2424833"/>
              <a:ext cx="14900" cy="8950"/>
            </a:xfrm>
            <a:custGeom>
              <a:avLst/>
              <a:gdLst/>
              <a:ahLst/>
              <a:cxnLst/>
              <a:rect l="l" t="t" r="r" b="b"/>
              <a:pathLst>
                <a:path w="596" h="358" extrusionOk="0">
                  <a:moveTo>
                    <a:pt x="191" y="1"/>
                  </a:moveTo>
                  <a:cubicBezTo>
                    <a:pt x="96" y="1"/>
                    <a:pt x="0" y="48"/>
                    <a:pt x="0" y="144"/>
                  </a:cubicBezTo>
                  <a:cubicBezTo>
                    <a:pt x="0" y="263"/>
                    <a:pt x="96" y="358"/>
                    <a:pt x="191" y="358"/>
                  </a:cubicBezTo>
                  <a:lnTo>
                    <a:pt x="429" y="358"/>
                  </a:lnTo>
                  <a:cubicBezTo>
                    <a:pt x="500" y="358"/>
                    <a:pt x="596" y="287"/>
                    <a:pt x="596" y="191"/>
                  </a:cubicBezTo>
                  <a:cubicBezTo>
                    <a:pt x="596" y="72"/>
                    <a:pt x="548" y="1"/>
                    <a:pt x="429"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63" name="Google Shape;13963;p27"/>
            <p:cNvSpPr/>
            <p:nvPr/>
          </p:nvSpPr>
          <p:spPr>
            <a:xfrm>
              <a:off x="5299813" y="2424833"/>
              <a:ext cx="14925" cy="8950"/>
            </a:xfrm>
            <a:custGeom>
              <a:avLst/>
              <a:gdLst/>
              <a:ahLst/>
              <a:cxnLst/>
              <a:rect l="l" t="t" r="r" b="b"/>
              <a:pathLst>
                <a:path w="597" h="358" extrusionOk="0">
                  <a:moveTo>
                    <a:pt x="191" y="1"/>
                  </a:moveTo>
                  <a:cubicBezTo>
                    <a:pt x="96" y="1"/>
                    <a:pt x="1" y="48"/>
                    <a:pt x="1" y="144"/>
                  </a:cubicBezTo>
                  <a:cubicBezTo>
                    <a:pt x="1" y="263"/>
                    <a:pt x="96" y="358"/>
                    <a:pt x="191" y="358"/>
                  </a:cubicBezTo>
                  <a:lnTo>
                    <a:pt x="430" y="358"/>
                  </a:lnTo>
                  <a:cubicBezTo>
                    <a:pt x="501" y="358"/>
                    <a:pt x="596" y="287"/>
                    <a:pt x="596" y="191"/>
                  </a:cubicBezTo>
                  <a:cubicBezTo>
                    <a:pt x="596" y="72"/>
                    <a:pt x="549" y="1"/>
                    <a:pt x="430"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64" name="Google Shape;13964;p27"/>
            <p:cNvSpPr/>
            <p:nvPr/>
          </p:nvSpPr>
          <p:spPr>
            <a:xfrm>
              <a:off x="5253388" y="2424833"/>
              <a:ext cx="14900" cy="8950"/>
            </a:xfrm>
            <a:custGeom>
              <a:avLst/>
              <a:gdLst/>
              <a:ahLst/>
              <a:cxnLst/>
              <a:rect l="l" t="t" r="r" b="b"/>
              <a:pathLst>
                <a:path w="596" h="358" extrusionOk="0">
                  <a:moveTo>
                    <a:pt x="167" y="1"/>
                  </a:moveTo>
                  <a:cubicBezTo>
                    <a:pt x="72" y="1"/>
                    <a:pt x="0" y="48"/>
                    <a:pt x="0" y="144"/>
                  </a:cubicBezTo>
                  <a:cubicBezTo>
                    <a:pt x="0" y="263"/>
                    <a:pt x="48" y="358"/>
                    <a:pt x="167" y="358"/>
                  </a:cubicBezTo>
                  <a:lnTo>
                    <a:pt x="405" y="358"/>
                  </a:lnTo>
                  <a:cubicBezTo>
                    <a:pt x="501" y="358"/>
                    <a:pt x="596" y="287"/>
                    <a:pt x="596" y="191"/>
                  </a:cubicBezTo>
                  <a:cubicBezTo>
                    <a:pt x="596" y="72"/>
                    <a:pt x="524" y="1"/>
                    <a:pt x="405"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65" name="Google Shape;13965;p27"/>
            <p:cNvSpPr/>
            <p:nvPr/>
          </p:nvSpPr>
          <p:spPr>
            <a:xfrm>
              <a:off x="5228988" y="2424833"/>
              <a:ext cx="14900" cy="8950"/>
            </a:xfrm>
            <a:custGeom>
              <a:avLst/>
              <a:gdLst/>
              <a:ahLst/>
              <a:cxnLst/>
              <a:rect l="l" t="t" r="r" b="b"/>
              <a:pathLst>
                <a:path w="596" h="358" extrusionOk="0">
                  <a:moveTo>
                    <a:pt x="191" y="1"/>
                  </a:moveTo>
                  <a:cubicBezTo>
                    <a:pt x="95" y="1"/>
                    <a:pt x="0" y="48"/>
                    <a:pt x="0" y="144"/>
                  </a:cubicBezTo>
                  <a:cubicBezTo>
                    <a:pt x="0" y="263"/>
                    <a:pt x="95" y="358"/>
                    <a:pt x="191" y="358"/>
                  </a:cubicBezTo>
                  <a:lnTo>
                    <a:pt x="429" y="358"/>
                  </a:lnTo>
                  <a:cubicBezTo>
                    <a:pt x="524" y="358"/>
                    <a:pt x="595" y="287"/>
                    <a:pt x="595" y="191"/>
                  </a:cubicBezTo>
                  <a:cubicBezTo>
                    <a:pt x="595" y="72"/>
                    <a:pt x="548" y="1"/>
                    <a:pt x="429"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66" name="Google Shape;13966;p27"/>
            <p:cNvSpPr/>
            <p:nvPr/>
          </p:nvSpPr>
          <p:spPr>
            <a:xfrm>
              <a:off x="5323638" y="2424833"/>
              <a:ext cx="11925" cy="8950"/>
            </a:xfrm>
            <a:custGeom>
              <a:avLst/>
              <a:gdLst/>
              <a:ahLst/>
              <a:cxnLst/>
              <a:rect l="l" t="t" r="r" b="b"/>
              <a:pathLst>
                <a:path w="477" h="358" extrusionOk="0">
                  <a:moveTo>
                    <a:pt x="191" y="1"/>
                  </a:moveTo>
                  <a:cubicBezTo>
                    <a:pt x="96" y="1"/>
                    <a:pt x="1" y="48"/>
                    <a:pt x="1" y="144"/>
                  </a:cubicBezTo>
                  <a:cubicBezTo>
                    <a:pt x="1" y="263"/>
                    <a:pt x="72" y="358"/>
                    <a:pt x="191" y="358"/>
                  </a:cubicBezTo>
                  <a:lnTo>
                    <a:pt x="310" y="358"/>
                  </a:lnTo>
                  <a:cubicBezTo>
                    <a:pt x="382" y="358"/>
                    <a:pt x="477" y="287"/>
                    <a:pt x="477" y="191"/>
                  </a:cubicBezTo>
                  <a:cubicBezTo>
                    <a:pt x="477" y="72"/>
                    <a:pt x="429" y="1"/>
                    <a:pt x="310"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67" name="Google Shape;13967;p27"/>
            <p:cNvSpPr/>
            <p:nvPr/>
          </p:nvSpPr>
          <p:spPr>
            <a:xfrm>
              <a:off x="5394488" y="2424833"/>
              <a:ext cx="11925" cy="8950"/>
            </a:xfrm>
            <a:custGeom>
              <a:avLst/>
              <a:gdLst/>
              <a:ahLst/>
              <a:cxnLst/>
              <a:rect l="l" t="t" r="r" b="b"/>
              <a:pathLst>
                <a:path w="477" h="358" extrusionOk="0">
                  <a:moveTo>
                    <a:pt x="191" y="1"/>
                  </a:moveTo>
                  <a:cubicBezTo>
                    <a:pt x="96" y="1"/>
                    <a:pt x="0" y="48"/>
                    <a:pt x="0" y="144"/>
                  </a:cubicBezTo>
                  <a:cubicBezTo>
                    <a:pt x="0" y="263"/>
                    <a:pt x="72" y="358"/>
                    <a:pt x="191" y="358"/>
                  </a:cubicBezTo>
                  <a:lnTo>
                    <a:pt x="310" y="358"/>
                  </a:lnTo>
                  <a:cubicBezTo>
                    <a:pt x="382" y="358"/>
                    <a:pt x="477" y="287"/>
                    <a:pt x="477" y="191"/>
                  </a:cubicBezTo>
                  <a:cubicBezTo>
                    <a:pt x="477" y="72"/>
                    <a:pt x="429" y="1"/>
                    <a:pt x="310"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68" name="Google Shape;13968;p27"/>
            <p:cNvSpPr/>
            <p:nvPr/>
          </p:nvSpPr>
          <p:spPr>
            <a:xfrm>
              <a:off x="5415913" y="2424833"/>
              <a:ext cx="14925" cy="8950"/>
            </a:xfrm>
            <a:custGeom>
              <a:avLst/>
              <a:gdLst/>
              <a:ahLst/>
              <a:cxnLst/>
              <a:rect l="l" t="t" r="r" b="b"/>
              <a:pathLst>
                <a:path w="597" h="358" extrusionOk="0">
                  <a:moveTo>
                    <a:pt x="191" y="1"/>
                  </a:moveTo>
                  <a:cubicBezTo>
                    <a:pt x="96" y="1"/>
                    <a:pt x="1" y="48"/>
                    <a:pt x="1" y="144"/>
                  </a:cubicBezTo>
                  <a:cubicBezTo>
                    <a:pt x="1" y="263"/>
                    <a:pt x="96" y="358"/>
                    <a:pt x="191" y="358"/>
                  </a:cubicBezTo>
                  <a:lnTo>
                    <a:pt x="429" y="358"/>
                  </a:lnTo>
                  <a:cubicBezTo>
                    <a:pt x="501" y="358"/>
                    <a:pt x="596" y="287"/>
                    <a:pt x="596" y="191"/>
                  </a:cubicBezTo>
                  <a:cubicBezTo>
                    <a:pt x="596" y="72"/>
                    <a:pt x="549" y="1"/>
                    <a:pt x="429"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69" name="Google Shape;13969;p27"/>
            <p:cNvSpPr/>
            <p:nvPr/>
          </p:nvSpPr>
          <p:spPr>
            <a:xfrm>
              <a:off x="5441513" y="2424833"/>
              <a:ext cx="11950" cy="8950"/>
            </a:xfrm>
            <a:custGeom>
              <a:avLst/>
              <a:gdLst/>
              <a:ahLst/>
              <a:cxnLst/>
              <a:rect l="l" t="t" r="r" b="b"/>
              <a:pathLst>
                <a:path w="478" h="358" extrusionOk="0">
                  <a:moveTo>
                    <a:pt x="215" y="1"/>
                  </a:moveTo>
                  <a:cubicBezTo>
                    <a:pt x="120" y="1"/>
                    <a:pt x="25" y="48"/>
                    <a:pt x="25" y="144"/>
                  </a:cubicBezTo>
                  <a:cubicBezTo>
                    <a:pt x="1" y="263"/>
                    <a:pt x="96" y="358"/>
                    <a:pt x="168" y="358"/>
                  </a:cubicBezTo>
                  <a:lnTo>
                    <a:pt x="287" y="358"/>
                  </a:lnTo>
                  <a:cubicBezTo>
                    <a:pt x="382" y="358"/>
                    <a:pt x="477" y="287"/>
                    <a:pt x="477" y="191"/>
                  </a:cubicBezTo>
                  <a:cubicBezTo>
                    <a:pt x="477" y="72"/>
                    <a:pt x="406" y="1"/>
                    <a:pt x="287"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70" name="Google Shape;13970;p27"/>
            <p:cNvSpPr/>
            <p:nvPr/>
          </p:nvSpPr>
          <p:spPr>
            <a:xfrm>
              <a:off x="5168838" y="2370058"/>
              <a:ext cx="297725" cy="297125"/>
            </a:xfrm>
            <a:custGeom>
              <a:avLst/>
              <a:gdLst/>
              <a:ahLst/>
              <a:cxnLst/>
              <a:rect l="l" t="t" r="r" b="b"/>
              <a:pathLst>
                <a:path w="11909" h="11885" extrusionOk="0">
                  <a:moveTo>
                    <a:pt x="11527" y="11051"/>
                  </a:moveTo>
                  <a:lnTo>
                    <a:pt x="11527" y="11527"/>
                  </a:lnTo>
                  <a:lnTo>
                    <a:pt x="334" y="11527"/>
                  </a:lnTo>
                  <a:lnTo>
                    <a:pt x="334" y="11051"/>
                  </a:lnTo>
                  <a:close/>
                  <a:moveTo>
                    <a:pt x="930" y="1"/>
                  </a:moveTo>
                  <a:cubicBezTo>
                    <a:pt x="810" y="1"/>
                    <a:pt x="715" y="72"/>
                    <a:pt x="715" y="191"/>
                  </a:cubicBezTo>
                  <a:lnTo>
                    <a:pt x="715" y="977"/>
                  </a:lnTo>
                  <a:lnTo>
                    <a:pt x="501" y="977"/>
                  </a:lnTo>
                  <a:cubicBezTo>
                    <a:pt x="429" y="977"/>
                    <a:pt x="334" y="1049"/>
                    <a:pt x="334" y="1144"/>
                  </a:cubicBezTo>
                  <a:cubicBezTo>
                    <a:pt x="334" y="1263"/>
                    <a:pt x="382" y="1334"/>
                    <a:pt x="501" y="1334"/>
                  </a:cubicBezTo>
                  <a:lnTo>
                    <a:pt x="715" y="1334"/>
                  </a:lnTo>
                  <a:lnTo>
                    <a:pt x="715" y="2239"/>
                  </a:lnTo>
                  <a:lnTo>
                    <a:pt x="501" y="2239"/>
                  </a:lnTo>
                  <a:cubicBezTo>
                    <a:pt x="429" y="2239"/>
                    <a:pt x="334" y="2287"/>
                    <a:pt x="334" y="2382"/>
                  </a:cubicBezTo>
                  <a:cubicBezTo>
                    <a:pt x="334" y="2501"/>
                    <a:pt x="382" y="2597"/>
                    <a:pt x="501" y="2597"/>
                  </a:cubicBezTo>
                  <a:lnTo>
                    <a:pt x="715" y="2597"/>
                  </a:lnTo>
                  <a:lnTo>
                    <a:pt x="715" y="3478"/>
                  </a:lnTo>
                  <a:lnTo>
                    <a:pt x="501" y="3478"/>
                  </a:lnTo>
                  <a:cubicBezTo>
                    <a:pt x="429" y="3478"/>
                    <a:pt x="334" y="3549"/>
                    <a:pt x="334" y="3644"/>
                  </a:cubicBezTo>
                  <a:cubicBezTo>
                    <a:pt x="334" y="3763"/>
                    <a:pt x="382" y="3835"/>
                    <a:pt x="501" y="3835"/>
                  </a:cubicBezTo>
                  <a:lnTo>
                    <a:pt x="715" y="3835"/>
                  </a:lnTo>
                  <a:lnTo>
                    <a:pt x="715" y="4740"/>
                  </a:lnTo>
                  <a:lnTo>
                    <a:pt x="501" y="4740"/>
                  </a:lnTo>
                  <a:cubicBezTo>
                    <a:pt x="429" y="4740"/>
                    <a:pt x="334" y="4788"/>
                    <a:pt x="334" y="4883"/>
                  </a:cubicBezTo>
                  <a:cubicBezTo>
                    <a:pt x="334" y="5002"/>
                    <a:pt x="382" y="5097"/>
                    <a:pt x="501" y="5097"/>
                  </a:cubicBezTo>
                  <a:lnTo>
                    <a:pt x="715" y="5097"/>
                  </a:lnTo>
                  <a:lnTo>
                    <a:pt x="715" y="5978"/>
                  </a:lnTo>
                  <a:lnTo>
                    <a:pt x="501" y="5978"/>
                  </a:lnTo>
                  <a:cubicBezTo>
                    <a:pt x="429" y="5978"/>
                    <a:pt x="334" y="6050"/>
                    <a:pt x="334" y="6145"/>
                  </a:cubicBezTo>
                  <a:cubicBezTo>
                    <a:pt x="334" y="6264"/>
                    <a:pt x="382" y="6335"/>
                    <a:pt x="501" y="6335"/>
                  </a:cubicBezTo>
                  <a:lnTo>
                    <a:pt x="715" y="6335"/>
                  </a:lnTo>
                  <a:lnTo>
                    <a:pt x="715" y="7240"/>
                  </a:lnTo>
                  <a:lnTo>
                    <a:pt x="501" y="7240"/>
                  </a:lnTo>
                  <a:cubicBezTo>
                    <a:pt x="429" y="7240"/>
                    <a:pt x="334" y="7288"/>
                    <a:pt x="334" y="7383"/>
                  </a:cubicBezTo>
                  <a:cubicBezTo>
                    <a:pt x="334" y="7502"/>
                    <a:pt x="382" y="7598"/>
                    <a:pt x="501" y="7598"/>
                  </a:cubicBezTo>
                  <a:lnTo>
                    <a:pt x="715" y="7598"/>
                  </a:lnTo>
                  <a:lnTo>
                    <a:pt x="715" y="8479"/>
                  </a:lnTo>
                  <a:lnTo>
                    <a:pt x="501" y="8479"/>
                  </a:lnTo>
                  <a:cubicBezTo>
                    <a:pt x="429" y="8479"/>
                    <a:pt x="334" y="8550"/>
                    <a:pt x="334" y="8645"/>
                  </a:cubicBezTo>
                  <a:cubicBezTo>
                    <a:pt x="334" y="8765"/>
                    <a:pt x="382" y="8836"/>
                    <a:pt x="501" y="8836"/>
                  </a:cubicBezTo>
                  <a:lnTo>
                    <a:pt x="715" y="8836"/>
                  </a:lnTo>
                  <a:lnTo>
                    <a:pt x="715" y="9741"/>
                  </a:lnTo>
                  <a:lnTo>
                    <a:pt x="501" y="9741"/>
                  </a:lnTo>
                  <a:cubicBezTo>
                    <a:pt x="429" y="9741"/>
                    <a:pt x="334" y="9789"/>
                    <a:pt x="334" y="9884"/>
                  </a:cubicBezTo>
                  <a:cubicBezTo>
                    <a:pt x="334" y="10003"/>
                    <a:pt x="382" y="10098"/>
                    <a:pt x="501" y="10098"/>
                  </a:cubicBezTo>
                  <a:lnTo>
                    <a:pt x="715" y="10098"/>
                  </a:lnTo>
                  <a:lnTo>
                    <a:pt x="715" y="10717"/>
                  </a:lnTo>
                  <a:lnTo>
                    <a:pt x="310" y="10717"/>
                  </a:lnTo>
                  <a:cubicBezTo>
                    <a:pt x="144" y="10717"/>
                    <a:pt x="1" y="10836"/>
                    <a:pt x="1" y="11027"/>
                  </a:cubicBezTo>
                  <a:lnTo>
                    <a:pt x="1" y="11575"/>
                  </a:lnTo>
                  <a:cubicBezTo>
                    <a:pt x="1" y="11741"/>
                    <a:pt x="120" y="11884"/>
                    <a:pt x="310" y="11884"/>
                  </a:cubicBezTo>
                  <a:lnTo>
                    <a:pt x="11622" y="11884"/>
                  </a:lnTo>
                  <a:cubicBezTo>
                    <a:pt x="11765" y="11884"/>
                    <a:pt x="11908" y="11765"/>
                    <a:pt x="11908" y="11575"/>
                  </a:cubicBezTo>
                  <a:lnTo>
                    <a:pt x="11908" y="10979"/>
                  </a:lnTo>
                  <a:cubicBezTo>
                    <a:pt x="11884" y="10908"/>
                    <a:pt x="11860" y="10813"/>
                    <a:pt x="11789" y="10789"/>
                  </a:cubicBezTo>
                  <a:cubicBezTo>
                    <a:pt x="11765" y="10741"/>
                    <a:pt x="11741" y="10717"/>
                    <a:pt x="11670" y="10717"/>
                  </a:cubicBezTo>
                  <a:cubicBezTo>
                    <a:pt x="11646" y="10717"/>
                    <a:pt x="11622" y="10717"/>
                    <a:pt x="11598" y="10693"/>
                  </a:cubicBezTo>
                  <a:cubicBezTo>
                    <a:pt x="11479" y="10670"/>
                    <a:pt x="11313" y="10670"/>
                    <a:pt x="11194" y="10598"/>
                  </a:cubicBezTo>
                  <a:cubicBezTo>
                    <a:pt x="11051" y="10551"/>
                    <a:pt x="10908" y="10432"/>
                    <a:pt x="10813" y="10265"/>
                  </a:cubicBezTo>
                  <a:cubicBezTo>
                    <a:pt x="10717" y="10122"/>
                    <a:pt x="10670" y="9955"/>
                    <a:pt x="10646" y="9765"/>
                  </a:cubicBezTo>
                  <a:lnTo>
                    <a:pt x="10646" y="9741"/>
                  </a:lnTo>
                  <a:lnTo>
                    <a:pt x="9717" y="4526"/>
                  </a:lnTo>
                  <a:lnTo>
                    <a:pt x="9717" y="4478"/>
                  </a:lnTo>
                  <a:cubicBezTo>
                    <a:pt x="9693" y="4383"/>
                    <a:pt x="9622" y="4311"/>
                    <a:pt x="9527" y="4311"/>
                  </a:cubicBezTo>
                  <a:cubicBezTo>
                    <a:pt x="9408" y="4311"/>
                    <a:pt x="9360" y="4406"/>
                    <a:pt x="9384" y="4526"/>
                  </a:cubicBezTo>
                  <a:lnTo>
                    <a:pt x="10336" y="9836"/>
                  </a:lnTo>
                  <a:cubicBezTo>
                    <a:pt x="10360" y="10193"/>
                    <a:pt x="10527" y="10479"/>
                    <a:pt x="10717" y="10693"/>
                  </a:cubicBezTo>
                  <a:lnTo>
                    <a:pt x="6740" y="10693"/>
                  </a:lnTo>
                  <a:lnTo>
                    <a:pt x="6740" y="10717"/>
                  </a:lnTo>
                  <a:cubicBezTo>
                    <a:pt x="6740" y="10717"/>
                    <a:pt x="6264" y="10455"/>
                    <a:pt x="6240" y="10146"/>
                  </a:cubicBezTo>
                  <a:lnTo>
                    <a:pt x="6240" y="10122"/>
                  </a:lnTo>
                  <a:lnTo>
                    <a:pt x="5788" y="7598"/>
                  </a:lnTo>
                  <a:lnTo>
                    <a:pt x="6407" y="4002"/>
                  </a:lnTo>
                  <a:cubicBezTo>
                    <a:pt x="6431" y="3763"/>
                    <a:pt x="6526" y="3525"/>
                    <a:pt x="6669" y="3311"/>
                  </a:cubicBezTo>
                  <a:cubicBezTo>
                    <a:pt x="6836" y="3097"/>
                    <a:pt x="6978" y="2930"/>
                    <a:pt x="7193" y="2763"/>
                  </a:cubicBezTo>
                  <a:cubicBezTo>
                    <a:pt x="7393" y="2630"/>
                    <a:pt x="7629" y="2555"/>
                    <a:pt x="7867" y="2555"/>
                  </a:cubicBezTo>
                  <a:cubicBezTo>
                    <a:pt x="7968" y="2555"/>
                    <a:pt x="8070" y="2568"/>
                    <a:pt x="8169" y="2597"/>
                  </a:cubicBezTo>
                  <a:cubicBezTo>
                    <a:pt x="8741" y="2739"/>
                    <a:pt x="9122" y="3287"/>
                    <a:pt x="9265" y="3811"/>
                  </a:cubicBezTo>
                  <a:cubicBezTo>
                    <a:pt x="9284" y="3890"/>
                    <a:pt x="9353" y="3936"/>
                    <a:pt x="9430" y="3936"/>
                  </a:cubicBezTo>
                  <a:cubicBezTo>
                    <a:pt x="9446" y="3936"/>
                    <a:pt x="9463" y="3934"/>
                    <a:pt x="9479" y="3930"/>
                  </a:cubicBezTo>
                  <a:cubicBezTo>
                    <a:pt x="9574" y="3906"/>
                    <a:pt x="9622" y="3811"/>
                    <a:pt x="9598" y="3716"/>
                  </a:cubicBezTo>
                  <a:cubicBezTo>
                    <a:pt x="9574" y="3573"/>
                    <a:pt x="9503" y="3430"/>
                    <a:pt x="9408" y="3287"/>
                  </a:cubicBezTo>
                  <a:lnTo>
                    <a:pt x="9336" y="3097"/>
                  </a:lnTo>
                  <a:cubicBezTo>
                    <a:pt x="9146" y="2835"/>
                    <a:pt x="8931" y="2597"/>
                    <a:pt x="8669" y="2454"/>
                  </a:cubicBezTo>
                  <a:cubicBezTo>
                    <a:pt x="8410" y="2291"/>
                    <a:pt x="8095" y="2207"/>
                    <a:pt x="7785" y="2207"/>
                  </a:cubicBezTo>
                  <a:cubicBezTo>
                    <a:pt x="7640" y="2207"/>
                    <a:pt x="7496" y="2225"/>
                    <a:pt x="7359" y="2263"/>
                  </a:cubicBezTo>
                  <a:cubicBezTo>
                    <a:pt x="7074" y="2358"/>
                    <a:pt x="6836" y="2525"/>
                    <a:pt x="6645" y="2739"/>
                  </a:cubicBezTo>
                  <a:cubicBezTo>
                    <a:pt x="6526" y="2859"/>
                    <a:pt x="6431" y="2978"/>
                    <a:pt x="6383" y="3097"/>
                  </a:cubicBezTo>
                  <a:cubicBezTo>
                    <a:pt x="6240" y="3335"/>
                    <a:pt x="6145" y="3597"/>
                    <a:pt x="6073" y="3906"/>
                  </a:cubicBezTo>
                  <a:lnTo>
                    <a:pt x="5597" y="6574"/>
                  </a:lnTo>
                  <a:lnTo>
                    <a:pt x="5550" y="6193"/>
                  </a:lnTo>
                  <a:cubicBezTo>
                    <a:pt x="5550" y="6169"/>
                    <a:pt x="5550" y="6097"/>
                    <a:pt x="5526" y="6073"/>
                  </a:cubicBezTo>
                  <a:cubicBezTo>
                    <a:pt x="5454" y="5835"/>
                    <a:pt x="5335" y="5621"/>
                    <a:pt x="5192" y="5454"/>
                  </a:cubicBezTo>
                  <a:cubicBezTo>
                    <a:pt x="4960" y="5186"/>
                    <a:pt x="4621" y="5012"/>
                    <a:pt x="4275" y="5012"/>
                  </a:cubicBezTo>
                  <a:cubicBezTo>
                    <a:pt x="4159" y="5012"/>
                    <a:pt x="4043" y="5032"/>
                    <a:pt x="3930" y="5073"/>
                  </a:cubicBezTo>
                  <a:cubicBezTo>
                    <a:pt x="3859" y="5097"/>
                    <a:pt x="3763" y="5145"/>
                    <a:pt x="3668" y="5216"/>
                  </a:cubicBezTo>
                  <a:cubicBezTo>
                    <a:pt x="3502" y="5335"/>
                    <a:pt x="3382" y="5478"/>
                    <a:pt x="3263" y="5669"/>
                  </a:cubicBezTo>
                  <a:cubicBezTo>
                    <a:pt x="3144" y="5835"/>
                    <a:pt x="3073" y="6026"/>
                    <a:pt x="3049" y="6216"/>
                  </a:cubicBezTo>
                  <a:lnTo>
                    <a:pt x="2620" y="8574"/>
                  </a:lnTo>
                  <a:cubicBezTo>
                    <a:pt x="2597" y="8669"/>
                    <a:pt x="2692" y="8765"/>
                    <a:pt x="2787" y="8788"/>
                  </a:cubicBezTo>
                  <a:cubicBezTo>
                    <a:pt x="2795" y="8791"/>
                    <a:pt x="2803" y="8792"/>
                    <a:pt x="2811" y="8792"/>
                  </a:cubicBezTo>
                  <a:cubicBezTo>
                    <a:pt x="2878" y="8792"/>
                    <a:pt x="2956" y="8709"/>
                    <a:pt x="2978" y="8645"/>
                  </a:cubicBezTo>
                  <a:lnTo>
                    <a:pt x="3406" y="6288"/>
                  </a:lnTo>
                  <a:cubicBezTo>
                    <a:pt x="3430" y="6145"/>
                    <a:pt x="3502" y="5978"/>
                    <a:pt x="3573" y="5835"/>
                  </a:cubicBezTo>
                  <a:cubicBezTo>
                    <a:pt x="3738" y="5571"/>
                    <a:pt x="4040" y="5376"/>
                    <a:pt x="4353" y="5376"/>
                  </a:cubicBezTo>
                  <a:cubicBezTo>
                    <a:pt x="4492" y="5376"/>
                    <a:pt x="4632" y="5414"/>
                    <a:pt x="4764" y="5502"/>
                  </a:cubicBezTo>
                  <a:cubicBezTo>
                    <a:pt x="4859" y="5573"/>
                    <a:pt x="4930" y="5669"/>
                    <a:pt x="5002" y="5740"/>
                  </a:cubicBezTo>
                  <a:cubicBezTo>
                    <a:pt x="5121" y="5907"/>
                    <a:pt x="5216" y="6073"/>
                    <a:pt x="5240" y="6288"/>
                  </a:cubicBezTo>
                  <a:lnTo>
                    <a:pt x="5931" y="10193"/>
                  </a:lnTo>
                  <a:cubicBezTo>
                    <a:pt x="5954" y="10384"/>
                    <a:pt x="6097" y="10693"/>
                    <a:pt x="6097" y="10693"/>
                  </a:cubicBezTo>
                  <a:lnTo>
                    <a:pt x="2501" y="10693"/>
                  </a:lnTo>
                  <a:cubicBezTo>
                    <a:pt x="2501" y="10693"/>
                    <a:pt x="2692" y="10384"/>
                    <a:pt x="2692" y="10193"/>
                  </a:cubicBezTo>
                  <a:lnTo>
                    <a:pt x="2811" y="9431"/>
                  </a:lnTo>
                  <a:cubicBezTo>
                    <a:pt x="2835" y="9360"/>
                    <a:pt x="2739" y="9265"/>
                    <a:pt x="2644" y="9241"/>
                  </a:cubicBezTo>
                  <a:cubicBezTo>
                    <a:pt x="2631" y="9232"/>
                    <a:pt x="2617" y="9228"/>
                    <a:pt x="2603" y="9228"/>
                  </a:cubicBezTo>
                  <a:cubicBezTo>
                    <a:pt x="2540" y="9228"/>
                    <a:pt x="2473" y="9306"/>
                    <a:pt x="2454" y="9384"/>
                  </a:cubicBezTo>
                  <a:lnTo>
                    <a:pt x="2335" y="10122"/>
                  </a:lnTo>
                  <a:lnTo>
                    <a:pt x="2335" y="10146"/>
                  </a:lnTo>
                  <a:cubicBezTo>
                    <a:pt x="2287" y="10455"/>
                    <a:pt x="2096" y="10693"/>
                    <a:pt x="1811" y="10693"/>
                  </a:cubicBezTo>
                  <a:cubicBezTo>
                    <a:pt x="1811" y="10693"/>
                    <a:pt x="1787" y="10693"/>
                    <a:pt x="1763" y="10717"/>
                  </a:cubicBezTo>
                  <a:lnTo>
                    <a:pt x="1072" y="10717"/>
                  </a:lnTo>
                  <a:lnTo>
                    <a:pt x="1072" y="191"/>
                  </a:lnTo>
                  <a:cubicBezTo>
                    <a:pt x="1072" y="96"/>
                    <a:pt x="1025" y="1"/>
                    <a:pt x="930"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grpSp>
        <p:nvGrpSpPr>
          <p:cNvPr id="13971" name="Google Shape;13971;p27"/>
          <p:cNvGrpSpPr/>
          <p:nvPr/>
        </p:nvGrpSpPr>
        <p:grpSpPr>
          <a:xfrm>
            <a:off x="6360380" y="3141241"/>
            <a:ext cx="473776" cy="303799"/>
            <a:chOff x="4674088" y="2423058"/>
            <a:chExt cx="297125" cy="190525"/>
          </a:xfrm>
        </p:grpSpPr>
        <p:sp>
          <p:nvSpPr>
            <p:cNvPr id="13972" name="Google Shape;13972;p27"/>
            <p:cNvSpPr/>
            <p:nvPr/>
          </p:nvSpPr>
          <p:spPr>
            <a:xfrm>
              <a:off x="4674088" y="2423058"/>
              <a:ext cx="297125" cy="190525"/>
            </a:xfrm>
            <a:custGeom>
              <a:avLst/>
              <a:gdLst/>
              <a:ahLst/>
              <a:cxnLst/>
              <a:rect l="l" t="t" r="r" b="b"/>
              <a:pathLst>
                <a:path w="11885" h="7621" extrusionOk="0">
                  <a:moveTo>
                    <a:pt x="5931" y="1048"/>
                  </a:moveTo>
                  <a:cubicBezTo>
                    <a:pt x="6764" y="1667"/>
                    <a:pt x="7264" y="2691"/>
                    <a:pt x="7264" y="3787"/>
                  </a:cubicBezTo>
                  <a:cubicBezTo>
                    <a:pt x="7264" y="4882"/>
                    <a:pt x="6740" y="5906"/>
                    <a:pt x="5931" y="6525"/>
                  </a:cubicBezTo>
                  <a:cubicBezTo>
                    <a:pt x="5121" y="5930"/>
                    <a:pt x="4597" y="4906"/>
                    <a:pt x="4597" y="3811"/>
                  </a:cubicBezTo>
                  <a:cubicBezTo>
                    <a:pt x="4597" y="3096"/>
                    <a:pt x="4788" y="2406"/>
                    <a:pt x="5216" y="1810"/>
                  </a:cubicBezTo>
                  <a:cubicBezTo>
                    <a:pt x="5431" y="1524"/>
                    <a:pt x="5669" y="1286"/>
                    <a:pt x="5931" y="1048"/>
                  </a:cubicBezTo>
                  <a:close/>
                  <a:moveTo>
                    <a:pt x="8074" y="0"/>
                  </a:moveTo>
                  <a:cubicBezTo>
                    <a:pt x="7884" y="0"/>
                    <a:pt x="7693" y="0"/>
                    <a:pt x="7503" y="24"/>
                  </a:cubicBezTo>
                  <a:cubicBezTo>
                    <a:pt x="7407" y="24"/>
                    <a:pt x="7360" y="119"/>
                    <a:pt x="7360" y="238"/>
                  </a:cubicBezTo>
                  <a:cubicBezTo>
                    <a:pt x="7360" y="334"/>
                    <a:pt x="7431" y="381"/>
                    <a:pt x="7574" y="381"/>
                  </a:cubicBezTo>
                  <a:cubicBezTo>
                    <a:pt x="7741" y="358"/>
                    <a:pt x="7884" y="358"/>
                    <a:pt x="8074" y="358"/>
                  </a:cubicBezTo>
                  <a:cubicBezTo>
                    <a:pt x="9979" y="358"/>
                    <a:pt x="11551" y="1905"/>
                    <a:pt x="11551" y="3834"/>
                  </a:cubicBezTo>
                  <a:cubicBezTo>
                    <a:pt x="11551" y="5787"/>
                    <a:pt x="10003" y="7311"/>
                    <a:pt x="8074" y="7311"/>
                  </a:cubicBezTo>
                  <a:cubicBezTo>
                    <a:pt x="7407" y="7311"/>
                    <a:pt x="6788" y="7145"/>
                    <a:pt x="6264" y="6811"/>
                  </a:cubicBezTo>
                  <a:cubicBezTo>
                    <a:pt x="7121" y="6097"/>
                    <a:pt x="7645" y="5073"/>
                    <a:pt x="7645" y="3882"/>
                  </a:cubicBezTo>
                  <a:cubicBezTo>
                    <a:pt x="7645" y="2691"/>
                    <a:pt x="7121" y="1620"/>
                    <a:pt x="6264" y="929"/>
                  </a:cubicBezTo>
                  <a:cubicBezTo>
                    <a:pt x="6431" y="810"/>
                    <a:pt x="6645" y="715"/>
                    <a:pt x="6812" y="619"/>
                  </a:cubicBezTo>
                  <a:cubicBezTo>
                    <a:pt x="6907" y="596"/>
                    <a:pt x="6979" y="477"/>
                    <a:pt x="6907" y="381"/>
                  </a:cubicBezTo>
                  <a:cubicBezTo>
                    <a:pt x="6890" y="331"/>
                    <a:pt x="6826" y="280"/>
                    <a:pt x="6756" y="280"/>
                  </a:cubicBezTo>
                  <a:cubicBezTo>
                    <a:pt x="6727" y="280"/>
                    <a:pt x="6697" y="289"/>
                    <a:pt x="6669" y="310"/>
                  </a:cubicBezTo>
                  <a:cubicBezTo>
                    <a:pt x="6407" y="381"/>
                    <a:pt x="6169" y="548"/>
                    <a:pt x="5931" y="691"/>
                  </a:cubicBezTo>
                  <a:cubicBezTo>
                    <a:pt x="5335" y="262"/>
                    <a:pt x="4597" y="24"/>
                    <a:pt x="3811" y="24"/>
                  </a:cubicBezTo>
                  <a:cubicBezTo>
                    <a:pt x="1692" y="24"/>
                    <a:pt x="1" y="1763"/>
                    <a:pt x="1" y="3834"/>
                  </a:cubicBezTo>
                  <a:cubicBezTo>
                    <a:pt x="1" y="4168"/>
                    <a:pt x="25" y="4477"/>
                    <a:pt x="120" y="4787"/>
                  </a:cubicBezTo>
                  <a:cubicBezTo>
                    <a:pt x="140" y="4866"/>
                    <a:pt x="209" y="4912"/>
                    <a:pt x="286" y="4912"/>
                  </a:cubicBezTo>
                  <a:cubicBezTo>
                    <a:pt x="302" y="4912"/>
                    <a:pt x="318" y="4910"/>
                    <a:pt x="334" y="4906"/>
                  </a:cubicBezTo>
                  <a:cubicBezTo>
                    <a:pt x="430" y="4882"/>
                    <a:pt x="477" y="4787"/>
                    <a:pt x="453" y="4692"/>
                  </a:cubicBezTo>
                  <a:cubicBezTo>
                    <a:pt x="382" y="4430"/>
                    <a:pt x="334" y="4144"/>
                    <a:pt x="334" y="3834"/>
                  </a:cubicBezTo>
                  <a:cubicBezTo>
                    <a:pt x="334" y="1929"/>
                    <a:pt x="1882" y="358"/>
                    <a:pt x="3811" y="358"/>
                  </a:cubicBezTo>
                  <a:cubicBezTo>
                    <a:pt x="4454" y="358"/>
                    <a:pt x="5097" y="548"/>
                    <a:pt x="5621" y="858"/>
                  </a:cubicBezTo>
                  <a:cubicBezTo>
                    <a:pt x="5359" y="1072"/>
                    <a:pt x="5121" y="1334"/>
                    <a:pt x="4907" y="1643"/>
                  </a:cubicBezTo>
                  <a:cubicBezTo>
                    <a:pt x="4478" y="2286"/>
                    <a:pt x="4240" y="3049"/>
                    <a:pt x="4240" y="3811"/>
                  </a:cubicBezTo>
                  <a:cubicBezTo>
                    <a:pt x="4240" y="5001"/>
                    <a:pt x="4764" y="6073"/>
                    <a:pt x="5621" y="6764"/>
                  </a:cubicBezTo>
                  <a:cubicBezTo>
                    <a:pt x="5097" y="7073"/>
                    <a:pt x="4478" y="7264"/>
                    <a:pt x="3811" y="7264"/>
                  </a:cubicBezTo>
                  <a:cubicBezTo>
                    <a:pt x="2501" y="7264"/>
                    <a:pt x="1311" y="6549"/>
                    <a:pt x="715" y="5382"/>
                  </a:cubicBezTo>
                  <a:cubicBezTo>
                    <a:pt x="697" y="5310"/>
                    <a:pt x="623" y="5279"/>
                    <a:pt x="547" y="5279"/>
                  </a:cubicBezTo>
                  <a:cubicBezTo>
                    <a:pt x="524" y="5279"/>
                    <a:pt x="500" y="5281"/>
                    <a:pt x="477" y="5287"/>
                  </a:cubicBezTo>
                  <a:cubicBezTo>
                    <a:pt x="382" y="5335"/>
                    <a:pt x="358" y="5454"/>
                    <a:pt x="382" y="5525"/>
                  </a:cubicBezTo>
                  <a:cubicBezTo>
                    <a:pt x="1049" y="6811"/>
                    <a:pt x="2359" y="7621"/>
                    <a:pt x="3787" y="7621"/>
                  </a:cubicBezTo>
                  <a:cubicBezTo>
                    <a:pt x="4550" y="7621"/>
                    <a:pt x="5288" y="7383"/>
                    <a:pt x="5883" y="6954"/>
                  </a:cubicBezTo>
                  <a:cubicBezTo>
                    <a:pt x="6502" y="7383"/>
                    <a:pt x="7241" y="7621"/>
                    <a:pt x="8003" y="7621"/>
                  </a:cubicBezTo>
                  <a:cubicBezTo>
                    <a:pt x="10122" y="7621"/>
                    <a:pt x="11813" y="5882"/>
                    <a:pt x="11813" y="3811"/>
                  </a:cubicBezTo>
                  <a:cubicBezTo>
                    <a:pt x="11884" y="1691"/>
                    <a:pt x="10194" y="0"/>
                    <a:pt x="8074"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73" name="Google Shape;13973;p27"/>
            <p:cNvSpPr/>
            <p:nvPr/>
          </p:nvSpPr>
          <p:spPr>
            <a:xfrm>
              <a:off x="4703263" y="2505208"/>
              <a:ext cx="57200" cy="8950"/>
            </a:xfrm>
            <a:custGeom>
              <a:avLst/>
              <a:gdLst/>
              <a:ahLst/>
              <a:cxnLst/>
              <a:rect l="l" t="t" r="r" b="b"/>
              <a:pathLst>
                <a:path w="2288" h="358" extrusionOk="0">
                  <a:moveTo>
                    <a:pt x="168" y="1"/>
                  </a:moveTo>
                  <a:cubicBezTo>
                    <a:pt x="96" y="1"/>
                    <a:pt x="25" y="48"/>
                    <a:pt x="1" y="144"/>
                  </a:cubicBezTo>
                  <a:cubicBezTo>
                    <a:pt x="1" y="239"/>
                    <a:pt x="96" y="358"/>
                    <a:pt x="168" y="358"/>
                  </a:cubicBezTo>
                  <a:lnTo>
                    <a:pt x="2073" y="358"/>
                  </a:lnTo>
                  <a:cubicBezTo>
                    <a:pt x="2168" y="358"/>
                    <a:pt x="2239" y="286"/>
                    <a:pt x="2263" y="191"/>
                  </a:cubicBezTo>
                  <a:cubicBezTo>
                    <a:pt x="2287" y="72"/>
                    <a:pt x="2192" y="1"/>
                    <a:pt x="2073"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74" name="Google Shape;13974;p27"/>
            <p:cNvSpPr/>
            <p:nvPr/>
          </p:nvSpPr>
          <p:spPr>
            <a:xfrm>
              <a:off x="4703263" y="2523083"/>
              <a:ext cx="39325" cy="8350"/>
            </a:xfrm>
            <a:custGeom>
              <a:avLst/>
              <a:gdLst/>
              <a:ahLst/>
              <a:cxnLst/>
              <a:rect l="l" t="t" r="r" b="b"/>
              <a:pathLst>
                <a:path w="1573" h="334" extrusionOk="0">
                  <a:moveTo>
                    <a:pt x="168" y="0"/>
                  </a:moveTo>
                  <a:cubicBezTo>
                    <a:pt x="96" y="0"/>
                    <a:pt x="25" y="48"/>
                    <a:pt x="1" y="143"/>
                  </a:cubicBezTo>
                  <a:cubicBezTo>
                    <a:pt x="1" y="238"/>
                    <a:pt x="96" y="334"/>
                    <a:pt x="168" y="334"/>
                  </a:cubicBezTo>
                  <a:lnTo>
                    <a:pt x="1358" y="334"/>
                  </a:lnTo>
                  <a:cubicBezTo>
                    <a:pt x="1454" y="334"/>
                    <a:pt x="1525" y="286"/>
                    <a:pt x="1549" y="191"/>
                  </a:cubicBezTo>
                  <a:cubicBezTo>
                    <a:pt x="1573" y="72"/>
                    <a:pt x="1477" y="0"/>
                    <a:pt x="1358"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75" name="Google Shape;13975;p27"/>
            <p:cNvSpPr/>
            <p:nvPr/>
          </p:nvSpPr>
          <p:spPr>
            <a:xfrm>
              <a:off x="4884863" y="2505208"/>
              <a:ext cx="57775" cy="8950"/>
            </a:xfrm>
            <a:custGeom>
              <a:avLst/>
              <a:gdLst/>
              <a:ahLst/>
              <a:cxnLst/>
              <a:rect l="l" t="t" r="r" b="b"/>
              <a:pathLst>
                <a:path w="2311" h="358" extrusionOk="0">
                  <a:moveTo>
                    <a:pt x="215" y="1"/>
                  </a:moveTo>
                  <a:cubicBezTo>
                    <a:pt x="119" y="1"/>
                    <a:pt x="48" y="48"/>
                    <a:pt x="24" y="144"/>
                  </a:cubicBezTo>
                  <a:cubicBezTo>
                    <a:pt x="0" y="263"/>
                    <a:pt x="96" y="358"/>
                    <a:pt x="215" y="358"/>
                  </a:cubicBezTo>
                  <a:lnTo>
                    <a:pt x="2120" y="358"/>
                  </a:lnTo>
                  <a:cubicBezTo>
                    <a:pt x="2191" y="358"/>
                    <a:pt x="2263" y="286"/>
                    <a:pt x="2286" y="191"/>
                  </a:cubicBezTo>
                  <a:cubicBezTo>
                    <a:pt x="2310" y="72"/>
                    <a:pt x="2239" y="1"/>
                    <a:pt x="2120"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76" name="Google Shape;13976;p27"/>
            <p:cNvSpPr/>
            <p:nvPr/>
          </p:nvSpPr>
          <p:spPr>
            <a:xfrm>
              <a:off x="4902713" y="2523083"/>
              <a:ext cx="39325" cy="8350"/>
            </a:xfrm>
            <a:custGeom>
              <a:avLst/>
              <a:gdLst/>
              <a:ahLst/>
              <a:cxnLst/>
              <a:rect l="l" t="t" r="r" b="b"/>
              <a:pathLst>
                <a:path w="1573" h="334" extrusionOk="0">
                  <a:moveTo>
                    <a:pt x="215" y="0"/>
                  </a:moveTo>
                  <a:cubicBezTo>
                    <a:pt x="120" y="0"/>
                    <a:pt x="48" y="48"/>
                    <a:pt x="25" y="143"/>
                  </a:cubicBezTo>
                  <a:cubicBezTo>
                    <a:pt x="1" y="262"/>
                    <a:pt x="96" y="334"/>
                    <a:pt x="215" y="334"/>
                  </a:cubicBezTo>
                  <a:lnTo>
                    <a:pt x="1406" y="334"/>
                  </a:lnTo>
                  <a:cubicBezTo>
                    <a:pt x="1477" y="334"/>
                    <a:pt x="1572" y="286"/>
                    <a:pt x="1572" y="191"/>
                  </a:cubicBezTo>
                  <a:cubicBezTo>
                    <a:pt x="1572" y="72"/>
                    <a:pt x="1525" y="0"/>
                    <a:pt x="1406"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sp>
        <p:nvSpPr>
          <p:cNvPr id="13977" name="Google Shape;13977;p27"/>
          <p:cNvSpPr/>
          <p:nvPr/>
        </p:nvSpPr>
        <p:spPr>
          <a:xfrm>
            <a:off x="5450807" y="3437219"/>
            <a:ext cx="14311" cy="24875"/>
          </a:xfrm>
          <a:custGeom>
            <a:avLst/>
            <a:gdLst/>
            <a:ahLst/>
            <a:cxnLst/>
            <a:rect l="l" t="t" r="r" b="b"/>
            <a:pathLst>
              <a:path w="359" h="624" extrusionOk="0">
                <a:moveTo>
                  <a:pt x="179" y="1"/>
                </a:moveTo>
                <a:cubicBezTo>
                  <a:pt x="77" y="1"/>
                  <a:pt x="1" y="88"/>
                  <a:pt x="1" y="195"/>
                </a:cubicBezTo>
                <a:lnTo>
                  <a:pt x="1" y="433"/>
                </a:lnTo>
                <a:cubicBezTo>
                  <a:pt x="1" y="528"/>
                  <a:pt x="72" y="624"/>
                  <a:pt x="168" y="624"/>
                </a:cubicBezTo>
                <a:cubicBezTo>
                  <a:pt x="287" y="624"/>
                  <a:pt x="358" y="552"/>
                  <a:pt x="358" y="433"/>
                </a:cubicBezTo>
                <a:lnTo>
                  <a:pt x="358" y="195"/>
                </a:lnTo>
                <a:cubicBezTo>
                  <a:pt x="358" y="100"/>
                  <a:pt x="311" y="52"/>
                  <a:pt x="215" y="4"/>
                </a:cubicBezTo>
                <a:cubicBezTo>
                  <a:pt x="203" y="2"/>
                  <a:pt x="191" y="1"/>
                  <a:pt x="179"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78" name="Google Shape;13978;p27"/>
          <p:cNvSpPr/>
          <p:nvPr/>
        </p:nvSpPr>
        <p:spPr>
          <a:xfrm>
            <a:off x="5758419" y="3392773"/>
            <a:ext cx="14271" cy="23759"/>
          </a:xfrm>
          <a:custGeom>
            <a:avLst/>
            <a:gdLst/>
            <a:ahLst/>
            <a:cxnLst/>
            <a:rect l="l" t="t" r="r" b="b"/>
            <a:pathLst>
              <a:path w="358" h="596" extrusionOk="0">
                <a:moveTo>
                  <a:pt x="167" y="0"/>
                </a:moveTo>
                <a:cubicBezTo>
                  <a:pt x="72" y="0"/>
                  <a:pt x="1" y="95"/>
                  <a:pt x="1" y="191"/>
                </a:cubicBezTo>
                <a:lnTo>
                  <a:pt x="1" y="429"/>
                </a:lnTo>
                <a:cubicBezTo>
                  <a:pt x="1" y="500"/>
                  <a:pt x="72" y="595"/>
                  <a:pt x="167" y="595"/>
                </a:cubicBezTo>
                <a:cubicBezTo>
                  <a:pt x="263" y="595"/>
                  <a:pt x="358" y="500"/>
                  <a:pt x="358" y="429"/>
                </a:cubicBezTo>
                <a:lnTo>
                  <a:pt x="358" y="191"/>
                </a:lnTo>
                <a:cubicBezTo>
                  <a:pt x="358" y="72"/>
                  <a:pt x="286" y="0"/>
                  <a:pt x="167"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79" name="Google Shape;13979;p27"/>
          <p:cNvSpPr/>
          <p:nvPr/>
        </p:nvSpPr>
        <p:spPr>
          <a:xfrm>
            <a:off x="5758419" y="3429766"/>
            <a:ext cx="14271" cy="23799"/>
          </a:xfrm>
          <a:custGeom>
            <a:avLst/>
            <a:gdLst/>
            <a:ahLst/>
            <a:cxnLst/>
            <a:rect l="l" t="t" r="r" b="b"/>
            <a:pathLst>
              <a:path w="358" h="597" extrusionOk="0">
                <a:moveTo>
                  <a:pt x="167" y="1"/>
                </a:moveTo>
                <a:cubicBezTo>
                  <a:pt x="72" y="1"/>
                  <a:pt x="1" y="96"/>
                  <a:pt x="1" y="168"/>
                </a:cubicBezTo>
                <a:lnTo>
                  <a:pt x="1" y="406"/>
                </a:lnTo>
                <a:cubicBezTo>
                  <a:pt x="1" y="501"/>
                  <a:pt x="72" y="596"/>
                  <a:pt x="167" y="596"/>
                </a:cubicBezTo>
                <a:cubicBezTo>
                  <a:pt x="263" y="596"/>
                  <a:pt x="358" y="501"/>
                  <a:pt x="358" y="406"/>
                </a:cubicBezTo>
                <a:lnTo>
                  <a:pt x="358" y="168"/>
                </a:lnTo>
                <a:cubicBezTo>
                  <a:pt x="358" y="48"/>
                  <a:pt x="286" y="1"/>
                  <a:pt x="167"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80" name="Google Shape;13980;p27"/>
          <p:cNvSpPr/>
          <p:nvPr/>
        </p:nvSpPr>
        <p:spPr>
          <a:xfrm>
            <a:off x="5758419" y="3354783"/>
            <a:ext cx="14271" cy="23759"/>
          </a:xfrm>
          <a:custGeom>
            <a:avLst/>
            <a:gdLst/>
            <a:ahLst/>
            <a:cxnLst/>
            <a:rect l="l" t="t" r="r" b="b"/>
            <a:pathLst>
              <a:path w="358" h="596" extrusionOk="0">
                <a:moveTo>
                  <a:pt x="167" y="1"/>
                </a:moveTo>
                <a:cubicBezTo>
                  <a:pt x="72" y="1"/>
                  <a:pt x="1" y="96"/>
                  <a:pt x="1" y="191"/>
                </a:cubicBezTo>
                <a:lnTo>
                  <a:pt x="1" y="429"/>
                </a:lnTo>
                <a:cubicBezTo>
                  <a:pt x="1" y="501"/>
                  <a:pt x="72" y="596"/>
                  <a:pt x="167" y="596"/>
                </a:cubicBezTo>
                <a:cubicBezTo>
                  <a:pt x="263" y="596"/>
                  <a:pt x="358" y="501"/>
                  <a:pt x="358" y="429"/>
                </a:cubicBezTo>
                <a:lnTo>
                  <a:pt x="358" y="191"/>
                </a:lnTo>
                <a:cubicBezTo>
                  <a:pt x="358" y="96"/>
                  <a:pt x="286" y="1"/>
                  <a:pt x="167"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81" name="Google Shape;13981;p27"/>
          <p:cNvSpPr/>
          <p:nvPr/>
        </p:nvSpPr>
        <p:spPr>
          <a:xfrm>
            <a:off x="5758419" y="3317750"/>
            <a:ext cx="14271" cy="23799"/>
          </a:xfrm>
          <a:custGeom>
            <a:avLst/>
            <a:gdLst/>
            <a:ahLst/>
            <a:cxnLst/>
            <a:rect l="l" t="t" r="r" b="b"/>
            <a:pathLst>
              <a:path w="358" h="597" extrusionOk="0">
                <a:moveTo>
                  <a:pt x="167" y="1"/>
                </a:moveTo>
                <a:cubicBezTo>
                  <a:pt x="72" y="1"/>
                  <a:pt x="1" y="96"/>
                  <a:pt x="1" y="191"/>
                </a:cubicBezTo>
                <a:lnTo>
                  <a:pt x="1" y="429"/>
                </a:lnTo>
                <a:cubicBezTo>
                  <a:pt x="1" y="525"/>
                  <a:pt x="72" y="596"/>
                  <a:pt x="167" y="596"/>
                </a:cubicBezTo>
                <a:cubicBezTo>
                  <a:pt x="263" y="596"/>
                  <a:pt x="358" y="525"/>
                  <a:pt x="358" y="429"/>
                </a:cubicBezTo>
                <a:lnTo>
                  <a:pt x="358" y="191"/>
                </a:lnTo>
                <a:cubicBezTo>
                  <a:pt x="358" y="96"/>
                  <a:pt x="286" y="1"/>
                  <a:pt x="167"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82" name="Google Shape;13982;p27"/>
          <p:cNvSpPr/>
          <p:nvPr/>
        </p:nvSpPr>
        <p:spPr>
          <a:xfrm>
            <a:off x="5758419" y="3281675"/>
            <a:ext cx="14271" cy="23799"/>
          </a:xfrm>
          <a:custGeom>
            <a:avLst/>
            <a:gdLst/>
            <a:ahLst/>
            <a:cxnLst/>
            <a:rect l="l" t="t" r="r" b="b"/>
            <a:pathLst>
              <a:path w="358" h="597" extrusionOk="0">
                <a:moveTo>
                  <a:pt x="167" y="1"/>
                </a:moveTo>
                <a:cubicBezTo>
                  <a:pt x="72" y="1"/>
                  <a:pt x="1" y="72"/>
                  <a:pt x="1" y="168"/>
                </a:cubicBezTo>
                <a:lnTo>
                  <a:pt x="1" y="406"/>
                </a:lnTo>
                <a:cubicBezTo>
                  <a:pt x="1" y="501"/>
                  <a:pt x="72" y="596"/>
                  <a:pt x="167" y="596"/>
                </a:cubicBezTo>
                <a:cubicBezTo>
                  <a:pt x="263" y="596"/>
                  <a:pt x="358" y="501"/>
                  <a:pt x="358" y="406"/>
                </a:cubicBezTo>
                <a:lnTo>
                  <a:pt x="358" y="168"/>
                </a:lnTo>
                <a:cubicBezTo>
                  <a:pt x="358" y="72"/>
                  <a:pt x="286" y="1"/>
                  <a:pt x="167"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83" name="Google Shape;13983;p27"/>
          <p:cNvSpPr/>
          <p:nvPr/>
        </p:nvSpPr>
        <p:spPr>
          <a:xfrm>
            <a:off x="5758419" y="3244682"/>
            <a:ext cx="14271" cy="23759"/>
          </a:xfrm>
          <a:custGeom>
            <a:avLst/>
            <a:gdLst/>
            <a:ahLst/>
            <a:cxnLst/>
            <a:rect l="l" t="t" r="r" b="b"/>
            <a:pathLst>
              <a:path w="358" h="596" extrusionOk="0">
                <a:moveTo>
                  <a:pt x="167" y="0"/>
                </a:moveTo>
                <a:cubicBezTo>
                  <a:pt x="72" y="0"/>
                  <a:pt x="1" y="95"/>
                  <a:pt x="1" y="167"/>
                </a:cubicBezTo>
                <a:lnTo>
                  <a:pt x="1" y="405"/>
                </a:lnTo>
                <a:cubicBezTo>
                  <a:pt x="1" y="500"/>
                  <a:pt x="72" y="595"/>
                  <a:pt x="167" y="595"/>
                </a:cubicBezTo>
                <a:cubicBezTo>
                  <a:pt x="263" y="595"/>
                  <a:pt x="358" y="500"/>
                  <a:pt x="358" y="405"/>
                </a:cubicBezTo>
                <a:lnTo>
                  <a:pt x="358" y="167"/>
                </a:lnTo>
                <a:cubicBezTo>
                  <a:pt x="358" y="95"/>
                  <a:pt x="286" y="0"/>
                  <a:pt x="167"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84" name="Google Shape;13984;p27"/>
          <p:cNvSpPr/>
          <p:nvPr/>
        </p:nvSpPr>
        <p:spPr>
          <a:xfrm>
            <a:off x="5697667" y="3455397"/>
            <a:ext cx="14271" cy="23799"/>
          </a:xfrm>
          <a:custGeom>
            <a:avLst/>
            <a:gdLst/>
            <a:ahLst/>
            <a:cxnLst/>
            <a:rect l="l" t="t" r="r" b="b"/>
            <a:pathLst>
              <a:path w="358" h="597" extrusionOk="0">
                <a:moveTo>
                  <a:pt x="167" y="1"/>
                </a:moveTo>
                <a:cubicBezTo>
                  <a:pt x="96" y="1"/>
                  <a:pt x="1" y="96"/>
                  <a:pt x="1" y="191"/>
                </a:cubicBezTo>
                <a:lnTo>
                  <a:pt x="1" y="430"/>
                </a:lnTo>
                <a:cubicBezTo>
                  <a:pt x="1" y="525"/>
                  <a:pt x="96" y="596"/>
                  <a:pt x="167" y="596"/>
                </a:cubicBezTo>
                <a:cubicBezTo>
                  <a:pt x="263" y="596"/>
                  <a:pt x="358" y="525"/>
                  <a:pt x="358" y="430"/>
                </a:cubicBezTo>
                <a:lnTo>
                  <a:pt x="358" y="191"/>
                </a:lnTo>
                <a:cubicBezTo>
                  <a:pt x="358" y="72"/>
                  <a:pt x="263" y="1"/>
                  <a:pt x="167"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85" name="Google Shape;13985;p27"/>
          <p:cNvSpPr/>
          <p:nvPr/>
        </p:nvSpPr>
        <p:spPr>
          <a:xfrm>
            <a:off x="5697667" y="3381371"/>
            <a:ext cx="14271" cy="23759"/>
          </a:xfrm>
          <a:custGeom>
            <a:avLst/>
            <a:gdLst/>
            <a:ahLst/>
            <a:cxnLst/>
            <a:rect l="l" t="t" r="r" b="b"/>
            <a:pathLst>
              <a:path w="358" h="596" extrusionOk="0">
                <a:moveTo>
                  <a:pt x="167" y="0"/>
                </a:moveTo>
                <a:cubicBezTo>
                  <a:pt x="96" y="0"/>
                  <a:pt x="1" y="72"/>
                  <a:pt x="1" y="167"/>
                </a:cubicBezTo>
                <a:lnTo>
                  <a:pt x="1" y="405"/>
                </a:lnTo>
                <a:cubicBezTo>
                  <a:pt x="1" y="500"/>
                  <a:pt x="96" y="596"/>
                  <a:pt x="167" y="596"/>
                </a:cubicBezTo>
                <a:cubicBezTo>
                  <a:pt x="263" y="596"/>
                  <a:pt x="358" y="500"/>
                  <a:pt x="358" y="405"/>
                </a:cubicBezTo>
                <a:lnTo>
                  <a:pt x="358" y="167"/>
                </a:lnTo>
                <a:cubicBezTo>
                  <a:pt x="358" y="72"/>
                  <a:pt x="263" y="0"/>
                  <a:pt x="167"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86" name="Google Shape;13986;p27"/>
          <p:cNvSpPr/>
          <p:nvPr/>
        </p:nvSpPr>
        <p:spPr>
          <a:xfrm>
            <a:off x="5697667" y="3417447"/>
            <a:ext cx="14271" cy="23759"/>
          </a:xfrm>
          <a:custGeom>
            <a:avLst/>
            <a:gdLst/>
            <a:ahLst/>
            <a:cxnLst/>
            <a:rect l="l" t="t" r="r" b="b"/>
            <a:pathLst>
              <a:path w="358" h="596" extrusionOk="0">
                <a:moveTo>
                  <a:pt x="167" y="0"/>
                </a:moveTo>
                <a:cubicBezTo>
                  <a:pt x="96" y="0"/>
                  <a:pt x="1" y="96"/>
                  <a:pt x="1" y="191"/>
                </a:cubicBezTo>
                <a:lnTo>
                  <a:pt x="1" y="429"/>
                </a:lnTo>
                <a:cubicBezTo>
                  <a:pt x="1" y="524"/>
                  <a:pt x="96" y="596"/>
                  <a:pt x="167" y="596"/>
                </a:cubicBezTo>
                <a:cubicBezTo>
                  <a:pt x="263" y="596"/>
                  <a:pt x="358" y="524"/>
                  <a:pt x="358" y="429"/>
                </a:cubicBezTo>
                <a:lnTo>
                  <a:pt x="358" y="191"/>
                </a:lnTo>
                <a:cubicBezTo>
                  <a:pt x="358" y="96"/>
                  <a:pt x="263" y="0"/>
                  <a:pt x="167"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87" name="Google Shape;13987;p27"/>
          <p:cNvSpPr/>
          <p:nvPr/>
        </p:nvSpPr>
        <p:spPr>
          <a:xfrm>
            <a:off x="5697667" y="3345295"/>
            <a:ext cx="14271" cy="23759"/>
          </a:xfrm>
          <a:custGeom>
            <a:avLst/>
            <a:gdLst/>
            <a:ahLst/>
            <a:cxnLst/>
            <a:rect l="l" t="t" r="r" b="b"/>
            <a:pathLst>
              <a:path w="358" h="596" extrusionOk="0">
                <a:moveTo>
                  <a:pt x="167" y="0"/>
                </a:moveTo>
                <a:cubicBezTo>
                  <a:pt x="96" y="0"/>
                  <a:pt x="1" y="96"/>
                  <a:pt x="1" y="191"/>
                </a:cubicBezTo>
                <a:lnTo>
                  <a:pt x="1" y="429"/>
                </a:lnTo>
                <a:cubicBezTo>
                  <a:pt x="1" y="500"/>
                  <a:pt x="96" y="596"/>
                  <a:pt x="167" y="596"/>
                </a:cubicBezTo>
                <a:cubicBezTo>
                  <a:pt x="263" y="596"/>
                  <a:pt x="358" y="500"/>
                  <a:pt x="358" y="429"/>
                </a:cubicBezTo>
                <a:lnTo>
                  <a:pt x="358" y="191"/>
                </a:lnTo>
                <a:cubicBezTo>
                  <a:pt x="358" y="72"/>
                  <a:pt x="263" y="0"/>
                  <a:pt x="167"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88" name="Google Shape;13988;p27"/>
          <p:cNvSpPr/>
          <p:nvPr/>
        </p:nvSpPr>
        <p:spPr>
          <a:xfrm>
            <a:off x="5514429" y="3363314"/>
            <a:ext cx="14271" cy="23799"/>
          </a:xfrm>
          <a:custGeom>
            <a:avLst/>
            <a:gdLst/>
            <a:ahLst/>
            <a:cxnLst/>
            <a:rect l="l" t="t" r="r" b="b"/>
            <a:pathLst>
              <a:path w="358" h="597" extrusionOk="0">
                <a:moveTo>
                  <a:pt x="167" y="1"/>
                </a:moveTo>
                <a:cubicBezTo>
                  <a:pt x="72" y="1"/>
                  <a:pt x="1" y="96"/>
                  <a:pt x="1" y="168"/>
                </a:cubicBezTo>
                <a:lnTo>
                  <a:pt x="1" y="406"/>
                </a:lnTo>
                <a:cubicBezTo>
                  <a:pt x="1" y="501"/>
                  <a:pt x="72" y="596"/>
                  <a:pt x="167" y="596"/>
                </a:cubicBezTo>
                <a:cubicBezTo>
                  <a:pt x="262" y="596"/>
                  <a:pt x="358" y="501"/>
                  <a:pt x="358" y="406"/>
                </a:cubicBezTo>
                <a:lnTo>
                  <a:pt x="358" y="168"/>
                </a:lnTo>
                <a:cubicBezTo>
                  <a:pt x="358" y="96"/>
                  <a:pt x="286" y="1"/>
                  <a:pt x="167"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89" name="Google Shape;13989;p27"/>
          <p:cNvSpPr/>
          <p:nvPr/>
        </p:nvSpPr>
        <p:spPr>
          <a:xfrm>
            <a:off x="5514429" y="3289289"/>
            <a:ext cx="14271" cy="23759"/>
          </a:xfrm>
          <a:custGeom>
            <a:avLst/>
            <a:gdLst/>
            <a:ahLst/>
            <a:cxnLst/>
            <a:rect l="l" t="t" r="r" b="b"/>
            <a:pathLst>
              <a:path w="358" h="596" extrusionOk="0">
                <a:moveTo>
                  <a:pt x="167" y="0"/>
                </a:moveTo>
                <a:cubicBezTo>
                  <a:pt x="72" y="0"/>
                  <a:pt x="1" y="96"/>
                  <a:pt x="1" y="191"/>
                </a:cubicBezTo>
                <a:lnTo>
                  <a:pt x="1" y="429"/>
                </a:lnTo>
                <a:cubicBezTo>
                  <a:pt x="1" y="524"/>
                  <a:pt x="72" y="596"/>
                  <a:pt x="167" y="596"/>
                </a:cubicBezTo>
                <a:cubicBezTo>
                  <a:pt x="262" y="596"/>
                  <a:pt x="358" y="524"/>
                  <a:pt x="358" y="429"/>
                </a:cubicBezTo>
                <a:lnTo>
                  <a:pt x="358" y="191"/>
                </a:lnTo>
                <a:cubicBezTo>
                  <a:pt x="358" y="96"/>
                  <a:pt x="286" y="0"/>
                  <a:pt x="167"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90" name="Google Shape;13990;p27"/>
          <p:cNvSpPr/>
          <p:nvPr/>
        </p:nvSpPr>
        <p:spPr>
          <a:xfrm>
            <a:off x="5514429" y="3326321"/>
            <a:ext cx="14271" cy="23759"/>
          </a:xfrm>
          <a:custGeom>
            <a:avLst/>
            <a:gdLst/>
            <a:ahLst/>
            <a:cxnLst/>
            <a:rect l="l" t="t" r="r" b="b"/>
            <a:pathLst>
              <a:path w="358" h="596" extrusionOk="0">
                <a:moveTo>
                  <a:pt x="167" y="0"/>
                </a:moveTo>
                <a:cubicBezTo>
                  <a:pt x="72" y="0"/>
                  <a:pt x="1" y="95"/>
                  <a:pt x="1" y="191"/>
                </a:cubicBezTo>
                <a:lnTo>
                  <a:pt x="1" y="429"/>
                </a:lnTo>
                <a:cubicBezTo>
                  <a:pt x="1" y="500"/>
                  <a:pt x="72" y="595"/>
                  <a:pt x="167" y="595"/>
                </a:cubicBezTo>
                <a:cubicBezTo>
                  <a:pt x="262" y="595"/>
                  <a:pt x="358" y="500"/>
                  <a:pt x="358" y="429"/>
                </a:cubicBezTo>
                <a:lnTo>
                  <a:pt x="358" y="191"/>
                </a:lnTo>
                <a:cubicBezTo>
                  <a:pt x="358" y="95"/>
                  <a:pt x="286" y="0"/>
                  <a:pt x="167"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91" name="Google Shape;13991;p27"/>
          <p:cNvSpPr/>
          <p:nvPr/>
        </p:nvSpPr>
        <p:spPr>
          <a:xfrm>
            <a:off x="5514429" y="3401303"/>
            <a:ext cx="14271" cy="23759"/>
          </a:xfrm>
          <a:custGeom>
            <a:avLst/>
            <a:gdLst/>
            <a:ahLst/>
            <a:cxnLst/>
            <a:rect l="l" t="t" r="r" b="b"/>
            <a:pathLst>
              <a:path w="358" h="596" extrusionOk="0">
                <a:moveTo>
                  <a:pt x="167" y="0"/>
                </a:moveTo>
                <a:cubicBezTo>
                  <a:pt x="72" y="0"/>
                  <a:pt x="1" y="96"/>
                  <a:pt x="1" y="167"/>
                </a:cubicBezTo>
                <a:lnTo>
                  <a:pt x="1" y="405"/>
                </a:lnTo>
                <a:cubicBezTo>
                  <a:pt x="1" y="501"/>
                  <a:pt x="72" y="596"/>
                  <a:pt x="167" y="596"/>
                </a:cubicBezTo>
                <a:cubicBezTo>
                  <a:pt x="262" y="596"/>
                  <a:pt x="358" y="501"/>
                  <a:pt x="358" y="405"/>
                </a:cubicBezTo>
                <a:lnTo>
                  <a:pt x="358" y="167"/>
                </a:lnTo>
                <a:cubicBezTo>
                  <a:pt x="358" y="48"/>
                  <a:pt x="286" y="0"/>
                  <a:pt x="167"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92" name="Google Shape;13992;p27"/>
          <p:cNvSpPr/>
          <p:nvPr/>
        </p:nvSpPr>
        <p:spPr>
          <a:xfrm>
            <a:off x="5514429" y="3438335"/>
            <a:ext cx="14271" cy="23759"/>
          </a:xfrm>
          <a:custGeom>
            <a:avLst/>
            <a:gdLst/>
            <a:ahLst/>
            <a:cxnLst/>
            <a:rect l="l" t="t" r="r" b="b"/>
            <a:pathLst>
              <a:path w="358" h="596" extrusionOk="0">
                <a:moveTo>
                  <a:pt x="167" y="0"/>
                </a:moveTo>
                <a:cubicBezTo>
                  <a:pt x="72" y="0"/>
                  <a:pt x="1" y="72"/>
                  <a:pt x="1" y="167"/>
                </a:cubicBezTo>
                <a:lnTo>
                  <a:pt x="1" y="405"/>
                </a:lnTo>
                <a:cubicBezTo>
                  <a:pt x="1" y="500"/>
                  <a:pt x="72" y="596"/>
                  <a:pt x="167" y="596"/>
                </a:cubicBezTo>
                <a:cubicBezTo>
                  <a:pt x="262" y="596"/>
                  <a:pt x="358" y="500"/>
                  <a:pt x="358" y="405"/>
                </a:cubicBezTo>
                <a:lnTo>
                  <a:pt x="358" y="167"/>
                </a:lnTo>
                <a:cubicBezTo>
                  <a:pt x="310" y="48"/>
                  <a:pt x="262" y="0"/>
                  <a:pt x="167"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93" name="Google Shape;13993;p27"/>
          <p:cNvSpPr/>
          <p:nvPr/>
        </p:nvSpPr>
        <p:spPr>
          <a:xfrm>
            <a:off x="5682481" y="3144985"/>
            <a:ext cx="23759" cy="14271"/>
          </a:xfrm>
          <a:custGeom>
            <a:avLst/>
            <a:gdLst/>
            <a:ahLst/>
            <a:cxnLst/>
            <a:rect l="l" t="t" r="r" b="b"/>
            <a:pathLst>
              <a:path w="596" h="358" extrusionOk="0">
                <a:moveTo>
                  <a:pt x="167" y="1"/>
                </a:moveTo>
                <a:cubicBezTo>
                  <a:pt x="72" y="1"/>
                  <a:pt x="1" y="48"/>
                  <a:pt x="1" y="143"/>
                </a:cubicBezTo>
                <a:cubicBezTo>
                  <a:pt x="1" y="263"/>
                  <a:pt x="48" y="358"/>
                  <a:pt x="167" y="358"/>
                </a:cubicBezTo>
                <a:lnTo>
                  <a:pt x="405" y="358"/>
                </a:lnTo>
                <a:cubicBezTo>
                  <a:pt x="501" y="358"/>
                  <a:pt x="596" y="286"/>
                  <a:pt x="596" y="215"/>
                </a:cubicBezTo>
                <a:cubicBezTo>
                  <a:pt x="596" y="96"/>
                  <a:pt x="524" y="1"/>
                  <a:pt x="405"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94" name="Google Shape;13994;p27"/>
          <p:cNvSpPr/>
          <p:nvPr/>
        </p:nvSpPr>
        <p:spPr>
          <a:xfrm>
            <a:off x="5755589" y="3144985"/>
            <a:ext cx="23759" cy="14271"/>
          </a:xfrm>
          <a:custGeom>
            <a:avLst/>
            <a:gdLst/>
            <a:ahLst/>
            <a:cxnLst/>
            <a:rect l="l" t="t" r="r" b="b"/>
            <a:pathLst>
              <a:path w="596" h="358" extrusionOk="0">
                <a:moveTo>
                  <a:pt x="191" y="1"/>
                </a:moveTo>
                <a:cubicBezTo>
                  <a:pt x="96" y="1"/>
                  <a:pt x="0" y="48"/>
                  <a:pt x="0" y="143"/>
                </a:cubicBezTo>
                <a:cubicBezTo>
                  <a:pt x="0" y="263"/>
                  <a:pt x="96" y="358"/>
                  <a:pt x="191" y="358"/>
                </a:cubicBezTo>
                <a:lnTo>
                  <a:pt x="429" y="358"/>
                </a:lnTo>
                <a:cubicBezTo>
                  <a:pt x="500" y="358"/>
                  <a:pt x="596" y="286"/>
                  <a:pt x="596" y="215"/>
                </a:cubicBezTo>
                <a:cubicBezTo>
                  <a:pt x="596" y="96"/>
                  <a:pt x="548" y="1"/>
                  <a:pt x="429"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95" name="Google Shape;13995;p27"/>
          <p:cNvSpPr/>
          <p:nvPr/>
        </p:nvSpPr>
        <p:spPr>
          <a:xfrm>
            <a:off x="5431833" y="3144985"/>
            <a:ext cx="23799" cy="14271"/>
          </a:xfrm>
          <a:custGeom>
            <a:avLst/>
            <a:gdLst/>
            <a:ahLst/>
            <a:cxnLst/>
            <a:rect l="l" t="t" r="r" b="b"/>
            <a:pathLst>
              <a:path w="597" h="358" extrusionOk="0">
                <a:moveTo>
                  <a:pt x="191" y="1"/>
                </a:moveTo>
                <a:cubicBezTo>
                  <a:pt x="96" y="1"/>
                  <a:pt x="48" y="48"/>
                  <a:pt x="1" y="143"/>
                </a:cubicBezTo>
                <a:cubicBezTo>
                  <a:pt x="1" y="263"/>
                  <a:pt x="72" y="358"/>
                  <a:pt x="191" y="358"/>
                </a:cubicBezTo>
                <a:lnTo>
                  <a:pt x="429" y="358"/>
                </a:lnTo>
                <a:cubicBezTo>
                  <a:pt x="525" y="358"/>
                  <a:pt x="596" y="286"/>
                  <a:pt x="596" y="215"/>
                </a:cubicBezTo>
                <a:cubicBezTo>
                  <a:pt x="596" y="96"/>
                  <a:pt x="548" y="1"/>
                  <a:pt x="429"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96" name="Google Shape;13996;p27"/>
          <p:cNvSpPr/>
          <p:nvPr/>
        </p:nvSpPr>
        <p:spPr>
          <a:xfrm>
            <a:off x="5718555" y="3144985"/>
            <a:ext cx="23759" cy="14271"/>
          </a:xfrm>
          <a:custGeom>
            <a:avLst/>
            <a:gdLst/>
            <a:ahLst/>
            <a:cxnLst/>
            <a:rect l="l" t="t" r="r" b="b"/>
            <a:pathLst>
              <a:path w="596" h="358" extrusionOk="0">
                <a:moveTo>
                  <a:pt x="191" y="1"/>
                </a:moveTo>
                <a:cubicBezTo>
                  <a:pt x="96" y="1"/>
                  <a:pt x="48" y="48"/>
                  <a:pt x="1" y="143"/>
                </a:cubicBezTo>
                <a:cubicBezTo>
                  <a:pt x="1" y="263"/>
                  <a:pt x="72" y="358"/>
                  <a:pt x="191" y="358"/>
                </a:cubicBezTo>
                <a:lnTo>
                  <a:pt x="429" y="358"/>
                </a:lnTo>
                <a:cubicBezTo>
                  <a:pt x="524" y="358"/>
                  <a:pt x="596" y="286"/>
                  <a:pt x="596" y="215"/>
                </a:cubicBezTo>
                <a:cubicBezTo>
                  <a:pt x="596" y="96"/>
                  <a:pt x="548" y="1"/>
                  <a:pt x="429"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97" name="Google Shape;13997;p27"/>
          <p:cNvSpPr/>
          <p:nvPr/>
        </p:nvSpPr>
        <p:spPr>
          <a:xfrm>
            <a:off x="5468865" y="3144985"/>
            <a:ext cx="23759" cy="14271"/>
          </a:xfrm>
          <a:custGeom>
            <a:avLst/>
            <a:gdLst/>
            <a:ahLst/>
            <a:cxnLst/>
            <a:rect l="l" t="t" r="r" b="b"/>
            <a:pathLst>
              <a:path w="596" h="358" extrusionOk="0">
                <a:moveTo>
                  <a:pt x="191" y="1"/>
                </a:moveTo>
                <a:cubicBezTo>
                  <a:pt x="96" y="1"/>
                  <a:pt x="0" y="48"/>
                  <a:pt x="0" y="143"/>
                </a:cubicBezTo>
                <a:cubicBezTo>
                  <a:pt x="0" y="263"/>
                  <a:pt x="96" y="358"/>
                  <a:pt x="191" y="358"/>
                </a:cubicBezTo>
                <a:lnTo>
                  <a:pt x="429" y="358"/>
                </a:lnTo>
                <a:cubicBezTo>
                  <a:pt x="501" y="358"/>
                  <a:pt x="596" y="286"/>
                  <a:pt x="596" y="215"/>
                </a:cubicBezTo>
                <a:cubicBezTo>
                  <a:pt x="596" y="96"/>
                  <a:pt x="548" y="1"/>
                  <a:pt x="429"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98" name="Google Shape;13998;p27"/>
          <p:cNvSpPr/>
          <p:nvPr/>
        </p:nvSpPr>
        <p:spPr>
          <a:xfrm>
            <a:off x="5644491" y="3144985"/>
            <a:ext cx="24755" cy="14271"/>
          </a:xfrm>
          <a:custGeom>
            <a:avLst/>
            <a:gdLst/>
            <a:ahLst/>
            <a:cxnLst/>
            <a:rect l="l" t="t" r="r" b="b"/>
            <a:pathLst>
              <a:path w="621" h="358" extrusionOk="0">
                <a:moveTo>
                  <a:pt x="191" y="1"/>
                </a:moveTo>
                <a:cubicBezTo>
                  <a:pt x="120" y="1"/>
                  <a:pt x="49" y="48"/>
                  <a:pt x="25" y="143"/>
                </a:cubicBezTo>
                <a:cubicBezTo>
                  <a:pt x="1" y="263"/>
                  <a:pt x="72" y="358"/>
                  <a:pt x="191" y="358"/>
                </a:cubicBezTo>
                <a:lnTo>
                  <a:pt x="430" y="358"/>
                </a:lnTo>
                <a:cubicBezTo>
                  <a:pt x="525" y="358"/>
                  <a:pt x="620" y="286"/>
                  <a:pt x="620" y="215"/>
                </a:cubicBezTo>
                <a:cubicBezTo>
                  <a:pt x="620" y="96"/>
                  <a:pt x="549" y="1"/>
                  <a:pt x="430"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3999" name="Google Shape;13999;p27"/>
          <p:cNvSpPr/>
          <p:nvPr/>
        </p:nvSpPr>
        <p:spPr>
          <a:xfrm>
            <a:off x="5505897" y="3144985"/>
            <a:ext cx="24715" cy="14271"/>
          </a:xfrm>
          <a:custGeom>
            <a:avLst/>
            <a:gdLst/>
            <a:ahLst/>
            <a:cxnLst/>
            <a:rect l="l" t="t" r="r" b="b"/>
            <a:pathLst>
              <a:path w="620" h="358" extrusionOk="0">
                <a:moveTo>
                  <a:pt x="215" y="1"/>
                </a:moveTo>
                <a:cubicBezTo>
                  <a:pt x="119" y="1"/>
                  <a:pt x="48" y="48"/>
                  <a:pt x="24" y="143"/>
                </a:cubicBezTo>
                <a:cubicBezTo>
                  <a:pt x="0" y="263"/>
                  <a:pt x="95" y="358"/>
                  <a:pt x="215" y="358"/>
                </a:cubicBezTo>
                <a:lnTo>
                  <a:pt x="453" y="358"/>
                </a:lnTo>
                <a:cubicBezTo>
                  <a:pt x="524" y="358"/>
                  <a:pt x="619" y="286"/>
                  <a:pt x="619" y="215"/>
                </a:cubicBezTo>
                <a:cubicBezTo>
                  <a:pt x="619" y="96"/>
                  <a:pt x="572" y="1"/>
                  <a:pt x="453"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00" name="Google Shape;14000;p27"/>
          <p:cNvSpPr/>
          <p:nvPr/>
        </p:nvSpPr>
        <p:spPr>
          <a:xfrm>
            <a:off x="5846715" y="3126010"/>
            <a:ext cx="52261" cy="52261"/>
          </a:xfrm>
          <a:custGeom>
            <a:avLst/>
            <a:gdLst/>
            <a:ahLst/>
            <a:cxnLst/>
            <a:rect l="l" t="t" r="r" b="b"/>
            <a:pathLst>
              <a:path w="1311" h="1311" extrusionOk="0">
                <a:moveTo>
                  <a:pt x="667" y="357"/>
                </a:moveTo>
                <a:cubicBezTo>
                  <a:pt x="810" y="357"/>
                  <a:pt x="953" y="500"/>
                  <a:pt x="953" y="643"/>
                </a:cubicBezTo>
                <a:cubicBezTo>
                  <a:pt x="953" y="810"/>
                  <a:pt x="834" y="953"/>
                  <a:pt x="667" y="953"/>
                </a:cubicBezTo>
                <a:cubicBezTo>
                  <a:pt x="524" y="953"/>
                  <a:pt x="358" y="834"/>
                  <a:pt x="358" y="643"/>
                </a:cubicBezTo>
                <a:cubicBezTo>
                  <a:pt x="358" y="500"/>
                  <a:pt x="477" y="357"/>
                  <a:pt x="667" y="357"/>
                </a:cubicBezTo>
                <a:close/>
                <a:moveTo>
                  <a:pt x="667" y="0"/>
                </a:moveTo>
                <a:cubicBezTo>
                  <a:pt x="310" y="0"/>
                  <a:pt x="0" y="286"/>
                  <a:pt x="0" y="643"/>
                </a:cubicBezTo>
                <a:cubicBezTo>
                  <a:pt x="0" y="1000"/>
                  <a:pt x="310" y="1310"/>
                  <a:pt x="667" y="1310"/>
                </a:cubicBezTo>
                <a:cubicBezTo>
                  <a:pt x="1024" y="1310"/>
                  <a:pt x="1310" y="1000"/>
                  <a:pt x="1310" y="643"/>
                </a:cubicBezTo>
                <a:cubicBezTo>
                  <a:pt x="1310" y="286"/>
                  <a:pt x="1024" y="0"/>
                  <a:pt x="667"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01" name="Google Shape;14001;p27"/>
          <p:cNvSpPr/>
          <p:nvPr/>
        </p:nvSpPr>
        <p:spPr>
          <a:xfrm>
            <a:off x="5431832" y="3096591"/>
            <a:ext cx="394965" cy="330387"/>
          </a:xfrm>
          <a:custGeom>
            <a:avLst/>
            <a:gdLst/>
            <a:ahLst/>
            <a:cxnLst/>
            <a:rect l="l" t="t" r="r" b="b"/>
            <a:pathLst>
              <a:path w="9908" h="8288" extrusionOk="0">
                <a:moveTo>
                  <a:pt x="5811" y="2334"/>
                </a:moveTo>
                <a:cubicBezTo>
                  <a:pt x="5954" y="2334"/>
                  <a:pt x="6121" y="2453"/>
                  <a:pt x="6121" y="2643"/>
                </a:cubicBezTo>
                <a:cubicBezTo>
                  <a:pt x="6121" y="2810"/>
                  <a:pt x="6002" y="2929"/>
                  <a:pt x="5811" y="2929"/>
                </a:cubicBezTo>
                <a:cubicBezTo>
                  <a:pt x="5645" y="2929"/>
                  <a:pt x="5526" y="2810"/>
                  <a:pt x="5526" y="2643"/>
                </a:cubicBezTo>
                <a:cubicBezTo>
                  <a:pt x="5526" y="2453"/>
                  <a:pt x="5669" y="2334"/>
                  <a:pt x="5811" y="2334"/>
                </a:cubicBezTo>
                <a:close/>
                <a:moveTo>
                  <a:pt x="2215" y="3596"/>
                </a:moveTo>
                <a:cubicBezTo>
                  <a:pt x="2358" y="3596"/>
                  <a:pt x="2501" y="3715"/>
                  <a:pt x="2501" y="3882"/>
                </a:cubicBezTo>
                <a:cubicBezTo>
                  <a:pt x="2501" y="4048"/>
                  <a:pt x="2382" y="4191"/>
                  <a:pt x="2215" y="4191"/>
                </a:cubicBezTo>
                <a:cubicBezTo>
                  <a:pt x="2025" y="4191"/>
                  <a:pt x="1906" y="4072"/>
                  <a:pt x="1906" y="3882"/>
                </a:cubicBezTo>
                <a:cubicBezTo>
                  <a:pt x="1906" y="3715"/>
                  <a:pt x="2073" y="3596"/>
                  <a:pt x="2215" y="3596"/>
                </a:cubicBezTo>
                <a:close/>
                <a:moveTo>
                  <a:pt x="4287" y="4834"/>
                </a:moveTo>
                <a:cubicBezTo>
                  <a:pt x="4454" y="4834"/>
                  <a:pt x="4597" y="4953"/>
                  <a:pt x="4597" y="5144"/>
                </a:cubicBezTo>
                <a:cubicBezTo>
                  <a:pt x="4597" y="5311"/>
                  <a:pt x="4478" y="5430"/>
                  <a:pt x="4287" y="5430"/>
                </a:cubicBezTo>
                <a:cubicBezTo>
                  <a:pt x="4121" y="5430"/>
                  <a:pt x="4002" y="5311"/>
                  <a:pt x="4002" y="5144"/>
                </a:cubicBezTo>
                <a:cubicBezTo>
                  <a:pt x="4002" y="4953"/>
                  <a:pt x="4121" y="4834"/>
                  <a:pt x="4287" y="4834"/>
                </a:cubicBezTo>
                <a:close/>
                <a:moveTo>
                  <a:pt x="667" y="7382"/>
                </a:moveTo>
                <a:cubicBezTo>
                  <a:pt x="810" y="7382"/>
                  <a:pt x="953" y="7502"/>
                  <a:pt x="953" y="7668"/>
                </a:cubicBezTo>
                <a:cubicBezTo>
                  <a:pt x="953" y="7811"/>
                  <a:pt x="834" y="7978"/>
                  <a:pt x="667" y="7978"/>
                </a:cubicBezTo>
                <a:cubicBezTo>
                  <a:pt x="477" y="7978"/>
                  <a:pt x="358" y="7859"/>
                  <a:pt x="358" y="7668"/>
                </a:cubicBezTo>
                <a:cubicBezTo>
                  <a:pt x="358" y="7502"/>
                  <a:pt x="477" y="7382"/>
                  <a:pt x="667" y="7382"/>
                </a:cubicBezTo>
                <a:close/>
                <a:moveTo>
                  <a:pt x="8598" y="0"/>
                </a:moveTo>
                <a:cubicBezTo>
                  <a:pt x="7907" y="0"/>
                  <a:pt x="7312" y="595"/>
                  <a:pt x="7312" y="1310"/>
                </a:cubicBezTo>
                <a:cubicBezTo>
                  <a:pt x="7312" y="1453"/>
                  <a:pt x="7336" y="1572"/>
                  <a:pt x="7359" y="1691"/>
                </a:cubicBezTo>
                <a:lnTo>
                  <a:pt x="6407" y="2143"/>
                </a:lnTo>
                <a:cubicBezTo>
                  <a:pt x="6288" y="1977"/>
                  <a:pt x="6121" y="1905"/>
                  <a:pt x="5930" y="1905"/>
                </a:cubicBezTo>
                <a:cubicBezTo>
                  <a:pt x="5573" y="1905"/>
                  <a:pt x="5264" y="2191"/>
                  <a:pt x="5264" y="2548"/>
                </a:cubicBezTo>
                <a:cubicBezTo>
                  <a:pt x="5264" y="2739"/>
                  <a:pt x="5335" y="2882"/>
                  <a:pt x="5454" y="3001"/>
                </a:cubicBezTo>
                <a:lnTo>
                  <a:pt x="4573" y="4453"/>
                </a:lnTo>
                <a:cubicBezTo>
                  <a:pt x="4502" y="4429"/>
                  <a:pt x="4454" y="4429"/>
                  <a:pt x="4383" y="4429"/>
                </a:cubicBezTo>
                <a:cubicBezTo>
                  <a:pt x="4192" y="4429"/>
                  <a:pt x="4025" y="4525"/>
                  <a:pt x="3906" y="4620"/>
                </a:cubicBezTo>
                <a:lnTo>
                  <a:pt x="2930" y="4025"/>
                </a:lnTo>
                <a:cubicBezTo>
                  <a:pt x="2954" y="3977"/>
                  <a:pt x="2954" y="3882"/>
                  <a:pt x="2954" y="3834"/>
                </a:cubicBezTo>
                <a:cubicBezTo>
                  <a:pt x="2954" y="3477"/>
                  <a:pt x="2644" y="3167"/>
                  <a:pt x="2287" y="3167"/>
                </a:cubicBezTo>
                <a:cubicBezTo>
                  <a:pt x="1953" y="3167"/>
                  <a:pt x="1644" y="3477"/>
                  <a:pt x="1644" y="3834"/>
                </a:cubicBezTo>
                <a:cubicBezTo>
                  <a:pt x="1644" y="3977"/>
                  <a:pt x="1692" y="4120"/>
                  <a:pt x="1787" y="4239"/>
                </a:cubicBezTo>
                <a:lnTo>
                  <a:pt x="787" y="6954"/>
                </a:lnTo>
                <a:lnTo>
                  <a:pt x="715" y="6954"/>
                </a:lnTo>
                <a:cubicBezTo>
                  <a:pt x="358" y="6954"/>
                  <a:pt x="72" y="7240"/>
                  <a:pt x="72" y="7597"/>
                </a:cubicBezTo>
                <a:cubicBezTo>
                  <a:pt x="1" y="8002"/>
                  <a:pt x="310" y="8287"/>
                  <a:pt x="667" y="8287"/>
                </a:cubicBezTo>
                <a:cubicBezTo>
                  <a:pt x="1025" y="8287"/>
                  <a:pt x="1310" y="8002"/>
                  <a:pt x="1310" y="7644"/>
                </a:cubicBezTo>
                <a:cubicBezTo>
                  <a:pt x="1310" y="7430"/>
                  <a:pt x="1239" y="7240"/>
                  <a:pt x="1049" y="7144"/>
                </a:cubicBezTo>
                <a:lnTo>
                  <a:pt x="2025" y="4477"/>
                </a:lnTo>
                <a:cubicBezTo>
                  <a:pt x="2096" y="4525"/>
                  <a:pt x="2144" y="4525"/>
                  <a:pt x="2215" y="4525"/>
                </a:cubicBezTo>
                <a:cubicBezTo>
                  <a:pt x="2358" y="4525"/>
                  <a:pt x="2501" y="4453"/>
                  <a:pt x="2596" y="4358"/>
                </a:cubicBezTo>
                <a:lnTo>
                  <a:pt x="3644" y="5001"/>
                </a:lnTo>
                <a:lnTo>
                  <a:pt x="3644" y="5120"/>
                </a:lnTo>
                <a:cubicBezTo>
                  <a:pt x="3644" y="5477"/>
                  <a:pt x="3930" y="5763"/>
                  <a:pt x="4287" y="5763"/>
                </a:cubicBezTo>
                <a:cubicBezTo>
                  <a:pt x="4645" y="5763"/>
                  <a:pt x="4954" y="5477"/>
                  <a:pt x="4954" y="5120"/>
                </a:cubicBezTo>
                <a:cubicBezTo>
                  <a:pt x="4954" y="4930"/>
                  <a:pt x="4883" y="4787"/>
                  <a:pt x="4764" y="4668"/>
                </a:cubicBezTo>
                <a:lnTo>
                  <a:pt x="5669" y="3215"/>
                </a:lnTo>
                <a:cubicBezTo>
                  <a:pt x="5716" y="3239"/>
                  <a:pt x="5788" y="3239"/>
                  <a:pt x="5835" y="3239"/>
                </a:cubicBezTo>
                <a:cubicBezTo>
                  <a:pt x="6192" y="3239"/>
                  <a:pt x="6502" y="2929"/>
                  <a:pt x="6502" y="2572"/>
                </a:cubicBezTo>
                <a:lnTo>
                  <a:pt x="6502" y="2501"/>
                </a:lnTo>
                <a:lnTo>
                  <a:pt x="7455" y="2048"/>
                </a:lnTo>
                <a:cubicBezTo>
                  <a:pt x="7693" y="2405"/>
                  <a:pt x="8098" y="2643"/>
                  <a:pt x="8550" y="2643"/>
                </a:cubicBezTo>
                <a:cubicBezTo>
                  <a:pt x="8812" y="2643"/>
                  <a:pt x="9050" y="2548"/>
                  <a:pt x="9288" y="2405"/>
                </a:cubicBezTo>
                <a:cubicBezTo>
                  <a:pt x="9384" y="2334"/>
                  <a:pt x="9384" y="2262"/>
                  <a:pt x="9360" y="2167"/>
                </a:cubicBezTo>
                <a:cubicBezTo>
                  <a:pt x="9312" y="2104"/>
                  <a:pt x="9265" y="2082"/>
                  <a:pt x="9210" y="2082"/>
                </a:cubicBezTo>
                <a:cubicBezTo>
                  <a:pt x="9182" y="2082"/>
                  <a:pt x="9153" y="2088"/>
                  <a:pt x="9122" y="2096"/>
                </a:cubicBezTo>
                <a:cubicBezTo>
                  <a:pt x="8979" y="2215"/>
                  <a:pt x="8764" y="2286"/>
                  <a:pt x="8574" y="2286"/>
                </a:cubicBezTo>
                <a:cubicBezTo>
                  <a:pt x="8050" y="2286"/>
                  <a:pt x="7597" y="1834"/>
                  <a:pt x="7597" y="1310"/>
                </a:cubicBezTo>
                <a:cubicBezTo>
                  <a:pt x="7597" y="762"/>
                  <a:pt x="8050" y="310"/>
                  <a:pt x="8574" y="310"/>
                </a:cubicBezTo>
                <a:cubicBezTo>
                  <a:pt x="9122" y="310"/>
                  <a:pt x="9574" y="762"/>
                  <a:pt x="9574" y="1310"/>
                </a:cubicBezTo>
                <a:cubicBezTo>
                  <a:pt x="9574" y="1381"/>
                  <a:pt x="9574" y="1477"/>
                  <a:pt x="9526" y="1572"/>
                </a:cubicBezTo>
                <a:cubicBezTo>
                  <a:pt x="9503" y="1667"/>
                  <a:pt x="9574" y="1738"/>
                  <a:pt x="9646" y="1786"/>
                </a:cubicBezTo>
                <a:cubicBezTo>
                  <a:pt x="9658" y="1789"/>
                  <a:pt x="9671" y="1791"/>
                  <a:pt x="9684" y="1791"/>
                </a:cubicBezTo>
                <a:cubicBezTo>
                  <a:pt x="9765" y="1791"/>
                  <a:pt x="9839" y="1729"/>
                  <a:pt x="9860" y="1667"/>
                </a:cubicBezTo>
                <a:cubicBezTo>
                  <a:pt x="9884" y="1548"/>
                  <a:pt x="9908" y="1429"/>
                  <a:pt x="9908" y="1310"/>
                </a:cubicBezTo>
                <a:cubicBezTo>
                  <a:pt x="9908" y="595"/>
                  <a:pt x="9312" y="0"/>
                  <a:pt x="8598"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02" name="Google Shape;14002;p27"/>
          <p:cNvSpPr/>
          <p:nvPr/>
        </p:nvSpPr>
        <p:spPr>
          <a:xfrm>
            <a:off x="5865690" y="3294033"/>
            <a:ext cx="14271" cy="23759"/>
          </a:xfrm>
          <a:custGeom>
            <a:avLst/>
            <a:gdLst/>
            <a:ahLst/>
            <a:cxnLst/>
            <a:rect l="l" t="t" r="r" b="b"/>
            <a:pathLst>
              <a:path w="358" h="596" extrusionOk="0">
                <a:moveTo>
                  <a:pt x="191" y="0"/>
                </a:moveTo>
                <a:cubicBezTo>
                  <a:pt x="96" y="0"/>
                  <a:pt x="1" y="96"/>
                  <a:pt x="1" y="191"/>
                </a:cubicBezTo>
                <a:lnTo>
                  <a:pt x="1" y="429"/>
                </a:lnTo>
                <a:cubicBezTo>
                  <a:pt x="1" y="524"/>
                  <a:pt x="96" y="596"/>
                  <a:pt x="191" y="596"/>
                </a:cubicBezTo>
                <a:cubicBezTo>
                  <a:pt x="287" y="596"/>
                  <a:pt x="358" y="524"/>
                  <a:pt x="358" y="429"/>
                </a:cubicBezTo>
                <a:lnTo>
                  <a:pt x="358" y="191"/>
                </a:lnTo>
                <a:cubicBezTo>
                  <a:pt x="358" y="96"/>
                  <a:pt x="287" y="0"/>
                  <a:pt x="191"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03" name="Google Shape;14003;p27"/>
          <p:cNvSpPr/>
          <p:nvPr/>
        </p:nvSpPr>
        <p:spPr>
          <a:xfrm>
            <a:off x="5865690" y="3220923"/>
            <a:ext cx="14271" cy="23799"/>
          </a:xfrm>
          <a:custGeom>
            <a:avLst/>
            <a:gdLst/>
            <a:ahLst/>
            <a:cxnLst/>
            <a:rect l="l" t="t" r="r" b="b"/>
            <a:pathLst>
              <a:path w="358" h="597" extrusionOk="0">
                <a:moveTo>
                  <a:pt x="191" y="1"/>
                </a:moveTo>
                <a:cubicBezTo>
                  <a:pt x="96" y="1"/>
                  <a:pt x="1" y="96"/>
                  <a:pt x="1" y="167"/>
                </a:cubicBezTo>
                <a:lnTo>
                  <a:pt x="1" y="406"/>
                </a:lnTo>
                <a:cubicBezTo>
                  <a:pt x="1" y="501"/>
                  <a:pt x="96" y="596"/>
                  <a:pt x="191" y="596"/>
                </a:cubicBezTo>
                <a:cubicBezTo>
                  <a:pt x="287" y="596"/>
                  <a:pt x="358" y="501"/>
                  <a:pt x="358" y="406"/>
                </a:cubicBezTo>
                <a:lnTo>
                  <a:pt x="358" y="167"/>
                </a:lnTo>
                <a:cubicBezTo>
                  <a:pt x="358" y="48"/>
                  <a:pt x="287" y="1"/>
                  <a:pt x="191"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04" name="Google Shape;14004;p27"/>
          <p:cNvSpPr/>
          <p:nvPr/>
        </p:nvSpPr>
        <p:spPr>
          <a:xfrm>
            <a:off x="5865690" y="3331065"/>
            <a:ext cx="14271" cy="23759"/>
          </a:xfrm>
          <a:custGeom>
            <a:avLst/>
            <a:gdLst/>
            <a:ahLst/>
            <a:cxnLst/>
            <a:rect l="l" t="t" r="r" b="b"/>
            <a:pathLst>
              <a:path w="358" h="596" extrusionOk="0">
                <a:moveTo>
                  <a:pt x="191" y="0"/>
                </a:moveTo>
                <a:cubicBezTo>
                  <a:pt x="96" y="0"/>
                  <a:pt x="1" y="95"/>
                  <a:pt x="1" y="191"/>
                </a:cubicBezTo>
                <a:lnTo>
                  <a:pt x="1" y="429"/>
                </a:lnTo>
                <a:cubicBezTo>
                  <a:pt x="1" y="500"/>
                  <a:pt x="96" y="596"/>
                  <a:pt x="191" y="596"/>
                </a:cubicBezTo>
                <a:cubicBezTo>
                  <a:pt x="287" y="596"/>
                  <a:pt x="358" y="500"/>
                  <a:pt x="358" y="429"/>
                </a:cubicBezTo>
                <a:lnTo>
                  <a:pt x="358" y="191"/>
                </a:lnTo>
                <a:cubicBezTo>
                  <a:pt x="358" y="95"/>
                  <a:pt x="287" y="0"/>
                  <a:pt x="191"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05" name="Google Shape;14005;p27"/>
          <p:cNvSpPr/>
          <p:nvPr/>
        </p:nvSpPr>
        <p:spPr>
          <a:xfrm>
            <a:off x="5865690" y="3257957"/>
            <a:ext cx="14271" cy="23759"/>
          </a:xfrm>
          <a:custGeom>
            <a:avLst/>
            <a:gdLst/>
            <a:ahLst/>
            <a:cxnLst/>
            <a:rect l="l" t="t" r="r" b="b"/>
            <a:pathLst>
              <a:path w="358" h="596" extrusionOk="0">
                <a:moveTo>
                  <a:pt x="191" y="0"/>
                </a:moveTo>
                <a:cubicBezTo>
                  <a:pt x="96" y="0"/>
                  <a:pt x="1" y="72"/>
                  <a:pt x="1" y="167"/>
                </a:cubicBezTo>
                <a:lnTo>
                  <a:pt x="1" y="405"/>
                </a:lnTo>
                <a:cubicBezTo>
                  <a:pt x="1" y="501"/>
                  <a:pt x="96" y="596"/>
                  <a:pt x="191" y="596"/>
                </a:cubicBezTo>
                <a:cubicBezTo>
                  <a:pt x="287" y="596"/>
                  <a:pt x="358" y="501"/>
                  <a:pt x="358" y="405"/>
                </a:cubicBezTo>
                <a:lnTo>
                  <a:pt x="358" y="167"/>
                </a:lnTo>
                <a:cubicBezTo>
                  <a:pt x="358" y="48"/>
                  <a:pt x="287" y="0"/>
                  <a:pt x="191"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06" name="Google Shape;14006;p27"/>
          <p:cNvSpPr/>
          <p:nvPr/>
        </p:nvSpPr>
        <p:spPr>
          <a:xfrm>
            <a:off x="5865690" y="3406047"/>
            <a:ext cx="14271" cy="23759"/>
          </a:xfrm>
          <a:custGeom>
            <a:avLst/>
            <a:gdLst/>
            <a:ahLst/>
            <a:cxnLst/>
            <a:rect l="l" t="t" r="r" b="b"/>
            <a:pathLst>
              <a:path w="358" h="596" extrusionOk="0">
                <a:moveTo>
                  <a:pt x="191" y="1"/>
                </a:moveTo>
                <a:cubicBezTo>
                  <a:pt x="96" y="1"/>
                  <a:pt x="1" y="96"/>
                  <a:pt x="1" y="167"/>
                </a:cubicBezTo>
                <a:lnTo>
                  <a:pt x="1" y="405"/>
                </a:lnTo>
                <a:cubicBezTo>
                  <a:pt x="1" y="501"/>
                  <a:pt x="96" y="596"/>
                  <a:pt x="191" y="596"/>
                </a:cubicBezTo>
                <a:cubicBezTo>
                  <a:pt x="287" y="596"/>
                  <a:pt x="358" y="501"/>
                  <a:pt x="358" y="405"/>
                </a:cubicBezTo>
                <a:lnTo>
                  <a:pt x="358" y="167"/>
                </a:lnTo>
                <a:cubicBezTo>
                  <a:pt x="358" y="48"/>
                  <a:pt x="287" y="1"/>
                  <a:pt x="191"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07" name="Google Shape;14007;p27"/>
          <p:cNvSpPr/>
          <p:nvPr/>
        </p:nvSpPr>
        <p:spPr>
          <a:xfrm>
            <a:off x="5865690" y="3443079"/>
            <a:ext cx="14271" cy="23759"/>
          </a:xfrm>
          <a:custGeom>
            <a:avLst/>
            <a:gdLst/>
            <a:ahLst/>
            <a:cxnLst/>
            <a:rect l="l" t="t" r="r" b="b"/>
            <a:pathLst>
              <a:path w="358" h="596" extrusionOk="0">
                <a:moveTo>
                  <a:pt x="191" y="0"/>
                </a:moveTo>
                <a:cubicBezTo>
                  <a:pt x="96" y="0"/>
                  <a:pt x="1" y="72"/>
                  <a:pt x="1" y="167"/>
                </a:cubicBezTo>
                <a:lnTo>
                  <a:pt x="1" y="405"/>
                </a:lnTo>
                <a:cubicBezTo>
                  <a:pt x="1" y="500"/>
                  <a:pt x="96" y="596"/>
                  <a:pt x="191" y="596"/>
                </a:cubicBezTo>
                <a:cubicBezTo>
                  <a:pt x="287" y="596"/>
                  <a:pt x="358" y="500"/>
                  <a:pt x="358" y="405"/>
                </a:cubicBezTo>
                <a:lnTo>
                  <a:pt x="358" y="167"/>
                </a:lnTo>
                <a:cubicBezTo>
                  <a:pt x="358" y="48"/>
                  <a:pt x="287" y="0"/>
                  <a:pt x="191"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08" name="Google Shape;14008;p27"/>
          <p:cNvSpPr/>
          <p:nvPr/>
        </p:nvSpPr>
        <p:spPr>
          <a:xfrm>
            <a:off x="5865690" y="3368058"/>
            <a:ext cx="14271" cy="23799"/>
          </a:xfrm>
          <a:custGeom>
            <a:avLst/>
            <a:gdLst/>
            <a:ahLst/>
            <a:cxnLst/>
            <a:rect l="l" t="t" r="r" b="b"/>
            <a:pathLst>
              <a:path w="358" h="597" extrusionOk="0">
                <a:moveTo>
                  <a:pt x="191" y="1"/>
                </a:moveTo>
                <a:cubicBezTo>
                  <a:pt x="96" y="1"/>
                  <a:pt x="1" y="96"/>
                  <a:pt x="1" y="168"/>
                </a:cubicBezTo>
                <a:lnTo>
                  <a:pt x="1" y="406"/>
                </a:lnTo>
                <a:cubicBezTo>
                  <a:pt x="1" y="501"/>
                  <a:pt x="96" y="596"/>
                  <a:pt x="191" y="596"/>
                </a:cubicBezTo>
                <a:cubicBezTo>
                  <a:pt x="287" y="596"/>
                  <a:pt x="358" y="501"/>
                  <a:pt x="358" y="406"/>
                </a:cubicBezTo>
                <a:lnTo>
                  <a:pt x="358" y="168"/>
                </a:lnTo>
                <a:cubicBezTo>
                  <a:pt x="358" y="96"/>
                  <a:pt x="287" y="1"/>
                  <a:pt x="191"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09" name="Google Shape;14009;p27"/>
          <p:cNvSpPr/>
          <p:nvPr/>
        </p:nvSpPr>
        <p:spPr>
          <a:xfrm>
            <a:off x="5363507" y="3056688"/>
            <a:ext cx="474692" cy="473776"/>
          </a:xfrm>
          <a:custGeom>
            <a:avLst/>
            <a:gdLst/>
            <a:ahLst/>
            <a:cxnLst/>
            <a:rect l="l" t="t" r="r" b="b"/>
            <a:pathLst>
              <a:path w="11908" h="11885" extrusionOk="0">
                <a:moveTo>
                  <a:pt x="905" y="1"/>
                </a:moveTo>
                <a:cubicBezTo>
                  <a:pt x="786" y="1"/>
                  <a:pt x="714" y="72"/>
                  <a:pt x="714" y="191"/>
                </a:cubicBezTo>
                <a:lnTo>
                  <a:pt x="714" y="1001"/>
                </a:lnTo>
                <a:lnTo>
                  <a:pt x="500" y="1001"/>
                </a:lnTo>
                <a:cubicBezTo>
                  <a:pt x="405" y="1001"/>
                  <a:pt x="333" y="1049"/>
                  <a:pt x="333" y="1144"/>
                </a:cubicBezTo>
                <a:cubicBezTo>
                  <a:pt x="333" y="1263"/>
                  <a:pt x="381" y="1358"/>
                  <a:pt x="500" y="1358"/>
                </a:cubicBezTo>
                <a:lnTo>
                  <a:pt x="714" y="1358"/>
                </a:lnTo>
                <a:lnTo>
                  <a:pt x="714" y="2239"/>
                </a:lnTo>
                <a:lnTo>
                  <a:pt x="500" y="2239"/>
                </a:lnTo>
                <a:cubicBezTo>
                  <a:pt x="405" y="2239"/>
                  <a:pt x="333" y="2287"/>
                  <a:pt x="333" y="2382"/>
                </a:cubicBezTo>
                <a:cubicBezTo>
                  <a:pt x="333" y="2501"/>
                  <a:pt x="381" y="2597"/>
                  <a:pt x="500" y="2597"/>
                </a:cubicBezTo>
                <a:lnTo>
                  <a:pt x="714" y="2597"/>
                </a:lnTo>
                <a:lnTo>
                  <a:pt x="714" y="3478"/>
                </a:lnTo>
                <a:lnTo>
                  <a:pt x="500" y="3478"/>
                </a:lnTo>
                <a:cubicBezTo>
                  <a:pt x="405" y="3478"/>
                  <a:pt x="333" y="3549"/>
                  <a:pt x="333" y="3644"/>
                </a:cubicBezTo>
                <a:cubicBezTo>
                  <a:pt x="333" y="3763"/>
                  <a:pt x="381" y="3835"/>
                  <a:pt x="500" y="3835"/>
                </a:cubicBezTo>
                <a:lnTo>
                  <a:pt x="714" y="3835"/>
                </a:lnTo>
                <a:lnTo>
                  <a:pt x="714" y="4740"/>
                </a:lnTo>
                <a:lnTo>
                  <a:pt x="500" y="4740"/>
                </a:lnTo>
                <a:cubicBezTo>
                  <a:pt x="405" y="4740"/>
                  <a:pt x="333" y="4788"/>
                  <a:pt x="333" y="4883"/>
                </a:cubicBezTo>
                <a:cubicBezTo>
                  <a:pt x="333" y="5002"/>
                  <a:pt x="381" y="5097"/>
                  <a:pt x="500" y="5097"/>
                </a:cubicBezTo>
                <a:lnTo>
                  <a:pt x="714" y="5097"/>
                </a:lnTo>
                <a:lnTo>
                  <a:pt x="714" y="5978"/>
                </a:lnTo>
                <a:lnTo>
                  <a:pt x="500" y="5978"/>
                </a:lnTo>
                <a:cubicBezTo>
                  <a:pt x="405" y="5978"/>
                  <a:pt x="333" y="6050"/>
                  <a:pt x="333" y="6145"/>
                </a:cubicBezTo>
                <a:cubicBezTo>
                  <a:pt x="333" y="6264"/>
                  <a:pt x="381" y="6335"/>
                  <a:pt x="500" y="6335"/>
                </a:cubicBezTo>
                <a:lnTo>
                  <a:pt x="714" y="6335"/>
                </a:lnTo>
                <a:lnTo>
                  <a:pt x="714" y="7240"/>
                </a:lnTo>
                <a:lnTo>
                  <a:pt x="500" y="7240"/>
                </a:lnTo>
                <a:cubicBezTo>
                  <a:pt x="405" y="7240"/>
                  <a:pt x="333" y="7288"/>
                  <a:pt x="333" y="7383"/>
                </a:cubicBezTo>
                <a:cubicBezTo>
                  <a:pt x="333" y="7502"/>
                  <a:pt x="381" y="7598"/>
                  <a:pt x="500" y="7598"/>
                </a:cubicBezTo>
                <a:lnTo>
                  <a:pt x="714" y="7598"/>
                </a:lnTo>
                <a:lnTo>
                  <a:pt x="714" y="8479"/>
                </a:lnTo>
                <a:lnTo>
                  <a:pt x="500" y="8479"/>
                </a:lnTo>
                <a:cubicBezTo>
                  <a:pt x="405" y="8479"/>
                  <a:pt x="333" y="8550"/>
                  <a:pt x="333" y="8645"/>
                </a:cubicBezTo>
                <a:cubicBezTo>
                  <a:pt x="333" y="8765"/>
                  <a:pt x="381" y="8836"/>
                  <a:pt x="500" y="8836"/>
                </a:cubicBezTo>
                <a:lnTo>
                  <a:pt x="714" y="8836"/>
                </a:lnTo>
                <a:lnTo>
                  <a:pt x="714" y="9741"/>
                </a:lnTo>
                <a:lnTo>
                  <a:pt x="500" y="9741"/>
                </a:lnTo>
                <a:cubicBezTo>
                  <a:pt x="405" y="9741"/>
                  <a:pt x="333" y="9789"/>
                  <a:pt x="333" y="9884"/>
                </a:cubicBezTo>
                <a:cubicBezTo>
                  <a:pt x="333" y="10003"/>
                  <a:pt x="381" y="10098"/>
                  <a:pt x="500" y="10098"/>
                </a:cubicBezTo>
                <a:lnTo>
                  <a:pt x="714" y="10098"/>
                </a:lnTo>
                <a:lnTo>
                  <a:pt x="714" y="10717"/>
                </a:lnTo>
                <a:lnTo>
                  <a:pt x="286" y="10717"/>
                </a:lnTo>
                <a:cubicBezTo>
                  <a:pt x="143" y="10717"/>
                  <a:pt x="0" y="10836"/>
                  <a:pt x="0" y="11027"/>
                </a:cubicBezTo>
                <a:lnTo>
                  <a:pt x="0" y="11575"/>
                </a:lnTo>
                <a:cubicBezTo>
                  <a:pt x="0" y="11741"/>
                  <a:pt x="119" y="11884"/>
                  <a:pt x="286" y="11884"/>
                </a:cubicBezTo>
                <a:lnTo>
                  <a:pt x="11598" y="11884"/>
                </a:lnTo>
                <a:cubicBezTo>
                  <a:pt x="11764" y="11884"/>
                  <a:pt x="11907" y="11765"/>
                  <a:pt x="11907" y="11575"/>
                </a:cubicBezTo>
                <a:lnTo>
                  <a:pt x="11907" y="10979"/>
                </a:lnTo>
                <a:cubicBezTo>
                  <a:pt x="11907" y="10813"/>
                  <a:pt x="11764" y="10693"/>
                  <a:pt x="11598" y="10693"/>
                </a:cubicBezTo>
                <a:lnTo>
                  <a:pt x="10383" y="10693"/>
                </a:lnTo>
                <a:cubicBezTo>
                  <a:pt x="10359" y="10646"/>
                  <a:pt x="10288" y="10574"/>
                  <a:pt x="10240" y="10574"/>
                </a:cubicBezTo>
                <a:cubicBezTo>
                  <a:pt x="10169" y="10574"/>
                  <a:pt x="10097" y="10646"/>
                  <a:pt x="10097" y="10693"/>
                </a:cubicBezTo>
                <a:lnTo>
                  <a:pt x="7740" y="10693"/>
                </a:lnTo>
                <a:lnTo>
                  <a:pt x="7740" y="10455"/>
                </a:lnTo>
                <a:cubicBezTo>
                  <a:pt x="7740" y="10360"/>
                  <a:pt x="7644" y="10289"/>
                  <a:pt x="7549" y="10289"/>
                </a:cubicBezTo>
                <a:cubicBezTo>
                  <a:pt x="7478" y="10289"/>
                  <a:pt x="7383" y="10360"/>
                  <a:pt x="7383" y="10455"/>
                </a:cubicBezTo>
                <a:lnTo>
                  <a:pt x="7383" y="10693"/>
                </a:lnTo>
                <a:lnTo>
                  <a:pt x="5454" y="10693"/>
                </a:lnTo>
                <a:cubicBezTo>
                  <a:pt x="5358" y="10693"/>
                  <a:pt x="5263" y="10765"/>
                  <a:pt x="5263" y="10836"/>
                </a:cubicBezTo>
                <a:cubicBezTo>
                  <a:pt x="5263" y="10955"/>
                  <a:pt x="5311" y="11051"/>
                  <a:pt x="5454" y="11051"/>
                </a:cubicBezTo>
                <a:lnTo>
                  <a:pt x="11574" y="11051"/>
                </a:lnTo>
                <a:lnTo>
                  <a:pt x="11574" y="11527"/>
                </a:lnTo>
                <a:lnTo>
                  <a:pt x="381" y="11527"/>
                </a:lnTo>
                <a:lnTo>
                  <a:pt x="381" y="11051"/>
                </a:lnTo>
                <a:lnTo>
                  <a:pt x="4596" y="11051"/>
                </a:lnTo>
                <a:cubicBezTo>
                  <a:pt x="4691" y="11051"/>
                  <a:pt x="4787" y="11003"/>
                  <a:pt x="4787" y="10908"/>
                </a:cubicBezTo>
                <a:cubicBezTo>
                  <a:pt x="4787" y="10789"/>
                  <a:pt x="4739" y="10693"/>
                  <a:pt x="4596" y="10693"/>
                </a:cubicBezTo>
                <a:lnTo>
                  <a:pt x="4120" y="10693"/>
                </a:lnTo>
                <a:lnTo>
                  <a:pt x="4120" y="10646"/>
                </a:lnTo>
                <a:cubicBezTo>
                  <a:pt x="4120" y="10551"/>
                  <a:pt x="4048" y="10455"/>
                  <a:pt x="3953" y="10455"/>
                </a:cubicBezTo>
                <a:cubicBezTo>
                  <a:pt x="3858" y="10455"/>
                  <a:pt x="3763" y="10551"/>
                  <a:pt x="3763" y="10646"/>
                </a:cubicBezTo>
                <a:lnTo>
                  <a:pt x="3763" y="10693"/>
                </a:lnTo>
                <a:lnTo>
                  <a:pt x="2548" y="10693"/>
                </a:lnTo>
                <a:lnTo>
                  <a:pt x="2548" y="10670"/>
                </a:lnTo>
                <a:cubicBezTo>
                  <a:pt x="2548" y="10574"/>
                  <a:pt x="2501" y="10479"/>
                  <a:pt x="2405" y="10479"/>
                </a:cubicBezTo>
                <a:cubicBezTo>
                  <a:pt x="2286" y="10479"/>
                  <a:pt x="2191" y="10551"/>
                  <a:pt x="2191" y="10670"/>
                </a:cubicBezTo>
                <a:lnTo>
                  <a:pt x="2191" y="10693"/>
                </a:lnTo>
                <a:lnTo>
                  <a:pt x="1072" y="10693"/>
                </a:lnTo>
                <a:lnTo>
                  <a:pt x="1072" y="191"/>
                </a:lnTo>
                <a:cubicBezTo>
                  <a:pt x="1072" y="96"/>
                  <a:pt x="1000" y="1"/>
                  <a:pt x="905"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nvGrpSpPr>
          <p:cNvPr id="14010" name="Google Shape;14010;p27"/>
          <p:cNvGrpSpPr/>
          <p:nvPr/>
        </p:nvGrpSpPr>
        <p:grpSpPr>
          <a:xfrm>
            <a:off x="4327795" y="3054777"/>
            <a:ext cx="482307" cy="478559"/>
            <a:chOff x="3654238" y="2368833"/>
            <a:chExt cx="302475" cy="300125"/>
          </a:xfrm>
        </p:grpSpPr>
        <p:sp>
          <p:nvSpPr>
            <p:cNvPr id="14011" name="Google Shape;14011;p27"/>
            <p:cNvSpPr/>
            <p:nvPr/>
          </p:nvSpPr>
          <p:spPr>
            <a:xfrm>
              <a:off x="3654238" y="2368833"/>
              <a:ext cx="302475" cy="300125"/>
            </a:xfrm>
            <a:custGeom>
              <a:avLst/>
              <a:gdLst/>
              <a:ahLst/>
              <a:cxnLst/>
              <a:rect l="l" t="t" r="r" b="b"/>
              <a:pathLst>
                <a:path w="12099" h="12005" extrusionOk="0">
                  <a:moveTo>
                    <a:pt x="9550" y="407"/>
                  </a:moveTo>
                  <a:cubicBezTo>
                    <a:pt x="9717" y="407"/>
                    <a:pt x="9908" y="455"/>
                    <a:pt x="10074" y="478"/>
                  </a:cubicBezTo>
                  <a:cubicBezTo>
                    <a:pt x="10622" y="621"/>
                    <a:pt x="11051" y="955"/>
                    <a:pt x="11336" y="1455"/>
                  </a:cubicBezTo>
                  <a:cubicBezTo>
                    <a:pt x="11598" y="1931"/>
                    <a:pt x="11694" y="2503"/>
                    <a:pt x="11527" y="3027"/>
                  </a:cubicBezTo>
                  <a:cubicBezTo>
                    <a:pt x="11384" y="3574"/>
                    <a:pt x="11051" y="4027"/>
                    <a:pt x="10551" y="4289"/>
                  </a:cubicBezTo>
                  <a:cubicBezTo>
                    <a:pt x="10217" y="4455"/>
                    <a:pt x="9908" y="4551"/>
                    <a:pt x="9550" y="4551"/>
                  </a:cubicBezTo>
                  <a:cubicBezTo>
                    <a:pt x="9145" y="3598"/>
                    <a:pt x="8383" y="2860"/>
                    <a:pt x="7431" y="2479"/>
                  </a:cubicBezTo>
                  <a:lnTo>
                    <a:pt x="7526" y="1931"/>
                  </a:lnTo>
                  <a:cubicBezTo>
                    <a:pt x="7669" y="1407"/>
                    <a:pt x="8002" y="955"/>
                    <a:pt x="8502" y="693"/>
                  </a:cubicBezTo>
                  <a:cubicBezTo>
                    <a:pt x="8836" y="502"/>
                    <a:pt x="9193" y="407"/>
                    <a:pt x="9550" y="407"/>
                  </a:cubicBezTo>
                  <a:close/>
                  <a:moveTo>
                    <a:pt x="2525" y="7408"/>
                  </a:moveTo>
                  <a:cubicBezTo>
                    <a:pt x="2906" y="8361"/>
                    <a:pt x="3668" y="9147"/>
                    <a:pt x="4621" y="9528"/>
                  </a:cubicBezTo>
                  <a:cubicBezTo>
                    <a:pt x="4597" y="10647"/>
                    <a:pt x="3668" y="11576"/>
                    <a:pt x="2549" y="11576"/>
                  </a:cubicBezTo>
                  <a:cubicBezTo>
                    <a:pt x="1382" y="11576"/>
                    <a:pt x="453" y="10647"/>
                    <a:pt x="453" y="9480"/>
                  </a:cubicBezTo>
                  <a:cubicBezTo>
                    <a:pt x="453" y="8361"/>
                    <a:pt x="1382" y="7432"/>
                    <a:pt x="2525" y="7408"/>
                  </a:cubicBezTo>
                  <a:close/>
                  <a:moveTo>
                    <a:pt x="6026" y="2527"/>
                  </a:moveTo>
                  <a:cubicBezTo>
                    <a:pt x="7931" y="2527"/>
                    <a:pt x="9479" y="4074"/>
                    <a:pt x="9479" y="5980"/>
                  </a:cubicBezTo>
                  <a:cubicBezTo>
                    <a:pt x="9479" y="6932"/>
                    <a:pt x="9074" y="7885"/>
                    <a:pt x="8360" y="8552"/>
                  </a:cubicBezTo>
                  <a:cubicBezTo>
                    <a:pt x="8288" y="8599"/>
                    <a:pt x="8264" y="8718"/>
                    <a:pt x="8360" y="8790"/>
                  </a:cubicBezTo>
                  <a:cubicBezTo>
                    <a:pt x="8386" y="8816"/>
                    <a:pt x="8433" y="8835"/>
                    <a:pt x="8483" y="8835"/>
                  </a:cubicBezTo>
                  <a:cubicBezTo>
                    <a:pt x="8524" y="8835"/>
                    <a:pt x="8566" y="8822"/>
                    <a:pt x="8598" y="8790"/>
                  </a:cubicBezTo>
                  <a:cubicBezTo>
                    <a:pt x="9003" y="8385"/>
                    <a:pt x="9336" y="7909"/>
                    <a:pt x="9550" y="7408"/>
                  </a:cubicBezTo>
                  <a:cubicBezTo>
                    <a:pt x="9908" y="7408"/>
                    <a:pt x="10217" y="7504"/>
                    <a:pt x="10551" y="7670"/>
                  </a:cubicBezTo>
                  <a:cubicBezTo>
                    <a:pt x="11027" y="7956"/>
                    <a:pt x="11384" y="8385"/>
                    <a:pt x="11527" y="8933"/>
                  </a:cubicBezTo>
                  <a:cubicBezTo>
                    <a:pt x="11694" y="9480"/>
                    <a:pt x="11622" y="10052"/>
                    <a:pt x="11336" y="10528"/>
                  </a:cubicBezTo>
                  <a:cubicBezTo>
                    <a:pt x="11051" y="11004"/>
                    <a:pt x="10622" y="11362"/>
                    <a:pt x="10074" y="11528"/>
                  </a:cubicBezTo>
                  <a:cubicBezTo>
                    <a:pt x="9909" y="11573"/>
                    <a:pt x="9740" y="11595"/>
                    <a:pt x="9570" y="11595"/>
                  </a:cubicBezTo>
                  <a:cubicBezTo>
                    <a:pt x="9200" y="11595"/>
                    <a:pt x="8829" y="11493"/>
                    <a:pt x="8502" y="11314"/>
                  </a:cubicBezTo>
                  <a:cubicBezTo>
                    <a:pt x="8026" y="11052"/>
                    <a:pt x="7669" y="10600"/>
                    <a:pt x="7526" y="10052"/>
                  </a:cubicBezTo>
                  <a:cubicBezTo>
                    <a:pt x="7455" y="9885"/>
                    <a:pt x="7455" y="9742"/>
                    <a:pt x="7455" y="9552"/>
                  </a:cubicBezTo>
                  <a:cubicBezTo>
                    <a:pt x="7645" y="9504"/>
                    <a:pt x="7788" y="9409"/>
                    <a:pt x="7931" y="9314"/>
                  </a:cubicBezTo>
                  <a:cubicBezTo>
                    <a:pt x="8026" y="9266"/>
                    <a:pt x="8050" y="9171"/>
                    <a:pt x="8002" y="9075"/>
                  </a:cubicBezTo>
                  <a:cubicBezTo>
                    <a:pt x="7959" y="9018"/>
                    <a:pt x="7907" y="8986"/>
                    <a:pt x="7857" y="8986"/>
                  </a:cubicBezTo>
                  <a:cubicBezTo>
                    <a:pt x="7824" y="8986"/>
                    <a:pt x="7792" y="9000"/>
                    <a:pt x="7764" y="9028"/>
                  </a:cubicBezTo>
                  <a:cubicBezTo>
                    <a:pt x="7217" y="9314"/>
                    <a:pt x="6645" y="9456"/>
                    <a:pt x="6026" y="9456"/>
                  </a:cubicBezTo>
                  <a:cubicBezTo>
                    <a:pt x="4121" y="9456"/>
                    <a:pt x="2573" y="7909"/>
                    <a:pt x="2573" y="6003"/>
                  </a:cubicBezTo>
                  <a:cubicBezTo>
                    <a:pt x="2573" y="4098"/>
                    <a:pt x="4121" y="2527"/>
                    <a:pt x="6026" y="2527"/>
                  </a:cubicBezTo>
                  <a:close/>
                  <a:moveTo>
                    <a:pt x="9487" y="0"/>
                  </a:moveTo>
                  <a:cubicBezTo>
                    <a:pt x="9070" y="0"/>
                    <a:pt x="8664" y="117"/>
                    <a:pt x="8288" y="336"/>
                  </a:cubicBezTo>
                  <a:cubicBezTo>
                    <a:pt x="7717" y="645"/>
                    <a:pt x="7336" y="1169"/>
                    <a:pt x="7169" y="1812"/>
                  </a:cubicBezTo>
                  <a:cubicBezTo>
                    <a:pt x="7121" y="2003"/>
                    <a:pt x="7097" y="2145"/>
                    <a:pt x="7074" y="2312"/>
                  </a:cubicBezTo>
                  <a:cubicBezTo>
                    <a:pt x="6740" y="2217"/>
                    <a:pt x="6383" y="2169"/>
                    <a:pt x="6002" y="2169"/>
                  </a:cubicBezTo>
                  <a:cubicBezTo>
                    <a:pt x="5645" y="2169"/>
                    <a:pt x="5240" y="2217"/>
                    <a:pt x="4930" y="2312"/>
                  </a:cubicBezTo>
                  <a:cubicBezTo>
                    <a:pt x="4930" y="2050"/>
                    <a:pt x="4859" y="1812"/>
                    <a:pt x="4764" y="1574"/>
                  </a:cubicBezTo>
                  <a:cubicBezTo>
                    <a:pt x="4745" y="1501"/>
                    <a:pt x="4672" y="1470"/>
                    <a:pt x="4595" y="1470"/>
                  </a:cubicBezTo>
                  <a:cubicBezTo>
                    <a:pt x="4572" y="1470"/>
                    <a:pt x="4548" y="1473"/>
                    <a:pt x="4525" y="1479"/>
                  </a:cubicBezTo>
                  <a:cubicBezTo>
                    <a:pt x="4454" y="1503"/>
                    <a:pt x="4406" y="1622"/>
                    <a:pt x="4454" y="1717"/>
                  </a:cubicBezTo>
                  <a:cubicBezTo>
                    <a:pt x="4525" y="1955"/>
                    <a:pt x="4597" y="2217"/>
                    <a:pt x="4597" y="2479"/>
                  </a:cubicBezTo>
                  <a:cubicBezTo>
                    <a:pt x="3644" y="2860"/>
                    <a:pt x="2858" y="3598"/>
                    <a:pt x="2477" y="4551"/>
                  </a:cubicBezTo>
                  <a:cubicBezTo>
                    <a:pt x="2311" y="4551"/>
                    <a:pt x="2144" y="4527"/>
                    <a:pt x="1977" y="4503"/>
                  </a:cubicBezTo>
                  <a:cubicBezTo>
                    <a:pt x="1430" y="4336"/>
                    <a:pt x="1001" y="4027"/>
                    <a:pt x="715" y="3503"/>
                  </a:cubicBezTo>
                  <a:cubicBezTo>
                    <a:pt x="453" y="3027"/>
                    <a:pt x="358" y="2479"/>
                    <a:pt x="525" y="1931"/>
                  </a:cubicBezTo>
                  <a:cubicBezTo>
                    <a:pt x="668" y="1383"/>
                    <a:pt x="1001" y="955"/>
                    <a:pt x="1501" y="693"/>
                  </a:cubicBezTo>
                  <a:cubicBezTo>
                    <a:pt x="1833" y="508"/>
                    <a:pt x="2198" y="417"/>
                    <a:pt x="2558" y="417"/>
                  </a:cubicBezTo>
                  <a:cubicBezTo>
                    <a:pt x="3128" y="417"/>
                    <a:pt x="3688" y="645"/>
                    <a:pt x="4097" y="1098"/>
                  </a:cubicBezTo>
                  <a:cubicBezTo>
                    <a:pt x="4124" y="1125"/>
                    <a:pt x="4176" y="1153"/>
                    <a:pt x="4228" y="1153"/>
                  </a:cubicBezTo>
                  <a:cubicBezTo>
                    <a:pt x="4266" y="1153"/>
                    <a:pt x="4305" y="1138"/>
                    <a:pt x="4335" y="1098"/>
                  </a:cubicBezTo>
                  <a:cubicBezTo>
                    <a:pt x="4383" y="1050"/>
                    <a:pt x="4406" y="931"/>
                    <a:pt x="4335" y="860"/>
                  </a:cubicBezTo>
                  <a:cubicBezTo>
                    <a:pt x="3978" y="431"/>
                    <a:pt x="3454" y="169"/>
                    <a:pt x="2930" y="97"/>
                  </a:cubicBezTo>
                  <a:cubicBezTo>
                    <a:pt x="2787" y="74"/>
                    <a:pt x="2644" y="62"/>
                    <a:pt x="2503" y="62"/>
                  </a:cubicBezTo>
                  <a:cubicBezTo>
                    <a:pt x="2080" y="62"/>
                    <a:pt x="1674" y="169"/>
                    <a:pt x="1334" y="383"/>
                  </a:cubicBezTo>
                  <a:cubicBezTo>
                    <a:pt x="763" y="717"/>
                    <a:pt x="382" y="1217"/>
                    <a:pt x="191" y="1884"/>
                  </a:cubicBezTo>
                  <a:cubicBezTo>
                    <a:pt x="1" y="2503"/>
                    <a:pt x="96" y="3146"/>
                    <a:pt x="429" y="3717"/>
                  </a:cubicBezTo>
                  <a:cubicBezTo>
                    <a:pt x="763" y="4289"/>
                    <a:pt x="1263" y="4670"/>
                    <a:pt x="1930" y="4860"/>
                  </a:cubicBezTo>
                  <a:cubicBezTo>
                    <a:pt x="2073" y="4884"/>
                    <a:pt x="2239" y="4908"/>
                    <a:pt x="2406" y="4932"/>
                  </a:cubicBezTo>
                  <a:cubicBezTo>
                    <a:pt x="2287" y="5289"/>
                    <a:pt x="2239" y="5646"/>
                    <a:pt x="2239" y="6027"/>
                  </a:cubicBezTo>
                  <a:cubicBezTo>
                    <a:pt x="2239" y="6432"/>
                    <a:pt x="2311" y="6789"/>
                    <a:pt x="2406" y="7099"/>
                  </a:cubicBezTo>
                  <a:cubicBezTo>
                    <a:pt x="1120" y="7194"/>
                    <a:pt x="144" y="8242"/>
                    <a:pt x="144" y="9528"/>
                  </a:cubicBezTo>
                  <a:cubicBezTo>
                    <a:pt x="144" y="10862"/>
                    <a:pt x="1239" y="11957"/>
                    <a:pt x="2573" y="11957"/>
                  </a:cubicBezTo>
                  <a:cubicBezTo>
                    <a:pt x="3859" y="11957"/>
                    <a:pt x="4930" y="10957"/>
                    <a:pt x="4978" y="9695"/>
                  </a:cubicBezTo>
                  <a:cubicBezTo>
                    <a:pt x="5311" y="9790"/>
                    <a:pt x="5692" y="9838"/>
                    <a:pt x="6050" y="9838"/>
                  </a:cubicBezTo>
                  <a:cubicBezTo>
                    <a:pt x="6407" y="9838"/>
                    <a:pt x="6764" y="9790"/>
                    <a:pt x="7121" y="9695"/>
                  </a:cubicBezTo>
                  <a:cubicBezTo>
                    <a:pt x="7121" y="9838"/>
                    <a:pt x="7169" y="10028"/>
                    <a:pt x="7217" y="10171"/>
                  </a:cubicBezTo>
                  <a:cubicBezTo>
                    <a:pt x="7407" y="10814"/>
                    <a:pt x="7788" y="11338"/>
                    <a:pt x="8360" y="11671"/>
                  </a:cubicBezTo>
                  <a:cubicBezTo>
                    <a:pt x="8741" y="11862"/>
                    <a:pt x="9145" y="12005"/>
                    <a:pt x="9574" y="12005"/>
                  </a:cubicBezTo>
                  <a:cubicBezTo>
                    <a:pt x="9788" y="12005"/>
                    <a:pt x="9979" y="11957"/>
                    <a:pt x="10193" y="11909"/>
                  </a:cubicBezTo>
                  <a:cubicBezTo>
                    <a:pt x="10813" y="11719"/>
                    <a:pt x="11360" y="11338"/>
                    <a:pt x="11694" y="10766"/>
                  </a:cubicBezTo>
                  <a:cubicBezTo>
                    <a:pt x="12003" y="10219"/>
                    <a:pt x="12098" y="9552"/>
                    <a:pt x="11932" y="8933"/>
                  </a:cubicBezTo>
                  <a:cubicBezTo>
                    <a:pt x="11717" y="8242"/>
                    <a:pt x="11289" y="7694"/>
                    <a:pt x="10741" y="7385"/>
                  </a:cubicBezTo>
                  <a:cubicBezTo>
                    <a:pt x="10408" y="7194"/>
                    <a:pt x="10050" y="7075"/>
                    <a:pt x="9669" y="7051"/>
                  </a:cubicBezTo>
                  <a:cubicBezTo>
                    <a:pt x="9741" y="6694"/>
                    <a:pt x="9812" y="6337"/>
                    <a:pt x="9812" y="5980"/>
                  </a:cubicBezTo>
                  <a:cubicBezTo>
                    <a:pt x="9812" y="5599"/>
                    <a:pt x="9741" y="5241"/>
                    <a:pt x="9669" y="4884"/>
                  </a:cubicBezTo>
                  <a:cubicBezTo>
                    <a:pt x="10003" y="4860"/>
                    <a:pt x="10408" y="4765"/>
                    <a:pt x="10741" y="4551"/>
                  </a:cubicBezTo>
                  <a:cubicBezTo>
                    <a:pt x="11289" y="4217"/>
                    <a:pt x="11694" y="3717"/>
                    <a:pt x="11860" y="3074"/>
                  </a:cubicBezTo>
                  <a:cubicBezTo>
                    <a:pt x="12051" y="2431"/>
                    <a:pt x="11956" y="1788"/>
                    <a:pt x="11622" y="1217"/>
                  </a:cubicBezTo>
                  <a:cubicBezTo>
                    <a:pt x="11289" y="645"/>
                    <a:pt x="10789" y="264"/>
                    <a:pt x="10146" y="97"/>
                  </a:cubicBezTo>
                  <a:cubicBezTo>
                    <a:pt x="9925" y="32"/>
                    <a:pt x="9704" y="0"/>
                    <a:pt x="9487"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12" name="Google Shape;14012;p27"/>
            <p:cNvSpPr/>
            <p:nvPr/>
          </p:nvSpPr>
          <p:spPr>
            <a:xfrm>
              <a:off x="3863813" y="2416508"/>
              <a:ext cx="57775" cy="8950"/>
            </a:xfrm>
            <a:custGeom>
              <a:avLst/>
              <a:gdLst/>
              <a:ahLst/>
              <a:cxnLst/>
              <a:rect l="l" t="t" r="r" b="b"/>
              <a:pathLst>
                <a:path w="2311" h="358" extrusionOk="0">
                  <a:moveTo>
                    <a:pt x="215" y="0"/>
                  </a:moveTo>
                  <a:cubicBezTo>
                    <a:pt x="119" y="0"/>
                    <a:pt x="48" y="48"/>
                    <a:pt x="24" y="143"/>
                  </a:cubicBezTo>
                  <a:cubicBezTo>
                    <a:pt x="0" y="262"/>
                    <a:pt x="96" y="358"/>
                    <a:pt x="215" y="358"/>
                  </a:cubicBezTo>
                  <a:lnTo>
                    <a:pt x="2120" y="358"/>
                  </a:lnTo>
                  <a:cubicBezTo>
                    <a:pt x="2215" y="358"/>
                    <a:pt x="2310" y="262"/>
                    <a:pt x="2287" y="143"/>
                  </a:cubicBezTo>
                  <a:cubicBezTo>
                    <a:pt x="2263" y="48"/>
                    <a:pt x="2168" y="0"/>
                    <a:pt x="2072"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13" name="Google Shape;14013;p27"/>
            <p:cNvSpPr/>
            <p:nvPr/>
          </p:nvSpPr>
          <p:spPr>
            <a:xfrm>
              <a:off x="3881663" y="2434958"/>
              <a:ext cx="39325" cy="8950"/>
            </a:xfrm>
            <a:custGeom>
              <a:avLst/>
              <a:gdLst/>
              <a:ahLst/>
              <a:cxnLst/>
              <a:rect l="l" t="t" r="r" b="b"/>
              <a:pathLst>
                <a:path w="1573" h="358" extrusionOk="0">
                  <a:moveTo>
                    <a:pt x="215" y="1"/>
                  </a:moveTo>
                  <a:cubicBezTo>
                    <a:pt x="120" y="1"/>
                    <a:pt x="48" y="72"/>
                    <a:pt x="25" y="143"/>
                  </a:cubicBezTo>
                  <a:cubicBezTo>
                    <a:pt x="1" y="263"/>
                    <a:pt x="96" y="358"/>
                    <a:pt x="215" y="358"/>
                  </a:cubicBezTo>
                  <a:lnTo>
                    <a:pt x="1358" y="358"/>
                  </a:lnTo>
                  <a:cubicBezTo>
                    <a:pt x="1454" y="358"/>
                    <a:pt x="1525" y="310"/>
                    <a:pt x="1549" y="215"/>
                  </a:cubicBezTo>
                  <a:cubicBezTo>
                    <a:pt x="1573" y="120"/>
                    <a:pt x="1477" y="1"/>
                    <a:pt x="1358"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14" name="Google Shape;14014;p27"/>
            <p:cNvSpPr/>
            <p:nvPr/>
          </p:nvSpPr>
          <p:spPr>
            <a:xfrm>
              <a:off x="3688188" y="2610583"/>
              <a:ext cx="57775" cy="8975"/>
            </a:xfrm>
            <a:custGeom>
              <a:avLst/>
              <a:gdLst/>
              <a:ahLst/>
              <a:cxnLst/>
              <a:rect l="l" t="t" r="r" b="b"/>
              <a:pathLst>
                <a:path w="2311" h="359" extrusionOk="0">
                  <a:moveTo>
                    <a:pt x="214" y="1"/>
                  </a:moveTo>
                  <a:cubicBezTo>
                    <a:pt x="95" y="1"/>
                    <a:pt x="0" y="96"/>
                    <a:pt x="24" y="215"/>
                  </a:cubicBezTo>
                  <a:cubicBezTo>
                    <a:pt x="95" y="310"/>
                    <a:pt x="143" y="358"/>
                    <a:pt x="238" y="358"/>
                  </a:cubicBezTo>
                  <a:lnTo>
                    <a:pt x="2120" y="358"/>
                  </a:lnTo>
                  <a:cubicBezTo>
                    <a:pt x="2191" y="358"/>
                    <a:pt x="2263" y="310"/>
                    <a:pt x="2286" y="215"/>
                  </a:cubicBezTo>
                  <a:cubicBezTo>
                    <a:pt x="2310" y="96"/>
                    <a:pt x="2239" y="1"/>
                    <a:pt x="2120"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15" name="Google Shape;14015;p27"/>
            <p:cNvSpPr/>
            <p:nvPr/>
          </p:nvSpPr>
          <p:spPr>
            <a:xfrm>
              <a:off x="3689363" y="2592133"/>
              <a:ext cx="38725" cy="8950"/>
            </a:xfrm>
            <a:custGeom>
              <a:avLst/>
              <a:gdLst/>
              <a:ahLst/>
              <a:cxnLst/>
              <a:rect l="l" t="t" r="r" b="b"/>
              <a:pathLst>
                <a:path w="1549" h="358" extrusionOk="0">
                  <a:moveTo>
                    <a:pt x="191" y="1"/>
                  </a:moveTo>
                  <a:cubicBezTo>
                    <a:pt x="96" y="1"/>
                    <a:pt x="48" y="48"/>
                    <a:pt x="1" y="143"/>
                  </a:cubicBezTo>
                  <a:cubicBezTo>
                    <a:pt x="1" y="263"/>
                    <a:pt x="72" y="358"/>
                    <a:pt x="191" y="358"/>
                  </a:cubicBezTo>
                  <a:lnTo>
                    <a:pt x="1358" y="358"/>
                  </a:lnTo>
                  <a:cubicBezTo>
                    <a:pt x="1430" y="358"/>
                    <a:pt x="1501" y="286"/>
                    <a:pt x="1525" y="215"/>
                  </a:cubicBezTo>
                  <a:cubicBezTo>
                    <a:pt x="1549" y="96"/>
                    <a:pt x="1477" y="1"/>
                    <a:pt x="1358"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16" name="Google Shape;14016;p27"/>
            <p:cNvSpPr/>
            <p:nvPr/>
          </p:nvSpPr>
          <p:spPr>
            <a:xfrm>
              <a:off x="3863813" y="2611183"/>
              <a:ext cx="57175" cy="8950"/>
            </a:xfrm>
            <a:custGeom>
              <a:avLst/>
              <a:gdLst/>
              <a:ahLst/>
              <a:cxnLst/>
              <a:rect l="l" t="t" r="r" b="b"/>
              <a:pathLst>
                <a:path w="2287" h="358" extrusionOk="0">
                  <a:moveTo>
                    <a:pt x="215" y="1"/>
                  </a:moveTo>
                  <a:cubicBezTo>
                    <a:pt x="119" y="1"/>
                    <a:pt x="48" y="72"/>
                    <a:pt x="24" y="167"/>
                  </a:cubicBezTo>
                  <a:cubicBezTo>
                    <a:pt x="0" y="286"/>
                    <a:pt x="96" y="358"/>
                    <a:pt x="215" y="358"/>
                  </a:cubicBezTo>
                  <a:lnTo>
                    <a:pt x="2072" y="358"/>
                  </a:lnTo>
                  <a:cubicBezTo>
                    <a:pt x="2168" y="358"/>
                    <a:pt x="2239" y="310"/>
                    <a:pt x="2263" y="215"/>
                  </a:cubicBezTo>
                  <a:cubicBezTo>
                    <a:pt x="2287" y="96"/>
                    <a:pt x="2191" y="1"/>
                    <a:pt x="2120"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17" name="Google Shape;14017;p27"/>
            <p:cNvSpPr/>
            <p:nvPr/>
          </p:nvSpPr>
          <p:spPr>
            <a:xfrm>
              <a:off x="3881663" y="2592733"/>
              <a:ext cx="39325" cy="8950"/>
            </a:xfrm>
            <a:custGeom>
              <a:avLst/>
              <a:gdLst/>
              <a:ahLst/>
              <a:cxnLst/>
              <a:rect l="l" t="t" r="r" b="b"/>
              <a:pathLst>
                <a:path w="1573" h="358" extrusionOk="0">
                  <a:moveTo>
                    <a:pt x="215" y="0"/>
                  </a:moveTo>
                  <a:cubicBezTo>
                    <a:pt x="120" y="0"/>
                    <a:pt x="48" y="72"/>
                    <a:pt x="25" y="143"/>
                  </a:cubicBezTo>
                  <a:cubicBezTo>
                    <a:pt x="1" y="262"/>
                    <a:pt x="96" y="358"/>
                    <a:pt x="215" y="358"/>
                  </a:cubicBezTo>
                  <a:lnTo>
                    <a:pt x="1358" y="358"/>
                  </a:lnTo>
                  <a:cubicBezTo>
                    <a:pt x="1454" y="358"/>
                    <a:pt x="1525" y="310"/>
                    <a:pt x="1549" y="215"/>
                  </a:cubicBezTo>
                  <a:cubicBezTo>
                    <a:pt x="1573" y="96"/>
                    <a:pt x="1477" y="0"/>
                    <a:pt x="1358"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18" name="Google Shape;14018;p27"/>
            <p:cNvSpPr/>
            <p:nvPr/>
          </p:nvSpPr>
          <p:spPr>
            <a:xfrm>
              <a:off x="3759613" y="2491508"/>
              <a:ext cx="90525" cy="8975"/>
            </a:xfrm>
            <a:custGeom>
              <a:avLst/>
              <a:gdLst/>
              <a:ahLst/>
              <a:cxnLst/>
              <a:rect l="l" t="t" r="r" b="b"/>
              <a:pathLst>
                <a:path w="3621" h="359" extrusionOk="0">
                  <a:moveTo>
                    <a:pt x="215" y="1"/>
                  </a:moveTo>
                  <a:cubicBezTo>
                    <a:pt x="120" y="1"/>
                    <a:pt x="49" y="72"/>
                    <a:pt x="25" y="144"/>
                  </a:cubicBezTo>
                  <a:cubicBezTo>
                    <a:pt x="1" y="263"/>
                    <a:pt x="96" y="358"/>
                    <a:pt x="215" y="358"/>
                  </a:cubicBezTo>
                  <a:lnTo>
                    <a:pt x="3430" y="358"/>
                  </a:lnTo>
                  <a:cubicBezTo>
                    <a:pt x="3502" y="358"/>
                    <a:pt x="3573" y="311"/>
                    <a:pt x="3597" y="215"/>
                  </a:cubicBezTo>
                  <a:cubicBezTo>
                    <a:pt x="3621" y="96"/>
                    <a:pt x="3549" y="1"/>
                    <a:pt x="3454"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19" name="Google Shape;14019;p27"/>
            <p:cNvSpPr/>
            <p:nvPr/>
          </p:nvSpPr>
          <p:spPr>
            <a:xfrm>
              <a:off x="3759613" y="2514133"/>
              <a:ext cx="90525" cy="8975"/>
            </a:xfrm>
            <a:custGeom>
              <a:avLst/>
              <a:gdLst/>
              <a:ahLst/>
              <a:cxnLst/>
              <a:rect l="l" t="t" r="r" b="b"/>
              <a:pathLst>
                <a:path w="3621" h="359" extrusionOk="0">
                  <a:moveTo>
                    <a:pt x="215" y="1"/>
                  </a:moveTo>
                  <a:cubicBezTo>
                    <a:pt x="120" y="1"/>
                    <a:pt x="49" y="49"/>
                    <a:pt x="25" y="144"/>
                  </a:cubicBezTo>
                  <a:cubicBezTo>
                    <a:pt x="1" y="263"/>
                    <a:pt x="96" y="358"/>
                    <a:pt x="215" y="358"/>
                  </a:cubicBezTo>
                  <a:lnTo>
                    <a:pt x="3430" y="358"/>
                  </a:lnTo>
                  <a:cubicBezTo>
                    <a:pt x="3502" y="358"/>
                    <a:pt x="3573" y="287"/>
                    <a:pt x="3597" y="191"/>
                  </a:cubicBezTo>
                  <a:cubicBezTo>
                    <a:pt x="3621" y="96"/>
                    <a:pt x="3549" y="1"/>
                    <a:pt x="3454"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20" name="Google Shape;14020;p27"/>
            <p:cNvSpPr/>
            <p:nvPr/>
          </p:nvSpPr>
          <p:spPr>
            <a:xfrm>
              <a:off x="3779863" y="2536758"/>
              <a:ext cx="50625" cy="8975"/>
            </a:xfrm>
            <a:custGeom>
              <a:avLst/>
              <a:gdLst/>
              <a:ahLst/>
              <a:cxnLst/>
              <a:rect l="l" t="t" r="r" b="b"/>
              <a:pathLst>
                <a:path w="2025" h="359" extrusionOk="0">
                  <a:moveTo>
                    <a:pt x="191" y="1"/>
                  </a:moveTo>
                  <a:cubicBezTo>
                    <a:pt x="120" y="1"/>
                    <a:pt x="48" y="72"/>
                    <a:pt x="24" y="168"/>
                  </a:cubicBezTo>
                  <a:cubicBezTo>
                    <a:pt x="1" y="287"/>
                    <a:pt x="72" y="358"/>
                    <a:pt x="191" y="358"/>
                  </a:cubicBezTo>
                  <a:lnTo>
                    <a:pt x="1810" y="358"/>
                  </a:lnTo>
                  <a:cubicBezTo>
                    <a:pt x="1906" y="358"/>
                    <a:pt x="1953" y="310"/>
                    <a:pt x="1977" y="215"/>
                  </a:cubicBezTo>
                  <a:cubicBezTo>
                    <a:pt x="2025" y="96"/>
                    <a:pt x="1930" y="1"/>
                    <a:pt x="1810"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21" name="Google Shape;14021;p27"/>
            <p:cNvSpPr/>
            <p:nvPr/>
          </p:nvSpPr>
          <p:spPr>
            <a:xfrm>
              <a:off x="3689363" y="2416508"/>
              <a:ext cx="58375" cy="8950"/>
            </a:xfrm>
            <a:custGeom>
              <a:avLst/>
              <a:gdLst/>
              <a:ahLst/>
              <a:cxnLst/>
              <a:rect l="l" t="t" r="r" b="b"/>
              <a:pathLst>
                <a:path w="2335" h="358" extrusionOk="0">
                  <a:moveTo>
                    <a:pt x="215" y="0"/>
                  </a:moveTo>
                  <a:cubicBezTo>
                    <a:pt x="120" y="0"/>
                    <a:pt x="72" y="48"/>
                    <a:pt x="25" y="143"/>
                  </a:cubicBezTo>
                  <a:cubicBezTo>
                    <a:pt x="1" y="262"/>
                    <a:pt x="96" y="358"/>
                    <a:pt x="215" y="358"/>
                  </a:cubicBezTo>
                  <a:lnTo>
                    <a:pt x="2120" y="358"/>
                  </a:lnTo>
                  <a:cubicBezTo>
                    <a:pt x="2239" y="358"/>
                    <a:pt x="2335" y="262"/>
                    <a:pt x="2311" y="143"/>
                  </a:cubicBezTo>
                  <a:cubicBezTo>
                    <a:pt x="2239" y="48"/>
                    <a:pt x="2144" y="0"/>
                    <a:pt x="2096"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22" name="Google Shape;14022;p27"/>
            <p:cNvSpPr/>
            <p:nvPr/>
          </p:nvSpPr>
          <p:spPr>
            <a:xfrm>
              <a:off x="3688763" y="2434958"/>
              <a:ext cx="39325" cy="8950"/>
            </a:xfrm>
            <a:custGeom>
              <a:avLst/>
              <a:gdLst/>
              <a:ahLst/>
              <a:cxnLst/>
              <a:rect l="l" t="t" r="r" b="b"/>
              <a:pathLst>
                <a:path w="1573" h="358" extrusionOk="0">
                  <a:moveTo>
                    <a:pt x="215" y="1"/>
                  </a:moveTo>
                  <a:cubicBezTo>
                    <a:pt x="96" y="1"/>
                    <a:pt x="1" y="96"/>
                    <a:pt x="25" y="215"/>
                  </a:cubicBezTo>
                  <a:cubicBezTo>
                    <a:pt x="72" y="310"/>
                    <a:pt x="120" y="358"/>
                    <a:pt x="215" y="358"/>
                  </a:cubicBezTo>
                  <a:lnTo>
                    <a:pt x="1382" y="358"/>
                  </a:lnTo>
                  <a:cubicBezTo>
                    <a:pt x="1454" y="358"/>
                    <a:pt x="1525" y="310"/>
                    <a:pt x="1549" y="215"/>
                  </a:cubicBezTo>
                  <a:cubicBezTo>
                    <a:pt x="1573" y="96"/>
                    <a:pt x="1501" y="1"/>
                    <a:pt x="1382"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grpSp>
        <p:nvGrpSpPr>
          <p:cNvPr id="14023" name="Google Shape;14023;p27"/>
          <p:cNvGrpSpPr/>
          <p:nvPr/>
        </p:nvGrpSpPr>
        <p:grpSpPr>
          <a:xfrm>
            <a:off x="3392665" y="3054736"/>
            <a:ext cx="470905" cy="473776"/>
            <a:chOff x="3195213" y="2368808"/>
            <a:chExt cx="295325" cy="297125"/>
          </a:xfrm>
        </p:grpSpPr>
        <p:sp>
          <p:nvSpPr>
            <p:cNvPr id="14024" name="Google Shape;14024;p27"/>
            <p:cNvSpPr/>
            <p:nvPr/>
          </p:nvSpPr>
          <p:spPr>
            <a:xfrm>
              <a:off x="3312513" y="2401033"/>
              <a:ext cx="141125" cy="8950"/>
            </a:xfrm>
            <a:custGeom>
              <a:avLst/>
              <a:gdLst/>
              <a:ahLst/>
              <a:cxnLst/>
              <a:rect l="l" t="t" r="r" b="b"/>
              <a:pathLst>
                <a:path w="5645" h="358" extrusionOk="0">
                  <a:moveTo>
                    <a:pt x="167" y="0"/>
                  </a:moveTo>
                  <a:cubicBezTo>
                    <a:pt x="72" y="0"/>
                    <a:pt x="0" y="48"/>
                    <a:pt x="0" y="143"/>
                  </a:cubicBezTo>
                  <a:cubicBezTo>
                    <a:pt x="0" y="262"/>
                    <a:pt x="72" y="357"/>
                    <a:pt x="167" y="357"/>
                  </a:cubicBezTo>
                  <a:lnTo>
                    <a:pt x="5478" y="357"/>
                  </a:lnTo>
                  <a:cubicBezTo>
                    <a:pt x="5549" y="357"/>
                    <a:pt x="5644" y="286"/>
                    <a:pt x="5644" y="191"/>
                  </a:cubicBezTo>
                  <a:cubicBezTo>
                    <a:pt x="5644" y="72"/>
                    <a:pt x="5597" y="0"/>
                    <a:pt x="5478"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25" name="Google Shape;14025;p27"/>
            <p:cNvSpPr/>
            <p:nvPr/>
          </p:nvSpPr>
          <p:spPr>
            <a:xfrm>
              <a:off x="3312513" y="2419483"/>
              <a:ext cx="141125" cy="8950"/>
            </a:xfrm>
            <a:custGeom>
              <a:avLst/>
              <a:gdLst/>
              <a:ahLst/>
              <a:cxnLst/>
              <a:rect l="l" t="t" r="r" b="b"/>
              <a:pathLst>
                <a:path w="5645" h="358" extrusionOk="0">
                  <a:moveTo>
                    <a:pt x="167" y="0"/>
                  </a:moveTo>
                  <a:cubicBezTo>
                    <a:pt x="72" y="0"/>
                    <a:pt x="0" y="48"/>
                    <a:pt x="0" y="143"/>
                  </a:cubicBezTo>
                  <a:cubicBezTo>
                    <a:pt x="0" y="262"/>
                    <a:pt x="72" y="358"/>
                    <a:pt x="167" y="358"/>
                  </a:cubicBezTo>
                  <a:lnTo>
                    <a:pt x="5478" y="358"/>
                  </a:lnTo>
                  <a:cubicBezTo>
                    <a:pt x="5549" y="358"/>
                    <a:pt x="5644" y="286"/>
                    <a:pt x="5644" y="215"/>
                  </a:cubicBezTo>
                  <a:cubicBezTo>
                    <a:pt x="5644" y="96"/>
                    <a:pt x="5597" y="0"/>
                    <a:pt x="5478"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26" name="Google Shape;14026;p27"/>
            <p:cNvSpPr/>
            <p:nvPr/>
          </p:nvSpPr>
          <p:spPr>
            <a:xfrm>
              <a:off x="3195813" y="2368808"/>
              <a:ext cx="294125" cy="90575"/>
            </a:xfrm>
            <a:custGeom>
              <a:avLst/>
              <a:gdLst/>
              <a:ahLst/>
              <a:cxnLst/>
              <a:rect l="l" t="t" r="r" b="b"/>
              <a:pathLst>
                <a:path w="11765" h="3623" extrusionOk="0">
                  <a:moveTo>
                    <a:pt x="1858" y="384"/>
                  </a:moveTo>
                  <a:cubicBezTo>
                    <a:pt x="2668" y="384"/>
                    <a:pt x="3311" y="1051"/>
                    <a:pt x="3311" y="1837"/>
                  </a:cubicBezTo>
                  <a:cubicBezTo>
                    <a:pt x="3311" y="2647"/>
                    <a:pt x="2668" y="3313"/>
                    <a:pt x="1858" y="3313"/>
                  </a:cubicBezTo>
                  <a:cubicBezTo>
                    <a:pt x="1048" y="3313"/>
                    <a:pt x="405" y="2647"/>
                    <a:pt x="405" y="1837"/>
                  </a:cubicBezTo>
                  <a:cubicBezTo>
                    <a:pt x="405" y="1051"/>
                    <a:pt x="1048" y="384"/>
                    <a:pt x="1858" y="384"/>
                  </a:cubicBezTo>
                  <a:close/>
                  <a:moveTo>
                    <a:pt x="1836" y="1"/>
                  </a:moveTo>
                  <a:cubicBezTo>
                    <a:pt x="1804" y="1"/>
                    <a:pt x="1772" y="1"/>
                    <a:pt x="1739" y="3"/>
                  </a:cubicBezTo>
                  <a:cubicBezTo>
                    <a:pt x="810" y="27"/>
                    <a:pt x="72" y="765"/>
                    <a:pt x="1" y="1694"/>
                  </a:cubicBezTo>
                  <a:cubicBezTo>
                    <a:pt x="24" y="2789"/>
                    <a:pt x="810" y="3623"/>
                    <a:pt x="1858" y="3623"/>
                  </a:cubicBezTo>
                  <a:cubicBezTo>
                    <a:pt x="2287" y="3623"/>
                    <a:pt x="2644" y="3480"/>
                    <a:pt x="2930" y="3266"/>
                  </a:cubicBezTo>
                  <a:lnTo>
                    <a:pt x="8264" y="3266"/>
                  </a:lnTo>
                  <a:cubicBezTo>
                    <a:pt x="8359" y="3266"/>
                    <a:pt x="8431" y="3218"/>
                    <a:pt x="8431" y="3123"/>
                  </a:cubicBezTo>
                  <a:cubicBezTo>
                    <a:pt x="8431" y="3004"/>
                    <a:pt x="8383" y="2909"/>
                    <a:pt x="8264" y="2909"/>
                  </a:cubicBezTo>
                  <a:lnTo>
                    <a:pt x="3263" y="2909"/>
                  </a:lnTo>
                  <a:cubicBezTo>
                    <a:pt x="3501" y="2623"/>
                    <a:pt x="3620" y="2242"/>
                    <a:pt x="3620" y="1813"/>
                  </a:cubicBezTo>
                  <a:cubicBezTo>
                    <a:pt x="3620" y="1408"/>
                    <a:pt x="3477" y="1051"/>
                    <a:pt x="3263" y="718"/>
                  </a:cubicBezTo>
                  <a:lnTo>
                    <a:pt x="10193" y="718"/>
                  </a:lnTo>
                  <a:cubicBezTo>
                    <a:pt x="10550" y="718"/>
                    <a:pt x="10884" y="884"/>
                    <a:pt x="11098" y="1194"/>
                  </a:cubicBezTo>
                  <a:cubicBezTo>
                    <a:pt x="11360" y="1575"/>
                    <a:pt x="11360" y="2051"/>
                    <a:pt x="11098" y="2432"/>
                  </a:cubicBezTo>
                  <a:cubicBezTo>
                    <a:pt x="10884" y="2742"/>
                    <a:pt x="10550" y="2909"/>
                    <a:pt x="10193" y="2909"/>
                  </a:cubicBezTo>
                  <a:lnTo>
                    <a:pt x="9074" y="2909"/>
                  </a:lnTo>
                  <a:cubicBezTo>
                    <a:pt x="8979" y="2909"/>
                    <a:pt x="8883" y="2980"/>
                    <a:pt x="8883" y="3075"/>
                  </a:cubicBezTo>
                  <a:cubicBezTo>
                    <a:pt x="8883" y="3194"/>
                    <a:pt x="8931" y="3266"/>
                    <a:pt x="9074" y="3266"/>
                  </a:cubicBezTo>
                  <a:lnTo>
                    <a:pt x="10217" y="3266"/>
                  </a:lnTo>
                  <a:cubicBezTo>
                    <a:pt x="10693" y="3266"/>
                    <a:pt x="11146" y="3028"/>
                    <a:pt x="11408" y="2647"/>
                  </a:cubicBezTo>
                  <a:cubicBezTo>
                    <a:pt x="11765" y="2146"/>
                    <a:pt x="11765" y="1480"/>
                    <a:pt x="11408" y="980"/>
                  </a:cubicBezTo>
                  <a:cubicBezTo>
                    <a:pt x="11146" y="599"/>
                    <a:pt x="10693" y="360"/>
                    <a:pt x="10217" y="360"/>
                  </a:cubicBezTo>
                  <a:lnTo>
                    <a:pt x="2906" y="360"/>
                  </a:lnTo>
                  <a:cubicBezTo>
                    <a:pt x="2597" y="140"/>
                    <a:pt x="2247" y="1"/>
                    <a:pt x="1836"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27" name="Google Shape;14027;p27"/>
            <p:cNvSpPr/>
            <p:nvPr/>
          </p:nvSpPr>
          <p:spPr>
            <a:xfrm>
              <a:off x="3223788" y="2392083"/>
              <a:ext cx="36350" cy="42450"/>
            </a:xfrm>
            <a:custGeom>
              <a:avLst/>
              <a:gdLst/>
              <a:ahLst/>
              <a:cxnLst/>
              <a:rect l="l" t="t" r="r" b="b"/>
              <a:pathLst>
                <a:path w="1454" h="1698" extrusionOk="0">
                  <a:moveTo>
                    <a:pt x="739" y="620"/>
                  </a:moveTo>
                  <a:lnTo>
                    <a:pt x="882" y="1025"/>
                  </a:lnTo>
                  <a:lnTo>
                    <a:pt x="572" y="1025"/>
                  </a:lnTo>
                  <a:lnTo>
                    <a:pt x="739" y="620"/>
                  </a:lnTo>
                  <a:close/>
                  <a:moveTo>
                    <a:pt x="739" y="1"/>
                  </a:moveTo>
                  <a:cubicBezTo>
                    <a:pt x="644" y="1"/>
                    <a:pt x="596" y="49"/>
                    <a:pt x="549" y="120"/>
                  </a:cubicBezTo>
                  <a:lnTo>
                    <a:pt x="48" y="1454"/>
                  </a:lnTo>
                  <a:cubicBezTo>
                    <a:pt x="1" y="1573"/>
                    <a:pt x="48" y="1668"/>
                    <a:pt x="144" y="1692"/>
                  </a:cubicBezTo>
                  <a:lnTo>
                    <a:pt x="215" y="1692"/>
                  </a:lnTo>
                  <a:cubicBezTo>
                    <a:pt x="263" y="1692"/>
                    <a:pt x="358" y="1668"/>
                    <a:pt x="358" y="1573"/>
                  </a:cubicBezTo>
                  <a:lnTo>
                    <a:pt x="453" y="1358"/>
                  </a:lnTo>
                  <a:lnTo>
                    <a:pt x="1001" y="1358"/>
                  </a:lnTo>
                  <a:lnTo>
                    <a:pt x="1096" y="1573"/>
                  </a:lnTo>
                  <a:cubicBezTo>
                    <a:pt x="1116" y="1652"/>
                    <a:pt x="1185" y="1698"/>
                    <a:pt x="1262" y="1698"/>
                  </a:cubicBezTo>
                  <a:cubicBezTo>
                    <a:pt x="1278" y="1698"/>
                    <a:pt x="1294" y="1696"/>
                    <a:pt x="1311" y="1692"/>
                  </a:cubicBezTo>
                  <a:cubicBezTo>
                    <a:pt x="1406" y="1668"/>
                    <a:pt x="1454" y="1573"/>
                    <a:pt x="1430" y="1454"/>
                  </a:cubicBezTo>
                  <a:lnTo>
                    <a:pt x="906" y="120"/>
                  </a:lnTo>
                  <a:cubicBezTo>
                    <a:pt x="882" y="25"/>
                    <a:pt x="811" y="1"/>
                    <a:pt x="739"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28" name="Google Shape;14028;p27"/>
            <p:cNvSpPr/>
            <p:nvPr/>
          </p:nvSpPr>
          <p:spPr>
            <a:xfrm>
              <a:off x="3312513" y="2504033"/>
              <a:ext cx="141125" cy="8950"/>
            </a:xfrm>
            <a:custGeom>
              <a:avLst/>
              <a:gdLst/>
              <a:ahLst/>
              <a:cxnLst/>
              <a:rect l="l" t="t" r="r" b="b"/>
              <a:pathLst>
                <a:path w="5645" h="358" extrusionOk="0">
                  <a:moveTo>
                    <a:pt x="167" y="0"/>
                  </a:moveTo>
                  <a:cubicBezTo>
                    <a:pt x="72" y="0"/>
                    <a:pt x="0" y="71"/>
                    <a:pt x="0" y="167"/>
                  </a:cubicBezTo>
                  <a:cubicBezTo>
                    <a:pt x="0" y="262"/>
                    <a:pt x="48" y="357"/>
                    <a:pt x="167" y="357"/>
                  </a:cubicBezTo>
                  <a:lnTo>
                    <a:pt x="5478" y="357"/>
                  </a:lnTo>
                  <a:cubicBezTo>
                    <a:pt x="5549" y="357"/>
                    <a:pt x="5644" y="310"/>
                    <a:pt x="5644" y="214"/>
                  </a:cubicBezTo>
                  <a:cubicBezTo>
                    <a:pt x="5644" y="95"/>
                    <a:pt x="5597" y="0"/>
                    <a:pt x="5478"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29" name="Google Shape;14029;p27"/>
            <p:cNvSpPr/>
            <p:nvPr/>
          </p:nvSpPr>
          <p:spPr>
            <a:xfrm>
              <a:off x="3312513" y="2523658"/>
              <a:ext cx="141125" cy="8975"/>
            </a:xfrm>
            <a:custGeom>
              <a:avLst/>
              <a:gdLst/>
              <a:ahLst/>
              <a:cxnLst/>
              <a:rect l="l" t="t" r="r" b="b"/>
              <a:pathLst>
                <a:path w="5645" h="359" extrusionOk="0">
                  <a:moveTo>
                    <a:pt x="167" y="1"/>
                  </a:moveTo>
                  <a:cubicBezTo>
                    <a:pt x="72" y="1"/>
                    <a:pt x="0" y="49"/>
                    <a:pt x="0" y="144"/>
                  </a:cubicBezTo>
                  <a:cubicBezTo>
                    <a:pt x="0" y="263"/>
                    <a:pt x="48" y="358"/>
                    <a:pt x="167" y="358"/>
                  </a:cubicBezTo>
                  <a:lnTo>
                    <a:pt x="5478" y="358"/>
                  </a:lnTo>
                  <a:cubicBezTo>
                    <a:pt x="5549" y="358"/>
                    <a:pt x="5644" y="287"/>
                    <a:pt x="5644" y="215"/>
                  </a:cubicBezTo>
                  <a:cubicBezTo>
                    <a:pt x="5644" y="96"/>
                    <a:pt x="5597" y="1"/>
                    <a:pt x="5478"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30" name="Google Shape;14030;p27"/>
            <p:cNvSpPr/>
            <p:nvPr/>
          </p:nvSpPr>
          <p:spPr>
            <a:xfrm>
              <a:off x="3195213" y="2472858"/>
              <a:ext cx="294150" cy="90125"/>
            </a:xfrm>
            <a:custGeom>
              <a:avLst/>
              <a:gdLst/>
              <a:ahLst/>
              <a:cxnLst/>
              <a:rect l="l" t="t" r="r" b="b"/>
              <a:pathLst>
                <a:path w="11766" h="3605" extrusionOk="0">
                  <a:moveTo>
                    <a:pt x="10241" y="723"/>
                  </a:moveTo>
                  <a:cubicBezTo>
                    <a:pt x="10598" y="723"/>
                    <a:pt x="10932" y="890"/>
                    <a:pt x="11146" y="1199"/>
                  </a:cubicBezTo>
                  <a:cubicBezTo>
                    <a:pt x="11408" y="1557"/>
                    <a:pt x="11408" y="2057"/>
                    <a:pt x="11146" y="2438"/>
                  </a:cubicBezTo>
                  <a:cubicBezTo>
                    <a:pt x="10932" y="2747"/>
                    <a:pt x="10598" y="2914"/>
                    <a:pt x="10241" y="2914"/>
                  </a:cubicBezTo>
                  <a:lnTo>
                    <a:pt x="3311" y="2914"/>
                  </a:lnTo>
                  <a:cubicBezTo>
                    <a:pt x="3549" y="2628"/>
                    <a:pt x="3668" y="2247"/>
                    <a:pt x="3668" y="1819"/>
                  </a:cubicBezTo>
                  <a:cubicBezTo>
                    <a:pt x="3668" y="1414"/>
                    <a:pt x="3525" y="1057"/>
                    <a:pt x="3311" y="723"/>
                  </a:cubicBezTo>
                  <a:close/>
                  <a:moveTo>
                    <a:pt x="1882" y="366"/>
                  </a:moveTo>
                  <a:cubicBezTo>
                    <a:pt x="2692" y="366"/>
                    <a:pt x="3335" y="1009"/>
                    <a:pt x="3335" y="1819"/>
                  </a:cubicBezTo>
                  <a:cubicBezTo>
                    <a:pt x="3335" y="2628"/>
                    <a:pt x="2692" y="3271"/>
                    <a:pt x="1882" y="3271"/>
                  </a:cubicBezTo>
                  <a:cubicBezTo>
                    <a:pt x="1072" y="3271"/>
                    <a:pt x="429" y="2628"/>
                    <a:pt x="429" y="1819"/>
                  </a:cubicBezTo>
                  <a:cubicBezTo>
                    <a:pt x="429" y="1009"/>
                    <a:pt x="1072" y="366"/>
                    <a:pt x="1882" y="366"/>
                  </a:cubicBezTo>
                  <a:close/>
                  <a:moveTo>
                    <a:pt x="1941" y="1"/>
                  </a:moveTo>
                  <a:cubicBezTo>
                    <a:pt x="1890" y="1"/>
                    <a:pt x="1839" y="3"/>
                    <a:pt x="1787" y="9"/>
                  </a:cubicBezTo>
                  <a:cubicBezTo>
                    <a:pt x="858" y="33"/>
                    <a:pt x="120" y="771"/>
                    <a:pt x="72" y="1700"/>
                  </a:cubicBezTo>
                  <a:cubicBezTo>
                    <a:pt x="1" y="2747"/>
                    <a:pt x="834" y="3605"/>
                    <a:pt x="1858" y="3605"/>
                  </a:cubicBezTo>
                  <a:cubicBezTo>
                    <a:pt x="2263" y="3605"/>
                    <a:pt x="2620" y="3462"/>
                    <a:pt x="2930" y="3247"/>
                  </a:cubicBezTo>
                  <a:lnTo>
                    <a:pt x="10217" y="3247"/>
                  </a:lnTo>
                  <a:cubicBezTo>
                    <a:pt x="10693" y="3247"/>
                    <a:pt x="11146" y="3009"/>
                    <a:pt x="11408" y="2628"/>
                  </a:cubicBezTo>
                  <a:cubicBezTo>
                    <a:pt x="11765" y="2104"/>
                    <a:pt x="11765" y="1461"/>
                    <a:pt x="11408" y="961"/>
                  </a:cubicBezTo>
                  <a:cubicBezTo>
                    <a:pt x="11170" y="604"/>
                    <a:pt x="10717" y="366"/>
                    <a:pt x="10241" y="366"/>
                  </a:cubicBezTo>
                  <a:lnTo>
                    <a:pt x="2954" y="366"/>
                  </a:lnTo>
                  <a:cubicBezTo>
                    <a:pt x="2659" y="155"/>
                    <a:pt x="2327" y="1"/>
                    <a:pt x="1941"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31" name="Google Shape;14031;p27"/>
            <p:cNvSpPr/>
            <p:nvPr/>
          </p:nvSpPr>
          <p:spPr>
            <a:xfrm>
              <a:off x="3227363" y="2496883"/>
              <a:ext cx="29800" cy="42875"/>
            </a:xfrm>
            <a:custGeom>
              <a:avLst/>
              <a:gdLst/>
              <a:ahLst/>
              <a:cxnLst/>
              <a:rect l="l" t="t" r="r" b="b"/>
              <a:pathLst>
                <a:path w="1192" h="1715" extrusionOk="0">
                  <a:moveTo>
                    <a:pt x="572" y="357"/>
                  </a:moveTo>
                  <a:cubicBezTo>
                    <a:pt x="620" y="357"/>
                    <a:pt x="691" y="381"/>
                    <a:pt x="715" y="477"/>
                  </a:cubicBezTo>
                  <a:cubicBezTo>
                    <a:pt x="739" y="548"/>
                    <a:pt x="668" y="643"/>
                    <a:pt x="572" y="643"/>
                  </a:cubicBezTo>
                  <a:lnTo>
                    <a:pt x="358" y="643"/>
                  </a:lnTo>
                  <a:lnTo>
                    <a:pt x="358" y="357"/>
                  </a:lnTo>
                  <a:close/>
                  <a:moveTo>
                    <a:pt x="668" y="977"/>
                  </a:moveTo>
                  <a:cubicBezTo>
                    <a:pt x="739" y="977"/>
                    <a:pt x="834" y="1048"/>
                    <a:pt x="858" y="1120"/>
                  </a:cubicBezTo>
                  <a:cubicBezTo>
                    <a:pt x="858" y="1239"/>
                    <a:pt x="739" y="1358"/>
                    <a:pt x="668" y="1358"/>
                  </a:cubicBezTo>
                  <a:lnTo>
                    <a:pt x="358" y="1358"/>
                  </a:lnTo>
                  <a:lnTo>
                    <a:pt x="358" y="977"/>
                  </a:lnTo>
                  <a:close/>
                  <a:moveTo>
                    <a:pt x="167" y="0"/>
                  </a:moveTo>
                  <a:cubicBezTo>
                    <a:pt x="96" y="0"/>
                    <a:pt x="1" y="96"/>
                    <a:pt x="1" y="167"/>
                  </a:cubicBezTo>
                  <a:lnTo>
                    <a:pt x="1" y="1548"/>
                  </a:lnTo>
                  <a:lnTo>
                    <a:pt x="1" y="1596"/>
                  </a:lnTo>
                  <a:cubicBezTo>
                    <a:pt x="25" y="1691"/>
                    <a:pt x="96" y="1715"/>
                    <a:pt x="167" y="1715"/>
                  </a:cubicBezTo>
                  <a:lnTo>
                    <a:pt x="668" y="1715"/>
                  </a:lnTo>
                  <a:cubicBezTo>
                    <a:pt x="953" y="1715"/>
                    <a:pt x="1191" y="1477"/>
                    <a:pt x="1191" y="1191"/>
                  </a:cubicBezTo>
                  <a:cubicBezTo>
                    <a:pt x="1191" y="1000"/>
                    <a:pt x="1096" y="858"/>
                    <a:pt x="977" y="739"/>
                  </a:cubicBezTo>
                  <a:cubicBezTo>
                    <a:pt x="1049" y="643"/>
                    <a:pt x="1072" y="524"/>
                    <a:pt x="1049" y="381"/>
                  </a:cubicBezTo>
                  <a:cubicBezTo>
                    <a:pt x="1025" y="143"/>
                    <a:pt x="810" y="0"/>
                    <a:pt x="572"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32" name="Google Shape;14032;p27"/>
            <p:cNvSpPr/>
            <p:nvPr/>
          </p:nvSpPr>
          <p:spPr>
            <a:xfrm>
              <a:off x="3312513" y="2608208"/>
              <a:ext cx="141125" cy="8950"/>
            </a:xfrm>
            <a:custGeom>
              <a:avLst/>
              <a:gdLst/>
              <a:ahLst/>
              <a:cxnLst/>
              <a:rect l="l" t="t" r="r" b="b"/>
              <a:pathLst>
                <a:path w="5645" h="358" extrusionOk="0">
                  <a:moveTo>
                    <a:pt x="167" y="1"/>
                  </a:moveTo>
                  <a:cubicBezTo>
                    <a:pt x="72" y="1"/>
                    <a:pt x="0" y="72"/>
                    <a:pt x="0" y="167"/>
                  </a:cubicBezTo>
                  <a:cubicBezTo>
                    <a:pt x="0" y="263"/>
                    <a:pt x="48" y="358"/>
                    <a:pt x="167" y="358"/>
                  </a:cubicBezTo>
                  <a:lnTo>
                    <a:pt x="5478" y="358"/>
                  </a:lnTo>
                  <a:cubicBezTo>
                    <a:pt x="5549" y="358"/>
                    <a:pt x="5644" y="310"/>
                    <a:pt x="5644" y="215"/>
                  </a:cubicBezTo>
                  <a:cubicBezTo>
                    <a:pt x="5644" y="96"/>
                    <a:pt x="5597" y="1"/>
                    <a:pt x="5478"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33" name="Google Shape;14033;p27"/>
            <p:cNvSpPr/>
            <p:nvPr/>
          </p:nvSpPr>
          <p:spPr>
            <a:xfrm>
              <a:off x="3312513" y="2627258"/>
              <a:ext cx="141125" cy="8375"/>
            </a:xfrm>
            <a:custGeom>
              <a:avLst/>
              <a:gdLst/>
              <a:ahLst/>
              <a:cxnLst/>
              <a:rect l="l" t="t" r="r" b="b"/>
              <a:pathLst>
                <a:path w="5645" h="335" extrusionOk="0">
                  <a:moveTo>
                    <a:pt x="167" y="1"/>
                  </a:moveTo>
                  <a:cubicBezTo>
                    <a:pt x="72" y="1"/>
                    <a:pt x="0" y="48"/>
                    <a:pt x="0" y="144"/>
                  </a:cubicBezTo>
                  <a:cubicBezTo>
                    <a:pt x="0" y="263"/>
                    <a:pt x="48" y="334"/>
                    <a:pt x="167" y="334"/>
                  </a:cubicBezTo>
                  <a:lnTo>
                    <a:pt x="5478" y="334"/>
                  </a:lnTo>
                  <a:cubicBezTo>
                    <a:pt x="5549" y="334"/>
                    <a:pt x="5644" y="286"/>
                    <a:pt x="5644" y="191"/>
                  </a:cubicBezTo>
                  <a:cubicBezTo>
                    <a:pt x="5644" y="72"/>
                    <a:pt x="5597" y="1"/>
                    <a:pt x="5478"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34" name="Google Shape;14034;p27"/>
            <p:cNvSpPr/>
            <p:nvPr/>
          </p:nvSpPr>
          <p:spPr>
            <a:xfrm>
              <a:off x="3195813" y="2576658"/>
              <a:ext cx="294725" cy="89275"/>
            </a:xfrm>
            <a:custGeom>
              <a:avLst/>
              <a:gdLst/>
              <a:ahLst/>
              <a:cxnLst/>
              <a:rect l="l" t="t" r="r" b="b"/>
              <a:pathLst>
                <a:path w="11789" h="3571" extrusionOk="0">
                  <a:moveTo>
                    <a:pt x="10217" y="715"/>
                  </a:moveTo>
                  <a:cubicBezTo>
                    <a:pt x="10574" y="715"/>
                    <a:pt x="10908" y="882"/>
                    <a:pt x="11122" y="1191"/>
                  </a:cubicBezTo>
                  <a:cubicBezTo>
                    <a:pt x="11384" y="1548"/>
                    <a:pt x="11384" y="2048"/>
                    <a:pt x="11122" y="2429"/>
                  </a:cubicBezTo>
                  <a:cubicBezTo>
                    <a:pt x="10908" y="2739"/>
                    <a:pt x="10574" y="2906"/>
                    <a:pt x="10217" y="2906"/>
                  </a:cubicBezTo>
                  <a:lnTo>
                    <a:pt x="3287" y="2906"/>
                  </a:lnTo>
                  <a:cubicBezTo>
                    <a:pt x="3525" y="2620"/>
                    <a:pt x="3644" y="2215"/>
                    <a:pt x="3644" y="1810"/>
                  </a:cubicBezTo>
                  <a:cubicBezTo>
                    <a:pt x="3644" y="1382"/>
                    <a:pt x="3501" y="1024"/>
                    <a:pt x="3287" y="715"/>
                  </a:cubicBezTo>
                  <a:close/>
                  <a:moveTo>
                    <a:pt x="1858" y="0"/>
                  </a:moveTo>
                  <a:cubicBezTo>
                    <a:pt x="1596" y="0"/>
                    <a:pt x="1358" y="48"/>
                    <a:pt x="1120" y="167"/>
                  </a:cubicBezTo>
                  <a:cubicBezTo>
                    <a:pt x="1025" y="191"/>
                    <a:pt x="1001" y="286"/>
                    <a:pt x="1025" y="381"/>
                  </a:cubicBezTo>
                  <a:cubicBezTo>
                    <a:pt x="1042" y="470"/>
                    <a:pt x="1112" y="519"/>
                    <a:pt x="1186" y="519"/>
                  </a:cubicBezTo>
                  <a:cubicBezTo>
                    <a:pt x="1212" y="519"/>
                    <a:pt x="1238" y="513"/>
                    <a:pt x="1263" y="501"/>
                  </a:cubicBezTo>
                  <a:cubicBezTo>
                    <a:pt x="1429" y="405"/>
                    <a:pt x="1644" y="358"/>
                    <a:pt x="1882" y="358"/>
                  </a:cubicBezTo>
                  <a:cubicBezTo>
                    <a:pt x="2715" y="358"/>
                    <a:pt x="3382" y="1024"/>
                    <a:pt x="3335" y="1858"/>
                  </a:cubicBezTo>
                  <a:cubicBezTo>
                    <a:pt x="3311" y="2620"/>
                    <a:pt x="2715" y="3215"/>
                    <a:pt x="1977" y="3239"/>
                  </a:cubicBezTo>
                  <a:cubicBezTo>
                    <a:pt x="1962" y="3240"/>
                    <a:pt x="1947" y="3240"/>
                    <a:pt x="1932" y="3240"/>
                  </a:cubicBezTo>
                  <a:cubicBezTo>
                    <a:pt x="1119" y="3240"/>
                    <a:pt x="453" y="2605"/>
                    <a:pt x="453" y="1786"/>
                  </a:cubicBezTo>
                  <a:cubicBezTo>
                    <a:pt x="453" y="1477"/>
                    <a:pt x="548" y="1191"/>
                    <a:pt x="715" y="905"/>
                  </a:cubicBezTo>
                  <a:cubicBezTo>
                    <a:pt x="786" y="858"/>
                    <a:pt x="786" y="739"/>
                    <a:pt x="691" y="667"/>
                  </a:cubicBezTo>
                  <a:cubicBezTo>
                    <a:pt x="652" y="647"/>
                    <a:pt x="608" y="636"/>
                    <a:pt x="567" y="636"/>
                  </a:cubicBezTo>
                  <a:cubicBezTo>
                    <a:pt x="510" y="636"/>
                    <a:pt x="457" y="659"/>
                    <a:pt x="429" y="715"/>
                  </a:cubicBezTo>
                  <a:cubicBezTo>
                    <a:pt x="120" y="1120"/>
                    <a:pt x="1" y="1620"/>
                    <a:pt x="120" y="2168"/>
                  </a:cubicBezTo>
                  <a:cubicBezTo>
                    <a:pt x="286" y="2858"/>
                    <a:pt x="810" y="3382"/>
                    <a:pt x="1477" y="3525"/>
                  </a:cubicBezTo>
                  <a:cubicBezTo>
                    <a:pt x="1618" y="3555"/>
                    <a:pt x="1758" y="3570"/>
                    <a:pt x="1896" y="3570"/>
                  </a:cubicBezTo>
                  <a:cubicBezTo>
                    <a:pt x="2295" y="3570"/>
                    <a:pt x="2670" y="3445"/>
                    <a:pt x="2954" y="3215"/>
                  </a:cubicBezTo>
                  <a:lnTo>
                    <a:pt x="10241" y="3215"/>
                  </a:lnTo>
                  <a:cubicBezTo>
                    <a:pt x="10717" y="3215"/>
                    <a:pt x="11170" y="2977"/>
                    <a:pt x="11432" y="2572"/>
                  </a:cubicBezTo>
                  <a:cubicBezTo>
                    <a:pt x="11789" y="2072"/>
                    <a:pt x="11789" y="1429"/>
                    <a:pt x="11432" y="905"/>
                  </a:cubicBezTo>
                  <a:cubicBezTo>
                    <a:pt x="11146" y="572"/>
                    <a:pt x="10693" y="358"/>
                    <a:pt x="10217" y="358"/>
                  </a:cubicBezTo>
                  <a:lnTo>
                    <a:pt x="2930" y="358"/>
                  </a:lnTo>
                  <a:cubicBezTo>
                    <a:pt x="2620" y="119"/>
                    <a:pt x="2239" y="0"/>
                    <a:pt x="1858"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35" name="Google Shape;14035;p27"/>
            <p:cNvSpPr/>
            <p:nvPr/>
          </p:nvSpPr>
          <p:spPr>
            <a:xfrm>
              <a:off x="3223788" y="2600458"/>
              <a:ext cx="36350" cy="42900"/>
            </a:xfrm>
            <a:custGeom>
              <a:avLst/>
              <a:gdLst/>
              <a:ahLst/>
              <a:cxnLst/>
              <a:rect l="l" t="t" r="r" b="b"/>
              <a:pathLst>
                <a:path w="1454" h="1716" extrusionOk="0">
                  <a:moveTo>
                    <a:pt x="858" y="1"/>
                  </a:moveTo>
                  <a:cubicBezTo>
                    <a:pt x="382" y="1"/>
                    <a:pt x="1" y="382"/>
                    <a:pt x="1" y="858"/>
                  </a:cubicBezTo>
                  <a:cubicBezTo>
                    <a:pt x="1" y="1335"/>
                    <a:pt x="382" y="1716"/>
                    <a:pt x="858" y="1716"/>
                  </a:cubicBezTo>
                  <a:cubicBezTo>
                    <a:pt x="1049" y="1716"/>
                    <a:pt x="1215" y="1668"/>
                    <a:pt x="1334" y="1525"/>
                  </a:cubicBezTo>
                  <a:cubicBezTo>
                    <a:pt x="1358" y="1501"/>
                    <a:pt x="1406" y="1477"/>
                    <a:pt x="1406" y="1454"/>
                  </a:cubicBezTo>
                  <a:cubicBezTo>
                    <a:pt x="1454" y="1382"/>
                    <a:pt x="1454" y="1263"/>
                    <a:pt x="1358" y="1216"/>
                  </a:cubicBezTo>
                  <a:cubicBezTo>
                    <a:pt x="1336" y="1182"/>
                    <a:pt x="1299" y="1165"/>
                    <a:pt x="1258" y="1165"/>
                  </a:cubicBezTo>
                  <a:cubicBezTo>
                    <a:pt x="1210" y="1165"/>
                    <a:pt x="1158" y="1188"/>
                    <a:pt x="1120" y="1239"/>
                  </a:cubicBezTo>
                  <a:lnTo>
                    <a:pt x="1096" y="1263"/>
                  </a:lnTo>
                  <a:cubicBezTo>
                    <a:pt x="1025" y="1335"/>
                    <a:pt x="953" y="1358"/>
                    <a:pt x="834" y="1358"/>
                  </a:cubicBezTo>
                  <a:cubicBezTo>
                    <a:pt x="572" y="1358"/>
                    <a:pt x="310" y="1120"/>
                    <a:pt x="310" y="858"/>
                  </a:cubicBezTo>
                  <a:cubicBezTo>
                    <a:pt x="310" y="596"/>
                    <a:pt x="596" y="358"/>
                    <a:pt x="858" y="358"/>
                  </a:cubicBezTo>
                  <a:cubicBezTo>
                    <a:pt x="953" y="358"/>
                    <a:pt x="1073" y="382"/>
                    <a:pt x="1168" y="430"/>
                  </a:cubicBezTo>
                  <a:cubicBezTo>
                    <a:pt x="1196" y="458"/>
                    <a:pt x="1228" y="471"/>
                    <a:pt x="1260" y="471"/>
                  </a:cubicBezTo>
                  <a:cubicBezTo>
                    <a:pt x="1311" y="471"/>
                    <a:pt x="1363" y="440"/>
                    <a:pt x="1406" y="382"/>
                  </a:cubicBezTo>
                  <a:cubicBezTo>
                    <a:pt x="1454" y="287"/>
                    <a:pt x="1430" y="191"/>
                    <a:pt x="1334" y="144"/>
                  </a:cubicBezTo>
                  <a:cubicBezTo>
                    <a:pt x="1192" y="49"/>
                    <a:pt x="1049" y="1"/>
                    <a:pt x="858"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grpSp>
        <p:nvGrpSpPr>
          <p:cNvPr id="14036" name="Google Shape;14036;p27"/>
          <p:cNvGrpSpPr/>
          <p:nvPr/>
        </p:nvGrpSpPr>
        <p:grpSpPr>
          <a:xfrm>
            <a:off x="2374938" y="3055813"/>
            <a:ext cx="490877" cy="473736"/>
            <a:chOff x="2684388" y="2369483"/>
            <a:chExt cx="307850" cy="297100"/>
          </a:xfrm>
        </p:grpSpPr>
        <p:sp>
          <p:nvSpPr>
            <p:cNvPr id="14037" name="Google Shape;14037;p27"/>
            <p:cNvSpPr/>
            <p:nvPr/>
          </p:nvSpPr>
          <p:spPr>
            <a:xfrm>
              <a:off x="2792763" y="2506408"/>
              <a:ext cx="88725" cy="8950"/>
            </a:xfrm>
            <a:custGeom>
              <a:avLst/>
              <a:gdLst/>
              <a:ahLst/>
              <a:cxnLst/>
              <a:rect l="l" t="t" r="r" b="b"/>
              <a:pathLst>
                <a:path w="3549" h="358" extrusionOk="0">
                  <a:moveTo>
                    <a:pt x="191" y="0"/>
                  </a:moveTo>
                  <a:cubicBezTo>
                    <a:pt x="95" y="0"/>
                    <a:pt x="24" y="72"/>
                    <a:pt x="0" y="143"/>
                  </a:cubicBezTo>
                  <a:cubicBezTo>
                    <a:pt x="0" y="262"/>
                    <a:pt x="95" y="358"/>
                    <a:pt x="191" y="358"/>
                  </a:cubicBezTo>
                  <a:lnTo>
                    <a:pt x="3334" y="358"/>
                  </a:lnTo>
                  <a:cubicBezTo>
                    <a:pt x="3429" y="358"/>
                    <a:pt x="3477" y="310"/>
                    <a:pt x="3525" y="215"/>
                  </a:cubicBezTo>
                  <a:cubicBezTo>
                    <a:pt x="3549" y="96"/>
                    <a:pt x="3453" y="0"/>
                    <a:pt x="3334"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38" name="Google Shape;14038;p27"/>
            <p:cNvSpPr/>
            <p:nvPr/>
          </p:nvSpPr>
          <p:spPr>
            <a:xfrm>
              <a:off x="2792763" y="2529033"/>
              <a:ext cx="88725" cy="8950"/>
            </a:xfrm>
            <a:custGeom>
              <a:avLst/>
              <a:gdLst/>
              <a:ahLst/>
              <a:cxnLst/>
              <a:rect l="l" t="t" r="r" b="b"/>
              <a:pathLst>
                <a:path w="3549" h="358" extrusionOk="0">
                  <a:moveTo>
                    <a:pt x="191" y="0"/>
                  </a:moveTo>
                  <a:cubicBezTo>
                    <a:pt x="95" y="0"/>
                    <a:pt x="24" y="48"/>
                    <a:pt x="0" y="143"/>
                  </a:cubicBezTo>
                  <a:cubicBezTo>
                    <a:pt x="0" y="262"/>
                    <a:pt x="95" y="357"/>
                    <a:pt x="191" y="357"/>
                  </a:cubicBezTo>
                  <a:lnTo>
                    <a:pt x="3334" y="357"/>
                  </a:lnTo>
                  <a:cubicBezTo>
                    <a:pt x="3429" y="357"/>
                    <a:pt x="3477" y="286"/>
                    <a:pt x="3525" y="191"/>
                  </a:cubicBezTo>
                  <a:cubicBezTo>
                    <a:pt x="3549" y="72"/>
                    <a:pt x="3453" y="0"/>
                    <a:pt x="3334"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39" name="Google Shape;14039;p27"/>
            <p:cNvSpPr/>
            <p:nvPr/>
          </p:nvSpPr>
          <p:spPr>
            <a:xfrm>
              <a:off x="2812413" y="2551058"/>
              <a:ext cx="48825" cy="8950"/>
            </a:xfrm>
            <a:custGeom>
              <a:avLst/>
              <a:gdLst/>
              <a:ahLst/>
              <a:cxnLst/>
              <a:rect l="l" t="t" r="r" b="b"/>
              <a:pathLst>
                <a:path w="1953" h="358" extrusionOk="0">
                  <a:moveTo>
                    <a:pt x="191" y="0"/>
                  </a:moveTo>
                  <a:cubicBezTo>
                    <a:pt x="95" y="0"/>
                    <a:pt x="48" y="72"/>
                    <a:pt x="24" y="143"/>
                  </a:cubicBezTo>
                  <a:cubicBezTo>
                    <a:pt x="0" y="262"/>
                    <a:pt x="71" y="358"/>
                    <a:pt x="191" y="358"/>
                  </a:cubicBezTo>
                  <a:lnTo>
                    <a:pt x="1786" y="358"/>
                  </a:lnTo>
                  <a:cubicBezTo>
                    <a:pt x="1858" y="358"/>
                    <a:pt x="1929" y="310"/>
                    <a:pt x="1953" y="215"/>
                  </a:cubicBezTo>
                  <a:cubicBezTo>
                    <a:pt x="1953" y="96"/>
                    <a:pt x="1858" y="0"/>
                    <a:pt x="1786"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40" name="Google Shape;14040;p27"/>
            <p:cNvSpPr/>
            <p:nvPr/>
          </p:nvSpPr>
          <p:spPr>
            <a:xfrm>
              <a:off x="2684388" y="2369483"/>
              <a:ext cx="307850" cy="297100"/>
            </a:xfrm>
            <a:custGeom>
              <a:avLst/>
              <a:gdLst/>
              <a:ahLst/>
              <a:cxnLst/>
              <a:rect l="l" t="t" r="r" b="b"/>
              <a:pathLst>
                <a:path w="12314" h="11884" extrusionOk="0">
                  <a:moveTo>
                    <a:pt x="6336" y="1143"/>
                  </a:moveTo>
                  <a:cubicBezTo>
                    <a:pt x="7669" y="1143"/>
                    <a:pt x="8931" y="1643"/>
                    <a:pt x="9908" y="2524"/>
                  </a:cubicBezTo>
                  <a:lnTo>
                    <a:pt x="9074" y="3358"/>
                  </a:lnTo>
                  <a:cubicBezTo>
                    <a:pt x="8267" y="2643"/>
                    <a:pt x="7258" y="2285"/>
                    <a:pt x="6243" y="2285"/>
                  </a:cubicBezTo>
                  <a:cubicBezTo>
                    <a:pt x="6211" y="2285"/>
                    <a:pt x="6178" y="2285"/>
                    <a:pt x="6145" y="2286"/>
                  </a:cubicBezTo>
                  <a:lnTo>
                    <a:pt x="6145" y="1143"/>
                  </a:lnTo>
                  <a:close/>
                  <a:moveTo>
                    <a:pt x="5764" y="357"/>
                  </a:moveTo>
                  <a:lnTo>
                    <a:pt x="5764" y="2715"/>
                  </a:lnTo>
                  <a:cubicBezTo>
                    <a:pt x="4954" y="2739"/>
                    <a:pt x="4216" y="3096"/>
                    <a:pt x="3621" y="3667"/>
                  </a:cubicBezTo>
                  <a:cubicBezTo>
                    <a:pt x="3049" y="4239"/>
                    <a:pt x="2692" y="4977"/>
                    <a:pt x="2668" y="5787"/>
                  </a:cubicBezTo>
                  <a:lnTo>
                    <a:pt x="358" y="5787"/>
                  </a:lnTo>
                  <a:cubicBezTo>
                    <a:pt x="406" y="4358"/>
                    <a:pt x="977" y="3001"/>
                    <a:pt x="1978" y="2000"/>
                  </a:cubicBezTo>
                  <a:cubicBezTo>
                    <a:pt x="3002" y="976"/>
                    <a:pt x="4335" y="381"/>
                    <a:pt x="5764" y="357"/>
                  </a:cubicBezTo>
                  <a:close/>
                  <a:moveTo>
                    <a:pt x="6359" y="2643"/>
                  </a:moveTo>
                  <a:cubicBezTo>
                    <a:pt x="7312" y="2643"/>
                    <a:pt x="8265" y="3001"/>
                    <a:pt x="8979" y="3715"/>
                  </a:cubicBezTo>
                  <a:cubicBezTo>
                    <a:pt x="10408" y="5144"/>
                    <a:pt x="10408" y="7502"/>
                    <a:pt x="8979" y="8954"/>
                  </a:cubicBezTo>
                  <a:cubicBezTo>
                    <a:pt x="8265" y="9669"/>
                    <a:pt x="7318" y="10026"/>
                    <a:pt x="6368" y="10026"/>
                  </a:cubicBezTo>
                  <a:cubicBezTo>
                    <a:pt x="5419" y="10026"/>
                    <a:pt x="4466" y="9669"/>
                    <a:pt x="3740" y="8954"/>
                  </a:cubicBezTo>
                  <a:cubicBezTo>
                    <a:pt x="2930" y="8168"/>
                    <a:pt x="2573" y="7144"/>
                    <a:pt x="2644" y="6144"/>
                  </a:cubicBezTo>
                  <a:lnTo>
                    <a:pt x="2811" y="6144"/>
                  </a:lnTo>
                  <a:cubicBezTo>
                    <a:pt x="2930" y="6144"/>
                    <a:pt x="3049" y="6025"/>
                    <a:pt x="3049" y="5882"/>
                  </a:cubicBezTo>
                  <a:cubicBezTo>
                    <a:pt x="3097" y="4358"/>
                    <a:pt x="4335" y="3096"/>
                    <a:pt x="5907" y="3072"/>
                  </a:cubicBezTo>
                  <a:cubicBezTo>
                    <a:pt x="6074" y="3072"/>
                    <a:pt x="6145" y="2953"/>
                    <a:pt x="6145" y="2834"/>
                  </a:cubicBezTo>
                  <a:lnTo>
                    <a:pt x="6145" y="2643"/>
                  </a:lnTo>
                  <a:close/>
                  <a:moveTo>
                    <a:pt x="5883" y="0"/>
                  </a:moveTo>
                  <a:cubicBezTo>
                    <a:pt x="4335" y="24"/>
                    <a:pt x="2859" y="619"/>
                    <a:pt x="1739" y="1738"/>
                  </a:cubicBezTo>
                  <a:cubicBezTo>
                    <a:pt x="644" y="2834"/>
                    <a:pt x="25" y="4287"/>
                    <a:pt x="1" y="5858"/>
                  </a:cubicBezTo>
                  <a:cubicBezTo>
                    <a:pt x="1" y="5954"/>
                    <a:pt x="49" y="6049"/>
                    <a:pt x="144" y="6096"/>
                  </a:cubicBezTo>
                  <a:lnTo>
                    <a:pt x="739" y="6096"/>
                  </a:lnTo>
                  <a:cubicBezTo>
                    <a:pt x="715" y="6930"/>
                    <a:pt x="858" y="7740"/>
                    <a:pt x="1192" y="8526"/>
                  </a:cubicBezTo>
                  <a:cubicBezTo>
                    <a:pt x="1215" y="8573"/>
                    <a:pt x="1263" y="8645"/>
                    <a:pt x="1335" y="8645"/>
                  </a:cubicBezTo>
                  <a:lnTo>
                    <a:pt x="1382" y="8645"/>
                  </a:lnTo>
                  <a:cubicBezTo>
                    <a:pt x="1477" y="8597"/>
                    <a:pt x="1501" y="8478"/>
                    <a:pt x="1477" y="8406"/>
                  </a:cubicBezTo>
                  <a:cubicBezTo>
                    <a:pt x="1144" y="7692"/>
                    <a:pt x="1025" y="6906"/>
                    <a:pt x="1073" y="6096"/>
                  </a:cubicBezTo>
                  <a:lnTo>
                    <a:pt x="2263" y="6096"/>
                  </a:lnTo>
                  <a:cubicBezTo>
                    <a:pt x="2192" y="7144"/>
                    <a:pt x="2549" y="8216"/>
                    <a:pt x="3335" y="9049"/>
                  </a:cubicBezTo>
                  <a:lnTo>
                    <a:pt x="2501" y="9883"/>
                  </a:lnTo>
                  <a:cubicBezTo>
                    <a:pt x="2239" y="9645"/>
                    <a:pt x="2049" y="9383"/>
                    <a:pt x="1906" y="9073"/>
                  </a:cubicBezTo>
                  <a:cubicBezTo>
                    <a:pt x="1873" y="9019"/>
                    <a:pt x="1816" y="8989"/>
                    <a:pt x="1756" y="8989"/>
                  </a:cubicBezTo>
                  <a:cubicBezTo>
                    <a:pt x="1685" y="8989"/>
                    <a:pt x="1611" y="9031"/>
                    <a:pt x="1573" y="9121"/>
                  </a:cubicBezTo>
                  <a:cubicBezTo>
                    <a:pt x="1549" y="9145"/>
                    <a:pt x="1573" y="9192"/>
                    <a:pt x="1573" y="9240"/>
                  </a:cubicBezTo>
                  <a:cubicBezTo>
                    <a:pt x="1811" y="9597"/>
                    <a:pt x="2049" y="9907"/>
                    <a:pt x="2382" y="10240"/>
                  </a:cubicBezTo>
                  <a:cubicBezTo>
                    <a:pt x="3406" y="11288"/>
                    <a:pt x="4811" y="11883"/>
                    <a:pt x="6288" y="11883"/>
                  </a:cubicBezTo>
                  <a:cubicBezTo>
                    <a:pt x="7788" y="11883"/>
                    <a:pt x="9193" y="11312"/>
                    <a:pt x="10241" y="10240"/>
                  </a:cubicBezTo>
                  <a:cubicBezTo>
                    <a:pt x="11837" y="8692"/>
                    <a:pt x="12313" y="6311"/>
                    <a:pt x="11480" y="4263"/>
                  </a:cubicBezTo>
                  <a:cubicBezTo>
                    <a:pt x="11461" y="4190"/>
                    <a:pt x="11388" y="4159"/>
                    <a:pt x="11311" y="4159"/>
                  </a:cubicBezTo>
                  <a:cubicBezTo>
                    <a:pt x="11288" y="4159"/>
                    <a:pt x="11264" y="4162"/>
                    <a:pt x="11241" y="4168"/>
                  </a:cubicBezTo>
                  <a:cubicBezTo>
                    <a:pt x="11146" y="4191"/>
                    <a:pt x="11122" y="4310"/>
                    <a:pt x="11146" y="4406"/>
                  </a:cubicBezTo>
                  <a:cubicBezTo>
                    <a:pt x="11932" y="6335"/>
                    <a:pt x="11480" y="8549"/>
                    <a:pt x="9979" y="10026"/>
                  </a:cubicBezTo>
                  <a:cubicBezTo>
                    <a:pt x="9003" y="11026"/>
                    <a:pt x="7693" y="11550"/>
                    <a:pt x="6288" y="11550"/>
                  </a:cubicBezTo>
                  <a:cubicBezTo>
                    <a:pt x="4954" y="11550"/>
                    <a:pt x="3716" y="11050"/>
                    <a:pt x="2716" y="10145"/>
                  </a:cubicBezTo>
                  <a:lnTo>
                    <a:pt x="3573" y="9311"/>
                  </a:lnTo>
                  <a:cubicBezTo>
                    <a:pt x="4335" y="10026"/>
                    <a:pt x="5312" y="10383"/>
                    <a:pt x="6288" y="10383"/>
                  </a:cubicBezTo>
                  <a:cubicBezTo>
                    <a:pt x="7336" y="10383"/>
                    <a:pt x="8384" y="10002"/>
                    <a:pt x="9146" y="9192"/>
                  </a:cubicBezTo>
                  <a:cubicBezTo>
                    <a:pt x="10694" y="7644"/>
                    <a:pt x="10741" y="5192"/>
                    <a:pt x="9265" y="3596"/>
                  </a:cubicBezTo>
                  <a:lnTo>
                    <a:pt x="10098" y="2762"/>
                  </a:lnTo>
                  <a:cubicBezTo>
                    <a:pt x="10384" y="3048"/>
                    <a:pt x="10622" y="3358"/>
                    <a:pt x="10789" y="3691"/>
                  </a:cubicBezTo>
                  <a:cubicBezTo>
                    <a:pt x="10823" y="3748"/>
                    <a:pt x="10879" y="3778"/>
                    <a:pt x="10938" y="3778"/>
                  </a:cubicBezTo>
                  <a:cubicBezTo>
                    <a:pt x="11003" y="3778"/>
                    <a:pt x="11072" y="3742"/>
                    <a:pt x="11122" y="3667"/>
                  </a:cubicBezTo>
                  <a:cubicBezTo>
                    <a:pt x="11146" y="3644"/>
                    <a:pt x="11122" y="3572"/>
                    <a:pt x="11122" y="3548"/>
                  </a:cubicBezTo>
                  <a:cubicBezTo>
                    <a:pt x="10884" y="3120"/>
                    <a:pt x="10575" y="2739"/>
                    <a:pt x="10265" y="2405"/>
                  </a:cubicBezTo>
                  <a:cubicBezTo>
                    <a:pt x="9217" y="1381"/>
                    <a:pt x="7812" y="786"/>
                    <a:pt x="6336" y="786"/>
                  </a:cubicBezTo>
                  <a:lnTo>
                    <a:pt x="6121" y="786"/>
                  </a:lnTo>
                  <a:lnTo>
                    <a:pt x="6121" y="238"/>
                  </a:lnTo>
                  <a:lnTo>
                    <a:pt x="6121" y="191"/>
                  </a:lnTo>
                  <a:cubicBezTo>
                    <a:pt x="6097" y="71"/>
                    <a:pt x="5978" y="0"/>
                    <a:pt x="5883"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sp>
        <p:nvSpPr>
          <p:cNvPr id="14041" name="Google Shape;14041;p27"/>
          <p:cNvSpPr/>
          <p:nvPr/>
        </p:nvSpPr>
        <p:spPr>
          <a:xfrm>
            <a:off x="1390418" y="3056569"/>
            <a:ext cx="474692" cy="473895"/>
          </a:xfrm>
          <a:custGeom>
            <a:avLst/>
            <a:gdLst/>
            <a:ahLst/>
            <a:cxnLst/>
            <a:rect l="l" t="t" r="r" b="b"/>
            <a:pathLst>
              <a:path w="11908" h="11888" extrusionOk="0">
                <a:moveTo>
                  <a:pt x="2263" y="6315"/>
                </a:moveTo>
                <a:lnTo>
                  <a:pt x="2263" y="10696"/>
                </a:lnTo>
                <a:lnTo>
                  <a:pt x="1763" y="10696"/>
                </a:lnTo>
                <a:lnTo>
                  <a:pt x="1763" y="6315"/>
                </a:lnTo>
                <a:close/>
                <a:moveTo>
                  <a:pt x="3120" y="5076"/>
                </a:moveTo>
                <a:lnTo>
                  <a:pt x="3120" y="10696"/>
                </a:lnTo>
                <a:lnTo>
                  <a:pt x="2620" y="10696"/>
                </a:lnTo>
                <a:lnTo>
                  <a:pt x="2620" y="5076"/>
                </a:lnTo>
                <a:close/>
                <a:moveTo>
                  <a:pt x="6526" y="7577"/>
                </a:moveTo>
                <a:lnTo>
                  <a:pt x="6526" y="10696"/>
                </a:lnTo>
                <a:lnTo>
                  <a:pt x="6026" y="10696"/>
                </a:lnTo>
                <a:lnTo>
                  <a:pt x="6026" y="7577"/>
                </a:lnTo>
                <a:close/>
                <a:moveTo>
                  <a:pt x="7383" y="6172"/>
                </a:moveTo>
                <a:lnTo>
                  <a:pt x="7383" y="10696"/>
                </a:lnTo>
                <a:lnTo>
                  <a:pt x="6883" y="10696"/>
                </a:lnTo>
                <a:lnTo>
                  <a:pt x="6883" y="6172"/>
                </a:lnTo>
                <a:close/>
                <a:moveTo>
                  <a:pt x="9050" y="8815"/>
                </a:moveTo>
                <a:lnTo>
                  <a:pt x="9050" y="10696"/>
                </a:lnTo>
                <a:lnTo>
                  <a:pt x="8550" y="10696"/>
                </a:lnTo>
                <a:lnTo>
                  <a:pt x="8550" y="8815"/>
                </a:lnTo>
                <a:close/>
                <a:moveTo>
                  <a:pt x="5668" y="3814"/>
                </a:moveTo>
                <a:lnTo>
                  <a:pt x="5668" y="10720"/>
                </a:lnTo>
                <a:lnTo>
                  <a:pt x="5145" y="10720"/>
                </a:lnTo>
                <a:lnTo>
                  <a:pt x="5145" y="3814"/>
                </a:lnTo>
                <a:close/>
                <a:moveTo>
                  <a:pt x="9907" y="2576"/>
                </a:moveTo>
                <a:lnTo>
                  <a:pt x="9907" y="10720"/>
                </a:lnTo>
                <a:lnTo>
                  <a:pt x="9407" y="10720"/>
                </a:lnTo>
                <a:lnTo>
                  <a:pt x="9407" y="2576"/>
                </a:lnTo>
                <a:close/>
                <a:moveTo>
                  <a:pt x="11503" y="11054"/>
                </a:moveTo>
                <a:lnTo>
                  <a:pt x="11503" y="11530"/>
                </a:lnTo>
                <a:lnTo>
                  <a:pt x="310" y="11530"/>
                </a:lnTo>
                <a:lnTo>
                  <a:pt x="310" y="11054"/>
                </a:lnTo>
                <a:close/>
                <a:moveTo>
                  <a:pt x="916" y="0"/>
                </a:moveTo>
                <a:cubicBezTo>
                  <a:pt x="811" y="0"/>
                  <a:pt x="715" y="88"/>
                  <a:pt x="715" y="194"/>
                </a:cubicBezTo>
                <a:lnTo>
                  <a:pt x="715" y="980"/>
                </a:lnTo>
                <a:lnTo>
                  <a:pt x="477" y="980"/>
                </a:lnTo>
                <a:cubicBezTo>
                  <a:pt x="382" y="980"/>
                  <a:pt x="334" y="1052"/>
                  <a:pt x="286" y="1099"/>
                </a:cubicBezTo>
                <a:cubicBezTo>
                  <a:pt x="263" y="1242"/>
                  <a:pt x="358" y="1361"/>
                  <a:pt x="477" y="1361"/>
                </a:cubicBezTo>
                <a:lnTo>
                  <a:pt x="715" y="1361"/>
                </a:lnTo>
                <a:lnTo>
                  <a:pt x="715" y="2242"/>
                </a:lnTo>
                <a:lnTo>
                  <a:pt x="501" y="2242"/>
                </a:lnTo>
                <a:cubicBezTo>
                  <a:pt x="405" y="2242"/>
                  <a:pt x="334" y="2290"/>
                  <a:pt x="334" y="2385"/>
                </a:cubicBezTo>
                <a:cubicBezTo>
                  <a:pt x="334" y="2504"/>
                  <a:pt x="382" y="2600"/>
                  <a:pt x="501" y="2600"/>
                </a:cubicBezTo>
                <a:lnTo>
                  <a:pt x="715" y="2600"/>
                </a:lnTo>
                <a:lnTo>
                  <a:pt x="715" y="3481"/>
                </a:lnTo>
                <a:lnTo>
                  <a:pt x="501" y="3481"/>
                </a:lnTo>
                <a:cubicBezTo>
                  <a:pt x="405" y="3481"/>
                  <a:pt x="334" y="3552"/>
                  <a:pt x="334" y="3647"/>
                </a:cubicBezTo>
                <a:cubicBezTo>
                  <a:pt x="334" y="3766"/>
                  <a:pt x="382" y="3838"/>
                  <a:pt x="501" y="3838"/>
                </a:cubicBezTo>
                <a:lnTo>
                  <a:pt x="715" y="3838"/>
                </a:lnTo>
                <a:lnTo>
                  <a:pt x="715" y="4743"/>
                </a:lnTo>
                <a:lnTo>
                  <a:pt x="501" y="4743"/>
                </a:lnTo>
                <a:cubicBezTo>
                  <a:pt x="405" y="4743"/>
                  <a:pt x="334" y="4791"/>
                  <a:pt x="334" y="4886"/>
                </a:cubicBezTo>
                <a:cubicBezTo>
                  <a:pt x="334" y="5005"/>
                  <a:pt x="382" y="5100"/>
                  <a:pt x="501" y="5100"/>
                </a:cubicBezTo>
                <a:lnTo>
                  <a:pt x="715" y="5100"/>
                </a:lnTo>
                <a:lnTo>
                  <a:pt x="715" y="5981"/>
                </a:lnTo>
                <a:lnTo>
                  <a:pt x="501" y="5981"/>
                </a:lnTo>
                <a:cubicBezTo>
                  <a:pt x="405" y="5981"/>
                  <a:pt x="334" y="6053"/>
                  <a:pt x="334" y="6148"/>
                </a:cubicBezTo>
                <a:cubicBezTo>
                  <a:pt x="334" y="6267"/>
                  <a:pt x="382" y="6338"/>
                  <a:pt x="501" y="6338"/>
                </a:cubicBezTo>
                <a:lnTo>
                  <a:pt x="715" y="6338"/>
                </a:lnTo>
                <a:lnTo>
                  <a:pt x="715" y="7243"/>
                </a:lnTo>
                <a:lnTo>
                  <a:pt x="501" y="7243"/>
                </a:lnTo>
                <a:cubicBezTo>
                  <a:pt x="405" y="7243"/>
                  <a:pt x="334" y="7291"/>
                  <a:pt x="334" y="7386"/>
                </a:cubicBezTo>
                <a:cubicBezTo>
                  <a:pt x="334" y="7505"/>
                  <a:pt x="382" y="7601"/>
                  <a:pt x="501" y="7601"/>
                </a:cubicBezTo>
                <a:lnTo>
                  <a:pt x="715" y="7601"/>
                </a:lnTo>
                <a:lnTo>
                  <a:pt x="715" y="8482"/>
                </a:lnTo>
                <a:lnTo>
                  <a:pt x="501" y="8482"/>
                </a:lnTo>
                <a:cubicBezTo>
                  <a:pt x="405" y="8482"/>
                  <a:pt x="334" y="8553"/>
                  <a:pt x="334" y="8648"/>
                </a:cubicBezTo>
                <a:cubicBezTo>
                  <a:pt x="334" y="8768"/>
                  <a:pt x="382" y="8839"/>
                  <a:pt x="501" y="8839"/>
                </a:cubicBezTo>
                <a:lnTo>
                  <a:pt x="715" y="8839"/>
                </a:lnTo>
                <a:lnTo>
                  <a:pt x="715" y="9744"/>
                </a:lnTo>
                <a:lnTo>
                  <a:pt x="501" y="9744"/>
                </a:lnTo>
                <a:cubicBezTo>
                  <a:pt x="405" y="9744"/>
                  <a:pt x="334" y="9792"/>
                  <a:pt x="334" y="9887"/>
                </a:cubicBezTo>
                <a:cubicBezTo>
                  <a:pt x="334" y="10006"/>
                  <a:pt x="382" y="10101"/>
                  <a:pt x="501" y="10101"/>
                </a:cubicBezTo>
                <a:lnTo>
                  <a:pt x="715" y="10101"/>
                </a:lnTo>
                <a:lnTo>
                  <a:pt x="715" y="10720"/>
                </a:lnTo>
                <a:lnTo>
                  <a:pt x="286" y="10720"/>
                </a:lnTo>
                <a:cubicBezTo>
                  <a:pt x="143" y="10720"/>
                  <a:pt x="1" y="10839"/>
                  <a:pt x="1" y="11030"/>
                </a:cubicBezTo>
                <a:lnTo>
                  <a:pt x="1" y="11578"/>
                </a:lnTo>
                <a:cubicBezTo>
                  <a:pt x="1" y="11744"/>
                  <a:pt x="120" y="11887"/>
                  <a:pt x="286" y="11887"/>
                </a:cubicBezTo>
                <a:lnTo>
                  <a:pt x="11598" y="11887"/>
                </a:lnTo>
                <a:cubicBezTo>
                  <a:pt x="11765" y="11887"/>
                  <a:pt x="11908" y="11768"/>
                  <a:pt x="11908" y="11578"/>
                </a:cubicBezTo>
                <a:lnTo>
                  <a:pt x="11908" y="10982"/>
                </a:lnTo>
                <a:cubicBezTo>
                  <a:pt x="11860" y="10839"/>
                  <a:pt x="11741" y="10696"/>
                  <a:pt x="11551" y="10696"/>
                </a:cubicBezTo>
                <a:lnTo>
                  <a:pt x="11146" y="10696"/>
                </a:lnTo>
                <a:lnTo>
                  <a:pt x="11146" y="9887"/>
                </a:lnTo>
                <a:cubicBezTo>
                  <a:pt x="11146" y="9815"/>
                  <a:pt x="11074" y="9720"/>
                  <a:pt x="10979" y="9720"/>
                </a:cubicBezTo>
                <a:cubicBezTo>
                  <a:pt x="10860" y="9720"/>
                  <a:pt x="10789" y="9768"/>
                  <a:pt x="10789" y="9887"/>
                </a:cubicBezTo>
                <a:lnTo>
                  <a:pt x="10789" y="10720"/>
                </a:lnTo>
                <a:lnTo>
                  <a:pt x="10265" y="10720"/>
                </a:lnTo>
                <a:lnTo>
                  <a:pt x="10265" y="5100"/>
                </a:lnTo>
                <a:lnTo>
                  <a:pt x="10789" y="5100"/>
                </a:lnTo>
                <a:lnTo>
                  <a:pt x="10789" y="9101"/>
                </a:lnTo>
                <a:cubicBezTo>
                  <a:pt x="10789" y="9172"/>
                  <a:pt x="10836" y="9268"/>
                  <a:pt x="10931" y="9268"/>
                </a:cubicBezTo>
                <a:cubicBezTo>
                  <a:pt x="11051" y="9268"/>
                  <a:pt x="11146" y="9220"/>
                  <a:pt x="11146" y="9101"/>
                </a:cubicBezTo>
                <a:lnTo>
                  <a:pt x="11146" y="4981"/>
                </a:lnTo>
                <a:cubicBezTo>
                  <a:pt x="11146" y="4838"/>
                  <a:pt x="11027" y="4743"/>
                  <a:pt x="10908" y="4743"/>
                </a:cubicBezTo>
                <a:lnTo>
                  <a:pt x="10265" y="4743"/>
                </a:lnTo>
                <a:lnTo>
                  <a:pt x="10265" y="2481"/>
                </a:lnTo>
                <a:cubicBezTo>
                  <a:pt x="10265" y="2338"/>
                  <a:pt x="10146" y="2242"/>
                  <a:pt x="10027" y="2242"/>
                </a:cubicBezTo>
                <a:lnTo>
                  <a:pt x="9312" y="2242"/>
                </a:lnTo>
                <a:cubicBezTo>
                  <a:pt x="9169" y="2242"/>
                  <a:pt x="9074" y="2361"/>
                  <a:pt x="9074" y="2481"/>
                </a:cubicBezTo>
                <a:lnTo>
                  <a:pt x="9074" y="8506"/>
                </a:lnTo>
                <a:lnTo>
                  <a:pt x="8455" y="8506"/>
                </a:lnTo>
                <a:cubicBezTo>
                  <a:pt x="8312" y="8506"/>
                  <a:pt x="8217" y="8625"/>
                  <a:pt x="8217" y="8744"/>
                </a:cubicBezTo>
                <a:lnTo>
                  <a:pt x="8217" y="10720"/>
                </a:lnTo>
                <a:lnTo>
                  <a:pt x="7740" y="10720"/>
                </a:lnTo>
                <a:lnTo>
                  <a:pt x="7740" y="6076"/>
                </a:lnTo>
                <a:cubicBezTo>
                  <a:pt x="7740" y="5934"/>
                  <a:pt x="7621" y="5838"/>
                  <a:pt x="7502" y="5838"/>
                </a:cubicBezTo>
                <a:lnTo>
                  <a:pt x="6788" y="5838"/>
                </a:lnTo>
                <a:cubicBezTo>
                  <a:pt x="6645" y="5838"/>
                  <a:pt x="6550" y="5957"/>
                  <a:pt x="6550" y="6076"/>
                </a:cubicBezTo>
                <a:lnTo>
                  <a:pt x="6550" y="7243"/>
                </a:lnTo>
                <a:lnTo>
                  <a:pt x="6002" y="7243"/>
                </a:lnTo>
                <a:lnTo>
                  <a:pt x="6002" y="3743"/>
                </a:lnTo>
                <a:cubicBezTo>
                  <a:pt x="6002" y="3576"/>
                  <a:pt x="5883" y="3481"/>
                  <a:pt x="5764" y="3481"/>
                </a:cubicBezTo>
                <a:lnTo>
                  <a:pt x="5049" y="3481"/>
                </a:lnTo>
                <a:cubicBezTo>
                  <a:pt x="4906" y="3481"/>
                  <a:pt x="4811" y="3624"/>
                  <a:pt x="4811" y="3743"/>
                </a:cubicBezTo>
                <a:lnTo>
                  <a:pt x="4811" y="10720"/>
                </a:lnTo>
                <a:lnTo>
                  <a:pt x="4335" y="10720"/>
                </a:lnTo>
                <a:lnTo>
                  <a:pt x="4335" y="1242"/>
                </a:lnTo>
                <a:cubicBezTo>
                  <a:pt x="4335" y="1075"/>
                  <a:pt x="4216" y="980"/>
                  <a:pt x="4097" y="980"/>
                </a:cubicBezTo>
                <a:lnTo>
                  <a:pt x="3382" y="980"/>
                </a:lnTo>
                <a:cubicBezTo>
                  <a:pt x="3263" y="980"/>
                  <a:pt x="3144" y="1075"/>
                  <a:pt x="3144" y="1290"/>
                </a:cubicBezTo>
                <a:lnTo>
                  <a:pt x="3144" y="2504"/>
                </a:lnTo>
                <a:cubicBezTo>
                  <a:pt x="3144" y="2600"/>
                  <a:pt x="3216" y="2695"/>
                  <a:pt x="3311" y="2695"/>
                </a:cubicBezTo>
                <a:cubicBezTo>
                  <a:pt x="3430" y="2695"/>
                  <a:pt x="3501" y="2623"/>
                  <a:pt x="3501" y="2504"/>
                </a:cubicBezTo>
                <a:lnTo>
                  <a:pt x="3501" y="1314"/>
                </a:lnTo>
                <a:lnTo>
                  <a:pt x="4025" y="1314"/>
                </a:lnTo>
                <a:lnTo>
                  <a:pt x="4025" y="10720"/>
                </a:lnTo>
                <a:lnTo>
                  <a:pt x="3501" y="10720"/>
                </a:lnTo>
                <a:lnTo>
                  <a:pt x="3501" y="3314"/>
                </a:lnTo>
                <a:cubicBezTo>
                  <a:pt x="3501" y="3219"/>
                  <a:pt x="3454" y="3147"/>
                  <a:pt x="3358" y="3147"/>
                </a:cubicBezTo>
                <a:cubicBezTo>
                  <a:pt x="3239" y="3147"/>
                  <a:pt x="3144" y="3195"/>
                  <a:pt x="3144" y="3314"/>
                </a:cubicBezTo>
                <a:lnTo>
                  <a:pt x="3144" y="4743"/>
                </a:lnTo>
                <a:lnTo>
                  <a:pt x="2525" y="4743"/>
                </a:lnTo>
                <a:cubicBezTo>
                  <a:pt x="2382" y="4743"/>
                  <a:pt x="2287" y="4862"/>
                  <a:pt x="2287" y="4981"/>
                </a:cubicBezTo>
                <a:lnTo>
                  <a:pt x="2287" y="5981"/>
                </a:lnTo>
                <a:lnTo>
                  <a:pt x="1668" y="5981"/>
                </a:lnTo>
                <a:cubicBezTo>
                  <a:pt x="1525" y="5981"/>
                  <a:pt x="1429" y="6100"/>
                  <a:pt x="1429" y="6219"/>
                </a:cubicBezTo>
                <a:lnTo>
                  <a:pt x="1429" y="10720"/>
                </a:lnTo>
                <a:lnTo>
                  <a:pt x="1072" y="10720"/>
                </a:lnTo>
                <a:lnTo>
                  <a:pt x="1072" y="194"/>
                </a:lnTo>
                <a:cubicBezTo>
                  <a:pt x="1072" y="99"/>
                  <a:pt x="1001" y="51"/>
                  <a:pt x="953" y="4"/>
                </a:cubicBezTo>
                <a:cubicBezTo>
                  <a:pt x="941" y="1"/>
                  <a:pt x="928" y="0"/>
                  <a:pt x="916"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nvGrpSpPr>
          <p:cNvPr id="14042" name="Google Shape;14042;p27"/>
          <p:cNvGrpSpPr/>
          <p:nvPr/>
        </p:nvGrpSpPr>
        <p:grpSpPr>
          <a:xfrm>
            <a:off x="1388542" y="3781088"/>
            <a:ext cx="475689" cy="475649"/>
            <a:chOff x="2193213" y="2824333"/>
            <a:chExt cx="298325" cy="298300"/>
          </a:xfrm>
        </p:grpSpPr>
        <p:sp>
          <p:nvSpPr>
            <p:cNvPr id="14043" name="Google Shape;14043;p27"/>
            <p:cNvSpPr/>
            <p:nvPr/>
          </p:nvSpPr>
          <p:spPr>
            <a:xfrm>
              <a:off x="2193213" y="2913633"/>
              <a:ext cx="141725" cy="119100"/>
            </a:xfrm>
            <a:custGeom>
              <a:avLst/>
              <a:gdLst/>
              <a:ahLst/>
              <a:cxnLst/>
              <a:rect l="l" t="t" r="r" b="b"/>
              <a:pathLst>
                <a:path w="5669" h="4764" extrusionOk="0">
                  <a:moveTo>
                    <a:pt x="2406" y="310"/>
                  </a:moveTo>
                  <a:cubicBezTo>
                    <a:pt x="2930" y="310"/>
                    <a:pt x="3478" y="524"/>
                    <a:pt x="3859" y="905"/>
                  </a:cubicBezTo>
                  <a:lnTo>
                    <a:pt x="5312" y="2382"/>
                  </a:lnTo>
                  <a:lnTo>
                    <a:pt x="3859" y="3834"/>
                  </a:lnTo>
                  <a:cubicBezTo>
                    <a:pt x="3454" y="4215"/>
                    <a:pt x="2930" y="4430"/>
                    <a:pt x="2406" y="4430"/>
                  </a:cubicBezTo>
                  <a:cubicBezTo>
                    <a:pt x="1835" y="4430"/>
                    <a:pt x="1335" y="4192"/>
                    <a:pt x="954" y="3811"/>
                  </a:cubicBezTo>
                  <a:cubicBezTo>
                    <a:pt x="596" y="3430"/>
                    <a:pt x="382" y="2906"/>
                    <a:pt x="382" y="2382"/>
                  </a:cubicBezTo>
                  <a:cubicBezTo>
                    <a:pt x="382" y="1834"/>
                    <a:pt x="573" y="1334"/>
                    <a:pt x="954" y="953"/>
                  </a:cubicBezTo>
                  <a:cubicBezTo>
                    <a:pt x="1335" y="548"/>
                    <a:pt x="1835" y="310"/>
                    <a:pt x="2406" y="310"/>
                  </a:cubicBezTo>
                  <a:close/>
                  <a:moveTo>
                    <a:pt x="2382" y="0"/>
                  </a:moveTo>
                  <a:cubicBezTo>
                    <a:pt x="1716" y="0"/>
                    <a:pt x="1120" y="262"/>
                    <a:pt x="668" y="715"/>
                  </a:cubicBezTo>
                  <a:cubicBezTo>
                    <a:pt x="239" y="1143"/>
                    <a:pt x="1" y="1739"/>
                    <a:pt x="1" y="2382"/>
                  </a:cubicBezTo>
                  <a:cubicBezTo>
                    <a:pt x="1" y="3001"/>
                    <a:pt x="239" y="3596"/>
                    <a:pt x="668" y="4049"/>
                  </a:cubicBezTo>
                  <a:cubicBezTo>
                    <a:pt x="1120" y="4525"/>
                    <a:pt x="1716" y="4763"/>
                    <a:pt x="2382" y="4763"/>
                  </a:cubicBezTo>
                  <a:lnTo>
                    <a:pt x="2406" y="4763"/>
                  </a:lnTo>
                  <a:cubicBezTo>
                    <a:pt x="3025" y="4763"/>
                    <a:pt x="3645" y="4525"/>
                    <a:pt x="4097" y="4049"/>
                  </a:cubicBezTo>
                  <a:lnTo>
                    <a:pt x="5597" y="2572"/>
                  </a:lnTo>
                  <a:cubicBezTo>
                    <a:pt x="5645" y="2525"/>
                    <a:pt x="5669" y="2429"/>
                    <a:pt x="5669" y="2334"/>
                  </a:cubicBezTo>
                  <a:cubicBezTo>
                    <a:pt x="5669" y="2287"/>
                    <a:pt x="5645" y="2239"/>
                    <a:pt x="5597" y="2191"/>
                  </a:cubicBezTo>
                  <a:lnTo>
                    <a:pt x="4097" y="715"/>
                  </a:lnTo>
                  <a:cubicBezTo>
                    <a:pt x="3645" y="262"/>
                    <a:pt x="3049" y="0"/>
                    <a:pt x="2406"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44" name="Google Shape;14044;p27"/>
            <p:cNvSpPr/>
            <p:nvPr/>
          </p:nvSpPr>
          <p:spPr>
            <a:xfrm>
              <a:off x="2212863" y="2932083"/>
              <a:ext cx="82200" cy="82175"/>
            </a:xfrm>
            <a:custGeom>
              <a:avLst/>
              <a:gdLst/>
              <a:ahLst/>
              <a:cxnLst/>
              <a:rect l="l" t="t" r="r" b="b"/>
              <a:pathLst>
                <a:path w="3288" h="3287" extrusionOk="0">
                  <a:moveTo>
                    <a:pt x="1644" y="358"/>
                  </a:moveTo>
                  <a:cubicBezTo>
                    <a:pt x="2358" y="358"/>
                    <a:pt x="2930" y="929"/>
                    <a:pt x="2930" y="1644"/>
                  </a:cubicBezTo>
                  <a:cubicBezTo>
                    <a:pt x="2930" y="2358"/>
                    <a:pt x="2358" y="2930"/>
                    <a:pt x="1644" y="2930"/>
                  </a:cubicBezTo>
                  <a:cubicBezTo>
                    <a:pt x="930" y="2930"/>
                    <a:pt x="358" y="2358"/>
                    <a:pt x="358" y="1644"/>
                  </a:cubicBezTo>
                  <a:cubicBezTo>
                    <a:pt x="358" y="929"/>
                    <a:pt x="930" y="358"/>
                    <a:pt x="1644" y="358"/>
                  </a:cubicBezTo>
                  <a:close/>
                  <a:moveTo>
                    <a:pt x="1644" y="1"/>
                  </a:moveTo>
                  <a:cubicBezTo>
                    <a:pt x="763" y="1"/>
                    <a:pt x="1" y="739"/>
                    <a:pt x="1" y="1644"/>
                  </a:cubicBezTo>
                  <a:cubicBezTo>
                    <a:pt x="1" y="2525"/>
                    <a:pt x="763" y="3287"/>
                    <a:pt x="1644" y="3287"/>
                  </a:cubicBezTo>
                  <a:cubicBezTo>
                    <a:pt x="2549" y="3287"/>
                    <a:pt x="3287" y="2525"/>
                    <a:pt x="3287" y="1644"/>
                  </a:cubicBezTo>
                  <a:cubicBezTo>
                    <a:pt x="3287" y="739"/>
                    <a:pt x="2549" y="1"/>
                    <a:pt x="1644"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45" name="Google Shape;14045;p27"/>
            <p:cNvSpPr/>
            <p:nvPr/>
          </p:nvSpPr>
          <p:spPr>
            <a:xfrm>
              <a:off x="2279563" y="2980308"/>
              <a:ext cx="122650" cy="142325"/>
            </a:xfrm>
            <a:custGeom>
              <a:avLst/>
              <a:gdLst/>
              <a:ahLst/>
              <a:cxnLst/>
              <a:rect l="l" t="t" r="r" b="b"/>
              <a:pathLst>
                <a:path w="4906" h="5693" extrusionOk="0">
                  <a:moveTo>
                    <a:pt x="2501" y="1"/>
                  </a:moveTo>
                  <a:cubicBezTo>
                    <a:pt x="2405" y="1"/>
                    <a:pt x="2334" y="48"/>
                    <a:pt x="2286" y="96"/>
                  </a:cubicBezTo>
                  <a:lnTo>
                    <a:pt x="786" y="1596"/>
                  </a:lnTo>
                  <a:cubicBezTo>
                    <a:pt x="238" y="2144"/>
                    <a:pt x="0" y="2954"/>
                    <a:pt x="143" y="3763"/>
                  </a:cubicBezTo>
                  <a:cubicBezTo>
                    <a:pt x="167" y="3858"/>
                    <a:pt x="262" y="3906"/>
                    <a:pt x="357" y="3906"/>
                  </a:cubicBezTo>
                  <a:cubicBezTo>
                    <a:pt x="429" y="3882"/>
                    <a:pt x="500" y="3787"/>
                    <a:pt x="500" y="3692"/>
                  </a:cubicBezTo>
                  <a:cubicBezTo>
                    <a:pt x="357" y="3025"/>
                    <a:pt x="548" y="2334"/>
                    <a:pt x="1072" y="1858"/>
                  </a:cubicBezTo>
                  <a:lnTo>
                    <a:pt x="2524" y="405"/>
                  </a:lnTo>
                  <a:lnTo>
                    <a:pt x="3977" y="1858"/>
                  </a:lnTo>
                  <a:cubicBezTo>
                    <a:pt x="4358" y="2239"/>
                    <a:pt x="4572" y="2739"/>
                    <a:pt x="4572" y="3311"/>
                  </a:cubicBezTo>
                  <a:cubicBezTo>
                    <a:pt x="4572" y="3882"/>
                    <a:pt x="4334" y="4382"/>
                    <a:pt x="3953" y="4763"/>
                  </a:cubicBezTo>
                  <a:cubicBezTo>
                    <a:pt x="3572" y="5121"/>
                    <a:pt x="3048" y="5335"/>
                    <a:pt x="2524" y="5335"/>
                  </a:cubicBezTo>
                  <a:cubicBezTo>
                    <a:pt x="1977" y="5335"/>
                    <a:pt x="1477" y="5121"/>
                    <a:pt x="1096" y="4763"/>
                  </a:cubicBezTo>
                  <a:cubicBezTo>
                    <a:pt x="976" y="4644"/>
                    <a:pt x="881" y="4525"/>
                    <a:pt x="786" y="4406"/>
                  </a:cubicBezTo>
                  <a:cubicBezTo>
                    <a:pt x="755" y="4360"/>
                    <a:pt x="704" y="4323"/>
                    <a:pt x="645" y="4323"/>
                  </a:cubicBezTo>
                  <a:cubicBezTo>
                    <a:pt x="614" y="4323"/>
                    <a:pt x="581" y="4334"/>
                    <a:pt x="548" y="4359"/>
                  </a:cubicBezTo>
                  <a:cubicBezTo>
                    <a:pt x="476" y="4406"/>
                    <a:pt x="429" y="4501"/>
                    <a:pt x="500" y="4597"/>
                  </a:cubicBezTo>
                  <a:cubicBezTo>
                    <a:pt x="595" y="4740"/>
                    <a:pt x="715" y="4882"/>
                    <a:pt x="857" y="5002"/>
                  </a:cubicBezTo>
                  <a:cubicBezTo>
                    <a:pt x="1310" y="5454"/>
                    <a:pt x="1905" y="5692"/>
                    <a:pt x="2524" y="5692"/>
                  </a:cubicBezTo>
                  <a:cubicBezTo>
                    <a:pt x="3144" y="5692"/>
                    <a:pt x="3739" y="5454"/>
                    <a:pt x="4191" y="5002"/>
                  </a:cubicBezTo>
                  <a:cubicBezTo>
                    <a:pt x="4668" y="4573"/>
                    <a:pt x="4906" y="3978"/>
                    <a:pt x="4906" y="3311"/>
                  </a:cubicBezTo>
                  <a:cubicBezTo>
                    <a:pt x="4906" y="2668"/>
                    <a:pt x="4668" y="2072"/>
                    <a:pt x="4191" y="1620"/>
                  </a:cubicBezTo>
                  <a:lnTo>
                    <a:pt x="2691" y="96"/>
                  </a:lnTo>
                  <a:cubicBezTo>
                    <a:pt x="2643" y="48"/>
                    <a:pt x="2572" y="1"/>
                    <a:pt x="2501"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46" name="Google Shape;14046;p27"/>
            <p:cNvSpPr/>
            <p:nvPr/>
          </p:nvSpPr>
          <p:spPr>
            <a:xfrm>
              <a:off x="2300988" y="3020783"/>
              <a:ext cx="81575" cy="81600"/>
            </a:xfrm>
            <a:custGeom>
              <a:avLst/>
              <a:gdLst/>
              <a:ahLst/>
              <a:cxnLst/>
              <a:rect l="l" t="t" r="r" b="b"/>
              <a:pathLst>
                <a:path w="3263" h="3264" extrusionOk="0">
                  <a:moveTo>
                    <a:pt x="1644" y="334"/>
                  </a:moveTo>
                  <a:cubicBezTo>
                    <a:pt x="2358" y="334"/>
                    <a:pt x="2906" y="882"/>
                    <a:pt x="2906" y="1596"/>
                  </a:cubicBezTo>
                  <a:cubicBezTo>
                    <a:pt x="2906" y="2311"/>
                    <a:pt x="2358" y="2882"/>
                    <a:pt x="1644" y="2882"/>
                  </a:cubicBezTo>
                  <a:cubicBezTo>
                    <a:pt x="929" y="2882"/>
                    <a:pt x="358" y="2311"/>
                    <a:pt x="358" y="1596"/>
                  </a:cubicBezTo>
                  <a:cubicBezTo>
                    <a:pt x="358" y="882"/>
                    <a:pt x="953" y="334"/>
                    <a:pt x="1644" y="334"/>
                  </a:cubicBezTo>
                  <a:close/>
                  <a:moveTo>
                    <a:pt x="1644" y="1"/>
                  </a:moveTo>
                  <a:cubicBezTo>
                    <a:pt x="739" y="1"/>
                    <a:pt x="0" y="739"/>
                    <a:pt x="0" y="1644"/>
                  </a:cubicBezTo>
                  <a:cubicBezTo>
                    <a:pt x="0" y="2525"/>
                    <a:pt x="739" y="3263"/>
                    <a:pt x="1644" y="3263"/>
                  </a:cubicBezTo>
                  <a:cubicBezTo>
                    <a:pt x="2525" y="3263"/>
                    <a:pt x="3263" y="2525"/>
                    <a:pt x="3263" y="1644"/>
                  </a:cubicBezTo>
                  <a:cubicBezTo>
                    <a:pt x="3263" y="739"/>
                    <a:pt x="2525" y="1"/>
                    <a:pt x="1644"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47" name="Google Shape;14047;p27"/>
            <p:cNvSpPr/>
            <p:nvPr/>
          </p:nvSpPr>
          <p:spPr>
            <a:xfrm>
              <a:off x="2348613" y="2913633"/>
              <a:ext cx="142925" cy="119700"/>
            </a:xfrm>
            <a:custGeom>
              <a:avLst/>
              <a:gdLst/>
              <a:ahLst/>
              <a:cxnLst/>
              <a:rect l="l" t="t" r="r" b="b"/>
              <a:pathLst>
                <a:path w="5717" h="4788" extrusionOk="0">
                  <a:moveTo>
                    <a:pt x="3311" y="334"/>
                  </a:moveTo>
                  <a:cubicBezTo>
                    <a:pt x="3859" y="334"/>
                    <a:pt x="4359" y="572"/>
                    <a:pt x="4763" y="953"/>
                  </a:cubicBezTo>
                  <a:cubicBezTo>
                    <a:pt x="5121" y="1334"/>
                    <a:pt x="5335" y="1834"/>
                    <a:pt x="5335" y="2382"/>
                  </a:cubicBezTo>
                  <a:cubicBezTo>
                    <a:pt x="5335" y="2906"/>
                    <a:pt x="5144" y="3430"/>
                    <a:pt x="4763" y="3811"/>
                  </a:cubicBezTo>
                  <a:cubicBezTo>
                    <a:pt x="4359" y="4192"/>
                    <a:pt x="3859" y="4430"/>
                    <a:pt x="3311" y="4430"/>
                  </a:cubicBezTo>
                  <a:cubicBezTo>
                    <a:pt x="2739" y="4430"/>
                    <a:pt x="2239" y="4215"/>
                    <a:pt x="1834" y="3834"/>
                  </a:cubicBezTo>
                  <a:lnTo>
                    <a:pt x="382" y="2382"/>
                  </a:lnTo>
                  <a:lnTo>
                    <a:pt x="1834" y="929"/>
                  </a:lnTo>
                  <a:cubicBezTo>
                    <a:pt x="2239" y="524"/>
                    <a:pt x="2739" y="334"/>
                    <a:pt x="3311" y="334"/>
                  </a:cubicBezTo>
                  <a:close/>
                  <a:moveTo>
                    <a:pt x="3311" y="0"/>
                  </a:moveTo>
                  <a:cubicBezTo>
                    <a:pt x="2644" y="0"/>
                    <a:pt x="2049" y="238"/>
                    <a:pt x="1596" y="715"/>
                  </a:cubicBezTo>
                  <a:lnTo>
                    <a:pt x="120" y="2191"/>
                  </a:lnTo>
                  <a:cubicBezTo>
                    <a:pt x="96" y="2239"/>
                    <a:pt x="24" y="2287"/>
                    <a:pt x="24" y="2358"/>
                  </a:cubicBezTo>
                  <a:cubicBezTo>
                    <a:pt x="1" y="2429"/>
                    <a:pt x="48" y="2525"/>
                    <a:pt x="120" y="2596"/>
                  </a:cubicBezTo>
                  <a:lnTo>
                    <a:pt x="1596" y="4073"/>
                  </a:lnTo>
                  <a:cubicBezTo>
                    <a:pt x="2049" y="4525"/>
                    <a:pt x="2644" y="4787"/>
                    <a:pt x="3311" y="4787"/>
                  </a:cubicBezTo>
                  <a:lnTo>
                    <a:pt x="3335" y="4787"/>
                  </a:lnTo>
                  <a:cubicBezTo>
                    <a:pt x="3978" y="4787"/>
                    <a:pt x="4573" y="4525"/>
                    <a:pt x="5025" y="4073"/>
                  </a:cubicBezTo>
                  <a:cubicBezTo>
                    <a:pt x="5478" y="3620"/>
                    <a:pt x="5716" y="3025"/>
                    <a:pt x="5716" y="2406"/>
                  </a:cubicBezTo>
                  <a:cubicBezTo>
                    <a:pt x="5716" y="1786"/>
                    <a:pt x="5454" y="1167"/>
                    <a:pt x="5002" y="715"/>
                  </a:cubicBezTo>
                  <a:cubicBezTo>
                    <a:pt x="4549" y="238"/>
                    <a:pt x="3954" y="0"/>
                    <a:pt x="3311"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48" name="Google Shape;14048;p27"/>
            <p:cNvSpPr/>
            <p:nvPr/>
          </p:nvSpPr>
          <p:spPr>
            <a:xfrm>
              <a:off x="2390888" y="2932083"/>
              <a:ext cx="82175" cy="81000"/>
            </a:xfrm>
            <a:custGeom>
              <a:avLst/>
              <a:gdLst/>
              <a:ahLst/>
              <a:cxnLst/>
              <a:rect l="l" t="t" r="r" b="b"/>
              <a:pathLst>
                <a:path w="3287" h="3240" extrusionOk="0">
                  <a:moveTo>
                    <a:pt x="1572" y="1"/>
                  </a:moveTo>
                  <a:cubicBezTo>
                    <a:pt x="1334" y="1"/>
                    <a:pt x="1143" y="48"/>
                    <a:pt x="929" y="143"/>
                  </a:cubicBezTo>
                  <a:cubicBezTo>
                    <a:pt x="834" y="191"/>
                    <a:pt x="810" y="310"/>
                    <a:pt x="834" y="382"/>
                  </a:cubicBezTo>
                  <a:cubicBezTo>
                    <a:pt x="852" y="454"/>
                    <a:pt x="926" y="485"/>
                    <a:pt x="1002" y="485"/>
                  </a:cubicBezTo>
                  <a:cubicBezTo>
                    <a:pt x="1026" y="485"/>
                    <a:pt x="1050" y="482"/>
                    <a:pt x="1072" y="477"/>
                  </a:cubicBezTo>
                  <a:cubicBezTo>
                    <a:pt x="1263" y="382"/>
                    <a:pt x="1429" y="358"/>
                    <a:pt x="1620" y="358"/>
                  </a:cubicBezTo>
                  <a:cubicBezTo>
                    <a:pt x="2334" y="358"/>
                    <a:pt x="2882" y="929"/>
                    <a:pt x="2882" y="1644"/>
                  </a:cubicBezTo>
                  <a:cubicBezTo>
                    <a:pt x="2882" y="2358"/>
                    <a:pt x="2334" y="2930"/>
                    <a:pt x="1620" y="2930"/>
                  </a:cubicBezTo>
                  <a:cubicBezTo>
                    <a:pt x="905" y="2930"/>
                    <a:pt x="334" y="2358"/>
                    <a:pt x="334" y="1644"/>
                  </a:cubicBezTo>
                  <a:cubicBezTo>
                    <a:pt x="334" y="1382"/>
                    <a:pt x="429" y="1144"/>
                    <a:pt x="572" y="906"/>
                  </a:cubicBezTo>
                  <a:cubicBezTo>
                    <a:pt x="620" y="810"/>
                    <a:pt x="596" y="715"/>
                    <a:pt x="548" y="667"/>
                  </a:cubicBezTo>
                  <a:cubicBezTo>
                    <a:pt x="508" y="637"/>
                    <a:pt x="468" y="624"/>
                    <a:pt x="432" y="624"/>
                  </a:cubicBezTo>
                  <a:cubicBezTo>
                    <a:pt x="381" y="624"/>
                    <a:pt x="338" y="650"/>
                    <a:pt x="310" y="691"/>
                  </a:cubicBezTo>
                  <a:cubicBezTo>
                    <a:pt x="119" y="953"/>
                    <a:pt x="0" y="1287"/>
                    <a:pt x="0" y="1620"/>
                  </a:cubicBezTo>
                  <a:cubicBezTo>
                    <a:pt x="0" y="2501"/>
                    <a:pt x="739" y="3239"/>
                    <a:pt x="1644" y="3239"/>
                  </a:cubicBezTo>
                  <a:cubicBezTo>
                    <a:pt x="2525" y="3239"/>
                    <a:pt x="3287" y="2501"/>
                    <a:pt x="3287" y="1620"/>
                  </a:cubicBezTo>
                  <a:cubicBezTo>
                    <a:pt x="3215" y="739"/>
                    <a:pt x="2501" y="1"/>
                    <a:pt x="1572"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49" name="Google Shape;14049;p27"/>
            <p:cNvSpPr/>
            <p:nvPr/>
          </p:nvSpPr>
          <p:spPr>
            <a:xfrm>
              <a:off x="2283713" y="2824333"/>
              <a:ext cx="119100" cy="141125"/>
            </a:xfrm>
            <a:custGeom>
              <a:avLst/>
              <a:gdLst/>
              <a:ahLst/>
              <a:cxnLst/>
              <a:rect l="l" t="t" r="r" b="b"/>
              <a:pathLst>
                <a:path w="4764" h="5645" extrusionOk="0">
                  <a:moveTo>
                    <a:pt x="2358" y="357"/>
                  </a:moveTo>
                  <a:cubicBezTo>
                    <a:pt x="2882" y="357"/>
                    <a:pt x="3406" y="572"/>
                    <a:pt x="3787" y="929"/>
                  </a:cubicBezTo>
                  <a:cubicBezTo>
                    <a:pt x="4168" y="1310"/>
                    <a:pt x="4406" y="1810"/>
                    <a:pt x="4406" y="2382"/>
                  </a:cubicBezTo>
                  <a:cubicBezTo>
                    <a:pt x="4406" y="2929"/>
                    <a:pt x="4192" y="3453"/>
                    <a:pt x="3811" y="3834"/>
                  </a:cubicBezTo>
                  <a:lnTo>
                    <a:pt x="2358" y="5287"/>
                  </a:lnTo>
                  <a:lnTo>
                    <a:pt x="906" y="3834"/>
                  </a:lnTo>
                  <a:cubicBezTo>
                    <a:pt x="501" y="3453"/>
                    <a:pt x="310" y="2929"/>
                    <a:pt x="310" y="2382"/>
                  </a:cubicBezTo>
                  <a:cubicBezTo>
                    <a:pt x="310" y="1810"/>
                    <a:pt x="501" y="1310"/>
                    <a:pt x="930" y="929"/>
                  </a:cubicBezTo>
                  <a:cubicBezTo>
                    <a:pt x="1311" y="572"/>
                    <a:pt x="1811" y="357"/>
                    <a:pt x="2358" y="357"/>
                  </a:cubicBezTo>
                  <a:close/>
                  <a:moveTo>
                    <a:pt x="2382" y="0"/>
                  </a:moveTo>
                  <a:cubicBezTo>
                    <a:pt x="1763" y="0"/>
                    <a:pt x="1168" y="238"/>
                    <a:pt x="715" y="691"/>
                  </a:cubicBezTo>
                  <a:cubicBezTo>
                    <a:pt x="239" y="1119"/>
                    <a:pt x="1" y="1715"/>
                    <a:pt x="1" y="2382"/>
                  </a:cubicBezTo>
                  <a:cubicBezTo>
                    <a:pt x="1" y="3025"/>
                    <a:pt x="239" y="3620"/>
                    <a:pt x="715" y="4072"/>
                  </a:cubicBezTo>
                  <a:lnTo>
                    <a:pt x="2144" y="5549"/>
                  </a:lnTo>
                  <a:cubicBezTo>
                    <a:pt x="2192" y="5620"/>
                    <a:pt x="2263" y="5644"/>
                    <a:pt x="2358" y="5644"/>
                  </a:cubicBezTo>
                  <a:cubicBezTo>
                    <a:pt x="2454" y="5644"/>
                    <a:pt x="2501" y="5620"/>
                    <a:pt x="2549" y="5549"/>
                  </a:cubicBezTo>
                  <a:lnTo>
                    <a:pt x="4049" y="4072"/>
                  </a:lnTo>
                  <a:cubicBezTo>
                    <a:pt x="4502" y="3620"/>
                    <a:pt x="4764" y="3001"/>
                    <a:pt x="4764" y="2382"/>
                  </a:cubicBezTo>
                  <a:cubicBezTo>
                    <a:pt x="4764" y="1715"/>
                    <a:pt x="4502" y="1119"/>
                    <a:pt x="4049" y="691"/>
                  </a:cubicBezTo>
                  <a:cubicBezTo>
                    <a:pt x="3597" y="238"/>
                    <a:pt x="3001" y="0"/>
                    <a:pt x="2382"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50" name="Google Shape;14050;p27"/>
            <p:cNvSpPr/>
            <p:nvPr/>
          </p:nvSpPr>
          <p:spPr>
            <a:xfrm>
              <a:off x="2300988" y="2843383"/>
              <a:ext cx="81575" cy="82175"/>
            </a:xfrm>
            <a:custGeom>
              <a:avLst/>
              <a:gdLst/>
              <a:ahLst/>
              <a:cxnLst/>
              <a:rect l="l" t="t" r="r" b="b"/>
              <a:pathLst>
                <a:path w="3263" h="3287" extrusionOk="0">
                  <a:moveTo>
                    <a:pt x="1644" y="357"/>
                  </a:moveTo>
                  <a:cubicBezTo>
                    <a:pt x="2358" y="357"/>
                    <a:pt x="2906" y="929"/>
                    <a:pt x="2906" y="1643"/>
                  </a:cubicBezTo>
                  <a:cubicBezTo>
                    <a:pt x="2906" y="2358"/>
                    <a:pt x="2358" y="2929"/>
                    <a:pt x="1644" y="2929"/>
                  </a:cubicBezTo>
                  <a:cubicBezTo>
                    <a:pt x="929" y="2929"/>
                    <a:pt x="358" y="2358"/>
                    <a:pt x="358" y="1643"/>
                  </a:cubicBezTo>
                  <a:cubicBezTo>
                    <a:pt x="358" y="929"/>
                    <a:pt x="953" y="357"/>
                    <a:pt x="1644" y="357"/>
                  </a:cubicBezTo>
                  <a:close/>
                  <a:moveTo>
                    <a:pt x="1644" y="0"/>
                  </a:moveTo>
                  <a:cubicBezTo>
                    <a:pt x="739" y="0"/>
                    <a:pt x="0" y="762"/>
                    <a:pt x="0" y="1643"/>
                  </a:cubicBezTo>
                  <a:cubicBezTo>
                    <a:pt x="24" y="2548"/>
                    <a:pt x="739" y="3287"/>
                    <a:pt x="1644" y="3287"/>
                  </a:cubicBezTo>
                  <a:cubicBezTo>
                    <a:pt x="2525" y="3287"/>
                    <a:pt x="3263" y="2548"/>
                    <a:pt x="3263" y="1643"/>
                  </a:cubicBezTo>
                  <a:cubicBezTo>
                    <a:pt x="3263" y="762"/>
                    <a:pt x="2525" y="0"/>
                    <a:pt x="1644"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51" name="Google Shape;14051;p27"/>
            <p:cNvSpPr/>
            <p:nvPr/>
          </p:nvSpPr>
          <p:spPr>
            <a:xfrm>
              <a:off x="2321238" y="2872558"/>
              <a:ext cx="42275" cy="8950"/>
            </a:xfrm>
            <a:custGeom>
              <a:avLst/>
              <a:gdLst/>
              <a:ahLst/>
              <a:cxnLst/>
              <a:rect l="l" t="t" r="r" b="b"/>
              <a:pathLst>
                <a:path w="1691" h="358" extrusionOk="0">
                  <a:moveTo>
                    <a:pt x="167" y="0"/>
                  </a:moveTo>
                  <a:cubicBezTo>
                    <a:pt x="72" y="0"/>
                    <a:pt x="24" y="48"/>
                    <a:pt x="0" y="143"/>
                  </a:cubicBezTo>
                  <a:cubicBezTo>
                    <a:pt x="0" y="262"/>
                    <a:pt x="72" y="357"/>
                    <a:pt x="167" y="357"/>
                  </a:cubicBezTo>
                  <a:lnTo>
                    <a:pt x="1477" y="357"/>
                  </a:lnTo>
                  <a:cubicBezTo>
                    <a:pt x="1572" y="357"/>
                    <a:pt x="1619" y="310"/>
                    <a:pt x="1667" y="214"/>
                  </a:cubicBezTo>
                  <a:cubicBezTo>
                    <a:pt x="1691" y="95"/>
                    <a:pt x="1596" y="0"/>
                    <a:pt x="1477"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52" name="Google Shape;14052;p27"/>
            <p:cNvSpPr/>
            <p:nvPr/>
          </p:nvSpPr>
          <p:spPr>
            <a:xfrm>
              <a:off x="2328963" y="2887433"/>
              <a:ext cx="26225" cy="8950"/>
            </a:xfrm>
            <a:custGeom>
              <a:avLst/>
              <a:gdLst/>
              <a:ahLst/>
              <a:cxnLst/>
              <a:rect l="l" t="t" r="r" b="b"/>
              <a:pathLst>
                <a:path w="1049" h="358" extrusionOk="0">
                  <a:moveTo>
                    <a:pt x="215" y="1"/>
                  </a:moveTo>
                  <a:cubicBezTo>
                    <a:pt x="120" y="1"/>
                    <a:pt x="72" y="48"/>
                    <a:pt x="48" y="143"/>
                  </a:cubicBezTo>
                  <a:cubicBezTo>
                    <a:pt x="1" y="262"/>
                    <a:pt x="96" y="358"/>
                    <a:pt x="215" y="358"/>
                  </a:cubicBezTo>
                  <a:lnTo>
                    <a:pt x="882" y="358"/>
                  </a:lnTo>
                  <a:cubicBezTo>
                    <a:pt x="953" y="358"/>
                    <a:pt x="1025" y="310"/>
                    <a:pt x="1049" y="215"/>
                  </a:cubicBezTo>
                  <a:cubicBezTo>
                    <a:pt x="1049" y="120"/>
                    <a:pt x="953" y="1"/>
                    <a:pt x="882"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53" name="Google Shape;14053;p27"/>
            <p:cNvSpPr/>
            <p:nvPr/>
          </p:nvSpPr>
          <p:spPr>
            <a:xfrm>
              <a:off x="2409338" y="2960658"/>
              <a:ext cx="42900" cy="8950"/>
            </a:xfrm>
            <a:custGeom>
              <a:avLst/>
              <a:gdLst/>
              <a:ahLst/>
              <a:cxnLst/>
              <a:rect l="l" t="t" r="r" b="b"/>
              <a:pathLst>
                <a:path w="1716" h="358" extrusionOk="0">
                  <a:moveTo>
                    <a:pt x="191" y="1"/>
                  </a:moveTo>
                  <a:cubicBezTo>
                    <a:pt x="96" y="1"/>
                    <a:pt x="48" y="48"/>
                    <a:pt x="1" y="144"/>
                  </a:cubicBezTo>
                  <a:cubicBezTo>
                    <a:pt x="1" y="263"/>
                    <a:pt x="72" y="358"/>
                    <a:pt x="191" y="358"/>
                  </a:cubicBezTo>
                  <a:lnTo>
                    <a:pt x="1501" y="358"/>
                  </a:lnTo>
                  <a:cubicBezTo>
                    <a:pt x="1596" y="358"/>
                    <a:pt x="1644" y="286"/>
                    <a:pt x="1668" y="191"/>
                  </a:cubicBezTo>
                  <a:cubicBezTo>
                    <a:pt x="1715" y="72"/>
                    <a:pt x="1620" y="1"/>
                    <a:pt x="1501"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54" name="Google Shape;14054;p27"/>
            <p:cNvSpPr/>
            <p:nvPr/>
          </p:nvSpPr>
          <p:spPr>
            <a:xfrm>
              <a:off x="2417088" y="2976133"/>
              <a:ext cx="26800" cy="8975"/>
            </a:xfrm>
            <a:custGeom>
              <a:avLst/>
              <a:gdLst/>
              <a:ahLst/>
              <a:cxnLst/>
              <a:rect l="l" t="t" r="r" b="b"/>
              <a:pathLst>
                <a:path w="1072" h="359" extrusionOk="0">
                  <a:moveTo>
                    <a:pt x="215" y="1"/>
                  </a:moveTo>
                  <a:cubicBezTo>
                    <a:pt x="95" y="1"/>
                    <a:pt x="0" y="96"/>
                    <a:pt x="24" y="215"/>
                  </a:cubicBezTo>
                  <a:cubicBezTo>
                    <a:pt x="48" y="287"/>
                    <a:pt x="119" y="358"/>
                    <a:pt x="215" y="358"/>
                  </a:cubicBezTo>
                  <a:lnTo>
                    <a:pt x="858" y="358"/>
                  </a:lnTo>
                  <a:cubicBezTo>
                    <a:pt x="953" y="358"/>
                    <a:pt x="1000" y="287"/>
                    <a:pt x="1024" y="215"/>
                  </a:cubicBezTo>
                  <a:cubicBezTo>
                    <a:pt x="1072" y="96"/>
                    <a:pt x="977" y="1"/>
                    <a:pt x="858"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55" name="Google Shape;14055;p27"/>
            <p:cNvSpPr/>
            <p:nvPr/>
          </p:nvSpPr>
          <p:spPr>
            <a:xfrm>
              <a:off x="2321238" y="3049958"/>
              <a:ext cx="42275" cy="8975"/>
            </a:xfrm>
            <a:custGeom>
              <a:avLst/>
              <a:gdLst/>
              <a:ahLst/>
              <a:cxnLst/>
              <a:rect l="l" t="t" r="r" b="b"/>
              <a:pathLst>
                <a:path w="1691" h="359" extrusionOk="0">
                  <a:moveTo>
                    <a:pt x="167" y="1"/>
                  </a:moveTo>
                  <a:cubicBezTo>
                    <a:pt x="72" y="1"/>
                    <a:pt x="24" y="48"/>
                    <a:pt x="0" y="144"/>
                  </a:cubicBezTo>
                  <a:cubicBezTo>
                    <a:pt x="0" y="239"/>
                    <a:pt x="72" y="358"/>
                    <a:pt x="167" y="358"/>
                  </a:cubicBezTo>
                  <a:lnTo>
                    <a:pt x="1477" y="358"/>
                  </a:lnTo>
                  <a:cubicBezTo>
                    <a:pt x="1572" y="358"/>
                    <a:pt x="1619" y="287"/>
                    <a:pt x="1667" y="191"/>
                  </a:cubicBezTo>
                  <a:cubicBezTo>
                    <a:pt x="1691" y="72"/>
                    <a:pt x="1596" y="1"/>
                    <a:pt x="1477"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56" name="Google Shape;14056;p27"/>
            <p:cNvSpPr/>
            <p:nvPr/>
          </p:nvSpPr>
          <p:spPr>
            <a:xfrm>
              <a:off x="2328963" y="3064858"/>
              <a:ext cx="26225" cy="8950"/>
            </a:xfrm>
            <a:custGeom>
              <a:avLst/>
              <a:gdLst/>
              <a:ahLst/>
              <a:cxnLst/>
              <a:rect l="l" t="t" r="r" b="b"/>
              <a:pathLst>
                <a:path w="1049" h="358" extrusionOk="0">
                  <a:moveTo>
                    <a:pt x="215" y="0"/>
                  </a:moveTo>
                  <a:cubicBezTo>
                    <a:pt x="120" y="0"/>
                    <a:pt x="72" y="48"/>
                    <a:pt x="48" y="143"/>
                  </a:cubicBezTo>
                  <a:cubicBezTo>
                    <a:pt x="1" y="262"/>
                    <a:pt x="96" y="357"/>
                    <a:pt x="215" y="357"/>
                  </a:cubicBezTo>
                  <a:lnTo>
                    <a:pt x="882" y="357"/>
                  </a:lnTo>
                  <a:cubicBezTo>
                    <a:pt x="953" y="357"/>
                    <a:pt x="1025" y="286"/>
                    <a:pt x="1049" y="191"/>
                  </a:cubicBezTo>
                  <a:cubicBezTo>
                    <a:pt x="1049" y="119"/>
                    <a:pt x="953" y="0"/>
                    <a:pt x="882"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57" name="Google Shape;14057;p27"/>
            <p:cNvSpPr/>
            <p:nvPr/>
          </p:nvSpPr>
          <p:spPr>
            <a:xfrm>
              <a:off x="2232513" y="2961258"/>
              <a:ext cx="42300" cy="8950"/>
            </a:xfrm>
            <a:custGeom>
              <a:avLst/>
              <a:gdLst/>
              <a:ahLst/>
              <a:cxnLst/>
              <a:rect l="l" t="t" r="r" b="b"/>
              <a:pathLst>
                <a:path w="1692" h="358" extrusionOk="0">
                  <a:moveTo>
                    <a:pt x="191" y="0"/>
                  </a:moveTo>
                  <a:cubicBezTo>
                    <a:pt x="120" y="0"/>
                    <a:pt x="48" y="48"/>
                    <a:pt x="25" y="143"/>
                  </a:cubicBezTo>
                  <a:cubicBezTo>
                    <a:pt x="1" y="262"/>
                    <a:pt x="72" y="358"/>
                    <a:pt x="191" y="358"/>
                  </a:cubicBezTo>
                  <a:lnTo>
                    <a:pt x="1525" y="358"/>
                  </a:lnTo>
                  <a:cubicBezTo>
                    <a:pt x="1596" y="358"/>
                    <a:pt x="1668" y="286"/>
                    <a:pt x="1692" y="215"/>
                  </a:cubicBezTo>
                  <a:cubicBezTo>
                    <a:pt x="1692" y="72"/>
                    <a:pt x="1644" y="0"/>
                    <a:pt x="1525"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58" name="Google Shape;14058;p27"/>
            <p:cNvSpPr/>
            <p:nvPr/>
          </p:nvSpPr>
          <p:spPr>
            <a:xfrm>
              <a:off x="2240863" y="2976133"/>
              <a:ext cx="25625" cy="8975"/>
            </a:xfrm>
            <a:custGeom>
              <a:avLst/>
              <a:gdLst/>
              <a:ahLst/>
              <a:cxnLst/>
              <a:rect l="l" t="t" r="r" b="b"/>
              <a:pathLst>
                <a:path w="1025" h="359" extrusionOk="0">
                  <a:moveTo>
                    <a:pt x="191" y="1"/>
                  </a:moveTo>
                  <a:cubicBezTo>
                    <a:pt x="119" y="1"/>
                    <a:pt x="48" y="48"/>
                    <a:pt x="24" y="144"/>
                  </a:cubicBezTo>
                  <a:cubicBezTo>
                    <a:pt x="0" y="263"/>
                    <a:pt x="72" y="358"/>
                    <a:pt x="191" y="358"/>
                  </a:cubicBezTo>
                  <a:lnTo>
                    <a:pt x="857" y="358"/>
                  </a:lnTo>
                  <a:cubicBezTo>
                    <a:pt x="953" y="358"/>
                    <a:pt x="1000" y="287"/>
                    <a:pt x="1024" y="215"/>
                  </a:cubicBezTo>
                  <a:cubicBezTo>
                    <a:pt x="1024" y="72"/>
                    <a:pt x="953" y="1"/>
                    <a:pt x="857"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sp>
        <p:nvSpPr>
          <p:cNvPr id="14059" name="Google Shape;14059;p27"/>
          <p:cNvSpPr/>
          <p:nvPr/>
        </p:nvSpPr>
        <p:spPr>
          <a:xfrm>
            <a:off x="2367316" y="3779123"/>
            <a:ext cx="482307" cy="472819"/>
          </a:xfrm>
          <a:custGeom>
            <a:avLst/>
            <a:gdLst/>
            <a:ahLst/>
            <a:cxnLst/>
            <a:rect l="l" t="t" r="r" b="b"/>
            <a:pathLst>
              <a:path w="12099" h="11861" extrusionOk="0">
                <a:moveTo>
                  <a:pt x="6573" y="429"/>
                </a:moveTo>
                <a:cubicBezTo>
                  <a:pt x="7931" y="524"/>
                  <a:pt x="9145" y="1072"/>
                  <a:pt x="10098" y="2025"/>
                </a:cubicBezTo>
                <a:cubicBezTo>
                  <a:pt x="11027" y="2954"/>
                  <a:pt x="11574" y="4168"/>
                  <a:pt x="11693" y="5478"/>
                </a:cubicBezTo>
                <a:cubicBezTo>
                  <a:pt x="11693" y="5525"/>
                  <a:pt x="11741" y="5811"/>
                  <a:pt x="11741" y="5811"/>
                </a:cubicBezTo>
                <a:lnTo>
                  <a:pt x="10455" y="5811"/>
                </a:lnTo>
                <a:lnTo>
                  <a:pt x="10455" y="5645"/>
                </a:lnTo>
                <a:cubicBezTo>
                  <a:pt x="10431" y="5216"/>
                  <a:pt x="10336" y="4811"/>
                  <a:pt x="10145" y="4406"/>
                </a:cubicBezTo>
                <a:cubicBezTo>
                  <a:pt x="9669" y="3192"/>
                  <a:pt x="8693" y="2287"/>
                  <a:pt x="7407" y="1882"/>
                </a:cubicBezTo>
                <a:cubicBezTo>
                  <a:pt x="7097" y="1787"/>
                  <a:pt x="6764" y="1739"/>
                  <a:pt x="6430" y="1715"/>
                </a:cubicBezTo>
                <a:lnTo>
                  <a:pt x="6311" y="1715"/>
                </a:lnTo>
                <a:lnTo>
                  <a:pt x="6311" y="429"/>
                </a:lnTo>
                <a:close/>
                <a:moveTo>
                  <a:pt x="6145" y="1"/>
                </a:moveTo>
                <a:cubicBezTo>
                  <a:pt x="3954" y="1"/>
                  <a:pt x="1929" y="1191"/>
                  <a:pt x="905" y="3144"/>
                </a:cubicBezTo>
                <a:cubicBezTo>
                  <a:pt x="834" y="3215"/>
                  <a:pt x="905" y="3311"/>
                  <a:pt x="953" y="3382"/>
                </a:cubicBezTo>
                <a:cubicBezTo>
                  <a:pt x="980" y="3395"/>
                  <a:pt x="1004" y="3401"/>
                  <a:pt x="1028" y="3401"/>
                </a:cubicBezTo>
                <a:cubicBezTo>
                  <a:pt x="1088" y="3401"/>
                  <a:pt x="1140" y="3362"/>
                  <a:pt x="1191" y="3311"/>
                </a:cubicBezTo>
                <a:cubicBezTo>
                  <a:pt x="2144" y="1572"/>
                  <a:pt x="3954" y="453"/>
                  <a:pt x="5930" y="405"/>
                </a:cubicBezTo>
                <a:lnTo>
                  <a:pt x="5930" y="1691"/>
                </a:lnTo>
                <a:cubicBezTo>
                  <a:pt x="3644" y="1763"/>
                  <a:pt x="1787" y="3668"/>
                  <a:pt x="1787" y="6002"/>
                </a:cubicBezTo>
                <a:cubicBezTo>
                  <a:pt x="1787" y="8383"/>
                  <a:pt x="3715" y="10312"/>
                  <a:pt x="6097" y="10312"/>
                </a:cubicBezTo>
                <a:cubicBezTo>
                  <a:pt x="6764" y="10312"/>
                  <a:pt x="7407" y="10169"/>
                  <a:pt x="7978" y="9860"/>
                </a:cubicBezTo>
                <a:lnTo>
                  <a:pt x="8002" y="9836"/>
                </a:lnTo>
                <a:cubicBezTo>
                  <a:pt x="8079" y="9664"/>
                  <a:pt x="7986" y="9553"/>
                  <a:pt x="7861" y="9553"/>
                </a:cubicBezTo>
                <a:cubicBezTo>
                  <a:pt x="7830" y="9553"/>
                  <a:pt x="7797" y="9560"/>
                  <a:pt x="7764" y="9574"/>
                </a:cubicBezTo>
                <a:cubicBezTo>
                  <a:pt x="7240" y="9812"/>
                  <a:pt x="6668" y="9931"/>
                  <a:pt x="6097" y="9931"/>
                </a:cubicBezTo>
                <a:cubicBezTo>
                  <a:pt x="3930" y="9931"/>
                  <a:pt x="2144" y="8145"/>
                  <a:pt x="2144" y="5954"/>
                </a:cubicBezTo>
                <a:cubicBezTo>
                  <a:pt x="2144" y="3787"/>
                  <a:pt x="3930" y="2001"/>
                  <a:pt x="6097" y="2001"/>
                </a:cubicBezTo>
                <a:cubicBezTo>
                  <a:pt x="6907" y="2001"/>
                  <a:pt x="7716" y="2239"/>
                  <a:pt x="8359" y="2715"/>
                </a:cubicBezTo>
                <a:cubicBezTo>
                  <a:pt x="9026" y="3168"/>
                  <a:pt x="9526" y="3811"/>
                  <a:pt x="9788" y="4525"/>
                </a:cubicBezTo>
                <a:cubicBezTo>
                  <a:pt x="9907" y="4859"/>
                  <a:pt x="10002" y="5216"/>
                  <a:pt x="10026" y="5573"/>
                </a:cubicBezTo>
                <a:cubicBezTo>
                  <a:pt x="10098" y="6311"/>
                  <a:pt x="9931" y="7097"/>
                  <a:pt x="9621" y="7788"/>
                </a:cubicBezTo>
                <a:cubicBezTo>
                  <a:pt x="9312" y="8336"/>
                  <a:pt x="8907" y="8812"/>
                  <a:pt x="8359" y="9217"/>
                </a:cubicBezTo>
                <a:lnTo>
                  <a:pt x="8359" y="9241"/>
                </a:lnTo>
                <a:cubicBezTo>
                  <a:pt x="8342" y="9398"/>
                  <a:pt x="8441" y="9492"/>
                  <a:pt x="8542" y="9492"/>
                </a:cubicBezTo>
                <a:cubicBezTo>
                  <a:pt x="8578" y="9492"/>
                  <a:pt x="8614" y="9480"/>
                  <a:pt x="8645" y="9455"/>
                </a:cubicBezTo>
                <a:cubicBezTo>
                  <a:pt x="9169" y="9050"/>
                  <a:pt x="9621" y="8526"/>
                  <a:pt x="9907" y="7955"/>
                </a:cubicBezTo>
                <a:cubicBezTo>
                  <a:pt x="10217" y="7383"/>
                  <a:pt x="10360" y="6764"/>
                  <a:pt x="10384" y="6145"/>
                </a:cubicBezTo>
                <a:lnTo>
                  <a:pt x="11670" y="6145"/>
                </a:lnTo>
                <a:cubicBezTo>
                  <a:pt x="11622" y="8264"/>
                  <a:pt x="10360" y="10193"/>
                  <a:pt x="8288" y="11146"/>
                </a:cubicBezTo>
                <a:cubicBezTo>
                  <a:pt x="8240" y="11146"/>
                  <a:pt x="8216" y="11169"/>
                  <a:pt x="8193" y="11169"/>
                </a:cubicBezTo>
                <a:cubicBezTo>
                  <a:pt x="7477" y="11436"/>
                  <a:pt x="6757" y="11564"/>
                  <a:pt x="6058" y="11564"/>
                </a:cubicBezTo>
                <a:cubicBezTo>
                  <a:pt x="4568" y="11564"/>
                  <a:pt x="3173" y="10984"/>
                  <a:pt x="2120" y="9931"/>
                </a:cubicBezTo>
                <a:cubicBezTo>
                  <a:pt x="1072" y="8883"/>
                  <a:pt x="477" y="7454"/>
                  <a:pt x="477" y="5954"/>
                </a:cubicBezTo>
                <a:cubicBezTo>
                  <a:pt x="477" y="5311"/>
                  <a:pt x="596" y="4692"/>
                  <a:pt x="810" y="4073"/>
                </a:cubicBezTo>
                <a:lnTo>
                  <a:pt x="834" y="4001"/>
                </a:lnTo>
                <a:cubicBezTo>
                  <a:pt x="858" y="3906"/>
                  <a:pt x="834" y="3811"/>
                  <a:pt x="739" y="3763"/>
                </a:cubicBezTo>
                <a:cubicBezTo>
                  <a:pt x="716" y="3758"/>
                  <a:pt x="695" y="3755"/>
                  <a:pt x="675" y="3755"/>
                </a:cubicBezTo>
                <a:cubicBezTo>
                  <a:pt x="610" y="3755"/>
                  <a:pt x="555" y="3786"/>
                  <a:pt x="501" y="3858"/>
                </a:cubicBezTo>
                <a:lnTo>
                  <a:pt x="477" y="3906"/>
                </a:lnTo>
                <a:cubicBezTo>
                  <a:pt x="0" y="5216"/>
                  <a:pt x="0" y="6692"/>
                  <a:pt x="524" y="8145"/>
                </a:cubicBezTo>
                <a:cubicBezTo>
                  <a:pt x="524" y="8169"/>
                  <a:pt x="572" y="8193"/>
                  <a:pt x="572" y="8240"/>
                </a:cubicBezTo>
                <a:cubicBezTo>
                  <a:pt x="1596" y="10550"/>
                  <a:pt x="3739" y="11860"/>
                  <a:pt x="6073" y="11860"/>
                </a:cubicBezTo>
                <a:cubicBezTo>
                  <a:pt x="7645" y="11860"/>
                  <a:pt x="9145" y="11241"/>
                  <a:pt x="10264" y="10145"/>
                </a:cubicBezTo>
                <a:cubicBezTo>
                  <a:pt x="10431" y="9979"/>
                  <a:pt x="10574" y="9812"/>
                  <a:pt x="10717" y="9622"/>
                </a:cubicBezTo>
                <a:cubicBezTo>
                  <a:pt x="11169" y="9098"/>
                  <a:pt x="11503" y="8478"/>
                  <a:pt x="11693" y="7812"/>
                </a:cubicBezTo>
                <a:cubicBezTo>
                  <a:pt x="12003" y="7240"/>
                  <a:pt x="12098" y="6526"/>
                  <a:pt x="12098" y="5859"/>
                </a:cubicBezTo>
                <a:cubicBezTo>
                  <a:pt x="12098" y="5740"/>
                  <a:pt x="12098" y="5645"/>
                  <a:pt x="12051" y="5525"/>
                </a:cubicBezTo>
                <a:cubicBezTo>
                  <a:pt x="11931" y="4097"/>
                  <a:pt x="11336" y="2787"/>
                  <a:pt x="10336" y="1763"/>
                </a:cubicBezTo>
                <a:cubicBezTo>
                  <a:pt x="10217" y="1644"/>
                  <a:pt x="10074" y="1525"/>
                  <a:pt x="9931" y="1406"/>
                </a:cubicBezTo>
                <a:cubicBezTo>
                  <a:pt x="9407" y="953"/>
                  <a:pt x="8812" y="596"/>
                  <a:pt x="8121" y="358"/>
                </a:cubicBezTo>
                <a:cubicBezTo>
                  <a:pt x="7478" y="120"/>
                  <a:pt x="6788" y="1"/>
                  <a:pt x="6145"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nvGrpSpPr>
          <p:cNvPr id="14060" name="Google Shape;14060;p27"/>
          <p:cNvGrpSpPr/>
          <p:nvPr/>
        </p:nvGrpSpPr>
        <p:grpSpPr>
          <a:xfrm>
            <a:off x="3390791" y="3782004"/>
            <a:ext cx="474692" cy="475649"/>
            <a:chOff x="3194038" y="2824908"/>
            <a:chExt cx="297700" cy="298300"/>
          </a:xfrm>
        </p:grpSpPr>
        <p:sp>
          <p:nvSpPr>
            <p:cNvPr id="14061" name="Google Shape;14061;p27"/>
            <p:cNvSpPr/>
            <p:nvPr/>
          </p:nvSpPr>
          <p:spPr>
            <a:xfrm>
              <a:off x="3194038" y="2824908"/>
              <a:ext cx="297700" cy="298300"/>
            </a:xfrm>
            <a:custGeom>
              <a:avLst/>
              <a:gdLst/>
              <a:ahLst/>
              <a:cxnLst/>
              <a:rect l="l" t="t" r="r" b="b"/>
              <a:pathLst>
                <a:path w="11908" h="11932" extrusionOk="0">
                  <a:moveTo>
                    <a:pt x="10812" y="1287"/>
                  </a:moveTo>
                  <a:lnTo>
                    <a:pt x="10812" y="2240"/>
                  </a:lnTo>
                  <a:lnTo>
                    <a:pt x="5954" y="3287"/>
                  </a:lnTo>
                  <a:cubicBezTo>
                    <a:pt x="5882" y="3287"/>
                    <a:pt x="5835" y="3335"/>
                    <a:pt x="5811" y="3359"/>
                  </a:cubicBezTo>
                  <a:lnTo>
                    <a:pt x="3906" y="5955"/>
                  </a:lnTo>
                  <a:lnTo>
                    <a:pt x="3191" y="5955"/>
                  </a:lnTo>
                  <a:cubicBezTo>
                    <a:pt x="3191" y="5955"/>
                    <a:pt x="3001" y="6050"/>
                    <a:pt x="3001" y="6145"/>
                  </a:cubicBezTo>
                  <a:cubicBezTo>
                    <a:pt x="3001" y="6217"/>
                    <a:pt x="3096" y="6312"/>
                    <a:pt x="3191" y="6312"/>
                  </a:cubicBezTo>
                  <a:lnTo>
                    <a:pt x="3930" y="6312"/>
                  </a:lnTo>
                  <a:cubicBezTo>
                    <a:pt x="4025" y="6312"/>
                    <a:pt x="4072" y="6264"/>
                    <a:pt x="4144" y="6193"/>
                  </a:cubicBezTo>
                  <a:lnTo>
                    <a:pt x="6025" y="3597"/>
                  </a:lnTo>
                  <a:lnTo>
                    <a:pt x="10550" y="2621"/>
                  </a:lnTo>
                  <a:lnTo>
                    <a:pt x="8359" y="5859"/>
                  </a:lnTo>
                  <a:lnTo>
                    <a:pt x="6668" y="4740"/>
                  </a:lnTo>
                  <a:cubicBezTo>
                    <a:pt x="6616" y="4709"/>
                    <a:pt x="6560" y="4691"/>
                    <a:pt x="6507" y="4691"/>
                  </a:cubicBezTo>
                  <a:cubicBezTo>
                    <a:pt x="6438" y="4691"/>
                    <a:pt x="6375" y="4721"/>
                    <a:pt x="6335" y="4788"/>
                  </a:cubicBezTo>
                  <a:lnTo>
                    <a:pt x="3858" y="8360"/>
                  </a:lnTo>
                  <a:lnTo>
                    <a:pt x="1810" y="7169"/>
                  </a:lnTo>
                  <a:lnTo>
                    <a:pt x="1810" y="6288"/>
                  </a:lnTo>
                  <a:lnTo>
                    <a:pt x="2382" y="6288"/>
                  </a:lnTo>
                  <a:cubicBezTo>
                    <a:pt x="2453" y="6288"/>
                    <a:pt x="2548" y="6193"/>
                    <a:pt x="2548" y="6097"/>
                  </a:cubicBezTo>
                  <a:cubicBezTo>
                    <a:pt x="2548" y="6026"/>
                    <a:pt x="2382" y="5931"/>
                    <a:pt x="2382" y="5931"/>
                  </a:cubicBezTo>
                  <a:lnTo>
                    <a:pt x="1810" y="5931"/>
                  </a:lnTo>
                  <a:lnTo>
                    <a:pt x="1810" y="4002"/>
                  </a:lnTo>
                  <a:lnTo>
                    <a:pt x="3215" y="4430"/>
                  </a:lnTo>
                  <a:cubicBezTo>
                    <a:pt x="3247" y="4443"/>
                    <a:pt x="3275" y="4449"/>
                    <a:pt x="3301" y="4449"/>
                  </a:cubicBezTo>
                  <a:cubicBezTo>
                    <a:pt x="3372" y="4449"/>
                    <a:pt x="3425" y="4405"/>
                    <a:pt x="3477" y="4335"/>
                  </a:cubicBezTo>
                  <a:lnTo>
                    <a:pt x="4168" y="3311"/>
                  </a:lnTo>
                  <a:lnTo>
                    <a:pt x="5501" y="2049"/>
                  </a:lnTo>
                  <a:lnTo>
                    <a:pt x="10812" y="1287"/>
                  </a:lnTo>
                  <a:close/>
                  <a:moveTo>
                    <a:pt x="10764" y="2978"/>
                  </a:moveTo>
                  <a:lnTo>
                    <a:pt x="10812" y="10694"/>
                  </a:lnTo>
                  <a:lnTo>
                    <a:pt x="1810" y="10694"/>
                  </a:lnTo>
                  <a:lnTo>
                    <a:pt x="1810" y="7622"/>
                  </a:lnTo>
                  <a:lnTo>
                    <a:pt x="3787" y="8765"/>
                  </a:lnTo>
                  <a:cubicBezTo>
                    <a:pt x="3826" y="8781"/>
                    <a:pt x="3866" y="8788"/>
                    <a:pt x="3904" y="8788"/>
                  </a:cubicBezTo>
                  <a:cubicBezTo>
                    <a:pt x="3980" y="8788"/>
                    <a:pt x="4049" y="8757"/>
                    <a:pt x="4096" y="8693"/>
                  </a:cubicBezTo>
                  <a:lnTo>
                    <a:pt x="6573" y="5121"/>
                  </a:lnTo>
                  <a:lnTo>
                    <a:pt x="8264" y="6264"/>
                  </a:lnTo>
                  <a:cubicBezTo>
                    <a:pt x="8303" y="6280"/>
                    <a:pt x="8348" y="6288"/>
                    <a:pt x="8393" y="6288"/>
                  </a:cubicBezTo>
                  <a:cubicBezTo>
                    <a:pt x="8481" y="6288"/>
                    <a:pt x="8565" y="6256"/>
                    <a:pt x="8597" y="6193"/>
                  </a:cubicBezTo>
                  <a:lnTo>
                    <a:pt x="10764" y="2978"/>
                  </a:lnTo>
                  <a:close/>
                  <a:moveTo>
                    <a:pt x="881" y="1"/>
                  </a:moveTo>
                  <a:cubicBezTo>
                    <a:pt x="762" y="1"/>
                    <a:pt x="667" y="49"/>
                    <a:pt x="667" y="168"/>
                  </a:cubicBezTo>
                  <a:lnTo>
                    <a:pt x="667" y="977"/>
                  </a:lnTo>
                  <a:lnTo>
                    <a:pt x="500" y="977"/>
                  </a:lnTo>
                  <a:cubicBezTo>
                    <a:pt x="405" y="977"/>
                    <a:pt x="310" y="1049"/>
                    <a:pt x="310" y="1120"/>
                  </a:cubicBezTo>
                  <a:cubicBezTo>
                    <a:pt x="310" y="1239"/>
                    <a:pt x="381" y="1335"/>
                    <a:pt x="500" y="1335"/>
                  </a:cubicBezTo>
                  <a:lnTo>
                    <a:pt x="715" y="1335"/>
                  </a:lnTo>
                  <a:lnTo>
                    <a:pt x="715" y="2240"/>
                  </a:lnTo>
                  <a:lnTo>
                    <a:pt x="500" y="2240"/>
                  </a:lnTo>
                  <a:cubicBezTo>
                    <a:pt x="405" y="2240"/>
                    <a:pt x="310" y="2287"/>
                    <a:pt x="310" y="2382"/>
                  </a:cubicBezTo>
                  <a:cubicBezTo>
                    <a:pt x="310" y="2502"/>
                    <a:pt x="381" y="2597"/>
                    <a:pt x="500" y="2597"/>
                  </a:cubicBezTo>
                  <a:lnTo>
                    <a:pt x="715" y="2597"/>
                  </a:lnTo>
                  <a:lnTo>
                    <a:pt x="715" y="3478"/>
                  </a:lnTo>
                  <a:lnTo>
                    <a:pt x="500" y="3478"/>
                  </a:lnTo>
                  <a:cubicBezTo>
                    <a:pt x="405" y="3478"/>
                    <a:pt x="310" y="3549"/>
                    <a:pt x="310" y="3621"/>
                  </a:cubicBezTo>
                  <a:cubicBezTo>
                    <a:pt x="310" y="3740"/>
                    <a:pt x="381" y="3835"/>
                    <a:pt x="500" y="3835"/>
                  </a:cubicBezTo>
                  <a:lnTo>
                    <a:pt x="715" y="3835"/>
                  </a:lnTo>
                  <a:lnTo>
                    <a:pt x="715" y="4740"/>
                  </a:lnTo>
                  <a:lnTo>
                    <a:pt x="500" y="4740"/>
                  </a:lnTo>
                  <a:cubicBezTo>
                    <a:pt x="405" y="4740"/>
                    <a:pt x="310" y="4788"/>
                    <a:pt x="310" y="4883"/>
                  </a:cubicBezTo>
                  <a:cubicBezTo>
                    <a:pt x="310" y="5002"/>
                    <a:pt x="381" y="5097"/>
                    <a:pt x="500" y="5097"/>
                  </a:cubicBezTo>
                  <a:lnTo>
                    <a:pt x="715" y="5097"/>
                  </a:lnTo>
                  <a:lnTo>
                    <a:pt x="715" y="5978"/>
                  </a:lnTo>
                  <a:lnTo>
                    <a:pt x="500" y="5978"/>
                  </a:lnTo>
                  <a:cubicBezTo>
                    <a:pt x="405" y="5978"/>
                    <a:pt x="310" y="6050"/>
                    <a:pt x="310" y="6121"/>
                  </a:cubicBezTo>
                  <a:cubicBezTo>
                    <a:pt x="310" y="6240"/>
                    <a:pt x="381" y="6336"/>
                    <a:pt x="500" y="6336"/>
                  </a:cubicBezTo>
                  <a:lnTo>
                    <a:pt x="715" y="6336"/>
                  </a:lnTo>
                  <a:lnTo>
                    <a:pt x="715" y="7241"/>
                  </a:lnTo>
                  <a:lnTo>
                    <a:pt x="500" y="7241"/>
                  </a:lnTo>
                  <a:cubicBezTo>
                    <a:pt x="405" y="7241"/>
                    <a:pt x="310" y="7288"/>
                    <a:pt x="310" y="7383"/>
                  </a:cubicBezTo>
                  <a:cubicBezTo>
                    <a:pt x="310" y="7503"/>
                    <a:pt x="381" y="7598"/>
                    <a:pt x="500" y="7598"/>
                  </a:cubicBezTo>
                  <a:lnTo>
                    <a:pt x="715" y="7598"/>
                  </a:lnTo>
                  <a:lnTo>
                    <a:pt x="715" y="8479"/>
                  </a:lnTo>
                  <a:lnTo>
                    <a:pt x="500" y="8479"/>
                  </a:lnTo>
                  <a:cubicBezTo>
                    <a:pt x="405" y="8479"/>
                    <a:pt x="310" y="8550"/>
                    <a:pt x="310" y="8622"/>
                  </a:cubicBezTo>
                  <a:cubicBezTo>
                    <a:pt x="310" y="8741"/>
                    <a:pt x="381" y="8836"/>
                    <a:pt x="500" y="8836"/>
                  </a:cubicBezTo>
                  <a:lnTo>
                    <a:pt x="715" y="8836"/>
                  </a:lnTo>
                  <a:lnTo>
                    <a:pt x="715" y="9741"/>
                  </a:lnTo>
                  <a:lnTo>
                    <a:pt x="476" y="9741"/>
                  </a:lnTo>
                  <a:cubicBezTo>
                    <a:pt x="405" y="9741"/>
                    <a:pt x="310" y="9765"/>
                    <a:pt x="286" y="9860"/>
                  </a:cubicBezTo>
                  <a:cubicBezTo>
                    <a:pt x="238" y="10003"/>
                    <a:pt x="310" y="10122"/>
                    <a:pt x="476" y="10122"/>
                  </a:cubicBezTo>
                  <a:lnTo>
                    <a:pt x="715" y="10122"/>
                  </a:lnTo>
                  <a:lnTo>
                    <a:pt x="715" y="10741"/>
                  </a:lnTo>
                  <a:lnTo>
                    <a:pt x="286" y="10741"/>
                  </a:lnTo>
                  <a:cubicBezTo>
                    <a:pt x="143" y="10741"/>
                    <a:pt x="0" y="10860"/>
                    <a:pt x="0" y="11051"/>
                  </a:cubicBezTo>
                  <a:lnTo>
                    <a:pt x="0" y="11718"/>
                  </a:lnTo>
                  <a:cubicBezTo>
                    <a:pt x="0" y="11813"/>
                    <a:pt x="95" y="11908"/>
                    <a:pt x="167" y="11908"/>
                  </a:cubicBezTo>
                  <a:lnTo>
                    <a:pt x="8716" y="11908"/>
                  </a:lnTo>
                  <a:cubicBezTo>
                    <a:pt x="8740" y="11908"/>
                    <a:pt x="8788" y="11908"/>
                    <a:pt x="8811" y="11884"/>
                  </a:cubicBezTo>
                  <a:cubicBezTo>
                    <a:pt x="8931" y="11718"/>
                    <a:pt x="8835" y="11575"/>
                    <a:pt x="8692" y="11575"/>
                  </a:cubicBezTo>
                  <a:lnTo>
                    <a:pt x="357" y="11575"/>
                  </a:lnTo>
                  <a:lnTo>
                    <a:pt x="357" y="11098"/>
                  </a:lnTo>
                  <a:lnTo>
                    <a:pt x="11550" y="11098"/>
                  </a:lnTo>
                  <a:lnTo>
                    <a:pt x="11550" y="11575"/>
                  </a:lnTo>
                  <a:lnTo>
                    <a:pt x="9502" y="11575"/>
                  </a:lnTo>
                  <a:cubicBezTo>
                    <a:pt x="9407" y="11575"/>
                    <a:pt x="9312" y="11646"/>
                    <a:pt x="9312" y="11718"/>
                  </a:cubicBezTo>
                  <a:cubicBezTo>
                    <a:pt x="9312" y="11837"/>
                    <a:pt x="9383" y="11932"/>
                    <a:pt x="9502" y="11932"/>
                  </a:cubicBezTo>
                  <a:lnTo>
                    <a:pt x="11598" y="11932"/>
                  </a:lnTo>
                  <a:cubicBezTo>
                    <a:pt x="11764" y="11932"/>
                    <a:pt x="11907" y="11813"/>
                    <a:pt x="11907" y="11646"/>
                  </a:cubicBezTo>
                  <a:lnTo>
                    <a:pt x="11907" y="11051"/>
                  </a:lnTo>
                  <a:cubicBezTo>
                    <a:pt x="11884" y="10837"/>
                    <a:pt x="11764" y="10694"/>
                    <a:pt x="11574" y="10694"/>
                  </a:cubicBezTo>
                  <a:lnTo>
                    <a:pt x="11121" y="10694"/>
                  </a:lnTo>
                  <a:lnTo>
                    <a:pt x="11121" y="1120"/>
                  </a:lnTo>
                  <a:lnTo>
                    <a:pt x="11121" y="1073"/>
                  </a:lnTo>
                  <a:cubicBezTo>
                    <a:pt x="11101" y="1032"/>
                    <a:pt x="11027" y="973"/>
                    <a:pt x="10977" y="973"/>
                  </a:cubicBezTo>
                  <a:cubicBezTo>
                    <a:pt x="10969" y="973"/>
                    <a:pt x="10961" y="974"/>
                    <a:pt x="10955" y="977"/>
                  </a:cubicBezTo>
                  <a:lnTo>
                    <a:pt x="5406" y="1787"/>
                  </a:lnTo>
                  <a:cubicBezTo>
                    <a:pt x="5358" y="1787"/>
                    <a:pt x="5311" y="1811"/>
                    <a:pt x="5287" y="1835"/>
                  </a:cubicBezTo>
                  <a:lnTo>
                    <a:pt x="3930" y="3121"/>
                  </a:lnTo>
                  <a:lnTo>
                    <a:pt x="3882" y="3144"/>
                  </a:lnTo>
                  <a:lnTo>
                    <a:pt x="3239" y="4145"/>
                  </a:lnTo>
                  <a:lnTo>
                    <a:pt x="1786" y="3668"/>
                  </a:lnTo>
                  <a:cubicBezTo>
                    <a:pt x="1756" y="3657"/>
                    <a:pt x="1727" y="3651"/>
                    <a:pt x="1698" y="3651"/>
                  </a:cubicBezTo>
                  <a:cubicBezTo>
                    <a:pt x="1611" y="3651"/>
                    <a:pt x="1530" y="3704"/>
                    <a:pt x="1477" y="3811"/>
                  </a:cubicBezTo>
                  <a:cubicBezTo>
                    <a:pt x="1477" y="3835"/>
                    <a:pt x="1453" y="3859"/>
                    <a:pt x="1453" y="3907"/>
                  </a:cubicBezTo>
                  <a:lnTo>
                    <a:pt x="1453" y="10717"/>
                  </a:lnTo>
                  <a:lnTo>
                    <a:pt x="1024" y="10717"/>
                  </a:lnTo>
                  <a:lnTo>
                    <a:pt x="1024" y="168"/>
                  </a:lnTo>
                  <a:cubicBezTo>
                    <a:pt x="1024" y="96"/>
                    <a:pt x="977" y="1"/>
                    <a:pt x="881"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62" name="Google Shape;14062;p27"/>
            <p:cNvSpPr/>
            <p:nvPr/>
          </p:nvSpPr>
          <p:spPr>
            <a:xfrm>
              <a:off x="3233913" y="2848733"/>
              <a:ext cx="11925" cy="8950"/>
            </a:xfrm>
            <a:custGeom>
              <a:avLst/>
              <a:gdLst/>
              <a:ahLst/>
              <a:cxnLst/>
              <a:rect l="l" t="t" r="r" b="b"/>
              <a:pathLst>
                <a:path w="477" h="358" extrusionOk="0">
                  <a:moveTo>
                    <a:pt x="191" y="1"/>
                  </a:moveTo>
                  <a:cubicBezTo>
                    <a:pt x="96" y="1"/>
                    <a:pt x="1" y="72"/>
                    <a:pt x="1" y="143"/>
                  </a:cubicBezTo>
                  <a:cubicBezTo>
                    <a:pt x="1" y="263"/>
                    <a:pt x="96" y="358"/>
                    <a:pt x="191" y="358"/>
                  </a:cubicBezTo>
                  <a:lnTo>
                    <a:pt x="310" y="358"/>
                  </a:lnTo>
                  <a:cubicBezTo>
                    <a:pt x="406" y="358"/>
                    <a:pt x="477" y="310"/>
                    <a:pt x="477" y="215"/>
                  </a:cubicBezTo>
                  <a:cubicBezTo>
                    <a:pt x="477" y="96"/>
                    <a:pt x="429" y="1"/>
                    <a:pt x="310"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63" name="Google Shape;14063;p27"/>
            <p:cNvSpPr/>
            <p:nvPr/>
          </p:nvSpPr>
          <p:spPr>
            <a:xfrm>
              <a:off x="3320238" y="2848733"/>
              <a:ext cx="14325" cy="8950"/>
            </a:xfrm>
            <a:custGeom>
              <a:avLst/>
              <a:gdLst/>
              <a:ahLst/>
              <a:cxnLst/>
              <a:rect l="l" t="t" r="r" b="b"/>
              <a:pathLst>
                <a:path w="573" h="358" extrusionOk="0">
                  <a:moveTo>
                    <a:pt x="215" y="1"/>
                  </a:moveTo>
                  <a:cubicBezTo>
                    <a:pt x="120" y="1"/>
                    <a:pt x="25" y="72"/>
                    <a:pt x="25" y="143"/>
                  </a:cubicBezTo>
                  <a:cubicBezTo>
                    <a:pt x="1" y="263"/>
                    <a:pt x="96" y="358"/>
                    <a:pt x="191" y="358"/>
                  </a:cubicBezTo>
                  <a:lnTo>
                    <a:pt x="382" y="358"/>
                  </a:lnTo>
                  <a:cubicBezTo>
                    <a:pt x="477" y="358"/>
                    <a:pt x="572" y="310"/>
                    <a:pt x="572" y="215"/>
                  </a:cubicBezTo>
                  <a:cubicBezTo>
                    <a:pt x="572" y="96"/>
                    <a:pt x="525" y="1"/>
                    <a:pt x="382"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64" name="Google Shape;14064;p27"/>
            <p:cNvSpPr/>
            <p:nvPr/>
          </p:nvSpPr>
          <p:spPr>
            <a:xfrm>
              <a:off x="3342863" y="2848733"/>
              <a:ext cx="14325" cy="8950"/>
            </a:xfrm>
            <a:custGeom>
              <a:avLst/>
              <a:gdLst/>
              <a:ahLst/>
              <a:cxnLst/>
              <a:rect l="l" t="t" r="r" b="b"/>
              <a:pathLst>
                <a:path w="573" h="358" extrusionOk="0">
                  <a:moveTo>
                    <a:pt x="215" y="1"/>
                  </a:moveTo>
                  <a:cubicBezTo>
                    <a:pt x="120" y="1"/>
                    <a:pt x="25" y="72"/>
                    <a:pt x="25" y="143"/>
                  </a:cubicBezTo>
                  <a:cubicBezTo>
                    <a:pt x="1" y="263"/>
                    <a:pt x="96" y="358"/>
                    <a:pt x="167" y="358"/>
                  </a:cubicBezTo>
                  <a:lnTo>
                    <a:pt x="382" y="358"/>
                  </a:lnTo>
                  <a:cubicBezTo>
                    <a:pt x="477" y="358"/>
                    <a:pt x="572" y="310"/>
                    <a:pt x="572" y="215"/>
                  </a:cubicBezTo>
                  <a:cubicBezTo>
                    <a:pt x="572" y="96"/>
                    <a:pt x="501" y="1"/>
                    <a:pt x="382"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65" name="Google Shape;14065;p27"/>
            <p:cNvSpPr/>
            <p:nvPr/>
          </p:nvSpPr>
          <p:spPr>
            <a:xfrm>
              <a:off x="3275588" y="2848733"/>
              <a:ext cx="14325" cy="8950"/>
            </a:xfrm>
            <a:custGeom>
              <a:avLst/>
              <a:gdLst/>
              <a:ahLst/>
              <a:cxnLst/>
              <a:rect l="l" t="t" r="r" b="b"/>
              <a:pathLst>
                <a:path w="573" h="358" extrusionOk="0">
                  <a:moveTo>
                    <a:pt x="215" y="1"/>
                  </a:moveTo>
                  <a:cubicBezTo>
                    <a:pt x="120" y="1"/>
                    <a:pt x="25" y="72"/>
                    <a:pt x="25" y="143"/>
                  </a:cubicBezTo>
                  <a:cubicBezTo>
                    <a:pt x="1" y="263"/>
                    <a:pt x="96" y="358"/>
                    <a:pt x="191" y="358"/>
                  </a:cubicBezTo>
                  <a:lnTo>
                    <a:pt x="382" y="358"/>
                  </a:lnTo>
                  <a:cubicBezTo>
                    <a:pt x="477" y="358"/>
                    <a:pt x="572" y="310"/>
                    <a:pt x="572" y="215"/>
                  </a:cubicBezTo>
                  <a:cubicBezTo>
                    <a:pt x="572" y="96"/>
                    <a:pt x="525" y="1"/>
                    <a:pt x="382"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66" name="Google Shape;14066;p27"/>
            <p:cNvSpPr/>
            <p:nvPr/>
          </p:nvSpPr>
          <p:spPr>
            <a:xfrm>
              <a:off x="3298213" y="2848733"/>
              <a:ext cx="14325" cy="8950"/>
            </a:xfrm>
            <a:custGeom>
              <a:avLst/>
              <a:gdLst/>
              <a:ahLst/>
              <a:cxnLst/>
              <a:rect l="l" t="t" r="r" b="b"/>
              <a:pathLst>
                <a:path w="573" h="358" extrusionOk="0">
                  <a:moveTo>
                    <a:pt x="215" y="1"/>
                  </a:moveTo>
                  <a:cubicBezTo>
                    <a:pt x="120" y="1"/>
                    <a:pt x="24" y="72"/>
                    <a:pt x="24" y="143"/>
                  </a:cubicBezTo>
                  <a:cubicBezTo>
                    <a:pt x="1" y="263"/>
                    <a:pt x="96" y="358"/>
                    <a:pt x="167" y="358"/>
                  </a:cubicBezTo>
                  <a:lnTo>
                    <a:pt x="382" y="358"/>
                  </a:lnTo>
                  <a:cubicBezTo>
                    <a:pt x="477" y="358"/>
                    <a:pt x="572" y="310"/>
                    <a:pt x="572" y="215"/>
                  </a:cubicBezTo>
                  <a:cubicBezTo>
                    <a:pt x="572" y="96"/>
                    <a:pt x="501" y="1"/>
                    <a:pt x="382"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67" name="Google Shape;14067;p27"/>
            <p:cNvSpPr/>
            <p:nvPr/>
          </p:nvSpPr>
          <p:spPr>
            <a:xfrm>
              <a:off x="3253563" y="2848733"/>
              <a:ext cx="14325" cy="8950"/>
            </a:xfrm>
            <a:custGeom>
              <a:avLst/>
              <a:gdLst/>
              <a:ahLst/>
              <a:cxnLst/>
              <a:rect l="l" t="t" r="r" b="b"/>
              <a:pathLst>
                <a:path w="573" h="358" extrusionOk="0">
                  <a:moveTo>
                    <a:pt x="215" y="1"/>
                  </a:moveTo>
                  <a:cubicBezTo>
                    <a:pt x="120" y="1"/>
                    <a:pt x="24" y="72"/>
                    <a:pt x="24" y="143"/>
                  </a:cubicBezTo>
                  <a:cubicBezTo>
                    <a:pt x="1" y="263"/>
                    <a:pt x="96" y="358"/>
                    <a:pt x="167" y="358"/>
                  </a:cubicBezTo>
                  <a:lnTo>
                    <a:pt x="382" y="358"/>
                  </a:lnTo>
                  <a:cubicBezTo>
                    <a:pt x="477" y="358"/>
                    <a:pt x="572" y="310"/>
                    <a:pt x="572" y="215"/>
                  </a:cubicBezTo>
                  <a:cubicBezTo>
                    <a:pt x="572" y="96"/>
                    <a:pt x="501" y="1"/>
                    <a:pt x="382"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68" name="Google Shape;14068;p27"/>
            <p:cNvSpPr/>
            <p:nvPr/>
          </p:nvSpPr>
          <p:spPr>
            <a:xfrm>
              <a:off x="3364888" y="2848733"/>
              <a:ext cx="11950" cy="8950"/>
            </a:xfrm>
            <a:custGeom>
              <a:avLst/>
              <a:gdLst/>
              <a:ahLst/>
              <a:cxnLst/>
              <a:rect l="l" t="t" r="r" b="b"/>
              <a:pathLst>
                <a:path w="478" h="358" extrusionOk="0">
                  <a:moveTo>
                    <a:pt x="215" y="1"/>
                  </a:moveTo>
                  <a:cubicBezTo>
                    <a:pt x="120" y="1"/>
                    <a:pt x="25" y="72"/>
                    <a:pt x="25" y="143"/>
                  </a:cubicBezTo>
                  <a:cubicBezTo>
                    <a:pt x="1" y="263"/>
                    <a:pt x="96" y="358"/>
                    <a:pt x="191" y="358"/>
                  </a:cubicBezTo>
                  <a:lnTo>
                    <a:pt x="310" y="358"/>
                  </a:lnTo>
                  <a:cubicBezTo>
                    <a:pt x="382" y="358"/>
                    <a:pt x="477" y="310"/>
                    <a:pt x="477" y="215"/>
                  </a:cubicBezTo>
                  <a:cubicBezTo>
                    <a:pt x="477" y="96"/>
                    <a:pt x="430" y="1"/>
                    <a:pt x="310"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grpSp>
        <p:nvGrpSpPr>
          <p:cNvPr id="14069" name="Google Shape;14069;p27"/>
          <p:cNvGrpSpPr/>
          <p:nvPr/>
        </p:nvGrpSpPr>
        <p:grpSpPr>
          <a:xfrm>
            <a:off x="4311651" y="3781764"/>
            <a:ext cx="493708" cy="475928"/>
            <a:chOff x="3644113" y="2824758"/>
            <a:chExt cx="309625" cy="298475"/>
          </a:xfrm>
        </p:grpSpPr>
        <p:sp>
          <p:nvSpPr>
            <p:cNvPr id="14070" name="Google Shape;14070;p27"/>
            <p:cNvSpPr/>
            <p:nvPr/>
          </p:nvSpPr>
          <p:spPr>
            <a:xfrm>
              <a:off x="3780463" y="2959483"/>
              <a:ext cx="50625" cy="8950"/>
            </a:xfrm>
            <a:custGeom>
              <a:avLst/>
              <a:gdLst/>
              <a:ahLst/>
              <a:cxnLst/>
              <a:rect l="l" t="t" r="r" b="b"/>
              <a:pathLst>
                <a:path w="2025" h="358" extrusionOk="0">
                  <a:moveTo>
                    <a:pt x="215" y="0"/>
                  </a:moveTo>
                  <a:cubicBezTo>
                    <a:pt x="119" y="0"/>
                    <a:pt x="48" y="71"/>
                    <a:pt x="24" y="143"/>
                  </a:cubicBezTo>
                  <a:cubicBezTo>
                    <a:pt x="0" y="262"/>
                    <a:pt x="96" y="357"/>
                    <a:pt x="215" y="357"/>
                  </a:cubicBezTo>
                  <a:lnTo>
                    <a:pt x="1810" y="357"/>
                  </a:lnTo>
                  <a:cubicBezTo>
                    <a:pt x="1929" y="357"/>
                    <a:pt x="2025" y="262"/>
                    <a:pt x="2001" y="143"/>
                  </a:cubicBezTo>
                  <a:cubicBezTo>
                    <a:pt x="1929" y="71"/>
                    <a:pt x="1882" y="0"/>
                    <a:pt x="1786"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71" name="Google Shape;14071;p27"/>
            <p:cNvSpPr/>
            <p:nvPr/>
          </p:nvSpPr>
          <p:spPr>
            <a:xfrm>
              <a:off x="3789988" y="2977333"/>
              <a:ext cx="30375" cy="8950"/>
            </a:xfrm>
            <a:custGeom>
              <a:avLst/>
              <a:gdLst/>
              <a:ahLst/>
              <a:cxnLst/>
              <a:rect l="l" t="t" r="r" b="b"/>
              <a:pathLst>
                <a:path w="1215" h="358" extrusionOk="0">
                  <a:moveTo>
                    <a:pt x="215" y="0"/>
                  </a:moveTo>
                  <a:cubicBezTo>
                    <a:pt x="96" y="0"/>
                    <a:pt x="0" y="96"/>
                    <a:pt x="24" y="215"/>
                  </a:cubicBezTo>
                  <a:cubicBezTo>
                    <a:pt x="72" y="310"/>
                    <a:pt x="120" y="358"/>
                    <a:pt x="215" y="358"/>
                  </a:cubicBezTo>
                  <a:lnTo>
                    <a:pt x="1024" y="358"/>
                  </a:lnTo>
                  <a:cubicBezTo>
                    <a:pt x="1096" y="358"/>
                    <a:pt x="1167" y="310"/>
                    <a:pt x="1191" y="215"/>
                  </a:cubicBezTo>
                  <a:cubicBezTo>
                    <a:pt x="1215" y="96"/>
                    <a:pt x="1144" y="0"/>
                    <a:pt x="1024"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72" name="Google Shape;14072;p27"/>
            <p:cNvSpPr/>
            <p:nvPr/>
          </p:nvSpPr>
          <p:spPr>
            <a:xfrm>
              <a:off x="3644113" y="2824758"/>
              <a:ext cx="309625" cy="298475"/>
            </a:xfrm>
            <a:custGeom>
              <a:avLst/>
              <a:gdLst/>
              <a:ahLst/>
              <a:cxnLst/>
              <a:rect l="l" t="t" r="r" b="b"/>
              <a:pathLst>
                <a:path w="12385" h="11939" extrusionOk="0">
                  <a:moveTo>
                    <a:pt x="6455" y="340"/>
                  </a:moveTo>
                  <a:cubicBezTo>
                    <a:pt x="6931" y="340"/>
                    <a:pt x="7336" y="721"/>
                    <a:pt x="7336" y="1198"/>
                  </a:cubicBezTo>
                  <a:cubicBezTo>
                    <a:pt x="7336" y="1674"/>
                    <a:pt x="6931" y="2055"/>
                    <a:pt x="6455" y="2055"/>
                  </a:cubicBezTo>
                  <a:cubicBezTo>
                    <a:pt x="5955" y="2031"/>
                    <a:pt x="5597" y="1650"/>
                    <a:pt x="5597" y="1198"/>
                  </a:cubicBezTo>
                  <a:cubicBezTo>
                    <a:pt x="5597" y="721"/>
                    <a:pt x="5978" y="340"/>
                    <a:pt x="6455" y="340"/>
                  </a:cubicBezTo>
                  <a:close/>
                  <a:moveTo>
                    <a:pt x="9789" y="1722"/>
                  </a:moveTo>
                  <a:cubicBezTo>
                    <a:pt x="10003" y="1722"/>
                    <a:pt x="10241" y="1817"/>
                    <a:pt x="10384" y="1960"/>
                  </a:cubicBezTo>
                  <a:cubicBezTo>
                    <a:pt x="10551" y="2126"/>
                    <a:pt x="10622" y="2365"/>
                    <a:pt x="10622" y="2555"/>
                  </a:cubicBezTo>
                  <a:cubicBezTo>
                    <a:pt x="10622" y="2769"/>
                    <a:pt x="10551" y="3008"/>
                    <a:pt x="10384" y="3150"/>
                  </a:cubicBezTo>
                  <a:cubicBezTo>
                    <a:pt x="10229" y="3317"/>
                    <a:pt x="10015" y="3401"/>
                    <a:pt x="9795" y="3401"/>
                  </a:cubicBezTo>
                  <a:cubicBezTo>
                    <a:pt x="9574" y="3401"/>
                    <a:pt x="9348" y="3317"/>
                    <a:pt x="9169" y="3150"/>
                  </a:cubicBezTo>
                  <a:cubicBezTo>
                    <a:pt x="9027" y="3008"/>
                    <a:pt x="8931" y="2769"/>
                    <a:pt x="8931" y="2555"/>
                  </a:cubicBezTo>
                  <a:cubicBezTo>
                    <a:pt x="8931" y="2365"/>
                    <a:pt x="9027" y="2126"/>
                    <a:pt x="9193" y="1960"/>
                  </a:cubicBezTo>
                  <a:cubicBezTo>
                    <a:pt x="9384" y="1793"/>
                    <a:pt x="9598" y="1722"/>
                    <a:pt x="9789" y="1722"/>
                  </a:cubicBezTo>
                  <a:close/>
                  <a:moveTo>
                    <a:pt x="3073" y="1769"/>
                  </a:moveTo>
                  <a:cubicBezTo>
                    <a:pt x="3263" y="1769"/>
                    <a:pt x="3525" y="1865"/>
                    <a:pt x="3668" y="2007"/>
                  </a:cubicBezTo>
                  <a:cubicBezTo>
                    <a:pt x="3811" y="2150"/>
                    <a:pt x="3906" y="2388"/>
                    <a:pt x="3906" y="2603"/>
                  </a:cubicBezTo>
                  <a:cubicBezTo>
                    <a:pt x="3930" y="2817"/>
                    <a:pt x="3835" y="3008"/>
                    <a:pt x="3692" y="3198"/>
                  </a:cubicBezTo>
                  <a:cubicBezTo>
                    <a:pt x="3525" y="3365"/>
                    <a:pt x="3311" y="3448"/>
                    <a:pt x="3094" y="3448"/>
                  </a:cubicBezTo>
                  <a:cubicBezTo>
                    <a:pt x="2876" y="3448"/>
                    <a:pt x="2656" y="3365"/>
                    <a:pt x="2478" y="3198"/>
                  </a:cubicBezTo>
                  <a:cubicBezTo>
                    <a:pt x="2335" y="3055"/>
                    <a:pt x="2239" y="2817"/>
                    <a:pt x="2239" y="2603"/>
                  </a:cubicBezTo>
                  <a:cubicBezTo>
                    <a:pt x="2239" y="2365"/>
                    <a:pt x="2335" y="2150"/>
                    <a:pt x="2478" y="2007"/>
                  </a:cubicBezTo>
                  <a:cubicBezTo>
                    <a:pt x="2644" y="1817"/>
                    <a:pt x="2859" y="1769"/>
                    <a:pt x="3073" y="1769"/>
                  </a:cubicBezTo>
                  <a:close/>
                  <a:moveTo>
                    <a:pt x="1692" y="5079"/>
                  </a:moveTo>
                  <a:cubicBezTo>
                    <a:pt x="2168" y="5079"/>
                    <a:pt x="2573" y="5460"/>
                    <a:pt x="2573" y="5937"/>
                  </a:cubicBezTo>
                  <a:cubicBezTo>
                    <a:pt x="2573" y="6413"/>
                    <a:pt x="2168" y="6794"/>
                    <a:pt x="1692" y="6794"/>
                  </a:cubicBezTo>
                  <a:cubicBezTo>
                    <a:pt x="1215" y="6794"/>
                    <a:pt x="834" y="6413"/>
                    <a:pt x="834" y="5937"/>
                  </a:cubicBezTo>
                  <a:cubicBezTo>
                    <a:pt x="834" y="5460"/>
                    <a:pt x="1215" y="5079"/>
                    <a:pt x="1692" y="5079"/>
                  </a:cubicBezTo>
                  <a:close/>
                  <a:moveTo>
                    <a:pt x="11170" y="5079"/>
                  </a:moveTo>
                  <a:cubicBezTo>
                    <a:pt x="11646" y="5079"/>
                    <a:pt x="12027" y="5460"/>
                    <a:pt x="12027" y="5937"/>
                  </a:cubicBezTo>
                  <a:cubicBezTo>
                    <a:pt x="12027" y="6413"/>
                    <a:pt x="11646" y="6794"/>
                    <a:pt x="11170" y="6794"/>
                  </a:cubicBezTo>
                  <a:cubicBezTo>
                    <a:pt x="10694" y="6794"/>
                    <a:pt x="10313" y="6413"/>
                    <a:pt x="10313" y="5937"/>
                  </a:cubicBezTo>
                  <a:cubicBezTo>
                    <a:pt x="10313" y="5460"/>
                    <a:pt x="10694" y="5079"/>
                    <a:pt x="11170" y="5079"/>
                  </a:cubicBezTo>
                  <a:close/>
                  <a:moveTo>
                    <a:pt x="3073" y="8461"/>
                  </a:moveTo>
                  <a:cubicBezTo>
                    <a:pt x="3263" y="8461"/>
                    <a:pt x="3525" y="8556"/>
                    <a:pt x="3668" y="8699"/>
                  </a:cubicBezTo>
                  <a:cubicBezTo>
                    <a:pt x="3811" y="8842"/>
                    <a:pt x="3906" y="9080"/>
                    <a:pt x="3906" y="9295"/>
                  </a:cubicBezTo>
                  <a:cubicBezTo>
                    <a:pt x="3906" y="9509"/>
                    <a:pt x="3835" y="9723"/>
                    <a:pt x="3692" y="9890"/>
                  </a:cubicBezTo>
                  <a:cubicBezTo>
                    <a:pt x="3525" y="10057"/>
                    <a:pt x="3311" y="10140"/>
                    <a:pt x="3094" y="10140"/>
                  </a:cubicBezTo>
                  <a:cubicBezTo>
                    <a:pt x="2876" y="10140"/>
                    <a:pt x="2656" y="10057"/>
                    <a:pt x="2478" y="9890"/>
                  </a:cubicBezTo>
                  <a:cubicBezTo>
                    <a:pt x="2335" y="9747"/>
                    <a:pt x="2239" y="9509"/>
                    <a:pt x="2239" y="9295"/>
                  </a:cubicBezTo>
                  <a:cubicBezTo>
                    <a:pt x="2239" y="9080"/>
                    <a:pt x="2335" y="8842"/>
                    <a:pt x="2478" y="8699"/>
                  </a:cubicBezTo>
                  <a:cubicBezTo>
                    <a:pt x="2644" y="8533"/>
                    <a:pt x="2859" y="8461"/>
                    <a:pt x="3073" y="8461"/>
                  </a:cubicBezTo>
                  <a:close/>
                  <a:moveTo>
                    <a:pt x="6431" y="9795"/>
                  </a:moveTo>
                  <a:cubicBezTo>
                    <a:pt x="6907" y="9795"/>
                    <a:pt x="7288" y="10200"/>
                    <a:pt x="7288" y="10676"/>
                  </a:cubicBezTo>
                  <a:cubicBezTo>
                    <a:pt x="7288" y="11152"/>
                    <a:pt x="6907" y="11533"/>
                    <a:pt x="6431" y="11533"/>
                  </a:cubicBezTo>
                  <a:cubicBezTo>
                    <a:pt x="5955" y="11533"/>
                    <a:pt x="5573" y="11152"/>
                    <a:pt x="5573" y="10676"/>
                  </a:cubicBezTo>
                  <a:cubicBezTo>
                    <a:pt x="5573" y="10200"/>
                    <a:pt x="5955" y="9795"/>
                    <a:pt x="6431" y="9795"/>
                  </a:cubicBezTo>
                  <a:close/>
                  <a:moveTo>
                    <a:pt x="6382" y="1"/>
                  </a:moveTo>
                  <a:cubicBezTo>
                    <a:pt x="5722" y="1"/>
                    <a:pt x="5192" y="546"/>
                    <a:pt x="5192" y="1198"/>
                  </a:cubicBezTo>
                  <a:cubicBezTo>
                    <a:pt x="5192" y="1793"/>
                    <a:pt x="5621" y="2293"/>
                    <a:pt x="6216" y="2388"/>
                  </a:cubicBezTo>
                  <a:lnTo>
                    <a:pt x="6216" y="3436"/>
                  </a:lnTo>
                  <a:cubicBezTo>
                    <a:pt x="5669" y="3460"/>
                    <a:pt x="5145" y="3698"/>
                    <a:pt x="4740" y="4055"/>
                  </a:cubicBezTo>
                  <a:lnTo>
                    <a:pt x="4002" y="3317"/>
                  </a:lnTo>
                  <a:cubicBezTo>
                    <a:pt x="4240" y="2984"/>
                    <a:pt x="4287" y="2555"/>
                    <a:pt x="4145" y="2150"/>
                  </a:cubicBezTo>
                  <a:cubicBezTo>
                    <a:pt x="3919" y="1657"/>
                    <a:pt x="3469" y="1406"/>
                    <a:pt x="3021" y="1406"/>
                  </a:cubicBezTo>
                  <a:cubicBezTo>
                    <a:pt x="2711" y="1406"/>
                    <a:pt x="2402" y="1526"/>
                    <a:pt x="2168" y="1769"/>
                  </a:cubicBezTo>
                  <a:cubicBezTo>
                    <a:pt x="1835" y="2103"/>
                    <a:pt x="1739" y="2603"/>
                    <a:pt x="1906" y="3079"/>
                  </a:cubicBezTo>
                  <a:cubicBezTo>
                    <a:pt x="2120" y="3579"/>
                    <a:pt x="2597" y="3817"/>
                    <a:pt x="3049" y="3817"/>
                  </a:cubicBezTo>
                  <a:cubicBezTo>
                    <a:pt x="3311" y="3817"/>
                    <a:pt x="3549" y="3722"/>
                    <a:pt x="3764" y="3579"/>
                  </a:cubicBezTo>
                  <a:lnTo>
                    <a:pt x="4502" y="4317"/>
                  </a:lnTo>
                  <a:cubicBezTo>
                    <a:pt x="4407" y="4413"/>
                    <a:pt x="4311" y="4532"/>
                    <a:pt x="4264" y="4651"/>
                  </a:cubicBezTo>
                  <a:cubicBezTo>
                    <a:pt x="4278" y="4781"/>
                    <a:pt x="4372" y="4841"/>
                    <a:pt x="4460" y="4841"/>
                  </a:cubicBezTo>
                  <a:cubicBezTo>
                    <a:pt x="4516" y="4841"/>
                    <a:pt x="4569" y="4816"/>
                    <a:pt x="4597" y="4770"/>
                  </a:cubicBezTo>
                  <a:cubicBezTo>
                    <a:pt x="4669" y="4651"/>
                    <a:pt x="4764" y="4532"/>
                    <a:pt x="4859" y="4436"/>
                  </a:cubicBezTo>
                  <a:cubicBezTo>
                    <a:pt x="5264" y="4032"/>
                    <a:pt x="5812" y="3817"/>
                    <a:pt x="6383" y="3817"/>
                  </a:cubicBezTo>
                  <a:cubicBezTo>
                    <a:pt x="8074" y="3817"/>
                    <a:pt x="9312" y="5770"/>
                    <a:pt x="7979" y="7532"/>
                  </a:cubicBezTo>
                  <a:lnTo>
                    <a:pt x="7955" y="7556"/>
                  </a:lnTo>
                  <a:cubicBezTo>
                    <a:pt x="7427" y="7957"/>
                    <a:pt x="6884" y="8130"/>
                    <a:pt x="6382" y="8130"/>
                  </a:cubicBezTo>
                  <a:cubicBezTo>
                    <a:pt x="5185" y="8130"/>
                    <a:pt x="4216" y="7152"/>
                    <a:pt x="4216" y="5961"/>
                  </a:cubicBezTo>
                  <a:cubicBezTo>
                    <a:pt x="4216" y="5770"/>
                    <a:pt x="4264" y="5580"/>
                    <a:pt x="4287" y="5389"/>
                  </a:cubicBezTo>
                  <a:cubicBezTo>
                    <a:pt x="4232" y="5300"/>
                    <a:pt x="4156" y="5263"/>
                    <a:pt x="4088" y="5263"/>
                  </a:cubicBezTo>
                  <a:cubicBezTo>
                    <a:pt x="4010" y="5263"/>
                    <a:pt x="3943" y="5313"/>
                    <a:pt x="3930" y="5389"/>
                  </a:cubicBezTo>
                  <a:cubicBezTo>
                    <a:pt x="3906" y="5508"/>
                    <a:pt x="3859" y="5651"/>
                    <a:pt x="3859" y="5794"/>
                  </a:cubicBezTo>
                  <a:lnTo>
                    <a:pt x="2835" y="5794"/>
                  </a:lnTo>
                  <a:cubicBezTo>
                    <a:pt x="2740" y="5199"/>
                    <a:pt x="2239" y="4746"/>
                    <a:pt x="1644" y="4746"/>
                  </a:cubicBezTo>
                  <a:cubicBezTo>
                    <a:pt x="692" y="4746"/>
                    <a:pt x="1" y="5842"/>
                    <a:pt x="739" y="6818"/>
                  </a:cubicBezTo>
                  <a:lnTo>
                    <a:pt x="787" y="6866"/>
                  </a:lnTo>
                  <a:cubicBezTo>
                    <a:pt x="1069" y="7073"/>
                    <a:pt x="1362" y="7163"/>
                    <a:pt x="1637" y="7163"/>
                  </a:cubicBezTo>
                  <a:cubicBezTo>
                    <a:pt x="2242" y="7163"/>
                    <a:pt x="2753" y="6725"/>
                    <a:pt x="2835" y="6151"/>
                  </a:cubicBezTo>
                  <a:lnTo>
                    <a:pt x="3859" y="6151"/>
                  </a:lnTo>
                  <a:cubicBezTo>
                    <a:pt x="3906" y="6699"/>
                    <a:pt x="4145" y="7223"/>
                    <a:pt x="4502" y="7628"/>
                  </a:cubicBezTo>
                  <a:lnTo>
                    <a:pt x="3764" y="8366"/>
                  </a:lnTo>
                  <a:cubicBezTo>
                    <a:pt x="3540" y="8206"/>
                    <a:pt x="3288" y="8127"/>
                    <a:pt x="3037" y="8127"/>
                  </a:cubicBezTo>
                  <a:cubicBezTo>
                    <a:pt x="2727" y="8127"/>
                    <a:pt x="2418" y="8248"/>
                    <a:pt x="2168" y="8485"/>
                  </a:cubicBezTo>
                  <a:cubicBezTo>
                    <a:pt x="1835" y="8818"/>
                    <a:pt x="1739" y="9318"/>
                    <a:pt x="1906" y="9795"/>
                  </a:cubicBezTo>
                  <a:cubicBezTo>
                    <a:pt x="2120" y="10319"/>
                    <a:pt x="2597" y="10557"/>
                    <a:pt x="3049" y="10557"/>
                  </a:cubicBezTo>
                  <a:cubicBezTo>
                    <a:pt x="3335" y="10557"/>
                    <a:pt x="3668" y="10438"/>
                    <a:pt x="3906" y="10200"/>
                  </a:cubicBezTo>
                  <a:cubicBezTo>
                    <a:pt x="4145" y="9961"/>
                    <a:pt x="4264" y="9652"/>
                    <a:pt x="4264" y="9318"/>
                  </a:cubicBezTo>
                  <a:cubicBezTo>
                    <a:pt x="4264" y="9056"/>
                    <a:pt x="4168" y="8818"/>
                    <a:pt x="4026" y="8604"/>
                  </a:cubicBezTo>
                  <a:lnTo>
                    <a:pt x="4764" y="7866"/>
                  </a:lnTo>
                  <a:cubicBezTo>
                    <a:pt x="5145" y="8223"/>
                    <a:pt x="5693" y="8437"/>
                    <a:pt x="6240" y="8485"/>
                  </a:cubicBezTo>
                  <a:lnTo>
                    <a:pt x="6240" y="9533"/>
                  </a:lnTo>
                  <a:cubicBezTo>
                    <a:pt x="5383" y="9652"/>
                    <a:pt x="4859" y="10676"/>
                    <a:pt x="5550" y="11581"/>
                  </a:cubicBezTo>
                  <a:lnTo>
                    <a:pt x="5573" y="11628"/>
                  </a:lnTo>
                  <a:cubicBezTo>
                    <a:pt x="5860" y="11845"/>
                    <a:pt x="6157" y="11939"/>
                    <a:pt x="6433" y="11939"/>
                  </a:cubicBezTo>
                  <a:cubicBezTo>
                    <a:pt x="7099" y="11939"/>
                    <a:pt x="7645" y="11396"/>
                    <a:pt x="7645" y="10723"/>
                  </a:cubicBezTo>
                  <a:cubicBezTo>
                    <a:pt x="7645" y="10128"/>
                    <a:pt x="7217" y="9628"/>
                    <a:pt x="6621" y="9533"/>
                  </a:cubicBezTo>
                  <a:lnTo>
                    <a:pt x="6621" y="8485"/>
                  </a:lnTo>
                  <a:cubicBezTo>
                    <a:pt x="7169" y="8461"/>
                    <a:pt x="7693" y="8223"/>
                    <a:pt x="8098" y="7866"/>
                  </a:cubicBezTo>
                  <a:lnTo>
                    <a:pt x="8836" y="8604"/>
                  </a:lnTo>
                  <a:cubicBezTo>
                    <a:pt x="8693" y="8818"/>
                    <a:pt x="8598" y="9056"/>
                    <a:pt x="8598" y="9318"/>
                  </a:cubicBezTo>
                  <a:cubicBezTo>
                    <a:pt x="8598" y="9795"/>
                    <a:pt x="8907" y="10247"/>
                    <a:pt x="9384" y="10462"/>
                  </a:cubicBezTo>
                  <a:cubicBezTo>
                    <a:pt x="9503" y="10485"/>
                    <a:pt x="9646" y="10509"/>
                    <a:pt x="9789" y="10509"/>
                  </a:cubicBezTo>
                  <a:cubicBezTo>
                    <a:pt x="10098" y="10509"/>
                    <a:pt x="10384" y="10390"/>
                    <a:pt x="10622" y="10200"/>
                  </a:cubicBezTo>
                  <a:cubicBezTo>
                    <a:pt x="10657" y="10042"/>
                    <a:pt x="10550" y="9948"/>
                    <a:pt x="10444" y="9948"/>
                  </a:cubicBezTo>
                  <a:cubicBezTo>
                    <a:pt x="10406" y="9948"/>
                    <a:pt x="10368" y="9960"/>
                    <a:pt x="10336" y="9985"/>
                  </a:cubicBezTo>
                  <a:cubicBezTo>
                    <a:pt x="10182" y="10117"/>
                    <a:pt x="9993" y="10183"/>
                    <a:pt x="9801" y="10183"/>
                  </a:cubicBezTo>
                  <a:cubicBezTo>
                    <a:pt x="9577" y="10183"/>
                    <a:pt x="9349" y="10093"/>
                    <a:pt x="9169" y="9914"/>
                  </a:cubicBezTo>
                  <a:cubicBezTo>
                    <a:pt x="9027" y="9771"/>
                    <a:pt x="8931" y="9533"/>
                    <a:pt x="8931" y="9318"/>
                  </a:cubicBezTo>
                  <a:cubicBezTo>
                    <a:pt x="8931" y="9128"/>
                    <a:pt x="9027" y="8890"/>
                    <a:pt x="9169" y="8723"/>
                  </a:cubicBezTo>
                  <a:cubicBezTo>
                    <a:pt x="9336" y="8568"/>
                    <a:pt x="9550" y="8491"/>
                    <a:pt x="9768" y="8491"/>
                  </a:cubicBezTo>
                  <a:cubicBezTo>
                    <a:pt x="9985" y="8491"/>
                    <a:pt x="10205" y="8568"/>
                    <a:pt x="10384" y="8723"/>
                  </a:cubicBezTo>
                  <a:cubicBezTo>
                    <a:pt x="10598" y="8937"/>
                    <a:pt x="10694" y="9199"/>
                    <a:pt x="10622" y="9509"/>
                  </a:cubicBezTo>
                  <a:cubicBezTo>
                    <a:pt x="10669" y="9575"/>
                    <a:pt x="10732" y="9604"/>
                    <a:pt x="10791" y="9604"/>
                  </a:cubicBezTo>
                  <a:cubicBezTo>
                    <a:pt x="10881" y="9604"/>
                    <a:pt x="10965" y="9538"/>
                    <a:pt x="10979" y="9437"/>
                  </a:cubicBezTo>
                  <a:cubicBezTo>
                    <a:pt x="11027" y="9080"/>
                    <a:pt x="10908" y="8723"/>
                    <a:pt x="10622" y="8461"/>
                  </a:cubicBezTo>
                  <a:cubicBezTo>
                    <a:pt x="10395" y="8234"/>
                    <a:pt x="10077" y="8111"/>
                    <a:pt x="9758" y="8111"/>
                  </a:cubicBezTo>
                  <a:cubicBezTo>
                    <a:pt x="9509" y="8111"/>
                    <a:pt x="9259" y="8186"/>
                    <a:pt x="9050" y="8342"/>
                  </a:cubicBezTo>
                  <a:lnTo>
                    <a:pt x="8312" y="7604"/>
                  </a:lnTo>
                  <a:cubicBezTo>
                    <a:pt x="8669" y="7223"/>
                    <a:pt x="8884" y="6675"/>
                    <a:pt x="8931" y="6103"/>
                  </a:cubicBezTo>
                  <a:lnTo>
                    <a:pt x="9979" y="6103"/>
                  </a:lnTo>
                  <a:cubicBezTo>
                    <a:pt x="10074" y="6699"/>
                    <a:pt x="10575" y="7151"/>
                    <a:pt x="11170" y="7151"/>
                  </a:cubicBezTo>
                  <a:cubicBezTo>
                    <a:pt x="11813" y="7151"/>
                    <a:pt x="12361" y="6627"/>
                    <a:pt x="12361" y="5961"/>
                  </a:cubicBezTo>
                  <a:cubicBezTo>
                    <a:pt x="12384" y="5270"/>
                    <a:pt x="11860" y="4746"/>
                    <a:pt x="11194" y="4746"/>
                  </a:cubicBezTo>
                  <a:cubicBezTo>
                    <a:pt x="10598" y="4746"/>
                    <a:pt x="10098" y="5199"/>
                    <a:pt x="10003" y="5794"/>
                  </a:cubicBezTo>
                  <a:lnTo>
                    <a:pt x="8955" y="5794"/>
                  </a:lnTo>
                  <a:cubicBezTo>
                    <a:pt x="8931" y="5222"/>
                    <a:pt x="8693" y="4698"/>
                    <a:pt x="8336" y="4294"/>
                  </a:cubicBezTo>
                  <a:lnTo>
                    <a:pt x="9074" y="3555"/>
                  </a:lnTo>
                  <a:cubicBezTo>
                    <a:pt x="9289" y="3698"/>
                    <a:pt x="9550" y="3793"/>
                    <a:pt x="9789" y="3793"/>
                  </a:cubicBezTo>
                  <a:cubicBezTo>
                    <a:pt x="10098" y="3793"/>
                    <a:pt x="10408" y="3674"/>
                    <a:pt x="10646" y="3436"/>
                  </a:cubicBezTo>
                  <a:cubicBezTo>
                    <a:pt x="10932" y="3174"/>
                    <a:pt x="11051" y="2769"/>
                    <a:pt x="10979" y="2388"/>
                  </a:cubicBezTo>
                  <a:cubicBezTo>
                    <a:pt x="10956" y="2222"/>
                    <a:pt x="10884" y="2031"/>
                    <a:pt x="10765" y="1888"/>
                  </a:cubicBezTo>
                  <a:cubicBezTo>
                    <a:pt x="10531" y="1550"/>
                    <a:pt x="10169" y="1376"/>
                    <a:pt x="9800" y="1376"/>
                  </a:cubicBezTo>
                  <a:cubicBezTo>
                    <a:pt x="9493" y="1376"/>
                    <a:pt x="9180" y="1497"/>
                    <a:pt x="8931" y="1745"/>
                  </a:cubicBezTo>
                  <a:cubicBezTo>
                    <a:pt x="8693" y="1984"/>
                    <a:pt x="8574" y="2269"/>
                    <a:pt x="8574" y="2603"/>
                  </a:cubicBezTo>
                  <a:cubicBezTo>
                    <a:pt x="8574" y="2865"/>
                    <a:pt x="8669" y="3103"/>
                    <a:pt x="8812" y="3317"/>
                  </a:cubicBezTo>
                  <a:lnTo>
                    <a:pt x="8074" y="4055"/>
                  </a:lnTo>
                  <a:cubicBezTo>
                    <a:pt x="7693" y="3698"/>
                    <a:pt x="7145" y="3484"/>
                    <a:pt x="6574" y="3436"/>
                  </a:cubicBezTo>
                  <a:lnTo>
                    <a:pt x="6574" y="2388"/>
                  </a:lnTo>
                  <a:cubicBezTo>
                    <a:pt x="7217" y="2293"/>
                    <a:pt x="7645" y="1722"/>
                    <a:pt x="7598" y="1102"/>
                  </a:cubicBezTo>
                  <a:cubicBezTo>
                    <a:pt x="7526" y="507"/>
                    <a:pt x="7098" y="55"/>
                    <a:pt x="6502" y="7"/>
                  </a:cubicBezTo>
                  <a:cubicBezTo>
                    <a:pt x="6462" y="3"/>
                    <a:pt x="6421" y="1"/>
                    <a:pt x="6382"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grpSp>
        <p:nvGrpSpPr>
          <p:cNvPr id="14073" name="Google Shape;14073;p27"/>
          <p:cNvGrpSpPr/>
          <p:nvPr/>
        </p:nvGrpSpPr>
        <p:grpSpPr>
          <a:xfrm>
            <a:off x="5363581" y="3782003"/>
            <a:ext cx="474692" cy="469989"/>
            <a:chOff x="4176388" y="2824908"/>
            <a:chExt cx="297700" cy="294750"/>
          </a:xfrm>
        </p:grpSpPr>
        <p:sp>
          <p:nvSpPr>
            <p:cNvPr id="14074" name="Google Shape;14074;p27"/>
            <p:cNvSpPr/>
            <p:nvPr/>
          </p:nvSpPr>
          <p:spPr>
            <a:xfrm>
              <a:off x="4176388" y="2824908"/>
              <a:ext cx="297700" cy="294750"/>
            </a:xfrm>
            <a:custGeom>
              <a:avLst/>
              <a:gdLst/>
              <a:ahLst/>
              <a:cxnLst/>
              <a:rect l="l" t="t" r="r" b="b"/>
              <a:pathLst>
                <a:path w="11908" h="11790" extrusionOk="0">
                  <a:moveTo>
                    <a:pt x="11240" y="358"/>
                  </a:moveTo>
                  <a:cubicBezTo>
                    <a:pt x="11407" y="358"/>
                    <a:pt x="11550" y="477"/>
                    <a:pt x="11550" y="668"/>
                  </a:cubicBezTo>
                  <a:lnTo>
                    <a:pt x="11550" y="5740"/>
                  </a:lnTo>
                  <a:lnTo>
                    <a:pt x="10050" y="5740"/>
                  </a:lnTo>
                  <a:lnTo>
                    <a:pt x="9573" y="5073"/>
                  </a:lnTo>
                  <a:cubicBezTo>
                    <a:pt x="9526" y="5002"/>
                    <a:pt x="9454" y="4978"/>
                    <a:pt x="9383" y="4978"/>
                  </a:cubicBezTo>
                  <a:cubicBezTo>
                    <a:pt x="9288" y="4978"/>
                    <a:pt x="9216" y="5002"/>
                    <a:pt x="9169" y="5073"/>
                  </a:cubicBezTo>
                  <a:lnTo>
                    <a:pt x="8692" y="5740"/>
                  </a:lnTo>
                  <a:lnTo>
                    <a:pt x="7883" y="5740"/>
                  </a:lnTo>
                  <a:cubicBezTo>
                    <a:pt x="7787" y="4788"/>
                    <a:pt x="7049" y="4049"/>
                    <a:pt x="6097" y="3954"/>
                  </a:cubicBezTo>
                  <a:lnTo>
                    <a:pt x="6097" y="3073"/>
                  </a:lnTo>
                  <a:cubicBezTo>
                    <a:pt x="6097" y="3002"/>
                    <a:pt x="6073" y="2954"/>
                    <a:pt x="6049" y="2930"/>
                  </a:cubicBezTo>
                  <a:lnTo>
                    <a:pt x="5406" y="2478"/>
                  </a:lnTo>
                  <a:lnTo>
                    <a:pt x="6049" y="2025"/>
                  </a:lnTo>
                  <a:cubicBezTo>
                    <a:pt x="6097" y="2001"/>
                    <a:pt x="6097" y="1930"/>
                    <a:pt x="6097" y="1882"/>
                  </a:cubicBezTo>
                  <a:lnTo>
                    <a:pt x="6097" y="358"/>
                  </a:lnTo>
                  <a:close/>
                  <a:moveTo>
                    <a:pt x="5739" y="358"/>
                  </a:moveTo>
                  <a:lnTo>
                    <a:pt x="5739" y="1787"/>
                  </a:lnTo>
                  <a:lnTo>
                    <a:pt x="5049" y="2263"/>
                  </a:lnTo>
                  <a:cubicBezTo>
                    <a:pt x="5001" y="2335"/>
                    <a:pt x="4953" y="2382"/>
                    <a:pt x="4953" y="2478"/>
                  </a:cubicBezTo>
                  <a:cubicBezTo>
                    <a:pt x="4953" y="2573"/>
                    <a:pt x="5001" y="2621"/>
                    <a:pt x="5049" y="2692"/>
                  </a:cubicBezTo>
                  <a:lnTo>
                    <a:pt x="5739" y="3168"/>
                  </a:lnTo>
                  <a:lnTo>
                    <a:pt x="5739" y="3954"/>
                  </a:lnTo>
                  <a:cubicBezTo>
                    <a:pt x="5454" y="4002"/>
                    <a:pt x="5168" y="4073"/>
                    <a:pt x="4930" y="4240"/>
                  </a:cubicBezTo>
                  <a:cubicBezTo>
                    <a:pt x="4882" y="4264"/>
                    <a:pt x="4811" y="4335"/>
                    <a:pt x="4858" y="4430"/>
                  </a:cubicBezTo>
                  <a:cubicBezTo>
                    <a:pt x="4874" y="4511"/>
                    <a:pt x="4935" y="4559"/>
                    <a:pt x="5009" y="4559"/>
                  </a:cubicBezTo>
                  <a:cubicBezTo>
                    <a:pt x="5044" y="4559"/>
                    <a:pt x="5082" y="4549"/>
                    <a:pt x="5120" y="4526"/>
                  </a:cubicBezTo>
                  <a:cubicBezTo>
                    <a:pt x="5358" y="4383"/>
                    <a:pt x="5644" y="4311"/>
                    <a:pt x="5906" y="4311"/>
                  </a:cubicBezTo>
                  <a:cubicBezTo>
                    <a:pt x="6811" y="4311"/>
                    <a:pt x="7549" y="5026"/>
                    <a:pt x="7549" y="5931"/>
                  </a:cubicBezTo>
                  <a:cubicBezTo>
                    <a:pt x="7597" y="6812"/>
                    <a:pt x="6835" y="7526"/>
                    <a:pt x="5954" y="7526"/>
                  </a:cubicBezTo>
                  <a:cubicBezTo>
                    <a:pt x="5049" y="7526"/>
                    <a:pt x="4310" y="6812"/>
                    <a:pt x="4310" y="5931"/>
                  </a:cubicBezTo>
                  <a:cubicBezTo>
                    <a:pt x="4310" y="5597"/>
                    <a:pt x="4406" y="5312"/>
                    <a:pt x="4572" y="5026"/>
                  </a:cubicBezTo>
                  <a:cubicBezTo>
                    <a:pt x="4644" y="4978"/>
                    <a:pt x="4620" y="4859"/>
                    <a:pt x="4549" y="4788"/>
                  </a:cubicBezTo>
                  <a:cubicBezTo>
                    <a:pt x="4509" y="4768"/>
                    <a:pt x="4466" y="4756"/>
                    <a:pt x="4425" y="4756"/>
                  </a:cubicBezTo>
                  <a:cubicBezTo>
                    <a:pt x="4367" y="4756"/>
                    <a:pt x="4315" y="4780"/>
                    <a:pt x="4287" y="4835"/>
                  </a:cubicBezTo>
                  <a:cubicBezTo>
                    <a:pt x="4096" y="5097"/>
                    <a:pt x="3977" y="5431"/>
                    <a:pt x="3953" y="5740"/>
                  </a:cubicBezTo>
                  <a:lnTo>
                    <a:pt x="3072" y="5740"/>
                  </a:lnTo>
                  <a:cubicBezTo>
                    <a:pt x="3001" y="5740"/>
                    <a:pt x="2953" y="5788"/>
                    <a:pt x="2905" y="5812"/>
                  </a:cubicBezTo>
                  <a:lnTo>
                    <a:pt x="2477" y="6431"/>
                  </a:lnTo>
                  <a:lnTo>
                    <a:pt x="2024" y="5812"/>
                  </a:lnTo>
                  <a:cubicBezTo>
                    <a:pt x="1977" y="5740"/>
                    <a:pt x="1929" y="5740"/>
                    <a:pt x="1881" y="5740"/>
                  </a:cubicBezTo>
                  <a:lnTo>
                    <a:pt x="286" y="5740"/>
                  </a:lnTo>
                  <a:lnTo>
                    <a:pt x="286" y="668"/>
                  </a:lnTo>
                  <a:cubicBezTo>
                    <a:pt x="286" y="501"/>
                    <a:pt x="405" y="358"/>
                    <a:pt x="595" y="358"/>
                  </a:cubicBezTo>
                  <a:close/>
                  <a:moveTo>
                    <a:pt x="4025" y="6074"/>
                  </a:moveTo>
                  <a:cubicBezTo>
                    <a:pt x="4096" y="7026"/>
                    <a:pt x="4858" y="7764"/>
                    <a:pt x="5811" y="7860"/>
                  </a:cubicBezTo>
                  <a:lnTo>
                    <a:pt x="5811" y="8765"/>
                  </a:lnTo>
                  <a:cubicBezTo>
                    <a:pt x="5811" y="8812"/>
                    <a:pt x="5835" y="8884"/>
                    <a:pt x="5858" y="8908"/>
                  </a:cubicBezTo>
                  <a:lnTo>
                    <a:pt x="6478" y="9360"/>
                  </a:lnTo>
                  <a:lnTo>
                    <a:pt x="5858" y="9789"/>
                  </a:lnTo>
                  <a:cubicBezTo>
                    <a:pt x="5811" y="9836"/>
                    <a:pt x="5811" y="9884"/>
                    <a:pt x="5811" y="9955"/>
                  </a:cubicBezTo>
                  <a:lnTo>
                    <a:pt x="5811" y="11456"/>
                  </a:lnTo>
                  <a:lnTo>
                    <a:pt x="643" y="11456"/>
                  </a:lnTo>
                  <a:cubicBezTo>
                    <a:pt x="500" y="11456"/>
                    <a:pt x="357" y="11337"/>
                    <a:pt x="357" y="11170"/>
                  </a:cubicBezTo>
                  <a:lnTo>
                    <a:pt x="357" y="6074"/>
                  </a:lnTo>
                  <a:lnTo>
                    <a:pt x="1834" y="6074"/>
                  </a:lnTo>
                  <a:lnTo>
                    <a:pt x="2310" y="6764"/>
                  </a:lnTo>
                  <a:cubicBezTo>
                    <a:pt x="2381" y="6812"/>
                    <a:pt x="2429" y="6860"/>
                    <a:pt x="2524" y="6860"/>
                  </a:cubicBezTo>
                  <a:cubicBezTo>
                    <a:pt x="2620" y="6860"/>
                    <a:pt x="2667" y="6812"/>
                    <a:pt x="2739" y="6764"/>
                  </a:cubicBezTo>
                  <a:lnTo>
                    <a:pt x="3215" y="6074"/>
                  </a:lnTo>
                  <a:close/>
                  <a:moveTo>
                    <a:pt x="619" y="1"/>
                  </a:moveTo>
                  <a:cubicBezTo>
                    <a:pt x="262" y="1"/>
                    <a:pt x="0" y="311"/>
                    <a:pt x="0" y="620"/>
                  </a:cubicBezTo>
                  <a:lnTo>
                    <a:pt x="0" y="11622"/>
                  </a:lnTo>
                  <a:cubicBezTo>
                    <a:pt x="0" y="11694"/>
                    <a:pt x="95" y="11789"/>
                    <a:pt x="167" y="11789"/>
                  </a:cubicBezTo>
                  <a:lnTo>
                    <a:pt x="9335" y="11789"/>
                  </a:lnTo>
                  <a:cubicBezTo>
                    <a:pt x="9502" y="11646"/>
                    <a:pt x="9407" y="11456"/>
                    <a:pt x="9264" y="11456"/>
                  </a:cubicBezTo>
                  <a:lnTo>
                    <a:pt x="6097" y="11456"/>
                  </a:lnTo>
                  <a:lnTo>
                    <a:pt x="6097" y="10027"/>
                  </a:lnTo>
                  <a:lnTo>
                    <a:pt x="6787" y="9551"/>
                  </a:lnTo>
                  <a:cubicBezTo>
                    <a:pt x="6835" y="9503"/>
                    <a:pt x="6882" y="9431"/>
                    <a:pt x="6882" y="9360"/>
                  </a:cubicBezTo>
                  <a:cubicBezTo>
                    <a:pt x="6882" y="9265"/>
                    <a:pt x="6835" y="9193"/>
                    <a:pt x="6787" y="9146"/>
                  </a:cubicBezTo>
                  <a:lnTo>
                    <a:pt x="6097" y="8669"/>
                  </a:lnTo>
                  <a:lnTo>
                    <a:pt x="6097" y="7860"/>
                  </a:lnTo>
                  <a:cubicBezTo>
                    <a:pt x="7049" y="7764"/>
                    <a:pt x="7787" y="7026"/>
                    <a:pt x="7883" y="6074"/>
                  </a:cubicBezTo>
                  <a:lnTo>
                    <a:pt x="8788" y="6074"/>
                  </a:lnTo>
                  <a:cubicBezTo>
                    <a:pt x="8835" y="6074"/>
                    <a:pt x="8907" y="6050"/>
                    <a:pt x="8930" y="6026"/>
                  </a:cubicBezTo>
                  <a:lnTo>
                    <a:pt x="9383" y="5383"/>
                  </a:lnTo>
                  <a:lnTo>
                    <a:pt x="9812" y="6026"/>
                  </a:lnTo>
                  <a:cubicBezTo>
                    <a:pt x="9859" y="6074"/>
                    <a:pt x="9907" y="6074"/>
                    <a:pt x="9978" y="6074"/>
                  </a:cubicBezTo>
                  <a:lnTo>
                    <a:pt x="11550" y="6074"/>
                  </a:lnTo>
                  <a:lnTo>
                    <a:pt x="11550" y="11289"/>
                  </a:lnTo>
                  <a:cubicBezTo>
                    <a:pt x="11550" y="11384"/>
                    <a:pt x="11455" y="11456"/>
                    <a:pt x="11360" y="11456"/>
                  </a:cubicBezTo>
                  <a:lnTo>
                    <a:pt x="10026" y="11456"/>
                  </a:lnTo>
                  <a:cubicBezTo>
                    <a:pt x="10002" y="11456"/>
                    <a:pt x="9978" y="11456"/>
                    <a:pt x="9931" y="11503"/>
                  </a:cubicBezTo>
                  <a:cubicBezTo>
                    <a:pt x="9812" y="11646"/>
                    <a:pt x="9931" y="11789"/>
                    <a:pt x="10050" y="11789"/>
                  </a:cubicBezTo>
                  <a:lnTo>
                    <a:pt x="11240" y="11789"/>
                  </a:lnTo>
                  <a:cubicBezTo>
                    <a:pt x="11598" y="11789"/>
                    <a:pt x="11883" y="11503"/>
                    <a:pt x="11883" y="11170"/>
                  </a:cubicBezTo>
                  <a:lnTo>
                    <a:pt x="11883" y="668"/>
                  </a:lnTo>
                  <a:cubicBezTo>
                    <a:pt x="11907" y="311"/>
                    <a:pt x="11598" y="1"/>
                    <a:pt x="11240"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75" name="Google Shape;14075;p27"/>
            <p:cNvSpPr/>
            <p:nvPr/>
          </p:nvSpPr>
          <p:spPr>
            <a:xfrm>
              <a:off x="4300213" y="2959483"/>
              <a:ext cx="49450" cy="8950"/>
            </a:xfrm>
            <a:custGeom>
              <a:avLst/>
              <a:gdLst/>
              <a:ahLst/>
              <a:cxnLst/>
              <a:rect l="l" t="t" r="r" b="b"/>
              <a:pathLst>
                <a:path w="1978" h="358" extrusionOk="0">
                  <a:moveTo>
                    <a:pt x="215" y="0"/>
                  </a:moveTo>
                  <a:cubicBezTo>
                    <a:pt x="143" y="0"/>
                    <a:pt x="72" y="71"/>
                    <a:pt x="48" y="143"/>
                  </a:cubicBezTo>
                  <a:cubicBezTo>
                    <a:pt x="0" y="262"/>
                    <a:pt x="96" y="357"/>
                    <a:pt x="215" y="357"/>
                  </a:cubicBezTo>
                  <a:lnTo>
                    <a:pt x="1810" y="357"/>
                  </a:lnTo>
                  <a:cubicBezTo>
                    <a:pt x="1882" y="357"/>
                    <a:pt x="1953" y="310"/>
                    <a:pt x="1977" y="214"/>
                  </a:cubicBezTo>
                  <a:cubicBezTo>
                    <a:pt x="1977" y="119"/>
                    <a:pt x="1882" y="0"/>
                    <a:pt x="1810"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76" name="Google Shape;14076;p27"/>
            <p:cNvSpPr/>
            <p:nvPr/>
          </p:nvSpPr>
          <p:spPr>
            <a:xfrm>
              <a:off x="4310338" y="2977333"/>
              <a:ext cx="29800" cy="8950"/>
            </a:xfrm>
            <a:custGeom>
              <a:avLst/>
              <a:gdLst/>
              <a:ahLst/>
              <a:cxnLst/>
              <a:rect l="l" t="t" r="r" b="b"/>
              <a:pathLst>
                <a:path w="1192" h="358" extrusionOk="0">
                  <a:moveTo>
                    <a:pt x="215" y="0"/>
                  </a:moveTo>
                  <a:cubicBezTo>
                    <a:pt x="119" y="0"/>
                    <a:pt x="48" y="72"/>
                    <a:pt x="24" y="167"/>
                  </a:cubicBezTo>
                  <a:cubicBezTo>
                    <a:pt x="0" y="286"/>
                    <a:pt x="96" y="358"/>
                    <a:pt x="215" y="358"/>
                  </a:cubicBezTo>
                  <a:lnTo>
                    <a:pt x="1001" y="358"/>
                  </a:lnTo>
                  <a:cubicBezTo>
                    <a:pt x="1096" y="358"/>
                    <a:pt x="1167" y="310"/>
                    <a:pt x="1191" y="215"/>
                  </a:cubicBezTo>
                  <a:cubicBezTo>
                    <a:pt x="1191" y="120"/>
                    <a:pt x="1096" y="0"/>
                    <a:pt x="977"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77" name="Google Shape;14077;p27"/>
            <p:cNvSpPr/>
            <p:nvPr/>
          </p:nvSpPr>
          <p:spPr>
            <a:xfrm>
              <a:off x="4213888" y="3021983"/>
              <a:ext cx="76225" cy="8950"/>
            </a:xfrm>
            <a:custGeom>
              <a:avLst/>
              <a:gdLst/>
              <a:ahLst/>
              <a:cxnLst/>
              <a:rect l="l" t="t" r="r" b="b"/>
              <a:pathLst>
                <a:path w="3049" h="358" extrusionOk="0">
                  <a:moveTo>
                    <a:pt x="215" y="1"/>
                  </a:moveTo>
                  <a:cubicBezTo>
                    <a:pt x="119" y="1"/>
                    <a:pt x="72" y="72"/>
                    <a:pt x="48" y="167"/>
                  </a:cubicBezTo>
                  <a:cubicBezTo>
                    <a:pt x="0" y="286"/>
                    <a:pt x="96" y="358"/>
                    <a:pt x="215" y="358"/>
                  </a:cubicBezTo>
                  <a:lnTo>
                    <a:pt x="2834" y="358"/>
                  </a:lnTo>
                  <a:cubicBezTo>
                    <a:pt x="2930" y="358"/>
                    <a:pt x="3001" y="310"/>
                    <a:pt x="3025" y="215"/>
                  </a:cubicBezTo>
                  <a:cubicBezTo>
                    <a:pt x="3049" y="96"/>
                    <a:pt x="2953" y="1"/>
                    <a:pt x="2834"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78" name="Google Shape;14078;p27"/>
            <p:cNvSpPr/>
            <p:nvPr/>
          </p:nvSpPr>
          <p:spPr>
            <a:xfrm>
              <a:off x="4213888" y="3041033"/>
              <a:ext cx="76225" cy="8950"/>
            </a:xfrm>
            <a:custGeom>
              <a:avLst/>
              <a:gdLst/>
              <a:ahLst/>
              <a:cxnLst/>
              <a:rect l="l" t="t" r="r" b="b"/>
              <a:pathLst>
                <a:path w="3049" h="358" extrusionOk="0">
                  <a:moveTo>
                    <a:pt x="215" y="1"/>
                  </a:moveTo>
                  <a:cubicBezTo>
                    <a:pt x="119" y="1"/>
                    <a:pt x="72" y="48"/>
                    <a:pt x="48" y="143"/>
                  </a:cubicBezTo>
                  <a:cubicBezTo>
                    <a:pt x="0" y="263"/>
                    <a:pt x="96" y="358"/>
                    <a:pt x="215" y="358"/>
                  </a:cubicBezTo>
                  <a:lnTo>
                    <a:pt x="2834" y="358"/>
                  </a:lnTo>
                  <a:cubicBezTo>
                    <a:pt x="2930" y="358"/>
                    <a:pt x="3001" y="286"/>
                    <a:pt x="3025" y="191"/>
                  </a:cubicBezTo>
                  <a:cubicBezTo>
                    <a:pt x="3049" y="72"/>
                    <a:pt x="2953" y="1"/>
                    <a:pt x="2834"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79" name="Google Shape;14079;p27"/>
            <p:cNvSpPr/>
            <p:nvPr/>
          </p:nvSpPr>
          <p:spPr>
            <a:xfrm>
              <a:off x="4230563" y="3059483"/>
              <a:ext cx="43475" cy="8975"/>
            </a:xfrm>
            <a:custGeom>
              <a:avLst/>
              <a:gdLst/>
              <a:ahLst/>
              <a:cxnLst/>
              <a:rect l="l" t="t" r="r" b="b"/>
              <a:pathLst>
                <a:path w="1739" h="359" extrusionOk="0">
                  <a:moveTo>
                    <a:pt x="214" y="1"/>
                  </a:moveTo>
                  <a:cubicBezTo>
                    <a:pt x="119" y="1"/>
                    <a:pt x="72" y="48"/>
                    <a:pt x="24" y="144"/>
                  </a:cubicBezTo>
                  <a:cubicBezTo>
                    <a:pt x="0" y="263"/>
                    <a:pt x="95" y="358"/>
                    <a:pt x="214" y="358"/>
                  </a:cubicBezTo>
                  <a:lnTo>
                    <a:pt x="1524" y="358"/>
                  </a:lnTo>
                  <a:cubicBezTo>
                    <a:pt x="1620" y="358"/>
                    <a:pt x="1667" y="287"/>
                    <a:pt x="1691" y="215"/>
                  </a:cubicBezTo>
                  <a:cubicBezTo>
                    <a:pt x="1739" y="96"/>
                    <a:pt x="1643" y="1"/>
                    <a:pt x="1524"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80" name="Google Shape;14080;p27"/>
            <p:cNvSpPr/>
            <p:nvPr/>
          </p:nvSpPr>
          <p:spPr>
            <a:xfrm>
              <a:off x="4360338" y="3021383"/>
              <a:ext cx="75050" cy="8950"/>
            </a:xfrm>
            <a:custGeom>
              <a:avLst/>
              <a:gdLst/>
              <a:ahLst/>
              <a:cxnLst/>
              <a:rect l="l" t="t" r="r" b="b"/>
              <a:pathLst>
                <a:path w="3002" h="358" extrusionOk="0">
                  <a:moveTo>
                    <a:pt x="167" y="1"/>
                  </a:moveTo>
                  <a:cubicBezTo>
                    <a:pt x="72" y="1"/>
                    <a:pt x="25" y="48"/>
                    <a:pt x="1" y="144"/>
                  </a:cubicBezTo>
                  <a:cubicBezTo>
                    <a:pt x="1" y="263"/>
                    <a:pt x="72" y="358"/>
                    <a:pt x="167" y="358"/>
                  </a:cubicBezTo>
                  <a:lnTo>
                    <a:pt x="2787" y="358"/>
                  </a:lnTo>
                  <a:cubicBezTo>
                    <a:pt x="2882" y="358"/>
                    <a:pt x="2930" y="310"/>
                    <a:pt x="2978" y="215"/>
                  </a:cubicBezTo>
                  <a:cubicBezTo>
                    <a:pt x="3001" y="96"/>
                    <a:pt x="2906" y="1"/>
                    <a:pt x="2787"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81" name="Google Shape;14081;p27"/>
            <p:cNvSpPr/>
            <p:nvPr/>
          </p:nvSpPr>
          <p:spPr>
            <a:xfrm>
              <a:off x="4360338" y="3039833"/>
              <a:ext cx="75050" cy="8975"/>
            </a:xfrm>
            <a:custGeom>
              <a:avLst/>
              <a:gdLst/>
              <a:ahLst/>
              <a:cxnLst/>
              <a:rect l="l" t="t" r="r" b="b"/>
              <a:pathLst>
                <a:path w="3002" h="359" extrusionOk="0">
                  <a:moveTo>
                    <a:pt x="167" y="1"/>
                  </a:moveTo>
                  <a:cubicBezTo>
                    <a:pt x="72" y="1"/>
                    <a:pt x="25" y="72"/>
                    <a:pt x="1" y="168"/>
                  </a:cubicBezTo>
                  <a:cubicBezTo>
                    <a:pt x="1" y="287"/>
                    <a:pt x="72" y="358"/>
                    <a:pt x="167" y="358"/>
                  </a:cubicBezTo>
                  <a:lnTo>
                    <a:pt x="2787" y="358"/>
                  </a:lnTo>
                  <a:cubicBezTo>
                    <a:pt x="2882" y="358"/>
                    <a:pt x="2930" y="311"/>
                    <a:pt x="2978" y="215"/>
                  </a:cubicBezTo>
                  <a:cubicBezTo>
                    <a:pt x="3001" y="96"/>
                    <a:pt x="2906" y="1"/>
                    <a:pt x="2787"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82" name="Google Shape;14082;p27"/>
            <p:cNvSpPr/>
            <p:nvPr/>
          </p:nvSpPr>
          <p:spPr>
            <a:xfrm>
              <a:off x="4375813" y="3059483"/>
              <a:ext cx="42900" cy="8975"/>
            </a:xfrm>
            <a:custGeom>
              <a:avLst/>
              <a:gdLst/>
              <a:ahLst/>
              <a:cxnLst/>
              <a:rect l="l" t="t" r="r" b="b"/>
              <a:pathLst>
                <a:path w="1716" h="359" extrusionOk="0">
                  <a:moveTo>
                    <a:pt x="215" y="1"/>
                  </a:moveTo>
                  <a:cubicBezTo>
                    <a:pt x="120" y="1"/>
                    <a:pt x="49" y="48"/>
                    <a:pt x="25" y="144"/>
                  </a:cubicBezTo>
                  <a:cubicBezTo>
                    <a:pt x="1" y="263"/>
                    <a:pt x="96" y="358"/>
                    <a:pt x="215" y="358"/>
                  </a:cubicBezTo>
                  <a:lnTo>
                    <a:pt x="1525" y="358"/>
                  </a:lnTo>
                  <a:cubicBezTo>
                    <a:pt x="1596" y="358"/>
                    <a:pt x="1668" y="287"/>
                    <a:pt x="1692" y="215"/>
                  </a:cubicBezTo>
                  <a:cubicBezTo>
                    <a:pt x="1716" y="96"/>
                    <a:pt x="1644" y="1"/>
                    <a:pt x="1525"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83" name="Google Shape;14083;p27"/>
            <p:cNvSpPr/>
            <p:nvPr/>
          </p:nvSpPr>
          <p:spPr>
            <a:xfrm>
              <a:off x="4359738" y="2878508"/>
              <a:ext cx="75650" cy="8950"/>
            </a:xfrm>
            <a:custGeom>
              <a:avLst/>
              <a:gdLst/>
              <a:ahLst/>
              <a:cxnLst/>
              <a:rect l="l" t="t" r="r" b="b"/>
              <a:pathLst>
                <a:path w="3026" h="358" extrusionOk="0">
                  <a:moveTo>
                    <a:pt x="215" y="0"/>
                  </a:moveTo>
                  <a:cubicBezTo>
                    <a:pt x="144" y="0"/>
                    <a:pt x="72" y="72"/>
                    <a:pt x="49" y="143"/>
                  </a:cubicBezTo>
                  <a:cubicBezTo>
                    <a:pt x="1" y="262"/>
                    <a:pt x="96" y="358"/>
                    <a:pt x="215" y="358"/>
                  </a:cubicBezTo>
                  <a:lnTo>
                    <a:pt x="2835" y="358"/>
                  </a:lnTo>
                  <a:cubicBezTo>
                    <a:pt x="2930" y="358"/>
                    <a:pt x="3002" y="310"/>
                    <a:pt x="3025" y="215"/>
                  </a:cubicBezTo>
                  <a:cubicBezTo>
                    <a:pt x="3025" y="96"/>
                    <a:pt x="2930" y="0"/>
                    <a:pt x="2835"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84" name="Google Shape;14084;p27"/>
            <p:cNvSpPr/>
            <p:nvPr/>
          </p:nvSpPr>
          <p:spPr>
            <a:xfrm>
              <a:off x="4359738" y="2896958"/>
              <a:ext cx="75650" cy="8950"/>
            </a:xfrm>
            <a:custGeom>
              <a:avLst/>
              <a:gdLst/>
              <a:ahLst/>
              <a:cxnLst/>
              <a:rect l="l" t="t" r="r" b="b"/>
              <a:pathLst>
                <a:path w="3026" h="358" extrusionOk="0">
                  <a:moveTo>
                    <a:pt x="215" y="1"/>
                  </a:moveTo>
                  <a:cubicBezTo>
                    <a:pt x="144" y="1"/>
                    <a:pt x="72" y="72"/>
                    <a:pt x="49" y="167"/>
                  </a:cubicBezTo>
                  <a:cubicBezTo>
                    <a:pt x="1" y="262"/>
                    <a:pt x="96" y="358"/>
                    <a:pt x="215" y="358"/>
                  </a:cubicBezTo>
                  <a:lnTo>
                    <a:pt x="2835" y="358"/>
                  </a:lnTo>
                  <a:cubicBezTo>
                    <a:pt x="2930" y="358"/>
                    <a:pt x="3002" y="310"/>
                    <a:pt x="3025" y="215"/>
                  </a:cubicBezTo>
                  <a:cubicBezTo>
                    <a:pt x="3025" y="96"/>
                    <a:pt x="2930" y="1"/>
                    <a:pt x="2835"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85" name="Google Shape;14085;p27"/>
            <p:cNvSpPr/>
            <p:nvPr/>
          </p:nvSpPr>
          <p:spPr>
            <a:xfrm>
              <a:off x="4375813" y="2916008"/>
              <a:ext cx="42900" cy="8950"/>
            </a:xfrm>
            <a:custGeom>
              <a:avLst/>
              <a:gdLst/>
              <a:ahLst/>
              <a:cxnLst/>
              <a:rect l="l" t="t" r="r" b="b"/>
              <a:pathLst>
                <a:path w="1716" h="358" extrusionOk="0">
                  <a:moveTo>
                    <a:pt x="215" y="1"/>
                  </a:moveTo>
                  <a:cubicBezTo>
                    <a:pt x="120" y="1"/>
                    <a:pt x="49" y="48"/>
                    <a:pt x="25" y="143"/>
                  </a:cubicBezTo>
                  <a:cubicBezTo>
                    <a:pt x="1" y="263"/>
                    <a:pt x="96" y="358"/>
                    <a:pt x="215" y="358"/>
                  </a:cubicBezTo>
                  <a:lnTo>
                    <a:pt x="1525" y="358"/>
                  </a:lnTo>
                  <a:cubicBezTo>
                    <a:pt x="1596" y="358"/>
                    <a:pt x="1668" y="286"/>
                    <a:pt x="1692" y="191"/>
                  </a:cubicBezTo>
                  <a:cubicBezTo>
                    <a:pt x="1716" y="72"/>
                    <a:pt x="1644" y="1"/>
                    <a:pt x="1525"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86" name="Google Shape;14086;p27"/>
            <p:cNvSpPr/>
            <p:nvPr/>
          </p:nvSpPr>
          <p:spPr>
            <a:xfrm>
              <a:off x="4215663" y="2878508"/>
              <a:ext cx="76250" cy="8950"/>
            </a:xfrm>
            <a:custGeom>
              <a:avLst/>
              <a:gdLst/>
              <a:ahLst/>
              <a:cxnLst/>
              <a:rect l="l" t="t" r="r" b="b"/>
              <a:pathLst>
                <a:path w="3050" h="358" extrusionOk="0">
                  <a:moveTo>
                    <a:pt x="215" y="0"/>
                  </a:moveTo>
                  <a:cubicBezTo>
                    <a:pt x="120" y="0"/>
                    <a:pt x="72" y="72"/>
                    <a:pt x="25" y="143"/>
                  </a:cubicBezTo>
                  <a:cubicBezTo>
                    <a:pt x="1" y="262"/>
                    <a:pt x="96" y="358"/>
                    <a:pt x="215" y="358"/>
                  </a:cubicBezTo>
                  <a:lnTo>
                    <a:pt x="2835" y="358"/>
                  </a:lnTo>
                  <a:cubicBezTo>
                    <a:pt x="2930" y="358"/>
                    <a:pt x="2978" y="310"/>
                    <a:pt x="3001" y="215"/>
                  </a:cubicBezTo>
                  <a:cubicBezTo>
                    <a:pt x="3049" y="96"/>
                    <a:pt x="2954" y="0"/>
                    <a:pt x="2835"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87" name="Google Shape;14087;p27"/>
            <p:cNvSpPr/>
            <p:nvPr/>
          </p:nvSpPr>
          <p:spPr>
            <a:xfrm>
              <a:off x="4215663" y="2896958"/>
              <a:ext cx="76250" cy="8950"/>
            </a:xfrm>
            <a:custGeom>
              <a:avLst/>
              <a:gdLst/>
              <a:ahLst/>
              <a:cxnLst/>
              <a:rect l="l" t="t" r="r" b="b"/>
              <a:pathLst>
                <a:path w="3050" h="358" extrusionOk="0">
                  <a:moveTo>
                    <a:pt x="215" y="1"/>
                  </a:moveTo>
                  <a:cubicBezTo>
                    <a:pt x="120" y="1"/>
                    <a:pt x="72" y="72"/>
                    <a:pt x="25" y="167"/>
                  </a:cubicBezTo>
                  <a:cubicBezTo>
                    <a:pt x="1" y="262"/>
                    <a:pt x="96" y="358"/>
                    <a:pt x="215" y="358"/>
                  </a:cubicBezTo>
                  <a:lnTo>
                    <a:pt x="2835" y="358"/>
                  </a:lnTo>
                  <a:cubicBezTo>
                    <a:pt x="2930" y="358"/>
                    <a:pt x="2978" y="310"/>
                    <a:pt x="3001" y="215"/>
                  </a:cubicBezTo>
                  <a:cubicBezTo>
                    <a:pt x="3049" y="96"/>
                    <a:pt x="2954" y="1"/>
                    <a:pt x="2835"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88" name="Google Shape;14088;p27"/>
            <p:cNvSpPr/>
            <p:nvPr/>
          </p:nvSpPr>
          <p:spPr>
            <a:xfrm>
              <a:off x="4231738" y="2916008"/>
              <a:ext cx="43500" cy="8950"/>
            </a:xfrm>
            <a:custGeom>
              <a:avLst/>
              <a:gdLst/>
              <a:ahLst/>
              <a:cxnLst/>
              <a:rect l="l" t="t" r="r" b="b"/>
              <a:pathLst>
                <a:path w="1740" h="358" extrusionOk="0">
                  <a:moveTo>
                    <a:pt x="215" y="1"/>
                  </a:moveTo>
                  <a:cubicBezTo>
                    <a:pt x="144" y="1"/>
                    <a:pt x="72" y="48"/>
                    <a:pt x="48" y="143"/>
                  </a:cubicBezTo>
                  <a:cubicBezTo>
                    <a:pt x="1" y="263"/>
                    <a:pt x="96" y="358"/>
                    <a:pt x="215" y="358"/>
                  </a:cubicBezTo>
                  <a:lnTo>
                    <a:pt x="1525" y="358"/>
                  </a:lnTo>
                  <a:cubicBezTo>
                    <a:pt x="1620" y="358"/>
                    <a:pt x="1692" y="286"/>
                    <a:pt x="1715" y="191"/>
                  </a:cubicBezTo>
                  <a:cubicBezTo>
                    <a:pt x="1739" y="72"/>
                    <a:pt x="1644" y="1"/>
                    <a:pt x="1525"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grpSp>
        <p:nvGrpSpPr>
          <p:cNvPr id="14089" name="Google Shape;14089;p27"/>
          <p:cNvGrpSpPr/>
          <p:nvPr/>
        </p:nvGrpSpPr>
        <p:grpSpPr>
          <a:xfrm>
            <a:off x="6359463" y="3778296"/>
            <a:ext cx="474692" cy="477483"/>
            <a:chOff x="4673513" y="2822583"/>
            <a:chExt cx="297700" cy="299450"/>
          </a:xfrm>
        </p:grpSpPr>
        <p:sp>
          <p:nvSpPr>
            <p:cNvPr id="14090" name="Google Shape;14090;p27"/>
            <p:cNvSpPr/>
            <p:nvPr/>
          </p:nvSpPr>
          <p:spPr>
            <a:xfrm>
              <a:off x="4673513" y="2824333"/>
              <a:ext cx="297700" cy="297700"/>
            </a:xfrm>
            <a:custGeom>
              <a:avLst/>
              <a:gdLst/>
              <a:ahLst/>
              <a:cxnLst/>
              <a:rect l="l" t="t" r="r" b="b"/>
              <a:pathLst>
                <a:path w="11908" h="11908" extrusionOk="0">
                  <a:moveTo>
                    <a:pt x="3834" y="1310"/>
                  </a:moveTo>
                  <a:lnTo>
                    <a:pt x="3834" y="10717"/>
                  </a:lnTo>
                  <a:lnTo>
                    <a:pt x="1881" y="10717"/>
                  </a:lnTo>
                  <a:lnTo>
                    <a:pt x="1881" y="1310"/>
                  </a:lnTo>
                  <a:close/>
                  <a:moveTo>
                    <a:pt x="7287" y="5096"/>
                  </a:moveTo>
                  <a:lnTo>
                    <a:pt x="7287" y="10717"/>
                  </a:lnTo>
                  <a:lnTo>
                    <a:pt x="5335" y="10717"/>
                  </a:lnTo>
                  <a:lnTo>
                    <a:pt x="5335" y="5096"/>
                  </a:lnTo>
                  <a:close/>
                  <a:moveTo>
                    <a:pt x="10764" y="7597"/>
                  </a:moveTo>
                  <a:lnTo>
                    <a:pt x="10764" y="10717"/>
                  </a:lnTo>
                  <a:lnTo>
                    <a:pt x="8811" y="10717"/>
                  </a:lnTo>
                  <a:lnTo>
                    <a:pt x="8811" y="7597"/>
                  </a:lnTo>
                  <a:close/>
                  <a:moveTo>
                    <a:pt x="929" y="0"/>
                  </a:moveTo>
                  <a:cubicBezTo>
                    <a:pt x="810" y="0"/>
                    <a:pt x="715" y="48"/>
                    <a:pt x="715" y="167"/>
                  </a:cubicBezTo>
                  <a:lnTo>
                    <a:pt x="715" y="977"/>
                  </a:lnTo>
                  <a:lnTo>
                    <a:pt x="500" y="977"/>
                  </a:lnTo>
                  <a:cubicBezTo>
                    <a:pt x="405" y="977"/>
                    <a:pt x="334" y="1048"/>
                    <a:pt x="334" y="1119"/>
                  </a:cubicBezTo>
                  <a:cubicBezTo>
                    <a:pt x="334" y="1239"/>
                    <a:pt x="381" y="1334"/>
                    <a:pt x="500" y="1334"/>
                  </a:cubicBezTo>
                  <a:lnTo>
                    <a:pt x="715" y="1334"/>
                  </a:lnTo>
                  <a:lnTo>
                    <a:pt x="715" y="2239"/>
                  </a:lnTo>
                  <a:lnTo>
                    <a:pt x="500" y="2239"/>
                  </a:lnTo>
                  <a:cubicBezTo>
                    <a:pt x="405" y="2239"/>
                    <a:pt x="334" y="2286"/>
                    <a:pt x="334" y="2382"/>
                  </a:cubicBezTo>
                  <a:cubicBezTo>
                    <a:pt x="334" y="2501"/>
                    <a:pt x="381" y="2572"/>
                    <a:pt x="500" y="2572"/>
                  </a:cubicBezTo>
                  <a:lnTo>
                    <a:pt x="715" y="2572"/>
                  </a:lnTo>
                  <a:lnTo>
                    <a:pt x="715" y="3477"/>
                  </a:lnTo>
                  <a:lnTo>
                    <a:pt x="500" y="3477"/>
                  </a:lnTo>
                  <a:cubicBezTo>
                    <a:pt x="405" y="3477"/>
                    <a:pt x="334" y="3525"/>
                    <a:pt x="334" y="3620"/>
                  </a:cubicBezTo>
                  <a:cubicBezTo>
                    <a:pt x="334" y="3739"/>
                    <a:pt x="381" y="3834"/>
                    <a:pt x="500" y="3834"/>
                  </a:cubicBezTo>
                  <a:lnTo>
                    <a:pt x="715" y="3834"/>
                  </a:lnTo>
                  <a:lnTo>
                    <a:pt x="715" y="4715"/>
                  </a:lnTo>
                  <a:lnTo>
                    <a:pt x="500" y="4715"/>
                  </a:lnTo>
                  <a:cubicBezTo>
                    <a:pt x="405" y="4715"/>
                    <a:pt x="334" y="4787"/>
                    <a:pt x="334" y="4882"/>
                  </a:cubicBezTo>
                  <a:cubicBezTo>
                    <a:pt x="334" y="5001"/>
                    <a:pt x="381" y="5073"/>
                    <a:pt x="500" y="5073"/>
                  </a:cubicBezTo>
                  <a:lnTo>
                    <a:pt x="715" y="5073"/>
                  </a:lnTo>
                  <a:lnTo>
                    <a:pt x="715" y="5978"/>
                  </a:lnTo>
                  <a:lnTo>
                    <a:pt x="500" y="5978"/>
                  </a:lnTo>
                  <a:cubicBezTo>
                    <a:pt x="405" y="5978"/>
                    <a:pt x="334" y="6025"/>
                    <a:pt x="334" y="6120"/>
                  </a:cubicBezTo>
                  <a:cubicBezTo>
                    <a:pt x="334" y="6240"/>
                    <a:pt x="381" y="6335"/>
                    <a:pt x="500" y="6335"/>
                  </a:cubicBezTo>
                  <a:lnTo>
                    <a:pt x="715" y="6335"/>
                  </a:lnTo>
                  <a:lnTo>
                    <a:pt x="715" y="7216"/>
                  </a:lnTo>
                  <a:lnTo>
                    <a:pt x="500" y="7216"/>
                  </a:lnTo>
                  <a:cubicBezTo>
                    <a:pt x="405" y="7216"/>
                    <a:pt x="334" y="7287"/>
                    <a:pt x="334" y="7383"/>
                  </a:cubicBezTo>
                  <a:cubicBezTo>
                    <a:pt x="334" y="7502"/>
                    <a:pt x="381" y="7573"/>
                    <a:pt x="500" y="7573"/>
                  </a:cubicBezTo>
                  <a:lnTo>
                    <a:pt x="715" y="7573"/>
                  </a:lnTo>
                  <a:lnTo>
                    <a:pt x="715" y="8478"/>
                  </a:lnTo>
                  <a:lnTo>
                    <a:pt x="500" y="8478"/>
                  </a:lnTo>
                  <a:cubicBezTo>
                    <a:pt x="405" y="8478"/>
                    <a:pt x="334" y="8526"/>
                    <a:pt x="334" y="8621"/>
                  </a:cubicBezTo>
                  <a:cubicBezTo>
                    <a:pt x="334" y="8740"/>
                    <a:pt x="381" y="8835"/>
                    <a:pt x="500" y="8835"/>
                  </a:cubicBezTo>
                  <a:lnTo>
                    <a:pt x="715" y="8835"/>
                  </a:lnTo>
                  <a:lnTo>
                    <a:pt x="715" y="9716"/>
                  </a:lnTo>
                  <a:lnTo>
                    <a:pt x="500" y="9716"/>
                  </a:lnTo>
                  <a:cubicBezTo>
                    <a:pt x="405" y="9716"/>
                    <a:pt x="334" y="9788"/>
                    <a:pt x="334" y="9883"/>
                  </a:cubicBezTo>
                  <a:cubicBezTo>
                    <a:pt x="334" y="10002"/>
                    <a:pt x="381" y="10074"/>
                    <a:pt x="500" y="10074"/>
                  </a:cubicBezTo>
                  <a:lnTo>
                    <a:pt x="715" y="10074"/>
                  </a:lnTo>
                  <a:lnTo>
                    <a:pt x="715" y="10717"/>
                  </a:lnTo>
                  <a:lnTo>
                    <a:pt x="286" y="10717"/>
                  </a:lnTo>
                  <a:cubicBezTo>
                    <a:pt x="143" y="10717"/>
                    <a:pt x="0" y="10836"/>
                    <a:pt x="0" y="11002"/>
                  </a:cubicBezTo>
                  <a:lnTo>
                    <a:pt x="0" y="11693"/>
                  </a:lnTo>
                  <a:cubicBezTo>
                    <a:pt x="0" y="11788"/>
                    <a:pt x="95" y="11884"/>
                    <a:pt x="167" y="11884"/>
                  </a:cubicBezTo>
                  <a:lnTo>
                    <a:pt x="2001" y="11884"/>
                  </a:lnTo>
                  <a:cubicBezTo>
                    <a:pt x="2024" y="11884"/>
                    <a:pt x="2048" y="11884"/>
                    <a:pt x="2072" y="11836"/>
                  </a:cubicBezTo>
                  <a:cubicBezTo>
                    <a:pt x="2191" y="11693"/>
                    <a:pt x="2120" y="11550"/>
                    <a:pt x="1953" y="11550"/>
                  </a:cubicBezTo>
                  <a:lnTo>
                    <a:pt x="334" y="11550"/>
                  </a:lnTo>
                  <a:lnTo>
                    <a:pt x="334" y="11074"/>
                  </a:lnTo>
                  <a:lnTo>
                    <a:pt x="11526" y="11074"/>
                  </a:lnTo>
                  <a:lnTo>
                    <a:pt x="11526" y="11550"/>
                  </a:lnTo>
                  <a:lnTo>
                    <a:pt x="2763" y="11550"/>
                  </a:lnTo>
                  <a:cubicBezTo>
                    <a:pt x="2667" y="11550"/>
                    <a:pt x="2596" y="11598"/>
                    <a:pt x="2596" y="11693"/>
                  </a:cubicBezTo>
                  <a:cubicBezTo>
                    <a:pt x="2596" y="11812"/>
                    <a:pt x="2644" y="11907"/>
                    <a:pt x="2763" y="11907"/>
                  </a:cubicBezTo>
                  <a:lnTo>
                    <a:pt x="11574" y="11907"/>
                  </a:lnTo>
                  <a:cubicBezTo>
                    <a:pt x="11717" y="11907"/>
                    <a:pt x="11884" y="11788"/>
                    <a:pt x="11884" y="11598"/>
                  </a:cubicBezTo>
                  <a:lnTo>
                    <a:pt x="11884" y="11002"/>
                  </a:lnTo>
                  <a:cubicBezTo>
                    <a:pt x="11907" y="10860"/>
                    <a:pt x="11788" y="10717"/>
                    <a:pt x="11598" y="10717"/>
                  </a:cubicBezTo>
                  <a:lnTo>
                    <a:pt x="11098" y="10717"/>
                  </a:lnTo>
                  <a:lnTo>
                    <a:pt x="11098" y="7478"/>
                  </a:lnTo>
                  <a:cubicBezTo>
                    <a:pt x="11098" y="7311"/>
                    <a:pt x="10979" y="7240"/>
                    <a:pt x="10860" y="7240"/>
                  </a:cubicBezTo>
                  <a:lnTo>
                    <a:pt x="8692" y="7240"/>
                  </a:lnTo>
                  <a:cubicBezTo>
                    <a:pt x="8550" y="7240"/>
                    <a:pt x="8454" y="7335"/>
                    <a:pt x="8454" y="7478"/>
                  </a:cubicBezTo>
                  <a:lnTo>
                    <a:pt x="8454" y="10717"/>
                  </a:lnTo>
                  <a:lnTo>
                    <a:pt x="7645" y="10717"/>
                  </a:lnTo>
                  <a:lnTo>
                    <a:pt x="7645" y="4954"/>
                  </a:lnTo>
                  <a:cubicBezTo>
                    <a:pt x="7645" y="4811"/>
                    <a:pt x="7526" y="4715"/>
                    <a:pt x="7406" y="4715"/>
                  </a:cubicBezTo>
                  <a:lnTo>
                    <a:pt x="5239" y="4715"/>
                  </a:lnTo>
                  <a:cubicBezTo>
                    <a:pt x="5096" y="4715"/>
                    <a:pt x="5001" y="4834"/>
                    <a:pt x="5001" y="4954"/>
                  </a:cubicBezTo>
                  <a:lnTo>
                    <a:pt x="5001" y="10717"/>
                  </a:lnTo>
                  <a:lnTo>
                    <a:pt x="4191" y="10717"/>
                  </a:lnTo>
                  <a:lnTo>
                    <a:pt x="4191" y="1215"/>
                  </a:lnTo>
                  <a:cubicBezTo>
                    <a:pt x="4191" y="1072"/>
                    <a:pt x="4072" y="977"/>
                    <a:pt x="3953" y="977"/>
                  </a:cubicBezTo>
                  <a:lnTo>
                    <a:pt x="1762" y="977"/>
                  </a:lnTo>
                  <a:cubicBezTo>
                    <a:pt x="1596" y="977"/>
                    <a:pt x="1524" y="1096"/>
                    <a:pt x="1524" y="1215"/>
                  </a:cubicBezTo>
                  <a:lnTo>
                    <a:pt x="1524" y="10717"/>
                  </a:lnTo>
                  <a:lnTo>
                    <a:pt x="1072" y="10717"/>
                  </a:lnTo>
                  <a:lnTo>
                    <a:pt x="1072" y="167"/>
                  </a:lnTo>
                  <a:cubicBezTo>
                    <a:pt x="1072" y="95"/>
                    <a:pt x="1000" y="0"/>
                    <a:pt x="929"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91" name="Google Shape;14091;p27"/>
            <p:cNvSpPr/>
            <p:nvPr/>
          </p:nvSpPr>
          <p:spPr>
            <a:xfrm>
              <a:off x="4782463" y="2822583"/>
              <a:ext cx="169700" cy="141675"/>
            </a:xfrm>
            <a:custGeom>
              <a:avLst/>
              <a:gdLst/>
              <a:ahLst/>
              <a:cxnLst/>
              <a:rect l="l" t="t" r="r" b="b"/>
              <a:pathLst>
                <a:path w="6788" h="5667" extrusionOk="0">
                  <a:moveTo>
                    <a:pt x="606" y="0"/>
                  </a:moveTo>
                  <a:cubicBezTo>
                    <a:pt x="434" y="0"/>
                    <a:pt x="264" y="74"/>
                    <a:pt x="167" y="213"/>
                  </a:cubicBezTo>
                  <a:cubicBezTo>
                    <a:pt x="72" y="332"/>
                    <a:pt x="0" y="475"/>
                    <a:pt x="48" y="618"/>
                  </a:cubicBezTo>
                  <a:cubicBezTo>
                    <a:pt x="48" y="856"/>
                    <a:pt x="143" y="1023"/>
                    <a:pt x="262" y="1118"/>
                  </a:cubicBezTo>
                  <a:lnTo>
                    <a:pt x="4668" y="4571"/>
                  </a:lnTo>
                  <a:cubicBezTo>
                    <a:pt x="4573" y="4643"/>
                    <a:pt x="4501" y="4762"/>
                    <a:pt x="4477" y="4881"/>
                  </a:cubicBezTo>
                  <a:cubicBezTo>
                    <a:pt x="4453" y="5047"/>
                    <a:pt x="4501" y="5190"/>
                    <a:pt x="4596" y="5309"/>
                  </a:cubicBezTo>
                  <a:cubicBezTo>
                    <a:pt x="4692" y="5428"/>
                    <a:pt x="4835" y="5524"/>
                    <a:pt x="4977" y="5524"/>
                  </a:cubicBezTo>
                  <a:lnTo>
                    <a:pt x="6121" y="5667"/>
                  </a:lnTo>
                  <a:cubicBezTo>
                    <a:pt x="6240" y="5667"/>
                    <a:pt x="6311" y="5667"/>
                    <a:pt x="6406" y="5595"/>
                  </a:cubicBezTo>
                  <a:cubicBezTo>
                    <a:pt x="6478" y="5571"/>
                    <a:pt x="6549" y="5524"/>
                    <a:pt x="6621" y="5452"/>
                  </a:cubicBezTo>
                  <a:cubicBezTo>
                    <a:pt x="6740" y="5309"/>
                    <a:pt x="6787" y="5119"/>
                    <a:pt x="6763" y="4952"/>
                  </a:cubicBezTo>
                  <a:lnTo>
                    <a:pt x="6525" y="3809"/>
                  </a:lnTo>
                  <a:cubicBezTo>
                    <a:pt x="6484" y="3561"/>
                    <a:pt x="6227" y="3367"/>
                    <a:pt x="5973" y="3367"/>
                  </a:cubicBezTo>
                  <a:cubicBezTo>
                    <a:pt x="5935" y="3367"/>
                    <a:pt x="5896" y="3371"/>
                    <a:pt x="5859" y="3380"/>
                  </a:cubicBezTo>
                  <a:cubicBezTo>
                    <a:pt x="5668" y="3404"/>
                    <a:pt x="5549" y="3523"/>
                    <a:pt x="5454" y="3642"/>
                  </a:cubicBezTo>
                  <a:lnTo>
                    <a:pt x="3191" y="1856"/>
                  </a:lnTo>
                  <a:cubicBezTo>
                    <a:pt x="3158" y="1823"/>
                    <a:pt x="3120" y="1805"/>
                    <a:pt x="3081" y="1805"/>
                  </a:cubicBezTo>
                  <a:cubicBezTo>
                    <a:pt x="3037" y="1805"/>
                    <a:pt x="2991" y="1829"/>
                    <a:pt x="2953" y="1880"/>
                  </a:cubicBezTo>
                  <a:cubicBezTo>
                    <a:pt x="2906" y="1975"/>
                    <a:pt x="2906" y="2071"/>
                    <a:pt x="3001" y="2118"/>
                  </a:cubicBezTo>
                  <a:lnTo>
                    <a:pt x="5454" y="4095"/>
                  </a:lnTo>
                  <a:cubicBezTo>
                    <a:pt x="5504" y="4112"/>
                    <a:pt x="5543" y="4128"/>
                    <a:pt x="5586" y="4128"/>
                  </a:cubicBezTo>
                  <a:cubicBezTo>
                    <a:pt x="5604" y="4128"/>
                    <a:pt x="5623" y="4126"/>
                    <a:pt x="5644" y="4119"/>
                  </a:cubicBezTo>
                  <a:cubicBezTo>
                    <a:pt x="5692" y="4095"/>
                    <a:pt x="5739" y="4023"/>
                    <a:pt x="5739" y="3976"/>
                  </a:cubicBezTo>
                  <a:cubicBezTo>
                    <a:pt x="5739" y="3857"/>
                    <a:pt x="5787" y="3761"/>
                    <a:pt x="5906" y="3738"/>
                  </a:cubicBezTo>
                  <a:cubicBezTo>
                    <a:pt x="5928" y="3729"/>
                    <a:pt x="5949" y="3725"/>
                    <a:pt x="5970" y="3725"/>
                  </a:cubicBezTo>
                  <a:cubicBezTo>
                    <a:pt x="6065" y="3725"/>
                    <a:pt x="6149" y="3807"/>
                    <a:pt x="6168" y="3904"/>
                  </a:cubicBezTo>
                  <a:lnTo>
                    <a:pt x="6406" y="5047"/>
                  </a:lnTo>
                  <a:cubicBezTo>
                    <a:pt x="6454" y="5095"/>
                    <a:pt x="6406" y="5190"/>
                    <a:pt x="6359" y="5238"/>
                  </a:cubicBezTo>
                  <a:cubicBezTo>
                    <a:pt x="6305" y="5291"/>
                    <a:pt x="6265" y="5318"/>
                    <a:pt x="6208" y="5318"/>
                  </a:cubicBezTo>
                  <a:cubicBezTo>
                    <a:pt x="6189" y="5318"/>
                    <a:pt x="6168" y="5315"/>
                    <a:pt x="6144" y="5309"/>
                  </a:cubicBezTo>
                  <a:lnTo>
                    <a:pt x="5001" y="5166"/>
                  </a:lnTo>
                  <a:cubicBezTo>
                    <a:pt x="4954" y="5166"/>
                    <a:pt x="4882" y="5119"/>
                    <a:pt x="4858" y="5071"/>
                  </a:cubicBezTo>
                  <a:cubicBezTo>
                    <a:pt x="4835" y="5000"/>
                    <a:pt x="4811" y="4952"/>
                    <a:pt x="4811" y="4881"/>
                  </a:cubicBezTo>
                  <a:cubicBezTo>
                    <a:pt x="4811" y="4809"/>
                    <a:pt x="4882" y="4714"/>
                    <a:pt x="4977" y="4690"/>
                  </a:cubicBezTo>
                  <a:cubicBezTo>
                    <a:pt x="5049" y="4643"/>
                    <a:pt x="5096" y="4619"/>
                    <a:pt x="5096" y="4571"/>
                  </a:cubicBezTo>
                  <a:cubicBezTo>
                    <a:pt x="5096" y="4500"/>
                    <a:pt x="5096" y="4452"/>
                    <a:pt x="5049" y="4381"/>
                  </a:cubicBezTo>
                  <a:lnTo>
                    <a:pt x="453" y="761"/>
                  </a:lnTo>
                  <a:cubicBezTo>
                    <a:pt x="405" y="713"/>
                    <a:pt x="357" y="666"/>
                    <a:pt x="357" y="594"/>
                  </a:cubicBezTo>
                  <a:cubicBezTo>
                    <a:pt x="357" y="546"/>
                    <a:pt x="357" y="475"/>
                    <a:pt x="429" y="427"/>
                  </a:cubicBezTo>
                  <a:cubicBezTo>
                    <a:pt x="453" y="356"/>
                    <a:pt x="524" y="332"/>
                    <a:pt x="572" y="332"/>
                  </a:cubicBezTo>
                  <a:cubicBezTo>
                    <a:pt x="643" y="332"/>
                    <a:pt x="691" y="332"/>
                    <a:pt x="762" y="404"/>
                  </a:cubicBezTo>
                  <a:lnTo>
                    <a:pt x="2334" y="1618"/>
                  </a:lnTo>
                  <a:cubicBezTo>
                    <a:pt x="2377" y="1640"/>
                    <a:pt x="2415" y="1651"/>
                    <a:pt x="2450" y="1651"/>
                  </a:cubicBezTo>
                  <a:cubicBezTo>
                    <a:pt x="2493" y="1651"/>
                    <a:pt x="2533" y="1634"/>
                    <a:pt x="2572" y="1594"/>
                  </a:cubicBezTo>
                  <a:cubicBezTo>
                    <a:pt x="2620" y="1499"/>
                    <a:pt x="2620" y="1404"/>
                    <a:pt x="2548" y="1356"/>
                  </a:cubicBezTo>
                  <a:lnTo>
                    <a:pt x="953" y="118"/>
                  </a:lnTo>
                  <a:cubicBezTo>
                    <a:pt x="853" y="38"/>
                    <a:pt x="729" y="0"/>
                    <a:pt x="606"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grpSp>
        <p:nvGrpSpPr>
          <p:cNvPr id="14092" name="Google Shape;14092;p27"/>
          <p:cNvGrpSpPr/>
          <p:nvPr/>
        </p:nvGrpSpPr>
        <p:grpSpPr>
          <a:xfrm>
            <a:off x="7350602" y="3791531"/>
            <a:ext cx="476607" cy="450935"/>
            <a:chOff x="5167663" y="2830883"/>
            <a:chExt cx="298900" cy="282800"/>
          </a:xfrm>
        </p:grpSpPr>
        <p:sp>
          <p:nvSpPr>
            <p:cNvPr id="14093" name="Google Shape;14093;p27"/>
            <p:cNvSpPr/>
            <p:nvPr/>
          </p:nvSpPr>
          <p:spPr>
            <a:xfrm>
              <a:off x="5299813" y="2873133"/>
              <a:ext cx="36350" cy="42425"/>
            </a:xfrm>
            <a:custGeom>
              <a:avLst/>
              <a:gdLst/>
              <a:ahLst/>
              <a:cxnLst/>
              <a:rect l="l" t="t" r="r" b="b"/>
              <a:pathLst>
                <a:path w="1454" h="1697" extrusionOk="0">
                  <a:moveTo>
                    <a:pt x="692" y="596"/>
                  </a:moveTo>
                  <a:lnTo>
                    <a:pt x="834" y="1025"/>
                  </a:lnTo>
                  <a:lnTo>
                    <a:pt x="549" y="1025"/>
                  </a:lnTo>
                  <a:lnTo>
                    <a:pt x="692" y="596"/>
                  </a:lnTo>
                  <a:close/>
                  <a:moveTo>
                    <a:pt x="715" y="1"/>
                  </a:moveTo>
                  <a:cubicBezTo>
                    <a:pt x="644" y="1"/>
                    <a:pt x="573" y="72"/>
                    <a:pt x="549" y="120"/>
                  </a:cubicBezTo>
                  <a:lnTo>
                    <a:pt x="25" y="1477"/>
                  </a:lnTo>
                  <a:cubicBezTo>
                    <a:pt x="1" y="1549"/>
                    <a:pt x="25" y="1644"/>
                    <a:pt x="120" y="1668"/>
                  </a:cubicBezTo>
                  <a:cubicBezTo>
                    <a:pt x="147" y="1688"/>
                    <a:pt x="176" y="1697"/>
                    <a:pt x="204" y="1697"/>
                  </a:cubicBezTo>
                  <a:cubicBezTo>
                    <a:pt x="275" y="1697"/>
                    <a:pt x="341" y="1641"/>
                    <a:pt x="358" y="1573"/>
                  </a:cubicBezTo>
                  <a:lnTo>
                    <a:pt x="453" y="1382"/>
                  </a:lnTo>
                  <a:lnTo>
                    <a:pt x="1025" y="1382"/>
                  </a:lnTo>
                  <a:lnTo>
                    <a:pt x="1096" y="1573"/>
                  </a:lnTo>
                  <a:cubicBezTo>
                    <a:pt x="1144" y="1644"/>
                    <a:pt x="1192" y="1692"/>
                    <a:pt x="1263" y="1692"/>
                  </a:cubicBezTo>
                  <a:lnTo>
                    <a:pt x="1311" y="1692"/>
                  </a:lnTo>
                  <a:cubicBezTo>
                    <a:pt x="1406" y="1668"/>
                    <a:pt x="1454" y="1573"/>
                    <a:pt x="1406" y="1454"/>
                  </a:cubicBezTo>
                  <a:lnTo>
                    <a:pt x="906" y="120"/>
                  </a:lnTo>
                  <a:cubicBezTo>
                    <a:pt x="858" y="25"/>
                    <a:pt x="787" y="1"/>
                    <a:pt x="715"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94" name="Google Shape;14094;p27"/>
            <p:cNvSpPr/>
            <p:nvPr/>
          </p:nvSpPr>
          <p:spPr>
            <a:xfrm>
              <a:off x="5221838" y="3006508"/>
              <a:ext cx="29775" cy="43475"/>
            </a:xfrm>
            <a:custGeom>
              <a:avLst/>
              <a:gdLst/>
              <a:ahLst/>
              <a:cxnLst/>
              <a:rect l="l" t="t" r="r" b="b"/>
              <a:pathLst>
                <a:path w="1191" h="1739" extrusionOk="0">
                  <a:moveTo>
                    <a:pt x="572" y="358"/>
                  </a:moveTo>
                  <a:cubicBezTo>
                    <a:pt x="619" y="358"/>
                    <a:pt x="691" y="381"/>
                    <a:pt x="715" y="477"/>
                  </a:cubicBezTo>
                  <a:cubicBezTo>
                    <a:pt x="739" y="572"/>
                    <a:pt x="667" y="643"/>
                    <a:pt x="572" y="643"/>
                  </a:cubicBezTo>
                  <a:lnTo>
                    <a:pt x="357" y="643"/>
                  </a:lnTo>
                  <a:lnTo>
                    <a:pt x="357" y="358"/>
                  </a:lnTo>
                  <a:close/>
                  <a:moveTo>
                    <a:pt x="667" y="977"/>
                  </a:moveTo>
                  <a:cubicBezTo>
                    <a:pt x="786" y="977"/>
                    <a:pt x="834" y="1072"/>
                    <a:pt x="834" y="1167"/>
                  </a:cubicBezTo>
                  <a:cubicBezTo>
                    <a:pt x="834" y="1286"/>
                    <a:pt x="739" y="1382"/>
                    <a:pt x="667" y="1382"/>
                  </a:cubicBezTo>
                  <a:lnTo>
                    <a:pt x="357" y="1382"/>
                  </a:lnTo>
                  <a:lnTo>
                    <a:pt x="357" y="977"/>
                  </a:lnTo>
                  <a:close/>
                  <a:moveTo>
                    <a:pt x="191" y="0"/>
                  </a:moveTo>
                  <a:cubicBezTo>
                    <a:pt x="96" y="0"/>
                    <a:pt x="0" y="96"/>
                    <a:pt x="0" y="191"/>
                  </a:cubicBezTo>
                  <a:lnTo>
                    <a:pt x="0" y="1548"/>
                  </a:lnTo>
                  <a:lnTo>
                    <a:pt x="0" y="1620"/>
                  </a:lnTo>
                  <a:cubicBezTo>
                    <a:pt x="24" y="1691"/>
                    <a:pt x="96" y="1739"/>
                    <a:pt x="191" y="1739"/>
                  </a:cubicBezTo>
                  <a:lnTo>
                    <a:pt x="667" y="1739"/>
                  </a:lnTo>
                  <a:cubicBezTo>
                    <a:pt x="953" y="1739"/>
                    <a:pt x="1191" y="1501"/>
                    <a:pt x="1191" y="1191"/>
                  </a:cubicBezTo>
                  <a:cubicBezTo>
                    <a:pt x="1191" y="1024"/>
                    <a:pt x="1096" y="858"/>
                    <a:pt x="977" y="786"/>
                  </a:cubicBezTo>
                  <a:cubicBezTo>
                    <a:pt x="1048" y="691"/>
                    <a:pt x="1072" y="572"/>
                    <a:pt x="1048" y="429"/>
                  </a:cubicBezTo>
                  <a:cubicBezTo>
                    <a:pt x="1024" y="191"/>
                    <a:pt x="810" y="0"/>
                    <a:pt x="572"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95" name="Google Shape;14095;p27"/>
            <p:cNvSpPr/>
            <p:nvPr/>
          </p:nvSpPr>
          <p:spPr>
            <a:xfrm>
              <a:off x="5375438" y="3006508"/>
              <a:ext cx="37525" cy="43475"/>
            </a:xfrm>
            <a:custGeom>
              <a:avLst/>
              <a:gdLst/>
              <a:ahLst/>
              <a:cxnLst/>
              <a:rect l="l" t="t" r="r" b="b"/>
              <a:pathLst>
                <a:path w="1501" h="1739" extrusionOk="0">
                  <a:moveTo>
                    <a:pt x="858" y="0"/>
                  </a:moveTo>
                  <a:cubicBezTo>
                    <a:pt x="381" y="0"/>
                    <a:pt x="0" y="381"/>
                    <a:pt x="0" y="858"/>
                  </a:cubicBezTo>
                  <a:cubicBezTo>
                    <a:pt x="0" y="1334"/>
                    <a:pt x="381" y="1739"/>
                    <a:pt x="858" y="1739"/>
                  </a:cubicBezTo>
                  <a:cubicBezTo>
                    <a:pt x="1024" y="1739"/>
                    <a:pt x="1215" y="1667"/>
                    <a:pt x="1334" y="1548"/>
                  </a:cubicBezTo>
                  <a:cubicBezTo>
                    <a:pt x="1358" y="1524"/>
                    <a:pt x="1382" y="1501"/>
                    <a:pt x="1382" y="1453"/>
                  </a:cubicBezTo>
                  <a:cubicBezTo>
                    <a:pt x="1501" y="1405"/>
                    <a:pt x="1477" y="1286"/>
                    <a:pt x="1429" y="1215"/>
                  </a:cubicBezTo>
                  <a:cubicBezTo>
                    <a:pt x="1400" y="1195"/>
                    <a:pt x="1362" y="1184"/>
                    <a:pt x="1324" y="1184"/>
                  </a:cubicBezTo>
                  <a:cubicBezTo>
                    <a:pt x="1271" y="1184"/>
                    <a:pt x="1219" y="1207"/>
                    <a:pt x="1191" y="1263"/>
                  </a:cubicBezTo>
                  <a:lnTo>
                    <a:pt x="1144" y="1286"/>
                  </a:lnTo>
                  <a:cubicBezTo>
                    <a:pt x="1096" y="1334"/>
                    <a:pt x="1001" y="1382"/>
                    <a:pt x="882" y="1382"/>
                  </a:cubicBezTo>
                  <a:cubicBezTo>
                    <a:pt x="620" y="1382"/>
                    <a:pt x="381" y="1143"/>
                    <a:pt x="381" y="858"/>
                  </a:cubicBezTo>
                  <a:cubicBezTo>
                    <a:pt x="381" y="596"/>
                    <a:pt x="620" y="358"/>
                    <a:pt x="882" y="358"/>
                  </a:cubicBezTo>
                  <a:cubicBezTo>
                    <a:pt x="977" y="358"/>
                    <a:pt x="1096" y="381"/>
                    <a:pt x="1144" y="453"/>
                  </a:cubicBezTo>
                  <a:cubicBezTo>
                    <a:pt x="1175" y="469"/>
                    <a:pt x="1207" y="477"/>
                    <a:pt x="1237" y="477"/>
                  </a:cubicBezTo>
                  <a:cubicBezTo>
                    <a:pt x="1297" y="477"/>
                    <a:pt x="1350" y="445"/>
                    <a:pt x="1382" y="381"/>
                  </a:cubicBezTo>
                  <a:cubicBezTo>
                    <a:pt x="1453" y="310"/>
                    <a:pt x="1429" y="215"/>
                    <a:pt x="1334" y="143"/>
                  </a:cubicBezTo>
                  <a:cubicBezTo>
                    <a:pt x="1191" y="72"/>
                    <a:pt x="1024" y="0"/>
                    <a:pt x="858"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96" name="Google Shape;14096;p27"/>
            <p:cNvSpPr/>
            <p:nvPr/>
          </p:nvSpPr>
          <p:spPr>
            <a:xfrm>
              <a:off x="5167663" y="2830883"/>
              <a:ext cx="298900" cy="282800"/>
            </a:xfrm>
            <a:custGeom>
              <a:avLst/>
              <a:gdLst/>
              <a:ahLst/>
              <a:cxnLst/>
              <a:rect l="l" t="t" r="r" b="b"/>
              <a:pathLst>
                <a:path w="11956" h="11312" extrusionOk="0">
                  <a:moveTo>
                    <a:pt x="3620" y="4525"/>
                  </a:moveTo>
                  <a:cubicBezTo>
                    <a:pt x="4430" y="4525"/>
                    <a:pt x="5168" y="4834"/>
                    <a:pt x="5739" y="5335"/>
                  </a:cubicBezTo>
                  <a:cubicBezTo>
                    <a:pt x="5382" y="5716"/>
                    <a:pt x="5120" y="6168"/>
                    <a:pt x="4954" y="6644"/>
                  </a:cubicBezTo>
                  <a:cubicBezTo>
                    <a:pt x="4025" y="6311"/>
                    <a:pt x="3263" y="5573"/>
                    <a:pt x="2953" y="4620"/>
                  </a:cubicBezTo>
                  <a:cubicBezTo>
                    <a:pt x="3144" y="4549"/>
                    <a:pt x="3382" y="4525"/>
                    <a:pt x="3620" y="4525"/>
                  </a:cubicBezTo>
                  <a:close/>
                  <a:moveTo>
                    <a:pt x="8359" y="4549"/>
                  </a:moveTo>
                  <a:cubicBezTo>
                    <a:pt x="8597" y="4549"/>
                    <a:pt x="8835" y="4596"/>
                    <a:pt x="9050" y="4620"/>
                  </a:cubicBezTo>
                  <a:cubicBezTo>
                    <a:pt x="8716" y="5573"/>
                    <a:pt x="7978" y="6311"/>
                    <a:pt x="7025" y="6644"/>
                  </a:cubicBezTo>
                  <a:cubicBezTo>
                    <a:pt x="6883" y="6168"/>
                    <a:pt x="6597" y="5716"/>
                    <a:pt x="6240" y="5335"/>
                  </a:cubicBezTo>
                  <a:cubicBezTo>
                    <a:pt x="6811" y="4858"/>
                    <a:pt x="7549" y="4549"/>
                    <a:pt x="8359" y="4549"/>
                  </a:cubicBezTo>
                  <a:close/>
                  <a:moveTo>
                    <a:pt x="5978" y="5597"/>
                  </a:moveTo>
                  <a:cubicBezTo>
                    <a:pt x="6287" y="5930"/>
                    <a:pt x="6525" y="6311"/>
                    <a:pt x="6668" y="6763"/>
                  </a:cubicBezTo>
                  <a:cubicBezTo>
                    <a:pt x="6454" y="6811"/>
                    <a:pt x="6216" y="6835"/>
                    <a:pt x="5978" y="6835"/>
                  </a:cubicBezTo>
                  <a:cubicBezTo>
                    <a:pt x="5739" y="6835"/>
                    <a:pt x="5501" y="6811"/>
                    <a:pt x="5287" y="6787"/>
                  </a:cubicBezTo>
                  <a:cubicBezTo>
                    <a:pt x="5430" y="6311"/>
                    <a:pt x="5692" y="5930"/>
                    <a:pt x="5978" y="5597"/>
                  </a:cubicBezTo>
                  <a:close/>
                  <a:moveTo>
                    <a:pt x="6716" y="7049"/>
                  </a:moveTo>
                  <a:cubicBezTo>
                    <a:pt x="6763" y="7240"/>
                    <a:pt x="6787" y="7406"/>
                    <a:pt x="6787" y="7597"/>
                  </a:cubicBezTo>
                  <a:cubicBezTo>
                    <a:pt x="6811" y="8311"/>
                    <a:pt x="6597" y="9026"/>
                    <a:pt x="6216" y="9621"/>
                  </a:cubicBezTo>
                  <a:cubicBezTo>
                    <a:pt x="6192" y="9645"/>
                    <a:pt x="6192" y="9669"/>
                    <a:pt x="6168" y="9669"/>
                  </a:cubicBezTo>
                  <a:cubicBezTo>
                    <a:pt x="6192" y="9740"/>
                    <a:pt x="5978" y="9978"/>
                    <a:pt x="5978" y="9978"/>
                  </a:cubicBezTo>
                  <a:cubicBezTo>
                    <a:pt x="5501" y="9478"/>
                    <a:pt x="5168" y="8788"/>
                    <a:pt x="5120" y="8049"/>
                  </a:cubicBezTo>
                  <a:lnTo>
                    <a:pt x="5120" y="7454"/>
                  </a:lnTo>
                  <a:cubicBezTo>
                    <a:pt x="5120" y="7335"/>
                    <a:pt x="5144" y="7216"/>
                    <a:pt x="5168" y="7049"/>
                  </a:cubicBezTo>
                  <a:cubicBezTo>
                    <a:pt x="5406" y="7121"/>
                    <a:pt x="5692" y="7144"/>
                    <a:pt x="5954" y="7144"/>
                  </a:cubicBezTo>
                  <a:cubicBezTo>
                    <a:pt x="6216" y="7144"/>
                    <a:pt x="6478" y="7121"/>
                    <a:pt x="6716" y="7049"/>
                  </a:cubicBezTo>
                  <a:close/>
                  <a:moveTo>
                    <a:pt x="9383" y="4715"/>
                  </a:moveTo>
                  <a:cubicBezTo>
                    <a:pt x="10645" y="5120"/>
                    <a:pt x="11574" y="6335"/>
                    <a:pt x="11574" y="7764"/>
                  </a:cubicBezTo>
                  <a:cubicBezTo>
                    <a:pt x="11574" y="9550"/>
                    <a:pt x="10145" y="11026"/>
                    <a:pt x="8359" y="11026"/>
                  </a:cubicBezTo>
                  <a:cubicBezTo>
                    <a:pt x="7549" y="11026"/>
                    <a:pt x="6811" y="10717"/>
                    <a:pt x="6240" y="10217"/>
                  </a:cubicBezTo>
                  <a:cubicBezTo>
                    <a:pt x="6883" y="9550"/>
                    <a:pt x="7192" y="8692"/>
                    <a:pt x="7192" y="7764"/>
                  </a:cubicBezTo>
                  <a:lnTo>
                    <a:pt x="7240" y="7764"/>
                  </a:lnTo>
                  <a:cubicBezTo>
                    <a:pt x="7192" y="7502"/>
                    <a:pt x="7168" y="7240"/>
                    <a:pt x="7121" y="6978"/>
                  </a:cubicBezTo>
                  <a:cubicBezTo>
                    <a:pt x="8192" y="6621"/>
                    <a:pt x="9026" y="5787"/>
                    <a:pt x="9383" y="4715"/>
                  </a:cubicBezTo>
                  <a:close/>
                  <a:moveTo>
                    <a:pt x="5906" y="0"/>
                  </a:moveTo>
                  <a:cubicBezTo>
                    <a:pt x="3953" y="0"/>
                    <a:pt x="2334" y="1596"/>
                    <a:pt x="2334" y="3572"/>
                  </a:cubicBezTo>
                  <a:cubicBezTo>
                    <a:pt x="2334" y="3834"/>
                    <a:pt x="2382" y="4096"/>
                    <a:pt x="2429" y="4382"/>
                  </a:cubicBezTo>
                  <a:cubicBezTo>
                    <a:pt x="1000" y="4858"/>
                    <a:pt x="0" y="6192"/>
                    <a:pt x="0" y="7764"/>
                  </a:cubicBezTo>
                  <a:cubicBezTo>
                    <a:pt x="0" y="8240"/>
                    <a:pt x="72" y="8692"/>
                    <a:pt x="262" y="9097"/>
                  </a:cubicBezTo>
                  <a:cubicBezTo>
                    <a:pt x="280" y="9170"/>
                    <a:pt x="354" y="9201"/>
                    <a:pt x="430" y="9201"/>
                  </a:cubicBezTo>
                  <a:cubicBezTo>
                    <a:pt x="454" y="9201"/>
                    <a:pt x="478" y="9198"/>
                    <a:pt x="500" y="9192"/>
                  </a:cubicBezTo>
                  <a:cubicBezTo>
                    <a:pt x="596" y="9169"/>
                    <a:pt x="619" y="9050"/>
                    <a:pt x="596" y="8954"/>
                  </a:cubicBezTo>
                  <a:cubicBezTo>
                    <a:pt x="429" y="8573"/>
                    <a:pt x="357" y="8145"/>
                    <a:pt x="357" y="7740"/>
                  </a:cubicBezTo>
                  <a:cubicBezTo>
                    <a:pt x="357" y="6311"/>
                    <a:pt x="1262" y="5120"/>
                    <a:pt x="2548" y="4668"/>
                  </a:cubicBezTo>
                  <a:cubicBezTo>
                    <a:pt x="2906" y="5739"/>
                    <a:pt x="3763" y="6573"/>
                    <a:pt x="4811" y="6930"/>
                  </a:cubicBezTo>
                  <a:cubicBezTo>
                    <a:pt x="4787" y="7073"/>
                    <a:pt x="4763" y="7240"/>
                    <a:pt x="4763" y="7383"/>
                  </a:cubicBezTo>
                  <a:cubicBezTo>
                    <a:pt x="4715" y="7549"/>
                    <a:pt x="4715" y="7740"/>
                    <a:pt x="4763" y="7907"/>
                  </a:cubicBezTo>
                  <a:cubicBezTo>
                    <a:pt x="4787" y="8740"/>
                    <a:pt x="5144" y="9550"/>
                    <a:pt x="5716" y="10145"/>
                  </a:cubicBezTo>
                  <a:cubicBezTo>
                    <a:pt x="5144" y="10645"/>
                    <a:pt x="4406" y="10955"/>
                    <a:pt x="3596" y="10955"/>
                  </a:cubicBezTo>
                  <a:cubicBezTo>
                    <a:pt x="2548" y="10955"/>
                    <a:pt x="1572" y="10455"/>
                    <a:pt x="977" y="9621"/>
                  </a:cubicBezTo>
                  <a:cubicBezTo>
                    <a:pt x="935" y="9565"/>
                    <a:pt x="876" y="9542"/>
                    <a:pt x="826" y="9542"/>
                  </a:cubicBezTo>
                  <a:cubicBezTo>
                    <a:pt x="790" y="9542"/>
                    <a:pt x="758" y="9554"/>
                    <a:pt x="738" y="9574"/>
                  </a:cubicBezTo>
                  <a:cubicBezTo>
                    <a:pt x="643" y="9645"/>
                    <a:pt x="643" y="9764"/>
                    <a:pt x="715" y="9812"/>
                  </a:cubicBezTo>
                  <a:cubicBezTo>
                    <a:pt x="1381" y="10740"/>
                    <a:pt x="2453" y="11312"/>
                    <a:pt x="3620" y="11312"/>
                  </a:cubicBezTo>
                  <a:cubicBezTo>
                    <a:pt x="4525" y="11312"/>
                    <a:pt x="5358" y="10979"/>
                    <a:pt x="6001" y="10407"/>
                  </a:cubicBezTo>
                  <a:cubicBezTo>
                    <a:pt x="6621" y="10979"/>
                    <a:pt x="7454" y="11312"/>
                    <a:pt x="8383" y="11312"/>
                  </a:cubicBezTo>
                  <a:cubicBezTo>
                    <a:pt x="10359" y="11312"/>
                    <a:pt x="11955" y="9693"/>
                    <a:pt x="11955" y="7740"/>
                  </a:cubicBezTo>
                  <a:cubicBezTo>
                    <a:pt x="11931" y="6192"/>
                    <a:pt x="10883" y="4858"/>
                    <a:pt x="9455" y="4382"/>
                  </a:cubicBezTo>
                  <a:cubicBezTo>
                    <a:pt x="9526" y="4120"/>
                    <a:pt x="9550" y="3834"/>
                    <a:pt x="9550" y="3572"/>
                  </a:cubicBezTo>
                  <a:cubicBezTo>
                    <a:pt x="9550" y="2763"/>
                    <a:pt x="9288" y="2001"/>
                    <a:pt x="8764" y="1381"/>
                  </a:cubicBezTo>
                  <a:cubicBezTo>
                    <a:pt x="8736" y="1326"/>
                    <a:pt x="8684" y="1302"/>
                    <a:pt x="8631" y="1302"/>
                  </a:cubicBezTo>
                  <a:cubicBezTo>
                    <a:pt x="8593" y="1302"/>
                    <a:pt x="8555" y="1314"/>
                    <a:pt x="8526" y="1334"/>
                  </a:cubicBezTo>
                  <a:cubicBezTo>
                    <a:pt x="8454" y="1405"/>
                    <a:pt x="8454" y="1524"/>
                    <a:pt x="8502" y="1572"/>
                  </a:cubicBezTo>
                  <a:cubicBezTo>
                    <a:pt x="8954" y="2143"/>
                    <a:pt x="9193" y="2834"/>
                    <a:pt x="9193" y="3572"/>
                  </a:cubicBezTo>
                  <a:cubicBezTo>
                    <a:pt x="9193" y="3810"/>
                    <a:pt x="9169" y="4049"/>
                    <a:pt x="9097" y="4287"/>
                  </a:cubicBezTo>
                  <a:cubicBezTo>
                    <a:pt x="8859" y="4239"/>
                    <a:pt x="8597" y="4191"/>
                    <a:pt x="8335" y="4191"/>
                  </a:cubicBezTo>
                  <a:cubicBezTo>
                    <a:pt x="7430" y="4191"/>
                    <a:pt x="6597" y="4525"/>
                    <a:pt x="5954" y="5096"/>
                  </a:cubicBezTo>
                  <a:cubicBezTo>
                    <a:pt x="5311" y="4525"/>
                    <a:pt x="4477" y="4191"/>
                    <a:pt x="3572" y="4191"/>
                  </a:cubicBezTo>
                  <a:cubicBezTo>
                    <a:pt x="3287" y="4191"/>
                    <a:pt x="3025" y="4239"/>
                    <a:pt x="2786" y="4287"/>
                  </a:cubicBezTo>
                  <a:cubicBezTo>
                    <a:pt x="2739" y="4049"/>
                    <a:pt x="2691" y="3810"/>
                    <a:pt x="2691" y="3572"/>
                  </a:cubicBezTo>
                  <a:cubicBezTo>
                    <a:pt x="2691" y="1786"/>
                    <a:pt x="4168" y="357"/>
                    <a:pt x="5906" y="357"/>
                  </a:cubicBezTo>
                  <a:cubicBezTo>
                    <a:pt x="6668" y="357"/>
                    <a:pt x="7335" y="595"/>
                    <a:pt x="7907" y="1048"/>
                  </a:cubicBezTo>
                  <a:cubicBezTo>
                    <a:pt x="7949" y="1069"/>
                    <a:pt x="7992" y="1081"/>
                    <a:pt x="8031" y="1081"/>
                  </a:cubicBezTo>
                  <a:cubicBezTo>
                    <a:pt x="8078" y="1081"/>
                    <a:pt x="8118" y="1063"/>
                    <a:pt x="8145" y="1024"/>
                  </a:cubicBezTo>
                  <a:cubicBezTo>
                    <a:pt x="8216" y="929"/>
                    <a:pt x="8216" y="834"/>
                    <a:pt x="8121" y="786"/>
                  </a:cubicBezTo>
                  <a:cubicBezTo>
                    <a:pt x="7502" y="262"/>
                    <a:pt x="6716" y="0"/>
                    <a:pt x="5906"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grpSp>
        <p:nvGrpSpPr>
          <p:cNvPr id="14097" name="Google Shape;14097;p27"/>
          <p:cNvGrpSpPr/>
          <p:nvPr/>
        </p:nvGrpSpPr>
        <p:grpSpPr>
          <a:xfrm>
            <a:off x="8394879" y="3781326"/>
            <a:ext cx="413024" cy="473497"/>
            <a:chOff x="5695138" y="2824483"/>
            <a:chExt cx="259025" cy="296950"/>
          </a:xfrm>
        </p:grpSpPr>
        <p:sp>
          <p:nvSpPr>
            <p:cNvPr id="14098" name="Google Shape;14098;p27"/>
            <p:cNvSpPr/>
            <p:nvPr/>
          </p:nvSpPr>
          <p:spPr>
            <a:xfrm>
              <a:off x="5787438" y="2947558"/>
              <a:ext cx="75025" cy="8950"/>
            </a:xfrm>
            <a:custGeom>
              <a:avLst/>
              <a:gdLst/>
              <a:ahLst/>
              <a:cxnLst/>
              <a:rect l="l" t="t" r="r" b="b"/>
              <a:pathLst>
                <a:path w="3001" h="358" extrusionOk="0">
                  <a:moveTo>
                    <a:pt x="214" y="1"/>
                  </a:moveTo>
                  <a:cubicBezTo>
                    <a:pt x="119" y="1"/>
                    <a:pt x="71" y="72"/>
                    <a:pt x="24" y="167"/>
                  </a:cubicBezTo>
                  <a:cubicBezTo>
                    <a:pt x="0" y="287"/>
                    <a:pt x="95" y="358"/>
                    <a:pt x="214" y="358"/>
                  </a:cubicBezTo>
                  <a:lnTo>
                    <a:pt x="2834" y="358"/>
                  </a:lnTo>
                  <a:cubicBezTo>
                    <a:pt x="2905" y="358"/>
                    <a:pt x="2977" y="310"/>
                    <a:pt x="3001" y="215"/>
                  </a:cubicBezTo>
                  <a:cubicBezTo>
                    <a:pt x="3001" y="96"/>
                    <a:pt x="2929" y="1"/>
                    <a:pt x="2834"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099" name="Google Shape;14099;p27"/>
            <p:cNvSpPr/>
            <p:nvPr/>
          </p:nvSpPr>
          <p:spPr>
            <a:xfrm>
              <a:off x="5787438" y="2968408"/>
              <a:ext cx="75025" cy="8950"/>
            </a:xfrm>
            <a:custGeom>
              <a:avLst/>
              <a:gdLst/>
              <a:ahLst/>
              <a:cxnLst/>
              <a:rect l="l" t="t" r="r" b="b"/>
              <a:pathLst>
                <a:path w="3001" h="358" extrusionOk="0">
                  <a:moveTo>
                    <a:pt x="214" y="0"/>
                  </a:moveTo>
                  <a:cubicBezTo>
                    <a:pt x="119" y="0"/>
                    <a:pt x="71" y="72"/>
                    <a:pt x="24" y="167"/>
                  </a:cubicBezTo>
                  <a:cubicBezTo>
                    <a:pt x="0" y="286"/>
                    <a:pt x="95" y="357"/>
                    <a:pt x="214" y="357"/>
                  </a:cubicBezTo>
                  <a:lnTo>
                    <a:pt x="2834" y="357"/>
                  </a:lnTo>
                  <a:cubicBezTo>
                    <a:pt x="2905" y="357"/>
                    <a:pt x="2977" y="310"/>
                    <a:pt x="3001" y="215"/>
                  </a:cubicBezTo>
                  <a:cubicBezTo>
                    <a:pt x="3001" y="96"/>
                    <a:pt x="2929" y="0"/>
                    <a:pt x="2834"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00" name="Google Shape;14100;p27"/>
            <p:cNvSpPr/>
            <p:nvPr/>
          </p:nvSpPr>
          <p:spPr>
            <a:xfrm>
              <a:off x="5804088" y="2989233"/>
              <a:ext cx="42300" cy="8950"/>
            </a:xfrm>
            <a:custGeom>
              <a:avLst/>
              <a:gdLst/>
              <a:ahLst/>
              <a:cxnLst/>
              <a:rect l="l" t="t" r="r" b="b"/>
              <a:pathLst>
                <a:path w="1692" h="358" extrusionOk="0">
                  <a:moveTo>
                    <a:pt x="191" y="1"/>
                  </a:moveTo>
                  <a:cubicBezTo>
                    <a:pt x="120" y="1"/>
                    <a:pt x="48" y="72"/>
                    <a:pt x="25" y="144"/>
                  </a:cubicBezTo>
                  <a:cubicBezTo>
                    <a:pt x="1" y="263"/>
                    <a:pt x="72" y="358"/>
                    <a:pt x="191" y="358"/>
                  </a:cubicBezTo>
                  <a:lnTo>
                    <a:pt x="1501" y="358"/>
                  </a:lnTo>
                  <a:cubicBezTo>
                    <a:pt x="1596" y="358"/>
                    <a:pt x="1668" y="310"/>
                    <a:pt x="1692" y="215"/>
                  </a:cubicBezTo>
                  <a:cubicBezTo>
                    <a:pt x="1692" y="96"/>
                    <a:pt x="1596" y="1"/>
                    <a:pt x="1501"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01" name="Google Shape;14101;p27"/>
            <p:cNvSpPr/>
            <p:nvPr/>
          </p:nvSpPr>
          <p:spPr>
            <a:xfrm>
              <a:off x="5695138" y="2824483"/>
              <a:ext cx="259025" cy="296950"/>
            </a:xfrm>
            <a:custGeom>
              <a:avLst/>
              <a:gdLst/>
              <a:ahLst/>
              <a:cxnLst/>
              <a:rect l="l" t="t" r="r" b="b"/>
              <a:pathLst>
                <a:path w="10361" h="11878" extrusionOk="0">
                  <a:moveTo>
                    <a:pt x="5073" y="470"/>
                  </a:moveTo>
                  <a:lnTo>
                    <a:pt x="5073" y="1709"/>
                  </a:lnTo>
                  <a:lnTo>
                    <a:pt x="1668" y="3685"/>
                  </a:lnTo>
                  <a:lnTo>
                    <a:pt x="572" y="3066"/>
                  </a:lnTo>
                  <a:lnTo>
                    <a:pt x="1049" y="2780"/>
                  </a:lnTo>
                  <a:lnTo>
                    <a:pt x="5073" y="470"/>
                  </a:lnTo>
                  <a:close/>
                  <a:moveTo>
                    <a:pt x="10003" y="3352"/>
                  </a:moveTo>
                  <a:lnTo>
                    <a:pt x="10003" y="8496"/>
                  </a:lnTo>
                  <a:lnTo>
                    <a:pt x="8907" y="7877"/>
                  </a:lnTo>
                  <a:lnTo>
                    <a:pt x="8907" y="3971"/>
                  </a:lnTo>
                  <a:lnTo>
                    <a:pt x="10003" y="3352"/>
                  </a:lnTo>
                  <a:close/>
                  <a:moveTo>
                    <a:pt x="5383" y="494"/>
                  </a:moveTo>
                  <a:lnTo>
                    <a:pt x="9860" y="3090"/>
                  </a:lnTo>
                  <a:lnTo>
                    <a:pt x="8741" y="3709"/>
                  </a:lnTo>
                  <a:lnTo>
                    <a:pt x="6764" y="2542"/>
                  </a:lnTo>
                  <a:cubicBezTo>
                    <a:pt x="6732" y="2526"/>
                    <a:pt x="6701" y="2519"/>
                    <a:pt x="6671" y="2519"/>
                  </a:cubicBezTo>
                  <a:cubicBezTo>
                    <a:pt x="6611" y="2519"/>
                    <a:pt x="6558" y="2550"/>
                    <a:pt x="6526" y="2614"/>
                  </a:cubicBezTo>
                  <a:cubicBezTo>
                    <a:pt x="6455" y="2709"/>
                    <a:pt x="6478" y="2780"/>
                    <a:pt x="6574" y="2852"/>
                  </a:cubicBezTo>
                  <a:lnTo>
                    <a:pt x="8574" y="4019"/>
                  </a:lnTo>
                  <a:lnTo>
                    <a:pt x="8574" y="7901"/>
                  </a:lnTo>
                  <a:lnTo>
                    <a:pt x="5216" y="9853"/>
                  </a:lnTo>
                  <a:lnTo>
                    <a:pt x="1858" y="7901"/>
                  </a:lnTo>
                  <a:lnTo>
                    <a:pt x="1858" y="4019"/>
                  </a:lnTo>
                  <a:lnTo>
                    <a:pt x="5216" y="2042"/>
                  </a:lnTo>
                  <a:lnTo>
                    <a:pt x="5883" y="2423"/>
                  </a:lnTo>
                  <a:cubicBezTo>
                    <a:pt x="5921" y="2451"/>
                    <a:pt x="5958" y="2465"/>
                    <a:pt x="5993" y="2465"/>
                  </a:cubicBezTo>
                  <a:cubicBezTo>
                    <a:pt x="6046" y="2465"/>
                    <a:pt x="6092" y="2433"/>
                    <a:pt x="6121" y="2376"/>
                  </a:cubicBezTo>
                  <a:cubicBezTo>
                    <a:pt x="6193" y="2280"/>
                    <a:pt x="6169" y="2185"/>
                    <a:pt x="6073" y="2137"/>
                  </a:cubicBezTo>
                  <a:lnTo>
                    <a:pt x="5383" y="1733"/>
                  </a:lnTo>
                  <a:lnTo>
                    <a:pt x="5383" y="494"/>
                  </a:lnTo>
                  <a:close/>
                  <a:moveTo>
                    <a:pt x="1668" y="8210"/>
                  </a:moveTo>
                  <a:lnTo>
                    <a:pt x="5073" y="10163"/>
                  </a:lnTo>
                  <a:lnTo>
                    <a:pt x="5073" y="11401"/>
                  </a:lnTo>
                  <a:lnTo>
                    <a:pt x="5026" y="11401"/>
                  </a:lnTo>
                  <a:lnTo>
                    <a:pt x="2787" y="10115"/>
                  </a:lnTo>
                  <a:lnTo>
                    <a:pt x="572" y="8829"/>
                  </a:lnTo>
                  <a:lnTo>
                    <a:pt x="1668" y="8210"/>
                  </a:lnTo>
                  <a:close/>
                  <a:moveTo>
                    <a:pt x="8788" y="8186"/>
                  </a:moveTo>
                  <a:lnTo>
                    <a:pt x="9884" y="8805"/>
                  </a:lnTo>
                  <a:lnTo>
                    <a:pt x="7621" y="10115"/>
                  </a:lnTo>
                  <a:lnTo>
                    <a:pt x="5383" y="11401"/>
                  </a:lnTo>
                  <a:lnTo>
                    <a:pt x="5383" y="10139"/>
                  </a:lnTo>
                  <a:lnTo>
                    <a:pt x="8788" y="8186"/>
                  </a:lnTo>
                  <a:close/>
                  <a:moveTo>
                    <a:pt x="5180" y="0"/>
                  </a:moveTo>
                  <a:cubicBezTo>
                    <a:pt x="5151" y="0"/>
                    <a:pt x="5121" y="6"/>
                    <a:pt x="5097" y="18"/>
                  </a:cubicBezTo>
                  <a:lnTo>
                    <a:pt x="96" y="2900"/>
                  </a:lnTo>
                  <a:cubicBezTo>
                    <a:pt x="25" y="2947"/>
                    <a:pt x="1" y="2995"/>
                    <a:pt x="1" y="3066"/>
                  </a:cubicBezTo>
                  <a:lnTo>
                    <a:pt x="1" y="6519"/>
                  </a:lnTo>
                  <a:cubicBezTo>
                    <a:pt x="1" y="6591"/>
                    <a:pt x="72" y="6662"/>
                    <a:pt x="144" y="6686"/>
                  </a:cubicBezTo>
                  <a:cubicBezTo>
                    <a:pt x="159" y="6689"/>
                    <a:pt x="174" y="6691"/>
                    <a:pt x="188" y="6691"/>
                  </a:cubicBezTo>
                  <a:cubicBezTo>
                    <a:pt x="286" y="6691"/>
                    <a:pt x="358" y="6623"/>
                    <a:pt x="358" y="6519"/>
                  </a:cubicBezTo>
                  <a:lnTo>
                    <a:pt x="358" y="3352"/>
                  </a:lnTo>
                  <a:lnTo>
                    <a:pt x="1453" y="3971"/>
                  </a:lnTo>
                  <a:lnTo>
                    <a:pt x="1453" y="7877"/>
                  </a:lnTo>
                  <a:lnTo>
                    <a:pt x="358" y="8496"/>
                  </a:lnTo>
                  <a:lnTo>
                    <a:pt x="358" y="7305"/>
                  </a:lnTo>
                  <a:cubicBezTo>
                    <a:pt x="358" y="7234"/>
                    <a:pt x="310" y="7162"/>
                    <a:pt x="215" y="7138"/>
                  </a:cubicBezTo>
                  <a:cubicBezTo>
                    <a:pt x="200" y="7135"/>
                    <a:pt x="185" y="7134"/>
                    <a:pt x="170" y="7134"/>
                  </a:cubicBezTo>
                  <a:cubicBezTo>
                    <a:pt x="73" y="7134"/>
                    <a:pt x="1" y="7201"/>
                    <a:pt x="1" y="7305"/>
                  </a:cubicBezTo>
                  <a:lnTo>
                    <a:pt x="1" y="8805"/>
                  </a:lnTo>
                  <a:cubicBezTo>
                    <a:pt x="1" y="8853"/>
                    <a:pt x="25" y="8925"/>
                    <a:pt x="96" y="8948"/>
                  </a:cubicBezTo>
                  <a:lnTo>
                    <a:pt x="5097" y="11830"/>
                  </a:lnTo>
                  <a:cubicBezTo>
                    <a:pt x="5121" y="11878"/>
                    <a:pt x="5145" y="11878"/>
                    <a:pt x="5169" y="11878"/>
                  </a:cubicBezTo>
                  <a:cubicBezTo>
                    <a:pt x="5216" y="11878"/>
                    <a:pt x="5240" y="11878"/>
                    <a:pt x="5264" y="11830"/>
                  </a:cubicBezTo>
                  <a:lnTo>
                    <a:pt x="10265" y="8948"/>
                  </a:lnTo>
                  <a:cubicBezTo>
                    <a:pt x="10336" y="8925"/>
                    <a:pt x="10360" y="8853"/>
                    <a:pt x="10360" y="8805"/>
                  </a:cubicBezTo>
                  <a:lnTo>
                    <a:pt x="10360" y="3066"/>
                  </a:lnTo>
                  <a:cubicBezTo>
                    <a:pt x="10360" y="2995"/>
                    <a:pt x="10336" y="2947"/>
                    <a:pt x="10265" y="2900"/>
                  </a:cubicBezTo>
                  <a:lnTo>
                    <a:pt x="5264" y="18"/>
                  </a:lnTo>
                  <a:cubicBezTo>
                    <a:pt x="5240" y="6"/>
                    <a:pt x="5210" y="0"/>
                    <a:pt x="5180"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sp>
        <p:nvSpPr>
          <p:cNvPr id="14102" name="Google Shape;14102;p27"/>
          <p:cNvSpPr/>
          <p:nvPr/>
        </p:nvSpPr>
        <p:spPr>
          <a:xfrm>
            <a:off x="9329901" y="3781953"/>
            <a:ext cx="474692" cy="473776"/>
          </a:xfrm>
          <a:custGeom>
            <a:avLst/>
            <a:gdLst/>
            <a:ahLst/>
            <a:cxnLst/>
            <a:rect l="l" t="t" r="r" b="b"/>
            <a:pathLst>
              <a:path w="11908" h="11885" extrusionOk="0">
                <a:moveTo>
                  <a:pt x="6312" y="1335"/>
                </a:moveTo>
                <a:lnTo>
                  <a:pt x="7097" y="1811"/>
                </a:lnTo>
                <a:lnTo>
                  <a:pt x="6312" y="2287"/>
                </a:lnTo>
                <a:lnTo>
                  <a:pt x="5550" y="1811"/>
                </a:lnTo>
                <a:lnTo>
                  <a:pt x="6312" y="1335"/>
                </a:lnTo>
                <a:close/>
                <a:moveTo>
                  <a:pt x="9479" y="3454"/>
                </a:moveTo>
                <a:lnTo>
                  <a:pt x="10241" y="3930"/>
                </a:lnTo>
                <a:lnTo>
                  <a:pt x="10003" y="4073"/>
                </a:lnTo>
                <a:lnTo>
                  <a:pt x="9479" y="4407"/>
                </a:lnTo>
                <a:lnTo>
                  <a:pt x="8693" y="3930"/>
                </a:lnTo>
                <a:lnTo>
                  <a:pt x="9479" y="3454"/>
                </a:lnTo>
                <a:close/>
                <a:moveTo>
                  <a:pt x="3168" y="5026"/>
                </a:moveTo>
                <a:lnTo>
                  <a:pt x="3930" y="5502"/>
                </a:lnTo>
                <a:lnTo>
                  <a:pt x="3168" y="5978"/>
                </a:lnTo>
                <a:lnTo>
                  <a:pt x="2382" y="5502"/>
                </a:lnTo>
                <a:lnTo>
                  <a:pt x="3168" y="5026"/>
                </a:lnTo>
                <a:close/>
                <a:moveTo>
                  <a:pt x="5359" y="2120"/>
                </a:moveTo>
                <a:lnTo>
                  <a:pt x="6169" y="2549"/>
                </a:lnTo>
                <a:lnTo>
                  <a:pt x="6169" y="10694"/>
                </a:lnTo>
                <a:lnTo>
                  <a:pt x="5359" y="10694"/>
                </a:lnTo>
                <a:lnTo>
                  <a:pt x="5359" y="2120"/>
                </a:lnTo>
                <a:close/>
                <a:moveTo>
                  <a:pt x="8503" y="4240"/>
                </a:moveTo>
                <a:lnTo>
                  <a:pt x="9288" y="4669"/>
                </a:lnTo>
                <a:lnTo>
                  <a:pt x="9288" y="10694"/>
                </a:lnTo>
                <a:lnTo>
                  <a:pt x="8503" y="10694"/>
                </a:lnTo>
                <a:lnTo>
                  <a:pt x="8503" y="4240"/>
                </a:lnTo>
                <a:close/>
                <a:moveTo>
                  <a:pt x="4144" y="5836"/>
                </a:moveTo>
                <a:lnTo>
                  <a:pt x="4144" y="10717"/>
                </a:lnTo>
                <a:lnTo>
                  <a:pt x="3335" y="10717"/>
                </a:lnTo>
                <a:lnTo>
                  <a:pt x="3335" y="6312"/>
                </a:lnTo>
                <a:lnTo>
                  <a:pt x="4144" y="5836"/>
                </a:lnTo>
                <a:close/>
                <a:moveTo>
                  <a:pt x="7264" y="2120"/>
                </a:moveTo>
                <a:lnTo>
                  <a:pt x="7264" y="10717"/>
                </a:lnTo>
                <a:lnTo>
                  <a:pt x="6478" y="10717"/>
                </a:lnTo>
                <a:lnTo>
                  <a:pt x="6478" y="2597"/>
                </a:lnTo>
                <a:lnTo>
                  <a:pt x="7264" y="2120"/>
                </a:lnTo>
                <a:close/>
                <a:moveTo>
                  <a:pt x="11551" y="11051"/>
                </a:moveTo>
                <a:lnTo>
                  <a:pt x="11551" y="11527"/>
                </a:lnTo>
                <a:lnTo>
                  <a:pt x="358" y="11527"/>
                </a:lnTo>
                <a:lnTo>
                  <a:pt x="358" y="11051"/>
                </a:lnTo>
                <a:close/>
                <a:moveTo>
                  <a:pt x="930" y="1"/>
                </a:moveTo>
                <a:cubicBezTo>
                  <a:pt x="810" y="1"/>
                  <a:pt x="715" y="72"/>
                  <a:pt x="715" y="192"/>
                </a:cubicBezTo>
                <a:lnTo>
                  <a:pt x="715" y="977"/>
                </a:lnTo>
                <a:lnTo>
                  <a:pt x="501" y="977"/>
                </a:lnTo>
                <a:cubicBezTo>
                  <a:pt x="429" y="977"/>
                  <a:pt x="334" y="1049"/>
                  <a:pt x="334" y="1144"/>
                </a:cubicBezTo>
                <a:cubicBezTo>
                  <a:pt x="334" y="1263"/>
                  <a:pt x="382" y="1335"/>
                  <a:pt x="501" y="1335"/>
                </a:cubicBezTo>
                <a:lnTo>
                  <a:pt x="715" y="1335"/>
                </a:lnTo>
                <a:lnTo>
                  <a:pt x="715" y="2240"/>
                </a:lnTo>
                <a:lnTo>
                  <a:pt x="501" y="2240"/>
                </a:lnTo>
                <a:cubicBezTo>
                  <a:pt x="429" y="2240"/>
                  <a:pt x="334" y="2287"/>
                  <a:pt x="334" y="2382"/>
                </a:cubicBezTo>
                <a:cubicBezTo>
                  <a:pt x="334" y="2502"/>
                  <a:pt x="382" y="2597"/>
                  <a:pt x="501" y="2597"/>
                </a:cubicBezTo>
                <a:lnTo>
                  <a:pt x="715" y="2597"/>
                </a:lnTo>
                <a:lnTo>
                  <a:pt x="715" y="3478"/>
                </a:lnTo>
                <a:lnTo>
                  <a:pt x="501" y="3478"/>
                </a:lnTo>
                <a:cubicBezTo>
                  <a:pt x="429" y="3478"/>
                  <a:pt x="334" y="3549"/>
                  <a:pt x="334" y="3645"/>
                </a:cubicBezTo>
                <a:cubicBezTo>
                  <a:pt x="334" y="3740"/>
                  <a:pt x="382" y="3835"/>
                  <a:pt x="501" y="3835"/>
                </a:cubicBezTo>
                <a:lnTo>
                  <a:pt x="715" y="3835"/>
                </a:lnTo>
                <a:lnTo>
                  <a:pt x="715" y="4740"/>
                </a:lnTo>
                <a:lnTo>
                  <a:pt x="501" y="4740"/>
                </a:lnTo>
                <a:cubicBezTo>
                  <a:pt x="429" y="4740"/>
                  <a:pt x="334" y="4788"/>
                  <a:pt x="334" y="4883"/>
                </a:cubicBezTo>
                <a:cubicBezTo>
                  <a:pt x="334" y="5002"/>
                  <a:pt x="382" y="5097"/>
                  <a:pt x="501" y="5097"/>
                </a:cubicBezTo>
                <a:lnTo>
                  <a:pt x="715" y="5097"/>
                </a:lnTo>
                <a:lnTo>
                  <a:pt x="715" y="5978"/>
                </a:lnTo>
                <a:lnTo>
                  <a:pt x="501" y="5978"/>
                </a:lnTo>
                <a:cubicBezTo>
                  <a:pt x="429" y="5978"/>
                  <a:pt x="334" y="6050"/>
                  <a:pt x="334" y="6121"/>
                </a:cubicBezTo>
                <a:cubicBezTo>
                  <a:pt x="334" y="6240"/>
                  <a:pt x="382" y="6336"/>
                  <a:pt x="501" y="6336"/>
                </a:cubicBezTo>
                <a:lnTo>
                  <a:pt x="715" y="6336"/>
                </a:lnTo>
                <a:lnTo>
                  <a:pt x="715" y="7241"/>
                </a:lnTo>
                <a:lnTo>
                  <a:pt x="501" y="7241"/>
                </a:lnTo>
                <a:cubicBezTo>
                  <a:pt x="429" y="7241"/>
                  <a:pt x="334" y="7288"/>
                  <a:pt x="334" y="7383"/>
                </a:cubicBezTo>
                <a:cubicBezTo>
                  <a:pt x="334" y="7503"/>
                  <a:pt x="382" y="7598"/>
                  <a:pt x="501" y="7598"/>
                </a:cubicBezTo>
                <a:lnTo>
                  <a:pt x="715" y="7598"/>
                </a:lnTo>
                <a:lnTo>
                  <a:pt x="715" y="8479"/>
                </a:lnTo>
                <a:lnTo>
                  <a:pt x="501" y="8479"/>
                </a:lnTo>
                <a:cubicBezTo>
                  <a:pt x="429" y="8479"/>
                  <a:pt x="334" y="8550"/>
                  <a:pt x="334" y="8622"/>
                </a:cubicBezTo>
                <a:cubicBezTo>
                  <a:pt x="334" y="8741"/>
                  <a:pt x="382" y="8836"/>
                  <a:pt x="501" y="8836"/>
                </a:cubicBezTo>
                <a:lnTo>
                  <a:pt x="715" y="8836"/>
                </a:lnTo>
                <a:lnTo>
                  <a:pt x="715" y="9741"/>
                </a:lnTo>
                <a:lnTo>
                  <a:pt x="501" y="9741"/>
                </a:lnTo>
                <a:cubicBezTo>
                  <a:pt x="429" y="9741"/>
                  <a:pt x="334" y="9789"/>
                  <a:pt x="334" y="9884"/>
                </a:cubicBezTo>
                <a:cubicBezTo>
                  <a:pt x="334" y="10003"/>
                  <a:pt x="382" y="10098"/>
                  <a:pt x="501" y="10098"/>
                </a:cubicBezTo>
                <a:lnTo>
                  <a:pt x="715" y="10098"/>
                </a:lnTo>
                <a:lnTo>
                  <a:pt x="715" y="10717"/>
                </a:lnTo>
                <a:lnTo>
                  <a:pt x="310" y="10717"/>
                </a:lnTo>
                <a:cubicBezTo>
                  <a:pt x="144" y="10717"/>
                  <a:pt x="1" y="10837"/>
                  <a:pt x="1" y="11003"/>
                </a:cubicBezTo>
                <a:lnTo>
                  <a:pt x="1" y="11575"/>
                </a:lnTo>
                <a:cubicBezTo>
                  <a:pt x="1" y="11718"/>
                  <a:pt x="120" y="11884"/>
                  <a:pt x="310" y="11884"/>
                </a:cubicBezTo>
                <a:lnTo>
                  <a:pt x="11622" y="11884"/>
                </a:lnTo>
                <a:cubicBezTo>
                  <a:pt x="11765" y="11884"/>
                  <a:pt x="11908" y="11765"/>
                  <a:pt x="11908" y="11575"/>
                </a:cubicBezTo>
                <a:lnTo>
                  <a:pt x="11908" y="10979"/>
                </a:lnTo>
                <a:cubicBezTo>
                  <a:pt x="11908" y="10837"/>
                  <a:pt x="11789" y="10694"/>
                  <a:pt x="11622" y="10694"/>
                </a:cubicBezTo>
                <a:lnTo>
                  <a:pt x="10789" y="10694"/>
                </a:lnTo>
                <a:lnTo>
                  <a:pt x="10789" y="6193"/>
                </a:lnTo>
                <a:cubicBezTo>
                  <a:pt x="10789" y="6097"/>
                  <a:pt x="10717" y="6002"/>
                  <a:pt x="10646" y="6002"/>
                </a:cubicBezTo>
                <a:cubicBezTo>
                  <a:pt x="10527" y="6002"/>
                  <a:pt x="10431" y="6074"/>
                  <a:pt x="10431" y="6193"/>
                </a:cubicBezTo>
                <a:lnTo>
                  <a:pt x="10431" y="10694"/>
                </a:lnTo>
                <a:lnTo>
                  <a:pt x="9622" y="10694"/>
                </a:lnTo>
                <a:lnTo>
                  <a:pt x="9622" y="4669"/>
                </a:lnTo>
                <a:lnTo>
                  <a:pt x="10431" y="4240"/>
                </a:lnTo>
                <a:lnTo>
                  <a:pt x="10431" y="5383"/>
                </a:lnTo>
                <a:cubicBezTo>
                  <a:pt x="10431" y="5478"/>
                  <a:pt x="10479" y="5574"/>
                  <a:pt x="10574" y="5574"/>
                </a:cubicBezTo>
                <a:cubicBezTo>
                  <a:pt x="10693" y="5574"/>
                  <a:pt x="10789" y="5502"/>
                  <a:pt x="10789" y="5383"/>
                </a:cubicBezTo>
                <a:lnTo>
                  <a:pt x="10789" y="3930"/>
                </a:lnTo>
                <a:cubicBezTo>
                  <a:pt x="10789" y="3883"/>
                  <a:pt x="10765" y="3811"/>
                  <a:pt x="10693" y="3787"/>
                </a:cubicBezTo>
                <a:lnTo>
                  <a:pt x="9646" y="3144"/>
                </a:lnTo>
                <a:cubicBezTo>
                  <a:pt x="9586" y="3121"/>
                  <a:pt x="9527" y="3109"/>
                  <a:pt x="9473" y="3109"/>
                </a:cubicBezTo>
                <a:cubicBezTo>
                  <a:pt x="9419" y="3109"/>
                  <a:pt x="9372" y="3121"/>
                  <a:pt x="9336" y="3144"/>
                </a:cubicBezTo>
                <a:lnTo>
                  <a:pt x="8288" y="3787"/>
                </a:lnTo>
                <a:cubicBezTo>
                  <a:pt x="8217" y="3811"/>
                  <a:pt x="8193" y="3883"/>
                  <a:pt x="8193" y="3930"/>
                </a:cubicBezTo>
                <a:lnTo>
                  <a:pt x="8193" y="10717"/>
                </a:lnTo>
                <a:lnTo>
                  <a:pt x="7621" y="10717"/>
                </a:lnTo>
                <a:lnTo>
                  <a:pt x="7621" y="1811"/>
                </a:lnTo>
                <a:lnTo>
                  <a:pt x="7621" y="1787"/>
                </a:lnTo>
                <a:cubicBezTo>
                  <a:pt x="7621" y="1739"/>
                  <a:pt x="7598" y="1692"/>
                  <a:pt x="7550" y="1668"/>
                </a:cubicBezTo>
                <a:lnTo>
                  <a:pt x="6502" y="1049"/>
                </a:lnTo>
                <a:cubicBezTo>
                  <a:pt x="6443" y="1013"/>
                  <a:pt x="6383" y="995"/>
                  <a:pt x="6326" y="995"/>
                </a:cubicBezTo>
                <a:cubicBezTo>
                  <a:pt x="6270" y="995"/>
                  <a:pt x="6216" y="1013"/>
                  <a:pt x="6169" y="1049"/>
                </a:cubicBezTo>
                <a:lnTo>
                  <a:pt x="5121" y="1668"/>
                </a:lnTo>
                <a:cubicBezTo>
                  <a:pt x="5097" y="1668"/>
                  <a:pt x="5097" y="1692"/>
                  <a:pt x="5097" y="1692"/>
                </a:cubicBezTo>
                <a:cubicBezTo>
                  <a:pt x="5073" y="1739"/>
                  <a:pt x="5073" y="1763"/>
                  <a:pt x="5073" y="1811"/>
                </a:cubicBezTo>
                <a:lnTo>
                  <a:pt x="5073" y="10717"/>
                </a:lnTo>
                <a:lnTo>
                  <a:pt x="4502" y="10717"/>
                </a:lnTo>
                <a:lnTo>
                  <a:pt x="4502" y="5502"/>
                </a:lnTo>
                <a:cubicBezTo>
                  <a:pt x="4502" y="5478"/>
                  <a:pt x="4478" y="5454"/>
                  <a:pt x="4454" y="5431"/>
                </a:cubicBezTo>
                <a:cubicBezTo>
                  <a:pt x="4406" y="5431"/>
                  <a:pt x="4406" y="5383"/>
                  <a:pt x="4383" y="5383"/>
                </a:cubicBezTo>
                <a:cubicBezTo>
                  <a:pt x="4359" y="5359"/>
                  <a:pt x="3382" y="4788"/>
                  <a:pt x="3382" y="4788"/>
                </a:cubicBezTo>
                <a:cubicBezTo>
                  <a:pt x="3323" y="4764"/>
                  <a:pt x="3263" y="4752"/>
                  <a:pt x="3204" y="4752"/>
                </a:cubicBezTo>
                <a:cubicBezTo>
                  <a:pt x="3144" y="4752"/>
                  <a:pt x="3085" y="4764"/>
                  <a:pt x="3025" y="4788"/>
                </a:cubicBezTo>
                <a:lnTo>
                  <a:pt x="1977" y="5431"/>
                </a:lnTo>
                <a:lnTo>
                  <a:pt x="1954" y="5454"/>
                </a:lnTo>
                <a:cubicBezTo>
                  <a:pt x="1906" y="5478"/>
                  <a:pt x="1882" y="5550"/>
                  <a:pt x="1882" y="5574"/>
                </a:cubicBezTo>
                <a:lnTo>
                  <a:pt x="1882" y="8598"/>
                </a:lnTo>
                <a:cubicBezTo>
                  <a:pt x="1882" y="8693"/>
                  <a:pt x="1954" y="8788"/>
                  <a:pt x="2025" y="8788"/>
                </a:cubicBezTo>
                <a:cubicBezTo>
                  <a:pt x="2144" y="8788"/>
                  <a:pt x="2239" y="8717"/>
                  <a:pt x="2239" y="8598"/>
                </a:cubicBezTo>
                <a:lnTo>
                  <a:pt x="2239" y="5859"/>
                </a:lnTo>
                <a:lnTo>
                  <a:pt x="3049" y="6312"/>
                </a:lnTo>
                <a:lnTo>
                  <a:pt x="3049" y="10717"/>
                </a:lnTo>
                <a:lnTo>
                  <a:pt x="2239" y="10717"/>
                </a:lnTo>
                <a:lnTo>
                  <a:pt x="2239" y="9408"/>
                </a:lnTo>
                <a:cubicBezTo>
                  <a:pt x="2239" y="9312"/>
                  <a:pt x="2192" y="9241"/>
                  <a:pt x="2096" y="9241"/>
                </a:cubicBezTo>
                <a:cubicBezTo>
                  <a:pt x="1977" y="9241"/>
                  <a:pt x="1882" y="9289"/>
                  <a:pt x="1882" y="9408"/>
                </a:cubicBezTo>
                <a:lnTo>
                  <a:pt x="1882" y="10717"/>
                </a:lnTo>
                <a:lnTo>
                  <a:pt x="1072" y="10717"/>
                </a:lnTo>
                <a:lnTo>
                  <a:pt x="1072" y="192"/>
                </a:lnTo>
                <a:cubicBezTo>
                  <a:pt x="1072" y="96"/>
                  <a:pt x="1025" y="1"/>
                  <a:pt x="930"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03" name="Google Shape;14103;p27"/>
          <p:cNvSpPr/>
          <p:nvPr/>
        </p:nvSpPr>
        <p:spPr>
          <a:xfrm>
            <a:off x="10332432" y="3781037"/>
            <a:ext cx="454761" cy="474692"/>
          </a:xfrm>
          <a:custGeom>
            <a:avLst/>
            <a:gdLst/>
            <a:ahLst/>
            <a:cxnLst/>
            <a:rect l="l" t="t" r="r" b="b"/>
            <a:pathLst>
              <a:path w="11408" h="11908" extrusionOk="0">
                <a:moveTo>
                  <a:pt x="5502" y="762"/>
                </a:moveTo>
                <a:lnTo>
                  <a:pt x="5502" y="3572"/>
                </a:lnTo>
                <a:lnTo>
                  <a:pt x="4168" y="2882"/>
                </a:lnTo>
                <a:lnTo>
                  <a:pt x="5502" y="762"/>
                </a:lnTo>
                <a:close/>
                <a:moveTo>
                  <a:pt x="3954" y="3167"/>
                </a:moveTo>
                <a:lnTo>
                  <a:pt x="5478" y="3953"/>
                </a:lnTo>
                <a:lnTo>
                  <a:pt x="5478" y="7430"/>
                </a:lnTo>
                <a:lnTo>
                  <a:pt x="2215" y="5906"/>
                </a:lnTo>
                <a:lnTo>
                  <a:pt x="3954" y="3167"/>
                </a:lnTo>
                <a:close/>
                <a:moveTo>
                  <a:pt x="7383" y="3167"/>
                </a:moveTo>
                <a:lnTo>
                  <a:pt x="9098" y="5906"/>
                </a:lnTo>
                <a:lnTo>
                  <a:pt x="5859" y="7478"/>
                </a:lnTo>
                <a:lnTo>
                  <a:pt x="5859" y="3953"/>
                </a:lnTo>
                <a:lnTo>
                  <a:pt x="7383" y="3167"/>
                </a:lnTo>
                <a:close/>
                <a:moveTo>
                  <a:pt x="9288" y="6240"/>
                </a:moveTo>
                <a:lnTo>
                  <a:pt x="10979" y="8954"/>
                </a:lnTo>
                <a:lnTo>
                  <a:pt x="5859" y="11431"/>
                </a:lnTo>
                <a:lnTo>
                  <a:pt x="5859" y="7859"/>
                </a:lnTo>
                <a:lnTo>
                  <a:pt x="9288" y="6240"/>
                </a:lnTo>
                <a:close/>
                <a:moveTo>
                  <a:pt x="5668" y="0"/>
                </a:moveTo>
                <a:cubicBezTo>
                  <a:pt x="5645" y="0"/>
                  <a:pt x="5621" y="24"/>
                  <a:pt x="5597" y="48"/>
                </a:cubicBezTo>
                <a:lnTo>
                  <a:pt x="5549" y="95"/>
                </a:lnTo>
                <a:lnTo>
                  <a:pt x="48" y="8859"/>
                </a:lnTo>
                <a:cubicBezTo>
                  <a:pt x="24" y="8931"/>
                  <a:pt x="1" y="8978"/>
                  <a:pt x="24" y="9073"/>
                </a:cubicBezTo>
                <a:cubicBezTo>
                  <a:pt x="48" y="9145"/>
                  <a:pt x="72" y="9193"/>
                  <a:pt x="143" y="9216"/>
                </a:cubicBezTo>
                <a:lnTo>
                  <a:pt x="1477" y="9883"/>
                </a:lnTo>
                <a:cubicBezTo>
                  <a:pt x="1509" y="9891"/>
                  <a:pt x="1541" y="9896"/>
                  <a:pt x="1571" y="9896"/>
                </a:cubicBezTo>
                <a:cubicBezTo>
                  <a:pt x="1631" y="9896"/>
                  <a:pt x="1683" y="9875"/>
                  <a:pt x="1715" y="9812"/>
                </a:cubicBezTo>
                <a:cubicBezTo>
                  <a:pt x="1787" y="9740"/>
                  <a:pt x="1739" y="9621"/>
                  <a:pt x="1644" y="9574"/>
                </a:cubicBezTo>
                <a:lnTo>
                  <a:pt x="429" y="8978"/>
                </a:lnTo>
                <a:lnTo>
                  <a:pt x="2120" y="6287"/>
                </a:lnTo>
                <a:lnTo>
                  <a:pt x="5549" y="7883"/>
                </a:lnTo>
                <a:lnTo>
                  <a:pt x="5549" y="11455"/>
                </a:lnTo>
                <a:lnTo>
                  <a:pt x="2406" y="9931"/>
                </a:lnTo>
                <a:cubicBezTo>
                  <a:pt x="2383" y="9925"/>
                  <a:pt x="2361" y="9922"/>
                  <a:pt x="2339" y="9922"/>
                </a:cubicBezTo>
                <a:cubicBezTo>
                  <a:pt x="2268" y="9922"/>
                  <a:pt x="2204" y="9953"/>
                  <a:pt x="2168" y="10026"/>
                </a:cubicBezTo>
                <a:cubicBezTo>
                  <a:pt x="2120" y="10121"/>
                  <a:pt x="2168" y="10217"/>
                  <a:pt x="2239" y="10264"/>
                </a:cubicBezTo>
                <a:lnTo>
                  <a:pt x="5645" y="11907"/>
                </a:lnTo>
                <a:lnTo>
                  <a:pt x="5811" y="11907"/>
                </a:lnTo>
                <a:lnTo>
                  <a:pt x="11289" y="9264"/>
                </a:lnTo>
                <a:cubicBezTo>
                  <a:pt x="11360" y="9216"/>
                  <a:pt x="11408" y="9169"/>
                  <a:pt x="11408" y="9097"/>
                </a:cubicBezTo>
                <a:cubicBezTo>
                  <a:pt x="11360" y="9026"/>
                  <a:pt x="11360" y="8931"/>
                  <a:pt x="11336" y="8859"/>
                </a:cubicBezTo>
                <a:lnTo>
                  <a:pt x="7073" y="2048"/>
                </a:lnTo>
                <a:cubicBezTo>
                  <a:pt x="7045" y="1991"/>
                  <a:pt x="6998" y="1959"/>
                  <a:pt x="6945" y="1959"/>
                </a:cubicBezTo>
                <a:cubicBezTo>
                  <a:pt x="6910" y="1959"/>
                  <a:pt x="6873" y="1972"/>
                  <a:pt x="6835" y="2001"/>
                </a:cubicBezTo>
                <a:cubicBezTo>
                  <a:pt x="6740" y="2048"/>
                  <a:pt x="6716" y="2143"/>
                  <a:pt x="6788" y="2239"/>
                </a:cubicBezTo>
                <a:lnTo>
                  <a:pt x="7193" y="2882"/>
                </a:lnTo>
                <a:lnTo>
                  <a:pt x="5859" y="3572"/>
                </a:lnTo>
                <a:lnTo>
                  <a:pt x="5859" y="762"/>
                </a:lnTo>
                <a:lnTo>
                  <a:pt x="6359" y="1548"/>
                </a:lnTo>
                <a:cubicBezTo>
                  <a:pt x="6402" y="1606"/>
                  <a:pt x="6446" y="1637"/>
                  <a:pt x="6494" y="1637"/>
                </a:cubicBezTo>
                <a:cubicBezTo>
                  <a:pt x="6526" y="1637"/>
                  <a:pt x="6560" y="1624"/>
                  <a:pt x="6597" y="1596"/>
                </a:cubicBezTo>
                <a:cubicBezTo>
                  <a:pt x="6692" y="1548"/>
                  <a:pt x="6716" y="1453"/>
                  <a:pt x="6669" y="1358"/>
                </a:cubicBezTo>
                <a:lnTo>
                  <a:pt x="5859" y="95"/>
                </a:lnTo>
                <a:cubicBezTo>
                  <a:pt x="5835" y="24"/>
                  <a:pt x="5740" y="0"/>
                  <a:pt x="5668"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nvGrpSpPr>
          <p:cNvPr id="14104" name="Google Shape;14104;p27"/>
          <p:cNvGrpSpPr/>
          <p:nvPr/>
        </p:nvGrpSpPr>
        <p:grpSpPr>
          <a:xfrm>
            <a:off x="10335379" y="4561411"/>
            <a:ext cx="468075" cy="473736"/>
            <a:chOff x="6657238" y="3313708"/>
            <a:chExt cx="293550" cy="297100"/>
          </a:xfrm>
        </p:grpSpPr>
        <p:sp>
          <p:nvSpPr>
            <p:cNvPr id="14105" name="Google Shape;14105;p27"/>
            <p:cNvSpPr/>
            <p:nvPr/>
          </p:nvSpPr>
          <p:spPr>
            <a:xfrm>
              <a:off x="6657238" y="3508983"/>
              <a:ext cx="70300" cy="101825"/>
            </a:xfrm>
            <a:custGeom>
              <a:avLst/>
              <a:gdLst/>
              <a:ahLst/>
              <a:cxnLst/>
              <a:rect l="l" t="t" r="r" b="b"/>
              <a:pathLst>
                <a:path w="2812" h="4073" extrusionOk="0">
                  <a:moveTo>
                    <a:pt x="1287" y="2835"/>
                  </a:moveTo>
                  <a:lnTo>
                    <a:pt x="1287" y="3501"/>
                  </a:lnTo>
                  <a:lnTo>
                    <a:pt x="1287" y="3597"/>
                  </a:lnTo>
                  <a:cubicBezTo>
                    <a:pt x="1263" y="3692"/>
                    <a:pt x="1168" y="3716"/>
                    <a:pt x="1120" y="3716"/>
                  </a:cubicBezTo>
                  <a:cubicBezTo>
                    <a:pt x="1025" y="3716"/>
                    <a:pt x="930" y="3620"/>
                    <a:pt x="930" y="3549"/>
                  </a:cubicBezTo>
                  <a:lnTo>
                    <a:pt x="930" y="2835"/>
                  </a:lnTo>
                  <a:close/>
                  <a:moveTo>
                    <a:pt x="2001" y="2835"/>
                  </a:moveTo>
                  <a:lnTo>
                    <a:pt x="2001" y="3549"/>
                  </a:lnTo>
                  <a:cubicBezTo>
                    <a:pt x="2001" y="3620"/>
                    <a:pt x="1906" y="3716"/>
                    <a:pt x="1835" y="3716"/>
                  </a:cubicBezTo>
                  <a:cubicBezTo>
                    <a:pt x="1739" y="3716"/>
                    <a:pt x="1668" y="3692"/>
                    <a:pt x="1644" y="3597"/>
                  </a:cubicBezTo>
                  <a:lnTo>
                    <a:pt x="1644" y="3549"/>
                  </a:lnTo>
                  <a:lnTo>
                    <a:pt x="1644" y="3501"/>
                  </a:lnTo>
                  <a:lnTo>
                    <a:pt x="1644" y="2835"/>
                  </a:lnTo>
                  <a:close/>
                  <a:moveTo>
                    <a:pt x="1358" y="1"/>
                  </a:moveTo>
                  <a:cubicBezTo>
                    <a:pt x="954" y="1"/>
                    <a:pt x="644" y="120"/>
                    <a:pt x="358" y="406"/>
                  </a:cubicBezTo>
                  <a:cubicBezTo>
                    <a:pt x="1" y="810"/>
                    <a:pt x="1" y="1310"/>
                    <a:pt x="1" y="1787"/>
                  </a:cubicBezTo>
                  <a:lnTo>
                    <a:pt x="1" y="2025"/>
                  </a:lnTo>
                  <a:lnTo>
                    <a:pt x="1" y="2049"/>
                  </a:lnTo>
                  <a:cubicBezTo>
                    <a:pt x="1" y="2120"/>
                    <a:pt x="49" y="2168"/>
                    <a:pt x="72" y="2239"/>
                  </a:cubicBezTo>
                  <a:cubicBezTo>
                    <a:pt x="72" y="2263"/>
                    <a:pt x="96" y="2263"/>
                    <a:pt x="96" y="2287"/>
                  </a:cubicBezTo>
                  <a:lnTo>
                    <a:pt x="120" y="2311"/>
                  </a:lnTo>
                  <a:lnTo>
                    <a:pt x="96" y="2501"/>
                  </a:lnTo>
                  <a:lnTo>
                    <a:pt x="96" y="2525"/>
                  </a:lnTo>
                  <a:cubicBezTo>
                    <a:pt x="120" y="2716"/>
                    <a:pt x="239" y="2835"/>
                    <a:pt x="430" y="2835"/>
                  </a:cubicBezTo>
                  <a:lnTo>
                    <a:pt x="477" y="2835"/>
                  </a:lnTo>
                  <a:lnTo>
                    <a:pt x="477" y="3549"/>
                  </a:lnTo>
                  <a:cubicBezTo>
                    <a:pt x="477" y="3835"/>
                    <a:pt x="692" y="4073"/>
                    <a:pt x="1001" y="4073"/>
                  </a:cubicBezTo>
                  <a:cubicBezTo>
                    <a:pt x="1144" y="4073"/>
                    <a:pt x="1263" y="4049"/>
                    <a:pt x="1382" y="3930"/>
                  </a:cubicBezTo>
                  <a:cubicBezTo>
                    <a:pt x="1477" y="4025"/>
                    <a:pt x="1597" y="4073"/>
                    <a:pt x="1739" y="4073"/>
                  </a:cubicBezTo>
                  <a:lnTo>
                    <a:pt x="1763" y="4073"/>
                  </a:lnTo>
                  <a:cubicBezTo>
                    <a:pt x="2025" y="4073"/>
                    <a:pt x="2263" y="3835"/>
                    <a:pt x="2263" y="3549"/>
                  </a:cubicBezTo>
                  <a:lnTo>
                    <a:pt x="2263" y="2835"/>
                  </a:lnTo>
                  <a:lnTo>
                    <a:pt x="2359" y="2835"/>
                  </a:lnTo>
                  <a:cubicBezTo>
                    <a:pt x="2549" y="2763"/>
                    <a:pt x="2621" y="2620"/>
                    <a:pt x="2621" y="2430"/>
                  </a:cubicBezTo>
                  <a:lnTo>
                    <a:pt x="2597" y="2287"/>
                  </a:lnTo>
                  <a:lnTo>
                    <a:pt x="2621" y="2263"/>
                  </a:lnTo>
                  <a:cubicBezTo>
                    <a:pt x="2716" y="2168"/>
                    <a:pt x="2740" y="2073"/>
                    <a:pt x="2740" y="1953"/>
                  </a:cubicBezTo>
                  <a:lnTo>
                    <a:pt x="2740" y="1287"/>
                  </a:lnTo>
                  <a:cubicBezTo>
                    <a:pt x="2811" y="1072"/>
                    <a:pt x="2740" y="834"/>
                    <a:pt x="2621" y="620"/>
                  </a:cubicBezTo>
                  <a:cubicBezTo>
                    <a:pt x="2590" y="569"/>
                    <a:pt x="2534" y="540"/>
                    <a:pt x="2477" y="540"/>
                  </a:cubicBezTo>
                  <a:cubicBezTo>
                    <a:pt x="2401" y="540"/>
                    <a:pt x="2325" y="592"/>
                    <a:pt x="2311" y="715"/>
                  </a:cubicBezTo>
                  <a:lnTo>
                    <a:pt x="2311" y="739"/>
                  </a:lnTo>
                  <a:cubicBezTo>
                    <a:pt x="2430" y="929"/>
                    <a:pt x="2478" y="1096"/>
                    <a:pt x="2478" y="1310"/>
                  </a:cubicBezTo>
                  <a:lnTo>
                    <a:pt x="2478" y="1953"/>
                  </a:lnTo>
                  <a:cubicBezTo>
                    <a:pt x="2478" y="2001"/>
                    <a:pt x="2430" y="2025"/>
                    <a:pt x="2382" y="2025"/>
                  </a:cubicBezTo>
                  <a:cubicBezTo>
                    <a:pt x="2359" y="2025"/>
                    <a:pt x="2359" y="2001"/>
                    <a:pt x="2359" y="1953"/>
                  </a:cubicBezTo>
                  <a:lnTo>
                    <a:pt x="2359" y="1930"/>
                  </a:lnTo>
                  <a:lnTo>
                    <a:pt x="2359" y="1287"/>
                  </a:lnTo>
                  <a:cubicBezTo>
                    <a:pt x="2359" y="1191"/>
                    <a:pt x="2311" y="1120"/>
                    <a:pt x="2216" y="1096"/>
                  </a:cubicBezTo>
                  <a:cubicBezTo>
                    <a:pt x="2203" y="1094"/>
                    <a:pt x="2191" y="1092"/>
                    <a:pt x="2179" y="1092"/>
                  </a:cubicBezTo>
                  <a:cubicBezTo>
                    <a:pt x="2078" y="1092"/>
                    <a:pt x="2001" y="1180"/>
                    <a:pt x="2001" y="1287"/>
                  </a:cubicBezTo>
                  <a:lnTo>
                    <a:pt x="2001" y="2025"/>
                  </a:lnTo>
                  <a:lnTo>
                    <a:pt x="2001" y="2049"/>
                  </a:lnTo>
                  <a:cubicBezTo>
                    <a:pt x="2025" y="2239"/>
                    <a:pt x="2144" y="2382"/>
                    <a:pt x="2335" y="2406"/>
                  </a:cubicBezTo>
                  <a:lnTo>
                    <a:pt x="2335" y="2501"/>
                  </a:lnTo>
                  <a:lnTo>
                    <a:pt x="573" y="2501"/>
                  </a:lnTo>
                  <a:lnTo>
                    <a:pt x="573" y="2406"/>
                  </a:lnTo>
                  <a:cubicBezTo>
                    <a:pt x="763" y="2382"/>
                    <a:pt x="906" y="2239"/>
                    <a:pt x="906" y="2025"/>
                  </a:cubicBezTo>
                  <a:lnTo>
                    <a:pt x="906" y="2001"/>
                  </a:lnTo>
                  <a:lnTo>
                    <a:pt x="906" y="1287"/>
                  </a:lnTo>
                  <a:cubicBezTo>
                    <a:pt x="906" y="1191"/>
                    <a:pt x="834" y="1120"/>
                    <a:pt x="763" y="1096"/>
                  </a:cubicBezTo>
                  <a:cubicBezTo>
                    <a:pt x="751" y="1094"/>
                    <a:pt x="738" y="1092"/>
                    <a:pt x="727" y="1092"/>
                  </a:cubicBezTo>
                  <a:cubicBezTo>
                    <a:pt x="625" y="1092"/>
                    <a:pt x="549" y="1180"/>
                    <a:pt x="549" y="1287"/>
                  </a:cubicBezTo>
                  <a:lnTo>
                    <a:pt x="549" y="2025"/>
                  </a:lnTo>
                  <a:cubicBezTo>
                    <a:pt x="549" y="2025"/>
                    <a:pt x="525" y="2073"/>
                    <a:pt x="477" y="2073"/>
                  </a:cubicBezTo>
                  <a:cubicBezTo>
                    <a:pt x="453" y="2073"/>
                    <a:pt x="430" y="2049"/>
                    <a:pt x="430" y="2025"/>
                  </a:cubicBezTo>
                  <a:lnTo>
                    <a:pt x="430" y="1334"/>
                  </a:lnTo>
                  <a:cubicBezTo>
                    <a:pt x="430" y="763"/>
                    <a:pt x="858" y="334"/>
                    <a:pt x="1430" y="334"/>
                  </a:cubicBezTo>
                  <a:cubicBezTo>
                    <a:pt x="1549" y="334"/>
                    <a:pt x="1668" y="358"/>
                    <a:pt x="1763" y="382"/>
                  </a:cubicBezTo>
                  <a:cubicBezTo>
                    <a:pt x="1780" y="386"/>
                    <a:pt x="1796" y="388"/>
                    <a:pt x="1812" y="388"/>
                  </a:cubicBezTo>
                  <a:cubicBezTo>
                    <a:pt x="1889" y="388"/>
                    <a:pt x="1958" y="342"/>
                    <a:pt x="1978" y="263"/>
                  </a:cubicBezTo>
                  <a:cubicBezTo>
                    <a:pt x="2001" y="167"/>
                    <a:pt x="1954" y="96"/>
                    <a:pt x="1859" y="48"/>
                  </a:cubicBezTo>
                  <a:cubicBezTo>
                    <a:pt x="1716" y="1"/>
                    <a:pt x="1406" y="1"/>
                    <a:pt x="1406"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06" name="Google Shape;14106;p27"/>
            <p:cNvSpPr/>
            <p:nvPr/>
          </p:nvSpPr>
          <p:spPr>
            <a:xfrm>
              <a:off x="6676888" y="3468508"/>
              <a:ext cx="33975" cy="34550"/>
            </a:xfrm>
            <a:custGeom>
              <a:avLst/>
              <a:gdLst/>
              <a:ahLst/>
              <a:cxnLst/>
              <a:rect l="l" t="t" r="r" b="b"/>
              <a:pathLst>
                <a:path w="1359" h="1382" extrusionOk="0">
                  <a:moveTo>
                    <a:pt x="691" y="334"/>
                  </a:moveTo>
                  <a:cubicBezTo>
                    <a:pt x="858" y="334"/>
                    <a:pt x="1049" y="477"/>
                    <a:pt x="1049" y="691"/>
                  </a:cubicBezTo>
                  <a:cubicBezTo>
                    <a:pt x="1049" y="881"/>
                    <a:pt x="882" y="1048"/>
                    <a:pt x="691" y="1048"/>
                  </a:cubicBezTo>
                  <a:cubicBezTo>
                    <a:pt x="501" y="1048"/>
                    <a:pt x="334" y="905"/>
                    <a:pt x="334" y="691"/>
                  </a:cubicBezTo>
                  <a:cubicBezTo>
                    <a:pt x="334" y="524"/>
                    <a:pt x="477" y="334"/>
                    <a:pt x="691" y="334"/>
                  </a:cubicBezTo>
                  <a:close/>
                  <a:moveTo>
                    <a:pt x="691" y="0"/>
                  </a:moveTo>
                  <a:cubicBezTo>
                    <a:pt x="287" y="0"/>
                    <a:pt x="1" y="310"/>
                    <a:pt x="1" y="691"/>
                  </a:cubicBezTo>
                  <a:cubicBezTo>
                    <a:pt x="1" y="1072"/>
                    <a:pt x="287" y="1382"/>
                    <a:pt x="691" y="1382"/>
                  </a:cubicBezTo>
                  <a:cubicBezTo>
                    <a:pt x="1073" y="1382"/>
                    <a:pt x="1358" y="1072"/>
                    <a:pt x="1358" y="691"/>
                  </a:cubicBezTo>
                  <a:cubicBezTo>
                    <a:pt x="1358" y="310"/>
                    <a:pt x="1073" y="0"/>
                    <a:pt x="691"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07" name="Google Shape;14107;p27"/>
            <p:cNvSpPr/>
            <p:nvPr/>
          </p:nvSpPr>
          <p:spPr>
            <a:xfrm>
              <a:off x="6676313" y="3313708"/>
              <a:ext cx="34550" cy="34550"/>
            </a:xfrm>
            <a:custGeom>
              <a:avLst/>
              <a:gdLst/>
              <a:ahLst/>
              <a:cxnLst/>
              <a:rect l="l" t="t" r="r" b="b"/>
              <a:pathLst>
                <a:path w="1382" h="1382" extrusionOk="0">
                  <a:moveTo>
                    <a:pt x="667" y="334"/>
                  </a:moveTo>
                  <a:cubicBezTo>
                    <a:pt x="881" y="334"/>
                    <a:pt x="1024" y="477"/>
                    <a:pt x="1024" y="691"/>
                  </a:cubicBezTo>
                  <a:cubicBezTo>
                    <a:pt x="1024" y="906"/>
                    <a:pt x="857" y="1048"/>
                    <a:pt x="667" y="1048"/>
                  </a:cubicBezTo>
                  <a:cubicBezTo>
                    <a:pt x="476" y="1048"/>
                    <a:pt x="310" y="906"/>
                    <a:pt x="310" y="691"/>
                  </a:cubicBezTo>
                  <a:cubicBezTo>
                    <a:pt x="310" y="477"/>
                    <a:pt x="500" y="334"/>
                    <a:pt x="667" y="334"/>
                  </a:cubicBezTo>
                  <a:close/>
                  <a:moveTo>
                    <a:pt x="667" y="1"/>
                  </a:moveTo>
                  <a:cubicBezTo>
                    <a:pt x="286" y="1"/>
                    <a:pt x="0" y="310"/>
                    <a:pt x="0" y="691"/>
                  </a:cubicBezTo>
                  <a:cubicBezTo>
                    <a:pt x="0" y="1072"/>
                    <a:pt x="286" y="1382"/>
                    <a:pt x="667" y="1382"/>
                  </a:cubicBezTo>
                  <a:cubicBezTo>
                    <a:pt x="1072" y="1382"/>
                    <a:pt x="1381" y="1072"/>
                    <a:pt x="1357" y="691"/>
                  </a:cubicBezTo>
                  <a:cubicBezTo>
                    <a:pt x="1357" y="310"/>
                    <a:pt x="1072" y="1"/>
                    <a:pt x="667"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08" name="Google Shape;14108;p27"/>
            <p:cNvSpPr/>
            <p:nvPr/>
          </p:nvSpPr>
          <p:spPr>
            <a:xfrm>
              <a:off x="6658438" y="3354783"/>
              <a:ext cx="69100" cy="103625"/>
            </a:xfrm>
            <a:custGeom>
              <a:avLst/>
              <a:gdLst/>
              <a:ahLst/>
              <a:cxnLst/>
              <a:rect l="l" t="t" r="r" b="b"/>
              <a:pathLst>
                <a:path w="2764" h="4145" extrusionOk="0">
                  <a:moveTo>
                    <a:pt x="1334" y="1"/>
                  </a:moveTo>
                  <a:cubicBezTo>
                    <a:pt x="953" y="1"/>
                    <a:pt x="620" y="120"/>
                    <a:pt x="358" y="429"/>
                  </a:cubicBezTo>
                  <a:cubicBezTo>
                    <a:pt x="167" y="620"/>
                    <a:pt x="72" y="906"/>
                    <a:pt x="24" y="1168"/>
                  </a:cubicBezTo>
                  <a:cubicBezTo>
                    <a:pt x="1" y="1382"/>
                    <a:pt x="1" y="1573"/>
                    <a:pt x="1" y="1787"/>
                  </a:cubicBezTo>
                  <a:lnTo>
                    <a:pt x="1" y="2001"/>
                  </a:lnTo>
                  <a:lnTo>
                    <a:pt x="1" y="2477"/>
                  </a:lnTo>
                  <a:cubicBezTo>
                    <a:pt x="1" y="2501"/>
                    <a:pt x="24" y="2573"/>
                    <a:pt x="48" y="2573"/>
                  </a:cubicBezTo>
                  <a:cubicBezTo>
                    <a:pt x="191" y="2692"/>
                    <a:pt x="358" y="2716"/>
                    <a:pt x="477" y="2716"/>
                  </a:cubicBezTo>
                  <a:lnTo>
                    <a:pt x="477" y="3597"/>
                  </a:lnTo>
                  <a:cubicBezTo>
                    <a:pt x="477" y="3906"/>
                    <a:pt x="667" y="4144"/>
                    <a:pt x="977" y="4144"/>
                  </a:cubicBezTo>
                  <a:cubicBezTo>
                    <a:pt x="1120" y="4144"/>
                    <a:pt x="1239" y="4073"/>
                    <a:pt x="1358" y="4002"/>
                  </a:cubicBezTo>
                  <a:cubicBezTo>
                    <a:pt x="1453" y="4073"/>
                    <a:pt x="1596" y="4144"/>
                    <a:pt x="1739" y="4144"/>
                  </a:cubicBezTo>
                  <a:cubicBezTo>
                    <a:pt x="2049" y="4144"/>
                    <a:pt x="2263" y="3883"/>
                    <a:pt x="2263" y="3597"/>
                  </a:cubicBezTo>
                  <a:lnTo>
                    <a:pt x="2263" y="2716"/>
                  </a:lnTo>
                  <a:lnTo>
                    <a:pt x="2406" y="2716"/>
                  </a:lnTo>
                  <a:cubicBezTo>
                    <a:pt x="2573" y="2692"/>
                    <a:pt x="2739" y="2477"/>
                    <a:pt x="2739" y="2287"/>
                  </a:cubicBezTo>
                  <a:lnTo>
                    <a:pt x="2739" y="1644"/>
                  </a:lnTo>
                  <a:lnTo>
                    <a:pt x="2763" y="1311"/>
                  </a:lnTo>
                  <a:cubicBezTo>
                    <a:pt x="2763" y="1096"/>
                    <a:pt x="2739" y="953"/>
                    <a:pt x="2668" y="810"/>
                  </a:cubicBezTo>
                  <a:lnTo>
                    <a:pt x="2573" y="620"/>
                  </a:lnTo>
                  <a:cubicBezTo>
                    <a:pt x="2542" y="569"/>
                    <a:pt x="2486" y="540"/>
                    <a:pt x="2429" y="540"/>
                  </a:cubicBezTo>
                  <a:cubicBezTo>
                    <a:pt x="2353" y="540"/>
                    <a:pt x="2277" y="592"/>
                    <a:pt x="2263" y="715"/>
                  </a:cubicBezTo>
                  <a:lnTo>
                    <a:pt x="2263" y="739"/>
                  </a:lnTo>
                  <a:cubicBezTo>
                    <a:pt x="2311" y="834"/>
                    <a:pt x="2334" y="906"/>
                    <a:pt x="2382" y="977"/>
                  </a:cubicBezTo>
                  <a:cubicBezTo>
                    <a:pt x="2430" y="1144"/>
                    <a:pt x="2430" y="1263"/>
                    <a:pt x="2430" y="1406"/>
                  </a:cubicBezTo>
                  <a:lnTo>
                    <a:pt x="2430" y="1882"/>
                  </a:lnTo>
                  <a:lnTo>
                    <a:pt x="2430" y="2263"/>
                  </a:lnTo>
                  <a:cubicBezTo>
                    <a:pt x="2430" y="2287"/>
                    <a:pt x="2406" y="2335"/>
                    <a:pt x="2334" y="2335"/>
                  </a:cubicBezTo>
                  <a:cubicBezTo>
                    <a:pt x="2311" y="2335"/>
                    <a:pt x="2311" y="2287"/>
                    <a:pt x="2311" y="2263"/>
                  </a:cubicBezTo>
                  <a:lnTo>
                    <a:pt x="2311" y="2239"/>
                  </a:lnTo>
                  <a:lnTo>
                    <a:pt x="2311" y="1215"/>
                  </a:lnTo>
                  <a:cubicBezTo>
                    <a:pt x="2311" y="1144"/>
                    <a:pt x="2263" y="1072"/>
                    <a:pt x="2168" y="1049"/>
                  </a:cubicBezTo>
                  <a:cubicBezTo>
                    <a:pt x="2152" y="1046"/>
                    <a:pt x="2137" y="1044"/>
                    <a:pt x="2123" y="1044"/>
                  </a:cubicBezTo>
                  <a:cubicBezTo>
                    <a:pt x="2026" y="1044"/>
                    <a:pt x="1953" y="1112"/>
                    <a:pt x="1953" y="1215"/>
                  </a:cubicBezTo>
                  <a:lnTo>
                    <a:pt x="1953" y="3549"/>
                  </a:lnTo>
                  <a:cubicBezTo>
                    <a:pt x="1953" y="3647"/>
                    <a:pt x="1873" y="3728"/>
                    <a:pt x="1779" y="3728"/>
                  </a:cubicBezTo>
                  <a:cubicBezTo>
                    <a:pt x="1758" y="3728"/>
                    <a:pt x="1737" y="3724"/>
                    <a:pt x="1715" y="3716"/>
                  </a:cubicBezTo>
                  <a:cubicBezTo>
                    <a:pt x="1620" y="3692"/>
                    <a:pt x="1596" y="3644"/>
                    <a:pt x="1596" y="3549"/>
                  </a:cubicBezTo>
                  <a:lnTo>
                    <a:pt x="1596" y="3525"/>
                  </a:lnTo>
                  <a:lnTo>
                    <a:pt x="1596" y="2025"/>
                  </a:lnTo>
                  <a:cubicBezTo>
                    <a:pt x="1596" y="1930"/>
                    <a:pt x="1549" y="1882"/>
                    <a:pt x="1453" y="1858"/>
                  </a:cubicBezTo>
                  <a:cubicBezTo>
                    <a:pt x="1432" y="1850"/>
                    <a:pt x="1411" y="1846"/>
                    <a:pt x="1392" y="1846"/>
                  </a:cubicBezTo>
                  <a:cubicBezTo>
                    <a:pt x="1303" y="1846"/>
                    <a:pt x="1239" y="1927"/>
                    <a:pt x="1239" y="2025"/>
                  </a:cubicBezTo>
                  <a:lnTo>
                    <a:pt x="1239" y="3525"/>
                  </a:lnTo>
                  <a:lnTo>
                    <a:pt x="1239" y="3549"/>
                  </a:lnTo>
                  <a:cubicBezTo>
                    <a:pt x="1239" y="3644"/>
                    <a:pt x="1191" y="3692"/>
                    <a:pt x="1120" y="3716"/>
                  </a:cubicBezTo>
                  <a:cubicBezTo>
                    <a:pt x="1098" y="3724"/>
                    <a:pt x="1077" y="3728"/>
                    <a:pt x="1056" y="3728"/>
                  </a:cubicBezTo>
                  <a:cubicBezTo>
                    <a:pt x="962" y="3728"/>
                    <a:pt x="882" y="3647"/>
                    <a:pt x="882" y="3549"/>
                  </a:cubicBezTo>
                  <a:lnTo>
                    <a:pt x="882" y="1215"/>
                  </a:lnTo>
                  <a:cubicBezTo>
                    <a:pt x="882" y="1144"/>
                    <a:pt x="834" y="1072"/>
                    <a:pt x="739" y="1049"/>
                  </a:cubicBezTo>
                  <a:cubicBezTo>
                    <a:pt x="723" y="1046"/>
                    <a:pt x="709" y="1044"/>
                    <a:pt x="694" y="1044"/>
                  </a:cubicBezTo>
                  <a:cubicBezTo>
                    <a:pt x="597" y="1044"/>
                    <a:pt x="525" y="1112"/>
                    <a:pt x="525" y="1215"/>
                  </a:cubicBezTo>
                  <a:lnTo>
                    <a:pt x="525" y="2263"/>
                  </a:lnTo>
                  <a:cubicBezTo>
                    <a:pt x="525" y="2287"/>
                    <a:pt x="501" y="2335"/>
                    <a:pt x="477" y="2335"/>
                  </a:cubicBezTo>
                  <a:cubicBezTo>
                    <a:pt x="429" y="2335"/>
                    <a:pt x="405" y="2287"/>
                    <a:pt x="405" y="2263"/>
                  </a:cubicBezTo>
                  <a:lnTo>
                    <a:pt x="405" y="1906"/>
                  </a:lnTo>
                  <a:lnTo>
                    <a:pt x="405" y="1430"/>
                  </a:lnTo>
                  <a:cubicBezTo>
                    <a:pt x="405" y="1311"/>
                    <a:pt x="405" y="1168"/>
                    <a:pt x="429" y="1049"/>
                  </a:cubicBezTo>
                  <a:cubicBezTo>
                    <a:pt x="477" y="930"/>
                    <a:pt x="525" y="834"/>
                    <a:pt x="596" y="739"/>
                  </a:cubicBezTo>
                  <a:cubicBezTo>
                    <a:pt x="715" y="572"/>
                    <a:pt x="906" y="429"/>
                    <a:pt x="1120" y="358"/>
                  </a:cubicBezTo>
                  <a:cubicBezTo>
                    <a:pt x="1215" y="334"/>
                    <a:pt x="1334" y="334"/>
                    <a:pt x="1429" y="334"/>
                  </a:cubicBezTo>
                  <a:cubicBezTo>
                    <a:pt x="1549" y="334"/>
                    <a:pt x="1668" y="358"/>
                    <a:pt x="1739" y="382"/>
                  </a:cubicBezTo>
                  <a:cubicBezTo>
                    <a:pt x="1760" y="392"/>
                    <a:pt x="1781" y="397"/>
                    <a:pt x="1801" y="397"/>
                  </a:cubicBezTo>
                  <a:cubicBezTo>
                    <a:pt x="1873" y="397"/>
                    <a:pt x="1935" y="337"/>
                    <a:pt x="1953" y="263"/>
                  </a:cubicBezTo>
                  <a:cubicBezTo>
                    <a:pt x="1977" y="191"/>
                    <a:pt x="1930" y="96"/>
                    <a:pt x="1834" y="72"/>
                  </a:cubicBezTo>
                  <a:cubicBezTo>
                    <a:pt x="1691" y="1"/>
                    <a:pt x="1382" y="1"/>
                    <a:pt x="1382"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09" name="Google Shape;14109;p27"/>
            <p:cNvSpPr/>
            <p:nvPr/>
          </p:nvSpPr>
          <p:spPr>
            <a:xfrm>
              <a:off x="6731663" y="3508983"/>
              <a:ext cx="70275" cy="101825"/>
            </a:xfrm>
            <a:custGeom>
              <a:avLst/>
              <a:gdLst/>
              <a:ahLst/>
              <a:cxnLst/>
              <a:rect l="l" t="t" r="r" b="b"/>
              <a:pathLst>
                <a:path w="2811" h="4073" extrusionOk="0">
                  <a:moveTo>
                    <a:pt x="1287" y="2835"/>
                  </a:moveTo>
                  <a:lnTo>
                    <a:pt x="1287" y="3501"/>
                  </a:lnTo>
                  <a:lnTo>
                    <a:pt x="1287" y="3597"/>
                  </a:lnTo>
                  <a:cubicBezTo>
                    <a:pt x="1263" y="3692"/>
                    <a:pt x="1168" y="3716"/>
                    <a:pt x="1120" y="3716"/>
                  </a:cubicBezTo>
                  <a:cubicBezTo>
                    <a:pt x="1025" y="3716"/>
                    <a:pt x="930" y="3620"/>
                    <a:pt x="930" y="3549"/>
                  </a:cubicBezTo>
                  <a:lnTo>
                    <a:pt x="930" y="2835"/>
                  </a:lnTo>
                  <a:close/>
                  <a:moveTo>
                    <a:pt x="2001" y="2835"/>
                  </a:moveTo>
                  <a:lnTo>
                    <a:pt x="2001" y="3549"/>
                  </a:lnTo>
                  <a:cubicBezTo>
                    <a:pt x="2001" y="3620"/>
                    <a:pt x="1906" y="3716"/>
                    <a:pt x="1835" y="3716"/>
                  </a:cubicBezTo>
                  <a:cubicBezTo>
                    <a:pt x="1739" y="3716"/>
                    <a:pt x="1668" y="3692"/>
                    <a:pt x="1644" y="3597"/>
                  </a:cubicBezTo>
                  <a:lnTo>
                    <a:pt x="1644" y="3549"/>
                  </a:lnTo>
                  <a:lnTo>
                    <a:pt x="1644" y="3501"/>
                  </a:lnTo>
                  <a:lnTo>
                    <a:pt x="1644" y="2835"/>
                  </a:lnTo>
                  <a:close/>
                  <a:moveTo>
                    <a:pt x="1358" y="1"/>
                  </a:moveTo>
                  <a:cubicBezTo>
                    <a:pt x="953" y="1"/>
                    <a:pt x="644" y="120"/>
                    <a:pt x="358" y="406"/>
                  </a:cubicBezTo>
                  <a:cubicBezTo>
                    <a:pt x="1" y="810"/>
                    <a:pt x="1" y="1310"/>
                    <a:pt x="1" y="1787"/>
                  </a:cubicBezTo>
                  <a:lnTo>
                    <a:pt x="1" y="2025"/>
                  </a:lnTo>
                  <a:lnTo>
                    <a:pt x="1" y="2049"/>
                  </a:lnTo>
                  <a:cubicBezTo>
                    <a:pt x="1" y="2120"/>
                    <a:pt x="48" y="2168"/>
                    <a:pt x="72" y="2239"/>
                  </a:cubicBezTo>
                  <a:cubicBezTo>
                    <a:pt x="72" y="2263"/>
                    <a:pt x="96" y="2263"/>
                    <a:pt x="96" y="2287"/>
                  </a:cubicBezTo>
                  <a:lnTo>
                    <a:pt x="120" y="2311"/>
                  </a:lnTo>
                  <a:lnTo>
                    <a:pt x="96" y="2501"/>
                  </a:lnTo>
                  <a:lnTo>
                    <a:pt x="96" y="2525"/>
                  </a:lnTo>
                  <a:cubicBezTo>
                    <a:pt x="120" y="2716"/>
                    <a:pt x="239" y="2835"/>
                    <a:pt x="429" y="2835"/>
                  </a:cubicBezTo>
                  <a:lnTo>
                    <a:pt x="477" y="2835"/>
                  </a:lnTo>
                  <a:lnTo>
                    <a:pt x="477" y="3549"/>
                  </a:lnTo>
                  <a:cubicBezTo>
                    <a:pt x="477" y="3835"/>
                    <a:pt x="691" y="4073"/>
                    <a:pt x="1001" y="4073"/>
                  </a:cubicBezTo>
                  <a:cubicBezTo>
                    <a:pt x="1144" y="4073"/>
                    <a:pt x="1263" y="4049"/>
                    <a:pt x="1382" y="3930"/>
                  </a:cubicBezTo>
                  <a:cubicBezTo>
                    <a:pt x="1477" y="4025"/>
                    <a:pt x="1596" y="4073"/>
                    <a:pt x="1739" y="4073"/>
                  </a:cubicBezTo>
                  <a:lnTo>
                    <a:pt x="1763" y="4073"/>
                  </a:lnTo>
                  <a:cubicBezTo>
                    <a:pt x="2025" y="4073"/>
                    <a:pt x="2263" y="3835"/>
                    <a:pt x="2263" y="3549"/>
                  </a:cubicBezTo>
                  <a:lnTo>
                    <a:pt x="2263" y="2835"/>
                  </a:lnTo>
                  <a:lnTo>
                    <a:pt x="2358" y="2835"/>
                  </a:lnTo>
                  <a:cubicBezTo>
                    <a:pt x="2549" y="2763"/>
                    <a:pt x="2620" y="2620"/>
                    <a:pt x="2620" y="2430"/>
                  </a:cubicBezTo>
                  <a:lnTo>
                    <a:pt x="2597" y="2287"/>
                  </a:lnTo>
                  <a:lnTo>
                    <a:pt x="2620" y="2263"/>
                  </a:lnTo>
                  <a:cubicBezTo>
                    <a:pt x="2716" y="2168"/>
                    <a:pt x="2739" y="2073"/>
                    <a:pt x="2739" y="1953"/>
                  </a:cubicBezTo>
                  <a:lnTo>
                    <a:pt x="2739" y="1287"/>
                  </a:lnTo>
                  <a:cubicBezTo>
                    <a:pt x="2811" y="1072"/>
                    <a:pt x="2739" y="834"/>
                    <a:pt x="2620" y="620"/>
                  </a:cubicBezTo>
                  <a:cubicBezTo>
                    <a:pt x="2590" y="569"/>
                    <a:pt x="2533" y="540"/>
                    <a:pt x="2477" y="540"/>
                  </a:cubicBezTo>
                  <a:cubicBezTo>
                    <a:pt x="2401" y="540"/>
                    <a:pt x="2324" y="592"/>
                    <a:pt x="2311" y="715"/>
                  </a:cubicBezTo>
                  <a:lnTo>
                    <a:pt x="2311" y="739"/>
                  </a:lnTo>
                  <a:cubicBezTo>
                    <a:pt x="2430" y="929"/>
                    <a:pt x="2478" y="1096"/>
                    <a:pt x="2478" y="1310"/>
                  </a:cubicBezTo>
                  <a:lnTo>
                    <a:pt x="2478" y="1953"/>
                  </a:lnTo>
                  <a:cubicBezTo>
                    <a:pt x="2478" y="2001"/>
                    <a:pt x="2430" y="2025"/>
                    <a:pt x="2382" y="2025"/>
                  </a:cubicBezTo>
                  <a:cubicBezTo>
                    <a:pt x="2358" y="2025"/>
                    <a:pt x="2358" y="2001"/>
                    <a:pt x="2358" y="1953"/>
                  </a:cubicBezTo>
                  <a:lnTo>
                    <a:pt x="2358" y="1930"/>
                  </a:lnTo>
                  <a:lnTo>
                    <a:pt x="2358" y="1287"/>
                  </a:lnTo>
                  <a:cubicBezTo>
                    <a:pt x="2358" y="1191"/>
                    <a:pt x="2311" y="1120"/>
                    <a:pt x="2216" y="1096"/>
                  </a:cubicBezTo>
                  <a:cubicBezTo>
                    <a:pt x="2203" y="1094"/>
                    <a:pt x="2191" y="1092"/>
                    <a:pt x="2179" y="1092"/>
                  </a:cubicBezTo>
                  <a:cubicBezTo>
                    <a:pt x="2078" y="1092"/>
                    <a:pt x="2001" y="1180"/>
                    <a:pt x="2001" y="1287"/>
                  </a:cubicBezTo>
                  <a:lnTo>
                    <a:pt x="2001" y="2025"/>
                  </a:lnTo>
                  <a:lnTo>
                    <a:pt x="2001" y="2049"/>
                  </a:lnTo>
                  <a:cubicBezTo>
                    <a:pt x="2025" y="2239"/>
                    <a:pt x="2144" y="2382"/>
                    <a:pt x="2335" y="2406"/>
                  </a:cubicBezTo>
                  <a:lnTo>
                    <a:pt x="2335" y="2501"/>
                  </a:lnTo>
                  <a:lnTo>
                    <a:pt x="572" y="2501"/>
                  </a:lnTo>
                  <a:lnTo>
                    <a:pt x="572" y="2406"/>
                  </a:lnTo>
                  <a:cubicBezTo>
                    <a:pt x="763" y="2382"/>
                    <a:pt x="906" y="2239"/>
                    <a:pt x="906" y="2025"/>
                  </a:cubicBezTo>
                  <a:lnTo>
                    <a:pt x="906" y="2001"/>
                  </a:lnTo>
                  <a:lnTo>
                    <a:pt x="906" y="1287"/>
                  </a:lnTo>
                  <a:cubicBezTo>
                    <a:pt x="906" y="1191"/>
                    <a:pt x="834" y="1120"/>
                    <a:pt x="763" y="1096"/>
                  </a:cubicBezTo>
                  <a:cubicBezTo>
                    <a:pt x="750" y="1094"/>
                    <a:pt x="738" y="1092"/>
                    <a:pt x="726" y="1092"/>
                  </a:cubicBezTo>
                  <a:cubicBezTo>
                    <a:pt x="625" y="1092"/>
                    <a:pt x="549" y="1180"/>
                    <a:pt x="549" y="1287"/>
                  </a:cubicBezTo>
                  <a:lnTo>
                    <a:pt x="549" y="2025"/>
                  </a:lnTo>
                  <a:cubicBezTo>
                    <a:pt x="549" y="2025"/>
                    <a:pt x="525" y="2073"/>
                    <a:pt x="477" y="2073"/>
                  </a:cubicBezTo>
                  <a:cubicBezTo>
                    <a:pt x="453" y="2073"/>
                    <a:pt x="429" y="2049"/>
                    <a:pt x="429" y="2025"/>
                  </a:cubicBezTo>
                  <a:lnTo>
                    <a:pt x="429" y="1334"/>
                  </a:lnTo>
                  <a:cubicBezTo>
                    <a:pt x="429" y="763"/>
                    <a:pt x="858" y="334"/>
                    <a:pt x="1430" y="334"/>
                  </a:cubicBezTo>
                  <a:cubicBezTo>
                    <a:pt x="1549" y="334"/>
                    <a:pt x="1668" y="358"/>
                    <a:pt x="1763" y="382"/>
                  </a:cubicBezTo>
                  <a:cubicBezTo>
                    <a:pt x="1779" y="386"/>
                    <a:pt x="1796" y="388"/>
                    <a:pt x="1812" y="388"/>
                  </a:cubicBezTo>
                  <a:cubicBezTo>
                    <a:pt x="1889" y="388"/>
                    <a:pt x="1958" y="342"/>
                    <a:pt x="1977" y="263"/>
                  </a:cubicBezTo>
                  <a:cubicBezTo>
                    <a:pt x="2001" y="167"/>
                    <a:pt x="1954" y="96"/>
                    <a:pt x="1858" y="48"/>
                  </a:cubicBezTo>
                  <a:cubicBezTo>
                    <a:pt x="1715" y="1"/>
                    <a:pt x="1406" y="1"/>
                    <a:pt x="1406"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10" name="Google Shape;14110;p27"/>
            <p:cNvSpPr/>
            <p:nvPr/>
          </p:nvSpPr>
          <p:spPr>
            <a:xfrm>
              <a:off x="6751313" y="3468508"/>
              <a:ext cx="33975" cy="34550"/>
            </a:xfrm>
            <a:custGeom>
              <a:avLst/>
              <a:gdLst/>
              <a:ahLst/>
              <a:cxnLst/>
              <a:rect l="l" t="t" r="r" b="b"/>
              <a:pathLst>
                <a:path w="1359" h="1382" extrusionOk="0">
                  <a:moveTo>
                    <a:pt x="691" y="334"/>
                  </a:moveTo>
                  <a:cubicBezTo>
                    <a:pt x="858" y="334"/>
                    <a:pt x="1049" y="477"/>
                    <a:pt x="1049" y="691"/>
                  </a:cubicBezTo>
                  <a:cubicBezTo>
                    <a:pt x="1049" y="881"/>
                    <a:pt x="882" y="1048"/>
                    <a:pt x="691" y="1048"/>
                  </a:cubicBezTo>
                  <a:cubicBezTo>
                    <a:pt x="501" y="1048"/>
                    <a:pt x="334" y="905"/>
                    <a:pt x="334" y="691"/>
                  </a:cubicBezTo>
                  <a:cubicBezTo>
                    <a:pt x="334" y="524"/>
                    <a:pt x="477" y="334"/>
                    <a:pt x="691" y="334"/>
                  </a:cubicBezTo>
                  <a:close/>
                  <a:moveTo>
                    <a:pt x="691" y="0"/>
                  </a:moveTo>
                  <a:cubicBezTo>
                    <a:pt x="286" y="0"/>
                    <a:pt x="1" y="310"/>
                    <a:pt x="1" y="691"/>
                  </a:cubicBezTo>
                  <a:cubicBezTo>
                    <a:pt x="1" y="1072"/>
                    <a:pt x="286" y="1382"/>
                    <a:pt x="691" y="1382"/>
                  </a:cubicBezTo>
                  <a:cubicBezTo>
                    <a:pt x="1072" y="1382"/>
                    <a:pt x="1358" y="1072"/>
                    <a:pt x="1358" y="691"/>
                  </a:cubicBezTo>
                  <a:cubicBezTo>
                    <a:pt x="1358" y="310"/>
                    <a:pt x="1072" y="0"/>
                    <a:pt x="691"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11" name="Google Shape;14111;p27"/>
            <p:cNvSpPr/>
            <p:nvPr/>
          </p:nvSpPr>
          <p:spPr>
            <a:xfrm>
              <a:off x="6751313" y="3313708"/>
              <a:ext cx="33975" cy="34550"/>
            </a:xfrm>
            <a:custGeom>
              <a:avLst/>
              <a:gdLst/>
              <a:ahLst/>
              <a:cxnLst/>
              <a:rect l="l" t="t" r="r" b="b"/>
              <a:pathLst>
                <a:path w="1359" h="1382" extrusionOk="0">
                  <a:moveTo>
                    <a:pt x="691" y="334"/>
                  </a:moveTo>
                  <a:cubicBezTo>
                    <a:pt x="858" y="334"/>
                    <a:pt x="1049" y="477"/>
                    <a:pt x="1049" y="691"/>
                  </a:cubicBezTo>
                  <a:cubicBezTo>
                    <a:pt x="1049" y="906"/>
                    <a:pt x="858" y="1048"/>
                    <a:pt x="691" y="1048"/>
                  </a:cubicBezTo>
                  <a:cubicBezTo>
                    <a:pt x="477" y="1048"/>
                    <a:pt x="334" y="906"/>
                    <a:pt x="334" y="691"/>
                  </a:cubicBezTo>
                  <a:cubicBezTo>
                    <a:pt x="334" y="477"/>
                    <a:pt x="501" y="334"/>
                    <a:pt x="691" y="334"/>
                  </a:cubicBezTo>
                  <a:close/>
                  <a:moveTo>
                    <a:pt x="691" y="1"/>
                  </a:moveTo>
                  <a:cubicBezTo>
                    <a:pt x="286" y="1"/>
                    <a:pt x="1" y="310"/>
                    <a:pt x="1" y="691"/>
                  </a:cubicBezTo>
                  <a:cubicBezTo>
                    <a:pt x="1" y="1072"/>
                    <a:pt x="286" y="1382"/>
                    <a:pt x="691" y="1382"/>
                  </a:cubicBezTo>
                  <a:cubicBezTo>
                    <a:pt x="1049" y="1382"/>
                    <a:pt x="1358" y="1072"/>
                    <a:pt x="1358" y="691"/>
                  </a:cubicBezTo>
                  <a:cubicBezTo>
                    <a:pt x="1358" y="310"/>
                    <a:pt x="1072" y="1"/>
                    <a:pt x="691"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12" name="Google Shape;14112;p27"/>
            <p:cNvSpPr/>
            <p:nvPr/>
          </p:nvSpPr>
          <p:spPr>
            <a:xfrm>
              <a:off x="6732863" y="3354783"/>
              <a:ext cx="69075" cy="103625"/>
            </a:xfrm>
            <a:custGeom>
              <a:avLst/>
              <a:gdLst/>
              <a:ahLst/>
              <a:cxnLst/>
              <a:rect l="l" t="t" r="r" b="b"/>
              <a:pathLst>
                <a:path w="2763" h="4145" extrusionOk="0">
                  <a:moveTo>
                    <a:pt x="1334" y="1"/>
                  </a:moveTo>
                  <a:cubicBezTo>
                    <a:pt x="953" y="1"/>
                    <a:pt x="620" y="120"/>
                    <a:pt x="358" y="429"/>
                  </a:cubicBezTo>
                  <a:cubicBezTo>
                    <a:pt x="167" y="620"/>
                    <a:pt x="72" y="906"/>
                    <a:pt x="24" y="1168"/>
                  </a:cubicBezTo>
                  <a:cubicBezTo>
                    <a:pt x="0" y="1382"/>
                    <a:pt x="0" y="1573"/>
                    <a:pt x="0" y="1787"/>
                  </a:cubicBezTo>
                  <a:lnTo>
                    <a:pt x="0" y="2001"/>
                  </a:lnTo>
                  <a:lnTo>
                    <a:pt x="0" y="2477"/>
                  </a:lnTo>
                  <a:cubicBezTo>
                    <a:pt x="0" y="2501"/>
                    <a:pt x="24" y="2573"/>
                    <a:pt x="48" y="2573"/>
                  </a:cubicBezTo>
                  <a:cubicBezTo>
                    <a:pt x="191" y="2692"/>
                    <a:pt x="358" y="2716"/>
                    <a:pt x="477" y="2716"/>
                  </a:cubicBezTo>
                  <a:lnTo>
                    <a:pt x="477" y="3597"/>
                  </a:lnTo>
                  <a:cubicBezTo>
                    <a:pt x="477" y="3906"/>
                    <a:pt x="667" y="4144"/>
                    <a:pt x="977" y="4144"/>
                  </a:cubicBezTo>
                  <a:cubicBezTo>
                    <a:pt x="1120" y="4144"/>
                    <a:pt x="1239" y="4073"/>
                    <a:pt x="1358" y="4002"/>
                  </a:cubicBezTo>
                  <a:cubicBezTo>
                    <a:pt x="1453" y="4073"/>
                    <a:pt x="1596" y="4144"/>
                    <a:pt x="1739" y="4144"/>
                  </a:cubicBezTo>
                  <a:cubicBezTo>
                    <a:pt x="2048" y="4144"/>
                    <a:pt x="2263" y="3883"/>
                    <a:pt x="2263" y="3597"/>
                  </a:cubicBezTo>
                  <a:lnTo>
                    <a:pt x="2263" y="2716"/>
                  </a:lnTo>
                  <a:lnTo>
                    <a:pt x="2406" y="2716"/>
                  </a:lnTo>
                  <a:cubicBezTo>
                    <a:pt x="2572" y="2692"/>
                    <a:pt x="2739" y="2477"/>
                    <a:pt x="2739" y="2287"/>
                  </a:cubicBezTo>
                  <a:lnTo>
                    <a:pt x="2739" y="1644"/>
                  </a:lnTo>
                  <a:lnTo>
                    <a:pt x="2763" y="1311"/>
                  </a:lnTo>
                  <a:cubicBezTo>
                    <a:pt x="2763" y="1096"/>
                    <a:pt x="2739" y="953"/>
                    <a:pt x="2668" y="810"/>
                  </a:cubicBezTo>
                  <a:lnTo>
                    <a:pt x="2572" y="620"/>
                  </a:lnTo>
                  <a:cubicBezTo>
                    <a:pt x="2542" y="569"/>
                    <a:pt x="2485" y="540"/>
                    <a:pt x="2429" y="540"/>
                  </a:cubicBezTo>
                  <a:cubicBezTo>
                    <a:pt x="2353" y="540"/>
                    <a:pt x="2276" y="592"/>
                    <a:pt x="2263" y="715"/>
                  </a:cubicBezTo>
                  <a:lnTo>
                    <a:pt x="2263" y="739"/>
                  </a:lnTo>
                  <a:cubicBezTo>
                    <a:pt x="2310" y="834"/>
                    <a:pt x="2334" y="906"/>
                    <a:pt x="2382" y="977"/>
                  </a:cubicBezTo>
                  <a:cubicBezTo>
                    <a:pt x="2430" y="1144"/>
                    <a:pt x="2430" y="1263"/>
                    <a:pt x="2430" y="1406"/>
                  </a:cubicBezTo>
                  <a:lnTo>
                    <a:pt x="2430" y="1882"/>
                  </a:lnTo>
                  <a:lnTo>
                    <a:pt x="2430" y="2263"/>
                  </a:lnTo>
                  <a:cubicBezTo>
                    <a:pt x="2430" y="2287"/>
                    <a:pt x="2406" y="2335"/>
                    <a:pt x="2334" y="2335"/>
                  </a:cubicBezTo>
                  <a:cubicBezTo>
                    <a:pt x="2310" y="2335"/>
                    <a:pt x="2310" y="2287"/>
                    <a:pt x="2310" y="2263"/>
                  </a:cubicBezTo>
                  <a:lnTo>
                    <a:pt x="2310" y="2239"/>
                  </a:lnTo>
                  <a:lnTo>
                    <a:pt x="2310" y="1215"/>
                  </a:lnTo>
                  <a:cubicBezTo>
                    <a:pt x="2310" y="1144"/>
                    <a:pt x="2263" y="1072"/>
                    <a:pt x="2168" y="1049"/>
                  </a:cubicBezTo>
                  <a:cubicBezTo>
                    <a:pt x="2152" y="1046"/>
                    <a:pt x="2137" y="1044"/>
                    <a:pt x="2123" y="1044"/>
                  </a:cubicBezTo>
                  <a:cubicBezTo>
                    <a:pt x="2025" y="1044"/>
                    <a:pt x="1953" y="1112"/>
                    <a:pt x="1953" y="1215"/>
                  </a:cubicBezTo>
                  <a:lnTo>
                    <a:pt x="1953" y="3549"/>
                  </a:lnTo>
                  <a:cubicBezTo>
                    <a:pt x="1953" y="3647"/>
                    <a:pt x="1873" y="3728"/>
                    <a:pt x="1779" y="3728"/>
                  </a:cubicBezTo>
                  <a:cubicBezTo>
                    <a:pt x="1758" y="3728"/>
                    <a:pt x="1737" y="3724"/>
                    <a:pt x="1715" y="3716"/>
                  </a:cubicBezTo>
                  <a:cubicBezTo>
                    <a:pt x="1620" y="3692"/>
                    <a:pt x="1596" y="3644"/>
                    <a:pt x="1596" y="3549"/>
                  </a:cubicBezTo>
                  <a:lnTo>
                    <a:pt x="1596" y="3525"/>
                  </a:lnTo>
                  <a:lnTo>
                    <a:pt x="1596" y="2025"/>
                  </a:lnTo>
                  <a:cubicBezTo>
                    <a:pt x="1596" y="1930"/>
                    <a:pt x="1548" y="1882"/>
                    <a:pt x="1453" y="1858"/>
                  </a:cubicBezTo>
                  <a:cubicBezTo>
                    <a:pt x="1432" y="1850"/>
                    <a:pt x="1411" y="1846"/>
                    <a:pt x="1391" y="1846"/>
                  </a:cubicBezTo>
                  <a:cubicBezTo>
                    <a:pt x="1303" y="1846"/>
                    <a:pt x="1239" y="1927"/>
                    <a:pt x="1239" y="2025"/>
                  </a:cubicBezTo>
                  <a:lnTo>
                    <a:pt x="1239" y="3525"/>
                  </a:lnTo>
                  <a:lnTo>
                    <a:pt x="1239" y="3549"/>
                  </a:lnTo>
                  <a:cubicBezTo>
                    <a:pt x="1239" y="3644"/>
                    <a:pt x="1191" y="3692"/>
                    <a:pt x="1120" y="3716"/>
                  </a:cubicBezTo>
                  <a:cubicBezTo>
                    <a:pt x="1098" y="3724"/>
                    <a:pt x="1077" y="3728"/>
                    <a:pt x="1056" y="3728"/>
                  </a:cubicBezTo>
                  <a:cubicBezTo>
                    <a:pt x="962" y="3728"/>
                    <a:pt x="882" y="3647"/>
                    <a:pt x="882" y="3549"/>
                  </a:cubicBezTo>
                  <a:lnTo>
                    <a:pt x="882" y="1215"/>
                  </a:lnTo>
                  <a:cubicBezTo>
                    <a:pt x="882" y="1144"/>
                    <a:pt x="834" y="1072"/>
                    <a:pt x="739" y="1049"/>
                  </a:cubicBezTo>
                  <a:cubicBezTo>
                    <a:pt x="723" y="1046"/>
                    <a:pt x="708" y="1044"/>
                    <a:pt x="694" y="1044"/>
                  </a:cubicBezTo>
                  <a:cubicBezTo>
                    <a:pt x="597" y="1044"/>
                    <a:pt x="524" y="1112"/>
                    <a:pt x="524" y="1215"/>
                  </a:cubicBezTo>
                  <a:lnTo>
                    <a:pt x="524" y="2263"/>
                  </a:lnTo>
                  <a:cubicBezTo>
                    <a:pt x="524" y="2287"/>
                    <a:pt x="501" y="2335"/>
                    <a:pt x="477" y="2335"/>
                  </a:cubicBezTo>
                  <a:cubicBezTo>
                    <a:pt x="429" y="2335"/>
                    <a:pt x="405" y="2287"/>
                    <a:pt x="405" y="2263"/>
                  </a:cubicBezTo>
                  <a:lnTo>
                    <a:pt x="405" y="1906"/>
                  </a:lnTo>
                  <a:lnTo>
                    <a:pt x="405" y="1430"/>
                  </a:lnTo>
                  <a:cubicBezTo>
                    <a:pt x="405" y="1311"/>
                    <a:pt x="405" y="1168"/>
                    <a:pt x="429" y="1049"/>
                  </a:cubicBezTo>
                  <a:cubicBezTo>
                    <a:pt x="477" y="930"/>
                    <a:pt x="524" y="834"/>
                    <a:pt x="596" y="739"/>
                  </a:cubicBezTo>
                  <a:cubicBezTo>
                    <a:pt x="715" y="572"/>
                    <a:pt x="905" y="429"/>
                    <a:pt x="1120" y="358"/>
                  </a:cubicBezTo>
                  <a:cubicBezTo>
                    <a:pt x="1215" y="334"/>
                    <a:pt x="1334" y="334"/>
                    <a:pt x="1429" y="334"/>
                  </a:cubicBezTo>
                  <a:cubicBezTo>
                    <a:pt x="1548" y="334"/>
                    <a:pt x="1667" y="358"/>
                    <a:pt x="1739" y="382"/>
                  </a:cubicBezTo>
                  <a:cubicBezTo>
                    <a:pt x="1760" y="392"/>
                    <a:pt x="1781" y="397"/>
                    <a:pt x="1801" y="397"/>
                  </a:cubicBezTo>
                  <a:cubicBezTo>
                    <a:pt x="1872" y="397"/>
                    <a:pt x="1935" y="337"/>
                    <a:pt x="1953" y="263"/>
                  </a:cubicBezTo>
                  <a:cubicBezTo>
                    <a:pt x="1977" y="191"/>
                    <a:pt x="1929" y="96"/>
                    <a:pt x="1834" y="72"/>
                  </a:cubicBezTo>
                  <a:cubicBezTo>
                    <a:pt x="1691" y="1"/>
                    <a:pt x="1382" y="1"/>
                    <a:pt x="1382"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13" name="Google Shape;14113;p27"/>
            <p:cNvSpPr/>
            <p:nvPr/>
          </p:nvSpPr>
          <p:spPr>
            <a:xfrm>
              <a:off x="6806088" y="3508983"/>
              <a:ext cx="70275" cy="101825"/>
            </a:xfrm>
            <a:custGeom>
              <a:avLst/>
              <a:gdLst/>
              <a:ahLst/>
              <a:cxnLst/>
              <a:rect l="l" t="t" r="r" b="b"/>
              <a:pathLst>
                <a:path w="2811" h="4073" extrusionOk="0">
                  <a:moveTo>
                    <a:pt x="1287" y="2835"/>
                  </a:moveTo>
                  <a:lnTo>
                    <a:pt x="1287" y="3501"/>
                  </a:lnTo>
                  <a:lnTo>
                    <a:pt x="1287" y="3597"/>
                  </a:lnTo>
                  <a:cubicBezTo>
                    <a:pt x="1263" y="3692"/>
                    <a:pt x="1168" y="3716"/>
                    <a:pt x="1120" y="3716"/>
                  </a:cubicBezTo>
                  <a:cubicBezTo>
                    <a:pt x="1025" y="3716"/>
                    <a:pt x="929" y="3620"/>
                    <a:pt x="929" y="3549"/>
                  </a:cubicBezTo>
                  <a:lnTo>
                    <a:pt x="929" y="2835"/>
                  </a:lnTo>
                  <a:close/>
                  <a:moveTo>
                    <a:pt x="2001" y="2835"/>
                  </a:moveTo>
                  <a:lnTo>
                    <a:pt x="2001" y="3549"/>
                  </a:lnTo>
                  <a:cubicBezTo>
                    <a:pt x="2001" y="3620"/>
                    <a:pt x="1906" y="3716"/>
                    <a:pt x="1834" y="3716"/>
                  </a:cubicBezTo>
                  <a:cubicBezTo>
                    <a:pt x="1739" y="3716"/>
                    <a:pt x="1668" y="3692"/>
                    <a:pt x="1644" y="3597"/>
                  </a:cubicBezTo>
                  <a:lnTo>
                    <a:pt x="1644" y="3549"/>
                  </a:lnTo>
                  <a:lnTo>
                    <a:pt x="1644" y="3501"/>
                  </a:lnTo>
                  <a:lnTo>
                    <a:pt x="1644" y="2835"/>
                  </a:lnTo>
                  <a:close/>
                  <a:moveTo>
                    <a:pt x="1358" y="1"/>
                  </a:moveTo>
                  <a:cubicBezTo>
                    <a:pt x="953" y="1"/>
                    <a:pt x="644" y="120"/>
                    <a:pt x="358" y="406"/>
                  </a:cubicBezTo>
                  <a:cubicBezTo>
                    <a:pt x="1" y="810"/>
                    <a:pt x="1" y="1310"/>
                    <a:pt x="1" y="1787"/>
                  </a:cubicBezTo>
                  <a:lnTo>
                    <a:pt x="1" y="2025"/>
                  </a:lnTo>
                  <a:lnTo>
                    <a:pt x="1" y="2049"/>
                  </a:lnTo>
                  <a:cubicBezTo>
                    <a:pt x="1" y="2120"/>
                    <a:pt x="48" y="2168"/>
                    <a:pt x="72" y="2239"/>
                  </a:cubicBezTo>
                  <a:cubicBezTo>
                    <a:pt x="72" y="2263"/>
                    <a:pt x="96" y="2263"/>
                    <a:pt x="96" y="2287"/>
                  </a:cubicBezTo>
                  <a:lnTo>
                    <a:pt x="120" y="2311"/>
                  </a:lnTo>
                  <a:lnTo>
                    <a:pt x="96" y="2501"/>
                  </a:lnTo>
                  <a:lnTo>
                    <a:pt x="96" y="2525"/>
                  </a:lnTo>
                  <a:cubicBezTo>
                    <a:pt x="120" y="2716"/>
                    <a:pt x="239" y="2835"/>
                    <a:pt x="429" y="2835"/>
                  </a:cubicBezTo>
                  <a:lnTo>
                    <a:pt x="477" y="2835"/>
                  </a:lnTo>
                  <a:lnTo>
                    <a:pt x="477" y="3549"/>
                  </a:lnTo>
                  <a:cubicBezTo>
                    <a:pt x="477" y="3835"/>
                    <a:pt x="691" y="4073"/>
                    <a:pt x="1001" y="4073"/>
                  </a:cubicBezTo>
                  <a:cubicBezTo>
                    <a:pt x="1144" y="4073"/>
                    <a:pt x="1263" y="4049"/>
                    <a:pt x="1382" y="3930"/>
                  </a:cubicBezTo>
                  <a:cubicBezTo>
                    <a:pt x="1477" y="4025"/>
                    <a:pt x="1596" y="4073"/>
                    <a:pt x="1739" y="4073"/>
                  </a:cubicBezTo>
                  <a:lnTo>
                    <a:pt x="1763" y="4073"/>
                  </a:lnTo>
                  <a:cubicBezTo>
                    <a:pt x="2025" y="4073"/>
                    <a:pt x="2263" y="3835"/>
                    <a:pt x="2263" y="3549"/>
                  </a:cubicBezTo>
                  <a:lnTo>
                    <a:pt x="2263" y="2835"/>
                  </a:lnTo>
                  <a:lnTo>
                    <a:pt x="2358" y="2835"/>
                  </a:lnTo>
                  <a:cubicBezTo>
                    <a:pt x="2549" y="2763"/>
                    <a:pt x="2620" y="2620"/>
                    <a:pt x="2620" y="2430"/>
                  </a:cubicBezTo>
                  <a:lnTo>
                    <a:pt x="2596" y="2287"/>
                  </a:lnTo>
                  <a:lnTo>
                    <a:pt x="2620" y="2263"/>
                  </a:lnTo>
                  <a:cubicBezTo>
                    <a:pt x="2715" y="2168"/>
                    <a:pt x="2739" y="2073"/>
                    <a:pt x="2739" y="1953"/>
                  </a:cubicBezTo>
                  <a:lnTo>
                    <a:pt x="2739" y="1287"/>
                  </a:lnTo>
                  <a:cubicBezTo>
                    <a:pt x="2811" y="1072"/>
                    <a:pt x="2739" y="834"/>
                    <a:pt x="2620" y="620"/>
                  </a:cubicBezTo>
                  <a:cubicBezTo>
                    <a:pt x="2590" y="569"/>
                    <a:pt x="2533" y="540"/>
                    <a:pt x="2476" y="540"/>
                  </a:cubicBezTo>
                  <a:cubicBezTo>
                    <a:pt x="2400" y="540"/>
                    <a:pt x="2324" y="592"/>
                    <a:pt x="2311" y="715"/>
                  </a:cubicBezTo>
                  <a:lnTo>
                    <a:pt x="2311" y="739"/>
                  </a:lnTo>
                  <a:cubicBezTo>
                    <a:pt x="2430" y="929"/>
                    <a:pt x="2477" y="1096"/>
                    <a:pt x="2477" y="1310"/>
                  </a:cubicBezTo>
                  <a:lnTo>
                    <a:pt x="2477" y="1953"/>
                  </a:lnTo>
                  <a:cubicBezTo>
                    <a:pt x="2477" y="2001"/>
                    <a:pt x="2430" y="2025"/>
                    <a:pt x="2382" y="2025"/>
                  </a:cubicBezTo>
                  <a:cubicBezTo>
                    <a:pt x="2358" y="2025"/>
                    <a:pt x="2358" y="2001"/>
                    <a:pt x="2358" y="1953"/>
                  </a:cubicBezTo>
                  <a:lnTo>
                    <a:pt x="2358" y="1930"/>
                  </a:lnTo>
                  <a:lnTo>
                    <a:pt x="2358" y="1287"/>
                  </a:lnTo>
                  <a:cubicBezTo>
                    <a:pt x="2358" y="1191"/>
                    <a:pt x="2311" y="1120"/>
                    <a:pt x="2215" y="1096"/>
                  </a:cubicBezTo>
                  <a:cubicBezTo>
                    <a:pt x="2203" y="1094"/>
                    <a:pt x="2191" y="1092"/>
                    <a:pt x="2179" y="1092"/>
                  </a:cubicBezTo>
                  <a:cubicBezTo>
                    <a:pt x="2077" y="1092"/>
                    <a:pt x="2001" y="1180"/>
                    <a:pt x="2001" y="1287"/>
                  </a:cubicBezTo>
                  <a:lnTo>
                    <a:pt x="2001" y="2025"/>
                  </a:lnTo>
                  <a:lnTo>
                    <a:pt x="2001" y="2049"/>
                  </a:lnTo>
                  <a:cubicBezTo>
                    <a:pt x="2025" y="2239"/>
                    <a:pt x="2144" y="2382"/>
                    <a:pt x="2334" y="2406"/>
                  </a:cubicBezTo>
                  <a:lnTo>
                    <a:pt x="2334" y="2501"/>
                  </a:lnTo>
                  <a:lnTo>
                    <a:pt x="572" y="2501"/>
                  </a:lnTo>
                  <a:lnTo>
                    <a:pt x="572" y="2406"/>
                  </a:lnTo>
                  <a:cubicBezTo>
                    <a:pt x="763" y="2382"/>
                    <a:pt x="906" y="2239"/>
                    <a:pt x="906" y="2025"/>
                  </a:cubicBezTo>
                  <a:lnTo>
                    <a:pt x="906" y="2001"/>
                  </a:lnTo>
                  <a:lnTo>
                    <a:pt x="906" y="1287"/>
                  </a:lnTo>
                  <a:cubicBezTo>
                    <a:pt x="906" y="1191"/>
                    <a:pt x="834" y="1120"/>
                    <a:pt x="763" y="1096"/>
                  </a:cubicBezTo>
                  <a:cubicBezTo>
                    <a:pt x="750" y="1094"/>
                    <a:pt x="738" y="1092"/>
                    <a:pt x="726" y="1092"/>
                  </a:cubicBezTo>
                  <a:cubicBezTo>
                    <a:pt x="625" y="1092"/>
                    <a:pt x="548" y="1180"/>
                    <a:pt x="548" y="1287"/>
                  </a:cubicBezTo>
                  <a:lnTo>
                    <a:pt x="548" y="2025"/>
                  </a:lnTo>
                  <a:cubicBezTo>
                    <a:pt x="548" y="2025"/>
                    <a:pt x="525" y="2073"/>
                    <a:pt x="477" y="2073"/>
                  </a:cubicBezTo>
                  <a:cubicBezTo>
                    <a:pt x="453" y="2073"/>
                    <a:pt x="429" y="2049"/>
                    <a:pt x="429" y="2025"/>
                  </a:cubicBezTo>
                  <a:lnTo>
                    <a:pt x="429" y="1334"/>
                  </a:lnTo>
                  <a:cubicBezTo>
                    <a:pt x="429" y="763"/>
                    <a:pt x="858" y="334"/>
                    <a:pt x="1429" y="334"/>
                  </a:cubicBezTo>
                  <a:cubicBezTo>
                    <a:pt x="1549" y="334"/>
                    <a:pt x="1668" y="358"/>
                    <a:pt x="1763" y="382"/>
                  </a:cubicBezTo>
                  <a:cubicBezTo>
                    <a:pt x="1779" y="386"/>
                    <a:pt x="1796" y="388"/>
                    <a:pt x="1812" y="388"/>
                  </a:cubicBezTo>
                  <a:cubicBezTo>
                    <a:pt x="1889" y="388"/>
                    <a:pt x="1957" y="342"/>
                    <a:pt x="1977" y="263"/>
                  </a:cubicBezTo>
                  <a:cubicBezTo>
                    <a:pt x="2001" y="167"/>
                    <a:pt x="1953" y="96"/>
                    <a:pt x="1858" y="48"/>
                  </a:cubicBezTo>
                  <a:cubicBezTo>
                    <a:pt x="1715" y="1"/>
                    <a:pt x="1406" y="1"/>
                    <a:pt x="1406"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14" name="Google Shape;14114;p27"/>
            <p:cNvSpPr/>
            <p:nvPr/>
          </p:nvSpPr>
          <p:spPr>
            <a:xfrm>
              <a:off x="6825738" y="3468508"/>
              <a:ext cx="33950" cy="34550"/>
            </a:xfrm>
            <a:custGeom>
              <a:avLst/>
              <a:gdLst/>
              <a:ahLst/>
              <a:cxnLst/>
              <a:rect l="l" t="t" r="r" b="b"/>
              <a:pathLst>
                <a:path w="1358" h="1382" extrusionOk="0">
                  <a:moveTo>
                    <a:pt x="691" y="334"/>
                  </a:moveTo>
                  <a:cubicBezTo>
                    <a:pt x="858" y="334"/>
                    <a:pt x="1048" y="477"/>
                    <a:pt x="1048" y="691"/>
                  </a:cubicBezTo>
                  <a:cubicBezTo>
                    <a:pt x="1048" y="881"/>
                    <a:pt x="882" y="1048"/>
                    <a:pt x="691" y="1048"/>
                  </a:cubicBezTo>
                  <a:cubicBezTo>
                    <a:pt x="501" y="1048"/>
                    <a:pt x="334" y="905"/>
                    <a:pt x="334" y="691"/>
                  </a:cubicBezTo>
                  <a:cubicBezTo>
                    <a:pt x="334" y="524"/>
                    <a:pt x="477" y="334"/>
                    <a:pt x="691" y="334"/>
                  </a:cubicBezTo>
                  <a:close/>
                  <a:moveTo>
                    <a:pt x="691" y="0"/>
                  </a:moveTo>
                  <a:cubicBezTo>
                    <a:pt x="286" y="0"/>
                    <a:pt x="0" y="310"/>
                    <a:pt x="0" y="691"/>
                  </a:cubicBezTo>
                  <a:cubicBezTo>
                    <a:pt x="0" y="1072"/>
                    <a:pt x="286" y="1382"/>
                    <a:pt x="691" y="1382"/>
                  </a:cubicBezTo>
                  <a:cubicBezTo>
                    <a:pt x="1072" y="1382"/>
                    <a:pt x="1358" y="1072"/>
                    <a:pt x="1358" y="691"/>
                  </a:cubicBezTo>
                  <a:cubicBezTo>
                    <a:pt x="1358" y="310"/>
                    <a:pt x="1072" y="0"/>
                    <a:pt x="691"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15" name="Google Shape;14115;p27"/>
            <p:cNvSpPr/>
            <p:nvPr/>
          </p:nvSpPr>
          <p:spPr>
            <a:xfrm>
              <a:off x="6825738" y="3313708"/>
              <a:ext cx="33950" cy="34550"/>
            </a:xfrm>
            <a:custGeom>
              <a:avLst/>
              <a:gdLst/>
              <a:ahLst/>
              <a:cxnLst/>
              <a:rect l="l" t="t" r="r" b="b"/>
              <a:pathLst>
                <a:path w="1358" h="1382" extrusionOk="0">
                  <a:moveTo>
                    <a:pt x="691" y="334"/>
                  </a:moveTo>
                  <a:cubicBezTo>
                    <a:pt x="858" y="334"/>
                    <a:pt x="1048" y="477"/>
                    <a:pt x="1048" y="691"/>
                  </a:cubicBezTo>
                  <a:cubicBezTo>
                    <a:pt x="1048" y="906"/>
                    <a:pt x="858" y="1048"/>
                    <a:pt x="691" y="1048"/>
                  </a:cubicBezTo>
                  <a:cubicBezTo>
                    <a:pt x="477" y="1048"/>
                    <a:pt x="334" y="906"/>
                    <a:pt x="334" y="691"/>
                  </a:cubicBezTo>
                  <a:cubicBezTo>
                    <a:pt x="334" y="477"/>
                    <a:pt x="501" y="334"/>
                    <a:pt x="691" y="334"/>
                  </a:cubicBezTo>
                  <a:close/>
                  <a:moveTo>
                    <a:pt x="691" y="1"/>
                  </a:moveTo>
                  <a:cubicBezTo>
                    <a:pt x="286" y="1"/>
                    <a:pt x="0" y="310"/>
                    <a:pt x="0" y="691"/>
                  </a:cubicBezTo>
                  <a:cubicBezTo>
                    <a:pt x="0" y="1072"/>
                    <a:pt x="286" y="1382"/>
                    <a:pt x="691" y="1382"/>
                  </a:cubicBezTo>
                  <a:cubicBezTo>
                    <a:pt x="1048" y="1382"/>
                    <a:pt x="1358" y="1072"/>
                    <a:pt x="1358" y="691"/>
                  </a:cubicBezTo>
                  <a:cubicBezTo>
                    <a:pt x="1358" y="310"/>
                    <a:pt x="1072" y="1"/>
                    <a:pt x="691"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16" name="Google Shape;14116;p27"/>
            <p:cNvSpPr/>
            <p:nvPr/>
          </p:nvSpPr>
          <p:spPr>
            <a:xfrm>
              <a:off x="6807288" y="3354783"/>
              <a:ext cx="69075" cy="103625"/>
            </a:xfrm>
            <a:custGeom>
              <a:avLst/>
              <a:gdLst/>
              <a:ahLst/>
              <a:cxnLst/>
              <a:rect l="l" t="t" r="r" b="b"/>
              <a:pathLst>
                <a:path w="2763" h="4145" extrusionOk="0">
                  <a:moveTo>
                    <a:pt x="1334" y="1"/>
                  </a:moveTo>
                  <a:cubicBezTo>
                    <a:pt x="953" y="1"/>
                    <a:pt x="619" y="120"/>
                    <a:pt x="357" y="429"/>
                  </a:cubicBezTo>
                  <a:cubicBezTo>
                    <a:pt x="167" y="620"/>
                    <a:pt x="72" y="906"/>
                    <a:pt x="24" y="1168"/>
                  </a:cubicBezTo>
                  <a:cubicBezTo>
                    <a:pt x="0" y="1382"/>
                    <a:pt x="0" y="1573"/>
                    <a:pt x="0" y="1787"/>
                  </a:cubicBezTo>
                  <a:lnTo>
                    <a:pt x="0" y="2001"/>
                  </a:lnTo>
                  <a:lnTo>
                    <a:pt x="0" y="2477"/>
                  </a:lnTo>
                  <a:cubicBezTo>
                    <a:pt x="0" y="2501"/>
                    <a:pt x="24" y="2573"/>
                    <a:pt x="48" y="2573"/>
                  </a:cubicBezTo>
                  <a:cubicBezTo>
                    <a:pt x="191" y="2692"/>
                    <a:pt x="357" y="2716"/>
                    <a:pt x="477" y="2716"/>
                  </a:cubicBezTo>
                  <a:lnTo>
                    <a:pt x="477" y="3597"/>
                  </a:lnTo>
                  <a:cubicBezTo>
                    <a:pt x="477" y="3906"/>
                    <a:pt x="667" y="4144"/>
                    <a:pt x="977" y="4144"/>
                  </a:cubicBezTo>
                  <a:cubicBezTo>
                    <a:pt x="1120" y="4144"/>
                    <a:pt x="1239" y="4073"/>
                    <a:pt x="1358" y="4002"/>
                  </a:cubicBezTo>
                  <a:cubicBezTo>
                    <a:pt x="1453" y="4073"/>
                    <a:pt x="1596" y="4144"/>
                    <a:pt x="1739" y="4144"/>
                  </a:cubicBezTo>
                  <a:cubicBezTo>
                    <a:pt x="2048" y="4144"/>
                    <a:pt x="2263" y="3883"/>
                    <a:pt x="2263" y="3597"/>
                  </a:cubicBezTo>
                  <a:lnTo>
                    <a:pt x="2263" y="2716"/>
                  </a:lnTo>
                  <a:lnTo>
                    <a:pt x="2406" y="2716"/>
                  </a:lnTo>
                  <a:cubicBezTo>
                    <a:pt x="2572" y="2692"/>
                    <a:pt x="2739" y="2477"/>
                    <a:pt x="2739" y="2287"/>
                  </a:cubicBezTo>
                  <a:lnTo>
                    <a:pt x="2739" y="1644"/>
                  </a:lnTo>
                  <a:lnTo>
                    <a:pt x="2763" y="1311"/>
                  </a:lnTo>
                  <a:cubicBezTo>
                    <a:pt x="2763" y="1096"/>
                    <a:pt x="2739" y="953"/>
                    <a:pt x="2667" y="810"/>
                  </a:cubicBezTo>
                  <a:lnTo>
                    <a:pt x="2572" y="620"/>
                  </a:lnTo>
                  <a:cubicBezTo>
                    <a:pt x="2542" y="569"/>
                    <a:pt x="2485" y="540"/>
                    <a:pt x="2428" y="540"/>
                  </a:cubicBezTo>
                  <a:cubicBezTo>
                    <a:pt x="2352" y="540"/>
                    <a:pt x="2276" y="592"/>
                    <a:pt x="2263" y="715"/>
                  </a:cubicBezTo>
                  <a:lnTo>
                    <a:pt x="2263" y="739"/>
                  </a:lnTo>
                  <a:cubicBezTo>
                    <a:pt x="2310" y="834"/>
                    <a:pt x="2334" y="906"/>
                    <a:pt x="2382" y="977"/>
                  </a:cubicBezTo>
                  <a:cubicBezTo>
                    <a:pt x="2429" y="1144"/>
                    <a:pt x="2429" y="1263"/>
                    <a:pt x="2429" y="1406"/>
                  </a:cubicBezTo>
                  <a:lnTo>
                    <a:pt x="2429" y="1882"/>
                  </a:lnTo>
                  <a:lnTo>
                    <a:pt x="2429" y="2263"/>
                  </a:lnTo>
                  <a:cubicBezTo>
                    <a:pt x="2429" y="2287"/>
                    <a:pt x="2406" y="2335"/>
                    <a:pt x="2334" y="2335"/>
                  </a:cubicBezTo>
                  <a:cubicBezTo>
                    <a:pt x="2310" y="2335"/>
                    <a:pt x="2310" y="2287"/>
                    <a:pt x="2310" y="2263"/>
                  </a:cubicBezTo>
                  <a:lnTo>
                    <a:pt x="2310" y="2239"/>
                  </a:lnTo>
                  <a:lnTo>
                    <a:pt x="2310" y="1215"/>
                  </a:lnTo>
                  <a:cubicBezTo>
                    <a:pt x="2310" y="1144"/>
                    <a:pt x="2263" y="1072"/>
                    <a:pt x="2167" y="1049"/>
                  </a:cubicBezTo>
                  <a:cubicBezTo>
                    <a:pt x="2152" y="1046"/>
                    <a:pt x="2137" y="1044"/>
                    <a:pt x="2123" y="1044"/>
                  </a:cubicBezTo>
                  <a:cubicBezTo>
                    <a:pt x="2025" y="1044"/>
                    <a:pt x="1953" y="1112"/>
                    <a:pt x="1953" y="1215"/>
                  </a:cubicBezTo>
                  <a:lnTo>
                    <a:pt x="1953" y="3549"/>
                  </a:lnTo>
                  <a:cubicBezTo>
                    <a:pt x="1953" y="3647"/>
                    <a:pt x="1873" y="3728"/>
                    <a:pt x="1779" y="3728"/>
                  </a:cubicBezTo>
                  <a:cubicBezTo>
                    <a:pt x="1758" y="3728"/>
                    <a:pt x="1736" y="3724"/>
                    <a:pt x="1715" y="3716"/>
                  </a:cubicBezTo>
                  <a:cubicBezTo>
                    <a:pt x="1620" y="3692"/>
                    <a:pt x="1596" y="3644"/>
                    <a:pt x="1596" y="3549"/>
                  </a:cubicBezTo>
                  <a:lnTo>
                    <a:pt x="1596" y="3525"/>
                  </a:lnTo>
                  <a:lnTo>
                    <a:pt x="1596" y="2025"/>
                  </a:lnTo>
                  <a:cubicBezTo>
                    <a:pt x="1596" y="1930"/>
                    <a:pt x="1548" y="1882"/>
                    <a:pt x="1453" y="1858"/>
                  </a:cubicBezTo>
                  <a:cubicBezTo>
                    <a:pt x="1431" y="1850"/>
                    <a:pt x="1411" y="1846"/>
                    <a:pt x="1391" y="1846"/>
                  </a:cubicBezTo>
                  <a:cubicBezTo>
                    <a:pt x="1303" y="1846"/>
                    <a:pt x="1239" y="1927"/>
                    <a:pt x="1239" y="2025"/>
                  </a:cubicBezTo>
                  <a:lnTo>
                    <a:pt x="1239" y="3525"/>
                  </a:lnTo>
                  <a:lnTo>
                    <a:pt x="1239" y="3549"/>
                  </a:lnTo>
                  <a:cubicBezTo>
                    <a:pt x="1239" y="3644"/>
                    <a:pt x="1191" y="3692"/>
                    <a:pt x="1120" y="3716"/>
                  </a:cubicBezTo>
                  <a:cubicBezTo>
                    <a:pt x="1098" y="3724"/>
                    <a:pt x="1077" y="3728"/>
                    <a:pt x="1056" y="3728"/>
                  </a:cubicBezTo>
                  <a:cubicBezTo>
                    <a:pt x="961" y="3728"/>
                    <a:pt x="881" y="3647"/>
                    <a:pt x="881" y="3549"/>
                  </a:cubicBezTo>
                  <a:lnTo>
                    <a:pt x="881" y="1215"/>
                  </a:lnTo>
                  <a:cubicBezTo>
                    <a:pt x="881" y="1144"/>
                    <a:pt x="834" y="1072"/>
                    <a:pt x="738" y="1049"/>
                  </a:cubicBezTo>
                  <a:cubicBezTo>
                    <a:pt x="723" y="1046"/>
                    <a:pt x="708" y="1044"/>
                    <a:pt x="694" y="1044"/>
                  </a:cubicBezTo>
                  <a:cubicBezTo>
                    <a:pt x="596" y="1044"/>
                    <a:pt x="524" y="1112"/>
                    <a:pt x="524" y="1215"/>
                  </a:cubicBezTo>
                  <a:lnTo>
                    <a:pt x="524" y="2263"/>
                  </a:lnTo>
                  <a:cubicBezTo>
                    <a:pt x="524" y="2287"/>
                    <a:pt x="500" y="2335"/>
                    <a:pt x="477" y="2335"/>
                  </a:cubicBezTo>
                  <a:cubicBezTo>
                    <a:pt x="429" y="2335"/>
                    <a:pt x="405" y="2287"/>
                    <a:pt x="405" y="2263"/>
                  </a:cubicBezTo>
                  <a:lnTo>
                    <a:pt x="405" y="1906"/>
                  </a:lnTo>
                  <a:lnTo>
                    <a:pt x="405" y="1430"/>
                  </a:lnTo>
                  <a:cubicBezTo>
                    <a:pt x="405" y="1311"/>
                    <a:pt x="405" y="1168"/>
                    <a:pt x="429" y="1049"/>
                  </a:cubicBezTo>
                  <a:cubicBezTo>
                    <a:pt x="477" y="930"/>
                    <a:pt x="524" y="834"/>
                    <a:pt x="596" y="739"/>
                  </a:cubicBezTo>
                  <a:cubicBezTo>
                    <a:pt x="715" y="572"/>
                    <a:pt x="905" y="429"/>
                    <a:pt x="1120" y="358"/>
                  </a:cubicBezTo>
                  <a:cubicBezTo>
                    <a:pt x="1215" y="334"/>
                    <a:pt x="1334" y="334"/>
                    <a:pt x="1429" y="334"/>
                  </a:cubicBezTo>
                  <a:cubicBezTo>
                    <a:pt x="1548" y="334"/>
                    <a:pt x="1667" y="358"/>
                    <a:pt x="1739" y="382"/>
                  </a:cubicBezTo>
                  <a:cubicBezTo>
                    <a:pt x="1760" y="392"/>
                    <a:pt x="1780" y="397"/>
                    <a:pt x="1801" y="397"/>
                  </a:cubicBezTo>
                  <a:cubicBezTo>
                    <a:pt x="1872" y="397"/>
                    <a:pt x="1934" y="337"/>
                    <a:pt x="1953" y="263"/>
                  </a:cubicBezTo>
                  <a:cubicBezTo>
                    <a:pt x="1977" y="191"/>
                    <a:pt x="1929" y="96"/>
                    <a:pt x="1834" y="72"/>
                  </a:cubicBezTo>
                  <a:cubicBezTo>
                    <a:pt x="1691" y="1"/>
                    <a:pt x="1381" y="1"/>
                    <a:pt x="1381"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17" name="Google Shape;14117;p27"/>
            <p:cNvSpPr/>
            <p:nvPr/>
          </p:nvSpPr>
          <p:spPr>
            <a:xfrm>
              <a:off x="6880513" y="3508983"/>
              <a:ext cx="70275" cy="101825"/>
            </a:xfrm>
            <a:custGeom>
              <a:avLst/>
              <a:gdLst/>
              <a:ahLst/>
              <a:cxnLst/>
              <a:rect l="l" t="t" r="r" b="b"/>
              <a:pathLst>
                <a:path w="2811" h="4073" extrusionOk="0">
                  <a:moveTo>
                    <a:pt x="1286" y="2835"/>
                  </a:moveTo>
                  <a:lnTo>
                    <a:pt x="1286" y="3501"/>
                  </a:lnTo>
                  <a:lnTo>
                    <a:pt x="1286" y="3597"/>
                  </a:lnTo>
                  <a:cubicBezTo>
                    <a:pt x="1263" y="3692"/>
                    <a:pt x="1167" y="3716"/>
                    <a:pt x="1120" y="3716"/>
                  </a:cubicBezTo>
                  <a:cubicBezTo>
                    <a:pt x="1024" y="3716"/>
                    <a:pt x="929" y="3620"/>
                    <a:pt x="929" y="3549"/>
                  </a:cubicBezTo>
                  <a:lnTo>
                    <a:pt x="929" y="2835"/>
                  </a:lnTo>
                  <a:close/>
                  <a:moveTo>
                    <a:pt x="2001" y="2835"/>
                  </a:moveTo>
                  <a:lnTo>
                    <a:pt x="2001" y="3549"/>
                  </a:lnTo>
                  <a:cubicBezTo>
                    <a:pt x="2001" y="3620"/>
                    <a:pt x="1906" y="3716"/>
                    <a:pt x="1834" y="3716"/>
                  </a:cubicBezTo>
                  <a:cubicBezTo>
                    <a:pt x="1739" y="3716"/>
                    <a:pt x="1667" y="3692"/>
                    <a:pt x="1644" y="3597"/>
                  </a:cubicBezTo>
                  <a:lnTo>
                    <a:pt x="1644" y="3549"/>
                  </a:lnTo>
                  <a:lnTo>
                    <a:pt x="1644" y="3501"/>
                  </a:lnTo>
                  <a:lnTo>
                    <a:pt x="1644" y="2835"/>
                  </a:lnTo>
                  <a:close/>
                  <a:moveTo>
                    <a:pt x="1358" y="1"/>
                  </a:moveTo>
                  <a:cubicBezTo>
                    <a:pt x="953" y="1"/>
                    <a:pt x="643" y="120"/>
                    <a:pt x="358" y="406"/>
                  </a:cubicBezTo>
                  <a:cubicBezTo>
                    <a:pt x="0" y="810"/>
                    <a:pt x="0" y="1310"/>
                    <a:pt x="0" y="1787"/>
                  </a:cubicBezTo>
                  <a:lnTo>
                    <a:pt x="0" y="2025"/>
                  </a:lnTo>
                  <a:lnTo>
                    <a:pt x="0" y="2049"/>
                  </a:lnTo>
                  <a:cubicBezTo>
                    <a:pt x="0" y="2120"/>
                    <a:pt x="48" y="2168"/>
                    <a:pt x="72" y="2239"/>
                  </a:cubicBezTo>
                  <a:cubicBezTo>
                    <a:pt x="72" y="2263"/>
                    <a:pt x="96" y="2263"/>
                    <a:pt x="96" y="2287"/>
                  </a:cubicBezTo>
                  <a:lnTo>
                    <a:pt x="119" y="2311"/>
                  </a:lnTo>
                  <a:lnTo>
                    <a:pt x="96" y="2501"/>
                  </a:lnTo>
                  <a:lnTo>
                    <a:pt x="96" y="2525"/>
                  </a:lnTo>
                  <a:cubicBezTo>
                    <a:pt x="119" y="2716"/>
                    <a:pt x="239" y="2835"/>
                    <a:pt x="429" y="2835"/>
                  </a:cubicBezTo>
                  <a:lnTo>
                    <a:pt x="477" y="2835"/>
                  </a:lnTo>
                  <a:lnTo>
                    <a:pt x="477" y="3549"/>
                  </a:lnTo>
                  <a:cubicBezTo>
                    <a:pt x="477" y="3835"/>
                    <a:pt x="691" y="4073"/>
                    <a:pt x="1001" y="4073"/>
                  </a:cubicBezTo>
                  <a:cubicBezTo>
                    <a:pt x="1144" y="4073"/>
                    <a:pt x="1263" y="4049"/>
                    <a:pt x="1382" y="3930"/>
                  </a:cubicBezTo>
                  <a:cubicBezTo>
                    <a:pt x="1477" y="4025"/>
                    <a:pt x="1596" y="4073"/>
                    <a:pt x="1739" y="4073"/>
                  </a:cubicBezTo>
                  <a:lnTo>
                    <a:pt x="1763" y="4073"/>
                  </a:lnTo>
                  <a:cubicBezTo>
                    <a:pt x="2025" y="4073"/>
                    <a:pt x="2263" y="3835"/>
                    <a:pt x="2263" y="3549"/>
                  </a:cubicBezTo>
                  <a:lnTo>
                    <a:pt x="2263" y="2835"/>
                  </a:lnTo>
                  <a:lnTo>
                    <a:pt x="2358" y="2835"/>
                  </a:lnTo>
                  <a:cubicBezTo>
                    <a:pt x="2549" y="2763"/>
                    <a:pt x="2620" y="2620"/>
                    <a:pt x="2620" y="2430"/>
                  </a:cubicBezTo>
                  <a:lnTo>
                    <a:pt x="2596" y="2287"/>
                  </a:lnTo>
                  <a:lnTo>
                    <a:pt x="2620" y="2263"/>
                  </a:lnTo>
                  <a:cubicBezTo>
                    <a:pt x="2715" y="2168"/>
                    <a:pt x="2739" y="2073"/>
                    <a:pt x="2739" y="1953"/>
                  </a:cubicBezTo>
                  <a:lnTo>
                    <a:pt x="2739" y="1287"/>
                  </a:lnTo>
                  <a:cubicBezTo>
                    <a:pt x="2811" y="1072"/>
                    <a:pt x="2739" y="834"/>
                    <a:pt x="2620" y="620"/>
                  </a:cubicBezTo>
                  <a:cubicBezTo>
                    <a:pt x="2590" y="569"/>
                    <a:pt x="2533" y="540"/>
                    <a:pt x="2476" y="540"/>
                  </a:cubicBezTo>
                  <a:cubicBezTo>
                    <a:pt x="2400" y="540"/>
                    <a:pt x="2324" y="592"/>
                    <a:pt x="2310" y="715"/>
                  </a:cubicBezTo>
                  <a:lnTo>
                    <a:pt x="2310" y="739"/>
                  </a:lnTo>
                  <a:cubicBezTo>
                    <a:pt x="2430" y="929"/>
                    <a:pt x="2477" y="1096"/>
                    <a:pt x="2477" y="1310"/>
                  </a:cubicBezTo>
                  <a:lnTo>
                    <a:pt x="2477" y="1953"/>
                  </a:lnTo>
                  <a:cubicBezTo>
                    <a:pt x="2477" y="2001"/>
                    <a:pt x="2430" y="2025"/>
                    <a:pt x="2382" y="2025"/>
                  </a:cubicBezTo>
                  <a:cubicBezTo>
                    <a:pt x="2358" y="2025"/>
                    <a:pt x="2358" y="2001"/>
                    <a:pt x="2358" y="1953"/>
                  </a:cubicBezTo>
                  <a:lnTo>
                    <a:pt x="2358" y="1930"/>
                  </a:lnTo>
                  <a:lnTo>
                    <a:pt x="2358" y="1287"/>
                  </a:lnTo>
                  <a:cubicBezTo>
                    <a:pt x="2358" y="1191"/>
                    <a:pt x="2310" y="1120"/>
                    <a:pt x="2215" y="1096"/>
                  </a:cubicBezTo>
                  <a:cubicBezTo>
                    <a:pt x="2203" y="1094"/>
                    <a:pt x="2191" y="1092"/>
                    <a:pt x="2179" y="1092"/>
                  </a:cubicBezTo>
                  <a:cubicBezTo>
                    <a:pt x="2077" y="1092"/>
                    <a:pt x="2001" y="1180"/>
                    <a:pt x="2001" y="1287"/>
                  </a:cubicBezTo>
                  <a:lnTo>
                    <a:pt x="2001" y="2025"/>
                  </a:lnTo>
                  <a:lnTo>
                    <a:pt x="2001" y="2049"/>
                  </a:lnTo>
                  <a:cubicBezTo>
                    <a:pt x="2025" y="2239"/>
                    <a:pt x="2144" y="2382"/>
                    <a:pt x="2334" y="2406"/>
                  </a:cubicBezTo>
                  <a:lnTo>
                    <a:pt x="2334" y="2501"/>
                  </a:lnTo>
                  <a:lnTo>
                    <a:pt x="572" y="2501"/>
                  </a:lnTo>
                  <a:lnTo>
                    <a:pt x="572" y="2406"/>
                  </a:lnTo>
                  <a:cubicBezTo>
                    <a:pt x="762" y="2382"/>
                    <a:pt x="905" y="2239"/>
                    <a:pt x="905" y="2025"/>
                  </a:cubicBezTo>
                  <a:lnTo>
                    <a:pt x="905" y="2001"/>
                  </a:lnTo>
                  <a:lnTo>
                    <a:pt x="905" y="1287"/>
                  </a:lnTo>
                  <a:cubicBezTo>
                    <a:pt x="905" y="1191"/>
                    <a:pt x="834" y="1120"/>
                    <a:pt x="762" y="1096"/>
                  </a:cubicBezTo>
                  <a:cubicBezTo>
                    <a:pt x="750" y="1094"/>
                    <a:pt x="738" y="1092"/>
                    <a:pt x="726" y="1092"/>
                  </a:cubicBezTo>
                  <a:cubicBezTo>
                    <a:pt x="625" y="1092"/>
                    <a:pt x="548" y="1180"/>
                    <a:pt x="548" y="1287"/>
                  </a:cubicBezTo>
                  <a:lnTo>
                    <a:pt x="548" y="2025"/>
                  </a:lnTo>
                  <a:cubicBezTo>
                    <a:pt x="548" y="2025"/>
                    <a:pt x="524" y="2073"/>
                    <a:pt x="477" y="2073"/>
                  </a:cubicBezTo>
                  <a:cubicBezTo>
                    <a:pt x="453" y="2073"/>
                    <a:pt x="429" y="2049"/>
                    <a:pt x="429" y="2025"/>
                  </a:cubicBezTo>
                  <a:lnTo>
                    <a:pt x="429" y="1334"/>
                  </a:lnTo>
                  <a:cubicBezTo>
                    <a:pt x="429" y="763"/>
                    <a:pt x="858" y="334"/>
                    <a:pt x="1429" y="334"/>
                  </a:cubicBezTo>
                  <a:cubicBezTo>
                    <a:pt x="1548" y="334"/>
                    <a:pt x="1667" y="358"/>
                    <a:pt x="1763" y="382"/>
                  </a:cubicBezTo>
                  <a:cubicBezTo>
                    <a:pt x="1779" y="386"/>
                    <a:pt x="1795" y="388"/>
                    <a:pt x="1811" y="388"/>
                  </a:cubicBezTo>
                  <a:cubicBezTo>
                    <a:pt x="1889" y="388"/>
                    <a:pt x="1957" y="342"/>
                    <a:pt x="1977" y="263"/>
                  </a:cubicBezTo>
                  <a:cubicBezTo>
                    <a:pt x="2001" y="167"/>
                    <a:pt x="1953" y="96"/>
                    <a:pt x="1858" y="48"/>
                  </a:cubicBezTo>
                  <a:cubicBezTo>
                    <a:pt x="1715" y="1"/>
                    <a:pt x="1405" y="1"/>
                    <a:pt x="1405"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18" name="Google Shape;14118;p27"/>
            <p:cNvSpPr/>
            <p:nvPr/>
          </p:nvSpPr>
          <p:spPr>
            <a:xfrm>
              <a:off x="6900163" y="3468508"/>
              <a:ext cx="33950" cy="34550"/>
            </a:xfrm>
            <a:custGeom>
              <a:avLst/>
              <a:gdLst/>
              <a:ahLst/>
              <a:cxnLst/>
              <a:rect l="l" t="t" r="r" b="b"/>
              <a:pathLst>
                <a:path w="1358" h="1382" extrusionOk="0">
                  <a:moveTo>
                    <a:pt x="691" y="334"/>
                  </a:moveTo>
                  <a:cubicBezTo>
                    <a:pt x="858" y="334"/>
                    <a:pt x="1048" y="477"/>
                    <a:pt x="1048" y="691"/>
                  </a:cubicBezTo>
                  <a:cubicBezTo>
                    <a:pt x="1048" y="881"/>
                    <a:pt x="881" y="1048"/>
                    <a:pt x="691" y="1048"/>
                  </a:cubicBezTo>
                  <a:cubicBezTo>
                    <a:pt x="500" y="1048"/>
                    <a:pt x="334" y="905"/>
                    <a:pt x="334" y="691"/>
                  </a:cubicBezTo>
                  <a:cubicBezTo>
                    <a:pt x="334" y="524"/>
                    <a:pt x="477" y="334"/>
                    <a:pt x="691" y="334"/>
                  </a:cubicBezTo>
                  <a:close/>
                  <a:moveTo>
                    <a:pt x="691" y="0"/>
                  </a:moveTo>
                  <a:cubicBezTo>
                    <a:pt x="286" y="0"/>
                    <a:pt x="0" y="310"/>
                    <a:pt x="0" y="691"/>
                  </a:cubicBezTo>
                  <a:cubicBezTo>
                    <a:pt x="0" y="1072"/>
                    <a:pt x="286" y="1382"/>
                    <a:pt x="691" y="1382"/>
                  </a:cubicBezTo>
                  <a:cubicBezTo>
                    <a:pt x="1072" y="1382"/>
                    <a:pt x="1358" y="1072"/>
                    <a:pt x="1358" y="691"/>
                  </a:cubicBezTo>
                  <a:cubicBezTo>
                    <a:pt x="1358" y="310"/>
                    <a:pt x="1072" y="0"/>
                    <a:pt x="691"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19" name="Google Shape;14119;p27"/>
            <p:cNvSpPr/>
            <p:nvPr/>
          </p:nvSpPr>
          <p:spPr>
            <a:xfrm>
              <a:off x="6900163" y="3313708"/>
              <a:ext cx="33950" cy="34550"/>
            </a:xfrm>
            <a:custGeom>
              <a:avLst/>
              <a:gdLst/>
              <a:ahLst/>
              <a:cxnLst/>
              <a:rect l="l" t="t" r="r" b="b"/>
              <a:pathLst>
                <a:path w="1358" h="1382" extrusionOk="0">
                  <a:moveTo>
                    <a:pt x="691" y="334"/>
                  </a:moveTo>
                  <a:cubicBezTo>
                    <a:pt x="858" y="334"/>
                    <a:pt x="1048" y="477"/>
                    <a:pt x="1048" y="691"/>
                  </a:cubicBezTo>
                  <a:cubicBezTo>
                    <a:pt x="1048" y="906"/>
                    <a:pt x="858" y="1048"/>
                    <a:pt x="691" y="1048"/>
                  </a:cubicBezTo>
                  <a:cubicBezTo>
                    <a:pt x="477" y="1048"/>
                    <a:pt x="334" y="906"/>
                    <a:pt x="334" y="691"/>
                  </a:cubicBezTo>
                  <a:cubicBezTo>
                    <a:pt x="334" y="477"/>
                    <a:pt x="500" y="334"/>
                    <a:pt x="691" y="334"/>
                  </a:cubicBezTo>
                  <a:close/>
                  <a:moveTo>
                    <a:pt x="691" y="1"/>
                  </a:moveTo>
                  <a:cubicBezTo>
                    <a:pt x="286" y="1"/>
                    <a:pt x="0" y="310"/>
                    <a:pt x="0" y="691"/>
                  </a:cubicBezTo>
                  <a:cubicBezTo>
                    <a:pt x="0" y="1072"/>
                    <a:pt x="286" y="1382"/>
                    <a:pt x="691" y="1382"/>
                  </a:cubicBezTo>
                  <a:cubicBezTo>
                    <a:pt x="1072" y="1382"/>
                    <a:pt x="1358" y="1072"/>
                    <a:pt x="1358" y="691"/>
                  </a:cubicBezTo>
                  <a:cubicBezTo>
                    <a:pt x="1358" y="310"/>
                    <a:pt x="1072" y="1"/>
                    <a:pt x="691"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20" name="Google Shape;14120;p27"/>
            <p:cNvSpPr/>
            <p:nvPr/>
          </p:nvSpPr>
          <p:spPr>
            <a:xfrm>
              <a:off x="6881713" y="3354783"/>
              <a:ext cx="69075" cy="103625"/>
            </a:xfrm>
            <a:custGeom>
              <a:avLst/>
              <a:gdLst/>
              <a:ahLst/>
              <a:cxnLst/>
              <a:rect l="l" t="t" r="r" b="b"/>
              <a:pathLst>
                <a:path w="2763" h="4145" extrusionOk="0">
                  <a:moveTo>
                    <a:pt x="1334" y="1"/>
                  </a:moveTo>
                  <a:cubicBezTo>
                    <a:pt x="953" y="1"/>
                    <a:pt x="619" y="120"/>
                    <a:pt x="357" y="429"/>
                  </a:cubicBezTo>
                  <a:cubicBezTo>
                    <a:pt x="167" y="620"/>
                    <a:pt x="71" y="906"/>
                    <a:pt x="24" y="1168"/>
                  </a:cubicBezTo>
                  <a:cubicBezTo>
                    <a:pt x="0" y="1382"/>
                    <a:pt x="0" y="1573"/>
                    <a:pt x="0" y="1787"/>
                  </a:cubicBezTo>
                  <a:lnTo>
                    <a:pt x="0" y="2001"/>
                  </a:lnTo>
                  <a:lnTo>
                    <a:pt x="0" y="2477"/>
                  </a:lnTo>
                  <a:cubicBezTo>
                    <a:pt x="0" y="2501"/>
                    <a:pt x="24" y="2573"/>
                    <a:pt x="48" y="2573"/>
                  </a:cubicBezTo>
                  <a:cubicBezTo>
                    <a:pt x="191" y="2692"/>
                    <a:pt x="357" y="2716"/>
                    <a:pt x="476" y="2716"/>
                  </a:cubicBezTo>
                  <a:lnTo>
                    <a:pt x="476" y="3597"/>
                  </a:lnTo>
                  <a:cubicBezTo>
                    <a:pt x="476" y="3906"/>
                    <a:pt x="667" y="4144"/>
                    <a:pt x="976" y="4144"/>
                  </a:cubicBezTo>
                  <a:cubicBezTo>
                    <a:pt x="1119" y="4144"/>
                    <a:pt x="1238" y="4073"/>
                    <a:pt x="1357" y="4002"/>
                  </a:cubicBezTo>
                  <a:cubicBezTo>
                    <a:pt x="1453" y="4073"/>
                    <a:pt x="1596" y="4144"/>
                    <a:pt x="1739" y="4144"/>
                  </a:cubicBezTo>
                  <a:cubicBezTo>
                    <a:pt x="2048" y="4144"/>
                    <a:pt x="2262" y="3883"/>
                    <a:pt x="2262" y="3597"/>
                  </a:cubicBezTo>
                  <a:lnTo>
                    <a:pt x="2262" y="2716"/>
                  </a:lnTo>
                  <a:lnTo>
                    <a:pt x="2405" y="2716"/>
                  </a:lnTo>
                  <a:cubicBezTo>
                    <a:pt x="2572" y="2692"/>
                    <a:pt x="2739" y="2477"/>
                    <a:pt x="2739" y="2287"/>
                  </a:cubicBezTo>
                  <a:lnTo>
                    <a:pt x="2739" y="1644"/>
                  </a:lnTo>
                  <a:lnTo>
                    <a:pt x="2763" y="1311"/>
                  </a:lnTo>
                  <a:cubicBezTo>
                    <a:pt x="2763" y="1096"/>
                    <a:pt x="2739" y="953"/>
                    <a:pt x="2667" y="810"/>
                  </a:cubicBezTo>
                  <a:lnTo>
                    <a:pt x="2572" y="620"/>
                  </a:lnTo>
                  <a:cubicBezTo>
                    <a:pt x="2542" y="569"/>
                    <a:pt x="2485" y="540"/>
                    <a:pt x="2428" y="540"/>
                  </a:cubicBezTo>
                  <a:cubicBezTo>
                    <a:pt x="2352" y="540"/>
                    <a:pt x="2276" y="592"/>
                    <a:pt x="2262" y="715"/>
                  </a:cubicBezTo>
                  <a:lnTo>
                    <a:pt x="2262" y="739"/>
                  </a:lnTo>
                  <a:cubicBezTo>
                    <a:pt x="2310" y="834"/>
                    <a:pt x="2334" y="906"/>
                    <a:pt x="2382" y="977"/>
                  </a:cubicBezTo>
                  <a:cubicBezTo>
                    <a:pt x="2429" y="1144"/>
                    <a:pt x="2429" y="1263"/>
                    <a:pt x="2429" y="1406"/>
                  </a:cubicBezTo>
                  <a:lnTo>
                    <a:pt x="2429" y="1882"/>
                  </a:lnTo>
                  <a:lnTo>
                    <a:pt x="2429" y="2263"/>
                  </a:lnTo>
                  <a:cubicBezTo>
                    <a:pt x="2429" y="2287"/>
                    <a:pt x="2405" y="2335"/>
                    <a:pt x="2334" y="2335"/>
                  </a:cubicBezTo>
                  <a:cubicBezTo>
                    <a:pt x="2310" y="2335"/>
                    <a:pt x="2310" y="2287"/>
                    <a:pt x="2310" y="2263"/>
                  </a:cubicBezTo>
                  <a:lnTo>
                    <a:pt x="2310" y="2239"/>
                  </a:lnTo>
                  <a:lnTo>
                    <a:pt x="2310" y="1215"/>
                  </a:lnTo>
                  <a:cubicBezTo>
                    <a:pt x="2310" y="1144"/>
                    <a:pt x="2262" y="1072"/>
                    <a:pt x="2167" y="1049"/>
                  </a:cubicBezTo>
                  <a:cubicBezTo>
                    <a:pt x="2152" y="1046"/>
                    <a:pt x="2137" y="1044"/>
                    <a:pt x="2122" y="1044"/>
                  </a:cubicBezTo>
                  <a:cubicBezTo>
                    <a:pt x="2025" y="1044"/>
                    <a:pt x="1953" y="1112"/>
                    <a:pt x="1953" y="1215"/>
                  </a:cubicBezTo>
                  <a:lnTo>
                    <a:pt x="1953" y="3549"/>
                  </a:lnTo>
                  <a:cubicBezTo>
                    <a:pt x="1953" y="3647"/>
                    <a:pt x="1873" y="3728"/>
                    <a:pt x="1778" y="3728"/>
                  </a:cubicBezTo>
                  <a:cubicBezTo>
                    <a:pt x="1758" y="3728"/>
                    <a:pt x="1736" y="3724"/>
                    <a:pt x="1715" y="3716"/>
                  </a:cubicBezTo>
                  <a:cubicBezTo>
                    <a:pt x="1619" y="3692"/>
                    <a:pt x="1596" y="3644"/>
                    <a:pt x="1596" y="3549"/>
                  </a:cubicBezTo>
                  <a:lnTo>
                    <a:pt x="1596" y="3525"/>
                  </a:lnTo>
                  <a:lnTo>
                    <a:pt x="1596" y="2025"/>
                  </a:lnTo>
                  <a:cubicBezTo>
                    <a:pt x="1596" y="1930"/>
                    <a:pt x="1548" y="1882"/>
                    <a:pt x="1453" y="1858"/>
                  </a:cubicBezTo>
                  <a:cubicBezTo>
                    <a:pt x="1431" y="1850"/>
                    <a:pt x="1411" y="1846"/>
                    <a:pt x="1391" y="1846"/>
                  </a:cubicBezTo>
                  <a:cubicBezTo>
                    <a:pt x="1302" y="1846"/>
                    <a:pt x="1238" y="1927"/>
                    <a:pt x="1238" y="2025"/>
                  </a:cubicBezTo>
                  <a:lnTo>
                    <a:pt x="1238" y="3525"/>
                  </a:lnTo>
                  <a:lnTo>
                    <a:pt x="1238" y="3549"/>
                  </a:lnTo>
                  <a:cubicBezTo>
                    <a:pt x="1238" y="3644"/>
                    <a:pt x="1191" y="3692"/>
                    <a:pt x="1119" y="3716"/>
                  </a:cubicBezTo>
                  <a:cubicBezTo>
                    <a:pt x="1098" y="3724"/>
                    <a:pt x="1076" y="3728"/>
                    <a:pt x="1056" y="3728"/>
                  </a:cubicBezTo>
                  <a:cubicBezTo>
                    <a:pt x="961" y="3728"/>
                    <a:pt x="881" y="3647"/>
                    <a:pt x="881" y="3549"/>
                  </a:cubicBezTo>
                  <a:lnTo>
                    <a:pt x="881" y="1215"/>
                  </a:lnTo>
                  <a:cubicBezTo>
                    <a:pt x="881" y="1144"/>
                    <a:pt x="834" y="1072"/>
                    <a:pt x="738" y="1049"/>
                  </a:cubicBezTo>
                  <a:cubicBezTo>
                    <a:pt x="723" y="1046"/>
                    <a:pt x="708" y="1044"/>
                    <a:pt x="694" y="1044"/>
                  </a:cubicBezTo>
                  <a:cubicBezTo>
                    <a:pt x="596" y="1044"/>
                    <a:pt x="524" y="1112"/>
                    <a:pt x="524" y="1215"/>
                  </a:cubicBezTo>
                  <a:lnTo>
                    <a:pt x="524" y="2263"/>
                  </a:lnTo>
                  <a:cubicBezTo>
                    <a:pt x="524" y="2287"/>
                    <a:pt x="500" y="2335"/>
                    <a:pt x="476" y="2335"/>
                  </a:cubicBezTo>
                  <a:cubicBezTo>
                    <a:pt x="429" y="2335"/>
                    <a:pt x="405" y="2287"/>
                    <a:pt x="405" y="2263"/>
                  </a:cubicBezTo>
                  <a:lnTo>
                    <a:pt x="405" y="1906"/>
                  </a:lnTo>
                  <a:lnTo>
                    <a:pt x="405" y="1430"/>
                  </a:lnTo>
                  <a:cubicBezTo>
                    <a:pt x="405" y="1311"/>
                    <a:pt x="405" y="1168"/>
                    <a:pt x="429" y="1049"/>
                  </a:cubicBezTo>
                  <a:cubicBezTo>
                    <a:pt x="476" y="930"/>
                    <a:pt x="524" y="834"/>
                    <a:pt x="595" y="739"/>
                  </a:cubicBezTo>
                  <a:cubicBezTo>
                    <a:pt x="714" y="572"/>
                    <a:pt x="905" y="429"/>
                    <a:pt x="1119" y="358"/>
                  </a:cubicBezTo>
                  <a:cubicBezTo>
                    <a:pt x="1215" y="334"/>
                    <a:pt x="1334" y="334"/>
                    <a:pt x="1429" y="334"/>
                  </a:cubicBezTo>
                  <a:cubicBezTo>
                    <a:pt x="1548" y="334"/>
                    <a:pt x="1667" y="358"/>
                    <a:pt x="1739" y="382"/>
                  </a:cubicBezTo>
                  <a:cubicBezTo>
                    <a:pt x="1759" y="392"/>
                    <a:pt x="1780" y="397"/>
                    <a:pt x="1800" y="397"/>
                  </a:cubicBezTo>
                  <a:cubicBezTo>
                    <a:pt x="1872" y="397"/>
                    <a:pt x="1934" y="337"/>
                    <a:pt x="1953" y="263"/>
                  </a:cubicBezTo>
                  <a:cubicBezTo>
                    <a:pt x="1977" y="191"/>
                    <a:pt x="1929" y="96"/>
                    <a:pt x="1834" y="72"/>
                  </a:cubicBezTo>
                  <a:cubicBezTo>
                    <a:pt x="1691" y="1"/>
                    <a:pt x="1381" y="1"/>
                    <a:pt x="1381"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sp>
        <p:nvSpPr>
          <p:cNvPr id="14121" name="Google Shape;14121;p27"/>
          <p:cNvSpPr/>
          <p:nvPr/>
        </p:nvSpPr>
        <p:spPr>
          <a:xfrm>
            <a:off x="9501750" y="4765451"/>
            <a:ext cx="138645" cy="14271"/>
          </a:xfrm>
          <a:custGeom>
            <a:avLst/>
            <a:gdLst/>
            <a:ahLst/>
            <a:cxnLst/>
            <a:rect l="l" t="t" r="r" b="b"/>
            <a:pathLst>
              <a:path w="3478" h="358" extrusionOk="0">
                <a:moveTo>
                  <a:pt x="215" y="1"/>
                </a:moveTo>
                <a:cubicBezTo>
                  <a:pt x="143" y="1"/>
                  <a:pt x="72" y="72"/>
                  <a:pt x="48" y="167"/>
                </a:cubicBezTo>
                <a:cubicBezTo>
                  <a:pt x="0" y="286"/>
                  <a:pt x="95" y="358"/>
                  <a:pt x="215" y="358"/>
                </a:cubicBezTo>
                <a:lnTo>
                  <a:pt x="3263" y="358"/>
                </a:lnTo>
                <a:cubicBezTo>
                  <a:pt x="3358" y="358"/>
                  <a:pt x="3406" y="310"/>
                  <a:pt x="3429" y="215"/>
                </a:cubicBezTo>
                <a:cubicBezTo>
                  <a:pt x="3477" y="120"/>
                  <a:pt x="3382" y="1"/>
                  <a:pt x="3263"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22" name="Google Shape;14122;p27"/>
          <p:cNvSpPr/>
          <p:nvPr/>
        </p:nvSpPr>
        <p:spPr>
          <a:xfrm>
            <a:off x="9501750" y="4800570"/>
            <a:ext cx="138645" cy="14311"/>
          </a:xfrm>
          <a:custGeom>
            <a:avLst/>
            <a:gdLst/>
            <a:ahLst/>
            <a:cxnLst/>
            <a:rect l="l" t="t" r="r" b="b"/>
            <a:pathLst>
              <a:path w="3478" h="359" extrusionOk="0">
                <a:moveTo>
                  <a:pt x="215" y="1"/>
                </a:moveTo>
                <a:cubicBezTo>
                  <a:pt x="143" y="1"/>
                  <a:pt x="72" y="48"/>
                  <a:pt x="48" y="144"/>
                </a:cubicBezTo>
                <a:cubicBezTo>
                  <a:pt x="0" y="263"/>
                  <a:pt x="95" y="358"/>
                  <a:pt x="215" y="358"/>
                </a:cubicBezTo>
                <a:lnTo>
                  <a:pt x="3263" y="358"/>
                </a:lnTo>
                <a:cubicBezTo>
                  <a:pt x="3358" y="358"/>
                  <a:pt x="3406" y="287"/>
                  <a:pt x="3429" y="191"/>
                </a:cubicBezTo>
                <a:cubicBezTo>
                  <a:pt x="3477" y="120"/>
                  <a:pt x="3382" y="1"/>
                  <a:pt x="3263"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23" name="Google Shape;14123;p27"/>
          <p:cNvSpPr/>
          <p:nvPr/>
        </p:nvSpPr>
        <p:spPr>
          <a:xfrm>
            <a:off x="9533082" y="4833817"/>
            <a:ext cx="75980" cy="14271"/>
          </a:xfrm>
          <a:custGeom>
            <a:avLst/>
            <a:gdLst/>
            <a:ahLst/>
            <a:cxnLst/>
            <a:rect l="l" t="t" r="r" b="b"/>
            <a:pathLst>
              <a:path w="1906" h="358" extrusionOk="0">
                <a:moveTo>
                  <a:pt x="214" y="0"/>
                </a:moveTo>
                <a:cubicBezTo>
                  <a:pt x="119" y="0"/>
                  <a:pt x="71" y="48"/>
                  <a:pt x="24" y="143"/>
                </a:cubicBezTo>
                <a:cubicBezTo>
                  <a:pt x="0" y="262"/>
                  <a:pt x="95" y="358"/>
                  <a:pt x="214" y="358"/>
                </a:cubicBezTo>
                <a:lnTo>
                  <a:pt x="1739" y="358"/>
                </a:lnTo>
                <a:cubicBezTo>
                  <a:pt x="1810" y="358"/>
                  <a:pt x="1881" y="286"/>
                  <a:pt x="1905" y="191"/>
                </a:cubicBezTo>
                <a:cubicBezTo>
                  <a:pt x="1905" y="119"/>
                  <a:pt x="1810" y="0"/>
                  <a:pt x="1739"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24" name="Google Shape;14124;p27"/>
          <p:cNvSpPr/>
          <p:nvPr/>
        </p:nvSpPr>
        <p:spPr>
          <a:xfrm>
            <a:off x="9343216" y="4563267"/>
            <a:ext cx="450017" cy="473736"/>
          </a:xfrm>
          <a:custGeom>
            <a:avLst/>
            <a:gdLst/>
            <a:ahLst/>
            <a:cxnLst/>
            <a:rect l="l" t="t" r="r" b="b"/>
            <a:pathLst>
              <a:path w="11289" h="11884" extrusionOk="0">
                <a:moveTo>
                  <a:pt x="6144" y="881"/>
                </a:moveTo>
                <a:cubicBezTo>
                  <a:pt x="7359" y="905"/>
                  <a:pt x="8478" y="1381"/>
                  <a:pt x="9383" y="2215"/>
                </a:cubicBezTo>
                <a:lnTo>
                  <a:pt x="8573" y="3025"/>
                </a:lnTo>
                <a:cubicBezTo>
                  <a:pt x="7883" y="2405"/>
                  <a:pt x="7002" y="2048"/>
                  <a:pt x="6144" y="2024"/>
                </a:cubicBezTo>
                <a:lnTo>
                  <a:pt x="6144" y="881"/>
                </a:lnTo>
                <a:close/>
                <a:moveTo>
                  <a:pt x="6097" y="2405"/>
                </a:moveTo>
                <a:cubicBezTo>
                  <a:pt x="6930" y="2429"/>
                  <a:pt x="7764" y="2786"/>
                  <a:pt x="8430" y="3453"/>
                </a:cubicBezTo>
                <a:cubicBezTo>
                  <a:pt x="9121" y="4120"/>
                  <a:pt x="9478" y="5001"/>
                  <a:pt x="9478" y="5954"/>
                </a:cubicBezTo>
                <a:cubicBezTo>
                  <a:pt x="9502" y="6835"/>
                  <a:pt x="9145" y="7692"/>
                  <a:pt x="8478" y="8383"/>
                </a:cubicBezTo>
                <a:cubicBezTo>
                  <a:pt x="7859" y="9050"/>
                  <a:pt x="7025" y="9431"/>
                  <a:pt x="6097" y="9455"/>
                </a:cubicBezTo>
                <a:lnTo>
                  <a:pt x="6097" y="9050"/>
                </a:lnTo>
                <a:cubicBezTo>
                  <a:pt x="6097" y="8931"/>
                  <a:pt x="5978" y="8812"/>
                  <a:pt x="5859" y="8812"/>
                </a:cubicBezTo>
                <a:cubicBezTo>
                  <a:pt x="5096" y="8764"/>
                  <a:pt x="4382" y="8478"/>
                  <a:pt x="3834" y="7930"/>
                </a:cubicBezTo>
                <a:cubicBezTo>
                  <a:pt x="3310" y="7406"/>
                  <a:pt x="3001" y="6668"/>
                  <a:pt x="3001" y="5906"/>
                </a:cubicBezTo>
                <a:cubicBezTo>
                  <a:pt x="3001" y="5144"/>
                  <a:pt x="3310" y="4430"/>
                  <a:pt x="3834" y="3882"/>
                </a:cubicBezTo>
                <a:cubicBezTo>
                  <a:pt x="4382" y="3358"/>
                  <a:pt x="5096" y="3025"/>
                  <a:pt x="5859" y="3025"/>
                </a:cubicBezTo>
                <a:cubicBezTo>
                  <a:pt x="6025" y="3025"/>
                  <a:pt x="6097" y="2906"/>
                  <a:pt x="6097" y="2786"/>
                </a:cubicBezTo>
                <a:lnTo>
                  <a:pt x="6097" y="2405"/>
                </a:lnTo>
                <a:close/>
                <a:moveTo>
                  <a:pt x="5859" y="0"/>
                </a:moveTo>
                <a:cubicBezTo>
                  <a:pt x="4739" y="0"/>
                  <a:pt x="3620" y="357"/>
                  <a:pt x="2667" y="977"/>
                </a:cubicBezTo>
                <a:cubicBezTo>
                  <a:pt x="2620" y="1024"/>
                  <a:pt x="2596" y="1096"/>
                  <a:pt x="2620" y="1191"/>
                </a:cubicBezTo>
                <a:cubicBezTo>
                  <a:pt x="2635" y="1265"/>
                  <a:pt x="2696" y="1303"/>
                  <a:pt x="2763" y="1303"/>
                </a:cubicBezTo>
                <a:cubicBezTo>
                  <a:pt x="2804" y="1303"/>
                  <a:pt x="2846" y="1289"/>
                  <a:pt x="2882" y="1262"/>
                </a:cubicBezTo>
                <a:cubicBezTo>
                  <a:pt x="3739" y="715"/>
                  <a:pt x="4763" y="381"/>
                  <a:pt x="5763" y="357"/>
                </a:cubicBezTo>
                <a:lnTo>
                  <a:pt x="5763" y="2691"/>
                </a:lnTo>
                <a:cubicBezTo>
                  <a:pt x="4977" y="2739"/>
                  <a:pt x="4192" y="3096"/>
                  <a:pt x="3620" y="3691"/>
                </a:cubicBezTo>
                <a:cubicBezTo>
                  <a:pt x="3025" y="4311"/>
                  <a:pt x="2715" y="5120"/>
                  <a:pt x="2715" y="5978"/>
                </a:cubicBezTo>
                <a:cubicBezTo>
                  <a:pt x="2715" y="6835"/>
                  <a:pt x="3025" y="7645"/>
                  <a:pt x="3620" y="8264"/>
                </a:cubicBezTo>
                <a:cubicBezTo>
                  <a:pt x="4192" y="8859"/>
                  <a:pt x="4977" y="9193"/>
                  <a:pt x="5763" y="9240"/>
                </a:cubicBezTo>
                <a:lnTo>
                  <a:pt x="5763" y="11598"/>
                </a:lnTo>
                <a:cubicBezTo>
                  <a:pt x="4334" y="11574"/>
                  <a:pt x="2977" y="10979"/>
                  <a:pt x="1953" y="9931"/>
                </a:cubicBezTo>
                <a:cubicBezTo>
                  <a:pt x="929" y="8883"/>
                  <a:pt x="357" y="7478"/>
                  <a:pt x="334" y="6001"/>
                </a:cubicBezTo>
                <a:cubicBezTo>
                  <a:pt x="334" y="4406"/>
                  <a:pt x="1048" y="2882"/>
                  <a:pt x="2239" y="1810"/>
                </a:cubicBezTo>
                <a:cubicBezTo>
                  <a:pt x="2286" y="1739"/>
                  <a:pt x="2310" y="1620"/>
                  <a:pt x="2263" y="1572"/>
                </a:cubicBezTo>
                <a:cubicBezTo>
                  <a:pt x="2221" y="1516"/>
                  <a:pt x="2162" y="1493"/>
                  <a:pt x="2112" y="1493"/>
                </a:cubicBezTo>
                <a:cubicBezTo>
                  <a:pt x="2076" y="1493"/>
                  <a:pt x="2044" y="1505"/>
                  <a:pt x="2024" y="1524"/>
                </a:cubicBezTo>
                <a:cubicBezTo>
                  <a:pt x="738" y="2667"/>
                  <a:pt x="0" y="4263"/>
                  <a:pt x="0" y="6001"/>
                </a:cubicBezTo>
                <a:lnTo>
                  <a:pt x="24" y="6001"/>
                </a:lnTo>
                <a:cubicBezTo>
                  <a:pt x="24" y="7573"/>
                  <a:pt x="667" y="9026"/>
                  <a:pt x="1762" y="10145"/>
                </a:cubicBezTo>
                <a:cubicBezTo>
                  <a:pt x="2858" y="11241"/>
                  <a:pt x="4311" y="11860"/>
                  <a:pt x="5882" y="11884"/>
                </a:cubicBezTo>
                <a:cubicBezTo>
                  <a:pt x="5954" y="11884"/>
                  <a:pt x="6049" y="11860"/>
                  <a:pt x="6073" y="11812"/>
                </a:cubicBezTo>
                <a:cubicBezTo>
                  <a:pt x="6097" y="11765"/>
                  <a:pt x="6144" y="11717"/>
                  <a:pt x="6144" y="11645"/>
                </a:cubicBezTo>
                <a:lnTo>
                  <a:pt x="6144" y="11336"/>
                </a:lnTo>
                <a:cubicBezTo>
                  <a:pt x="7168" y="11288"/>
                  <a:pt x="8192" y="10931"/>
                  <a:pt x="9050" y="10336"/>
                </a:cubicBezTo>
                <a:cubicBezTo>
                  <a:pt x="9145" y="10288"/>
                  <a:pt x="9145" y="10169"/>
                  <a:pt x="9073" y="10098"/>
                </a:cubicBezTo>
                <a:cubicBezTo>
                  <a:pt x="9047" y="10058"/>
                  <a:pt x="8999" y="10040"/>
                  <a:pt x="8950" y="10040"/>
                </a:cubicBezTo>
                <a:cubicBezTo>
                  <a:pt x="8909" y="10040"/>
                  <a:pt x="8867" y="10052"/>
                  <a:pt x="8835" y="10074"/>
                </a:cubicBezTo>
                <a:cubicBezTo>
                  <a:pt x="8049" y="10645"/>
                  <a:pt x="7121" y="10979"/>
                  <a:pt x="6144" y="11002"/>
                </a:cubicBezTo>
                <a:lnTo>
                  <a:pt x="6144" y="9907"/>
                </a:lnTo>
                <a:cubicBezTo>
                  <a:pt x="7121" y="9859"/>
                  <a:pt x="8002" y="9455"/>
                  <a:pt x="8692" y="8764"/>
                </a:cubicBezTo>
                <a:cubicBezTo>
                  <a:pt x="9431" y="8026"/>
                  <a:pt x="9836" y="7073"/>
                  <a:pt x="9836" y="6025"/>
                </a:cubicBezTo>
                <a:cubicBezTo>
                  <a:pt x="9836" y="5049"/>
                  <a:pt x="9455" y="4120"/>
                  <a:pt x="8812" y="3406"/>
                </a:cubicBezTo>
                <a:lnTo>
                  <a:pt x="9597" y="2644"/>
                </a:lnTo>
                <a:cubicBezTo>
                  <a:pt x="10455" y="3549"/>
                  <a:pt x="10931" y="4787"/>
                  <a:pt x="10931" y="6025"/>
                </a:cubicBezTo>
                <a:cubicBezTo>
                  <a:pt x="10931" y="7359"/>
                  <a:pt x="10431" y="8621"/>
                  <a:pt x="9478" y="9574"/>
                </a:cubicBezTo>
                <a:lnTo>
                  <a:pt x="9407" y="9621"/>
                </a:lnTo>
                <a:cubicBezTo>
                  <a:pt x="9335" y="9693"/>
                  <a:pt x="9335" y="9812"/>
                  <a:pt x="9407" y="9859"/>
                </a:cubicBezTo>
                <a:cubicBezTo>
                  <a:pt x="9443" y="9895"/>
                  <a:pt x="9490" y="9913"/>
                  <a:pt x="9535" y="9913"/>
                </a:cubicBezTo>
                <a:cubicBezTo>
                  <a:pt x="9580" y="9913"/>
                  <a:pt x="9621" y="9895"/>
                  <a:pt x="9645" y="9859"/>
                </a:cubicBezTo>
                <a:lnTo>
                  <a:pt x="9716" y="9812"/>
                </a:lnTo>
                <a:cubicBezTo>
                  <a:pt x="10717" y="8788"/>
                  <a:pt x="11288" y="7454"/>
                  <a:pt x="11288" y="6025"/>
                </a:cubicBezTo>
                <a:cubicBezTo>
                  <a:pt x="11288" y="4477"/>
                  <a:pt x="10717" y="3144"/>
                  <a:pt x="9716" y="2144"/>
                </a:cubicBezTo>
                <a:cubicBezTo>
                  <a:pt x="8740" y="1191"/>
                  <a:pt x="7478" y="619"/>
                  <a:pt x="6097" y="596"/>
                </a:cubicBezTo>
                <a:lnTo>
                  <a:pt x="6097" y="238"/>
                </a:lnTo>
                <a:cubicBezTo>
                  <a:pt x="6097" y="167"/>
                  <a:pt x="6073" y="119"/>
                  <a:pt x="6049" y="72"/>
                </a:cubicBezTo>
                <a:cubicBezTo>
                  <a:pt x="5978" y="24"/>
                  <a:pt x="5930" y="0"/>
                  <a:pt x="5859"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nvGrpSpPr>
          <p:cNvPr id="14125" name="Google Shape;14125;p27"/>
          <p:cNvGrpSpPr/>
          <p:nvPr/>
        </p:nvGrpSpPr>
        <p:grpSpPr>
          <a:xfrm>
            <a:off x="8364503" y="4563324"/>
            <a:ext cx="474692" cy="473736"/>
            <a:chOff x="5676088" y="3314908"/>
            <a:chExt cx="297700" cy="297100"/>
          </a:xfrm>
        </p:grpSpPr>
        <p:sp>
          <p:nvSpPr>
            <p:cNvPr id="14126" name="Google Shape;14126;p27"/>
            <p:cNvSpPr/>
            <p:nvPr/>
          </p:nvSpPr>
          <p:spPr>
            <a:xfrm>
              <a:off x="5751113" y="3426508"/>
              <a:ext cx="203050" cy="108700"/>
            </a:xfrm>
            <a:custGeom>
              <a:avLst/>
              <a:gdLst/>
              <a:ahLst/>
              <a:cxnLst/>
              <a:rect l="l" t="t" r="r" b="b"/>
              <a:pathLst>
                <a:path w="8122" h="4348" extrusionOk="0">
                  <a:moveTo>
                    <a:pt x="173" y="0"/>
                  </a:moveTo>
                  <a:cubicBezTo>
                    <a:pt x="146" y="0"/>
                    <a:pt x="119" y="5"/>
                    <a:pt x="96" y="13"/>
                  </a:cubicBezTo>
                  <a:cubicBezTo>
                    <a:pt x="0" y="85"/>
                    <a:pt x="0" y="180"/>
                    <a:pt x="24" y="251"/>
                  </a:cubicBezTo>
                  <a:lnTo>
                    <a:pt x="977" y="1680"/>
                  </a:lnTo>
                  <a:cubicBezTo>
                    <a:pt x="1022" y="1756"/>
                    <a:pt x="1105" y="1802"/>
                    <a:pt x="1185" y="1802"/>
                  </a:cubicBezTo>
                  <a:cubicBezTo>
                    <a:pt x="1231" y="1802"/>
                    <a:pt x="1275" y="1787"/>
                    <a:pt x="1310" y="1752"/>
                  </a:cubicBezTo>
                  <a:lnTo>
                    <a:pt x="3001" y="609"/>
                  </a:lnTo>
                  <a:lnTo>
                    <a:pt x="5478" y="4181"/>
                  </a:lnTo>
                  <a:cubicBezTo>
                    <a:pt x="5509" y="4244"/>
                    <a:pt x="5594" y="4297"/>
                    <a:pt x="5682" y="4297"/>
                  </a:cubicBezTo>
                  <a:cubicBezTo>
                    <a:pt x="5726" y="4297"/>
                    <a:pt x="5771" y="4284"/>
                    <a:pt x="5811" y="4252"/>
                  </a:cubicBezTo>
                  <a:lnTo>
                    <a:pt x="7764" y="3109"/>
                  </a:lnTo>
                  <a:lnTo>
                    <a:pt x="7764" y="4157"/>
                  </a:lnTo>
                  <a:cubicBezTo>
                    <a:pt x="7764" y="4252"/>
                    <a:pt x="7835" y="4348"/>
                    <a:pt x="7907" y="4348"/>
                  </a:cubicBezTo>
                  <a:cubicBezTo>
                    <a:pt x="8026" y="4348"/>
                    <a:pt x="8121" y="4276"/>
                    <a:pt x="8121" y="4157"/>
                  </a:cubicBezTo>
                  <a:lnTo>
                    <a:pt x="8121" y="2919"/>
                  </a:lnTo>
                  <a:cubicBezTo>
                    <a:pt x="8121" y="2847"/>
                    <a:pt x="8097" y="2800"/>
                    <a:pt x="8073" y="2752"/>
                  </a:cubicBezTo>
                  <a:cubicBezTo>
                    <a:pt x="8011" y="2705"/>
                    <a:pt x="7939" y="2669"/>
                    <a:pt x="7864" y="2669"/>
                  </a:cubicBezTo>
                  <a:cubicBezTo>
                    <a:pt x="7823" y="2669"/>
                    <a:pt x="7782" y="2679"/>
                    <a:pt x="7740" y="2704"/>
                  </a:cubicBezTo>
                  <a:lnTo>
                    <a:pt x="5692" y="3895"/>
                  </a:lnTo>
                  <a:lnTo>
                    <a:pt x="3215" y="323"/>
                  </a:lnTo>
                  <a:cubicBezTo>
                    <a:pt x="3156" y="248"/>
                    <a:pt x="3087" y="211"/>
                    <a:pt x="3015" y="211"/>
                  </a:cubicBezTo>
                  <a:cubicBezTo>
                    <a:pt x="2971" y="211"/>
                    <a:pt x="2927" y="225"/>
                    <a:pt x="2882" y="251"/>
                  </a:cubicBezTo>
                  <a:lnTo>
                    <a:pt x="1191" y="1395"/>
                  </a:lnTo>
                  <a:lnTo>
                    <a:pt x="334" y="85"/>
                  </a:lnTo>
                  <a:cubicBezTo>
                    <a:pt x="286" y="21"/>
                    <a:pt x="228" y="0"/>
                    <a:pt x="173"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27" name="Google Shape;14127;p27"/>
            <p:cNvSpPr/>
            <p:nvPr/>
          </p:nvSpPr>
          <p:spPr>
            <a:xfrm>
              <a:off x="5676088" y="3314908"/>
              <a:ext cx="297700" cy="297100"/>
            </a:xfrm>
            <a:custGeom>
              <a:avLst/>
              <a:gdLst/>
              <a:ahLst/>
              <a:cxnLst/>
              <a:rect l="l" t="t" r="r" b="b"/>
              <a:pathLst>
                <a:path w="11908" h="11884" extrusionOk="0">
                  <a:moveTo>
                    <a:pt x="11575" y="11002"/>
                  </a:moveTo>
                  <a:lnTo>
                    <a:pt x="11575" y="11479"/>
                  </a:lnTo>
                  <a:lnTo>
                    <a:pt x="382" y="11479"/>
                  </a:lnTo>
                  <a:lnTo>
                    <a:pt x="382" y="11002"/>
                  </a:lnTo>
                  <a:close/>
                  <a:moveTo>
                    <a:pt x="906" y="0"/>
                  </a:moveTo>
                  <a:cubicBezTo>
                    <a:pt x="787" y="0"/>
                    <a:pt x="715" y="48"/>
                    <a:pt x="715" y="167"/>
                  </a:cubicBezTo>
                  <a:lnTo>
                    <a:pt x="715" y="977"/>
                  </a:lnTo>
                  <a:lnTo>
                    <a:pt x="501" y="977"/>
                  </a:lnTo>
                  <a:cubicBezTo>
                    <a:pt x="406" y="977"/>
                    <a:pt x="310" y="1024"/>
                    <a:pt x="310" y="1119"/>
                  </a:cubicBezTo>
                  <a:cubicBezTo>
                    <a:pt x="310" y="1239"/>
                    <a:pt x="382" y="1334"/>
                    <a:pt x="501" y="1334"/>
                  </a:cubicBezTo>
                  <a:lnTo>
                    <a:pt x="715" y="1334"/>
                  </a:lnTo>
                  <a:lnTo>
                    <a:pt x="715" y="2215"/>
                  </a:lnTo>
                  <a:lnTo>
                    <a:pt x="501" y="2215"/>
                  </a:lnTo>
                  <a:cubicBezTo>
                    <a:pt x="406" y="2215"/>
                    <a:pt x="310" y="2286"/>
                    <a:pt x="310" y="2382"/>
                  </a:cubicBezTo>
                  <a:cubicBezTo>
                    <a:pt x="310" y="2477"/>
                    <a:pt x="382" y="2572"/>
                    <a:pt x="501" y="2572"/>
                  </a:cubicBezTo>
                  <a:lnTo>
                    <a:pt x="715" y="2572"/>
                  </a:lnTo>
                  <a:lnTo>
                    <a:pt x="715" y="3477"/>
                  </a:lnTo>
                  <a:lnTo>
                    <a:pt x="501" y="3477"/>
                  </a:lnTo>
                  <a:cubicBezTo>
                    <a:pt x="406" y="3477"/>
                    <a:pt x="310" y="3525"/>
                    <a:pt x="310" y="3620"/>
                  </a:cubicBezTo>
                  <a:cubicBezTo>
                    <a:pt x="310" y="3739"/>
                    <a:pt x="382" y="3834"/>
                    <a:pt x="501" y="3834"/>
                  </a:cubicBezTo>
                  <a:lnTo>
                    <a:pt x="715" y="3834"/>
                  </a:lnTo>
                  <a:lnTo>
                    <a:pt x="715" y="4715"/>
                  </a:lnTo>
                  <a:lnTo>
                    <a:pt x="501" y="4715"/>
                  </a:lnTo>
                  <a:cubicBezTo>
                    <a:pt x="406" y="4715"/>
                    <a:pt x="310" y="4787"/>
                    <a:pt x="310" y="4858"/>
                  </a:cubicBezTo>
                  <a:cubicBezTo>
                    <a:pt x="310" y="4977"/>
                    <a:pt x="382" y="5073"/>
                    <a:pt x="501" y="5073"/>
                  </a:cubicBezTo>
                  <a:lnTo>
                    <a:pt x="715" y="5073"/>
                  </a:lnTo>
                  <a:lnTo>
                    <a:pt x="715" y="5978"/>
                  </a:lnTo>
                  <a:lnTo>
                    <a:pt x="501" y="5978"/>
                  </a:lnTo>
                  <a:cubicBezTo>
                    <a:pt x="406" y="5978"/>
                    <a:pt x="310" y="6025"/>
                    <a:pt x="310" y="6121"/>
                  </a:cubicBezTo>
                  <a:cubicBezTo>
                    <a:pt x="310" y="6240"/>
                    <a:pt x="382" y="6335"/>
                    <a:pt x="501" y="6335"/>
                  </a:cubicBezTo>
                  <a:lnTo>
                    <a:pt x="715" y="6335"/>
                  </a:lnTo>
                  <a:lnTo>
                    <a:pt x="715" y="7216"/>
                  </a:lnTo>
                  <a:lnTo>
                    <a:pt x="501" y="7216"/>
                  </a:lnTo>
                  <a:cubicBezTo>
                    <a:pt x="406" y="7216"/>
                    <a:pt x="310" y="7287"/>
                    <a:pt x="310" y="7359"/>
                  </a:cubicBezTo>
                  <a:cubicBezTo>
                    <a:pt x="310" y="7478"/>
                    <a:pt x="382" y="7573"/>
                    <a:pt x="501" y="7573"/>
                  </a:cubicBezTo>
                  <a:lnTo>
                    <a:pt x="715" y="7573"/>
                  </a:lnTo>
                  <a:lnTo>
                    <a:pt x="715" y="8478"/>
                  </a:lnTo>
                  <a:lnTo>
                    <a:pt x="501" y="8478"/>
                  </a:lnTo>
                  <a:cubicBezTo>
                    <a:pt x="406" y="8478"/>
                    <a:pt x="310" y="8526"/>
                    <a:pt x="310" y="8621"/>
                  </a:cubicBezTo>
                  <a:cubicBezTo>
                    <a:pt x="310" y="8740"/>
                    <a:pt x="382" y="8835"/>
                    <a:pt x="501" y="8835"/>
                  </a:cubicBezTo>
                  <a:lnTo>
                    <a:pt x="715" y="8835"/>
                  </a:lnTo>
                  <a:lnTo>
                    <a:pt x="715" y="9716"/>
                  </a:lnTo>
                  <a:lnTo>
                    <a:pt x="501" y="9716"/>
                  </a:lnTo>
                  <a:cubicBezTo>
                    <a:pt x="406" y="9716"/>
                    <a:pt x="310" y="9788"/>
                    <a:pt x="310" y="9859"/>
                  </a:cubicBezTo>
                  <a:cubicBezTo>
                    <a:pt x="310" y="9978"/>
                    <a:pt x="382" y="10074"/>
                    <a:pt x="501" y="10074"/>
                  </a:cubicBezTo>
                  <a:lnTo>
                    <a:pt x="715" y="10074"/>
                  </a:lnTo>
                  <a:lnTo>
                    <a:pt x="715" y="10693"/>
                  </a:lnTo>
                  <a:lnTo>
                    <a:pt x="286" y="10693"/>
                  </a:lnTo>
                  <a:cubicBezTo>
                    <a:pt x="144" y="10693"/>
                    <a:pt x="1" y="10812"/>
                    <a:pt x="1" y="11002"/>
                  </a:cubicBezTo>
                  <a:lnTo>
                    <a:pt x="1" y="11598"/>
                  </a:lnTo>
                  <a:cubicBezTo>
                    <a:pt x="1" y="11741"/>
                    <a:pt x="120" y="11884"/>
                    <a:pt x="286" y="11884"/>
                  </a:cubicBezTo>
                  <a:lnTo>
                    <a:pt x="11598" y="11884"/>
                  </a:lnTo>
                  <a:cubicBezTo>
                    <a:pt x="11741" y="11884"/>
                    <a:pt x="11908" y="11765"/>
                    <a:pt x="11908" y="11598"/>
                  </a:cubicBezTo>
                  <a:lnTo>
                    <a:pt x="11908" y="11002"/>
                  </a:lnTo>
                  <a:cubicBezTo>
                    <a:pt x="11908" y="10788"/>
                    <a:pt x="11789" y="10669"/>
                    <a:pt x="11622" y="10669"/>
                  </a:cubicBezTo>
                  <a:lnTo>
                    <a:pt x="11146" y="10669"/>
                  </a:lnTo>
                  <a:lnTo>
                    <a:pt x="11146" y="9478"/>
                  </a:lnTo>
                  <a:cubicBezTo>
                    <a:pt x="11146" y="9407"/>
                    <a:pt x="11098" y="9312"/>
                    <a:pt x="11003" y="9312"/>
                  </a:cubicBezTo>
                  <a:cubicBezTo>
                    <a:pt x="10884" y="9312"/>
                    <a:pt x="10789" y="9359"/>
                    <a:pt x="10789" y="9478"/>
                  </a:cubicBezTo>
                  <a:lnTo>
                    <a:pt x="10789" y="10669"/>
                  </a:lnTo>
                  <a:lnTo>
                    <a:pt x="1834" y="10669"/>
                  </a:lnTo>
                  <a:lnTo>
                    <a:pt x="1834" y="2929"/>
                  </a:lnTo>
                  <a:lnTo>
                    <a:pt x="2620" y="4096"/>
                  </a:lnTo>
                  <a:cubicBezTo>
                    <a:pt x="2652" y="4160"/>
                    <a:pt x="2705" y="4181"/>
                    <a:pt x="2765" y="4181"/>
                  </a:cubicBezTo>
                  <a:cubicBezTo>
                    <a:pt x="2795" y="4181"/>
                    <a:pt x="2827" y="4176"/>
                    <a:pt x="2858" y="4168"/>
                  </a:cubicBezTo>
                  <a:cubicBezTo>
                    <a:pt x="2930" y="4096"/>
                    <a:pt x="2930" y="4001"/>
                    <a:pt x="2906" y="3906"/>
                  </a:cubicBezTo>
                  <a:lnTo>
                    <a:pt x="1930" y="2453"/>
                  </a:lnTo>
                  <a:cubicBezTo>
                    <a:pt x="1878" y="2402"/>
                    <a:pt x="1802" y="2362"/>
                    <a:pt x="1737" y="2362"/>
                  </a:cubicBezTo>
                  <a:cubicBezTo>
                    <a:pt x="1711" y="2362"/>
                    <a:pt x="1688" y="2368"/>
                    <a:pt x="1668" y="2382"/>
                  </a:cubicBezTo>
                  <a:cubicBezTo>
                    <a:pt x="1572" y="2405"/>
                    <a:pt x="1477" y="2477"/>
                    <a:pt x="1477" y="2620"/>
                  </a:cubicBezTo>
                  <a:lnTo>
                    <a:pt x="1477" y="10717"/>
                  </a:lnTo>
                  <a:lnTo>
                    <a:pt x="1072" y="10717"/>
                  </a:lnTo>
                  <a:lnTo>
                    <a:pt x="1072" y="167"/>
                  </a:lnTo>
                  <a:cubicBezTo>
                    <a:pt x="1072" y="72"/>
                    <a:pt x="1001" y="0"/>
                    <a:pt x="906"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grpSp>
        <p:nvGrpSpPr>
          <p:cNvPr id="14128" name="Google Shape;14128;p27"/>
          <p:cNvGrpSpPr/>
          <p:nvPr/>
        </p:nvGrpSpPr>
        <p:grpSpPr>
          <a:xfrm>
            <a:off x="7351519" y="4560455"/>
            <a:ext cx="474732" cy="473776"/>
            <a:chOff x="5168238" y="3313108"/>
            <a:chExt cx="297725" cy="297125"/>
          </a:xfrm>
        </p:grpSpPr>
        <p:sp>
          <p:nvSpPr>
            <p:cNvPr id="14129" name="Google Shape;14129;p27"/>
            <p:cNvSpPr/>
            <p:nvPr/>
          </p:nvSpPr>
          <p:spPr>
            <a:xfrm>
              <a:off x="5374238" y="3513858"/>
              <a:ext cx="28600" cy="41000"/>
            </a:xfrm>
            <a:custGeom>
              <a:avLst/>
              <a:gdLst/>
              <a:ahLst/>
              <a:cxnLst/>
              <a:rect l="l" t="t" r="r" b="b"/>
              <a:pathLst>
                <a:path w="1144" h="1640" extrusionOk="0">
                  <a:moveTo>
                    <a:pt x="644" y="639"/>
                  </a:moveTo>
                  <a:lnTo>
                    <a:pt x="644" y="925"/>
                  </a:lnTo>
                  <a:lnTo>
                    <a:pt x="453" y="925"/>
                  </a:lnTo>
                  <a:cubicBezTo>
                    <a:pt x="525" y="806"/>
                    <a:pt x="572" y="734"/>
                    <a:pt x="644" y="639"/>
                  </a:cubicBezTo>
                  <a:close/>
                  <a:moveTo>
                    <a:pt x="727" y="1"/>
                  </a:moveTo>
                  <a:cubicBezTo>
                    <a:pt x="654" y="1"/>
                    <a:pt x="583" y="40"/>
                    <a:pt x="549" y="91"/>
                  </a:cubicBezTo>
                  <a:cubicBezTo>
                    <a:pt x="477" y="187"/>
                    <a:pt x="167" y="782"/>
                    <a:pt x="48" y="973"/>
                  </a:cubicBezTo>
                  <a:cubicBezTo>
                    <a:pt x="1" y="996"/>
                    <a:pt x="1" y="1044"/>
                    <a:pt x="1" y="1068"/>
                  </a:cubicBezTo>
                  <a:cubicBezTo>
                    <a:pt x="48" y="1235"/>
                    <a:pt x="96" y="1258"/>
                    <a:pt x="191" y="1258"/>
                  </a:cubicBezTo>
                  <a:lnTo>
                    <a:pt x="644" y="1258"/>
                  </a:lnTo>
                  <a:lnTo>
                    <a:pt x="644" y="1473"/>
                  </a:lnTo>
                  <a:cubicBezTo>
                    <a:pt x="644" y="1568"/>
                    <a:pt x="715" y="1639"/>
                    <a:pt x="810" y="1639"/>
                  </a:cubicBezTo>
                  <a:cubicBezTo>
                    <a:pt x="906" y="1639"/>
                    <a:pt x="1001" y="1568"/>
                    <a:pt x="1001" y="1473"/>
                  </a:cubicBezTo>
                  <a:lnTo>
                    <a:pt x="1001" y="1258"/>
                  </a:lnTo>
                  <a:cubicBezTo>
                    <a:pt x="1072" y="1258"/>
                    <a:pt x="1144" y="1163"/>
                    <a:pt x="1144" y="1092"/>
                  </a:cubicBezTo>
                  <a:cubicBezTo>
                    <a:pt x="1144" y="996"/>
                    <a:pt x="1072" y="901"/>
                    <a:pt x="1001" y="901"/>
                  </a:cubicBezTo>
                  <a:lnTo>
                    <a:pt x="1001" y="258"/>
                  </a:lnTo>
                  <a:cubicBezTo>
                    <a:pt x="1001" y="139"/>
                    <a:pt x="906" y="44"/>
                    <a:pt x="810" y="20"/>
                  </a:cubicBezTo>
                  <a:cubicBezTo>
                    <a:pt x="784" y="7"/>
                    <a:pt x="755" y="1"/>
                    <a:pt x="727"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30" name="Google Shape;14130;p27"/>
            <p:cNvSpPr/>
            <p:nvPr/>
          </p:nvSpPr>
          <p:spPr>
            <a:xfrm>
              <a:off x="5374238" y="3367883"/>
              <a:ext cx="26825" cy="42300"/>
            </a:xfrm>
            <a:custGeom>
              <a:avLst/>
              <a:gdLst/>
              <a:ahLst/>
              <a:cxnLst/>
              <a:rect l="l" t="t" r="r" b="b"/>
              <a:pathLst>
                <a:path w="1073" h="1692" extrusionOk="0">
                  <a:moveTo>
                    <a:pt x="501" y="1"/>
                  </a:moveTo>
                  <a:cubicBezTo>
                    <a:pt x="263" y="1"/>
                    <a:pt x="72" y="167"/>
                    <a:pt x="25" y="406"/>
                  </a:cubicBezTo>
                  <a:cubicBezTo>
                    <a:pt x="1" y="501"/>
                    <a:pt x="72" y="572"/>
                    <a:pt x="120" y="596"/>
                  </a:cubicBezTo>
                  <a:cubicBezTo>
                    <a:pt x="141" y="607"/>
                    <a:pt x="164" y="611"/>
                    <a:pt x="187" y="611"/>
                  </a:cubicBezTo>
                  <a:cubicBezTo>
                    <a:pt x="264" y="611"/>
                    <a:pt x="340" y="556"/>
                    <a:pt x="358" y="501"/>
                  </a:cubicBezTo>
                  <a:cubicBezTo>
                    <a:pt x="358" y="429"/>
                    <a:pt x="453" y="382"/>
                    <a:pt x="501" y="382"/>
                  </a:cubicBezTo>
                  <a:cubicBezTo>
                    <a:pt x="596" y="382"/>
                    <a:pt x="668" y="429"/>
                    <a:pt x="668" y="525"/>
                  </a:cubicBezTo>
                  <a:lnTo>
                    <a:pt x="668" y="548"/>
                  </a:lnTo>
                  <a:cubicBezTo>
                    <a:pt x="668" y="572"/>
                    <a:pt x="620" y="667"/>
                    <a:pt x="549" y="763"/>
                  </a:cubicBezTo>
                  <a:cubicBezTo>
                    <a:pt x="334" y="1049"/>
                    <a:pt x="215" y="1215"/>
                    <a:pt x="144" y="1287"/>
                  </a:cubicBezTo>
                  <a:cubicBezTo>
                    <a:pt x="72" y="1406"/>
                    <a:pt x="25" y="1477"/>
                    <a:pt x="72" y="1572"/>
                  </a:cubicBezTo>
                  <a:cubicBezTo>
                    <a:pt x="96" y="1620"/>
                    <a:pt x="120" y="1644"/>
                    <a:pt x="191" y="1692"/>
                  </a:cubicBezTo>
                  <a:lnTo>
                    <a:pt x="906" y="1692"/>
                  </a:lnTo>
                  <a:cubicBezTo>
                    <a:pt x="977" y="1692"/>
                    <a:pt x="1072" y="1596"/>
                    <a:pt x="1072" y="1501"/>
                  </a:cubicBezTo>
                  <a:cubicBezTo>
                    <a:pt x="1072" y="1453"/>
                    <a:pt x="1025" y="1358"/>
                    <a:pt x="930" y="1358"/>
                  </a:cubicBezTo>
                  <a:lnTo>
                    <a:pt x="596" y="1358"/>
                  </a:lnTo>
                  <a:cubicBezTo>
                    <a:pt x="668" y="1263"/>
                    <a:pt x="739" y="1144"/>
                    <a:pt x="858" y="977"/>
                  </a:cubicBezTo>
                  <a:cubicBezTo>
                    <a:pt x="953" y="858"/>
                    <a:pt x="1025" y="739"/>
                    <a:pt x="1025" y="644"/>
                  </a:cubicBezTo>
                  <a:lnTo>
                    <a:pt x="1025" y="596"/>
                  </a:lnTo>
                  <a:lnTo>
                    <a:pt x="1025" y="548"/>
                  </a:lnTo>
                  <a:lnTo>
                    <a:pt x="1025" y="525"/>
                  </a:lnTo>
                  <a:cubicBezTo>
                    <a:pt x="1025" y="263"/>
                    <a:pt x="810" y="1"/>
                    <a:pt x="501"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31" name="Google Shape;14131;p27"/>
            <p:cNvSpPr/>
            <p:nvPr/>
          </p:nvSpPr>
          <p:spPr>
            <a:xfrm>
              <a:off x="5234338" y="3369683"/>
              <a:ext cx="17275" cy="40775"/>
            </a:xfrm>
            <a:custGeom>
              <a:avLst/>
              <a:gdLst/>
              <a:ahLst/>
              <a:cxnLst/>
              <a:rect l="l" t="t" r="r" b="b"/>
              <a:pathLst>
                <a:path w="691" h="1631" extrusionOk="0">
                  <a:moveTo>
                    <a:pt x="215" y="0"/>
                  </a:moveTo>
                  <a:cubicBezTo>
                    <a:pt x="191" y="0"/>
                    <a:pt x="167" y="0"/>
                    <a:pt x="119" y="24"/>
                  </a:cubicBezTo>
                  <a:cubicBezTo>
                    <a:pt x="0" y="191"/>
                    <a:pt x="96" y="334"/>
                    <a:pt x="239" y="334"/>
                  </a:cubicBezTo>
                  <a:lnTo>
                    <a:pt x="334" y="334"/>
                  </a:lnTo>
                  <a:lnTo>
                    <a:pt x="334" y="1500"/>
                  </a:lnTo>
                  <a:cubicBezTo>
                    <a:pt x="334" y="1524"/>
                    <a:pt x="334" y="1548"/>
                    <a:pt x="358" y="1572"/>
                  </a:cubicBezTo>
                  <a:cubicBezTo>
                    <a:pt x="415" y="1613"/>
                    <a:pt x="472" y="1631"/>
                    <a:pt x="522" y="1631"/>
                  </a:cubicBezTo>
                  <a:cubicBezTo>
                    <a:pt x="619" y="1631"/>
                    <a:pt x="691" y="1563"/>
                    <a:pt x="691" y="1453"/>
                  </a:cubicBezTo>
                  <a:lnTo>
                    <a:pt x="691" y="95"/>
                  </a:lnTo>
                  <a:cubicBezTo>
                    <a:pt x="691" y="72"/>
                    <a:pt x="667" y="0"/>
                    <a:pt x="596"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32" name="Google Shape;14132;p27"/>
            <p:cNvSpPr/>
            <p:nvPr/>
          </p:nvSpPr>
          <p:spPr>
            <a:xfrm>
              <a:off x="5231363" y="3512558"/>
              <a:ext cx="25625" cy="41700"/>
            </a:xfrm>
            <a:custGeom>
              <a:avLst/>
              <a:gdLst/>
              <a:ahLst/>
              <a:cxnLst/>
              <a:rect l="l" t="t" r="r" b="b"/>
              <a:pathLst>
                <a:path w="1025" h="1668" extrusionOk="0">
                  <a:moveTo>
                    <a:pt x="500" y="1"/>
                  </a:moveTo>
                  <a:cubicBezTo>
                    <a:pt x="286" y="1"/>
                    <a:pt x="72" y="167"/>
                    <a:pt x="24" y="405"/>
                  </a:cubicBezTo>
                  <a:cubicBezTo>
                    <a:pt x="0" y="501"/>
                    <a:pt x="72" y="596"/>
                    <a:pt x="191" y="620"/>
                  </a:cubicBezTo>
                  <a:cubicBezTo>
                    <a:pt x="203" y="624"/>
                    <a:pt x="215" y="626"/>
                    <a:pt x="228" y="626"/>
                  </a:cubicBezTo>
                  <a:cubicBezTo>
                    <a:pt x="293" y="626"/>
                    <a:pt x="365" y="576"/>
                    <a:pt x="405" y="477"/>
                  </a:cubicBezTo>
                  <a:cubicBezTo>
                    <a:pt x="405" y="405"/>
                    <a:pt x="477" y="358"/>
                    <a:pt x="548" y="358"/>
                  </a:cubicBezTo>
                  <a:cubicBezTo>
                    <a:pt x="619" y="358"/>
                    <a:pt x="691" y="405"/>
                    <a:pt x="691" y="501"/>
                  </a:cubicBezTo>
                  <a:cubicBezTo>
                    <a:pt x="691" y="596"/>
                    <a:pt x="619" y="644"/>
                    <a:pt x="548" y="644"/>
                  </a:cubicBezTo>
                  <a:cubicBezTo>
                    <a:pt x="453" y="644"/>
                    <a:pt x="358" y="739"/>
                    <a:pt x="358" y="834"/>
                  </a:cubicBezTo>
                  <a:cubicBezTo>
                    <a:pt x="358" y="929"/>
                    <a:pt x="453" y="1025"/>
                    <a:pt x="548" y="1025"/>
                  </a:cubicBezTo>
                  <a:cubicBezTo>
                    <a:pt x="619" y="1025"/>
                    <a:pt x="691" y="1072"/>
                    <a:pt x="691" y="1167"/>
                  </a:cubicBezTo>
                  <a:cubicBezTo>
                    <a:pt x="667" y="1287"/>
                    <a:pt x="596" y="1334"/>
                    <a:pt x="500" y="1334"/>
                  </a:cubicBezTo>
                  <a:cubicBezTo>
                    <a:pt x="429" y="1334"/>
                    <a:pt x="358" y="1287"/>
                    <a:pt x="358" y="1215"/>
                  </a:cubicBezTo>
                  <a:lnTo>
                    <a:pt x="358" y="1191"/>
                  </a:lnTo>
                  <a:cubicBezTo>
                    <a:pt x="358" y="1096"/>
                    <a:pt x="286" y="1025"/>
                    <a:pt x="191" y="1025"/>
                  </a:cubicBezTo>
                  <a:cubicBezTo>
                    <a:pt x="96" y="1025"/>
                    <a:pt x="0" y="1096"/>
                    <a:pt x="0" y="1191"/>
                  </a:cubicBezTo>
                  <a:lnTo>
                    <a:pt x="0" y="1263"/>
                  </a:lnTo>
                  <a:cubicBezTo>
                    <a:pt x="24" y="1501"/>
                    <a:pt x="238" y="1668"/>
                    <a:pt x="500" y="1668"/>
                  </a:cubicBezTo>
                  <a:cubicBezTo>
                    <a:pt x="786" y="1668"/>
                    <a:pt x="1024" y="1429"/>
                    <a:pt x="1024" y="1167"/>
                  </a:cubicBezTo>
                  <a:cubicBezTo>
                    <a:pt x="1024" y="1048"/>
                    <a:pt x="953" y="929"/>
                    <a:pt x="905" y="834"/>
                  </a:cubicBezTo>
                  <a:cubicBezTo>
                    <a:pt x="1001" y="739"/>
                    <a:pt x="1024" y="620"/>
                    <a:pt x="1024" y="501"/>
                  </a:cubicBezTo>
                  <a:cubicBezTo>
                    <a:pt x="1024" y="239"/>
                    <a:pt x="786" y="1"/>
                    <a:pt x="500"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33" name="Google Shape;14133;p27"/>
            <p:cNvSpPr/>
            <p:nvPr/>
          </p:nvSpPr>
          <p:spPr>
            <a:xfrm>
              <a:off x="5168238" y="3313108"/>
              <a:ext cx="297725" cy="297125"/>
            </a:xfrm>
            <a:custGeom>
              <a:avLst/>
              <a:gdLst/>
              <a:ahLst/>
              <a:cxnLst/>
              <a:rect l="l" t="t" r="r" b="b"/>
              <a:pathLst>
                <a:path w="11909" h="11885" extrusionOk="0">
                  <a:moveTo>
                    <a:pt x="3073" y="358"/>
                  </a:moveTo>
                  <a:cubicBezTo>
                    <a:pt x="4526" y="358"/>
                    <a:pt x="5716" y="1525"/>
                    <a:pt x="5788" y="2978"/>
                  </a:cubicBezTo>
                  <a:lnTo>
                    <a:pt x="5312" y="3311"/>
                  </a:lnTo>
                  <a:lnTo>
                    <a:pt x="4859" y="2978"/>
                  </a:lnTo>
                  <a:cubicBezTo>
                    <a:pt x="4788" y="2025"/>
                    <a:pt x="4026" y="1287"/>
                    <a:pt x="3073" y="1287"/>
                  </a:cubicBezTo>
                  <a:cubicBezTo>
                    <a:pt x="2216" y="1287"/>
                    <a:pt x="1454" y="1906"/>
                    <a:pt x="1311" y="2739"/>
                  </a:cubicBezTo>
                  <a:lnTo>
                    <a:pt x="1025" y="2501"/>
                  </a:lnTo>
                  <a:cubicBezTo>
                    <a:pt x="977" y="2454"/>
                    <a:pt x="918" y="2430"/>
                    <a:pt x="852" y="2430"/>
                  </a:cubicBezTo>
                  <a:cubicBezTo>
                    <a:pt x="787" y="2430"/>
                    <a:pt x="715" y="2454"/>
                    <a:pt x="644" y="2501"/>
                  </a:cubicBezTo>
                  <a:lnTo>
                    <a:pt x="382" y="2716"/>
                  </a:lnTo>
                  <a:cubicBezTo>
                    <a:pt x="573" y="1406"/>
                    <a:pt x="1692" y="358"/>
                    <a:pt x="3073" y="358"/>
                  </a:cubicBezTo>
                  <a:close/>
                  <a:moveTo>
                    <a:pt x="8836" y="358"/>
                  </a:moveTo>
                  <a:cubicBezTo>
                    <a:pt x="10289" y="358"/>
                    <a:pt x="11480" y="1525"/>
                    <a:pt x="11551" y="2978"/>
                  </a:cubicBezTo>
                  <a:lnTo>
                    <a:pt x="11075" y="3311"/>
                  </a:lnTo>
                  <a:lnTo>
                    <a:pt x="10622" y="2978"/>
                  </a:lnTo>
                  <a:cubicBezTo>
                    <a:pt x="10575" y="2025"/>
                    <a:pt x="9789" y="1287"/>
                    <a:pt x="8836" y="1287"/>
                  </a:cubicBezTo>
                  <a:cubicBezTo>
                    <a:pt x="7979" y="1287"/>
                    <a:pt x="7241" y="1906"/>
                    <a:pt x="7098" y="2739"/>
                  </a:cubicBezTo>
                  <a:lnTo>
                    <a:pt x="6788" y="2501"/>
                  </a:lnTo>
                  <a:cubicBezTo>
                    <a:pt x="6740" y="2454"/>
                    <a:pt x="6681" y="2430"/>
                    <a:pt x="6618" y="2430"/>
                  </a:cubicBezTo>
                  <a:cubicBezTo>
                    <a:pt x="6556" y="2430"/>
                    <a:pt x="6490" y="2454"/>
                    <a:pt x="6431" y="2501"/>
                  </a:cubicBezTo>
                  <a:lnTo>
                    <a:pt x="6169" y="2716"/>
                  </a:lnTo>
                  <a:cubicBezTo>
                    <a:pt x="6336" y="1406"/>
                    <a:pt x="7479" y="358"/>
                    <a:pt x="8836" y="358"/>
                  </a:cubicBezTo>
                  <a:close/>
                  <a:moveTo>
                    <a:pt x="3073" y="1596"/>
                  </a:moveTo>
                  <a:cubicBezTo>
                    <a:pt x="3859" y="1596"/>
                    <a:pt x="4526" y="2263"/>
                    <a:pt x="4526" y="3073"/>
                  </a:cubicBezTo>
                  <a:cubicBezTo>
                    <a:pt x="4526" y="3883"/>
                    <a:pt x="3859" y="4526"/>
                    <a:pt x="3073" y="4526"/>
                  </a:cubicBezTo>
                  <a:cubicBezTo>
                    <a:pt x="2359" y="4526"/>
                    <a:pt x="1763" y="3978"/>
                    <a:pt x="1644" y="3311"/>
                  </a:cubicBezTo>
                  <a:cubicBezTo>
                    <a:pt x="1644" y="3240"/>
                    <a:pt x="1620" y="3144"/>
                    <a:pt x="1620" y="3073"/>
                  </a:cubicBezTo>
                  <a:cubicBezTo>
                    <a:pt x="1620" y="2263"/>
                    <a:pt x="2263" y="1596"/>
                    <a:pt x="3073" y="1596"/>
                  </a:cubicBezTo>
                  <a:close/>
                  <a:moveTo>
                    <a:pt x="8836" y="1620"/>
                  </a:moveTo>
                  <a:cubicBezTo>
                    <a:pt x="9646" y="1620"/>
                    <a:pt x="10289" y="2263"/>
                    <a:pt x="10289" y="3073"/>
                  </a:cubicBezTo>
                  <a:cubicBezTo>
                    <a:pt x="10289" y="3883"/>
                    <a:pt x="9646" y="4526"/>
                    <a:pt x="8836" y="4526"/>
                  </a:cubicBezTo>
                  <a:cubicBezTo>
                    <a:pt x="8550" y="4526"/>
                    <a:pt x="8241" y="4430"/>
                    <a:pt x="8003" y="4264"/>
                  </a:cubicBezTo>
                  <a:cubicBezTo>
                    <a:pt x="7622" y="4002"/>
                    <a:pt x="7383" y="3549"/>
                    <a:pt x="7383" y="3073"/>
                  </a:cubicBezTo>
                  <a:cubicBezTo>
                    <a:pt x="7383" y="2263"/>
                    <a:pt x="8050" y="1620"/>
                    <a:pt x="8836" y="1620"/>
                  </a:cubicBezTo>
                  <a:close/>
                  <a:moveTo>
                    <a:pt x="858" y="2835"/>
                  </a:moveTo>
                  <a:lnTo>
                    <a:pt x="1311" y="3168"/>
                  </a:lnTo>
                  <a:lnTo>
                    <a:pt x="1311" y="3240"/>
                  </a:lnTo>
                  <a:cubicBezTo>
                    <a:pt x="1335" y="3454"/>
                    <a:pt x="1406" y="3692"/>
                    <a:pt x="1501" y="3883"/>
                  </a:cubicBezTo>
                  <a:cubicBezTo>
                    <a:pt x="1573" y="4025"/>
                    <a:pt x="1668" y="4168"/>
                    <a:pt x="1787" y="4287"/>
                  </a:cubicBezTo>
                  <a:cubicBezTo>
                    <a:pt x="2049" y="4597"/>
                    <a:pt x="2406" y="4764"/>
                    <a:pt x="2811" y="4835"/>
                  </a:cubicBezTo>
                  <a:cubicBezTo>
                    <a:pt x="2883" y="4859"/>
                    <a:pt x="3002" y="4859"/>
                    <a:pt x="3097" y="4859"/>
                  </a:cubicBezTo>
                  <a:cubicBezTo>
                    <a:pt x="3954" y="4859"/>
                    <a:pt x="4716" y="4240"/>
                    <a:pt x="4859" y="3406"/>
                  </a:cubicBezTo>
                  <a:lnTo>
                    <a:pt x="5145" y="3644"/>
                  </a:lnTo>
                  <a:cubicBezTo>
                    <a:pt x="5216" y="3668"/>
                    <a:pt x="5264" y="3692"/>
                    <a:pt x="5335" y="3692"/>
                  </a:cubicBezTo>
                  <a:cubicBezTo>
                    <a:pt x="5383" y="3692"/>
                    <a:pt x="5454" y="3668"/>
                    <a:pt x="5502" y="3644"/>
                  </a:cubicBezTo>
                  <a:lnTo>
                    <a:pt x="5788" y="3430"/>
                  </a:lnTo>
                  <a:lnTo>
                    <a:pt x="5788" y="3430"/>
                  </a:lnTo>
                  <a:cubicBezTo>
                    <a:pt x="5597" y="4740"/>
                    <a:pt x="4478" y="5788"/>
                    <a:pt x="3097" y="5788"/>
                  </a:cubicBezTo>
                  <a:cubicBezTo>
                    <a:pt x="2859" y="5788"/>
                    <a:pt x="2644" y="5740"/>
                    <a:pt x="2406" y="5692"/>
                  </a:cubicBezTo>
                  <a:cubicBezTo>
                    <a:pt x="2025" y="5597"/>
                    <a:pt x="1692" y="5430"/>
                    <a:pt x="1406" y="5192"/>
                  </a:cubicBezTo>
                  <a:cubicBezTo>
                    <a:pt x="1096" y="4954"/>
                    <a:pt x="858" y="4645"/>
                    <a:pt x="692" y="4311"/>
                  </a:cubicBezTo>
                  <a:cubicBezTo>
                    <a:pt x="501" y="3954"/>
                    <a:pt x="382" y="3573"/>
                    <a:pt x="382" y="3168"/>
                  </a:cubicBezTo>
                  <a:lnTo>
                    <a:pt x="858" y="2835"/>
                  </a:lnTo>
                  <a:close/>
                  <a:moveTo>
                    <a:pt x="5955" y="4073"/>
                  </a:moveTo>
                  <a:cubicBezTo>
                    <a:pt x="6264" y="4978"/>
                    <a:pt x="6979" y="5669"/>
                    <a:pt x="7860" y="5954"/>
                  </a:cubicBezTo>
                  <a:cubicBezTo>
                    <a:pt x="6979" y="6264"/>
                    <a:pt x="6264" y="6955"/>
                    <a:pt x="5955" y="7836"/>
                  </a:cubicBezTo>
                  <a:cubicBezTo>
                    <a:pt x="5669" y="6978"/>
                    <a:pt x="4954" y="6264"/>
                    <a:pt x="4049" y="5954"/>
                  </a:cubicBezTo>
                  <a:cubicBezTo>
                    <a:pt x="4954" y="5669"/>
                    <a:pt x="5669" y="4954"/>
                    <a:pt x="5955" y="4073"/>
                  </a:cubicBezTo>
                  <a:close/>
                  <a:moveTo>
                    <a:pt x="8836" y="6169"/>
                  </a:moveTo>
                  <a:cubicBezTo>
                    <a:pt x="10289" y="6169"/>
                    <a:pt x="11480" y="7312"/>
                    <a:pt x="11551" y="8788"/>
                  </a:cubicBezTo>
                  <a:lnTo>
                    <a:pt x="11075" y="9122"/>
                  </a:lnTo>
                  <a:lnTo>
                    <a:pt x="10622" y="8788"/>
                  </a:lnTo>
                  <a:cubicBezTo>
                    <a:pt x="10575" y="7836"/>
                    <a:pt x="9789" y="7097"/>
                    <a:pt x="8836" y="7097"/>
                  </a:cubicBezTo>
                  <a:cubicBezTo>
                    <a:pt x="7979" y="7097"/>
                    <a:pt x="7241" y="7717"/>
                    <a:pt x="7098" y="8550"/>
                  </a:cubicBezTo>
                  <a:lnTo>
                    <a:pt x="6788" y="8312"/>
                  </a:lnTo>
                  <a:cubicBezTo>
                    <a:pt x="6740" y="8264"/>
                    <a:pt x="6681" y="8241"/>
                    <a:pt x="6618" y="8241"/>
                  </a:cubicBezTo>
                  <a:cubicBezTo>
                    <a:pt x="6556" y="8241"/>
                    <a:pt x="6490" y="8264"/>
                    <a:pt x="6431" y="8312"/>
                  </a:cubicBezTo>
                  <a:lnTo>
                    <a:pt x="6169" y="8503"/>
                  </a:lnTo>
                  <a:cubicBezTo>
                    <a:pt x="6336" y="7217"/>
                    <a:pt x="7479" y="6169"/>
                    <a:pt x="8836" y="6169"/>
                  </a:cubicBezTo>
                  <a:close/>
                  <a:moveTo>
                    <a:pt x="8884" y="7383"/>
                  </a:moveTo>
                  <a:cubicBezTo>
                    <a:pt x="9670" y="7383"/>
                    <a:pt x="10336" y="8050"/>
                    <a:pt x="10336" y="8836"/>
                  </a:cubicBezTo>
                  <a:cubicBezTo>
                    <a:pt x="10336" y="9646"/>
                    <a:pt x="9670" y="10312"/>
                    <a:pt x="8884" y="10312"/>
                  </a:cubicBezTo>
                  <a:cubicBezTo>
                    <a:pt x="8050" y="10312"/>
                    <a:pt x="7407" y="9646"/>
                    <a:pt x="7407" y="8836"/>
                  </a:cubicBezTo>
                  <a:cubicBezTo>
                    <a:pt x="7407" y="8050"/>
                    <a:pt x="8074" y="7383"/>
                    <a:pt x="8884" y="7383"/>
                  </a:cubicBezTo>
                  <a:close/>
                  <a:moveTo>
                    <a:pt x="3097" y="6169"/>
                  </a:moveTo>
                  <a:cubicBezTo>
                    <a:pt x="4550" y="6169"/>
                    <a:pt x="5740" y="7312"/>
                    <a:pt x="5812" y="8788"/>
                  </a:cubicBezTo>
                  <a:lnTo>
                    <a:pt x="5335" y="9122"/>
                  </a:lnTo>
                  <a:lnTo>
                    <a:pt x="4883" y="8788"/>
                  </a:lnTo>
                  <a:cubicBezTo>
                    <a:pt x="4811" y="7836"/>
                    <a:pt x="4049" y="7097"/>
                    <a:pt x="3097" y="7097"/>
                  </a:cubicBezTo>
                  <a:cubicBezTo>
                    <a:pt x="2883" y="7097"/>
                    <a:pt x="2692" y="7121"/>
                    <a:pt x="2478" y="7217"/>
                  </a:cubicBezTo>
                  <a:cubicBezTo>
                    <a:pt x="2382" y="7240"/>
                    <a:pt x="2335" y="7312"/>
                    <a:pt x="2382" y="7407"/>
                  </a:cubicBezTo>
                  <a:cubicBezTo>
                    <a:pt x="2400" y="7477"/>
                    <a:pt x="2456" y="7521"/>
                    <a:pt x="2522" y="7521"/>
                  </a:cubicBezTo>
                  <a:cubicBezTo>
                    <a:pt x="2546" y="7521"/>
                    <a:pt x="2571" y="7515"/>
                    <a:pt x="2597" y="7502"/>
                  </a:cubicBezTo>
                  <a:cubicBezTo>
                    <a:pt x="2740" y="7455"/>
                    <a:pt x="2930" y="7407"/>
                    <a:pt x="3097" y="7407"/>
                  </a:cubicBezTo>
                  <a:cubicBezTo>
                    <a:pt x="3907" y="7407"/>
                    <a:pt x="4550" y="8074"/>
                    <a:pt x="4550" y="8860"/>
                  </a:cubicBezTo>
                  <a:cubicBezTo>
                    <a:pt x="4550" y="9669"/>
                    <a:pt x="3907" y="10336"/>
                    <a:pt x="3097" y="10336"/>
                  </a:cubicBezTo>
                  <a:cubicBezTo>
                    <a:pt x="2287" y="10336"/>
                    <a:pt x="1644" y="9669"/>
                    <a:pt x="1644" y="8860"/>
                  </a:cubicBezTo>
                  <a:cubicBezTo>
                    <a:pt x="1644" y="8503"/>
                    <a:pt x="1787" y="8145"/>
                    <a:pt x="2025" y="7883"/>
                  </a:cubicBezTo>
                  <a:cubicBezTo>
                    <a:pt x="2097" y="7836"/>
                    <a:pt x="2097" y="7717"/>
                    <a:pt x="2025" y="7645"/>
                  </a:cubicBezTo>
                  <a:cubicBezTo>
                    <a:pt x="2001" y="7621"/>
                    <a:pt x="1960" y="7609"/>
                    <a:pt x="1915" y="7609"/>
                  </a:cubicBezTo>
                  <a:cubicBezTo>
                    <a:pt x="1870" y="7609"/>
                    <a:pt x="1823" y="7621"/>
                    <a:pt x="1787" y="7645"/>
                  </a:cubicBezTo>
                  <a:cubicBezTo>
                    <a:pt x="1549" y="7883"/>
                    <a:pt x="1406" y="8217"/>
                    <a:pt x="1335" y="8550"/>
                  </a:cubicBezTo>
                  <a:lnTo>
                    <a:pt x="1049" y="8312"/>
                  </a:lnTo>
                  <a:cubicBezTo>
                    <a:pt x="1001" y="8264"/>
                    <a:pt x="942" y="8241"/>
                    <a:pt x="879" y="8241"/>
                  </a:cubicBezTo>
                  <a:cubicBezTo>
                    <a:pt x="817" y="8241"/>
                    <a:pt x="751" y="8264"/>
                    <a:pt x="692" y="8312"/>
                  </a:cubicBezTo>
                  <a:lnTo>
                    <a:pt x="430" y="8503"/>
                  </a:lnTo>
                  <a:cubicBezTo>
                    <a:pt x="596" y="7193"/>
                    <a:pt x="1739" y="6169"/>
                    <a:pt x="3097" y="6169"/>
                  </a:cubicBezTo>
                  <a:close/>
                  <a:moveTo>
                    <a:pt x="834" y="8598"/>
                  </a:moveTo>
                  <a:lnTo>
                    <a:pt x="1287" y="8931"/>
                  </a:lnTo>
                  <a:cubicBezTo>
                    <a:pt x="1335" y="9884"/>
                    <a:pt x="2120" y="10622"/>
                    <a:pt x="3073" y="10622"/>
                  </a:cubicBezTo>
                  <a:cubicBezTo>
                    <a:pt x="3930" y="10622"/>
                    <a:pt x="4669" y="10003"/>
                    <a:pt x="4811" y="9169"/>
                  </a:cubicBezTo>
                  <a:lnTo>
                    <a:pt x="5121" y="9407"/>
                  </a:lnTo>
                  <a:cubicBezTo>
                    <a:pt x="5193" y="9431"/>
                    <a:pt x="5240" y="9479"/>
                    <a:pt x="5312" y="9479"/>
                  </a:cubicBezTo>
                  <a:cubicBezTo>
                    <a:pt x="5359" y="9479"/>
                    <a:pt x="5407" y="9431"/>
                    <a:pt x="5478" y="9407"/>
                  </a:cubicBezTo>
                  <a:lnTo>
                    <a:pt x="5740" y="9193"/>
                  </a:lnTo>
                  <a:lnTo>
                    <a:pt x="5740" y="9193"/>
                  </a:lnTo>
                  <a:cubicBezTo>
                    <a:pt x="5597" y="10551"/>
                    <a:pt x="4478" y="11551"/>
                    <a:pt x="3073" y="11551"/>
                  </a:cubicBezTo>
                  <a:cubicBezTo>
                    <a:pt x="1620" y="11551"/>
                    <a:pt x="430" y="10384"/>
                    <a:pt x="358" y="8931"/>
                  </a:cubicBezTo>
                  <a:lnTo>
                    <a:pt x="834" y="8598"/>
                  </a:lnTo>
                  <a:close/>
                  <a:moveTo>
                    <a:pt x="6598" y="8598"/>
                  </a:moveTo>
                  <a:lnTo>
                    <a:pt x="7050" y="8931"/>
                  </a:lnTo>
                  <a:cubicBezTo>
                    <a:pt x="7121" y="9884"/>
                    <a:pt x="7884" y="10622"/>
                    <a:pt x="8836" y="10622"/>
                  </a:cubicBezTo>
                  <a:cubicBezTo>
                    <a:pt x="9693" y="10622"/>
                    <a:pt x="10456" y="10003"/>
                    <a:pt x="10598" y="9169"/>
                  </a:cubicBezTo>
                  <a:lnTo>
                    <a:pt x="10884" y="9407"/>
                  </a:lnTo>
                  <a:cubicBezTo>
                    <a:pt x="10956" y="9431"/>
                    <a:pt x="11003" y="9479"/>
                    <a:pt x="11075" y="9479"/>
                  </a:cubicBezTo>
                  <a:cubicBezTo>
                    <a:pt x="11146" y="9479"/>
                    <a:pt x="11194" y="9431"/>
                    <a:pt x="11265" y="9407"/>
                  </a:cubicBezTo>
                  <a:lnTo>
                    <a:pt x="11527" y="9193"/>
                  </a:lnTo>
                  <a:lnTo>
                    <a:pt x="11527" y="9193"/>
                  </a:lnTo>
                  <a:cubicBezTo>
                    <a:pt x="11337" y="10551"/>
                    <a:pt x="10217" y="11551"/>
                    <a:pt x="8836" y="11551"/>
                  </a:cubicBezTo>
                  <a:cubicBezTo>
                    <a:pt x="7383" y="11551"/>
                    <a:pt x="6193" y="10384"/>
                    <a:pt x="6121" y="8931"/>
                  </a:cubicBezTo>
                  <a:lnTo>
                    <a:pt x="6598" y="8598"/>
                  </a:lnTo>
                  <a:close/>
                  <a:moveTo>
                    <a:pt x="3073" y="1"/>
                  </a:moveTo>
                  <a:cubicBezTo>
                    <a:pt x="1358" y="1"/>
                    <a:pt x="1" y="1382"/>
                    <a:pt x="1" y="3073"/>
                  </a:cubicBezTo>
                  <a:cubicBezTo>
                    <a:pt x="1" y="3192"/>
                    <a:pt x="1" y="3287"/>
                    <a:pt x="25" y="3406"/>
                  </a:cubicBezTo>
                  <a:cubicBezTo>
                    <a:pt x="72" y="3811"/>
                    <a:pt x="215" y="4240"/>
                    <a:pt x="430" y="4597"/>
                  </a:cubicBezTo>
                  <a:cubicBezTo>
                    <a:pt x="787" y="5192"/>
                    <a:pt x="1311" y="5669"/>
                    <a:pt x="1978" y="5907"/>
                  </a:cubicBezTo>
                  <a:cubicBezTo>
                    <a:pt x="2001" y="5907"/>
                    <a:pt x="2025" y="5931"/>
                    <a:pt x="2097" y="5931"/>
                  </a:cubicBezTo>
                  <a:cubicBezTo>
                    <a:pt x="906" y="6335"/>
                    <a:pt x="1" y="7478"/>
                    <a:pt x="1" y="8812"/>
                  </a:cubicBezTo>
                  <a:cubicBezTo>
                    <a:pt x="1" y="10503"/>
                    <a:pt x="1382" y="11884"/>
                    <a:pt x="3073" y="11884"/>
                  </a:cubicBezTo>
                  <a:cubicBezTo>
                    <a:pt x="4407" y="11884"/>
                    <a:pt x="5526" y="11027"/>
                    <a:pt x="5955" y="9836"/>
                  </a:cubicBezTo>
                  <a:cubicBezTo>
                    <a:pt x="6383" y="11027"/>
                    <a:pt x="7503" y="11884"/>
                    <a:pt x="8836" y="11884"/>
                  </a:cubicBezTo>
                  <a:cubicBezTo>
                    <a:pt x="10551" y="11884"/>
                    <a:pt x="11908" y="10503"/>
                    <a:pt x="11908" y="8812"/>
                  </a:cubicBezTo>
                  <a:cubicBezTo>
                    <a:pt x="11908" y="7502"/>
                    <a:pt x="11051" y="6383"/>
                    <a:pt x="9836" y="5954"/>
                  </a:cubicBezTo>
                  <a:cubicBezTo>
                    <a:pt x="10241" y="5811"/>
                    <a:pt x="10598" y="5597"/>
                    <a:pt x="10932" y="5311"/>
                  </a:cubicBezTo>
                  <a:cubicBezTo>
                    <a:pt x="10979" y="5240"/>
                    <a:pt x="10979" y="5121"/>
                    <a:pt x="10932" y="5073"/>
                  </a:cubicBezTo>
                  <a:cubicBezTo>
                    <a:pt x="10896" y="5038"/>
                    <a:pt x="10848" y="5020"/>
                    <a:pt x="10804" y="5020"/>
                  </a:cubicBezTo>
                  <a:cubicBezTo>
                    <a:pt x="10759" y="5020"/>
                    <a:pt x="10717" y="5038"/>
                    <a:pt x="10694" y="5073"/>
                  </a:cubicBezTo>
                  <a:cubicBezTo>
                    <a:pt x="10194" y="5550"/>
                    <a:pt x="9527" y="5764"/>
                    <a:pt x="8836" y="5764"/>
                  </a:cubicBezTo>
                  <a:cubicBezTo>
                    <a:pt x="7407" y="5764"/>
                    <a:pt x="6264" y="4668"/>
                    <a:pt x="6145" y="3311"/>
                  </a:cubicBezTo>
                  <a:lnTo>
                    <a:pt x="6145" y="3144"/>
                  </a:lnTo>
                  <a:lnTo>
                    <a:pt x="6621" y="2835"/>
                  </a:lnTo>
                  <a:lnTo>
                    <a:pt x="7050" y="3144"/>
                  </a:lnTo>
                  <a:lnTo>
                    <a:pt x="7050" y="3240"/>
                  </a:lnTo>
                  <a:cubicBezTo>
                    <a:pt x="7121" y="3883"/>
                    <a:pt x="7479" y="4406"/>
                    <a:pt x="8050" y="4668"/>
                  </a:cubicBezTo>
                  <a:cubicBezTo>
                    <a:pt x="8288" y="4787"/>
                    <a:pt x="8598" y="4859"/>
                    <a:pt x="8836" y="4859"/>
                  </a:cubicBezTo>
                  <a:cubicBezTo>
                    <a:pt x="9717" y="4859"/>
                    <a:pt x="10456" y="4240"/>
                    <a:pt x="10598" y="3406"/>
                  </a:cubicBezTo>
                  <a:lnTo>
                    <a:pt x="10908" y="3644"/>
                  </a:lnTo>
                  <a:cubicBezTo>
                    <a:pt x="10956" y="3668"/>
                    <a:pt x="11027" y="3692"/>
                    <a:pt x="11075" y="3692"/>
                  </a:cubicBezTo>
                  <a:cubicBezTo>
                    <a:pt x="11146" y="3692"/>
                    <a:pt x="11194" y="3668"/>
                    <a:pt x="11265" y="3644"/>
                  </a:cubicBezTo>
                  <a:lnTo>
                    <a:pt x="11527" y="3430"/>
                  </a:lnTo>
                  <a:lnTo>
                    <a:pt x="11527" y="3430"/>
                  </a:lnTo>
                  <a:cubicBezTo>
                    <a:pt x="11456" y="3787"/>
                    <a:pt x="11337" y="4144"/>
                    <a:pt x="11170" y="4478"/>
                  </a:cubicBezTo>
                  <a:cubicBezTo>
                    <a:pt x="11099" y="4549"/>
                    <a:pt x="11146" y="4645"/>
                    <a:pt x="11218" y="4716"/>
                  </a:cubicBezTo>
                  <a:cubicBezTo>
                    <a:pt x="11249" y="4732"/>
                    <a:pt x="11281" y="4740"/>
                    <a:pt x="11311" y="4740"/>
                  </a:cubicBezTo>
                  <a:cubicBezTo>
                    <a:pt x="11371" y="4740"/>
                    <a:pt x="11424" y="4708"/>
                    <a:pt x="11456" y="4645"/>
                  </a:cubicBezTo>
                  <a:cubicBezTo>
                    <a:pt x="11765" y="4168"/>
                    <a:pt x="11908" y="3644"/>
                    <a:pt x="11908" y="3073"/>
                  </a:cubicBezTo>
                  <a:cubicBezTo>
                    <a:pt x="11908" y="1382"/>
                    <a:pt x="10551" y="1"/>
                    <a:pt x="8836" y="1"/>
                  </a:cubicBezTo>
                  <a:cubicBezTo>
                    <a:pt x="7503" y="1"/>
                    <a:pt x="6383" y="858"/>
                    <a:pt x="5955" y="2049"/>
                  </a:cubicBezTo>
                  <a:cubicBezTo>
                    <a:pt x="5550" y="858"/>
                    <a:pt x="4407" y="1"/>
                    <a:pt x="3073"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sp>
        <p:nvSpPr>
          <p:cNvPr id="14134" name="Google Shape;14134;p27"/>
          <p:cNvSpPr/>
          <p:nvPr/>
        </p:nvSpPr>
        <p:spPr>
          <a:xfrm>
            <a:off x="6347023" y="4559439"/>
            <a:ext cx="488007" cy="474373"/>
          </a:xfrm>
          <a:custGeom>
            <a:avLst/>
            <a:gdLst/>
            <a:ahLst/>
            <a:cxnLst/>
            <a:rect l="l" t="t" r="r" b="b"/>
            <a:pathLst>
              <a:path w="12242" h="11900" extrusionOk="0">
                <a:moveTo>
                  <a:pt x="6073" y="382"/>
                </a:moveTo>
                <a:lnTo>
                  <a:pt x="6073" y="1668"/>
                </a:lnTo>
                <a:cubicBezTo>
                  <a:pt x="3787" y="1763"/>
                  <a:pt x="1953" y="3668"/>
                  <a:pt x="1953" y="5978"/>
                </a:cubicBezTo>
                <a:cubicBezTo>
                  <a:pt x="1953" y="6478"/>
                  <a:pt x="2025" y="7026"/>
                  <a:pt x="2215" y="7502"/>
                </a:cubicBezTo>
                <a:cubicBezTo>
                  <a:pt x="2233" y="7572"/>
                  <a:pt x="2288" y="7616"/>
                  <a:pt x="2364" y="7616"/>
                </a:cubicBezTo>
                <a:cubicBezTo>
                  <a:pt x="2391" y="7616"/>
                  <a:pt x="2422" y="7611"/>
                  <a:pt x="2453" y="7598"/>
                </a:cubicBezTo>
                <a:cubicBezTo>
                  <a:pt x="2549" y="7550"/>
                  <a:pt x="2596" y="7479"/>
                  <a:pt x="2549" y="7360"/>
                </a:cubicBezTo>
                <a:cubicBezTo>
                  <a:pt x="2382" y="6931"/>
                  <a:pt x="2311" y="6478"/>
                  <a:pt x="2311" y="6050"/>
                </a:cubicBezTo>
                <a:cubicBezTo>
                  <a:pt x="2263" y="3859"/>
                  <a:pt x="4025" y="2049"/>
                  <a:pt x="6192" y="2025"/>
                </a:cubicBezTo>
                <a:cubicBezTo>
                  <a:pt x="6207" y="2025"/>
                  <a:pt x="6222" y="2025"/>
                  <a:pt x="6236" y="2025"/>
                </a:cubicBezTo>
                <a:cubicBezTo>
                  <a:pt x="8431" y="2025"/>
                  <a:pt x="10217" y="3802"/>
                  <a:pt x="10217" y="5978"/>
                </a:cubicBezTo>
                <a:cubicBezTo>
                  <a:pt x="10217" y="8145"/>
                  <a:pt x="8431" y="9932"/>
                  <a:pt x="6264" y="9932"/>
                </a:cubicBezTo>
                <a:cubicBezTo>
                  <a:pt x="5573" y="9932"/>
                  <a:pt x="4883" y="9765"/>
                  <a:pt x="4287" y="9431"/>
                </a:cubicBezTo>
                <a:cubicBezTo>
                  <a:pt x="3739" y="9098"/>
                  <a:pt x="3215" y="8622"/>
                  <a:pt x="2858" y="8074"/>
                </a:cubicBezTo>
                <a:cubicBezTo>
                  <a:pt x="2827" y="8011"/>
                  <a:pt x="2774" y="7979"/>
                  <a:pt x="2714" y="7979"/>
                </a:cubicBezTo>
                <a:cubicBezTo>
                  <a:pt x="2684" y="7979"/>
                  <a:pt x="2652" y="7987"/>
                  <a:pt x="2620" y="8003"/>
                </a:cubicBezTo>
                <a:cubicBezTo>
                  <a:pt x="2549" y="8074"/>
                  <a:pt x="2501" y="8145"/>
                  <a:pt x="2573" y="8241"/>
                </a:cubicBezTo>
                <a:cubicBezTo>
                  <a:pt x="2954" y="8860"/>
                  <a:pt x="3501" y="9384"/>
                  <a:pt x="4120" y="9741"/>
                </a:cubicBezTo>
                <a:cubicBezTo>
                  <a:pt x="4763" y="10098"/>
                  <a:pt x="5478" y="10289"/>
                  <a:pt x="6264" y="10289"/>
                </a:cubicBezTo>
                <a:cubicBezTo>
                  <a:pt x="6788" y="10289"/>
                  <a:pt x="7335" y="10217"/>
                  <a:pt x="7812" y="10003"/>
                </a:cubicBezTo>
                <a:lnTo>
                  <a:pt x="8407" y="11122"/>
                </a:lnTo>
                <a:cubicBezTo>
                  <a:pt x="7740" y="11432"/>
                  <a:pt x="7002" y="11575"/>
                  <a:pt x="6264" y="11575"/>
                </a:cubicBezTo>
                <a:cubicBezTo>
                  <a:pt x="4763" y="11575"/>
                  <a:pt x="3382" y="10979"/>
                  <a:pt x="2311" y="9932"/>
                </a:cubicBezTo>
                <a:cubicBezTo>
                  <a:pt x="1001" y="8622"/>
                  <a:pt x="429" y="6812"/>
                  <a:pt x="763" y="4931"/>
                </a:cubicBezTo>
                <a:cubicBezTo>
                  <a:pt x="905" y="4192"/>
                  <a:pt x="1167" y="3478"/>
                  <a:pt x="1620" y="2859"/>
                </a:cubicBezTo>
                <a:cubicBezTo>
                  <a:pt x="2668" y="1335"/>
                  <a:pt x="4287" y="430"/>
                  <a:pt x="6073" y="382"/>
                </a:cubicBezTo>
                <a:close/>
                <a:moveTo>
                  <a:pt x="6311" y="1"/>
                </a:moveTo>
                <a:cubicBezTo>
                  <a:pt x="4311" y="1"/>
                  <a:pt x="2501" y="954"/>
                  <a:pt x="1334" y="2668"/>
                </a:cubicBezTo>
                <a:cubicBezTo>
                  <a:pt x="929" y="3311"/>
                  <a:pt x="620" y="4026"/>
                  <a:pt x="477" y="4764"/>
                </a:cubicBezTo>
                <a:cubicBezTo>
                  <a:pt x="1" y="7169"/>
                  <a:pt x="977" y="9551"/>
                  <a:pt x="3049" y="10932"/>
                </a:cubicBezTo>
                <a:cubicBezTo>
                  <a:pt x="3668" y="11337"/>
                  <a:pt x="4382" y="11646"/>
                  <a:pt x="5121" y="11789"/>
                </a:cubicBezTo>
                <a:cubicBezTo>
                  <a:pt x="5514" y="11863"/>
                  <a:pt x="5906" y="11899"/>
                  <a:pt x="6293" y="11899"/>
                </a:cubicBezTo>
                <a:cubicBezTo>
                  <a:pt x="7891" y="11899"/>
                  <a:pt x="9390" y="11278"/>
                  <a:pt x="10503" y="10146"/>
                </a:cubicBezTo>
                <a:cubicBezTo>
                  <a:pt x="11646" y="9027"/>
                  <a:pt x="12241" y="7526"/>
                  <a:pt x="12241" y="5955"/>
                </a:cubicBezTo>
                <a:cubicBezTo>
                  <a:pt x="12217" y="5478"/>
                  <a:pt x="12146" y="4978"/>
                  <a:pt x="12027" y="4502"/>
                </a:cubicBezTo>
                <a:cubicBezTo>
                  <a:pt x="12008" y="4428"/>
                  <a:pt x="11946" y="4368"/>
                  <a:pt x="11874" y="4368"/>
                </a:cubicBezTo>
                <a:cubicBezTo>
                  <a:pt x="11854" y="4368"/>
                  <a:pt x="11833" y="4372"/>
                  <a:pt x="11813" y="4383"/>
                </a:cubicBezTo>
                <a:cubicBezTo>
                  <a:pt x="11741" y="4407"/>
                  <a:pt x="11670" y="4502"/>
                  <a:pt x="11717" y="4573"/>
                </a:cubicBezTo>
                <a:cubicBezTo>
                  <a:pt x="11813" y="5026"/>
                  <a:pt x="11884" y="5502"/>
                  <a:pt x="11884" y="5978"/>
                </a:cubicBezTo>
                <a:cubicBezTo>
                  <a:pt x="11884" y="7479"/>
                  <a:pt x="11289" y="8860"/>
                  <a:pt x="10241" y="9932"/>
                </a:cubicBezTo>
                <a:cubicBezTo>
                  <a:pt x="9812" y="10384"/>
                  <a:pt x="9288" y="10741"/>
                  <a:pt x="8740" y="11003"/>
                </a:cubicBezTo>
                <a:lnTo>
                  <a:pt x="8145" y="9884"/>
                </a:lnTo>
                <a:cubicBezTo>
                  <a:pt x="9598" y="9193"/>
                  <a:pt x="10598" y="7717"/>
                  <a:pt x="10598" y="5978"/>
                </a:cubicBezTo>
                <a:cubicBezTo>
                  <a:pt x="10598" y="3668"/>
                  <a:pt x="8764" y="1763"/>
                  <a:pt x="6454" y="1668"/>
                </a:cubicBezTo>
                <a:lnTo>
                  <a:pt x="6454" y="382"/>
                </a:lnTo>
                <a:cubicBezTo>
                  <a:pt x="7550" y="406"/>
                  <a:pt x="8550" y="739"/>
                  <a:pt x="9431" y="1335"/>
                </a:cubicBezTo>
                <a:cubicBezTo>
                  <a:pt x="10336" y="1954"/>
                  <a:pt x="11050" y="2811"/>
                  <a:pt x="11455" y="3811"/>
                </a:cubicBezTo>
                <a:cubicBezTo>
                  <a:pt x="11492" y="3884"/>
                  <a:pt x="11570" y="3915"/>
                  <a:pt x="11636" y="3915"/>
                </a:cubicBezTo>
                <a:cubicBezTo>
                  <a:pt x="11657" y="3915"/>
                  <a:pt x="11677" y="3912"/>
                  <a:pt x="11693" y="3907"/>
                </a:cubicBezTo>
                <a:cubicBezTo>
                  <a:pt x="11789" y="3859"/>
                  <a:pt x="11813" y="3740"/>
                  <a:pt x="11789" y="3668"/>
                </a:cubicBezTo>
                <a:cubicBezTo>
                  <a:pt x="11336" y="2573"/>
                  <a:pt x="10598" y="1668"/>
                  <a:pt x="9645" y="1001"/>
                </a:cubicBezTo>
                <a:cubicBezTo>
                  <a:pt x="8669" y="334"/>
                  <a:pt x="7502" y="1"/>
                  <a:pt x="6311"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nvGrpSpPr>
          <p:cNvPr id="14135" name="Google Shape;14135;p27"/>
          <p:cNvGrpSpPr/>
          <p:nvPr/>
        </p:nvGrpSpPr>
        <p:grpSpPr>
          <a:xfrm>
            <a:off x="5365455" y="4561411"/>
            <a:ext cx="468075" cy="473736"/>
            <a:chOff x="4177563" y="3313708"/>
            <a:chExt cx="293550" cy="297100"/>
          </a:xfrm>
        </p:grpSpPr>
        <p:sp>
          <p:nvSpPr>
            <p:cNvPr id="14136" name="Google Shape;14136;p27"/>
            <p:cNvSpPr/>
            <p:nvPr/>
          </p:nvSpPr>
          <p:spPr>
            <a:xfrm>
              <a:off x="4281763" y="3352408"/>
              <a:ext cx="165525" cy="8950"/>
            </a:xfrm>
            <a:custGeom>
              <a:avLst/>
              <a:gdLst/>
              <a:ahLst/>
              <a:cxnLst/>
              <a:rect l="l" t="t" r="r" b="b"/>
              <a:pathLst>
                <a:path w="6621" h="358" extrusionOk="0">
                  <a:moveTo>
                    <a:pt x="191" y="1"/>
                  </a:moveTo>
                  <a:cubicBezTo>
                    <a:pt x="95" y="1"/>
                    <a:pt x="0" y="72"/>
                    <a:pt x="0" y="167"/>
                  </a:cubicBezTo>
                  <a:cubicBezTo>
                    <a:pt x="0" y="286"/>
                    <a:pt x="72" y="358"/>
                    <a:pt x="191" y="358"/>
                  </a:cubicBezTo>
                  <a:lnTo>
                    <a:pt x="6430" y="358"/>
                  </a:lnTo>
                  <a:cubicBezTo>
                    <a:pt x="6525" y="358"/>
                    <a:pt x="6621" y="310"/>
                    <a:pt x="6621" y="215"/>
                  </a:cubicBezTo>
                  <a:cubicBezTo>
                    <a:pt x="6621" y="96"/>
                    <a:pt x="6549" y="1"/>
                    <a:pt x="6430"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37" name="Google Shape;14137;p27"/>
            <p:cNvSpPr/>
            <p:nvPr/>
          </p:nvSpPr>
          <p:spPr>
            <a:xfrm>
              <a:off x="4281763" y="3372658"/>
              <a:ext cx="120875" cy="8950"/>
            </a:xfrm>
            <a:custGeom>
              <a:avLst/>
              <a:gdLst/>
              <a:ahLst/>
              <a:cxnLst/>
              <a:rect l="l" t="t" r="r" b="b"/>
              <a:pathLst>
                <a:path w="4835" h="358" extrusionOk="0">
                  <a:moveTo>
                    <a:pt x="191" y="0"/>
                  </a:moveTo>
                  <a:cubicBezTo>
                    <a:pt x="95" y="0"/>
                    <a:pt x="0" y="72"/>
                    <a:pt x="0" y="143"/>
                  </a:cubicBezTo>
                  <a:cubicBezTo>
                    <a:pt x="0" y="262"/>
                    <a:pt x="72" y="357"/>
                    <a:pt x="191" y="357"/>
                  </a:cubicBezTo>
                  <a:lnTo>
                    <a:pt x="4644" y="357"/>
                  </a:lnTo>
                  <a:cubicBezTo>
                    <a:pt x="4739" y="357"/>
                    <a:pt x="4835" y="310"/>
                    <a:pt x="4835" y="215"/>
                  </a:cubicBezTo>
                  <a:cubicBezTo>
                    <a:pt x="4835" y="95"/>
                    <a:pt x="4763" y="0"/>
                    <a:pt x="4644"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38" name="Google Shape;14138;p27"/>
            <p:cNvSpPr/>
            <p:nvPr/>
          </p:nvSpPr>
          <p:spPr>
            <a:xfrm>
              <a:off x="4281763" y="3442908"/>
              <a:ext cx="165525" cy="8950"/>
            </a:xfrm>
            <a:custGeom>
              <a:avLst/>
              <a:gdLst/>
              <a:ahLst/>
              <a:cxnLst/>
              <a:rect l="l" t="t" r="r" b="b"/>
              <a:pathLst>
                <a:path w="6621" h="358" extrusionOk="0">
                  <a:moveTo>
                    <a:pt x="191" y="0"/>
                  </a:moveTo>
                  <a:cubicBezTo>
                    <a:pt x="95" y="0"/>
                    <a:pt x="0" y="48"/>
                    <a:pt x="0" y="143"/>
                  </a:cubicBezTo>
                  <a:cubicBezTo>
                    <a:pt x="0" y="262"/>
                    <a:pt x="72" y="358"/>
                    <a:pt x="191" y="358"/>
                  </a:cubicBezTo>
                  <a:lnTo>
                    <a:pt x="6430" y="358"/>
                  </a:lnTo>
                  <a:cubicBezTo>
                    <a:pt x="6525" y="358"/>
                    <a:pt x="6621" y="286"/>
                    <a:pt x="6621" y="191"/>
                  </a:cubicBezTo>
                  <a:cubicBezTo>
                    <a:pt x="6621" y="72"/>
                    <a:pt x="6549" y="0"/>
                    <a:pt x="6430"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39" name="Google Shape;14139;p27"/>
            <p:cNvSpPr/>
            <p:nvPr/>
          </p:nvSpPr>
          <p:spPr>
            <a:xfrm>
              <a:off x="4281763" y="3463733"/>
              <a:ext cx="120875" cy="8975"/>
            </a:xfrm>
            <a:custGeom>
              <a:avLst/>
              <a:gdLst/>
              <a:ahLst/>
              <a:cxnLst/>
              <a:rect l="l" t="t" r="r" b="b"/>
              <a:pathLst>
                <a:path w="4835" h="359" extrusionOk="0">
                  <a:moveTo>
                    <a:pt x="191" y="1"/>
                  </a:moveTo>
                  <a:cubicBezTo>
                    <a:pt x="95" y="1"/>
                    <a:pt x="0" y="48"/>
                    <a:pt x="0" y="144"/>
                  </a:cubicBezTo>
                  <a:cubicBezTo>
                    <a:pt x="0" y="263"/>
                    <a:pt x="72" y="358"/>
                    <a:pt x="191" y="358"/>
                  </a:cubicBezTo>
                  <a:lnTo>
                    <a:pt x="4644" y="358"/>
                  </a:lnTo>
                  <a:cubicBezTo>
                    <a:pt x="4739" y="358"/>
                    <a:pt x="4835" y="287"/>
                    <a:pt x="4835" y="191"/>
                  </a:cubicBezTo>
                  <a:cubicBezTo>
                    <a:pt x="4835" y="72"/>
                    <a:pt x="4763" y="1"/>
                    <a:pt x="4644"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40" name="Google Shape;14140;p27"/>
            <p:cNvSpPr/>
            <p:nvPr/>
          </p:nvSpPr>
          <p:spPr>
            <a:xfrm>
              <a:off x="4238888" y="3339908"/>
              <a:ext cx="18475" cy="48275"/>
            </a:xfrm>
            <a:custGeom>
              <a:avLst/>
              <a:gdLst/>
              <a:ahLst/>
              <a:cxnLst/>
              <a:rect l="l" t="t" r="r" b="b"/>
              <a:pathLst>
                <a:path w="739" h="1931" extrusionOk="0">
                  <a:moveTo>
                    <a:pt x="239" y="0"/>
                  </a:moveTo>
                  <a:cubicBezTo>
                    <a:pt x="167" y="0"/>
                    <a:pt x="120" y="24"/>
                    <a:pt x="96" y="96"/>
                  </a:cubicBezTo>
                  <a:cubicBezTo>
                    <a:pt x="1" y="215"/>
                    <a:pt x="96" y="334"/>
                    <a:pt x="215" y="334"/>
                  </a:cubicBezTo>
                  <a:lnTo>
                    <a:pt x="382" y="334"/>
                  </a:lnTo>
                  <a:lnTo>
                    <a:pt x="382" y="1763"/>
                  </a:lnTo>
                  <a:cubicBezTo>
                    <a:pt x="382" y="1810"/>
                    <a:pt x="405" y="1882"/>
                    <a:pt x="477" y="1906"/>
                  </a:cubicBezTo>
                  <a:cubicBezTo>
                    <a:pt x="505" y="1923"/>
                    <a:pt x="535" y="1930"/>
                    <a:pt x="564" y="1930"/>
                  </a:cubicBezTo>
                  <a:cubicBezTo>
                    <a:pt x="656" y="1930"/>
                    <a:pt x="739" y="1853"/>
                    <a:pt x="739" y="1763"/>
                  </a:cubicBezTo>
                  <a:lnTo>
                    <a:pt x="739" y="143"/>
                  </a:lnTo>
                  <a:cubicBezTo>
                    <a:pt x="739" y="72"/>
                    <a:pt x="691" y="0"/>
                    <a:pt x="596"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41" name="Google Shape;14141;p27"/>
            <p:cNvSpPr/>
            <p:nvPr/>
          </p:nvSpPr>
          <p:spPr>
            <a:xfrm>
              <a:off x="4200188" y="3338908"/>
              <a:ext cx="32175" cy="50700"/>
            </a:xfrm>
            <a:custGeom>
              <a:avLst/>
              <a:gdLst/>
              <a:ahLst/>
              <a:cxnLst/>
              <a:rect l="l" t="t" r="r" b="b"/>
              <a:pathLst>
                <a:path w="1287" h="2028" extrusionOk="0">
                  <a:moveTo>
                    <a:pt x="624" y="357"/>
                  </a:moveTo>
                  <a:cubicBezTo>
                    <a:pt x="653" y="357"/>
                    <a:pt x="684" y="362"/>
                    <a:pt x="715" y="374"/>
                  </a:cubicBezTo>
                  <a:cubicBezTo>
                    <a:pt x="834" y="398"/>
                    <a:pt x="929" y="517"/>
                    <a:pt x="929" y="660"/>
                  </a:cubicBezTo>
                  <a:lnTo>
                    <a:pt x="929" y="1422"/>
                  </a:lnTo>
                  <a:cubicBezTo>
                    <a:pt x="929" y="1541"/>
                    <a:pt x="834" y="1660"/>
                    <a:pt x="715" y="1707"/>
                  </a:cubicBezTo>
                  <a:cubicBezTo>
                    <a:pt x="684" y="1719"/>
                    <a:pt x="653" y="1724"/>
                    <a:pt x="624" y="1724"/>
                  </a:cubicBezTo>
                  <a:cubicBezTo>
                    <a:pt x="475" y="1724"/>
                    <a:pt x="358" y="1585"/>
                    <a:pt x="358" y="1445"/>
                  </a:cubicBezTo>
                  <a:lnTo>
                    <a:pt x="358" y="636"/>
                  </a:lnTo>
                  <a:cubicBezTo>
                    <a:pt x="358" y="496"/>
                    <a:pt x="475" y="357"/>
                    <a:pt x="624" y="357"/>
                  </a:cubicBezTo>
                  <a:close/>
                  <a:moveTo>
                    <a:pt x="623" y="0"/>
                  </a:moveTo>
                  <a:cubicBezTo>
                    <a:pt x="279" y="0"/>
                    <a:pt x="1" y="299"/>
                    <a:pt x="1" y="636"/>
                  </a:cubicBezTo>
                  <a:lnTo>
                    <a:pt x="1" y="1374"/>
                  </a:lnTo>
                  <a:cubicBezTo>
                    <a:pt x="1" y="1739"/>
                    <a:pt x="292" y="2027"/>
                    <a:pt x="646" y="2027"/>
                  </a:cubicBezTo>
                  <a:cubicBezTo>
                    <a:pt x="684" y="2027"/>
                    <a:pt x="723" y="2024"/>
                    <a:pt x="763" y="2017"/>
                  </a:cubicBezTo>
                  <a:cubicBezTo>
                    <a:pt x="1072" y="1946"/>
                    <a:pt x="1287" y="1684"/>
                    <a:pt x="1287" y="1374"/>
                  </a:cubicBezTo>
                  <a:lnTo>
                    <a:pt x="1287" y="636"/>
                  </a:lnTo>
                  <a:cubicBezTo>
                    <a:pt x="1287" y="350"/>
                    <a:pt x="1072" y="64"/>
                    <a:pt x="763" y="17"/>
                  </a:cubicBezTo>
                  <a:cubicBezTo>
                    <a:pt x="715" y="5"/>
                    <a:pt x="668" y="0"/>
                    <a:pt x="623"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42" name="Google Shape;14142;p27"/>
            <p:cNvSpPr/>
            <p:nvPr/>
          </p:nvSpPr>
          <p:spPr>
            <a:xfrm>
              <a:off x="4236513" y="3431583"/>
              <a:ext cx="30375" cy="47650"/>
            </a:xfrm>
            <a:custGeom>
              <a:avLst/>
              <a:gdLst/>
              <a:ahLst/>
              <a:cxnLst/>
              <a:rect l="l" t="t" r="r" b="b"/>
              <a:pathLst>
                <a:path w="1215" h="1906" extrusionOk="0">
                  <a:moveTo>
                    <a:pt x="572" y="1"/>
                  </a:moveTo>
                  <a:cubicBezTo>
                    <a:pt x="310" y="1"/>
                    <a:pt x="96" y="168"/>
                    <a:pt x="24" y="429"/>
                  </a:cubicBezTo>
                  <a:cubicBezTo>
                    <a:pt x="0" y="525"/>
                    <a:pt x="72" y="620"/>
                    <a:pt x="143" y="644"/>
                  </a:cubicBezTo>
                  <a:cubicBezTo>
                    <a:pt x="169" y="654"/>
                    <a:pt x="194" y="659"/>
                    <a:pt x="218" y="659"/>
                  </a:cubicBezTo>
                  <a:cubicBezTo>
                    <a:pt x="301" y="659"/>
                    <a:pt x="363" y="599"/>
                    <a:pt x="381" y="525"/>
                  </a:cubicBezTo>
                  <a:cubicBezTo>
                    <a:pt x="429" y="429"/>
                    <a:pt x="500" y="358"/>
                    <a:pt x="596" y="358"/>
                  </a:cubicBezTo>
                  <a:cubicBezTo>
                    <a:pt x="715" y="358"/>
                    <a:pt x="810" y="429"/>
                    <a:pt x="810" y="549"/>
                  </a:cubicBezTo>
                  <a:lnTo>
                    <a:pt x="810" y="596"/>
                  </a:lnTo>
                  <a:cubicBezTo>
                    <a:pt x="762" y="644"/>
                    <a:pt x="739" y="739"/>
                    <a:pt x="691" y="858"/>
                  </a:cubicBezTo>
                  <a:cubicBezTo>
                    <a:pt x="453" y="1192"/>
                    <a:pt x="310" y="1382"/>
                    <a:pt x="238" y="1477"/>
                  </a:cubicBezTo>
                  <a:cubicBezTo>
                    <a:pt x="143" y="1596"/>
                    <a:pt x="96" y="1668"/>
                    <a:pt x="119" y="1739"/>
                  </a:cubicBezTo>
                  <a:cubicBezTo>
                    <a:pt x="143" y="1811"/>
                    <a:pt x="191" y="1835"/>
                    <a:pt x="238" y="1858"/>
                  </a:cubicBezTo>
                  <a:cubicBezTo>
                    <a:pt x="262" y="1858"/>
                    <a:pt x="310" y="1906"/>
                    <a:pt x="572" y="1906"/>
                  </a:cubicBezTo>
                  <a:lnTo>
                    <a:pt x="1048" y="1906"/>
                  </a:lnTo>
                  <a:cubicBezTo>
                    <a:pt x="1143" y="1906"/>
                    <a:pt x="1215" y="1835"/>
                    <a:pt x="1215" y="1739"/>
                  </a:cubicBezTo>
                  <a:cubicBezTo>
                    <a:pt x="1215" y="1620"/>
                    <a:pt x="1167" y="1549"/>
                    <a:pt x="1048" y="1549"/>
                  </a:cubicBezTo>
                  <a:lnTo>
                    <a:pt x="596" y="1549"/>
                  </a:lnTo>
                  <a:cubicBezTo>
                    <a:pt x="691" y="1430"/>
                    <a:pt x="810" y="1287"/>
                    <a:pt x="953" y="1072"/>
                  </a:cubicBezTo>
                  <a:cubicBezTo>
                    <a:pt x="977" y="930"/>
                    <a:pt x="1072" y="763"/>
                    <a:pt x="1096" y="644"/>
                  </a:cubicBezTo>
                  <a:cubicBezTo>
                    <a:pt x="1143" y="572"/>
                    <a:pt x="1096" y="453"/>
                    <a:pt x="1072" y="358"/>
                  </a:cubicBezTo>
                  <a:cubicBezTo>
                    <a:pt x="1048" y="287"/>
                    <a:pt x="1024" y="239"/>
                    <a:pt x="953" y="168"/>
                  </a:cubicBezTo>
                  <a:cubicBezTo>
                    <a:pt x="858" y="48"/>
                    <a:pt x="715" y="1"/>
                    <a:pt x="572"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43" name="Google Shape;14143;p27"/>
            <p:cNvSpPr/>
            <p:nvPr/>
          </p:nvSpPr>
          <p:spPr>
            <a:xfrm>
              <a:off x="4200188" y="3431008"/>
              <a:ext cx="30400" cy="47675"/>
            </a:xfrm>
            <a:custGeom>
              <a:avLst/>
              <a:gdLst/>
              <a:ahLst/>
              <a:cxnLst/>
              <a:rect l="l" t="t" r="r" b="b"/>
              <a:pathLst>
                <a:path w="1216" h="1907" extrusionOk="0">
                  <a:moveTo>
                    <a:pt x="596" y="357"/>
                  </a:moveTo>
                  <a:cubicBezTo>
                    <a:pt x="739" y="357"/>
                    <a:pt x="858" y="476"/>
                    <a:pt x="858" y="619"/>
                  </a:cubicBezTo>
                  <a:lnTo>
                    <a:pt x="858" y="1310"/>
                  </a:lnTo>
                  <a:cubicBezTo>
                    <a:pt x="858" y="1429"/>
                    <a:pt x="763" y="1548"/>
                    <a:pt x="620" y="1572"/>
                  </a:cubicBezTo>
                  <a:cubicBezTo>
                    <a:pt x="477" y="1572"/>
                    <a:pt x="358" y="1453"/>
                    <a:pt x="358" y="1310"/>
                  </a:cubicBezTo>
                  <a:lnTo>
                    <a:pt x="358" y="619"/>
                  </a:lnTo>
                  <a:cubicBezTo>
                    <a:pt x="358" y="500"/>
                    <a:pt x="453" y="381"/>
                    <a:pt x="596" y="357"/>
                  </a:cubicBezTo>
                  <a:close/>
                  <a:moveTo>
                    <a:pt x="620" y="0"/>
                  </a:moveTo>
                  <a:cubicBezTo>
                    <a:pt x="286" y="0"/>
                    <a:pt x="1" y="262"/>
                    <a:pt x="1" y="595"/>
                  </a:cubicBezTo>
                  <a:lnTo>
                    <a:pt x="1" y="1262"/>
                  </a:lnTo>
                  <a:cubicBezTo>
                    <a:pt x="1" y="1596"/>
                    <a:pt x="263" y="1858"/>
                    <a:pt x="596" y="1905"/>
                  </a:cubicBezTo>
                  <a:cubicBezTo>
                    <a:pt x="608" y="1906"/>
                    <a:pt x="620" y="1906"/>
                    <a:pt x="632" y="1906"/>
                  </a:cubicBezTo>
                  <a:cubicBezTo>
                    <a:pt x="950" y="1906"/>
                    <a:pt x="1215" y="1608"/>
                    <a:pt x="1215" y="1310"/>
                  </a:cubicBezTo>
                  <a:lnTo>
                    <a:pt x="1215" y="619"/>
                  </a:lnTo>
                  <a:cubicBezTo>
                    <a:pt x="1215" y="286"/>
                    <a:pt x="953" y="24"/>
                    <a:pt x="620"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44" name="Google Shape;14144;p27"/>
            <p:cNvSpPr/>
            <p:nvPr/>
          </p:nvSpPr>
          <p:spPr>
            <a:xfrm>
              <a:off x="4237113" y="3522083"/>
              <a:ext cx="29200" cy="47050"/>
            </a:xfrm>
            <a:custGeom>
              <a:avLst/>
              <a:gdLst/>
              <a:ahLst/>
              <a:cxnLst/>
              <a:rect l="l" t="t" r="r" b="b"/>
              <a:pathLst>
                <a:path w="1168" h="1882" extrusionOk="0">
                  <a:moveTo>
                    <a:pt x="572" y="1"/>
                  </a:moveTo>
                  <a:cubicBezTo>
                    <a:pt x="310" y="1"/>
                    <a:pt x="72" y="191"/>
                    <a:pt x="48" y="453"/>
                  </a:cubicBezTo>
                  <a:cubicBezTo>
                    <a:pt x="0" y="548"/>
                    <a:pt x="72" y="644"/>
                    <a:pt x="191" y="667"/>
                  </a:cubicBezTo>
                  <a:cubicBezTo>
                    <a:pt x="207" y="671"/>
                    <a:pt x="222" y="673"/>
                    <a:pt x="236" y="673"/>
                  </a:cubicBezTo>
                  <a:cubicBezTo>
                    <a:pt x="308" y="673"/>
                    <a:pt x="361" y="624"/>
                    <a:pt x="381" y="525"/>
                  </a:cubicBezTo>
                  <a:cubicBezTo>
                    <a:pt x="429" y="429"/>
                    <a:pt x="500" y="334"/>
                    <a:pt x="595" y="334"/>
                  </a:cubicBezTo>
                  <a:cubicBezTo>
                    <a:pt x="715" y="334"/>
                    <a:pt x="810" y="429"/>
                    <a:pt x="810" y="548"/>
                  </a:cubicBezTo>
                  <a:cubicBezTo>
                    <a:pt x="810" y="667"/>
                    <a:pt x="715" y="739"/>
                    <a:pt x="595" y="739"/>
                  </a:cubicBezTo>
                  <a:cubicBezTo>
                    <a:pt x="500" y="739"/>
                    <a:pt x="429" y="834"/>
                    <a:pt x="429" y="929"/>
                  </a:cubicBezTo>
                  <a:cubicBezTo>
                    <a:pt x="429" y="1025"/>
                    <a:pt x="500" y="1120"/>
                    <a:pt x="595" y="1120"/>
                  </a:cubicBezTo>
                  <a:cubicBezTo>
                    <a:pt x="715" y="1120"/>
                    <a:pt x="810" y="1191"/>
                    <a:pt x="810" y="1310"/>
                  </a:cubicBezTo>
                  <a:cubicBezTo>
                    <a:pt x="810" y="1429"/>
                    <a:pt x="715" y="1525"/>
                    <a:pt x="595" y="1525"/>
                  </a:cubicBezTo>
                  <a:cubicBezTo>
                    <a:pt x="500" y="1525"/>
                    <a:pt x="429" y="1429"/>
                    <a:pt x="381" y="1334"/>
                  </a:cubicBezTo>
                  <a:lnTo>
                    <a:pt x="381" y="1310"/>
                  </a:lnTo>
                  <a:cubicBezTo>
                    <a:pt x="381" y="1215"/>
                    <a:pt x="310" y="1144"/>
                    <a:pt x="214" y="1144"/>
                  </a:cubicBezTo>
                  <a:cubicBezTo>
                    <a:pt x="119" y="1144"/>
                    <a:pt x="24" y="1215"/>
                    <a:pt x="24" y="1310"/>
                  </a:cubicBezTo>
                  <a:lnTo>
                    <a:pt x="24" y="1406"/>
                  </a:lnTo>
                  <a:cubicBezTo>
                    <a:pt x="72" y="1668"/>
                    <a:pt x="310" y="1882"/>
                    <a:pt x="595" y="1882"/>
                  </a:cubicBezTo>
                  <a:cubicBezTo>
                    <a:pt x="905" y="1882"/>
                    <a:pt x="1167" y="1644"/>
                    <a:pt x="1167" y="1310"/>
                  </a:cubicBezTo>
                  <a:cubicBezTo>
                    <a:pt x="1167" y="1168"/>
                    <a:pt x="1096" y="1048"/>
                    <a:pt x="1024" y="929"/>
                  </a:cubicBezTo>
                  <a:cubicBezTo>
                    <a:pt x="1096" y="834"/>
                    <a:pt x="1167" y="691"/>
                    <a:pt x="1167" y="548"/>
                  </a:cubicBezTo>
                  <a:cubicBezTo>
                    <a:pt x="1119" y="239"/>
                    <a:pt x="881" y="1"/>
                    <a:pt x="572"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45" name="Google Shape;14145;p27"/>
            <p:cNvSpPr/>
            <p:nvPr/>
          </p:nvSpPr>
          <p:spPr>
            <a:xfrm>
              <a:off x="4200188" y="3521483"/>
              <a:ext cx="30400" cy="47650"/>
            </a:xfrm>
            <a:custGeom>
              <a:avLst/>
              <a:gdLst/>
              <a:ahLst/>
              <a:cxnLst/>
              <a:rect l="l" t="t" r="r" b="b"/>
              <a:pathLst>
                <a:path w="1216" h="1906" extrusionOk="0">
                  <a:moveTo>
                    <a:pt x="596" y="358"/>
                  </a:moveTo>
                  <a:cubicBezTo>
                    <a:pt x="739" y="358"/>
                    <a:pt x="858" y="477"/>
                    <a:pt x="858" y="620"/>
                  </a:cubicBezTo>
                  <a:lnTo>
                    <a:pt x="858" y="1311"/>
                  </a:lnTo>
                  <a:cubicBezTo>
                    <a:pt x="858" y="1430"/>
                    <a:pt x="763" y="1549"/>
                    <a:pt x="620" y="1573"/>
                  </a:cubicBezTo>
                  <a:cubicBezTo>
                    <a:pt x="477" y="1573"/>
                    <a:pt x="358" y="1453"/>
                    <a:pt x="358" y="1311"/>
                  </a:cubicBezTo>
                  <a:lnTo>
                    <a:pt x="358" y="620"/>
                  </a:lnTo>
                  <a:cubicBezTo>
                    <a:pt x="358" y="501"/>
                    <a:pt x="453" y="382"/>
                    <a:pt x="596" y="358"/>
                  </a:cubicBezTo>
                  <a:close/>
                  <a:moveTo>
                    <a:pt x="620" y="1"/>
                  </a:moveTo>
                  <a:cubicBezTo>
                    <a:pt x="263" y="1"/>
                    <a:pt x="1" y="263"/>
                    <a:pt x="1" y="596"/>
                  </a:cubicBezTo>
                  <a:lnTo>
                    <a:pt x="1" y="1287"/>
                  </a:lnTo>
                  <a:cubicBezTo>
                    <a:pt x="1" y="1620"/>
                    <a:pt x="263" y="1882"/>
                    <a:pt x="596" y="1906"/>
                  </a:cubicBezTo>
                  <a:cubicBezTo>
                    <a:pt x="929" y="1906"/>
                    <a:pt x="1215" y="1644"/>
                    <a:pt x="1215" y="1311"/>
                  </a:cubicBezTo>
                  <a:lnTo>
                    <a:pt x="1215" y="620"/>
                  </a:lnTo>
                  <a:cubicBezTo>
                    <a:pt x="1215" y="310"/>
                    <a:pt x="953" y="25"/>
                    <a:pt x="620"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46" name="Google Shape;14146;p27"/>
            <p:cNvSpPr/>
            <p:nvPr/>
          </p:nvSpPr>
          <p:spPr>
            <a:xfrm>
              <a:off x="4281763" y="3533408"/>
              <a:ext cx="165525" cy="8950"/>
            </a:xfrm>
            <a:custGeom>
              <a:avLst/>
              <a:gdLst/>
              <a:ahLst/>
              <a:cxnLst/>
              <a:rect l="l" t="t" r="r" b="b"/>
              <a:pathLst>
                <a:path w="6621" h="358" extrusionOk="0">
                  <a:moveTo>
                    <a:pt x="191" y="0"/>
                  </a:moveTo>
                  <a:cubicBezTo>
                    <a:pt x="95" y="0"/>
                    <a:pt x="0" y="72"/>
                    <a:pt x="0" y="143"/>
                  </a:cubicBezTo>
                  <a:cubicBezTo>
                    <a:pt x="0" y="262"/>
                    <a:pt x="72" y="357"/>
                    <a:pt x="191" y="357"/>
                  </a:cubicBezTo>
                  <a:lnTo>
                    <a:pt x="6430" y="357"/>
                  </a:lnTo>
                  <a:cubicBezTo>
                    <a:pt x="6525" y="357"/>
                    <a:pt x="6621" y="310"/>
                    <a:pt x="6621" y="214"/>
                  </a:cubicBezTo>
                  <a:cubicBezTo>
                    <a:pt x="6621" y="95"/>
                    <a:pt x="6549" y="0"/>
                    <a:pt x="6430"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47" name="Google Shape;14147;p27"/>
            <p:cNvSpPr/>
            <p:nvPr/>
          </p:nvSpPr>
          <p:spPr>
            <a:xfrm>
              <a:off x="4281763" y="3554233"/>
              <a:ext cx="120875" cy="8950"/>
            </a:xfrm>
            <a:custGeom>
              <a:avLst/>
              <a:gdLst/>
              <a:ahLst/>
              <a:cxnLst/>
              <a:rect l="l" t="t" r="r" b="b"/>
              <a:pathLst>
                <a:path w="4835" h="358" extrusionOk="0">
                  <a:moveTo>
                    <a:pt x="191" y="1"/>
                  </a:moveTo>
                  <a:cubicBezTo>
                    <a:pt x="95" y="1"/>
                    <a:pt x="0" y="72"/>
                    <a:pt x="0" y="143"/>
                  </a:cubicBezTo>
                  <a:cubicBezTo>
                    <a:pt x="0" y="263"/>
                    <a:pt x="72" y="358"/>
                    <a:pt x="191" y="358"/>
                  </a:cubicBezTo>
                  <a:lnTo>
                    <a:pt x="4644" y="358"/>
                  </a:lnTo>
                  <a:cubicBezTo>
                    <a:pt x="4739" y="358"/>
                    <a:pt x="4835" y="310"/>
                    <a:pt x="4835" y="215"/>
                  </a:cubicBezTo>
                  <a:cubicBezTo>
                    <a:pt x="4835" y="96"/>
                    <a:pt x="4763" y="1"/>
                    <a:pt x="4644"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48" name="Google Shape;14148;p27"/>
            <p:cNvSpPr/>
            <p:nvPr/>
          </p:nvSpPr>
          <p:spPr>
            <a:xfrm>
              <a:off x="4177563" y="3313708"/>
              <a:ext cx="293550" cy="297100"/>
            </a:xfrm>
            <a:custGeom>
              <a:avLst/>
              <a:gdLst/>
              <a:ahLst/>
              <a:cxnLst/>
              <a:rect l="l" t="t" r="r" b="b"/>
              <a:pathLst>
                <a:path w="11742" h="11884" extrusionOk="0">
                  <a:moveTo>
                    <a:pt x="11360" y="334"/>
                  </a:moveTo>
                  <a:lnTo>
                    <a:pt x="11384" y="3644"/>
                  </a:lnTo>
                  <a:lnTo>
                    <a:pt x="6597" y="3644"/>
                  </a:lnTo>
                  <a:cubicBezTo>
                    <a:pt x="6550" y="3644"/>
                    <a:pt x="6502" y="3668"/>
                    <a:pt x="6478" y="3692"/>
                  </a:cubicBezTo>
                  <a:lnTo>
                    <a:pt x="5883" y="4263"/>
                  </a:lnTo>
                  <a:lnTo>
                    <a:pt x="5287" y="3692"/>
                  </a:lnTo>
                  <a:cubicBezTo>
                    <a:pt x="5240" y="3668"/>
                    <a:pt x="5192" y="3644"/>
                    <a:pt x="5168" y="3644"/>
                  </a:cubicBezTo>
                  <a:lnTo>
                    <a:pt x="358" y="3644"/>
                  </a:lnTo>
                  <a:lnTo>
                    <a:pt x="358" y="334"/>
                  </a:lnTo>
                  <a:close/>
                  <a:moveTo>
                    <a:pt x="239" y="1"/>
                  </a:moveTo>
                  <a:cubicBezTo>
                    <a:pt x="167" y="1"/>
                    <a:pt x="72" y="96"/>
                    <a:pt x="72" y="191"/>
                  </a:cubicBezTo>
                  <a:lnTo>
                    <a:pt x="72" y="4644"/>
                  </a:lnTo>
                  <a:cubicBezTo>
                    <a:pt x="72" y="4692"/>
                    <a:pt x="96" y="4740"/>
                    <a:pt x="120" y="4740"/>
                  </a:cubicBezTo>
                  <a:cubicBezTo>
                    <a:pt x="167" y="4767"/>
                    <a:pt x="213" y="4779"/>
                    <a:pt x="254" y="4779"/>
                  </a:cubicBezTo>
                  <a:cubicBezTo>
                    <a:pt x="356" y="4779"/>
                    <a:pt x="429" y="4706"/>
                    <a:pt x="429" y="4621"/>
                  </a:cubicBezTo>
                  <a:lnTo>
                    <a:pt x="429" y="4001"/>
                  </a:lnTo>
                  <a:lnTo>
                    <a:pt x="5121" y="4001"/>
                  </a:lnTo>
                  <a:lnTo>
                    <a:pt x="5716" y="4573"/>
                  </a:lnTo>
                  <a:cubicBezTo>
                    <a:pt x="5788" y="4621"/>
                    <a:pt x="5835" y="4621"/>
                    <a:pt x="5907" y="4621"/>
                  </a:cubicBezTo>
                  <a:cubicBezTo>
                    <a:pt x="5954" y="4621"/>
                    <a:pt x="6026" y="4597"/>
                    <a:pt x="6073" y="4573"/>
                  </a:cubicBezTo>
                  <a:lnTo>
                    <a:pt x="6669" y="4001"/>
                  </a:lnTo>
                  <a:lnTo>
                    <a:pt x="11384" y="4001"/>
                  </a:lnTo>
                  <a:lnTo>
                    <a:pt x="11384" y="7312"/>
                  </a:lnTo>
                  <a:lnTo>
                    <a:pt x="6597" y="7312"/>
                  </a:lnTo>
                  <a:cubicBezTo>
                    <a:pt x="6526" y="7312"/>
                    <a:pt x="6502" y="7335"/>
                    <a:pt x="6478" y="7359"/>
                  </a:cubicBezTo>
                  <a:lnTo>
                    <a:pt x="5883" y="7931"/>
                  </a:lnTo>
                  <a:lnTo>
                    <a:pt x="5287" y="7359"/>
                  </a:lnTo>
                  <a:cubicBezTo>
                    <a:pt x="5240" y="7335"/>
                    <a:pt x="5192" y="7312"/>
                    <a:pt x="5168" y="7312"/>
                  </a:cubicBezTo>
                  <a:lnTo>
                    <a:pt x="358" y="7312"/>
                  </a:lnTo>
                  <a:lnTo>
                    <a:pt x="358" y="5430"/>
                  </a:lnTo>
                  <a:cubicBezTo>
                    <a:pt x="358" y="5335"/>
                    <a:pt x="310" y="5240"/>
                    <a:pt x="215" y="5240"/>
                  </a:cubicBezTo>
                  <a:cubicBezTo>
                    <a:pt x="96" y="5240"/>
                    <a:pt x="1" y="5311"/>
                    <a:pt x="1" y="5430"/>
                  </a:cubicBezTo>
                  <a:lnTo>
                    <a:pt x="1" y="11003"/>
                  </a:lnTo>
                  <a:cubicBezTo>
                    <a:pt x="1" y="11146"/>
                    <a:pt x="120" y="11265"/>
                    <a:pt x="286" y="11265"/>
                  </a:cubicBezTo>
                  <a:lnTo>
                    <a:pt x="5073" y="11265"/>
                  </a:lnTo>
                  <a:lnTo>
                    <a:pt x="5669" y="11836"/>
                  </a:lnTo>
                  <a:cubicBezTo>
                    <a:pt x="5716" y="11884"/>
                    <a:pt x="5788" y="11884"/>
                    <a:pt x="5835" y="11884"/>
                  </a:cubicBezTo>
                  <a:cubicBezTo>
                    <a:pt x="5907" y="11884"/>
                    <a:pt x="5954" y="11860"/>
                    <a:pt x="6026" y="11836"/>
                  </a:cubicBezTo>
                  <a:lnTo>
                    <a:pt x="6621" y="11265"/>
                  </a:lnTo>
                  <a:lnTo>
                    <a:pt x="7859" y="11265"/>
                  </a:lnTo>
                  <a:cubicBezTo>
                    <a:pt x="7955" y="11265"/>
                    <a:pt x="8050" y="11193"/>
                    <a:pt x="8050" y="11122"/>
                  </a:cubicBezTo>
                  <a:cubicBezTo>
                    <a:pt x="8050" y="11003"/>
                    <a:pt x="7979" y="10908"/>
                    <a:pt x="7859" y="10908"/>
                  </a:cubicBezTo>
                  <a:lnTo>
                    <a:pt x="6550" y="10908"/>
                  </a:lnTo>
                  <a:cubicBezTo>
                    <a:pt x="6526" y="10908"/>
                    <a:pt x="6478" y="10931"/>
                    <a:pt x="6431" y="10955"/>
                  </a:cubicBezTo>
                  <a:lnTo>
                    <a:pt x="5835" y="11527"/>
                  </a:lnTo>
                  <a:lnTo>
                    <a:pt x="5240" y="10955"/>
                  </a:lnTo>
                  <a:cubicBezTo>
                    <a:pt x="5216" y="10931"/>
                    <a:pt x="5168" y="10908"/>
                    <a:pt x="5121" y="10908"/>
                  </a:cubicBezTo>
                  <a:lnTo>
                    <a:pt x="334" y="10908"/>
                  </a:lnTo>
                  <a:lnTo>
                    <a:pt x="334" y="7597"/>
                  </a:lnTo>
                  <a:lnTo>
                    <a:pt x="5049" y="7597"/>
                  </a:lnTo>
                  <a:lnTo>
                    <a:pt x="5645" y="8169"/>
                  </a:lnTo>
                  <a:cubicBezTo>
                    <a:pt x="5692" y="8217"/>
                    <a:pt x="5764" y="8217"/>
                    <a:pt x="5811" y="8217"/>
                  </a:cubicBezTo>
                  <a:cubicBezTo>
                    <a:pt x="5883" y="8217"/>
                    <a:pt x="5930" y="8193"/>
                    <a:pt x="6002" y="8169"/>
                  </a:cubicBezTo>
                  <a:lnTo>
                    <a:pt x="6597" y="7597"/>
                  </a:lnTo>
                  <a:lnTo>
                    <a:pt x="11289" y="7597"/>
                  </a:lnTo>
                  <a:lnTo>
                    <a:pt x="11289" y="10908"/>
                  </a:lnTo>
                  <a:lnTo>
                    <a:pt x="8669" y="10908"/>
                  </a:lnTo>
                  <a:cubicBezTo>
                    <a:pt x="8574" y="10908"/>
                    <a:pt x="8502" y="10955"/>
                    <a:pt x="8502" y="11050"/>
                  </a:cubicBezTo>
                  <a:cubicBezTo>
                    <a:pt x="8502" y="11170"/>
                    <a:pt x="8550" y="11265"/>
                    <a:pt x="8669" y="11265"/>
                  </a:cubicBezTo>
                  <a:lnTo>
                    <a:pt x="11384" y="11265"/>
                  </a:lnTo>
                  <a:cubicBezTo>
                    <a:pt x="11527" y="11265"/>
                    <a:pt x="11646" y="11146"/>
                    <a:pt x="11646" y="11003"/>
                  </a:cubicBezTo>
                  <a:lnTo>
                    <a:pt x="11646" y="286"/>
                  </a:lnTo>
                  <a:cubicBezTo>
                    <a:pt x="11741" y="120"/>
                    <a:pt x="11622" y="1"/>
                    <a:pt x="11479"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sp>
        <p:nvSpPr>
          <p:cNvPr id="14149" name="Google Shape;14149;p27"/>
          <p:cNvSpPr/>
          <p:nvPr/>
        </p:nvSpPr>
        <p:spPr>
          <a:xfrm>
            <a:off x="4330602" y="4561194"/>
            <a:ext cx="474692" cy="474852"/>
          </a:xfrm>
          <a:custGeom>
            <a:avLst/>
            <a:gdLst/>
            <a:ahLst/>
            <a:cxnLst/>
            <a:rect l="l" t="t" r="r" b="b"/>
            <a:pathLst>
              <a:path w="11908" h="11912" extrusionOk="0">
                <a:moveTo>
                  <a:pt x="3358" y="6363"/>
                </a:moveTo>
                <a:lnTo>
                  <a:pt x="3358" y="10721"/>
                </a:lnTo>
                <a:lnTo>
                  <a:pt x="1858" y="10721"/>
                </a:lnTo>
                <a:lnTo>
                  <a:pt x="1858" y="6363"/>
                </a:lnTo>
                <a:close/>
                <a:moveTo>
                  <a:pt x="5216" y="1314"/>
                </a:moveTo>
                <a:lnTo>
                  <a:pt x="5216" y="10721"/>
                </a:lnTo>
                <a:lnTo>
                  <a:pt x="3691" y="10721"/>
                </a:lnTo>
                <a:lnTo>
                  <a:pt x="3691" y="1314"/>
                </a:lnTo>
                <a:close/>
                <a:moveTo>
                  <a:pt x="7097" y="2577"/>
                </a:moveTo>
                <a:lnTo>
                  <a:pt x="7097" y="10721"/>
                </a:lnTo>
                <a:lnTo>
                  <a:pt x="5573" y="10721"/>
                </a:lnTo>
                <a:lnTo>
                  <a:pt x="5573" y="2577"/>
                </a:lnTo>
                <a:close/>
                <a:moveTo>
                  <a:pt x="8931" y="8864"/>
                </a:moveTo>
                <a:lnTo>
                  <a:pt x="8931" y="10721"/>
                </a:lnTo>
                <a:lnTo>
                  <a:pt x="7406" y="10721"/>
                </a:lnTo>
                <a:lnTo>
                  <a:pt x="7406" y="8864"/>
                </a:lnTo>
                <a:close/>
                <a:moveTo>
                  <a:pt x="939" y="1"/>
                </a:moveTo>
                <a:cubicBezTo>
                  <a:pt x="834" y="1"/>
                  <a:pt x="738" y="88"/>
                  <a:pt x="738" y="195"/>
                </a:cubicBezTo>
                <a:lnTo>
                  <a:pt x="738" y="1005"/>
                </a:lnTo>
                <a:lnTo>
                  <a:pt x="476" y="1005"/>
                </a:lnTo>
                <a:cubicBezTo>
                  <a:pt x="381" y="1005"/>
                  <a:pt x="334" y="1052"/>
                  <a:pt x="310" y="1124"/>
                </a:cubicBezTo>
                <a:cubicBezTo>
                  <a:pt x="262" y="1243"/>
                  <a:pt x="357" y="1362"/>
                  <a:pt x="476" y="1362"/>
                </a:cubicBezTo>
                <a:lnTo>
                  <a:pt x="715" y="1362"/>
                </a:lnTo>
                <a:lnTo>
                  <a:pt x="715" y="2243"/>
                </a:lnTo>
                <a:lnTo>
                  <a:pt x="500" y="2243"/>
                </a:lnTo>
                <a:cubicBezTo>
                  <a:pt x="429" y="2243"/>
                  <a:pt x="334" y="2315"/>
                  <a:pt x="334" y="2386"/>
                </a:cubicBezTo>
                <a:cubicBezTo>
                  <a:pt x="334" y="2505"/>
                  <a:pt x="381" y="2600"/>
                  <a:pt x="500" y="2600"/>
                </a:cubicBezTo>
                <a:lnTo>
                  <a:pt x="715" y="2600"/>
                </a:lnTo>
                <a:lnTo>
                  <a:pt x="715" y="3505"/>
                </a:lnTo>
                <a:lnTo>
                  <a:pt x="500" y="3505"/>
                </a:lnTo>
                <a:cubicBezTo>
                  <a:pt x="429" y="3505"/>
                  <a:pt x="334" y="3553"/>
                  <a:pt x="334" y="3648"/>
                </a:cubicBezTo>
                <a:cubicBezTo>
                  <a:pt x="334" y="3767"/>
                  <a:pt x="381" y="3863"/>
                  <a:pt x="500" y="3863"/>
                </a:cubicBezTo>
                <a:lnTo>
                  <a:pt x="715" y="3863"/>
                </a:lnTo>
                <a:lnTo>
                  <a:pt x="715" y="4744"/>
                </a:lnTo>
                <a:lnTo>
                  <a:pt x="500" y="4744"/>
                </a:lnTo>
                <a:cubicBezTo>
                  <a:pt x="429" y="4744"/>
                  <a:pt x="334" y="4815"/>
                  <a:pt x="334" y="4887"/>
                </a:cubicBezTo>
                <a:cubicBezTo>
                  <a:pt x="334" y="5006"/>
                  <a:pt x="381" y="5101"/>
                  <a:pt x="500" y="5101"/>
                </a:cubicBezTo>
                <a:lnTo>
                  <a:pt x="715" y="5101"/>
                </a:lnTo>
                <a:lnTo>
                  <a:pt x="715" y="6006"/>
                </a:lnTo>
                <a:lnTo>
                  <a:pt x="500" y="6006"/>
                </a:lnTo>
                <a:cubicBezTo>
                  <a:pt x="429" y="6006"/>
                  <a:pt x="334" y="6053"/>
                  <a:pt x="334" y="6149"/>
                </a:cubicBezTo>
                <a:cubicBezTo>
                  <a:pt x="334" y="6268"/>
                  <a:pt x="381" y="6363"/>
                  <a:pt x="500" y="6363"/>
                </a:cubicBezTo>
                <a:lnTo>
                  <a:pt x="715" y="6363"/>
                </a:lnTo>
                <a:lnTo>
                  <a:pt x="715" y="7244"/>
                </a:lnTo>
                <a:lnTo>
                  <a:pt x="500" y="7244"/>
                </a:lnTo>
                <a:cubicBezTo>
                  <a:pt x="429" y="7244"/>
                  <a:pt x="334" y="7316"/>
                  <a:pt x="334" y="7387"/>
                </a:cubicBezTo>
                <a:cubicBezTo>
                  <a:pt x="334" y="7506"/>
                  <a:pt x="381" y="7601"/>
                  <a:pt x="500" y="7601"/>
                </a:cubicBezTo>
                <a:lnTo>
                  <a:pt x="715" y="7601"/>
                </a:lnTo>
                <a:lnTo>
                  <a:pt x="715" y="8506"/>
                </a:lnTo>
                <a:lnTo>
                  <a:pt x="500" y="8506"/>
                </a:lnTo>
                <a:cubicBezTo>
                  <a:pt x="429" y="8506"/>
                  <a:pt x="334" y="8554"/>
                  <a:pt x="334" y="8649"/>
                </a:cubicBezTo>
                <a:cubicBezTo>
                  <a:pt x="334" y="8768"/>
                  <a:pt x="381" y="8864"/>
                  <a:pt x="500" y="8864"/>
                </a:cubicBezTo>
                <a:lnTo>
                  <a:pt x="715" y="8864"/>
                </a:lnTo>
                <a:lnTo>
                  <a:pt x="715" y="9745"/>
                </a:lnTo>
                <a:lnTo>
                  <a:pt x="500" y="9745"/>
                </a:lnTo>
                <a:cubicBezTo>
                  <a:pt x="429" y="9745"/>
                  <a:pt x="334" y="9816"/>
                  <a:pt x="334" y="9888"/>
                </a:cubicBezTo>
                <a:cubicBezTo>
                  <a:pt x="334" y="10007"/>
                  <a:pt x="381" y="10102"/>
                  <a:pt x="500" y="10102"/>
                </a:cubicBezTo>
                <a:lnTo>
                  <a:pt x="715" y="10102"/>
                </a:lnTo>
                <a:lnTo>
                  <a:pt x="715" y="10721"/>
                </a:lnTo>
                <a:lnTo>
                  <a:pt x="310" y="10721"/>
                </a:lnTo>
                <a:cubicBezTo>
                  <a:pt x="143" y="10721"/>
                  <a:pt x="0" y="10840"/>
                  <a:pt x="0" y="11031"/>
                </a:cubicBezTo>
                <a:lnTo>
                  <a:pt x="0" y="11721"/>
                </a:lnTo>
                <a:cubicBezTo>
                  <a:pt x="0" y="11793"/>
                  <a:pt x="95" y="11888"/>
                  <a:pt x="191" y="11888"/>
                </a:cubicBezTo>
                <a:lnTo>
                  <a:pt x="2691" y="11888"/>
                </a:lnTo>
                <a:cubicBezTo>
                  <a:pt x="2715" y="11888"/>
                  <a:pt x="2739" y="11888"/>
                  <a:pt x="2763" y="11864"/>
                </a:cubicBezTo>
                <a:cubicBezTo>
                  <a:pt x="2882" y="11721"/>
                  <a:pt x="2810" y="11555"/>
                  <a:pt x="2644" y="11555"/>
                </a:cubicBezTo>
                <a:lnTo>
                  <a:pt x="357" y="11555"/>
                </a:lnTo>
                <a:lnTo>
                  <a:pt x="357" y="11078"/>
                </a:lnTo>
                <a:lnTo>
                  <a:pt x="11550" y="11078"/>
                </a:lnTo>
                <a:lnTo>
                  <a:pt x="11550" y="11555"/>
                </a:lnTo>
                <a:lnTo>
                  <a:pt x="3477" y="11555"/>
                </a:lnTo>
                <a:cubicBezTo>
                  <a:pt x="3406" y="11555"/>
                  <a:pt x="3310" y="11626"/>
                  <a:pt x="3310" y="11721"/>
                </a:cubicBezTo>
                <a:cubicBezTo>
                  <a:pt x="3310" y="11840"/>
                  <a:pt x="3358" y="11912"/>
                  <a:pt x="3477" y="11912"/>
                </a:cubicBezTo>
                <a:lnTo>
                  <a:pt x="11622" y="11912"/>
                </a:lnTo>
                <a:cubicBezTo>
                  <a:pt x="11765" y="11912"/>
                  <a:pt x="11907" y="11793"/>
                  <a:pt x="11907" y="11626"/>
                </a:cubicBezTo>
                <a:lnTo>
                  <a:pt x="11907" y="11054"/>
                </a:lnTo>
                <a:cubicBezTo>
                  <a:pt x="11907" y="10840"/>
                  <a:pt x="11788" y="10721"/>
                  <a:pt x="11622" y="10721"/>
                </a:cubicBezTo>
                <a:lnTo>
                  <a:pt x="11122" y="10721"/>
                </a:lnTo>
                <a:lnTo>
                  <a:pt x="11122" y="3743"/>
                </a:lnTo>
                <a:cubicBezTo>
                  <a:pt x="11122" y="3577"/>
                  <a:pt x="11026" y="3505"/>
                  <a:pt x="10883" y="3505"/>
                </a:cubicBezTo>
                <a:lnTo>
                  <a:pt x="9097" y="3505"/>
                </a:lnTo>
                <a:cubicBezTo>
                  <a:pt x="9026" y="3505"/>
                  <a:pt x="8931" y="3577"/>
                  <a:pt x="8931" y="3672"/>
                </a:cubicBezTo>
                <a:lnTo>
                  <a:pt x="8931" y="4958"/>
                </a:lnTo>
                <a:cubicBezTo>
                  <a:pt x="8931" y="4982"/>
                  <a:pt x="8954" y="5053"/>
                  <a:pt x="8978" y="5077"/>
                </a:cubicBezTo>
                <a:cubicBezTo>
                  <a:pt x="9025" y="5104"/>
                  <a:pt x="9069" y="5115"/>
                  <a:pt x="9110" y="5115"/>
                </a:cubicBezTo>
                <a:cubicBezTo>
                  <a:pt x="9214" y="5115"/>
                  <a:pt x="9288" y="5037"/>
                  <a:pt x="9288" y="4934"/>
                </a:cubicBezTo>
                <a:lnTo>
                  <a:pt x="9288" y="3815"/>
                </a:lnTo>
                <a:lnTo>
                  <a:pt x="10812" y="3815"/>
                </a:lnTo>
                <a:lnTo>
                  <a:pt x="10812" y="10721"/>
                </a:lnTo>
                <a:lnTo>
                  <a:pt x="9288" y="10721"/>
                </a:lnTo>
                <a:lnTo>
                  <a:pt x="9288" y="5768"/>
                </a:lnTo>
                <a:cubicBezTo>
                  <a:pt x="9288" y="5672"/>
                  <a:pt x="9216" y="5577"/>
                  <a:pt x="9145" y="5577"/>
                </a:cubicBezTo>
                <a:cubicBezTo>
                  <a:pt x="9026" y="5577"/>
                  <a:pt x="8931" y="5649"/>
                  <a:pt x="8931" y="5768"/>
                </a:cubicBezTo>
                <a:lnTo>
                  <a:pt x="8931" y="8506"/>
                </a:lnTo>
                <a:lnTo>
                  <a:pt x="7406" y="8506"/>
                </a:lnTo>
                <a:lnTo>
                  <a:pt x="7406" y="2481"/>
                </a:lnTo>
                <a:cubicBezTo>
                  <a:pt x="7406" y="2338"/>
                  <a:pt x="7287" y="2243"/>
                  <a:pt x="7168" y="2243"/>
                </a:cubicBezTo>
                <a:lnTo>
                  <a:pt x="5573" y="2243"/>
                </a:lnTo>
                <a:lnTo>
                  <a:pt x="5573" y="1243"/>
                </a:lnTo>
                <a:cubicBezTo>
                  <a:pt x="5573" y="1076"/>
                  <a:pt x="5454" y="1005"/>
                  <a:pt x="5335" y="1005"/>
                </a:cubicBezTo>
                <a:lnTo>
                  <a:pt x="3596" y="1005"/>
                </a:lnTo>
                <a:cubicBezTo>
                  <a:pt x="3453" y="1005"/>
                  <a:pt x="3358" y="1124"/>
                  <a:pt x="3358" y="1243"/>
                </a:cubicBezTo>
                <a:lnTo>
                  <a:pt x="3358" y="6006"/>
                </a:lnTo>
                <a:lnTo>
                  <a:pt x="1762" y="6006"/>
                </a:lnTo>
                <a:cubicBezTo>
                  <a:pt x="1596" y="6006"/>
                  <a:pt x="1524" y="6125"/>
                  <a:pt x="1524" y="6244"/>
                </a:cubicBezTo>
                <a:lnTo>
                  <a:pt x="1524" y="10721"/>
                </a:lnTo>
                <a:lnTo>
                  <a:pt x="1096" y="10721"/>
                </a:lnTo>
                <a:lnTo>
                  <a:pt x="1096" y="195"/>
                </a:lnTo>
                <a:cubicBezTo>
                  <a:pt x="1096" y="100"/>
                  <a:pt x="1048" y="52"/>
                  <a:pt x="977" y="5"/>
                </a:cubicBezTo>
                <a:cubicBezTo>
                  <a:pt x="964" y="2"/>
                  <a:pt x="952" y="1"/>
                  <a:pt x="939"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nvGrpSpPr>
          <p:cNvPr id="14150" name="Google Shape;14150;p27"/>
          <p:cNvGrpSpPr/>
          <p:nvPr/>
        </p:nvGrpSpPr>
        <p:grpSpPr>
          <a:xfrm>
            <a:off x="3390791" y="4561411"/>
            <a:ext cx="472779" cy="472819"/>
            <a:chOff x="3194038" y="3313708"/>
            <a:chExt cx="296500" cy="296525"/>
          </a:xfrm>
        </p:grpSpPr>
        <p:sp>
          <p:nvSpPr>
            <p:cNvPr id="14151" name="Google Shape;14151;p27"/>
            <p:cNvSpPr/>
            <p:nvPr/>
          </p:nvSpPr>
          <p:spPr>
            <a:xfrm>
              <a:off x="3213088" y="3332633"/>
              <a:ext cx="124450" cy="122800"/>
            </a:xfrm>
            <a:custGeom>
              <a:avLst/>
              <a:gdLst/>
              <a:ahLst/>
              <a:cxnLst/>
              <a:rect l="l" t="t" r="r" b="b"/>
              <a:pathLst>
                <a:path w="4978" h="4912" extrusionOk="0">
                  <a:moveTo>
                    <a:pt x="2569" y="1"/>
                  </a:moveTo>
                  <a:cubicBezTo>
                    <a:pt x="2523" y="1"/>
                    <a:pt x="2476" y="2"/>
                    <a:pt x="2429" y="6"/>
                  </a:cubicBezTo>
                  <a:cubicBezTo>
                    <a:pt x="1762" y="6"/>
                    <a:pt x="1167" y="268"/>
                    <a:pt x="715" y="720"/>
                  </a:cubicBezTo>
                  <a:cubicBezTo>
                    <a:pt x="286" y="1149"/>
                    <a:pt x="0" y="1792"/>
                    <a:pt x="0" y="2411"/>
                  </a:cubicBezTo>
                  <a:cubicBezTo>
                    <a:pt x="0" y="3006"/>
                    <a:pt x="215" y="3602"/>
                    <a:pt x="596" y="4054"/>
                  </a:cubicBezTo>
                  <a:cubicBezTo>
                    <a:pt x="631" y="4090"/>
                    <a:pt x="685" y="4108"/>
                    <a:pt x="738" y="4108"/>
                  </a:cubicBezTo>
                  <a:cubicBezTo>
                    <a:pt x="792" y="4108"/>
                    <a:pt x="846" y="4090"/>
                    <a:pt x="881" y="4054"/>
                  </a:cubicBezTo>
                  <a:cubicBezTo>
                    <a:pt x="929" y="3983"/>
                    <a:pt x="905" y="3887"/>
                    <a:pt x="881" y="3840"/>
                  </a:cubicBezTo>
                  <a:cubicBezTo>
                    <a:pt x="548" y="3459"/>
                    <a:pt x="357" y="2935"/>
                    <a:pt x="357" y="2435"/>
                  </a:cubicBezTo>
                  <a:cubicBezTo>
                    <a:pt x="357" y="1863"/>
                    <a:pt x="596" y="1363"/>
                    <a:pt x="1000" y="982"/>
                  </a:cubicBezTo>
                  <a:cubicBezTo>
                    <a:pt x="1381" y="601"/>
                    <a:pt x="1905" y="363"/>
                    <a:pt x="2453" y="363"/>
                  </a:cubicBezTo>
                  <a:cubicBezTo>
                    <a:pt x="3025" y="363"/>
                    <a:pt x="3549" y="553"/>
                    <a:pt x="3977" y="958"/>
                  </a:cubicBezTo>
                  <a:cubicBezTo>
                    <a:pt x="4382" y="1339"/>
                    <a:pt x="4596" y="1863"/>
                    <a:pt x="4596" y="2459"/>
                  </a:cubicBezTo>
                  <a:lnTo>
                    <a:pt x="4596" y="4578"/>
                  </a:lnTo>
                  <a:lnTo>
                    <a:pt x="2477" y="4578"/>
                  </a:lnTo>
                  <a:cubicBezTo>
                    <a:pt x="2120" y="4578"/>
                    <a:pt x="1762" y="4483"/>
                    <a:pt x="1477" y="4316"/>
                  </a:cubicBezTo>
                  <a:cubicBezTo>
                    <a:pt x="1450" y="4296"/>
                    <a:pt x="1421" y="4287"/>
                    <a:pt x="1393" y="4287"/>
                  </a:cubicBezTo>
                  <a:cubicBezTo>
                    <a:pt x="1322" y="4287"/>
                    <a:pt x="1256" y="4343"/>
                    <a:pt x="1239" y="4411"/>
                  </a:cubicBezTo>
                  <a:cubicBezTo>
                    <a:pt x="1191" y="4483"/>
                    <a:pt x="1262" y="4578"/>
                    <a:pt x="1310" y="4602"/>
                  </a:cubicBezTo>
                  <a:cubicBezTo>
                    <a:pt x="1667" y="4816"/>
                    <a:pt x="2096" y="4911"/>
                    <a:pt x="2501" y="4911"/>
                  </a:cubicBezTo>
                  <a:lnTo>
                    <a:pt x="4739" y="4911"/>
                  </a:lnTo>
                  <a:cubicBezTo>
                    <a:pt x="4882" y="4911"/>
                    <a:pt x="4977" y="4792"/>
                    <a:pt x="4977" y="4673"/>
                  </a:cubicBezTo>
                  <a:lnTo>
                    <a:pt x="4977" y="2459"/>
                  </a:lnTo>
                  <a:cubicBezTo>
                    <a:pt x="4977" y="1839"/>
                    <a:pt x="4763" y="1244"/>
                    <a:pt x="4358" y="792"/>
                  </a:cubicBezTo>
                  <a:cubicBezTo>
                    <a:pt x="3825" y="303"/>
                    <a:pt x="3210" y="1"/>
                    <a:pt x="2569"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52" name="Google Shape;14152;p27"/>
            <p:cNvSpPr/>
            <p:nvPr/>
          </p:nvSpPr>
          <p:spPr>
            <a:xfrm>
              <a:off x="3349413" y="3468508"/>
              <a:ext cx="122675" cy="123850"/>
            </a:xfrm>
            <a:custGeom>
              <a:avLst/>
              <a:gdLst/>
              <a:ahLst/>
              <a:cxnLst/>
              <a:rect l="l" t="t" r="r" b="b"/>
              <a:pathLst>
                <a:path w="4907" h="4954" extrusionOk="0">
                  <a:moveTo>
                    <a:pt x="144" y="0"/>
                  </a:moveTo>
                  <a:cubicBezTo>
                    <a:pt x="48" y="0"/>
                    <a:pt x="1" y="72"/>
                    <a:pt x="1" y="167"/>
                  </a:cubicBezTo>
                  <a:lnTo>
                    <a:pt x="1" y="1834"/>
                  </a:lnTo>
                  <a:cubicBezTo>
                    <a:pt x="1" y="1858"/>
                    <a:pt x="25" y="1882"/>
                    <a:pt x="25" y="1905"/>
                  </a:cubicBezTo>
                  <a:cubicBezTo>
                    <a:pt x="73" y="1940"/>
                    <a:pt x="120" y="1955"/>
                    <a:pt x="162" y="1955"/>
                  </a:cubicBezTo>
                  <a:cubicBezTo>
                    <a:pt x="263" y="1955"/>
                    <a:pt x="334" y="1871"/>
                    <a:pt x="334" y="1786"/>
                  </a:cubicBezTo>
                  <a:lnTo>
                    <a:pt x="334" y="358"/>
                  </a:lnTo>
                  <a:lnTo>
                    <a:pt x="2620" y="358"/>
                  </a:lnTo>
                  <a:cubicBezTo>
                    <a:pt x="2811" y="358"/>
                    <a:pt x="2954" y="405"/>
                    <a:pt x="3120" y="453"/>
                  </a:cubicBezTo>
                  <a:cubicBezTo>
                    <a:pt x="4049" y="810"/>
                    <a:pt x="4597" y="1620"/>
                    <a:pt x="4597" y="2501"/>
                  </a:cubicBezTo>
                  <a:cubicBezTo>
                    <a:pt x="4597" y="3072"/>
                    <a:pt x="4335" y="3572"/>
                    <a:pt x="3954" y="3977"/>
                  </a:cubicBezTo>
                  <a:cubicBezTo>
                    <a:pt x="3573" y="4358"/>
                    <a:pt x="3025" y="4596"/>
                    <a:pt x="2501" y="4596"/>
                  </a:cubicBezTo>
                  <a:cubicBezTo>
                    <a:pt x="1930" y="4596"/>
                    <a:pt x="1430" y="4382"/>
                    <a:pt x="1001" y="4025"/>
                  </a:cubicBezTo>
                  <a:cubicBezTo>
                    <a:pt x="620" y="3644"/>
                    <a:pt x="382" y="3144"/>
                    <a:pt x="358" y="2596"/>
                  </a:cubicBezTo>
                  <a:cubicBezTo>
                    <a:pt x="358" y="2501"/>
                    <a:pt x="263" y="2429"/>
                    <a:pt x="167" y="2429"/>
                  </a:cubicBezTo>
                  <a:cubicBezTo>
                    <a:pt x="96" y="2429"/>
                    <a:pt x="1" y="2501"/>
                    <a:pt x="1" y="2596"/>
                  </a:cubicBezTo>
                  <a:cubicBezTo>
                    <a:pt x="25" y="3215"/>
                    <a:pt x="286" y="3811"/>
                    <a:pt x="763" y="4263"/>
                  </a:cubicBezTo>
                  <a:cubicBezTo>
                    <a:pt x="1215" y="4716"/>
                    <a:pt x="1834" y="4954"/>
                    <a:pt x="2477" y="4954"/>
                  </a:cubicBezTo>
                  <a:lnTo>
                    <a:pt x="2501" y="4954"/>
                  </a:lnTo>
                  <a:cubicBezTo>
                    <a:pt x="3144" y="4954"/>
                    <a:pt x="3740" y="4692"/>
                    <a:pt x="4192" y="4239"/>
                  </a:cubicBezTo>
                  <a:cubicBezTo>
                    <a:pt x="4645" y="3787"/>
                    <a:pt x="4906" y="3168"/>
                    <a:pt x="4906" y="2548"/>
                  </a:cubicBezTo>
                  <a:cubicBezTo>
                    <a:pt x="4906" y="1882"/>
                    <a:pt x="4668" y="1262"/>
                    <a:pt x="4192" y="786"/>
                  </a:cubicBezTo>
                  <a:cubicBezTo>
                    <a:pt x="3716" y="286"/>
                    <a:pt x="3097" y="0"/>
                    <a:pt x="2430"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53" name="Google Shape;14153;p27"/>
            <p:cNvSpPr/>
            <p:nvPr/>
          </p:nvSpPr>
          <p:spPr>
            <a:xfrm>
              <a:off x="3349413" y="3313708"/>
              <a:ext cx="141125" cy="142325"/>
            </a:xfrm>
            <a:custGeom>
              <a:avLst/>
              <a:gdLst/>
              <a:ahLst/>
              <a:cxnLst/>
              <a:rect l="l" t="t" r="r" b="b"/>
              <a:pathLst>
                <a:path w="5645" h="5693" extrusionOk="0">
                  <a:moveTo>
                    <a:pt x="2858" y="334"/>
                  </a:moveTo>
                  <a:cubicBezTo>
                    <a:pt x="3525" y="334"/>
                    <a:pt x="4121" y="596"/>
                    <a:pt x="4597" y="1072"/>
                  </a:cubicBezTo>
                  <a:cubicBezTo>
                    <a:pt x="5073" y="1549"/>
                    <a:pt x="5311" y="2144"/>
                    <a:pt x="5335" y="2811"/>
                  </a:cubicBezTo>
                  <a:cubicBezTo>
                    <a:pt x="5335" y="3501"/>
                    <a:pt x="5097" y="4120"/>
                    <a:pt x="4621" y="4597"/>
                  </a:cubicBezTo>
                  <a:cubicBezTo>
                    <a:pt x="4144" y="5073"/>
                    <a:pt x="3525" y="5335"/>
                    <a:pt x="2835" y="5335"/>
                  </a:cubicBezTo>
                  <a:lnTo>
                    <a:pt x="334" y="5335"/>
                  </a:lnTo>
                  <a:lnTo>
                    <a:pt x="334" y="2834"/>
                  </a:lnTo>
                  <a:cubicBezTo>
                    <a:pt x="334" y="2144"/>
                    <a:pt x="596" y="1525"/>
                    <a:pt x="1072" y="1048"/>
                  </a:cubicBezTo>
                  <a:cubicBezTo>
                    <a:pt x="1549" y="572"/>
                    <a:pt x="2168" y="334"/>
                    <a:pt x="2858" y="334"/>
                  </a:cubicBezTo>
                  <a:close/>
                  <a:moveTo>
                    <a:pt x="2805" y="0"/>
                  </a:moveTo>
                  <a:cubicBezTo>
                    <a:pt x="1517" y="0"/>
                    <a:pt x="377" y="854"/>
                    <a:pt x="1" y="2287"/>
                  </a:cubicBezTo>
                  <a:lnTo>
                    <a:pt x="1" y="2358"/>
                  </a:lnTo>
                  <a:lnTo>
                    <a:pt x="1" y="5668"/>
                  </a:lnTo>
                  <a:cubicBezTo>
                    <a:pt x="1" y="5668"/>
                    <a:pt x="1" y="5692"/>
                    <a:pt x="25" y="5692"/>
                  </a:cubicBezTo>
                  <a:lnTo>
                    <a:pt x="215" y="5692"/>
                  </a:lnTo>
                  <a:lnTo>
                    <a:pt x="215" y="5668"/>
                  </a:lnTo>
                  <a:lnTo>
                    <a:pt x="3359" y="5668"/>
                  </a:lnTo>
                  <a:cubicBezTo>
                    <a:pt x="4811" y="5287"/>
                    <a:pt x="5645" y="4097"/>
                    <a:pt x="5645" y="2811"/>
                  </a:cubicBezTo>
                  <a:cubicBezTo>
                    <a:pt x="5645" y="2072"/>
                    <a:pt x="5359" y="1382"/>
                    <a:pt x="4811" y="834"/>
                  </a:cubicBezTo>
                  <a:cubicBezTo>
                    <a:pt x="4287" y="310"/>
                    <a:pt x="3597" y="1"/>
                    <a:pt x="2858" y="1"/>
                  </a:cubicBezTo>
                  <a:cubicBezTo>
                    <a:pt x="2841" y="0"/>
                    <a:pt x="2823" y="0"/>
                    <a:pt x="2805"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54" name="Google Shape;14154;p27"/>
            <p:cNvSpPr/>
            <p:nvPr/>
          </p:nvSpPr>
          <p:spPr>
            <a:xfrm>
              <a:off x="3194038" y="3468508"/>
              <a:ext cx="142300" cy="141725"/>
            </a:xfrm>
            <a:custGeom>
              <a:avLst/>
              <a:gdLst/>
              <a:ahLst/>
              <a:cxnLst/>
              <a:rect l="l" t="t" r="r" b="b"/>
              <a:pathLst>
                <a:path w="5692" h="5669" extrusionOk="0">
                  <a:moveTo>
                    <a:pt x="5311" y="358"/>
                  </a:moveTo>
                  <a:lnTo>
                    <a:pt x="5311" y="2858"/>
                  </a:lnTo>
                  <a:lnTo>
                    <a:pt x="5335" y="2858"/>
                  </a:lnTo>
                  <a:cubicBezTo>
                    <a:pt x="5335" y="3549"/>
                    <a:pt x="5049" y="4168"/>
                    <a:pt x="4573" y="4644"/>
                  </a:cubicBezTo>
                  <a:cubicBezTo>
                    <a:pt x="4096" y="5120"/>
                    <a:pt x="3477" y="5359"/>
                    <a:pt x="2834" y="5359"/>
                  </a:cubicBezTo>
                  <a:lnTo>
                    <a:pt x="2786" y="5359"/>
                  </a:lnTo>
                  <a:cubicBezTo>
                    <a:pt x="2143" y="5359"/>
                    <a:pt x="1548" y="5097"/>
                    <a:pt x="1072" y="4620"/>
                  </a:cubicBezTo>
                  <a:cubicBezTo>
                    <a:pt x="595" y="4144"/>
                    <a:pt x="357" y="3549"/>
                    <a:pt x="310" y="2882"/>
                  </a:cubicBezTo>
                  <a:cubicBezTo>
                    <a:pt x="310" y="2215"/>
                    <a:pt x="572" y="1596"/>
                    <a:pt x="1024" y="1096"/>
                  </a:cubicBezTo>
                  <a:cubicBezTo>
                    <a:pt x="1500" y="619"/>
                    <a:pt x="2143" y="358"/>
                    <a:pt x="2810" y="358"/>
                  </a:cubicBezTo>
                  <a:close/>
                  <a:moveTo>
                    <a:pt x="2858" y="0"/>
                  </a:moveTo>
                  <a:cubicBezTo>
                    <a:pt x="2072" y="0"/>
                    <a:pt x="1358" y="310"/>
                    <a:pt x="834" y="834"/>
                  </a:cubicBezTo>
                  <a:cubicBezTo>
                    <a:pt x="286" y="1382"/>
                    <a:pt x="0" y="2120"/>
                    <a:pt x="24" y="2858"/>
                  </a:cubicBezTo>
                  <a:cubicBezTo>
                    <a:pt x="24" y="3620"/>
                    <a:pt x="334" y="4287"/>
                    <a:pt x="857" y="4835"/>
                  </a:cubicBezTo>
                  <a:cubicBezTo>
                    <a:pt x="1405" y="5359"/>
                    <a:pt x="2072" y="5668"/>
                    <a:pt x="2834" y="5668"/>
                  </a:cubicBezTo>
                  <a:lnTo>
                    <a:pt x="2858" y="5668"/>
                  </a:lnTo>
                  <a:cubicBezTo>
                    <a:pt x="3596" y="5668"/>
                    <a:pt x="4311" y="5359"/>
                    <a:pt x="4858" y="4858"/>
                  </a:cubicBezTo>
                  <a:cubicBezTo>
                    <a:pt x="5382" y="4335"/>
                    <a:pt x="5692" y="3620"/>
                    <a:pt x="5692" y="2834"/>
                  </a:cubicBezTo>
                  <a:lnTo>
                    <a:pt x="5692" y="238"/>
                  </a:lnTo>
                  <a:cubicBezTo>
                    <a:pt x="5668" y="119"/>
                    <a:pt x="5573" y="0"/>
                    <a:pt x="5454"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55" name="Google Shape;14155;p27"/>
            <p:cNvSpPr/>
            <p:nvPr/>
          </p:nvSpPr>
          <p:spPr>
            <a:xfrm>
              <a:off x="3386938" y="3362533"/>
              <a:ext cx="66100" cy="8950"/>
            </a:xfrm>
            <a:custGeom>
              <a:avLst/>
              <a:gdLst/>
              <a:ahLst/>
              <a:cxnLst/>
              <a:rect l="l" t="t" r="r" b="b"/>
              <a:pathLst>
                <a:path w="2644" h="358" extrusionOk="0">
                  <a:moveTo>
                    <a:pt x="167" y="0"/>
                  </a:moveTo>
                  <a:cubicBezTo>
                    <a:pt x="71" y="0"/>
                    <a:pt x="24" y="48"/>
                    <a:pt x="0" y="143"/>
                  </a:cubicBezTo>
                  <a:cubicBezTo>
                    <a:pt x="0" y="239"/>
                    <a:pt x="71" y="358"/>
                    <a:pt x="167" y="358"/>
                  </a:cubicBezTo>
                  <a:lnTo>
                    <a:pt x="2429" y="358"/>
                  </a:lnTo>
                  <a:cubicBezTo>
                    <a:pt x="2524" y="358"/>
                    <a:pt x="2572" y="286"/>
                    <a:pt x="2620" y="191"/>
                  </a:cubicBezTo>
                  <a:cubicBezTo>
                    <a:pt x="2643" y="72"/>
                    <a:pt x="2548" y="0"/>
                    <a:pt x="2429"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56" name="Google Shape;14156;p27"/>
            <p:cNvSpPr/>
            <p:nvPr/>
          </p:nvSpPr>
          <p:spPr>
            <a:xfrm>
              <a:off x="3386338" y="3380383"/>
              <a:ext cx="67300" cy="8950"/>
            </a:xfrm>
            <a:custGeom>
              <a:avLst/>
              <a:gdLst/>
              <a:ahLst/>
              <a:cxnLst/>
              <a:rect l="l" t="t" r="r" b="b"/>
              <a:pathLst>
                <a:path w="2692" h="358" extrusionOk="0">
                  <a:moveTo>
                    <a:pt x="215" y="1"/>
                  </a:moveTo>
                  <a:cubicBezTo>
                    <a:pt x="119" y="1"/>
                    <a:pt x="72" y="48"/>
                    <a:pt x="48" y="144"/>
                  </a:cubicBezTo>
                  <a:cubicBezTo>
                    <a:pt x="0" y="263"/>
                    <a:pt x="95" y="358"/>
                    <a:pt x="215" y="358"/>
                  </a:cubicBezTo>
                  <a:lnTo>
                    <a:pt x="2477" y="358"/>
                  </a:lnTo>
                  <a:cubicBezTo>
                    <a:pt x="2596" y="358"/>
                    <a:pt x="2691" y="263"/>
                    <a:pt x="2667" y="144"/>
                  </a:cubicBezTo>
                  <a:cubicBezTo>
                    <a:pt x="2644" y="48"/>
                    <a:pt x="2548" y="1"/>
                    <a:pt x="2477"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57" name="Google Shape;14157;p27"/>
            <p:cNvSpPr/>
            <p:nvPr/>
          </p:nvSpPr>
          <p:spPr>
            <a:xfrm>
              <a:off x="3400613" y="3398858"/>
              <a:ext cx="38725" cy="8950"/>
            </a:xfrm>
            <a:custGeom>
              <a:avLst/>
              <a:gdLst/>
              <a:ahLst/>
              <a:cxnLst/>
              <a:rect l="l" t="t" r="r" b="b"/>
              <a:pathLst>
                <a:path w="1549" h="358" extrusionOk="0">
                  <a:moveTo>
                    <a:pt x="215" y="0"/>
                  </a:moveTo>
                  <a:cubicBezTo>
                    <a:pt x="120" y="0"/>
                    <a:pt x="72" y="48"/>
                    <a:pt x="48" y="143"/>
                  </a:cubicBezTo>
                  <a:cubicBezTo>
                    <a:pt x="1" y="262"/>
                    <a:pt x="96" y="357"/>
                    <a:pt x="215" y="357"/>
                  </a:cubicBezTo>
                  <a:lnTo>
                    <a:pt x="1358" y="357"/>
                  </a:lnTo>
                  <a:cubicBezTo>
                    <a:pt x="1477" y="357"/>
                    <a:pt x="1549" y="262"/>
                    <a:pt x="1525" y="143"/>
                  </a:cubicBezTo>
                  <a:cubicBezTo>
                    <a:pt x="1501" y="48"/>
                    <a:pt x="1406" y="0"/>
                    <a:pt x="1358"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58" name="Google Shape;14158;p27"/>
            <p:cNvSpPr/>
            <p:nvPr/>
          </p:nvSpPr>
          <p:spPr>
            <a:xfrm>
              <a:off x="3232138" y="3517333"/>
              <a:ext cx="66700" cy="8950"/>
            </a:xfrm>
            <a:custGeom>
              <a:avLst/>
              <a:gdLst/>
              <a:ahLst/>
              <a:cxnLst/>
              <a:rect l="l" t="t" r="r" b="b"/>
              <a:pathLst>
                <a:path w="2668" h="358" extrusionOk="0">
                  <a:moveTo>
                    <a:pt x="191" y="0"/>
                  </a:moveTo>
                  <a:cubicBezTo>
                    <a:pt x="72" y="0"/>
                    <a:pt x="0" y="72"/>
                    <a:pt x="24" y="191"/>
                  </a:cubicBezTo>
                  <a:cubicBezTo>
                    <a:pt x="48" y="286"/>
                    <a:pt x="119" y="357"/>
                    <a:pt x="191" y="357"/>
                  </a:cubicBezTo>
                  <a:lnTo>
                    <a:pt x="2453" y="357"/>
                  </a:lnTo>
                  <a:cubicBezTo>
                    <a:pt x="2548" y="357"/>
                    <a:pt x="2620" y="286"/>
                    <a:pt x="2644" y="191"/>
                  </a:cubicBezTo>
                  <a:cubicBezTo>
                    <a:pt x="2667" y="72"/>
                    <a:pt x="2572" y="0"/>
                    <a:pt x="2453"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59" name="Google Shape;14159;p27"/>
            <p:cNvSpPr/>
            <p:nvPr/>
          </p:nvSpPr>
          <p:spPr>
            <a:xfrm>
              <a:off x="3231538" y="3535783"/>
              <a:ext cx="67300" cy="8950"/>
            </a:xfrm>
            <a:custGeom>
              <a:avLst/>
              <a:gdLst/>
              <a:ahLst/>
              <a:cxnLst/>
              <a:rect l="l" t="t" r="r" b="b"/>
              <a:pathLst>
                <a:path w="2692" h="358" extrusionOk="0">
                  <a:moveTo>
                    <a:pt x="215" y="0"/>
                  </a:moveTo>
                  <a:cubicBezTo>
                    <a:pt x="120" y="0"/>
                    <a:pt x="72" y="48"/>
                    <a:pt x="48" y="143"/>
                  </a:cubicBezTo>
                  <a:cubicBezTo>
                    <a:pt x="0" y="262"/>
                    <a:pt x="96" y="358"/>
                    <a:pt x="215" y="358"/>
                  </a:cubicBezTo>
                  <a:lnTo>
                    <a:pt x="2477" y="358"/>
                  </a:lnTo>
                  <a:cubicBezTo>
                    <a:pt x="2572" y="358"/>
                    <a:pt x="2644" y="286"/>
                    <a:pt x="2668" y="215"/>
                  </a:cubicBezTo>
                  <a:cubicBezTo>
                    <a:pt x="2691" y="96"/>
                    <a:pt x="2596" y="0"/>
                    <a:pt x="2477"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60" name="Google Shape;14160;p27"/>
            <p:cNvSpPr/>
            <p:nvPr/>
          </p:nvSpPr>
          <p:spPr>
            <a:xfrm>
              <a:off x="3245813" y="3553633"/>
              <a:ext cx="38725" cy="8950"/>
            </a:xfrm>
            <a:custGeom>
              <a:avLst/>
              <a:gdLst/>
              <a:ahLst/>
              <a:cxnLst/>
              <a:rect l="l" t="t" r="r" b="b"/>
              <a:pathLst>
                <a:path w="1549" h="358" extrusionOk="0">
                  <a:moveTo>
                    <a:pt x="215" y="1"/>
                  </a:moveTo>
                  <a:cubicBezTo>
                    <a:pt x="120" y="1"/>
                    <a:pt x="72" y="48"/>
                    <a:pt x="25" y="144"/>
                  </a:cubicBezTo>
                  <a:cubicBezTo>
                    <a:pt x="1" y="263"/>
                    <a:pt x="96" y="358"/>
                    <a:pt x="215" y="358"/>
                  </a:cubicBezTo>
                  <a:lnTo>
                    <a:pt x="1358" y="358"/>
                  </a:lnTo>
                  <a:cubicBezTo>
                    <a:pt x="1430" y="358"/>
                    <a:pt x="1501" y="287"/>
                    <a:pt x="1525" y="215"/>
                  </a:cubicBezTo>
                  <a:cubicBezTo>
                    <a:pt x="1549" y="96"/>
                    <a:pt x="1477" y="1"/>
                    <a:pt x="1358"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grpSp>
        <p:nvGrpSpPr>
          <p:cNvPr id="14161" name="Google Shape;14161;p27"/>
          <p:cNvGrpSpPr/>
          <p:nvPr/>
        </p:nvGrpSpPr>
        <p:grpSpPr>
          <a:xfrm>
            <a:off x="2371150" y="4574327"/>
            <a:ext cx="479436" cy="450735"/>
            <a:chOff x="2682013" y="3321808"/>
            <a:chExt cx="300675" cy="282675"/>
          </a:xfrm>
        </p:grpSpPr>
        <p:sp>
          <p:nvSpPr>
            <p:cNvPr id="14162" name="Google Shape;14162;p27"/>
            <p:cNvSpPr/>
            <p:nvPr/>
          </p:nvSpPr>
          <p:spPr>
            <a:xfrm>
              <a:off x="2682613" y="3321808"/>
              <a:ext cx="202450" cy="86000"/>
            </a:xfrm>
            <a:custGeom>
              <a:avLst/>
              <a:gdLst/>
              <a:ahLst/>
              <a:cxnLst/>
              <a:rect l="l" t="t" r="r" b="b"/>
              <a:pathLst>
                <a:path w="8098" h="3440" extrusionOk="0">
                  <a:moveTo>
                    <a:pt x="6407" y="724"/>
                  </a:moveTo>
                  <a:cubicBezTo>
                    <a:pt x="6430" y="724"/>
                    <a:pt x="6454" y="724"/>
                    <a:pt x="6454" y="748"/>
                  </a:cubicBezTo>
                  <a:lnTo>
                    <a:pt x="7716" y="2534"/>
                  </a:lnTo>
                  <a:cubicBezTo>
                    <a:pt x="7740" y="2582"/>
                    <a:pt x="7716" y="2606"/>
                    <a:pt x="7716" y="2630"/>
                  </a:cubicBezTo>
                  <a:cubicBezTo>
                    <a:pt x="7716" y="2653"/>
                    <a:pt x="7669" y="2653"/>
                    <a:pt x="7645" y="2653"/>
                  </a:cubicBezTo>
                  <a:lnTo>
                    <a:pt x="3239" y="2653"/>
                  </a:lnTo>
                  <a:cubicBezTo>
                    <a:pt x="3430" y="2391"/>
                    <a:pt x="3549" y="2034"/>
                    <a:pt x="3549" y="1677"/>
                  </a:cubicBezTo>
                  <a:cubicBezTo>
                    <a:pt x="3549" y="1320"/>
                    <a:pt x="3406" y="1034"/>
                    <a:pt x="3215" y="724"/>
                  </a:cubicBezTo>
                  <a:close/>
                  <a:moveTo>
                    <a:pt x="1787" y="343"/>
                  </a:moveTo>
                  <a:cubicBezTo>
                    <a:pt x="2525" y="343"/>
                    <a:pt x="3168" y="963"/>
                    <a:pt x="3168" y="1701"/>
                  </a:cubicBezTo>
                  <a:cubicBezTo>
                    <a:pt x="3168" y="2463"/>
                    <a:pt x="2525" y="3082"/>
                    <a:pt x="1787" y="3082"/>
                  </a:cubicBezTo>
                  <a:cubicBezTo>
                    <a:pt x="1048" y="3082"/>
                    <a:pt x="429" y="2463"/>
                    <a:pt x="429" y="1701"/>
                  </a:cubicBezTo>
                  <a:cubicBezTo>
                    <a:pt x="429" y="939"/>
                    <a:pt x="1048" y="343"/>
                    <a:pt x="1787" y="343"/>
                  </a:cubicBezTo>
                  <a:close/>
                  <a:moveTo>
                    <a:pt x="1801" y="1"/>
                  </a:moveTo>
                  <a:cubicBezTo>
                    <a:pt x="1741" y="1"/>
                    <a:pt x="1680" y="4"/>
                    <a:pt x="1620" y="10"/>
                  </a:cubicBezTo>
                  <a:cubicBezTo>
                    <a:pt x="810" y="105"/>
                    <a:pt x="143" y="748"/>
                    <a:pt x="96" y="1582"/>
                  </a:cubicBezTo>
                  <a:cubicBezTo>
                    <a:pt x="0" y="2582"/>
                    <a:pt x="810" y="3439"/>
                    <a:pt x="1787" y="3439"/>
                  </a:cubicBezTo>
                  <a:cubicBezTo>
                    <a:pt x="2215" y="3439"/>
                    <a:pt x="2596" y="3296"/>
                    <a:pt x="2882" y="3058"/>
                  </a:cubicBezTo>
                  <a:lnTo>
                    <a:pt x="7621" y="3058"/>
                  </a:lnTo>
                  <a:cubicBezTo>
                    <a:pt x="7764" y="3058"/>
                    <a:pt x="7883" y="2987"/>
                    <a:pt x="7978" y="2868"/>
                  </a:cubicBezTo>
                  <a:cubicBezTo>
                    <a:pt x="8097" y="2725"/>
                    <a:pt x="8097" y="2510"/>
                    <a:pt x="7978" y="2368"/>
                  </a:cubicBezTo>
                  <a:lnTo>
                    <a:pt x="6740" y="582"/>
                  </a:lnTo>
                  <a:cubicBezTo>
                    <a:pt x="6645" y="462"/>
                    <a:pt x="6526" y="391"/>
                    <a:pt x="6383" y="391"/>
                  </a:cubicBezTo>
                  <a:lnTo>
                    <a:pt x="2882" y="391"/>
                  </a:lnTo>
                  <a:cubicBezTo>
                    <a:pt x="2612" y="142"/>
                    <a:pt x="2214" y="1"/>
                    <a:pt x="1801"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63" name="Google Shape;14163;p27"/>
            <p:cNvSpPr/>
            <p:nvPr/>
          </p:nvSpPr>
          <p:spPr>
            <a:xfrm>
              <a:off x="2682613" y="3419283"/>
              <a:ext cx="252450" cy="86750"/>
            </a:xfrm>
            <a:custGeom>
              <a:avLst/>
              <a:gdLst/>
              <a:ahLst/>
              <a:cxnLst/>
              <a:rect l="l" t="t" r="r" b="b"/>
              <a:pathLst>
                <a:path w="10098" h="3470" extrusionOk="0">
                  <a:moveTo>
                    <a:pt x="1787" y="350"/>
                  </a:moveTo>
                  <a:cubicBezTo>
                    <a:pt x="2525" y="350"/>
                    <a:pt x="3168" y="969"/>
                    <a:pt x="3168" y="1707"/>
                  </a:cubicBezTo>
                  <a:cubicBezTo>
                    <a:pt x="3168" y="2446"/>
                    <a:pt x="2525" y="3089"/>
                    <a:pt x="1787" y="3089"/>
                  </a:cubicBezTo>
                  <a:cubicBezTo>
                    <a:pt x="1048" y="3089"/>
                    <a:pt x="429" y="2446"/>
                    <a:pt x="429" y="1707"/>
                  </a:cubicBezTo>
                  <a:cubicBezTo>
                    <a:pt x="429" y="969"/>
                    <a:pt x="1048" y="350"/>
                    <a:pt x="1787" y="350"/>
                  </a:cubicBezTo>
                  <a:close/>
                  <a:moveTo>
                    <a:pt x="1866" y="0"/>
                  </a:moveTo>
                  <a:cubicBezTo>
                    <a:pt x="1792" y="0"/>
                    <a:pt x="1718" y="5"/>
                    <a:pt x="1644" y="17"/>
                  </a:cubicBezTo>
                  <a:cubicBezTo>
                    <a:pt x="834" y="112"/>
                    <a:pt x="167" y="755"/>
                    <a:pt x="120" y="1588"/>
                  </a:cubicBezTo>
                  <a:cubicBezTo>
                    <a:pt x="0" y="2612"/>
                    <a:pt x="810" y="3470"/>
                    <a:pt x="1787" y="3470"/>
                  </a:cubicBezTo>
                  <a:cubicBezTo>
                    <a:pt x="2215" y="3470"/>
                    <a:pt x="2596" y="3327"/>
                    <a:pt x="2882" y="3089"/>
                  </a:cubicBezTo>
                  <a:lnTo>
                    <a:pt x="9622" y="3089"/>
                  </a:lnTo>
                  <a:cubicBezTo>
                    <a:pt x="9764" y="3089"/>
                    <a:pt x="9883" y="3017"/>
                    <a:pt x="9979" y="2898"/>
                  </a:cubicBezTo>
                  <a:cubicBezTo>
                    <a:pt x="10098" y="2755"/>
                    <a:pt x="10098" y="2541"/>
                    <a:pt x="9979" y="2398"/>
                  </a:cubicBezTo>
                  <a:lnTo>
                    <a:pt x="8717" y="612"/>
                  </a:lnTo>
                  <a:cubicBezTo>
                    <a:pt x="8621" y="493"/>
                    <a:pt x="8526" y="421"/>
                    <a:pt x="8359" y="421"/>
                  </a:cubicBezTo>
                  <a:lnTo>
                    <a:pt x="7073" y="421"/>
                  </a:lnTo>
                  <a:cubicBezTo>
                    <a:pt x="7002" y="421"/>
                    <a:pt x="6931" y="493"/>
                    <a:pt x="6907" y="588"/>
                  </a:cubicBezTo>
                  <a:cubicBezTo>
                    <a:pt x="6883" y="683"/>
                    <a:pt x="6954" y="779"/>
                    <a:pt x="7073" y="779"/>
                  </a:cubicBezTo>
                  <a:lnTo>
                    <a:pt x="8407" y="779"/>
                  </a:lnTo>
                  <a:cubicBezTo>
                    <a:pt x="8431" y="779"/>
                    <a:pt x="8455" y="779"/>
                    <a:pt x="8455" y="826"/>
                  </a:cubicBezTo>
                  <a:lnTo>
                    <a:pt x="9717" y="2612"/>
                  </a:lnTo>
                  <a:cubicBezTo>
                    <a:pt x="9741" y="2636"/>
                    <a:pt x="9717" y="2660"/>
                    <a:pt x="9717" y="2684"/>
                  </a:cubicBezTo>
                  <a:cubicBezTo>
                    <a:pt x="9717" y="2731"/>
                    <a:pt x="9669" y="2731"/>
                    <a:pt x="9645" y="2731"/>
                  </a:cubicBezTo>
                  <a:lnTo>
                    <a:pt x="3239" y="2731"/>
                  </a:lnTo>
                  <a:cubicBezTo>
                    <a:pt x="3430" y="2446"/>
                    <a:pt x="3549" y="2088"/>
                    <a:pt x="3549" y="1731"/>
                  </a:cubicBezTo>
                  <a:cubicBezTo>
                    <a:pt x="3549" y="1374"/>
                    <a:pt x="3430" y="1064"/>
                    <a:pt x="3239" y="755"/>
                  </a:cubicBezTo>
                  <a:lnTo>
                    <a:pt x="6288" y="755"/>
                  </a:lnTo>
                  <a:cubicBezTo>
                    <a:pt x="6383" y="755"/>
                    <a:pt x="6430" y="707"/>
                    <a:pt x="6454" y="612"/>
                  </a:cubicBezTo>
                  <a:cubicBezTo>
                    <a:pt x="6478" y="493"/>
                    <a:pt x="6407" y="398"/>
                    <a:pt x="6288" y="398"/>
                  </a:cubicBezTo>
                  <a:lnTo>
                    <a:pt x="2906" y="398"/>
                  </a:lnTo>
                  <a:cubicBezTo>
                    <a:pt x="2645" y="156"/>
                    <a:pt x="2265" y="0"/>
                    <a:pt x="1866"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64" name="Google Shape;14164;p27"/>
            <p:cNvSpPr/>
            <p:nvPr/>
          </p:nvSpPr>
          <p:spPr>
            <a:xfrm>
              <a:off x="2682013" y="3517908"/>
              <a:ext cx="300675" cy="86575"/>
            </a:xfrm>
            <a:custGeom>
              <a:avLst/>
              <a:gdLst/>
              <a:ahLst/>
              <a:cxnLst/>
              <a:rect l="l" t="t" r="r" b="b"/>
              <a:pathLst>
                <a:path w="12027" h="3463" extrusionOk="0">
                  <a:moveTo>
                    <a:pt x="1811" y="311"/>
                  </a:moveTo>
                  <a:cubicBezTo>
                    <a:pt x="2549" y="311"/>
                    <a:pt x="3192" y="953"/>
                    <a:pt x="3192" y="1692"/>
                  </a:cubicBezTo>
                  <a:cubicBezTo>
                    <a:pt x="3192" y="2430"/>
                    <a:pt x="2596" y="3073"/>
                    <a:pt x="1811" y="3073"/>
                  </a:cubicBezTo>
                  <a:cubicBezTo>
                    <a:pt x="1072" y="3073"/>
                    <a:pt x="453" y="2430"/>
                    <a:pt x="453" y="1692"/>
                  </a:cubicBezTo>
                  <a:cubicBezTo>
                    <a:pt x="453" y="953"/>
                    <a:pt x="1072" y="311"/>
                    <a:pt x="1811" y="311"/>
                  </a:cubicBezTo>
                  <a:close/>
                  <a:moveTo>
                    <a:pt x="1787" y="1"/>
                  </a:moveTo>
                  <a:cubicBezTo>
                    <a:pt x="763" y="1"/>
                    <a:pt x="1" y="858"/>
                    <a:pt x="48" y="1882"/>
                  </a:cubicBezTo>
                  <a:cubicBezTo>
                    <a:pt x="120" y="2668"/>
                    <a:pt x="763" y="3359"/>
                    <a:pt x="1572" y="3454"/>
                  </a:cubicBezTo>
                  <a:cubicBezTo>
                    <a:pt x="1627" y="3459"/>
                    <a:pt x="1682" y="3462"/>
                    <a:pt x="1736" y="3462"/>
                  </a:cubicBezTo>
                  <a:cubicBezTo>
                    <a:pt x="2156" y="3462"/>
                    <a:pt x="2563" y="3305"/>
                    <a:pt x="2858" y="3073"/>
                  </a:cubicBezTo>
                  <a:lnTo>
                    <a:pt x="3906" y="3073"/>
                  </a:lnTo>
                  <a:cubicBezTo>
                    <a:pt x="3978" y="3073"/>
                    <a:pt x="4049" y="3002"/>
                    <a:pt x="4073" y="2906"/>
                  </a:cubicBezTo>
                  <a:cubicBezTo>
                    <a:pt x="4097" y="2787"/>
                    <a:pt x="4025" y="2716"/>
                    <a:pt x="3906" y="2716"/>
                  </a:cubicBezTo>
                  <a:lnTo>
                    <a:pt x="3192" y="2716"/>
                  </a:lnTo>
                  <a:cubicBezTo>
                    <a:pt x="3359" y="2430"/>
                    <a:pt x="3478" y="2073"/>
                    <a:pt x="3478" y="1716"/>
                  </a:cubicBezTo>
                  <a:cubicBezTo>
                    <a:pt x="3478" y="1358"/>
                    <a:pt x="3359" y="1049"/>
                    <a:pt x="3192" y="739"/>
                  </a:cubicBezTo>
                  <a:lnTo>
                    <a:pt x="10265" y="739"/>
                  </a:lnTo>
                  <a:cubicBezTo>
                    <a:pt x="10289" y="739"/>
                    <a:pt x="10336" y="739"/>
                    <a:pt x="10336" y="763"/>
                  </a:cubicBezTo>
                  <a:lnTo>
                    <a:pt x="11575" y="2549"/>
                  </a:lnTo>
                  <a:cubicBezTo>
                    <a:pt x="11598" y="2597"/>
                    <a:pt x="11575" y="2620"/>
                    <a:pt x="11575" y="2644"/>
                  </a:cubicBezTo>
                  <a:cubicBezTo>
                    <a:pt x="11575" y="2668"/>
                    <a:pt x="11551" y="2668"/>
                    <a:pt x="11527" y="2668"/>
                  </a:cubicBezTo>
                  <a:lnTo>
                    <a:pt x="4716" y="2668"/>
                  </a:lnTo>
                  <a:cubicBezTo>
                    <a:pt x="4644" y="2668"/>
                    <a:pt x="4573" y="2740"/>
                    <a:pt x="4549" y="2835"/>
                  </a:cubicBezTo>
                  <a:cubicBezTo>
                    <a:pt x="4525" y="2954"/>
                    <a:pt x="4597" y="3025"/>
                    <a:pt x="4716" y="3025"/>
                  </a:cubicBezTo>
                  <a:lnTo>
                    <a:pt x="11527" y="3025"/>
                  </a:lnTo>
                  <a:cubicBezTo>
                    <a:pt x="11670" y="3025"/>
                    <a:pt x="11789" y="2978"/>
                    <a:pt x="11860" y="2859"/>
                  </a:cubicBezTo>
                  <a:cubicBezTo>
                    <a:pt x="12027" y="2716"/>
                    <a:pt x="12027" y="2501"/>
                    <a:pt x="11908" y="2359"/>
                  </a:cubicBezTo>
                  <a:lnTo>
                    <a:pt x="10646" y="572"/>
                  </a:lnTo>
                  <a:cubicBezTo>
                    <a:pt x="10574" y="453"/>
                    <a:pt x="10455" y="382"/>
                    <a:pt x="10289" y="382"/>
                  </a:cubicBezTo>
                  <a:lnTo>
                    <a:pt x="2882" y="382"/>
                  </a:lnTo>
                  <a:cubicBezTo>
                    <a:pt x="2596" y="144"/>
                    <a:pt x="2192" y="1"/>
                    <a:pt x="1787"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grpSp>
        <p:nvGrpSpPr>
          <p:cNvPr id="14165" name="Google Shape;14165;p27"/>
          <p:cNvGrpSpPr/>
          <p:nvPr/>
        </p:nvGrpSpPr>
        <p:grpSpPr>
          <a:xfrm>
            <a:off x="1454995" y="4560456"/>
            <a:ext cx="388348" cy="475649"/>
            <a:chOff x="2234888" y="3313108"/>
            <a:chExt cx="243550" cy="298300"/>
          </a:xfrm>
        </p:grpSpPr>
        <p:sp>
          <p:nvSpPr>
            <p:cNvPr id="14166" name="Google Shape;14166;p27"/>
            <p:cNvSpPr/>
            <p:nvPr/>
          </p:nvSpPr>
          <p:spPr>
            <a:xfrm>
              <a:off x="2373013" y="3497083"/>
              <a:ext cx="104825" cy="114325"/>
            </a:xfrm>
            <a:custGeom>
              <a:avLst/>
              <a:gdLst/>
              <a:ahLst/>
              <a:cxnLst/>
              <a:rect l="l" t="t" r="r" b="b"/>
              <a:pathLst>
                <a:path w="4193" h="4573" extrusionOk="0">
                  <a:moveTo>
                    <a:pt x="239" y="0"/>
                  </a:moveTo>
                  <a:cubicBezTo>
                    <a:pt x="120" y="0"/>
                    <a:pt x="1" y="119"/>
                    <a:pt x="1" y="239"/>
                  </a:cubicBezTo>
                  <a:lnTo>
                    <a:pt x="1" y="4406"/>
                  </a:lnTo>
                  <a:cubicBezTo>
                    <a:pt x="1" y="4501"/>
                    <a:pt x="96" y="4573"/>
                    <a:pt x="168" y="4573"/>
                  </a:cubicBezTo>
                  <a:lnTo>
                    <a:pt x="763" y="4573"/>
                  </a:lnTo>
                  <a:cubicBezTo>
                    <a:pt x="858" y="4573"/>
                    <a:pt x="930" y="4525"/>
                    <a:pt x="954" y="4430"/>
                  </a:cubicBezTo>
                  <a:cubicBezTo>
                    <a:pt x="977" y="4311"/>
                    <a:pt x="882" y="4216"/>
                    <a:pt x="763" y="4216"/>
                  </a:cubicBezTo>
                  <a:lnTo>
                    <a:pt x="358" y="4216"/>
                  </a:lnTo>
                  <a:lnTo>
                    <a:pt x="358" y="358"/>
                  </a:lnTo>
                  <a:lnTo>
                    <a:pt x="3835" y="358"/>
                  </a:lnTo>
                  <a:lnTo>
                    <a:pt x="3835" y="4216"/>
                  </a:lnTo>
                  <a:lnTo>
                    <a:pt x="1573" y="4216"/>
                  </a:lnTo>
                  <a:cubicBezTo>
                    <a:pt x="1477" y="4216"/>
                    <a:pt x="1430" y="4287"/>
                    <a:pt x="1406" y="4382"/>
                  </a:cubicBezTo>
                  <a:cubicBezTo>
                    <a:pt x="1358" y="4501"/>
                    <a:pt x="1454" y="4573"/>
                    <a:pt x="1573" y="4573"/>
                  </a:cubicBezTo>
                  <a:lnTo>
                    <a:pt x="4026" y="4573"/>
                  </a:lnTo>
                  <a:cubicBezTo>
                    <a:pt x="4097" y="4573"/>
                    <a:pt x="4192" y="4501"/>
                    <a:pt x="4192" y="4406"/>
                  </a:cubicBezTo>
                  <a:lnTo>
                    <a:pt x="4192" y="239"/>
                  </a:lnTo>
                  <a:cubicBezTo>
                    <a:pt x="4168" y="96"/>
                    <a:pt x="4049" y="0"/>
                    <a:pt x="3930"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67" name="Google Shape;14167;p27"/>
            <p:cNvSpPr/>
            <p:nvPr/>
          </p:nvSpPr>
          <p:spPr>
            <a:xfrm>
              <a:off x="2403388" y="3432158"/>
              <a:ext cx="29800" cy="46500"/>
            </a:xfrm>
            <a:custGeom>
              <a:avLst/>
              <a:gdLst/>
              <a:ahLst/>
              <a:cxnLst/>
              <a:rect l="l" t="t" r="r" b="b"/>
              <a:pathLst>
                <a:path w="1192" h="1860" extrusionOk="0">
                  <a:moveTo>
                    <a:pt x="601" y="332"/>
                  </a:moveTo>
                  <a:cubicBezTo>
                    <a:pt x="615" y="332"/>
                    <a:pt x="629" y="333"/>
                    <a:pt x="643" y="335"/>
                  </a:cubicBezTo>
                  <a:cubicBezTo>
                    <a:pt x="763" y="335"/>
                    <a:pt x="834" y="454"/>
                    <a:pt x="834" y="573"/>
                  </a:cubicBezTo>
                  <a:lnTo>
                    <a:pt x="834" y="1216"/>
                  </a:lnTo>
                  <a:cubicBezTo>
                    <a:pt x="834" y="1335"/>
                    <a:pt x="763" y="1454"/>
                    <a:pt x="643" y="1454"/>
                  </a:cubicBezTo>
                  <a:cubicBezTo>
                    <a:pt x="477" y="1454"/>
                    <a:pt x="358" y="1383"/>
                    <a:pt x="358" y="1216"/>
                  </a:cubicBezTo>
                  <a:lnTo>
                    <a:pt x="358" y="573"/>
                  </a:lnTo>
                  <a:cubicBezTo>
                    <a:pt x="358" y="443"/>
                    <a:pt x="457" y="332"/>
                    <a:pt x="601" y="332"/>
                  </a:cubicBezTo>
                  <a:close/>
                  <a:moveTo>
                    <a:pt x="614" y="0"/>
                  </a:moveTo>
                  <a:cubicBezTo>
                    <a:pt x="600" y="0"/>
                    <a:pt x="586" y="1"/>
                    <a:pt x="572" y="2"/>
                  </a:cubicBezTo>
                  <a:cubicBezTo>
                    <a:pt x="286" y="25"/>
                    <a:pt x="0" y="264"/>
                    <a:pt x="0" y="597"/>
                  </a:cubicBezTo>
                  <a:lnTo>
                    <a:pt x="0" y="1264"/>
                  </a:lnTo>
                  <a:cubicBezTo>
                    <a:pt x="0" y="1550"/>
                    <a:pt x="239" y="1812"/>
                    <a:pt x="572" y="1859"/>
                  </a:cubicBezTo>
                  <a:cubicBezTo>
                    <a:pt x="905" y="1859"/>
                    <a:pt x="1191" y="1573"/>
                    <a:pt x="1191" y="1216"/>
                  </a:cubicBezTo>
                  <a:lnTo>
                    <a:pt x="1191" y="597"/>
                  </a:lnTo>
                  <a:cubicBezTo>
                    <a:pt x="1191" y="255"/>
                    <a:pt x="929" y="0"/>
                    <a:pt x="614"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68" name="Google Shape;14168;p27"/>
            <p:cNvSpPr/>
            <p:nvPr/>
          </p:nvSpPr>
          <p:spPr>
            <a:xfrm>
              <a:off x="2367063" y="3431983"/>
              <a:ext cx="32175" cy="44275"/>
            </a:xfrm>
            <a:custGeom>
              <a:avLst/>
              <a:gdLst/>
              <a:ahLst/>
              <a:cxnLst/>
              <a:rect l="l" t="t" r="r" b="b"/>
              <a:pathLst>
                <a:path w="1287" h="1771" extrusionOk="0">
                  <a:moveTo>
                    <a:pt x="691" y="556"/>
                  </a:moveTo>
                  <a:lnTo>
                    <a:pt x="691" y="985"/>
                  </a:lnTo>
                  <a:lnTo>
                    <a:pt x="453" y="985"/>
                  </a:lnTo>
                  <a:cubicBezTo>
                    <a:pt x="549" y="842"/>
                    <a:pt x="620" y="675"/>
                    <a:pt x="691" y="556"/>
                  </a:cubicBezTo>
                  <a:close/>
                  <a:moveTo>
                    <a:pt x="835" y="0"/>
                  </a:moveTo>
                  <a:cubicBezTo>
                    <a:pt x="756" y="0"/>
                    <a:pt x="669" y="31"/>
                    <a:pt x="596" y="104"/>
                  </a:cubicBezTo>
                  <a:cubicBezTo>
                    <a:pt x="501" y="199"/>
                    <a:pt x="144" y="866"/>
                    <a:pt x="25" y="1080"/>
                  </a:cubicBezTo>
                  <a:cubicBezTo>
                    <a:pt x="1" y="1104"/>
                    <a:pt x="1" y="1152"/>
                    <a:pt x="1" y="1199"/>
                  </a:cubicBezTo>
                  <a:cubicBezTo>
                    <a:pt x="1" y="1295"/>
                    <a:pt x="96" y="1342"/>
                    <a:pt x="191" y="1342"/>
                  </a:cubicBezTo>
                  <a:lnTo>
                    <a:pt x="715" y="1342"/>
                  </a:lnTo>
                  <a:lnTo>
                    <a:pt x="715" y="1580"/>
                  </a:lnTo>
                  <a:cubicBezTo>
                    <a:pt x="715" y="1676"/>
                    <a:pt x="811" y="1771"/>
                    <a:pt x="906" y="1771"/>
                  </a:cubicBezTo>
                  <a:cubicBezTo>
                    <a:pt x="977" y="1771"/>
                    <a:pt x="1072" y="1676"/>
                    <a:pt x="1072" y="1580"/>
                  </a:cubicBezTo>
                  <a:lnTo>
                    <a:pt x="1072" y="1342"/>
                  </a:lnTo>
                  <a:cubicBezTo>
                    <a:pt x="1168" y="1342"/>
                    <a:pt x="1215" y="1295"/>
                    <a:pt x="1239" y="1199"/>
                  </a:cubicBezTo>
                  <a:cubicBezTo>
                    <a:pt x="1287" y="1080"/>
                    <a:pt x="1192" y="985"/>
                    <a:pt x="1072" y="985"/>
                  </a:cubicBezTo>
                  <a:lnTo>
                    <a:pt x="1072" y="247"/>
                  </a:lnTo>
                  <a:cubicBezTo>
                    <a:pt x="1072" y="128"/>
                    <a:pt x="977" y="32"/>
                    <a:pt x="906" y="9"/>
                  </a:cubicBezTo>
                  <a:cubicBezTo>
                    <a:pt x="883" y="3"/>
                    <a:pt x="859" y="0"/>
                    <a:pt x="835"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69" name="Google Shape;14169;p27"/>
            <p:cNvSpPr/>
            <p:nvPr/>
          </p:nvSpPr>
          <p:spPr>
            <a:xfrm>
              <a:off x="2448638" y="3430508"/>
              <a:ext cx="25025" cy="46350"/>
            </a:xfrm>
            <a:custGeom>
              <a:avLst/>
              <a:gdLst/>
              <a:ahLst/>
              <a:cxnLst/>
              <a:rect l="l" t="t" r="r" b="b"/>
              <a:pathLst>
                <a:path w="1001" h="1854" extrusionOk="0">
                  <a:moveTo>
                    <a:pt x="803" y="1"/>
                  </a:moveTo>
                  <a:cubicBezTo>
                    <a:pt x="737" y="1"/>
                    <a:pt x="678" y="40"/>
                    <a:pt x="643" y="91"/>
                  </a:cubicBezTo>
                  <a:lnTo>
                    <a:pt x="0" y="1592"/>
                  </a:lnTo>
                  <a:cubicBezTo>
                    <a:pt x="24" y="1735"/>
                    <a:pt x="48" y="1830"/>
                    <a:pt x="143" y="1854"/>
                  </a:cubicBezTo>
                  <a:lnTo>
                    <a:pt x="191" y="1854"/>
                  </a:lnTo>
                  <a:cubicBezTo>
                    <a:pt x="239" y="1854"/>
                    <a:pt x="310" y="1830"/>
                    <a:pt x="334" y="1735"/>
                  </a:cubicBezTo>
                  <a:lnTo>
                    <a:pt x="953" y="258"/>
                  </a:lnTo>
                  <a:cubicBezTo>
                    <a:pt x="1001" y="163"/>
                    <a:pt x="953" y="68"/>
                    <a:pt x="882" y="20"/>
                  </a:cubicBezTo>
                  <a:cubicBezTo>
                    <a:pt x="855" y="7"/>
                    <a:pt x="828" y="1"/>
                    <a:pt x="803"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70" name="Google Shape;14170;p27"/>
            <p:cNvSpPr/>
            <p:nvPr/>
          </p:nvSpPr>
          <p:spPr>
            <a:xfrm>
              <a:off x="2443863" y="3435158"/>
              <a:ext cx="10150" cy="10150"/>
            </a:xfrm>
            <a:custGeom>
              <a:avLst/>
              <a:gdLst/>
              <a:ahLst/>
              <a:cxnLst/>
              <a:rect l="l" t="t" r="r" b="b"/>
              <a:pathLst>
                <a:path w="406" h="406" extrusionOk="0">
                  <a:moveTo>
                    <a:pt x="191" y="1"/>
                  </a:moveTo>
                  <a:cubicBezTo>
                    <a:pt x="96" y="1"/>
                    <a:pt x="1" y="96"/>
                    <a:pt x="1" y="215"/>
                  </a:cubicBezTo>
                  <a:cubicBezTo>
                    <a:pt x="1" y="334"/>
                    <a:pt x="96" y="406"/>
                    <a:pt x="191" y="406"/>
                  </a:cubicBezTo>
                  <a:cubicBezTo>
                    <a:pt x="310" y="406"/>
                    <a:pt x="406" y="334"/>
                    <a:pt x="406" y="215"/>
                  </a:cubicBezTo>
                  <a:cubicBezTo>
                    <a:pt x="406" y="96"/>
                    <a:pt x="310" y="1"/>
                    <a:pt x="191"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71" name="Google Shape;14171;p27"/>
            <p:cNvSpPr/>
            <p:nvPr/>
          </p:nvSpPr>
          <p:spPr>
            <a:xfrm>
              <a:off x="2468288" y="3464333"/>
              <a:ext cx="10150" cy="10150"/>
            </a:xfrm>
            <a:custGeom>
              <a:avLst/>
              <a:gdLst/>
              <a:ahLst/>
              <a:cxnLst/>
              <a:rect l="l" t="t" r="r" b="b"/>
              <a:pathLst>
                <a:path w="406" h="406" extrusionOk="0">
                  <a:moveTo>
                    <a:pt x="215" y="1"/>
                  </a:moveTo>
                  <a:cubicBezTo>
                    <a:pt x="96" y="1"/>
                    <a:pt x="0" y="96"/>
                    <a:pt x="0" y="191"/>
                  </a:cubicBezTo>
                  <a:cubicBezTo>
                    <a:pt x="0" y="310"/>
                    <a:pt x="96" y="405"/>
                    <a:pt x="215" y="405"/>
                  </a:cubicBezTo>
                  <a:cubicBezTo>
                    <a:pt x="334" y="405"/>
                    <a:pt x="405" y="310"/>
                    <a:pt x="405" y="191"/>
                  </a:cubicBezTo>
                  <a:cubicBezTo>
                    <a:pt x="405" y="96"/>
                    <a:pt x="334" y="1"/>
                    <a:pt x="215"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72" name="Google Shape;14172;p27"/>
            <p:cNvSpPr/>
            <p:nvPr/>
          </p:nvSpPr>
          <p:spPr>
            <a:xfrm>
              <a:off x="2234888" y="3380983"/>
              <a:ext cx="107800" cy="230350"/>
            </a:xfrm>
            <a:custGeom>
              <a:avLst/>
              <a:gdLst/>
              <a:ahLst/>
              <a:cxnLst/>
              <a:rect l="l" t="t" r="r" b="b"/>
              <a:pathLst>
                <a:path w="4312" h="9214" extrusionOk="0">
                  <a:moveTo>
                    <a:pt x="2073" y="1"/>
                  </a:moveTo>
                  <a:cubicBezTo>
                    <a:pt x="1358" y="1"/>
                    <a:pt x="25" y="453"/>
                    <a:pt x="25" y="2049"/>
                  </a:cubicBezTo>
                  <a:lnTo>
                    <a:pt x="25" y="3025"/>
                  </a:lnTo>
                  <a:lnTo>
                    <a:pt x="25" y="3501"/>
                  </a:lnTo>
                  <a:cubicBezTo>
                    <a:pt x="25" y="3620"/>
                    <a:pt x="1" y="3739"/>
                    <a:pt x="25" y="3859"/>
                  </a:cubicBezTo>
                  <a:cubicBezTo>
                    <a:pt x="44" y="4139"/>
                    <a:pt x="313" y="4332"/>
                    <a:pt x="577" y="4332"/>
                  </a:cubicBezTo>
                  <a:cubicBezTo>
                    <a:pt x="649" y="4332"/>
                    <a:pt x="721" y="4318"/>
                    <a:pt x="787" y="4287"/>
                  </a:cubicBezTo>
                  <a:lnTo>
                    <a:pt x="787" y="8407"/>
                  </a:lnTo>
                  <a:cubicBezTo>
                    <a:pt x="787" y="8812"/>
                    <a:pt x="1073" y="9122"/>
                    <a:pt x="1430" y="9193"/>
                  </a:cubicBezTo>
                  <a:cubicBezTo>
                    <a:pt x="1486" y="9207"/>
                    <a:pt x="1542" y="9214"/>
                    <a:pt x="1596" y="9214"/>
                  </a:cubicBezTo>
                  <a:cubicBezTo>
                    <a:pt x="1816" y="9214"/>
                    <a:pt x="2015" y="9103"/>
                    <a:pt x="2168" y="8931"/>
                  </a:cubicBezTo>
                  <a:cubicBezTo>
                    <a:pt x="2302" y="9103"/>
                    <a:pt x="2512" y="9214"/>
                    <a:pt x="2738" y="9214"/>
                  </a:cubicBezTo>
                  <a:cubicBezTo>
                    <a:pt x="2794" y="9214"/>
                    <a:pt x="2850" y="9207"/>
                    <a:pt x="2906" y="9193"/>
                  </a:cubicBezTo>
                  <a:cubicBezTo>
                    <a:pt x="3264" y="9145"/>
                    <a:pt x="3526" y="8812"/>
                    <a:pt x="3526" y="8407"/>
                  </a:cubicBezTo>
                  <a:lnTo>
                    <a:pt x="3526" y="5549"/>
                  </a:lnTo>
                  <a:cubicBezTo>
                    <a:pt x="3526" y="5478"/>
                    <a:pt x="3478" y="5406"/>
                    <a:pt x="3383" y="5383"/>
                  </a:cubicBezTo>
                  <a:cubicBezTo>
                    <a:pt x="3367" y="5380"/>
                    <a:pt x="3352" y="5378"/>
                    <a:pt x="3338" y="5378"/>
                  </a:cubicBezTo>
                  <a:cubicBezTo>
                    <a:pt x="3241" y="5378"/>
                    <a:pt x="3168" y="5446"/>
                    <a:pt x="3168" y="5549"/>
                  </a:cubicBezTo>
                  <a:lnTo>
                    <a:pt x="3168" y="8407"/>
                  </a:lnTo>
                  <a:cubicBezTo>
                    <a:pt x="3168" y="8669"/>
                    <a:pt x="3002" y="8836"/>
                    <a:pt x="2763" y="8836"/>
                  </a:cubicBezTo>
                  <a:cubicBezTo>
                    <a:pt x="2525" y="8836"/>
                    <a:pt x="2311" y="8645"/>
                    <a:pt x="2311" y="8407"/>
                  </a:cubicBezTo>
                  <a:lnTo>
                    <a:pt x="2311" y="3358"/>
                  </a:lnTo>
                  <a:cubicBezTo>
                    <a:pt x="2311" y="3263"/>
                    <a:pt x="2216" y="3168"/>
                    <a:pt x="2144" y="3168"/>
                  </a:cubicBezTo>
                  <a:cubicBezTo>
                    <a:pt x="2049" y="3168"/>
                    <a:pt x="1954" y="3263"/>
                    <a:pt x="1954" y="3358"/>
                  </a:cubicBezTo>
                  <a:lnTo>
                    <a:pt x="1954" y="8407"/>
                  </a:lnTo>
                  <a:cubicBezTo>
                    <a:pt x="1954" y="8669"/>
                    <a:pt x="1739" y="8836"/>
                    <a:pt x="1549" y="8836"/>
                  </a:cubicBezTo>
                  <a:cubicBezTo>
                    <a:pt x="1311" y="8836"/>
                    <a:pt x="1144" y="8621"/>
                    <a:pt x="1144" y="8407"/>
                  </a:cubicBezTo>
                  <a:lnTo>
                    <a:pt x="1144" y="2025"/>
                  </a:lnTo>
                  <a:cubicBezTo>
                    <a:pt x="1144" y="1930"/>
                    <a:pt x="1096" y="1858"/>
                    <a:pt x="1001" y="1834"/>
                  </a:cubicBezTo>
                  <a:cubicBezTo>
                    <a:pt x="989" y="1832"/>
                    <a:pt x="977" y="1831"/>
                    <a:pt x="965" y="1831"/>
                  </a:cubicBezTo>
                  <a:cubicBezTo>
                    <a:pt x="863" y="1831"/>
                    <a:pt x="787" y="1918"/>
                    <a:pt x="787" y="2025"/>
                  </a:cubicBezTo>
                  <a:lnTo>
                    <a:pt x="787" y="3739"/>
                  </a:lnTo>
                  <a:cubicBezTo>
                    <a:pt x="787" y="3835"/>
                    <a:pt x="739" y="3954"/>
                    <a:pt x="620" y="3954"/>
                  </a:cubicBezTo>
                  <a:cubicBezTo>
                    <a:pt x="602" y="3957"/>
                    <a:pt x="585" y="3958"/>
                    <a:pt x="568" y="3958"/>
                  </a:cubicBezTo>
                  <a:cubicBezTo>
                    <a:pt x="449" y="3958"/>
                    <a:pt x="358" y="3885"/>
                    <a:pt x="358" y="3739"/>
                  </a:cubicBezTo>
                  <a:lnTo>
                    <a:pt x="358" y="2144"/>
                  </a:lnTo>
                  <a:cubicBezTo>
                    <a:pt x="358" y="1168"/>
                    <a:pt x="1144" y="358"/>
                    <a:pt x="2144" y="358"/>
                  </a:cubicBezTo>
                  <a:lnTo>
                    <a:pt x="2216" y="358"/>
                  </a:lnTo>
                  <a:cubicBezTo>
                    <a:pt x="3716" y="358"/>
                    <a:pt x="3954" y="1668"/>
                    <a:pt x="3954" y="2072"/>
                  </a:cubicBezTo>
                  <a:lnTo>
                    <a:pt x="3954" y="3859"/>
                  </a:lnTo>
                  <a:lnTo>
                    <a:pt x="3954" y="3906"/>
                  </a:lnTo>
                  <a:cubicBezTo>
                    <a:pt x="3886" y="3974"/>
                    <a:pt x="3809" y="4003"/>
                    <a:pt x="3738" y="4003"/>
                  </a:cubicBezTo>
                  <a:cubicBezTo>
                    <a:pt x="3610" y="4003"/>
                    <a:pt x="3502" y="3910"/>
                    <a:pt x="3502" y="3787"/>
                  </a:cubicBezTo>
                  <a:lnTo>
                    <a:pt x="3502" y="2072"/>
                  </a:lnTo>
                  <a:cubicBezTo>
                    <a:pt x="3502" y="2001"/>
                    <a:pt x="3454" y="1906"/>
                    <a:pt x="3359" y="1906"/>
                  </a:cubicBezTo>
                  <a:cubicBezTo>
                    <a:pt x="3240" y="1906"/>
                    <a:pt x="3145" y="1953"/>
                    <a:pt x="3145" y="2072"/>
                  </a:cubicBezTo>
                  <a:lnTo>
                    <a:pt x="3145" y="4787"/>
                  </a:lnTo>
                  <a:cubicBezTo>
                    <a:pt x="3145" y="4883"/>
                    <a:pt x="3216" y="4978"/>
                    <a:pt x="3287" y="4978"/>
                  </a:cubicBezTo>
                  <a:cubicBezTo>
                    <a:pt x="3406" y="4978"/>
                    <a:pt x="3502" y="4906"/>
                    <a:pt x="3502" y="4787"/>
                  </a:cubicBezTo>
                  <a:lnTo>
                    <a:pt x="3502" y="4287"/>
                  </a:lnTo>
                  <a:cubicBezTo>
                    <a:pt x="3569" y="4304"/>
                    <a:pt x="3648" y="4321"/>
                    <a:pt x="3731" y="4321"/>
                  </a:cubicBezTo>
                  <a:cubicBezTo>
                    <a:pt x="3765" y="4321"/>
                    <a:pt x="3800" y="4318"/>
                    <a:pt x="3835" y="4311"/>
                  </a:cubicBezTo>
                  <a:cubicBezTo>
                    <a:pt x="4097" y="4263"/>
                    <a:pt x="4311" y="4025"/>
                    <a:pt x="4311" y="3739"/>
                  </a:cubicBezTo>
                  <a:lnTo>
                    <a:pt x="4311" y="2144"/>
                  </a:lnTo>
                  <a:cubicBezTo>
                    <a:pt x="4311" y="453"/>
                    <a:pt x="3359" y="1"/>
                    <a:pt x="2144"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73" name="Google Shape;14173;p27"/>
            <p:cNvSpPr/>
            <p:nvPr/>
          </p:nvSpPr>
          <p:spPr>
            <a:xfrm>
              <a:off x="2259913" y="3313108"/>
              <a:ext cx="58375" cy="58375"/>
            </a:xfrm>
            <a:custGeom>
              <a:avLst/>
              <a:gdLst/>
              <a:ahLst/>
              <a:cxnLst/>
              <a:rect l="l" t="t" r="r" b="b"/>
              <a:pathLst>
                <a:path w="2335" h="2335" extrusionOk="0">
                  <a:moveTo>
                    <a:pt x="1167" y="358"/>
                  </a:moveTo>
                  <a:cubicBezTo>
                    <a:pt x="1620" y="358"/>
                    <a:pt x="1953" y="715"/>
                    <a:pt x="1953" y="1168"/>
                  </a:cubicBezTo>
                  <a:cubicBezTo>
                    <a:pt x="1953" y="1620"/>
                    <a:pt x="1620" y="1977"/>
                    <a:pt x="1167" y="1977"/>
                  </a:cubicBezTo>
                  <a:cubicBezTo>
                    <a:pt x="715" y="1977"/>
                    <a:pt x="357" y="1620"/>
                    <a:pt x="357" y="1168"/>
                  </a:cubicBezTo>
                  <a:cubicBezTo>
                    <a:pt x="357" y="715"/>
                    <a:pt x="715" y="358"/>
                    <a:pt x="1167" y="358"/>
                  </a:cubicBezTo>
                  <a:close/>
                  <a:moveTo>
                    <a:pt x="1167" y="1"/>
                  </a:moveTo>
                  <a:cubicBezTo>
                    <a:pt x="500" y="1"/>
                    <a:pt x="0" y="501"/>
                    <a:pt x="0" y="1168"/>
                  </a:cubicBezTo>
                  <a:cubicBezTo>
                    <a:pt x="0" y="1811"/>
                    <a:pt x="548" y="2335"/>
                    <a:pt x="1167" y="2335"/>
                  </a:cubicBezTo>
                  <a:cubicBezTo>
                    <a:pt x="1786" y="2335"/>
                    <a:pt x="2334" y="1811"/>
                    <a:pt x="2334" y="1168"/>
                  </a:cubicBezTo>
                  <a:cubicBezTo>
                    <a:pt x="2334" y="549"/>
                    <a:pt x="1810" y="1"/>
                    <a:pt x="1167"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grpSp>
        <p:nvGrpSpPr>
          <p:cNvPr id="14174" name="Google Shape;14174;p27"/>
          <p:cNvGrpSpPr/>
          <p:nvPr/>
        </p:nvGrpSpPr>
        <p:grpSpPr>
          <a:xfrm>
            <a:off x="1411345" y="5318974"/>
            <a:ext cx="476607" cy="474692"/>
            <a:chOff x="2207513" y="3788808"/>
            <a:chExt cx="298900" cy="297700"/>
          </a:xfrm>
        </p:grpSpPr>
        <p:sp>
          <p:nvSpPr>
            <p:cNvPr id="14175" name="Google Shape;14175;p27"/>
            <p:cNvSpPr/>
            <p:nvPr/>
          </p:nvSpPr>
          <p:spPr>
            <a:xfrm>
              <a:off x="2208113" y="3788808"/>
              <a:ext cx="298300" cy="297700"/>
            </a:xfrm>
            <a:custGeom>
              <a:avLst/>
              <a:gdLst/>
              <a:ahLst/>
              <a:cxnLst/>
              <a:rect l="l" t="t" r="r" b="b"/>
              <a:pathLst>
                <a:path w="11932" h="11908" extrusionOk="0">
                  <a:moveTo>
                    <a:pt x="5954" y="0"/>
                  </a:moveTo>
                  <a:cubicBezTo>
                    <a:pt x="4454" y="0"/>
                    <a:pt x="3001" y="572"/>
                    <a:pt x="1906" y="1572"/>
                  </a:cubicBezTo>
                  <a:cubicBezTo>
                    <a:pt x="786" y="2596"/>
                    <a:pt x="143" y="3954"/>
                    <a:pt x="0" y="5454"/>
                  </a:cubicBezTo>
                  <a:cubicBezTo>
                    <a:pt x="0" y="5573"/>
                    <a:pt x="48" y="5692"/>
                    <a:pt x="167" y="5716"/>
                  </a:cubicBezTo>
                  <a:lnTo>
                    <a:pt x="1715" y="5716"/>
                  </a:lnTo>
                  <a:cubicBezTo>
                    <a:pt x="1834" y="5716"/>
                    <a:pt x="1953" y="5621"/>
                    <a:pt x="1953" y="5502"/>
                  </a:cubicBezTo>
                  <a:cubicBezTo>
                    <a:pt x="2191" y="3501"/>
                    <a:pt x="3882" y="2001"/>
                    <a:pt x="5906" y="2001"/>
                  </a:cubicBezTo>
                  <a:cubicBezTo>
                    <a:pt x="6573" y="2001"/>
                    <a:pt x="7216" y="2168"/>
                    <a:pt x="7788" y="2477"/>
                  </a:cubicBezTo>
                  <a:cubicBezTo>
                    <a:pt x="7812" y="2489"/>
                    <a:pt x="7838" y="2495"/>
                    <a:pt x="7864" y="2495"/>
                  </a:cubicBezTo>
                  <a:cubicBezTo>
                    <a:pt x="7938" y="2495"/>
                    <a:pt x="8008" y="2446"/>
                    <a:pt x="8026" y="2358"/>
                  </a:cubicBezTo>
                  <a:cubicBezTo>
                    <a:pt x="8050" y="2263"/>
                    <a:pt x="8002" y="2168"/>
                    <a:pt x="7931" y="2144"/>
                  </a:cubicBezTo>
                  <a:cubicBezTo>
                    <a:pt x="7311" y="1810"/>
                    <a:pt x="6597" y="1644"/>
                    <a:pt x="5883" y="1644"/>
                  </a:cubicBezTo>
                  <a:cubicBezTo>
                    <a:pt x="3715" y="1644"/>
                    <a:pt x="1906" y="3239"/>
                    <a:pt x="1596" y="5359"/>
                  </a:cubicBezTo>
                  <a:lnTo>
                    <a:pt x="310" y="5359"/>
                  </a:lnTo>
                  <a:cubicBezTo>
                    <a:pt x="477" y="4025"/>
                    <a:pt x="1096" y="2763"/>
                    <a:pt x="2096" y="1834"/>
                  </a:cubicBezTo>
                  <a:cubicBezTo>
                    <a:pt x="3144" y="882"/>
                    <a:pt x="4477" y="358"/>
                    <a:pt x="5906" y="358"/>
                  </a:cubicBezTo>
                  <a:cubicBezTo>
                    <a:pt x="7407" y="358"/>
                    <a:pt x="8836" y="953"/>
                    <a:pt x="9883" y="2001"/>
                  </a:cubicBezTo>
                  <a:cubicBezTo>
                    <a:pt x="10955" y="3073"/>
                    <a:pt x="11503" y="4454"/>
                    <a:pt x="11503" y="5954"/>
                  </a:cubicBezTo>
                  <a:cubicBezTo>
                    <a:pt x="11503" y="7359"/>
                    <a:pt x="10979" y="8717"/>
                    <a:pt x="10026" y="9764"/>
                  </a:cubicBezTo>
                  <a:cubicBezTo>
                    <a:pt x="9097" y="10765"/>
                    <a:pt x="7859" y="11408"/>
                    <a:pt x="6502" y="11550"/>
                  </a:cubicBezTo>
                  <a:lnTo>
                    <a:pt x="6502" y="10264"/>
                  </a:lnTo>
                  <a:cubicBezTo>
                    <a:pt x="8621" y="9979"/>
                    <a:pt x="10241" y="8145"/>
                    <a:pt x="10241" y="5978"/>
                  </a:cubicBezTo>
                  <a:cubicBezTo>
                    <a:pt x="10241" y="4692"/>
                    <a:pt x="9669" y="3477"/>
                    <a:pt x="8645" y="2644"/>
                  </a:cubicBezTo>
                  <a:cubicBezTo>
                    <a:pt x="8621" y="2620"/>
                    <a:pt x="8585" y="2608"/>
                    <a:pt x="8550" y="2608"/>
                  </a:cubicBezTo>
                  <a:cubicBezTo>
                    <a:pt x="8514" y="2608"/>
                    <a:pt x="8478" y="2620"/>
                    <a:pt x="8454" y="2644"/>
                  </a:cubicBezTo>
                  <a:cubicBezTo>
                    <a:pt x="8359" y="2715"/>
                    <a:pt x="8359" y="2858"/>
                    <a:pt x="8454" y="2906"/>
                  </a:cubicBezTo>
                  <a:cubicBezTo>
                    <a:pt x="9359" y="3692"/>
                    <a:pt x="9907" y="4787"/>
                    <a:pt x="9907" y="5978"/>
                  </a:cubicBezTo>
                  <a:cubicBezTo>
                    <a:pt x="9907" y="8002"/>
                    <a:pt x="8383" y="9693"/>
                    <a:pt x="6383" y="9931"/>
                  </a:cubicBezTo>
                  <a:cubicBezTo>
                    <a:pt x="6264" y="9931"/>
                    <a:pt x="6192" y="10050"/>
                    <a:pt x="6192" y="10169"/>
                  </a:cubicBezTo>
                  <a:lnTo>
                    <a:pt x="6192" y="11669"/>
                  </a:lnTo>
                  <a:lnTo>
                    <a:pt x="6192" y="11693"/>
                  </a:lnTo>
                  <a:cubicBezTo>
                    <a:pt x="6216" y="11812"/>
                    <a:pt x="6311" y="11908"/>
                    <a:pt x="6430" y="11908"/>
                  </a:cubicBezTo>
                  <a:lnTo>
                    <a:pt x="6454" y="11908"/>
                  </a:lnTo>
                  <a:cubicBezTo>
                    <a:pt x="7931" y="11789"/>
                    <a:pt x="9312" y="11098"/>
                    <a:pt x="10312" y="10002"/>
                  </a:cubicBezTo>
                  <a:cubicBezTo>
                    <a:pt x="11336" y="8907"/>
                    <a:pt x="11908" y="7478"/>
                    <a:pt x="11908" y="5954"/>
                  </a:cubicBezTo>
                  <a:cubicBezTo>
                    <a:pt x="11931" y="4382"/>
                    <a:pt x="11312" y="2882"/>
                    <a:pt x="10169" y="1763"/>
                  </a:cubicBezTo>
                  <a:cubicBezTo>
                    <a:pt x="9050" y="620"/>
                    <a:pt x="7550" y="0"/>
                    <a:pt x="5954"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76" name="Google Shape;14176;p27"/>
            <p:cNvSpPr/>
            <p:nvPr/>
          </p:nvSpPr>
          <p:spPr>
            <a:xfrm>
              <a:off x="2207513" y="3944183"/>
              <a:ext cx="142325" cy="142325"/>
            </a:xfrm>
            <a:custGeom>
              <a:avLst/>
              <a:gdLst/>
              <a:ahLst/>
              <a:cxnLst/>
              <a:rect l="l" t="t" r="r" b="b"/>
              <a:pathLst>
                <a:path w="5693" h="5693" extrusionOk="0">
                  <a:moveTo>
                    <a:pt x="215" y="1"/>
                  </a:moveTo>
                  <a:cubicBezTo>
                    <a:pt x="72" y="25"/>
                    <a:pt x="1" y="144"/>
                    <a:pt x="1" y="263"/>
                  </a:cubicBezTo>
                  <a:cubicBezTo>
                    <a:pt x="191" y="2454"/>
                    <a:pt x="1548" y="4311"/>
                    <a:pt x="3549" y="5216"/>
                  </a:cubicBezTo>
                  <a:cubicBezTo>
                    <a:pt x="3571" y="5222"/>
                    <a:pt x="3594" y="5225"/>
                    <a:pt x="3616" y="5225"/>
                  </a:cubicBezTo>
                  <a:cubicBezTo>
                    <a:pt x="3686" y="5225"/>
                    <a:pt x="3751" y="5194"/>
                    <a:pt x="3787" y="5121"/>
                  </a:cubicBezTo>
                  <a:cubicBezTo>
                    <a:pt x="3835" y="5026"/>
                    <a:pt x="3787" y="4954"/>
                    <a:pt x="3716" y="4883"/>
                  </a:cubicBezTo>
                  <a:cubicBezTo>
                    <a:pt x="1858" y="4073"/>
                    <a:pt x="572" y="2359"/>
                    <a:pt x="382" y="358"/>
                  </a:cubicBezTo>
                  <a:lnTo>
                    <a:pt x="1644" y="358"/>
                  </a:lnTo>
                  <a:cubicBezTo>
                    <a:pt x="1763" y="1287"/>
                    <a:pt x="2215" y="2144"/>
                    <a:pt x="2882" y="2811"/>
                  </a:cubicBezTo>
                  <a:cubicBezTo>
                    <a:pt x="3525" y="3454"/>
                    <a:pt x="4382" y="3907"/>
                    <a:pt x="5311" y="4026"/>
                  </a:cubicBezTo>
                  <a:lnTo>
                    <a:pt x="5311" y="5312"/>
                  </a:lnTo>
                  <a:cubicBezTo>
                    <a:pt x="5025" y="5264"/>
                    <a:pt x="4692" y="5216"/>
                    <a:pt x="4382" y="5121"/>
                  </a:cubicBezTo>
                  <a:cubicBezTo>
                    <a:pt x="4359" y="5121"/>
                    <a:pt x="4311" y="5121"/>
                    <a:pt x="4263" y="5145"/>
                  </a:cubicBezTo>
                  <a:cubicBezTo>
                    <a:pt x="4120" y="5264"/>
                    <a:pt x="4192" y="5454"/>
                    <a:pt x="4335" y="5478"/>
                  </a:cubicBezTo>
                  <a:cubicBezTo>
                    <a:pt x="4692" y="5574"/>
                    <a:pt x="5049" y="5621"/>
                    <a:pt x="5406" y="5693"/>
                  </a:cubicBezTo>
                  <a:lnTo>
                    <a:pt x="5430" y="5693"/>
                  </a:lnTo>
                  <a:cubicBezTo>
                    <a:pt x="5549" y="5693"/>
                    <a:pt x="5645" y="5597"/>
                    <a:pt x="5668" y="5478"/>
                  </a:cubicBezTo>
                  <a:lnTo>
                    <a:pt x="5668" y="5454"/>
                  </a:lnTo>
                  <a:lnTo>
                    <a:pt x="5668" y="3930"/>
                  </a:lnTo>
                  <a:cubicBezTo>
                    <a:pt x="5692" y="3811"/>
                    <a:pt x="5621" y="3716"/>
                    <a:pt x="5502" y="3692"/>
                  </a:cubicBezTo>
                  <a:cubicBezTo>
                    <a:pt x="4597" y="3573"/>
                    <a:pt x="3787" y="3192"/>
                    <a:pt x="3144" y="2573"/>
                  </a:cubicBezTo>
                  <a:cubicBezTo>
                    <a:pt x="2477" y="1930"/>
                    <a:pt x="2096" y="1096"/>
                    <a:pt x="2001" y="215"/>
                  </a:cubicBezTo>
                  <a:cubicBezTo>
                    <a:pt x="2001" y="96"/>
                    <a:pt x="1882" y="1"/>
                    <a:pt x="1763"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77" name="Google Shape;14177;p27"/>
            <p:cNvSpPr/>
            <p:nvPr/>
          </p:nvSpPr>
          <p:spPr>
            <a:xfrm>
              <a:off x="2280138" y="3861433"/>
              <a:ext cx="153050" cy="153625"/>
            </a:xfrm>
            <a:custGeom>
              <a:avLst/>
              <a:gdLst/>
              <a:ahLst/>
              <a:cxnLst/>
              <a:rect l="l" t="t" r="r" b="b"/>
              <a:pathLst>
                <a:path w="6122" h="6145" extrusionOk="0">
                  <a:moveTo>
                    <a:pt x="3073" y="358"/>
                  </a:moveTo>
                  <a:cubicBezTo>
                    <a:pt x="4549" y="358"/>
                    <a:pt x="5764" y="1596"/>
                    <a:pt x="5764" y="3073"/>
                  </a:cubicBezTo>
                  <a:cubicBezTo>
                    <a:pt x="5764" y="4573"/>
                    <a:pt x="4549" y="5788"/>
                    <a:pt x="3073" y="5788"/>
                  </a:cubicBezTo>
                  <a:cubicBezTo>
                    <a:pt x="1573" y="5788"/>
                    <a:pt x="358" y="4573"/>
                    <a:pt x="358" y="3073"/>
                  </a:cubicBezTo>
                  <a:cubicBezTo>
                    <a:pt x="358" y="1596"/>
                    <a:pt x="1573" y="358"/>
                    <a:pt x="3073" y="358"/>
                  </a:cubicBezTo>
                  <a:close/>
                  <a:moveTo>
                    <a:pt x="3073" y="1"/>
                  </a:moveTo>
                  <a:cubicBezTo>
                    <a:pt x="1358" y="1"/>
                    <a:pt x="1" y="1382"/>
                    <a:pt x="1" y="3073"/>
                  </a:cubicBezTo>
                  <a:cubicBezTo>
                    <a:pt x="1" y="4764"/>
                    <a:pt x="1358" y="6145"/>
                    <a:pt x="3073" y="6145"/>
                  </a:cubicBezTo>
                  <a:cubicBezTo>
                    <a:pt x="4764" y="6145"/>
                    <a:pt x="6121" y="4740"/>
                    <a:pt x="6121" y="3073"/>
                  </a:cubicBezTo>
                  <a:cubicBezTo>
                    <a:pt x="6121" y="1382"/>
                    <a:pt x="4764" y="1"/>
                    <a:pt x="3073"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78" name="Google Shape;14178;p27"/>
            <p:cNvSpPr/>
            <p:nvPr/>
          </p:nvSpPr>
          <p:spPr>
            <a:xfrm>
              <a:off x="2323013" y="3915033"/>
              <a:ext cx="67300" cy="8950"/>
            </a:xfrm>
            <a:custGeom>
              <a:avLst/>
              <a:gdLst/>
              <a:ahLst/>
              <a:cxnLst/>
              <a:rect l="l" t="t" r="r" b="b"/>
              <a:pathLst>
                <a:path w="2692" h="358" extrusionOk="0">
                  <a:moveTo>
                    <a:pt x="215" y="0"/>
                  </a:moveTo>
                  <a:cubicBezTo>
                    <a:pt x="120" y="0"/>
                    <a:pt x="72" y="72"/>
                    <a:pt x="48" y="167"/>
                  </a:cubicBezTo>
                  <a:cubicBezTo>
                    <a:pt x="1" y="286"/>
                    <a:pt x="96" y="357"/>
                    <a:pt x="215" y="357"/>
                  </a:cubicBezTo>
                  <a:lnTo>
                    <a:pt x="2501" y="357"/>
                  </a:lnTo>
                  <a:cubicBezTo>
                    <a:pt x="2596" y="357"/>
                    <a:pt x="2668" y="310"/>
                    <a:pt x="2692" y="214"/>
                  </a:cubicBezTo>
                  <a:cubicBezTo>
                    <a:pt x="2692" y="95"/>
                    <a:pt x="2596" y="0"/>
                    <a:pt x="2477"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79" name="Google Shape;14179;p27"/>
            <p:cNvSpPr/>
            <p:nvPr/>
          </p:nvSpPr>
          <p:spPr>
            <a:xfrm>
              <a:off x="2323013" y="3934083"/>
              <a:ext cx="67300" cy="8950"/>
            </a:xfrm>
            <a:custGeom>
              <a:avLst/>
              <a:gdLst/>
              <a:ahLst/>
              <a:cxnLst/>
              <a:rect l="l" t="t" r="r" b="b"/>
              <a:pathLst>
                <a:path w="2692" h="358" extrusionOk="0">
                  <a:moveTo>
                    <a:pt x="215" y="0"/>
                  </a:moveTo>
                  <a:cubicBezTo>
                    <a:pt x="120" y="0"/>
                    <a:pt x="72" y="48"/>
                    <a:pt x="48" y="143"/>
                  </a:cubicBezTo>
                  <a:cubicBezTo>
                    <a:pt x="1" y="262"/>
                    <a:pt x="96" y="357"/>
                    <a:pt x="215" y="357"/>
                  </a:cubicBezTo>
                  <a:lnTo>
                    <a:pt x="2501" y="357"/>
                  </a:lnTo>
                  <a:cubicBezTo>
                    <a:pt x="2596" y="357"/>
                    <a:pt x="2668" y="286"/>
                    <a:pt x="2692" y="191"/>
                  </a:cubicBezTo>
                  <a:cubicBezTo>
                    <a:pt x="2692" y="72"/>
                    <a:pt x="2596" y="0"/>
                    <a:pt x="2477"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80" name="Google Shape;14180;p27"/>
            <p:cNvSpPr/>
            <p:nvPr/>
          </p:nvSpPr>
          <p:spPr>
            <a:xfrm>
              <a:off x="2337313" y="3951933"/>
              <a:ext cx="38725" cy="8950"/>
            </a:xfrm>
            <a:custGeom>
              <a:avLst/>
              <a:gdLst/>
              <a:ahLst/>
              <a:cxnLst/>
              <a:rect l="l" t="t" r="r" b="b"/>
              <a:pathLst>
                <a:path w="1549" h="358" extrusionOk="0">
                  <a:moveTo>
                    <a:pt x="214" y="1"/>
                  </a:moveTo>
                  <a:cubicBezTo>
                    <a:pt x="119" y="1"/>
                    <a:pt x="48" y="48"/>
                    <a:pt x="24" y="143"/>
                  </a:cubicBezTo>
                  <a:cubicBezTo>
                    <a:pt x="0" y="263"/>
                    <a:pt x="95" y="358"/>
                    <a:pt x="214" y="358"/>
                  </a:cubicBezTo>
                  <a:lnTo>
                    <a:pt x="1334" y="358"/>
                  </a:lnTo>
                  <a:cubicBezTo>
                    <a:pt x="1429" y="358"/>
                    <a:pt x="1500" y="286"/>
                    <a:pt x="1524" y="191"/>
                  </a:cubicBezTo>
                  <a:cubicBezTo>
                    <a:pt x="1548" y="120"/>
                    <a:pt x="1453" y="1"/>
                    <a:pt x="1334"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grpSp>
        <p:nvGrpSpPr>
          <p:cNvPr id="14181" name="Google Shape;14181;p27"/>
          <p:cNvGrpSpPr/>
          <p:nvPr/>
        </p:nvGrpSpPr>
        <p:grpSpPr>
          <a:xfrm>
            <a:off x="2375894" y="5320648"/>
            <a:ext cx="471863" cy="472061"/>
            <a:chOff x="2684988" y="3789858"/>
            <a:chExt cx="295925" cy="296050"/>
          </a:xfrm>
        </p:grpSpPr>
        <p:sp>
          <p:nvSpPr>
            <p:cNvPr id="14182" name="Google Shape;14182;p27"/>
            <p:cNvSpPr/>
            <p:nvPr/>
          </p:nvSpPr>
          <p:spPr>
            <a:xfrm>
              <a:off x="2760613" y="3789858"/>
              <a:ext cx="144700" cy="162700"/>
            </a:xfrm>
            <a:custGeom>
              <a:avLst/>
              <a:gdLst/>
              <a:ahLst/>
              <a:cxnLst/>
              <a:rect l="l" t="t" r="r" b="b"/>
              <a:pathLst>
                <a:path w="5788" h="6508" extrusionOk="0">
                  <a:moveTo>
                    <a:pt x="2906" y="339"/>
                  </a:moveTo>
                  <a:lnTo>
                    <a:pt x="5430" y="1792"/>
                  </a:lnTo>
                  <a:lnTo>
                    <a:pt x="5430" y="4721"/>
                  </a:lnTo>
                  <a:lnTo>
                    <a:pt x="2906" y="6174"/>
                  </a:lnTo>
                  <a:lnTo>
                    <a:pt x="357" y="4721"/>
                  </a:lnTo>
                  <a:lnTo>
                    <a:pt x="357" y="1792"/>
                  </a:lnTo>
                  <a:lnTo>
                    <a:pt x="2906" y="339"/>
                  </a:lnTo>
                  <a:close/>
                  <a:moveTo>
                    <a:pt x="2894" y="0"/>
                  </a:moveTo>
                  <a:cubicBezTo>
                    <a:pt x="2840" y="0"/>
                    <a:pt x="2786" y="18"/>
                    <a:pt x="2739" y="54"/>
                  </a:cubicBezTo>
                  <a:lnTo>
                    <a:pt x="167" y="1530"/>
                  </a:lnTo>
                  <a:cubicBezTo>
                    <a:pt x="72" y="1578"/>
                    <a:pt x="0" y="1673"/>
                    <a:pt x="0" y="1768"/>
                  </a:cubicBezTo>
                  <a:lnTo>
                    <a:pt x="0" y="4745"/>
                  </a:lnTo>
                  <a:cubicBezTo>
                    <a:pt x="0" y="4840"/>
                    <a:pt x="72" y="4959"/>
                    <a:pt x="167" y="4983"/>
                  </a:cubicBezTo>
                  <a:lnTo>
                    <a:pt x="2739" y="6484"/>
                  </a:lnTo>
                  <a:cubicBezTo>
                    <a:pt x="2810" y="6507"/>
                    <a:pt x="2834" y="6507"/>
                    <a:pt x="2906" y="6507"/>
                  </a:cubicBezTo>
                  <a:cubicBezTo>
                    <a:pt x="2953" y="6507"/>
                    <a:pt x="2977" y="6507"/>
                    <a:pt x="3048" y="6484"/>
                  </a:cubicBezTo>
                  <a:lnTo>
                    <a:pt x="5644" y="4983"/>
                  </a:lnTo>
                  <a:cubicBezTo>
                    <a:pt x="5716" y="4959"/>
                    <a:pt x="5787" y="4840"/>
                    <a:pt x="5787" y="4745"/>
                  </a:cubicBezTo>
                  <a:lnTo>
                    <a:pt x="5787" y="1768"/>
                  </a:lnTo>
                  <a:cubicBezTo>
                    <a:pt x="5787" y="1673"/>
                    <a:pt x="5716" y="1554"/>
                    <a:pt x="5644" y="1530"/>
                  </a:cubicBezTo>
                  <a:lnTo>
                    <a:pt x="3048" y="54"/>
                  </a:lnTo>
                  <a:cubicBezTo>
                    <a:pt x="3001" y="18"/>
                    <a:pt x="2947" y="0"/>
                    <a:pt x="2894"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83" name="Google Shape;14183;p27"/>
            <p:cNvSpPr/>
            <p:nvPr/>
          </p:nvSpPr>
          <p:spPr>
            <a:xfrm>
              <a:off x="2684988" y="3923058"/>
              <a:ext cx="144100" cy="162850"/>
            </a:xfrm>
            <a:custGeom>
              <a:avLst/>
              <a:gdLst/>
              <a:ahLst/>
              <a:cxnLst/>
              <a:rect l="l" t="t" r="r" b="b"/>
              <a:pathLst>
                <a:path w="5764" h="6514" extrusionOk="0">
                  <a:moveTo>
                    <a:pt x="2891" y="1"/>
                  </a:moveTo>
                  <a:cubicBezTo>
                    <a:pt x="2841" y="1"/>
                    <a:pt x="2787" y="12"/>
                    <a:pt x="2739" y="36"/>
                  </a:cubicBezTo>
                  <a:lnTo>
                    <a:pt x="144" y="1537"/>
                  </a:lnTo>
                  <a:cubicBezTo>
                    <a:pt x="48" y="1584"/>
                    <a:pt x="1" y="1679"/>
                    <a:pt x="1" y="1775"/>
                  </a:cubicBezTo>
                  <a:lnTo>
                    <a:pt x="1" y="4752"/>
                  </a:lnTo>
                  <a:cubicBezTo>
                    <a:pt x="1" y="4847"/>
                    <a:pt x="48" y="4966"/>
                    <a:pt x="144" y="4990"/>
                  </a:cubicBezTo>
                  <a:lnTo>
                    <a:pt x="2739" y="6466"/>
                  </a:lnTo>
                  <a:cubicBezTo>
                    <a:pt x="2787" y="6514"/>
                    <a:pt x="2835" y="6514"/>
                    <a:pt x="2882" y="6514"/>
                  </a:cubicBezTo>
                  <a:cubicBezTo>
                    <a:pt x="2954" y="6514"/>
                    <a:pt x="2978" y="6514"/>
                    <a:pt x="3025" y="6466"/>
                  </a:cubicBezTo>
                  <a:lnTo>
                    <a:pt x="5621" y="4990"/>
                  </a:lnTo>
                  <a:cubicBezTo>
                    <a:pt x="5716" y="4918"/>
                    <a:pt x="5764" y="4847"/>
                    <a:pt x="5764" y="4752"/>
                  </a:cubicBezTo>
                  <a:lnTo>
                    <a:pt x="5764" y="1775"/>
                  </a:lnTo>
                  <a:cubicBezTo>
                    <a:pt x="5740" y="1656"/>
                    <a:pt x="5692" y="1560"/>
                    <a:pt x="5597" y="1513"/>
                  </a:cubicBezTo>
                  <a:lnTo>
                    <a:pt x="4645" y="965"/>
                  </a:lnTo>
                  <a:cubicBezTo>
                    <a:pt x="4615" y="955"/>
                    <a:pt x="4577" y="949"/>
                    <a:pt x="4541" y="949"/>
                  </a:cubicBezTo>
                  <a:cubicBezTo>
                    <a:pt x="4491" y="949"/>
                    <a:pt x="4444" y="961"/>
                    <a:pt x="4430" y="989"/>
                  </a:cubicBezTo>
                  <a:cubicBezTo>
                    <a:pt x="4335" y="1084"/>
                    <a:pt x="4383" y="1203"/>
                    <a:pt x="4454" y="1275"/>
                  </a:cubicBezTo>
                  <a:lnTo>
                    <a:pt x="5383" y="1799"/>
                  </a:lnTo>
                  <a:lnTo>
                    <a:pt x="5383" y="4728"/>
                  </a:lnTo>
                  <a:lnTo>
                    <a:pt x="2858" y="6180"/>
                  </a:lnTo>
                  <a:lnTo>
                    <a:pt x="334" y="4728"/>
                  </a:lnTo>
                  <a:lnTo>
                    <a:pt x="334" y="1799"/>
                  </a:lnTo>
                  <a:lnTo>
                    <a:pt x="2858" y="346"/>
                  </a:lnTo>
                  <a:lnTo>
                    <a:pt x="3787" y="870"/>
                  </a:lnTo>
                  <a:cubicBezTo>
                    <a:pt x="3808" y="891"/>
                    <a:pt x="3833" y="899"/>
                    <a:pt x="3860" y="899"/>
                  </a:cubicBezTo>
                  <a:cubicBezTo>
                    <a:pt x="3924" y="899"/>
                    <a:pt x="3999" y="849"/>
                    <a:pt x="4049" y="798"/>
                  </a:cubicBezTo>
                  <a:cubicBezTo>
                    <a:pt x="4073" y="703"/>
                    <a:pt x="4049" y="608"/>
                    <a:pt x="3954" y="584"/>
                  </a:cubicBezTo>
                  <a:lnTo>
                    <a:pt x="3025" y="36"/>
                  </a:lnTo>
                  <a:cubicBezTo>
                    <a:pt x="2989" y="12"/>
                    <a:pt x="2942" y="1"/>
                    <a:pt x="2891"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84" name="Google Shape;14184;p27"/>
            <p:cNvSpPr/>
            <p:nvPr/>
          </p:nvSpPr>
          <p:spPr>
            <a:xfrm>
              <a:off x="2836813" y="3922458"/>
              <a:ext cx="144100" cy="162275"/>
            </a:xfrm>
            <a:custGeom>
              <a:avLst/>
              <a:gdLst/>
              <a:ahLst/>
              <a:cxnLst/>
              <a:rect l="l" t="t" r="r" b="b"/>
              <a:pathLst>
                <a:path w="5764" h="6491" extrusionOk="0">
                  <a:moveTo>
                    <a:pt x="2891" y="1"/>
                  </a:moveTo>
                  <a:cubicBezTo>
                    <a:pt x="2840" y="1"/>
                    <a:pt x="2787" y="13"/>
                    <a:pt x="2739" y="36"/>
                  </a:cubicBezTo>
                  <a:lnTo>
                    <a:pt x="143" y="1537"/>
                  </a:lnTo>
                  <a:cubicBezTo>
                    <a:pt x="48" y="1584"/>
                    <a:pt x="0" y="1680"/>
                    <a:pt x="0" y="1775"/>
                  </a:cubicBezTo>
                  <a:lnTo>
                    <a:pt x="0" y="4752"/>
                  </a:lnTo>
                  <a:cubicBezTo>
                    <a:pt x="0" y="4823"/>
                    <a:pt x="48" y="4942"/>
                    <a:pt x="143" y="4990"/>
                  </a:cubicBezTo>
                  <a:lnTo>
                    <a:pt x="2739" y="6466"/>
                  </a:lnTo>
                  <a:cubicBezTo>
                    <a:pt x="2787" y="6490"/>
                    <a:pt x="2834" y="6490"/>
                    <a:pt x="2882" y="6490"/>
                  </a:cubicBezTo>
                  <a:cubicBezTo>
                    <a:pt x="2953" y="6490"/>
                    <a:pt x="2977" y="6490"/>
                    <a:pt x="3025" y="6466"/>
                  </a:cubicBezTo>
                  <a:lnTo>
                    <a:pt x="5621" y="4990"/>
                  </a:lnTo>
                  <a:cubicBezTo>
                    <a:pt x="5716" y="4918"/>
                    <a:pt x="5764" y="4823"/>
                    <a:pt x="5764" y="4752"/>
                  </a:cubicBezTo>
                  <a:lnTo>
                    <a:pt x="5764" y="4323"/>
                  </a:lnTo>
                  <a:cubicBezTo>
                    <a:pt x="5764" y="4228"/>
                    <a:pt x="5716" y="4156"/>
                    <a:pt x="5621" y="4156"/>
                  </a:cubicBezTo>
                  <a:cubicBezTo>
                    <a:pt x="5502" y="4156"/>
                    <a:pt x="5406" y="4204"/>
                    <a:pt x="5406" y="4323"/>
                  </a:cubicBezTo>
                  <a:lnTo>
                    <a:pt x="5406" y="4704"/>
                  </a:lnTo>
                  <a:lnTo>
                    <a:pt x="2882" y="6181"/>
                  </a:lnTo>
                  <a:lnTo>
                    <a:pt x="358" y="4704"/>
                  </a:lnTo>
                  <a:lnTo>
                    <a:pt x="358" y="1799"/>
                  </a:lnTo>
                  <a:lnTo>
                    <a:pt x="2882" y="346"/>
                  </a:lnTo>
                  <a:lnTo>
                    <a:pt x="5406" y="1799"/>
                  </a:lnTo>
                  <a:lnTo>
                    <a:pt x="5406" y="3513"/>
                  </a:lnTo>
                  <a:cubicBezTo>
                    <a:pt x="5449" y="3620"/>
                    <a:pt x="5511" y="3708"/>
                    <a:pt x="5592" y="3708"/>
                  </a:cubicBezTo>
                  <a:cubicBezTo>
                    <a:pt x="5601" y="3708"/>
                    <a:pt x="5611" y="3706"/>
                    <a:pt x="5621" y="3704"/>
                  </a:cubicBezTo>
                  <a:cubicBezTo>
                    <a:pt x="5716" y="3704"/>
                    <a:pt x="5764" y="3609"/>
                    <a:pt x="5764" y="3513"/>
                  </a:cubicBezTo>
                  <a:lnTo>
                    <a:pt x="5764" y="1775"/>
                  </a:lnTo>
                  <a:cubicBezTo>
                    <a:pt x="5764" y="1680"/>
                    <a:pt x="5716" y="1561"/>
                    <a:pt x="5621" y="1537"/>
                  </a:cubicBezTo>
                  <a:lnTo>
                    <a:pt x="3025" y="36"/>
                  </a:lnTo>
                  <a:cubicBezTo>
                    <a:pt x="2989" y="13"/>
                    <a:pt x="2942" y="1"/>
                    <a:pt x="2891"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85" name="Google Shape;14185;p27"/>
            <p:cNvSpPr/>
            <p:nvPr/>
          </p:nvSpPr>
          <p:spPr>
            <a:xfrm>
              <a:off x="2796338" y="3848333"/>
              <a:ext cx="73850" cy="8975"/>
            </a:xfrm>
            <a:custGeom>
              <a:avLst/>
              <a:gdLst/>
              <a:ahLst/>
              <a:cxnLst/>
              <a:rect l="l" t="t" r="r" b="b"/>
              <a:pathLst>
                <a:path w="2954" h="359" extrusionOk="0">
                  <a:moveTo>
                    <a:pt x="143" y="1"/>
                  </a:moveTo>
                  <a:cubicBezTo>
                    <a:pt x="71" y="1"/>
                    <a:pt x="0" y="96"/>
                    <a:pt x="0" y="168"/>
                  </a:cubicBezTo>
                  <a:cubicBezTo>
                    <a:pt x="0" y="263"/>
                    <a:pt x="95" y="358"/>
                    <a:pt x="191" y="358"/>
                  </a:cubicBezTo>
                  <a:lnTo>
                    <a:pt x="2786" y="358"/>
                  </a:lnTo>
                  <a:cubicBezTo>
                    <a:pt x="2858" y="358"/>
                    <a:pt x="2953" y="287"/>
                    <a:pt x="2953" y="215"/>
                  </a:cubicBezTo>
                  <a:cubicBezTo>
                    <a:pt x="2953" y="96"/>
                    <a:pt x="2905" y="1"/>
                    <a:pt x="2786"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86" name="Google Shape;14186;p27"/>
            <p:cNvSpPr/>
            <p:nvPr/>
          </p:nvSpPr>
          <p:spPr>
            <a:xfrm>
              <a:off x="2796338" y="3866808"/>
              <a:ext cx="73850" cy="8950"/>
            </a:xfrm>
            <a:custGeom>
              <a:avLst/>
              <a:gdLst/>
              <a:ahLst/>
              <a:cxnLst/>
              <a:rect l="l" t="t" r="r" b="b"/>
              <a:pathLst>
                <a:path w="2954" h="358" extrusionOk="0">
                  <a:moveTo>
                    <a:pt x="191" y="0"/>
                  </a:moveTo>
                  <a:cubicBezTo>
                    <a:pt x="95" y="0"/>
                    <a:pt x="0" y="72"/>
                    <a:pt x="0" y="143"/>
                  </a:cubicBezTo>
                  <a:cubicBezTo>
                    <a:pt x="0" y="262"/>
                    <a:pt x="71" y="357"/>
                    <a:pt x="191" y="357"/>
                  </a:cubicBezTo>
                  <a:lnTo>
                    <a:pt x="2786" y="357"/>
                  </a:lnTo>
                  <a:cubicBezTo>
                    <a:pt x="2858" y="357"/>
                    <a:pt x="2953" y="310"/>
                    <a:pt x="2953" y="214"/>
                  </a:cubicBezTo>
                  <a:cubicBezTo>
                    <a:pt x="2953" y="95"/>
                    <a:pt x="2858" y="0"/>
                    <a:pt x="2786"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87" name="Google Shape;14187;p27"/>
            <p:cNvSpPr/>
            <p:nvPr/>
          </p:nvSpPr>
          <p:spPr>
            <a:xfrm>
              <a:off x="2812413" y="3885258"/>
              <a:ext cx="41700" cy="8950"/>
            </a:xfrm>
            <a:custGeom>
              <a:avLst/>
              <a:gdLst/>
              <a:ahLst/>
              <a:cxnLst/>
              <a:rect l="l" t="t" r="r" b="b"/>
              <a:pathLst>
                <a:path w="1668" h="358" extrusionOk="0">
                  <a:moveTo>
                    <a:pt x="167" y="0"/>
                  </a:moveTo>
                  <a:cubicBezTo>
                    <a:pt x="71" y="0"/>
                    <a:pt x="0" y="72"/>
                    <a:pt x="0" y="167"/>
                  </a:cubicBezTo>
                  <a:cubicBezTo>
                    <a:pt x="0" y="286"/>
                    <a:pt x="48" y="358"/>
                    <a:pt x="167" y="358"/>
                  </a:cubicBezTo>
                  <a:lnTo>
                    <a:pt x="1477" y="358"/>
                  </a:lnTo>
                  <a:cubicBezTo>
                    <a:pt x="1572" y="358"/>
                    <a:pt x="1667" y="310"/>
                    <a:pt x="1667" y="215"/>
                  </a:cubicBezTo>
                  <a:cubicBezTo>
                    <a:pt x="1667" y="96"/>
                    <a:pt x="1596" y="0"/>
                    <a:pt x="1477"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88" name="Google Shape;14188;p27"/>
            <p:cNvSpPr/>
            <p:nvPr/>
          </p:nvSpPr>
          <p:spPr>
            <a:xfrm>
              <a:off x="2873138" y="3981708"/>
              <a:ext cx="73850" cy="8950"/>
            </a:xfrm>
            <a:custGeom>
              <a:avLst/>
              <a:gdLst/>
              <a:ahLst/>
              <a:cxnLst/>
              <a:rect l="l" t="t" r="r" b="b"/>
              <a:pathLst>
                <a:path w="2954" h="358" extrusionOk="0">
                  <a:moveTo>
                    <a:pt x="191" y="0"/>
                  </a:moveTo>
                  <a:cubicBezTo>
                    <a:pt x="95" y="0"/>
                    <a:pt x="0" y="48"/>
                    <a:pt x="0" y="143"/>
                  </a:cubicBezTo>
                  <a:cubicBezTo>
                    <a:pt x="0" y="262"/>
                    <a:pt x="72" y="358"/>
                    <a:pt x="191" y="358"/>
                  </a:cubicBezTo>
                  <a:lnTo>
                    <a:pt x="2763" y="358"/>
                  </a:lnTo>
                  <a:cubicBezTo>
                    <a:pt x="2858" y="358"/>
                    <a:pt x="2953" y="286"/>
                    <a:pt x="2953" y="191"/>
                  </a:cubicBezTo>
                  <a:cubicBezTo>
                    <a:pt x="2953" y="72"/>
                    <a:pt x="2882" y="0"/>
                    <a:pt x="2763"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89" name="Google Shape;14189;p27"/>
            <p:cNvSpPr/>
            <p:nvPr/>
          </p:nvSpPr>
          <p:spPr>
            <a:xfrm>
              <a:off x="2873138" y="4000158"/>
              <a:ext cx="74425" cy="8950"/>
            </a:xfrm>
            <a:custGeom>
              <a:avLst/>
              <a:gdLst/>
              <a:ahLst/>
              <a:cxnLst/>
              <a:rect l="l" t="t" r="r" b="b"/>
              <a:pathLst>
                <a:path w="2977" h="358" extrusionOk="0">
                  <a:moveTo>
                    <a:pt x="191" y="1"/>
                  </a:moveTo>
                  <a:cubicBezTo>
                    <a:pt x="95" y="1"/>
                    <a:pt x="0" y="48"/>
                    <a:pt x="0" y="143"/>
                  </a:cubicBezTo>
                  <a:cubicBezTo>
                    <a:pt x="0" y="263"/>
                    <a:pt x="72" y="358"/>
                    <a:pt x="191" y="358"/>
                  </a:cubicBezTo>
                  <a:lnTo>
                    <a:pt x="2810" y="358"/>
                  </a:lnTo>
                  <a:cubicBezTo>
                    <a:pt x="2882" y="358"/>
                    <a:pt x="2977" y="263"/>
                    <a:pt x="2977" y="143"/>
                  </a:cubicBezTo>
                  <a:cubicBezTo>
                    <a:pt x="2953" y="48"/>
                    <a:pt x="2858" y="1"/>
                    <a:pt x="2763"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90" name="Google Shape;14190;p27"/>
            <p:cNvSpPr/>
            <p:nvPr/>
          </p:nvSpPr>
          <p:spPr>
            <a:xfrm>
              <a:off x="2888613" y="4018608"/>
              <a:ext cx="41100" cy="8950"/>
            </a:xfrm>
            <a:custGeom>
              <a:avLst/>
              <a:gdLst/>
              <a:ahLst/>
              <a:cxnLst/>
              <a:rect l="l" t="t" r="r" b="b"/>
              <a:pathLst>
                <a:path w="1644" h="358" extrusionOk="0">
                  <a:moveTo>
                    <a:pt x="191" y="1"/>
                  </a:moveTo>
                  <a:cubicBezTo>
                    <a:pt x="96" y="1"/>
                    <a:pt x="0" y="96"/>
                    <a:pt x="0" y="215"/>
                  </a:cubicBezTo>
                  <a:cubicBezTo>
                    <a:pt x="0" y="310"/>
                    <a:pt x="96" y="358"/>
                    <a:pt x="191" y="358"/>
                  </a:cubicBezTo>
                  <a:lnTo>
                    <a:pt x="1477" y="358"/>
                  </a:lnTo>
                  <a:cubicBezTo>
                    <a:pt x="1548" y="358"/>
                    <a:pt x="1643" y="310"/>
                    <a:pt x="1643" y="215"/>
                  </a:cubicBezTo>
                  <a:cubicBezTo>
                    <a:pt x="1643" y="96"/>
                    <a:pt x="1596" y="1"/>
                    <a:pt x="1477"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91" name="Google Shape;14191;p27"/>
            <p:cNvSpPr/>
            <p:nvPr/>
          </p:nvSpPr>
          <p:spPr>
            <a:xfrm>
              <a:off x="2720113" y="3981708"/>
              <a:ext cx="73250" cy="8950"/>
            </a:xfrm>
            <a:custGeom>
              <a:avLst/>
              <a:gdLst/>
              <a:ahLst/>
              <a:cxnLst/>
              <a:rect l="l" t="t" r="r" b="b"/>
              <a:pathLst>
                <a:path w="2930" h="358" extrusionOk="0">
                  <a:moveTo>
                    <a:pt x="168" y="0"/>
                  </a:moveTo>
                  <a:cubicBezTo>
                    <a:pt x="72" y="0"/>
                    <a:pt x="1" y="48"/>
                    <a:pt x="1" y="143"/>
                  </a:cubicBezTo>
                  <a:cubicBezTo>
                    <a:pt x="1" y="262"/>
                    <a:pt x="48" y="358"/>
                    <a:pt x="168" y="358"/>
                  </a:cubicBezTo>
                  <a:lnTo>
                    <a:pt x="2763" y="358"/>
                  </a:lnTo>
                  <a:cubicBezTo>
                    <a:pt x="2859" y="358"/>
                    <a:pt x="2906" y="286"/>
                    <a:pt x="2930" y="191"/>
                  </a:cubicBezTo>
                  <a:cubicBezTo>
                    <a:pt x="2930" y="119"/>
                    <a:pt x="2859" y="0"/>
                    <a:pt x="2763"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92" name="Google Shape;14192;p27"/>
            <p:cNvSpPr/>
            <p:nvPr/>
          </p:nvSpPr>
          <p:spPr>
            <a:xfrm>
              <a:off x="2720113" y="4000158"/>
              <a:ext cx="74450" cy="8950"/>
            </a:xfrm>
            <a:custGeom>
              <a:avLst/>
              <a:gdLst/>
              <a:ahLst/>
              <a:cxnLst/>
              <a:rect l="l" t="t" r="r" b="b"/>
              <a:pathLst>
                <a:path w="2978" h="358" extrusionOk="0">
                  <a:moveTo>
                    <a:pt x="168" y="1"/>
                  </a:moveTo>
                  <a:cubicBezTo>
                    <a:pt x="72" y="1"/>
                    <a:pt x="1" y="48"/>
                    <a:pt x="1" y="143"/>
                  </a:cubicBezTo>
                  <a:cubicBezTo>
                    <a:pt x="1" y="263"/>
                    <a:pt x="48" y="358"/>
                    <a:pt x="168" y="358"/>
                  </a:cubicBezTo>
                  <a:lnTo>
                    <a:pt x="2787" y="358"/>
                  </a:lnTo>
                  <a:cubicBezTo>
                    <a:pt x="2882" y="358"/>
                    <a:pt x="2978" y="263"/>
                    <a:pt x="2978" y="143"/>
                  </a:cubicBezTo>
                  <a:cubicBezTo>
                    <a:pt x="2906" y="48"/>
                    <a:pt x="2859" y="1"/>
                    <a:pt x="2763"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93" name="Google Shape;14193;p27"/>
            <p:cNvSpPr/>
            <p:nvPr/>
          </p:nvSpPr>
          <p:spPr>
            <a:xfrm>
              <a:off x="2735588" y="4018608"/>
              <a:ext cx="41125" cy="8950"/>
            </a:xfrm>
            <a:custGeom>
              <a:avLst/>
              <a:gdLst/>
              <a:ahLst/>
              <a:cxnLst/>
              <a:rect l="l" t="t" r="r" b="b"/>
              <a:pathLst>
                <a:path w="1645" h="358" extrusionOk="0">
                  <a:moveTo>
                    <a:pt x="168" y="1"/>
                  </a:moveTo>
                  <a:cubicBezTo>
                    <a:pt x="96" y="1"/>
                    <a:pt x="1" y="96"/>
                    <a:pt x="1" y="215"/>
                  </a:cubicBezTo>
                  <a:cubicBezTo>
                    <a:pt x="1" y="310"/>
                    <a:pt x="96" y="358"/>
                    <a:pt x="168" y="358"/>
                  </a:cubicBezTo>
                  <a:lnTo>
                    <a:pt x="1454" y="358"/>
                  </a:lnTo>
                  <a:cubicBezTo>
                    <a:pt x="1549" y="358"/>
                    <a:pt x="1644" y="310"/>
                    <a:pt x="1644" y="215"/>
                  </a:cubicBezTo>
                  <a:cubicBezTo>
                    <a:pt x="1644" y="96"/>
                    <a:pt x="1573" y="1"/>
                    <a:pt x="1454"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grpSp>
        <p:nvGrpSpPr>
          <p:cNvPr id="14194" name="Google Shape;14194;p27"/>
          <p:cNvGrpSpPr/>
          <p:nvPr/>
        </p:nvGrpSpPr>
        <p:grpSpPr>
          <a:xfrm>
            <a:off x="3392665" y="5339784"/>
            <a:ext cx="474692" cy="435865"/>
            <a:chOff x="3195213" y="3801858"/>
            <a:chExt cx="297700" cy="273350"/>
          </a:xfrm>
        </p:grpSpPr>
        <p:sp>
          <p:nvSpPr>
            <p:cNvPr id="14195" name="Google Shape;14195;p27"/>
            <p:cNvSpPr/>
            <p:nvPr/>
          </p:nvSpPr>
          <p:spPr>
            <a:xfrm>
              <a:off x="3195213" y="3801858"/>
              <a:ext cx="297700" cy="273350"/>
            </a:xfrm>
            <a:custGeom>
              <a:avLst/>
              <a:gdLst/>
              <a:ahLst/>
              <a:cxnLst/>
              <a:rect l="l" t="t" r="r" b="b"/>
              <a:pathLst>
                <a:path w="11908" h="10934" extrusionOk="0">
                  <a:moveTo>
                    <a:pt x="5883" y="336"/>
                  </a:moveTo>
                  <a:cubicBezTo>
                    <a:pt x="6764" y="336"/>
                    <a:pt x="7479" y="1050"/>
                    <a:pt x="7479" y="1955"/>
                  </a:cubicBezTo>
                  <a:cubicBezTo>
                    <a:pt x="7479" y="2836"/>
                    <a:pt x="6764" y="3551"/>
                    <a:pt x="5883" y="3551"/>
                  </a:cubicBezTo>
                  <a:cubicBezTo>
                    <a:pt x="5002" y="3551"/>
                    <a:pt x="4264" y="2836"/>
                    <a:pt x="4264" y="1955"/>
                  </a:cubicBezTo>
                  <a:cubicBezTo>
                    <a:pt x="4264" y="1050"/>
                    <a:pt x="4978" y="336"/>
                    <a:pt x="5883" y="336"/>
                  </a:cubicBezTo>
                  <a:close/>
                  <a:moveTo>
                    <a:pt x="4526" y="3336"/>
                  </a:moveTo>
                  <a:cubicBezTo>
                    <a:pt x="4692" y="3503"/>
                    <a:pt x="4883" y="3646"/>
                    <a:pt x="5097" y="3741"/>
                  </a:cubicBezTo>
                  <a:lnTo>
                    <a:pt x="3073" y="7337"/>
                  </a:lnTo>
                  <a:cubicBezTo>
                    <a:pt x="2858" y="7218"/>
                    <a:pt x="2644" y="7099"/>
                    <a:pt x="2454" y="7028"/>
                  </a:cubicBezTo>
                  <a:lnTo>
                    <a:pt x="4526" y="3336"/>
                  </a:lnTo>
                  <a:close/>
                  <a:moveTo>
                    <a:pt x="7240" y="3313"/>
                  </a:moveTo>
                  <a:lnTo>
                    <a:pt x="9336" y="7004"/>
                  </a:lnTo>
                  <a:cubicBezTo>
                    <a:pt x="9122" y="7051"/>
                    <a:pt x="8907" y="7170"/>
                    <a:pt x="8741" y="7290"/>
                  </a:cubicBezTo>
                  <a:lnTo>
                    <a:pt x="7598" y="5313"/>
                  </a:lnTo>
                  <a:cubicBezTo>
                    <a:pt x="7566" y="5249"/>
                    <a:pt x="7513" y="5218"/>
                    <a:pt x="7453" y="5218"/>
                  </a:cubicBezTo>
                  <a:cubicBezTo>
                    <a:pt x="7423" y="5218"/>
                    <a:pt x="7391" y="5226"/>
                    <a:pt x="7359" y="5242"/>
                  </a:cubicBezTo>
                  <a:cubicBezTo>
                    <a:pt x="7264" y="5313"/>
                    <a:pt x="7240" y="5384"/>
                    <a:pt x="7312" y="5480"/>
                  </a:cubicBezTo>
                  <a:lnTo>
                    <a:pt x="8455" y="7575"/>
                  </a:lnTo>
                  <a:cubicBezTo>
                    <a:pt x="8312" y="7742"/>
                    <a:pt x="8169" y="7933"/>
                    <a:pt x="8074" y="8171"/>
                  </a:cubicBezTo>
                  <a:lnTo>
                    <a:pt x="3692" y="8147"/>
                  </a:lnTo>
                  <a:cubicBezTo>
                    <a:pt x="3597" y="7933"/>
                    <a:pt x="3454" y="7718"/>
                    <a:pt x="3311" y="7552"/>
                  </a:cubicBezTo>
                  <a:lnTo>
                    <a:pt x="5383" y="3813"/>
                  </a:lnTo>
                  <a:cubicBezTo>
                    <a:pt x="5550" y="3860"/>
                    <a:pt x="5692" y="3884"/>
                    <a:pt x="5883" y="3884"/>
                  </a:cubicBezTo>
                  <a:cubicBezTo>
                    <a:pt x="6050" y="3884"/>
                    <a:pt x="6193" y="3836"/>
                    <a:pt x="6359" y="3813"/>
                  </a:cubicBezTo>
                  <a:lnTo>
                    <a:pt x="6883" y="4765"/>
                  </a:lnTo>
                  <a:cubicBezTo>
                    <a:pt x="6931" y="4829"/>
                    <a:pt x="6978" y="4860"/>
                    <a:pt x="7033" y="4860"/>
                  </a:cubicBezTo>
                  <a:cubicBezTo>
                    <a:pt x="7060" y="4860"/>
                    <a:pt x="7090" y="4853"/>
                    <a:pt x="7121" y="4837"/>
                  </a:cubicBezTo>
                  <a:cubicBezTo>
                    <a:pt x="7217" y="4765"/>
                    <a:pt x="7240" y="4670"/>
                    <a:pt x="7193" y="4599"/>
                  </a:cubicBezTo>
                  <a:lnTo>
                    <a:pt x="6669" y="3694"/>
                  </a:lnTo>
                  <a:cubicBezTo>
                    <a:pt x="6883" y="3598"/>
                    <a:pt x="7074" y="3455"/>
                    <a:pt x="7240" y="3313"/>
                  </a:cubicBezTo>
                  <a:close/>
                  <a:moveTo>
                    <a:pt x="8026" y="8504"/>
                  </a:moveTo>
                  <a:cubicBezTo>
                    <a:pt x="7979" y="8623"/>
                    <a:pt x="7979" y="8766"/>
                    <a:pt x="7979" y="8909"/>
                  </a:cubicBezTo>
                  <a:cubicBezTo>
                    <a:pt x="7955" y="9028"/>
                    <a:pt x="7955" y="9123"/>
                    <a:pt x="7979" y="9242"/>
                  </a:cubicBezTo>
                  <a:lnTo>
                    <a:pt x="3811" y="9242"/>
                  </a:lnTo>
                  <a:cubicBezTo>
                    <a:pt x="3859" y="9123"/>
                    <a:pt x="3859" y="9028"/>
                    <a:pt x="3859" y="8909"/>
                  </a:cubicBezTo>
                  <a:cubicBezTo>
                    <a:pt x="3859" y="8766"/>
                    <a:pt x="3811" y="8647"/>
                    <a:pt x="3811" y="8504"/>
                  </a:cubicBezTo>
                  <a:close/>
                  <a:moveTo>
                    <a:pt x="9884" y="7313"/>
                  </a:moveTo>
                  <a:cubicBezTo>
                    <a:pt x="10789" y="7313"/>
                    <a:pt x="11503" y="8028"/>
                    <a:pt x="11503" y="8909"/>
                  </a:cubicBezTo>
                  <a:cubicBezTo>
                    <a:pt x="11503" y="9814"/>
                    <a:pt x="10765" y="10528"/>
                    <a:pt x="9884" y="10528"/>
                  </a:cubicBezTo>
                  <a:cubicBezTo>
                    <a:pt x="9003" y="10528"/>
                    <a:pt x="8288" y="9814"/>
                    <a:pt x="8288" y="8909"/>
                  </a:cubicBezTo>
                  <a:cubicBezTo>
                    <a:pt x="8288" y="8028"/>
                    <a:pt x="9003" y="7313"/>
                    <a:pt x="9884" y="7313"/>
                  </a:cubicBezTo>
                  <a:close/>
                  <a:moveTo>
                    <a:pt x="5938" y="1"/>
                  </a:moveTo>
                  <a:cubicBezTo>
                    <a:pt x="4836" y="1"/>
                    <a:pt x="3978" y="865"/>
                    <a:pt x="3978" y="1979"/>
                  </a:cubicBezTo>
                  <a:cubicBezTo>
                    <a:pt x="3978" y="2384"/>
                    <a:pt x="4097" y="2789"/>
                    <a:pt x="4335" y="3098"/>
                  </a:cubicBezTo>
                  <a:lnTo>
                    <a:pt x="2120" y="7004"/>
                  </a:lnTo>
                  <a:lnTo>
                    <a:pt x="1954" y="7004"/>
                  </a:lnTo>
                  <a:cubicBezTo>
                    <a:pt x="1596" y="7004"/>
                    <a:pt x="1191" y="7123"/>
                    <a:pt x="906" y="7313"/>
                  </a:cubicBezTo>
                  <a:cubicBezTo>
                    <a:pt x="810" y="7361"/>
                    <a:pt x="787" y="7480"/>
                    <a:pt x="858" y="7575"/>
                  </a:cubicBezTo>
                  <a:cubicBezTo>
                    <a:pt x="903" y="7605"/>
                    <a:pt x="958" y="7636"/>
                    <a:pt x="1016" y="7636"/>
                  </a:cubicBezTo>
                  <a:cubicBezTo>
                    <a:pt x="1050" y="7636"/>
                    <a:pt x="1085" y="7625"/>
                    <a:pt x="1120" y="7599"/>
                  </a:cubicBezTo>
                  <a:cubicBezTo>
                    <a:pt x="1382" y="7456"/>
                    <a:pt x="1644" y="7361"/>
                    <a:pt x="1977" y="7361"/>
                  </a:cubicBezTo>
                  <a:cubicBezTo>
                    <a:pt x="2906" y="7361"/>
                    <a:pt x="3644" y="8147"/>
                    <a:pt x="3573" y="9052"/>
                  </a:cubicBezTo>
                  <a:cubicBezTo>
                    <a:pt x="3549" y="9862"/>
                    <a:pt x="2858" y="10552"/>
                    <a:pt x="2049" y="10576"/>
                  </a:cubicBezTo>
                  <a:cubicBezTo>
                    <a:pt x="2009" y="10579"/>
                    <a:pt x="1970" y="10581"/>
                    <a:pt x="1931" y="10581"/>
                  </a:cubicBezTo>
                  <a:cubicBezTo>
                    <a:pt x="1077" y="10581"/>
                    <a:pt x="358" y="9846"/>
                    <a:pt x="358" y="8980"/>
                  </a:cubicBezTo>
                  <a:cubicBezTo>
                    <a:pt x="358" y="8671"/>
                    <a:pt x="453" y="8385"/>
                    <a:pt x="596" y="8147"/>
                  </a:cubicBezTo>
                  <a:cubicBezTo>
                    <a:pt x="668" y="8052"/>
                    <a:pt x="620" y="7956"/>
                    <a:pt x="572" y="7909"/>
                  </a:cubicBezTo>
                  <a:cubicBezTo>
                    <a:pt x="528" y="7876"/>
                    <a:pt x="479" y="7858"/>
                    <a:pt x="434" y="7858"/>
                  </a:cubicBezTo>
                  <a:cubicBezTo>
                    <a:pt x="382" y="7858"/>
                    <a:pt x="336" y="7881"/>
                    <a:pt x="310" y="7933"/>
                  </a:cubicBezTo>
                  <a:cubicBezTo>
                    <a:pt x="120" y="8218"/>
                    <a:pt x="1" y="8576"/>
                    <a:pt x="1" y="8980"/>
                  </a:cubicBezTo>
                  <a:cubicBezTo>
                    <a:pt x="1" y="10052"/>
                    <a:pt x="858" y="10933"/>
                    <a:pt x="1977" y="10933"/>
                  </a:cubicBezTo>
                  <a:cubicBezTo>
                    <a:pt x="2811" y="10933"/>
                    <a:pt x="3525" y="10409"/>
                    <a:pt x="3811" y="9647"/>
                  </a:cubicBezTo>
                  <a:lnTo>
                    <a:pt x="8121" y="9647"/>
                  </a:lnTo>
                  <a:cubicBezTo>
                    <a:pt x="8407" y="10409"/>
                    <a:pt x="9146" y="10933"/>
                    <a:pt x="9979" y="10933"/>
                  </a:cubicBezTo>
                  <a:cubicBezTo>
                    <a:pt x="10979" y="10933"/>
                    <a:pt x="11860" y="10100"/>
                    <a:pt x="11908" y="9099"/>
                  </a:cubicBezTo>
                  <a:cubicBezTo>
                    <a:pt x="11884" y="7909"/>
                    <a:pt x="11003" y="6980"/>
                    <a:pt x="9884" y="6980"/>
                  </a:cubicBezTo>
                  <a:lnTo>
                    <a:pt x="9717" y="6980"/>
                  </a:lnTo>
                  <a:lnTo>
                    <a:pt x="7502" y="3074"/>
                  </a:lnTo>
                  <a:cubicBezTo>
                    <a:pt x="7740" y="2741"/>
                    <a:pt x="7860" y="2336"/>
                    <a:pt x="7860" y="1884"/>
                  </a:cubicBezTo>
                  <a:cubicBezTo>
                    <a:pt x="7836" y="883"/>
                    <a:pt x="7026" y="50"/>
                    <a:pt x="6026" y="2"/>
                  </a:cubicBezTo>
                  <a:cubicBezTo>
                    <a:pt x="5996" y="1"/>
                    <a:pt x="5967" y="1"/>
                    <a:pt x="5938"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96" name="Google Shape;14196;p27"/>
            <p:cNvSpPr/>
            <p:nvPr/>
          </p:nvSpPr>
          <p:spPr>
            <a:xfrm>
              <a:off x="3445263" y="4003733"/>
              <a:ext cx="26225" cy="44075"/>
            </a:xfrm>
            <a:custGeom>
              <a:avLst/>
              <a:gdLst/>
              <a:ahLst/>
              <a:cxnLst/>
              <a:rect l="l" t="t" r="r" b="b"/>
              <a:pathLst>
                <a:path w="1049" h="1763" extrusionOk="0">
                  <a:moveTo>
                    <a:pt x="549" y="0"/>
                  </a:moveTo>
                  <a:cubicBezTo>
                    <a:pt x="310" y="0"/>
                    <a:pt x="96" y="191"/>
                    <a:pt x="48" y="429"/>
                  </a:cubicBezTo>
                  <a:cubicBezTo>
                    <a:pt x="1" y="501"/>
                    <a:pt x="72" y="596"/>
                    <a:pt x="191" y="620"/>
                  </a:cubicBezTo>
                  <a:cubicBezTo>
                    <a:pt x="212" y="630"/>
                    <a:pt x="231" y="635"/>
                    <a:pt x="249" y="635"/>
                  </a:cubicBezTo>
                  <a:cubicBezTo>
                    <a:pt x="316" y="635"/>
                    <a:pt x="368" y="570"/>
                    <a:pt x="406" y="477"/>
                  </a:cubicBezTo>
                  <a:cubicBezTo>
                    <a:pt x="430" y="381"/>
                    <a:pt x="477" y="358"/>
                    <a:pt x="549" y="358"/>
                  </a:cubicBezTo>
                  <a:cubicBezTo>
                    <a:pt x="644" y="358"/>
                    <a:pt x="715" y="429"/>
                    <a:pt x="715" y="548"/>
                  </a:cubicBezTo>
                  <a:cubicBezTo>
                    <a:pt x="715" y="620"/>
                    <a:pt x="668" y="715"/>
                    <a:pt x="549" y="715"/>
                  </a:cubicBezTo>
                  <a:cubicBezTo>
                    <a:pt x="453" y="715"/>
                    <a:pt x="358" y="810"/>
                    <a:pt x="358" y="905"/>
                  </a:cubicBezTo>
                  <a:cubicBezTo>
                    <a:pt x="358" y="977"/>
                    <a:pt x="453" y="1072"/>
                    <a:pt x="549" y="1072"/>
                  </a:cubicBezTo>
                  <a:cubicBezTo>
                    <a:pt x="644" y="1072"/>
                    <a:pt x="715" y="1144"/>
                    <a:pt x="715" y="1263"/>
                  </a:cubicBezTo>
                  <a:cubicBezTo>
                    <a:pt x="715" y="1334"/>
                    <a:pt x="668" y="1429"/>
                    <a:pt x="549" y="1429"/>
                  </a:cubicBezTo>
                  <a:cubicBezTo>
                    <a:pt x="453" y="1429"/>
                    <a:pt x="406" y="1382"/>
                    <a:pt x="406" y="1286"/>
                  </a:cubicBezTo>
                  <a:lnTo>
                    <a:pt x="406" y="1263"/>
                  </a:lnTo>
                  <a:cubicBezTo>
                    <a:pt x="406" y="1167"/>
                    <a:pt x="310" y="1072"/>
                    <a:pt x="215" y="1072"/>
                  </a:cubicBezTo>
                  <a:cubicBezTo>
                    <a:pt x="120" y="1072"/>
                    <a:pt x="48" y="1167"/>
                    <a:pt x="48" y="1263"/>
                  </a:cubicBezTo>
                  <a:lnTo>
                    <a:pt x="48" y="1310"/>
                  </a:lnTo>
                  <a:cubicBezTo>
                    <a:pt x="72" y="1548"/>
                    <a:pt x="287" y="1763"/>
                    <a:pt x="549" y="1763"/>
                  </a:cubicBezTo>
                  <a:cubicBezTo>
                    <a:pt x="811" y="1763"/>
                    <a:pt x="1049" y="1525"/>
                    <a:pt x="1049" y="1263"/>
                  </a:cubicBezTo>
                  <a:cubicBezTo>
                    <a:pt x="1049" y="1144"/>
                    <a:pt x="1001" y="1024"/>
                    <a:pt x="930" y="929"/>
                  </a:cubicBezTo>
                  <a:cubicBezTo>
                    <a:pt x="1001" y="786"/>
                    <a:pt x="1049" y="667"/>
                    <a:pt x="1049" y="501"/>
                  </a:cubicBezTo>
                  <a:cubicBezTo>
                    <a:pt x="1049" y="239"/>
                    <a:pt x="811" y="0"/>
                    <a:pt x="549"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97" name="Google Shape;14197;p27"/>
            <p:cNvSpPr/>
            <p:nvPr/>
          </p:nvSpPr>
          <p:spPr>
            <a:xfrm>
              <a:off x="3412538" y="4003583"/>
              <a:ext cx="27400" cy="42750"/>
            </a:xfrm>
            <a:custGeom>
              <a:avLst/>
              <a:gdLst/>
              <a:ahLst/>
              <a:cxnLst/>
              <a:rect l="l" t="t" r="r" b="b"/>
              <a:pathLst>
                <a:path w="1096" h="1710" extrusionOk="0">
                  <a:moveTo>
                    <a:pt x="579" y="337"/>
                  </a:moveTo>
                  <a:cubicBezTo>
                    <a:pt x="687" y="337"/>
                    <a:pt x="786" y="445"/>
                    <a:pt x="786" y="554"/>
                  </a:cubicBezTo>
                  <a:lnTo>
                    <a:pt x="786" y="1150"/>
                  </a:lnTo>
                  <a:cubicBezTo>
                    <a:pt x="786" y="1250"/>
                    <a:pt x="701" y="1351"/>
                    <a:pt x="603" y="1351"/>
                  </a:cubicBezTo>
                  <a:cubicBezTo>
                    <a:pt x="585" y="1351"/>
                    <a:pt x="566" y="1347"/>
                    <a:pt x="548" y="1340"/>
                  </a:cubicBezTo>
                  <a:cubicBezTo>
                    <a:pt x="453" y="1316"/>
                    <a:pt x="357" y="1221"/>
                    <a:pt x="357" y="1150"/>
                  </a:cubicBezTo>
                  <a:lnTo>
                    <a:pt x="357" y="554"/>
                  </a:lnTo>
                  <a:cubicBezTo>
                    <a:pt x="357" y="435"/>
                    <a:pt x="429" y="340"/>
                    <a:pt x="548" y="340"/>
                  </a:cubicBezTo>
                  <a:cubicBezTo>
                    <a:pt x="558" y="338"/>
                    <a:pt x="569" y="337"/>
                    <a:pt x="579" y="337"/>
                  </a:cubicBezTo>
                  <a:close/>
                  <a:moveTo>
                    <a:pt x="536" y="1"/>
                  </a:moveTo>
                  <a:cubicBezTo>
                    <a:pt x="509" y="1"/>
                    <a:pt x="481" y="3"/>
                    <a:pt x="453" y="6"/>
                  </a:cubicBezTo>
                  <a:cubicBezTo>
                    <a:pt x="214" y="30"/>
                    <a:pt x="0" y="268"/>
                    <a:pt x="0" y="554"/>
                  </a:cubicBezTo>
                  <a:lnTo>
                    <a:pt x="0" y="1150"/>
                  </a:lnTo>
                  <a:cubicBezTo>
                    <a:pt x="0" y="1411"/>
                    <a:pt x="214" y="1650"/>
                    <a:pt x="453" y="1697"/>
                  </a:cubicBezTo>
                  <a:cubicBezTo>
                    <a:pt x="493" y="1705"/>
                    <a:pt x="532" y="1709"/>
                    <a:pt x="570" y="1709"/>
                  </a:cubicBezTo>
                  <a:cubicBezTo>
                    <a:pt x="870" y="1709"/>
                    <a:pt x="1096" y="1469"/>
                    <a:pt x="1096" y="1173"/>
                  </a:cubicBezTo>
                  <a:lnTo>
                    <a:pt x="1096" y="554"/>
                  </a:lnTo>
                  <a:cubicBezTo>
                    <a:pt x="1096" y="247"/>
                    <a:pt x="853" y="1"/>
                    <a:pt x="536"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98" name="Google Shape;14198;p27"/>
            <p:cNvSpPr/>
            <p:nvPr/>
          </p:nvSpPr>
          <p:spPr>
            <a:xfrm>
              <a:off x="3244638" y="4003733"/>
              <a:ext cx="27400" cy="41700"/>
            </a:xfrm>
            <a:custGeom>
              <a:avLst/>
              <a:gdLst/>
              <a:ahLst/>
              <a:cxnLst/>
              <a:rect l="l" t="t" r="r" b="b"/>
              <a:pathLst>
                <a:path w="1096" h="1668" extrusionOk="0">
                  <a:moveTo>
                    <a:pt x="524" y="0"/>
                  </a:moveTo>
                  <a:cubicBezTo>
                    <a:pt x="286" y="0"/>
                    <a:pt x="96" y="191"/>
                    <a:pt x="24" y="429"/>
                  </a:cubicBezTo>
                  <a:cubicBezTo>
                    <a:pt x="0" y="501"/>
                    <a:pt x="48" y="572"/>
                    <a:pt x="119" y="596"/>
                  </a:cubicBezTo>
                  <a:cubicBezTo>
                    <a:pt x="152" y="615"/>
                    <a:pt x="185" y="624"/>
                    <a:pt x="215" y="624"/>
                  </a:cubicBezTo>
                  <a:cubicBezTo>
                    <a:pt x="295" y="624"/>
                    <a:pt x="358" y="563"/>
                    <a:pt x="358" y="477"/>
                  </a:cubicBezTo>
                  <a:cubicBezTo>
                    <a:pt x="381" y="381"/>
                    <a:pt x="453" y="358"/>
                    <a:pt x="500" y="358"/>
                  </a:cubicBezTo>
                  <a:cubicBezTo>
                    <a:pt x="596" y="358"/>
                    <a:pt x="643" y="429"/>
                    <a:pt x="691" y="501"/>
                  </a:cubicBezTo>
                  <a:lnTo>
                    <a:pt x="691" y="548"/>
                  </a:lnTo>
                  <a:cubicBezTo>
                    <a:pt x="643" y="596"/>
                    <a:pt x="620" y="691"/>
                    <a:pt x="572" y="739"/>
                  </a:cubicBezTo>
                  <a:cubicBezTo>
                    <a:pt x="358" y="1048"/>
                    <a:pt x="239" y="1191"/>
                    <a:pt x="167" y="1286"/>
                  </a:cubicBezTo>
                  <a:cubicBezTo>
                    <a:pt x="96" y="1405"/>
                    <a:pt x="48" y="1453"/>
                    <a:pt x="96" y="1548"/>
                  </a:cubicBezTo>
                  <a:cubicBezTo>
                    <a:pt x="119" y="1620"/>
                    <a:pt x="143" y="1644"/>
                    <a:pt x="215" y="1667"/>
                  </a:cubicBezTo>
                  <a:lnTo>
                    <a:pt x="929" y="1667"/>
                  </a:lnTo>
                  <a:cubicBezTo>
                    <a:pt x="1001" y="1667"/>
                    <a:pt x="1096" y="1620"/>
                    <a:pt x="1096" y="1525"/>
                  </a:cubicBezTo>
                  <a:cubicBezTo>
                    <a:pt x="1096" y="1405"/>
                    <a:pt x="1048" y="1334"/>
                    <a:pt x="929" y="1334"/>
                  </a:cubicBezTo>
                  <a:lnTo>
                    <a:pt x="572" y="1334"/>
                  </a:lnTo>
                  <a:cubicBezTo>
                    <a:pt x="620" y="1263"/>
                    <a:pt x="739" y="1096"/>
                    <a:pt x="858" y="953"/>
                  </a:cubicBezTo>
                  <a:cubicBezTo>
                    <a:pt x="953" y="810"/>
                    <a:pt x="1001" y="691"/>
                    <a:pt x="1048" y="596"/>
                  </a:cubicBezTo>
                  <a:lnTo>
                    <a:pt x="1048" y="548"/>
                  </a:lnTo>
                  <a:lnTo>
                    <a:pt x="1048" y="501"/>
                  </a:lnTo>
                  <a:cubicBezTo>
                    <a:pt x="1048" y="239"/>
                    <a:pt x="810" y="0"/>
                    <a:pt x="524"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199" name="Google Shape;14199;p27"/>
            <p:cNvSpPr/>
            <p:nvPr/>
          </p:nvSpPr>
          <p:spPr>
            <a:xfrm>
              <a:off x="3214263" y="4002858"/>
              <a:ext cx="27425" cy="42850"/>
            </a:xfrm>
            <a:custGeom>
              <a:avLst/>
              <a:gdLst/>
              <a:ahLst/>
              <a:cxnLst/>
              <a:rect l="l" t="t" r="r" b="b"/>
              <a:pathLst>
                <a:path w="1097" h="1714" extrusionOk="0">
                  <a:moveTo>
                    <a:pt x="518" y="366"/>
                  </a:moveTo>
                  <a:cubicBezTo>
                    <a:pt x="528" y="366"/>
                    <a:pt x="538" y="367"/>
                    <a:pt x="549" y="369"/>
                  </a:cubicBezTo>
                  <a:cubicBezTo>
                    <a:pt x="644" y="393"/>
                    <a:pt x="739" y="488"/>
                    <a:pt x="739" y="583"/>
                  </a:cubicBezTo>
                  <a:lnTo>
                    <a:pt x="739" y="1179"/>
                  </a:lnTo>
                  <a:cubicBezTo>
                    <a:pt x="739" y="1298"/>
                    <a:pt x="668" y="1369"/>
                    <a:pt x="549" y="1369"/>
                  </a:cubicBezTo>
                  <a:cubicBezTo>
                    <a:pt x="530" y="1376"/>
                    <a:pt x="512" y="1380"/>
                    <a:pt x="494" y="1380"/>
                  </a:cubicBezTo>
                  <a:cubicBezTo>
                    <a:pt x="395" y="1380"/>
                    <a:pt x="310" y="1279"/>
                    <a:pt x="310" y="1179"/>
                  </a:cubicBezTo>
                  <a:lnTo>
                    <a:pt x="310" y="583"/>
                  </a:lnTo>
                  <a:cubicBezTo>
                    <a:pt x="310" y="474"/>
                    <a:pt x="410" y="366"/>
                    <a:pt x="518" y="366"/>
                  </a:cubicBezTo>
                  <a:close/>
                  <a:moveTo>
                    <a:pt x="534" y="1"/>
                  </a:moveTo>
                  <a:cubicBezTo>
                    <a:pt x="230" y="1"/>
                    <a:pt x="1" y="259"/>
                    <a:pt x="1" y="536"/>
                  </a:cubicBezTo>
                  <a:lnTo>
                    <a:pt x="1" y="1179"/>
                  </a:lnTo>
                  <a:cubicBezTo>
                    <a:pt x="1" y="1456"/>
                    <a:pt x="230" y="1714"/>
                    <a:pt x="534" y="1714"/>
                  </a:cubicBezTo>
                  <a:cubicBezTo>
                    <a:pt x="569" y="1714"/>
                    <a:pt x="606" y="1710"/>
                    <a:pt x="644" y="1702"/>
                  </a:cubicBezTo>
                  <a:cubicBezTo>
                    <a:pt x="882" y="1679"/>
                    <a:pt x="1096" y="1440"/>
                    <a:pt x="1096" y="1179"/>
                  </a:cubicBezTo>
                  <a:lnTo>
                    <a:pt x="1096" y="583"/>
                  </a:lnTo>
                  <a:cubicBezTo>
                    <a:pt x="1096" y="297"/>
                    <a:pt x="882" y="59"/>
                    <a:pt x="644" y="12"/>
                  </a:cubicBezTo>
                  <a:cubicBezTo>
                    <a:pt x="606" y="4"/>
                    <a:pt x="569" y="1"/>
                    <a:pt x="534"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200" name="Google Shape;14200;p27"/>
            <p:cNvSpPr/>
            <p:nvPr/>
          </p:nvSpPr>
          <p:spPr>
            <a:xfrm>
              <a:off x="3350613" y="3828708"/>
              <a:ext cx="17275" cy="44175"/>
            </a:xfrm>
            <a:custGeom>
              <a:avLst/>
              <a:gdLst/>
              <a:ahLst/>
              <a:cxnLst/>
              <a:rect l="l" t="t" r="r" b="b"/>
              <a:pathLst>
                <a:path w="691" h="1767" extrusionOk="0">
                  <a:moveTo>
                    <a:pt x="215" y="0"/>
                  </a:moveTo>
                  <a:cubicBezTo>
                    <a:pt x="96" y="0"/>
                    <a:pt x="0" y="95"/>
                    <a:pt x="48" y="214"/>
                  </a:cubicBezTo>
                  <a:cubicBezTo>
                    <a:pt x="72" y="310"/>
                    <a:pt x="167" y="357"/>
                    <a:pt x="215" y="357"/>
                  </a:cubicBezTo>
                  <a:lnTo>
                    <a:pt x="334" y="357"/>
                  </a:lnTo>
                  <a:lnTo>
                    <a:pt x="334" y="1596"/>
                  </a:lnTo>
                  <a:cubicBezTo>
                    <a:pt x="334" y="1667"/>
                    <a:pt x="405" y="1738"/>
                    <a:pt x="500" y="1762"/>
                  </a:cubicBezTo>
                  <a:cubicBezTo>
                    <a:pt x="513" y="1765"/>
                    <a:pt x="525" y="1767"/>
                    <a:pt x="537" y="1767"/>
                  </a:cubicBezTo>
                  <a:cubicBezTo>
                    <a:pt x="619" y="1767"/>
                    <a:pt x="691" y="1699"/>
                    <a:pt x="691" y="1596"/>
                  </a:cubicBezTo>
                  <a:lnTo>
                    <a:pt x="691" y="191"/>
                  </a:lnTo>
                  <a:cubicBezTo>
                    <a:pt x="691" y="95"/>
                    <a:pt x="596" y="0"/>
                    <a:pt x="524"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201" name="Google Shape;14201;p27"/>
            <p:cNvSpPr/>
            <p:nvPr/>
          </p:nvSpPr>
          <p:spPr>
            <a:xfrm>
              <a:off x="3316663" y="3827458"/>
              <a:ext cx="29200" cy="44875"/>
            </a:xfrm>
            <a:custGeom>
              <a:avLst/>
              <a:gdLst/>
              <a:ahLst/>
              <a:cxnLst/>
              <a:rect l="l" t="t" r="r" b="b"/>
              <a:pathLst>
                <a:path w="1168" h="1795" extrusionOk="0">
                  <a:moveTo>
                    <a:pt x="596" y="383"/>
                  </a:moveTo>
                  <a:cubicBezTo>
                    <a:pt x="715" y="383"/>
                    <a:pt x="811" y="502"/>
                    <a:pt x="811" y="622"/>
                  </a:cubicBezTo>
                  <a:lnTo>
                    <a:pt x="811" y="1241"/>
                  </a:lnTo>
                  <a:cubicBezTo>
                    <a:pt x="811" y="1360"/>
                    <a:pt x="715" y="1479"/>
                    <a:pt x="596" y="1479"/>
                  </a:cubicBezTo>
                  <a:cubicBezTo>
                    <a:pt x="453" y="1479"/>
                    <a:pt x="358" y="1407"/>
                    <a:pt x="358" y="1241"/>
                  </a:cubicBezTo>
                  <a:lnTo>
                    <a:pt x="358" y="622"/>
                  </a:lnTo>
                  <a:cubicBezTo>
                    <a:pt x="358" y="502"/>
                    <a:pt x="477" y="383"/>
                    <a:pt x="596" y="383"/>
                  </a:cubicBezTo>
                  <a:close/>
                  <a:moveTo>
                    <a:pt x="623" y="1"/>
                  </a:moveTo>
                  <a:cubicBezTo>
                    <a:pt x="285" y="1"/>
                    <a:pt x="1" y="255"/>
                    <a:pt x="1" y="574"/>
                  </a:cubicBezTo>
                  <a:lnTo>
                    <a:pt x="1" y="1217"/>
                  </a:lnTo>
                  <a:cubicBezTo>
                    <a:pt x="1" y="1550"/>
                    <a:pt x="263" y="1788"/>
                    <a:pt x="572" y="1788"/>
                  </a:cubicBezTo>
                  <a:cubicBezTo>
                    <a:pt x="599" y="1792"/>
                    <a:pt x="625" y="1794"/>
                    <a:pt x="650" y="1794"/>
                  </a:cubicBezTo>
                  <a:cubicBezTo>
                    <a:pt x="946" y="1794"/>
                    <a:pt x="1168" y="1548"/>
                    <a:pt x="1168" y="1241"/>
                  </a:cubicBezTo>
                  <a:lnTo>
                    <a:pt x="1168" y="598"/>
                  </a:lnTo>
                  <a:cubicBezTo>
                    <a:pt x="1168" y="336"/>
                    <a:pt x="930" y="26"/>
                    <a:pt x="668" y="2"/>
                  </a:cubicBezTo>
                  <a:cubicBezTo>
                    <a:pt x="653" y="1"/>
                    <a:pt x="638" y="1"/>
                    <a:pt x="623"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grpSp>
        <p:nvGrpSpPr>
          <p:cNvPr id="14202" name="Google Shape;14202;p27"/>
          <p:cNvGrpSpPr/>
          <p:nvPr/>
        </p:nvGrpSpPr>
        <p:grpSpPr>
          <a:xfrm>
            <a:off x="4330666" y="5321685"/>
            <a:ext cx="474692" cy="474852"/>
            <a:chOff x="3656038" y="3790508"/>
            <a:chExt cx="297700" cy="297800"/>
          </a:xfrm>
        </p:grpSpPr>
        <p:sp>
          <p:nvSpPr>
            <p:cNvPr id="14203" name="Google Shape;14203;p27"/>
            <p:cNvSpPr/>
            <p:nvPr/>
          </p:nvSpPr>
          <p:spPr>
            <a:xfrm>
              <a:off x="3871563" y="3876333"/>
              <a:ext cx="28600" cy="39900"/>
            </a:xfrm>
            <a:custGeom>
              <a:avLst/>
              <a:gdLst/>
              <a:ahLst/>
              <a:cxnLst/>
              <a:rect l="l" t="t" r="r" b="b"/>
              <a:pathLst>
                <a:path w="1144" h="1596" extrusionOk="0">
                  <a:moveTo>
                    <a:pt x="548" y="334"/>
                  </a:moveTo>
                  <a:cubicBezTo>
                    <a:pt x="619" y="334"/>
                    <a:pt x="667" y="357"/>
                    <a:pt x="667" y="429"/>
                  </a:cubicBezTo>
                  <a:cubicBezTo>
                    <a:pt x="691" y="524"/>
                    <a:pt x="643" y="572"/>
                    <a:pt x="548" y="572"/>
                  </a:cubicBezTo>
                  <a:lnTo>
                    <a:pt x="381" y="572"/>
                  </a:lnTo>
                  <a:lnTo>
                    <a:pt x="381" y="334"/>
                  </a:lnTo>
                  <a:close/>
                  <a:moveTo>
                    <a:pt x="619" y="929"/>
                  </a:moveTo>
                  <a:cubicBezTo>
                    <a:pt x="691" y="929"/>
                    <a:pt x="762" y="1000"/>
                    <a:pt x="786" y="1048"/>
                  </a:cubicBezTo>
                  <a:cubicBezTo>
                    <a:pt x="810" y="1167"/>
                    <a:pt x="738" y="1262"/>
                    <a:pt x="643" y="1262"/>
                  </a:cubicBezTo>
                  <a:lnTo>
                    <a:pt x="381" y="1262"/>
                  </a:lnTo>
                  <a:lnTo>
                    <a:pt x="381" y="929"/>
                  </a:lnTo>
                  <a:close/>
                  <a:moveTo>
                    <a:pt x="191" y="0"/>
                  </a:moveTo>
                  <a:cubicBezTo>
                    <a:pt x="95" y="0"/>
                    <a:pt x="0" y="95"/>
                    <a:pt x="0" y="191"/>
                  </a:cubicBezTo>
                  <a:lnTo>
                    <a:pt x="0" y="1429"/>
                  </a:lnTo>
                  <a:lnTo>
                    <a:pt x="0" y="1500"/>
                  </a:lnTo>
                  <a:cubicBezTo>
                    <a:pt x="71" y="1548"/>
                    <a:pt x="143" y="1596"/>
                    <a:pt x="214" y="1596"/>
                  </a:cubicBezTo>
                  <a:lnTo>
                    <a:pt x="643" y="1596"/>
                  </a:lnTo>
                  <a:cubicBezTo>
                    <a:pt x="905" y="1596"/>
                    <a:pt x="1143" y="1358"/>
                    <a:pt x="1143" y="1072"/>
                  </a:cubicBezTo>
                  <a:cubicBezTo>
                    <a:pt x="1143" y="929"/>
                    <a:pt x="1095" y="786"/>
                    <a:pt x="976" y="691"/>
                  </a:cubicBezTo>
                  <a:cubicBezTo>
                    <a:pt x="1024" y="596"/>
                    <a:pt x="1024" y="500"/>
                    <a:pt x="1024" y="429"/>
                  </a:cubicBezTo>
                  <a:cubicBezTo>
                    <a:pt x="1000" y="191"/>
                    <a:pt x="786" y="0"/>
                    <a:pt x="548"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204" name="Google Shape;14204;p27"/>
            <p:cNvSpPr/>
            <p:nvPr/>
          </p:nvSpPr>
          <p:spPr>
            <a:xfrm>
              <a:off x="3799513" y="3812033"/>
              <a:ext cx="35150" cy="40625"/>
            </a:xfrm>
            <a:custGeom>
              <a:avLst/>
              <a:gdLst/>
              <a:ahLst/>
              <a:cxnLst/>
              <a:rect l="l" t="t" r="r" b="b"/>
              <a:pathLst>
                <a:path w="1406" h="1625" extrusionOk="0">
                  <a:moveTo>
                    <a:pt x="715" y="643"/>
                  </a:moveTo>
                  <a:lnTo>
                    <a:pt x="834" y="977"/>
                  </a:lnTo>
                  <a:lnTo>
                    <a:pt x="572" y="977"/>
                  </a:lnTo>
                  <a:lnTo>
                    <a:pt x="715" y="643"/>
                  </a:lnTo>
                  <a:close/>
                  <a:moveTo>
                    <a:pt x="691" y="0"/>
                  </a:moveTo>
                  <a:cubicBezTo>
                    <a:pt x="596" y="0"/>
                    <a:pt x="548" y="48"/>
                    <a:pt x="501" y="119"/>
                  </a:cubicBezTo>
                  <a:lnTo>
                    <a:pt x="0" y="1381"/>
                  </a:lnTo>
                  <a:cubicBezTo>
                    <a:pt x="0" y="1548"/>
                    <a:pt x="72" y="1620"/>
                    <a:pt x="167" y="1620"/>
                  </a:cubicBezTo>
                  <a:lnTo>
                    <a:pt x="215" y="1620"/>
                  </a:lnTo>
                  <a:cubicBezTo>
                    <a:pt x="286" y="1620"/>
                    <a:pt x="358" y="1596"/>
                    <a:pt x="358" y="1501"/>
                  </a:cubicBezTo>
                  <a:lnTo>
                    <a:pt x="453" y="1310"/>
                  </a:lnTo>
                  <a:lnTo>
                    <a:pt x="953" y="1310"/>
                  </a:lnTo>
                  <a:lnTo>
                    <a:pt x="1024" y="1501"/>
                  </a:lnTo>
                  <a:cubicBezTo>
                    <a:pt x="1042" y="1569"/>
                    <a:pt x="1108" y="1625"/>
                    <a:pt x="1179" y="1625"/>
                  </a:cubicBezTo>
                  <a:cubicBezTo>
                    <a:pt x="1207" y="1625"/>
                    <a:pt x="1236" y="1616"/>
                    <a:pt x="1263" y="1596"/>
                  </a:cubicBezTo>
                  <a:cubicBezTo>
                    <a:pt x="1358" y="1572"/>
                    <a:pt x="1406" y="1453"/>
                    <a:pt x="1358" y="1358"/>
                  </a:cubicBezTo>
                  <a:lnTo>
                    <a:pt x="882" y="119"/>
                  </a:lnTo>
                  <a:cubicBezTo>
                    <a:pt x="834" y="24"/>
                    <a:pt x="763" y="0"/>
                    <a:pt x="691"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205" name="Google Shape;14205;p27"/>
            <p:cNvSpPr/>
            <p:nvPr/>
          </p:nvSpPr>
          <p:spPr>
            <a:xfrm>
              <a:off x="3916788" y="4003133"/>
              <a:ext cx="30400" cy="39325"/>
            </a:xfrm>
            <a:custGeom>
              <a:avLst/>
              <a:gdLst/>
              <a:ahLst/>
              <a:cxnLst/>
              <a:rect l="l" t="t" r="r" b="b"/>
              <a:pathLst>
                <a:path w="1216" h="1573" extrusionOk="0">
                  <a:moveTo>
                    <a:pt x="525" y="334"/>
                  </a:moveTo>
                  <a:cubicBezTo>
                    <a:pt x="834" y="334"/>
                    <a:pt x="858" y="644"/>
                    <a:pt x="858" y="763"/>
                  </a:cubicBezTo>
                  <a:cubicBezTo>
                    <a:pt x="858" y="1072"/>
                    <a:pt x="715" y="1215"/>
                    <a:pt x="525" y="1215"/>
                  </a:cubicBezTo>
                  <a:lnTo>
                    <a:pt x="358" y="1215"/>
                  </a:lnTo>
                  <a:lnTo>
                    <a:pt x="358" y="763"/>
                  </a:lnTo>
                  <a:lnTo>
                    <a:pt x="358" y="334"/>
                  </a:lnTo>
                  <a:close/>
                  <a:moveTo>
                    <a:pt x="96" y="1"/>
                  </a:moveTo>
                  <a:cubicBezTo>
                    <a:pt x="25" y="24"/>
                    <a:pt x="1" y="96"/>
                    <a:pt x="1" y="167"/>
                  </a:cubicBezTo>
                  <a:lnTo>
                    <a:pt x="1" y="810"/>
                  </a:lnTo>
                  <a:cubicBezTo>
                    <a:pt x="25" y="953"/>
                    <a:pt x="25" y="1406"/>
                    <a:pt x="25" y="1406"/>
                  </a:cubicBezTo>
                  <a:cubicBezTo>
                    <a:pt x="25" y="1453"/>
                    <a:pt x="72" y="1549"/>
                    <a:pt x="144" y="1572"/>
                  </a:cubicBezTo>
                  <a:lnTo>
                    <a:pt x="549" y="1572"/>
                  </a:lnTo>
                  <a:cubicBezTo>
                    <a:pt x="953" y="1572"/>
                    <a:pt x="1215" y="1239"/>
                    <a:pt x="1215" y="810"/>
                  </a:cubicBezTo>
                  <a:cubicBezTo>
                    <a:pt x="1215" y="334"/>
                    <a:pt x="953" y="1"/>
                    <a:pt x="525"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206" name="Google Shape;14206;p27"/>
            <p:cNvSpPr/>
            <p:nvPr/>
          </p:nvSpPr>
          <p:spPr>
            <a:xfrm>
              <a:off x="3833438" y="3939933"/>
              <a:ext cx="34575" cy="39425"/>
            </a:xfrm>
            <a:custGeom>
              <a:avLst/>
              <a:gdLst/>
              <a:ahLst/>
              <a:cxnLst/>
              <a:rect l="l" t="t" r="r" b="b"/>
              <a:pathLst>
                <a:path w="1383" h="1577" extrusionOk="0">
                  <a:moveTo>
                    <a:pt x="710" y="0"/>
                  </a:moveTo>
                  <a:cubicBezTo>
                    <a:pt x="316" y="0"/>
                    <a:pt x="1" y="341"/>
                    <a:pt x="1" y="766"/>
                  </a:cubicBezTo>
                  <a:cubicBezTo>
                    <a:pt x="1" y="1219"/>
                    <a:pt x="358" y="1576"/>
                    <a:pt x="787" y="1576"/>
                  </a:cubicBezTo>
                  <a:cubicBezTo>
                    <a:pt x="977" y="1576"/>
                    <a:pt x="1120" y="1505"/>
                    <a:pt x="1263" y="1386"/>
                  </a:cubicBezTo>
                  <a:lnTo>
                    <a:pt x="1334" y="1338"/>
                  </a:lnTo>
                  <a:cubicBezTo>
                    <a:pt x="1382" y="1266"/>
                    <a:pt x="1382" y="1147"/>
                    <a:pt x="1311" y="1100"/>
                  </a:cubicBezTo>
                  <a:cubicBezTo>
                    <a:pt x="1278" y="1067"/>
                    <a:pt x="1234" y="1049"/>
                    <a:pt x="1190" y="1049"/>
                  </a:cubicBezTo>
                  <a:cubicBezTo>
                    <a:pt x="1139" y="1049"/>
                    <a:pt x="1087" y="1073"/>
                    <a:pt x="1049" y="1124"/>
                  </a:cubicBezTo>
                  <a:lnTo>
                    <a:pt x="1025" y="1147"/>
                  </a:lnTo>
                  <a:cubicBezTo>
                    <a:pt x="977" y="1219"/>
                    <a:pt x="882" y="1243"/>
                    <a:pt x="787" y="1243"/>
                  </a:cubicBezTo>
                  <a:cubicBezTo>
                    <a:pt x="549" y="1243"/>
                    <a:pt x="334" y="1028"/>
                    <a:pt x="334" y="790"/>
                  </a:cubicBezTo>
                  <a:cubicBezTo>
                    <a:pt x="334" y="552"/>
                    <a:pt x="549" y="362"/>
                    <a:pt x="787" y="362"/>
                  </a:cubicBezTo>
                  <a:cubicBezTo>
                    <a:pt x="882" y="362"/>
                    <a:pt x="977" y="385"/>
                    <a:pt x="1049" y="433"/>
                  </a:cubicBezTo>
                  <a:cubicBezTo>
                    <a:pt x="1086" y="461"/>
                    <a:pt x="1124" y="474"/>
                    <a:pt x="1159" y="474"/>
                  </a:cubicBezTo>
                  <a:cubicBezTo>
                    <a:pt x="1212" y="474"/>
                    <a:pt x="1258" y="443"/>
                    <a:pt x="1287" y="385"/>
                  </a:cubicBezTo>
                  <a:cubicBezTo>
                    <a:pt x="1358" y="290"/>
                    <a:pt x="1334" y="195"/>
                    <a:pt x="1239" y="147"/>
                  </a:cubicBezTo>
                  <a:cubicBezTo>
                    <a:pt x="1120" y="52"/>
                    <a:pt x="930" y="4"/>
                    <a:pt x="787" y="4"/>
                  </a:cubicBezTo>
                  <a:cubicBezTo>
                    <a:pt x="761" y="1"/>
                    <a:pt x="735" y="0"/>
                    <a:pt x="710"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207" name="Google Shape;14207;p27"/>
            <p:cNvSpPr/>
            <p:nvPr/>
          </p:nvSpPr>
          <p:spPr>
            <a:xfrm>
              <a:off x="3656038" y="3790508"/>
              <a:ext cx="297700" cy="297800"/>
            </a:xfrm>
            <a:custGeom>
              <a:avLst/>
              <a:gdLst/>
              <a:ahLst/>
              <a:cxnLst/>
              <a:rect l="l" t="t" r="r" b="b"/>
              <a:pathLst>
                <a:path w="11908" h="11912" extrusionOk="0">
                  <a:moveTo>
                    <a:pt x="3406" y="1099"/>
                  </a:moveTo>
                  <a:lnTo>
                    <a:pt x="3406" y="2314"/>
                  </a:lnTo>
                  <a:lnTo>
                    <a:pt x="1072" y="2314"/>
                  </a:lnTo>
                  <a:lnTo>
                    <a:pt x="1072" y="1099"/>
                  </a:lnTo>
                  <a:close/>
                  <a:moveTo>
                    <a:pt x="4739" y="1099"/>
                  </a:moveTo>
                  <a:lnTo>
                    <a:pt x="4739" y="2314"/>
                  </a:lnTo>
                  <a:lnTo>
                    <a:pt x="3715" y="2314"/>
                  </a:lnTo>
                  <a:lnTo>
                    <a:pt x="3715" y="1099"/>
                  </a:lnTo>
                  <a:close/>
                  <a:moveTo>
                    <a:pt x="5478" y="3624"/>
                  </a:moveTo>
                  <a:lnTo>
                    <a:pt x="5478" y="4838"/>
                  </a:lnTo>
                  <a:lnTo>
                    <a:pt x="1072" y="4838"/>
                  </a:lnTo>
                  <a:lnTo>
                    <a:pt x="1072" y="3624"/>
                  </a:lnTo>
                  <a:close/>
                  <a:moveTo>
                    <a:pt x="4168" y="6148"/>
                  </a:moveTo>
                  <a:lnTo>
                    <a:pt x="4168" y="7363"/>
                  </a:lnTo>
                  <a:lnTo>
                    <a:pt x="1072" y="7363"/>
                  </a:lnTo>
                  <a:lnTo>
                    <a:pt x="1072" y="6148"/>
                  </a:lnTo>
                  <a:close/>
                  <a:moveTo>
                    <a:pt x="6025" y="6148"/>
                  </a:moveTo>
                  <a:lnTo>
                    <a:pt x="6025" y="7363"/>
                  </a:lnTo>
                  <a:lnTo>
                    <a:pt x="4501" y="7363"/>
                  </a:lnTo>
                  <a:lnTo>
                    <a:pt x="4501" y="6148"/>
                  </a:lnTo>
                  <a:close/>
                  <a:moveTo>
                    <a:pt x="9383" y="8649"/>
                  </a:moveTo>
                  <a:lnTo>
                    <a:pt x="9383" y="9863"/>
                  </a:lnTo>
                  <a:lnTo>
                    <a:pt x="7454" y="9863"/>
                  </a:lnTo>
                  <a:lnTo>
                    <a:pt x="7454" y="8649"/>
                  </a:lnTo>
                  <a:close/>
                  <a:moveTo>
                    <a:pt x="11550" y="11006"/>
                  </a:moveTo>
                  <a:lnTo>
                    <a:pt x="11550" y="11482"/>
                  </a:lnTo>
                  <a:lnTo>
                    <a:pt x="357" y="11482"/>
                  </a:lnTo>
                  <a:lnTo>
                    <a:pt x="357" y="11006"/>
                  </a:lnTo>
                  <a:close/>
                  <a:moveTo>
                    <a:pt x="916" y="0"/>
                  </a:moveTo>
                  <a:cubicBezTo>
                    <a:pt x="810" y="0"/>
                    <a:pt x="715" y="88"/>
                    <a:pt x="715" y="194"/>
                  </a:cubicBezTo>
                  <a:lnTo>
                    <a:pt x="715" y="1599"/>
                  </a:lnTo>
                  <a:lnTo>
                    <a:pt x="476" y="1599"/>
                  </a:lnTo>
                  <a:cubicBezTo>
                    <a:pt x="381" y="1599"/>
                    <a:pt x="334" y="1647"/>
                    <a:pt x="310" y="1719"/>
                  </a:cubicBezTo>
                  <a:cubicBezTo>
                    <a:pt x="262" y="1838"/>
                    <a:pt x="357" y="1957"/>
                    <a:pt x="476" y="1957"/>
                  </a:cubicBezTo>
                  <a:lnTo>
                    <a:pt x="715" y="1957"/>
                  </a:lnTo>
                  <a:lnTo>
                    <a:pt x="715" y="4124"/>
                  </a:lnTo>
                  <a:lnTo>
                    <a:pt x="500" y="4124"/>
                  </a:lnTo>
                  <a:cubicBezTo>
                    <a:pt x="429" y="4124"/>
                    <a:pt x="334" y="4171"/>
                    <a:pt x="334" y="4267"/>
                  </a:cubicBezTo>
                  <a:cubicBezTo>
                    <a:pt x="334" y="4386"/>
                    <a:pt x="381" y="4481"/>
                    <a:pt x="500" y="4481"/>
                  </a:cubicBezTo>
                  <a:lnTo>
                    <a:pt x="715" y="4481"/>
                  </a:lnTo>
                  <a:lnTo>
                    <a:pt x="715" y="6648"/>
                  </a:lnTo>
                  <a:lnTo>
                    <a:pt x="500" y="6648"/>
                  </a:lnTo>
                  <a:cubicBezTo>
                    <a:pt x="429" y="6648"/>
                    <a:pt x="334" y="6720"/>
                    <a:pt x="334" y="6791"/>
                  </a:cubicBezTo>
                  <a:cubicBezTo>
                    <a:pt x="334" y="6910"/>
                    <a:pt x="381" y="7005"/>
                    <a:pt x="500" y="7005"/>
                  </a:cubicBezTo>
                  <a:lnTo>
                    <a:pt x="715" y="7005"/>
                  </a:lnTo>
                  <a:lnTo>
                    <a:pt x="715" y="9172"/>
                  </a:lnTo>
                  <a:lnTo>
                    <a:pt x="500" y="9172"/>
                  </a:lnTo>
                  <a:cubicBezTo>
                    <a:pt x="429" y="9172"/>
                    <a:pt x="334" y="9244"/>
                    <a:pt x="334" y="9339"/>
                  </a:cubicBezTo>
                  <a:cubicBezTo>
                    <a:pt x="334" y="9458"/>
                    <a:pt x="381" y="9530"/>
                    <a:pt x="500" y="9530"/>
                  </a:cubicBezTo>
                  <a:lnTo>
                    <a:pt x="715" y="9530"/>
                  </a:lnTo>
                  <a:lnTo>
                    <a:pt x="715" y="10768"/>
                  </a:lnTo>
                  <a:lnTo>
                    <a:pt x="310" y="10768"/>
                  </a:lnTo>
                  <a:cubicBezTo>
                    <a:pt x="143" y="10768"/>
                    <a:pt x="0" y="10887"/>
                    <a:pt x="0" y="11054"/>
                  </a:cubicBezTo>
                  <a:lnTo>
                    <a:pt x="0" y="11625"/>
                  </a:lnTo>
                  <a:cubicBezTo>
                    <a:pt x="0" y="11768"/>
                    <a:pt x="119" y="11911"/>
                    <a:pt x="310" y="11911"/>
                  </a:cubicBezTo>
                  <a:lnTo>
                    <a:pt x="11622" y="11911"/>
                  </a:lnTo>
                  <a:cubicBezTo>
                    <a:pt x="11765" y="11911"/>
                    <a:pt x="11907" y="11792"/>
                    <a:pt x="11907" y="11625"/>
                  </a:cubicBezTo>
                  <a:lnTo>
                    <a:pt x="11907" y="11030"/>
                  </a:lnTo>
                  <a:cubicBezTo>
                    <a:pt x="11907" y="10792"/>
                    <a:pt x="11788" y="10673"/>
                    <a:pt x="11622" y="10673"/>
                  </a:cubicBezTo>
                  <a:lnTo>
                    <a:pt x="1072" y="10673"/>
                  </a:lnTo>
                  <a:lnTo>
                    <a:pt x="1072" y="10220"/>
                  </a:lnTo>
                  <a:lnTo>
                    <a:pt x="9478" y="10220"/>
                  </a:lnTo>
                  <a:cubicBezTo>
                    <a:pt x="9621" y="10220"/>
                    <a:pt x="9716" y="10101"/>
                    <a:pt x="9716" y="9982"/>
                  </a:cubicBezTo>
                  <a:lnTo>
                    <a:pt x="9716" y="8506"/>
                  </a:lnTo>
                  <a:cubicBezTo>
                    <a:pt x="9716" y="8410"/>
                    <a:pt x="9621" y="8315"/>
                    <a:pt x="9526" y="8315"/>
                  </a:cubicBezTo>
                  <a:lnTo>
                    <a:pt x="3096" y="8315"/>
                  </a:lnTo>
                  <a:cubicBezTo>
                    <a:pt x="3072" y="8315"/>
                    <a:pt x="3001" y="8363"/>
                    <a:pt x="3001" y="8387"/>
                  </a:cubicBezTo>
                  <a:cubicBezTo>
                    <a:pt x="2906" y="8506"/>
                    <a:pt x="3001" y="8649"/>
                    <a:pt x="3120" y="8649"/>
                  </a:cubicBezTo>
                  <a:lnTo>
                    <a:pt x="7073" y="8649"/>
                  </a:lnTo>
                  <a:lnTo>
                    <a:pt x="7073" y="9863"/>
                  </a:lnTo>
                  <a:lnTo>
                    <a:pt x="1072" y="9863"/>
                  </a:lnTo>
                  <a:lnTo>
                    <a:pt x="1072" y="8649"/>
                  </a:lnTo>
                  <a:lnTo>
                    <a:pt x="2286" y="8649"/>
                  </a:lnTo>
                  <a:cubicBezTo>
                    <a:pt x="2382" y="8649"/>
                    <a:pt x="2477" y="8577"/>
                    <a:pt x="2477" y="8506"/>
                  </a:cubicBezTo>
                  <a:cubicBezTo>
                    <a:pt x="2477" y="8387"/>
                    <a:pt x="2405" y="8291"/>
                    <a:pt x="2286" y="8291"/>
                  </a:cubicBezTo>
                  <a:lnTo>
                    <a:pt x="1048" y="8291"/>
                  </a:lnTo>
                  <a:lnTo>
                    <a:pt x="1048" y="7696"/>
                  </a:lnTo>
                  <a:lnTo>
                    <a:pt x="6073" y="7696"/>
                  </a:lnTo>
                  <a:cubicBezTo>
                    <a:pt x="6216" y="7696"/>
                    <a:pt x="6311" y="7577"/>
                    <a:pt x="6311" y="7458"/>
                  </a:cubicBezTo>
                  <a:lnTo>
                    <a:pt x="6311" y="6029"/>
                  </a:lnTo>
                  <a:cubicBezTo>
                    <a:pt x="6311" y="5886"/>
                    <a:pt x="6192" y="5791"/>
                    <a:pt x="6073" y="5791"/>
                  </a:cubicBezTo>
                  <a:lnTo>
                    <a:pt x="1048" y="5791"/>
                  </a:lnTo>
                  <a:lnTo>
                    <a:pt x="1048" y="5195"/>
                  </a:lnTo>
                  <a:lnTo>
                    <a:pt x="6287" y="5195"/>
                  </a:lnTo>
                  <a:cubicBezTo>
                    <a:pt x="6382" y="5195"/>
                    <a:pt x="6454" y="5124"/>
                    <a:pt x="6454" y="5053"/>
                  </a:cubicBezTo>
                  <a:cubicBezTo>
                    <a:pt x="6454" y="4933"/>
                    <a:pt x="6406" y="4838"/>
                    <a:pt x="6287" y="4838"/>
                  </a:cubicBezTo>
                  <a:lnTo>
                    <a:pt x="5835" y="4838"/>
                  </a:lnTo>
                  <a:lnTo>
                    <a:pt x="5835" y="3624"/>
                  </a:lnTo>
                  <a:lnTo>
                    <a:pt x="7573" y="3624"/>
                  </a:lnTo>
                  <a:lnTo>
                    <a:pt x="7573" y="4838"/>
                  </a:lnTo>
                  <a:lnTo>
                    <a:pt x="7121" y="4838"/>
                  </a:lnTo>
                  <a:cubicBezTo>
                    <a:pt x="7025" y="4838"/>
                    <a:pt x="6930" y="4886"/>
                    <a:pt x="6930" y="4981"/>
                  </a:cubicBezTo>
                  <a:cubicBezTo>
                    <a:pt x="6930" y="5100"/>
                    <a:pt x="7002" y="5195"/>
                    <a:pt x="7121" y="5195"/>
                  </a:cubicBezTo>
                  <a:lnTo>
                    <a:pt x="7692" y="5195"/>
                  </a:lnTo>
                  <a:cubicBezTo>
                    <a:pt x="7835" y="5195"/>
                    <a:pt x="7930" y="5076"/>
                    <a:pt x="7930" y="4957"/>
                  </a:cubicBezTo>
                  <a:lnTo>
                    <a:pt x="7930" y="3528"/>
                  </a:lnTo>
                  <a:cubicBezTo>
                    <a:pt x="7930" y="3386"/>
                    <a:pt x="7811" y="3290"/>
                    <a:pt x="7692" y="3290"/>
                  </a:cubicBezTo>
                  <a:lnTo>
                    <a:pt x="1072" y="3290"/>
                  </a:lnTo>
                  <a:lnTo>
                    <a:pt x="1072" y="2695"/>
                  </a:lnTo>
                  <a:lnTo>
                    <a:pt x="4835" y="2695"/>
                  </a:lnTo>
                  <a:cubicBezTo>
                    <a:pt x="4977" y="2695"/>
                    <a:pt x="5073" y="2576"/>
                    <a:pt x="5073" y="2457"/>
                  </a:cubicBezTo>
                  <a:lnTo>
                    <a:pt x="5073" y="1028"/>
                  </a:lnTo>
                  <a:cubicBezTo>
                    <a:pt x="5073" y="885"/>
                    <a:pt x="4954" y="790"/>
                    <a:pt x="4835" y="790"/>
                  </a:cubicBezTo>
                  <a:lnTo>
                    <a:pt x="1072" y="790"/>
                  </a:lnTo>
                  <a:lnTo>
                    <a:pt x="1072" y="194"/>
                  </a:lnTo>
                  <a:cubicBezTo>
                    <a:pt x="1072" y="99"/>
                    <a:pt x="1024" y="52"/>
                    <a:pt x="953" y="4"/>
                  </a:cubicBezTo>
                  <a:cubicBezTo>
                    <a:pt x="940" y="1"/>
                    <a:pt x="928" y="0"/>
                    <a:pt x="916"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grpSp>
        <p:nvGrpSpPr>
          <p:cNvPr id="14208" name="Google Shape;14208;p27"/>
          <p:cNvGrpSpPr/>
          <p:nvPr/>
        </p:nvGrpSpPr>
        <p:grpSpPr>
          <a:xfrm>
            <a:off x="5374868" y="5319865"/>
            <a:ext cx="473773" cy="470905"/>
            <a:chOff x="3688251" y="4146473"/>
            <a:chExt cx="355330" cy="353179"/>
          </a:xfrm>
        </p:grpSpPr>
        <p:sp>
          <p:nvSpPr>
            <p:cNvPr id="14209" name="Google Shape;14209;p27"/>
            <p:cNvSpPr/>
            <p:nvPr/>
          </p:nvSpPr>
          <p:spPr>
            <a:xfrm>
              <a:off x="3688251" y="4152153"/>
              <a:ext cx="348216" cy="347499"/>
            </a:xfrm>
            <a:custGeom>
              <a:avLst/>
              <a:gdLst/>
              <a:ahLst/>
              <a:cxnLst/>
              <a:rect l="l" t="t" r="r" b="b"/>
              <a:pathLst>
                <a:path w="11647" h="11623" extrusionOk="0">
                  <a:moveTo>
                    <a:pt x="5788" y="1"/>
                  </a:moveTo>
                  <a:cubicBezTo>
                    <a:pt x="4240" y="25"/>
                    <a:pt x="2811" y="620"/>
                    <a:pt x="1715" y="1715"/>
                  </a:cubicBezTo>
                  <a:cubicBezTo>
                    <a:pt x="596" y="2811"/>
                    <a:pt x="1" y="4287"/>
                    <a:pt x="1" y="5835"/>
                  </a:cubicBezTo>
                  <a:cubicBezTo>
                    <a:pt x="1" y="6693"/>
                    <a:pt x="191" y="7550"/>
                    <a:pt x="572" y="8336"/>
                  </a:cubicBezTo>
                  <a:cubicBezTo>
                    <a:pt x="590" y="8387"/>
                    <a:pt x="656" y="8426"/>
                    <a:pt x="728" y="8426"/>
                  </a:cubicBezTo>
                  <a:cubicBezTo>
                    <a:pt x="755" y="8426"/>
                    <a:pt x="784" y="8421"/>
                    <a:pt x="811" y="8407"/>
                  </a:cubicBezTo>
                  <a:cubicBezTo>
                    <a:pt x="906" y="8383"/>
                    <a:pt x="930" y="8264"/>
                    <a:pt x="906" y="8169"/>
                  </a:cubicBezTo>
                  <a:cubicBezTo>
                    <a:pt x="549" y="7431"/>
                    <a:pt x="358" y="6669"/>
                    <a:pt x="358" y="5835"/>
                  </a:cubicBezTo>
                  <a:cubicBezTo>
                    <a:pt x="358" y="4359"/>
                    <a:pt x="930" y="3001"/>
                    <a:pt x="1954" y="1954"/>
                  </a:cubicBezTo>
                  <a:cubicBezTo>
                    <a:pt x="2930" y="953"/>
                    <a:pt x="4264" y="382"/>
                    <a:pt x="5669" y="310"/>
                  </a:cubicBezTo>
                  <a:lnTo>
                    <a:pt x="5669" y="5788"/>
                  </a:lnTo>
                  <a:cubicBezTo>
                    <a:pt x="5669" y="5883"/>
                    <a:pt x="5764" y="5978"/>
                    <a:pt x="5835" y="5978"/>
                  </a:cubicBezTo>
                  <a:lnTo>
                    <a:pt x="11313" y="5978"/>
                  </a:lnTo>
                  <a:cubicBezTo>
                    <a:pt x="11289" y="7383"/>
                    <a:pt x="10694" y="8717"/>
                    <a:pt x="9693" y="9693"/>
                  </a:cubicBezTo>
                  <a:cubicBezTo>
                    <a:pt x="8645" y="10717"/>
                    <a:pt x="7264" y="11265"/>
                    <a:pt x="5812" y="11265"/>
                  </a:cubicBezTo>
                  <a:cubicBezTo>
                    <a:pt x="3978" y="11265"/>
                    <a:pt x="2263" y="10360"/>
                    <a:pt x="1263" y="8836"/>
                  </a:cubicBezTo>
                  <a:cubicBezTo>
                    <a:pt x="1215" y="8772"/>
                    <a:pt x="1168" y="8751"/>
                    <a:pt x="1113" y="8751"/>
                  </a:cubicBezTo>
                  <a:cubicBezTo>
                    <a:pt x="1086" y="8751"/>
                    <a:pt x="1057" y="8757"/>
                    <a:pt x="1025" y="8764"/>
                  </a:cubicBezTo>
                  <a:cubicBezTo>
                    <a:pt x="930" y="8836"/>
                    <a:pt x="930" y="8931"/>
                    <a:pt x="953" y="9003"/>
                  </a:cubicBezTo>
                  <a:cubicBezTo>
                    <a:pt x="2073" y="10646"/>
                    <a:pt x="3883" y="11622"/>
                    <a:pt x="5812" y="11622"/>
                  </a:cubicBezTo>
                  <a:cubicBezTo>
                    <a:pt x="7359" y="11622"/>
                    <a:pt x="8812" y="11027"/>
                    <a:pt x="9931" y="9931"/>
                  </a:cubicBezTo>
                  <a:cubicBezTo>
                    <a:pt x="11027" y="8860"/>
                    <a:pt x="11646" y="7407"/>
                    <a:pt x="11646" y="5859"/>
                  </a:cubicBezTo>
                  <a:cubicBezTo>
                    <a:pt x="11646" y="5788"/>
                    <a:pt x="11622" y="5740"/>
                    <a:pt x="11598" y="5669"/>
                  </a:cubicBezTo>
                  <a:cubicBezTo>
                    <a:pt x="11598" y="5684"/>
                    <a:pt x="11588" y="5690"/>
                    <a:pt x="11571" y="5690"/>
                  </a:cubicBezTo>
                  <a:cubicBezTo>
                    <a:pt x="11538" y="5690"/>
                    <a:pt x="11479" y="5669"/>
                    <a:pt x="11432" y="5669"/>
                  </a:cubicBezTo>
                  <a:lnTo>
                    <a:pt x="6026" y="5669"/>
                  </a:lnTo>
                  <a:lnTo>
                    <a:pt x="6026" y="263"/>
                  </a:lnTo>
                  <a:cubicBezTo>
                    <a:pt x="6026" y="191"/>
                    <a:pt x="6026" y="167"/>
                    <a:pt x="6002" y="120"/>
                  </a:cubicBezTo>
                  <a:cubicBezTo>
                    <a:pt x="5931" y="48"/>
                    <a:pt x="5883" y="1"/>
                    <a:pt x="5788"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210" name="Google Shape;14210;p27"/>
            <p:cNvSpPr/>
            <p:nvPr/>
          </p:nvSpPr>
          <p:spPr>
            <a:xfrm>
              <a:off x="3886200" y="4146473"/>
              <a:ext cx="157380" cy="157380"/>
            </a:xfrm>
            <a:custGeom>
              <a:avLst/>
              <a:gdLst/>
              <a:ahLst/>
              <a:cxnLst/>
              <a:rect l="l" t="t" r="r" b="b"/>
              <a:pathLst>
                <a:path w="5264" h="5264" extrusionOk="0">
                  <a:moveTo>
                    <a:pt x="238" y="0"/>
                  </a:moveTo>
                  <a:cubicBezTo>
                    <a:pt x="143" y="0"/>
                    <a:pt x="24" y="72"/>
                    <a:pt x="0" y="191"/>
                  </a:cubicBezTo>
                  <a:lnTo>
                    <a:pt x="0" y="238"/>
                  </a:lnTo>
                  <a:lnTo>
                    <a:pt x="0" y="3406"/>
                  </a:lnTo>
                  <a:cubicBezTo>
                    <a:pt x="0" y="3430"/>
                    <a:pt x="24" y="3477"/>
                    <a:pt x="48" y="3477"/>
                  </a:cubicBezTo>
                  <a:cubicBezTo>
                    <a:pt x="95" y="3504"/>
                    <a:pt x="141" y="3516"/>
                    <a:pt x="182" y="3516"/>
                  </a:cubicBezTo>
                  <a:cubicBezTo>
                    <a:pt x="285" y="3516"/>
                    <a:pt x="357" y="3443"/>
                    <a:pt x="357" y="3358"/>
                  </a:cubicBezTo>
                  <a:lnTo>
                    <a:pt x="357" y="357"/>
                  </a:lnTo>
                  <a:cubicBezTo>
                    <a:pt x="1548" y="381"/>
                    <a:pt x="2667" y="905"/>
                    <a:pt x="3549" y="1763"/>
                  </a:cubicBezTo>
                  <a:cubicBezTo>
                    <a:pt x="4406" y="2620"/>
                    <a:pt x="4882" y="3763"/>
                    <a:pt x="4930" y="4954"/>
                  </a:cubicBezTo>
                  <a:lnTo>
                    <a:pt x="357" y="4954"/>
                  </a:lnTo>
                  <a:lnTo>
                    <a:pt x="357" y="4144"/>
                  </a:lnTo>
                  <a:cubicBezTo>
                    <a:pt x="357" y="4120"/>
                    <a:pt x="334" y="4049"/>
                    <a:pt x="286" y="4049"/>
                  </a:cubicBezTo>
                  <a:cubicBezTo>
                    <a:pt x="245" y="4021"/>
                    <a:pt x="204" y="4010"/>
                    <a:pt x="167" y="4010"/>
                  </a:cubicBezTo>
                  <a:cubicBezTo>
                    <a:pt x="73" y="4010"/>
                    <a:pt x="0" y="4083"/>
                    <a:pt x="0" y="4168"/>
                  </a:cubicBezTo>
                  <a:lnTo>
                    <a:pt x="0" y="5144"/>
                  </a:lnTo>
                  <a:cubicBezTo>
                    <a:pt x="0" y="5216"/>
                    <a:pt x="48" y="5263"/>
                    <a:pt x="119" y="5263"/>
                  </a:cubicBezTo>
                  <a:lnTo>
                    <a:pt x="5097" y="5263"/>
                  </a:lnTo>
                  <a:cubicBezTo>
                    <a:pt x="5192" y="5239"/>
                    <a:pt x="5263" y="5120"/>
                    <a:pt x="5239" y="5025"/>
                  </a:cubicBezTo>
                  <a:cubicBezTo>
                    <a:pt x="5263" y="3691"/>
                    <a:pt x="4739" y="2453"/>
                    <a:pt x="3787" y="1501"/>
                  </a:cubicBezTo>
                  <a:cubicBezTo>
                    <a:pt x="2834" y="548"/>
                    <a:pt x="1572" y="24"/>
                    <a:pt x="238"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grpSp>
        <p:nvGrpSpPr>
          <p:cNvPr id="14211" name="Google Shape;14211;p27"/>
          <p:cNvGrpSpPr/>
          <p:nvPr/>
        </p:nvGrpSpPr>
        <p:grpSpPr>
          <a:xfrm>
            <a:off x="6359463" y="5319931"/>
            <a:ext cx="474692" cy="474692"/>
            <a:chOff x="4673513" y="3789408"/>
            <a:chExt cx="297700" cy="297700"/>
          </a:xfrm>
        </p:grpSpPr>
        <p:sp>
          <p:nvSpPr>
            <p:cNvPr id="14212" name="Google Shape;14212;p27"/>
            <p:cNvSpPr/>
            <p:nvPr/>
          </p:nvSpPr>
          <p:spPr>
            <a:xfrm>
              <a:off x="4709213" y="3803083"/>
              <a:ext cx="255450" cy="176850"/>
            </a:xfrm>
            <a:custGeom>
              <a:avLst/>
              <a:gdLst/>
              <a:ahLst/>
              <a:cxnLst/>
              <a:rect l="l" t="t" r="r" b="b"/>
              <a:pathLst>
                <a:path w="10218" h="7074" extrusionOk="0">
                  <a:moveTo>
                    <a:pt x="9574" y="311"/>
                  </a:moveTo>
                  <a:cubicBezTo>
                    <a:pt x="9741" y="311"/>
                    <a:pt x="9860" y="430"/>
                    <a:pt x="9860" y="596"/>
                  </a:cubicBezTo>
                  <a:cubicBezTo>
                    <a:pt x="9860" y="739"/>
                    <a:pt x="9741" y="858"/>
                    <a:pt x="9574" y="858"/>
                  </a:cubicBezTo>
                  <a:cubicBezTo>
                    <a:pt x="9432" y="858"/>
                    <a:pt x="9312" y="739"/>
                    <a:pt x="9312" y="596"/>
                  </a:cubicBezTo>
                  <a:cubicBezTo>
                    <a:pt x="9312" y="430"/>
                    <a:pt x="9432" y="311"/>
                    <a:pt x="9574" y="311"/>
                  </a:cubicBezTo>
                  <a:close/>
                  <a:moveTo>
                    <a:pt x="7407" y="1025"/>
                  </a:moveTo>
                  <a:cubicBezTo>
                    <a:pt x="7550" y="1025"/>
                    <a:pt x="7669" y="1144"/>
                    <a:pt x="7669" y="1311"/>
                  </a:cubicBezTo>
                  <a:cubicBezTo>
                    <a:pt x="7669" y="1454"/>
                    <a:pt x="7550" y="1573"/>
                    <a:pt x="7407" y="1573"/>
                  </a:cubicBezTo>
                  <a:cubicBezTo>
                    <a:pt x="7264" y="1573"/>
                    <a:pt x="7145" y="1454"/>
                    <a:pt x="7145" y="1311"/>
                  </a:cubicBezTo>
                  <a:cubicBezTo>
                    <a:pt x="7145" y="1144"/>
                    <a:pt x="7264" y="1025"/>
                    <a:pt x="7407" y="1025"/>
                  </a:cubicBezTo>
                  <a:close/>
                  <a:moveTo>
                    <a:pt x="6217" y="2692"/>
                  </a:moveTo>
                  <a:cubicBezTo>
                    <a:pt x="6359" y="2692"/>
                    <a:pt x="6479" y="2811"/>
                    <a:pt x="6479" y="2978"/>
                  </a:cubicBezTo>
                  <a:cubicBezTo>
                    <a:pt x="6479" y="3121"/>
                    <a:pt x="6359" y="3240"/>
                    <a:pt x="6217" y="3240"/>
                  </a:cubicBezTo>
                  <a:cubicBezTo>
                    <a:pt x="6074" y="3240"/>
                    <a:pt x="5955" y="3121"/>
                    <a:pt x="5955" y="2978"/>
                  </a:cubicBezTo>
                  <a:cubicBezTo>
                    <a:pt x="5955" y="2811"/>
                    <a:pt x="6074" y="2692"/>
                    <a:pt x="6217" y="2692"/>
                  </a:cubicBezTo>
                  <a:close/>
                  <a:moveTo>
                    <a:pt x="2120" y="4073"/>
                  </a:moveTo>
                  <a:cubicBezTo>
                    <a:pt x="2263" y="4073"/>
                    <a:pt x="2382" y="4192"/>
                    <a:pt x="2382" y="4335"/>
                  </a:cubicBezTo>
                  <a:cubicBezTo>
                    <a:pt x="2382" y="4478"/>
                    <a:pt x="2263" y="4597"/>
                    <a:pt x="2120" y="4597"/>
                  </a:cubicBezTo>
                  <a:cubicBezTo>
                    <a:pt x="1954" y="4597"/>
                    <a:pt x="1835" y="4478"/>
                    <a:pt x="1835" y="4335"/>
                  </a:cubicBezTo>
                  <a:cubicBezTo>
                    <a:pt x="1835" y="4192"/>
                    <a:pt x="1930" y="4073"/>
                    <a:pt x="2120" y="4073"/>
                  </a:cubicBezTo>
                  <a:close/>
                  <a:moveTo>
                    <a:pt x="4764" y="4645"/>
                  </a:moveTo>
                  <a:cubicBezTo>
                    <a:pt x="4907" y="4645"/>
                    <a:pt x="5026" y="4764"/>
                    <a:pt x="5026" y="4907"/>
                  </a:cubicBezTo>
                  <a:cubicBezTo>
                    <a:pt x="5026" y="5050"/>
                    <a:pt x="4907" y="5169"/>
                    <a:pt x="4764" y="5169"/>
                  </a:cubicBezTo>
                  <a:cubicBezTo>
                    <a:pt x="4621" y="5169"/>
                    <a:pt x="4502" y="5050"/>
                    <a:pt x="4502" y="4907"/>
                  </a:cubicBezTo>
                  <a:cubicBezTo>
                    <a:pt x="4502" y="4764"/>
                    <a:pt x="4621" y="4645"/>
                    <a:pt x="4764" y="4645"/>
                  </a:cubicBezTo>
                  <a:close/>
                  <a:moveTo>
                    <a:pt x="9551" y="1"/>
                  </a:moveTo>
                  <a:cubicBezTo>
                    <a:pt x="9193" y="1"/>
                    <a:pt x="8931" y="287"/>
                    <a:pt x="8931" y="620"/>
                  </a:cubicBezTo>
                  <a:lnTo>
                    <a:pt x="8931" y="668"/>
                  </a:lnTo>
                  <a:lnTo>
                    <a:pt x="7907" y="1001"/>
                  </a:lnTo>
                  <a:cubicBezTo>
                    <a:pt x="7788" y="834"/>
                    <a:pt x="7598" y="715"/>
                    <a:pt x="7360" y="715"/>
                  </a:cubicBezTo>
                  <a:cubicBezTo>
                    <a:pt x="7050" y="739"/>
                    <a:pt x="6788" y="977"/>
                    <a:pt x="6764" y="1263"/>
                  </a:cubicBezTo>
                  <a:cubicBezTo>
                    <a:pt x="6764" y="1454"/>
                    <a:pt x="6788" y="1597"/>
                    <a:pt x="6907" y="1716"/>
                  </a:cubicBezTo>
                  <a:lnTo>
                    <a:pt x="6431" y="2406"/>
                  </a:lnTo>
                  <a:cubicBezTo>
                    <a:pt x="6365" y="2390"/>
                    <a:pt x="6288" y="2362"/>
                    <a:pt x="6215" y="2362"/>
                  </a:cubicBezTo>
                  <a:cubicBezTo>
                    <a:pt x="6183" y="2362"/>
                    <a:pt x="6151" y="2368"/>
                    <a:pt x="6121" y="2382"/>
                  </a:cubicBezTo>
                  <a:cubicBezTo>
                    <a:pt x="5836" y="2406"/>
                    <a:pt x="5597" y="2644"/>
                    <a:pt x="5574" y="2930"/>
                  </a:cubicBezTo>
                  <a:cubicBezTo>
                    <a:pt x="5526" y="3121"/>
                    <a:pt x="5597" y="3287"/>
                    <a:pt x="5716" y="3406"/>
                  </a:cubicBezTo>
                  <a:lnTo>
                    <a:pt x="5026" y="4359"/>
                  </a:lnTo>
                  <a:cubicBezTo>
                    <a:pt x="4931" y="4311"/>
                    <a:pt x="4859" y="4311"/>
                    <a:pt x="4740" y="4311"/>
                  </a:cubicBezTo>
                  <a:cubicBezTo>
                    <a:pt x="4454" y="4311"/>
                    <a:pt x="4264" y="4454"/>
                    <a:pt x="4145" y="4692"/>
                  </a:cubicBezTo>
                  <a:lnTo>
                    <a:pt x="2668" y="4359"/>
                  </a:lnTo>
                  <a:cubicBezTo>
                    <a:pt x="2668" y="4028"/>
                    <a:pt x="2402" y="3758"/>
                    <a:pt x="2041" y="3758"/>
                  </a:cubicBezTo>
                  <a:cubicBezTo>
                    <a:pt x="2013" y="3758"/>
                    <a:pt x="1984" y="3760"/>
                    <a:pt x="1954" y="3764"/>
                  </a:cubicBezTo>
                  <a:cubicBezTo>
                    <a:pt x="1668" y="3811"/>
                    <a:pt x="1430" y="4049"/>
                    <a:pt x="1406" y="4335"/>
                  </a:cubicBezTo>
                  <a:cubicBezTo>
                    <a:pt x="1358" y="4478"/>
                    <a:pt x="1430" y="4645"/>
                    <a:pt x="1477" y="4764"/>
                  </a:cubicBezTo>
                  <a:lnTo>
                    <a:pt x="1" y="6860"/>
                  </a:lnTo>
                  <a:cubicBezTo>
                    <a:pt x="25" y="6860"/>
                    <a:pt x="49" y="6979"/>
                    <a:pt x="120" y="7050"/>
                  </a:cubicBezTo>
                  <a:cubicBezTo>
                    <a:pt x="144" y="7074"/>
                    <a:pt x="168" y="7074"/>
                    <a:pt x="215" y="7074"/>
                  </a:cubicBezTo>
                  <a:cubicBezTo>
                    <a:pt x="263" y="7074"/>
                    <a:pt x="334" y="7050"/>
                    <a:pt x="358" y="7026"/>
                  </a:cubicBezTo>
                  <a:lnTo>
                    <a:pt x="1811" y="4931"/>
                  </a:lnTo>
                  <a:cubicBezTo>
                    <a:pt x="1906" y="4954"/>
                    <a:pt x="2001" y="5002"/>
                    <a:pt x="2073" y="5002"/>
                  </a:cubicBezTo>
                  <a:cubicBezTo>
                    <a:pt x="2311" y="5002"/>
                    <a:pt x="2525" y="4883"/>
                    <a:pt x="2621" y="4692"/>
                  </a:cubicBezTo>
                  <a:lnTo>
                    <a:pt x="4097" y="5026"/>
                  </a:lnTo>
                  <a:cubicBezTo>
                    <a:pt x="4162" y="5331"/>
                    <a:pt x="4407" y="5556"/>
                    <a:pt x="4703" y="5556"/>
                  </a:cubicBezTo>
                  <a:cubicBezTo>
                    <a:pt x="4731" y="5556"/>
                    <a:pt x="4759" y="5554"/>
                    <a:pt x="4788" y="5550"/>
                  </a:cubicBezTo>
                  <a:cubicBezTo>
                    <a:pt x="5097" y="5526"/>
                    <a:pt x="5312" y="5288"/>
                    <a:pt x="5359" y="5026"/>
                  </a:cubicBezTo>
                  <a:cubicBezTo>
                    <a:pt x="5383" y="4883"/>
                    <a:pt x="5359" y="4764"/>
                    <a:pt x="5264" y="4645"/>
                  </a:cubicBezTo>
                  <a:lnTo>
                    <a:pt x="5978" y="3621"/>
                  </a:lnTo>
                  <a:cubicBezTo>
                    <a:pt x="6074" y="3645"/>
                    <a:pt x="6121" y="3645"/>
                    <a:pt x="6217" y="3645"/>
                  </a:cubicBezTo>
                  <a:cubicBezTo>
                    <a:pt x="6502" y="3621"/>
                    <a:pt x="6740" y="3383"/>
                    <a:pt x="6788" y="3097"/>
                  </a:cubicBezTo>
                  <a:cubicBezTo>
                    <a:pt x="6788" y="2930"/>
                    <a:pt x="6740" y="2787"/>
                    <a:pt x="6669" y="2668"/>
                  </a:cubicBezTo>
                  <a:lnTo>
                    <a:pt x="7169" y="1978"/>
                  </a:lnTo>
                  <a:cubicBezTo>
                    <a:pt x="7241" y="2025"/>
                    <a:pt x="7288" y="2025"/>
                    <a:pt x="7383" y="2025"/>
                  </a:cubicBezTo>
                  <a:cubicBezTo>
                    <a:pt x="7741" y="2025"/>
                    <a:pt x="8003" y="1716"/>
                    <a:pt x="8003" y="1382"/>
                  </a:cubicBezTo>
                  <a:lnTo>
                    <a:pt x="9051" y="1025"/>
                  </a:lnTo>
                  <a:cubicBezTo>
                    <a:pt x="9149" y="1183"/>
                    <a:pt x="9313" y="1275"/>
                    <a:pt x="9502" y="1275"/>
                  </a:cubicBezTo>
                  <a:cubicBezTo>
                    <a:pt x="9541" y="1275"/>
                    <a:pt x="9581" y="1271"/>
                    <a:pt x="9622" y="1263"/>
                  </a:cubicBezTo>
                  <a:cubicBezTo>
                    <a:pt x="9908" y="1239"/>
                    <a:pt x="10146" y="1001"/>
                    <a:pt x="10170" y="715"/>
                  </a:cubicBezTo>
                  <a:cubicBezTo>
                    <a:pt x="10217" y="311"/>
                    <a:pt x="9908" y="1"/>
                    <a:pt x="9551"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213" name="Google Shape;14213;p27"/>
            <p:cNvSpPr/>
            <p:nvPr/>
          </p:nvSpPr>
          <p:spPr>
            <a:xfrm>
              <a:off x="4710413" y="3887633"/>
              <a:ext cx="254850" cy="152450"/>
            </a:xfrm>
            <a:custGeom>
              <a:avLst/>
              <a:gdLst/>
              <a:ahLst/>
              <a:cxnLst/>
              <a:rect l="l" t="t" r="r" b="b"/>
              <a:pathLst>
                <a:path w="10194" h="6098" extrusionOk="0">
                  <a:moveTo>
                    <a:pt x="9526" y="358"/>
                  </a:moveTo>
                  <a:cubicBezTo>
                    <a:pt x="9693" y="358"/>
                    <a:pt x="9812" y="477"/>
                    <a:pt x="9812" y="620"/>
                  </a:cubicBezTo>
                  <a:cubicBezTo>
                    <a:pt x="9812" y="787"/>
                    <a:pt x="9693" y="906"/>
                    <a:pt x="9526" y="906"/>
                  </a:cubicBezTo>
                  <a:cubicBezTo>
                    <a:pt x="9384" y="906"/>
                    <a:pt x="9264" y="787"/>
                    <a:pt x="9264" y="620"/>
                  </a:cubicBezTo>
                  <a:cubicBezTo>
                    <a:pt x="9264" y="477"/>
                    <a:pt x="9384" y="358"/>
                    <a:pt x="9526" y="358"/>
                  </a:cubicBezTo>
                  <a:close/>
                  <a:moveTo>
                    <a:pt x="4478" y="3525"/>
                  </a:moveTo>
                  <a:cubicBezTo>
                    <a:pt x="4621" y="3525"/>
                    <a:pt x="4740" y="3644"/>
                    <a:pt x="4740" y="3787"/>
                  </a:cubicBezTo>
                  <a:cubicBezTo>
                    <a:pt x="4740" y="3930"/>
                    <a:pt x="4644" y="4049"/>
                    <a:pt x="4478" y="4049"/>
                  </a:cubicBezTo>
                  <a:cubicBezTo>
                    <a:pt x="4335" y="4049"/>
                    <a:pt x="4216" y="3930"/>
                    <a:pt x="4216" y="3787"/>
                  </a:cubicBezTo>
                  <a:cubicBezTo>
                    <a:pt x="4216" y="3644"/>
                    <a:pt x="4335" y="3525"/>
                    <a:pt x="4478" y="3525"/>
                  </a:cubicBezTo>
                  <a:close/>
                  <a:moveTo>
                    <a:pt x="1787" y="3882"/>
                  </a:moveTo>
                  <a:cubicBezTo>
                    <a:pt x="1953" y="3882"/>
                    <a:pt x="2072" y="4001"/>
                    <a:pt x="2072" y="4144"/>
                  </a:cubicBezTo>
                  <a:cubicBezTo>
                    <a:pt x="2072" y="4287"/>
                    <a:pt x="1953" y="4406"/>
                    <a:pt x="1787" y="4406"/>
                  </a:cubicBezTo>
                  <a:cubicBezTo>
                    <a:pt x="1644" y="4406"/>
                    <a:pt x="1525" y="4287"/>
                    <a:pt x="1525" y="4144"/>
                  </a:cubicBezTo>
                  <a:cubicBezTo>
                    <a:pt x="1525" y="4001"/>
                    <a:pt x="1644" y="3882"/>
                    <a:pt x="1787" y="3882"/>
                  </a:cubicBezTo>
                  <a:close/>
                  <a:moveTo>
                    <a:pt x="7335" y="4359"/>
                  </a:moveTo>
                  <a:cubicBezTo>
                    <a:pt x="7478" y="4359"/>
                    <a:pt x="7597" y="4478"/>
                    <a:pt x="7597" y="4621"/>
                  </a:cubicBezTo>
                  <a:cubicBezTo>
                    <a:pt x="7597" y="4764"/>
                    <a:pt x="7502" y="4883"/>
                    <a:pt x="7335" y="4883"/>
                  </a:cubicBezTo>
                  <a:cubicBezTo>
                    <a:pt x="7193" y="4883"/>
                    <a:pt x="7074" y="4764"/>
                    <a:pt x="7074" y="4621"/>
                  </a:cubicBezTo>
                  <a:cubicBezTo>
                    <a:pt x="7074" y="4478"/>
                    <a:pt x="7193" y="4359"/>
                    <a:pt x="7335" y="4359"/>
                  </a:cubicBezTo>
                  <a:close/>
                  <a:moveTo>
                    <a:pt x="9550" y="1"/>
                  </a:moveTo>
                  <a:cubicBezTo>
                    <a:pt x="9193" y="1"/>
                    <a:pt x="8931" y="263"/>
                    <a:pt x="8931" y="620"/>
                  </a:cubicBezTo>
                  <a:cubicBezTo>
                    <a:pt x="8931" y="858"/>
                    <a:pt x="9050" y="1072"/>
                    <a:pt x="9241" y="1168"/>
                  </a:cubicBezTo>
                  <a:lnTo>
                    <a:pt x="9003" y="1858"/>
                  </a:lnTo>
                  <a:lnTo>
                    <a:pt x="8907" y="1858"/>
                  </a:lnTo>
                  <a:cubicBezTo>
                    <a:pt x="8812" y="1858"/>
                    <a:pt x="8741" y="1930"/>
                    <a:pt x="8741" y="2025"/>
                  </a:cubicBezTo>
                  <a:cubicBezTo>
                    <a:pt x="8741" y="2120"/>
                    <a:pt x="8812" y="2215"/>
                    <a:pt x="8907" y="2215"/>
                  </a:cubicBezTo>
                  <a:cubicBezTo>
                    <a:pt x="9050" y="2215"/>
                    <a:pt x="9169" y="2334"/>
                    <a:pt x="9169" y="2477"/>
                  </a:cubicBezTo>
                  <a:cubicBezTo>
                    <a:pt x="9169" y="2620"/>
                    <a:pt x="9050" y="2739"/>
                    <a:pt x="8907" y="2739"/>
                  </a:cubicBezTo>
                  <a:cubicBezTo>
                    <a:pt x="8788" y="2739"/>
                    <a:pt x="8669" y="2644"/>
                    <a:pt x="8645" y="2525"/>
                  </a:cubicBezTo>
                  <a:cubicBezTo>
                    <a:pt x="8625" y="2463"/>
                    <a:pt x="8550" y="2401"/>
                    <a:pt x="8469" y="2401"/>
                  </a:cubicBezTo>
                  <a:cubicBezTo>
                    <a:pt x="8456" y="2401"/>
                    <a:pt x="8444" y="2403"/>
                    <a:pt x="8431" y="2406"/>
                  </a:cubicBezTo>
                  <a:cubicBezTo>
                    <a:pt x="8336" y="2454"/>
                    <a:pt x="8288" y="2525"/>
                    <a:pt x="8312" y="2620"/>
                  </a:cubicBezTo>
                  <a:cubicBezTo>
                    <a:pt x="8336" y="2739"/>
                    <a:pt x="8407" y="2835"/>
                    <a:pt x="8502" y="2930"/>
                  </a:cubicBezTo>
                  <a:lnTo>
                    <a:pt x="7669" y="4025"/>
                  </a:lnTo>
                  <a:cubicBezTo>
                    <a:pt x="7574" y="3954"/>
                    <a:pt x="7478" y="3930"/>
                    <a:pt x="7359" y="3930"/>
                  </a:cubicBezTo>
                  <a:cubicBezTo>
                    <a:pt x="7097" y="3930"/>
                    <a:pt x="6883" y="4073"/>
                    <a:pt x="6764" y="4311"/>
                  </a:cubicBezTo>
                  <a:lnTo>
                    <a:pt x="5121" y="3787"/>
                  </a:lnTo>
                  <a:lnTo>
                    <a:pt x="5121" y="3763"/>
                  </a:lnTo>
                  <a:cubicBezTo>
                    <a:pt x="5121" y="3406"/>
                    <a:pt x="4835" y="3120"/>
                    <a:pt x="4502" y="3120"/>
                  </a:cubicBezTo>
                  <a:cubicBezTo>
                    <a:pt x="4216" y="3120"/>
                    <a:pt x="3930" y="3358"/>
                    <a:pt x="3882" y="3620"/>
                  </a:cubicBezTo>
                  <a:lnTo>
                    <a:pt x="2358" y="3811"/>
                  </a:lnTo>
                  <a:cubicBezTo>
                    <a:pt x="2239" y="3597"/>
                    <a:pt x="2025" y="3478"/>
                    <a:pt x="1787" y="3478"/>
                  </a:cubicBezTo>
                  <a:cubicBezTo>
                    <a:pt x="1429" y="3478"/>
                    <a:pt x="1168" y="3739"/>
                    <a:pt x="1168" y="4121"/>
                  </a:cubicBezTo>
                  <a:cubicBezTo>
                    <a:pt x="1168" y="4216"/>
                    <a:pt x="1191" y="4359"/>
                    <a:pt x="1263" y="4430"/>
                  </a:cubicBezTo>
                  <a:lnTo>
                    <a:pt x="72" y="5835"/>
                  </a:lnTo>
                  <a:cubicBezTo>
                    <a:pt x="1" y="5907"/>
                    <a:pt x="1" y="6026"/>
                    <a:pt x="96" y="6073"/>
                  </a:cubicBezTo>
                  <a:cubicBezTo>
                    <a:pt x="120" y="6097"/>
                    <a:pt x="167" y="6097"/>
                    <a:pt x="215" y="6097"/>
                  </a:cubicBezTo>
                  <a:cubicBezTo>
                    <a:pt x="286" y="6097"/>
                    <a:pt x="310" y="6073"/>
                    <a:pt x="334" y="6049"/>
                  </a:cubicBezTo>
                  <a:lnTo>
                    <a:pt x="1525" y="4644"/>
                  </a:lnTo>
                  <a:cubicBezTo>
                    <a:pt x="1620" y="4668"/>
                    <a:pt x="1715" y="4716"/>
                    <a:pt x="1787" y="4716"/>
                  </a:cubicBezTo>
                  <a:cubicBezTo>
                    <a:pt x="2120" y="4716"/>
                    <a:pt x="2382" y="4430"/>
                    <a:pt x="2430" y="4121"/>
                  </a:cubicBezTo>
                  <a:lnTo>
                    <a:pt x="3906" y="3930"/>
                  </a:lnTo>
                  <a:cubicBezTo>
                    <a:pt x="4001" y="4168"/>
                    <a:pt x="4240" y="4311"/>
                    <a:pt x="4502" y="4311"/>
                  </a:cubicBezTo>
                  <a:cubicBezTo>
                    <a:pt x="4716" y="4311"/>
                    <a:pt x="4930" y="4192"/>
                    <a:pt x="5049" y="4049"/>
                  </a:cubicBezTo>
                  <a:lnTo>
                    <a:pt x="6764" y="4621"/>
                  </a:lnTo>
                  <a:cubicBezTo>
                    <a:pt x="6835" y="4906"/>
                    <a:pt x="7050" y="5121"/>
                    <a:pt x="7383" y="5121"/>
                  </a:cubicBezTo>
                  <a:cubicBezTo>
                    <a:pt x="7740" y="5121"/>
                    <a:pt x="8026" y="4859"/>
                    <a:pt x="8026" y="4502"/>
                  </a:cubicBezTo>
                  <a:cubicBezTo>
                    <a:pt x="8026" y="4382"/>
                    <a:pt x="7978" y="4287"/>
                    <a:pt x="7931" y="4192"/>
                  </a:cubicBezTo>
                  <a:lnTo>
                    <a:pt x="8812" y="3001"/>
                  </a:lnTo>
                  <a:lnTo>
                    <a:pt x="8931" y="3001"/>
                  </a:lnTo>
                  <a:cubicBezTo>
                    <a:pt x="9288" y="3001"/>
                    <a:pt x="9574" y="2739"/>
                    <a:pt x="9574" y="2382"/>
                  </a:cubicBezTo>
                  <a:cubicBezTo>
                    <a:pt x="9574" y="2168"/>
                    <a:pt x="9479" y="2025"/>
                    <a:pt x="9336" y="1906"/>
                  </a:cubicBezTo>
                  <a:lnTo>
                    <a:pt x="9598" y="1168"/>
                  </a:lnTo>
                  <a:cubicBezTo>
                    <a:pt x="9621" y="1171"/>
                    <a:pt x="9643" y="1173"/>
                    <a:pt x="9666" y="1173"/>
                  </a:cubicBezTo>
                  <a:cubicBezTo>
                    <a:pt x="9931" y="1173"/>
                    <a:pt x="10193" y="927"/>
                    <a:pt x="10193" y="620"/>
                  </a:cubicBezTo>
                  <a:cubicBezTo>
                    <a:pt x="10193" y="263"/>
                    <a:pt x="9931" y="1"/>
                    <a:pt x="9550"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214" name="Google Shape;14214;p27"/>
            <p:cNvSpPr/>
            <p:nvPr/>
          </p:nvSpPr>
          <p:spPr>
            <a:xfrm>
              <a:off x="4673513" y="3789408"/>
              <a:ext cx="297700" cy="297700"/>
            </a:xfrm>
            <a:custGeom>
              <a:avLst/>
              <a:gdLst/>
              <a:ahLst/>
              <a:cxnLst/>
              <a:rect l="l" t="t" r="r" b="b"/>
              <a:pathLst>
                <a:path w="11908" h="11908" extrusionOk="0">
                  <a:moveTo>
                    <a:pt x="929" y="0"/>
                  </a:moveTo>
                  <a:cubicBezTo>
                    <a:pt x="810" y="0"/>
                    <a:pt x="715" y="72"/>
                    <a:pt x="715" y="191"/>
                  </a:cubicBezTo>
                  <a:lnTo>
                    <a:pt x="715" y="977"/>
                  </a:lnTo>
                  <a:lnTo>
                    <a:pt x="500" y="977"/>
                  </a:lnTo>
                  <a:cubicBezTo>
                    <a:pt x="405" y="977"/>
                    <a:pt x="334" y="1048"/>
                    <a:pt x="334" y="1143"/>
                  </a:cubicBezTo>
                  <a:cubicBezTo>
                    <a:pt x="334" y="1262"/>
                    <a:pt x="381" y="1334"/>
                    <a:pt x="500" y="1334"/>
                  </a:cubicBezTo>
                  <a:lnTo>
                    <a:pt x="715" y="1334"/>
                  </a:lnTo>
                  <a:lnTo>
                    <a:pt x="715" y="2239"/>
                  </a:lnTo>
                  <a:lnTo>
                    <a:pt x="500" y="2239"/>
                  </a:lnTo>
                  <a:cubicBezTo>
                    <a:pt x="405" y="2239"/>
                    <a:pt x="334" y="2286"/>
                    <a:pt x="334" y="2382"/>
                  </a:cubicBezTo>
                  <a:cubicBezTo>
                    <a:pt x="334" y="2501"/>
                    <a:pt x="381" y="2596"/>
                    <a:pt x="500" y="2596"/>
                  </a:cubicBezTo>
                  <a:lnTo>
                    <a:pt x="715" y="2596"/>
                  </a:lnTo>
                  <a:lnTo>
                    <a:pt x="715" y="3477"/>
                  </a:lnTo>
                  <a:lnTo>
                    <a:pt x="500" y="3477"/>
                  </a:lnTo>
                  <a:cubicBezTo>
                    <a:pt x="405" y="3477"/>
                    <a:pt x="334" y="3549"/>
                    <a:pt x="334" y="3644"/>
                  </a:cubicBezTo>
                  <a:cubicBezTo>
                    <a:pt x="334" y="3739"/>
                    <a:pt x="381" y="3834"/>
                    <a:pt x="500" y="3834"/>
                  </a:cubicBezTo>
                  <a:lnTo>
                    <a:pt x="715" y="3834"/>
                  </a:lnTo>
                  <a:lnTo>
                    <a:pt x="715" y="4739"/>
                  </a:lnTo>
                  <a:lnTo>
                    <a:pt x="500" y="4739"/>
                  </a:lnTo>
                  <a:cubicBezTo>
                    <a:pt x="405" y="4739"/>
                    <a:pt x="334" y="4787"/>
                    <a:pt x="334" y="4882"/>
                  </a:cubicBezTo>
                  <a:cubicBezTo>
                    <a:pt x="334" y="5001"/>
                    <a:pt x="381" y="5097"/>
                    <a:pt x="500" y="5097"/>
                  </a:cubicBezTo>
                  <a:lnTo>
                    <a:pt x="715" y="5097"/>
                  </a:lnTo>
                  <a:lnTo>
                    <a:pt x="715" y="5978"/>
                  </a:lnTo>
                  <a:lnTo>
                    <a:pt x="500" y="5978"/>
                  </a:lnTo>
                  <a:cubicBezTo>
                    <a:pt x="405" y="5978"/>
                    <a:pt x="334" y="6049"/>
                    <a:pt x="334" y="6121"/>
                  </a:cubicBezTo>
                  <a:cubicBezTo>
                    <a:pt x="334" y="6240"/>
                    <a:pt x="381" y="6335"/>
                    <a:pt x="500" y="6335"/>
                  </a:cubicBezTo>
                  <a:lnTo>
                    <a:pt x="715" y="6335"/>
                  </a:lnTo>
                  <a:lnTo>
                    <a:pt x="715" y="7240"/>
                  </a:lnTo>
                  <a:lnTo>
                    <a:pt x="500" y="7240"/>
                  </a:lnTo>
                  <a:cubicBezTo>
                    <a:pt x="405" y="7240"/>
                    <a:pt x="334" y="7287"/>
                    <a:pt x="334" y="7383"/>
                  </a:cubicBezTo>
                  <a:cubicBezTo>
                    <a:pt x="334" y="7502"/>
                    <a:pt x="381" y="7597"/>
                    <a:pt x="500" y="7597"/>
                  </a:cubicBezTo>
                  <a:lnTo>
                    <a:pt x="715" y="7597"/>
                  </a:lnTo>
                  <a:lnTo>
                    <a:pt x="715" y="8478"/>
                  </a:lnTo>
                  <a:lnTo>
                    <a:pt x="500" y="8478"/>
                  </a:lnTo>
                  <a:cubicBezTo>
                    <a:pt x="405" y="8478"/>
                    <a:pt x="334" y="8550"/>
                    <a:pt x="334" y="8621"/>
                  </a:cubicBezTo>
                  <a:cubicBezTo>
                    <a:pt x="334" y="8740"/>
                    <a:pt x="381" y="8835"/>
                    <a:pt x="500" y="8835"/>
                  </a:cubicBezTo>
                  <a:lnTo>
                    <a:pt x="715" y="8835"/>
                  </a:lnTo>
                  <a:lnTo>
                    <a:pt x="715" y="9740"/>
                  </a:lnTo>
                  <a:lnTo>
                    <a:pt x="500" y="9740"/>
                  </a:lnTo>
                  <a:cubicBezTo>
                    <a:pt x="405" y="9740"/>
                    <a:pt x="334" y="9788"/>
                    <a:pt x="334" y="9883"/>
                  </a:cubicBezTo>
                  <a:cubicBezTo>
                    <a:pt x="334" y="10002"/>
                    <a:pt x="381" y="10098"/>
                    <a:pt x="500" y="10098"/>
                  </a:cubicBezTo>
                  <a:lnTo>
                    <a:pt x="715" y="10098"/>
                  </a:lnTo>
                  <a:lnTo>
                    <a:pt x="715" y="10717"/>
                  </a:lnTo>
                  <a:lnTo>
                    <a:pt x="286" y="10717"/>
                  </a:lnTo>
                  <a:cubicBezTo>
                    <a:pt x="143" y="10717"/>
                    <a:pt x="0" y="10836"/>
                    <a:pt x="0" y="11002"/>
                  </a:cubicBezTo>
                  <a:lnTo>
                    <a:pt x="0" y="11693"/>
                  </a:lnTo>
                  <a:cubicBezTo>
                    <a:pt x="0" y="11788"/>
                    <a:pt x="95" y="11884"/>
                    <a:pt x="167" y="11884"/>
                  </a:cubicBezTo>
                  <a:lnTo>
                    <a:pt x="1548" y="11884"/>
                  </a:lnTo>
                  <a:cubicBezTo>
                    <a:pt x="1572" y="11884"/>
                    <a:pt x="1596" y="11884"/>
                    <a:pt x="1643" y="11836"/>
                  </a:cubicBezTo>
                  <a:cubicBezTo>
                    <a:pt x="1762" y="11693"/>
                    <a:pt x="1667" y="11550"/>
                    <a:pt x="1524" y="11550"/>
                  </a:cubicBezTo>
                  <a:lnTo>
                    <a:pt x="334" y="11550"/>
                  </a:lnTo>
                  <a:lnTo>
                    <a:pt x="334" y="11074"/>
                  </a:lnTo>
                  <a:lnTo>
                    <a:pt x="11526" y="11074"/>
                  </a:lnTo>
                  <a:lnTo>
                    <a:pt x="11526" y="11550"/>
                  </a:lnTo>
                  <a:lnTo>
                    <a:pt x="2358" y="11550"/>
                  </a:lnTo>
                  <a:cubicBezTo>
                    <a:pt x="2263" y="11550"/>
                    <a:pt x="2167" y="11598"/>
                    <a:pt x="2167" y="11693"/>
                  </a:cubicBezTo>
                  <a:cubicBezTo>
                    <a:pt x="2167" y="11812"/>
                    <a:pt x="2239" y="11907"/>
                    <a:pt x="2358" y="11907"/>
                  </a:cubicBezTo>
                  <a:lnTo>
                    <a:pt x="11598" y="11907"/>
                  </a:lnTo>
                  <a:cubicBezTo>
                    <a:pt x="11764" y="11907"/>
                    <a:pt x="11907" y="11788"/>
                    <a:pt x="11907" y="11598"/>
                  </a:cubicBezTo>
                  <a:lnTo>
                    <a:pt x="11907" y="11002"/>
                  </a:lnTo>
                  <a:cubicBezTo>
                    <a:pt x="11907" y="10836"/>
                    <a:pt x="11788" y="10717"/>
                    <a:pt x="11598" y="10717"/>
                  </a:cubicBezTo>
                  <a:lnTo>
                    <a:pt x="1072" y="10717"/>
                  </a:lnTo>
                  <a:lnTo>
                    <a:pt x="1072" y="191"/>
                  </a:lnTo>
                  <a:cubicBezTo>
                    <a:pt x="1072" y="96"/>
                    <a:pt x="1000" y="0"/>
                    <a:pt x="929"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grpSp>
        <p:nvGrpSpPr>
          <p:cNvPr id="14215" name="Google Shape;14215;p27"/>
          <p:cNvGrpSpPr/>
          <p:nvPr/>
        </p:nvGrpSpPr>
        <p:grpSpPr>
          <a:xfrm>
            <a:off x="7362919" y="5319932"/>
            <a:ext cx="474692" cy="470905"/>
            <a:chOff x="5175388" y="3789408"/>
            <a:chExt cx="297700" cy="295325"/>
          </a:xfrm>
        </p:grpSpPr>
        <p:sp>
          <p:nvSpPr>
            <p:cNvPr id="14216" name="Google Shape;14216;p27"/>
            <p:cNvSpPr/>
            <p:nvPr/>
          </p:nvSpPr>
          <p:spPr>
            <a:xfrm>
              <a:off x="5176588" y="3789408"/>
              <a:ext cx="296500" cy="91700"/>
            </a:xfrm>
            <a:custGeom>
              <a:avLst/>
              <a:gdLst/>
              <a:ahLst/>
              <a:cxnLst/>
              <a:rect l="l" t="t" r="r" b="b"/>
              <a:pathLst>
                <a:path w="11860" h="3668" extrusionOk="0">
                  <a:moveTo>
                    <a:pt x="2834" y="334"/>
                  </a:moveTo>
                  <a:lnTo>
                    <a:pt x="2834" y="1763"/>
                  </a:lnTo>
                  <a:lnTo>
                    <a:pt x="2072" y="2120"/>
                  </a:lnTo>
                  <a:lnTo>
                    <a:pt x="1334" y="1763"/>
                  </a:lnTo>
                  <a:lnTo>
                    <a:pt x="1334" y="334"/>
                  </a:lnTo>
                  <a:close/>
                  <a:moveTo>
                    <a:pt x="1334" y="0"/>
                  </a:moveTo>
                  <a:cubicBezTo>
                    <a:pt x="1120" y="0"/>
                    <a:pt x="977" y="143"/>
                    <a:pt x="977" y="357"/>
                  </a:cubicBezTo>
                  <a:lnTo>
                    <a:pt x="977" y="477"/>
                  </a:lnTo>
                  <a:lnTo>
                    <a:pt x="358" y="477"/>
                  </a:lnTo>
                  <a:cubicBezTo>
                    <a:pt x="143" y="477"/>
                    <a:pt x="0" y="619"/>
                    <a:pt x="0" y="834"/>
                  </a:cubicBezTo>
                  <a:lnTo>
                    <a:pt x="0" y="3310"/>
                  </a:lnTo>
                  <a:cubicBezTo>
                    <a:pt x="0" y="3525"/>
                    <a:pt x="143" y="3668"/>
                    <a:pt x="358" y="3668"/>
                  </a:cubicBezTo>
                  <a:lnTo>
                    <a:pt x="10598" y="3668"/>
                  </a:lnTo>
                  <a:cubicBezTo>
                    <a:pt x="10717" y="3668"/>
                    <a:pt x="10812" y="3596"/>
                    <a:pt x="10884" y="3525"/>
                  </a:cubicBezTo>
                  <a:lnTo>
                    <a:pt x="11789" y="2286"/>
                  </a:lnTo>
                  <a:cubicBezTo>
                    <a:pt x="11860" y="2167"/>
                    <a:pt x="11860" y="2001"/>
                    <a:pt x="11789" y="1882"/>
                  </a:cubicBezTo>
                  <a:lnTo>
                    <a:pt x="10884" y="667"/>
                  </a:lnTo>
                  <a:cubicBezTo>
                    <a:pt x="10836" y="572"/>
                    <a:pt x="10598" y="500"/>
                    <a:pt x="10598" y="500"/>
                  </a:cubicBezTo>
                  <a:lnTo>
                    <a:pt x="9074" y="500"/>
                  </a:lnTo>
                  <a:cubicBezTo>
                    <a:pt x="8978" y="500"/>
                    <a:pt x="8931" y="572"/>
                    <a:pt x="8883" y="667"/>
                  </a:cubicBezTo>
                  <a:cubicBezTo>
                    <a:pt x="8859" y="762"/>
                    <a:pt x="8955" y="858"/>
                    <a:pt x="9074" y="858"/>
                  </a:cubicBezTo>
                  <a:lnTo>
                    <a:pt x="10622" y="858"/>
                  </a:lnTo>
                  <a:lnTo>
                    <a:pt x="11527" y="2096"/>
                  </a:lnTo>
                  <a:lnTo>
                    <a:pt x="10622" y="3310"/>
                  </a:lnTo>
                  <a:lnTo>
                    <a:pt x="358" y="3310"/>
                  </a:lnTo>
                  <a:lnTo>
                    <a:pt x="358" y="834"/>
                  </a:lnTo>
                  <a:lnTo>
                    <a:pt x="977" y="834"/>
                  </a:lnTo>
                  <a:lnTo>
                    <a:pt x="977" y="1786"/>
                  </a:lnTo>
                  <a:cubicBezTo>
                    <a:pt x="977" y="1929"/>
                    <a:pt x="1072" y="2048"/>
                    <a:pt x="1191" y="2120"/>
                  </a:cubicBezTo>
                  <a:lnTo>
                    <a:pt x="1929" y="2477"/>
                  </a:lnTo>
                  <a:cubicBezTo>
                    <a:pt x="2001" y="2501"/>
                    <a:pt x="2048" y="2501"/>
                    <a:pt x="2072" y="2501"/>
                  </a:cubicBezTo>
                  <a:cubicBezTo>
                    <a:pt x="2120" y="2501"/>
                    <a:pt x="2191" y="2501"/>
                    <a:pt x="2239" y="2477"/>
                  </a:cubicBezTo>
                  <a:lnTo>
                    <a:pt x="2977" y="2120"/>
                  </a:lnTo>
                  <a:cubicBezTo>
                    <a:pt x="3096" y="2048"/>
                    <a:pt x="3192" y="1929"/>
                    <a:pt x="3192" y="1786"/>
                  </a:cubicBezTo>
                  <a:lnTo>
                    <a:pt x="3192" y="834"/>
                  </a:lnTo>
                  <a:lnTo>
                    <a:pt x="8264" y="834"/>
                  </a:lnTo>
                  <a:cubicBezTo>
                    <a:pt x="8359" y="834"/>
                    <a:pt x="8431" y="786"/>
                    <a:pt x="8455" y="691"/>
                  </a:cubicBezTo>
                  <a:cubicBezTo>
                    <a:pt x="8478" y="572"/>
                    <a:pt x="8383" y="477"/>
                    <a:pt x="8264" y="477"/>
                  </a:cubicBezTo>
                  <a:lnTo>
                    <a:pt x="3192" y="477"/>
                  </a:lnTo>
                  <a:lnTo>
                    <a:pt x="3192" y="357"/>
                  </a:lnTo>
                  <a:cubicBezTo>
                    <a:pt x="3192" y="143"/>
                    <a:pt x="3025" y="0"/>
                    <a:pt x="2834"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217" name="Google Shape;14217;p27"/>
            <p:cNvSpPr/>
            <p:nvPr/>
          </p:nvSpPr>
          <p:spPr>
            <a:xfrm>
              <a:off x="5175388" y="3892983"/>
              <a:ext cx="297700" cy="90525"/>
            </a:xfrm>
            <a:custGeom>
              <a:avLst/>
              <a:gdLst/>
              <a:ahLst/>
              <a:cxnLst/>
              <a:rect l="l" t="t" r="r" b="b"/>
              <a:pathLst>
                <a:path w="11908" h="3621" extrusionOk="0">
                  <a:moveTo>
                    <a:pt x="2835" y="287"/>
                  </a:moveTo>
                  <a:lnTo>
                    <a:pt x="2835" y="1716"/>
                  </a:lnTo>
                  <a:lnTo>
                    <a:pt x="2096" y="2073"/>
                  </a:lnTo>
                  <a:lnTo>
                    <a:pt x="1358" y="1716"/>
                  </a:lnTo>
                  <a:lnTo>
                    <a:pt x="1358" y="287"/>
                  </a:lnTo>
                  <a:close/>
                  <a:moveTo>
                    <a:pt x="358" y="763"/>
                  </a:moveTo>
                  <a:lnTo>
                    <a:pt x="1001" y="811"/>
                  </a:lnTo>
                  <a:lnTo>
                    <a:pt x="1001" y="1763"/>
                  </a:lnTo>
                  <a:cubicBezTo>
                    <a:pt x="1001" y="1906"/>
                    <a:pt x="1072" y="2025"/>
                    <a:pt x="1215" y="2073"/>
                  </a:cubicBezTo>
                  <a:lnTo>
                    <a:pt x="1954" y="2430"/>
                  </a:lnTo>
                  <a:cubicBezTo>
                    <a:pt x="2001" y="2478"/>
                    <a:pt x="2073" y="2478"/>
                    <a:pt x="2096" y="2478"/>
                  </a:cubicBezTo>
                  <a:cubicBezTo>
                    <a:pt x="2120" y="2478"/>
                    <a:pt x="2215" y="2478"/>
                    <a:pt x="2239" y="2430"/>
                  </a:cubicBezTo>
                  <a:lnTo>
                    <a:pt x="3001" y="2073"/>
                  </a:lnTo>
                  <a:cubicBezTo>
                    <a:pt x="3120" y="2025"/>
                    <a:pt x="3192" y="1906"/>
                    <a:pt x="3192" y="1763"/>
                  </a:cubicBezTo>
                  <a:lnTo>
                    <a:pt x="3192" y="811"/>
                  </a:lnTo>
                  <a:lnTo>
                    <a:pt x="10646" y="811"/>
                  </a:lnTo>
                  <a:lnTo>
                    <a:pt x="11527" y="2025"/>
                  </a:lnTo>
                  <a:lnTo>
                    <a:pt x="10646" y="3240"/>
                  </a:lnTo>
                  <a:lnTo>
                    <a:pt x="382" y="3240"/>
                  </a:lnTo>
                  <a:lnTo>
                    <a:pt x="358" y="764"/>
                  </a:lnTo>
                  <a:lnTo>
                    <a:pt x="358" y="764"/>
                  </a:lnTo>
                  <a:cubicBezTo>
                    <a:pt x="358" y="787"/>
                    <a:pt x="370" y="799"/>
                    <a:pt x="376" y="799"/>
                  </a:cubicBezTo>
                  <a:cubicBezTo>
                    <a:pt x="382" y="799"/>
                    <a:pt x="382" y="787"/>
                    <a:pt x="358" y="763"/>
                  </a:cubicBezTo>
                  <a:lnTo>
                    <a:pt x="358" y="763"/>
                  </a:lnTo>
                  <a:lnTo>
                    <a:pt x="358" y="763"/>
                  </a:lnTo>
                  <a:close/>
                  <a:moveTo>
                    <a:pt x="1358" y="1"/>
                  </a:moveTo>
                  <a:cubicBezTo>
                    <a:pt x="1144" y="1"/>
                    <a:pt x="1001" y="144"/>
                    <a:pt x="1001" y="358"/>
                  </a:cubicBezTo>
                  <a:lnTo>
                    <a:pt x="1001" y="477"/>
                  </a:lnTo>
                  <a:lnTo>
                    <a:pt x="358" y="477"/>
                  </a:lnTo>
                  <a:cubicBezTo>
                    <a:pt x="167" y="501"/>
                    <a:pt x="1" y="644"/>
                    <a:pt x="1" y="834"/>
                  </a:cubicBezTo>
                  <a:lnTo>
                    <a:pt x="1" y="3311"/>
                  </a:lnTo>
                  <a:cubicBezTo>
                    <a:pt x="48" y="3454"/>
                    <a:pt x="191" y="3621"/>
                    <a:pt x="406" y="3621"/>
                  </a:cubicBezTo>
                  <a:lnTo>
                    <a:pt x="10646" y="3621"/>
                  </a:lnTo>
                  <a:cubicBezTo>
                    <a:pt x="10765" y="3621"/>
                    <a:pt x="10860" y="3573"/>
                    <a:pt x="10932" y="3478"/>
                  </a:cubicBezTo>
                  <a:lnTo>
                    <a:pt x="11837" y="2263"/>
                  </a:lnTo>
                  <a:cubicBezTo>
                    <a:pt x="11908" y="2144"/>
                    <a:pt x="11908" y="1954"/>
                    <a:pt x="11837" y="1835"/>
                  </a:cubicBezTo>
                  <a:lnTo>
                    <a:pt x="10932" y="620"/>
                  </a:lnTo>
                  <a:cubicBezTo>
                    <a:pt x="10884" y="525"/>
                    <a:pt x="10646" y="477"/>
                    <a:pt x="10646" y="477"/>
                  </a:cubicBezTo>
                  <a:lnTo>
                    <a:pt x="3192" y="477"/>
                  </a:lnTo>
                  <a:lnTo>
                    <a:pt x="3192" y="358"/>
                  </a:lnTo>
                  <a:cubicBezTo>
                    <a:pt x="3192" y="144"/>
                    <a:pt x="3049" y="1"/>
                    <a:pt x="2835"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218" name="Google Shape;14218;p27"/>
            <p:cNvSpPr/>
            <p:nvPr/>
          </p:nvSpPr>
          <p:spPr>
            <a:xfrm>
              <a:off x="5175388" y="3994808"/>
              <a:ext cx="297700" cy="89925"/>
            </a:xfrm>
            <a:custGeom>
              <a:avLst/>
              <a:gdLst/>
              <a:ahLst/>
              <a:cxnLst/>
              <a:rect l="l" t="t" r="r" b="b"/>
              <a:pathLst>
                <a:path w="11908" h="3597" extrusionOk="0">
                  <a:moveTo>
                    <a:pt x="2882" y="381"/>
                  </a:moveTo>
                  <a:lnTo>
                    <a:pt x="2882" y="1786"/>
                  </a:lnTo>
                  <a:lnTo>
                    <a:pt x="2120" y="2167"/>
                  </a:lnTo>
                  <a:lnTo>
                    <a:pt x="1382" y="1810"/>
                  </a:lnTo>
                  <a:lnTo>
                    <a:pt x="1382" y="381"/>
                  </a:lnTo>
                  <a:close/>
                  <a:moveTo>
                    <a:pt x="1358" y="0"/>
                  </a:moveTo>
                  <a:cubicBezTo>
                    <a:pt x="1144" y="0"/>
                    <a:pt x="1001" y="143"/>
                    <a:pt x="1001" y="357"/>
                  </a:cubicBezTo>
                  <a:lnTo>
                    <a:pt x="1001" y="477"/>
                  </a:lnTo>
                  <a:lnTo>
                    <a:pt x="358" y="477"/>
                  </a:lnTo>
                  <a:cubicBezTo>
                    <a:pt x="358" y="477"/>
                    <a:pt x="1" y="667"/>
                    <a:pt x="1" y="834"/>
                  </a:cubicBezTo>
                  <a:lnTo>
                    <a:pt x="1" y="1405"/>
                  </a:lnTo>
                  <a:cubicBezTo>
                    <a:pt x="1" y="1501"/>
                    <a:pt x="96" y="1572"/>
                    <a:pt x="191" y="1572"/>
                  </a:cubicBezTo>
                  <a:cubicBezTo>
                    <a:pt x="287" y="1572"/>
                    <a:pt x="358" y="1501"/>
                    <a:pt x="358" y="1405"/>
                  </a:cubicBezTo>
                  <a:lnTo>
                    <a:pt x="358" y="834"/>
                  </a:lnTo>
                  <a:lnTo>
                    <a:pt x="1001" y="834"/>
                  </a:lnTo>
                  <a:lnTo>
                    <a:pt x="1001" y="1786"/>
                  </a:lnTo>
                  <a:cubicBezTo>
                    <a:pt x="1001" y="1929"/>
                    <a:pt x="1072" y="2048"/>
                    <a:pt x="1191" y="2120"/>
                  </a:cubicBezTo>
                  <a:lnTo>
                    <a:pt x="1954" y="2477"/>
                  </a:lnTo>
                  <a:cubicBezTo>
                    <a:pt x="2001" y="2501"/>
                    <a:pt x="2073" y="2501"/>
                    <a:pt x="2096" y="2501"/>
                  </a:cubicBezTo>
                  <a:cubicBezTo>
                    <a:pt x="2120" y="2501"/>
                    <a:pt x="2215" y="2501"/>
                    <a:pt x="2239" y="2477"/>
                  </a:cubicBezTo>
                  <a:lnTo>
                    <a:pt x="2978" y="2120"/>
                  </a:lnTo>
                  <a:cubicBezTo>
                    <a:pt x="3097" y="2048"/>
                    <a:pt x="3192" y="1929"/>
                    <a:pt x="3192" y="1786"/>
                  </a:cubicBezTo>
                  <a:lnTo>
                    <a:pt x="3192" y="810"/>
                  </a:lnTo>
                  <a:lnTo>
                    <a:pt x="10646" y="810"/>
                  </a:lnTo>
                  <a:lnTo>
                    <a:pt x="11527" y="2024"/>
                  </a:lnTo>
                  <a:lnTo>
                    <a:pt x="10646" y="3239"/>
                  </a:lnTo>
                  <a:lnTo>
                    <a:pt x="358" y="3239"/>
                  </a:lnTo>
                  <a:lnTo>
                    <a:pt x="358" y="2144"/>
                  </a:lnTo>
                  <a:cubicBezTo>
                    <a:pt x="358" y="2048"/>
                    <a:pt x="310" y="2001"/>
                    <a:pt x="215" y="1977"/>
                  </a:cubicBezTo>
                  <a:cubicBezTo>
                    <a:pt x="194" y="1968"/>
                    <a:pt x="173" y="1964"/>
                    <a:pt x="153" y="1964"/>
                  </a:cubicBezTo>
                  <a:cubicBezTo>
                    <a:pt x="65" y="1964"/>
                    <a:pt x="1" y="2046"/>
                    <a:pt x="1" y="2144"/>
                  </a:cubicBezTo>
                  <a:lnTo>
                    <a:pt x="1" y="3239"/>
                  </a:lnTo>
                  <a:cubicBezTo>
                    <a:pt x="1" y="3453"/>
                    <a:pt x="167" y="3596"/>
                    <a:pt x="358" y="3596"/>
                  </a:cubicBezTo>
                  <a:lnTo>
                    <a:pt x="10646" y="3596"/>
                  </a:lnTo>
                  <a:cubicBezTo>
                    <a:pt x="10765" y="3596"/>
                    <a:pt x="10860" y="3549"/>
                    <a:pt x="10932" y="3453"/>
                  </a:cubicBezTo>
                  <a:lnTo>
                    <a:pt x="11837" y="2239"/>
                  </a:lnTo>
                  <a:cubicBezTo>
                    <a:pt x="11908" y="2120"/>
                    <a:pt x="11908" y="1929"/>
                    <a:pt x="11837" y="1810"/>
                  </a:cubicBezTo>
                  <a:lnTo>
                    <a:pt x="10932" y="619"/>
                  </a:lnTo>
                  <a:cubicBezTo>
                    <a:pt x="10884" y="548"/>
                    <a:pt x="10765" y="477"/>
                    <a:pt x="10646" y="477"/>
                  </a:cubicBezTo>
                  <a:lnTo>
                    <a:pt x="3192" y="477"/>
                  </a:lnTo>
                  <a:lnTo>
                    <a:pt x="3192" y="357"/>
                  </a:lnTo>
                  <a:cubicBezTo>
                    <a:pt x="3192" y="143"/>
                    <a:pt x="3049" y="0"/>
                    <a:pt x="2835"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grpSp>
        <p:nvGrpSpPr>
          <p:cNvPr id="14219" name="Google Shape;14219;p27"/>
          <p:cNvGrpSpPr/>
          <p:nvPr/>
        </p:nvGrpSpPr>
        <p:grpSpPr>
          <a:xfrm>
            <a:off x="8364503" y="5318974"/>
            <a:ext cx="486093" cy="474333"/>
            <a:chOff x="5676088" y="3788808"/>
            <a:chExt cx="304850" cy="297475"/>
          </a:xfrm>
        </p:grpSpPr>
        <p:sp>
          <p:nvSpPr>
            <p:cNvPr id="14220" name="Google Shape;14220;p27"/>
            <p:cNvSpPr/>
            <p:nvPr/>
          </p:nvSpPr>
          <p:spPr>
            <a:xfrm>
              <a:off x="5676088" y="3788808"/>
              <a:ext cx="304850" cy="297475"/>
            </a:xfrm>
            <a:custGeom>
              <a:avLst/>
              <a:gdLst/>
              <a:ahLst/>
              <a:cxnLst/>
              <a:rect l="l" t="t" r="r" b="b"/>
              <a:pathLst>
                <a:path w="12194" h="11899" extrusionOk="0">
                  <a:moveTo>
                    <a:pt x="5970" y="1982"/>
                  </a:moveTo>
                  <a:cubicBezTo>
                    <a:pt x="8165" y="1982"/>
                    <a:pt x="9931" y="3767"/>
                    <a:pt x="9931" y="5954"/>
                  </a:cubicBezTo>
                  <a:cubicBezTo>
                    <a:pt x="9931" y="7740"/>
                    <a:pt x="8717" y="9312"/>
                    <a:pt x="6978" y="9788"/>
                  </a:cubicBezTo>
                  <a:cubicBezTo>
                    <a:pt x="6907" y="9812"/>
                    <a:pt x="6835" y="9907"/>
                    <a:pt x="6859" y="10002"/>
                  </a:cubicBezTo>
                  <a:cubicBezTo>
                    <a:pt x="6901" y="10064"/>
                    <a:pt x="6960" y="10126"/>
                    <a:pt x="7037" y="10126"/>
                  </a:cubicBezTo>
                  <a:cubicBezTo>
                    <a:pt x="7049" y="10126"/>
                    <a:pt x="7061" y="10125"/>
                    <a:pt x="7074" y="10122"/>
                  </a:cubicBezTo>
                  <a:cubicBezTo>
                    <a:pt x="8931" y="9645"/>
                    <a:pt x="10193" y="8002"/>
                    <a:pt x="10289" y="6121"/>
                  </a:cubicBezTo>
                  <a:lnTo>
                    <a:pt x="11575" y="6121"/>
                  </a:lnTo>
                  <a:cubicBezTo>
                    <a:pt x="11503" y="7550"/>
                    <a:pt x="10955" y="8907"/>
                    <a:pt x="9931" y="9907"/>
                  </a:cubicBezTo>
                  <a:cubicBezTo>
                    <a:pt x="8884" y="10955"/>
                    <a:pt x="7455" y="11550"/>
                    <a:pt x="5978" y="11550"/>
                  </a:cubicBezTo>
                  <a:cubicBezTo>
                    <a:pt x="4478" y="11550"/>
                    <a:pt x="3097" y="10955"/>
                    <a:pt x="2025" y="9907"/>
                  </a:cubicBezTo>
                  <a:cubicBezTo>
                    <a:pt x="1001" y="8907"/>
                    <a:pt x="429" y="7550"/>
                    <a:pt x="382" y="6121"/>
                  </a:cubicBezTo>
                  <a:lnTo>
                    <a:pt x="1668" y="6121"/>
                  </a:lnTo>
                  <a:cubicBezTo>
                    <a:pt x="1739" y="8431"/>
                    <a:pt x="3644" y="10264"/>
                    <a:pt x="5978" y="10264"/>
                  </a:cubicBezTo>
                  <a:lnTo>
                    <a:pt x="6240" y="10264"/>
                  </a:lnTo>
                  <a:cubicBezTo>
                    <a:pt x="6335" y="10264"/>
                    <a:pt x="6431" y="10169"/>
                    <a:pt x="6431" y="10098"/>
                  </a:cubicBezTo>
                  <a:cubicBezTo>
                    <a:pt x="6431" y="9979"/>
                    <a:pt x="6335" y="9907"/>
                    <a:pt x="6240" y="9907"/>
                  </a:cubicBezTo>
                  <a:lnTo>
                    <a:pt x="5978" y="9907"/>
                  </a:lnTo>
                  <a:cubicBezTo>
                    <a:pt x="3478" y="9907"/>
                    <a:pt x="1477" y="7550"/>
                    <a:pt x="2144" y="4954"/>
                  </a:cubicBezTo>
                  <a:cubicBezTo>
                    <a:pt x="2430" y="3715"/>
                    <a:pt x="3740" y="2406"/>
                    <a:pt x="5002" y="2096"/>
                  </a:cubicBezTo>
                  <a:cubicBezTo>
                    <a:pt x="5331" y="2018"/>
                    <a:pt x="5655" y="1982"/>
                    <a:pt x="5970" y="1982"/>
                  </a:cubicBezTo>
                  <a:close/>
                  <a:moveTo>
                    <a:pt x="5931" y="0"/>
                  </a:moveTo>
                  <a:cubicBezTo>
                    <a:pt x="5026" y="0"/>
                    <a:pt x="4121" y="215"/>
                    <a:pt x="3335" y="620"/>
                  </a:cubicBezTo>
                  <a:cubicBezTo>
                    <a:pt x="3239" y="643"/>
                    <a:pt x="3216" y="763"/>
                    <a:pt x="3239" y="858"/>
                  </a:cubicBezTo>
                  <a:cubicBezTo>
                    <a:pt x="3258" y="931"/>
                    <a:pt x="3331" y="962"/>
                    <a:pt x="3408" y="962"/>
                  </a:cubicBezTo>
                  <a:cubicBezTo>
                    <a:pt x="3431" y="962"/>
                    <a:pt x="3455" y="959"/>
                    <a:pt x="3478" y="953"/>
                  </a:cubicBezTo>
                  <a:cubicBezTo>
                    <a:pt x="4240" y="572"/>
                    <a:pt x="5073" y="381"/>
                    <a:pt x="5931" y="381"/>
                  </a:cubicBezTo>
                  <a:cubicBezTo>
                    <a:pt x="7431" y="381"/>
                    <a:pt x="8836" y="977"/>
                    <a:pt x="9908" y="2025"/>
                  </a:cubicBezTo>
                  <a:cubicBezTo>
                    <a:pt x="10908" y="3025"/>
                    <a:pt x="11479" y="4382"/>
                    <a:pt x="11527" y="5811"/>
                  </a:cubicBezTo>
                  <a:lnTo>
                    <a:pt x="10265" y="5811"/>
                  </a:lnTo>
                  <a:cubicBezTo>
                    <a:pt x="10170" y="3501"/>
                    <a:pt x="8264" y="1667"/>
                    <a:pt x="5931" y="1667"/>
                  </a:cubicBezTo>
                  <a:cubicBezTo>
                    <a:pt x="3621" y="1667"/>
                    <a:pt x="1715" y="3501"/>
                    <a:pt x="1620" y="5811"/>
                  </a:cubicBezTo>
                  <a:lnTo>
                    <a:pt x="358" y="5811"/>
                  </a:lnTo>
                  <a:cubicBezTo>
                    <a:pt x="406" y="4025"/>
                    <a:pt x="1311" y="2382"/>
                    <a:pt x="2763" y="1358"/>
                  </a:cubicBezTo>
                  <a:lnTo>
                    <a:pt x="2787" y="1334"/>
                  </a:lnTo>
                  <a:cubicBezTo>
                    <a:pt x="2858" y="1286"/>
                    <a:pt x="2882" y="1191"/>
                    <a:pt x="2858" y="1096"/>
                  </a:cubicBezTo>
                  <a:cubicBezTo>
                    <a:pt x="2815" y="1038"/>
                    <a:pt x="2754" y="1007"/>
                    <a:pt x="2692" y="1007"/>
                  </a:cubicBezTo>
                  <a:cubicBezTo>
                    <a:pt x="2652" y="1007"/>
                    <a:pt x="2610" y="1020"/>
                    <a:pt x="2573" y="1048"/>
                  </a:cubicBezTo>
                  <a:lnTo>
                    <a:pt x="2549" y="1072"/>
                  </a:lnTo>
                  <a:cubicBezTo>
                    <a:pt x="953" y="2168"/>
                    <a:pt x="1" y="4025"/>
                    <a:pt x="1" y="5954"/>
                  </a:cubicBezTo>
                  <a:cubicBezTo>
                    <a:pt x="1" y="7954"/>
                    <a:pt x="953" y="9764"/>
                    <a:pt x="2668" y="10931"/>
                  </a:cubicBezTo>
                  <a:cubicBezTo>
                    <a:pt x="3287" y="11336"/>
                    <a:pt x="4002" y="11646"/>
                    <a:pt x="4764" y="11789"/>
                  </a:cubicBezTo>
                  <a:cubicBezTo>
                    <a:pt x="5157" y="11863"/>
                    <a:pt x="5548" y="11899"/>
                    <a:pt x="5933" y="11899"/>
                  </a:cubicBezTo>
                  <a:cubicBezTo>
                    <a:pt x="7527" y="11899"/>
                    <a:pt x="9014" y="11277"/>
                    <a:pt x="10146" y="10145"/>
                  </a:cubicBezTo>
                  <a:cubicBezTo>
                    <a:pt x="11575" y="8740"/>
                    <a:pt x="12194" y="6788"/>
                    <a:pt x="11789" y="4763"/>
                  </a:cubicBezTo>
                  <a:cubicBezTo>
                    <a:pt x="11622" y="4025"/>
                    <a:pt x="11336" y="3311"/>
                    <a:pt x="10908" y="2668"/>
                  </a:cubicBezTo>
                  <a:cubicBezTo>
                    <a:pt x="9765" y="977"/>
                    <a:pt x="7931" y="0"/>
                    <a:pt x="5931"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221" name="Google Shape;14221;p27"/>
            <p:cNvSpPr/>
            <p:nvPr/>
          </p:nvSpPr>
          <p:spPr>
            <a:xfrm>
              <a:off x="5861263" y="3905883"/>
              <a:ext cx="30975" cy="62750"/>
            </a:xfrm>
            <a:custGeom>
              <a:avLst/>
              <a:gdLst/>
              <a:ahLst/>
              <a:cxnLst/>
              <a:rect l="l" t="t" r="r" b="b"/>
              <a:pathLst>
                <a:path w="1239" h="2510" extrusionOk="0">
                  <a:moveTo>
                    <a:pt x="1065" y="0"/>
                  </a:moveTo>
                  <a:cubicBezTo>
                    <a:pt x="1004" y="0"/>
                    <a:pt x="936" y="31"/>
                    <a:pt x="881" y="104"/>
                  </a:cubicBezTo>
                  <a:lnTo>
                    <a:pt x="0" y="2247"/>
                  </a:lnTo>
                  <a:cubicBezTo>
                    <a:pt x="0" y="2366"/>
                    <a:pt x="24" y="2486"/>
                    <a:pt x="119" y="2509"/>
                  </a:cubicBezTo>
                  <a:lnTo>
                    <a:pt x="167" y="2509"/>
                  </a:lnTo>
                  <a:cubicBezTo>
                    <a:pt x="238" y="2509"/>
                    <a:pt x="286" y="2486"/>
                    <a:pt x="333" y="2390"/>
                  </a:cubicBezTo>
                  <a:lnTo>
                    <a:pt x="1215" y="247"/>
                  </a:lnTo>
                  <a:cubicBezTo>
                    <a:pt x="1238" y="176"/>
                    <a:pt x="1215" y="80"/>
                    <a:pt x="1119" y="9"/>
                  </a:cubicBezTo>
                  <a:cubicBezTo>
                    <a:pt x="1102" y="3"/>
                    <a:pt x="1084" y="0"/>
                    <a:pt x="1065"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222" name="Google Shape;14222;p27"/>
            <p:cNvSpPr/>
            <p:nvPr/>
          </p:nvSpPr>
          <p:spPr>
            <a:xfrm>
              <a:off x="5747538" y="3906083"/>
              <a:ext cx="42300" cy="66725"/>
            </a:xfrm>
            <a:custGeom>
              <a:avLst/>
              <a:gdLst/>
              <a:ahLst/>
              <a:cxnLst/>
              <a:rect l="l" t="t" r="r" b="b"/>
              <a:pathLst>
                <a:path w="1692" h="2669" extrusionOk="0">
                  <a:moveTo>
                    <a:pt x="596" y="1"/>
                  </a:moveTo>
                  <a:cubicBezTo>
                    <a:pt x="501" y="1"/>
                    <a:pt x="429" y="72"/>
                    <a:pt x="405" y="168"/>
                  </a:cubicBezTo>
                  <a:lnTo>
                    <a:pt x="215" y="1168"/>
                  </a:lnTo>
                  <a:cubicBezTo>
                    <a:pt x="215" y="1239"/>
                    <a:pt x="262" y="1287"/>
                    <a:pt x="286" y="1358"/>
                  </a:cubicBezTo>
                  <a:cubicBezTo>
                    <a:pt x="322" y="1370"/>
                    <a:pt x="352" y="1376"/>
                    <a:pt x="381" y="1376"/>
                  </a:cubicBezTo>
                  <a:cubicBezTo>
                    <a:pt x="411" y="1376"/>
                    <a:pt x="441" y="1370"/>
                    <a:pt x="477" y="1358"/>
                  </a:cubicBezTo>
                  <a:lnTo>
                    <a:pt x="501" y="1358"/>
                  </a:lnTo>
                  <a:cubicBezTo>
                    <a:pt x="596" y="1311"/>
                    <a:pt x="667" y="1287"/>
                    <a:pt x="858" y="1287"/>
                  </a:cubicBezTo>
                  <a:cubicBezTo>
                    <a:pt x="1001" y="1287"/>
                    <a:pt x="1120" y="1358"/>
                    <a:pt x="1215" y="1430"/>
                  </a:cubicBezTo>
                  <a:cubicBezTo>
                    <a:pt x="1310" y="1525"/>
                    <a:pt x="1358" y="1668"/>
                    <a:pt x="1358" y="1835"/>
                  </a:cubicBezTo>
                  <a:cubicBezTo>
                    <a:pt x="1358" y="2097"/>
                    <a:pt x="1120" y="2311"/>
                    <a:pt x="858" y="2311"/>
                  </a:cubicBezTo>
                  <a:cubicBezTo>
                    <a:pt x="596" y="2311"/>
                    <a:pt x="381" y="2120"/>
                    <a:pt x="358" y="1858"/>
                  </a:cubicBezTo>
                  <a:lnTo>
                    <a:pt x="358" y="1787"/>
                  </a:lnTo>
                  <a:cubicBezTo>
                    <a:pt x="358" y="1716"/>
                    <a:pt x="286" y="1644"/>
                    <a:pt x="191" y="1620"/>
                  </a:cubicBezTo>
                  <a:cubicBezTo>
                    <a:pt x="176" y="1617"/>
                    <a:pt x="161" y="1616"/>
                    <a:pt x="147" y="1616"/>
                  </a:cubicBezTo>
                  <a:cubicBezTo>
                    <a:pt x="55" y="1616"/>
                    <a:pt x="0" y="1683"/>
                    <a:pt x="0" y="1787"/>
                  </a:cubicBezTo>
                  <a:lnTo>
                    <a:pt x="0" y="1906"/>
                  </a:lnTo>
                  <a:cubicBezTo>
                    <a:pt x="48" y="2335"/>
                    <a:pt x="405" y="2668"/>
                    <a:pt x="810" y="2668"/>
                  </a:cubicBezTo>
                  <a:lnTo>
                    <a:pt x="858" y="2668"/>
                  </a:lnTo>
                  <a:cubicBezTo>
                    <a:pt x="1286" y="2668"/>
                    <a:pt x="1667" y="2311"/>
                    <a:pt x="1691" y="1858"/>
                  </a:cubicBezTo>
                  <a:cubicBezTo>
                    <a:pt x="1691" y="1620"/>
                    <a:pt x="1620" y="1382"/>
                    <a:pt x="1453" y="1239"/>
                  </a:cubicBezTo>
                  <a:cubicBezTo>
                    <a:pt x="1334" y="1001"/>
                    <a:pt x="1096" y="906"/>
                    <a:pt x="882" y="906"/>
                  </a:cubicBezTo>
                  <a:cubicBezTo>
                    <a:pt x="786" y="906"/>
                    <a:pt x="691" y="906"/>
                    <a:pt x="643" y="930"/>
                  </a:cubicBezTo>
                  <a:lnTo>
                    <a:pt x="739" y="358"/>
                  </a:lnTo>
                  <a:lnTo>
                    <a:pt x="1406" y="358"/>
                  </a:lnTo>
                  <a:cubicBezTo>
                    <a:pt x="1501" y="358"/>
                    <a:pt x="1596" y="310"/>
                    <a:pt x="1596" y="215"/>
                  </a:cubicBezTo>
                  <a:cubicBezTo>
                    <a:pt x="1596" y="96"/>
                    <a:pt x="1525" y="1"/>
                    <a:pt x="1406"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223" name="Google Shape;14223;p27"/>
            <p:cNvSpPr/>
            <p:nvPr/>
          </p:nvSpPr>
          <p:spPr>
            <a:xfrm>
              <a:off x="5798738" y="3904308"/>
              <a:ext cx="41100" cy="67075"/>
            </a:xfrm>
            <a:custGeom>
              <a:avLst/>
              <a:gdLst/>
              <a:ahLst/>
              <a:cxnLst/>
              <a:rect l="l" t="t" r="r" b="b"/>
              <a:pathLst>
                <a:path w="1644" h="2683" extrusionOk="0">
                  <a:moveTo>
                    <a:pt x="803" y="297"/>
                  </a:moveTo>
                  <a:cubicBezTo>
                    <a:pt x="1066" y="297"/>
                    <a:pt x="1286" y="511"/>
                    <a:pt x="1286" y="762"/>
                  </a:cubicBezTo>
                  <a:lnTo>
                    <a:pt x="1286" y="1858"/>
                  </a:lnTo>
                  <a:cubicBezTo>
                    <a:pt x="1286" y="2121"/>
                    <a:pt x="1064" y="2332"/>
                    <a:pt x="822" y="2332"/>
                  </a:cubicBezTo>
                  <a:cubicBezTo>
                    <a:pt x="779" y="2332"/>
                    <a:pt x="735" y="2325"/>
                    <a:pt x="691" y="2310"/>
                  </a:cubicBezTo>
                  <a:cubicBezTo>
                    <a:pt x="477" y="2263"/>
                    <a:pt x="334" y="2072"/>
                    <a:pt x="334" y="1834"/>
                  </a:cubicBezTo>
                  <a:lnTo>
                    <a:pt x="334" y="786"/>
                  </a:lnTo>
                  <a:cubicBezTo>
                    <a:pt x="334" y="596"/>
                    <a:pt x="477" y="381"/>
                    <a:pt x="691" y="310"/>
                  </a:cubicBezTo>
                  <a:cubicBezTo>
                    <a:pt x="729" y="301"/>
                    <a:pt x="766" y="297"/>
                    <a:pt x="803" y="297"/>
                  </a:cubicBezTo>
                  <a:close/>
                  <a:moveTo>
                    <a:pt x="834" y="0"/>
                  </a:moveTo>
                  <a:cubicBezTo>
                    <a:pt x="382" y="0"/>
                    <a:pt x="1" y="358"/>
                    <a:pt x="1" y="834"/>
                  </a:cubicBezTo>
                  <a:lnTo>
                    <a:pt x="1" y="1858"/>
                  </a:lnTo>
                  <a:cubicBezTo>
                    <a:pt x="1" y="2263"/>
                    <a:pt x="262" y="2620"/>
                    <a:pt x="643" y="2668"/>
                  </a:cubicBezTo>
                  <a:cubicBezTo>
                    <a:pt x="700" y="2678"/>
                    <a:pt x="756" y="2682"/>
                    <a:pt x="811" y="2682"/>
                  </a:cubicBezTo>
                  <a:cubicBezTo>
                    <a:pt x="1280" y="2682"/>
                    <a:pt x="1644" y="2328"/>
                    <a:pt x="1644" y="1858"/>
                  </a:cubicBezTo>
                  <a:lnTo>
                    <a:pt x="1644" y="834"/>
                  </a:lnTo>
                  <a:cubicBezTo>
                    <a:pt x="1620" y="381"/>
                    <a:pt x="1286" y="0"/>
                    <a:pt x="834"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224" name="Google Shape;14224;p27"/>
            <p:cNvSpPr/>
            <p:nvPr/>
          </p:nvSpPr>
          <p:spPr>
            <a:xfrm>
              <a:off x="5851713" y="3909058"/>
              <a:ext cx="14925" cy="14925"/>
            </a:xfrm>
            <a:custGeom>
              <a:avLst/>
              <a:gdLst/>
              <a:ahLst/>
              <a:cxnLst/>
              <a:rect l="l" t="t" r="r" b="b"/>
              <a:pathLst>
                <a:path w="597" h="597" extrusionOk="0">
                  <a:moveTo>
                    <a:pt x="287" y="1"/>
                  </a:moveTo>
                  <a:cubicBezTo>
                    <a:pt x="120" y="1"/>
                    <a:pt x="1" y="144"/>
                    <a:pt x="1" y="311"/>
                  </a:cubicBezTo>
                  <a:cubicBezTo>
                    <a:pt x="1" y="477"/>
                    <a:pt x="120" y="596"/>
                    <a:pt x="287" y="596"/>
                  </a:cubicBezTo>
                  <a:cubicBezTo>
                    <a:pt x="453" y="596"/>
                    <a:pt x="596" y="477"/>
                    <a:pt x="596" y="311"/>
                  </a:cubicBezTo>
                  <a:cubicBezTo>
                    <a:pt x="596" y="144"/>
                    <a:pt x="453" y="1"/>
                    <a:pt x="287"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225" name="Google Shape;14225;p27"/>
            <p:cNvSpPr/>
            <p:nvPr/>
          </p:nvSpPr>
          <p:spPr>
            <a:xfrm>
              <a:off x="5888038" y="3951933"/>
              <a:ext cx="14925" cy="14900"/>
            </a:xfrm>
            <a:custGeom>
              <a:avLst/>
              <a:gdLst/>
              <a:ahLst/>
              <a:cxnLst/>
              <a:rect l="l" t="t" r="r" b="b"/>
              <a:pathLst>
                <a:path w="597" h="596" extrusionOk="0">
                  <a:moveTo>
                    <a:pt x="286" y="1"/>
                  </a:moveTo>
                  <a:cubicBezTo>
                    <a:pt x="120" y="1"/>
                    <a:pt x="1" y="120"/>
                    <a:pt x="1" y="286"/>
                  </a:cubicBezTo>
                  <a:cubicBezTo>
                    <a:pt x="1" y="429"/>
                    <a:pt x="120" y="596"/>
                    <a:pt x="286" y="596"/>
                  </a:cubicBezTo>
                  <a:cubicBezTo>
                    <a:pt x="477" y="596"/>
                    <a:pt x="596" y="477"/>
                    <a:pt x="596" y="286"/>
                  </a:cubicBezTo>
                  <a:cubicBezTo>
                    <a:pt x="596" y="120"/>
                    <a:pt x="477" y="1"/>
                    <a:pt x="286"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grpSp>
        <p:nvGrpSpPr>
          <p:cNvPr id="14226" name="Google Shape;14226;p27"/>
          <p:cNvGrpSpPr/>
          <p:nvPr/>
        </p:nvGrpSpPr>
        <p:grpSpPr>
          <a:xfrm>
            <a:off x="9330010" y="5319932"/>
            <a:ext cx="474692" cy="475649"/>
            <a:chOff x="6154163" y="3789408"/>
            <a:chExt cx="297700" cy="298300"/>
          </a:xfrm>
        </p:grpSpPr>
        <p:sp>
          <p:nvSpPr>
            <p:cNvPr id="14227" name="Google Shape;14227;p27"/>
            <p:cNvSpPr/>
            <p:nvPr/>
          </p:nvSpPr>
          <p:spPr>
            <a:xfrm>
              <a:off x="6283363" y="3813208"/>
              <a:ext cx="15500" cy="8975"/>
            </a:xfrm>
            <a:custGeom>
              <a:avLst/>
              <a:gdLst/>
              <a:ahLst/>
              <a:cxnLst/>
              <a:rect l="l" t="t" r="r" b="b"/>
              <a:pathLst>
                <a:path w="620" h="359" extrusionOk="0">
                  <a:moveTo>
                    <a:pt x="191" y="1"/>
                  </a:moveTo>
                  <a:cubicBezTo>
                    <a:pt x="120" y="1"/>
                    <a:pt x="24" y="72"/>
                    <a:pt x="24" y="144"/>
                  </a:cubicBezTo>
                  <a:cubicBezTo>
                    <a:pt x="0" y="263"/>
                    <a:pt x="72" y="358"/>
                    <a:pt x="191" y="358"/>
                  </a:cubicBezTo>
                  <a:lnTo>
                    <a:pt x="429" y="358"/>
                  </a:lnTo>
                  <a:cubicBezTo>
                    <a:pt x="524" y="358"/>
                    <a:pt x="620" y="310"/>
                    <a:pt x="620" y="215"/>
                  </a:cubicBezTo>
                  <a:cubicBezTo>
                    <a:pt x="620" y="96"/>
                    <a:pt x="548" y="1"/>
                    <a:pt x="429"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228" name="Google Shape;14228;p27"/>
            <p:cNvSpPr/>
            <p:nvPr/>
          </p:nvSpPr>
          <p:spPr>
            <a:xfrm>
              <a:off x="6260138" y="3813208"/>
              <a:ext cx="14925" cy="8975"/>
            </a:xfrm>
            <a:custGeom>
              <a:avLst/>
              <a:gdLst/>
              <a:ahLst/>
              <a:cxnLst/>
              <a:rect l="l" t="t" r="r" b="b"/>
              <a:pathLst>
                <a:path w="597" h="359" extrusionOk="0">
                  <a:moveTo>
                    <a:pt x="215" y="1"/>
                  </a:moveTo>
                  <a:cubicBezTo>
                    <a:pt x="120" y="1"/>
                    <a:pt x="25" y="72"/>
                    <a:pt x="25" y="144"/>
                  </a:cubicBezTo>
                  <a:cubicBezTo>
                    <a:pt x="1" y="263"/>
                    <a:pt x="96" y="358"/>
                    <a:pt x="167" y="358"/>
                  </a:cubicBezTo>
                  <a:lnTo>
                    <a:pt x="406" y="358"/>
                  </a:lnTo>
                  <a:cubicBezTo>
                    <a:pt x="501" y="358"/>
                    <a:pt x="596" y="310"/>
                    <a:pt x="596" y="215"/>
                  </a:cubicBezTo>
                  <a:cubicBezTo>
                    <a:pt x="596" y="96"/>
                    <a:pt x="525" y="1"/>
                    <a:pt x="406"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229" name="Google Shape;14229;p27"/>
            <p:cNvSpPr/>
            <p:nvPr/>
          </p:nvSpPr>
          <p:spPr>
            <a:xfrm>
              <a:off x="6376238" y="3813208"/>
              <a:ext cx="14900" cy="8975"/>
            </a:xfrm>
            <a:custGeom>
              <a:avLst/>
              <a:gdLst/>
              <a:ahLst/>
              <a:cxnLst/>
              <a:rect l="l" t="t" r="r" b="b"/>
              <a:pathLst>
                <a:path w="596" h="359" extrusionOk="0">
                  <a:moveTo>
                    <a:pt x="167" y="1"/>
                  </a:moveTo>
                  <a:cubicBezTo>
                    <a:pt x="96" y="1"/>
                    <a:pt x="1" y="72"/>
                    <a:pt x="1" y="144"/>
                  </a:cubicBezTo>
                  <a:cubicBezTo>
                    <a:pt x="1" y="263"/>
                    <a:pt x="96" y="358"/>
                    <a:pt x="167" y="358"/>
                  </a:cubicBezTo>
                  <a:lnTo>
                    <a:pt x="405" y="358"/>
                  </a:lnTo>
                  <a:cubicBezTo>
                    <a:pt x="501" y="358"/>
                    <a:pt x="596" y="310"/>
                    <a:pt x="596" y="215"/>
                  </a:cubicBezTo>
                  <a:cubicBezTo>
                    <a:pt x="596" y="96"/>
                    <a:pt x="524" y="1"/>
                    <a:pt x="405"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230" name="Google Shape;14230;p27"/>
            <p:cNvSpPr/>
            <p:nvPr/>
          </p:nvSpPr>
          <p:spPr>
            <a:xfrm>
              <a:off x="6329813" y="3813208"/>
              <a:ext cx="14900" cy="8975"/>
            </a:xfrm>
            <a:custGeom>
              <a:avLst/>
              <a:gdLst/>
              <a:ahLst/>
              <a:cxnLst/>
              <a:rect l="l" t="t" r="r" b="b"/>
              <a:pathLst>
                <a:path w="596" h="359" extrusionOk="0">
                  <a:moveTo>
                    <a:pt x="191" y="1"/>
                  </a:moveTo>
                  <a:cubicBezTo>
                    <a:pt x="95" y="1"/>
                    <a:pt x="0" y="72"/>
                    <a:pt x="0" y="144"/>
                  </a:cubicBezTo>
                  <a:cubicBezTo>
                    <a:pt x="0" y="263"/>
                    <a:pt x="71" y="358"/>
                    <a:pt x="191" y="358"/>
                  </a:cubicBezTo>
                  <a:lnTo>
                    <a:pt x="429" y="358"/>
                  </a:lnTo>
                  <a:cubicBezTo>
                    <a:pt x="500" y="358"/>
                    <a:pt x="595" y="310"/>
                    <a:pt x="595" y="215"/>
                  </a:cubicBezTo>
                  <a:cubicBezTo>
                    <a:pt x="595" y="96"/>
                    <a:pt x="548" y="1"/>
                    <a:pt x="429"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231" name="Google Shape;14231;p27"/>
            <p:cNvSpPr/>
            <p:nvPr/>
          </p:nvSpPr>
          <p:spPr>
            <a:xfrm>
              <a:off x="6353013" y="3813208"/>
              <a:ext cx="14925" cy="8975"/>
            </a:xfrm>
            <a:custGeom>
              <a:avLst/>
              <a:gdLst/>
              <a:ahLst/>
              <a:cxnLst/>
              <a:rect l="l" t="t" r="r" b="b"/>
              <a:pathLst>
                <a:path w="597" h="359" extrusionOk="0">
                  <a:moveTo>
                    <a:pt x="191" y="1"/>
                  </a:moveTo>
                  <a:cubicBezTo>
                    <a:pt x="96" y="1"/>
                    <a:pt x="1" y="72"/>
                    <a:pt x="1" y="144"/>
                  </a:cubicBezTo>
                  <a:cubicBezTo>
                    <a:pt x="1" y="263"/>
                    <a:pt x="96" y="358"/>
                    <a:pt x="191" y="358"/>
                  </a:cubicBezTo>
                  <a:lnTo>
                    <a:pt x="429" y="358"/>
                  </a:lnTo>
                  <a:cubicBezTo>
                    <a:pt x="501" y="358"/>
                    <a:pt x="596" y="310"/>
                    <a:pt x="596" y="215"/>
                  </a:cubicBezTo>
                  <a:cubicBezTo>
                    <a:pt x="596" y="96"/>
                    <a:pt x="525" y="1"/>
                    <a:pt x="429"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232" name="Google Shape;14232;p27"/>
            <p:cNvSpPr/>
            <p:nvPr/>
          </p:nvSpPr>
          <p:spPr>
            <a:xfrm>
              <a:off x="6305988" y="3813208"/>
              <a:ext cx="16100" cy="8975"/>
            </a:xfrm>
            <a:custGeom>
              <a:avLst/>
              <a:gdLst/>
              <a:ahLst/>
              <a:cxnLst/>
              <a:rect l="l" t="t" r="r" b="b"/>
              <a:pathLst>
                <a:path w="644" h="359" extrusionOk="0">
                  <a:moveTo>
                    <a:pt x="215" y="1"/>
                  </a:moveTo>
                  <a:cubicBezTo>
                    <a:pt x="120" y="1"/>
                    <a:pt x="48" y="72"/>
                    <a:pt x="48" y="144"/>
                  </a:cubicBezTo>
                  <a:cubicBezTo>
                    <a:pt x="0" y="263"/>
                    <a:pt x="96" y="358"/>
                    <a:pt x="215" y="358"/>
                  </a:cubicBezTo>
                  <a:lnTo>
                    <a:pt x="453" y="358"/>
                  </a:lnTo>
                  <a:cubicBezTo>
                    <a:pt x="548" y="358"/>
                    <a:pt x="643" y="310"/>
                    <a:pt x="643" y="215"/>
                  </a:cubicBezTo>
                  <a:cubicBezTo>
                    <a:pt x="643" y="96"/>
                    <a:pt x="572" y="1"/>
                    <a:pt x="453"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233" name="Google Shape;14233;p27"/>
            <p:cNvSpPr/>
            <p:nvPr/>
          </p:nvSpPr>
          <p:spPr>
            <a:xfrm>
              <a:off x="6191088" y="3813208"/>
              <a:ext cx="14900" cy="8975"/>
            </a:xfrm>
            <a:custGeom>
              <a:avLst/>
              <a:gdLst/>
              <a:ahLst/>
              <a:cxnLst/>
              <a:rect l="l" t="t" r="r" b="b"/>
              <a:pathLst>
                <a:path w="596" h="359" extrusionOk="0">
                  <a:moveTo>
                    <a:pt x="191" y="1"/>
                  </a:moveTo>
                  <a:cubicBezTo>
                    <a:pt x="119" y="1"/>
                    <a:pt x="24" y="72"/>
                    <a:pt x="24" y="144"/>
                  </a:cubicBezTo>
                  <a:cubicBezTo>
                    <a:pt x="0" y="263"/>
                    <a:pt x="72" y="358"/>
                    <a:pt x="191" y="358"/>
                  </a:cubicBezTo>
                  <a:lnTo>
                    <a:pt x="405" y="358"/>
                  </a:lnTo>
                  <a:cubicBezTo>
                    <a:pt x="500" y="358"/>
                    <a:pt x="596" y="310"/>
                    <a:pt x="596" y="215"/>
                  </a:cubicBezTo>
                  <a:cubicBezTo>
                    <a:pt x="596" y="96"/>
                    <a:pt x="524" y="1"/>
                    <a:pt x="405"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234" name="Google Shape;14234;p27"/>
            <p:cNvSpPr/>
            <p:nvPr/>
          </p:nvSpPr>
          <p:spPr>
            <a:xfrm>
              <a:off x="6213713" y="3813208"/>
              <a:ext cx="14900" cy="8975"/>
            </a:xfrm>
            <a:custGeom>
              <a:avLst/>
              <a:gdLst/>
              <a:ahLst/>
              <a:cxnLst/>
              <a:rect l="l" t="t" r="r" b="b"/>
              <a:pathLst>
                <a:path w="596" h="359" extrusionOk="0">
                  <a:moveTo>
                    <a:pt x="191" y="1"/>
                  </a:moveTo>
                  <a:cubicBezTo>
                    <a:pt x="95" y="1"/>
                    <a:pt x="0" y="72"/>
                    <a:pt x="0" y="144"/>
                  </a:cubicBezTo>
                  <a:cubicBezTo>
                    <a:pt x="0" y="263"/>
                    <a:pt x="95" y="358"/>
                    <a:pt x="191" y="358"/>
                  </a:cubicBezTo>
                  <a:lnTo>
                    <a:pt x="429" y="358"/>
                  </a:lnTo>
                  <a:cubicBezTo>
                    <a:pt x="524" y="358"/>
                    <a:pt x="596" y="310"/>
                    <a:pt x="596" y="215"/>
                  </a:cubicBezTo>
                  <a:cubicBezTo>
                    <a:pt x="596" y="96"/>
                    <a:pt x="548" y="1"/>
                    <a:pt x="429"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235" name="Google Shape;14235;p27"/>
            <p:cNvSpPr/>
            <p:nvPr/>
          </p:nvSpPr>
          <p:spPr>
            <a:xfrm>
              <a:off x="6236913" y="3813208"/>
              <a:ext cx="14925" cy="8975"/>
            </a:xfrm>
            <a:custGeom>
              <a:avLst/>
              <a:gdLst/>
              <a:ahLst/>
              <a:cxnLst/>
              <a:rect l="l" t="t" r="r" b="b"/>
              <a:pathLst>
                <a:path w="597" h="359" extrusionOk="0">
                  <a:moveTo>
                    <a:pt x="191" y="1"/>
                  </a:moveTo>
                  <a:cubicBezTo>
                    <a:pt x="96" y="1"/>
                    <a:pt x="1" y="72"/>
                    <a:pt x="1" y="144"/>
                  </a:cubicBezTo>
                  <a:cubicBezTo>
                    <a:pt x="1" y="263"/>
                    <a:pt x="96" y="358"/>
                    <a:pt x="191" y="358"/>
                  </a:cubicBezTo>
                  <a:lnTo>
                    <a:pt x="406" y="358"/>
                  </a:lnTo>
                  <a:cubicBezTo>
                    <a:pt x="501" y="358"/>
                    <a:pt x="596" y="310"/>
                    <a:pt x="596" y="215"/>
                  </a:cubicBezTo>
                  <a:cubicBezTo>
                    <a:pt x="596" y="96"/>
                    <a:pt x="525" y="1"/>
                    <a:pt x="406"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236" name="Google Shape;14236;p27"/>
            <p:cNvSpPr/>
            <p:nvPr/>
          </p:nvSpPr>
          <p:spPr>
            <a:xfrm>
              <a:off x="6307188" y="3873358"/>
              <a:ext cx="14900" cy="8950"/>
            </a:xfrm>
            <a:custGeom>
              <a:avLst/>
              <a:gdLst/>
              <a:ahLst/>
              <a:cxnLst/>
              <a:rect l="l" t="t" r="r" b="b"/>
              <a:pathLst>
                <a:path w="596" h="358" extrusionOk="0">
                  <a:moveTo>
                    <a:pt x="167" y="0"/>
                  </a:moveTo>
                  <a:cubicBezTo>
                    <a:pt x="72" y="0"/>
                    <a:pt x="0" y="95"/>
                    <a:pt x="0" y="214"/>
                  </a:cubicBezTo>
                  <a:cubicBezTo>
                    <a:pt x="24" y="286"/>
                    <a:pt x="119" y="357"/>
                    <a:pt x="191" y="357"/>
                  </a:cubicBezTo>
                  <a:lnTo>
                    <a:pt x="405" y="357"/>
                  </a:lnTo>
                  <a:cubicBezTo>
                    <a:pt x="500" y="357"/>
                    <a:pt x="595" y="310"/>
                    <a:pt x="595" y="214"/>
                  </a:cubicBezTo>
                  <a:cubicBezTo>
                    <a:pt x="595" y="95"/>
                    <a:pt x="524" y="0"/>
                    <a:pt x="405"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237" name="Google Shape;14237;p27"/>
            <p:cNvSpPr/>
            <p:nvPr/>
          </p:nvSpPr>
          <p:spPr>
            <a:xfrm>
              <a:off x="6191088" y="3873358"/>
              <a:ext cx="14900" cy="8950"/>
            </a:xfrm>
            <a:custGeom>
              <a:avLst/>
              <a:gdLst/>
              <a:ahLst/>
              <a:cxnLst/>
              <a:rect l="l" t="t" r="r" b="b"/>
              <a:pathLst>
                <a:path w="596" h="358" extrusionOk="0">
                  <a:moveTo>
                    <a:pt x="167" y="0"/>
                  </a:moveTo>
                  <a:cubicBezTo>
                    <a:pt x="72" y="0"/>
                    <a:pt x="0" y="95"/>
                    <a:pt x="0" y="214"/>
                  </a:cubicBezTo>
                  <a:cubicBezTo>
                    <a:pt x="24" y="286"/>
                    <a:pt x="119" y="357"/>
                    <a:pt x="191" y="357"/>
                  </a:cubicBezTo>
                  <a:lnTo>
                    <a:pt x="405" y="357"/>
                  </a:lnTo>
                  <a:cubicBezTo>
                    <a:pt x="500" y="357"/>
                    <a:pt x="596" y="310"/>
                    <a:pt x="596" y="214"/>
                  </a:cubicBezTo>
                  <a:cubicBezTo>
                    <a:pt x="596" y="95"/>
                    <a:pt x="524" y="0"/>
                    <a:pt x="405"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238" name="Google Shape;14238;p27"/>
            <p:cNvSpPr/>
            <p:nvPr/>
          </p:nvSpPr>
          <p:spPr>
            <a:xfrm>
              <a:off x="6236913" y="3873358"/>
              <a:ext cx="14925" cy="8950"/>
            </a:xfrm>
            <a:custGeom>
              <a:avLst/>
              <a:gdLst/>
              <a:ahLst/>
              <a:cxnLst/>
              <a:rect l="l" t="t" r="r" b="b"/>
              <a:pathLst>
                <a:path w="597" h="358" extrusionOk="0">
                  <a:moveTo>
                    <a:pt x="191" y="0"/>
                  </a:moveTo>
                  <a:cubicBezTo>
                    <a:pt x="96" y="0"/>
                    <a:pt x="1" y="95"/>
                    <a:pt x="1" y="214"/>
                  </a:cubicBezTo>
                  <a:cubicBezTo>
                    <a:pt x="25" y="286"/>
                    <a:pt x="120" y="357"/>
                    <a:pt x="215" y="357"/>
                  </a:cubicBezTo>
                  <a:lnTo>
                    <a:pt x="430" y="357"/>
                  </a:lnTo>
                  <a:cubicBezTo>
                    <a:pt x="501" y="357"/>
                    <a:pt x="596" y="310"/>
                    <a:pt x="596" y="214"/>
                  </a:cubicBezTo>
                  <a:cubicBezTo>
                    <a:pt x="596" y="95"/>
                    <a:pt x="549" y="0"/>
                    <a:pt x="430"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239" name="Google Shape;14239;p27"/>
            <p:cNvSpPr/>
            <p:nvPr/>
          </p:nvSpPr>
          <p:spPr>
            <a:xfrm>
              <a:off x="6260738" y="3873358"/>
              <a:ext cx="14325" cy="8950"/>
            </a:xfrm>
            <a:custGeom>
              <a:avLst/>
              <a:gdLst/>
              <a:ahLst/>
              <a:cxnLst/>
              <a:rect l="l" t="t" r="r" b="b"/>
              <a:pathLst>
                <a:path w="573" h="358" extrusionOk="0">
                  <a:moveTo>
                    <a:pt x="191" y="0"/>
                  </a:moveTo>
                  <a:cubicBezTo>
                    <a:pt x="96" y="0"/>
                    <a:pt x="1" y="95"/>
                    <a:pt x="1" y="214"/>
                  </a:cubicBezTo>
                  <a:cubicBezTo>
                    <a:pt x="24" y="286"/>
                    <a:pt x="96" y="357"/>
                    <a:pt x="191" y="357"/>
                  </a:cubicBezTo>
                  <a:lnTo>
                    <a:pt x="382" y="357"/>
                  </a:lnTo>
                  <a:cubicBezTo>
                    <a:pt x="477" y="357"/>
                    <a:pt x="572" y="310"/>
                    <a:pt x="572" y="214"/>
                  </a:cubicBezTo>
                  <a:cubicBezTo>
                    <a:pt x="572" y="95"/>
                    <a:pt x="501" y="0"/>
                    <a:pt x="382"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240" name="Google Shape;14240;p27"/>
            <p:cNvSpPr/>
            <p:nvPr/>
          </p:nvSpPr>
          <p:spPr>
            <a:xfrm>
              <a:off x="6213713" y="3873358"/>
              <a:ext cx="14900" cy="8950"/>
            </a:xfrm>
            <a:custGeom>
              <a:avLst/>
              <a:gdLst/>
              <a:ahLst/>
              <a:cxnLst/>
              <a:rect l="l" t="t" r="r" b="b"/>
              <a:pathLst>
                <a:path w="596" h="358" extrusionOk="0">
                  <a:moveTo>
                    <a:pt x="191" y="0"/>
                  </a:moveTo>
                  <a:cubicBezTo>
                    <a:pt x="95" y="0"/>
                    <a:pt x="0" y="95"/>
                    <a:pt x="0" y="214"/>
                  </a:cubicBezTo>
                  <a:cubicBezTo>
                    <a:pt x="48" y="286"/>
                    <a:pt x="119" y="357"/>
                    <a:pt x="215" y="357"/>
                  </a:cubicBezTo>
                  <a:lnTo>
                    <a:pt x="429" y="357"/>
                  </a:lnTo>
                  <a:cubicBezTo>
                    <a:pt x="524" y="357"/>
                    <a:pt x="596" y="310"/>
                    <a:pt x="596" y="214"/>
                  </a:cubicBezTo>
                  <a:cubicBezTo>
                    <a:pt x="596" y="95"/>
                    <a:pt x="548" y="0"/>
                    <a:pt x="429"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241" name="Google Shape;14241;p27"/>
            <p:cNvSpPr/>
            <p:nvPr/>
          </p:nvSpPr>
          <p:spPr>
            <a:xfrm>
              <a:off x="6283963" y="3873358"/>
              <a:ext cx="14900" cy="8950"/>
            </a:xfrm>
            <a:custGeom>
              <a:avLst/>
              <a:gdLst/>
              <a:ahLst/>
              <a:cxnLst/>
              <a:rect l="l" t="t" r="r" b="b"/>
              <a:pathLst>
                <a:path w="596" h="358" extrusionOk="0">
                  <a:moveTo>
                    <a:pt x="167" y="0"/>
                  </a:moveTo>
                  <a:cubicBezTo>
                    <a:pt x="96" y="0"/>
                    <a:pt x="0" y="95"/>
                    <a:pt x="0" y="214"/>
                  </a:cubicBezTo>
                  <a:cubicBezTo>
                    <a:pt x="24" y="286"/>
                    <a:pt x="119" y="357"/>
                    <a:pt x="215" y="357"/>
                  </a:cubicBezTo>
                  <a:lnTo>
                    <a:pt x="405" y="357"/>
                  </a:lnTo>
                  <a:cubicBezTo>
                    <a:pt x="500" y="357"/>
                    <a:pt x="596" y="310"/>
                    <a:pt x="596" y="214"/>
                  </a:cubicBezTo>
                  <a:cubicBezTo>
                    <a:pt x="596" y="95"/>
                    <a:pt x="524" y="0"/>
                    <a:pt x="405"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242" name="Google Shape;14242;p27"/>
            <p:cNvSpPr/>
            <p:nvPr/>
          </p:nvSpPr>
          <p:spPr>
            <a:xfrm>
              <a:off x="6154163" y="3789408"/>
              <a:ext cx="297700" cy="298300"/>
            </a:xfrm>
            <a:custGeom>
              <a:avLst/>
              <a:gdLst/>
              <a:ahLst/>
              <a:cxnLst/>
              <a:rect l="l" t="t" r="r" b="b"/>
              <a:pathLst>
                <a:path w="11908" h="11932" extrusionOk="0">
                  <a:moveTo>
                    <a:pt x="10241" y="1524"/>
                  </a:moveTo>
                  <a:lnTo>
                    <a:pt x="10813" y="2691"/>
                  </a:lnTo>
                  <a:lnTo>
                    <a:pt x="10813" y="3763"/>
                  </a:lnTo>
                  <a:lnTo>
                    <a:pt x="10455" y="3049"/>
                  </a:lnTo>
                  <a:cubicBezTo>
                    <a:pt x="10431" y="2953"/>
                    <a:pt x="10336" y="2882"/>
                    <a:pt x="10241" y="2882"/>
                  </a:cubicBezTo>
                  <a:cubicBezTo>
                    <a:pt x="10170" y="2882"/>
                    <a:pt x="10074" y="2953"/>
                    <a:pt x="10050" y="3049"/>
                  </a:cubicBezTo>
                  <a:lnTo>
                    <a:pt x="9146" y="4787"/>
                  </a:lnTo>
                  <a:lnTo>
                    <a:pt x="8693" y="4025"/>
                  </a:lnTo>
                  <a:cubicBezTo>
                    <a:pt x="8645" y="3930"/>
                    <a:pt x="8574" y="3906"/>
                    <a:pt x="8479" y="3906"/>
                  </a:cubicBezTo>
                  <a:cubicBezTo>
                    <a:pt x="8407" y="3906"/>
                    <a:pt x="8312" y="3953"/>
                    <a:pt x="8288" y="4049"/>
                  </a:cubicBezTo>
                  <a:lnTo>
                    <a:pt x="7121" y="6430"/>
                  </a:lnTo>
                  <a:lnTo>
                    <a:pt x="6454" y="6168"/>
                  </a:lnTo>
                  <a:cubicBezTo>
                    <a:pt x="6422" y="6149"/>
                    <a:pt x="6387" y="6140"/>
                    <a:pt x="6353" y="6140"/>
                  </a:cubicBezTo>
                  <a:cubicBezTo>
                    <a:pt x="6264" y="6140"/>
                    <a:pt x="6179" y="6201"/>
                    <a:pt x="6145" y="6287"/>
                  </a:cubicBezTo>
                  <a:lnTo>
                    <a:pt x="5264" y="8121"/>
                  </a:lnTo>
                  <a:lnTo>
                    <a:pt x="4406" y="7692"/>
                  </a:lnTo>
                  <a:cubicBezTo>
                    <a:pt x="4362" y="7666"/>
                    <a:pt x="4317" y="7652"/>
                    <a:pt x="4276" y="7652"/>
                  </a:cubicBezTo>
                  <a:cubicBezTo>
                    <a:pt x="4208" y="7652"/>
                    <a:pt x="4150" y="7689"/>
                    <a:pt x="4121" y="7764"/>
                  </a:cubicBezTo>
                  <a:lnTo>
                    <a:pt x="3525" y="8597"/>
                  </a:lnTo>
                  <a:lnTo>
                    <a:pt x="2382" y="7573"/>
                  </a:lnTo>
                  <a:cubicBezTo>
                    <a:pt x="2335" y="7502"/>
                    <a:pt x="2239" y="7502"/>
                    <a:pt x="2168" y="7502"/>
                  </a:cubicBezTo>
                  <a:cubicBezTo>
                    <a:pt x="2096" y="7502"/>
                    <a:pt x="2025" y="7573"/>
                    <a:pt x="2001" y="7645"/>
                  </a:cubicBezTo>
                  <a:lnTo>
                    <a:pt x="1858" y="7978"/>
                  </a:lnTo>
                  <a:lnTo>
                    <a:pt x="1858" y="6906"/>
                  </a:lnTo>
                  <a:lnTo>
                    <a:pt x="2263" y="6049"/>
                  </a:lnTo>
                  <a:lnTo>
                    <a:pt x="3454" y="7121"/>
                  </a:lnTo>
                  <a:cubicBezTo>
                    <a:pt x="3501" y="7145"/>
                    <a:pt x="3501" y="7145"/>
                    <a:pt x="3525" y="7145"/>
                  </a:cubicBezTo>
                  <a:cubicBezTo>
                    <a:pt x="3551" y="7151"/>
                    <a:pt x="3573" y="7154"/>
                    <a:pt x="3593" y="7154"/>
                  </a:cubicBezTo>
                  <a:cubicBezTo>
                    <a:pt x="3648" y="7154"/>
                    <a:pt x="3687" y="7132"/>
                    <a:pt x="3740" y="7097"/>
                  </a:cubicBezTo>
                  <a:lnTo>
                    <a:pt x="4383" y="6168"/>
                  </a:lnTo>
                  <a:lnTo>
                    <a:pt x="5240" y="6621"/>
                  </a:lnTo>
                  <a:cubicBezTo>
                    <a:pt x="5276" y="6633"/>
                    <a:pt x="5305" y="6639"/>
                    <a:pt x="5335" y="6639"/>
                  </a:cubicBezTo>
                  <a:cubicBezTo>
                    <a:pt x="5365" y="6639"/>
                    <a:pt x="5395" y="6633"/>
                    <a:pt x="5430" y="6621"/>
                  </a:cubicBezTo>
                  <a:cubicBezTo>
                    <a:pt x="5478" y="6573"/>
                    <a:pt x="5550" y="6549"/>
                    <a:pt x="5573" y="6502"/>
                  </a:cubicBezTo>
                  <a:lnTo>
                    <a:pt x="6431" y="4644"/>
                  </a:lnTo>
                  <a:lnTo>
                    <a:pt x="7097" y="4906"/>
                  </a:lnTo>
                  <a:cubicBezTo>
                    <a:pt x="7130" y="4926"/>
                    <a:pt x="7165" y="4935"/>
                    <a:pt x="7198" y="4935"/>
                  </a:cubicBezTo>
                  <a:cubicBezTo>
                    <a:pt x="7286" y="4935"/>
                    <a:pt x="7366" y="4873"/>
                    <a:pt x="7383" y="4787"/>
                  </a:cubicBezTo>
                  <a:lnTo>
                    <a:pt x="8526" y="2501"/>
                  </a:lnTo>
                  <a:lnTo>
                    <a:pt x="8979" y="3239"/>
                  </a:lnTo>
                  <a:cubicBezTo>
                    <a:pt x="9026" y="3334"/>
                    <a:pt x="9098" y="3358"/>
                    <a:pt x="9169" y="3358"/>
                  </a:cubicBezTo>
                  <a:cubicBezTo>
                    <a:pt x="9265" y="3358"/>
                    <a:pt x="9360" y="3310"/>
                    <a:pt x="9384" y="3239"/>
                  </a:cubicBezTo>
                  <a:lnTo>
                    <a:pt x="10241" y="1524"/>
                  </a:lnTo>
                  <a:close/>
                  <a:moveTo>
                    <a:pt x="10217" y="3406"/>
                  </a:moveTo>
                  <a:lnTo>
                    <a:pt x="10789" y="4549"/>
                  </a:lnTo>
                  <a:lnTo>
                    <a:pt x="10789" y="10717"/>
                  </a:lnTo>
                  <a:lnTo>
                    <a:pt x="1787" y="10717"/>
                  </a:lnTo>
                  <a:lnTo>
                    <a:pt x="1787" y="8788"/>
                  </a:lnTo>
                  <a:lnTo>
                    <a:pt x="1858" y="8788"/>
                  </a:lnTo>
                  <a:lnTo>
                    <a:pt x="2263" y="7930"/>
                  </a:lnTo>
                  <a:lnTo>
                    <a:pt x="3406" y="8931"/>
                  </a:lnTo>
                  <a:cubicBezTo>
                    <a:pt x="3454" y="9002"/>
                    <a:pt x="3525" y="9002"/>
                    <a:pt x="3573" y="9002"/>
                  </a:cubicBezTo>
                  <a:cubicBezTo>
                    <a:pt x="3644" y="9002"/>
                    <a:pt x="3692" y="8931"/>
                    <a:pt x="3763" y="8907"/>
                  </a:cubicBezTo>
                  <a:lnTo>
                    <a:pt x="4359" y="8050"/>
                  </a:lnTo>
                  <a:lnTo>
                    <a:pt x="5216" y="8478"/>
                  </a:lnTo>
                  <a:cubicBezTo>
                    <a:pt x="5252" y="8502"/>
                    <a:pt x="5282" y="8514"/>
                    <a:pt x="5311" y="8514"/>
                  </a:cubicBezTo>
                  <a:cubicBezTo>
                    <a:pt x="5341" y="8514"/>
                    <a:pt x="5371" y="8502"/>
                    <a:pt x="5407" y="8478"/>
                  </a:cubicBezTo>
                  <a:cubicBezTo>
                    <a:pt x="5454" y="8454"/>
                    <a:pt x="5502" y="8431"/>
                    <a:pt x="5550" y="8359"/>
                  </a:cubicBezTo>
                  <a:lnTo>
                    <a:pt x="6407" y="6525"/>
                  </a:lnTo>
                  <a:lnTo>
                    <a:pt x="7074" y="6787"/>
                  </a:lnTo>
                  <a:cubicBezTo>
                    <a:pt x="7106" y="6807"/>
                    <a:pt x="7141" y="6816"/>
                    <a:pt x="7174" y="6816"/>
                  </a:cubicBezTo>
                  <a:cubicBezTo>
                    <a:pt x="7262" y="6816"/>
                    <a:pt x="7342" y="6755"/>
                    <a:pt x="7359" y="6668"/>
                  </a:cubicBezTo>
                  <a:lnTo>
                    <a:pt x="8479" y="4382"/>
                  </a:lnTo>
                  <a:lnTo>
                    <a:pt x="8931" y="5120"/>
                  </a:lnTo>
                  <a:cubicBezTo>
                    <a:pt x="9003" y="5216"/>
                    <a:pt x="9050" y="5239"/>
                    <a:pt x="9146" y="5239"/>
                  </a:cubicBezTo>
                  <a:cubicBezTo>
                    <a:pt x="9241" y="5239"/>
                    <a:pt x="9336" y="5192"/>
                    <a:pt x="9360" y="5120"/>
                  </a:cubicBezTo>
                  <a:lnTo>
                    <a:pt x="10217" y="3406"/>
                  </a:lnTo>
                  <a:close/>
                  <a:moveTo>
                    <a:pt x="11551" y="11050"/>
                  </a:moveTo>
                  <a:lnTo>
                    <a:pt x="11551" y="11526"/>
                  </a:lnTo>
                  <a:lnTo>
                    <a:pt x="358" y="11526"/>
                  </a:lnTo>
                  <a:lnTo>
                    <a:pt x="358" y="11050"/>
                  </a:lnTo>
                  <a:close/>
                  <a:moveTo>
                    <a:pt x="930" y="0"/>
                  </a:moveTo>
                  <a:cubicBezTo>
                    <a:pt x="810" y="0"/>
                    <a:pt x="715" y="72"/>
                    <a:pt x="715" y="191"/>
                  </a:cubicBezTo>
                  <a:lnTo>
                    <a:pt x="715" y="977"/>
                  </a:lnTo>
                  <a:lnTo>
                    <a:pt x="501" y="977"/>
                  </a:lnTo>
                  <a:cubicBezTo>
                    <a:pt x="429" y="977"/>
                    <a:pt x="334" y="1048"/>
                    <a:pt x="334" y="1143"/>
                  </a:cubicBezTo>
                  <a:cubicBezTo>
                    <a:pt x="334" y="1262"/>
                    <a:pt x="382" y="1334"/>
                    <a:pt x="501" y="1334"/>
                  </a:cubicBezTo>
                  <a:lnTo>
                    <a:pt x="715" y="1334"/>
                  </a:lnTo>
                  <a:lnTo>
                    <a:pt x="715" y="2239"/>
                  </a:lnTo>
                  <a:lnTo>
                    <a:pt x="501" y="2239"/>
                  </a:lnTo>
                  <a:cubicBezTo>
                    <a:pt x="429" y="2239"/>
                    <a:pt x="334" y="2286"/>
                    <a:pt x="334" y="2382"/>
                  </a:cubicBezTo>
                  <a:cubicBezTo>
                    <a:pt x="334" y="2501"/>
                    <a:pt x="382" y="2596"/>
                    <a:pt x="501" y="2596"/>
                  </a:cubicBezTo>
                  <a:lnTo>
                    <a:pt x="715" y="2596"/>
                  </a:lnTo>
                  <a:lnTo>
                    <a:pt x="715" y="3477"/>
                  </a:lnTo>
                  <a:lnTo>
                    <a:pt x="501" y="3477"/>
                  </a:lnTo>
                  <a:cubicBezTo>
                    <a:pt x="429" y="3477"/>
                    <a:pt x="334" y="3549"/>
                    <a:pt x="334" y="3644"/>
                  </a:cubicBezTo>
                  <a:cubicBezTo>
                    <a:pt x="334" y="3739"/>
                    <a:pt x="382" y="3834"/>
                    <a:pt x="501" y="3834"/>
                  </a:cubicBezTo>
                  <a:lnTo>
                    <a:pt x="715" y="3834"/>
                  </a:lnTo>
                  <a:lnTo>
                    <a:pt x="715" y="4739"/>
                  </a:lnTo>
                  <a:lnTo>
                    <a:pt x="501" y="4739"/>
                  </a:lnTo>
                  <a:cubicBezTo>
                    <a:pt x="429" y="4739"/>
                    <a:pt x="334" y="4787"/>
                    <a:pt x="334" y="4882"/>
                  </a:cubicBezTo>
                  <a:cubicBezTo>
                    <a:pt x="334" y="5001"/>
                    <a:pt x="382" y="5097"/>
                    <a:pt x="501" y="5097"/>
                  </a:cubicBezTo>
                  <a:lnTo>
                    <a:pt x="715" y="5097"/>
                  </a:lnTo>
                  <a:lnTo>
                    <a:pt x="715" y="5978"/>
                  </a:lnTo>
                  <a:lnTo>
                    <a:pt x="501" y="5978"/>
                  </a:lnTo>
                  <a:cubicBezTo>
                    <a:pt x="429" y="5978"/>
                    <a:pt x="334" y="6049"/>
                    <a:pt x="334" y="6121"/>
                  </a:cubicBezTo>
                  <a:cubicBezTo>
                    <a:pt x="334" y="6240"/>
                    <a:pt x="382" y="6335"/>
                    <a:pt x="501" y="6335"/>
                  </a:cubicBezTo>
                  <a:lnTo>
                    <a:pt x="715" y="6335"/>
                  </a:lnTo>
                  <a:lnTo>
                    <a:pt x="715" y="7240"/>
                  </a:lnTo>
                  <a:lnTo>
                    <a:pt x="501" y="7240"/>
                  </a:lnTo>
                  <a:cubicBezTo>
                    <a:pt x="429" y="7240"/>
                    <a:pt x="334" y="7287"/>
                    <a:pt x="334" y="7383"/>
                  </a:cubicBezTo>
                  <a:cubicBezTo>
                    <a:pt x="334" y="7502"/>
                    <a:pt x="382" y="7597"/>
                    <a:pt x="501" y="7597"/>
                  </a:cubicBezTo>
                  <a:lnTo>
                    <a:pt x="715" y="7597"/>
                  </a:lnTo>
                  <a:lnTo>
                    <a:pt x="715" y="8478"/>
                  </a:lnTo>
                  <a:lnTo>
                    <a:pt x="501" y="8478"/>
                  </a:lnTo>
                  <a:cubicBezTo>
                    <a:pt x="429" y="8478"/>
                    <a:pt x="334" y="8550"/>
                    <a:pt x="334" y="8621"/>
                  </a:cubicBezTo>
                  <a:cubicBezTo>
                    <a:pt x="334" y="8740"/>
                    <a:pt x="382" y="8835"/>
                    <a:pt x="501" y="8835"/>
                  </a:cubicBezTo>
                  <a:lnTo>
                    <a:pt x="715" y="8835"/>
                  </a:lnTo>
                  <a:lnTo>
                    <a:pt x="715" y="9740"/>
                  </a:lnTo>
                  <a:lnTo>
                    <a:pt x="477" y="9740"/>
                  </a:lnTo>
                  <a:cubicBezTo>
                    <a:pt x="429" y="9740"/>
                    <a:pt x="334" y="9764"/>
                    <a:pt x="310" y="9859"/>
                  </a:cubicBezTo>
                  <a:cubicBezTo>
                    <a:pt x="239" y="10002"/>
                    <a:pt x="334" y="10121"/>
                    <a:pt x="477" y="10121"/>
                  </a:cubicBezTo>
                  <a:lnTo>
                    <a:pt x="715" y="10121"/>
                  </a:lnTo>
                  <a:lnTo>
                    <a:pt x="715" y="10741"/>
                  </a:lnTo>
                  <a:lnTo>
                    <a:pt x="310" y="10741"/>
                  </a:lnTo>
                  <a:cubicBezTo>
                    <a:pt x="144" y="10741"/>
                    <a:pt x="1" y="10860"/>
                    <a:pt x="1" y="11050"/>
                  </a:cubicBezTo>
                  <a:lnTo>
                    <a:pt x="1" y="11645"/>
                  </a:lnTo>
                  <a:cubicBezTo>
                    <a:pt x="1" y="11788"/>
                    <a:pt x="120" y="11931"/>
                    <a:pt x="310" y="11931"/>
                  </a:cubicBezTo>
                  <a:lnTo>
                    <a:pt x="11622" y="11931"/>
                  </a:lnTo>
                  <a:cubicBezTo>
                    <a:pt x="11765" y="11931"/>
                    <a:pt x="11908" y="11812"/>
                    <a:pt x="11908" y="11645"/>
                  </a:cubicBezTo>
                  <a:lnTo>
                    <a:pt x="11908" y="11050"/>
                  </a:lnTo>
                  <a:cubicBezTo>
                    <a:pt x="11908" y="10836"/>
                    <a:pt x="11789" y="10717"/>
                    <a:pt x="11622" y="10717"/>
                  </a:cubicBezTo>
                  <a:lnTo>
                    <a:pt x="11146" y="10717"/>
                  </a:lnTo>
                  <a:lnTo>
                    <a:pt x="11146" y="2691"/>
                  </a:lnTo>
                  <a:cubicBezTo>
                    <a:pt x="11146" y="2644"/>
                    <a:pt x="11146" y="2620"/>
                    <a:pt x="11122" y="2572"/>
                  </a:cubicBezTo>
                  <a:lnTo>
                    <a:pt x="10431" y="1191"/>
                  </a:lnTo>
                  <a:cubicBezTo>
                    <a:pt x="10408" y="1096"/>
                    <a:pt x="10312" y="1048"/>
                    <a:pt x="10217" y="1048"/>
                  </a:cubicBezTo>
                  <a:cubicBezTo>
                    <a:pt x="10217" y="1048"/>
                    <a:pt x="10050" y="1072"/>
                    <a:pt x="10003" y="1167"/>
                  </a:cubicBezTo>
                  <a:lnTo>
                    <a:pt x="9122" y="2882"/>
                  </a:lnTo>
                  <a:lnTo>
                    <a:pt x="8669" y="2120"/>
                  </a:lnTo>
                  <a:cubicBezTo>
                    <a:pt x="8598" y="2024"/>
                    <a:pt x="8550" y="2001"/>
                    <a:pt x="8455" y="2001"/>
                  </a:cubicBezTo>
                  <a:cubicBezTo>
                    <a:pt x="8383" y="2001"/>
                    <a:pt x="8288" y="2048"/>
                    <a:pt x="8241" y="2144"/>
                  </a:cubicBezTo>
                  <a:lnTo>
                    <a:pt x="7097" y="4525"/>
                  </a:lnTo>
                  <a:lnTo>
                    <a:pt x="6431" y="4263"/>
                  </a:lnTo>
                  <a:cubicBezTo>
                    <a:pt x="6398" y="4243"/>
                    <a:pt x="6363" y="4235"/>
                    <a:pt x="6330" y="4235"/>
                  </a:cubicBezTo>
                  <a:cubicBezTo>
                    <a:pt x="6242" y="4235"/>
                    <a:pt x="6162" y="4296"/>
                    <a:pt x="6145" y="4382"/>
                  </a:cubicBezTo>
                  <a:lnTo>
                    <a:pt x="5264" y="6216"/>
                  </a:lnTo>
                  <a:lnTo>
                    <a:pt x="4406" y="5763"/>
                  </a:lnTo>
                  <a:cubicBezTo>
                    <a:pt x="4369" y="5748"/>
                    <a:pt x="4331" y="5740"/>
                    <a:pt x="4296" y="5740"/>
                  </a:cubicBezTo>
                  <a:cubicBezTo>
                    <a:pt x="4219" y="5740"/>
                    <a:pt x="4153" y="5777"/>
                    <a:pt x="4121" y="5859"/>
                  </a:cubicBezTo>
                  <a:lnTo>
                    <a:pt x="3525" y="6692"/>
                  </a:lnTo>
                  <a:lnTo>
                    <a:pt x="2382" y="5668"/>
                  </a:lnTo>
                  <a:cubicBezTo>
                    <a:pt x="2335" y="5597"/>
                    <a:pt x="2239" y="5597"/>
                    <a:pt x="2168" y="5597"/>
                  </a:cubicBezTo>
                  <a:cubicBezTo>
                    <a:pt x="2096" y="5597"/>
                    <a:pt x="2025" y="5668"/>
                    <a:pt x="2001" y="5740"/>
                  </a:cubicBezTo>
                  <a:lnTo>
                    <a:pt x="1525" y="6764"/>
                  </a:lnTo>
                  <a:cubicBezTo>
                    <a:pt x="1501" y="6787"/>
                    <a:pt x="1501" y="6811"/>
                    <a:pt x="1501" y="6883"/>
                  </a:cubicBezTo>
                  <a:lnTo>
                    <a:pt x="1501" y="10717"/>
                  </a:lnTo>
                  <a:lnTo>
                    <a:pt x="1072" y="10717"/>
                  </a:lnTo>
                  <a:lnTo>
                    <a:pt x="1072" y="191"/>
                  </a:lnTo>
                  <a:cubicBezTo>
                    <a:pt x="1072" y="96"/>
                    <a:pt x="1025" y="0"/>
                    <a:pt x="930"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grpSp>
        <p:nvGrpSpPr>
          <p:cNvPr id="14243" name="Google Shape;14243;p27"/>
          <p:cNvGrpSpPr/>
          <p:nvPr/>
        </p:nvGrpSpPr>
        <p:grpSpPr>
          <a:xfrm>
            <a:off x="10321147" y="5323480"/>
            <a:ext cx="474732" cy="471145"/>
            <a:chOff x="6648313" y="3791633"/>
            <a:chExt cx="297725" cy="295475"/>
          </a:xfrm>
        </p:grpSpPr>
        <p:sp>
          <p:nvSpPr>
            <p:cNvPr id="14244" name="Google Shape;14244;p27"/>
            <p:cNvSpPr/>
            <p:nvPr/>
          </p:nvSpPr>
          <p:spPr>
            <a:xfrm>
              <a:off x="6763213" y="3914433"/>
              <a:ext cx="68500" cy="8950"/>
            </a:xfrm>
            <a:custGeom>
              <a:avLst/>
              <a:gdLst/>
              <a:ahLst/>
              <a:cxnLst/>
              <a:rect l="l" t="t" r="r" b="b"/>
              <a:pathLst>
                <a:path w="2740" h="358" extrusionOk="0">
                  <a:moveTo>
                    <a:pt x="168" y="0"/>
                  </a:moveTo>
                  <a:cubicBezTo>
                    <a:pt x="96" y="0"/>
                    <a:pt x="1" y="72"/>
                    <a:pt x="1" y="143"/>
                  </a:cubicBezTo>
                  <a:cubicBezTo>
                    <a:pt x="1" y="262"/>
                    <a:pt x="49" y="357"/>
                    <a:pt x="168" y="357"/>
                  </a:cubicBezTo>
                  <a:lnTo>
                    <a:pt x="2525" y="357"/>
                  </a:lnTo>
                  <a:cubicBezTo>
                    <a:pt x="2621" y="357"/>
                    <a:pt x="2716" y="310"/>
                    <a:pt x="2716" y="215"/>
                  </a:cubicBezTo>
                  <a:cubicBezTo>
                    <a:pt x="2740" y="96"/>
                    <a:pt x="2644" y="0"/>
                    <a:pt x="2525"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245" name="Google Shape;14245;p27"/>
            <p:cNvSpPr/>
            <p:nvPr/>
          </p:nvSpPr>
          <p:spPr>
            <a:xfrm>
              <a:off x="6763213" y="3934083"/>
              <a:ext cx="68500" cy="8950"/>
            </a:xfrm>
            <a:custGeom>
              <a:avLst/>
              <a:gdLst/>
              <a:ahLst/>
              <a:cxnLst/>
              <a:rect l="l" t="t" r="r" b="b"/>
              <a:pathLst>
                <a:path w="2740" h="358" extrusionOk="0">
                  <a:moveTo>
                    <a:pt x="168" y="0"/>
                  </a:moveTo>
                  <a:cubicBezTo>
                    <a:pt x="96" y="0"/>
                    <a:pt x="1" y="48"/>
                    <a:pt x="1" y="143"/>
                  </a:cubicBezTo>
                  <a:cubicBezTo>
                    <a:pt x="1" y="262"/>
                    <a:pt x="49" y="357"/>
                    <a:pt x="168" y="357"/>
                  </a:cubicBezTo>
                  <a:lnTo>
                    <a:pt x="2525" y="357"/>
                  </a:lnTo>
                  <a:cubicBezTo>
                    <a:pt x="2621" y="357"/>
                    <a:pt x="2716" y="286"/>
                    <a:pt x="2716" y="191"/>
                  </a:cubicBezTo>
                  <a:cubicBezTo>
                    <a:pt x="2740" y="72"/>
                    <a:pt x="2644" y="0"/>
                    <a:pt x="2525"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246" name="Google Shape;14246;p27"/>
            <p:cNvSpPr/>
            <p:nvPr/>
          </p:nvSpPr>
          <p:spPr>
            <a:xfrm>
              <a:off x="6778713" y="3952533"/>
              <a:ext cx="38125" cy="8950"/>
            </a:xfrm>
            <a:custGeom>
              <a:avLst/>
              <a:gdLst/>
              <a:ahLst/>
              <a:cxnLst/>
              <a:rect l="l" t="t" r="r" b="b"/>
              <a:pathLst>
                <a:path w="1525" h="358" extrusionOk="0">
                  <a:moveTo>
                    <a:pt x="191" y="0"/>
                  </a:moveTo>
                  <a:cubicBezTo>
                    <a:pt x="95" y="0"/>
                    <a:pt x="0" y="48"/>
                    <a:pt x="0" y="143"/>
                  </a:cubicBezTo>
                  <a:cubicBezTo>
                    <a:pt x="0" y="262"/>
                    <a:pt x="72" y="358"/>
                    <a:pt x="191" y="358"/>
                  </a:cubicBezTo>
                  <a:lnTo>
                    <a:pt x="1334" y="358"/>
                  </a:lnTo>
                  <a:cubicBezTo>
                    <a:pt x="1429" y="358"/>
                    <a:pt x="1524" y="286"/>
                    <a:pt x="1524" y="215"/>
                  </a:cubicBezTo>
                  <a:cubicBezTo>
                    <a:pt x="1524" y="96"/>
                    <a:pt x="1429" y="0"/>
                    <a:pt x="1334"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247" name="Google Shape;14247;p27"/>
            <p:cNvSpPr/>
            <p:nvPr/>
          </p:nvSpPr>
          <p:spPr>
            <a:xfrm>
              <a:off x="6732863" y="3873358"/>
              <a:ext cx="129225" cy="129800"/>
            </a:xfrm>
            <a:custGeom>
              <a:avLst/>
              <a:gdLst/>
              <a:ahLst/>
              <a:cxnLst/>
              <a:rect l="l" t="t" r="r" b="b"/>
              <a:pathLst>
                <a:path w="5169" h="5192" extrusionOk="0">
                  <a:moveTo>
                    <a:pt x="2572" y="333"/>
                  </a:moveTo>
                  <a:cubicBezTo>
                    <a:pt x="3811" y="333"/>
                    <a:pt x="4811" y="1358"/>
                    <a:pt x="4811" y="2572"/>
                  </a:cubicBezTo>
                  <a:cubicBezTo>
                    <a:pt x="4811" y="3810"/>
                    <a:pt x="3811" y="4811"/>
                    <a:pt x="2572" y="4811"/>
                  </a:cubicBezTo>
                  <a:cubicBezTo>
                    <a:pt x="1358" y="4811"/>
                    <a:pt x="358" y="3787"/>
                    <a:pt x="358" y="2572"/>
                  </a:cubicBezTo>
                  <a:cubicBezTo>
                    <a:pt x="358" y="1358"/>
                    <a:pt x="1358" y="333"/>
                    <a:pt x="2572" y="333"/>
                  </a:cubicBezTo>
                  <a:close/>
                  <a:moveTo>
                    <a:pt x="2572" y="0"/>
                  </a:moveTo>
                  <a:cubicBezTo>
                    <a:pt x="1144" y="0"/>
                    <a:pt x="0" y="1167"/>
                    <a:pt x="0" y="2596"/>
                  </a:cubicBezTo>
                  <a:cubicBezTo>
                    <a:pt x="0" y="4025"/>
                    <a:pt x="1144" y="5192"/>
                    <a:pt x="2572" y="5192"/>
                  </a:cubicBezTo>
                  <a:cubicBezTo>
                    <a:pt x="4001" y="5192"/>
                    <a:pt x="5168" y="4025"/>
                    <a:pt x="5168" y="2596"/>
                  </a:cubicBezTo>
                  <a:cubicBezTo>
                    <a:pt x="5144" y="1143"/>
                    <a:pt x="4001" y="0"/>
                    <a:pt x="2572"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248" name="Google Shape;14248;p27"/>
            <p:cNvSpPr/>
            <p:nvPr/>
          </p:nvSpPr>
          <p:spPr>
            <a:xfrm>
              <a:off x="6648313" y="3791633"/>
              <a:ext cx="297725" cy="295475"/>
            </a:xfrm>
            <a:custGeom>
              <a:avLst/>
              <a:gdLst/>
              <a:ahLst/>
              <a:cxnLst/>
              <a:rect l="l" t="t" r="r" b="b"/>
              <a:pathLst>
                <a:path w="11909" h="11819" extrusionOk="0">
                  <a:moveTo>
                    <a:pt x="6240" y="364"/>
                  </a:moveTo>
                  <a:lnTo>
                    <a:pt x="6240" y="673"/>
                  </a:lnTo>
                  <a:cubicBezTo>
                    <a:pt x="6240" y="769"/>
                    <a:pt x="6288" y="864"/>
                    <a:pt x="6383" y="864"/>
                  </a:cubicBezTo>
                  <a:cubicBezTo>
                    <a:pt x="7669" y="959"/>
                    <a:pt x="8812" y="1507"/>
                    <a:pt x="9717" y="2436"/>
                  </a:cubicBezTo>
                  <a:cubicBezTo>
                    <a:pt x="10289" y="3079"/>
                    <a:pt x="10693" y="3817"/>
                    <a:pt x="10908" y="4627"/>
                  </a:cubicBezTo>
                  <a:lnTo>
                    <a:pt x="10693" y="4341"/>
                  </a:lnTo>
                  <a:cubicBezTo>
                    <a:pt x="10620" y="4248"/>
                    <a:pt x="10517" y="4213"/>
                    <a:pt x="10419" y="4213"/>
                  </a:cubicBezTo>
                  <a:cubicBezTo>
                    <a:pt x="10391" y="4213"/>
                    <a:pt x="10363" y="4216"/>
                    <a:pt x="10336" y="4222"/>
                  </a:cubicBezTo>
                  <a:cubicBezTo>
                    <a:pt x="10265" y="4269"/>
                    <a:pt x="10241" y="4293"/>
                    <a:pt x="10193" y="4341"/>
                  </a:cubicBezTo>
                  <a:lnTo>
                    <a:pt x="9812" y="4912"/>
                  </a:lnTo>
                  <a:cubicBezTo>
                    <a:pt x="9646" y="4293"/>
                    <a:pt x="9336" y="3722"/>
                    <a:pt x="8907" y="3245"/>
                  </a:cubicBezTo>
                  <a:cubicBezTo>
                    <a:pt x="8264" y="2531"/>
                    <a:pt x="7359" y="2078"/>
                    <a:pt x="6407" y="2007"/>
                  </a:cubicBezTo>
                  <a:cubicBezTo>
                    <a:pt x="6312" y="2007"/>
                    <a:pt x="6264" y="2031"/>
                    <a:pt x="6240" y="2102"/>
                  </a:cubicBezTo>
                  <a:lnTo>
                    <a:pt x="6240" y="2174"/>
                  </a:lnTo>
                  <a:lnTo>
                    <a:pt x="6240" y="2507"/>
                  </a:lnTo>
                  <a:lnTo>
                    <a:pt x="4716" y="1435"/>
                  </a:lnTo>
                  <a:lnTo>
                    <a:pt x="6240" y="364"/>
                  </a:lnTo>
                  <a:close/>
                  <a:moveTo>
                    <a:pt x="4859" y="769"/>
                  </a:moveTo>
                  <a:lnTo>
                    <a:pt x="4359" y="1126"/>
                  </a:lnTo>
                  <a:cubicBezTo>
                    <a:pt x="4335" y="1173"/>
                    <a:pt x="4264" y="1197"/>
                    <a:pt x="4264" y="1245"/>
                  </a:cubicBezTo>
                  <a:cubicBezTo>
                    <a:pt x="4216" y="1388"/>
                    <a:pt x="4240" y="1554"/>
                    <a:pt x="4359" y="1626"/>
                  </a:cubicBezTo>
                  <a:lnTo>
                    <a:pt x="4811" y="1935"/>
                  </a:lnTo>
                  <a:cubicBezTo>
                    <a:pt x="4335" y="2078"/>
                    <a:pt x="3883" y="2293"/>
                    <a:pt x="3502" y="2626"/>
                  </a:cubicBezTo>
                  <a:cubicBezTo>
                    <a:pt x="3406" y="2674"/>
                    <a:pt x="3406" y="2793"/>
                    <a:pt x="3454" y="2864"/>
                  </a:cubicBezTo>
                  <a:cubicBezTo>
                    <a:pt x="3492" y="2915"/>
                    <a:pt x="3544" y="2939"/>
                    <a:pt x="3591" y="2939"/>
                  </a:cubicBezTo>
                  <a:cubicBezTo>
                    <a:pt x="3632" y="2939"/>
                    <a:pt x="3670" y="2921"/>
                    <a:pt x="3692" y="2888"/>
                  </a:cubicBezTo>
                  <a:cubicBezTo>
                    <a:pt x="4144" y="2531"/>
                    <a:pt x="4645" y="2317"/>
                    <a:pt x="5192" y="2197"/>
                  </a:cubicBezTo>
                  <a:lnTo>
                    <a:pt x="6002" y="2769"/>
                  </a:lnTo>
                  <a:cubicBezTo>
                    <a:pt x="6053" y="2803"/>
                    <a:pt x="6115" y="2836"/>
                    <a:pt x="6181" y="2836"/>
                  </a:cubicBezTo>
                  <a:cubicBezTo>
                    <a:pt x="6208" y="2836"/>
                    <a:pt x="6236" y="2831"/>
                    <a:pt x="6264" y="2817"/>
                  </a:cubicBezTo>
                  <a:cubicBezTo>
                    <a:pt x="6383" y="2793"/>
                    <a:pt x="6478" y="2674"/>
                    <a:pt x="6478" y="2531"/>
                  </a:cubicBezTo>
                  <a:lnTo>
                    <a:pt x="6478" y="2317"/>
                  </a:lnTo>
                  <a:cubicBezTo>
                    <a:pt x="7264" y="2436"/>
                    <a:pt x="8026" y="2817"/>
                    <a:pt x="8550" y="3460"/>
                  </a:cubicBezTo>
                  <a:cubicBezTo>
                    <a:pt x="9026" y="3960"/>
                    <a:pt x="9336" y="4603"/>
                    <a:pt x="9455" y="5293"/>
                  </a:cubicBezTo>
                  <a:lnTo>
                    <a:pt x="9026" y="6008"/>
                  </a:lnTo>
                  <a:cubicBezTo>
                    <a:pt x="8931" y="6127"/>
                    <a:pt x="8931" y="6246"/>
                    <a:pt x="9026" y="6365"/>
                  </a:cubicBezTo>
                  <a:cubicBezTo>
                    <a:pt x="9098" y="6460"/>
                    <a:pt x="9169" y="6484"/>
                    <a:pt x="9288" y="6484"/>
                  </a:cubicBezTo>
                  <a:lnTo>
                    <a:pt x="9503" y="6484"/>
                  </a:lnTo>
                  <a:cubicBezTo>
                    <a:pt x="9384" y="7294"/>
                    <a:pt x="9003" y="8032"/>
                    <a:pt x="8383" y="8604"/>
                  </a:cubicBezTo>
                  <a:cubicBezTo>
                    <a:pt x="7907" y="9056"/>
                    <a:pt x="7312" y="9342"/>
                    <a:pt x="6669" y="9461"/>
                  </a:cubicBezTo>
                  <a:lnTo>
                    <a:pt x="5835" y="8865"/>
                  </a:lnTo>
                  <a:cubicBezTo>
                    <a:pt x="5782" y="8823"/>
                    <a:pt x="5723" y="8799"/>
                    <a:pt x="5665" y="8799"/>
                  </a:cubicBezTo>
                  <a:cubicBezTo>
                    <a:pt x="5593" y="8799"/>
                    <a:pt x="5520" y="8834"/>
                    <a:pt x="5454" y="8913"/>
                  </a:cubicBezTo>
                  <a:cubicBezTo>
                    <a:pt x="5407" y="8961"/>
                    <a:pt x="5335" y="9056"/>
                    <a:pt x="5335" y="9151"/>
                  </a:cubicBezTo>
                  <a:lnTo>
                    <a:pt x="5335" y="9318"/>
                  </a:lnTo>
                  <a:cubicBezTo>
                    <a:pt x="4526" y="9199"/>
                    <a:pt x="3787" y="8818"/>
                    <a:pt x="3263" y="8199"/>
                  </a:cubicBezTo>
                  <a:cubicBezTo>
                    <a:pt x="2787" y="7675"/>
                    <a:pt x="2477" y="7032"/>
                    <a:pt x="2358" y="6365"/>
                  </a:cubicBezTo>
                  <a:lnTo>
                    <a:pt x="2835" y="5674"/>
                  </a:lnTo>
                  <a:cubicBezTo>
                    <a:pt x="2906" y="5603"/>
                    <a:pt x="2930" y="5508"/>
                    <a:pt x="2906" y="5412"/>
                  </a:cubicBezTo>
                  <a:cubicBezTo>
                    <a:pt x="2859" y="5293"/>
                    <a:pt x="2739" y="5222"/>
                    <a:pt x="2597" y="5222"/>
                  </a:cubicBezTo>
                  <a:lnTo>
                    <a:pt x="2382" y="5222"/>
                  </a:lnTo>
                  <a:lnTo>
                    <a:pt x="2382" y="5150"/>
                  </a:lnTo>
                  <a:cubicBezTo>
                    <a:pt x="2477" y="4627"/>
                    <a:pt x="2716" y="4079"/>
                    <a:pt x="3049" y="3626"/>
                  </a:cubicBezTo>
                  <a:cubicBezTo>
                    <a:pt x="3073" y="3579"/>
                    <a:pt x="3144" y="3555"/>
                    <a:pt x="3168" y="3483"/>
                  </a:cubicBezTo>
                  <a:cubicBezTo>
                    <a:pt x="3216" y="3436"/>
                    <a:pt x="3216" y="3341"/>
                    <a:pt x="3168" y="3269"/>
                  </a:cubicBezTo>
                  <a:cubicBezTo>
                    <a:pt x="3132" y="3233"/>
                    <a:pt x="3079" y="3216"/>
                    <a:pt x="3028" y="3216"/>
                  </a:cubicBezTo>
                  <a:cubicBezTo>
                    <a:pt x="2978" y="3216"/>
                    <a:pt x="2930" y="3233"/>
                    <a:pt x="2906" y="3269"/>
                  </a:cubicBezTo>
                  <a:cubicBezTo>
                    <a:pt x="2477" y="3793"/>
                    <a:pt x="2216" y="4341"/>
                    <a:pt x="2073" y="4984"/>
                  </a:cubicBezTo>
                  <a:cubicBezTo>
                    <a:pt x="2025" y="5127"/>
                    <a:pt x="1954" y="5365"/>
                    <a:pt x="2025" y="5508"/>
                  </a:cubicBezTo>
                  <a:cubicBezTo>
                    <a:pt x="2073" y="5531"/>
                    <a:pt x="2120" y="5579"/>
                    <a:pt x="2144" y="5579"/>
                  </a:cubicBezTo>
                  <a:lnTo>
                    <a:pt x="2477" y="5579"/>
                  </a:lnTo>
                  <a:lnTo>
                    <a:pt x="1406" y="7079"/>
                  </a:lnTo>
                  <a:lnTo>
                    <a:pt x="334" y="5579"/>
                  </a:lnTo>
                  <a:lnTo>
                    <a:pt x="668" y="5579"/>
                  </a:lnTo>
                  <a:cubicBezTo>
                    <a:pt x="763" y="5579"/>
                    <a:pt x="834" y="5508"/>
                    <a:pt x="834" y="5412"/>
                  </a:cubicBezTo>
                  <a:lnTo>
                    <a:pt x="834" y="5293"/>
                  </a:lnTo>
                  <a:cubicBezTo>
                    <a:pt x="882" y="5055"/>
                    <a:pt x="906" y="4865"/>
                    <a:pt x="953" y="4627"/>
                  </a:cubicBezTo>
                  <a:cubicBezTo>
                    <a:pt x="1120" y="3960"/>
                    <a:pt x="1382" y="3341"/>
                    <a:pt x="1763" y="2793"/>
                  </a:cubicBezTo>
                  <a:cubicBezTo>
                    <a:pt x="1954" y="2531"/>
                    <a:pt x="2192" y="2293"/>
                    <a:pt x="2430" y="2055"/>
                  </a:cubicBezTo>
                  <a:cubicBezTo>
                    <a:pt x="3097" y="1412"/>
                    <a:pt x="3930" y="983"/>
                    <a:pt x="4859" y="769"/>
                  </a:cubicBezTo>
                  <a:close/>
                  <a:moveTo>
                    <a:pt x="2120" y="6770"/>
                  </a:moveTo>
                  <a:cubicBezTo>
                    <a:pt x="2263" y="7389"/>
                    <a:pt x="2597" y="7961"/>
                    <a:pt x="3001" y="8437"/>
                  </a:cubicBezTo>
                  <a:cubicBezTo>
                    <a:pt x="3668" y="9151"/>
                    <a:pt x="4573" y="9580"/>
                    <a:pt x="5502" y="9675"/>
                  </a:cubicBezTo>
                  <a:cubicBezTo>
                    <a:pt x="5573" y="9675"/>
                    <a:pt x="5669" y="9651"/>
                    <a:pt x="5692" y="9556"/>
                  </a:cubicBezTo>
                  <a:lnTo>
                    <a:pt x="5692" y="9508"/>
                  </a:lnTo>
                  <a:lnTo>
                    <a:pt x="5692" y="9175"/>
                  </a:lnTo>
                  <a:lnTo>
                    <a:pt x="7240" y="10271"/>
                  </a:lnTo>
                  <a:lnTo>
                    <a:pt x="5716" y="11342"/>
                  </a:lnTo>
                  <a:lnTo>
                    <a:pt x="5716" y="11009"/>
                  </a:lnTo>
                  <a:cubicBezTo>
                    <a:pt x="5716" y="10937"/>
                    <a:pt x="5669" y="10842"/>
                    <a:pt x="5573" y="10842"/>
                  </a:cubicBezTo>
                  <a:cubicBezTo>
                    <a:pt x="4287" y="10747"/>
                    <a:pt x="3120" y="10175"/>
                    <a:pt x="2239" y="9246"/>
                  </a:cubicBezTo>
                  <a:cubicBezTo>
                    <a:pt x="1668" y="8627"/>
                    <a:pt x="1263" y="7889"/>
                    <a:pt x="1049" y="7079"/>
                  </a:cubicBezTo>
                  <a:lnTo>
                    <a:pt x="1049" y="7079"/>
                  </a:lnTo>
                  <a:lnTo>
                    <a:pt x="1215" y="7318"/>
                  </a:lnTo>
                  <a:cubicBezTo>
                    <a:pt x="1263" y="7389"/>
                    <a:pt x="1311" y="7413"/>
                    <a:pt x="1382" y="7437"/>
                  </a:cubicBezTo>
                  <a:cubicBezTo>
                    <a:pt x="1421" y="7456"/>
                    <a:pt x="1461" y="7465"/>
                    <a:pt x="1499" y="7465"/>
                  </a:cubicBezTo>
                  <a:cubicBezTo>
                    <a:pt x="1598" y="7465"/>
                    <a:pt x="1687" y="7404"/>
                    <a:pt x="1739" y="7318"/>
                  </a:cubicBezTo>
                  <a:lnTo>
                    <a:pt x="2120" y="6770"/>
                  </a:lnTo>
                  <a:close/>
                  <a:moveTo>
                    <a:pt x="6228" y="1"/>
                  </a:moveTo>
                  <a:cubicBezTo>
                    <a:pt x="6169" y="1"/>
                    <a:pt x="6109" y="18"/>
                    <a:pt x="6050" y="54"/>
                  </a:cubicBezTo>
                  <a:lnTo>
                    <a:pt x="5550" y="411"/>
                  </a:lnTo>
                  <a:cubicBezTo>
                    <a:pt x="4311" y="507"/>
                    <a:pt x="3168" y="1007"/>
                    <a:pt x="2263" y="1840"/>
                  </a:cubicBezTo>
                  <a:cubicBezTo>
                    <a:pt x="1430" y="2626"/>
                    <a:pt x="906" y="3602"/>
                    <a:pt x="668" y="4698"/>
                  </a:cubicBezTo>
                  <a:cubicBezTo>
                    <a:pt x="620" y="4865"/>
                    <a:pt x="596" y="5008"/>
                    <a:pt x="596" y="5150"/>
                  </a:cubicBezTo>
                  <a:lnTo>
                    <a:pt x="596" y="5269"/>
                  </a:lnTo>
                  <a:lnTo>
                    <a:pt x="334" y="5269"/>
                  </a:lnTo>
                  <a:cubicBezTo>
                    <a:pt x="239" y="5269"/>
                    <a:pt x="144" y="5293"/>
                    <a:pt x="96" y="5389"/>
                  </a:cubicBezTo>
                  <a:cubicBezTo>
                    <a:pt x="1" y="5508"/>
                    <a:pt x="1" y="5651"/>
                    <a:pt x="72" y="5770"/>
                  </a:cubicBezTo>
                  <a:lnTo>
                    <a:pt x="572" y="6484"/>
                  </a:lnTo>
                  <a:cubicBezTo>
                    <a:pt x="691" y="7651"/>
                    <a:pt x="1191" y="8723"/>
                    <a:pt x="2001" y="9556"/>
                  </a:cubicBezTo>
                  <a:cubicBezTo>
                    <a:pt x="2906" y="10509"/>
                    <a:pt x="4097" y="11104"/>
                    <a:pt x="5383" y="11223"/>
                  </a:cubicBezTo>
                  <a:lnTo>
                    <a:pt x="5383" y="11485"/>
                  </a:lnTo>
                  <a:cubicBezTo>
                    <a:pt x="5383" y="11580"/>
                    <a:pt x="5454" y="11699"/>
                    <a:pt x="5502" y="11747"/>
                  </a:cubicBezTo>
                  <a:cubicBezTo>
                    <a:pt x="5573" y="11795"/>
                    <a:pt x="5621" y="11818"/>
                    <a:pt x="5692" y="11818"/>
                  </a:cubicBezTo>
                  <a:cubicBezTo>
                    <a:pt x="5764" y="11818"/>
                    <a:pt x="5812" y="11795"/>
                    <a:pt x="5883" y="11747"/>
                  </a:cubicBezTo>
                  <a:lnTo>
                    <a:pt x="6383" y="11390"/>
                  </a:lnTo>
                  <a:cubicBezTo>
                    <a:pt x="7264" y="11342"/>
                    <a:pt x="8169" y="11033"/>
                    <a:pt x="8907" y="10532"/>
                  </a:cubicBezTo>
                  <a:cubicBezTo>
                    <a:pt x="9765" y="9985"/>
                    <a:pt x="10432" y="9199"/>
                    <a:pt x="10884" y="8318"/>
                  </a:cubicBezTo>
                  <a:lnTo>
                    <a:pt x="10908" y="8270"/>
                  </a:lnTo>
                  <a:cubicBezTo>
                    <a:pt x="10932" y="8175"/>
                    <a:pt x="10932" y="8103"/>
                    <a:pt x="10836" y="8056"/>
                  </a:cubicBezTo>
                  <a:cubicBezTo>
                    <a:pt x="10813" y="8040"/>
                    <a:pt x="10783" y="8032"/>
                    <a:pt x="10753" y="8032"/>
                  </a:cubicBezTo>
                  <a:cubicBezTo>
                    <a:pt x="10691" y="8032"/>
                    <a:pt x="10622" y="8064"/>
                    <a:pt x="10574" y="8127"/>
                  </a:cubicBezTo>
                  <a:lnTo>
                    <a:pt x="10551" y="8175"/>
                  </a:lnTo>
                  <a:cubicBezTo>
                    <a:pt x="10170" y="9056"/>
                    <a:pt x="9503" y="9770"/>
                    <a:pt x="8741" y="10271"/>
                  </a:cubicBezTo>
                  <a:cubicBezTo>
                    <a:pt x="8193" y="10628"/>
                    <a:pt x="7621" y="10866"/>
                    <a:pt x="7002" y="10985"/>
                  </a:cubicBezTo>
                  <a:lnTo>
                    <a:pt x="7502" y="10628"/>
                  </a:lnTo>
                  <a:cubicBezTo>
                    <a:pt x="7574" y="10604"/>
                    <a:pt x="7598" y="10532"/>
                    <a:pt x="7621" y="10485"/>
                  </a:cubicBezTo>
                  <a:cubicBezTo>
                    <a:pt x="7693" y="10318"/>
                    <a:pt x="7621" y="10175"/>
                    <a:pt x="7502" y="10128"/>
                  </a:cubicBezTo>
                  <a:lnTo>
                    <a:pt x="7074" y="9818"/>
                  </a:lnTo>
                  <a:cubicBezTo>
                    <a:pt x="7621" y="9651"/>
                    <a:pt x="8169" y="9366"/>
                    <a:pt x="8622" y="8961"/>
                  </a:cubicBezTo>
                  <a:cubicBezTo>
                    <a:pt x="9336" y="8318"/>
                    <a:pt x="9765" y="7413"/>
                    <a:pt x="9860" y="6460"/>
                  </a:cubicBezTo>
                  <a:cubicBezTo>
                    <a:pt x="9860" y="6365"/>
                    <a:pt x="9836" y="6317"/>
                    <a:pt x="9741" y="6270"/>
                  </a:cubicBezTo>
                  <a:lnTo>
                    <a:pt x="9360" y="6270"/>
                  </a:lnTo>
                  <a:lnTo>
                    <a:pt x="10432" y="4769"/>
                  </a:lnTo>
                  <a:lnTo>
                    <a:pt x="11503" y="6270"/>
                  </a:lnTo>
                  <a:lnTo>
                    <a:pt x="11170" y="6270"/>
                  </a:lnTo>
                  <a:cubicBezTo>
                    <a:pt x="11075" y="6270"/>
                    <a:pt x="11003" y="6341"/>
                    <a:pt x="11003" y="6436"/>
                  </a:cubicBezTo>
                  <a:cubicBezTo>
                    <a:pt x="10955" y="6770"/>
                    <a:pt x="10908" y="7127"/>
                    <a:pt x="10813" y="7437"/>
                  </a:cubicBezTo>
                  <a:cubicBezTo>
                    <a:pt x="10789" y="7532"/>
                    <a:pt x="10836" y="7627"/>
                    <a:pt x="10932" y="7651"/>
                  </a:cubicBezTo>
                  <a:cubicBezTo>
                    <a:pt x="10948" y="7655"/>
                    <a:pt x="10964" y="7657"/>
                    <a:pt x="10980" y="7657"/>
                  </a:cubicBezTo>
                  <a:cubicBezTo>
                    <a:pt x="11057" y="7657"/>
                    <a:pt x="11126" y="7611"/>
                    <a:pt x="11146" y="7532"/>
                  </a:cubicBezTo>
                  <a:cubicBezTo>
                    <a:pt x="11241" y="7222"/>
                    <a:pt x="11289" y="6936"/>
                    <a:pt x="11313" y="6603"/>
                  </a:cubicBezTo>
                  <a:lnTo>
                    <a:pt x="11598" y="6603"/>
                  </a:lnTo>
                  <a:cubicBezTo>
                    <a:pt x="11718" y="6603"/>
                    <a:pt x="11789" y="6555"/>
                    <a:pt x="11860" y="6436"/>
                  </a:cubicBezTo>
                  <a:cubicBezTo>
                    <a:pt x="11908" y="6222"/>
                    <a:pt x="11908" y="6103"/>
                    <a:pt x="11860" y="6008"/>
                  </a:cubicBezTo>
                  <a:lnTo>
                    <a:pt x="11336" y="5293"/>
                  </a:lnTo>
                  <a:cubicBezTo>
                    <a:pt x="11241" y="4150"/>
                    <a:pt x="10717" y="3079"/>
                    <a:pt x="9931" y="2245"/>
                  </a:cubicBezTo>
                  <a:cubicBezTo>
                    <a:pt x="9026" y="1292"/>
                    <a:pt x="7836" y="697"/>
                    <a:pt x="6526" y="578"/>
                  </a:cubicBezTo>
                  <a:lnTo>
                    <a:pt x="6526" y="292"/>
                  </a:lnTo>
                  <a:cubicBezTo>
                    <a:pt x="6526" y="221"/>
                    <a:pt x="6502" y="102"/>
                    <a:pt x="6407" y="54"/>
                  </a:cubicBezTo>
                  <a:cubicBezTo>
                    <a:pt x="6347" y="18"/>
                    <a:pt x="6288" y="1"/>
                    <a:pt x="6228"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grpSp>
        <p:nvGrpSpPr>
          <p:cNvPr id="14249" name="Google Shape;14249;p27"/>
          <p:cNvGrpSpPr/>
          <p:nvPr/>
        </p:nvGrpSpPr>
        <p:grpSpPr>
          <a:xfrm>
            <a:off x="5364497" y="2357088"/>
            <a:ext cx="477563" cy="473776"/>
            <a:chOff x="4176963" y="1931283"/>
            <a:chExt cx="299500" cy="297125"/>
          </a:xfrm>
        </p:grpSpPr>
        <p:sp>
          <p:nvSpPr>
            <p:cNvPr id="14250" name="Google Shape;14250;p27"/>
            <p:cNvSpPr/>
            <p:nvPr/>
          </p:nvSpPr>
          <p:spPr>
            <a:xfrm>
              <a:off x="4333563" y="1931283"/>
              <a:ext cx="142900" cy="294125"/>
            </a:xfrm>
            <a:custGeom>
              <a:avLst/>
              <a:gdLst/>
              <a:ahLst/>
              <a:cxnLst/>
              <a:rect l="l" t="t" r="r" b="b"/>
              <a:pathLst>
                <a:path w="5716" h="11765" extrusionOk="0">
                  <a:moveTo>
                    <a:pt x="357" y="1"/>
                  </a:moveTo>
                  <a:cubicBezTo>
                    <a:pt x="286" y="1"/>
                    <a:pt x="191" y="1"/>
                    <a:pt x="167" y="48"/>
                  </a:cubicBezTo>
                  <a:cubicBezTo>
                    <a:pt x="119" y="120"/>
                    <a:pt x="119" y="239"/>
                    <a:pt x="119" y="239"/>
                  </a:cubicBezTo>
                  <a:lnTo>
                    <a:pt x="119" y="1715"/>
                  </a:lnTo>
                  <a:cubicBezTo>
                    <a:pt x="119" y="1715"/>
                    <a:pt x="167" y="1930"/>
                    <a:pt x="310" y="1953"/>
                  </a:cubicBezTo>
                  <a:cubicBezTo>
                    <a:pt x="1238" y="2120"/>
                    <a:pt x="2096" y="2596"/>
                    <a:pt x="2691" y="3263"/>
                  </a:cubicBezTo>
                  <a:cubicBezTo>
                    <a:pt x="3334" y="3978"/>
                    <a:pt x="3691" y="4906"/>
                    <a:pt x="3691" y="5859"/>
                  </a:cubicBezTo>
                  <a:cubicBezTo>
                    <a:pt x="3691" y="7859"/>
                    <a:pt x="2191" y="9550"/>
                    <a:pt x="191" y="9788"/>
                  </a:cubicBezTo>
                  <a:cubicBezTo>
                    <a:pt x="72" y="9788"/>
                    <a:pt x="0" y="10026"/>
                    <a:pt x="0" y="10026"/>
                  </a:cubicBezTo>
                  <a:lnTo>
                    <a:pt x="0" y="11527"/>
                  </a:lnTo>
                  <a:cubicBezTo>
                    <a:pt x="0" y="11527"/>
                    <a:pt x="24" y="11646"/>
                    <a:pt x="48" y="11693"/>
                  </a:cubicBezTo>
                  <a:cubicBezTo>
                    <a:pt x="119" y="11717"/>
                    <a:pt x="143" y="11765"/>
                    <a:pt x="238" y="11765"/>
                  </a:cubicBezTo>
                  <a:lnTo>
                    <a:pt x="262" y="11765"/>
                  </a:lnTo>
                  <a:cubicBezTo>
                    <a:pt x="1334" y="11670"/>
                    <a:pt x="2382" y="11289"/>
                    <a:pt x="3263" y="10622"/>
                  </a:cubicBezTo>
                  <a:cubicBezTo>
                    <a:pt x="3358" y="10574"/>
                    <a:pt x="3358" y="10455"/>
                    <a:pt x="3286" y="10384"/>
                  </a:cubicBezTo>
                  <a:cubicBezTo>
                    <a:pt x="3261" y="10333"/>
                    <a:pt x="3215" y="10309"/>
                    <a:pt x="3167" y="10309"/>
                  </a:cubicBezTo>
                  <a:cubicBezTo>
                    <a:pt x="3125" y="10309"/>
                    <a:pt x="3081" y="10327"/>
                    <a:pt x="3048" y="10360"/>
                  </a:cubicBezTo>
                  <a:cubicBezTo>
                    <a:pt x="2262" y="10955"/>
                    <a:pt x="357" y="11384"/>
                    <a:pt x="357" y="11384"/>
                  </a:cubicBezTo>
                  <a:lnTo>
                    <a:pt x="357" y="10122"/>
                  </a:lnTo>
                  <a:cubicBezTo>
                    <a:pt x="357" y="10122"/>
                    <a:pt x="4120" y="9836"/>
                    <a:pt x="4072" y="5859"/>
                  </a:cubicBezTo>
                  <a:cubicBezTo>
                    <a:pt x="4049" y="4811"/>
                    <a:pt x="3691" y="3811"/>
                    <a:pt x="3024" y="3025"/>
                  </a:cubicBezTo>
                  <a:cubicBezTo>
                    <a:pt x="2382" y="2287"/>
                    <a:pt x="500" y="1596"/>
                    <a:pt x="500" y="1596"/>
                  </a:cubicBezTo>
                  <a:lnTo>
                    <a:pt x="500" y="310"/>
                  </a:lnTo>
                  <a:cubicBezTo>
                    <a:pt x="500" y="310"/>
                    <a:pt x="2334" y="358"/>
                    <a:pt x="3882" y="2144"/>
                  </a:cubicBezTo>
                  <a:cubicBezTo>
                    <a:pt x="4811" y="3168"/>
                    <a:pt x="5358" y="4478"/>
                    <a:pt x="5358" y="5835"/>
                  </a:cubicBezTo>
                  <a:cubicBezTo>
                    <a:pt x="5358" y="7335"/>
                    <a:pt x="4763" y="8764"/>
                    <a:pt x="3691" y="9812"/>
                  </a:cubicBezTo>
                  <a:cubicBezTo>
                    <a:pt x="3620" y="9884"/>
                    <a:pt x="3620" y="10003"/>
                    <a:pt x="3691" y="10050"/>
                  </a:cubicBezTo>
                  <a:cubicBezTo>
                    <a:pt x="3715" y="10086"/>
                    <a:pt x="3757" y="10104"/>
                    <a:pt x="3801" y="10104"/>
                  </a:cubicBezTo>
                  <a:cubicBezTo>
                    <a:pt x="3846" y="10104"/>
                    <a:pt x="3894" y="10086"/>
                    <a:pt x="3929" y="10050"/>
                  </a:cubicBezTo>
                  <a:cubicBezTo>
                    <a:pt x="5073" y="8931"/>
                    <a:pt x="5716" y="7431"/>
                    <a:pt x="5716" y="5788"/>
                  </a:cubicBezTo>
                  <a:cubicBezTo>
                    <a:pt x="5620" y="4454"/>
                    <a:pt x="5049" y="3073"/>
                    <a:pt x="4072" y="1953"/>
                  </a:cubicBezTo>
                  <a:cubicBezTo>
                    <a:pt x="3096" y="882"/>
                    <a:pt x="1786" y="215"/>
                    <a:pt x="357"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251" name="Google Shape;14251;p27"/>
            <p:cNvSpPr/>
            <p:nvPr/>
          </p:nvSpPr>
          <p:spPr>
            <a:xfrm>
              <a:off x="4176963" y="1932483"/>
              <a:ext cx="142925" cy="295925"/>
            </a:xfrm>
            <a:custGeom>
              <a:avLst/>
              <a:gdLst/>
              <a:ahLst/>
              <a:cxnLst/>
              <a:rect l="l" t="t" r="r" b="b"/>
              <a:pathLst>
                <a:path w="5717" h="11837" extrusionOk="0">
                  <a:moveTo>
                    <a:pt x="5169" y="334"/>
                  </a:moveTo>
                  <a:lnTo>
                    <a:pt x="5169" y="1620"/>
                  </a:lnTo>
                  <a:cubicBezTo>
                    <a:pt x="4192" y="1786"/>
                    <a:pt x="3335" y="2310"/>
                    <a:pt x="2692" y="3049"/>
                  </a:cubicBezTo>
                  <a:cubicBezTo>
                    <a:pt x="2001" y="3811"/>
                    <a:pt x="1644" y="4835"/>
                    <a:pt x="1644" y="5882"/>
                  </a:cubicBezTo>
                  <a:cubicBezTo>
                    <a:pt x="1644" y="8026"/>
                    <a:pt x="3216" y="9836"/>
                    <a:pt x="5335" y="10121"/>
                  </a:cubicBezTo>
                  <a:lnTo>
                    <a:pt x="5335" y="11407"/>
                  </a:lnTo>
                  <a:cubicBezTo>
                    <a:pt x="4002" y="11264"/>
                    <a:pt x="2740" y="10645"/>
                    <a:pt x="1811" y="9621"/>
                  </a:cubicBezTo>
                  <a:cubicBezTo>
                    <a:pt x="858" y="8573"/>
                    <a:pt x="334" y="7240"/>
                    <a:pt x="334" y="5835"/>
                  </a:cubicBezTo>
                  <a:cubicBezTo>
                    <a:pt x="334" y="4477"/>
                    <a:pt x="834" y="3168"/>
                    <a:pt x="1787" y="2144"/>
                  </a:cubicBezTo>
                  <a:cubicBezTo>
                    <a:pt x="2692" y="1167"/>
                    <a:pt x="3883" y="524"/>
                    <a:pt x="5169" y="334"/>
                  </a:cubicBezTo>
                  <a:close/>
                  <a:moveTo>
                    <a:pt x="5264" y="0"/>
                  </a:moveTo>
                  <a:cubicBezTo>
                    <a:pt x="3835" y="191"/>
                    <a:pt x="2525" y="881"/>
                    <a:pt x="1549" y="1977"/>
                  </a:cubicBezTo>
                  <a:cubicBezTo>
                    <a:pt x="572" y="3072"/>
                    <a:pt x="1" y="4477"/>
                    <a:pt x="1" y="5906"/>
                  </a:cubicBezTo>
                  <a:cubicBezTo>
                    <a:pt x="1" y="7383"/>
                    <a:pt x="572" y="8812"/>
                    <a:pt x="1573" y="9931"/>
                  </a:cubicBezTo>
                  <a:cubicBezTo>
                    <a:pt x="2597" y="11026"/>
                    <a:pt x="3954" y="11669"/>
                    <a:pt x="5431" y="11836"/>
                  </a:cubicBezTo>
                  <a:lnTo>
                    <a:pt x="5454" y="11836"/>
                  </a:lnTo>
                  <a:cubicBezTo>
                    <a:pt x="5502" y="11836"/>
                    <a:pt x="5573" y="11788"/>
                    <a:pt x="5621" y="11765"/>
                  </a:cubicBezTo>
                  <a:cubicBezTo>
                    <a:pt x="5693" y="11717"/>
                    <a:pt x="5716" y="11645"/>
                    <a:pt x="5716" y="11598"/>
                  </a:cubicBezTo>
                  <a:lnTo>
                    <a:pt x="5716" y="10098"/>
                  </a:lnTo>
                  <a:cubicBezTo>
                    <a:pt x="5669" y="9931"/>
                    <a:pt x="5573" y="9812"/>
                    <a:pt x="5454" y="9812"/>
                  </a:cubicBezTo>
                  <a:cubicBezTo>
                    <a:pt x="3454" y="9574"/>
                    <a:pt x="1977" y="7859"/>
                    <a:pt x="1977" y="5882"/>
                  </a:cubicBezTo>
                  <a:cubicBezTo>
                    <a:pt x="1977" y="4930"/>
                    <a:pt x="2335" y="4001"/>
                    <a:pt x="2954" y="3287"/>
                  </a:cubicBezTo>
                  <a:cubicBezTo>
                    <a:pt x="3573" y="2572"/>
                    <a:pt x="4407" y="2096"/>
                    <a:pt x="5335" y="1977"/>
                  </a:cubicBezTo>
                  <a:cubicBezTo>
                    <a:pt x="5454" y="1953"/>
                    <a:pt x="5550" y="1858"/>
                    <a:pt x="5550" y="1739"/>
                  </a:cubicBezTo>
                  <a:lnTo>
                    <a:pt x="5550" y="238"/>
                  </a:lnTo>
                  <a:cubicBezTo>
                    <a:pt x="5550" y="191"/>
                    <a:pt x="5502" y="96"/>
                    <a:pt x="5454" y="72"/>
                  </a:cubicBezTo>
                  <a:cubicBezTo>
                    <a:pt x="5383" y="0"/>
                    <a:pt x="5335" y="0"/>
                    <a:pt x="5264"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252" name="Google Shape;14252;p27"/>
            <p:cNvSpPr/>
            <p:nvPr/>
          </p:nvSpPr>
          <p:spPr>
            <a:xfrm>
              <a:off x="4249013" y="2002733"/>
              <a:ext cx="153025" cy="153625"/>
            </a:xfrm>
            <a:custGeom>
              <a:avLst/>
              <a:gdLst/>
              <a:ahLst/>
              <a:cxnLst/>
              <a:rect l="l" t="t" r="r" b="b"/>
              <a:pathLst>
                <a:path w="6121" h="6145" extrusionOk="0">
                  <a:moveTo>
                    <a:pt x="3049" y="0"/>
                  </a:moveTo>
                  <a:cubicBezTo>
                    <a:pt x="2453" y="0"/>
                    <a:pt x="1882" y="167"/>
                    <a:pt x="1405" y="477"/>
                  </a:cubicBezTo>
                  <a:lnTo>
                    <a:pt x="1382" y="477"/>
                  </a:lnTo>
                  <a:cubicBezTo>
                    <a:pt x="1286" y="524"/>
                    <a:pt x="1263" y="620"/>
                    <a:pt x="1310" y="715"/>
                  </a:cubicBezTo>
                  <a:cubicBezTo>
                    <a:pt x="1353" y="772"/>
                    <a:pt x="1405" y="804"/>
                    <a:pt x="1456" y="804"/>
                  </a:cubicBezTo>
                  <a:cubicBezTo>
                    <a:pt x="1488" y="804"/>
                    <a:pt x="1520" y="791"/>
                    <a:pt x="1548" y="762"/>
                  </a:cubicBezTo>
                  <a:lnTo>
                    <a:pt x="1596" y="762"/>
                  </a:lnTo>
                  <a:cubicBezTo>
                    <a:pt x="2025" y="500"/>
                    <a:pt x="2501" y="358"/>
                    <a:pt x="3049" y="358"/>
                  </a:cubicBezTo>
                  <a:cubicBezTo>
                    <a:pt x="4525" y="358"/>
                    <a:pt x="5764" y="1572"/>
                    <a:pt x="5764" y="3049"/>
                  </a:cubicBezTo>
                  <a:cubicBezTo>
                    <a:pt x="5764" y="4549"/>
                    <a:pt x="4525" y="5763"/>
                    <a:pt x="3049" y="5763"/>
                  </a:cubicBezTo>
                  <a:cubicBezTo>
                    <a:pt x="1548" y="5763"/>
                    <a:pt x="334" y="4549"/>
                    <a:pt x="334" y="3049"/>
                  </a:cubicBezTo>
                  <a:cubicBezTo>
                    <a:pt x="334" y="2406"/>
                    <a:pt x="572" y="1786"/>
                    <a:pt x="1024" y="1263"/>
                  </a:cubicBezTo>
                  <a:cubicBezTo>
                    <a:pt x="1072" y="1215"/>
                    <a:pt x="1072" y="1096"/>
                    <a:pt x="1001" y="1024"/>
                  </a:cubicBezTo>
                  <a:cubicBezTo>
                    <a:pt x="971" y="1005"/>
                    <a:pt x="933" y="993"/>
                    <a:pt x="896" y="993"/>
                  </a:cubicBezTo>
                  <a:cubicBezTo>
                    <a:pt x="843" y="993"/>
                    <a:pt x="790" y="1016"/>
                    <a:pt x="762" y="1072"/>
                  </a:cubicBezTo>
                  <a:cubicBezTo>
                    <a:pt x="262" y="1620"/>
                    <a:pt x="0" y="2334"/>
                    <a:pt x="0" y="3096"/>
                  </a:cubicBezTo>
                  <a:cubicBezTo>
                    <a:pt x="0" y="4787"/>
                    <a:pt x="1382" y="6144"/>
                    <a:pt x="3072" y="6144"/>
                  </a:cubicBezTo>
                  <a:cubicBezTo>
                    <a:pt x="4739" y="6097"/>
                    <a:pt x="6121" y="4739"/>
                    <a:pt x="6121" y="3072"/>
                  </a:cubicBezTo>
                  <a:cubicBezTo>
                    <a:pt x="6121" y="1358"/>
                    <a:pt x="4739" y="0"/>
                    <a:pt x="3049"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253" name="Google Shape;14253;p27"/>
            <p:cNvSpPr/>
            <p:nvPr/>
          </p:nvSpPr>
          <p:spPr>
            <a:xfrm>
              <a:off x="4291888" y="2056308"/>
              <a:ext cx="66700" cy="8950"/>
            </a:xfrm>
            <a:custGeom>
              <a:avLst/>
              <a:gdLst/>
              <a:ahLst/>
              <a:cxnLst/>
              <a:rect l="l" t="t" r="r" b="b"/>
              <a:pathLst>
                <a:path w="2668" h="358" extrusionOk="0">
                  <a:moveTo>
                    <a:pt x="191" y="1"/>
                  </a:moveTo>
                  <a:cubicBezTo>
                    <a:pt x="119" y="1"/>
                    <a:pt x="48" y="48"/>
                    <a:pt x="24" y="144"/>
                  </a:cubicBezTo>
                  <a:cubicBezTo>
                    <a:pt x="0" y="239"/>
                    <a:pt x="71" y="358"/>
                    <a:pt x="191" y="358"/>
                  </a:cubicBezTo>
                  <a:lnTo>
                    <a:pt x="2453" y="358"/>
                  </a:lnTo>
                  <a:cubicBezTo>
                    <a:pt x="2548" y="358"/>
                    <a:pt x="2620" y="286"/>
                    <a:pt x="2643" y="215"/>
                  </a:cubicBezTo>
                  <a:cubicBezTo>
                    <a:pt x="2667" y="96"/>
                    <a:pt x="2572" y="1"/>
                    <a:pt x="2453"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254" name="Google Shape;14254;p27"/>
            <p:cNvSpPr/>
            <p:nvPr/>
          </p:nvSpPr>
          <p:spPr>
            <a:xfrm>
              <a:off x="4291888" y="2074758"/>
              <a:ext cx="66700" cy="8975"/>
            </a:xfrm>
            <a:custGeom>
              <a:avLst/>
              <a:gdLst/>
              <a:ahLst/>
              <a:cxnLst/>
              <a:rect l="l" t="t" r="r" b="b"/>
              <a:pathLst>
                <a:path w="2668" h="359" extrusionOk="0">
                  <a:moveTo>
                    <a:pt x="191" y="1"/>
                  </a:moveTo>
                  <a:cubicBezTo>
                    <a:pt x="119" y="1"/>
                    <a:pt x="48" y="72"/>
                    <a:pt x="24" y="144"/>
                  </a:cubicBezTo>
                  <a:cubicBezTo>
                    <a:pt x="0" y="239"/>
                    <a:pt x="71" y="358"/>
                    <a:pt x="191" y="358"/>
                  </a:cubicBezTo>
                  <a:lnTo>
                    <a:pt x="2453" y="358"/>
                  </a:lnTo>
                  <a:cubicBezTo>
                    <a:pt x="2548" y="358"/>
                    <a:pt x="2620" y="310"/>
                    <a:pt x="2643" y="215"/>
                  </a:cubicBezTo>
                  <a:cubicBezTo>
                    <a:pt x="2667" y="96"/>
                    <a:pt x="2572" y="1"/>
                    <a:pt x="2453" y="1"/>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sp>
          <p:nvSpPr>
            <p:cNvPr id="14255" name="Google Shape;14255;p27"/>
            <p:cNvSpPr/>
            <p:nvPr/>
          </p:nvSpPr>
          <p:spPr>
            <a:xfrm>
              <a:off x="4305563" y="2092633"/>
              <a:ext cx="38725" cy="8950"/>
            </a:xfrm>
            <a:custGeom>
              <a:avLst/>
              <a:gdLst/>
              <a:ahLst/>
              <a:cxnLst/>
              <a:rect l="l" t="t" r="r" b="b"/>
              <a:pathLst>
                <a:path w="1549" h="358" extrusionOk="0">
                  <a:moveTo>
                    <a:pt x="215" y="0"/>
                  </a:moveTo>
                  <a:cubicBezTo>
                    <a:pt x="96" y="0"/>
                    <a:pt x="1" y="96"/>
                    <a:pt x="25" y="215"/>
                  </a:cubicBezTo>
                  <a:cubicBezTo>
                    <a:pt x="72" y="310"/>
                    <a:pt x="120" y="358"/>
                    <a:pt x="215" y="358"/>
                  </a:cubicBezTo>
                  <a:lnTo>
                    <a:pt x="1358" y="358"/>
                  </a:lnTo>
                  <a:cubicBezTo>
                    <a:pt x="1430" y="358"/>
                    <a:pt x="1501" y="310"/>
                    <a:pt x="1525" y="215"/>
                  </a:cubicBezTo>
                  <a:cubicBezTo>
                    <a:pt x="1549" y="96"/>
                    <a:pt x="1477" y="0"/>
                    <a:pt x="1358" y="0"/>
                  </a:cubicBezTo>
                  <a:close/>
                </a:path>
              </a:pathLst>
            </a:custGeom>
            <a:solidFill>
              <a:srgbClr val="657E93"/>
            </a:solidFill>
            <a:ln>
              <a:noFill/>
            </a:ln>
          </p:spPr>
          <p:txBody>
            <a:bodyPr spcFirstLastPara="1" wrap="square" lIns="121900" tIns="121900" rIns="121900" bIns="121900" anchor="ctr" anchorCtr="0">
              <a:noAutofit/>
            </a:bodyPr>
            <a:lstStyle/>
            <a:p>
              <a:pPr defTabSz="1219170">
                <a:buClr>
                  <a:srgbClr val="000000"/>
                </a:buClr>
                <a:defRPr/>
              </a:pPr>
              <a:endParaRPr sz="1867" kern="0">
                <a:cs typeface="B Nazanin" panose="00000700000000000000" pitchFamily="2" charset="-78"/>
                <a:sym typeface="Arial"/>
              </a:endParaRPr>
            </a:p>
          </p:txBody>
        </p:sp>
      </p:grpSp>
      <p:sp>
        <p:nvSpPr>
          <p:cNvPr id="14256" name="Google Shape;14256;p27"/>
          <p:cNvSpPr txBox="1"/>
          <p:nvPr/>
        </p:nvSpPr>
        <p:spPr>
          <a:xfrm>
            <a:off x="1397800" y="1544867"/>
            <a:ext cx="9396400" cy="643200"/>
          </a:xfrm>
          <a:prstGeom prst="rect">
            <a:avLst/>
          </a:prstGeom>
          <a:noFill/>
          <a:ln>
            <a:noFill/>
          </a:ln>
        </p:spPr>
        <p:txBody>
          <a:bodyPr spcFirstLastPara="1" wrap="square" lIns="121900" tIns="121900" rIns="121900" bIns="121900" anchor="t" anchorCtr="0">
            <a:noAutofit/>
          </a:bodyPr>
          <a:lstStyle/>
          <a:p>
            <a:pPr algn="ctr" defTabSz="1219170">
              <a:buClr>
                <a:srgbClr val="000000"/>
              </a:buClr>
              <a:defRPr/>
            </a:pPr>
            <a:r>
              <a:rPr lang="fa-IR" sz="2133" kern="0" dirty="0">
                <a:cs typeface="B Nazanin" panose="00000700000000000000" pitchFamily="2" charset="-78"/>
                <a:sym typeface="Arial"/>
              </a:rPr>
              <a:t>عناصر اینفوگرافیک</a:t>
            </a:r>
            <a:endParaRPr sz="2133" kern="0" dirty="0">
              <a:cs typeface="B Nazanin" panose="00000700000000000000" pitchFamily="2" charset="-78"/>
              <a:sym typeface="Arial"/>
            </a:endParaRPr>
          </a:p>
        </p:txBody>
      </p:sp>
      <p:sp>
        <p:nvSpPr>
          <p:cNvPr id="14257" name="Google Shape;14257;p27"/>
          <p:cNvSpPr txBox="1">
            <a:spLocks noGrp="1"/>
          </p:cNvSpPr>
          <p:nvPr>
            <p:ph type="title" idx="4294967295"/>
          </p:nvPr>
        </p:nvSpPr>
        <p:spPr>
          <a:xfrm>
            <a:off x="0" y="431800"/>
            <a:ext cx="9394825" cy="642938"/>
          </a:xfrm>
          <a:prstGeom prst="rect">
            <a:avLst/>
          </a:prstGeom>
        </p:spPr>
        <p:txBody>
          <a:bodyPr spcFirstLastPara="1" vert="horz" wrap="square" lIns="121900" tIns="121900" rIns="121900" bIns="121900" rtlCol="0" anchor="t" anchorCtr="0">
            <a:noAutofit/>
          </a:bodyPr>
          <a:lstStyle/>
          <a:p>
            <a:pPr algn="ctr"/>
            <a:r>
              <a:rPr lang="fa-IR" dirty="0">
                <a:solidFill>
                  <a:schemeClr val="tx1"/>
                </a:solidFill>
                <a:cs typeface="B Nazanin" panose="00000700000000000000" pitchFamily="2" charset="-78"/>
              </a:rPr>
              <a:t>نمادهای برتر</a:t>
            </a:r>
            <a:endParaRPr dirty="0">
              <a:solidFill>
                <a:schemeClr val="tx1"/>
              </a:solidFill>
              <a:cs typeface="B Nazanin" panose="00000700000000000000" pitchFamily="2" charset="-78"/>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name="Slide63">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D3797BA-97E6-64C4-6FF8-672F78985285}"/>
              </a:ext>
            </a:extLst>
          </p:cNvPr>
          <p:cNvSpPr txBox="1">
            <a:spLocks noGrp="1"/>
          </p:cNvSpPr>
          <p:nvPr>
            <p:ph type="body" idx="4294967295"/>
          </p:nvPr>
        </p:nvSpPr>
        <p:spPr>
          <a:xfrm>
            <a:off x="323533" y="339507"/>
            <a:ext cx="11573195" cy="724250"/>
          </a:xfrm>
        </p:spPr>
        <p:txBody>
          <a:bodyPr anchor="ctr" anchorCtr="1">
            <a:normAutofit lnSpcReduction="10000"/>
          </a:bodyPr>
          <a:lstStyle/>
          <a:p>
            <a:pPr lvl="0" algn="ctr" rtl="1">
              <a:lnSpc>
                <a:spcPct val="130000"/>
              </a:lnSpc>
            </a:pPr>
            <a:r>
              <a:rPr lang="fa-IR" sz="3400" dirty="0">
                <a:solidFill>
                  <a:srgbClr val="262626"/>
                </a:solidFill>
                <a:latin typeface="Arial" pitchFamily="34"/>
                <a:cs typeface="B Nazanin" pitchFamily="2" charset="-78"/>
              </a:rPr>
              <a:t>سبک اینفوگرافیک</a:t>
            </a:r>
            <a:endParaRPr lang="en-US" sz="3400" dirty="0">
              <a:solidFill>
                <a:srgbClr val="262626"/>
              </a:solidFill>
              <a:latin typeface="Arial" pitchFamily="34"/>
              <a:cs typeface="B Nazanin" pitchFamily="2" charset="-78"/>
            </a:endParaRPr>
          </a:p>
        </p:txBody>
      </p:sp>
      <p:grpSp>
        <p:nvGrpSpPr>
          <p:cNvPr id="3" name="Group 50">
            <a:extLst>
              <a:ext uri="{FF2B5EF4-FFF2-40B4-BE49-F238E27FC236}">
                <a16:creationId xmlns:a16="http://schemas.microsoft.com/office/drawing/2014/main" id="{102A6051-307A-E224-283B-622623EB8E56}"/>
              </a:ext>
            </a:extLst>
          </p:cNvPr>
          <p:cNvGrpSpPr/>
          <p:nvPr/>
        </p:nvGrpSpPr>
        <p:grpSpPr>
          <a:xfrm>
            <a:off x="996449" y="1936790"/>
            <a:ext cx="2967694" cy="1070957"/>
            <a:chOff x="996449" y="1936790"/>
            <a:chExt cx="2967694" cy="1070957"/>
          </a:xfrm>
        </p:grpSpPr>
        <p:sp>
          <p:nvSpPr>
            <p:cNvPr id="4" name="TextBox 51">
              <a:extLst>
                <a:ext uri="{FF2B5EF4-FFF2-40B4-BE49-F238E27FC236}">
                  <a16:creationId xmlns:a16="http://schemas.microsoft.com/office/drawing/2014/main" id="{D9A90B42-4F3C-3149-FADC-BDEF8D979357}"/>
                </a:ext>
              </a:extLst>
            </p:cNvPr>
            <p:cNvSpPr txBox="1"/>
            <p:nvPr/>
          </p:nvSpPr>
          <p:spPr>
            <a:xfrm>
              <a:off x="1019921" y="2269083"/>
              <a:ext cx="2925037" cy="738664"/>
            </a:xfrm>
            <a:prstGeom prst="rect">
              <a:avLst/>
            </a:prstGeom>
            <a:noFill/>
            <a:ln cap="flat">
              <a:noFill/>
            </a:ln>
          </p:spPr>
          <p:txBody>
            <a:bodyPr vert="horz" wrap="square" lIns="91440" tIns="45720" rIns="91440" bIns="45720" anchor="t" anchorCtr="0" compatLnSpc="1">
              <a:spAutoFit/>
            </a:bodyPr>
            <a:lstStyle/>
            <a:p>
              <a:pPr lvl="0" algn="r" rtl="1">
                <a:defRPr sz="1800" b="0" i="0" u="none" strike="noStrike" kern="0" cap="none" spc="0" baseline="0">
                  <a:solidFill>
                    <a:srgbClr val="000000"/>
                  </a:solidFill>
                  <a:uFillTx/>
                </a:defRPr>
              </a:pPr>
              <a:r>
                <a:rPr lang="fa-IR" sz="1400" dirty="0">
                  <a:solidFill>
                    <a:srgbClr val="000000"/>
                  </a:solidFill>
                  <a:latin typeface="Trebuchet MS"/>
                  <a:ea typeface="맑은 고딕" pitchFamily="34"/>
                  <a:cs typeface="B Nazanin" pitchFamily="2" charset="-78"/>
                </a:rPr>
                <a:t>شما به سادگی می توانید مخاطبان خود را تحت تاثیر قرار دهید و به ارائه های خود جذابیت و زیبایی بی نظیری اضافه کنید.</a:t>
              </a:r>
              <a:endParaRPr lang="en-US" sz="1400" b="0" i="0" u="none" strike="noStrike" kern="1200" cap="none" spc="0" baseline="0" dirty="0">
                <a:solidFill>
                  <a:srgbClr val="000000"/>
                </a:solidFill>
                <a:uFillTx/>
                <a:latin typeface="Trebuchet MS"/>
                <a:ea typeface="맑은 고딕" pitchFamily="34"/>
                <a:cs typeface="B Nazanin" pitchFamily="2" charset="-78"/>
              </a:endParaRPr>
            </a:p>
          </p:txBody>
        </p:sp>
        <p:sp>
          <p:nvSpPr>
            <p:cNvPr id="5" name="TextBox 52">
              <a:extLst>
                <a:ext uri="{FF2B5EF4-FFF2-40B4-BE49-F238E27FC236}">
                  <a16:creationId xmlns:a16="http://schemas.microsoft.com/office/drawing/2014/main" id="{6CAEC5EE-2171-3F59-9F6A-85B5FF147C5F}"/>
                </a:ext>
              </a:extLst>
            </p:cNvPr>
            <p:cNvSpPr txBox="1"/>
            <p:nvPr/>
          </p:nvSpPr>
          <p:spPr>
            <a:xfrm>
              <a:off x="996449" y="1936790"/>
              <a:ext cx="2967694" cy="369332"/>
            </a:xfrm>
            <a:prstGeom prst="rect">
              <a:avLst/>
            </a:prstGeom>
            <a:noFill/>
            <a:ln cap="flat">
              <a:noFill/>
            </a:ln>
          </p:spPr>
          <p:txBody>
            <a:bodyPr vert="horz" wrap="square" lIns="91440" tIns="45720" rIns="91440" bIns="45720" anchor="t" anchorCtr="0" compatLnSpc="1">
              <a:spAutoFit/>
            </a:bodyPr>
            <a:lstStyle/>
            <a:p>
              <a:pPr lvl="0" algn="r" rtl="1">
                <a:defRPr sz="1800" b="0" i="0" u="none" strike="noStrike" kern="0" cap="none" spc="0" baseline="0">
                  <a:solidFill>
                    <a:srgbClr val="000000"/>
                  </a:solidFill>
                  <a:uFillTx/>
                </a:defRPr>
              </a:pPr>
              <a:r>
                <a:rPr lang="fa-IR" dirty="0">
                  <a:solidFill>
                    <a:srgbClr val="00B050"/>
                  </a:solidFill>
                  <a:latin typeface="Trebuchet MS"/>
                  <a:ea typeface="FZShuTi" pitchFamily="2"/>
                  <a:cs typeface="B Nazanin" pitchFamily="2" charset="-78"/>
                </a:rPr>
                <a:t>آسان برای تغییر رنگ.</a:t>
              </a:r>
              <a:endParaRPr lang="en-US" b="0" i="0" u="none" strike="noStrike" kern="1200" cap="none" spc="0" baseline="0" dirty="0">
                <a:solidFill>
                  <a:srgbClr val="00B050"/>
                </a:solidFill>
                <a:uFillTx/>
                <a:latin typeface="Trebuchet MS"/>
                <a:ea typeface="맑은 고딕" pitchFamily="34"/>
                <a:cs typeface="B Nazanin" pitchFamily="2" charset="-78"/>
              </a:endParaRPr>
            </a:p>
          </p:txBody>
        </p:sp>
      </p:grpSp>
      <p:grpSp>
        <p:nvGrpSpPr>
          <p:cNvPr id="6" name="Group 53">
            <a:extLst>
              <a:ext uri="{FF2B5EF4-FFF2-40B4-BE49-F238E27FC236}">
                <a16:creationId xmlns:a16="http://schemas.microsoft.com/office/drawing/2014/main" id="{3BCD9962-289F-29A8-4E19-510BBF1DDEE1}"/>
              </a:ext>
            </a:extLst>
          </p:cNvPr>
          <p:cNvGrpSpPr/>
          <p:nvPr/>
        </p:nvGrpSpPr>
        <p:grpSpPr>
          <a:xfrm>
            <a:off x="571637" y="4723836"/>
            <a:ext cx="2967694" cy="1070957"/>
            <a:chOff x="571637" y="4723836"/>
            <a:chExt cx="2967694" cy="1070957"/>
          </a:xfrm>
        </p:grpSpPr>
        <p:sp>
          <p:nvSpPr>
            <p:cNvPr id="7" name="TextBox 54">
              <a:extLst>
                <a:ext uri="{FF2B5EF4-FFF2-40B4-BE49-F238E27FC236}">
                  <a16:creationId xmlns:a16="http://schemas.microsoft.com/office/drawing/2014/main" id="{C8EC10B8-4D2E-4D36-EFE5-23B71F0887AB}"/>
                </a:ext>
              </a:extLst>
            </p:cNvPr>
            <p:cNvSpPr txBox="1"/>
            <p:nvPr/>
          </p:nvSpPr>
          <p:spPr>
            <a:xfrm>
              <a:off x="595109" y="5056129"/>
              <a:ext cx="2925037" cy="738664"/>
            </a:xfrm>
            <a:prstGeom prst="rect">
              <a:avLst/>
            </a:prstGeom>
            <a:noFill/>
            <a:ln cap="flat">
              <a:noFill/>
            </a:ln>
          </p:spPr>
          <p:txBody>
            <a:bodyPr vert="horz" wrap="square" lIns="91440" tIns="45720" rIns="91440" bIns="45720" anchor="t" anchorCtr="0" compatLnSpc="1">
              <a:spAutoFit/>
            </a:bodyPr>
            <a:lstStyle/>
            <a:p>
              <a:pPr lvl="0" algn="r" rtl="1">
                <a:defRPr sz="1800" b="0" i="0" u="none" strike="noStrike" kern="0" cap="none" spc="0" baseline="0">
                  <a:solidFill>
                    <a:srgbClr val="000000"/>
                  </a:solidFill>
                  <a:uFillTx/>
                </a:defRPr>
              </a:pPr>
              <a:r>
                <a:rPr lang="fa-IR" sz="1400" dirty="0">
                  <a:solidFill>
                    <a:srgbClr val="000000"/>
                  </a:solidFill>
                  <a:latin typeface="Trebuchet MS"/>
                  <a:ea typeface="맑은 고딕" pitchFamily="34"/>
                  <a:cs typeface="B Nazanin" pitchFamily="2" charset="-78"/>
                </a:rPr>
                <a:t>شما به سادگی می توانید مخاطبان خود را تحت تاثیر قرار دهید و به ارائه های خود جذابیت و زیبایی بی نظیری اضافه کنید.</a:t>
              </a:r>
              <a:endParaRPr lang="en-US" sz="1400" b="0" i="0" u="none" strike="noStrike" kern="1200" cap="none" spc="0" baseline="0" dirty="0">
                <a:solidFill>
                  <a:srgbClr val="000000"/>
                </a:solidFill>
                <a:uFillTx/>
                <a:latin typeface="Trebuchet MS"/>
                <a:ea typeface="맑은 고딕" pitchFamily="34"/>
                <a:cs typeface="B Nazanin" pitchFamily="2" charset="-78"/>
              </a:endParaRPr>
            </a:p>
          </p:txBody>
        </p:sp>
        <p:sp>
          <p:nvSpPr>
            <p:cNvPr id="8" name="TextBox 55">
              <a:extLst>
                <a:ext uri="{FF2B5EF4-FFF2-40B4-BE49-F238E27FC236}">
                  <a16:creationId xmlns:a16="http://schemas.microsoft.com/office/drawing/2014/main" id="{AB68A3EB-2008-3C27-E053-76F76D607D28}"/>
                </a:ext>
              </a:extLst>
            </p:cNvPr>
            <p:cNvSpPr txBox="1"/>
            <p:nvPr/>
          </p:nvSpPr>
          <p:spPr>
            <a:xfrm>
              <a:off x="571637" y="4723836"/>
              <a:ext cx="2967694" cy="369332"/>
            </a:xfrm>
            <a:prstGeom prst="rect">
              <a:avLst/>
            </a:prstGeom>
            <a:noFill/>
            <a:ln cap="flat">
              <a:noFill/>
            </a:ln>
          </p:spPr>
          <p:txBody>
            <a:bodyPr vert="horz" wrap="square" lIns="91440" tIns="45720" rIns="91440" bIns="45720" anchor="t" anchorCtr="0" compatLnSpc="1">
              <a:spAutoFit/>
            </a:bodyPr>
            <a:lstStyle/>
            <a:p>
              <a:pPr lvl="0" algn="r" rtl="1">
                <a:defRPr sz="1800" b="0" i="0" u="none" strike="noStrike" kern="0" cap="none" spc="0" baseline="0">
                  <a:solidFill>
                    <a:srgbClr val="000000"/>
                  </a:solidFill>
                  <a:uFillTx/>
                </a:defRPr>
              </a:pPr>
              <a:r>
                <a:rPr lang="fa-IR" dirty="0">
                  <a:solidFill>
                    <a:srgbClr val="00B050"/>
                  </a:solidFill>
                  <a:latin typeface="Trebuchet MS"/>
                  <a:ea typeface="FZShuTi" pitchFamily="2"/>
                  <a:cs typeface="B Nazanin" pitchFamily="2" charset="-78"/>
                </a:rPr>
                <a:t>آسان برای تغییر رنگ.</a:t>
              </a:r>
              <a:endParaRPr lang="en-US" b="0" i="0" u="none" strike="noStrike" kern="1200" cap="none" spc="0" baseline="0" dirty="0">
                <a:solidFill>
                  <a:srgbClr val="00B050"/>
                </a:solidFill>
                <a:uFillTx/>
                <a:latin typeface="Trebuchet MS"/>
                <a:ea typeface="맑은 고딕" pitchFamily="34"/>
                <a:cs typeface="B Nazanin" pitchFamily="2" charset="-78"/>
              </a:endParaRPr>
            </a:p>
          </p:txBody>
        </p:sp>
      </p:grpSp>
      <p:grpSp>
        <p:nvGrpSpPr>
          <p:cNvPr id="9" name="Group 56">
            <a:extLst>
              <a:ext uri="{FF2B5EF4-FFF2-40B4-BE49-F238E27FC236}">
                <a16:creationId xmlns:a16="http://schemas.microsoft.com/office/drawing/2014/main" id="{DAD81CB3-60D8-DBD5-1976-C251173CB1E1}"/>
              </a:ext>
            </a:extLst>
          </p:cNvPr>
          <p:cNvGrpSpPr/>
          <p:nvPr/>
        </p:nvGrpSpPr>
        <p:grpSpPr>
          <a:xfrm>
            <a:off x="7859871" y="4723836"/>
            <a:ext cx="2967694" cy="1070957"/>
            <a:chOff x="7859871" y="4723836"/>
            <a:chExt cx="2967694" cy="1070957"/>
          </a:xfrm>
        </p:grpSpPr>
        <p:sp>
          <p:nvSpPr>
            <p:cNvPr id="10" name="TextBox 57">
              <a:extLst>
                <a:ext uri="{FF2B5EF4-FFF2-40B4-BE49-F238E27FC236}">
                  <a16:creationId xmlns:a16="http://schemas.microsoft.com/office/drawing/2014/main" id="{97D7EAF4-4AAF-8C36-A1A5-8B7A52ABFD4E}"/>
                </a:ext>
              </a:extLst>
            </p:cNvPr>
            <p:cNvSpPr txBox="1"/>
            <p:nvPr/>
          </p:nvSpPr>
          <p:spPr>
            <a:xfrm>
              <a:off x="7883353" y="5056129"/>
              <a:ext cx="2925037" cy="738664"/>
            </a:xfrm>
            <a:prstGeom prst="rect">
              <a:avLst/>
            </a:prstGeom>
            <a:noFill/>
            <a:ln cap="flat">
              <a:noFill/>
            </a:ln>
          </p:spPr>
          <p:txBody>
            <a:bodyPr vert="horz" wrap="square" lIns="91440" tIns="45720" rIns="91440" bIns="45720" anchor="t" anchorCtr="0" compatLnSpc="1">
              <a:spAutoFit/>
            </a:bodyPr>
            <a:lstStyle/>
            <a:p>
              <a:pPr lvl="0" algn="r" rtl="1">
                <a:defRPr sz="1800" b="0" i="0" u="none" strike="noStrike" kern="0" cap="none" spc="0" baseline="0">
                  <a:solidFill>
                    <a:srgbClr val="000000"/>
                  </a:solidFill>
                  <a:uFillTx/>
                </a:defRPr>
              </a:pPr>
              <a:r>
                <a:rPr lang="fa-IR" sz="1400" dirty="0">
                  <a:solidFill>
                    <a:srgbClr val="000000"/>
                  </a:solidFill>
                  <a:latin typeface="Trebuchet MS"/>
                  <a:ea typeface="맑은 고딕" pitchFamily="34"/>
                  <a:cs typeface="B Nazanin" pitchFamily="2" charset="-78"/>
                </a:rPr>
                <a:t>شما به سادگی می توانید مخاطبان خود را تحت تاثیر قرار دهید و به ارائه های خود جذابیت و زیبایی بی نظیری اضافه کنید.</a:t>
              </a:r>
              <a:endParaRPr lang="en-US" sz="1400" b="0" i="0" u="none" strike="noStrike" kern="1200" cap="none" spc="0" baseline="0" dirty="0">
                <a:solidFill>
                  <a:srgbClr val="000000"/>
                </a:solidFill>
                <a:uFillTx/>
                <a:latin typeface="Trebuchet MS"/>
                <a:ea typeface="맑은 고딕" pitchFamily="34"/>
                <a:cs typeface="B Nazanin" pitchFamily="2" charset="-78"/>
              </a:endParaRPr>
            </a:p>
          </p:txBody>
        </p:sp>
        <p:sp>
          <p:nvSpPr>
            <p:cNvPr id="11" name="TextBox 58">
              <a:extLst>
                <a:ext uri="{FF2B5EF4-FFF2-40B4-BE49-F238E27FC236}">
                  <a16:creationId xmlns:a16="http://schemas.microsoft.com/office/drawing/2014/main" id="{0D38DF1D-CB82-E821-5DFA-875C83CAD7A2}"/>
                </a:ext>
              </a:extLst>
            </p:cNvPr>
            <p:cNvSpPr txBox="1"/>
            <p:nvPr/>
          </p:nvSpPr>
          <p:spPr>
            <a:xfrm>
              <a:off x="7859871" y="4723836"/>
              <a:ext cx="2967694" cy="369332"/>
            </a:xfrm>
            <a:prstGeom prst="rect">
              <a:avLst/>
            </a:prstGeom>
            <a:noFill/>
            <a:ln cap="flat">
              <a:noFill/>
            </a:ln>
          </p:spPr>
          <p:txBody>
            <a:bodyPr vert="horz" wrap="square" lIns="91440" tIns="45720" rIns="91440" bIns="45720" anchor="t" anchorCtr="0" compatLnSpc="1">
              <a:spAutoFit/>
            </a:bodyPr>
            <a:lstStyle/>
            <a:p>
              <a:pPr lvl="0" algn="r" rtl="1">
                <a:defRPr sz="1800" b="0" i="0" u="none" strike="noStrike" kern="0" cap="none" spc="0" baseline="0">
                  <a:solidFill>
                    <a:srgbClr val="000000"/>
                  </a:solidFill>
                  <a:uFillTx/>
                </a:defRPr>
              </a:pPr>
              <a:r>
                <a:rPr lang="fa-IR" dirty="0">
                  <a:solidFill>
                    <a:srgbClr val="00B050"/>
                  </a:solidFill>
                  <a:latin typeface="Trebuchet MS"/>
                  <a:ea typeface="FZShuTi" pitchFamily="2"/>
                  <a:cs typeface="B Nazanin" pitchFamily="2" charset="-78"/>
                </a:rPr>
                <a:t>آسان برای تغییر رنگ.</a:t>
              </a:r>
              <a:endParaRPr lang="en-US" b="0" i="0" u="none" strike="noStrike" kern="1200" cap="none" spc="0" baseline="0" dirty="0">
                <a:solidFill>
                  <a:srgbClr val="00B050"/>
                </a:solidFill>
                <a:uFillTx/>
                <a:latin typeface="Trebuchet MS"/>
                <a:ea typeface="맑은 고딕" pitchFamily="34"/>
                <a:cs typeface="B Nazanin" pitchFamily="2" charset="-78"/>
              </a:endParaRPr>
            </a:p>
          </p:txBody>
        </p:sp>
      </p:grpSp>
      <p:grpSp>
        <p:nvGrpSpPr>
          <p:cNvPr id="12" name="Group 59">
            <a:extLst>
              <a:ext uri="{FF2B5EF4-FFF2-40B4-BE49-F238E27FC236}">
                <a16:creationId xmlns:a16="http://schemas.microsoft.com/office/drawing/2014/main" id="{F4CDAB07-D097-CD41-E83F-ECBF96945A93}"/>
              </a:ext>
            </a:extLst>
          </p:cNvPr>
          <p:cNvGrpSpPr/>
          <p:nvPr/>
        </p:nvGrpSpPr>
        <p:grpSpPr>
          <a:xfrm>
            <a:off x="8286576" y="1936790"/>
            <a:ext cx="2967694" cy="1070957"/>
            <a:chOff x="8286576" y="1936790"/>
            <a:chExt cx="2967694" cy="1070957"/>
          </a:xfrm>
        </p:grpSpPr>
        <p:sp>
          <p:nvSpPr>
            <p:cNvPr id="13" name="TextBox 60">
              <a:extLst>
                <a:ext uri="{FF2B5EF4-FFF2-40B4-BE49-F238E27FC236}">
                  <a16:creationId xmlns:a16="http://schemas.microsoft.com/office/drawing/2014/main" id="{2C93F2A0-FCAE-DA70-51E2-C4BD8DB29B1D}"/>
                </a:ext>
              </a:extLst>
            </p:cNvPr>
            <p:cNvSpPr txBox="1"/>
            <p:nvPr/>
          </p:nvSpPr>
          <p:spPr>
            <a:xfrm>
              <a:off x="8310048" y="2269083"/>
              <a:ext cx="2925037" cy="738664"/>
            </a:xfrm>
            <a:prstGeom prst="rect">
              <a:avLst/>
            </a:prstGeom>
            <a:noFill/>
            <a:ln cap="flat">
              <a:noFill/>
            </a:ln>
          </p:spPr>
          <p:txBody>
            <a:bodyPr vert="horz" wrap="square" lIns="91440" tIns="45720" rIns="91440" bIns="45720" anchor="t" anchorCtr="0" compatLnSpc="1">
              <a:spAutoFit/>
            </a:bodyPr>
            <a:lstStyle/>
            <a:p>
              <a:pPr lvl="0" algn="r" rtl="1">
                <a:defRPr sz="1800" b="0" i="0" u="none" strike="noStrike" kern="0" cap="none" spc="0" baseline="0">
                  <a:solidFill>
                    <a:srgbClr val="000000"/>
                  </a:solidFill>
                  <a:uFillTx/>
                </a:defRPr>
              </a:pPr>
              <a:r>
                <a:rPr lang="fa-IR" sz="1400" dirty="0">
                  <a:solidFill>
                    <a:srgbClr val="000000"/>
                  </a:solidFill>
                  <a:latin typeface="Trebuchet MS"/>
                  <a:ea typeface="맑은 고딕" pitchFamily="34"/>
                  <a:cs typeface="B Nazanin" pitchFamily="2" charset="-78"/>
                </a:rPr>
                <a:t>شما به سادگی می توانید مخاطبان خود را تحت تاثیر قرار دهید و به ارائه های خود جذابیت و زیبایی بی نظیری اضافه کنید.</a:t>
              </a:r>
              <a:endParaRPr lang="en-US" sz="1400" b="0" i="0" u="none" strike="noStrike" kern="1200" cap="none" spc="0" baseline="0" dirty="0">
                <a:solidFill>
                  <a:srgbClr val="000000"/>
                </a:solidFill>
                <a:uFillTx/>
                <a:latin typeface="Trebuchet MS"/>
                <a:ea typeface="맑은 고딕" pitchFamily="34"/>
                <a:cs typeface="B Nazanin" pitchFamily="2" charset="-78"/>
              </a:endParaRPr>
            </a:p>
          </p:txBody>
        </p:sp>
        <p:sp>
          <p:nvSpPr>
            <p:cNvPr id="14" name="TextBox 61">
              <a:extLst>
                <a:ext uri="{FF2B5EF4-FFF2-40B4-BE49-F238E27FC236}">
                  <a16:creationId xmlns:a16="http://schemas.microsoft.com/office/drawing/2014/main" id="{49315A28-A1E3-2A59-6DA8-BF03AA4ED885}"/>
                </a:ext>
              </a:extLst>
            </p:cNvPr>
            <p:cNvSpPr txBox="1"/>
            <p:nvPr/>
          </p:nvSpPr>
          <p:spPr>
            <a:xfrm>
              <a:off x="8286576" y="1936790"/>
              <a:ext cx="2967694" cy="369332"/>
            </a:xfrm>
            <a:prstGeom prst="rect">
              <a:avLst/>
            </a:prstGeom>
            <a:noFill/>
            <a:ln cap="flat">
              <a:noFill/>
            </a:ln>
          </p:spPr>
          <p:txBody>
            <a:bodyPr vert="horz" wrap="square" lIns="91440" tIns="45720" rIns="91440" bIns="45720" anchor="t" anchorCtr="0" compatLnSpc="1">
              <a:spAutoFit/>
            </a:bodyPr>
            <a:lstStyle/>
            <a:p>
              <a:pPr lvl="0" algn="r" rtl="1">
                <a:defRPr sz="1800" b="0" i="0" u="none" strike="noStrike" kern="0" cap="none" spc="0" baseline="0">
                  <a:solidFill>
                    <a:srgbClr val="000000"/>
                  </a:solidFill>
                  <a:uFillTx/>
                </a:defRPr>
              </a:pPr>
              <a:r>
                <a:rPr lang="fa-IR" dirty="0">
                  <a:solidFill>
                    <a:srgbClr val="00B050"/>
                  </a:solidFill>
                  <a:latin typeface="Trebuchet MS"/>
                  <a:ea typeface="FZShuTi" pitchFamily="2"/>
                  <a:cs typeface="B Nazanin" pitchFamily="2" charset="-78"/>
                </a:rPr>
                <a:t>آسان برای تغییر رنگ.</a:t>
              </a:r>
              <a:r>
                <a:rPr lang="en-US" b="0" i="0" u="none" strike="noStrike" kern="1200" cap="none" spc="0" baseline="0" dirty="0">
                  <a:solidFill>
                    <a:srgbClr val="00B050"/>
                  </a:solidFill>
                  <a:uFillTx/>
                  <a:latin typeface="Trebuchet MS"/>
                  <a:ea typeface="FZShuTi" pitchFamily="2"/>
                  <a:cs typeface="B Nazanin" pitchFamily="2" charset="-78"/>
                </a:rPr>
                <a:t>.</a:t>
              </a:r>
              <a:endParaRPr lang="en-US" b="0" i="0" u="none" strike="noStrike" kern="1200" cap="none" spc="0" baseline="0" dirty="0">
                <a:solidFill>
                  <a:srgbClr val="00B050"/>
                </a:solidFill>
                <a:uFillTx/>
                <a:latin typeface="Trebuchet MS"/>
                <a:ea typeface="맑은 고딕" pitchFamily="34"/>
                <a:cs typeface="B Nazanin" pitchFamily="2" charset="-78"/>
              </a:endParaRPr>
            </a:p>
          </p:txBody>
        </p:sp>
      </p:grpSp>
      <p:grpSp>
        <p:nvGrpSpPr>
          <p:cNvPr id="15" name="Grupo 2">
            <a:extLst>
              <a:ext uri="{FF2B5EF4-FFF2-40B4-BE49-F238E27FC236}">
                <a16:creationId xmlns:a16="http://schemas.microsoft.com/office/drawing/2014/main" id="{3F1D063A-5632-969D-B285-BC97B06C5D8C}"/>
              </a:ext>
            </a:extLst>
          </p:cNvPr>
          <p:cNvGrpSpPr/>
          <p:nvPr/>
        </p:nvGrpSpPr>
        <p:grpSpPr>
          <a:xfrm>
            <a:off x="3645155" y="2031696"/>
            <a:ext cx="4379225" cy="3620416"/>
            <a:chOff x="3645155" y="2031696"/>
            <a:chExt cx="4379225" cy="3620416"/>
          </a:xfrm>
        </p:grpSpPr>
        <p:grpSp>
          <p:nvGrpSpPr>
            <p:cNvPr id="16" name="Group 62">
              <a:extLst>
                <a:ext uri="{FF2B5EF4-FFF2-40B4-BE49-F238E27FC236}">
                  <a16:creationId xmlns:a16="http://schemas.microsoft.com/office/drawing/2014/main" id="{509A8FEF-580A-B24B-FCD3-EB9FD11F3A2D}"/>
                </a:ext>
              </a:extLst>
            </p:cNvPr>
            <p:cNvGrpSpPr/>
            <p:nvPr/>
          </p:nvGrpSpPr>
          <p:grpSpPr>
            <a:xfrm>
              <a:off x="4483789" y="4088437"/>
              <a:ext cx="861301" cy="1345786"/>
              <a:chOff x="4483789" y="4088437"/>
              <a:chExt cx="861301" cy="1345786"/>
            </a:xfrm>
          </p:grpSpPr>
          <p:sp>
            <p:nvSpPr>
              <p:cNvPr id="17" name="Freeform: Shape 63">
                <a:extLst>
                  <a:ext uri="{FF2B5EF4-FFF2-40B4-BE49-F238E27FC236}">
                    <a16:creationId xmlns:a16="http://schemas.microsoft.com/office/drawing/2014/main" id="{008AAD06-D041-A6E6-672E-166DDCCEC9BE}"/>
                  </a:ext>
                </a:extLst>
              </p:cNvPr>
              <p:cNvSpPr/>
              <p:nvPr/>
            </p:nvSpPr>
            <p:spPr>
              <a:xfrm rot="20266995">
                <a:off x="4676042" y="4088437"/>
                <a:ext cx="669048" cy="1345786"/>
              </a:xfrm>
              <a:custGeom>
                <a:avLst/>
                <a:gdLst>
                  <a:gd name="f0" fmla="val 10800000"/>
                  <a:gd name="f1" fmla="val 5400000"/>
                  <a:gd name="f2" fmla="val 180"/>
                  <a:gd name="f3" fmla="val w"/>
                  <a:gd name="f4" fmla="val h"/>
                  <a:gd name="f5" fmla="val 0"/>
                  <a:gd name="f6" fmla="val 288620"/>
                  <a:gd name="f7" fmla="val 580557"/>
                  <a:gd name="f8" fmla="val 241208"/>
                  <a:gd name="f9" fmla="val 327965"/>
                  <a:gd name="f10" fmla="val 231588"/>
                  <a:gd name="f11" fmla="val 314695"/>
                  <a:gd name="f12" fmla="val 221635"/>
                  <a:gd name="f13" fmla="val 301425"/>
                  <a:gd name="f14" fmla="val 214668"/>
                  <a:gd name="f15" fmla="val 286496"/>
                  <a:gd name="f16" fmla="val 204053"/>
                  <a:gd name="f17" fmla="val 263274"/>
                  <a:gd name="f18" fmla="val 197418"/>
                  <a:gd name="f19" fmla="val 238393"/>
                  <a:gd name="f20" fmla="val 190119"/>
                  <a:gd name="f21" fmla="val 214175"/>
                  <a:gd name="f22" fmla="val 181494"/>
                  <a:gd name="f23" fmla="val 186309"/>
                  <a:gd name="f24" fmla="val 174195"/>
                  <a:gd name="f25" fmla="val 157778"/>
                  <a:gd name="f26" fmla="val 160925"/>
                  <a:gd name="f27" fmla="val 131239"/>
                  <a:gd name="f28" fmla="val 155286"/>
                  <a:gd name="f29" fmla="val 111666"/>
                  <a:gd name="f30" fmla="val 145002"/>
                  <a:gd name="f31" fmla="val 95078"/>
                  <a:gd name="f32" fmla="val 128414"/>
                  <a:gd name="f33" fmla="val 83467"/>
                  <a:gd name="f34" fmla="val 115476"/>
                  <a:gd name="f35" fmla="val 74510"/>
                  <a:gd name="f36" fmla="val 100879"/>
                  <a:gd name="f37" fmla="val 70197"/>
                  <a:gd name="f38" fmla="val 85287"/>
                  <a:gd name="f39" fmla="val 69202"/>
                  <a:gd name="f40" fmla="val 80311"/>
                  <a:gd name="f41" fmla="val 68870"/>
                  <a:gd name="f42" fmla="val 79316"/>
                  <a:gd name="f43" fmla="val 67211"/>
                  <a:gd name="f44" fmla="val 62899"/>
                  <a:gd name="f45" fmla="val 79647"/>
                  <a:gd name="f46" fmla="val 55269"/>
                  <a:gd name="f47" fmla="val 47638"/>
                  <a:gd name="f48" fmla="val 78984"/>
                  <a:gd name="f49" fmla="val 40008"/>
                  <a:gd name="f50" fmla="val 77989"/>
                  <a:gd name="f51" fmla="val 27734"/>
                  <a:gd name="f52" fmla="val 76662"/>
                  <a:gd name="f53" fmla="val 15459"/>
                  <a:gd name="f54" fmla="val 72349"/>
                  <a:gd name="f55" fmla="val 3848"/>
                  <a:gd name="f56" fmla="val 71685"/>
                  <a:gd name="f57" fmla="val 2189"/>
                  <a:gd name="f58" fmla="val 72017"/>
                  <a:gd name="f59" fmla="val -797"/>
                  <a:gd name="f60" fmla="val 68036"/>
                  <a:gd name="f61" fmla="val 199"/>
                  <a:gd name="f62" fmla="val 58416"/>
                  <a:gd name="f63" fmla="val 2521"/>
                  <a:gd name="f64" fmla="val 56093"/>
                  <a:gd name="f65" fmla="val 6170"/>
                  <a:gd name="f66" fmla="val 58747"/>
                  <a:gd name="f67" fmla="val 59742"/>
                  <a:gd name="f68" fmla="val 18776"/>
                  <a:gd name="f69" fmla="val 60406"/>
                  <a:gd name="f70" fmla="val 22757"/>
                  <a:gd name="f71" fmla="val 61069"/>
                  <a:gd name="f72" fmla="val 26407"/>
                  <a:gd name="f73" fmla="val 63392"/>
                  <a:gd name="f74" fmla="val 38681"/>
                  <a:gd name="f75" fmla="val 61733"/>
                  <a:gd name="f76" fmla="val 51288"/>
                  <a:gd name="f77" fmla="val 63060"/>
                  <a:gd name="f78" fmla="val 63562"/>
                  <a:gd name="f79" fmla="val 63723"/>
                  <a:gd name="f80" fmla="val 62065"/>
                  <a:gd name="f81" fmla="val 72188"/>
                  <a:gd name="f82" fmla="val 56425"/>
                  <a:gd name="f83" fmla="val 73515"/>
                  <a:gd name="f84" fmla="val 50785"/>
                  <a:gd name="f85" fmla="val 75173"/>
                  <a:gd name="f86" fmla="val 45477"/>
                  <a:gd name="f87" fmla="val 77496"/>
                  <a:gd name="f88" fmla="val 40833"/>
                  <a:gd name="f89" fmla="val 81145"/>
                  <a:gd name="f90" fmla="val 15288"/>
                  <a:gd name="f91" fmla="val 100718"/>
                  <a:gd name="f92" fmla="val 5999"/>
                  <a:gd name="f93" fmla="val 128253"/>
                  <a:gd name="f94" fmla="val 3345"/>
                  <a:gd name="f95" fmla="val 159105"/>
                  <a:gd name="f96" fmla="val 1355"/>
                  <a:gd name="f97" fmla="val 173702"/>
                  <a:gd name="f98" fmla="val 28"/>
                  <a:gd name="f99" fmla="val 188631"/>
                  <a:gd name="f100" fmla="val 203560"/>
                  <a:gd name="f101" fmla="val -304"/>
                  <a:gd name="f102" fmla="val 235407"/>
                  <a:gd name="f103" fmla="val 2350"/>
                  <a:gd name="f104" fmla="val 267255"/>
                  <a:gd name="f105" fmla="val 298771"/>
                  <a:gd name="f106" fmla="val 9649"/>
                  <a:gd name="f107" fmla="val 329955"/>
                  <a:gd name="f108" fmla="val 10976"/>
                  <a:gd name="f109" fmla="val 361803"/>
                  <a:gd name="f110" fmla="val 16947"/>
                  <a:gd name="f111" fmla="val 392655"/>
                  <a:gd name="f112" fmla="val 24909"/>
                  <a:gd name="f113" fmla="val 433129"/>
                  <a:gd name="f114" fmla="val 35525"/>
                  <a:gd name="f115" fmla="val 472938"/>
                  <a:gd name="f116" fmla="val 55762"/>
                  <a:gd name="f117" fmla="val 509430"/>
                  <a:gd name="f118" fmla="val 71354"/>
                  <a:gd name="f119" fmla="val 537629"/>
                  <a:gd name="f120" fmla="val 91922"/>
                  <a:gd name="f121" fmla="val 561515"/>
                  <a:gd name="f122" fmla="val 123106"/>
                  <a:gd name="f123" fmla="val 573458"/>
                  <a:gd name="f124" fmla="val 157608"/>
                  <a:gd name="f125" fmla="val 586728"/>
                  <a:gd name="f126" fmla="val 190783"/>
                  <a:gd name="f127" fmla="val 580093"/>
                  <a:gd name="f128" fmla="val 222962"/>
                  <a:gd name="f129" fmla="val 565496"/>
                  <a:gd name="f130" fmla="val 267416"/>
                  <a:gd name="f131" fmla="val 545591"/>
                  <a:gd name="f132" fmla="val 289312"/>
                  <a:gd name="f133" fmla="val 510426"/>
                  <a:gd name="f134" fmla="val 288980"/>
                  <a:gd name="f135" fmla="val 462322"/>
                  <a:gd name="f136" fmla="val 288648"/>
                  <a:gd name="f137" fmla="val 412229"/>
                  <a:gd name="f138" fmla="val 270070"/>
                  <a:gd name="f139" fmla="val 368106"/>
                  <a:gd name="f140" fmla="+- 0 0 -90"/>
                  <a:gd name="f141" fmla="*/ f3 1 288620"/>
                  <a:gd name="f142" fmla="*/ f4 1 580557"/>
                  <a:gd name="f143" fmla="val f5"/>
                  <a:gd name="f144" fmla="val f6"/>
                  <a:gd name="f145" fmla="val f7"/>
                  <a:gd name="f146" fmla="*/ f140 f0 1"/>
                  <a:gd name="f147" fmla="+- f145 0 f143"/>
                  <a:gd name="f148" fmla="+- f144 0 f143"/>
                  <a:gd name="f149" fmla="*/ f146 1 f2"/>
                  <a:gd name="f150" fmla="*/ f148 1 288620"/>
                  <a:gd name="f151" fmla="*/ f147 1 580557"/>
                  <a:gd name="f152" fmla="*/ 241208 f148 1"/>
                  <a:gd name="f153" fmla="*/ 327965 f147 1"/>
                  <a:gd name="f154" fmla="*/ 214668 f148 1"/>
                  <a:gd name="f155" fmla="*/ 286496 f147 1"/>
                  <a:gd name="f156" fmla="*/ 190119 f148 1"/>
                  <a:gd name="f157" fmla="*/ 214175 f147 1"/>
                  <a:gd name="f158" fmla="*/ 160925 f148 1"/>
                  <a:gd name="f159" fmla="*/ 131239 f147 1"/>
                  <a:gd name="f160" fmla="*/ 128414 f148 1"/>
                  <a:gd name="f161" fmla="*/ 83467 f147 1"/>
                  <a:gd name="f162" fmla="*/ 85287 f148 1"/>
                  <a:gd name="f163" fmla="*/ 69202 f147 1"/>
                  <a:gd name="f164" fmla="*/ 79316 f148 1"/>
                  <a:gd name="f165" fmla="*/ 62899 f147 1"/>
                  <a:gd name="f166" fmla="*/ 78984 f148 1"/>
                  <a:gd name="f167" fmla="*/ 40008 f147 1"/>
                  <a:gd name="f168" fmla="*/ 72349 f148 1"/>
                  <a:gd name="f169" fmla="*/ 3848 f147 1"/>
                  <a:gd name="f170" fmla="*/ 68036 f148 1"/>
                  <a:gd name="f171" fmla="*/ 199 f147 1"/>
                  <a:gd name="f172" fmla="*/ 58747 f148 1"/>
                  <a:gd name="f173" fmla="*/ 15459 f147 1"/>
                  <a:gd name="f174" fmla="*/ 61069 f148 1"/>
                  <a:gd name="f175" fmla="*/ 26407 f147 1"/>
                  <a:gd name="f176" fmla="*/ 63060 f148 1"/>
                  <a:gd name="f177" fmla="*/ 63562 f147 1"/>
                  <a:gd name="f178" fmla="*/ 56425 f148 1"/>
                  <a:gd name="f179" fmla="*/ 73515 f147 1"/>
                  <a:gd name="f180" fmla="*/ 40833 f148 1"/>
                  <a:gd name="f181" fmla="*/ 81145 f147 1"/>
                  <a:gd name="f182" fmla="*/ 3345 f148 1"/>
                  <a:gd name="f183" fmla="*/ 159105 f147 1"/>
                  <a:gd name="f184" fmla="*/ 28 f148 1"/>
                  <a:gd name="f185" fmla="*/ 203560 f147 1"/>
                  <a:gd name="f186" fmla="*/ 5999 f148 1"/>
                  <a:gd name="f187" fmla="*/ 298771 f147 1"/>
                  <a:gd name="f188" fmla="*/ 16947 f148 1"/>
                  <a:gd name="f189" fmla="*/ 392655 f147 1"/>
                  <a:gd name="f190" fmla="*/ 55762 f148 1"/>
                  <a:gd name="f191" fmla="*/ 509430 f147 1"/>
                  <a:gd name="f192" fmla="*/ 123106 f148 1"/>
                  <a:gd name="f193" fmla="*/ 573458 f147 1"/>
                  <a:gd name="f194" fmla="*/ 222962 f148 1"/>
                  <a:gd name="f195" fmla="*/ 565496 f147 1"/>
                  <a:gd name="f196" fmla="*/ 288980 f148 1"/>
                  <a:gd name="f197" fmla="*/ 462322 f147 1"/>
                  <a:gd name="f198" fmla="+- f149 0 f1"/>
                  <a:gd name="f199" fmla="*/ f152 1 288620"/>
                  <a:gd name="f200" fmla="*/ f153 1 580557"/>
                  <a:gd name="f201" fmla="*/ f154 1 288620"/>
                  <a:gd name="f202" fmla="*/ f155 1 580557"/>
                  <a:gd name="f203" fmla="*/ f156 1 288620"/>
                  <a:gd name="f204" fmla="*/ f157 1 580557"/>
                  <a:gd name="f205" fmla="*/ f158 1 288620"/>
                  <a:gd name="f206" fmla="*/ f159 1 580557"/>
                  <a:gd name="f207" fmla="*/ f160 1 288620"/>
                  <a:gd name="f208" fmla="*/ f161 1 580557"/>
                  <a:gd name="f209" fmla="*/ f162 1 288620"/>
                  <a:gd name="f210" fmla="*/ f163 1 580557"/>
                  <a:gd name="f211" fmla="*/ f164 1 288620"/>
                  <a:gd name="f212" fmla="*/ f165 1 580557"/>
                  <a:gd name="f213" fmla="*/ f166 1 288620"/>
                  <a:gd name="f214" fmla="*/ f167 1 580557"/>
                  <a:gd name="f215" fmla="*/ f168 1 288620"/>
                  <a:gd name="f216" fmla="*/ f169 1 580557"/>
                  <a:gd name="f217" fmla="*/ f170 1 288620"/>
                  <a:gd name="f218" fmla="*/ f171 1 580557"/>
                  <a:gd name="f219" fmla="*/ f172 1 288620"/>
                  <a:gd name="f220" fmla="*/ f173 1 580557"/>
                  <a:gd name="f221" fmla="*/ f174 1 288620"/>
                  <a:gd name="f222" fmla="*/ f175 1 580557"/>
                  <a:gd name="f223" fmla="*/ f176 1 288620"/>
                  <a:gd name="f224" fmla="*/ f177 1 580557"/>
                  <a:gd name="f225" fmla="*/ f178 1 288620"/>
                  <a:gd name="f226" fmla="*/ f179 1 580557"/>
                  <a:gd name="f227" fmla="*/ f180 1 288620"/>
                  <a:gd name="f228" fmla="*/ f181 1 580557"/>
                  <a:gd name="f229" fmla="*/ f182 1 288620"/>
                  <a:gd name="f230" fmla="*/ f183 1 580557"/>
                  <a:gd name="f231" fmla="*/ f184 1 288620"/>
                  <a:gd name="f232" fmla="*/ f185 1 580557"/>
                  <a:gd name="f233" fmla="*/ f186 1 288620"/>
                  <a:gd name="f234" fmla="*/ f187 1 580557"/>
                  <a:gd name="f235" fmla="*/ f188 1 288620"/>
                  <a:gd name="f236" fmla="*/ f189 1 580557"/>
                  <a:gd name="f237" fmla="*/ f190 1 288620"/>
                  <a:gd name="f238" fmla="*/ f191 1 580557"/>
                  <a:gd name="f239" fmla="*/ f192 1 288620"/>
                  <a:gd name="f240" fmla="*/ f193 1 580557"/>
                  <a:gd name="f241" fmla="*/ f194 1 288620"/>
                  <a:gd name="f242" fmla="*/ f195 1 580557"/>
                  <a:gd name="f243" fmla="*/ f196 1 288620"/>
                  <a:gd name="f244" fmla="*/ f197 1 580557"/>
                  <a:gd name="f245" fmla="*/ f143 1 f150"/>
                  <a:gd name="f246" fmla="*/ f144 1 f150"/>
                  <a:gd name="f247" fmla="*/ f143 1 f151"/>
                  <a:gd name="f248" fmla="*/ f145 1 f151"/>
                  <a:gd name="f249" fmla="*/ f199 1 f150"/>
                  <a:gd name="f250" fmla="*/ f200 1 f151"/>
                  <a:gd name="f251" fmla="*/ f201 1 f150"/>
                  <a:gd name="f252" fmla="*/ f202 1 f151"/>
                  <a:gd name="f253" fmla="*/ f203 1 f150"/>
                  <a:gd name="f254" fmla="*/ f204 1 f151"/>
                  <a:gd name="f255" fmla="*/ f205 1 f150"/>
                  <a:gd name="f256" fmla="*/ f206 1 f151"/>
                  <a:gd name="f257" fmla="*/ f207 1 f150"/>
                  <a:gd name="f258" fmla="*/ f208 1 f151"/>
                  <a:gd name="f259" fmla="*/ f209 1 f150"/>
                  <a:gd name="f260" fmla="*/ f210 1 f151"/>
                  <a:gd name="f261" fmla="*/ f211 1 f150"/>
                  <a:gd name="f262" fmla="*/ f212 1 f151"/>
                  <a:gd name="f263" fmla="*/ f213 1 f150"/>
                  <a:gd name="f264" fmla="*/ f214 1 f151"/>
                  <a:gd name="f265" fmla="*/ f215 1 f150"/>
                  <a:gd name="f266" fmla="*/ f216 1 f151"/>
                  <a:gd name="f267" fmla="*/ f217 1 f150"/>
                  <a:gd name="f268" fmla="*/ f218 1 f151"/>
                  <a:gd name="f269" fmla="*/ f219 1 f150"/>
                  <a:gd name="f270" fmla="*/ f220 1 f151"/>
                  <a:gd name="f271" fmla="*/ f221 1 f150"/>
                  <a:gd name="f272" fmla="*/ f222 1 f151"/>
                  <a:gd name="f273" fmla="*/ f223 1 f150"/>
                  <a:gd name="f274" fmla="*/ f224 1 f151"/>
                  <a:gd name="f275" fmla="*/ f225 1 f150"/>
                  <a:gd name="f276" fmla="*/ f226 1 f151"/>
                  <a:gd name="f277" fmla="*/ f227 1 f150"/>
                  <a:gd name="f278" fmla="*/ f228 1 f151"/>
                  <a:gd name="f279" fmla="*/ f229 1 f150"/>
                  <a:gd name="f280" fmla="*/ f230 1 f151"/>
                  <a:gd name="f281" fmla="*/ f231 1 f150"/>
                  <a:gd name="f282" fmla="*/ f232 1 f151"/>
                  <a:gd name="f283" fmla="*/ f233 1 f150"/>
                  <a:gd name="f284" fmla="*/ f234 1 f151"/>
                  <a:gd name="f285" fmla="*/ f235 1 f150"/>
                  <a:gd name="f286" fmla="*/ f236 1 f151"/>
                  <a:gd name="f287" fmla="*/ f237 1 f150"/>
                  <a:gd name="f288" fmla="*/ f238 1 f151"/>
                  <a:gd name="f289" fmla="*/ f239 1 f150"/>
                  <a:gd name="f290" fmla="*/ f240 1 f151"/>
                  <a:gd name="f291" fmla="*/ f241 1 f150"/>
                  <a:gd name="f292" fmla="*/ f242 1 f151"/>
                  <a:gd name="f293" fmla="*/ f243 1 f150"/>
                  <a:gd name="f294" fmla="*/ f244 1 f151"/>
                  <a:gd name="f295" fmla="*/ f245 f141 1"/>
                  <a:gd name="f296" fmla="*/ f246 f141 1"/>
                  <a:gd name="f297" fmla="*/ f248 f142 1"/>
                  <a:gd name="f298" fmla="*/ f247 f142 1"/>
                  <a:gd name="f299" fmla="*/ f249 f141 1"/>
                  <a:gd name="f300" fmla="*/ f250 f142 1"/>
                  <a:gd name="f301" fmla="*/ f251 f141 1"/>
                  <a:gd name="f302" fmla="*/ f252 f142 1"/>
                  <a:gd name="f303" fmla="*/ f253 f141 1"/>
                  <a:gd name="f304" fmla="*/ f254 f142 1"/>
                  <a:gd name="f305" fmla="*/ f255 f141 1"/>
                  <a:gd name="f306" fmla="*/ f256 f142 1"/>
                  <a:gd name="f307" fmla="*/ f257 f141 1"/>
                  <a:gd name="f308" fmla="*/ f258 f142 1"/>
                  <a:gd name="f309" fmla="*/ f259 f141 1"/>
                  <a:gd name="f310" fmla="*/ f260 f142 1"/>
                  <a:gd name="f311" fmla="*/ f261 f141 1"/>
                  <a:gd name="f312" fmla="*/ f262 f142 1"/>
                  <a:gd name="f313" fmla="*/ f263 f141 1"/>
                  <a:gd name="f314" fmla="*/ f264 f142 1"/>
                  <a:gd name="f315" fmla="*/ f265 f141 1"/>
                  <a:gd name="f316" fmla="*/ f266 f142 1"/>
                  <a:gd name="f317" fmla="*/ f267 f141 1"/>
                  <a:gd name="f318" fmla="*/ f268 f142 1"/>
                  <a:gd name="f319" fmla="*/ f269 f141 1"/>
                  <a:gd name="f320" fmla="*/ f270 f142 1"/>
                  <a:gd name="f321" fmla="*/ f271 f141 1"/>
                  <a:gd name="f322" fmla="*/ f272 f142 1"/>
                  <a:gd name="f323" fmla="*/ f273 f141 1"/>
                  <a:gd name="f324" fmla="*/ f274 f142 1"/>
                  <a:gd name="f325" fmla="*/ f275 f141 1"/>
                  <a:gd name="f326" fmla="*/ f276 f142 1"/>
                  <a:gd name="f327" fmla="*/ f277 f141 1"/>
                  <a:gd name="f328" fmla="*/ f278 f142 1"/>
                  <a:gd name="f329" fmla="*/ f279 f141 1"/>
                  <a:gd name="f330" fmla="*/ f280 f142 1"/>
                  <a:gd name="f331" fmla="*/ f281 f141 1"/>
                  <a:gd name="f332" fmla="*/ f282 f142 1"/>
                  <a:gd name="f333" fmla="*/ f283 f141 1"/>
                  <a:gd name="f334" fmla="*/ f284 f142 1"/>
                  <a:gd name="f335" fmla="*/ f285 f141 1"/>
                  <a:gd name="f336" fmla="*/ f286 f142 1"/>
                  <a:gd name="f337" fmla="*/ f287 f141 1"/>
                  <a:gd name="f338" fmla="*/ f288 f142 1"/>
                  <a:gd name="f339" fmla="*/ f289 f141 1"/>
                  <a:gd name="f340" fmla="*/ f290 f142 1"/>
                  <a:gd name="f341" fmla="*/ f291 f141 1"/>
                  <a:gd name="f342" fmla="*/ f292 f142 1"/>
                  <a:gd name="f343" fmla="*/ f293 f141 1"/>
                  <a:gd name="f344" fmla="*/ f294 f142 1"/>
                </a:gdLst>
                <a:ahLst/>
                <a:cxnLst>
                  <a:cxn ang="3cd4">
                    <a:pos x="hc" y="t"/>
                  </a:cxn>
                  <a:cxn ang="0">
                    <a:pos x="r" y="vc"/>
                  </a:cxn>
                  <a:cxn ang="cd4">
                    <a:pos x="hc" y="b"/>
                  </a:cxn>
                  <a:cxn ang="cd2">
                    <a:pos x="l" y="vc"/>
                  </a:cxn>
                  <a:cxn ang="f198">
                    <a:pos x="f299" y="f300"/>
                  </a:cxn>
                  <a:cxn ang="f198">
                    <a:pos x="f301" y="f302"/>
                  </a:cxn>
                  <a:cxn ang="f198">
                    <a:pos x="f303" y="f304"/>
                  </a:cxn>
                  <a:cxn ang="f198">
                    <a:pos x="f305" y="f306"/>
                  </a:cxn>
                  <a:cxn ang="f198">
                    <a:pos x="f307" y="f308"/>
                  </a:cxn>
                  <a:cxn ang="f198">
                    <a:pos x="f309" y="f310"/>
                  </a:cxn>
                  <a:cxn ang="f198">
                    <a:pos x="f311" y="f312"/>
                  </a:cxn>
                  <a:cxn ang="f198">
                    <a:pos x="f313" y="f314"/>
                  </a:cxn>
                  <a:cxn ang="f198">
                    <a:pos x="f315" y="f316"/>
                  </a:cxn>
                  <a:cxn ang="f198">
                    <a:pos x="f317" y="f318"/>
                  </a:cxn>
                  <a:cxn ang="f198">
                    <a:pos x="f319" y="f320"/>
                  </a:cxn>
                  <a:cxn ang="f198">
                    <a:pos x="f321" y="f322"/>
                  </a:cxn>
                  <a:cxn ang="f198">
                    <a:pos x="f323" y="f324"/>
                  </a:cxn>
                  <a:cxn ang="f198">
                    <a:pos x="f325" y="f326"/>
                  </a:cxn>
                  <a:cxn ang="f198">
                    <a:pos x="f327" y="f328"/>
                  </a:cxn>
                  <a:cxn ang="f198">
                    <a:pos x="f329" y="f330"/>
                  </a:cxn>
                  <a:cxn ang="f198">
                    <a:pos x="f329" y="f330"/>
                  </a:cxn>
                  <a:cxn ang="f198">
                    <a:pos x="f329" y="f330"/>
                  </a:cxn>
                  <a:cxn ang="f198">
                    <a:pos x="f331" y="f332"/>
                  </a:cxn>
                  <a:cxn ang="f198">
                    <a:pos x="f333" y="f334"/>
                  </a:cxn>
                  <a:cxn ang="f198">
                    <a:pos x="f335" y="f336"/>
                  </a:cxn>
                  <a:cxn ang="f198">
                    <a:pos x="f337" y="f338"/>
                  </a:cxn>
                  <a:cxn ang="f198">
                    <a:pos x="f339" y="f340"/>
                  </a:cxn>
                  <a:cxn ang="f198">
                    <a:pos x="f341" y="f342"/>
                  </a:cxn>
                  <a:cxn ang="f198">
                    <a:pos x="f343" y="f344"/>
                  </a:cxn>
                  <a:cxn ang="f198">
                    <a:pos x="f299" y="f300"/>
                  </a:cxn>
                </a:cxnLst>
                <a:rect l="f295" t="f298" r="f296" b="f297"/>
                <a:pathLst>
                  <a:path w="288620" h="580557">
                    <a:moveTo>
                      <a:pt x="f8" y="f9"/>
                    </a:moveTo>
                    <a:cubicBezTo>
                      <a:pt x="f10" y="f11"/>
                      <a:pt x="f12" y="f13"/>
                      <a:pt x="f14" y="f15"/>
                    </a:cubicBezTo>
                    <a:cubicBezTo>
                      <a:pt x="f16" y="f17"/>
                      <a:pt x="f18" y="f19"/>
                      <a:pt x="f20" y="f21"/>
                    </a:cubicBezTo>
                    <a:cubicBezTo>
                      <a:pt x="f22" y="f23"/>
                      <a:pt x="f24" y="f25"/>
                      <a:pt x="f26" y="f27"/>
                    </a:cubicBezTo>
                    <a:cubicBezTo>
                      <a:pt x="f28" y="f29"/>
                      <a:pt x="f30" y="f31"/>
                      <a:pt x="f32" y="f33"/>
                    </a:cubicBezTo>
                    <a:cubicBezTo>
                      <a:pt x="f34" y="f35"/>
                      <a:pt x="f36" y="f37"/>
                      <a:pt x="f38" y="f39"/>
                    </a:cubicBezTo>
                    <a:cubicBezTo>
                      <a:pt x="f40" y="f41"/>
                      <a:pt x="f42" y="f43"/>
                      <a:pt x="f42" y="f44"/>
                    </a:cubicBezTo>
                    <a:cubicBezTo>
                      <a:pt x="f45" y="f46"/>
                      <a:pt x="f45" y="f47"/>
                      <a:pt x="f48" y="f49"/>
                    </a:cubicBezTo>
                    <a:cubicBezTo>
                      <a:pt x="f50" y="f51"/>
                      <a:pt x="f52" y="f53"/>
                      <a:pt x="f54" y="f55"/>
                    </a:cubicBezTo>
                    <a:cubicBezTo>
                      <a:pt x="f56" y="f57"/>
                      <a:pt x="f58" y="f59"/>
                      <a:pt x="f60" y="f61"/>
                    </a:cubicBezTo>
                    <a:cubicBezTo>
                      <a:pt x="f62" y="f63"/>
                      <a:pt x="f64" y="f65"/>
                      <a:pt x="f66" y="f53"/>
                    </a:cubicBezTo>
                    <a:cubicBezTo>
                      <a:pt x="f67" y="f68"/>
                      <a:pt x="f69" y="f70"/>
                      <a:pt x="f71" y="f72"/>
                    </a:cubicBezTo>
                    <a:cubicBezTo>
                      <a:pt x="f73" y="f74"/>
                      <a:pt x="f75" y="f76"/>
                      <a:pt x="f77" y="f78"/>
                    </a:cubicBezTo>
                    <a:cubicBezTo>
                      <a:pt x="f79" y="f37"/>
                      <a:pt x="f80" y="f81"/>
                      <a:pt x="f82" y="f83"/>
                    </a:cubicBezTo>
                    <a:cubicBezTo>
                      <a:pt x="f84" y="f85"/>
                      <a:pt x="f86" y="f87"/>
                      <a:pt x="f88" y="f89"/>
                    </a:cubicBezTo>
                    <a:cubicBezTo>
                      <a:pt x="f90" y="f91"/>
                      <a:pt x="f92" y="f93"/>
                      <a:pt x="f94" y="f95"/>
                    </a:cubicBezTo>
                    <a:cubicBezTo>
                      <a:pt x="f94" y="f95"/>
                      <a:pt x="f94" y="f95"/>
                      <a:pt x="f94" y="f95"/>
                    </a:cubicBezTo>
                    <a:cubicBezTo>
                      <a:pt x="f94" y="f95"/>
                      <a:pt x="f94" y="f95"/>
                      <a:pt x="f94" y="f95"/>
                    </a:cubicBezTo>
                    <a:cubicBezTo>
                      <a:pt x="f96" y="f97"/>
                      <a:pt x="f98" y="f99"/>
                      <a:pt x="f98" y="f100"/>
                    </a:cubicBezTo>
                    <a:cubicBezTo>
                      <a:pt x="f101" y="f102"/>
                      <a:pt x="f103" y="f104"/>
                      <a:pt x="f92" y="f105"/>
                    </a:cubicBezTo>
                    <a:cubicBezTo>
                      <a:pt x="f106" y="f107"/>
                      <a:pt x="f108" y="f109"/>
                      <a:pt x="f110" y="f111"/>
                    </a:cubicBezTo>
                    <a:cubicBezTo>
                      <a:pt x="f112" y="f113"/>
                      <a:pt x="f114" y="f115"/>
                      <a:pt x="f116" y="f117"/>
                    </a:cubicBezTo>
                    <a:cubicBezTo>
                      <a:pt x="f118" y="f119"/>
                      <a:pt x="f120" y="f121"/>
                      <a:pt x="f122" y="f123"/>
                    </a:cubicBezTo>
                    <a:cubicBezTo>
                      <a:pt x="f124" y="f125"/>
                      <a:pt x="f126" y="f127"/>
                      <a:pt x="f128" y="f129"/>
                    </a:cubicBezTo>
                    <a:cubicBezTo>
                      <a:pt x="f130" y="f131"/>
                      <a:pt x="f132" y="f133"/>
                      <a:pt x="f134" y="f135"/>
                    </a:cubicBezTo>
                    <a:cubicBezTo>
                      <a:pt x="f136" y="f137"/>
                      <a:pt x="f138" y="f139"/>
                      <a:pt x="f8" y="f9"/>
                    </a:cubicBezTo>
                    <a:close/>
                  </a:path>
                </a:pathLst>
              </a:custGeom>
              <a:solidFill>
                <a:srgbClr val="373C41"/>
              </a:solidFill>
              <a:ln cap="flat">
                <a:noFill/>
                <a:prstDash val="solid"/>
              </a:ln>
            </p:spPr>
            <p:txBody>
              <a:bodyPr vert="horz" wrap="square" lIns="91440" tIns="45720" rIns="91440" bIns="45720"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000" b="0" i="0" u="none" strike="noStrike" kern="1200" cap="none" spc="0" baseline="0">
                  <a:solidFill>
                    <a:srgbClr val="000000"/>
                  </a:solidFill>
                  <a:uFillTx/>
                  <a:latin typeface="Trebuchet MS"/>
                  <a:ea typeface="Arial"/>
                  <a:cs typeface="B Nazanin" pitchFamily="2" charset="-78"/>
                </a:endParaRPr>
              </a:p>
            </p:txBody>
          </p:sp>
          <p:sp>
            <p:nvSpPr>
              <p:cNvPr id="18" name="Freeform: Shape 64">
                <a:extLst>
                  <a:ext uri="{FF2B5EF4-FFF2-40B4-BE49-F238E27FC236}">
                    <a16:creationId xmlns:a16="http://schemas.microsoft.com/office/drawing/2014/main" id="{6E1CA659-5D26-8AD6-7679-D832CD7A7C2A}"/>
                  </a:ext>
                </a:extLst>
              </p:cNvPr>
              <p:cNvSpPr/>
              <p:nvPr/>
            </p:nvSpPr>
            <p:spPr>
              <a:xfrm rot="20266995">
                <a:off x="4483789" y="4143537"/>
                <a:ext cx="388629" cy="388629"/>
              </a:xfrm>
              <a:custGeom>
                <a:avLst/>
                <a:gdLst>
                  <a:gd name="f0" fmla="val 10800000"/>
                  <a:gd name="f1" fmla="val 5400000"/>
                  <a:gd name="f2" fmla="val 180"/>
                  <a:gd name="f3" fmla="val w"/>
                  <a:gd name="f4" fmla="val h"/>
                  <a:gd name="f5" fmla="val 0"/>
                  <a:gd name="f6" fmla="val 155921"/>
                  <a:gd name="f7" fmla="val 157912"/>
                  <a:gd name="f8" fmla="val 131239"/>
                  <a:gd name="f9" fmla="val 141656"/>
                  <a:gd name="f10" fmla="val 127589"/>
                  <a:gd name="f11" fmla="val 125400"/>
                  <a:gd name="f12" fmla="val 124272"/>
                  <a:gd name="f13" fmla="val 109145"/>
                  <a:gd name="f14" fmla="val 120291"/>
                  <a:gd name="f15" fmla="val 103837"/>
                  <a:gd name="f16" fmla="val 118964"/>
                  <a:gd name="f17" fmla="val 101183"/>
                  <a:gd name="f18" fmla="val 120623"/>
                  <a:gd name="f19" fmla="val 98197"/>
                  <a:gd name="f20" fmla="val 123940"/>
                  <a:gd name="f21" fmla="val 90899"/>
                  <a:gd name="f22" fmla="val 132234"/>
                  <a:gd name="f23" fmla="val 82937"/>
                  <a:gd name="f24" fmla="val 140196"/>
                  <a:gd name="f25" fmla="val 75638"/>
                  <a:gd name="f26" fmla="val 148490"/>
                  <a:gd name="f27" fmla="val 72984"/>
                  <a:gd name="f28" fmla="val 151475"/>
                  <a:gd name="f29" fmla="val 70662"/>
                  <a:gd name="f30" fmla="val 151807"/>
                  <a:gd name="f31" fmla="val 67013"/>
                  <a:gd name="f32" fmla="val 150148"/>
                  <a:gd name="f33" fmla="val 57061"/>
                  <a:gd name="f34" fmla="val 145504"/>
                  <a:gd name="f35" fmla="val 46776"/>
                  <a:gd name="f36" fmla="val 141191"/>
                  <a:gd name="f37" fmla="val 36824"/>
                  <a:gd name="f38" fmla="val 136215"/>
                  <a:gd name="f39" fmla="val 33506"/>
                  <a:gd name="f40" fmla="val 134556"/>
                  <a:gd name="f41" fmla="val 31184"/>
                  <a:gd name="f42" fmla="val 27867"/>
                  <a:gd name="f43" fmla="val 137210"/>
                  <a:gd name="f44" fmla="val 18910"/>
                  <a:gd name="f45" fmla="val 144509"/>
                  <a:gd name="f46" fmla="val 9289"/>
                  <a:gd name="f47" fmla="val 159105"/>
                  <a:gd name="f48" fmla="val 2654"/>
                  <a:gd name="f49" fmla="val 128253"/>
                  <a:gd name="f50" fmla="val 11943"/>
                  <a:gd name="f51" fmla="val 100718"/>
                  <a:gd name="f52" fmla="val 37487"/>
                  <a:gd name="f53" fmla="val 81145"/>
                  <a:gd name="f54" fmla="val 42132"/>
                  <a:gd name="f55" fmla="val 77496"/>
                  <a:gd name="f56" fmla="val 47440"/>
                  <a:gd name="f57" fmla="val 75173"/>
                  <a:gd name="f58" fmla="val 53080"/>
                  <a:gd name="f59" fmla="val 73515"/>
                  <a:gd name="f60" fmla="val 58388"/>
                  <a:gd name="f61" fmla="val 71856"/>
                  <a:gd name="f62" fmla="val 60378"/>
                  <a:gd name="f63" fmla="val 69865"/>
                  <a:gd name="f64" fmla="val 59715"/>
                  <a:gd name="f65" fmla="val 63562"/>
                  <a:gd name="f66" fmla="val 58056"/>
                  <a:gd name="f67" fmla="val 51288"/>
                  <a:gd name="f68" fmla="val 60046"/>
                  <a:gd name="f69" fmla="val 38681"/>
                  <a:gd name="f70" fmla="val 57724"/>
                  <a:gd name="f71" fmla="val 26407"/>
                  <a:gd name="f72" fmla="val 22757"/>
                  <a:gd name="f73" fmla="val 56729"/>
                  <a:gd name="f74" fmla="val 18776"/>
                  <a:gd name="f75" fmla="val 55734"/>
                  <a:gd name="f76" fmla="val 15459"/>
                  <a:gd name="f77" fmla="val 53411"/>
                  <a:gd name="f78" fmla="val 6170"/>
                  <a:gd name="f79" fmla="val 2521"/>
                  <a:gd name="f80" fmla="val 65022"/>
                  <a:gd name="f81" fmla="val 199"/>
                  <a:gd name="f82" fmla="val 69003"/>
                  <a:gd name="f83" fmla="val -797"/>
                  <a:gd name="f84" fmla="val 68672"/>
                  <a:gd name="f85" fmla="val 2189"/>
                  <a:gd name="f86" fmla="val 69335"/>
                  <a:gd name="f87" fmla="val 3848"/>
                  <a:gd name="f88" fmla="val 73648"/>
                  <a:gd name="f89" fmla="val 74975"/>
                  <a:gd name="f90" fmla="val 27734"/>
                  <a:gd name="f91" fmla="val 75970"/>
                  <a:gd name="f92" fmla="val 40008"/>
                  <a:gd name="f93" fmla="val 76634"/>
                  <a:gd name="f94" fmla="val 47638"/>
                  <a:gd name="f95" fmla="val 76302"/>
                  <a:gd name="f96" fmla="val 55269"/>
                  <a:gd name="f97" fmla="val 62899"/>
                  <a:gd name="f98" fmla="val 67211"/>
                  <a:gd name="f99" fmla="val 77297"/>
                  <a:gd name="f100" fmla="val 68870"/>
                  <a:gd name="f101" fmla="val 82273"/>
                  <a:gd name="f102" fmla="val 69202"/>
                  <a:gd name="f103" fmla="val 97865"/>
                  <a:gd name="f104" fmla="val 112794"/>
                  <a:gd name="f105" fmla="val 74178"/>
                  <a:gd name="f106" fmla="val 83467"/>
                  <a:gd name="f107" fmla="val 141988"/>
                  <a:gd name="f108" fmla="val 95078"/>
                  <a:gd name="f109" fmla="val 151940"/>
                  <a:gd name="f110" fmla="val 111666"/>
                  <a:gd name="f111" fmla="+- 0 0 -90"/>
                  <a:gd name="f112" fmla="*/ f3 1 155921"/>
                  <a:gd name="f113" fmla="*/ f4 1 155921"/>
                  <a:gd name="f114" fmla="val f5"/>
                  <a:gd name="f115" fmla="val f6"/>
                  <a:gd name="f116" fmla="*/ f111 f0 1"/>
                  <a:gd name="f117" fmla="+- f115 0 f114"/>
                  <a:gd name="f118" fmla="*/ f116 1 f2"/>
                  <a:gd name="f119" fmla="*/ f117 1 155921"/>
                  <a:gd name="f120" fmla="*/ 157912 f117 1"/>
                  <a:gd name="f121" fmla="*/ 131239 f117 1"/>
                  <a:gd name="f122" fmla="*/ 109145 f117 1"/>
                  <a:gd name="f123" fmla="*/ 120291 f117 1"/>
                  <a:gd name="f124" fmla="*/ 98197 f117 1"/>
                  <a:gd name="f125" fmla="*/ 123940 f117 1"/>
                  <a:gd name="f126" fmla="*/ 75638 f117 1"/>
                  <a:gd name="f127" fmla="*/ 148490 f117 1"/>
                  <a:gd name="f128" fmla="*/ 67013 f117 1"/>
                  <a:gd name="f129" fmla="*/ 150148 f117 1"/>
                  <a:gd name="f130" fmla="*/ 36824 f117 1"/>
                  <a:gd name="f131" fmla="*/ 136215 f117 1"/>
                  <a:gd name="f132" fmla="*/ 27867 f117 1"/>
                  <a:gd name="f133" fmla="*/ 137210 f117 1"/>
                  <a:gd name="f134" fmla="*/ 0 f117 1"/>
                  <a:gd name="f135" fmla="*/ 159105 f117 1"/>
                  <a:gd name="f136" fmla="*/ 37487 f117 1"/>
                  <a:gd name="f137" fmla="*/ 81145 f117 1"/>
                  <a:gd name="f138" fmla="*/ 53080 f117 1"/>
                  <a:gd name="f139" fmla="*/ 73515 f117 1"/>
                  <a:gd name="f140" fmla="*/ 59715 f117 1"/>
                  <a:gd name="f141" fmla="*/ 63562 f117 1"/>
                  <a:gd name="f142" fmla="*/ 57724 f117 1"/>
                  <a:gd name="f143" fmla="*/ 26407 f117 1"/>
                  <a:gd name="f144" fmla="*/ 55734 f117 1"/>
                  <a:gd name="f145" fmla="*/ 15459 f117 1"/>
                  <a:gd name="f146" fmla="*/ 65022 f117 1"/>
                  <a:gd name="f147" fmla="*/ 199 f117 1"/>
                  <a:gd name="f148" fmla="*/ 69335 f117 1"/>
                  <a:gd name="f149" fmla="*/ 3848 f117 1"/>
                  <a:gd name="f150" fmla="*/ 75970 f117 1"/>
                  <a:gd name="f151" fmla="*/ 40008 f117 1"/>
                  <a:gd name="f152" fmla="*/ 76302 f117 1"/>
                  <a:gd name="f153" fmla="*/ 62899 f117 1"/>
                  <a:gd name="f154" fmla="*/ 82273 f117 1"/>
                  <a:gd name="f155" fmla="*/ 69202 f117 1"/>
                  <a:gd name="f156" fmla="*/ 125400 f117 1"/>
                  <a:gd name="f157" fmla="*/ 83467 f117 1"/>
                  <a:gd name="f158" fmla="+- f118 0 f1"/>
                  <a:gd name="f159" fmla="*/ f120 1 155921"/>
                  <a:gd name="f160" fmla="*/ f121 1 155921"/>
                  <a:gd name="f161" fmla="*/ f122 1 155921"/>
                  <a:gd name="f162" fmla="*/ f123 1 155921"/>
                  <a:gd name="f163" fmla="*/ f124 1 155921"/>
                  <a:gd name="f164" fmla="*/ f125 1 155921"/>
                  <a:gd name="f165" fmla="*/ f126 1 155921"/>
                  <a:gd name="f166" fmla="*/ f127 1 155921"/>
                  <a:gd name="f167" fmla="*/ f128 1 155921"/>
                  <a:gd name="f168" fmla="*/ f129 1 155921"/>
                  <a:gd name="f169" fmla="*/ f130 1 155921"/>
                  <a:gd name="f170" fmla="*/ f131 1 155921"/>
                  <a:gd name="f171" fmla="*/ f132 1 155921"/>
                  <a:gd name="f172" fmla="*/ f133 1 155921"/>
                  <a:gd name="f173" fmla="*/ f134 1 155921"/>
                  <a:gd name="f174" fmla="*/ f135 1 155921"/>
                  <a:gd name="f175" fmla="*/ f136 1 155921"/>
                  <a:gd name="f176" fmla="*/ f137 1 155921"/>
                  <a:gd name="f177" fmla="*/ f138 1 155921"/>
                  <a:gd name="f178" fmla="*/ f139 1 155921"/>
                  <a:gd name="f179" fmla="*/ f140 1 155921"/>
                  <a:gd name="f180" fmla="*/ f141 1 155921"/>
                  <a:gd name="f181" fmla="*/ f142 1 155921"/>
                  <a:gd name="f182" fmla="*/ f143 1 155921"/>
                  <a:gd name="f183" fmla="*/ f144 1 155921"/>
                  <a:gd name="f184" fmla="*/ f145 1 155921"/>
                  <a:gd name="f185" fmla="*/ f146 1 155921"/>
                  <a:gd name="f186" fmla="*/ f147 1 155921"/>
                  <a:gd name="f187" fmla="*/ f148 1 155921"/>
                  <a:gd name="f188" fmla="*/ f149 1 155921"/>
                  <a:gd name="f189" fmla="*/ f150 1 155921"/>
                  <a:gd name="f190" fmla="*/ f151 1 155921"/>
                  <a:gd name="f191" fmla="*/ f152 1 155921"/>
                  <a:gd name="f192" fmla="*/ f153 1 155921"/>
                  <a:gd name="f193" fmla="*/ f154 1 155921"/>
                  <a:gd name="f194" fmla="*/ f155 1 155921"/>
                  <a:gd name="f195" fmla="*/ f156 1 155921"/>
                  <a:gd name="f196" fmla="*/ f157 1 155921"/>
                  <a:gd name="f197" fmla="*/ f114 1 f119"/>
                  <a:gd name="f198" fmla="*/ f115 1 f119"/>
                  <a:gd name="f199" fmla="*/ f159 1 f119"/>
                  <a:gd name="f200" fmla="*/ f160 1 f119"/>
                  <a:gd name="f201" fmla="*/ f161 1 f119"/>
                  <a:gd name="f202" fmla="*/ f162 1 f119"/>
                  <a:gd name="f203" fmla="*/ f163 1 f119"/>
                  <a:gd name="f204" fmla="*/ f164 1 f119"/>
                  <a:gd name="f205" fmla="*/ f165 1 f119"/>
                  <a:gd name="f206" fmla="*/ f166 1 f119"/>
                  <a:gd name="f207" fmla="*/ f167 1 f119"/>
                  <a:gd name="f208" fmla="*/ f168 1 f119"/>
                  <a:gd name="f209" fmla="*/ f169 1 f119"/>
                  <a:gd name="f210" fmla="*/ f170 1 f119"/>
                  <a:gd name="f211" fmla="*/ f171 1 f119"/>
                  <a:gd name="f212" fmla="*/ f172 1 f119"/>
                  <a:gd name="f213" fmla="*/ f173 1 f119"/>
                  <a:gd name="f214" fmla="*/ f174 1 f119"/>
                  <a:gd name="f215" fmla="*/ f175 1 f119"/>
                  <a:gd name="f216" fmla="*/ f176 1 f119"/>
                  <a:gd name="f217" fmla="*/ f177 1 f119"/>
                  <a:gd name="f218" fmla="*/ f178 1 f119"/>
                  <a:gd name="f219" fmla="*/ f179 1 f119"/>
                  <a:gd name="f220" fmla="*/ f180 1 f119"/>
                  <a:gd name="f221" fmla="*/ f181 1 f119"/>
                  <a:gd name="f222" fmla="*/ f182 1 f119"/>
                  <a:gd name="f223" fmla="*/ f183 1 f119"/>
                  <a:gd name="f224" fmla="*/ f184 1 f119"/>
                  <a:gd name="f225" fmla="*/ f185 1 f119"/>
                  <a:gd name="f226" fmla="*/ f186 1 f119"/>
                  <a:gd name="f227" fmla="*/ f187 1 f119"/>
                  <a:gd name="f228" fmla="*/ f188 1 f119"/>
                  <a:gd name="f229" fmla="*/ f189 1 f119"/>
                  <a:gd name="f230" fmla="*/ f190 1 f119"/>
                  <a:gd name="f231" fmla="*/ f191 1 f119"/>
                  <a:gd name="f232" fmla="*/ f192 1 f119"/>
                  <a:gd name="f233" fmla="*/ f193 1 f119"/>
                  <a:gd name="f234" fmla="*/ f194 1 f119"/>
                  <a:gd name="f235" fmla="*/ f195 1 f119"/>
                  <a:gd name="f236" fmla="*/ f196 1 f119"/>
                  <a:gd name="f237" fmla="*/ f197 f112 1"/>
                  <a:gd name="f238" fmla="*/ f198 f112 1"/>
                  <a:gd name="f239" fmla="*/ f198 f113 1"/>
                  <a:gd name="f240" fmla="*/ f197 f113 1"/>
                  <a:gd name="f241" fmla="*/ f199 f112 1"/>
                  <a:gd name="f242" fmla="*/ f200 f113 1"/>
                  <a:gd name="f243" fmla="*/ f201 f112 1"/>
                  <a:gd name="f244" fmla="*/ f202 f113 1"/>
                  <a:gd name="f245" fmla="*/ f203 f112 1"/>
                  <a:gd name="f246" fmla="*/ f204 f113 1"/>
                  <a:gd name="f247" fmla="*/ f205 f112 1"/>
                  <a:gd name="f248" fmla="*/ f206 f113 1"/>
                  <a:gd name="f249" fmla="*/ f207 f112 1"/>
                  <a:gd name="f250" fmla="*/ f208 f113 1"/>
                  <a:gd name="f251" fmla="*/ f209 f112 1"/>
                  <a:gd name="f252" fmla="*/ f210 f113 1"/>
                  <a:gd name="f253" fmla="*/ f211 f112 1"/>
                  <a:gd name="f254" fmla="*/ f212 f113 1"/>
                  <a:gd name="f255" fmla="*/ f213 f112 1"/>
                  <a:gd name="f256" fmla="*/ f214 f113 1"/>
                  <a:gd name="f257" fmla="*/ f215 f112 1"/>
                  <a:gd name="f258" fmla="*/ f216 f113 1"/>
                  <a:gd name="f259" fmla="*/ f217 f112 1"/>
                  <a:gd name="f260" fmla="*/ f218 f113 1"/>
                  <a:gd name="f261" fmla="*/ f219 f112 1"/>
                  <a:gd name="f262" fmla="*/ f220 f113 1"/>
                  <a:gd name="f263" fmla="*/ f221 f112 1"/>
                  <a:gd name="f264" fmla="*/ f222 f113 1"/>
                  <a:gd name="f265" fmla="*/ f223 f112 1"/>
                  <a:gd name="f266" fmla="*/ f224 f113 1"/>
                  <a:gd name="f267" fmla="*/ f225 f112 1"/>
                  <a:gd name="f268" fmla="*/ f226 f113 1"/>
                  <a:gd name="f269" fmla="*/ f227 f112 1"/>
                  <a:gd name="f270" fmla="*/ f228 f113 1"/>
                  <a:gd name="f271" fmla="*/ f229 f112 1"/>
                  <a:gd name="f272" fmla="*/ f230 f113 1"/>
                  <a:gd name="f273" fmla="*/ f231 f112 1"/>
                  <a:gd name="f274" fmla="*/ f232 f113 1"/>
                  <a:gd name="f275" fmla="*/ f233 f112 1"/>
                  <a:gd name="f276" fmla="*/ f234 f113 1"/>
                  <a:gd name="f277" fmla="*/ f235 f112 1"/>
                  <a:gd name="f278" fmla="*/ f236 f113 1"/>
                </a:gdLst>
                <a:ahLst/>
                <a:cxnLst>
                  <a:cxn ang="3cd4">
                    <a:pos x="hc" y="t"/>
                  </a:cxn>
                  <a:cxn ang="0">
                    <a:pos x="r" y="vc"/>
                  </a:cxn>
                  <a:cxn ang="cd4">
                    <a:pos x="hc" y="b"/>
                  </a:cxn>
                  <a:cxn ang="cd2">
                    <a:pos x="l" y="vc"/>
                  </a:cxn>
                  <a:cxn ang="f158">
                    <a:pos x="f241" y="f242"/>
                  </a:cxn>
                  <a:cxn ang="f158">
                    <a:pos x="f243" y="f244"/>
                  </a:cxn>
                  <a:cxn ang="f158">
                    <a:pos x="f245" y="f246"/>
                  </a:cxn>
                  <a:cxn ang="f158">
                    <a:pos x="f247" y="f248"/>
                  </a:cxn>
                  <a:cxn ang="f158">
                    <a:pos x="f249" y="f250"/>
                  </a:cxn>
                  <a:cxn ang="f158">
                    <a:pos x="f251" y="f252"/>
                  </a:cxn>
                  <a:cxn ang="f158">
                    <a:pos x="f253" y="f254"/>
                  </a:cxn>
                  <a:cxn ang="f158">
                    <a:pos x="f255" y="f256"/>
                  </a:cxn>
                  <a:cxn ang="f158">
                    <a:pos x="f257" y="f258"/>
                  </a:cxn>
                  <a:cxn ang="f158">
                    <a:pos x="f259" y="f260"/>
                  </a:cxn>
                  <a:cxn ang="f158">
                    <a:pos x="f261" y="f262"/>
                  </a:cxn>
                  <a:cxn ang="f158">
                    <a:pos x="f263" y="f264"/>
                  </a:cxn>
                  <a:cxn ang="f158">
                    <a:pos x="f265" y="f266"/>
                  </a:cxn>
                  <a:cxn ang="f158">
                    <a:pos x="f267" y="f268"/>
                  </a:cxn>
                  <a:cxn ang="f158">
                    <a:pos x="f269" y="f270"/>
                  </a:cxn>
                  <a:cxn ang="f158">
                    <a:pos x="f271" y="f272"/>
                  </a:cxn>
                  <a:cxn ang="f158">
                    <a:pos x="f273" y="f274"/>
                  </a:cxn>
                  <a:cxn ang="f158">
                    <a:pos x="f275" y="f276"/>
                  </a:cxn>
                  <a:cxn ang="f158">
                    <a:pos x="f277" y="f278"/>
                  </a:cxn>
                  <a:cxn ang="f158">
                    <a:pos x="f241" y="f242"/>
                  </a:cxn>
                </a:cxnLst>
                <a:rect l="f237" t="f240" r="f238" b="f239"/>
                <a:pathLst>
                  <a:path w="155921" h="155921">
                    <a:moveTo>
                      <a:pt x="f7" y="f8"/>
                    </a:moveTo>
                    <a:cubicBezTo>
                      <a:pt x="f9" y="f10"/>
                      <a:pt x="f11" y="f12"/>
                      <a:pt x="f13" y="f14"/>
                    </a:cubicBezTo>
                    <a:cubicBezTo>
                      <a:pt x="f15" y="f16"/>
                      <a:pt x="f17" y="f18"/>
                      <a:pt x="f19" y="f20"/>
                    </a:cubicBezTo>
                    <a:cubicBezTo>
                      <a:pt x="f21" y="f22"/>
                      <a:pt x="f23" y="f24"/>
                      <a:pt x="f25" y="f26"/>
                    </a:cubicBezTo>
                    <a:cubicBezTo>
                      <a:pt x="f27" y="f28"/>
                      <a:pt x="f29" y="f30"/>
                      <a:pt x="f31" y="f32"/>
                    </a:cubicBezTo>
                    <a:cubicBezTo>
                      <a:pt x="f33" y="f34"/>
                      <a:pt x="f35" y="f36"/>
                      <a:pt x="f37" y="f38"/>
                    </a:cubicBezTo>
                    <a:cubicBezTo>
                      <a:pt x="f39" y="f40"/>
                      <a:pt x="f41" y="f40"/>
                      <a:pt x="f42" y="f43"/>
                    </a:cubicBezTo>
                    <a:cubicBezTo>
                      <a:pt x="f44" y="f45"/>
                      <a:pt x="f46" y="f30"/>
                      <a:pt x="f5" y="f47"/>
                    </a:cubicBezTo>
                    <a:cubicBezTo>
                      <a:pt x="f48" y="f49"/>
                      <a:pt x="f50" y="f51"/>
                      <a:pt x="f52" y="f53"/>
                    </a:cubicBezTo>
                    <a:cubicBezTo>
                      <a:pt x="f54" y="f55"/>
                      <a:pt x="f56" y="f57"/>
                      <a:pt x="f58" y="f59"/>
                    </a:cubicBezTo>
                    <a:cubicBezTo>
                      <a:pt x="f60" y="f61"/>
                      <a:pt x="f62" y="f63"/>
                      <a:pt x="f64" y="f65"/>
                    </a:cubicBezTo>
                    <a:cubicBezTo>
                      <a:pt x="f66" y="f67"/>
                      <a:pt x="f68" y="f69"/>
                      <a:pt x="f70" y="f71"/>
                    </a:cubicBezTo>
                    <a:cubicBezTo>
                      <a:pt x="f33" y="f72"/>
                      <a:pt x="f73" y="f74"/>
                      <a:pt x="f75" y="f76"/>
                    </a:cubicBezTo>
                    <a:cubicBezTo>
                      <a:pt x="f77" y="f78"/>
                      <a:pt x="f75" y="f79"/>
                      <a:pt x="f80" y="f81"/>
                    </a:cubicBezTo>
                    <a:cubicBezTo>
                      <a:pt x="f82" y="f83"/>
                      <a:pt x="f84" y="f85"/>
                      <a:pt x="f86" y="f87"/>
                    </a:cubicBezTo>
                    <a:cubicBezTo>
                      <a:pt x="f88" y="f76"/>
                      <a:pt x="f89" y="f90"/>
                      <a:pt x="f91" y="f92"/>
                    </a:cubicBezTo>
                    <a:cubicBezTo>
                      <a:pt x="f93" y="f94"/>
                      <a:pt x="f95" y="f96"/>
                      <a:pt x="f95" y="f97"/>
                    </a:cubicBezTo>
                    <a:cubicBezTo>
                      <a:pt x="f95" y="f98"/>
                      <a:pt x="f99" y="f100"/>
                      <a:pt x="f101" y="f102"/>
                    </a:cubicBezTo>
                    <a:cubicBezTo>
                      <a:pt x="f103" y="f63"/>
                      <a:pt x="f104" y="f105"/>
                      <a:pt x="f11" y="f106"/>
                    </a:cubicBezTo>
                    <a:cubicBezTo>
                      <a:pt x="f107" y="f108"/>
                      <a:pt x="f109" y="f110"/>
                      <a:pt x="f7" y="f8"/>
                    </a:cubicBezTo>
                    <a:close/>
                  </a:path>
                </a:pathLst>
              </a:custGeom>
              <a:solidFill>
                <a:srgbClr val="92D050"/>
              </a:solidFill>
              <a:ln cap="flat">
                <a:noFill/>
                <a:prstDash val="solid"/>
              </a:ln>
            </p:spPr>
            <p:txBody>
              <a:bodyPr vert="horz" wrap="square" lIns="91440" tIns="45720" rIns="91440" bIns="45720"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000" b="0" i="0" u="none" strike="noStrike" kern="1200" cap="none" spc="0" baseline="0">
                  <a:solidFill>
                    <a:srgbClr val="000000"/>
                  </a:solidFill>
                  <a:uFillTx/>
                  <a:latin typeface="Trebuchet MS"/>
                  <a:ea typeface="Arial"/>
                  <a:cs typeface="B Nazanin" pitchFamily="2" charset="-78"/>
                </a:endParaRPr>
              </a:p>
            </p:txBody>
          </p:sp>
        </p:grpSp>
        <p:grpSp>
          <p:nvGrpSpPr>
            <p:cNvPr id="19" name="Group 10">
              <a:extLst>
                <a:ext uri="{FF2B5EF4-FFF2-40B4-BE49-F238E27FC236}">
                  <a16:creationId xmlns:a16="http://schemas.microsoft.com/office/drawing/2014/main" id="{58AB0A85-EC56-675B-2FF8-C66D0FAC1496}"/>
                </a:ext>
              </a:extLst>
            </p:cNvPr>
            <p:cNvGrpSpPr/>
            <p:nvPr/>
          </p:nvGrpSpPr>
          <p:grpSpPr>
            <a:xfrm>
              <a:off x="5389712" y="2265031"/>
              <a:ext cx="1856810" cy="2905789"/>
              <a:chOff x="5389712" y="2265031"/>
              <a:chExt cx="1856810" cy="2905789"/>
            </a:xfrm>
          </p:grpSpPr>
          <p:sp>
            <p:nvSpPr>
              <p:cNvPr id="20" name="Freeform: Shape 11">
                <a:extLst>
                  <a:ext uri="{FF2B5EF4-FFF2-40B4-BE49-F238E27FC236}">
                    <a16:creationId xmlns:a16="http://schemas.microsoft.com/office/drawing/2014/main" id="{4D1C0AB4-549C-3C65-612F-20455CBC090B}"/>
                  </a:ext>
                </a:extLst>
              </p:cNvPr>
              <p:cNvSpPr/>
              <p:nvPr/>
            </p:nvSpPr>
            <p:spPr>
              <a:xfrm rot="19652051">
                <a:off x="5577852" y="2265031"/>
                <a:ext cx="1668670" cy="2905789"/>
              </a:xfrm>
              <a:custGeom>
                <a:avLst/>
                <a:gdLst>
                  <a:gd name="f0" fmla="val 10800000"/>
                  <a:gd name="f1" fmla="val 5400000"/>
                  <a:gd name="f2" fmla="val 180"/>
                  <a:gd name="f3" fmla="val w"/>
                  <a:gd name="f4" fmla="val h"/>
                  <a:gd name="f5" fmla="val 0"/>
                  <a:gd name="f6" fmla="val 552450"/>
                  <a:gd name="f7" fmla="val 962025"/>
                  <a:gd name="f8" fmla="val 407432"/>
                  <a:gd name="f9" fmla="val 33338"/>
                  <a:gd name="f10" fmla="val 368379"/>
                  <a:gd name="f11" fmla="val 12382"/>
                  <a:gd name="f12" fmla="val 325517"/>
                  <a:gd name="f13" fmla="val 2857"/>
                  <a:gd name="f14" fmla="val 281702"/>
                  <a:gd name="f15" fmla="val 276939"/>
                  <a:gd name="f16" fmla="val 271224"/>
                  <a:gd name="f17" fmla="val 266462"/>
                  <a:gd name="f18" fmla="val 259794"/>
                  <a:gd name="f19" fmla="val 253127"/>
                  <a:gd name="f20" fmla="val 246459"/>
                  <a:gd name="f21" fmla="val 1905"/>
                  <a:gd name="f22" fmla="val 110252"/>
                  <a:gd name="f23" fmla="val 18097"/>
                  <a:gd name="f24" fmla="val 9287"/>
                  <a:gd name="f25" fmla="val 124778"/>
                  <a:gd name="f26" fmla="val 714"/>
                  <a:gd name="f27" fmla="val 260985"/>
                  <a:gd name="f28" fmla="val -238"/>
                  <a:gd name="f29" fmla="val 271462"/>
                  <a:gd name="f30" fmla="val 282893"/>
                  <a:gd name="f31" fmla="val 294322"/>
                  <a:gd name="f32" fmla="val 332422"/>
                  <a:gd name="f33" fmla="val 12144"/>
                  <a:gd name="f34" fmla="val 367665"/>
                  <a:gd name="f35" fmla="val 28337"/>
                  <a:gd name="f36" fmla="val 401003"/>
                  <a:gd name="f37" fmla="val 47387"/>
                  <a:gd name="f38" fmla="val 441960"/>
                  <a:gd name="f39" fmla="val 77867"/>
                  <a:gd name="f40" fmla="val 475297"/>
                  <a:gd name="f41" fmla="val 114062"/>
                  <a:gd name="f42" fmla="val 502920"/>
                  <a:gd name="f43" fmla="val 149304"/>
                  <a:gd name="f44" fmla="val 529590"/>
                  <a:gd name="f45" fmla="val 189309"/>
                  <a:gd name="f46" fmla="val 544830"/>
                  <a:gd name="f47" fmla="val 233124"/>
                  <a:gd name="f48" fmla="val 234077"/>
                  <a:gd name="f49" fmla="val 553403"/>
                  <a:gd name="f50" fmla="val 238839"/>
                  <a:gd name="f51" fmla="val 239792"/>
                  <a:gd name="f52" fmla="val 554355"/>
                  <a:gd name="f53" fmla="val 240744"/>
                  <a:gd name="f54" fmla="val 555308"/>
                  <a:gd name="f55" fmla="val 241697"/>
                  <a:gd name="f56" fmla="val 556260"/>
                  <a:gd name="f57" fmla="val 566737"/>
                  <a:gd name="f58" fmla="val 247412"/>
                  <a:gd name="f59" fmla="val 575310"/>
                  <a:gd name="f60" fmla="val 237887"/>
                  <a:gd name="f61" fmla="val 581025"/>
                  <a:gd name="f62" fmla="val 223599"/>
                  <a:gd name="f63" fmla="val 590550"/>
                  <a:gd name="f64" fmla="val 229314"/>
                  <a:gd name="f65" fmla="val 612458"/>
                  <a:gd name="f66" fmla="val 622935"/>
                  <a:gd name="f67" fmla="val 245507"/>
                  <a:gd name="f68" fmla="val 652462"/>
                  <a:gd name="f69" fmla="val 255984"/>
                  <a:gd name="f70" fmla="val 666750"/>
                  <a:gd name="f71" fmla="val 255032"/>
                  <a:gd name="f72" fmla="val 700087"/>
                  <a:gd name="f73" fmla="val 254079"/>
                  <a:gd name="f74" fmla="val 721995"/>
                  <a:gd name="f75" fmla="val 772478"/>
                  <a:gd name="f76" fmla="val 794385"/>
                  <a:gd name="f77" fmla="val 841058"/>
                  <a:gd name="f78" fmla="val 242649"/>
                  <a:gd name="f79" fmla="val 886778"/>
                  <a:gd name="f80" fmla="val 933450"/>
                  <a:gd name="f81" fmla="val 945833"/>
                  <a:gd name="f82" fmla="val 956310"/>
                  <a:gd name="f83" fmla="val 257889"/>
                  <a:gd name="f84" fmla="val 265509"/>
                  <a:gd name="f85" fmla="val 965835"/>
                  <a:gd name="f86" fmla="val 273129"/>
                  <a:gd name="f87" fmla="val 967740"/>
                  <a:gd name="f88" fmla="val 279797"/>
                  <a:gd name="f89" fmla="val 286464"/>
                  <a:gd name="f90" fmla="val 294084"/>
                  <a:gd name="f91" fmla="val 301704"/>
                  <a:gd name="f92" fmla="val 313134"/>
                  <a:gd name="f93" fmla="val 316944"/>
                  <a:gd name="f94" fmla="val 317897"/>
                  <a:gd name="f95" fmla="val 305514"/>
                  <a:gd name="f96" fmla="val 304562"/>
                  <a:gd name="f97" fmla="val 303609"/>
                  <a:gd name="f98" fmla="val 314087"/>
                  <a:gd name="f99" fmla="val 653415"/>
                  <a:gd name="f100" fmla="val 326469"/>
                  <a:gd name="f101" fmla="val 331232"/>
                  <a:gd name="f102" fmla="val 335994"/>
                  <a:gd name="f103" fmla="val 321707"/>
                  <a:gd name="f104" fmla="val 312182"/>
                  <a:gd name="f105" fmla="val 574358"/>
                  <a:gd name="f106" fmla="val 318849"/>
                  <a:gd name="f107" fmla="val 565785"/>
                  <a:gd name="f108" fmla="val 319802"/>
                  <a:gd name="f109" fmla="val 320754"/>
                  <a:gd name="f110" fmla="val 322659"/>
                  <a:gd name="f111" fmla="val 551498"/>
                  <a:gd name="f112" fmla="val 328374"/>
                  <a:gd name="f113" fmla="val 550545"/>
                  <a:gd name="f114" fmla="val 333137"/>
                  <a:gd name="f115" fmla="val 451247"/>
                  <a:gd name="f116" fmla="val 527685"/>
                  <a:gd name="f117" fmla="val 537924"/>
                  <a:gd name="f118" fmla="val 435293"/>
                  <a:gd name="f119" fmla="val 556022"/>
                  <a:gd name="f120" fmla="val 316230"/>
                  <a:gd name="f121" fmla="val 569357"/>
                  <a:gd name="f122" fmla="val 202883"/>
                  <a:gd name="f123" fmla="val 511254"/>
                  <a:gd name="f124" fmla="val 89535"/>
                  <a:gd name="f125" fmla="val 277892"/>
                  <a:gd name="f126" fmla="val 939165"/>
                  <a:gd name="f127" fmla="val 269319"/>
                  <a:gd name="f128" fmla="val 263604"/>
                  <a:gd name="f129" fmla="val 932498"/>
                  <a:gd name="f130" fmla="val 924878"/>
                  <a:gd name="f131" fmla="val 916305"/>
                  <a:gd name="f132" fmla="val 270272"/>
                  <a:gd name="f133" fmla="val 910590"/>
                  <a:gd name="f134" fmla="val 292179"/>
                  <a:gd name="f135" fmla="val 917258"/>
                  <a:gd name="f136" fmla="val 285512"/>
                  <a:gd name="f137" fmla="+- 0 0 -90"/>
                  <a:gd name="f138" fmla="*/ f3 1 552450"/>
                  <a:gd name="f139" fmla="*/ f4 1 962025"/>
                  <a:gd name="f140" fmla="val f5"/>
                  <a:gd name="f141" fmla="val f6"/>
                  <a:gd name="f142" fmla="val f7"/>
                  <a:gd name="f143" fmla="*/ f137 f0 1"/>
                  <a:gd name="f144" fmla="+- f142 0 f140"/>
                  <a:gd name="f145" fmla="+- f141 0 f140"/>
                  <a:gd name="f146" fmla="*/ f143 1 f2"/>
                  <a:gd name="f147" fmla="*/ f145 1 552450"/>
                  <a:gd name="f148" fmla="*/ f144 1 962025"/>
                  <a:gd name="f149" fmla="*/ 407432 f145 1"/>
                  <a:gd name="f150" fmla="*/ 33338 f144 1"/>
                  <a:gd name="f151" fmla="*/ 281702 f145 1"/>
                  <a:gd name="f152" fmla="*/ 0 f144 1"/>
                  <a:gd name="f153" fmla="*/ 266462 f145 1"/>
                  <a:gd name="f154" fmla="*/ 246459 f145 1"/>
                  <a:gd name="f155" fmla="*/ 1905 f144 1"/>
                  <a:gd name="f156" fmla="*/ 714 f145 1"/>
                  <a:gd name="f157" fmla="*/ 260985 f144 1"/>
                  <a:gd name="f158" fmla="*/ 294322 f144 1"/>
                  <a:gd name="f159" fmla="*/ 28337 f145 1"/>
                  <a:gd name="f160" fmla="*/ 401003 f144 1"/>
                  <a:gd name="f161" fmla="*/ 114062 f145 1"/>
                  <a:gd name="f162" fmla="*/ 502920 f144 1"/>
                  <a:gd name="f163" fmla="*/ 233124 f145 1"/>
                  <a:gd name="f164" fmla="*/ 552450 f144 1"/>
                  <a:gd name="f165" fmla="*/ 234077 f145 1"/>
                  <a:gd name="f166" fmla="*/ 553403 f144 1"/>
                  <a:gd name="f167" fmla="*/ 238839 f145 1"/>
                  <a:gd name="f168" fmla="*/ 241697 f145 1"/>
                  <a:gd name="f169" fmla="*/ 556260 f144 1"/>
                  <a:gd name="f170" fmla="*/ 237887 f145 1"/>
                  <a:gd name="f171" fmla="*/ 581025 f144 1"/>
                  <a:gd name="f172" fmla="*/ 622935 f144 1"/>
                  <a:gd name="f173" fmla="*/ 255032 f145 1"/>
                  <a:gd name="f174" fmla="*/ 700087 f144 1"/>
                  <a:gd name="f175" fmla="*/ 794385 f144 1"/>
                  <a:gd name="f176" fmla="*/ 242649 f145 1"/>
                  <a:gd name="f177" fmla="*/ 933450 f144 1"/>
                  <a:gd name="f178" fmla="*/ 257889 f145 1"/>
                  <a:gd name="f179" fmla="*/ 962025 f144 1"/>
                  <a:gd name="f180" fmla="*/ 279797 f145 1"/>
                  <a:gd name="f181" fmla="*/ 967740 f144 1"/>
                  <a:gd name="f182" fmla="*/ 301704 f145 1"/>
                  <a:gd name="f183" fmla="*/ 316944 f145 1"/>
                  <a:gd name="f184" fmla="*/ 317897 f145 1"/>
                  <a:gd name="f185" fmla="*/ 304562 f145 1"/>
                  <a:gd name="f186" fmla="*/ 326469 f145 1"/>
                  <a:gd name="f187" fmla="*/ 321707 f145 1"/>
                  <a:gd name="f188" fmla="*/ 320754 f145 1"/>
                  <a:gd name="f189" fmla="*/ 322659 f145 1"/>
                  <a:gd name="f190" fmla="*/ 333137 f145 1"/>
                  <a:gd name="f191" fmla="*/ 550545 f144 1"/>
                  <a:gd name="f192" fmla="*/ 556022 f145 1"/>
                  <a:gd name="f193" fmla="*/ 316230 f144 1"/>
                  <a:gd name="f194" fmla="*/ 277892 f145 1"/>
                  <a:gd name="f195" fmla="*/ 939165 f144 1"/>
                  <a:gd name="f196" fmla="*/ 263604 f145 1"/>
                  <a:gd name="f197" fmla="*/ 924878 f144 1"/>
                  <a:gd name="f198" fmla="*/ 910590 f144 1"/>
                  <a:gd name="f199" fmla="*/ 292179 f145 1"/>
                  <a:gd name="f200" fmla="+- f146 0 f1"/>
                  <a:gd name="f201" fmla="*/ f149 1 552450"/>
                  <a:gd name="f202" fmla="*/ f150 1 962025"/>
                  <a:gd name="f203" fmla="*/ f151 1 552450"/>
                  <a:gd name="f204" fmla="*/ f152 1 962025"/>
                  <a:gd name="f205" fmla="*/ f153 1 552450"/>
                  <a:gd name="f206" fmla="*/ f154 1 552450"/>
                  <a:gd name="f207" fmla="*/ f155 1 962025"/>
                  <a:gd name="f208" fmla="*/ f156 1 552450"/>
                  <a:gd name="f209" fmla="*/ f157 1 962025"/>
                  <a:gd name="f210" fmla="*/ f158 1 962025"/>
                  <a:gd name="f211" fmla="*/ f159 1 552450"/>
                  <a:gd name="f212" fmla="*/ f160 1 962025"/>
                  <a:gd name="f213" fmla="*/ f161 1 552450"/>
                  <a:gd name="f214" fmla="*/ f162 1 962025"/>
                  <a:gd name="f215" fmla="*/ f163 1 552450"/>
                  <a:gd name="f216" fmla="*/ f164 1 962025"/>
                  <a:gd name="f217" fmla="*/ f165 1 552450"/>
                  <a:gd name="f218" fmla="*/ f166 1 962025"/>
                  <a:gd name="f219" fmla="*/ f167 1 552450"/>
                  <a:gd name="f220" fmla="*/ f168 1 552450"/>
                  <a:gd name="f221" fmla="*/ f169 1 962025"/>
                  <a:gd name="f222" fmla="*/ f170 1 552450"/>
                  <a:gd name="f223" fmla="*/ f171 1 962025"/>
                  <a:gd name="f224" fmla="*/ f172 1 962025"/>
                  <a:gd name="f225" fmla="*/ f173 1 552450"/>
                  <a:gd name="f226" fmla="*/ f174 1 962025"/>
                  <a:gd name="f227" fmla="*/ f175 1 962025"/>
                  <a:gd name="f228" fmla="*/ f176 1 552450"/>
                  <a:gd name="f229" fmla="*/ f177 1 962025"/>
                  <a:gd name="f230" fmla="*/ f178 1 552450"/>
                  <a:gd name="f231" fmla="*/ f179 1 962025"/>
                  <a:gd name="f232" fmla="*/ f180 1 552450"/>
                  <a:gd name="f233" fmla="*/ f181 1 962025"/>
                  <a:gd name="f234" fmla="*/ f182 1 552450"/>
                  <a:gd name="f235" fmla="*/ f183 1 552450"/>
                  <a:gd name="f236" fmla="*/ f184 1 552450"/>
                  <a:gd name="f237" fmla="*/ f185 1 552450"/>
                  <a:gd name="f238" fmla="*/ f186 1 552450"/>
                  <a:gd name="f239" fmla="*/ f187 1 552450"/>
                  <a:gd name="f240" fmla="*/ f188 1 552450"/>
                  <a:gd name="f241" fmla="*/ f189 1 552450"/>
                  <a:gd name="f242" fmla="*/ f190 1 552450"/>
                  <a:gd name="f243" fmla="*/ f191 1 962025"/>
                  <a:gd name="f244" fmla="*/ f192 1 552450"/>
                  <a:gd name="f245" fmla="*/ f193 1 962025"/>
                  <a:gd name="f246" fmla="*/ f194 1 552450"/>
                  <a:gd name="f247" fmla="*/ f195 1 962025"/>
                  <a:gd name="f248" fmla="*/ f196 1 552450"/>
                  <a:gd name="f249" fmla="*/ f197 1 962025"/>
                  <a:gd name="f250" fmla="*/ f198 1 962025"/>
                  <a:gd name="f251" fmla="*/ f199 1 552450"/>
                  <a:gd name="f252" fmla="*/ f140 1 f147"/>
                  <a:gd name="f253" fmla="*/ f141 1 f147"/>
                  <a:gd name="f254" fmla="*/ f140 1 f148"/>
                  <a:gd name="f255" fmla="*/ f142 1 f148"/>
                  <a:gd name="f256" fmla="*/ f201 1 f147"/>
                  <a:gd name="f257" fmla="*/ f202 1 f148"/>
                  <a:gd name="f258" fmla="*/ f203 1 f147"/>
                  <a:gd name="f259" fmla="*/ f204 1 f148"/>
                  <a:gd name="f260" fmla="*/ f205 1 f147"/>
                  <a:gd name="f261" fmla="*/ f206 1 f147"/>
                  <a:gd name="f262" fmla="*/ f207 1 f148"/>
                  <a:gd name="f263" fmla="*/ f208 1 f147"/>
                  <a:gd name="f264" fmla="*/ f209 1 f148"/>
                  <a:gd name="f265" fmla="*/ f210 1 f148"/>
                  <a:gd name="f266" fmla="*/ f211 1 f147"/>
                  <a:gd name="f267" fmla="*/ f212 1 f148"/>
                  <a:gd name="f268" fmla="*/ f213 1 f147"/>
                  <a:gd name="f269" fmla="*/ f214 1 f148"/>
                  <a:gd name="f270" fmla="*/ f215 1 f147"/>
                  <a:gd name="f271" fmla="*/ f216 1 f148"/>
                  <a:gd name="f272" fmla="*/ f217 1 f147"/>
                  <a:gd name="f273" fmla="*/ f218 1 f148"/>
                  <a:gd name="f274" fmla="*/ f219 1 f147"/>
                  <a:gd name="f275" fmla="*/ f220 1 f147"/>
                  <a:gd name="f276" fmla="*/ f221 1 f148"/>
                  <a:gd name="f277" fmla="*/ f222 1 f147"/>
                  <a:gd name="f278" fmla="*/ f223 1 f148"/>
                  <a:gd name="f279" fmla="*/ f224 1 f148"/>
                  <a:gd name="f280" fmla="*/ f225 1 f147"/>
                  <a:gd name="f281" fmla="*/ f226 1 f148"/>
                  <a:gd name="f282" fmla="*/ f227 1 f148"/>
                  <a:gd name="f283" fmla="*/ f228 1 f147"/>
                  <a:gd name="f284" fmla="*/ f229 1 f148"/>
                  <a:gd name="f285" fmla="*/ f230 1 f147"/>
                  <a:gd name="f286" fmla="*/ f231 1 f148"/>
                  <a:gd name="f287" fmla="*/ f232 1 f147"/>
                  <a:gd name="f288" fmla="*/ f233 1 f148"/>
                  <a:gd name="f289" fmla="*/ f234 1 f147"/>
                  <a:gd name="f290" fmla="*/ f235 1 f147"/>
                  <a:gd name="f291" fmla="*/ f236 1 f147"/>
                  <a:gd name="f292" fmla="*/ f237 1 f147"/>
                  <a:gd name="f293" fmla="*/ f238 1 f147"/>
                  <a:gd name="f294" fmla="*/ f239 1 f147"/>
                  <a:gd name="f295" fmla="*/ f240 1 f147"/>
                  <a:gd name="f296" fmla="*/ f241 1 f147"/>
                  <a:gd name="f297" fmla="*/ f242 1 f147"/>
                  <a:gd name="f298" fmla="*/ f243 1 f148"/>
                  <a:gd name="f299" fmla="*/ f244 1 f147"/>
                  <a:gd name="f300" fmla="*/ f245 1 f148"/>
                  <a:gd name="f301" fmla="*/ f246 1 f147"/>
                  <a:gd name="f302" fmla="*/ f247 1 f148"/>
                  <a:gd name="f303" fmla="*/ f248 1 f147"/>
                  <a:gd name="f304" fmla="*/ f249 1 f148"/>
                  <a:gd name="f305" fmla="*/ f250 1 f148"/>
                  <a:gd name="f306" fmla="*/ f251 1 f147"/>
                  <a:gd name="f307" fmla="*/ f252 f138 1"/>
                  <a:gd name="f308" fmla="*/ f253 f138 1"/>
                  <a:gd name="f309" fmla="*/ f255 f139 1"/>
                  <a:gd name="f310" fmla="*/ f254 f139 1"/>
                  <a:gd name="f311" fmla="*/ f256 f138 1"/>
                  <a:gd name="f312" fmla="*/ f257 f139 1"/>
                  <a:gd name="f313" fmla="*/ f258 f138 1"/>
                  <a:gd name="f314" fmla="*/ f259 f139 1"/>
                  <a:gd name="f315" fmla="*/ f260 f138 1"/>
                  <a:gd name="f316" fmla="*/ f261 f138 1"/>
                  <a:gd name="f317" fmla="*/ f262 f139 1"/>
                  <a:gd name="f318" fmla="*/ f263 f138 1"/>
                  <a:gd name="f319" fmla="*/ f264 f139 1"/>
                  <a:gd name="f320" fmla="*/ f265 f139 1"/>
                  <a:gd name="f321" fmla="*/ f266 f138 1"/>
                  <a:gd name="f322" fmla="*/ f267 f139 1"/>
                  <a:gd name="f323" fmla="*/ f268 f138 1"/>
                  <a:gd name="f324" fmla="*/ f269 f139 1"/>
                  <a:gd name="f325" fmla="*/ f270 f138 1"/>
                  <a:gd name="f326" fmla="*/ f271 f139 1"/>
                  <a:gd name="f327" fmla="*/ f272 f138 1"/>
                  <a:gd name="f328" fmla="*/ f273 f139 1"/>
                  <a:gd name="f329" fmla="*/ f274 f138 1"/>
                  <a:gd name="f330" fmla="*/ f275 f138 1"/>
                  <a:gd name="f331" fmla="*/ f276 f139 1"/>
                  <a:gd name="f332" fmla="*/ f277 f138 1"/>
                  <a:gd name="f333" fmla="*/ f278 f139 1"/>
                  <a:gd name="f334" fmla="*/ f279 f139 1"/>
                  <a:gd name="f335" fmla="*/ f280 f138 1"/>
                  <a:gd name="f336" fmla="*/ f281 f139 1"/>
                  <a:gd name="f337" fmla="*/ f282 f139 1"/>
                  <a:gd name="f338" fmla="*/ f283 f138 1"/>
                  <a:gd name="f339" fmla="*/ f284 f139 1"/>
                  <a:gd name="f340" fmla="*/ f285 f138 1"/>
                  <a:gd name="f341" fmla="*/ f286 f139 1"/>
                  <a:gd name="f342" fmla="*/ f287 f138 1"/>
                  <a:gd name="f343" fmla="*/ f288 f139 1"/>
                  <a:gd name="f344" fmla="*/ f289 f138 1"/>
                  <a:gd name="f345" fmla="*/ f290 f138 1"/>
                  <a:gd name="f346" fmla="*/ f291 f138 1"/>
                  <a:gd name="f347" fmla="*/ f292 f138 1"/>
                  <a:gd name="f348" fmla="*/ f293 f138 1"/>
                  <a:gd name="f349" fmla="*/ f294 f138 1"/>
                  <a:gd name="f350" fmla="*/ f295 f138 1"/>
                  <a:gd name="f351" fmla="*/ f296 f138 1"/>
                  <a:gd name="f352" fmla="*/ f297 f138 1"/>
                  <a:gd name="f353" fmla="*/ f298 f139 1"/>
                  <a:gd name="f354" fmla="*/ f299 f138 1"/>
                  <a:gd name="f355" fmla="*/ f300 f139 1"/>
                  <a:gd name="f356" fmla="*/ f301 f138 1"/>
                  <a:gd name="f357" fmla="*/ f302 f139 1"/>
                  <a:gd name="f358" fmla="*/ f303 f138 1"/>
                  <a:gd name="f359" fmla="*/ f304 f139 1"/>
                  <a:gd name="f360" fmla="*/ f305 f139 1"/>
                  <a:gd name="f361" fmla="*/ f306 f138 1"/>
                </a:gdLst>
                <a:ahLst/>
                <a:cxnLst>
                  <a:cxn ang="3cd4">
                    <a:pos x="hc" y="t"/>
                  </a:cxn>
                  <a:cxn ang="0">
                    <a:pos x="r" y="vc"/>
                  </a:cxn>
                  <a:cxn ang="cd4">
                    <a:pos x="hc" y="b"/>
                  </a:cxn>
                  <a:cxn ang="cd2">
                    <a:pos x="l" y="vc"/>
                  </a:cxn>
                  <a:cxn ang="f200">
                    <a:pos x="f311" y="f312"/>
                  </a:cxn>
                  <a:cxn ang="f200">
                    <a:pos x="f313" y="f314"/>
                  </a:cxn>
                  <a:cxn ang="f200">
                    <a:pos x="f315" y="f314"/>
                  </a:cxn>
                  <a:cxn ang="f200">
                    <a:pos x="f316" y="f317"/>
                  </a:cxn>
                  <a:cxn ang="f200">
                    <a:pos x="f318" y="f319"/>
                  </a:cxn>
                  <a:cxn ang="f200">
                    <a:pos x="f318" y="f320"/>
                  </a:cxn>
                  <a:cxn ang="f200">
                    <a:pos x="f321" y="f322"/>
                  </a:cxn>
                  <a:cxn ang="f200">
                    <a:pos x="f323" y="f324"/>
                  </a:cxn>
                  <a:cxn ang="f200">
                    <a:pos x="f325" y="f326"/>
                  </a:cxn>
                  <a:cxn ang="f200">
                    <a:pos x="f327" y="f328"/>
                  </a:cxn>
                  <a:cxn ang="f200">
                    <a:pos x="f329" y="f328"/>
                  </a:cxn>
                  <a:cxn ang="f200">
                    <a:pos x="f330" y="f331"/>
                  </a:cxn>
                  <a:cxn ang="f200">
                    <a:pos x="f332" y="f333"/>
                  </a:cxn>
                  <a:cxn ang="f200">
                    <a:pos x="f325" y="f334"/>
                  </a:cxn>
                  <a:cxn ang="f200">
                    <a:pos x="f335" y="f336"/>
                  </a:cxn>
                  <a:cxn ang="f200">
                    <a:pos x="f330" y="f337"/>
                  </a:cxn>
                  <a:cxn ang="f200">
                    <a:pos x="f338" y="f339"/>
                  </a:cxn>
                  <a:cxn ang="f200">
                    <a:pos x="f340" y="f341"/>
                  </a:cxn>
                  <a:cxn ang="f200">
                    <a:pos x="f342" y="f343"/>
                  </a:cxn>
                  <a:cxn ang="f200">
                    <a:pos x="f344" y="f341"/>
                  </a:cxn>
                  <a:cxn ang="f200">
                    <a:pos x="f345" y="f339"/>
                  </a:cxn>
                  <a:cxn ang="f200">
                    <a:pos x="f346" y="f337"/>
                  </a:cxn>
                  <a:cxn ang="f200">
                    <a:pos x="f347" y="f336"/>
                  </a:cxn>
                  <a:cxn ang="f200">
                    <a:pos x="f348" y="f334"/>
                  </a:cxn>
                  <a:cxn ang="f200">
                    <a:pos x="f349" y="f333"/>
                  </a:cxn>
                  <a:cxn ang="f200">
                    <a:pos x="f346" y="f331"/>
                  </a:cxn>
                  <a:cxn ang="f200">
                    <a:pos x="f350" y="f328"/>
                  </a:cxn>
                  <a:cxn ang="f200">
                    <a:pos x="f351" y="f328"/>
                  </a:cxn>
                  <a:cxn ang="f200">
                    <a:pos x="f352" y="f353"/>
                  </a:cxn>
                  <a:cxn ang="f200">
                    <a:pos x="f354" y="f355"/>
                  </a:cxn>
                  <a:cxn ang="f200">
                    <a:pos x="f311" y="f312"/>
                  </a:cxn>
                  <a:cxn ang="f200">
                    <a:pos x="f356" y="f357"/>
                  </a:cxn>
                  <a:cxn ang="f200">
                    <a:pos x="f358" y="f359"/>
                  </a:cxn>
                  <a:cxn ang="f200">
                    <a:pos x="f356" y="f360"/>
                  </a:cxn>
                  <a:cxn ang="f200">
                    <a:pos x="f361" y="f359"/>
                  </a:cxn>
                  <a:cxn ang="f200">
                    <a:pos x="f356" y="f357"/>
                  </a:cxn>
                </a:cxnLst>
                <a:rect l="f307" t="f310" r="f308" b="f309"/>
                <a:pathLst>
                  <a:path w="552450" h="962025">
                    <a:moveTo>
                      <a:pt x="f8" y="f9"/>
                    </a:moveTo>
                    <a:cubicBezTo>
                      <a:pt x="f10" y="f11"/>
                      <a:pt x="f12" y="f13"/>
                      <a:pt x="f14" y="f5"/>
                    </a:cubicBezTo>
                    <a:cubicBezTo>
                      <a:pt x="f15" y="f5"/>
                      <a:pt x="f16" y="f5"/>
                      <a:pt x="f17" y="f5"/>
                    </a:cubicBezTo>
                    <a:cubicBezTo>
                      <a:pt x="f18" y="f13"/>
                      <a:pt x="f19" y="f5"/>
                      <a:pt x="f20" y="f21"/>
                    </a:cubicBezTo>
                    <a:cubicBezTo>
                      <a:pt x="f22" y="f23"/>
                      <a:pt x="f24" y="f25"/>
                      <a:pt x="f26" y="f27"/>
                    </a:cubicBezTo>
                    <a:cubicBezTo>
                      <a:pt x="f28" y="f29"/>
                      <a:pt x="f28" y="f30"/>
                      <a:pt x="f26" y="f31"/>
                    </a:cubicBezTo>
                    <a:cubicBezTo>
                      <a:pt x="f26" y="f32"/>
                      <a:pt x="f33" y="f34"/>
                      <a:pt x="f35" y="f36"/>
                    </a:cubicBezTo>
                    <a:cubicBezTo>
                      <a:pt x="f37" y="f38"/>
                      <a:pt x="f39" y="f40"/>
                      <a:pt x="f41" y="f42"/>
                    </a:cubicBezTo>
                    <a:cubicBezTo>
                      <a:pt x="f43" y="f44"/>
                      <a:pt x="f45" y="f46"/>
                      <a:pt x="f47" y="f6"/>
                    </a:cubicBezTo>
                    <a:cubicBezTo>
                      <a:pt x="f47" y="f6"/>
                      <a:pt x="f48" y="f49"/>
                      <a:pt x="f48" y="f49"/>
                    </a:cubicBezTo>
                    <a:lnTo>
                      <a:pt x="f50" y="f49"/>
                    </a:lnTo>
                    <a:cubicBezTo>
                      <a:pt x="f51" y="f52"/>
                      <a:pt x="f53" y="f54"/>
                      <a:pt x="f55" y="f56"/>
                    </a:cubicBezTo>
                    <a:cubicBezTo>
                      <a:pt x="f53" y="f57"/>
                      <a:pt x="f58" y="f59"/>
                      <a:pt x="f60" y="f61"/>
                    </a:cubicBezTo>
                    <a:cubicBezTo>
                      <a:pt x="f62" y="f63"/>
                      <a:pt x="f64" y="f65"/>
                      <a:pt x="f47" y="f66"/>
                    </a:cubicBezTo>
                    <a:cubicBezTo>
                      <a:pt x="f67" y="f68"/>
                      <a:pt x="f69" y="f70"/>
                      <a:pt x="f71" y="f72"/>
                    </a:cubicBezTo>
                    <a:cubicBezTo>
                      <a:pt x="f73" y="f74"/>
                      <a:pt x="f53" y="f75"/>
                      <a:pt x="f55" y="f76"/>
                    </a:cubicBezTo>
                    <a:cubicBezTo>
                      <a:pt x="f55" y="f77"/>
                      <a:pt x="f78" y="f79"/>
                      <a:pt x="f78" y="f80"/>
                    </a:cubicBezTo>
                    <a:cubicBezTo>
                      <a:pt x="f78" y="f81"/>
                      <a:pt x="f20" y="f82"/>
                      <a:pt x="f83" y="f7"/>
                    </a:cubicBezTo>
                    <a:cubicBezTo>
                      <a:pt x="f84" y="f85"/>
                      <a:pt x="f86" y="f87"/>
                      <a:pt x="f88" y="f87"/>
                    </a:cubicBezTo>
                    <a:cubicBezTo>
                      <a:pt x="f89" y="f87"/>
                      <a:pt x="f90" y="f85"/>
                      <a:pt x="f91" y="f7"/>
                    </a:cubicBezTo>
                    <a:cubicBezTo>
                      <a:pt x="f92" y="f82"/>
                      <a:pt x="f93" y="f81"/>
                      <a:pt x="f93" y="f80"/>
                    </a:cubicBezTo>
                    <a:cubicBezTo>
                      <a:pt x="f93" y="f79"/>
                      <a:pt x="f93" y="f77"/>
                      <a:pt x="f94" y="f76"/>
                    </a:cubicBezTo>
                    <a:cubicBezTo>
                      <a:pt x="f94" y="f75"/>
                      <a:pt x="f95" y="f74"/>
                      <a:pt x="f96" y="f72"/>
                    </a:cubicBezTo>
                    <a:cubicBezTo>
                      <a:pt x="f97" y="f70"/>
                      <a:pt x="f98" y="f99"/>
                      <a:pt x="f100" y="f66"/>
                    </a:cubicBezTo>
                    <a:cubicBezTo>
                      <a:pt x="f101" y="f65"/>
                      <a:pt x="f102" y="f63"/>
                      <a:pt x="f103" y="f61"/>
                    </a:cubicBezTo>
                    <a:cubicBezTo>
                      <a:pt x="f104" y="f105"/>
                      <a:pt x="f106" y="f107"/>
                      <a:pt x="f94" y="f56"/>
                    </a:cubicBezTo>
                    <a:cubicBezTo>
                      <a:pt x="f106" y="f54"/>
                      <a:pt x="f108" y="f52"/>
                      <a:pt x="f109" y="f49"/>
                    </a:cubicBezTo>
                    <a:lnTo>
                      <a:pt x="f110" y="f49"/>
                    </a:lnTo>
                    <a:cubicBezTo>
                      <a:pt x="f12" y="f111"/>
                      <a:pt x="f112" y="f113"/>
                      <a:pt x="f114" y="f113"/>
                    </a:cubicBezTo>
                    <a:cubicBezTo>
                      <a:pt x="f115" y="f116"/>
                      <a:pt x="f117" y="f118"/>
                      <a:pt x="f119" y="f120"/>
                    </a:cubicBezTo>
                    <a:cubicBezTo>
                      <a:pt x="f121" y="f122"/>
                      <a:pt x="f123" y="f124"/>
                      <a:pt x="f8" y="f9"/>
                    </a:cubicBezTo>
                    <a:close/>
                    <a:moveTo>
                      <a:pt x="f125" y="f126"/>
                    </a:moveTo>
                    <a:cubicBezTo>
                      <a:pt x="f127" y="f126"/>
                      <a:pt x="f128" y="f129"/>
                      <a:pt x="f128" y="f130"/>
                    </a:cubicBezTo>
                    <a:cubicBezTo>
                      <a:pt x="f128" y="f131"/>
                      <a:pt x="f132" y="f133"/>
                      <a:pt x="f125" y="f133"/>
                    </a:cubicBezTo>
                    <a:cubicBezTo>
                      <a:pt x="f89" y="f133"/>
                      <a:pt x="f134" y="f135"/>
                      <a:pt x="f134" y="f130"/>
                    </a:cubicBezTo>
                    <a:cubicBezTo>
                      <a:pt x="f134" y="f129"/>
                      <a:pt x="f136" y="f126"/>
                      <a:pt x="f125" y="f126"/>
                    </a:cubicBezTo>
                    <a:close/>
                  </a:path>
                </a:pathLst>
              </a:custGeom>
              <a:solidFill>
                <a:srgbClr val="404040"/>
              </a:solidFill>
              <a:ln cap="flat">
                <a:noFill/>
                <a:prstDash val="solid"/>
              </a:ln>
            </p:spPr>
            <p:txBody>
              <a:bodyPr vert="horz" wrap="square" lIns="91440" tIns="45720" rIns="91440" bIns="45720"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000" b="0" i="0" u="none" strike="noStrike" kern="1200" cap="none" spc="0" baseline="0">
                  <a:solidFill>
                    <a:srgbClr val="000000"/>
                  </a:solidFill>
                  <a:uFillTx/>
                  <a:latin typeface="Trebuchet MS"/>
                  <a:ea typeface="Arial"/>
                  <a:cs typeface="B Nazanin" pitchFamily="2" charset="-78"/>
                </a:endParaRPr>
              </a:p>
            </p:txBody>
          </p:sp>
          <p:sp>
            <p:nvSpPr>
              <p:cNvPr id="21" name="Freeform: Shape 12">
                <a:extLst>
                  <a:ext uri="{FF2B5EF4-FFF2-40B4-BE49-F238E27FC236}">
                    <a16:creationId xmlns:a16="http://schemas.microsoft.com/office/drawing/2014/main" id="{1E58F350-2CDE-B29C-442C-69F3EEB03864}"/>
                  </a:ext>
                </a:extLst>
              </p:cNvPr>
              <p:cNvSpPr/>
              <p:nvPr/>
            </p:nvSpPr>
            <p:spPr>
              <a:xfrm rot="19652051">
                <a:off x="5389712" y="2512342"/>
                <a:ext cx="1380963" cy="1380963"/>
              </a:xfrm>
              <a:custGeom>
                <a:avLst/>
                <a:gdLst>
                  <a:gd name="f0" fmla="val 10800000"/>
                  <a:gd name="f1" fmla="val 5400000"/>
                  <a:gd name="f2" fmla="val 180"/>
                  <a:gd name="f3" fmla="val w"/>
                  <a:gd name="f4" fmla="val h"/>
                  <a:gd name="f5" fmla="val 0"/>
                  <a:gd name="f6" fmla="val 457200"/>
                  <a:gd name="f7" fmla="val 230505"/>
                  <a:gd name="f8" fmla="val 103822"/>
                  <a:gd name="f9" fmla="val 100965"/>
                  <a:gd name="f10" fmla="val 225742"/>
                  <a:gd name="f11" fmla="val 356235"/>
                  <a:gd name="f12" fmla="val 459105"/>
                  <a:gd name="f13" fmla="val 229552"/>
                  <a:gd name="f14" fmla="val 102870"/>
                  <a:gd name="f15" fmla="val 357188"/>
                  <a:gd name="f16" fmla="val 442913"/>
                  <a:gd name="f17" fmla="val 110490"/>
                  <a:gd name="f18" fmla="val 16192"/>
                  <a:gd name="f19" fmla="val 346710"/>
                  <a:gd name="f20" fmla="val 113347"/>
                  <a:gd name="f21" fmla="val 15240"/>
                  <a:gd name="f22" fmla="val 347663"/>
                  <a:gd name="f23" fmla="val 111442"/>
                  <a:gd name="f24" fmla="val 443865"/>
                  <a:gd name="f25" fmla="val 444817"/>
                  <a:gd name="f26" fmla="val 345757"/>
                  <a:gd name="f27" fmla="+- 0 0 -90"/>
                  <a:gd name="f28" fmla="*/ f3 1 457200"/>
                  <a:gd name="f29" fmla="*/ f4 1 457200"/>
                  <a:gd name="f30" fmla="val f5"/>
                  <a:gd name="f31" fmla="val f6"/>
                  <a:gd name="f32" fmla="*/ f27 f0 1"/>
                  <a:gd name="f33" fmla="+- f31 0 f30"/>
                  <a:gd name="f34" fmla="*/ f32 1 f2"/>
                  <a:gd name="f35" fmla="*/ f33 1 457200"/>
                  <a:gd name="f36" fmla="*/ 230505 f33 1"/>
                  <a:gd name="f37" fmla="*/ 0 f33 1"/>
                  <a:gd name="f38" fmla="*/ 225742 f33 1"/>
                  <a:gd name="f39" fmla="*/ 229552 f33 1"/>
                  <a:gd name="f40" fmla="*/ 459105 f33 1"/>
                  <a:gd name="f41" fmla="*/ 442913 f33 1"/>
                  <a:gd name="f42" fmla="*/ 16192 f33 1"/>
                  <a:gd name="f43" fmla="*/ 443865 f33 1"/>
                  <a:gd name="f44" fmla="+- f34 0 f1"/>
                  <a:gd name="f45" fmla="*/ f36 1 457200"/>
                  <a:gd name="f46" fmla="*/ f37 1 457200"/>
                  <a:gd name="f47" fmla="*/ f38 1 457200"/>
                  <a:gd name="f48" fmla="*/ f39 1 457200"/>
                  <a:gd name="f49" fmla="*/ f40 1 457200"/>
                  <a:gd name="f50" fmla="*/ f41 1 457200"/>
                  <a:gd name="f51" fmla="*/ f42 1 457200"/>
                  <a:gd name="f52" fmla="*/ f43 1 457200"/>
                  <a:gd name="f53" fmla="*/ f30 1 f35"/>
                  <a:gd name="f54" fmla="*/ f31 1 f35"/>
                  <a:gd name="f55" fmla="*/ f45 1 f35"/>
                  <a:gd name="f56" fmla="*/ f46 1 f35"/>
                  <a:gd name="f57" fmla="*/ f47 1 f35"/>
                  <a:gd name="f58" fmla="*/ f48 1 f35"/>
                  <a:gd name="f59" fmla="*/ f49 1 f35"/>
                  <a:gd name="f60" fmla="*/ f50 1 f35"/>
                  <a:gd name="f61" fmla="*/ f51 1 f35"/>
                  <a:gd name="f62" fmla="*/ f52 1 f35"/>
                  <a:gd name="f63" fmla="*/ f53 f28 1"/>
                  <a:gd name="f64" fmla="*/ f54 f28 1"/>
                  <a:gd name="f65" fmla="*/ f54 f29 1"/>
                  <a:gd name="f66" fmla="*/ f53 f29 1"/>
                  <a:gd name="f67" fmla="*/ f55 f28 1"/>
                  <a:gd name="f68" fmla="*/ f56 f29 1"/>
                  <a:gd name="f69" fmla="*/ f56 f28 1"/>
                  <a:gd name="f70" fmla="*/ f57 f29 1"/>
                  <a:gd name="f71" fmla="*/ f58 f28 1"/>
                  <a:gd name="f72" fmla="*/ f59 f29 1"/>
                  <a:gd name="f73" fmla="*/ f59 f28 1"/>
                  <a:gd name="f74" fmla="*/ f58 f29 1"/>
                  <a:gd name="f75" fmla="*/ f60 f29 1"/>
                  <a:gd name="f76" fmla="*/ f61 f28 1"/>
                  <a:gd name="f77" fmla="*/ f61 f29 1"/>
                  <a:gd name="f78" fmla="*/ f62 f28 1"/>
                </a:gdLst>
                <a:ahLst/>
                <a:cxnLst>
                  <a:cxn ang="3cd4">
                    <a:pos x="hc" y="t"/>
                  </a:cxn>
                  <a:cxn ang="0">
                    <a:pos x="r" y="vc"/>
                  </a:cxn>
                  <a:cxn ang="cd4">
                    <a:pos x="hc" y="b"/>
                  </a:cxn>
                  <a:cxn ang="cd2">
                    <a:pos x="l" y="vc"/>
                  </a:cxn>
                  <a:cxn ang="f44">
                    <a:pos x="f67" y="f68"/>
                  </a:cxn>
                  <a:cxn ang="f44">
                    <a:pos x="f69" y="f70"/>
                  </a:cxn>
                  <a:cxn ang="f44">
                    <a:pos x="f71" y="f72"/>
                  </a:cxn>
                  <a:cxn ang="f44">
                    <a:pos x="f73" y="f74"/>
                  </a:cxn>
                  <a:cxn ang="f44">
                    <a:pos x="f67" y="f68"/>
                  </a:cxn>
                  <a:cxn ang="f44">
                    <a:pos x="f67" y="f75"/>
                  </a:cxn>
                  <a:cxn ang="f44">
                    <a:pos x="f76" y="f70"/>
                  </a:cxn>
                  <a:cxn ang="f44">
                    <a:pos x="f67" y="f77"/>
                  </a:cxn>
                  <a:cxn ang="f44">
                    <a:pos x="f78" y="f74"/>
                  </a:cxn>
                  <a:cxn ang="f44">
                    <a:pos x="f67" y="f75"/>
                  </a:cxn>
                </a:cxnLst>
                <a:rect l="f63" t="f66" r="f64" b="f65"/>
                <a:pathLst>
                  <a:path w="457200" h="457200">
                    <a:moveTo>
                      <a:pt x="f7" y="f5"/>
                    </a:moveTo>
                    <a:cubicBezTo>
                      <a:pt x="f8" y="f5"/>
                      <a:pt x="f5" y="f9"/>
                      <a:pt x="f5" y="f10"/>
                    </a:cubicBezTo>
                    <a:cubicBezTo>
                      <a:pt x="f5" y="f11"/>
                      <a:pt x="f9" y="f12"/>
                      <a:pt x="f13" y="f12"/>
                    </a:cubicBezTo>
                    <a:cubicBezTo>
                      <a:pt x="f11" y="f12"/>
                      <a:pt x="f12" y="f11"/>
                      <a:pt x="f12" y="f13"/>
                    </a:cubicBezTo>
                    <a:cubicBezTo>
                      <a:pt x="f12" y="f14"/>
                      <a:pt x="f15" y="f5"/>
                      <a:pt x="f7" y="f5"/>
                    </a:cubicBezTo>
                    <a:close/>
                    <a:moveTo>
                      <a:pt x="f7" y="f16"/>
                    </a:moveTo>
                    <a:cubicBezTo>
                      <a:pt x="f17" y="f16"/>
                      <a:pt x="f18" y="f19"/>
                      <a:pt x="f18" y="f10"/>
                    </a:cubicBezTo>
                    <a:cubicBezTo>
                      <a:pt x="f18" y="f17"/>
                      <a:pt x="f20" y="f21"/>
                      <a:pt x="f7" y="f18"/>
                    </a:cubicBezTo>
                    <a:cubicBezTo>
                      <a:pt x="f22" y="f18"/>
                      <a:pt x="f16" y="f23"/>
                      <a:pt x="f24" y="f13"/>
                    </a:cubicBezTo>
                    <a:cubicBezTo>
                      <a:pt x="f25" y="f26"/>
                      <a:pt x="f22" y="f16"/>
                      <a:pt x="f7" y="f16"/>
                    </a:cubicBezTo>
                    <a:close/>
                  </a:path>
                </a:pathLst>
              </a:custGeom>
              <a:solidFill>
                <a:srgbClr val="FFFFFF"/>
              </a:solidFill>
              <a:ln cap="flat">
                <a:noFill/>
                <a:prstDash val="solid"/>
              </a:ln>
            </p:spPr>
            <p:txBody>
              <a:bodyPr vert="horz" wrap="square" lIns="91440" tIns="45720" rIns="91440" bIns="45720"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000" b="0" i="0" u="none" strike="noStrike" kern="1200" cap="none" spc="0" baseline="0">
                  <a:solidFill>
                    <a:srgbClr val="000000"/>
                  </a:solidFill>
                  <a:uFillTx/>
                  <a:latin typeface="Trebuchet MS"/>
                  <a:ea typeface="Arial"/>
                  <a:cs typeface="B Nazanin" pitchFamily="2" charset="-78"/>
                </a:endParaRPr>
              </a:p>
            </p:txBody>
          </p:sp>
        </p:grpSp>
        <p:grpSp>
          <p:nvGrpSpPr>
            <p:cNvPr id="22" name="Group 13">
              <a:extLst>
                <a:ext uri="{FF2B5EF4-FFF2-40B4-BE49-F238E27FC236}">
                  <a16:creationId xmlns:a16="http://schemas.microsoft.com/office/drawing/2014/main" id="{8C2D58F1-561D-3685-1916-3ED77428826E}"/>
                </a:ext>
              </a:extLst>
            </p:cNvPr>
            <p:cNvGrpSpPr/>
            <p:nvPr/>
          </p:nvGrpSpPr>
          <p:grpSpPr>
            <a:xfrm>
              <a:off x="5841424" y="2945611"/>
              <a:ext cx="700567" cy="635818"/>
              <a:chOff x="5841424" y="2945611"/>
              <a:chExt cx="700567" cy="635818"/>
            </a:xfrm>
          </p:grpSpPr>
          <p:sp>
            <p:nvSpPr>
              <p:cNvPr id="23" name="Oval 5">
                <a:extLst>
                  <a:ext uri="{FF2B5EF4-FFF2-40B4-BE49-F238E27FC236}">
                    <a16:creationId xmlns:a16="http://schemas.microsoft.com/office/drawing/2014/main" id="{950719EB-E199-F375-D05E-EEAC10E9FA13}"/>
                  </a:ext>
                </a:extLst>
              </p:cNvPr>
              <p:cNvSpPr/>
              <p:nvPr/>
            </p:nvSpPr>
            <p:spPr>
              <a:xfrm>
                <a:off x="5841424" y="2945611"/>
                <a:ext cx="700567" cy="635818"/>
              </a:xfrm>
              <a:custGeom>
                <a:avLst/>
                <a:gdLst>
                  <a:gd name="f0" fmla="val 10800000"/>
                  <a:gd name="f1" fmla="val 5400000"/>
                  <a:gd name="f2" fmla="val 180"/>
                  <a:gd name="f3" fmla="val w"/>
                  <a:gd name="f4" fmla="val h"/>
                  <a:gd name="f5" fmla="val 0"/>
                  <a:gd name="f6" fmla="val 1430695"/>
                  <a:gd name="f7" fmla="val 1298473"/>
                  <a:gd name="f8" fmla="val 60049"/>
                  <a:gd name="f9" fmla="val 429299"/>
                  <a:gd name="f10" fmla="val 171708"/>
                  <a:gd name="f11" fmla="val 165240"/>
                  <a:gd name="f12" fmla="val 263752"/>
                  <a:gd name="f13" fmla="val 39999"/>
                  <a:gd name="f14" fmla="val 576096"/>
                  <a:gd name="f15" fmla="val 3785"/>
                  <a:gd name="f16" fmla="val 888440"/>
                  <a:gd name="f17" fmla="val -32429"/>
                  <a:gd name="f18" fmla="val 874861"/>
                  <a:gd name="f19" fmla="val 202962"/>
                  <a:gd name="f20" fmla="val 1119304"/>
                  <a:gd name="f21" fmla="val 212015"/>
                  <a:gd name="f22" fmla="val 1291320"/>
                  <a:gd name="f23" fmla="val 248229"/>
                  <a:gd name="f24" fmla="val 1457300"/>
                  <a:gd name="f25" fmla="val 368941"/>
                  <a:gd name="f26" fmla="val 1427122"/>
                  <a:gd name="f27" fmla="val 637528"/>
                  <a:gd name="f28" fmla="val 1369783"/>
                  <a:gd name="f29" fmla="val 933275"/>
                  <a:gd name="f30" fmla="val 1164573"/>
                  <a:gd name="f31" fmla="val 972505"/>
                  <a:gd name="f32" fmla="val 1046878"/>
                  <a:gd name="f33" fmla="val 1090200"/>
                  <a:gd name="f34" fmla="val 929183"/>
                  <a:gd name="f35" fmla="val 1207895"/>
                  <a:gd name="f36" fmla="val 766218"/>
                  <a:gd name="f37" fmla="val 1296922"/>
                  <a:gd name="f38" fmla="val 612309"/>
                  <a:gd name="f39" fmla="val 1298431"/>
                  <a:gd name="f40" fmla="val 458400"/>
                  <a:gd name="f41" fmla="val 1299940"/>
                  <a:gd name="f42" fmla="val 268279"/>
                  <a:gd name="f43" fmla="val 1262218"/>
                  <a:gd name="f44" fmla="val 123424"/>
                  <a:gd name="f45" fmla="val 1099255"/>
                  <a:gd name="f46" fmla="val 5729"/>
                  <a:gd name="f47" fmla="val 981560"/>
                  <a:gd name="f48" fmla="val -51610"/>
                  <a:gd name="f49" fmla="val 693358"/>
                  <a:gd name="f50" fmla="+- 0 0 -90"/>
                  <a:gd name="f51" fmla="*/ f3 1 1430695"/>
                  <a:gd name="f52" fmla="*/ f4 1 1298473"/>
                  <a:gd name="f53" fmla="val f5"/>
                  <a:gd name="f54" fmla="val f6"/>
                  <a:gd name="f55" fmla="val f7"/>
                  <a:gd name="f56" fmla="*/ f50 f0 1"/>
                  <a:gd name="f57" fmla="+- f55 0 f53"/>
                  <a:gd name="f58" fmla="+- f54 0 f53"/>
                  <a:gd name="f59" fmla="*/ f56 1 f2"/>
                  <a:gd name="f60" fmla="*/ f58 1 1430695"/>
                  <a:gd name="f61" fmla="*/ f57 1 1298473"/>
                  <a:gd name="f62" fmla="*/ 60049 f58 1"/>
                  <a:gd name="f63" fmla="*/ 429299 f57 1"/>
                  <a:gd name="f64" fmla="*/ 576096 f58 1"/>
                  <a:gd name="f65" fmla="*/ 3785 f57 1"/>
                  <a:gd name="f66" fmla="*/ 1119304 f58 1"/>
                  <a:gd name="f67" fmla="*/ 212015 f57 1"/>
                  <a:gd name="f68" fmla="*/ 1427122 f58 1"/>
                  <a:gd name="f69" fmla="*/ 637528 f57 1"/>
                  <a:gd name="f70" fmla="*/ 1046878 f58 1"/>
                  <a:gd name="f71" fmla="*/ 1090200 f57 1"/>
                  <a:gd name="f72" fmla="*/ 612309 f58 1"/>
                  <a:gd name="f73" fmla="*/ 1298431 f57 1"/>
                  <a:gd name="f74" fmla="*/ 123424 f58 1"/>
                  <a:gd name="f75" fmla="*/ 1099255 f57 1"/>
                  <a:gd name="f76" fmla="+- f59 0 f1"/>
                  <a:gd name="f77" fmla="*/ f62 1 1430695"/>
                  <a:gd name="f78" fmla="*/ f63 1 1298473"/>
                  <a:gd name="f79" fmla="*/ f64 1 1430695"/>
                  <a:gd name="f80" fmla="*/ f65 1 1298473"/>
                  <a:gd name="f81" fmla="*/ f66 1 1430695"/>
                  <a:gd name="f82" fmla="*/ f67 1 1298473"/>
                  <a:gd name="f83" fmla="*/ f68 1 1430695"/>
                  <a:gd name="f84" fmla="*/ f69 1 1298473"/>
                  <a:gd name="f85" fmla="*/ f70 1 1430695"/>
                  <a:gd name="f86" fmla="*/ f71 1 1298473"/>
                  <a:gd name="f87" fmla="*/ f72 1 1430695"/>
                  <a:gd name="f88" fmla="*/ f73 1 1298473"/>
                  <a:gd name="f89" fmla="*/ f74 1 1430695"/>
                  <a:gd name="f90" fmla="*/ f75 1 1298473"/>
                  <a:gd name="f91" fmla="*/ f53 1 f60"/>
                  <a:gd name="f92" fmla="*/ f54 1 f60"/>
                  <a:gd name="f93" fmla="*/ f53 1 f61"/>
                  <a:gd name="f94" fmla="*/ f55 1 f61"/>
                  <a:gd name="f95" fmla="*/ f77 1 f60"/>
                  <a:gd name="f96" fmla="*/ f78 1 f61"/>
                  <a:gd name="f97" fmla="*/ f79 1 f60"/>
                  <a:gd name="f98" fmla="*/ f80 1 f61"/>
                  <a:gd name="f99" fmla="*/ f81 1 f60"/>
                  <a:gd name="f100" fmla="*/ f82 1 f61"/>
                  <a:gd name="f101" fmla="*/ f83 1 f60"/>
                  <a:gd name="f102" fmla="*/ f84 1 f61"/>
                  <a:gd name="f103" fmla="*/ f85 1 f60"/>
                  <a:gd name="f104" fmla="*/ f86 1 f61"/>
                  <a:gd name="f105" fmla="*/ f87 1 f60"/>
                  <a:gd name="f106" fmla="*/ f88 1 f61"/>
                  <a:gd name="f107" fmla="*/ f89 1 f60"/>
                  <a:gd name="f108" fmla="*/ f90 1 f61"/>
                  <a:gd name="f109" fmla="*/ f91 f51 1"/>
                  <a:gd name="f110" fmla="*/ f92 f51 1"/>
                  <a:gd name="f111" fmla="*/ f94 f52 1"/>
                  <a:gd name="f112" fmla="*/ f93 f52 1"/>
                  <a:gd name="f113" fmla="*/ f95 f51 1"/>
                  <a:gd name="f114" fmla="*/ f96 f52 1"/>
                  <a:gd name="f115" fmla="*/ f97 f51 1"/>
                  <a:gd name="f116" fmla="*/ f98 f52 1"/>
                  <a:gd name="f117" fmla="*/ f99 f51 1"/>
                  <a:gd name="f118" fmla="*/ f100 f52 1"/>
                  <a:gd name="f119" fmla="*/ f101 f51 1"/>
                  <a:gd name="f120" fmla="*/ f102 f52 1"/>
                  <a:gd name="f121" fmla="*/ f103 f51 1"/>
                  <a:gd name="f122" fmla="*/ f104 f52 1"/>
                  <a:gd name="f123" fmla="*/ f105 f51 1"/>
                  <a:gd name="f124" fmla="*/ f106 f52 1"/>
                  <a:gd name="f125" fmla="*/ f107 f51 1"/>
                  <a:gd name="f126" fmla="*/ f108 f52 1"/>
                </a:gdLst>
                <a:ahLst/>
                <a:cxnLst>
                  <a:cxn ang="3cd4">
                    <a:pos x="hc" y="t"/>
                  </a:cxn>
                  <a:cxn ang="0">
                    <a:pos x="r" y="vc"/>
                  </a:cxn>
                  <a:cxn ang="cd4">
                    <a:pos x="hc" y="b"/>
                  </a:cxn>
                  <a:cxn ang="cd2">
                    <a:pos x="l" y="vc"/>
                  </a:cxn>
                  <a:cxn ang="f76">
                    <a:pos x="f113" y="f114"/>
                  </a:cxn>
                  <a:cxn ang="f76">
                    <a:pos x="f115" y="f116"/>
                  </a:cxn>
                  <a:cxn ang="f76">
                    <a:pos x="f117" y="f118"/>
                  </a:cxn>
                  <a:cxn ang="f76">
                    <a:pos x="f119" y="f120"/>
                  </a:cxn>
                  <a:cxn ang="f76">
                    <a:pos x="f121" y="f122"/>
                  </a:cxn>
                  <a:cxn ang="f76">
                    <a:pos x="f123" y="f124"/>
                  </a:cxn>
                  <a:cxn ang="f76">
                    <a:pos x="f125" y="f126"/>
                  </a:cxn>
                  <a:cxn ang="f76">
                    <a:pos x="f113" y="f114"/>
                  </a:cxn>
                </a:cxnLst>
                <a:rect l="f109" t="f112" r="f110" b="f111"/>
                <a:pathLst>
                  <a:path w="1430695" h="1298473">
                    <a:moveTo>
                      <a:pt x="f8" y="f9"/>
                    </a:moveTo>
                    <a:cubicBezTo>
                      <a:pt x="f10" y="f11"/>
                      <a:pt x="f12" y="f13"/>
                      <a:pt x="f14" y="f15"/>
                    </a:cubicBezTo>
                    <a:cubicBezTo>
                      <a:pt x="f16" y="f17"/>
                      <a:pt x="f18" y="f19"/>
                      <a:pt x="f20" y="f21"/>
                    </a:cubicBezTo>
                    <a:cubicBezTo>
                      <a:pt x="f22" y="f23"/>
                      <a:pt x="f24" y="f25"/>
                      <a:pt x="f26" y="f27"/>
                    </a:cubicBezTo>
                    <a:cubicBezTo>
                      <a:pt x="f28" y="f29"/>
                      <a:pt x="f30" y="f31"/>
                      <a:pt x="f32" y="f33"/>
                    </a:cubicBezTo>
                    <a:cubicBezTo>
                      <a:pt x="f34" y="f35"/>
                      <a:pt x="f36" y="f37"/>
                      <a:pt x="f38" y="f39"/>
                    </a:cubicBezTo>
                    <a:cubicBezTo>
                      <a:pt x="f40" y="f41"/>
                      <a:pt x="f42" y="f43"/>
                      <a:pt x="f44" y="f45"/>
                    </a:cubicBezTo>
                    <a:cubicBezTo>
                      <a:pt x="f46" y="f47"/>
                      <a:pt x="f48" y="f49"/>
                      <a:pt x="f8" y="f9"/>
                    </a:cubicBezTo>
                    <a:close/>
                  </a:path>
                </a:pathLst>
              </a:custGeom>
              <a:solidFill>
                <a:srgbClr val="FFFFFF"/>
              </a:solidFill>
              <a:ln cap="flat">
                <a:noFill/>
                <a:prstDash val="solid"/>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000" b="0" i="0" u="none" strike="noStrike" kern="1200" cap="none" spc="0" baseline="0">
                  <a:solidFill>
                    <a:srgbClr val="FFFFFF"/>
                  </a:solidFill>
                  <a:uFillTx/>
                  <a:latin typeface="Trebuchet MS"/>
                  <a:ea typeface="Arial"/>
                  <a:cs typeface="B Nazanin" pitchFamily="2" charset="-78"/>
                </a:endParaRPr>
              </a:p>
            </p:txBody>
          </p:sp>
          <p:sp>
            <p:nvSpPr>
              <p:cNvPr id="24" name="Oval 15">
                <a:extLst>
                  <a:ext uri="{FF2B5EF4-FFF2-40B4-BE49-F238E27FC236}">
                    <a16:creationId xmlns:a16="http://schemas.microsoft.com/office/drawing/2014/main" id="{09BAE048-1E9D-A024-1EAD-BB104772B248}"/>
                  </a:ext>
                </a:extLst>
              </p:cNvPr>
              <p:cNvSpPr/>
              <p:nvPr/>
            </p:nvSpPr>
            <p:spPr>
              <a:xfrm>
                <a:off x="5960626" y="3147017"/>
                <a:ext cx="258244" cy="258244"/>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6C757D"/>
              </a:solidFill>
              <a:ln cap="flat">
                <a:noFill/>
                <a:prstDash val="solid"/>
              </a:ln>
            </p:spPr>
            <p:txBody>
              <a:bodyPr vert="horz" wrap="square" lIns="91440" tIns="45720" rIns="91440" bIns="45720" anchor="ctr" anchorCtr="1" compatLnSpc="1">
                <a:noAutofit/>
              </a:bodyPr>
              <a:lstStyle/>
              <a:p>
                <a:pPr marL="0" marR="0" lvl="0" indent="0" algn="ct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000" b="0" i="0" u="none" strike="noStrike" kern="1200" cap="none" spc="0" baseline="0">
                  <a:solidFill>
                    <a:srgbClr val="FFFFFF"/>
                  </a:solidFill>
                  <a:uFillTx/>
                  <a:latin typeface="Trebuchet MS"/>
                  <a:ea typeface="Arial"/>
                  <a:cs typeface="B Nazanin" pitchFamily="2" charset="-78"/>
                </a:endParaRPr>
              </a:p>
            </p:txBody>
          </p:sp>
        </p:grpSp>
        <p:grpSp>
          <p:nvGrpSpPr>
            <p:cNvPr id="25" name="Group 16">
              <a:extLst>
                <a:ext uri="{FF2B5EF4-FFF2-40B4-BE49-F238E27FC236}">
                  <a16:creationId xmlns:a16="http://schemas.microsoft.com/office/drawing/2014/main" id="{B28A09F9-EC6C-867C-E33D-33C5D336BCC0}"/>
                </a:ext>
              </a:extLst>
            </p:cNvPr>
            <p:cNvGrpSpPr/>
            <p:nvPr/>
          </p:nvGrpSpPr>
          <p:grpSpPr>
            <a:xfrm>
              <a:off x="3963815" y="2171625"/>
              <a:ext cx="1088019" cy="2003979"/>
              <a:chOff x="3963815" y="2171625"/>
              <a:chExt cx="1088019" cy="2003979"/>
            </a:xfrm>
          </p:grpSpPr>
          <p:sp>
            <p:nvSpPr>
              <p:cNvPr id="26" name="Freeform: Shape 17">
                <a:extLst>
                  <a:ext uri="{FF2B5EF4-FFF2-40B4-BE49-F238E27FC236}">
                    <a16:creationId xmlns:a16="http://schemas.microsoft.com/office/drawing/2014/main" id="{F340757B-A1B7-3A17-5FBA-3EADC56972C7}"/>
                  </a:ext>
                </a:extLst>
              </p:cNvPr>
              <p:cNvSpPr/>
              <p:nvPr/>
            </p:nvSpPr>
            <p:spPr>
              <a:xfrm rot="2435540">
                <a:off x="4437367" y="2171625"/>
                <a:ext cx="614467" cy="1376528"/>
              </a:xfrm>
              <a:custGeom>
                <a:avLst/>
                <a:gdLst>
                  <a:gd name="f0" fmla="val 10800000"/>
                  <a:gd name="f1" fmla="val 5400000"/>
                  <a:gd name="f2" fmla="val 180"/>
                  <a:gd name="f3" fmla="val w"/>
                  <a:gd name="f4" fmla="val h"/>
                  <a:gd name="f5" fmla="val 0"/>
                  <a:gd name="f6" fmla="val 728344"/>
                  <a:gd name="f7" fmla="val 1631633"/>
                  <a:gd name="f8" fmla="val 590643"/>
                  <a:gd name="f9" fmla="val 141923"/>
                  <a:gd name="f10" fmla="val 575403"/>
                  <a:gd name="f11" fmla="val 562068"/>
                  <a:gd name="f12" fmla="val 152400"/>
                  <a:gd name="f13" fmla="val 165735"/>
                  <a:gd name="f14" fmla="val 782955"/>
                  <a:gd name="f15" fmla="val 796290"/>
                  <a:gd name="f16" fmla="val 574451"/>
                  <a:gd name="f17" fmla="val 806768"/>
                  <a:gd name="f18" fmla="val 605883"/>
                  <a:gd name="f19" fmla="val 619218"/>
                  <a:gd name="f20" fmla="val 606835"/>
                  <a:gd name="f21" fmla="val 479201"/>
                  <a:gd name="f22" fmla="val 463960"/>
                  <a:gd name="f23" fmla="val 450626"/>
                  <a:gd name="f24" fmla="val 463008"/>
                  <a:gd name="f25" fmla="val 494440"/>
                  <a:gd name="f26" fmla="val 507776"/>
                  <a:gd name="f27" fmla="val 495393"/>
                  <a:gd name="f28" fmla="val 367758"/>
                  <a:gd name="f29" fmla="val 352518"/>
                  <a:gd name="f30" fmla="val 339183"/>
                  <a:gd name="f31" fmla="val 351565"/>
                  <a:gd name="f32" fmla="val 382998"/>
                  <a:gd name="f33" fmla="val 396333"/>
                  <a:gd name="f34" fmla="val 383951"/>
                  <a:gd name="f35" fmla="val 256315"/>
                  <a:gd name="f36" fmla="val 241076"/>
                  <a:gd name="f37" fmla="val 227740"/>
                  <a:gd name="f38" fmla="val 240123"/>
                  <a:gd name="f39" fmla="val 271555"/>
                  <a:gd name="f40" fmla="val 284890"/>
                  <a:gd name="f41" fmla="val 272508"/>
                  <a:gd name="f42" fmla="val 144873"/>
                  <a:gd name="f43" fmla="val 129633"/>
                  <a:gd name="f44" fmla="val 116298"/>
                  <a:gd name="f45" fmla="val 128680"/>
                  <a:gd name="f46" fmla="val 160113"/>
                  <a:gd name="f47" fmla="val 173448"/>
                  <a:gd name="f48" fmla="val 161065"/>
                  <a:gd name="f49" fmla="val 229646"/>
                  <a:gd name="f50" fmla="val 499203"/>
                  <a:gd name="f51" fmla="val 624933"/>
                  <a:gd name="f52" fmla="val 743043"/>
                  <a:gd name="f53" fmla="val 36195"/>
                  <a:gd name="f54" fmla="val 726851"/>
                  <a:gd name="f55" fmla="val 228600"/>
                  <a:gd name="f56" fmla="val 688751"/>
                  <a:gd name="f57" fmla="val 783908"/>
                  <a:gd name="f58" fmla="val 841058"/>
                  <a:gd name="f59" fmla="val 642078"/>
                  <a:gd name="f60" fmla="val 888683"/>
                  <a:gd name="f61" fmla="val 583976"/>
                  <a:gd name="f62" fmla="val 412526"/>
                  <a:gd name="f63" fmla="val 322038"/>
                  <a:gd name="f64" fmla="val 143921"/>
                  <a:gd name="f65" fmla="val 86771"/>
                  <a:gd name="f66" fmla="val 39146"/>
                  <a:gd name="f67" fmla="val 842010"/>
                  <a:gd name="f68" fmla="val 1046"/>
                  <a:gd name="f69" fmla="val -12290"/>
                  <a:gd name="f70" fmla="val 34290"/>
                  <a:gd name="f71" fmla="val 103915"/>
                  <a:gd name="f72" fmla="+- 0 0 -90"/>
                  <a:gd name="f73" fmla="*/ f3 1 728344"/>
                  <a:gd name="f74" fmla="*/ f4 1 1631633"/>
                  <a:gd name="f75" fmla="val f5"/>
                  <a:gd name="f76" fmla="val f6"/>
                  <a:gd name="f77" fmla="val f7"/>
                  <a:gd name="f78" fmla="*/ f72 f0 1"/>
                  <a:gd name="f79" fmla="+- f77 0 f75"/>
                  <a:gd name="f80" fmla="+- f76 0 f75"/>
                  <a:gd name="f81" fmla="*/ f78 1 f2"/>
                  <a:gd name="f82" fmla="*/ f80 1 728344"/>
                  <a:gd name="f83" fmla="*/ f79 1 1631633"/>
                  <a:gd name="f84" fmla="*/ 590643 f80 1"/>
                  <a:gd name="f85" fmla="*/ 141923 f79 1"/>
                  <a:gd name="f86" fmla="*/ 562068 f80 1"/>
                  <a:gd name="f87" fmla="*/ 165735 f79 1"/>
                  <a:gd name="f88" fmla="*/ 782955 f79 1"/>
                  <a:gd name="f89" fmla="*/ 806768 f79 1"/>
                  <a:gd name="f90" fmla="*/ 619218 f80 1"/>
                  <a:gd name="f91" fmla="*/ 479201 f80 1"/>
                  <a:gd name="f92" fmla="*/ 450626 f80 1"/>
                  <a:gd name="f93" fmla="*/ 507776 f80 1"/>
                  <a:gd name="f94" fmla="*/ 367758 f80 1"/>
                  <a:gd name="f95" fmla="*/ 339183 f80 1"/>
                  <a:gd name="f96" fmla="*/ 396333 f80 1"/>
                  <a:gd name="f97" fmla="*/ 256315 f80 1"/>
                  <a:gd name="f98" fmla="*/ 227740 f80 1"/>
                  <a:gd name="f99" fmla="*/ 284890 f80 1"/>
                  <a:gd name="f100" fmla="*/ 144873 f80 1"/>
                  <a:gd name="f101" fmla="*/ 116298 f80 1"/>
                  <a:gd name="f102" fmla="*/ 173448 f80 1"/>
                  <a:gd name="f103" fmla="*/ 229646 f80 1"/>
                  <a:gd name="f104" fmla="*/ 0 f79 1"/>
                  <a:gd name="f105" fmla="*/ 499203 f80 1"/>
                  <a:gd name="f106" fmla="*/ 726851 f80 1"/>
                  <a:gd name="f107" fmla="*/ 228600 f79 1"/>
                  <a:gd name="f108" fmla="*/ 688751 f80 1"/>
                  <a:gd name="f109" fmla="*/ 783908 f79 1"/>
                  <a:gd name="f110" fmla="*/ 583976 f80 1"/>
                  <a:gd name="f111" fmla="*/ 888683 f79 1"/>
                  <a:gd name="f112" fmla="*/ 412526 f80 1"/>
                  <a:gd name="f113" fmla="*/ 1631633 f79 1"/>
                  <a:gd name="f114" fmla="*/ 322038 f80 1"/>
                  <a:gd name="f115" fmla="*/ 143921 f80 1"/>
                  <a:gd name="f116" fmla="*/ 39146 f80 1"/>
                  <a:gd name="f117" fmla="*/ 1046 f80 1"/>
                  <a:gd name="f118" fmla="+- f81 0 f1"/>
                  <a:gd name="f119" fmla="*/ f84 1 728344"/>
                  <a:gd name="f120" fmla="*/ f85 1 1631633"/>
                  <a:gd name="f121" fmla="*/ f86 1 728344"/>
                  <a:gd name="f122" fmla="*/ f87 1 1631633"/>
                  <a:gd name="f123" fmla="*/ f88 1 1631633"/>
                  <a:gd name="f124" fmla="*/ f89 1 1631633"/>
                  <a:gd name="f125" fmla="*/ f90 1 728344"/>
                  <a:gd name="f126" fmla="*/ f91 1 728344"/>
                  <a:gd name="f127" fmla="*/ f92 1 728344"/>
                  <a:gd name="f128" fmla="*/ f93 1 728344"/>
                  <a:gd name="f129" fmla="*/ f94 1 728344"/>
                  <a:gd name="f130" fmla="*/ f95 1 728344"/>
                  <a:gd name="f131" fmla="*/ f96 1 728344"/>
                  <a:gd name="f132" fmla="*/ f97 1 728344"/>
                  <a:gd name="f133" fmla="*/ f98 1 728344"/>
                  <a:gd name="f134" fmla="*/ f99 1 728344"/>
                  <a:gd name="f135" fmla="*/ f100 1 728344"/>
                  <a:gd name="f136" fmla="*/ f101 1 728344"/>
                  <a:gd name="f137" fmla="*/ f102 1 728344"/>
                  <a:gd name="f138" fmla="*/ f103 1 728344"/>
                  <a:gd name="f139" fmla="*/ f104 1 1631633"/>
                  <a:gd name="f140" fmla="*/ f105 1 728344"/>
                  <a:gd name="f141" fmla="*/ f106 1 728344"/>
                  <a:gd name="f142" fmla="*/ f107 1 1631633"/>
                  <a:gd name="f143" fmla="*/ f108 1 728344"/>
                  <a:gd name="f144" fmla="*/ f109 1 1631633"/>
                  <a:gd name="f145" fmla="*/ f110 1 728344"/>
                  <a:gd name="f146" fmla="*/ f111 1 1631633"/>
                  <a:gd name="f147" fmla="*/ f112 1 728344"/>
                  <a:gd name="f148" fmla="*/ f113 1 1631633"/>
                  <a:gd name="f149" fmla="*/ f114 1 728344"/>
                  <a:gd name="f150" fmla="*/ f115 1 728344"/>
                  <a:gd name="f151" fmla="*/ f116 1 728344"/>
                  <a:gd name="f152" fmla="*/ f117 1 728344"/>
                  <a:gd name="f153" fmla="*/ f75 1 f82"/>
                  <a:gd name="f154" fmla="*/ f76 1 f82"/>
                  <a:gd name="f155" fmla="*/ f75 1 f83"/>
                  <a:gd name="f156" fmla="*/ f77 1 f83"/>
                  <a:gd name="f157" fmla="*/ f119 1 f82"/>
                  <a:gd name="f158" fmla="*/ f120 1 f83"/>
                  <a:gd name="f159" fmla="*/ f121 1 f82"/>
                  <a:gd name="f160" fmla="*/ f122 1 f83"/>
                  <a:gd name="f161" fmla="*/ f123 1 f83"/>
                  <a:gd name="f162" fmla="*/ f124 1 f83"/>
                  <a:gd name="f163" fmla="*/ f125 1 f82"/>
                  <a:gd name="f164" fmla="*/ f126 1 f82"/>
                  <a:gd name="f165" fmla="*/ f127 1 f82"/>
                  <a:gd name="f166" fmla="*/ f128 1 f82"/>
                  <a:gd name="f167" fmla="*/ f129 1 f82"/>
                  <a:gd name="f168" fmla="*/ f130 1 f82"/>
                  <a:gd name="f169" fmla="*/ f131 1 f82"/>
                  <a:gd name="f170" fmla="*/ f132 1 f82"/>
                  <a:gd name="f171" fmla="*/ f133 1 f82"/>
                  <a:gd name="f172" fmla="*/ f134 1 f82"/>
                  <a:gd name="f173" fmla="*/ f135 1 f82"/>
                  <a:gd name="f174" fmla="*/ f136 1 f82"/>
                  <a:gd name="f175" fmla="*/ f137 1 f82"/>
                  <a:gd name="f176" fmla="*/ f138 1 f82"/>
                  <a:gd name="f177" fmla="*/ f139 1 f83"/>
                  <a:gd name="f178" fmla="*/ f140 1 f82"/>
                  <a:gd name="f179" fmla="*/ f141 1 f82"/>
                  <a:gd name="f180" fmla="*/ f142 1 f83"/>
                  <a:gd name="f181" fmla="*/ f143 1 f82"/>
                  <a:gd name="f182" fmla="*/ f144 1 f83"/>
                  <a:gd name="f183" fmla="*/ f145 1 f82"/>
                  <a:gd name="f184" fmla="*/ f146 1 f83"/>
                  <a:gd name="f185" fmla="*/ f147 1 f82"/>
                  <a:gd name="f186" fmla="*/ f148 1 f83"/>
                  <a:gd name="f187" fmla="*/ f149 1 f82"/>
                  <a:gd name="f188" fmla="*/ f150 1 f82"/>
                  <a:gd name="f189" fmla="*/ f151 1 f82"/>
                  <a:gd name="f190" fmla="*/ f152 1 f82"/>
                  <a:gd name="f191" fmla="*/ f153 f73 1"/>
                  <a:gd name="f192" fmla="*/ f154 f73 1"/>
                  <a:gd name="f193" fmla="*/ f156 f74 1"/>
                  <a:gd name="f194" fmla="*/ f155 f74 1"/>
                  <a:gd name="f195" fmla="*/ f157 f73 1"/>
                  <a:gd name="f196" fmla="*/ f158 f74 1"/>
                  <a:gd name="f197" fmla="*/ f159 f73 1"/>
                  <a:gd name="f198" fmla="*/ f160 f74 1"/>
                  <a:gd name="f199" fmla="*/ f161 f74 1"/>
                  <a:gd name="f200" fmla="*/ f162 f74 1"/>
                  <a:gd name="f201" fmla="*/ f163 f73 1"/>
                  <a:gd name="f202" fmla="*/ f164 f73 1"/>
                  <a:gd name="f203" fmla="*/ f165 f73 1"/>
                  <a:gd name="f204" fmla="*/ f166 f73 1"/>
                  <a:gd name="f205" fmla="*/ f167 f73 1"/>
                  <a:gd name="f206" fmla="*/ f168 f73 1"/>
                  <a:gd name="f207" fmla="*/ f169 f73 1"/>
                  <a:gd name="f208" fmla="*/ f170 f73 1"/>
                  <a:gd name="f209" fmla="*/ f171 f73 1"/>
                  <a:gd name="f210" fmla="*/ f172 f73 1"/>
                  <a:gd name="f211" fmla="*/ f173 f73 1"/>
                  <a:gd name="f212" fmla="*/ f174 f73 1"/>
                  <a:gd name="f213" fmla="*/ f175 f73 1"/>
                  <a:gd name="f214" fmla="*/ f176 f73 1"/>
                  <a:gd name="f215" fmla="*/ f177 f74 1"/>
                  <a:gd name="f216" fmla="*/ f178 f73 1"/>
                  <a:gd name="f217" fmla="*/ f179 f73 1"/>
                  <a:gd name="f218" fmla="*/ f180 f74 1"/>
                  <a:gd name="f219" fmla="*/ f181 f73 1"/>
                  <a:gd name="f220" fmla="*/ f182 f74 1"/>
                  <a:gd name="f221" fmla="*/ f183 f73 1"/>
                  <a:gd name="f222" fmla="*/ f184 f74 1"/>
                  <a:gd name="f223" fmla="*/ f185 f73 1"/>
                  <a:gd name="f224" fmla="*/ f186 f74 1"/>
                  <a:gd name="f225" fmla="*/ f187 f73 1"/>
                  <a:gd name="f226" fmla="*/ f188 f73 1"/>
                  <a:gd name="f227" fmla="*/ f189 f73 1"/>
                  <a:gd name="f228" fmla="*/ f190 f73 1"/>
                </a:gdLst>
                <a:ahLst/>
                <a:cxnLst>
                  <a:cxn ang="3cd4">
                    <a:pos x="hc" y="t"/>
                  </a:cxn>
                  <a:cxn ang="0">
                    <a:pos x="r" y="vc"/>
                  </a:cxn>
                  <a:cxn ang="cd4">
                    <a:pos x="hc" y="b"/>
                  </a:cxn>
                  <a:cxn ang="cd2">
                    <a:pos x="l" y="vc"/>
                  </a:cxn>
                  <a:cxn ang="f118">
                    <a:pos x="f195" y="f196"/>
                  </a:cxn>
                  <a:cxn ang="f118">
                    <a:pos x="f197" y="f198"/>
                  </a:cxn>
                  <a:cxn ang="f118">
                    <a:pos x="f197" y="f199"/>
                  </a:cxn>
                  <a:cxn ang="f118">
                    <a:pos x="f195" y="f200"/>
                  </a:cxn>
                  <a:cxn ang="f118">
                    <a:pos x="f201" y="f199"/>
                  </a:cxn>
                  <a:cxn ang="f118">
                    <a:pos x="f201" y="f198"/>
                  </a:cxn>
                  <a:cxn ang="f118">
                    <a:pos x="f195" y="f196"/>
                  </a:cxn>
                  <a:cxn ang="f118">
                    <a:pos x="f202" y="f196"/>
                  </a:cxn>
                  <a:cxn ang="f118">
                    <a:pos x="f203" y="f198"/>
                  </a:cxn>
                  <a:cxn ang="f118">
                    <a:pos x="f203" y="f199"/>
                  </a:cxn>
                  <a:cxn ang="f118">
                    <a:pos x="f202" y="f200"/>
                  </a:cxn>
                  <a:cxn ang="f118">
                    <a:pos x="f204" y="f199"/>
                  </a:cxn>
                  <a:cxn ang="f118">
                    <a:pos x="f204" y="f198"/>
                  </a:cxn>
                  <a:cxn ang="f118">
                    <a:pos x="f202" y="f196"/>
                  </a:cxn>
                  <a:cxn ang="f118">
                    <a:pos x="f205" y="f196"/>
                  </a:cxn>
                  <a:cxn ang="f118">
                    <a:pos x="f206" y="f198"/>
                  </a:cxn>
                  <a:cxn ang="f118">
                    <a:pos x="f206" y="f199"/>
                  </a:cxn>
                  <a:cxn ang="f118">
                    <a:pos x="f205" y="f200"/>
                  </a:cxn>
                  <a:cxn ang="f118">
                    <a:pos x="f207" y="f199"/>
                  </a:cxn>
                  <a:cxn ang="f118">
                    <a:pos x="f207" y="f198"/>
                  </a:cxn>
                  <a:cxn ang="f118">
                    <a:pos x="f205" y="f196"/>
                  </a:cxn>
                  <a:cxn ang="f118">
                    <a:pos x="f208" y="f196"/>
                  </a:cxn>
                  <a:cxn ang="f118">
                    <a:pos x="f209" y="f198"/>
                  </a:cxn>
                  <a:cxn ang="f118">
                    <a:pos x="f209" y="f199"/>
                  </a:cxn>
                  <a:cxn ang="f118">
                    <a:pos x="f208" y="f200"/>
                  </a:cxn>
                  <a:cxn ang="f118">
                    <a:pos x="f210" y="f199"/>
                  </a:cxn>
                  <a:cxn ang="f118">
                    <a:pos x="f210" y="f198"/>
                  </a:cxn>
                  <a:cxn ang="f118">
                    <a:pos x="f208" y="f196"/>
                  </a:cxn>
                  <a:cxn ang="f118">
                    <a:pos x="f211" y="f196"/>
                  </a:cxn>
                  <a:cxn ang="f118">
                    <a:pos x="f212" y="f198"/>
                  </a:cxn>
                  <a:cxn ang="f118">
                    <a:pos x="f212" y="f199"/>
                  </a:cxn>
                  <a:cxn ang="f118">
                    <a:pos x="f211" y="f200"/>
                  </a:cxn>
                  <a:cxn ang="f118">
                    <a:pos x="f213" y="f199"/>
                  </a:cxn>
                  <a:cxn ang="f118">
                    <a:pos x="f213" y="f198"/>
                  </a:cxn>
                  <a:cxn ang="f118">
                    <a:pos x="f211" y="f196"/>
                  </a:cxn>
                  <a:cxn ang="f118">
                    <a:pos x="f214" y="f215"/>
                  </a:cxn>
                  <a:cxn ang="f118">
                    <a:pos x="f216" y="f215"/>
                  </a:cxn>
                  <a:cxn ang="f118">
                    <a:pos x="f217" y="f218"/>
                  </a:cxn>
                  <a:cxn ang="f118">
                    <a:pos x="f219" y="f220"/>
                  </a:cxn>
                  <a:cxn ang="f118">
                    <a:pos x="f221" y="f222"/>
                  </a:cxn>
                  <a:cxn ang="f118">
                    <a:pos x="f223" y="f222"/>
                  </a:cxn>
                  <a:cxn ang="f118">
                    <a:pos x="f223" y="f224"/>
                  </a:cxn>
                  <a:cxn ang="f118">
                    <a:pos x="f225" y="f224"/>
                  </a:cxn>
                  <a:cxn ang="f118">
                    <a:pos x="f225" y="f222"/>
                  </a:cxn>
                  <a:cxn ang="f118">
                    <a:pos x="f226" y="f222"/>
                  </a:cxn>
                  <a:cxn ang="f118">
                    <a:pos x="f227" y="f220"/>
                  </a:cxn>
                  <a:cxn ang="f118">
                    <a:pos x="f228" y="f218"/>
                  </a:cxn>
                  <a:cxn ang="f118">
                    <a:pos x="f214" y="f215"/>
                  </a:cxn>
                </a:cxnLst>
                <a:rect l="f191" t="f194" r="f192" b="f193"/>
                <a:pathLst>
                  <a:path w="728344" h="1631633">
                    <a:moveTo>
                      <a:pt x="f8" y="f9"/>
                    </a:moveTo>
                    <a:cubicBezTo>
                      <a:pt x="f10" y="f9"/>
                      <a:pt x="f11" y="f12"/>
                      <a:pt x="f11" y="f13"/>
                    </a:cubicBezTo>
                    <a:lnTo>
                      <a:pt x="f11" y="f14"/>
                    </a:lnTo>
                    <a:cubicBezTo>
                      <a:pt x="f11" y="f15"/>
                      <a:pt x="f16" y="f17"/>
                      <a:pt x="f8" y="f17"/>
                    </a:cubicBezTo>
                    <a:cubicBezTo>
                      <a:pt x="f18" y="f17"/>
                      <a:pt x="f19" y="f15"/>
                      <a:pt x="f19" y="f14"/>
                    </a:cubicBezTo>
                    <a:lnTo>
                      <a:pt x="f19" y="f13"/>
                    </a:lnTo>
                    <a:cubicBezTo>
                      <a:pt x="f19" y="f12"/>
                      <a:pt x="f20" y="f9"/>
                      <a:pt x="f8" y="f9"/>
                    </a:cubicBezTo>
                    <a:close/>
                    <a:moveTo>
                      <a:pt x="f21" y="f9"/>
                    </a:moveTo>
                    <a:cubicBezTo>
                      <a:pt x="f22" y="f9"/>
                      <a:pt x="f23" y="f12"/>
                      <a:pt x="f23" y="f13"/>
                    </a:cubicBezTo>
                    <a:lnTo>
                      <a:pt x="f23" y="f14"/>
                    </a:lnTo>
                    <a:cubicBezTo>
                      <a:pt x="f23" y="f15"/>
                      <a:pt x="f24" y="f17"/>
                      <a:pt x="f21" y="f17"/>
                    </a:cubicBezTo>
                    <a:cubicBezTo>
                      <a:pt x="f25" y="f17"/>
                      <a:pt x="f26" y="f15"/>
                      <a:pt x="f26" y="f14"/>
                    </a:cubicBezTo>
                    <a:lnTo>
                      <a:pt x="f26" y="f13"/>
                    </a:lnTo>
                    <a:cubicBezTo>
                      <a:pt x="f26" y="f12"/>
                      <a:pt x="f27" y="f9"/>
                      <a:pt x="f21" y="f9"/>
                    </a:cubicBezTo>
                    <a:close/>
                    <a:moveTo>
                      <a:pt x="f28" y="f9"/>
                    </a:moveTo>
                    <a:cubicBezTo>
                      <a:pt x="f29" y="f9"/>
                      <a:pt x="f30" y="f12"/>
                      <a:pt x="f30" y="f13"/>
                    </a:cubicBezTo>
                    <a:lnTo>
                      <a:pt x="f30" y="f14"/>
                    </a:lnTo>
                    <a:cubicBezTo>
                      <a:pt x="f30" y="f15"/>
                      <a:pt x="f31" y="f17"/>
                      <a:pt x="f28" y="f17"/>
                    </a:cubicBezTo>
                    <a:cubicBezTo>
                      <a:pt x="f32" y="f17"/>
                      <a:pt x="f33" y="f15"/>
                      <a:pt x="f33" y="f14"/>
                    </a:cubicBezTo>
                    <a:lnTo>
                      <a:pt x="f33" y="f13"/>
                    </a:lnTo>
                    <a:cubicBezTo>
                      <a:pt x="f33" y="f12"/>
                      <a:pt x="f34" y="f9"/>
                      <a:pt x="f28" y="f9"/>
                    </a:cubicBezTo>
                    <a:close/>
                    <a:moveTo>
                      <a:pt x="f35" y="f9"/>
                    </a:moveTo>
                    <a:cubicBezTo>
                      <a:pt x="f36" y="f9"/>
                      <a:pt x="f37" y="f12"/>
                      <a:pt x="f37" y="f13"/>
                    </a:cubicBezTo>
                    <a:lnTo>
                      <a:pt x="f37" y="f14"/>
                    </a:lnTo>
                    <a:cubicBezTo>
                      <a:pt x="f37" y="f15"/>
                      <a:pt x="f38" y="f17"/>
                      <a:pt x="f35" y="f17"/>
                    </a:cubicBezTo>
                    <a:cubicBezTo>
                      <a:pt x="f39" y="f17"/>
                      <a:pt x="f40" y="f15"/>
                      <a:pt x="f40" y="f14"/>
                    </a:cubicBezTo>
                    <a:lnTo>
                      <a:pt x="f40" y="f13"/>
                    </a:lnTo>
                    <a:cubicBezTo>
                      <a:pt x="f40" y="f12"/>
                      <a:pt x="f41" y="f9"/>
                      <a:pt x="f35" y="f9"/>
                    </a:cubicBezTo>
                    <a:close/>
                    <a:moveTo>
                      <a:pt x="f42" y="f9"/>
                    </a:moveTo>
                    <a:cubicBezTo>
                      <a:pt x="f43" y="f9"/>
                      <a:pt x="f44" y="f12"/>
                      <a:pt x="f44" y="f13"/>
                    </a:cubicBezTo>
                    <a:lnTo>
                      <a:pt x="f44" y="f14"/>
                    </a:lnTo>
                    <a:cubicBezTo>
                      <a:pt x="f44" y="f15"/>
                      <a:pt x="f45" y="f17"/>
                      <a:pt x="f42" y="f17"/>
                    </a:cubicBezTo>
                    <a:cubicBezTo>
                      <a:pt x="f46" y="f17"/>
                      <a:pt x="f47" y="f15"/>
                      <a:pt x="f47" y="f14"/>
                    </a:cubicBezTo>
                    <a:lnTo>
                      <a:pt x="f47" y="f13"/>
                    </a:lnTo>
                    <a:cubicBezTo>
                      <a:pt x="f47" y="f12"/>
                      <a:pt x="f48" y="f9"/>
                      <a:pt x="f42" y="f9"/>
                    </a:cubicBezTo>
                    <a:close/>
                    <a:moveTo>
                      <a:pt x="f49" y="f5"/>
                    </a:moveTo>
                    <a:lnTo>
                      <a:pt x="f50" y="f5"/>
                    </a:lnTo>
                    <a:cubicBezTo>
                      <a:pt x="f51" y="f5"/>
                      <a:pt x="f52" y="f53"/>
                      <a:pt x="f54" y="f55"/>
                    </a:cubicBezTo>
                    <a:lnTo>
                      <a:pt x="f56" y="f57"/>
                    </a:lnTo>
                    <a:cubicBezTo>
                      <a:pt x="f56" y="f58"/>
                      <a:pt x="f59" y="f60"/>
                      <a:pt x="f61" y="f60"/>
                    </a:cubicBezTo>
                    <a:lnTo>
                      <a:pt x="f62" y="f60"/>
                    </a:lnTo>
                    <a:lnTo>
                      <a:pt x="f62" y="f7"/>
                    </a:lnTo>
                    <a:lnTo>
                      <a:pt x="f63" y="f7"/>
                    </a:lnTo>
                    <a:lnTo>
                      <a:pt x="f63" y="f60"/>
                    </a:lnTo>
                    <a:lnTo>
                      <a:pt x="f64" y="f60"/>
                    </a:lnTo>
                    <a:cubicBezTo>
                      <a:pt x="f65" y="f60"/>
                      <a:pt x="f66" y="f67"/>
                      <a:pt x="f66" y="f57"/>
                    </a:cubicBezTo>
                    <a:lnTo>
                      <a:pt x="f68" y="f55"/>
                    </a:lnTo>
                    <a:cubicBezTo>
                      <a:pt x="f69" y="f70"/>
                      <a:pt x="f71" y="f5"/>
                      <a:pt x="f49" y="f5"/>
                    </a:cubicBezTo>
                    <a:close/>
                  </a:path>
                </a:pathLst>
              </a:custGeom>
              <a:solidFill>
                <a:srgbClr val="92D050"/>
              </a:solidFill>
              <a:ln cap="flat">
                <a:noFill/>
                <a:prstDash val="solid"/>
              </a:ln>
            </p:spPr>
            <p:txBody>
              <a:bodyPr vert="horz" wrap="square" lIns="91440" tIns="45720" rIns="91440" bIns="45720"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000" b="0" i="0" u="none" strike="noStrike" kern="1200" cap="none" spc="0" baseline="0">
                  <a:solidFill>
                    <a:srgbClr val="000000"/>
                  </a:solidFill>
                  <a:uFillTx/>
                  <a:latin typeface="Trebuchet MS"/>
                  <a:ea typeface="Arial"/>
                  <a:cs typeface="B Nazanin" pitchFamily="2" charset="-78"/>
                </a:endParaRPr>
              </a:p>
            </p:txBody>
          </p:sp>
          <p:sp>
            <p:nvSpPr>
              <p:cNvPr id="27" name="Freeform: Shape 18">
                <a:extLst>
                  <a:ext uri="{FF2B5EF4-FFF2-40B4-BE49-F238E27FC236}">
                    <a16:creationId xmlns:a16="http://schemas.microsoft.com/office/drawing/2014/main" id="{C7EC7348-3724-530F-B82A-6382D2DD5E0C}"/>
                  </a:ext>
                </a:extLst>
              </p:cNvPr>
              <p:cNvSpPr/>
              <p:nvPr/>
            </p:nvSpPr>
            <p:spPr>
              <a:xfrm rot="2435540">
                <a:off x="3963815" y="3195240"/>
                <a:ext cx="152677" cy="980364"/>
              </a:xfrm>
              <a:custGeom>
                <a:avLst/>
                <a:gdLst>
                  <a:gd name="f0" fmla="val 10800000"/>
                  <a:gd name="f1" fmla="val 5400000"/>
                  <a:gd name="f2" fmla="val 180"/>
                  <a:gd name="f3" fmla="val w"/>
                  <a:gd name="f4" fmla="val h"/>
                  <a:gd name="f5" fmla="val 0"/>
                  <a:gd name="f6" fmla="val 180975"/>
                  <a:gd name="f7" fmla="val 1162050"/>
                  <a:gd name="f8" fmla="val 90488"/>
                  <a:gd name="f9" fmla="val 40958"/>
                  <a:gd name="f10" fmla="val 1071563"/>
                  <a:gd name="f11" fmla="val 1121093"/>
                  <a:gd name="f12" fmla="val 140017"/>
                  <a:gd name="f13" fmla="val 40005"/>
                  <a:gd name="f14" fmla="val 140970"/>
                  <a:gd name="f15" fmla="val 103822"/>
                  <a:gd name="f16" fmla="val 1086802"/>
                  <a:gd name="f17" fmla="val 83820"/>
                  <a:gd name="f18" fmla="val 1094423"/>
                  <a:gd name="f19" fmla="val 61913"/>
                  <a:gd name="f20" fmla="val 1083945"/>
                  <a:gd name="f21" fmla="val 55245"/>
                  <a:gd name="f22" fmla="val 1063943"/>
                  <a:gd name="f23" fmla="val 47625"/>
                  <a:gd name="f24" fmla="val 1043940"/>
                  <a:gd name="f25" fmla="val 58103"/>
                  <a:gd name="f26" fmla="val 1022033"/>
                  <a:gd name="f27" fmla="val 78105"/>
                  <a:gd name="f28" fmla="val 1015365"/>
                  <a:gd name="f29" fmla="val 98108"/>
                  <a:gd name="f30" fmla="val 1008698"/>
                  <a:gd name="f31" fmla="val 120015"/>
                  <a:gd name="f32" fmla="val 1018223"/>
                  <a:gd name="f33" fmla="val 126683"/>
                  <a:gd name="f34" fmla="val 1038225"/>
                  <a:gd name="f35" fmla="val 134303"/>
                  <a:gd name="f36" fmla="val 1058227"/>
                  <a:gd name="f37" fmla="val 123825"/>
                  <a:gd name="f38" fmla="val 1080135"/>
                  <a:gd name="f39" fmla="+- 0 0 -90"/>
                  <a:gd name="f40" fmla="*/ f3 1 180975"/>
                  <a:gd name="f41" fmla="*/ f4 1 1162050"/>
                  <a:gd name="f42" fmla="val f5"/>
                  <a:gd name="f43" fmla="val f6"/>
                  <a:gd name="f44" fmla="val f7"/>
                  <a:gd name="f45" fmla="*/ f39 f0 1"/>
                  <a:gd name="f46" fmla="+- f44 0 f42"/>
                  <a:gd name="f47" fmla="+- f43 0 f42"/>
                  <a:gd name="f48" fmla="*/ f45 1 f2"/>
                  <a:gd name="f49" fmla="*/ f47 1 180975"/>
                  <a:gd name="f50" fmla="*/ f46 1 1162050"/>
                  <a:gd name="f51" fmla="*/ 90488 f47 1"/>
                  <a:gd name="f52" fmla="*/ 0 f46 1"/>
                  <a:gd name="f53" fmla="*/ 0 f47 1"/>
                  <a:gd name="f54" fmla="*/ 90488 f46 1"/>
                  <a:gd name="f55" fmla="*/ 1071563 f46 1"/>
                  <a:gd name="f56" fmla="*/ 1162050 f46 1"/>
                  <a:gd name="f57" fmla="*/ 180975 f47 1"/>
                  <a:gd name="f58" fmla="*/ 103822 f47 1"/>
                  <a:gd name="f59" fmla="*/ 1086802 f46 1"/>
                  <a:gd name="f60" fmla="*/ 55245 f47 1"/>
                  <a:gd name="f61" fmla="*/ 1063943 f46 1"/>
                  <a:gd name="f62" fmla="*/ 78105 f47 1"/>
                  <a:gd name="f63" fmla="*/ 1015365 f46 1"/>
                  <a:gd name="f64" fmla="*/ 126683 f47 1"/>
                  <a:gd name="f65" fmla="*/ 1038225 f46 1"/>
                  <a:gd name="f66" fmla="+- f48 0 f1"/>
                  <a:gd name="f67" fmla="*/ f51 1 180975"/>
                  <a:gd name="f68" fmla="*/ f52 1 1162050"/>
                  <a:gd name="f69" fmla="*/ f53 1 180975"/>
                  <a:gd name="f70" fmla="*/ f54 1 1162050"/>
                  <a:gd name="f71" fmla="*/ f55 1 1162050"/>
                  <a:gd name="f72" fmla="*/ f56 1 1162050"/>
                  <a:gd name="f73" fmla="*/ f57 1 180975"/>
                  <a:gd name="f74" fmla="*/ f58 1 180975"/>
                  <a:gd name="f75" fmla="*/ f59 1 1162050"/>
                  <a:gd name="f76" fmla="*/ f60 1 180975"/>
                  <a:gd name="f77" fmla="*/ f61 1 1162050"/>
                  <a:gd name="f78" fmla="*/ f62 1 180975"/>
                  <a:gd name="f79" fmla="*/ f63 1 1162050"/>
                  <a:gd name="f80" fmla="*/ f64 1 180975"/>
                  <a:gd name="f81" fmla="*/ f65 1 1162050"/>
                  <a:gd name="f82" fmla="*/ f42 1 f49"/>
                  <a:gd name="f83" fmla="*/ f43 1 f49"/>
                  <a:gd name="f84" fmla="*/ f42 1 f50"/>
                  <a:gd name="f85" fmla="*/ f44 1 f50"/>
                  <a:gd name="f86" fmla="*/ f67 1 f49"/>
                  <a:gd name="f87" fmla="*/ f68 1 f50"/>
                  <a:gd name="f88" fmla="*/ f69 1 f49"/>
                  <a:gd name="f89" fmla="*/ f70 1 f50"/>
                  <a:gd name="f90" fmla="*/ f71 1 f50"/>
                  <a:gd name="f91" fmla="*/ f72 1 f50"/>
                  <a:gd name="f92" fmla="*/ f73 1 f49"/>
                  <a:gd name="f93" fmla="*/ f74 1 f49"/>
                  <a:gd name="f94" fmla="*/ f75 1 f50"/>
                  <a:gd name="f95" fmla="*/ f76 1 f49"/>
                  <a:gd name="f96" fmla="*/ f77 1 f50"/>
                  <a:gd name="f97" fmla="*/ f78 1 f49"/>
                  <a:gd name="f98" fmla="*/ f79 1 f50"/>
                  <a:gd name="f99" fmla="*/ f80 1 f49"/>
                  <a:gd name="f100" fmla="*/ f81 1 f50"/>
                  <a:gd name="f101" fmla="*/ f82 f40 1"/>
                  <a:gd name="f102" fmla="*/ f83 f40 1"/>
                  <a:gd name="f103" fmla="*/ f85 f41 1"/>
                  <a:gd name="f104" fmla="*/ f84 f41 1"/>
                  <a:gd name="f105" fmla="*/ f86 f40 1"/>
                  <a:gd name="f106" fmla="*/ f87 f41 1"/>
                  <a:gd name="f107" fmla="*/ f88 f40 1"/>
                  <a:gd name="f108" fmla="*/ f89 f41 1"/>
                  <a:gd name="f109" fmla="*/ f90 f41 1"/>
                  <a:gd name="f110" fmla="*/ f91 f41 1"/>
                  <a:gd name="f111" fmla="*/ f92 f40 1"/>
                  <a:gd name="f112" fmla="*/ f93 f40 1"/>
                  <a:gd name="f113" fmla="*/ f94 f41 1"/>
                  <a:gd name="f114" fmla="*/ f95 f40 1"/>
                  <a:gd name="f115" fmla="*/ f96 f41 1"/>
                  <a:gd name="f116" fmla="*/ f97 f40 1"/>
                  <a:gd name="f117" fmla="*/ f98 f41 1"/>
                  <a:gd name="f118" fmla="*/ f99 f40 1"/>
                  <a:gd name="f119" fmla="*/ f100 f41 1"/>
                </a:gdLst>
                <a:ahLst/>
                <a:cxnLst>
                  <a:cxn ang="3cd4">
                    <a:pos x="hc" y="t"/>
                  </a:cxn>
                  <a:cxn ang="0">
                    <a:pos x="r" y="vc"/>
                  </a:cxn>
                  <a:cxn ang="cd4">
                    <a:pos x="hc" y="b"/>
                  </a:cxn>
                  <a:cxn ang="cd2">
                    <a:pos x="l" y="vc"/>
                  </a:cxn>
                  <a:cxn ang="f66">
                    <a:pos x="f105" y="f106"/>
                  </a:cxn>
                  <a:cxn ang="f66">
                    <a:pos x="f107" y="f108"/>
                  </a:cxn>
                  <a:cxn ang="f66">
                    <a:pos x="f107" y="f109"/>
                  </a:cxn>
                  <a:cxn ang="f66">
                    <a:pos x="f105" y="f110"/>
                  </a:cxn>
                  <a:cxn ang="f66">
                    <a:pos x="f111" y="f109"/>
                  </a:cxn>
                  <a:cxn ang="f66">
                    <a:pos x="f111" y="f108"/>
                  </a:cxn>
                  <a:cxn ang="f66">
                    <a:pos x="f105" y="f106"/>
                  </a:cxn>
                  <a:cxn ang="f66">
                    <a:pos x="f112" y="f113"/>
                  </a:cxn>
                  <a:cxn ang="f66">
                    <a:pos x="f114" y="f115"/>
                  </a:cxn>
                  <a:cxn ang="f66">
                    <a:pos x="f116" y="f117"/>
                  </a:cxn>
                  <a:cxn ang="f66">
                    <a:pos x="f118" y="f119"/>
                  </a:cxn>
                  <a:cxn ang="f66">
                    <a:pos x="f112" y="f113"/>
                  </a:cxn>
                </a:cxnLst>
                <a:rect l="f101" t="f104" r="f102" b="f103"/>
                <a:pathLst>
                  <a:path w="180975" h="1162050">
                    <a:moveTo>
                      <a:pt x="f8" y="f5"/>
                    </a:moveTo>
                    <a:cubicBezTo>
                      <a:pt x="f9" y="f5"/>
                      <a:pt x="f5" y="f9"/>
                      <a:pt x="f5" y="f8"/>
                    </a:cubicBezTo>
                    <a:lnTo>
                      <a:pt x="f5" y="f10"/>
                    </a:lnTo>
                    <a:cubicBezTo>
                      <a:pt x="f5" y="f11"/>
                      <a:pt x="f9" y="f7"/>
                      <a:pt x="f8" y="f7"/>
                    </a:cubicBezTo>
                    <a:cubicBezTo>
                      <a:pt x="f12" y="f7"/>
                      <a:pt x="f6" y="f11"/>
                      <a:pt x="f6" y="f10"/>
                    </a:cubicBezTo>
                    <a:lnTo>
                      <a:pt x="f6" y="f8"/>
                    </a:lnTo>
                    <a:cubicBezTo>
                      <a:pt x="f6" y="f13"/>
                      <a:pt x="f14" y="f5"/>
                      <a:pt x="f8" y="f5"/>
                    </a:cubicBezTo>
                    <a:close/>
                    <a:moveTo>
                      <a:pt x="f15" y="f16"/>
                    </a:moveTo>
                    <a:cubicBezTo>
                      <a:pt x="f17" y="f18"/>
                      <a:pt x="f19" y="f20"/>
                      <a:pt x="f21" y="f22"/>
                    </a:cubicBezTo>
                    <a:cubicBezTo>
                      <a:pt x="f23" y="f24"/>
                      <a:pt x="f25" y="f26"/>
                      <a:pt x="f27" y="f28"/>
                    </a:cubicBezTo>
                    <a:cubicBezTo>
                      <a:pt x="f29" y="f30"/>
                      <a:pt x="f31" y="f32"/>
                      <a:pt x="f33" y="f34"/>
                    </a:cubicBezTo>
                    <a:cubicBezTo>
                      <a:pt x="f35" y="f36"/>
                      <a:pt x="f37" y="f38"/>
                      <a:pt x="f15" y="f16"/>
                    </a:cubicBezTo>
                    <a:close/>
                  </a:path>
                </a:pathLst>
              </a:custGeom>
              <a:solidFill>
                <a:srgbClr val="E7ECEF"/>
              </a:solidFill>
              <a:ln cap="flat">
                <a:noFill/>
                <a:prstDash val="solid"/>
              </a:ln>
            </p:spPr>
            <p:txBody>
              <a:bodyPr vert="horz" wrap="square" lIns="91440" tIns="45720" rIns="91440" bIns="45720"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000" b="0" i="0" u="none" strike="noStrike" kern="1200" cap="none" spc="0" baseline="0">
                  <a:solidFill>
                    <a:srgbClr val="000000"/>
                  </a:solidFill>
                  <a:uFillTx/>
                  <a:latin typeface="Trebuchet MS"/>
                  <a:ea typeface="Arial"/>
                  <a:cs typeface="B Nazanin" pitchFamily="2" charset="-78"/>
                </a:endParaRPr>
              </a:p>
            </p:txBody>
          </p:sp>
        </p:grpSp>
        <p:grpSp>
          <p:nvGrpSpPr>
            <p:cNvPr id="28" name="Group 31">
              <a:extLst>
                <a:ext uri="{FF2B5EF4-FFF2-40B4-BE49-F238E27FC236}">
                  <a16:creationId xmlns:a16="http://schemas.microsoft.com/office/drawing/2014/main" id="{3BC843A1-AF1D-320F-B9AD-274387F7B32F}"/>
                </a:ext>
              </a:extLst>
            </p:cNvPr>
            <p:cNvGrpSpPr/>
            <p:nvPr/>
          </p:nvGrpSpPr>
          <p:grpSpPr>
            <a:xfrm>
              <a:off x="5410927" y="4674847"/>
              <a:ext cx="880009" cy="918450"/>
              <a:chOff x="5410927" y="4674847"/>
              <a:chExt cx="880009" cy="918450"/>
            </a:xfrm>
          </p:grpSpPr>
          <p:sp>
            <p:nvSpPr>
              <p:cNvPr id="29" name="Freeform: Shape 32">
                <a:extLst>
                  <a:ext uri="{FF2B5EF4-FFF2-40B4-BE49-F238E27FC236}">
                    <a16:creationId xmlns:a16="http://schemas.microsoft.com/office/drawing/2014/main" id="{747943F9-0069-2B89-4274-F9E8F7564B03}"/>
                  </a:ext>
                </a:extLst>
              </p:cNvPr>
              <p:cNvSpPr/>
              <p:nvPr/>
            </p:nvSpPr>
            <p:spPr>
              <a:xfrm rot="2561912">
                <a:off x="5410927" y="4674847"/>
                <a:ext cx="880009" cy="918450"/>
              </a:xfrm>
              <a:custGeom>
                <a:avLst/>
                <a:gdLst>
                  <a:gd name="f0" fmla="val 10800000"/>
                  <a:gd name="f1" fmla="val 5400000"/>
                  <a:gd name="f2" fmla="val 180"/>
                  <a:gd name="f3" fmla="val w"/>
                  <a:gd name="f4" fmla="val h"/>
                  <a:gd name="f5" fmla="val 0"/>
                  <a:gd name="f6" fmla="val 3924300"/>
                  <a:gd name="f7" fmla="val 4095750"/>
                  <a:gd name="f8" fmla="val 3929811"/>
                  <a:gd name="f9" fmla="val 1288776"/>
                  <a:gd name="f10" fmla="val 1356403"/>
                  <a:gd name="f11" fmla="val 1424031"/>
                  <a:gd name="f12" fmla="val 1491658"/>
                  <a:gd name="f13" fmla="val 3908856"/>
                  <a:gd name="f14" fmla="val 1713591"/>
                  <a:gd name="f15" fmla="val 3840276"/>
                  <a:gd name="f16" fmla="val 1919331"/>
                  <a:gd name="f17" fmla="val 3728834"/>
                  <a:gd name="f18" fmla="val 2112688"/>
                  <a:gd name="f19" fmla="val 3519284"/>
                  <a:gd name="f20" fmla="val 2477496"/>
                  <a:gd name="f21" fmla="val 3288778"/>
                  <a:gd name="f22" fmla="val 2827063"/>
                  <a:gd name="f23" fmla="val 2990646"/>
                  <a:gd name="f24" fmla="val 3125196"/>
                  <a:gd name="f25" fmla="val 2555353"/>
                  <a:gd name="f26" fmla="val 3559536"/>
                  <a:gd name="f27" fmla="val 2065768"/>
                  <a:gd name="f28" fmla="val 3911008"/>
                  <a:gd name="f29" fmla="val 1449501"/>
                  <a:gd name="f30" fmla="val 4044358"/>
                  <a:gd name="f31" fmla="val 1179943"/>
                  <a:gd name="f32" fmla="val 4103413"/>
                  <a:gd name="f33" fmla="val 906576"/>
                  <a:gd name="f34" fmla="val 4129131"/>
                  <a:gd name="f35" fmla="val 634161"/>
                  <a:gd name="f36" fmla="val 4067218"/>
                  <a:gd name="f37" fmla="val 125526"/>
                  <a:gd name="f38" fmla="val 3951966"/>
                  <a:gd name="f39" fmla="val -145937"/>
                  <a:gd name="f40" fmla="val 3385228"/>
                  <a:gd name="f41" fmla="val 80758"/>
                  <a:gd name="f42" fmla="val 2915646"/>
                  <a:gd name="f43" fmla="val 116953"/>
                  <a:gd name="f44" fmla="val 2840398"/>
                  <a:gd name="f45" fmla="val 173151"/>
                  <a:gd name="f46" fmla="val 2778486"/>
                  <a:gd name="f47" fmla="val 223633"/>
                  <a:gd name="f48" fmla="val 2713716"/>
                  <a:gd name="f49" fmla="val 474141"/>
                  <a:gd name="f50" fmla="val 2390818"/>
                  <a:gd name="f51" fmla="val 729411"/>
                  <a:gd name="f52" fmla="val 2073636"/>
                  <a:gd name="f53" fmla="val 942771"/>
                  <a:gd name="f54" fmla="val 1723116"/>
                  <a:gd name="f55" fmla="val 1123746"/>
                  <a:gd name="f56" fmla="val 1427841"/>
                  <a:gd name="f57" fmla="val 1228521"/>
                  <a:gd name="f58" fmla="val 1108753"/>
                  <a:gd name="f59" fmla="val 1302816"/>
                  <a:gd name="f60" fmla="val 776331"/>
                  <a:gd name="f61" fmla="val 1312341"/>
                  <a:gd name="f62" fmla="val 732516"/>
                  <a:gd name="f63" fmla="val 1326628"/>
                  <a:gd name="f64" fmla="val 692511"/>
                  <a:gd name="f65" fmla="val 1350441"/>
                  <a:gd name="f66" fmla="val 655363"/>
                  <a:gd name="f67" fmla="val 1660003"/>
                  <a:gd name="f68" fmla="val 152443"/>
                  <a:gd name="f69" fmla="val 2265794"/>
                  <a:gd name="f70" fmla="val -99017"/>
                  <a:gd name="f71" fmla="val 2846819"/>
                  <a:gd name="f72" fmla="val 36238"/>
                  <a:gd name="f73" fmla="val 3456419"/>
                  <a:gd name="f74" fmla="val 178161"/>
                  <a:gd name="f75" fmla="val 3861231"/>
                  <a:gd name="f76" fmla="val 646791"/>
                  <a:gd name="f77" fmla="+- 0 0 -90"/>
                  <a:gd name="f78" fmla="*/ f3 1 3924300"/>
                  <a:gd name="f79" fmla="*/ f4 1 4095750"/>
                  <a:gd name="f80" fmla="val f5"/>
                  <a:gd name="f81" fmla="val f6"/>
                  <a:gd name="f82" fmla="val f7"/>
                  <a:gd name="f83" fmla="*/ f77 f0 1"/>
                  <a:gd name="f84" fmla="+- f82 0 f80"/>
                  <a:gd name="f85" fmla="+- f81 0 f80"/>
                  <a:gd name="f86" fmla="*/ f83 1 f2"/>
                  <a:gd name="f87" fmla="*/ f85 1 3924300"/>
                  <a:gd name="f88" fmla="*/ f84 1 4095750"/>
                  <a:gd name="f89" fmla="*/ 3929811 f85 1"/>
                  <a:gd name="f90" fmla="*/ 1288776 f84 1"/>
                  <a:gd name="f91" fmla="*/ 1491658 f84 1"/>
                  <a:gd name="f92" fmla="*/ 3728834 f85 1"/>
                  <a:gd name="f93" fmla="*/ 2112688 f84 1"/>
                  <a:gd name="f94" fmla="*/ 2990646 f85 1"/>
                  <a:gd name="f95" fmla="*/ 3125196 f84 1"/>
                  <a:gd name="f96" fmla="*/ 1449501 f85 1"/>
                  <a:gd name="f97" fmla="*/ 4044358 f84 1"/>
                  <a:gd name="f98" fmla="*/ 634161 f85 1"/>
                  <a:gd name="f99" fmla="*/ 4067218 f84 1"/>
                  <a:gd name="f100" fmla="*/ 80758 f85 1"/>
                  <a:gd name="f101" fmla="*/ 2915646 f84 1"/>
                  <a:gd name="f102" fmla="*/ 223633 f85 1"/>
                  <a:gd name="f103" fmla="*/ 2713716 f84 1"/>
                  <a:gd name="f104" fmla="*/ 942771 f85 1"/>
                  <a:gd name="f105" fmla="*/ 1723116 f84 1"/>
                  <a:gd name="f106" fmla="*/ 1302816 f85 1"/>
                  <a:gd name="f107" fmla="*/ 776331 f84 1"/>
                  <a:gd name="f108" fmla="*/ 1350441 f85 1"/>
                  <a:gd name="f109" fmla="*/ 655363 f84 1"/>
                  <a:gd name="f110" fmla="*/ 2846819 f85 1"/>
                  <a:gd name="f111" fmla="*/ 36238 f84 1"/>
                  <a:gd name="f112" fmla="+- f86 0 f1"/>
                  <a:gd name="f113" fmla="*/ f89 1 3924300"/>
                  <a:gd name="f114" fmla="*/ f90 1 4095750"/>
                  <a:gd name="f115" fmla="*/ f91 1 4095750"/>
                  <a:gd name="f116" fmla="*/ f92 1 3924300"/>
                  <a:gd name="f117" fmla="*/ f93 1 4095750"/>
                  <a:gd name="f118" fmla="*/ f94 1 3924300"/>
                  <a:gd name="f119" fmla="*/ f95 1 4095750"/>
                  <a:gd name="f120" fmla="*/ f96 1 3924300"/>
                  <a:gd name="f121" fmla="*/ f97 1 4095750"/>
                  <a:gd name="f122" fmla="*/ f98 1 3924300"/>
                  <a:gd name="f123" fmla="*/ f99 1 4095750"/>
                  <a:gd name="f124" fmla="*/ f100 1 3924300"/>
                  <a:gd name="f125" fmla="*/ f101 1 4095750"/>
                  <a:gd name="f126" fmla="*/ f102 1 3924300"/>
                  <a:gd name="f127" fmla="*/ f103 1 4095750"/>
                  <a:gd name="f128" fmla="*/ f104 1 3924300"/>
                  <a:gd name="f129" fmla="*/ f105 1 4095750"/>
                  <a:gd name="f130" fmla="*/ f106 1 3924300"/>
                  <a:gd name="f131" fmla="*/ f107 1 4095750"/>
                  <a:gd name="f132" fmla="*/ f108 1 3924300"/>
                  <a:gd name="f133" fmla="*/ f109 1 4095750"/>
                  <a:gd name="f134" fmla="*/ f110 1 3924300"/>
                  <a:gd name="f135" fmla="*/ f111 1 4095750"/>
                  <a:gd name="f136" fmla="*/ f80 1 f87"/>
                  <a:gd name="f137" fmla="*/ f81 1 f87"/>
                  <a:gd name="f138" fmla="*/ f80 1 f88"/>
                  <a:gd name="f139" fmla="*/ f82 1 f88"/>
                  <a:gd name="f140" fmla="*/ f113 1 f87"/>
                  <a:gd name="f141" fmla="*/ f114 1 f88"/>
                  <a:gd name="f142" fmla="*/ f115 1 f88"/>
                  <a:gd name="f143" fmla="*/ f116 1 f87"/>
                  <a:gd name="f144" fmla="*/ f117 1 f88"/>
                  <a:gd name="f145" fmla="*/ f118 1 f87"/>
                  <a:gd name="f146" fmla="*/ f119 1 f88"/>
                  <a:gd name="f147" fmla="*/ f120 1 f87"/>
                  <a:gd name="f148" fmla="*/ f121 1 f88"/>
                  <a:gd name="f149" fmla="*/ f122 1 f87"/>
                  <a:gd name="f150" fmla="*/ f123 1 f88"/>
                  <a:gd name="f151" fmla="*/ f124 1 f87"/>
                  <a:gd name="f152" fmla="*/ f125 1 f88"/>
                  <a:gd name="f153" fmla="*/ f126 1 f87"/>
                  <a:gd name="f154" fmla="*/ f127 1 f88"/>
                  <a:gd name="f155" fmla="*/ f128 1 f87"/>
                  <a:gd name="f156" fmla="*/ f129 1 f88"/>
                  <a:gd name="f157" fmla="*/ f130 1 f87"/>
                  <a:gd name="f158" fmla="*/ f131 1 f88"/>
                  <a:gd name="f159" fmla="*/ f132 1 f87"/>
                  <a:gd name="f160" fmla="*/ f133 1 f88"/>
                  <a:gd name="f161" fmla="*/ f134 1 f87"/>
                  <a:gd name="f162" fmla="*/ f135 1 f88"/>
                  <a:gd name="f163" fmla="*/ f136 f78 1"/>
                  <a:gd name="f164" fmla="*/ f137 f78 1"/>
                  <a:gd name="f165" fmla="*/ f139 f79 1"/>
                  <a:gd name="f166" fmla="*/ f138 f79 1"/>
                  <a:gd name="f167" fmla="*/ f140 f78 1"/>
                  <a:gd name="f168" fmla="*/ f141 f79 1"/>
                  <a:gd name="f169" fmla="*/ f142 f79 1"/>
                  <a:gd name="f170" fmla="*/ f143 f78 1"/>
                  <a:gd name="f171" fmla="*/ f144 f79 1"/>
                  <a:gd name="f172" fmla="*/ f145 f78 1"/>
                  <a:gd name="f173" fmla="*/ f146 f79 1"/>
                  <a:gd name="f174" fmla="*/ f147 f78 1"/>
                  <a:gd name="f175" fmla="*/ f148 f79 1"/>
                  <a:gd name="f176" fmla="*/ f149 f78 1"/>
                  <a:gd name="f177" fmla="*/ f150 f79 1"/>
                  <a:gd name="f178" fmla="*/ f151 f78 1"/>
                  <a:gd name="f179" fmla="*/ f152 f79 1"/>
                  <a:gd name="f180" fmla="*/ f153 f78 1"/>
                  <a:gd name="f181" fmla="*/ f154 f79 1"/>
                  <a:gd name="f182" fmla="*/ f155 f78 1"/>
                  <a:gd name="f183" fmla="*/ f156 f79 1"/>
                  <a:gd name="f184" fmla="*/ f157 f78 1"/>
                  <a:gd name="f185" fmla="*/ f158 f79 1"/>
                  <a:gd name="f186" fmla="*/ f159 f78 1"/>
                  <a:gd name="f187" fmla="*/ f160 f79 1"/>
                  <a:gd name="f188" fmla="*/ f161 f78 1"/>
                  <a:gd name="f189" fmla="*/ f162 f79 1"/>
                </a:gdLst>
                <a:ahLst/>
                <a:cxnLst>
                  <a:cxn ang="3cd4">
                    <a:pos x="hc" y="t"/>
                  </a:cxn>
                  <a:cxn ang="0">
                    <a:pos x="r" y="vc"/>
                  </a:cxn>
                  <a:cxn ang="cd4">
                    <a:pos x="hc" y="b"/>
                  </a:cxn>
                  <a:cxn ang="cd2">
                    <a:pos x="l" y="vc"/>
                  </a:cxn>
                  <a:cxn ang="f112">
                    <a:pos x="f167" y="f168"/>
                  </a:cxn>
                  <a:cxn ang="f112">
                    <a:pos x="f167" y="f169"/>
                  </a:cxn>
                  <a:cxn ang="f112">
                    <a:pos x="f170" y="f171"/>
                  </a:cxn>
                  <a:cxn ang="f112">
                    <a:pos x="f172" y="f173"/>
                  </a:cxn>
                  <a:cxn ang="f112">
                    <a:pos x="f174" y="f175"/>
                  </a:cxn>
                  <a:cxn ang="f112">
                    <a:pos x="f176" y="f177"/>
                  </a:cxn>
                  <a:cxn ang="f112">
                    <a:pos x="f178" y="f179"/>
                  </a:cxn>
                  <a:cxn ang="f112">
                    <a:pos x="f180" y="f181"/>
                  </a:cxn>
                  <a:cxn ang="f112">
                    <a:pos x="f182" y="f183"/>
                  </a:cxn>
                  <a:cxn ang="f112">
                    <a:pos x="f184" y="f185"/>
                  </a:cxn>
                  <a:cxn ang="f112">
                    <a:pos x="f186" y="f187"/>
                  </a:cxn>
                  <a:cxn ang="f112">
                    <a:pos x="f188" y="f189"/>
                  </a:cxn>
                  <a:cxn ang="f112">
                    <a:pos x="f167" y="f168"/>
                  </a:cxn>
                </a:cxnLst>
                <a:rect l="f163" t="f166" r="f164" b="f165"/>
                <a:pathLst>
                  <a:path w="3924300" h="4095750">
                    <a:moveTo>
                      <a:pt x="f8" y="f9"/>
                    </a:moveTo>
                    <a:cubicBezTo>
                      <a:pt x="f8" y="f10"/>
                      <a:pt x="f8" y="f11"/>
                      <a:pt x="f8" y="f12"/>
                    </a:cubicBezTo>
                    <a:cubicBezTo>
                      <a:pt x="f13" y="f14"/>
                      <a:pt x="f15" y="f16"/>
                      <a:pt x="f17" y="f18"/>
                    </a:cubicBezTo>
                    <a:cubicBezTo>
                      <a:pt x="f19" y="f20"/>
                      <a:pt x="f21" y="f22"/>
                      <a:pt x="f23" y="f24"/>
                    </a:cubicBezTo>
                    <a:cubicBezTo>
                      <a:pt x="f25" y="f26"/>
                      <a:pt x="f27" y="f28"/>
                      <a:pt x="f29" y="f30"/>
                    </a:cubicBezTo>
                    <a:cubicBezTo>
                      <a:pt x="f31" y="f32"/>
                      <a:pt x="f33" y="f34"/>
                      <a:pt x="f35" y="f36"/>
                    </a:cubicBezTo>
                    <a:cubicBezTo>
                      <a:pt x="f37" y="f38"/>
                      <a:pt x="f39" y="f40"/>
                      <a:pt x="f41" y="f42"/>
                    </a:cubicBezTo>
                    <a:cubicBezTo>
                      <a:pt x="f43" y="f44"/>
                      <a:pt x="f45" y="f46"/>
                      <a:pt x="f47" y="f48"/>
                    </a:cubicBezTo>
                    <a:cubicBezTo>
                      <a:pt x="f49" y="f50"/>
                      <a:pt x="f51" y="f52"/>
                      <a:pt x="f53" y="f54"/>
                    </a:cubicBezTo>
                    <a:cubicBezTo>
                      <a:pt x="f55" y="f56"/>
                      <a:pt x="f57" y="f58"/>
                      <a:pt x="f59" y="f60"/>
                    </a:cubicBezTo>
                    <a:cubicBezTo>
                      <a:pt x="f61" y="f62"/>
                      <a:pt x="f63" y="f64"/>
                      <a:pt x="f65" y="f66"/>
                    </a:cubicBezTo>
                    <a:cubicBezTo>
                      <a:pt x="f67" y="f68"/>
                      <a:pt x="f69" y="f70"/>
                      <a:pt x="f71" y="f72"/>
                    </a:cubicBezTo>
                    <a:cubicBezTo>
                      <a:pt x="f73" y="f74"/>
                      <a:pt x="f75" y="f76"/>
                      <a:pt x="f8" y="f9"/>
                    </a:cubicBezTo>
                    <a:close/>
                  </a:path>
                </a:pathLst>
              </a:custGeom>
              <a:solidFill>
                <a:srgbClr val="6E7C89"/>
              </a:solidFill>
              <a:ln cap="flat">
                <a:noFill/>
                <a:prstDash val="solid"/>
              </a:ln>
            </p:spPr>
            <p:txBody>
              <a:bodyPr vert="horz" wrap="square" lIns="91440" tIns="45720" rIns="91440" bIns="45720"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000" b="0" i="0" u="none" strike="noStrike" kern="1200" cap="none" spc="0" baseline="0">
                  <a:solidFill>
                    <a:srgbClr val="000000"/>
                  </a:solidFill>
                  <a:uFillTx/>
                  <a:latin typeface="Trebuchet MS"/>
                  <a:ea typeface="Arial"/>
                  <a:cs typeface="B Nazanin" pitchFamily="2" charset="-78"/>
                </a:endParaRPr>
              </a:p>
            </p:txBody>
          </p:sp>
          <p:sp>
            <p:nvSpPr>
              <p:cNvPr id="30" name="Freeform: Shape 33">
                <a:extLst>
                  <a:ext uri="{FF2B5EF4-FFF2-40B4-BE49-F238E27FC236}">
                    <a16:creationId xmlns:a16="http://schemas.microsoft.com/office/drawing/2014/main" id="{15BB0723-8E1C-1A4A-9F34-7EF0F1F60800}"/>
                  </a:ext>
                </a:extLst>
              </p:cNvPr>
              <p:cNvSpPr/>
              <p:nvPr/>
            </p:nvSpPr>
            <p:spPr>
              <a:xfrm rot="2561912">
                <a:off x="5453757" y="4743592"/>
                <a:ext cx="775347" cy="783887"/>
              </a:xfrm>
              <a:custGeom>
                <a:avLst/>
                <a:gdLst>
                  <a:gd name="f0" fmla="val 10800000"/>
                  <a:gd name="f1" fmla="val 5400000"/>
                  <a:gd name="f2" fmla="val 180"/>
                  <a:gd name="f3" fmla="val w"/>
                  <a:gd name="f4" fmla="val h"/>
                  <a:gd name="f5" fmla="val 0"/>
                  <a:gd name="f6" fmla="val 3457575"/>
                  <a:gd name="f7" fmla="val 3495675"/>
                  <a:gd name="f8" fmla="val 3464073"/>
                  <a:gd name="f9" fmla="val 1172412"/>
                  <a:gd name="f10" fmla="val 3465025"/>
                  <a:gd name="f11" fmla="val 1376247"/>
                  <a:gd name="f12" fmla="val 3415495"/>
                  <a:gd name="f13" fmla="val 1566747"/>
                  <a:gd name="f14" fmla="val 3317388"/>
                  <a:gd name="f15" fmla="val 1743912"/>
                  <a:gd name="f16" fmla="val 3169750"/>
                  <a:gd name="f17" fmla="val 2011565"/>
                  <a:gd name="f18" fmla="val 3007825"/>
                  <a:gd name="f19" fmla="val 2271597"/>
                  <a:gd name="f20" fmla="val 2803038"/>
                  <a:gd name="f21" fmla="val 2498292"/>
                  <a:gd name="f22" fmla="val 2421085"/>
                  <a:gd name="f23" fmla="val 2922155"/>
                  <a:gd name="f24" fmla="val 1990555"/>
                  <a:gd name="f25" fmla="val 3276485"/>
                  <a:gd name="f26" fmla="val 1423818"/>
                  <a:gd name="f27" fmla="val 3428885"/>
                  <a:gd name="f28" fmla="val 1152355"/>
                  <a:gd name="f29" fmla="val 3502228"/>
                  <a:gd name="f30" fmla="val 878988"/>
                  <a:gd name="f31" fmla="val 3516515"/>
                  <a:gd name="f32" fmla="val 601810"/>
                  <a:gd name="f33" fmla="val 3474605"/>
                  <a:gd name="f34" fmla="val 546565"/>
                  <a:gd name="f35" fmla="val 3466032"/>
                  <a:gd name="f36" fmla="val 501798"/>
                  <a:gd name="f37" fmla="val 3432695"/>
                  <a:gd name="f38" fmla="val 455125"/>
                  <a:gd name="f39" fmla="val 3406025"/>
                  <a:gd name="f40" fmla="val 293200"/>
                  <a:gd name="f41" fmla="val 3312680"/>
                  <a:gd name="f42" fmla="val 156040"/>
                  <a:gd name="f43" fmla="val 3192665"/>
                  <a:gd name="f44" fmla="val 66505"/>
                  <a:gd name="f45" fmla="val 3025978"/>
                  <a:gd name="f46" fmla="val -26840"/>
                  <a:gd name="f47" fmla="val 2852622"/>
                  <a:gd name="f48" fmla="val -28745"/>
                  <a:gd name="f49" fmla="val 2673553"/>
                  <a:gd name="f50" fmla="val 104605"/>
                  <a:gd name="f51" fmla="val 2525915"/>
                  <a:gd name="f52" fmla="val 342730"/>
                  <a:gd name="f53" fmla="val 2262072"/>
                  <a:gd name="f54" fmla="val 548470"/>
                  <a:gd name="f55" fmla="val 1975370"/>
                  <a:gd name="f56" fmla="val 738970"/>
                  <a:gd name="f57" fmla="val 1676285"/>
                  <a:gd name="f58" fmla="val 951378"/>
                  <a:gd name="f59" fmla="val 1343862"/>
                  <a:gd name="f60" fmla="val 1136163"/>
                  <a:gd name="f61" fmla="val 1000010"/>
                  <a:gd name="f62" fmla="val 1224745"/>
                  <a:gd name="f63" fmla="val 614247"/>
                  <a:gd name="f64" fmla="val 1258083"/>
                  <a:gd name="f65" fmla="val 470420"/>
                  <a:gd name="f66" fmla="val 1323805"/>
                  <a:gd name="f67" fmla="val 358025"/>
                  <a:gd name="f68" fmla="val 1439058"/>
                  <a:gd name="f69" fmla="val 278015"/>
                  <a:gd name="f70" fmla="val 1838155"/>
                  <a:gd name="f71" fmla="val 1790"/>
                  <a:gd name="f72" fmla="val 2276305"/>
                  <a:gd name="f73" fmla="val -75363"/>
                  <a:gd name="f74" fmla="val 2737315"/>
                  <a:gd name="f75" fmla="val 77037"/>
                  <a:gd name="f76" fmla="val 3163083"/>
                  <a:gd name="f77" fmla="val 218960"/>
                  <a:gd name="f78" fmla="val 691400"/>
                  <a:gd name="f79" fmla="+- 0 0 -90"/>
                  <a:gd name="f80" fmla="*/ f3 1 3457575"/>
                  <a:gd name="f81" fmla="*/ f4 1 3495675"/>
                  <a:gd name="f82" fmla="val f5"/>
                  <a:gd name="f83" fmla="val f6"/>
                  <a:gd name="f84" fmla="val f7"/>
                  <a:gd name="f85" fmla="*/ f79 f0 1"/>
                  <a:gd name="f86" fmla="+- f84 0 f82"/>
                  <a:gd name="f87" fmla="+- f83 0 f82"/>
                  <a:gd name="f88" fmla="*/ f85 1 f2"/>
                  <a:gd name="f89" fmla="*/ f87 1 3457575"/>
                  <a:gd name="f90" fmla="*/ f86 1 3495675"/>
                  <a:gd name="f91" fmla="*/ 3464073 f87 1"/>
                  <a:gd name="f92" fmla="*/ 1172412 f86 1"/>
                  <a:gd name="f93" fmla="*/ 3317388 f87 1"/>
                  <a:gd name="f94" fmla="*/ 1743912 f86 1"/>
                  <a:gd name="f95" fmla="*/ 2803038 f87 1"/>
                  <a:gd name="f96" fmla="*/ 2498292 f86 1"/>
                  <a:gd name="f97" fmla="*/ 1423818 f87 1"/>
                  <a:gd name="f98" fmla="*/ 3428885 f86 1"/>
                  <a:gd name="f99" fmla="*/ 601810 f87 1"/>
                  <a:gd name="f100" fmla="*/ 3474605 f86 1"/>
                  <a:gd name="f101" fmla="*/ 455125 f87 1"/>
                  <a:gd name="f102" fmla="*/ 3406025 f86 1"/>
                  <a:gd name="f103" fmla="*/ 66505 f87 1"/>
                  <a:gd name="f104" fmla="*/ 3025978 f86 1"/>
                  <a:gd name="f105" fmla="*/ 104605 f87 1"/>
                  <a:gd name="f106" fmla="*/ 2525915 f86 1"/>
                  <a:gd name="f107" fmla="*/ 738970 f87 1"/>
                  <a:gd name="f108" fmla="*/ 1676285 f86 1"/>
                  <a:gd name="f109" fmla="*/ 1224745 f87 1"/>
                  <a:gd name="f110" fmla="*/ 614247 f86 1"/>
                  <a:gd name="f111" fmla="*/ 1439058 f87 1"/>
                  <a:gd name="f112" fmla="*/ 278015 f86 1"/>
                  <a:gd name="f113" fmla="*/ 2737315 f87 1"/>
                  <a:gd name="f114" fmla="*/ 77037 f86 1"/>
                  <a:gd name="f115" fmla="+- f88 0 f1"/>
                  <a:gd name="f116" fmla="*/ f91 1 3457575"/>
                  <a:gd name="f117" fmla="*/ f92 1 3495675"/>
                  <a:gd name="f118" fmla="*/ f93 1 3457575"/>
                  <a:gd name="f119" fmla="*/ f94 1 3495675"/>
                  <a:gd name="f120" fmla="*/ f95 1 3457575"/>
                  <a:gd name="f121" fmla="*/ f96 1 3495675"/>
                  <a:gd name="f122" fmla="*/ f97 1 3457575"/>
                  <a:gd name="f123" fmla="*/ f98 1 3495675"/>
                  <a:gd name="f124" fmla="*/ f99 1 3457575"/>
                  <a:gd name="f125" fmla="*/ f100 1 3495675"/>
                  <a:gd name="f126" fmla="*/ f101 1 3457575"/>
                  <a:gd name="f127" fmla="*/ f102 1 3495675"/>
                  <a:gd name="f128" fmla="*/ f103 1 3457575"/>
                  <a:gd name="f129" fmla="*/ f104 1 3495675"/>
                  <a:gd name="f130" fmla="*/ f105 1 3457575"/>
                  <a:gd name="f131" fmla="*/ f106 1 3495675"/>
                  <a:gd name="f132" fmla="*/ f107 1 3457575"/>
                  <a:gd name="f133" fmla="*/ f108 1 3495675"/>
                  <a:gd name="f134" fmla="*/ f109 1 3457575"/>
                  <a:gd name="f135" fmla="*/ f110 1 3495675"/>
                  <a:gd name="f136" fmla="*/ f111 1 3457575"/>
                  <a:gd name="f137" fmla="*/ f112 1 3495675"/>
                  <a:gd name="f138" fmla="*/ f113 1 3457575"/>
                  <a:gd name="f139" fmla="*/ f114 1 3495675"/>
                  <a:gd name="f140" fmla="*/ f82 1 f89"/>
                  <a:gd name="f141" fmla="*/ f83 1 f89"/>
                  <a:gd name="f142" fmla="*/ f82 1 f90"/>
                  <a:gd name="f143" fmla="*/ f84 1 f90"/>
                  <a:gd name="f144" fmla="*/ f116 1 f89"/>
                  <a:gd name="f145" fmla="*/ f117 1 f90"/>
                  <a:gd name="f146" fmla="*/ f118 1 f89"/>
                  <a:gd name="f147" fmla="*/ f119 1 f90"/>
                  <a:gd name="f148" fmla="*/ f120 1 f89"/>
                  <a:gd name="f149" fmla="*/ f121 1 f90"/>
                  <a:gd name="f150" fmla="*/ f122 1 f89"/>
                  <a:gd name="f151" fmla="*/ f123 1 f90"/>
                  <a:gd name="f152" fmla="*/ f124 1 f89"/>
                  <a:gd name="f153" fmla="*/ f125 1 f90"/>
                  <a:gd name="f154" fmla="*/ f126 1 f89"/>
                  <a:gd name="f155" fmla="*/ f127 1 f90"/>
                  <a:gd name="f156" fmla="*/ f128 1 f89"/>
                  <a:gd name="f157" fmla="*/ f129 1 f90"/>
                  <a:gd name="f158" fmla="*/ f130 1 f89"/>
                  <a:gd name="f159" fmla="*/ f131 1 f90"/>
                  <a:gd name="f160" fmla="*/ f132 1 f89"/>
                  <a:gd name="f161" fmla="*/ f133 1 f90"/>
                  <a:gd name="f162" fmla="*/ f134 1 f89"/>
                  <a:gd name="f163" fmla="*/ f135 1 f90"/>
                  <a:gd name="f164" fmla="*/ f136 1 f89"/>
                  <a:gd name="f165" fmla="*/ f137 1 f90"/>
                  <a:gd name="f166" fmla="*/ f138 1 f89"/>
                  <a:gd name="f167" fmla="*/ f139 1 f90"/>
                  <a:gd name="f168" fmla="*/ f140 f80 1"/>
                  <a:gd name="f169" fmla="*/ f141 f80 1"/>
                  <a:gd name="f170" fmla="*/ f143 f81 1"/>
                  <a:gd name="f171" fmla="*/ f142 f81 1"/>
                  <a:gd name="f172" fmla="*/ f144 f80 1"/>
                  <a:gd name="f173" fmla="*/ f145 f81 1"/>
                  <a:gd name="f174" fmla="*/ f146 f80 1"/>
                  <a:gd name="f175" fmla="*/ f147 f81 1"/>
                  <a:gd name="f176" fmla="*/ f148 f80 1"/>
                  <a:gd name="f177" fmla="*/ f149 f81 1"/>
                  <a:gd name="f178" fmla="*/ f150 f80 1"/>
                  <a:gd name="f179" fmla="*/ f151 f81 1"/>
                  <a:gd name="f180" fmla="*/ f152 f80 1"/>
                  <a:gd name="f181" fmla="*/ f153 f81 1"/>
                  <a:gd name="f182" fmla="*/ f154 f80 1"/>
                  <a:gd name="f183" fmla="*/ f155 f81 1"/>
                  <a:gd name="f184" fmla="*/ f156 f80 1"/>
                  <a:gd name="f185" fmla="*/ f157 f81 1"/>
                  <a:gd name="f186" fmla="*/ f158 f80 1"/>
                  <a:gd name="f187" fmla="*/ f159 f81 1"/>
                  <a:gd name="f188" fmla="*/ f160 f80 1"/>
                  <a:gd name="f189" fmla="*/ f161 f81 1"/>
                  <a:gd name="f190" fmla="*/ f162 f80 1"/>
                  <a:gd name="f191" fmla="*/ f163 f81 1"/>
                  <a:gd name="f192" fmla="*/ f164 f80 1"/>
                  <a:gd name="f193" fmla="*/ f165 f81 1"/>
                  <a:gd name="f194" fmla="*/ f166 f80 1"/>
                  <a:gd name="f195" fmla="*/ f167 f81 1"/>
                </a:gdLst>
                <a:ahLst/>
                <a:cxnLst>
                  <a:cxn ang="3cd4">
                    <a:pos x="hc" y="t"/>
                  </a:cxn>
                  <a:cxn ang="0">
                    <a:pos x="r" y="vc"/>
                  </a:cxn>
                  <a:cxn ang="cd4">
                    <a:pos x="hc" y="b"/>
                  </a:cxn>
                  <a:cxn ang="cd2">
                    <a:pos x="l" y="vc"/>
                  </a:cxn>
                  <a:cxn ang="f115">
                    <a:pos x="f172" y="f173"/>
                  </a:cxn>
                  <a:cxn ang="f115">
                    <a:pos x="f174" y="f175"/>
                  </a:cxn>
                  <a:cxn ang="f115">
                    <a:pos x="f176" y="f177"/>
                  </a:cxn>
                  <a:cxn ang="f115">
                    <a:pos x="f178" y="f179"/>
                  </a:cxn>
                  <a:cxn ang="f115">
                    <a:pos x="f180" y="f181"/>
                  </a:cxn>
                  <a:cxn ang="f115">
                    <a:pos x="f182" y="f183"/>
                  </a:cxn>
                  <a:cxn ang="f115">
                    <a:pos x="f184" y="f185"/>
                  </a:cxn>
                  <a:cxn ang="f115">
                    <a:pos x="f186" y="f187"/>
                  </a:cxn>
                  <a:cxn ang="f115">
                    <a:pos x="f188" y="f189"/>
                  </a:cxn>
                  <a:cxn ang="f115">
                    <a:pos x="f190" y="f191"/>
                  </a:cxn>
                  <a:cxn ang="f115">
                    <a:pos x="f192" y="f193"/>
                  </a:cxn>
                  <a:cxn ang="f115">
                    <a:pos x="f194" y="f195"/>
                  </a:cxn>
                  <a:cxn ang="f115">
                    <a:pos x="f172" y="f173"/>
                  </a:cxn>
                </a:cxnLst>
                <a:rect l="f168" t="f171" r="f169" b="f170"/>
                <a:pathLst>
                  <a:path w="3457575" h="3495675">
                    <a:moveTo>
                      <a:pt x="f8" y="f9"/>
                    </a:moveTo>
                    <a:cubicBezTo>
                      <a:pt x="f10" y="f11"/>
                      <a:pt x="f12" y="f13"/>
                      <a:pt x="f14" y="f15"/>
                    </a:cubicBezTo>
                    <a:cubicBezTo>
                      <a:pt x="f16" y="f17"/>
                      <a:pt x="f18" y="f19"/>
                      <a:pt x="f20" y="f21"/>
                    </a:cubicBezTo>
                    <a:cubicBezTo>
                      <a:pt x="f22" y="f23"/>
                      <a:pt x="f24" y="f25"/>
                      <a:pt x="f26" y="f27"/>
                    </a:cubicBezTo>
                    <a:cubicBezTo>
                      <a:pt x="f28" y="f29"/>
                      <a:pt x="f30" y="f31"/>
                      <a:pt x="f32" y="f33"/>
                    </a:cubicBezTo>
                    <a:cubicBezTo>
                      <a:pt x="f34" y="f35"/>
                      <a:pt x="f36" y="f37"/>
                      <a:pt x="f38" y="f39"/>
                    </a:cubicBezTo>
                    <a:cubicBezTo>
                      <a:pt x="f40" y="f41"/>
                      <a:pt x="f42" y="f43"/>
                      <a:pt x="f44" y="f45"/>
                    </a:cubicBezTo>
                    <a:cubicBezTo>
                      <a:pt x="f46" y="f47"/>
                      <a:pt x="f48" y="f49"/>
                      <a:pt x="f50" y="f51"/>
                    </a:cubicBezTo>
                    <a:cubicBezTo>
                      <a:pt x="f52" y="f53"/>
                      <a:pt x="f54" y="f55"/>
                      <a:pt x="f56" y="f57"/>
                    </a:cubicBezTo>
                    <a:cubicBezTo>
                      <a:pt x="f58" y="f59"/>
                      <a:pt x="f60" y="f61"/>
                      <a:pt x="f62" y="f63"/>
                    </a:cubicBezTo>
                    <a:cubicBezTo>
                      <a:pt x="f64" y="f65"/>
                      <a:pt x="f66" y="f67"/>
                      <a:pt x="f68" y="f69"/>
                    </a:cubicBezTo>
                    <a:cubicBezTo>
                      <a:pt x="f70" y="f71"/>
                      <a:pt x="f72" y="f73"/>
                      <a:pt x="f74" y="f75"/>
                    </a:cubicBezTo>
                    <a:cubicBezTo>
                      <a:pt x="f76" y="f77"/>
                      <a:pt x="f10" y="f78"/>
                      <a:pt x="f8" y="f9"/>
                    </a:cubicBezTo>
                    <a:close/>
                  </a:path>
                </a:pathLst>
              </a:custGeom>
              <a:solidFill>
                <a:srgbClr val="9EA7B1"/>
              </a:solidFill>
              <a:ln cap="flat">
                <a:noFill/>
                <a:prstDash val="solid"/>
              </a:ln>
            </p:spPr>
            <p:txBody>
              <a:bodyPr vert="horz" wrap="square" lIns="91440" tIns="45720" rIns="91440" bIns="45720"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000" b="0" i="0" u="none" strike="noStrike" kern="1200" cap="none" spc="0" baseline="0">
                  <a:solidFill>
                    <a:srgbClr val="000000"/>
                  </a:solidFill>
                  <a:uFillTx/>
                  <a:latin typeface="Trebuchet MS"/>
                  <a:ea typeface="Arial"/>
                  <a:cs typeface="B Nazanin" pitchFamily="2" charset="-78"/>
                </a:endParaRPr>
              </a:p>
            </p:txBody>
          </p:sp>
          <p:sp>
            <p:nvSpPr>
              <p:cNvPr id="31" name="Freeform: Shape 34">
                <a:extLst>
                  <a:ext uri="{FF2B5EF4-FFF2-40B4-BE49-F238E27FC236}">
                    <a16:creationId xmlns:a16="http://schemas.microsoft.com/office/drawing/2014/main" id="{0D48706B-4F92-2D64-5840-F22F97320EC6}"/>
                  </a:ext>
                </a:extLst>
              </p:cNvPr>
              <p:cNvSpPr/>
              <p:nvPr/>
            </p:nvSpPr>
            <p:spPr>
              <a:xfrm rot="2561912">
                <a:off x="5533189" y="4812444"/>
                <a:ext cx="619423" cy="666414"/>
              </a:xfrm>
              <a:custGeom>
                <a:avLst/>
                <a:gdLst>
                  <a:gd name="f0" fmla="val 10800000"/>
                  <a:gd name="f1" fmla="val 5400000"/>
                  <a:gd name="f2" fmla="val 180"/>
                  <a:gd name="f3" fmla="val w"/>
                  <a:gd name="f4" fmla="val h"/>
                  <a:gd name="f5" fmla="val 0"/>
                  <a:gd name="f6" fmla="val 2762250"/>
                  <a:gd name="f7" fmla="val 2971800"/>
                  <a:gd name="f8" fmla="val 2764788"/>
                  <a:gd name="f9" fmla="val 760797"/>
                  <a:gd name="f10" fmla="val 2766693"/>
                  <a:gd name="f11" fmla="val 977015"/>
                  <a:gd name="f12" fmla="val 2729546"/>
                  <a:gd name="f13" fmla="val 1112270"/>
                  <a:gd name="f14" fmla="val 2659061"/>
                  <a:gd name="f15" fmla="val 1238953"/>
                  <a:gd name="f16" fmla="val 2575241"/>
                  <a:gd name="f17" fmla="val 1390400"/>
                  <a:gd name="f18" fmla="val 2486658"/>
                  <a:gd name="f19" fmla="val 1539942"/>
                  <a:gd name="f20" fmla="val 2379978"/>
                  <a:gd name="f21" fmla="val 1676150"/>
                  <a:gd name="f22" fmla="val 1951353"/>
                  <a:gd name="f23" fmla="val 2220980"/>
                  <a:gd name="f24" fmla="val 1450338"/>
                  <a:gd name="f25" fmla="val 2672465"/>
                  <a:gd name="f26" fmla="val 779778"/>
                  <a:gd name="f27" fmla="val 2902970"/>
                  <a:gd name="f28" fmla="val 662621"/>
                  <a:gd name="f29" fmla="val 2942975"/>
                  <a:gd name="f30" fmla="val 544511"/>
                  <a:gd name="f31" fmla="val 2982980"/>
                  <a:gd name="f32" fmla="val 417828"/>
                  <a:gd name="f33" fmla="val 2979170"/>
                  <a:gd name="f34" fmla="val 230186"/>
                  <a:gd name="f35" fmla="val 2973455"/>
                  <a:gd name="f36" fmla="val 72071"/>
                  <a:gd name="f37" fmla="val 2853440"/>
                  <a:gd name="f38" fmla="val 18731"/>
                  <a:gd name="f39" fmla="val 2677228"/>
                  <a:gd name="f40" fmla="val -35562"/>
                  <a:gd name="f41" fmla="val 2500063"/>
                  <a:gd name="f42" fmla="val 31113"/>
                  <a:gd name="f43" fmla="val 2315278"/>
                  <a:gd name="f44" fmla="val 180656"/>
                  <a:gd name="f45" fmla="val 2202882"/>
                  <a:gd name="f46" fmla="val 281621"/>
                  <a:gd name="f47" fmla="val 2127635"/>
                  <a:gd name="f48" fmla="val 396873"/>
                  <a:gd name="f49" fmla="val 2081915"/>
                  <a:gd name="f50" fmla="val 510221"/>
                  <a:gd name="f51" fmla="val 2033337"/>
                  <a:gd name="f52" fmla="val 722628"/>
                  <a:gd name="f53" fmla="val 1939993"/>
                  <a:gd name="f54" fmla="val 868361"/>
                  <a:gd name="f55" fmla="val 1792355"/>
                  <a:gd name="f56" fmla="val 955038"/>
                  <a:gd name="f57" fmla="val 1575185"/>
                  <a:gd name="f58" fmla="val 1044573"/>
                  <a:gd name="f59" fmla="val 1351347"/>
                  <a:gd name="f60" fmla="val 1105533"/>
                  <a:gd name="f61" fmla="val 1131320"/>
                  <a:gd name="f62" fmla="val 1090293"/>
                  <a:gd name="f63" fmla="val 884622"/>
                  <a:gd name="f64" fmla="val 1050288"/>
                  <a:gd name="f65" fmla="val 247400"/>
                  <a:gd name="f66" fmla="val 1682748"/>
                  <a:gd name="f67" fmla="val -180273"/>
                  <a:gd name="f68" fmla="val 2266631"/>
                  <a:gd name="f69" fmla="val 74997"/>
                  <a:gd name="f70" fmla="val 2597149"/>
                  <a:gd name="f71" fmla="val 220730"/>
                  <a:gd name="f72" fmla="val 2743833"/>
                  <a:gd name="f73" fmla="val 483620"/>
                  <a:gd name="f74" fmla="+- 0 0 -90"/>
                  <a:gd name="f75" fmla="*/ f3 1 2762250"/>
                  <a:gd name="f76" fmla="*/ f4 1 2971800"/>
                  <a:gd name="f77" fmla="val f5"/>
                  <a:gd name="f78" fmla="val f6"/>
                  <a:gd name="f79" fmla="val f7"/>
                  <a:gd name="f80" fmla="*/ f74 f0 1"/>
                  <a:gd name="f81" fmla="+- f79 0 f77"/>
                  <a:gd name="f82" fmla="+- f78 0 f77"/>
                  <a:gd name="f83" fmla="*/ f80 1 f2"/>
                  <a:gd name="f84" fmla="*/ f82 1 2762250"/>
                  <a:gd name="f85" fmla="*/ f81 1 2971800"/>
                  <a:gd name="f86" fmla="*/ 2764788 f82 1"/>
                  <a:gd name="f87" fmla="*/ 760797 f81 1"/>
                  <a:gd name="f88" fmla="*/ 2659061 f82 1"/>
                  <a:gd name="f89" fmla="*/ 1238953 f81 1"/>
                  <a:gd name="f90" fmla="*/ 2379978 f82 1"/>
                  <a:gd name="f91" fmla="*/ 1676150 f81 1"/>
                  <a:gd name="f92" fmla="*/ 779778 f82 1"/>
                  <a:gd name="f93" fmla="*/ 2902970 f81 1"/>
                  <a:gd name="f94" fmla="*/ 417828 f82 1"/>
                  <a:gd name="f95" fmla="*/ 2979170 f81 1"/>
                  <a:gd name="f96" fmla="*/ 18731 f82 1"/>
                  <a:gd name="f97" fmla="*/ 2677228 f81 1"/>
                  <a:gd name="f98" fmla="*/ 180656 f82 1"/>
                  <a:gd name="f99" fmla="*/ 2202882 f81 1"/>
                  <a:gd name="f100" fmla="*/ 510221 f82 1"/>
                  <a:gd name="f101" fmla="*/ 2033337 f81 1"/>
                  <a:gd name="f102" fmla="*/ 955038 f82 1"/>
                  <a:gd name="f103" fmla="*/ 1575185 f81 1"/>
                  <a:gd name="f104" fmla="*/ 1090293 f82 1"/>
                  <a:gd name="f105" fmla="*/ 884622 f81 1"/>
                  <a:gd name="f106" fmla="*/ 2266631 f82 1"/>
                  <a:gd name="f107" fmla="*/ 74997 f81 1"/>
                  <a:gd name="f108" fmla="+- f83 0 f1"/>
                  <a:gd name="f109" fmla="*/ f86 1 2762250"/>
                  <a:gd name="f110" fmla="*/ f87 1 2971800"/>
                  <a:gd name="f111" fmla="*/ f88 1 2762250"/>
                  <a:gd name="f112" fmla="*/ f89 1 2971800"/>
                  <a:gd name="f113" fmla="*/ f90 1 2762250"/>
                  <a:gd name="f114" fmla="*/ f91 1 2971800"/>
                  <a:gd name="f115" fmla="*/ f92 1 2762250"/>
                  <a:gd name="f116" fmla="*/ f93 1 2971800"/>
                  <a:gd name="f117" fmla="*/ f94 1 2762250"/>
                  <a:gd name="f118" fmla="*/ f95 1 2971800"/>
                  <a:gd name="f119" fmla="*/ f96 1 2762250"/>
                  <a:gd name="f120" fmla="*/ f97 1 2971800"/>
                  <a:gd name="f121" fmla="*/ f98 1 2762250"/>
                  <a:gd name="f122" fmla="*/ f99 1 2971800"/>
                  <a:gd name="f123" fmla="*/ f100 1 2762250"/>
                  <a:gd name="f124" fmla="*/ f101 1 2971800"/>
                  <a:gd name="f125" fmla="*/ f102 1 2762250"/>
                  <a:gd name="f126" fmla="*/ f103 1 2971800"/>
                  <a:gd name="f127" fmla="*/ f104 1 2762250"/>
                  <a:gd name="f128" fmla="*/ f105 1 2971800"/>
                  <a:gd name="f129" fmla="*/ f106 1 2762250"/>
                  <a:gd name="f130" fmla="*/ f107 1 2971800"/>
                  <a:gd name="f131" fmla="*/ f77 1 f84"/>
                  <a:gd name="f132" fmla="*/ f78 1 f84"/>
                  <a:gd name="f133" fmla="*/ f77 1 f85"/>
                  <a:gd name="f134" fmla="*/ f79 1 f85"/>
                  <a:gd name="f135" fmla="*/ f109 1 f84"/>
                  <a:gd name="f136" fmla="*/ f110 1 f85"/>
                  <a:gd name="f137" fmla="*/ f111 1 f84"/>
                  <a:gd name="f138" fmla="*/ f112 1 f85"/>
                  <a:gd name="f139" fmla="*/ f113 1 f84"/>
                  <a:gd name="f140" fmla="*/ f114 1 f85"/>
                  <a:gd name="f141" fmla="*/ f115 1 f84"/>
                  <a:gd name="f142" fmla="*/ f116 1 f85"/>
                  <a:gd name="f143" fmla="*/ f117 1 f84"/>
                  <a:gd name="f144" fmla="*/ f118 1 f85"/>
                  <a:gd name="f145" fmla="*/ f119 1 f84"/>
                  <a:gd name="f146" fmla="*/ f120 1 f85"/>
                  <a:gd name="f147" fmla="*/ f121 1 f84"/>
                  <a:gd name="f148" fmla="*/ f122 1 f85"/>
                  <a:gd name="f149" fmla="*/ f123 1 f84"/>
                  <a:gd name="f150" fmla="*/ f124 1 f85"/>
                  <a:gd name="f151" fmla="*/ f125 1 f84"/>
                  <a:gd name="f152" fmla="*/ f126 1 f85"/>
                  <a:gd name="f153" fmla="*/ f127 1 f84"/>
                  <a:gd name="f154" fmla="*/ f128 1 f85"/>
                  <a:gd name="f155" fmla="*/ f129 1 f84"/>
                  <a:gd name="f156" fmla="*/ f130 1 f85"/>
                  <a:gd name="f157" fmla="*/ f131 f75 1"/>
                  <a:gd name="f158" fmla="*/ f132 f75 1"/>
                  <a:gd name="f159" fmla="*/ f134 f76 1"/>
                  <a:gd name="f160" fmla="*/ f133 f76 1"/>
                  <a:gd name="f161" fmla="*/ f135 f75 1"/>
                  <a:gd name="f162" fmla="*/ f136 f76 1"/>
                  <a:gd name="f163" fmla="*/ f137 f75 1"/>
                  <a:gd name="f164" fmla="*/ f138 f76 1"/>
                  <a:gd name="f165" fmla="*/ f139 f75 1"/>
                  <a:gd name="f166" fmla="*/ f140 f76 1"/>
                  <a:gd name="f167" fmla="*/ f141 f75 1"/>
                  <a:gd name="f168" fmla="*/ f142 f76 1"/>
                  <a:gd name="f169" fmla="*/ f143 f75 1"/>
                  <a:gd name="f170" fmla="*/ f144 f76 1"/>
                  <a:gd name="f171" fmla="*/ f145 f75 1"/>
                  <a:gd name="f172" fmla="*/ f146 f76 1"/>
                  <a:gd name="f173" fmla="*/ f147 f75 1"/>
                  <a:gd name="f174" fmla="*/ f148 f76 1"/>
                  <a:gd name="f175" fmla="*/ f149 f75 1"/>
                  <a:gd name="f176" fmla="*/ f150 f76 1"/>
                  <a:gd name="f177" fmla="*/ f151 f75 1"/>
                  <a:gd name="f178" fmla="*/ f152 f76 1"/>
                  <a:gd name="f179" fmla="*/ f153 f75 1"/>
                  <a:gd name="f180" fmla="*/ f154 f76 1"/>
                  <a:gd name="f181" fmla="*/ f155 f75 1"/>
                  <a:gd name="f182" fmla="*/ f156 f76 1"/>
                </a:gdLst>
                <a:ahLst/>
                <a:cxnLst>
                  <a:cxn ang="3cd4">
                    <a:pos x="hc" y="t"/>
                  </a:cxn>
                  <a:cxn ang="0">
                    <a:pos x="r" y="vc"/>
                  </a:cxn>
                  <a:cxn ang="cd4">
                    <a:pos x="hc" y="b"/>
                  </a:cxn>
                  <a:cxn ang="cd2">
                    <a:pos x="l" y="vc"/>
                  </a:cxn>
                  <a:cxn ang="f108">
                    <a:pos x="f161" y="f162"/>
                  </a:cxn>
                  <a:cxn ang="f108">
                    <a:pos x="f163" y="f164"/>
                  </a:cxn>
                  <a:cxn ang="f108">
                    <a:pos x="f165" y="f166"/>
                  </a:cxn>
                  <a:cxn ang="f108">
                    <a:pos x="f167" y="f168"/>
                  </a:cxn>
                  <a:cxn ang="f108">
                    <a:pos x="f169" y="f170"/>
                  </a:cxn>
                  <a:cxn ang="f108">
                    <a:pos x="f171" y="f172"/>
                  </a:cxn>
                  <a:cxn ang="f108">
                    <a:pos x="f173" y="f174"/>
                  </a:cxn>
                  <a:cxn ang="f108">
                    <a:pos x="f175" y="f176"/>
                  </a:cxn>
                  <a:cxn ang="f108">
                    <a:pos x="f177" y="f178"/>
                  </a:cxn>
                  <a:cxn ang="f108">
                    <a:pos x="f179" y="f180"/>
                  </a:cxn>
                  <a:cxn ang="f108">
                    <a:pos x="f181" y="f182"/>
                  </a:cxn>
                  <a:cxn ang="f108">
                    <a:pos x="f161" y="f162"/>
                  </a:cxn>
                </a:cxnLst>
                <a:rect l="f157" t="f160" r="f158" b="f159"/>
                <a:pathLst>
                  <a:path w="2762250" h="2971800">
                    <a:moveTo>
                      <a:pt x="f8" y="f9"/>
                    </a:moveTo>
                    <a:cubicBezTo>
                      <a:pt x="f10" y="f11"/>
                      <a:pt x="f12" y="f13"/>
                      <a:pt x="f14" y="f15"/>
                    </a:cubicBezTo>
                    <a:cubicBezTo>
                      <a:pt x="f16" y="f17"/>
                      <a:pt x="f18" y="f19"/>
                      <a:pt x="f20" y="f21"/>
                    </a:cubicBezTo>
                    <a:cubicBezTo>
                      <a:pt x="f22" y="f23"/>
                      <a:pt x="f24" y="f25"/>
                      <a:pt x="f26" y="f27"/>
                    </a:cubicBezTo>
                    <a:cubicBezTo>
                      <a:pt x="f28" y="f29"/>
                      <a:pt x="f30" y="f31"/>
                      <a:pt x="f32" y="f33"/>
                    </a:cubicBezTo>
                    <a:cubicBezTo>
                      <a:pt x="f34" y="f35"/>
                      <a:pt x="f36" y="f37"/>
                      <a:pt x="f38" y="f39"/>
                    </a:cubicBezTo>
                    <a:cubicBezTo>
                      <a:pt x="f40" y="f41"/>
                      <a:pt x="f42" y="f43"/>
                      <a:pt x="f44" y="f45"/>
                    </a:cubicBezTo>
                    <a:cubicBezTo>
                      <a:pt x="f46" y="f47"/>
                      <a:pt x="f48" y="f49"/>
                      <a:pt x="f50" y="f51"/>
                    </a:cubicBezTo>
                    <a:cubicBezTo>
                      <a:pt x="f52" y="f53"/>
                      <a:pt x="f54" y="f55"/>
                      <a:pt x="f56" y="f57"/>
                    </a:cubicBezTo>
                    <a:cubicBezTo>
                      <a:pt x="f58" y="f59"/>
                      <a:pt x="f60" y="f61"/>
                      <a:pt x="f62" y="f63"/>
                    </a:cubicBezTo>
                    <a:cubicBezTo>
                      <a:pt x="f64" y="f65"/>
                      <a:pt x="f66" y="f67"/>
                      <a:pt x="f68" y="f69"/>
                    </a:cubicBezTo>
                    <a:cubicBezTo>
                      <a:pt x="f70" y="f71"/>
                      <a:pt x="f72" y="f73"/>
                      <a:pt x="f8" y="f9"/>
                    </a:cubicBezTo>
                    <a:close/>
                  </a:path>
                </a:pathLst>
              </a:custGeom>
              <a:solidFill>
                <a:srgbClr val="202428"/>
              </a:solidFill>
              <a:ln cap="flat">
                <a:noFill/>
                <a:prstDash val="solid"/>
              </a:ln>
            </p:spPr>
            <p:txBody>
              <a:bodyPr vert="horz" wrap="square" lIns="91440" tIns="45720" rIns="91440" bIns="45720"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000" b="0" i="0" u="none" strike="noStrike" kern="1200" cap="none" spc="0" baseline="0">
                  <a:solidFill>
                    <a:srgbClr val="000000"/>
                  </a:solidFill>
                  <a:uFillTx/>
                  <a:latin typeface="Trebuchet MS"/>
                  <a:ea typeface="Arial"/>
                  <a:cs typeface="B Nazanin" pitchFamily="2" charset="-78"/>
                </a:endParaRPr>
              </a:p>
            </p:txBody>
          </p:sp>
          <p:sp>
            <p:nvSpPr>
              <p:cNvPr id="32" name="Freeform: Shape 35">
                <a:extLst>
                  <a:ext uri="{FF2B5EF4-FFF2-40B4-BE49-F238E27FC236}">
                    <a16:creationId xmlns:a16="http://schemas.microsoft.com/office/drawing/2014/main" id="{A0882BBD-B270-6658-DB31-96B32B67E239}"/>
                  </a:ext>
                </a:extLst>
              </p:cNvPr>
              <p:cNvSpPr/>
              <p:nvPr/>
            </p:nvSpPr>
            <p:spPr>
              <a:xfrm rot="2561912">
                <a:off x="5959043" y="5050789"/>
                <a:ext cx="134563" cy="134563"/>
              </a:xfrm>
              <a:custGeom>
                <a:avLst/>
                <a:gdLst>
                  <a:gd name="f0" fmla="val 10800000"/>
                  <a:gd name="f1" fmla="val 5400000"/>
                  <a:gd name="f2" fmla="val 180"/>
                  <a:gd name="f3" fmla="val w"/>
                  <a:gd name="f4" fmla="val h"/>
                  <a:gd name="f5" fmla="val 0"/>
                  <a:gd name="f6" fmla="val 600075"/>
                  <a:gd name="f7" fmla="val 306750"/>
                  <a:gd name="f8" fmla="val 5"/>
                  <a:gd name="f9" fmla="val 472485"/>
                  <a:gd name="f10" fmla="val 1910"/>
                  <a:gd name="f11" fmla="val 605835"/>
                  <a:gd name="f12" fmla="val 138118"/>
                  <a:gd name="f13" fmla="val 603929"/>
                  <a:gd name="f14" fmla="val 303853"/>
                  <a:gd name="f15" fmla="val 602977"/>
                  <a:gd name="f16" fmla="val 469588"/>
                  <a:gd name="f17" fmla="val 466769"/>
                  <a:gd name="f18" fmla="val 603890"/>
                  <a:gd name="f19" fmla="val 301035"/>
                  <a:gd name="f20" fmla="val 132442"/>
                  <a:gd name="f21" fmla="val -2813"/>
                  <a:gd name="f22" fmla="val 464825"/>
                  <a:gd name="f23" fmla="val 44"/>
                  <a:gd name="f24" fmla="val 295280"/>
                  <a:gd name="f25" fmla="val 2902"/>
                  <a:gd name="f26" fmla="val 129545"/>
                  <a:gd name="f27" fmla="val 139110"/>
                  <a:gd name="f28" fmla="val -947"/>
                  <a:gd name="f29" fmla="+- 0 0 -90"/>
                  <a:gd name="f30" fmla="*/ f3 1 600075"/>
                  <a:gd name="f31" fmla="*/ f4 1 600075"/>
                  <a:gd name="f32" fmla="val f5"/>
                  <a:gd name="f33" fmla="val f6"/>
                  <a:gd name="f34" fmla="*/ f29 f0 1"/>
                  <a:gd name="f35" fmla="+- f33 0 f32"/>
                  <a:gd name="f36" fmla="*/ f34 1 f2"/>
                  <a:gd name="f37" fmla="*/ f35 1 600075"/>
                  <a:gd name="f38" fmla="*/ 306750 f35 1"/>
                  <a:gd name="f39" fmla="*/ 5 f35 1"/>
                  <a:gd name="f40" fmla="*/ 603929 f35 1"/>
                  <a:gd name="f41" fmla="*/ 303853 f35 1"/>
                  <a:gd name="f42" fmla="*/ 301035 f35 1"/>
                  <a:gd name="f43" fmla="*/ 603890 f35 1"/>
                  <a:gd name="f44" fmla="*/ 44 f35 1"/>
                  <a:gd name="f45" fmla="*/ 295280 f35 1"/>
                  <a:gd name="f46" fmla="+- f36 0 f1"/>
                  <a:gd name="f47" fmla="*/ f38 1 600075"/>
                  <a:gd name="f48" fmla="*/ f39 1 600075"/>
                  <a:gd name="f49" fmla="*/ f40 1 600075"/>
                  <a:gd name="f50" fmla="*/ f41 1 600075"/>
                  <a:gd name="f51" fmla="*/ f42 1 600075"/>
                  <a:gd name="f52" fmla="*/ f43 1 600075"/>
                  <a:gd name="f53" fmla="*/ f44 1 600075"/>
                  <a:gd name="f54" fmla="*/ f45 1 600075"/>
                  <a:gd name="f55" fmla="*/ f32 1 f37"/>
                  <a:gd name="f56" fmla="*/ f33 1 f37"/>
                  <a:gd name="f57" fmla="*/ f47 1 f37"/>
                  <a:gd name="f58" fmla="*/ f48 1 f37"/>
                  <a:gd name="f59" fmla="*/ f49 1 f37"/>
                  <a:gd name="f60" fmla="*/ f50 1 f37"/>
                  <a:gd name="f61" fmla="*/ f51 1 f37"/>
                  <a:gd name="f62" fmla="*/ f52 1 f37"/>
                  <a:gd name="f63" fmla="*/ f53 1 f37"/>
                  <a:gd name="f64" fmla="*/ f54 1 f37"/>
                  <a:gd name="f65" fmla="*/ f55 f30 1"/>
                  <a:gd name="f66" fmla="*/ f56 f30 1"/>
                  <a:gd name="f67" fmla="*/ f56 f31 1"/>
                  <a:gd name="f68" fmla="*/ f55 f31 1"/>
                  <a:gd name="f69" fmla="*/ f57 f30 1"/>
                  <a:gd name="f70" fmla="*/ f58 f31 1"/>
                  <a:gd name="f71" fmla="*/ f59 f30 1"/>
                  <a:gd name="f72" fmla="*/ f60 f31 1"/>
                  <a:gd name="f73" fmla="*/ f61 f30 1"/>
                  <a:gd name="f74" fmla="*/ f62 f31 1"/>
                  <a:gd name="f75" fmla="*/ f63 f30 1"/>
                  <a:gd name="f76" fmla="*/ f64 f31 1"/>
                </a:gdLst>
                <a:ahLst/>
                <a:cxnLst>
                  <a:cxn ang="3cd4">
                    <a:pos x="hc" y="t"/>
                  </a:cxn>
                  <a:cxn ang="0">
                    <a:pos x="r" y="vc"/>
                  </a:cxn>
                  <a:cxn ang="cd4">
                    <a:pos x="hc" y="b"/>
                  </a:cxn>
                  <a:cxn ang="cd2">
                    <a:pos x="l" y="vc"/>
                  </a:cxn>
                  <a:cxn ang="f46">
                    <a:pos x="f69" y="f70"/>
                  </a:cxn>
                  <a:cxn ang="f46">
                    <a:pos x="f71" y="f72"/>
                  </a:cxn>
                  <a:cxn ang="f46">
                    <a:pos x="f73" y="f74"/>
                  </a:cxn>
                  <a:cxn ang="f46">
                    <a:pos x="f75" y="f76"/>
                  </a:cxn>
                  <a:cxn ang="f46">
                    <a:pos x="f69" y="f70"/>
                  </a:cxn>
                </a:cxnLst>
                <a:rect l="f65" t="f68" r="f66" b="f67"/>
                <a:pathLst>
                  <a:path w="600075" h="600075">
                    <a:moveTo>
                      <a:pt x="f7" y="f8"/>
                    </a:moveTo>
                    <a:cubicBezTo>
                      <a:pt x="f9" y="f10"/>
                      <a:pt x="f11" y="f12"/>
                      <a:pt x="f13" y="f14"/>
                    </a:cubicBezTo>
                    <a:cubicBezTo>
                      <a:pt x="f15" y="f16"/>
                      <a:pt x="f17" y="f18"/>
                      <a:pt x="f19" y="f18"/>
                    </a:cubicBezTo>
                    <a:cubicBezTo>
                      <a:pt x="f20" y="f18"/>
                      <a:pt x="f21" y="f22"/>
                      <a:pt x="f23" y="f24"/>
                    </a:cubicBezTo>
                    <a:cubicBezTo>
                      <a:pt x="f25" y="f26"/>
                      <a:pt x="f27" y="f28"/>
                      <a:pt x="f7" y="f8"/>
                    </a:cubicBezTo>
                    <a:close/>
                  </a:path>
                </a:pathLst>
              </a:custGeom>
              <a:solidFill>
                <a:srgbClr val="FFFFFF"/>
              </a:solidFill>
              <a:ln cap="flat">
                <a:noFill/>
                <a:prstDash val="solid"/>
              </a:ln>
            </p:spPr>
            <p:txBody>
              <a:bodyPr vert="horz" wrap="square" lIns="91440" tIns="45720" rIns="91440" bIns="45720"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000" b="0" i="0" u="none" strike="noStrike" kern="1200" cap="none" spc="0" baseline="0">
                  <a:solidFill>
                    <a:srgbClr val="000000"/>
                  </a:solidFill>
                  <a:uFillTx/>
                  <a:latin typeface="Trebuchet MS"/>
                  <a:ea typeface="Arial"/>
                  <a:cs typeface="B Nazanin" pitchFamily="2" charset="-78"/>
                </a:endParaRPr>
              </a:p>
            </p:txBody>
          </p:sp>
        </p:grpSp>
        <p:grpSp>
          <p:nvGrpSpPr>
            <p:cNvPr id="33" name="Group 47">
              <a:extLst>
                <a:ext uri="{FF2B5EF4-FFF2-40B4-BE49-F238E27FC236}">
                  <a16:creationId xmlns:a16="http://schemas.microsoft.com/office/drawing/2014/main" id="{A1097077-C358-8CEF-C8C1-0CC970323B22}"/>
                </a:ext>
              </a:extLst>
            </p:cNvPr>
            <p:cNvGrpSpPr/>
            <p:nvPr/>
          </p:nvGrpSpPr>
          <p:grpSpPr>
            <a:xfrm>
              <a:off x="6970160" y="2031696"/>
              <a:ext cx="1054220" cy="2131278"/>
              <a:chOff x="6970160" y="2031696"/>
              <a:chExt cx="1054220" cy="2131278"/>
            </a:xfrm>
          </p:grpSpPr>
          <p:sp>
            <p:nvSpPr>
              <p:cNvPr id="34" name="Freeform: Shape 48">
                <a:extLst>
                  <a:ext uri="{FF2B5EF4-FFF2-40B4-BE49-F238E27FC236}">
                    <a16:creationId xmlns:a16="http://schemas.microsoft.com/office/drawing/2014/main" id="{97A95B87-133A-8A75-F119-FF63752F4067}"/>
                  </a:ext>
                </a:extLst>
              </p:cNvPr>
              <p:cNvSpPr/>
              <p:nvPr/>
            </p:nvSpPr>
            <p:spPr>
              <a:xfrm rot="19205557">
                <a:off x="6970160" y="2031696"/>
                <a:ext cx="483955" cy="1440637"/>
              </a:xfrm>
              <a:custGeom>
                <a:avLst/>
                <a:gdLst>
                  <a:gd name="f0" fmla="val 10800000"/>
                  <a:gd name="f1" fmla="val 5400000"/>
                  <a:gd name="f2" fmla="val 180"/>
                  <a:gd name="f3" fmla="val w"/>
                  <a:gd name="f4" fmla="val h"/>
                  <a:gd name="f5" fmla="val 0"/>
                  <a:gd name="f6" fmla="val 533400"/>
                  <a:gd name="f7" fmla="val 1587818"/>
                  <a:gd name="f8" fmla="val 324803"/>
                  <a:gd name="f9" fmla="val 474345"/>
                  <a:gd name="f10" fmla="val 506730"/>
                  <a:gd name="f11" fmla="val 26670"/>
                  <a:gd name="f12" fmla="val 59055"/>
                  <a:gd name="f13" fmla="val 776288"/>
                  <a:gd name="f14" fmla="val 821055"/>
                  <a:gd name="f15" fmla="val 497205"/>
                  <a:gd name="f16" fmla="val 857250"/>
                  <a:gd name="f17" fmla="val 452438"/>
                  <a:gd name="f18" fmla="val 304800"/>
                  <a:gd name="f19" fmla="val 214313"/>
                  <a:gd name="f20" fmla="val 81915"/>
                  <a:gd name="f21" fmla="val 37148"/>
                  <a:gd name="f22" fmla="val 820102"/>
                  <a:gd name="f23" fmla="val 775335"/>
                  <a:gd name="f24" fmla="val 146685"/>
                  <a:gd name="f25" fmla="val 145733"/>
                  <a:gd name="f26" fmla="+- 0 0 -90"/>
                  <a:gd name="f27" fmla="*/ f3 1 533400"/>
                  <a:gd name="f28" fmla="*/ f4 1 1587818"/>
                  <a:gd name="f29" fmla="val f5"/>
                  <a:gd name="f30" fmla="val f6"/>
                  <a:gd name="f31" fmla="val f7"/>
                  <a:gd name="f32" fmla="*/ f26 f0 1"/>
                  <a:gd name="f33" fmla="+- f31 0 f29"/>
                  <a:gd name="f34" fmla="+- f30 0 f29"/>
                  <a:gd name="f35" fmla="*/ f32 1 f2"/>
                  <a:gd name="f36" fmla="*/ f34 1 533400"/>
                  <a:gd name="f37" fmla="*/ f33 1 1587818"/>
                  <a:gd name="f38" fmla="*/ 324803 f34 1"/>
                  <a:gd name="f39" fmla="*/ 0 f33 1"/>
                  <a:gd name="f40" fmla="*/ 474345 f34 1"/>
                  <a:gd name="f41" fmla="*/ 533400 f34 1"/>
                  <a:gd name="f42" fmla="*/ 59055 f33 1"/>
                  <a:gd name="f43" fmla="*/ 776288 f33 1"/>
                  <a:gd name="f44" fmla="*/ 452438 f34 1"/>
                  <a:gd name="f45" fmla="*/ 857250 f33 1"/>
                  <a:gd name="f46" fmla="*/ 304800 f34 1"/>
                  <a:gd name="f47" fmla="*/ 1587818 f33 1"/>
                  <a:gd name="f48" fmla="*/ 214313 f34 1"/>
                  <a:gd name="f49" fmla="*/ 81915 f34 1"/>
                  <a:gd name="f50" fmla="*/ 0 f34 1"/>
                  <a:gd name="f51" fmla="*/ 775335 f33 1"/>
                  <a:gd name="f52" fmla="*/ 324803 f33 1"/>
                  <a:gd name="f53" fmla="+- f35 0 f1"/>
                  <a:gd name="f54" fmla="*/ f38 1 533400"/>
                  <a:gd name="f55" fmla="*/ f39 1 1587818"/>
                  <a:gd name="f56" fmla="*/ f40 1 533400"/>
                  <a:gd name="f57" fmla="*/ f41 1 533400"/>
                  <a:gd name="f58" fmla="*/ f42 1 1587818"/>
                  <a:gd name="f59" fmla="*/ f43 1 1587818"/>
                  <a:gd name="f60" fmla="*/ f44 1 533400"/>
                  <a:gd name="f61" fmla="*/ f45 1 1587818"/>
                  <a:gd name="f62" fmla="*/ f46 1 533400"/>
                  <a:gd name="f63" fmla="*/ f47 1 1587818"/>
                  <a:gd name="f64" fmla="*/ f48 1 533400"/>
                  <a:gd name="f65" fmla="*/ f49 1 533400"/>
                  <a:gd name="f66" fmla="*/ f50 1 533400"/>
                  <a:gd name="f67" fmla="*/ f51 1 1587818"/>
                  <a:gd name="f68" fmla="*/ f52 1 1587818"/>
                  <a:gd name="f69" fmla="*/ f29 1 f36"/>
                  <a:gd name="f70" fmla="*/ f30 1 f36"/>
                  <a:gd name="f71" fmla="*/ f29 1 f37"/>
                  <a:gd name="f72" fmla="*/ f31 1 f37"/>
                  <a:gd name="f73" fmla="*/ f54 1 f36"/>
                  <a:gd name="f74" fmla="*/ f55 1 f37"/>
                  <a:gd name="f75" fmla="*/ f56 1 f36"/>
                  <a:gd name="f76" fmla="*/ f57 1 f36"/>
                  <a:gd name="f77" fmla="*/ f58 1 f37"/>
                  <a:gd name="f78" fmla="*/ f59 1 f37"/>
                  <a:gd name="f79" fmla="*/ f60 1 f36"/>
                  <a:gd name="f80" fmla="*/ f61 1 f37"/>
                  <a:gd name="f81" fmla="*/ f62 1 f36"/>
                  <a:gd name="f82" fmla="*/ f63 1 f37"/>
                  <a:gd name="f83" fmla="*/ f64 1 f36"/>
                  <a:gd name="f84" fmla="*/ f65 1 f36"/>
                  <a:gd name="f85" fmla="*/ f66 1 f36"/>
                  <a:gd name="f86" fmla="*/ f67 1 f37"/>
                  <a:gd name="f87" fmla="*/ f68 1 f37"/>
                  <a:gd name="f88" fmla="*/ f69 f27 1"/>
                  <a:gd name="f89" fmla="*/ f70 f27 1"/>
                  <a:gd name="f90" fmla="*/ f72 f28 1"/>
                  <a:gd name="f91" fmla="*/ f71 f28 1"/>
                  <a:gd name="f92" fmla="*/ f73 f27 1"/>
                  <a:gd name="f93" fmla="*/ f74 f28 1"/>
                  <a:gd name="f94" fmla="*/ f75 f27 1"/>
                  <a:gd name="f95" fmla="*/ f76 f27 1"/>
                  <a:gd name="f96" fmla="*/ f77 f28 1"/>
                  <a:gd name="f97" fmla="*/ f78 f28 1"/>
                  <a:gd name="f98" fmla="*/ f79 f27 1"/>
                  <a:gd name="f99" fmla="*/ f80 f28 1"/>
                  <a:gd name="f100" fmla="*/ f81 f27 1"/>
                  <a:gd name="f101" fmla="*/ f82 f28 1"/>
                  <a:gd name="f102" fmla="*/ f83 f27 1"/>
                  <a:gd name="f103" fmla="*/ f84 f27 1"/>
                  <a:gd name="f104" fmla="*/ f85 f27 1"/>
                  <a:gd name="f105" fmla="*/ f86 f28 1"/>
                  <a:gd name="f106" fmla="*/ f87 f28 1"/>
                </a:gdLst>
                <a:ahLst/>
                <a:cxnLst>
                  <a:cxn ang="3cd4">
                    <a:pos x="hc" y="t"/>
                  </a:cxn>
                  <a:cxn ang="0">
                    <a:pos x="r" y="vc"/>
                  </a:cxn>
                  <a:cxn ang="cd4">
                    <a:pos x="hc" y="b"/>
                  </a:cxn>
                  <a:cxn ang="cd2">
                    <a:pos x="l" y="vc"/>
                  </a:cxn>
                  <a:cxn ang="f53">
                    <a:pos x="f92" y="f93"/>
                  </a:cxn>
                  <a:cxn ang="f53">
                    <a:pos x="f94" y="f93"/>
                  </a:cxn>
                  <a:cxn ang="f53">
                    <a:pos x="f95" y="f96"/>
                  </a:cxn>
                  <a:cxn ang="f53">
                    <a:pos x="f95" y="f97"/>
                  </a:cxn>
                  <a:cxn ang="f53">
                    <a:pos x="f98" y="f99"/>
                  </a:cxn>
                  <a:cxn ang="f53">
                    <a:pos x="f100" y="f99"/>
                  </a:cxn>
                  <a:cxn ang="f53">
                    <a:pos x="f100" y="f101"/>
                  </a:cxn>
                  <a:cxn ang="f53">
                    <a:pos x="f102" y="f101"/>
                  </a:cxn>
                  <a:cxn ang="f53">
                    <a:pos x="f102" y="f99"/>
                  </a:cxn>
                  <a:cxn ang="f53">
                    <a:pos x="f103" y="f99"/>
                  </a:cxn>
                  <a:cxn ang="f53">
                    <a:pos x="f104" y="f105"/>
                  </a:cxn>
                  <a:cxn ang="f53">
                    <a:pos x="f104" y="f106"/>
                  </a:cxn>
                  <a:cxn ang="f53">
                    <a:pos x="f92" y="f93"/>
                  </a:cxn>
                </a:cxnLst>
                <a:rect l="f88" t="f91" r="f89" b="f90"/>
                <a:pathLst>
                  <a:path w="533400" h="1587818">
                    <a:moveTo>
                      <a:pt x="f8" y="f5"/>
                    </a:moveTo>
                    <a:lnTo>
                      <a:pt x="f9" y="f5"/>
                    </a:lnTo>
                    <a:cubicBezTo>
                      <a:pt x="f10" y="f5"/>
                      <a:pt x="f6" y="f11"/>
                      <a:pt x="f6" y="f12"/>
                    </a:cubicBezTo>
                    <a:lnTo>
                      <a:pt x="f6" y="f13"/>
                    </a:lnTo>
                    <a:cubicBezTo>
                      <a:pt x="f6" y="f14"/>
                      <a:pt x="f15" y="f16"/>
                      <a:pt x="f17" y="f16"/>
                    </a:cubicBezTo>
                    <a:lnTo>
                      <a:pt x="f18" y="f16"/>
                    </a:lnTo>
                    <a:lnTo>
                      <a:pt x="f18" y="f7"/>
                    </a:lnTo>
                    <a:lnTo>
                      <a:pt x="f19" y="f7"/>
                    </a:lnTo>
                    <a:lnTo>
                      <a:pt x="f19" y="f16"/>
                    </a:lnTo>
                    <a:lnTo>
                      <a:pt x="f20" y="f16"/>
                    </a:lnTo>
                    <a:cubicBezTo>
                      <a:pt x="f21" y="f16"/>
                      <a:pt x="f5" y="f22"/>
                      <a:pt x="f5" y="f23"/>
                    </a:cubicBezTo>
                    <a:lnTo>
                      <a:pt x="f5" y="f8"/>
                    </a:lnTo>
                    <a:cubicBezTo>
                      <a:pt x="f5" y="f24"/>
                      <a:pt x="f25" y="f5"/>
                      <a:pt x="f8" y="f5"/>
                    </a:cubicBezTo>
                    <a:close/>
                  </a:path>
                </a:pathLst>
              </a:custGeom>
              <a:solidFill>
                <a:srgbClr val="92D050"/>
              </a:solidFill>
              <a:ln cap="flat">
                <a:noFill/>
                <a:prstDash val="solid"/>
              </a:ln>
            </p:spPr>
            <p:txBody>
              <a:bodyPr vert="horz" wrap="square" lIns="91440" tIns="45720" rIns="91440" bIns="45720"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000" b="0" i="0" u="none" strike="noStrike" kern="1200" cap="none" spc="0" baseline="0">
                  <a:solidFill>
                    <a:srgbClr val="000000"/>
                  </a:solidFill>
                  <a:uFillTx/>
                  <a:latin typeface="Trebuchet MS"/>
                  <a:ea typeface="Arial"/>
                  <a:cs typeface="B Nazanin" pitchFamily="2" charset="-78"/>
                </a:endParaRPr>
              </a:p>
            </p:txBody>
          </p:sp>
          <p:sp>
            <p:nvSpPr>
              <p:cNvPr id="35" name="Freeform: Shape 49">
                <a:extLst>
                  <a:ext uri="{FF2B5EF4-FFF2-40B4-BE49-F238E27FC236}">
                    <a16:creationId xmlns:a16="http://schemas.microsoft.com/office/drawing/2014/main" id="{8A644473-9433-5D60-1CCD-CE69C8892488}"/>
                  </a:ext>
                </a:extLst>
              </p:cNvPr>
              <p:cNvSpPr/>
              <p:nvPr/>
            </p:nvSpPr>
            <p:spPr>
              <a:xfrm rot="19205557">
                <a:off x="7860182" y="3108644"/>
                <a:ext cx="164198" cy="1054330"/>
              </a:xfrm>
              <a:custGeom>
                <a:avLst/>
                <a:gdLst>
                  <a:gd name="f0" fmla="val 10800000"/>
                  <a:gd name="f1" fmla="val 5400000"/>
                  <a:gd name="f2" fmla="val 180"/>
                  <a:gd name="f3" fmla="val w"/>
                  <a:gd name="f4" fmla="val h"/>
                  <a:gd name="f5" fmla="val 0"/>
                  <a:gd name="f6" fmla="val 180975"/>
                  <a:gd name="f7" fmla="val 1162050"/>
                  <a:gd name="f8" fmla="val 90488"/>
                  <a:gd name="f9" fmla="val 40957"/>
                  <a:gd name="f10" fmla="val 1071563"/>
                  <a:gd name="f11" fmla="val 1121092"/>
                  <a:gd name="f12" fmla="val 140017"/>
                  <a:gd name="f13" fmla="val 140970"/>
                  <a:gd name="f14" fmla="val 103822"/>
                  <a:gd name="f15" fmla="val 1087755"/>
                  <a:gd name="f16" fmla="val 83820"/>
                  <a:gd name="f17" fmla="val 1095375"/>
                  <a:gd name="f18" fmla="val 61913"/>
                  <a:gd name="f19" fmla="val 1084898"/>
                  <a:gd name="f20" fmla="val 55245"/>
                  <a:gd name="f21" fmla="val 1064895"/>
                  <a:gd name="f22" fmla="val 47625"/>
                  <a:gd name="f23" fmla="val 1044892"/>
                  <a:gd name="f24" fmla="val 58102"/>
                  <a:gd name="f25" fmla="val 1022985"/>
                  <a:gd name="f26" fmla="val 78105"/>
                  <a:gd name="f27" fmla="val 1016317"/>
                  <a:gd name="f28" fmla="val 98107"/>
                  <a:gd name="f29" fmla="val 1009650"/>
                  <a:gd name="f30" fmla="val 120015"/>
                  <a:gd name="f31" fmla="val 1019175"/>
                  <a:gd name="f32" fmla="val 126682"/>
                  <a:gd name="f33" fmla="val 1039178"/>
                  <a:gd name="f34" fmla="val 134302"/>
                  <a:gd name="f35" fmla="val 1058228"/>
                  <a:gd name="f36" fmla="val 123825"/>
                  <a:gd name="f37" fmla="val 1080135"/>
                  <a:gd name="f38" fmla="+- 0 0 -90"/>
                  <a:gd name="f39" fmla="*/ f3 1 180975"/>
                  <a:gd name="f40" fmla="*/ f4 1 1162050"/>
                  <a:gd name="f41" fmla="val f5"/>
                  <a:gd name="f42" fmla="val f6"/>
                  <a:gd name="f43" fmla="val f7"/>
                  <a:gd name="f44" fmla="*/ f38 f0 1"/>
                  <a:gd name="f45" fmla="+- f43 0 f41"/>
                  <a:gd name="f46" fmla="+- f42 0 f41"/>
                  <a:gd name="f47" fmla="*/ f44 1 f2"/>
                  <a:gd name="f48" fmla="*/ f46 1 180975"/>
                  <a:gd name="f49" fmla="*/ f45 1 1162050"/>
                  <a:gd name="f50" fmla="*/ 90488 f46 1"/>
                  <a:gd name="f51" fmla="*/ 0 f45 1"/>
                  <a:gd name="f52" fmla="*/ 0 f46 1"/>
                  <a:gd name="f53" fmla="*/ 90488 f45 1"/>
                  <a:gd name="f54" fmla="*/ 1071563 f45 1"/>
                  <a:gd name="f55" fmla="*/ 1162050 f45 1"/>
                  <a:gd name="f56" fmla="*/ 180975 f46 1"/>
                  <a:gd name="f57" fmla="*/ 103822 f46 1"/>
                  <a:gd name="f58" fmla="*/ 1087755 f45 1"/>
                  <a:gd name="f59" fmla="*/ 55245 f46 1"/>
                  <a:gd name="f60" fmla="*/ 1064895 f45 1"/>
                  <a:gd name="f61" fmla="*/ 78105 f46 1"/>
                  <a:gd name="f62" fmla="*/ 1016317 f45 1"/>
                  <a:gd name="f63" fmla="*/ 126682 f46 1"/>
                  <a:gd name="f64" fmla="*/ 1039178 f45 1"/>
                  <a:gd name="f65" fmla="+- f47 0 f1"/>
                  <a:gd name="f66" fmla="*/ f50 1 180975"/>
                  <a:gd name="f67" fmla="*/ f51 1 1162050"/>
                  <a:gd name="f68" fmla="*/ f52 1 180975"/>
                  <a:gd name="f69" fmla="*/ f53 1 1162050"/>
                  <a:gd name="f70" fmla="*/ f54 1 1162050"/>
                  <a:gd name="f71" fmla="*/ f55 1 1162050"/>
                  <a:gd name="f72" fmla="*/ f56 1 180975"/>
                  <a:gd name="f73" fmla="*/ f57 1 180975"/>
                  <a:gd name="f74" fmla="*/ f58 1 1162050"/>
                  <a:gd name="f75" fmla="*/ f59 1 180975"/>
                  <a:gd name="f76" fmla="*/ f60 1 1162050"/>
                  <a:gd name="f77" fmla="*/ f61 1 180975"/>
                  <a:gd name="f78" fmla="*/ f62 1 1162050"/>
                  <a:gd name="f79" fmla="*/ f63 1 180975"/>
                  <a:gd name="f80" fmla="*/ f64 1 1162050"/>
                  <a:gd name="f81" fmla="*/ f41 1 f48"/>
                  <a:gd name="f82" fmla="*/ f42 1 f48"/>
                  <a:gd name="f83" fmla="*/ f41 1 f49"/>
                  <a:gd name="f84" fmla="*/ f43 1 f49"/>
                  <a:gd name="f85" fmla="*/ f66 1 f48"/>
                  <a:gd name="f86" fmla="*/ f67 1 f49"/>
                  <a:gd name="f87" fmla="*/ f68 1 f48"/>
                  <a:gd name="f88" fmla="*/ f69 1 f49"/>
                  <a:gd name="f89" fmla="*/ f70 1 f49"/>
                  <a:gd name="f90" fmla="*/ f71 1 f49"/>
                  <a:gd name="f91" fmla="*/ f72 1 f48"/>
                  <a:gd name="f92" fmla="*/ f73 1 f48"/>
                  <a:gd name="f93" fmla="*/ f74 1 f49"/>
                  <a:gd name="f94" fmla="*/ f75 1 f48"/>
                  <a:gd name="f95" fmla="*/ f76 1 f49"/>
                  <a:gd name="f96" fmla="*/ f77 1 f48"/>
                  <a:gd name="f97" fmla="*/ f78 1 f49"/>
                  <a:gd name="f98" fmla="*/ f79 1 f48"/>
                  <a:gd name="f99" fmla="*/ f80 1 f49"/>
                  <a:gd name="f100" fmla="*/ f81 f39 1"/>
                  <a:gd name="f101" fmla="*/ f82 f39 1"/>
                  <a:gd name="f102" fmla="*/ f84 f40 1"/>
                  <a:gd name="f103" fmla="*/ f83 f40 1"/>
                  <a:gd name="f104" fmla="*/ f85 f39 1"/>
                  <a:gd name="f105" fmla="*/ f86 f40 1"/>
                  <a:gd name="f106" fmla="*/ f87 f39 1"/>
                  <a:gd name="f107" fmla="*/ f88 f40 1"/>
                  <a:gd name="f108" fmla="*/ f89 f40 1"/>
                  <a:gd name="f109" fmla="*/ f90 f40 1"/>
                  <a:gd name="f110" fmla="*/ f91 f39 1"/>
                  <a:gd name="f111" fmla="*/ f92 f39 1"/>
                  <a:gd name="f112" fmla="*/ f93 f40 1"/>
                  <a:gd name="f113" fmla="*/ f94 f39 1"/>
                  <a:gd name="f114" fmla="*/ f95 f40 1"/>
                  <a:gd name="f115" fmla="*/ f96 f39 1"/>
                  <a:gd name="f116" fmla="*/ f97 f40 1"/>
                  <a:gd name="f117" fmla="*/ f98 f39 1"/>
                  <a:gd name="f118" fmla="*/ f99 f40 1"/>
                </a:gdLst>
                <a:ahLst/>
                <a:cxnLst>
                  <a:cxn ang="3cd4">
                    <a:pos x="hc" y="t"/>
                  </a:cxn>
                  <a:cxn ang="0">
                    <a:pos x="r" y="vc"/>
                  </a:cxn>
                  <a:cxn ang="cd4">
                    <a:pos x="hc" y="b"/>
                  </a:cxn>
                  <a:cxn ang="cd2">
                    <a:pos x="l" y="vc"/>
                  </a:cxn>
                  <a:cxn ang="f65">
                    <a:pos x="f104" y="f105"/>
                  </a:cxn>
                  <a:cxn ang="f65">
                    <a:pos x="f106" y="f107"/>
                  </a:cxn>
                  <a:cxn ang="f65">
                    <a:pos x="f106" y="f108"/>
                  </a:cxn>
                  <a:cxn ang="f65">
                    <a:pos x="f104" y="f109"/>
                  </a:cxn>
                  <a:cxn ang="f65">
                    <a:pos x="f110" y="f108"/>
                  </a:cxn>
                  <a:cxn ang="f65">
                    <a:pos x="f110" y="f107"/>
                  </a:cxn>
                  <a:cxn ang="f65">
                    <a:pos x="f104" y="f105"/>
                  </a:cxn>
                  <a:cxn ang="f65">
                    <a:pos x="f111" y="f112"/>
                  </a:cxn>
                  <a:cxn ang="f65">
                    <a:pos x="f113" y="f114"/>
                  </a:cxn>
                  <a:cxn ang="f65">
                    <a:pos x="f115" y="f116"/>
                  </a:cxn>
                  <a:cxn ang="f65">
                    <a:pos x="f117" y="f118"/>
                  </a:cxn>
                  <a:cxn ang="f65">
                    <a:pos x="f111" y="f112"/>
                  </a:cxn>
                </a:cxnLst>
                <a:rect l="f100" t="f103" r="f101" b="f102"/>
                <a:pathLst>
                  <a:path w="180975" h="1162050">
                    <a:moveTo>
                      <a:pt x="f8" y="f5"/>
                    </a:moveTo>
                    <a:cubicBezTo>
                      <a:pt x="f9" y="f5"/>
                      <a:pt x="f5" y="f9"/>
                      <a:pt x="f5" y="f8"/>
                    </a:cubicBezTo>
                    <a:lnTo>
                      <a:pt x="f5" y="f10"/>
                    </a:lnTo>
                    <a:cubicBezTo>
                      <a:pt x="f5" y="f11"/>
                      <a:pt x="f9" y="f7"/>
                      <a:pt x="f8" y="f7"/>
                    </a:cubicBezTo>
                    <a:cubicBezTo>
                      <a:pt x="f12" y="f7"/>
                      <a:pt x="f6" y="f11"/>
                      <a:pt x="f6" y="f10"/>
                    </a:cubicBezTo>
                    <a:lnTo>
                      <a:pt x="f6" y="f8"/>
                    </a:lnTo>
                    <a:cubicBezTo>
                      <a:pt x="f6" y="f9"/>
                      <a:pt x="f13" y="f5"/>
                      <a:pt x="f8" y="f5"/>
                    </a:cubicBezTo>
                    <a:close/>
                    <a:moveTo>
                      <a:pt x="f14" y="f15"/>
                    </a:moveTo>
                    <a:cubicBezTo>
                      <a:pt x="f16" y="f17"/>
                      <a:pt x="f18" y="f19"/>
                      <a:pt x="f20" y="f21"/>
                    </a:cubicBezTo>
                    <a:cubicBezTo>
                      <a:pt x="f22" y="f23"/>
                      <a:pt x="f24" y="f25"/>
                      <a:pt x="f26" y="f27"/>
                    </a:cubicBezTo>
                    <a:cubicBezTo>
                      <a:pt x="f28" y="f29"/>
                      <a:pt x="f30" y="f31"/>
                      <a:pt x="f32" y="f33"/>
                    </a:cubicBezTo>
                    <a:cubicBezTo>
                      <a:pt x="f34" y="f35"/>
                      <a:pt x="f36" y="f37"/>
                      <a:pt x="f14" y="f15"/>
                    </a:cubicBezTo>
                    <a:close/>
                  </a:path>
                </a:pathLst>
              </a:custGeom>
              <a:solidFill>
                <a:srgbClr val="E7ECEF"/>
              </a:solidFill>
              <a:ln cap="flat">
                <a:noFill/>
                <a:prstDash val="solid"/>
              </a:ln>
            </p:spPr>
            <p:txBody>
              <a:bodyPr vert="horz" wrap="square" lIns="91440" tIns="45720" rIns="91440" bIns="45720"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000" b="0" i="0" u="none" strike="noStrike" kern="1200" cap="none" spc="0" baseline="0">
                  <a:solidFill>
                    <a:srgbClr val="000000"/>
                  </a:solidFill>
                  <a:uFillTx/>
                  <a:latin typeface="Trebuchet MS"/>
                  <a:ea typeface="Arial"/>
                  <a:cs typeface="B Nazanin" pitchFamily="2" charset="-78"/>
                </a:endParaRPr>
              </a:p>
            </p:txBody>
          </p:sp>
        </p:grpSp>
        <p:grpSp>
          <p:nvGrpSpPr>
            <p:cNvPr id="36" name="Group 65">
              <a:extLst>
                <a:ext uri="{FF2B5EF4-FFF2-40B4-BE49-F238E27FC236}">
                  <a16:creationId xmlns:a16="http://schemas.microsoft.com/office/drawing/2014/main" id="{81FCD76B-D31A-7F37-F05C-4B1C881A737C}"/>
                </a:ext>
              </a:extLst>
            </p:cNvPr>
            <p:cNvGrpSpPr/>
            <p:nvPr/>
          </p:nvGrpSpPr>
          <p:grpSpPr>
            <a:xfrm>
              <a:off x="3645155" y="4378138"/>
              <a:ext cx="714822" cy="1013474"/>
              <a:chOff x="3645155" y="4378138"/>
              <a:chExt cx="714822" cy="1013474"/>
            </a:xfrm>
          </p:grpSpPr>
          <p:sp>
            <p:nvSpPr>
              <p:cNvPr id="37" name="Freeform: Shape 66">
                <a:extLst>
                  <a:ext uri="{FF2B5EF4-FFF2-40B4-BE49-F238E27FC236}">
                    <a16:creationId xmlns:a16="http://schemas.microsoft.com/office/drawing/2014/main" id="{8372AD59-1C30-EE25-B46B-265E693D18F5}"/>
                  </a:ext>
                </a:extLst>
              </p:cNvPr>
              <p:cNvSpPr/>
              <p:nvPr/>
            </p:nvSpPr>
            <p:spPr>
              <a:xfrm>
                <a:off x="3645155" y="4695754"/>
                <a:ext cx="711147" cy="695858"/>
              </a:xfrm>
              <a:custGeom>
                <a:avLst/>
                <a:gdLst>
                  <a:gd name="f0" fmla="val 10800000"/>
                  <a:gd name="f1" fmla="val 5400000"/>
                  <a:gd name="f2" fmla="val 180"/>
                  <a:gd name="f3" fmla="val w"/>
                  <a:gd name="f4" fmla="val h"/>
                  <a:gd name="f5" fmla="val 0"/>
                  <a:gd name="f6" fmla="val 308524"/>
                  <a:gd name="f7" fmla="val 301889"/>
                  <a:gd name="f8" fmla="val 309455"/>
                  <a:gd name="f9" fmla="val 104725"/>
                  <a:gd name="f10" fmla="val 301493"/>
                  <a:gd name="f11" fmla="val 64916"/>
                  <a:gd name="f12" fmla="val 278270"/>
                  <a:gd name="f13" fmla="val 37712"/>
                  <a:gd name="f14" fmla="val 242110"/>
                  <a:gd name="f15" fmla="val 20793"/>
                  <a:gd name="f16" fmla="val 240783"/>
                  <a:gd name="f17" fmla="val 18803"/>
                  <a:gd name="f18" fmla="val 238461"/>
                  <a:gd name="f19" fmla="val 17476"/>
                  <a:gd name="f20" fmla="val 236138"/>
                  <a:gd name="f21" fmla="val 16812"/>
                  <a:gd name="f22" fmla="val 215238"/>
                  <a:gd name="f23" fmla="val 7855"/>
                  <a:gd name="f24" fmla="val 193675"/>
                  <a:gd name="f25" fmla="val 1552"/>
                  <a:gd name="f26" fmla="val 170784"/>
                  <a:gd name="f27" fmla="val 2215"/>
                  <a:gd name="f28" fmla="val 161827"/>
                  <a:gd name="f29" fmla="val 3874"/>
                  <a:gd name="f30" fmla="val 148225"/>
                  <a:gd name="f31" fmla="val 225"/>
                  <a:gd name="f32" fmla="val 143913"/>
                  <a:gd name="f33" fmla="val 120027"/>
                  <a:gd name="f34" fmla="val -1102"/>
                  <a:gd name="f35" fmla="val 96805"/>
                  <a:gd name="f36" fmla="val 3542"/>
                  <a:gd name="f37" fmla="val 74246"/>
                  <a:gd name="f38" fmla="val 11504"/>
                  <a:gd name="f39" fmla="val 49033"/>
                  <a:gd name="f40" fmla="val 20462"/>
                  <a:gd name="f41" fmla="val 29460"/>
                  <a:gd name="f42" fmla="val 36385"/>
                  <a:gd name="f43" fmla="val 14863"/>
                  <a:gd name="f44" fmla="val 58612"/>
                  <a:gd name="f45" fmla="val 4247"/>
                  <a:gd name="f46" fmla="val 74536"/>
                  <a:gd name="f47" fmla="val 1593"/>
                  <a:gd name="f48" fmla="val 92451"/>
                  <a:gd name="f49" fmla="val 598"/>
                  <a:gd name="f50" fmla="val 111028"/>
                  <a:gd name="f51" fmla="val -1724"/>
                  <a:gd name="f52" fmla="val 152497"/>
                  <a:gd name="f53" fmla="val 1925"/>
                  <a:gd name="f54" fmla="val 192638"/>
                  <a:gd name="f55" fmla="val 25811"/>
                  <a:gd name="f56" fmla="val 228467"/>
                  <a:gd name="f57" fmla="val 39412"/>
                  <a:gd name="f58" fmla="val 248704"/>
                  <a:gd name="f59" fmla="val 54673"/>
                  <a:gd name="f60" fmla="val 266286"/>
                  <a:gd name="f61" fmla="val 74577"/>
                  <a:gd name="f62" fmla="val 280551"/>
                  <a:gd name="f63" fmla="val 93819"/>
                  <a:gd name="f64" fmla="val 293821"/>
                  <a:gd name="f65" fmla="val 114387"/>
                  <a:gd name="f66" fmla="val 302447"/>
                  <a:gd name="f67" fmla="val 137609"/>
                  <a:gd name="f68" fmla="val 303774"/>
                  <a:gd name="f69" fmla="val 147230"/>
                  <a:gd name="f70" fmla="val 157183"/>
                  <a:gd name="f71" fmla="val 166803"/>
                  <a:gd name="f72" fmla="val 303442"/>
                  <a:gd name="f73" fmla="val 167135"/>
                  <a:gd name="f74" fmla="val 168794"/>
                  <a:gd name="f75" fmla="val 170452"/>
                  <a:gd name="f76" fmla="val 172443"/>
                  <a:gd name="f77" fmla="val 194006"/>
                  <a:gd name="f78" fmla="val 302115"/>
                  <a:gd name="f79" fmla="val 214243"/>
                  <a:gd name="f80" fmla="val 296807"/>
                  <a:gd name="f81" fmla="val 232157"/>
                  <a:gd name="f82" fmla="val 284201"/>
                  <a:gd name="f83" fmla="val 262678"/>
                  <a:gd name="f84" fmla="val 262637"/>
                  <a:gd name="f85" fmla="val 284905"/>
                  <a:gd name="f86" fmla="val 234107"/>
                  <a:gd name="f87" fmla="val 300166"/>
                  <a:gd name="f88" fmla="val 199937"/>
                  <a:gd name="f89" fmla="val 307132"/>
                  <a:gd name="f90" fmla="val 184013"/>
                  <a:gd name="f91" fmla="val 307796"/>
                  <a:gd name="f92" fmla="val 167094"/>
                  <a:gd name="f93" fmla="val 310781"/>
                  <a:gd name="f94" fmla="val 150506"/>
                  <a:gd name="f95" fmla="val 311445"/>
                  <a:gd name="f96" fmla="val 136573"/>
                  <a:gd name="f97" fmla="val 309786"/>
                  <a:gd name="f98" fmla="val 106384"/>
                  <a:gd name="f99" fmla="val 168462"/>
                  <a:gd name="f100" fmla="val 301783"/>
                  <a:gd name="f101" fmla="val 168130"/>
                  <a:gd name="f102" fmla="+- 0 0 -90"/>
                  <a:gd name="f103" fmla="*/ f3 1 308524"/>
                  <a:gd name="f104" fmla="*/ f4 1 301889"/>
                  <a:gd name="f105" fmla="val f5"/>
                  <a:gd name="f106" fmla="val f6"/>
                  <a:gd name="f107" fmla="val f7"/>
                  <a:gd name="f108" fmla="*/ f102 f0 1"/>
                  <a:gd name="f109" fmla="+- f107 0 f105"/>
                  <a:gd name="f110" fmla="+- f106 0 f105"/>
                  <a:gd name="f111" fmla="*/ f108 1 f2"/>
                  <a:gd name="f112" fmla="*/ f110 1 308524"/>
                  <a:gd name="f113" fmla="*/ f109 1 301889"/>
                  <a:gd name="f114" fmla="*/ 309455 f110 1"/>
                  <a:gd name="f115" fmla="*/ 104725 f109 1"/>
                  <a:gd name="f116" fmla="*/ 242110 f110 1"/>
                  <a:gd name="f117" fmla="*/ 20793 f109 1"/>
                  <a:gd name="f118" fmla="*/ 236138 f110 1"/>
                  <a:gd name="f119" fmla="*/ 16812 f109 1"/>
                  <a:gd name="f120" fmla="*/ 170784 f110 1"/>
                  <a:gd name="f121" fmla="*/ 2215 f109 1"/>
                  <a:gd name="f122" fmla="*/ 143913 f110 1"/>
                  <a:gd name="f123" fmla="*/ 225 f109 1"/>
                  <a:gd name="f124" fmla="*/ 74246 f110 1"/>
                  <a:gd name="f125" fmla="*/ 11504 f109 1"/>
                  <a:gd name="f126" fmla="*/ 14863 f110 1"/>
                  <a:gd name="f127" fmla="*/ 58612 f109 1"/>
                  <a:gd name="f128" fmla="*/ 598 f110 1"/>
                  <a:gd name="f129" fmla="*/ 111028 f109 1"/>
                  <a:gd name="f130" fmla="*/ 25811 f110 1"/>
                  <a:gd name="f131" fmla="*/ 228467 f109 1"/>
                  <a:gd name="f132" fmla="*/ 74577 f110 1"/>
                  <a:gd name="f133" fmla="*/ 280551 f109 1"/>
                  <a:gd name="f134" fmla="*/ 137609 f110 1"/>
                  <a:gd name="f135" fmla="*/ 303774 f109 1"/>
                  <a:gd name="f136" fmla="*/ 166803 f110 1"/>
                  <a:gd name="f137" fmla="*/ 167135 f110 1"/>
                  <a:gd name="f138" fmla="*/ 303442 f109 1"/>
                  <a:gd name="f139" fmla="*/ 172443 f110 1"/>
                  <a:gd name="f140" fmla="*/ 232157 f110 1"/>
                  <a:gd name="f141" fmla="*/ 284201 f109 1"/>
                  <a:gd name="f142" fmla="*/ 300166 f110 1"/>
                  <a:gd name="f143" fmla="*/ 199937 f109 1"/>
                  <a:gd name="f144" fmla="*/ 310781 f110 1"/>
                  <a:gd name="f145" fmla="*/ 150506 f109 1"/>
                  <a:gd name="f146" fmla="*/ 168462 f110 1"/>
                  <a:gd name="f147" fmla="*/ 301783 f109 1"/>
                  <a:gd name="f148" fmla="+- f111 0 f1"/>
                  <a:gd name="f149" fmla="*/ f114 1 308524"/>
                  <a:gd name="f150" fmla="*/ f115 1 301889"/>
                  <a:gd name="f151" fmla="*/ f116 1 308524"/>
                  <a:gd name="f152" fmla="*/ f117 1 301889"/>
                  <a:gd name="f153" fmla="*/ f118 1 308524"/>
                  <a:gd name="f154" fmla="*/ f119 1 301889"/>
                  <a:gd name="f155" fmla="*/ f120 1 308524"/>
                  <a:gd name="f156" fmla="*/ f121 1 301889"/>
                  <a:gd name="f157" fmla="*/ f122 1 308524"/>
                  <a:gd name="f158" fmla="*/ f123 1 301889"/>
                  <a:gd name="f159" fmla="*/ f124 1 308524"/>
                  <a:gd name="f160" fmla="*/ f125 1 301889"/>
                  <a:gd name="f161" fmla="*/ f126 1 308524"/>
                  <a:gd name="f162" fmla="*/ f127 1 301889"/>
                  <a:gd name="f163" fmla="*/ f128 1 308524"/>
                  <a:gd name="f164" fmla="*/ f129 1 301889"/>
                  <a:gd name="f165" fmla="*/ f130 1 308524"/>
                  <a:gd name="f166" fmla="*/ f131 1 301889"/>
                  <a:gd name="f167" fmla="*/ f132 1 308524"/>
                  <a:gd name="f168" fmla="*/ f133 1 301889"/>
                  <a:gd name="f169" fmla="*/ f134 1 308524"/>
                  <a:gd name="f170" fmla="*/ f135 1 301889"/>
                  <a:gd name="f171" fmla="*/ f136 1 308524"/>
                  <a:gd name="f172" fmla="*/ f137 1 308524"/>
                  <a:gd name="f173" fmla="*/ f138 1 301889"/>
                  <a:gd name="f174" fmla="*/ f139 1 308524"/>
                  <a:gd name="f175" fmla="*/ f140 1 308524"/>
                  <a:gd name="f176" fmla="*/ f141 1 301889"/>
                  <a:gd name="f177" fmla="*/ f142 1 308524"/>
                  <a:gd name="f178" fmla="*/ f143 1 301889"/>
                  <a:gd name="f179" fmla="*/ f144 1 308524"/>
                  <a:gd name="f180" fmla="*/ f145 1 301889"/>
                  <a:gd name="f181" fmla="*/ f146 1 308524"/>
                  <a:gd name="f182" fmla="*/ f147 1 301889"/>
                  <a:gd name="f183" fmla="*/ f105 1 f112"/>
                  <a:gd name="f184" fmla="*/ f106 1 f112"/>
                  <a:gd name="f185" fmla="*/ f105 1 f113"/>
                  <a:gd name="f186" fmla="*/ f107 1 f113"/>
                  <a:gd name="f187" fmla="*/ f149 1 f112"/>
                  <a:gd name="f188" fmla="*/ f150 1 f113"/>
                  <a:gd name="f189" fmla="*/ f151 1 f112"/>
                  <a:gd name="f190" fmla="*/ f152 1 f113"/>
                  <a:gd name="f191" fmla="*/ f153 1 f112"/>
                  <a:gd name="f192" fmla="*/ f154 1 f113"/>
                  <a:gd name="f193" fmla="*/ f155 1 f112"/>
                  <a:gd name="f194" fmla="*/ f156 1 f113"/>
                  <a:gd name="f195" fmla="*/ f157 1 f112"/>
                  <a:gd name="f196" fmla="*/ f158 1 f113"/>
                  <a:gd name="f197" fmla="*/ f159 1 f112"/>
                  <a:gd name="f198" fmla="*/ f160 1 f113"/>
                  <a:gd name="f199" fmla="*/ f161 1 f112"/>
                  <a:gd name="f200" fmla="*/ f162 1 f113"/>
                  <a:gd name="f201" fmla="*/ f163 1 f112"/>
                  <a:gd name="f202" fmla="*/ f164 1 f113"/>
                  <a:gd name="f203" fmla="*/ f165 1 f112"/>
                  <a:gd name="f204" fmla="*/ f166 1 f113"/>
                  <a:gd name="f205" fmla="*/ f167 1 f112"/>
                  <a:gd name="f206" fmla="*/ f168 1 f113"/>
                  <a:gd name="f207" fmla="*/ f169 1 f112"/>
                  <a:gd name="f208" fmla="*/ f170 1 f113"/>
                  <a:gd name="f209" fmla="*/ f171 1 f112"/>
                  <a:gd name="f210" fmla="*/ f172 1 f112"/>
                  <a:gd name="f211" fmla="*/ f173 1 f113"/>
                  <a:gd name="f212" fmla="*/ f174 1 f112"/>
                  <a:gd name="f213" fmla="*/ f175 1 f112"/>
                  <a:gd name="f214" fmla="*/ f176 1 f113"/>
                  <a:gd name="f215" fmla="*/ f177 1 f112"/>
                  <a:gd name="f216" fmla="*/ f178 1 f113"/>
                  <a:gd name="f217" fmla="*/ f179 1 f112"/>
                  <a:gd name="f218" fmla="*/ f180 1 f113"/>
                  <a:gd name="f219" fmla="*/ f181 1 f112"/>
                  <a:gd name="f220" fmla="*/ f182 1 f113"/>
                  <a:gd name="f221" fmla="*/ f183 f103 1"/>
                  <a:gd name="f222" fmla="*/ f184 f103 1"/>
                  <a:gd name="f223" fmla="*/ f186 f104 1"/>
                  <a:gd name="f224" fmla="*/ f185 f104 1"/>
                  <a:gd name="f225" fmla="*/ f187 f103 1"/>
                  <a:gd name="f226" fmla="*/ f188 f104 1"/>
                  <a:gd name="f227" fmla="*/ f189 f103 1"/>
                  <a:gd name="f228" fmla="*/ f190 f104 1"/>
                  <a:gd name="f229" fmla="*/ f191 f103 1"/>
                  <a:gd name="f230" fmla="*/ f192 f104 1"/>
                  <a:gd name="f231" fmla="*/ f193 f103 1"/>
                  <a:gd name="f232" fmla="*/ f194 f104 1"/>
                  <a:gd name="f233" fmla="*/ f195 f103 1"/>
                  <a:gd name="f234" fmla="*/ f196 f104 1"/>
                  <a:gd name="f235" fmla="*/ f197 f103 1"/>
                  <a:gd name="f236" fmla="*/ f198 f104 1"/>
                  <a:gd name="f237" fmla="*/ f199 f103 1"/>
                  <a:gd name="f238" fmla="*/ f200 f104 1"/>
                  <a:gd name="f239" fmla="*/ f201 f103 1"/>
                  <a:gd name="f240" fmla="*/ f202 f104 1"/>
                  <a:gd name="f241" fmla="*/ f203 f103 1"/>
                  <a:gd name="f242" fmla="*/ f204 f104 1"/>
                  <a:gd name="f243" fmla="*/ f205 f103 1"/>
                  <a:gd name="f244" fmla="*/ f206 f104 1"/>
                  <a:gd name="f245" fmla="*/ f207 f103 1"/>
                  <a:gd name="f246" fmla="*/ f208 f104 1"/>
                  <a:gd name="f247" fmla="*/ f209 f103 1"/>
                  <a:gd name="f248" fmla="*/ f210 f103 1"/>
                  <a:gd name="f249" fmla="*/ f211 f104 1"/>
                  <a:gd name="f250" fmla="*/ f212 f103 1"/>
                  <a:gd name="f251" fmla="*/ f213 f103 1"/>
                  <a:gd name="f252" fmla="*/ f214 f104 1"/>
                  <a:gd name="f253" fmla="*/ f215 f103 1"/>
                  <a:gd name="f254" fmla="*/ f216 f104 1"/>
                  <a:gd name="f255" fmla="*/ f217 f103 1"/>
                  <a:gd name="f256" fmla="*/ f218 f104 1"/>
                  <a:gd name="f257" fmla="*/ f219 f103 1"/>
                  <a:gd name="f258" fmla="*/ f220 f104 1"/>
                </a:gdLst>
                <a:ahLst/>
                <a:cxnLst>
                  <a:cxn ang="3cd4">
                    <a:pos x="hc" y="t"/>
                  </a:cxn>
                  <a:cxn ang="0">
                    <a:pos x="r" y="vc"/>
                  </a:cxn>
                  <a:cxn ang="cd4">
                    <a:pos x="hc" y="b"/>
                  </a:cxn>
                  <a:cxn ang="cd2">
                    <a:pos x="l" y="vc"/>
                  </a:cxn>
                  <a:cxn ang="f148">
                    <a:pos x="f225" y="f226"/>
                  </a:cxn>
                  <a:cxn ang="f148">
                    <a:pos x="f227" y="f228"/>
                  </a:cxn>
                  <a:cxn ang="f148">
                    <a:pos x="f229" y="f230"/>
                  </a:cxn>
                  <a:cxn ang="f148">
                    <a:pos x="f231" y="f232"/>
                  </a:cxn>
                  <a:cxn ang="f148">
                    <a:pos x="f233" y="f234"/>
                  </a:cxn>
                  <a:cxn ang="f148">
                    <a:pos x="f235" y="f236"/>
                  </a:cxn>
                  <a:cxn ang="f148">
                    <a:pos x="f237" y="f238"/>
                  </a:cxn>
                  <a:cxn ang="f148">
                    <a:pos x="f239" y="f240"/>
                  </a:cxn>
                  <a:cxn ang="f148">
                    <a:pos x="f241" y="f242"/>
                  </a:cxn>
                  <a:cxn ang="f148">
                    <a:pos x="f243" y="f244"/>
                  </a:cxn>
                  <a:cxn ang="f148">
                    <a:pos x="f245" y="f246"/>
                  </a:cxn>
                  <a:cxn ang="f148">
                    <a:pos x="f247" y="f246"/>
                  </a:cxn>
                  <a:cxn ang="f148">
                    <a:pos x="f248" y="f249"/>
                  </a:cxn>
                  <a:cxn ang="f148">
                    <a:pos x="f247" y="f246"/>
                  </a:cxn>
                  <a:cxn ang="f148">
                    <a:pos x="f250" y="f246"/>
                  </a:cxn>
                  <a:cxn ang="f148">
                    <a:pos x="f251" y="f252"/>
                  </a:cxn>
                  <a:cxn ang="f148">
                    <a:pos x="f253" y="f254"/>
                  </a:cxn>
                  <a:cxn ang="f148">
                    <a:pos x="f255" y="f256"/>
                  </a:cxn>
                  <a:cxn ang="f148">
                    <a:pos x="f225" y="f226"/>
                  </a:cxn>
                  <a:cxn ang="f148">
                    <a:pos x="f257" y="f258"/>
                  </a:cxn>
                  <a:cxn ang="f148">
                    <a:pos x="f257" y="f258"/>
                  </a:cxn>
                  <a:cxn ang="f148">
                    <a:pos x="f257" y="f258"/>
                  </a:cxn>
                </a:cxnLst>
                <a:rect l="f221" t="f224" r="f222" b="f223"/>
                <a:pathLst>
                  <a:path w="308524" h="301889">
                    <a:moveTo>
                      <a:pt x="f8" y="f9"/>
                    </a:moveTo>
                    <a:cubicBezTo>
                      <a:pt x="f10" y="f11"/>
                      <a:pt x="f12" y="f13"/>
                      <a:pt x="f14" y="f15"/>
                    </a:cubicBezTo>
                    <a:cubicBezTo>
                      <a:pt x="f16" y="f17"/>
                      <a:pt x="f18" y="f19"/>
                      <a:pt x="f20" y="f21"/>
                    </a:cubicBezTo>
                    <a:cubicBezTo>
                      <a:pt x="f22" y="f23"/>
                      <a:pt x="f24" y="f25"/>
                      <a:pt x="f26" y="f27"/>
                    </a:cubicBezTo>
                    <a:cubicBezTo>
                      <a:pt x="f28" y="f29"/>
                      <a:pt x="f30" y="f31"/>
                      <a:pt x="f32" y="f31"/>
                    </a:cubicBezTo>
                    <a:cubicBezTo>
                      <a:pt x="f33" y="f34"/>
                      <a:pt x="f35" y="f36"/>
                      <a:pt x="f37" y="f38"/>
                    </a:cubicBezTo>
                    <a:cubicBezTo>
                      <a:pt x="f39" y="f40"/>
                      <a:pt x="f41" y="f42"/>
                      <a:pt x="f43" y="f44"/>
                    </a:cubicBezTo>
                    <a:cubicBezTo>
                      <a:pt x="f45" y="f46"/>
                      <a:pt x="f47" y="f48"/>
                      <a:pt x="f49" y="f50"/>
                    </a:cubicBezTo>
                    <a:cubicBezTo>
                      <a:pt x="f51" y="f52"/>
                      <a:pt x="f53" y="f54"/>
                      <a:pt x="f55" y="f56"/>
                    </a:cubicBezTo>
                    <a:cubicBezTo>
                      <a:pt x="f57" y="f58"/>
                      <a:pt x="f59" y="f60"/>
                      <a:pt x="f61" y="f62"/>
                    </a:cubicBezTo>
                    <a:cubicBezTo>
                      <a:pt x="f63" y="f64"/>
                      <a:pt x="f65" y="f66"/>
                      <a:pt x="f67" y="f68"/>
                    </a:cubicBezTo>
                    <a:cubicBezTo>
                      <a:pt x="f69" y="f68"/>
                      <a:pt x="f70" y="f68"/>
                      <a:pt x="f71" y="f68"/>
                    </a:cubicBezTo>
                    <a:cubicBezTo>
                      <a:pt x="f71" y="f68"/>
                      <a:pt x="f71" y="f72"/>
                      <a:pt x="f73" y="f72"/>
                    </a:cubicBezTo>
                    <a:cubicBezTo>
                      <a:pt x="f73" y="f72"/>
                      <a:pt x="f73" y="f68"/>
                      <a:pt x="f71" y="f68"/>
                    </a:cubicBezTo>
                    <a:cubicBezTo>
                      <a:pt x="f74" y="f68"/>
                      <a:pt x="f75" y="f68"/>
                      <a:pt x="f76" y="f68"/>
                    </a:cubicBezTo>
                    <a:cubicBezTo>
                      <a:pt x="f77" y="f78"/>
                      <a:pt x="f79" y="f80"/>
                      <a:pt x="f81" y="f82"/>
                    </a:cubicBezTo>
                    <a:cubicBezTo>
                      <a:pt x="f83" y="f84"/>
                      <a:pt x="f85" y="f86"/>
                      <a:pt x="f87" y="f88"/>
                    </a:cubicBezTo>
                    <a:cubicBezTo>
                      <a:pt x="f89" y="f90"/>
                      <a:pt x="f91" y="f92"/>
                      <a:pt x="f93" y="f94"/>
                    </a:cubicBezTo>
                    <a:cubicBezTo>
                      <a:pt x="f95" y="f96"/>
                      <a:pt x="f97" y="f98"/>
                      <a:pt x="f8" y="f9"/>
                    </a:cubicBezTo>
                    <a:close/>
                    <a:moveTo>
                      <a:pt x="f99" y="f100"/>
                    </a:moveTo>
                    <a:cubicBezTo>
                      <a:pt x="f101" y="f78"/>
                      <a:pt x="f101" y="f78"/>
                      <a:pt x="f99" y="f100"/>
                    </a:cubicBezTo>
                    <a:cubicBezTo>
                      <a:pt x="f101" y="f78"/>
                      <a:pt x="f101" y="f78"/>
                      <a:pt x="f99" y="f100"/>
                    </a:cubicBezTo>
                    <a:close/>
                  </a:path>
                </a:pathLst>
              </a:custGeom>
              <a:solidFill>
                <a:srgbClr val="202428"/>
              </a:solidFill>
              <a:ln cap="flat">
                <a:noFill/>
                <a:prstDash val="solid"/>
              </a:ln>
            </p:spPr>
            <p:txBody>
              <a:bodyPr vert="horz" wrap="square" lIns="91440" tIns="45720" rIns="91440" bIns="45720"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000" b="0" i="0" u="none" strike="noStrike" kern="1200" cap="none" spc="0" baseline="0">
                  <a:solidFill>
                    <a:srgbClr val="000000"/>
                  </a:solidFill>
                  <a:uFillTx/>
                  <a:latin typeface="Trebuchet MS"/>
                  <a:ea typeface="Arial"/>
                  <a:cs typeface="B Nazanin" pitchFamily="2" charset="-78"/>
                </a:endParaRPr>
              </a:p>
            </p:txBody>
          </p:sp>
          <p:sp>
            <p:nvSpPr>
              <p:cNvPr id="38" name="Freeform: Shape 67">
                <a:extLst>
                  <a:ext uri="{FF2B5EF4-FFF2-40B4-BE49-F238E27FC236}">
                    <a16:creationId xmlns:a16="http://schemas.microsoft.com/office/drawing/2014/main" id="{B4D63DEF-7BCA-21AA-718F-83D37352F2B5}"/>
                  </a:ext>
                </a:extLst>
              </p:cNvPr>
              <p:cNvSpPr/>
              <p:nvPr/>
            </p:nvSpPr>
            <p:spPr>
              <a:xfrm>
                <a:off x="4031168" y="4729889"/>
                <a:ext cx="328809" cy="649973"/>
              </a:xfrm>
              <a:custGeom>
                <a:avLst/>
                <a:gdLst>
                  <a:gd name="f0" fmla="val 10800000"/>
                  <a:gd name="f1" fmla="val 5400000"/>
                  <a:gd name="f2" fmla="val 180"/>
                  <a:gd name="f3" fmla="val w"/>
                  <a:gd name="f4" fmla="val h"/>
                  <a:gd name="f5" fmla="val 0"/>
                  <a:gd name="f6" fmla="val 142651"/>
                  <a:gd name="f7" fmla="val 281985"/>
                  <a:gd name="f8" fmla="val 73980"/>
                  <a:gd name="f9" fmla="val 110472"/>
                  <a:gd name="f10" fmla="val 16919"/>
                  <a:gd name="f11" fmla="val 134026"/>
                  <a:gd name="f12" fmla="val 44454"/>
                  <a:gd name="f13" fmla="val 141988"/>
                  <a:gd name="f14" fmla="val 84264"/>
                  <a:gd name="f15" fmla="val 142320"/>
                  <a:gd name="f16" fmla="val 85923"/>
                  <a:gd name="f17" fmla="val 143978"/>
                  <a:gd name="f18" fmla="val 116112"/>
                  <a:gd name="f19" fmla="val 129713"/>
                  <a:gd name="f20" fmla="val 140993"/>
                  <a:gd name="f21" fmla="val 146300"/>
                  <a:gd name="f22" fmla="val 140661"/>
                  <a:gd name="f23" fmla="val 163220"/>
                  <a:gd name="f24" fmla="val 133362"/>
                  <a:gd name="f25" fmla="val 179143"/>
                  <a:gd name="f26" fmla="val 118102"/>
                  <a:gd name="f27" fmla="val 213313"/>
                  <a:gd name="f28" fmla="val 95875"/>
                  <a:gd name="f29" fmla="val 241844"/>
                  <a:gd name="f30" fmla="val 65354"/>
                  <a:gd name="f31" fmla="val 263407"/>
                  <a:gd name="f32" fmla="val 47440"/>
                  <a:gd name="f33" fmla="val 276014"/>
                  <a:gd name="f34" fmla="val 27203"/>
                  <a:gd name="f35" fmla="val 281322"/>
                  <a:gd name="f36" fmla="val 5640"/>
                  <a:gd name="f37" fmla="val 282980"/>
                  <a:gd name="f38" fmla="val 3649"/>
                  <a:gd name="f39" fmla="val 1990"/>
                  <a:gd name="f40" fmla="val 2986"/>
                  <a:gd name="f41" fmla="val 276345"/>
                  <a:gd name="f42" fmla="val 58719"/>
                  <a:gd name="f43" fmla="val 220280"/>
                  <a:gd name="f44" fmla="val 72321"/>
                  <a:gd name="f45" fmla="val 182461"/>
                  <a:gd name="f46" fmla="val 85259"/>
                  <a:gd name="f47" fmla="val 145637"/>
                  <a:gd name="f48" fmla="val 88908"/>
                  <a:gd name="f49" fmla="val 107818"/>
                  <a:gd name="f50" fmla="val 85591"/>
                  <a:gd name="f51" fmla="val 69003"/>
                  <a:gd name="f52" fmla="val 83600"/>
                  <a:gd name="f53" fmla="val 45449"/>
                  <a:gd name="f54" fmla="val 78624"/>
                  <a:gd name="f55" fmla="val 22891"/>
                  <a:gd name="f56" fmla="+- 0 0 -90"/>
                  <a:gd name="f57" fmla="*/ f3 1 142651"/>
                  <a:gd name="f58" fmla="*/ f4 1 281985"/>
                  <a:gd name="f59" fmla="val f5"/>
                  <a:gd name="f60" fmla="val f6"/>
                  <a:gd name="f61" fmla="val f7"/>
                  <a:gd name="f62" fmla="*/ f56 f0 1"/>
                  <a:gd name="f63" fmla="+- f61 0 f59"/>
                  <a:gd name="f64" fmla="+- f60 0 f59"/>
                  <a:gd name="f65" fmla="*/ f62 1 f2"/>
                  <a:gd name="f66" fmla="*/ f64 1 142651"/>
                  <a:gd name="f67" fmla="*/ f63 1 281985"/>
                  <a:gd name="f68" fmla="*/ 73980 f64 1"/>
                  <a:gd name="f69" fmla="*/ 0 f63 1"/>
                  <a:gd name="f70" fmla="*/ 141988 f64 1"/>
                  <a:gd name="f71" fmla="*/ 84264 f63 1"/>
                  <a:gd name="f72" fmla="*/ 143978 f64 1"/>
                  <a:gd name="f73" fmla="*/ 129713 f63 1"/>
                  <a:gd name="f74" fmla="*/ 133362 f64 1"/>
                  <a:gd name="f75" fmla="*/ 179143 f63 1"/>
                  <a:gd name="f76" fmla="*/ 65354 f64 1"/>
                  <a:gd name="f77" fmla="*/ 263407 f63 1"/>
                  <a:gd name="f78" fmla="*/ 5640 f64 1"/>
                  <a:gd name="f79" fmla="*/ 282980 f63 1"/>
                  <a:gd name="f80" fmla="*/ 0 f64 1"/>
                  <a:gd name="f81" fmla="*/ 72321 f64 1"/>
                  <a:gd name="f82" fmla="*/ 182461 f63 1"/>
                  <a:gd name="f83" fmla="*/ 85591 f64 1"/>
                  <a:gd name="f84" fmla="*/ 69003 f63 1"/>
                  <a:gd name="f85" fmla="+- f65 0 f1"/>
                  <a:gd name="f86" fmla="*/ f68 1 142651"/>
                  <a:gd name="f87" fmla="*/ f69 1 281985"/>
                  <a:gd name="f88" fmla="*/ f70 1 142651"/>
                  <a:gd name="f89" fmla="*/ f71 1 281985"/>
                  <a:gd name="f90" fmla="*/ f72 1 142651"/>
                  <a:gd name="f91" fmla="*/ f73 1 281985"/>
                  <a:gd name="f92" fmla="*/ f74 1 142651"/>
                  <a:gd name="f93" fmla="*/ f75 1 281985"/>
                  <a:gd name="f94" fmla="*/ f76 1 142651"/>
                  <a:gd name="f95" fmla="*/ f77 1 281985"/>
                  <a:gd name="f96" fmla="*/ f78 1 142651"/>
                  <a:gd name="f97" fmla="*/ f79 1 281985"/>
                  <a:gd name="f98" fmla="*/ f80 1 142651"/>
                  <a:gd name="f99" fmla="*/ f81 1 142651"/>
                  <a:gd name="f100" fmla="*/ f82 1 281985"/>
                  <a:gd name="f101" fmla="*/ f83 1 142651"/>
                  <a:gd name="f102" fmla="*/ f84 1 281985"/>
                  <a:gd name="f103" fmla="*/ f59 1 f66"/>
                  <a:gd name="f104" fmla="*/ f60 1 f66"/>
                  <a:gd name="f105" fmla="*/ f59 1 f67"/>
                  <a:gd name="f106" fmla="*/ f61 1 f67"/>
                  <a:gd name="f107" fmla="*/ f86 1 f66"/>
                  <a:gd name="f108" fmla="*/ f87 1 f67"/>
                  <a:gd name="f109" fmla="*/ f88 1 f66"/>
                  <a:gd name="f110" fmla="*/ f89 1 f67"/>
                  <a:gd name="f111" fmla="*/ f90 1 f66"/>
                  <a:gd name="f112" fmla="*/ f91 1 f67"/>
                  <a:gd name="f113" fmla="*/ f92 1 f66"/>
                  <a:gd name="f114" fmla="*/ f93 1 f67"/>
                  <a:gd name="f115" fmla="*/ f94 1 f66"/>
                  <a:gd name="f116" fmla="*/ f95 1 f67"/>
                  <a:gd name="f117" fmla="*/ f96 1 f66"/>
                  <a:gd name="f118" fmla="*/ f97 1 f67"/>
                  <a:gd name="f119" fmla="*/ f98 1 f66"/>
                  <a:gd name="f120" fmla="*/ f99 1 f66"/>
                  <a:gd name="f121" fmla="*/ f100 1 f67"/>
                  <a:gd name="f122" fmla="*/ f101 1 f66"/>
                  <a:gd name="f123" fmla="*/ f102 1 f67"/>
                  <a:gd name="f124" fmla="*/ f103 f57 1"/>
                  <a:gd name="f125" fmla="*/ f104 f57 1"/>
                  <a:gd name="f126" fmla="*/ f106 f58 1"/>
                  <a:gd name="f127" fmla="*/ f105 f58 1"/>
                  <a:gd name="f128" fmla="*/ f107 f57 1"/>
                  <a:gd name="f129" fmla="*/ f108 f58 1"/>
                  <a:gd name="f130" fmla="*/ f109 f57 1"/>
                  <a:gd name="f131" fmla="*/ f110 f58 1"/>
                  <a:gd name="f132" fmla="*/ f111 f57 1"/>
                  <a:gd name="f133" fmla="*/ f112 f58 1"/>
                  <a:gd name="f134" fmla="*/ f113 f57 1"/>
                  <a:gd name="f135" fmla="*/ f114 f58 1"/>
                  <a:gd name="f136" fmla="*/ f115 f57 1"/>
                  <a:gd name="f137" fmla="*/ f116 f58 1"/>
                  <a:gd name="f138" fmla="*/ f117 f57 1"/>
                  <a:gd name="f139" fmla="*/ f118 f58 1"/>
                  <a:gd name="f140" fmla="*/ f119 f57 1"/>
                  <a:gd name="f141" fmla="*/ f120 f57 1"/>
                  <a:gd name="f142" fmla="*/ f121 f58 1"/>
                  <a:gd name="f143" fmla="*/ f122 f57 1"/>
                  <a:gd name="f144" fmla="*/ f123 f58 1"/>
                </a:gdLst>
                <a:ahLst/>
                <a:cxnLst>
                  <a:cxn ang="3cd4">
                    <a:pos x="hc" y="t"/>
                  </a:cxn>
                  <a:cxn ang="0">
                    <a:pos x="r" y="vc"/>
                  </a:cxn>
                  <a:cxn ang="cd4">
                    <a:pos x="hc" y="b"/>
                  </a:cxn>
                  <a:cxn ang="cd2">
                    <a:pos x="l" y="vc"/>
                  </a:cxn>
                  <a:cxn ang="f85">
                    <a:pos x="f128" y="f129"/>
                  </a:cxn>
                  <a:cxn ang="f85">
                    <a:pos x="f130" y="f131"/>
                  </a:cxn>
                  <a:cxn ang="f85">
                    <a:pos x="f132" y="f133"/>
                  </a:cxn>
                  <a:cxn ang="f85">
                    <a:pos x="f134" y="f135"/>
                  </a:cxn>
                  <a:cxn ang="f85">
                    <a:pos x="f136" y="f137"/>
                  </a:cxn>
                  <a:cxn ang="f85">
                    <a:pos x="f138" y="f139"/>
                  </a:cxn>
                  <a:cxn ang="f85">
                    <a:pos x="f140" y="f139"/>
                  </a:cxn>
                  <a:cxn ang="f85">
                    <a:pos x="f141" y="f142"/>
                  </a:cxn>
                  <a:cxn ang="f85">
                    <a:pos x="f143" y="f144"/>
                  </a:cxn>
                  <a:cxn ang="f85">
                    <a:pos x="f128" y="f129"/>
                  </a:cxn>
                </a:cxnLst>
                <a:rect l="f124" t="f127" r="f125" b="f126"/>
                <a:pathLst>
                  <a:path w="142651" h="281985">
                    <a:moveTo>
                      <a:pt x="f8" y="f5"/>
                    </a:moveTo>
                    <a:cubicBezTo>
                      <a:pt x="f9" y="f10"/>
                      <a:pt x="f11" y="f12"/>
                      <a:pt x="f13" y="f14"/>
                    </a:cubicBezTo>
                    <a:cubicBezTo>
                      <a:pt x="f15" y="f16"/>
                      <a:pt x="f17" y="f18"/>
                      <a:pt x="f17" y="f19"/>
                    </a:cubicBezTo>
                    <a:cubicBezTo>
                      <a:pt x="f20" y="f21"/>
                      <a:pt x="f22" y="f23"/>
                      <a:pt x="f24" y="f25"/>
                    </a:cubicBezTo>
                    <a:cubicBezTo>
                      <a:pt x="f26" y="f27"/>
                      <a:pt x="f28" y="f29"/>
                      <a:pt x="f30" y="f31"/>
                    </a:cubicBezTo>
                    <a:cubicBezTo>
                      <a:pt x="f32" y="f33"/>
                      <a:pt x="f34" y="f35"/>
                      <a:pt x="f36" y="f37"/>
                    </a:cubicBezTo>
                    <a:cubicBezTo>
                      <a:pt x="f38" y="f37"/>
                      <a:pt x="f39" y="f37"/>
                      <a:pt x="f5" y="f37"/>
                    </a:cubicBezTo>
                    <a:cubicBezTo>
                      <a:pt x="f40" y="f41"/>
                      <a:pt x="f42" y="f43"/>
                      <a:pt x="f44" y="f45"/>
                    </a:cubicBezTo>
                    <a:cubicBezTo>
                      <a:pt x="f46" y="f47"/>
                      <a:pt x="f48" y="f49"/>
                      <a:pt x="f50" y="f51"/>
                    </a:cubicBezTo>
                    <a:cubicBezTo>
                      <a:pt x="f52" y="f53"/>
                      <a:pt x="f54" y="f55"/>
                      <a:pt x="f8" y="f5"/>
                    </a:cubicBezTo>
                    <a:close/>
                  </a:path>
                </a:pathLst>
              </a:custGeom>
              <a:solidFill>
                <a:srgbClr val="BFBFBF">
                  <a:alpha val="40000"/>
                </a:srgbClr>
              </a:solidFill>
              <a:ln cap="flat">
                <a:noFill/>
                <a:prstDash val="solid"/>
              </a:ln>
            </p:spPr>
            <p:txBody>
              <a:bodyPr vert="horz" wrap="square" lIns="91440" tIns="45720" rIns="91440" bIns="45720"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000" b="0" i="0" u="none" strike="noStrike" kern="1200" cap="none" spc="0" baseline="0">
                  <a:solidFill>
                    <a:srgbClr val="000000"/>
                  </a:solidFill>
                  <a:uFillTx/>
                  <a:latin typeface="Trebuchet MS"/>
                  <a:ea typeface="Arial"/>
                  <a:cs typeface="B Nazanin" pitchFamily="2" charset="-78"/>
                </a:endParaRPr>
              </a:p>
            </p:txBody>
          </p:sp>
          <p:sp>
            <p:nvSpPr>
              <p:cNvPr id="39" name="Freeform: Shape 68">
                <a:extLst>
                  <a:ext uri="{FF2B5EF4-FFF2-40B4-BE49-F238E27FC236}">
                    <a16:creationId xmlns:a16="http://schemas.microsoft.com/office/drawing/2014/main" id="{18FE5CA4-A774-A034-9E6D-18508C3E4A10}"/>
                  </a:ext>
                </a:extLst>
              </p:cNvPr>
              <p:cNvSpPr/>
              <p:nvPr/>
            </p:nvSpPr>
            <p:spPr>
              <a:xfrm>
                <a:off x="3828830" y="4378138"/>
                <a:ext cx="428213" cy="420569"/>
              </a:xfrm>
              <a:custGeom>
                <a:avLst/>
                <a:gdLst>
                  <a:gd name="f0" fmla="val 10800000"/>
                  <a:gd name="f1" fmla="val 5400000"/>
                  <a:gd name="f2" fmla="val 180"/>
                  <a:gd name="f3" fmla="val w"/>
                  <a:gd name="f4" fmla="val h"/>
                  <a:gd name="f5" fmla="val 0"/>
                  <a:gd name="f6" fmla="val 185778"/>
                  <a:gd name="f7" fmla="val 182460"/>
                  <a:gd name="f8" fmla="val 176358"/>
                  <a:gd name="f9" fmla="val 32524"/>
                  <a:gd name="f10" fmla="val 146500"/>
                  <a:gd name="f11" fmla="val 37168"/>
                  <a:gd name="f12" fmla="val 122615"/>
                  <a:gd name="f13" fmla="val 51765"/>
                  <a:gd name="f14" fmla="val 105364"/>
                  <a:gd name="f15" fmla="val 76646"/>
                  <a:gd name="f16" fmla="val 102046"/>
                  <a:gd name="f17" fmla="val 81291"/>
                  <a:gd name="f18" fmla="val 100056"/>
                  <a:gd name="f19" fmla="val 86930"/>
                  <a:gd name="f20" fmla="val 95411"/>
                  <a:gd name="f21" fmla="val 90579"/>
                  <a:gd name="f22" fmla="val 94748"/>
                  <a:gd name="f23" fmla="val 86598"/>
                  <a:gd name="f24" fmla="val 94084"/>
                  <a:gd name="f25" fmla="val 82618"/>
                  <a:gd name="f26" fmla="val 93089"/>
                  <a:gd name="f27" fmla="val 78968"/>
                  <a:gd name="f28" fmla="val 80151"/>
                  <a:gd name="f29" fmla="val 38163"/>
                  <a:gd name="f30" fmla="val 54938"/>
                  <a:gd name="f31" fmla="val 9965"/>
                  <a:gd name="f32" fmla="val 11479"/>
                  <a:gd name="f33" fmla="val 1671"/>
                  <a:gd name="f34" fmla="val -464"/>
                  <a:gd name="f35" fmla="val -1315"/>
                  <a:gd name="f36" fmla="val -795"/>
                  <a:gd name="f37" fmla="val 532"/>
                  <a:gd name="f38" fmla="val 10297"/>
                  <a:gd name="f39" fmla="val 3849"/>
                  <a:gd name="f40" fmla="val 36173"/>
                  <a:gd name="f41" fmla="val 14797"/>
                  <a:gd name="f42" fmla="val 58400"/>
                  <a:gd name="f43" fmla="val 35697"/>
                  <a:gd name="f44" fmla="val 74656"/>
                  <a:gd name="f45" fmla="val 50625"/>
                  <a:gd name="f46" fmla="val 86267"/>
                  <a:gd name="f47" fmla="val 67876"/>
                  <a:gd name="f48" fmla="val 92570"/>
                  <a:gd name="f49" fmla="val 86454"/>
                  <a:gd name="f50" fmla="val 95887"/>
                  <a:gd name="f51" fmla="val 91762"/>
                  <a:gd name="f52" fmla="val 96883"/>
                  <a:gd name="f53" fmla="val 97878"/>
                  <a:gd name="f54" fmla="val 90435"/>
                  <a:gd name="f55" fmla="val 103186"/>
                  <a:gd name="f56" fmla="val 84464"/>
                  <a:gd name="f57" fmla="val 115460"/>
                  <a:gd name="f58" fmla="val 128399"/>
                  <a:gd name="f59" fmla="val 76502"/>
                  <a:gd name="f60" fmla="val 141669"/>
                  <a:gd name="f61" fmla="val 74179"/>
                  <a:gd name="f62" fmla="val 152616"/>
                  <a:gd name="f63" fmla="val 71857"/>
                  <a:gd name="f64" fmla="val 163564"/>
                  <a:gd name="f65" fmla="val 69867"/>
                  <a:gd name="f66" fmla="val 174511"/>
                  <a:gd name="f67" fmla="val 68871"/>
                  <a:gd name="f68" fmla="val 179488"/>
                  <a:gd name="f69" fmla="val 69535"/>
                  <a:gd name="f70" fmla="val 182473"/>
                  <a:gd name="f71" fmla="val 75838"/>
                  <a:gd name="f72" fmla="val 182805"/>
                  <a:gd name="f73" fmla="val 80814"/>
                  <a:gd name="f74" fmla="val 84132"/>
                  <a:gd name="f75" fmla="val 183469"/>
                  <a:gd name="f76" fmla="val 85127"/>
                  <a:gd name="f77" fmla="val 176834"/>
                  <a:gd name="f78" fmla="val 165223"/>
                  <a:gd name="f79" fmla="val 89108"/>
                  <a:gd name="f80" fmla="val 153611"/>
                  <a:gd name="f81" fmla="val 92757"/>
                  <a:gd name="f82" fmla="val 142664"/>
                  <a:gd name="f83" fmla="val 98065"/>
                  <a:gd name="f84" fmla="val 122427"/>
                  <a:gd name="f85" fmla="val 106027"/>
                  <a:gd name="f86" fmla="val 102854"/>
                  <a:gd name="f87" fmla="val 118302"/>
                  <a:gd name="f88" fmla="val 85935"/>
                  <a:gd name="f89" fmla="val 133894"/>
                  <a:gd name="f90" fmla="val 64371"/>
                  <a:gd name="f91" fmla="val 154131"/>
                  <a:gd name="f92" fmla="val 50438"/>
                  <a:gd name="f93" fmla="val 181334"/>
                  <a:gd name="f94" fmla="val 47784"/>
                  <a:gd name="f95" fmla="val 184983"/>
                  <a:gd name="f96" fmla="val 47452"/>
                  <a:gd name="f97" fmla="val 186310"/>
                  <a:gd name="f98" fmla="val 46457"/>
                  <a:gd name="f99" fmla="val 186642"/>
                  <a:gd name="f100" fmla="val 42476"/>
                  <a:gd name="f101" fmla="val 187305"/>
                  <a:gd name="f102" fmla="val 33851"/>
                  <a:gd name="f103" fmla="val 184319"/>
                  <a:gd name="f104" fmla="val 31197"/>
                  <a:gd name="f105" fmla="+- 0 0 -90"/>
                  <a:gd name="f106" fmla="*/ f3 1 185778"/>
                  <a:gd name="f107" fmla="*/ f4 1 182460"/>
                  <a:gd name="f108" fmla="val f5"/>
                  <a:gd name="f109" fmla="val f6"/>
                  <a:gd name="f110" fmla="val f7"/>
                  <a:gd name="f111" fmla="*/ f105 f0 1"/>
                  <a:gd name="f112" fmla="+- f110 0 f108"/>
                  <a:gd name="f113" fmla="+- f109 0 f108"/>
                  <a:gd name="f114" fmla="*/ f111 1 f2"/>
                  <a:gd name="f115" fmla="*/ f113 1 185778"/>
                  <a:gd name="f116" fmla="*/ f112 1 182460"/>
                  <a:gd name="f117" fmla="*/ 176358 f113 1"/>
                  <a:gd name="f118" fmla="*/ 32524 f112 1"/>
                  <a:gd name="f119" fmla="*/ 105364 f113 1"/>
                  <a:gd name="f120" fmla="*/ 76646 f112 1"/>
                  <a:gd name="f121" fmla="*/ 95411 f113 1"/>
                  <a:gd name="f122" fmla="*/ 90579 f112 1"/>
                  <a:gd name="f123" fmla="*/ 93089 f113 1"/>
                  <a:gd name="f124" fmla="*/ 78968 f112 1"/>
                  <a:gd name="f125" fmla="*/ 11479 f113 1"/>
                  <a:gd name="f126" fmla="*/ 1671 f112 1"/>
                  <a:gd name="f127" fmla="*/ 532 f113 1"/>
                  <a:gd name="f128" fmla="*/ 10297 f112 1"/>
                  <a:gd name="f129" fmla="*/ 35697 f113 1"/>
                  <a:gd name="f130" fmla="*/ 74656 f112 1"/>
                  <a:gd name="f131" fmla="*/ 86454 f113 1"/>
                  <a:gd name="f132" fmla="*/ 95887 f112 1"/>
                  <a:gd name="f133" fmla="*/ 90435 f113 1"/>
                  <a:gd name="f134" fmla="*/ 103186 f112 1"/>
                  <a:gd name="f135" fmla="*/ 76502 f113 1"/>
                  <a:gd name="f136" fmla="*/ 141669 f112 1"/>
                  <a:gd name="f137" fmla="*/ 69867 f113 1"/>
                  <a:gd name="f138" fmla="*/ 174511 f112 1"/>
                  <a:gd name="f139" fmla="*/ 75838 f113 1"/>
                  <a:gd name="f140" fmla="*/ 182805 f112 1"/>
                  <a:gd name="f141" fmla="*/ 85127 f113 1"/>
                  <a:gd name="f142" fmla="*/ 176834 f112 1"/>
                  <a:gd name="f143" fmla="*/ 92757 f113 1"/>
                  <a:gd name="f144" fmla="*/ 142664 f112 1"/>
                  <a:gd name="f145" fmla="*/ 118302 f113 1"/>
                  <a:gd name="f146" fmla="*/ 85935 f112 1"/>
                  <a:gd name="f147" fmla="*/ 181334 f113 1"/>
                  <a:gd name="f148" fmla="*/ 47784 f112 1"/>
                  <a:gd name="f149" fmla="*/ 186642 f113 1"/>
                  <a:gd name="f150" fmla="*/ 42476 f112 1"/>
                  <a:gd name="f151" fmla="+- f114 0 f1"/>
                  <a:gd name="f152" fmla="*/ f117 1 185778"/>
                  <a:gd name="f153" fmla="*/ f118 1 182460"/>
                  <a:gd name="f154" fmla="*/ f119 1 185778"/>
                  <a:gd name="f155" fmla="*/ f120 1 182460"/>
                  <a:gd name="f156" fmla="*/ f121 1 185778"/>
                  <a:gd name="f157" fmla="*/ f122 1 182460"/>
                  <a:gd name="f158" fmla="*/ f123 1 185778"/>
                  <a:gd name="f159" fmla="*/ f124 1 182460"/>
                  <a:gd name="f160" fmla="*/ f125 1 185778"/>
                  <a:gd name="f161" fmla="*/ f126 1 182460"/>
                  <a:gd name="f162" fmla="*/ f127 1 185778"/>
                  <a:gd name="f163" fmla="*/ f128 1 182460"/>
                  <a:gd name="f164" fmla="*/ f129 1 185778"/>
                  <a:gd name="f165" fmla="*/ f130 1 182460"/>
                  <a:gd name="f166" fmla="*/ f131 1 185778"/>
                  <a:gd name="f167" fmla="*/ f132 1 182460"/>
                  <a:gd name="f168" fmla="*/ f133 1 185778"/>
                  <a:gd name="f169" fmla="*/ f134 1 182460"/>
                  <a:gd name="f170" fmla="*/ f135 1 185778"/>
                  <a:gd name="f171" fmla="*/ f136 1 182460"/>
                  <a:gd name="f172" fmla="*/ f137 1 185778"/>
                  <a:gd name="f173" fmla="*/ f138 1 182460"/>
                  <a:gd name="f174" fmla="*/ f139 1 185778"/>
                  <a:gd name="f175" fmla="*/ f140 1 182460"/>
                  <a:gd name="f176" fmla="*/ f141 1 185778"/>
                  <a:gd name="f177" fmla="*/ f142 1 182460"/>
                  <a:gd name="f178" fmla="*/ f143 1 185778"/>
                  <a:gd name="f179" fmla="*/ f144 1 182460"/>
                  <a:gd name="f180" fmla="*/ f145 1 185778"/>
                  <a:gd name="f181" fmla="*/ f146 1 182460"/>
                  <a:gd name="f182" fmla="*/ f147 1 185778"/>
                  <a:gd name="f183" fmla="*/ f148 1 182460"/>
                  <a:gd name="f184" fmla="*/ f149 1 185778"/>
                  <a:gd name="f185" fmla="*/ f150 1 182460"/>
                  <a:gd name="f186" fmla="*/ f108 1 f115"/>
                  <a:gd name="f187" fmla="*/ f109 1 f115"/>
                  <a:gd name="f188" fmla="*/ f108 1 f116"/>
                  <a:gd name="f189" fmla="*/ f110 1 f116"/>
                  <a:gd name="f190" fmla="*/ f152 1 f115"/>
                  <a:gd name="f191" fmla="*/ f153 1 f116"/>
                  <a:gd name="f192" fmla="*/ f154 1 f115"/>
                  <a:gd name="f193" fmla="*/ f155 1 f116"/>
                  <a:gd name="f194" fmla="*/ f156 1 f115"/>
                  <a:gd name="f195" fmla="*/ f157 1 f116"/>
                  <a:gd name="f196" fmla="*/ f158 1 f115"/>
                  <a:gd name="f197" fmla="*/ f159 1 f116"/>
                  <a:gd name="f198" fmla="*/ f160 1 f115"/>
                  <a:gd name="f199" fmla="*/ f161 1 f116"/>
                  <a:gd name="f200" fmla="*/ f162 1 f115"/>
                  <a:gd name="f201" fmla="*/ f163 1 f116"/>
                  <a:gd name="f202" fmla="*/ f164 1 f115"/>
                  <a:gd name="f203" fmla="*/ f165 1 f116"/>
                  <a:gd name="f204" fmla="*/ f166 1 f115"/>
                  <a:gd name="f205" fmla="*/ f167 1 f116"/>
                  <a:gd name="f206" fmla="*/ f168 1 f115"/>
                  <a:gd name="f207" fmla="*/ f169 1 f116"/>
                  <a:gd name="f208" fmla="*/ f170 1 f115"/>
                  <a:gd name="f209" fmla="*/ f171 1 f116"/>
                  <a:gd name="f210" fmla="*/ f172 1 f115"/>
                  <a:gd name="f211" fmla="*/ f173 1 f116"/>
                  <a:gd name="f212" fmla="*/ f174 1 f115"/>
                  <a:gd name="f213" fmla="*/ f175 1 f116"/>
                  <a:gd name="f214" fmla="*/ f176 1 f115"/>
                  <a:gd name="f215" fmla="*/ f177 1 f116"/>
                  <a:gd name="f216" fmla="*/ f178 1 f115"/>
                  <a:gd name="f217" fmla="*/ f179 1 f116"/>
                  <a:gd name="f218" fmla="*/ f180 1 f115"/>
                  <a:gd name="f219" fmla="*/ f181 1 f116"/>
                  <a:gd name="f220" fmla="*/ f182 1 f115"/>
                  <a:gd name="f221" fmla="*/ f183 1 f116"/>
                  <a:gd name="f222" fmla="*/ f184 1 f115"/>
                  <a:gd name="f223" fmla="*/ f185 1 f116"/>
                  <a:gd name="f224" fmla="*/ f186 f106 1"/>
                  <a:gd name="f225" fmla="*/ f187 f106 1"/>
                  <a:gd name="f226" fmla="*/ f189 f107 1"/>
                  <a:gd name="f227" fmla="*/ f188 f107 1"/>
                  <a:gd name="f228" fmla="*/ f190 f106 1"/>
                  <a:gd name="f229" fmla="*/ f191 f107 1"/>
                  <a:gd name="f230" fmla="*/ f192 f106 1"/>
                  <a:gd name="f231" fmla="*/ f193 f107 1"/>
                  <a:gd name="f232" fmla="*/ f194 f106 1"/>
                  <a:gd name="f233" fmla="*/ f195 f107 1"/>
                  <a:gd name="f234" fmla="*/ f196 f106 1"/>
                  <a:gd name="f235" fmla="*/ f197 f107 1"/>
                  <a:gd name="f236" fmla="*/ f198 f106 1"/>
                  <a:gd name="f237" fmla="*/ f199 f107 1"/>
                  <a:gd name="f238" fmla="*/ f200 f106 1"/>
                  <a:gd name="f239" fmla="*/ f201 f107 1"/>
                  <a:gd name="f240" fmla="*/ f202 f106 1"/>
                  <a:gd name="f241" fmla="*/ f203 f107 1"/>
                  <a:gd name="f242" fmla="*/ f204 f106 1"/>
                  <a:gd name="f243" fmla="*/ f205 f107 1"/>
                  <a:gd name="f244" fmla="*/ f206 f106 1"/>
                  <a:gd name="f245" fmla="*/ f207 f107 1"/>
                  <a:gd name="f246" fmla="*/ f208 f106 1"/>
                  <a:gd name="f247" fmla="*/ f209 f107 1"/>
                  <a:gd name="f248" fmla="*/ f210 f106 1"/>
                  <a:gd name="f249" fmla="*/ f211 f107 1"/>
                  <a:gd name="f250" fmla="*/ f212 f106 1"/>
                  <a:gd name="f251" fmla="*/ f213 f107 1"/>
                  <a:gd name="f252" fmla="*/ f214 f106 1"/>
                  <a:gd name="f253" fmla="*/ f215 f107 1"/>
                  <a:gd name="f254" fmla="*/ f216 f106 1"/>
                  <a:gd name="f255" fmla="*/ f217 f107 1"/>
                  <a:gd name="f256" fmla="*/ f218 f106 1"/>
                  <a:gd name="f257" fmla="*/ f219 f107 1"/>
                  <a:gd name="f258" fmla="*/ f220 f106 1"/>
                  <a:gd name="f259" fmla="*/ f221 f107 1"/>
                  <a:gd name="f260" fmla="*/ f222 f106 1"/>
                  <a:gd name="f261" fmla="*/ f223 f107 1"/>
                </a:gdLst>
                <a:ahLst/>
                <a:cxnLst>
                  <a:cxn ang="3cd4">
                    <a:pos x="hc" y="t"/>
                  </a:cxn>
                  <a:cxn ang="0">
                    <a:pos x="r" y="vc"/>
                  </a:cxn>
                  <a:cxn ang="cd4">
                    <a:pos x="hc" y="b"/>
                  </a:cxn>
                  <a:cxn ang="cd2">
                    <a:pos x="l" y="vc"/>
                  </a:cxn>
                  <a:cxn ang="f151">
                    <a:pos x="f228" y="f229"/>
                  </a:cxn>
                  <a:cxn ang="f151">
                    <a:pos x="f230" y="f231"/>
                  </a:cxn>
                  <a:cxn ang="f151">
                    <a:pos x="f232" y="f233"/>
                  </a:cxn>
                  <a:cxn ang="f151">
                    <a:pos x="f234" y="f235"/>
                  </a:cxn>
                  <a:cxn ang="f151">
                    <a:pos x="f236" y="f237"/>
                  </a:cxn>
                  <a:cxn ang="f151">
                    <a:pos x="f238" y="f239"/>
                  </a:cxn>
                  <a:cxn ang="f151">
                    <a:pos x="f240" y="f241"/>
                  </a:cxn>
                  <a:cxn ang="f151">
                    <a:pos x="f242" y="f243"/>
                  </a:cxn>
                  <a:cxn ang="f151">
                    <a:pos x="f244" y="f245"/>
                  </a:cxn>
                  <a:cxn ang="f151">
                    <a:pos x="f246" y="f247"/>
                  </a:cxn>
                  <a:cxn ang="f151">
                    <a:pos x="f248" y="f249"/>
                  </a:cxn>
                  <a:cxn ang="f151">
                    <a:pos x="f250" y="f251"/>
                  </a:cxn>
                  <a:cxn ang="f151">
                    <a:pos x="f252" y="f253"/>
                  </a:cxn>
                  <a:cxn ang="f151">
                    <a:pos x="f254" y="f255"/>
                  </a:cxn>
                  <a:cxn ang="f151">
                    <a:pos x="f256" y="f257"/>
                  </a:cxn>
                  <a:cxn ang="f151">
                    <a:pos x="f258" y="f259"/>
                  </a:cxn>
                  <a:cxn ang="f151">
                    <a:pos x="f260" y="f261"/>
                  </a:cxn>
                  <a:cxn ang="f151">
                    <a:pos x="f228" y="f229"/>
                  </a:cxn>
                </a:cxnLst>
                <a:rect l="f224" t="f227" r="f225" b="f226"/>
                <a:pathLst>
                  <a:path w="185778" h="182460">
                    <a:moveTo>
                      <a:pt x="f8" y="f9"/>
                    </a:moveTo>
                    <a:cubicBezTo>
                      <a:pt x="f10" y="f11"/>
                      <a:pt x="f12" y="f13"/>
                      <a:pt x="f14" y="f15"/>
                    </a:cubicBezTo>
                    <a:cubicBezTo>
                      <a:pt x="f16" y="f17"/>
                      <a:pt x="f18" y="f19"/>
                      <a:pt x="f20" y="f21"/>
                    </a:cubicBezTo>
                    <a:cubicBezTo>
                      <a:pt x="f22" y="f23"/>
                      <a:pt x="f24" y="f25"/>
                      <a:pt x="f26" y="f27"/>
                    </a:cubicBezTo>
                    <a:cubicBezTo>
                      <a:pt x="f28" y="f29"/>
                      <a:pt x="f30" y="f31"/>
                      <a:pt x="f32" y="f33"/>
                    </a:cubicBezTo>
                    <a:cubicBezTo>
                      <a:pt x="f34" y="f35"/>
                      <a:pt x="f36" y="f35"/>
                      <a:pt x="f37" y="f38"/>
                    </a:cubicBezTo>
                    <a:cubicBezTo>
                      <a:pt x="f39" y="f40"/>
                      <a:pt x="f41" y="f42"/>
                      <a:pt x="f43" y="f44"/>
                    </a:cubicBezTo>
                    <a:cubicBezTo>
                      <a:pt x="f45" y="f46"/>
                      <a:pt x="f47" y="f48"/>
                      <a:pt x="f49" y="f50"/>
                    </a:cubicBezTo>
                    <a:cubicBezTo>
                      <a:pt x="f51" y="f52"/>
                      <a:pt x="f26" y="f53"/>
                      <a:pt x="f54" y="f55"/>
                    </a:cubicBezTo>
                    <a:cubicBezTo>
                      <a:pt x="f56" y="f57"/>
                      <a:pt x="f28" y="f58"/>
                      <a:pt x="f59" y="f60"/>
                    </a:cubicBezTo>
                    <a:cubicBezTo>
                      <a:pt x="f61" y="f62"/>
                      <a:pt x="f63" y="f64"/>
                      <a:pt x="f65" y="f66"/>
                    </a:cubicBezTo>
                    <a:cubicBezTo>
                      <a:pt x="f67" y="f68"/>
                      <a:pt x="f69" y="f70"/>
                      <a:pt x="f71" y="f72"/>
                    </a:cubicBezTo>
                    <a:cubicBezTo>
                      <a:pt x="f73" y="f72"/>
                      <a:pt x="f74" y="f75"/>
                      <a:pt x="f76" y="f77"/>
                    </a:cubicBezTo>
                    <a:cubicBezTo>
                      <a:pt x="f49" y="f78"/>
                      <a:pt x="f79" y="f80"/>
                      <a:pt x="f81" y="f82"/>
                    </a:cubicBezTo>
                    <a:cubicBezTo>
                      <a:pt x="f83" y="f84"/>
                      <a:pt x="f85" y="f86"/>
                      <a:pt x="f87" y="f88"/>
                    </a:cubicBezTo>
                    <a:cubicBezTo>
                      <a:pt x="f89" y="f90"/>
                      <a:pt x="f91" y="f92"/>
                      <a:pt x="f93" y="f94"/>
                    </a:cubicBezTo>
                    <a:cubicBezTo>
                      <a:pt x="f95" y="f96"/>
                      <a:pt x="f97" y="f98"/>
                      <a:pt x="f99" y="f100"/>
                    </a:cubicBezTo>
                    <a:cubicBezTo>
                      <a:pt x="f101" y="f102"/>
                      <a:pt x="f103" y="f104"/>
                      <a:pt x="f8" y="f9"/>
                    </a:cubicBezTo>
                    <a:close/>
                  </a:path>
                </a:pathLst>
              </a:custGeom>
              <a:solidFill>
                <a:srgbClr val="92D050"/>
              </a:solidFill>
              <a:ln cap="flat">
                <a:noFill/>
                <a:prstDash val="solid"/>
              </a:ln>
            </p:spPr>
            <p:txBody>
              <a:bodyPr vert="horz" wrap="square" lIns="91440" tIns="45720" rIns="91440" bIns="45720"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000" b="0" i="0" u="none" strike="noStrike" kern="1200" cap="none" spc="0" baseline="0">
                  <a:solidFill>
                    <a:srgbClr val="000000"/>
                  </a:solidFill>
                  <a:uFillTx/>
                  <a:latin typeface="Trebuchet MS"/>
                  <a:ea typeface="Arial"/>
                  <a:cs typeface="B Nazanin" pitchFamily="2" charset="-78"/>
                </a:endParaRPr>
              </a:p>
            </p:txBody>
          </p:sp>
        </p:grpSp>
        <p:grpSp>
          <p:nvGrpSpPr>
            <p:cNvPr id="40" name="Group 69">
              <a:extLst>
                <a:ext uri="{FF2B5EF4-FFF2-40B4-BE49-F238E27FC236}">
                  <a16:creationId xmlns:a16="http://schemas.microsoft.com/office/drawing/2014/main" id="{1C13C7A7-7AC8-A395-C30A-B8D27B84282E}"/>
                </a:ext>
              </a:extLst>
            </p:cNvPr>
            <p:cNvGrpSpPr/>
            <p:nvPr/>
          </p:nvGrpSpPr>
          <p:grpSpPr>
            <a:xfrm>
              <a:off x="4178881" y="4427799"/>
              <a:ext cx="530396" cy="1051449"/>
              <a:chOff x="4178881" y="4427799"/>
              <a:chExt cx="530396" cy="1051449"/>
            </a:xfrm>
          </p:grpSpPr>
          <p:sp>
            <p:nvSpPr>
              <p:cNvPr id="41" name="Freeform: Shape 70">
                <a:extLst>
                  <a:ext uri="{FF2B5EF4-FFF2-40B4-BE49-F238E27FC236}">
                    <a16:creationId xmlns:a16="http://schemas.microsoft.com/office/drawing/2014/main" id="{C17E1259-95DA-D663-FD5E-F86D71233670}"/>
                  </a:ext>
                </a:extLst>
              </p:cNvPr>
              <p:cNvSpPr/>
              <p:nvPr/>
            </p:nvSpPr>
            <p:spPr>
              <a:xfrm>
                <a:off x="4178881" y="4650738"/>
                <a:ext cx="526529" cy="828510"/>
              </a:xfrm>
              <a:custGeom>
                <a:avLst/>
                <a:gdLst>
                  <a:gd name="f0" fmla="val 10800000"/>
                  <a:gd name="f1" fmla="val 5400000"/>
                  <a:gd name="f2" fmla="val 180"/>
                  <a:gd name="f3" fmla="val w"/>
                  <a:gd name="f4" fmla="val h"/>
                  <a:gd name="f5" fmla="val 0"/>
                  <a:gd name="f6" fmla="val 225588"/>
                  <a:gd name="f7" fmla="val 354969"/>
                  <a:gd name="f8" fmla="val 211655"/>
                  <a:gd name="f9" fmla="val 195758"/>
                  <a:gd name="f10" fmla="val 201702"/>
                  <a:gd name="f11" fmla="val 179502"/>
                  <a:gd name="f12" fmla="val 191418"/>
                  <a:gd name="f13" fmla="val 163579"/>
                  <a:gd name="f14" fmla="val 184783"/>
                  <a:gd name="f15" fmla="val 145332"/>
                  <a:gd name="f16" fmla="val 169855"/>
                  <a:gd name="f17" fmla="val 104528"/>
                  <a:gd name="f18" fmla="val 155258"/>
                  <a:gd name="f19" fmla="val 63391"/>
                  <a:gd name="f20" fmla="val 140661"/>
                  <a:gd name="f21" fmla="val 22586"/>
                  <a:gd name="f22" fmla="val 136680"/>
                  <a:gd name="f23" fmla="val 11307"/>
                  <a:gd name="f24" fmla="val 131372"/>
                  <a:gd name="f25" fmla="val 1686"/>
                  <a:gd name="f26" fmla="val 117770"/>
                  <a:gd name="f27" fmla="val 359"/>
                  <a:gd name="f28" fmla="val 118102"/>
                  <a:gd name="f29" fmla="val 3676"/>
                  <a:gd name="f30" fmla="val 6994"/>
                  <a:gd name="f31" fmla="val 118434"/>
                  <a:gd name="f32" fmla="val 10311"/>
                  <a:gd name="f33" fmla="val 113126"/>
                  <a:gd name="f34" fmla="val 7989"/>
                  <a:gd name="f35" fmla="val 110140"/>
                  <a:gd name="f36" fmla="val 2349"/>
                  <a:gd name="f37" fmla="val 105164"/>
                  <a:gd name="f38" fmla="val 27"/>
                  <a:gd name="f39" fmla="val 90567"/>
                  <a:gd name="f40" fmla="val -636"/>
                  <a:gd name="f41" fmla="val 87249"/>
                  <a:gd name="f42" fmla="val 10975"/>
                  <a:gd name="f43" fmla="val 83600"/>
                  <a:gd name="f44" fmla="val 21259"/>
                  <a:gd name="f45" fmla="val 74975"/>
                  <a:gd name="f46" fmla="val 45145"/>
                  <a:gd name="f47" fmla="val 66349"/>
                  <a:gd name="f48" fmla="val 69362"/>
                  <a:gd name="f49" fmla="val 57724"/>
                  <a:gd name="f50" fmla="val 93580"/>
                  <a:gd name="f51" fmla="val 47108"/>
                  <a:gd name="f52" fmla="val 122774"/>
                  <a:gd name="f53" fmla="val 38814"/>
                  <a:gd name="f54" fmla="val 152963"/>
                  <a:gd name="f55" fmla="val 21232"/>
                  <a:gd name="f56" fmla="val 179171"/>
                  <a:gd name="f57" fmla="val 8957"/>
                  <a:gd name="f58" fmla="val 197748"/>
                  <a:gd name="f59" fmla="val 663"/>
                  <a:gd name="f60" fmla="val 217322"/>
                  <a:gd name="f61" fmla="val 239549"/>
                  <a:gd name="f62" fmla="val 252155"/>
                  <a:gd name="f63" fmla="val 264430"/>
                  <a:gd name="f64" fmla="val 277036"/>
                  <a:gd name="f65" fmla="val 2654"/>
                  <a:gd name="f66" fmla="val 305898"/>
                  <a:gd name="f67" fmla="val 19573"/>
                  <a:gd name="f68" fmla="val 325803"/>
                  <a:gd name="f69" fmla="val 42464"/>
                  <a:gd name="f70" fmla="val 340732"/>
                  <a:gd name="f71" fmla="val 356324"/>
                  <a:gd name="f72" fmla="val 93221"/>
                  <a:gd name="f73" fmla="val 355992"/>
                  <a:gd name="f74" fmla="val 120092"/>
                  <a:gd name="f75" fmla="val 354001"/>
                  <a:gd name="f76" fmla="val 120424"/>
                  <a:gd name="f77" fmla="val 353670"/>
                  <a:gd name="f78" fmla="val 120756"/>
                  <a:gd name="f79" fmla="val 156253"/>
                  <a:gd name="f80" fmla="val 352674"/>
                  <a:gd name="f81" fmla="val 187769"/>
                  <a:gd name="f82" fmla="val 341727"/>
                  <a:gd name="f83" fmla="val 210328"/>
                  <a:gd name="f84" fmla="val 312533"/>
                  <a:gd name="f85" fmla="val 234545"/>
                  <a:gd name="f86" fmla="val 280354"/>
                  <a:gd name="f87" fmla="val 234877"/>
                  <a:gd name="f88" fmla="val 233909"/>
                  <a:gd name="f89" fmla="+- 0 0 -90"/>
                  <a:gd name="f90" fmla="*/ f3 1 225588"/>
                  <a:gd name="f91" fmla="*/ f4 1 354969"/>
                  <a:gd name="f92" fmla="val f5"/>
                  <a:gd name="f93" fmla="val f6"/>
                  <a:gd name="f94" fmla="val f7"/>
                  <a:gd name="f95" fmla="*/ f89 f0 1"/>
                  <a:gd name="f96" fmla="+- f94 0 f92"/>
                  <a:gd name="f97" fmla="+- f93 0 f92"/>
                  <a:gd name="f98" fmla="*/ f95 1 f2"/>
                  <a:gd name="f99" fmla="*/ f97 1 225588"/>
                  <a:gd name="f100" fmla="*/ f96 1 354969"/>
                  <a:gd name="f101" fmla="*/ 211655 f97 1"/>
                  <a:gd name="f102" fmla="*/ 195758 f96 1"/>
                  <a:gd name="f103" fmla="*/ 184783 f97 1"/>
                  <a:gd name="f104" fmla="*/ 145332 f96 1"/>
                  <a:gd name="f105" fmla="*/ 140661 f97 1"/>
                  <a:gd name="f106" fmla="*/ 22586 f96 1"/>
                  <a:gd name="f107" fmla="*/ 117770 f97 1"/>
                  <a:gd name="f108" fmla="*/ 359 f96 1"/>
                  <a:gd name="f109" fmla="*/ 118434 f97 1"/>
                  <a:gd name="f110" fmla="*/ 10311 f96 1"/>
                  <a:gd name="f111" fmla="*/ 105164 f97 1"/>
                  <a:gd name="f112" fmla="*/ 27 f96 1"/>
                  <a:gd name="f113" fmla="*/ 83600 f97 1"/>
                  <a:gd name="f114" fmla="*/ 21259 f96 1"/>
                  <a:gd name="f115" fmla="*/ 57724 f97 1"/>
                  <a:gd name="f116" fmla="*/ 93580 f96 1"/>
                  <a:gd name="f117" fmla="*/ 21232 f97 1"/>
                  <a:gd name="f118" fmla="*/ 179171 f96 1"/>
                  <a:gd name="f119" fmla="*/ 0 f97 1"/>
                  <a:gd name="f120" fmla="*/ 239549 f96 1"/>
                  <a:gd name="f121" fmla="*/ 277036 f96 1"/>
                  <a:gd name="f122" fmla="*/ 42464 f97 1"/>
                  <a:gd name="f123" fmla="*/ 340732 f96 1"/>
                  <a:gd name="f124" fmla="*/ 120092 f97 1"/>
                  <a:gd name="f125" fmla="*/ 354001 f96 1"/>
                  <a:gd name="f126" fmla="*/ 120756 f97 1"/>
                  <a:gd name="f127" fmla="*/ 353670 f96 1"/>
                  <a:gd name="f128" fmla="*/ 210328 f97 1"/>
                  <a:gd name="f129" fmla="*/ 312533 f96 1"/>
                  <a:gd name="f130" fmla="+- f98 0 f1"/>
                  <a:gd name="f131" fmla="*/ f101 1 225588"/>
                  <a:gd name="f132" fmla="*/ f102 1 354969"/>
                  <a:gd name="f133" fmla="*/ f103 1 225588"/>
                  <a:gd name="f134" fmla="*/ f104 1 354969"/>
                  <a:gd name="f135" fmla="*/ f105 1 225588"/>
                  <a:gd name="f136" fmla="*/ f106 1 354969"/>
                  <a:gd name="f137" fmla="*/ f107 1 225588"/>
                  <a:gd name="f138" fmla="*/ f108 1 354969"/>
                  <a:gd name="f139" fmla="*/ f109 1 225588"/>
                  <a:gd name="f140" fmla="*/ f110 1 354969"/>
                  <a:gd name="f141" fmla="*/ f111 1 225588"/>
                  <a:gd name="f142" fmla="*/ f112 1 354969"/>
                  <a:gd name="f143" fmla="*/ f113 1 225588"/>
                  <a:gd name="f144" fmla="*/ f114 1 354969"/>
                  <a:gd name="f145" fmla="*/ f115 1 225588"/>
                  <a:gd name="f146" fmla="*/ f116 1 354969"/>
                  <a:gd name="f147" fmla="*/ f117 1 225588"/>
                  <a:gd name="f148" fmla="*/ f118 1 354969"/>
                  <a:gd name="f149" fmla="*/ f119 1 225588"/>
                  <a:gd name="f150" fmla="*/ f120 1 354969"/>
                  <a:gd name="f151" fmla="*/ f121 1 354969"/>
                  <a:gd name="f152" fmla="*/ f122 1 225588"/>
                  <a:gd name="f153" fmla="*/ f123 1 354969"/>
                  <a:gd name="f154" fmla="*/ f124 1 225588"/>
                  <a:gd name="f155" fmla="*/ f125 1 354969"/>
                  <a:gd name="f156" fmla="*/ f126 1 225588"/>
                  <a:gd name="f157" fmla="*/ f127 1 354969"/>
                  <a:gd name="f158" fmla="*/ f128 1 225588"/>
                  <a:gd name="f159" fmla="*/ f129 1 354969"/>
                  <a:gd name="f160" fmla="*/ f92 1 f99"/>
                  <a:gd name="f161" fmla="*/ f93 1 f99"/>
                  <a:gd name="f162" fmla="*/ f92 1 f100"/>
                  <a:gd name="f163" fmla="*/ f94 1 f100"/>
                  <a:gd name="f164" fmla="*/ f131 1 f99"/>
                  <a:gd name="f165" fmla="*/ f132 1 f100"/>
                  <a:gd name="f166" fmla="*/ f133 1 f99"/>
                  <a:gd name="f167" fmla="*/ f134 1 f100"/>
                  <a:gd name="f168" fmla="*/ f135 1 f99"/>
                  <a:gd name="f169" fmla="*/ f136 1 f100"/>
                  <a:gd name="f170" fmla="*/ f137 1 f99"/>
                  <a:gd name="f171" fmla="*/ f138 1 f100"/>
                  <a:gd name="f172" fmla="*/ f139 1 f99"/>
                  <a:gd name="f173" fmla="*/ f140 1 f100"/>
                  <a:gd name="f174" fmla="*/ f141 1 f99"/>
                  <a:gd name="f175" fmla="*/ f142 1 f100"/>
                  <a:gd name="f176" fmla="*/ f143 1 f99"/>
                  <a:gd name="f177" fmla="*/ f144 1 f100"/>
                  <a:gd name="f178" fmla="*/ f145 1 f99"/>
                  <a:gd name="f179" fmla="*/ f146 1 f100"/>
                  <a:gd name="f180" fmla="*/ f147 1 f99"/>
                  <a:gd name="f181" fmla="*/ f148 1 f100"/>
                  <a:gd name="f182" fmla="*/ f149 1 f99"/>
                  <a:gd name="f183" fmla="*/ f150 1 f100"/>
                  <a:gd name="f184" fmla="*/ f151 1 f100"/>
                  <a:gd name="f185" fmla="*/ f152 1 f99"/>
                  <a:gd name="f186" fmla="*/ f153 1 f100"/>
                  <a:gd name="f187" fmla="*/ f154 1 f99"/>
                  <a:gd name="f188" fmla="*/ f155 1 f100"/>
                  <a:gd name="f189" fmla="*/ f156 1 f99"/>
                  <a:gd name="f190" fmla="*/ f157 1 f100"/>
                  <a:gd name="f191" fmla="*/ f158 1 f99"/>
                  <a:gd name="f192" fmla="*/ f159 1 f100"/>
                  <a:gd name="f193" fmla="*/ f160 f90 1"/>
                  <a:gd name="f194" fmla="*/ f161 f90 1"/>
                  <a:gd name="f195" fmla="*/ f163 f91 1"/>
                  <a:gd name="f196" fmla="*/ f162 f91 1"/>
                  <a:gd name="f197" fmla="*/ f164 f90 1"/>
                  <a:gd name="f198" fmla="*/ f165 f91 1"/>
                  <a:gd name="f199" fmla="*/ f166 f90 1"/>
                  <a:gd name="f200" fmla="*/ f167 f91 1"/>
                  <a:gd name="f201" fmla="*/ f168 f90 1"/>
                  <a:gd name="f202" fmla="*/ f169 f91 1"/>
                  <a:gd name="f203" fmla="*/ f170 f90 1"/>
                  <a:gd name="f204" fmla="*/ f171 f91 1"/>
                  <a:gd name="f205" fmla="*/ f172 f90 1"/>
                  <a:gd name="f206" fmla="*/ f173 f91 1"/>
                  <a:gd name="f207" fmla="*/ f174 f90 1"/>
                  <a:gd name="f208" fmla="*/ f175 f91 1"/>
                  <a:gd name="f209" fmla="*/ f176 f90 1"/>
                  <a:gd name="f210" fmla="*/ f177 f91 1"/>
                  <a:gd name="f211" fmla="*/ f178 f90 1"/>
                  <a:gd name="f212" fmla="*/ f179 f91 1"/>
                  <a:gd name="f213" fmla="*/ f180 f90 1"/>
                  <a:gd name="f214" fmla="*/ f181 f91 1"/>
                  <a:gd name="f215" fmla="*/ f182 f90 1"/>
                  <a:gd name="f216" fmla="*/ f183 f91 1"/>
                  <a:gd name="f217" fmla="*/ f184 f91 1"/>
                  <a:gd name="f218" fmla="*/ f185 f90 1"/>
                  <a:gd name="f219" fmla="*/ f186 f91 1"/>
                  <a:gd name="f220" fmla="*/ f187 f90 1"/>
                  <a:gd name="f221" fmla="*/ f188 f91 1"/>
                  <a:gd name="f222" fmla="*/ f189 f90 1"/>
                  <a:gd name="f223" fmla="*/ f190 f91 1"/>
                  <a:gd name="f224" fmla="*/ f191 f90 1"/>
                  <a:gd name="f225" fmla="*/ f192 f91 1"/>
                </a:gdLst>
                <a:ahLst/>
                <a:cxnLst>
                  <a:cxn ang="3cd4">
                    <a:pos x="hc" y="t"/>
                  </a:cxn>
                  <a:cxn ang="0">
                    <a:pos x="r" y="vc"/>
                  </a:cxn>
                  <a:cxn ang="cd4">
                    <a:pos x="hc" y="b"/>
                  </a:cxn>
                  <a:cxn ang="cd2">
                    <a:pos x="l" y="vc"/>
                  </a:cxn>
                  <a:cxn ang="f130">
                    <a:pos x="f197" y="f198"/>
                  </a:cxn>
                  <a:cxn ang="f130">
                    <a:pos x="f199" y="f200"/>
                  </a:cxn>
                  <a:cxn ang="f130">
                    <a:pos x="f201" y="f202"/>
                  </a:cxn>
                  <a:cxn ang="f130">
                    <a:pos x="f203" y="f204"/>
                  </a:cxn>
                  <a:cxn ang="f130">
                    <a:pos x="f205" y="f206"/>
                  </a:cxn>
                  <a:cxn ang="f130">
                    <a:pos x="f207" y="f208"/>
                  </a:cxn>
                  <a:cxn ang="f130">
                    <a:pos x="f209" y="f210"/>
                  </a:cxn>
                  <a:cxn ang="f130">
                    <a:pos x="f211" y="f212"/>
                  </a:cxn>
                  <a:cxn ang="f130">
                    <a:pos x="f213" y="f214"/>
                  </a:cxn>
                  <a:cxn ang="f130">
                    <a:pos x="f215" y="f216"/>
                  </a:cxn>
                  <a:cxn ang="f130">
                    <a:pos x="f215" y="f217"/>
                  </a:cxn>
                  <a:cxn ang="f130">
                    <a:pos x="f218" y="f219"/>
                  </a:cxn>
                  <a:cxn ang="f130">
                    <a:pos x="f220" y="f221"/>
                  </a:cxn>
                  <a:cxn ang="f130">
                    <a:pos x="f222" y="f223"/>
                  </a:cxn>
                  <a:cxn ang="f130">
                    <a:pos x="f224" y="f225"/>
                  </a:cxn>
                  <a:cxn ang="f130">
                    <a:pos x="f197" y="f198"/>
                  </a:cxn>
                </a:cxnLst>
                <a:rect l="f193" t="f196" r="f194" b="f195"/>
                <a:pathLst>
                  <a:path w="225588" h="354969">
                    <a:moveTo>
                      <a:pt x="f8" y="f9"/>
                    </a:moveTo>
                    <a:cubicBezTo>
                      <a:pt x="f10" y="f11"/>
                      <a:pt x="f12" y="f13"/>
                      <a:pt x="f14" y="f15"/>
                    </a:cubicBezTo>
                    <a:cubicBezTo>
                      <a:pt x="f16" y="f17"/>
                      <a:pt x="f18" y="f19"/>
                      <a:pt x="f20" y="f21"/>
                    </a:cubicBezTo>
                    <a:cubicBezTo>
                      <a:pt x="f22" y="f23"/>
                      <a:pt x="f24" y="f25"/>
                      <a:pt x="f26" y="f27"/>
                    </a:cubicBezTo>
                    <a:cubicBezTo>
                      <a:pt x="f28" y="f29"/>
                      <a:pt x="f28" y="f30"/>
                      <a:pt x="f31" y="f32"/>
                    </a:cubicBezTo>
                    <a:cubicBezTo>
                      <a:pt x="f33" y="f34"/>
                      <a:pt x="f35" y="f36"/>
                      <a:pt x="f37" y="f38"/>
                    </a:cubicBezTo>
                    <a:cubicBezTo>
                      <a:pt x="f39" y="f40"/>
                      <a:pt x="f41" y="f42"/>
                      <a:pt x="f43" y="f44"/>
                    </a:cubicBezTo>
                    <a:cubicBezTo>
                      <a:pt x="f45" y="f46"/>
                      <a:pt x="f47" y="f48"/>
                      <a:pt x="f49" y="f50"/>
                    </a:cubicBezTo>
                    <a:cubicBezTo>
                      <a:pt x="f51" y="f52"/>
                      <a:pt x="f53" y="f54"/>
                      <a:pt x="f55" y="f56"/>
                    </a:cubicBezTo>
                    <a:cubicBezTo>
                      <a:pt x="f57" y="f58"/>
                      <a:pt x="f59" y="f60"/>
                      <a:pt x="f5" y="f61"/>
                    </a:cubicBezTo>
                    <a:cubicBezTo>
                      <a:pt x="f5" y="f62"/>
                      <a:pt x="f5" y="f63"/>
                      <a:pt x="f5" y="f64"/>
                    </a:cubicBezTo>
                    <a:cubicBezTo>
                      <a:pt x="f65" y="f66"/>
                      <a:pt x="f67" y="f68"/>
                      <a:pt x="f69" y="f70"/>
                    </a:cubicBezTo>
                    <a:cubicBezTo>
                      <a:pt x="f47" y="f71"/>
                      <a:pt x="f72" y="f73"/>
                      <a:pt x="f74" y="f75"/>
                    </a:cubicBezTo>
                    <a:cubicBezTo>
                      <a:pt x="f76" y="f75"/>
                      <a:pt x="f76" y="f77"/>
                      <a:pt x="f78" y="f77"/>
                    </a:cubicBezTo>
                    <a:cubicBezTo>
                      <a:pt x="f79" y="f80"/>
                      <a:pt x="f81" y="f82"/>
                      <a:pt x="f83" y="f84"/>
                    </a:cubicBezTo>
                    <a:cubicBezTo>
                      <a:pt x="f85" y="f86"/>
                      <a:pt x="f87" y="f88"/>
                      <a:pt x="f8" y="f9"/>
                    </a:cubicBezTo>
                    <a:close/>
                  </a:path>
                </a:pathLst>
              </a:custGeom>
              <a:solidFill>
                <a:srgbClr val="6C757D"/>
              </a:solidFill>
              <a:ln cap="flat">
                <a:noFill/>
                <a:prstDash val="solid"/>
              </a:ln>
            </p:spPr>
            <p:txBody>
              <a:bodyPr vert="horz" wrap="square" lIns="91440" tIns="45720" rIns="91440" bIns="45720"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000" b="0" i="0" u="none" strike="noStrike" kern="1200" cap="none" spc="0" baseline="0">
                  <a:solidFill>
                    <a:srgbClr val="000000"/>
                  </a:solidFill>
                  <a:uFillTx/>
                  <a:latin typeface="Trebuchet MS"/>
                  <a:ea typeface="Arial"/>
                  <a:cs typeface="B Nazanin" pitchFamily="2" charset="-78"/>
                </a:endParaRPr>
              </a:p>
            </p:txBody>
          </p:sp>
          <p:sp>
            <p:nvSpPr>
              <p:cNvPr id="42" name="Freeform: Shape 71">
                <a:extLst>
                  <a:ext uri="{FF2B5EF4-FFF2-40B4-BE49-F238E27FC236}">
                    <a16:creationId xmlns:a16="http://schemas.microsoft.com/office/drawing/2014/main" id="{7D9F0DB5-CDB9-4586-B0C0-4FD51F865862}"/>
                  </a:ext>
                </a:extLst>
              </p:cNvPr>
              <p:cNvSpPr/>
              <p:nvPr/>
            </p:nvSpPr>
            <p:spPr>
              <a:xfrm>
                <a:off x="4453758" y="4651580"/>
                <a:ext cx="255519" cy="820774"/>
              </a:xfrm>
              <a:custGeom>
                <a:avLst/>
                <a:gdLst>
                  <a:gd name="f0" fmla="val 10800000"/>
                  <a:gd name="f1" fmla="val 5400000"/>
                  <a:gd name="f2" fmla="val 180"/>
                  <a:gd name="f3" fmla="val w"/>
                  <a:gd name="f4" fmla="val h"/>
                  <a:gd name="f5" fmla="val 0"/>
                  <a:gd name="f6" fmla="val 109476"/>
                  <a:gd name="f7" fmla="val 351651"/>
                  <a:gd name="f8" fmla="val 663"/>
                  <a:gd name="f9" fmla="val 12275"/>
                  <a:gd name="f10" fmla="val 332"/>
                  <a:gd name="f11" fmla="val 8294"/>
                  <a:gd name="f12" fmla="val 3981"/>
                  <a:gd name="f13" fmla="val 13602"/>
                  <a:gd name="f14" fmla="val 1327"/>
                  <a:gd name="f15" fmla="val 18910"/>
                  <a:gd name="f16" fmla="val 10948"/>
                  <a:gd name="f17" fmla="val 22891"/>
                  <a:gd name="f18" fmla="val 22227"/>
                  <a:gd name="f19" fmla="val 37487"/>
                  <a:gd name="f20" fmla="val 63364"/>
                  <a:gd name="f21" fmla="val 52084"/>
                  <a:gd name="f22" fmla="val 104169"/>
                  <a:gd name="f23" fmla="val 67013"/>
                  <a:gd name="f24" fmla="val 144974"/>
                  <a:gd name="f25" fmla="val 73648"/>
                  <a:gd name="f26" fmla="val 162888"/>
                  <a:gd name="f27" fmla="val 83932"/>
                  <a:gd name="f28" fmla="val 179143"/>
                  <a:gd name="f29" fmla="val 93884"/>
                  <a:gd name="f30" fmla="val 195399"/>
                  <a:gd name="f31" fmla="val 117107"/>
                  <a:gd name="f32" fmla="val 233550"/>
                  <a:gd name="f33" fmla="val 116775"/>
                  <a:gd name="f34" fmla="val 279995"/>
                  <a:gd name="f35" fmla="val 92557"/>
                  <a:gd name="f36" fmla="val 311511"/>
                  <a:gd name="f37" fmla="val 69667"/>
                  <a:gd name="f38" fmla="val 341700"/>
                  <a:gd name="f39" fmla="val 37156"/>
                  <a:gd name="f40" fmla="val 352316"/>
                  <a:gd name="f41" fmla="val 352979"/>
                  <a:gd name="f42" fmla="val 16587"/>
                  <a:gd name="f43" fmla="val 330420"/>
                  <a:gd name="f44" fmla="val 21564"/>
                  <a:gd name="f45" fmla="val 304544"/>
                  <a:gd name="f46" fmla="val 25544"/>
                  <a:gd name="f47" fmla="val 278004"/>
                  <a:gd name="f48" fmla="val 28199"/>
                  <a:gd name="f49" fmla="val 258431"/>
                  <a:gd name="f50" fmla="val 27535"/>
                  <a:gd name="f51" fmla="val 238526"/>
                  <a:gd name="f52" fmla="val 218953"/>
                  <a:gd name="f53" fmla="val 27867"/>
                  <a:gd name="f54" fmla="val 165542"/>
                  <a:gd name="f55" fmla="val 20568"/>
                  <a:gd name="f56" fmla="val 112794"/>
                  <a:gd name="f57" fmla="val 11943"/>
                  <a:gd name="f58" fmla="val 60378"/>
                  <a:gd name="f59" fmla="val 9952"/>
                  <a:gd name="f60" fmla="val 47440"/>
                  <a:gd name="f61" fmla="val 7298"/>
                  <a:gd name="f62" fmla="val 34502"/>
                  <a:gd name="f63" fmla="val 4976"/>
                  <a:gd name="f64" fmla="val 4313"/>
                  <a:gd name="f65" fmla="val 17914"/>
                  <a:gd name="f66" fmla="val 14597"/>
                  <a:gd name="f67" fmla="+- 0 0 -90"/>
                  <a:gd name="f68" fmla="*/ f3 1 109476"/>
                  <a:gd name="f69" fmla="*/ f4 1 351651"/>
                  <a:gd name="f70" fmla="val f5"/>
                  <a:gd name="f71" fmla="val f6"/>
                  <a:gd name="f72" fmla="val f7"/>
                  <a:gd name="f73" fmla="*/ f67 f0 1"/>
                  <a:gd name="f74" fmla="+- f72 0 f70"/>
                  <a:gd name="f75" fmla="+- f71 0 f70"/>
                  <a:gd name="f76" fmla="*/ f73 1 f2"/>
                  <a:gd name="f77" fmla="*/ f75 1 109476"/>
                  <a:gd name="f78" fmla="*/ f74 1 351651"/>
                  <a:gd name="f79" fmla="*/ 663 f75 1"/>
                  <a:gd name="f80" fmla="*/ 12275 f74 1"/>
                  <a:gd name="f81" fmla="*/ 0 f75 1"/>
                  <a:gd name="f82" fmla="*/ 0 f74 1"/>
                  <a:gd name="f83" fmla="*/ 22891 f75 1"/>
                  <a:gd name="f84" fmla="*/ 22227 f74 1"/>
                  <a:gd name="f85" fmla="*/ 67013 f75 1"/>
                  <a:gd name="f86" fmla="*/ 144974 f74 1"/>
                  <a:gd name="f87" fmla="*/ 93884 f75 1"/>
                  <a:gd name="f88" fmla="*/ 195399 f74 1"/>
                  <a:gd name="f89" fmla="*/ 92557 f75 1"/>
                  <a:gd name="f90" fmla="*/ 311511 f74 1"/>
                  <a:gd name="f91" fmla="*/ 352979 f74 1"/>
                  <a:gd name="f92" fmla="*/ 25544 f75 1"/>
                  <a:gd name="f93" fmla="*/ 278004 f74 1"/>
                  <a:gd name="f94" fmla="*/ 27535 f75 1"/>
                  <a:gd name="f95" fmla="*/ 218953 f74 1"/>
                  <a:gd name="f96" fmla="*/ 11943 f75 1"/>
                  <a:gd name="f97" fmla="*/ 60378 f74 1"/>
                  <a:gd name="f98" fmla="*/ 4976 f75 1"/>
                  <a:gd name="f99" fmla="*/ 21564 f74 1"/>
                  <a:gd name="f100" fmla="+- f76 0 f1"/>
                  <a:gd name="f101" fmla="*/ f79 1 109476"/>
                  <a:gd name="f102" fmla="*/ f80 1 351651"/>
                  <a:gd name="f103" fmla="*/ f81 1 109476"/>
                  <a:gd name="f104" fmla="*/ f82 1 351651"/>
                  <a:gd name="f105" fmla="*/ f83 1 109476"/>
                  <a:gd name="f106" fmla="*/ f84 1 351651"/>
                  <a:gd name="f107" fmla="*/ f85 1 109476"/>
                  <a:gd name="f108" fmla="*/ f86 1 351651"/>
                  <a:gd name="f109" fmla="*/ f87 1 109476"/>
                  <a:gd name="f110" fmla="*/ f88 1 351651"/>
                  <a:gd name="f111" fmla="*/ f89 1 109476"/>
                  <a:gd name="f112" fmla="*/ f90 1 351651"/>
                  <a:gd name="f113" fmla="*/ f91 1 351651"/>
                  <a:gd name="f114" fmla="*/ f92 1 109476"/>
                  <a:gd name="f115" fmla="*/ f93 1 351651"/>
                  <a:gd name="f116" fmla="*/ f94 1 109476"/>
                  <a:gd name="f117" fmla="*/ f95 1 351651"/>
                  <a:gd name="f118" fmla="*/ f96 1 109476"/>
                  <a:gd name="f119" fmla="*/ f97 1 351651"/>
                  <a:gd name="f120" fmla="*/ f98 1 109476"/>
                  <a:gd name="f121" fmla="*/ f99 1 351651"/>
                  <a:gd name="f122" fmla="*/ f70 1 f77"/>
                  <a:gd name="f123" fmla="*/ f71 1 f77"/>
                  <a:gd name="f124" fmla="*/ f70 1 f78"/>
                  <a:gd name="f125" fmla="*/ f72 1 f78"/>
                  <a:gd name="f126" fmla="*/ f101 1 f77"/>
                  <a:gd name="f127" fmla="*/ f102 1 f78"/>
                  <a:gd name="f128" fmla="*/ f103 1 f77"/>
                  <a:gd name="f129" fmla="*/ f104 1 f78"/>
                  <a:gd name="f130" fmla="*/ f105 1 f77"/>
                  <a:gd name="f131" fmla="*/ f106 1 f78"/>
                  <a:gd name="f132" fmla="*/ f107 1 f77"/>
                  <a:gd name="f133" fmla="*/ f108 1 f78"/>
                  <a:gd name="f134" fmla="*/ f109 1 f77"/>
                  <a:gd name="f135" fmla="*/ f110 1 f78"/>
                  <a:gd name="f136" fmla="*/ f111 1 f77"/>
                  <a:gd name="f137" fmla="*/ f112 1 f78"/>
                  <a:gd name="f138" fmla="*/ f113 1 f78"/>
                  <a:gd name="f139" fmla="*/ f114 1 f77"/>
                  <a:gd name="f140" fmla="*/ f115 1 f78"/>
                  <a:gd name="f141" fmla="*/ f116 1 f77"/>
                  <a:gd name="f142" fmla="*/ f117 1 f78"/>
                  <a:gd name="f143" fmla="*/ f118 1 f77"/>
                  <a:gd name="f144" fmla="*/ f119 1 f78"/>
                  <a:gd name="f145" fmla="*/ f120 1 f77"/>
                  <a:gd name="f146" fmla="*/ f121 1 f78"/>
                  <a:gd name="f147" fmla="*/ f122 f68 1"/>
                  <a:gd name="f148" fmla="*/ f123 f68 1"/>
                  <a:gd name="f149" fmla="*/ f125 f69 1"/>
                  <a:gd name="f150" fmla="*/ f124 f69 1"/>
                  <a:gd name="f151" fmla="*/ f126 f68 1"/>
                  <a:gd name="f152" fmla="*/ f127 f69 1"/>
                  <a:gd name="f153" fmla="*/ f128 f68 1"/>
                  <a:gd name="f154" fmla="*/ f129 f69 1"/>
                  <a:gd name="f155" fmla="*/ f130 f68 1"/>
                  <a:gd name="f156" fmla="*/ f131 f69 1"/>
                  <a:gd name="f157" fmla="*/ f132 f68 1"/>
                  <a:gd name="f158" fmla="*/ f133 f69 1"/>
                  <a:gd name="f159" fmla="*/ f134 f68 1"/>
                  <a:gd name="f160" fmla="*/ f135 f69 1"/>
                  <a:gd name="f161" fmla="*/ f136 f68 1"/>
                  <a:gd name="f162" fmla="*/ f137 f69 1"/>
                  <a:gd name="f163" fmla="*/ f138 f69 1"/>
                  <a:gd name="f164" fmla="*/ f139 f68 1"/>
                  <a:gd name="f165" fmla="*/ f140 f69 1"/>
                  <a:gd name="f166" fmla="*/ f141 f68 1"/>
                  <a:gd name="f167" fmla="*/ f142 f69 1"/>
                  <a:gd name="f168" fmla="*/ f143 f68 1"/>
                  <a:gd name="f169" fmla="*/ f144 f69 1"/>
                  <a:gd name="f170" fmla="*/ f145 f68 1"/>
                  <a:gd name="f171" fmla="*/ f146 f69 1"/>
                </a:gdLst>
                <a:ahLst/>
                <a:cxnLst>
                  <a:cxn ang="3cd4">
                    <a:pos x="hc" y="t"/>
                  </a:cxn>
                  <a:cxn ang="0">
                    <a:pos x="r" y="vc"/>
                  </a:cxn>
                  <a:cxn ang="cd4">
                    <a:pos x="hc" y="b"/>
                  </a:cxn>
                  <a:cxn ang="cd2">
                    <a:pos x="l" y="vc"/>
                  </a:cxn>
                  <a:cxn ang="f100">
                    <a:pos x="f151" y="f152"/>
                  </a:cxn>
                  <a:cxn ang="f100">
                    <a:pos x="f153" y="f154"/>
                  </a:cxn>
                  <a:cxn ang="f100">
                    <a:pos x="f155" y="f156"/>
                  </a:cxn>
                  <a:cxn ang="f100">
                    <a:pos x="f157" y="f158"/>
                  </a:cxn>
                  <a:cxn ang="f100">
                    <a:pos x="f159" y="f160"/>
                  </a:cxn>
                  <a:cxn ang="f100">
                    <a:pos x="f161" y="f162"/>
                  </a:cxn>
                  <a:cxn ang="f100">
                    <a:pos x="f151" y="f163"/>
                  </a:cxn>
                  <a:cxn ang="f100">
                    <a:pos x="f164" y="f165"/>
                  </a:cxn>
                  <a:cxn ang="f100">
                    <a:pos x="f166" y="f167"/>
                  </a:cxn>
                  <a:cxn ang="f100">
                    <a:pos x="f168" y="f169"/>
                  </a:cxn>
                  <a:cxn ang="f100">
                    <a:pos x="f170" y="f171"/>
                  </a:cxn>
                  <a:cxn ang="f100">
                    <a:pos x="f151" y="f152"/>
                  </a:cxn>
                </a:cxnLst>
                <a:rect l="f147" t="f150" r="f148" b="f149"/>
                <a:pathLst>
                  <a:path w="109476" h="351651">
                    <a:moveTo>
                      <a:pt x="f8" y="f9"/>
                    </a:moveTo>
                    <a:cubicBezTo>
                      <a:pt x="f10" y="f11"/>
                      <a:pt x="f10" y="f12"/>
                      <a:pt x="f5" y="f5"/>
                    </a:cubicBezTo>
                    <a:cubicBezTo>
                      <a:pt x="f13" y="f14"/>
                      <a:pt x="f15" y="f16"/>
                      <a:pt x="f17" y="f18"/>
                    </a:cubicBezTo>
                    <a:cubicBezTo>
                      <a:pt x="f19" y="f20"/>
                      <a:pt x="f21" y="f22"/>
                      <a:pt x="f23" y="f24"/>
                    </a:cubicBezTo>
                    <a:cubicBezTo>
                      <a:pt x="f25" y="f26"/>
                      <a:pt x="f27" y="f28"/>
                      <a:pt x="f29" y="f30"/>
                    </a:cubicBezTo>
                    <a:cubicBezTo>
                      <a:pt x="f31" y="f32"/>
                      <a:pt x="f33" y="f34"/>
                      <a:pt x="f35" y="f36"/>
                    </a:cubicBezTo>
                    <a:cubicBezTo>
                      <a:pt x="f37" y="f38"/>
                      <a:pt x="f39" y="f40"/>
                      <a:pt x="f8" y="f41"/>
                    </a:cubicBezTo>
                    <a:cubicBezTo>
                      <a:pt x="f42" y="f43"/>
                      <a:pt x="f44" y="f45"/>
                      <a:pt x="f46" y="f47"/>
                    </a:cubicBezTo>
                    <a:cubicBezTo>
                      <a:pt x="f48" y="f49"/>
                      <a:pt x="f50" y="f51"/>
                      <a:pt x="f50" y="f52"/>
                    </a:cubicBezTo>
                    <a:cubicBezTo>
                      <a:pt x="f53" y="f54"/>
                      <a:pt x="f55" y="f56"/>
                      <a:pt x="f57" y="f58"/>
                    </a:cubicBezTo>
                    <a:cubicBezTo>
                      <a:pt x="f59" y="f60"/>
                      <a:pt x="f61" y="f62"/>
                      <a:pt x="f63" y="f44"/>
                    </a:cubicBezTo>
                    <a:cubicBezTo>
                      <a:pt x="f64" y="f65"/>
                      <a:pt x="f12" y="f66"/>
                      <a:pt x="f8" y="f9"/>
                    </a:cubicBezTo>
                    <a:close/>
                  </a:path>
                </a:pathLst>
              </a:custGeom>
              <a:solidFill>
                <a:srgbClr val="BFBFBF">
                  <a:alpha val="40000"/>
                </a:srgbClr>
              </a:solidFill>
              <a:ln cap="flat">
                <a:noFill/>
                <a:prstDash val="solid"/>
              </a:ln>
            </p:spPr>
            <p:txBody>
              <a:bodyPr vert="horz" wrap="square" lIns="91440" tIns="45720" rIns="91440" bIns="45720"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000" b="0" i="0" u="none" strike="noStrike" kern="1200" cap="none" spc="0" baseline="0">
                  <a:solidFill>
                    <a:srgbClr val="000000"/>
                  </a:solidFill>
                  <a:uFillTx/>
                  <a:latin typeface="Trebuchet MS"/>
                  <a:ea typeface="Arial"/>
                  <a:cs typeface="B Nazanin" pitchFamily="2" charset="-78"/>
                </a:endParaRPr>
              </a:p>
            </p:txBody>
          </p:sp>
          <p:sp>
            <p:nvSpPr>
              <p:cNvPr id="43" name="Freeform: Shape 72">
                <a:extLst>
                  <a:ext uri="{FF2B5EF4-FFF2-40B4-BE49-F238E27FC236}">
                    <a16:creationId xmlns:a16="http://schemas.microsoft.com/office/drawing/2014/main" id="{C449533A-674F-7651-6D3F-6E85FEA56F45}"/>
                  </a:ext>
                </a:extLst>
              </p:cNvPr>
              <p:cNvSpPr/>
              <p:nvPr/>
            </p:nvSpPr>
            <p:spPr>
              <a:xfrm>
                <a:off x="4292504" y="4427799"/>
                <a:ext cx="255519" cy="255519"/>
              </a:xfrm>
              <a:custGeom>
                <a:avLst/>
                <a:gdLst>
                  <a:gd name="f0" fmla="val 10800000"/>
                  <a:gd name="f1" fmla="val 5400000"/>
                  <a:gd name="f2" fmla="val 180"/>
                  <a:gd name="f3" fmla="val w"/>
                  <a:gd name="f4" fmla="val h"/>
                  <a:gd name="f5" fmla="val 0"/>
                  <a:gd name="f6" fmla="val 109476"/>
                  <a:gd name="f7" fmla="val 63449"/>
                  <a:gd name="f8" fmla="val 56397"/>
                  <a:gd name="f9" fmla="val 91979"/>
                  <a:gd name="f10" fmla="val 52084"/>
                  <a:gd name="f11" fmla="val 110889"/>
                  <a:gd name="f12" fmla="val 29526"/>
                  <a:gd name="f13" fmla="val 111220"/>
                  <a:gd name="f14" fmla="val 109230"/>
                  <a:gd name="f15" fmla="val 106908"/>
                  <a:gd name="f16" fmla="val 104917"/>
                  <a:gd name="f17" fmla="val 663"/>
                  <a:gd name="f18" fmla="val 1327"/>
                  <a:gd name="f19" fmla="val 1659"/>
                  <a:gd name="f20" fmla="val 101600"/>
                  <a:gd name="f21" fmla="val 98282"/>
                  <a:gd name="f22" fmla="val 2322"/>
                  <a:gd name="f23" fmla="val 94965"/>
                  <a:gd name="f24" fmla="val 3649"/>
                  <a:gd name="f25" fmla="val 72406"/>
                  <a:gd name="f26" fmla="val 13270"/>
                  <a:gd name="f27" fmla="val 58141"/>
                  <a:gd name="f28" fmla="val 29857"/>
                  <a:gd name="f29" fmla="val 52170"/>
                  <a:gd name="f30" fmla="val 53743"/>
                  <a:gd name="f31" fmla="val 41554"/>
                  <a:gd name="f32" fmla="val 36824"/>
                  <a:gd name="f33" fmla="val 28615"/>
                  <a:gd name="f34" fmla="val 23222"/>
                  <a:gd name="f35" fmla="val 7715"/>
                  <a:gd name="f36" fmla="val 19905"/>
                  <a:gd name="f37" fmla="val 4398"/>
                  <a:gd name="f38" fmla="val 19241"/>
                  <a:gd name="f39" fmla="val 417"/>
                  <a:gd name="f40" fmla="val 17583"/>
                  <a:gd name="f41" fmla="val 85"/>
                  <a:gd name="f42" fmla="val -578"/>
                  <a:gd name="f43" fmla="val 28199"/>
                  <a:gd name="f44" fmla="val 2739"/>
                  <a:gd name="f45" fmla="val 28862"/>
                  <a:gd name="f46" fmla="val 6388"/>
                  <a:gd name="f47" fmla="val 29194"/>
                  <a:gd name="f48" fmla="val 17004"/>
                  <a:gd name="f49" fmla="val 30189"/>
                  <a:gd name="f50" fmla="val 25298"/>
                  <a:gd name="f51" fmla="val 35497"/>
                  <a:gd name="f52" fmla="val 32265"/>
                  <a:gd name="f53" fmla="val 42795"/>
                  <a:gd name="f54" fmla="val 46530"/>
                  <a:gd name="f55" fmla="val 58056"/>
                  <a:gd name="f56" fmla="val 53828"/>
                  <a:gd name="f57" fmla="val 76965"/>
                  <a:gd name="f58" fmla="val 57146"/>
                  <a:gd name="f59" fmla="val 97534"/>
                  <a:gd name="f60" fmla="val 60131"/>
                  <a:gd name="f61" fmla="val 102842"/>
                  <a:gd name="f62" fmla="val 113789"/>
                  <a:gd name="f63" fmla="val 70084"/>
                  <a:gd name="f64" fmla="val 108481"/>
                  <a:gd name="f65" fmla="val 74728"/>
                  <a:gd name="f66" fmla="val 104169"/>
                  <a:gd name="f67" fmla="val 73401"/>
                  <a:gd name="f68" fmla="val 100188"/>
                  <a:gd name="f69" fmla="val 69420"/>
                  <a:gd name="f70" fmla="val 96207"/>
                  <a:gd name="f71" fmla="val 67430"/>
                  <a:gd name="f72" fmla="val 85591"/>
                  <a:gd name="f73" fmla="val 61790"/>
                  <a:gd name="f74" fmla="val 76634"/>
                  <a:gd name="f75" fmla="val 57477"/>
                  <a:gd name="f76" fmla="val 67013"/>
                  <a:gd name="f77" fmla="val 54160"/>
                  <a:gd name="f78" fmla="val 59051"/>
                  <a:gd name="f79" fmla="val 56482"/>
                  <a:gd name="f80" fmla="val 57392"/>
                  <a:gd name="f81" fmla="+- 0 0 -90"/>
                  <a:gd name="f82" fmla="*/ f3 1 109476"/>
                  <a:gd name="f83" fmla="*/ f4 1 109476"/>
                  <a:gd name="f84" fmla="val f5"/>
                  <a:gd name="f85" fmla="val f6"/>
                  <a:gd name="f86" fmla="*/ f81 f0 1"/>
                  <a:gd name="f87" fmla="+- f85 0 f84"/>
                  <a:gd name="f88" fmla="*/ f86 1 f2"/>
                  <a:gd name="f89" fmla="*/ f87 1 109476"/>
                  <a:gd name="f90" fmla="*/ 63449 f87 1"/>
                  <a:gd name="f91" fmla="*/ 56397 f87 1"/>
                  <a:gd name="f92" fmla="*/ 111220 f87 1"/>
                  <a:gd name="f93" fmla="*/ 0 f87 1"/>
                  <a:gd name="f94" fmla="*/ 104917 f87 1"/>
                  <a:gd name="f95" fmla="*/ 1659 f87 1"/>
                  <a:gd name="f96" fmla="*/ 94965 f87 1"/>
                  <a:gd name="f97" fmla="*/ 3649 f87 1"/>
                  <a:gd name="f98" fmla="*/ 52170 f87 1"/>
                  <a:gd name="f99" fmla="*/ 53743 f87 1"/>
                  <a:gd name="f100" fmla="*/ 7715 f87 1"/>
                  <a:gd name="f101" fmla="*/ 19905 f87 1"/>
                  <a:gd name="f102" fmla="*/ 85 f87 1"/>
                  <a:gd name="f103" fmla="*/ 23222 f87 1"/>
                  <a:gd name="f104" fmla="*/ 6388 f87 1"/>
                  <a:gd name="f105" fmla="*/ 29194 f87 1"/>
                  <a:gd name="f106" fmla="*/ 32265 f87 1"/>
                  <a:gd name="f107" fmla="*/ 42795 f87 1"/>
                  <a:gd name="f108" fmla="*/ 57146 f87 1"/>
                  <a:gd name="f109" fmla="*/ 97534 f87 1"/>
                  <a:gd name="f110" fmla="*/ 70084 f87 1"/>
                  <a:gd name="f111" fmla="*/ 108481 f87 1"/>
                  <a:gd name="f112" fmla="*/ 69420 f87 1"/>
                  <a:gd name="f113" fmla="*/ 96207 f87 1"/>
                  <a:gd name="f114" fmla="*/ 57477 f87 1"/>
                  <a:gd name="f115" fmla="*/ 67013 f87 1"/>
                  <a:gd name="f116" fmla="+- f88 0 f1"/>
                  <a:gd name="f117" fmla="*/ f90 1 109476"/>
                  <a:gd name="f118" fmla="*/ f91 1 109476"/>
                  <a:gd name="f119" fmla="*/ f92 1 109476"/>
                  <a:gd name="f120" fmla="*/ f93 1 109476"/>
                  <a:gd name="f121" fmla="*/ f94 1 109476"/>
                  <a:gd name="f122" fmla="*/ f95 1 109476"/>
                  <a:gd name="f123" fmla="*/ f96 1 109476"/>
                  <a:gd name="f124" fmla="*/ f97 1 109476"/>
                  <a:gd name="f125" fmla="*/ f98 1 109476"/>
                  <a:gd name="f126" fmla="*/ f99 1 109476"/>
                  <a:gd name="f127" fmla="*/ f100 1 109476"/>
                  <a:gd name="f128" fmla="*/ f101 1 109476"/>
                  <a:gd name="f129" fmla="*/ f102 1 109476"/>
                  <a:gd name="f130" fmla="*/ f103 1 109476"/>
                  <a:gd name="f131" fmla="*/ f104 1 109476"/>
                  <a:gd name="f132" fmla="*/ f105 1 109476"/>
                  <a:gd name="f133" fmla="*/ f106 1 109476"/>
                  <a:gd name="f134" fmla="*/ f107 1 109476"/>
                  <a:gd name="f135" fmla="*/ f108 1 109476"/>
                  <a:gd name="f136" fmla="*/ f109 1 109476"/>
                  <a:gd name="f137" fmla="*/ f110 1 109476"/>
                  <a:gd name="f138" fmla="*/ f111 1 109476"/>
                  <a:gd name="f139" fmla="*/ f112 1 109476"/>
                  <a:gd name="f140" fmla="*/ f113 1 109476"/>
                  <a:gd name="f141" fmla="*/ f114 1 109476"/>
                  <a:gd name="f142" fmla="*/ f115 1 109476"/>
                  <a:gd name="f143" fmla="*/ f84 1 f89"/>
                  <a:gd name="f144" fmla="*/ f85 1 f89"/>
                  <a:gd name="f145" fmla="*/ f117 1 f89"/>
                  <a:gd name="f146" fmla="*/ f118 1 f89"/>
                  <a:gd name="f147" fmla="*/ f119 1 f89"/>
                  <a:gd name="f148" fmla="*/ f120 1 f89"/>
                  <a:gd name="f149" fmla="*/ f121 1 f89"/>
                  <a:gd name="f150" fmla="*/ f122 1 f89"/>
                  <a:gd name="f151" fmla="*/ f123 1 f89"/>
                  <a:gd name="f152" fmla="*/ f124 1 f89"/>
                  <a:gd name="f153" fmla="*/ f125 1 f89"/>
                  <a:gd name="f154" fmla="*/ f126 1 f89"/>
                  <a:gd name="f155" fmla="*/ f127 1 f89"/>
                  <a:gd name="f156" fmla="*/ f128 1 f89"/>
                  <a:gd name="f157" fmla="*/ f129 1 f89"/>
                  <a:gd name="f158" fmla="*/ f130 1 f89"/>
                  <a:gd name="f159" fmla="*/ f131 1 f89"/>
                  <a:gd name="f160" fmla="*/ f132 1 f89"/>
                  <a:gd name="f161" fmla="*/ f133 1 f89"/>
                  <a:gd name="f162" fmla="*/ f134 1 f89"/>
                  <a:gd name="f163" fmla="*/ f135 1 f89"/>
                  <a:gd name="f164" fmla="*/ f136 1 f89"/>
                  <a:gd name="f165" fmla="*/ f137 1 f89"/>
                  <a:gd name="f166" fmla="*/ f138 1 f89"/>
                  <a:gd name="f167" fmla="*/ f139 1 f89"/>
                  <a:gd name="f168" fmla="*/ f140 1 f89"/>
                  <a:gd name="f169" fmla="*/ f141 1 f89"/>
                  <a:gd name="f170" fmla="*/ f142 1 f89"/>
                  <a:gd name="f171" fmla="*/ f143 f82 1"/>
                  <a:gd name="f172" fmla="*/ f144 f82 1"/>
                  <a:gd name="f173" fmla="*/ f144 f83 1"/>
                  <a:gd name="f174" fmla="*/ f143 f83 1"/>
                  <a:gd name="f175" fmla="*/ f145 f82 1"/>
                  <a:gd name="f176" fmla="*/ f146 f83 1"/>
                  <a:gd name="f177" fmla="*/ f147 f82 1"/>
                  <a:gd name="f178" fmla="*/ f148 f83 1"/>
                  <a:gd name="f179" fmla="*/ f149 f82 1"/>
                  <a:gd name="f180" fmla="*/ f150 f83 1"/>
                  <a:gd name="f181" fmla="*/ f151 f82 1"/>
                  <a:gd name="f182" fmla="*/ f152 f83 1"/>
                  <a:gd name="f183" fmla="*/ f153 f82 1"/>
                  <a:gd name="f184" fmla="*/ f154 f83 1"/>
                  <a:gd name="f185" fmla="*/ f155 f82 1"/>
                  <a:gd name="f186" fmla="*/ f156 f83 1"/>
                  <a:gd name="f187" fmla="*/ f157 f82 1"/>
                  <a:gd name="f188" fmla="*/ f158 f83 1"/>
                  <a:gd name="f189" fmla="*/ f159 f82 1"/>
                  <a:gd name="f190" fmla="*/ f160 f83 1"/>
                  <a:gd name="f191" fmla="*/ f161 f82 1"/>
                  <a:gd name="f192" fmla="*/ f162 f83 1"/>
                  <a:gd name="f193" fmla="*/ f163 f82 1"/>
                  <a:gd name="f194" fmla="*/ f164 f83 1"/>
                  <a:gd name="f195" fmla="*/ f165 f82 1"/>
                  <a:gd name="f196" fmla="*/ f166 f83 1"/>
                  <a:gd name="f197" fmla="*/ f167 f82 1"/>
                  <a:gd name="f198" fmla="*/ f168 f83 1"/>
                  <a:gd name="f199" fmla="*/ f169 f82 1"/>
                  <a:gd name="f200" fmla="*/ f170 f83 1"/>
                </a:gdLst>
                <a:ahLst/>
                <a:cxnLst>
                  <a:cxn ang="3cd4">
                    <a:pos x="hc" y="t"/>
                  </a:cxn>
                  <a:cxn ang="0">
                    <a:pos x="r" y="vc"/>
                  </a:cxn>
                  <a:cxn ang="cd4">
                    <a:pos x="hc" y="b"/>
                  </a:cxn>
                  <a:cxn ang="cd2">
                    <a:pos x="l" y="vc"/>
                  </a:cxn>
                  <a:cxn ang="f116">
                    <a:pos x="f175" y="f176"/>
                  </a:cxn>
                  <a:cxn ang="f116">
                    <a:pos x="f177" y="f178"/>
                  </a:cxn>
                  <a:cxn ang="f116">
                    <a:pos x="f179" y="f178"/>
                  </a:cxn>
                  <a:cxn ang="f116">
                    <a:pos x="f179" y="f180"/>
                  </a:cxn>
                  <a:cxn ang="f116">
                    <a:pos x="f181" y="f182"/>
                  </a:cxn>
                  <a:cxn ang="f116">
                    <a:pos x="f183" y="f184"/>
                  </a:cxn>
                  <a:cxn ang="f116">
                    <a:pos x="f185" y="f186"/>
                  </a:cxn>
                  <a:cxn ang="f116">
                    <a:pos x="f187" y="f188"/>
                  </a:cxn>
                  <a:cxn ang="f116">
                    <a:pos x="f189" y="f190"/>
                  </a:cxn>
                  <a:cxn ang="f116">
                    <a:pos x="f191" y="f192"/>
                  </a:cxn>
                  <a:cxn ang="f116">
                    <a:pos x="f193" y="f194"/>
                  </a:cxn>
                  <a:cxn ang="f116">
                    <a:pos x="f195" y="f196"/>
                  </a:cxn>
                  <a:cxn ang="f116">
                    <a:pos x="f197" y="f198"/>
                  </a:cxn>
                  <a:cxn ang="f116">
                    <a:pos x="f199" y="f200"/>
                  </a:cxn>
                  <a:cxn ang="f116">
                    <a:pos x="f175" y="f176"/>
                  </a:cxn>
                </a:cxnLst>
                <a:rect l="f171" t="f174" r="f172" b="f173"/>
                <a:pathLst>
                  <a:path w="109476" h="109476">
                    <a:moveTo>
                      <a:pt x="f7" y="f8"/>
                    </a:moveTo>
                    <a:cubicBezTo>
                      <a:pt x="f9" y="f10"/>
                      <a:pt x="f11" y="f12"/>
                      <a:pt x="f13" y="f5"/>
                    </a:cubicBezTo>
                    <a:cubicBezTo>
                      <a:pt x="f14" y="f5"/>
                      <a:pt x="f15" y="f5"/>
                      <a:pt x="f16" y="f5"/>
                    </a:cubicBezTo>
                    <a:cubicBezTo>
                      <a:pt x="f16" y="f17"/>
                      <a:pt x="f16" y="f18"/>
                      <a:pt x="f16" y="f19"/>
                    </a:cubicBezTo>
                    <a:cubicBezTo>
                      <a:pt x="f20" y="f19"/>
                      <a:pt x="f21" y="f22"/>
                      <a:pt x="f23" y="f24"/>
                    </a:cubicBezTo>
                    <a:cubicBezTo>
                      <a:pt x="f25" y="f26"/>
                      <a:pt x="f27" y="f28"/>
                      <a:pt x="f29" y="f30"/>
                    </a:cubicBezTo>
                    <a:cubicBezTo>
                      <a:pt x="f31" y="f32"/>
                      <a:pt x="f33" y="f34"/>
                      <a:pt x="f35" y="f36"/>
                    </a:cubicBezTo>
                    <a:cubicBezTo>
                      <a:pt x="f37" y="f38"/>
                      <a:pt x="f39" y="f40"/>
                      <a:pt x="f41" y="f34"/>
                    </a:cubicBezTo>
                    <a:cubicBezTo>
                      <a:pt x="f42" y="f43"/>
                      <a:pt x="f44" y="f45"/>
                      <a:pt x="f46" y="f47"/>
                    </a:cubicBezTo>
                    <a:cubicBezTo>
                      <a:pt x="f48" y="f49"/>
                      <a:pt x="f50" y="f51"/>
                      <a:pt x="f52" y="f53"/>
                    </a:cubicBezTo>
                    <a:cubicBezTo>
                      <a:pt x="f54" y="f55"/>
                      <a:pt x="f56" y="f57"/>
                      <a:pt x="f58" y="f59"/>
                    </a:cubicBezTo>
                    <a:cubicBezTo>
                      <a:pt x="f60" y="f61"/>
                      <a:pt x="f27" y="f62"/>
                      <a:pt x="f63" y="f64"/>
                    </a:cubicBezTo>
                    <a:cubicBezTo>
                      <a:pt x="f65" y="f66"/>
                      <a:pt x="f67" y="f68"/>
                      <a:pt x="f69" y="f70"/>
                    </a:cubicBezTo>
                    <a:cubicBezTo>
                      <a:pt x="f71" y="f72"/>
                      <a:pt x="f73" y="f74"/>
                      <a:pt x="f75" y="f76"/>
                    </a:cubicBezTo>
                    <a:cubicBezTo>
                      <a:pt x="f77" y="f78"/>
                      <a:pt x="f79" y="f80"/>
                      <a:pt x="f7" y="f8"/>
                    </a:cubicBezTo>
                    <a:close/>
                  </a:path>
                </a:pathLst>
              </a:custGeom>
              <a:solidFill>
                <a:srgbClr val="92D050"/>
              </a:solidFill>
              <a:ln cap="flat">
                <a:noFill/>
                <a:prstDash val="solid"/>
              </a:ln>
            </p:spPr>
            <p:txBody>
              <a:bodyPr vert="horz" wrap="square" lIns="91440" tIns="45720" rIns="91440" bIns="45720"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000" b="0" i="0" u="none" strike="noStrike" kern="1200" cap="none" spc="0" baseline="0">
                  <a:solidFill>
                    <a:srgbClr val="000000"/>
                  </a:solidFill>
                  <a:uFillTx/>
                  <a:latin typeface="Trebuchet MS"/>
                  <a:ea typeface="Arial"/>
                  <a:cs typeface="B Nazanin" pitchFamily="2" charset="-78"/>
                </a:endParaRPr>
              </a:p>
            </p:txBody>
          </p:sp>
        </p:grpSp>
        <p:grpSp>
          <p:nvGrpSpPr>
            <p:cNvPr id="44" name="Graphic 220">
              <a:extLst>
                <a:ext uri="{FF2B5EF4-FFF2-40B4-BE49-F238E27FC236}">
                  <a16:creationId xmlns:a16="http://schemas.microsoft.com/office/drawing/2014/main" id="{2D34D755-E140-BEBE-9E7F-14760621B1EA}"/>
                </a:ext>
              </a:extLst>
            </p:cNvPr>
            <p:cNvGrpSpPr/>
            <p:nvPr/>
          </p:nvGrpSpPr>
          <p:grpSpPr>
            <a:xfrm>
              <a:off x="4635559" y="4753444"/>
              <a:ext cx="624142" cy="782186"/>
              <a:chOff x="4635559" y="4753444"/>
              <a:chExt cx="624142" cy="782186"/>
            </a:xfrm>
          </p:grpSpPr>
          <p:sp>
            <p:nvSpPr>
              <p:cNvPr id="45" name="Freeform: Shape 82">
                <a:extLst>
                  <a:ext uri="{FF2B5EF4-FFF2-40B4-BE49-F238E27FC236}">
                    <a16:creationId xmlns:a16="http://schemas.microsoft.com/office/drawing/2014/main" id="{A5C948F0-23D2-C65D-611F-15F3C2028ECA}"/>
                  </a:ext>
                </a:extLst>
              </p:cNvPr>
              <p:cNvSpPr/>
              <p:nvPr/>
            </p:nvSpPr>
            <p:spPr>
              <a:xfrm>
                <a:off x="4635559" y="4908261"/>
                <a:ext cx="624142" cy="624142"/>
              </a:xfrm>
              <a:custGeom>
                <a:avLst/>
                <a:gdLst>
                  <a:gd name="f0" fmla="val 10800000"/>
                  <a:gd name="f1" fmla="val 5400000"/>
                  <a:gd name="f2" fmla="val 180"/>
                  <a:gd name="f3" fmla="val w"/>
                  <a:gd name="f4" fmla="val h"/>
                  <a:gd name="f5" fmla="val 0"/>
                  <a:gd name="f6" fmla="val 1657350"/>
                  <a:gd name="f7" fmla="val 1663065"/>
                  <a:gd name="f8" fmla="val 831533"/>
                  <a:gd name="f9" fmla="val 1290775"/>
                  <a:gd name="f10" fmla="val 372290"/>
                  <a:gd name="f11" fmla="+- 0 0 -90"/>
                  <a:gd name="f12" fmla="*/ f3 1 1657350"/>
                  <a:gd name="f13" fmla="*/ f4 1 1657350"/>
                  <a:gd name="f14" fmla="val f5"/>
                  <a:gd name="f15" fmla="val f6"/>
                  <a:gd name="f16" fmla="*/ f11 f0 1"/>
                  <a:gd name="f17" fmla="+- f15 0 f14"/>
                  <a:gd name="f18" fmla="*/ f16 1 f2"/>
                  <a:gd name="f19" fmla="*/ f17 1 1657350"/>
                  <a:gd name="f20" fmla="*/ 1663065 f17 1"/>
                  <a:gd name="f21" fmla="*/ 831533 f17 1"/>
                  <a:gd name="f22" fmla="*/ 0 f17 1"/>
                  <a:gd name="f23" fmla="+- f18 0 f1"/>
                  <a:gd name="f24" fmla="*/ f20 1 1657350"/>
                  <a:gd name="f25" fmla="*/ f21 1 1657350"/>
                  <a:gd name="f26" fmla="*/ f22 1 1657350"/>
                  <a:gd name="f27" fmla="*/ f14 1 f19"/>
                  <a:gd name="f28" fmla="*/ f15 1 f19"/>
                  <a:gd name="f29" fmla="*/ f24 1 f19"/>
                  <a:gd name="f30" fmla="*/ f25 1 f19"/>
                  <a:gd name="f31" fmla="*/ f26 1 f19"/>
                  <a:gd name="f32" fmla="*/ f27 f12 1"/>
                  <a:gd name="f33" fmla="*/ f28 f12 1"/>
                  <a:gd name="f34" fmla="*/ f28 f13 1"/>
                  <a:gd name="f35" fmla="*/ f27 f13 1"/>
                  <a:gd name="f36" fmla="*/ f29 f12 1"/>
                  <a:gd name="f37" fmla="*/ f30 f13 1"/>
                  <a:gd name="f38" fmla="*/ f30 f12 1"/>
                  <a:gd name="f39" fmla="*/ f29 f13 1"/>
                  <a:gd name="f40" fmla="*/ f31 f12 1"/>
                  <a:gd name="f41" fmla="*/ f31 f13 1"/>
                </a:gdLst>
                <a:ahLst/>
                <a:cxnLst>
                  <a:cxn ang="3cd4">
                    <a:pos x="hc" y="t"/>
                  </a:cxn>
                  <a:cxn ang="0">
                    <a:pos x="r" y="vc"/>
                  </a:cxn>
                  <a:cxn ang="cd4">
                    <a:pos x="hc" y="b"/>
                  </a:cxn>
                  <a:cxn ang="cd2">
                    <a:pos x="l" y="vc"/>
                  </a:cxn>
                  <a:cxn ang="f23">
                    <a:pos x="f36" y="f37"/>
                  </a:cxn>
                  <a:cxn ang="f23">
                    <a:pos x="f38" y="f39"/>
                  </a:cxn>
                  <a:cxn ang="f23">
                    <a:pos x="f40" y="f37"/>
                  </a:cxn>
                  <a:cxn ang="f23">
                    <a:pos x="f38" y="f41"/>
                  </a:cxn>
                  <a:cxn ang="f23">
                    <a:pos x="f36" y="f37"/>
                  </a:cxn>
                </a:cxnLst>
                <a:rect l="f32" t="f35" r="f33" b="f34"/>
                <a:pathLst>
                  <a:path w="1657350" h="1657350">
                    <a:moveTo>
                      <a:pt x="f7" y="f8"/>
                    </a:moveTo>
                    <a:cubicBezTo>
                      <a:pt x="f7" y="f9"/>
                      <a:pt x="f9" y="f7"/>
                      <a:pt x="f8" y="f7"/>
                    </a:cubicBezTo>
                    <a:cubicBezTo>
                      <a:pt x="f10" y="f7"/>
                      <a:pt x="f5" y="f9"/>
                      <a:pt x="f5" y="f8"/>
                    </a:cubicBezTo>
                    <a:cubicBezTo>
                      <a:pt x="f5" y="f10"/>
                      <a:pt x="f10" y="f5"/>
                      <a:pt x="f8" y="f5"/>
                    </a:cubicBezTo>
                    <a:cubicBezTo>
                      <a:pt x="f9" y="f5"/>
                      <a:pt x="f7" y="f10"/>
                      <a:pt x="f7" y="f8"/>
                    </a:cubicBezTo>
                    <a:close/>
                  </a:path>
                </a:pathLst>
              </a:custGeom>
              <a:solidFill>
                <a:srgbClr val="ADB5BD"/>
              </a:solidFill>
              <a:ln cap="flat">
                <a:noFill/>
                <a:prstDash val="solid"/>
              </a:ln>
            </p:spPr>
            <p:txBody>
              <a:bodyPr vert="horz" wrap="square" lIns="91440" tIns="45720" rIns="91440" bIns="45720"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000" b="0" i="0" u="none" strike="noStrike" kern="1200" cap="none" spc="0" baseline="0">
                  <a:solidFill>
                    <a:srgbClr val="000000"/>
                  </a:solidFill>
                  <a:uFillTx/>
                  <a:latin typeface="Trebuchet MS"/>
                  <a:ea typeface="Arial"/>
                  <a:cs typeface="B Nazanin" pitchFamily="2" charset="-78"/>
                </a:endParaRPr>
              </a:p>
            </p:txBody>
          </p:sp>
          <p:sp>
            <p:nvSpPr>
              <p:cNvPr id="46" name="Freeform: Shape 83">
                <a:extLst>
                  <a:ext uri="{FF2B5EF4-FFF2-40B4-BE49-F238E27FC236}">
                    <a16:creationId xmlns:a16="http://schemas.microsoft.com/office/drawing/2014/main" id="{A6C561C0-3555-4B73-FAF1-5EC497BC49E7}"/>
                  </a:ext>
                </a:extLst>
              </p:cNvPr>
              <p:cNvSpPr/>
              <p:nvPr/>
            </p:nvSpPr>
            <p:spPr>
              <a:xfrm>
                <a:off x="4785503" y="5001164"/>
                <a:ext cx="473485" cy="534466"/>
              </a:xfrm>
              <a:custGeom>
                <a:avLst/>
                <a:gdLst>
                  <a:gd name="f0" fmla="val 10800000"/>
                  <a:gd name="f1" fmla="val 5400000"/>
                  <a:gd name="f2" fmla="val 180"/>
                  <a:gd name="f3" fmla="val w"/>
                  <a:gd name="f4" fmla="val h"/>
                  <a:gd name="f5" fmla="val 0"/>
                  <a:gd name="f6" fmla="val 1257300"/>
                  <a:gd name="f7" fmla="val 1419225"/>
                  <a:gd name="f8" fmla="val 1014413"/>
                  <a:gd name="f9" fmla="val 1141095"/>
                  <a:gd name="f10" fmla="val 285750"/>
                  <a:gd name="f11" fmla="val 1054418"/>
                  <a:gd name="f12" fmla="val 679132"/>
                  <a:gd name="f13" fmla="val 773430"/>
                  <a:gd name="f14" fmla="val 974407"/>
                  <a:gd name="f15" fmla="val 549593"/>
                  <a:gd name="f16" fmla="val 1209675"/>
                  <a:gd name="f17" fmla="val 256222"/>
                  <a:gd name="f18" fmla="val 1323975"/>
                  <a:gd name="f19" fmla="val 1303973"/>
                  <a:gd name="f20" fmla="val 125730"/>
                  <a:gd name="f21" fmla="val 1381125"/>
                  <a:gd name="f22" fmla="val 274320"/>
                  <a:gd name="f23" fmla="val 1425893"/>
                  <a:gd name="f24" fmla="val 433388"/>
                  <a:gd name="f25" fmla="val 892493"/>
                  <a:gd name="f26" fmla="val 1264920"/>
                  <a:gd name="f27" fmla="val 1053465"/>
                  <a:gd name="f28" fmla="val 594360"/>
                  <a:gd name="f29" fmla="val 1263968"/>
                  <a:gd name="f30" fmla="val 360998"/>
                  <a:gd name="f31" fmla="val 1168718"/>
                  <a:gd name="f32" fmla="val 150495"/>
                  <a:gd name="f33" fmla="+- 0 0 -90"/>
                  <a:gd name="f34" fmla="*/ f3 1 1257300"/>
                  <a:gd name="f35" fmla="*/ f4 1 1419225"/>
                  <a:gd name="f36" fmla="val f5"/>
                  <a:gd name="f37" fmla="val f6"/>
                  <a:gd name="f38" fmla="val f7"/>
                  <a:gd name="f39" fmla="*/ f33 f0 1"/>
                  <a:gd name="f40" fmla="+- f38 0 f36"/>
                  <a:gd name="f41" fmla="+- f37 0 f36"/>
                  <a:gd name="f42" fmla="*/ f39 1 f2"/>
                  <a:gd name="f43" fmla="*/ f41 1 1257300"/>
                  <a:gd name="f44" fmla="*/ f40 1 1419225"/>
                  <a:gd name="f45" fmla="*/ 1014413 f41 1"/>
                  <a:gd name="f46" fmla="*/ 0 f40 1"/>
                  <a:gd name="f47" fmla="*/ 773430 f41 1"/>
                  <a:gd name="f48" fmla="*/ 974407 f40 1"/>
                  <a:gd name="f49" fmla="*/ 0 f41 1"/>
                  <a:gd name="f50" fmla="*/ 1303973 f40 1"/>
                  <a:gd name="f51" fmla="*/ 433388 f41 1"/>
                  <a:gd name="f52" fmla="*/ 1425893 f40 1"/>
                  <a:gd name="f53" fmla="*/ 1264920 f41 1"/>
                  <a:gd name="f54" fmla="*/ 594360 f40 1"/>
                  <a:gd name="f55" fmla="+- f42 0 f1"/>
                  <a:gd name="f56" fmla="*/ f45 1 1257300"/>
                  <a:gd name="f57" fmla="*/ f46 1 1419225"/>
                  <a:gd name="f58" fmla="*/ f47 1 1257300"/>
                  <a:gd name="f59" fmla="*/ f48 1 1419225"/>
                  <a:gd name="f60" fmla="*/ f49 1 1257300"/>
                  <a:gd name="f61" fmla="*/ f50 1 1419225"/>
                  <a:gd name="f62" fmla="*/ f51 1 1257300"/>
                  <a:gd name="f63" fmla="*/ f52 1 1419225"/>
                  <a:gd name="f64" fmla="*/ f53 1 1257300"/>
                  <a:gd name="f65" fmla="*/ f54 1 1419225"/>
                  <a:gd name="f66" fmla="*/ f36 1 f43"/>
                  <a:gd name="f67" fmla="*/ f37 1 f43"/>
                  <a:gd name="f68" fmla="*/ f36 1 f44"/>
                  <a:gd name="f69" fmla="*/ f38 1 f44"/>
                  <a:gd name="f70" fmla="*/ f56 1 f43"/>
                  <a:gd name="f71" fmla="*/ f57 1 f44"/>
                  <a:gd name="f72" fmla="*/ f58 1 f43"/>
                  <a:gd name="f73" fmla="*/ f59 1 f44"/>
                  <a:gd name="f74" fmla="*/ f60 1 f43"/>
                  <a:gd name="f75" fmla="*/ f61 1 f44"/>
                  <a:gd name="f76" fmla="*/ f62 1 f43"/>
                  <a:gd name="f77" fmla="*/ f63 1 f44"/>
                  <a:gd name="f78" fmla="*/ f64 1 f43"/>
                  <a:gd name="f79" fmla="*/ f65 1 f44"/>
                  <a:gd name="f80" fmla="*/ f66 f34 1"/>
                  <a:gd name="f81" fmla="*/ f67 f34 1"/>
                  <a:gd name="f82" fmla="*/ f69 f35 1"/>
                  <a:gd name="f83" fmla="*/ f68 f35 1"/>
                  <a:gd name="f84" fmla="*/ f70 f34 1"/>
                  <a:gd name="f85" fmla="*/ f71 f35 1"/>
                  <a:gd name="f86" fmla="*/ f72 f34 1"/>
                  <a:gd name="f87" fmla="*/ f73 f35 1"/>
                  <a:gd name="f88" fmla="*/ f74 f34 1"/>
                  <a:gd name="f89" fmla="*/ f75 f35 1"/>
                  <a:gd name="f90" fmla="*/ f76 f34 1"/>
                  <a:gd name="f91" fmla="*/ f77 f35 1"/>
                  <a:gd name="f92" fmla="*/ f78 f34 1"/>
                  <a:gd name="f93" fmla="*/ f79 f35 1"/>
                </a:gdLst>
                <a:ahLst/>
                <a:cxnLst>
                  <a:cxn ang="3cd4">
                    <a:pos x="hc" y="t"/>
                  </a:cxn>
                  <a:cxn ang="0">
                    <a:pos x="r" y="vc"/>
                  </a:cxn>
                  <a:cxn ang="cd4">
                    <a:pos x="hc" y="b"/>
                  </a:cxn>
                  <a:cxn ang="cd2">
                    <a:pos x="l" y="vc"/>
                  </a:cxn>
                  <a:cxn ang="f55">
                    <a:pos x="f84" y="f85"/>
                  </a:cxn>
                  <a:cxn ang="f55">
                    <a:pos x="f86" y="f87"/>
                  </a:cxn>
                  <a:cxn ang="f55">
                    <a:pos x="f88" y="f89"/>
                  </a:cxn>
                  <a:cxn ang="f55">
                    <a:pos x="f90" y="f91"/>
                  </a:cxn>
                  <a:cxn ang="f55">
                    <a:pos x="f92" y="f93"/>
                  </a:cxn>
                  <a:cxn ang="f55">
                    <a:pos x="f84" y="f85"/>
                  </a:cxn>
                </a:cxnLst>
                <a:rect l="f80" t="f83" r="f81" b="f82"/>
                <a:pathLst>
                  <a:path w="1257300" h="1419225">
                    <a:moveTo>
                      <a:pt x="f8" y="f5"/>
                    </a:moveTo>
                    <a:cubicBezTo>
                      <a:pt x="f9" y="f10"/>
                      <a:pt x="f11" y="f12"/>
                      <a:pt x="f13" y="f14"/>
                    </a:cubicBezTo>
                    <a:cubicBezTo>
                      <a:pt x="f15" y="f16"/>
                      <a:pt x="f17" y="f18"/>
                      <a:pt x="f5" y="f19"/>
                    </a:cubicBezTo>
                    <a:cubicBezTo>
                      <a:pt x="f20" y="f21"/>
                      <a:pt x="f22" y="f23"/>
                      <a:pt x="f24" y="f23"/>
                    </a:cubicBezTo>
                    <a:cubicBezTo>
                      <a:pt x="f25" y="f23"/>
                      <a:pt x="f26" y="f27"/>
                      <a:pt x="f26" y="f28"/>
                    </a:cubicBezTo>
                    <a:cubicBezTo>
                      <a:pt x="f29" y="f30"/>
                      <a:pt x="f31" y="f32"/>
                      <a:pt x="f8" y="f5"/>
                    </a:cubicBezTo>
                    <a:close/>
                  </a:path>
                </a:pathLst>
              </a:custGeom>
              <a:solidFill>
                <a:srgbClr val="BFBFBF">
                  <a:alpha val="40000"/>
                </a:srgbClr>
              </a:solidFill>
              <a:ln cap="flat">
                <a:noFill/>
                <a:prstDash val="solid"/>
              </a:ln>
            </p:spPr>
            <p:txBody>
              <a:bodyPr vert="horz" wrap="square" lIns="91440" tIns="45720" rIns="91440" bIns="45720"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000" b="0" i="0" u="none" strike="noStrike" kern="1200" cap="none" spc="0" baseline="0">
                  <a:solidFill>
                    <a:srgbClr val="000000"/>
                  </a:solidFill>
                  <a:uFillTx/>
                  <a:latin typeface="Trebuchet MS"/>
                  <a:ea typeface="Arial"/>
                  <a:cs typeface="B Nazanin" pitchFamily="2" charset="-78"/>
                </a:endParaRPr>
              </a:p>
            </p:txBody>
          </p:sp>
          <p:sp>
            <p:nvSpPr>
              <p:cNvPr id="47" name="Freeform: Shape 84">
                <a:extLst>
                  <a:ext uri="{FF2B5EF4-FFF2-40B4-BE49-F238E27FC236}">
                    <a16:creationId xmlns:a16="http://schemas.microsoft.com/office/drawing/2014/main" id="{4774204D-69B7-578E-8888-11B84E43548F}"/>
                  </a:ext>
                </a:extLst>
              </p:cNvPr>
              <p:cNvSpPr/>
              <p:nvPr/>
            </p:nvSpPr>
            <p:spPr>
              <a:xfrm>
                <a:off x="4947909" y="4753444"/>
                <a:ext cx="276194" cy="186528"/>
              </a:xfrm>
              <a:custGeom>
                <a:avLst/>
                <a:gdLst>
                  <a:gd name="f0" fmla="val 10800000"/>
                  <a:gd name="f1" fmla="val 5400000"/>
                  <a:gd name="f2" fmla="val 180"/>
                  <a:gd name="f3" fmla="val w"/>
                  <a:gd name="f4" fmla="val h"/>
                  <a:gd name="f5" fmla="val 0"/>
                  <a:gd name="f6" fmla="val 733425"/>
                  <a:gd name="f7" fmla="val 495300"/>
                  <a:gd name="f8" fmla="val 2128"/>
                  <a:gd name="f9" fmla="val 437759"/>
                  <a:gd name="f10" fmla="val 18320"/>
                  <a:gd name="f11" fmla="val 332984"/>
                  <a:gd name="f12" fmla="val 39275"/>
                  <a:gd name="f13" fmla="val 229161"/>
                  <a:gd name="f14" fmla="val 99282"/>
                  <a:gd name="f15" fmla="val 138674"/>
                  <a:gd name="f16" fmla="val 141193"/>
                  <a:gd name="f17" fmla="val 75809"/>
                  <a:gd name="f18" fmla="val 195485"/>
                  <a:gd name="f19" fmla="val 30089"/>
                  <a:gd name="f20" fmla="val 268828"/>
                  <a:gd name="f21" fmla="val 8181"/>
                  <a:gd name="f22" fmla="val 281210"/>
                  <a:gd name="f23" fmla="val 4371"/>
                  <a:gd name="f24" fmla="val 300260"/>
                  <a:gd name="f25" fmla="val -11821"/>
                  <a:gd name="f26" fmla="val 305975"/>
                  <a:gd name="f27" fmla="val 15801"/>
                  <a:gd name="f28" fmla="val 309785"/>
                  <a:gd name="f29" fmla="val 34851"/>
                  <a:gd name="f30" fmla="val 315500"/>
                  <a:gd name="f31" fmla="val 52949"/>
                  <a:gd name="f32" fmla="val 286925"/>
                  <a:gd name="f33" fmla="val 65331"/>
                  <a:gd name="f34" fmla="val 177387"/>
                  <a:gd name="f35" fmla="val 111051"/>
                  <a:gd name="f36" fmla="val 125953"/>
                  <a:gd name="f37" fmla="val 176774"/>
                  <a:gd name="f38" fmla="val 89757"/>
                  <a:gd name="f39" fmla="val 313934"/>
                  <a:gd name="f40" fmla="val 170720"/>
                  <a:gd name="f41" fmla="val 247259"/>
                  <a:gd name="f42" fmla="val 254540"/>
                  <a:gd name="f43" fmla="val 203444"/>
                  <a:gd name="f44" fmla="val 347885"/>
                  <a:gd name="f45" fmla="val 180584"/>
                  <a:gd name="f46" fmla="val 371697"/>
                  <a:gd name="f47" fmla="val 170106"/>
                  <a:gd name="f48" fmla="val 396462"/>
                  <a:gd name="f49" fmla="val 171059"/>
                  <a:gd name="f50" fmla="val 420275"/>
                  <a:gd name="f51" fmla="val 179631"/>
                  <a:gd name="f52" fmla="val 528860"/>
                  <a:gd name="f53" fmla="val 207254"/>
                  <a:gd name="f54" fmla="val 626015"/>
                  <a:gd name="f55" fmla="val 264404"/>
                  <a:gd name="f56" fmla="val 732695"/>
                  <a:gd name="f57" fmla="val 294884"/>
                  <a:gd name="f58" fmla="val 733648"/>
                  <a:gd name="f59" fmla="val 735553"/>
                  <a:gd name="f60" fmla="val 296789"/>
                  <a:gd name="f61" fmla="val 297741"/>
                  <a:gd name="f62" fmla="val 298694"/>
                  <a:gd name="f63" fmla="val 300599"/>
                  <a:gd name="f64" fmla="val 301551"/>
                  <a:gd name="f65" fmla="val 526955"/>
                  <a:gd name="f66" fmla="val 356796"/>
                  <a:gd name="f67" fmla="val 320262"/>
                  <a:gd name="f68" fmla="val 372036"/>
                  <a:gd name="f69" fmla="val 109760"/>
                  <a:gd name="f70" fmla="val 336794"/>
                  <a:gd name="f71" fmla="val 98330"/>
                  <a:gd name="f72" fmla="val 334889"/>
                  <a:gd name="f73" fmla="val 87853"/>
                  <a:gd name="f74" fmla="val 331079"/>
                  <a:gd name="f75" fmla="val 78328"/>
                  <a:gd name="f76" fmla="val 340604"/>
                  <a:gd name="f77" fmla="val 73565"/>
                  <a:gd name="f78" fmla="val 374894"/>
                  <a:gd name="f79" fmla="val 67850"/>
                  <a:gd name="f80" fmla="val 410136"/>
                  <a:gd name="f81" fmla="val 63087"/>
                  <a:gd name="f82" fmla="val 444426"/>
                  <a:gd name="f83" fmla="val 62135"/>
                  <a:gd name="f84" fmla="val 455856"/>
                  <a:gd name="f85" fmla="val 59278"/>
                  <a:gd name="f86" fmla="val 466334"/>
                  <a:gd name="f87" fmla="val 477764"/>
                  <a:gd name="f88" fmla="val 501576"/>
                  <a:gd name="f89" fmla="val 42132"/>
                  <a:gd name="f90" fmla="val 500624"/>
                  <a:gd name="f91" fmla="val 25940"/>
                  <a:gd name="f92" fmla="val 8795"/>
                  <a:gd name="f93" fmla="val -1682"/>
                  <a:gd name="f94" fmla="val 495861"/>
                  <a:gd name="f95" fmla="val 222"/>
                  <a:gd name="f96" fmla="val 475859"/>
                  <a:gd name="f97" fmla="val 3080"/>
                  <a:gd name="f98" fmla="val 463476"/>
                  <a:gd name="f99" fmla="val 451094"/>
                  <a:gd name="f100" fmla="+- 0 0 -90"/>
                  <a:gd name="f101" fmla="*/ f3 1 733425"/>
                  <a:gd name="f102" fmla="*/ f4 1 495300"/>
                  <a:gd name="f103" fmla="val f5"/>
                  <a:gd name="f104" fmla="val f6"/>
                  <a:gd name="f105" fmla="val f7"/>
                  <a:gd name="f106" fmla="*/ f100 f0 1"/>
                  <a:gd name="f107" fmla="+- f105 0 f103"/>
                  <a:gd name="f108" fmla="+- f104 0 f103"/>
                  <a:gd name="f109" fmla="*/ f106 1 f2"/>
                  <a:gd name="f110" fmla="*/ f108 1 733425"/>
                  <a:gd name="f111" fmla="*/ f107 1 495300"/>
                  <a:gd name="f112" fmla="*/ 2128 f108 1"/>
                  <a:gd name="f113" fmla="*/ 437759 f107 1"/>
                  <a:gd name="f114" fmla="*/ 99282 f108 1"/>
                  <a:gd name="f115" fmla="*/ 138674 f107 1"/>
                  <a:gd name="f116" fmla="*/ 268828 f108 1"/>
                  <a:gd name="f117" fmla="*/ 8181 f107 1"/>
                  <a:gd name="f118" fmla="*/ 305975 f108 1"/>
                  <a:gd name="f119" fmla="*/ 15801 f107 1"/>
                  <a:gd name="f120" fmla="*/ 286925 f108 1"/>
                  <a:gd name="f121" fmla="*/ 65331 f107 1"/>
                  <a:gd name="f122" fmla="*/ 89757 f108 1"/>
                  <a:gd name="f123" fmla="*/ 313934 f107 1"/>
                  <a:gd name="f124" fmla="*/ 347885 f108 1"/>
                  <a:gd name="f125" fmla="*/ 180584 f107 1"/>
                  <a:gd name="f126" fmla="*/ 420275 f108 1"/>
                  <a:gd name="f127" fmla="*/ 179631 f107 1"/>
                  <a:gd name="f128" fmla="*/ 732695 f108 1"/>
                  <a:gd name="f129" fmla="*/ 294884 f107 1"/>
                  <a:gd name="f130" fmla="*/ 735553 f108 1"/>
                  <a:gd name="f131" fmla="*/ 297741 f107 1"/>
                  <a:gd name="f132" fmla="*/ 301551 f107 1"/>
                  <a:gd name="f133" fmla="*/ 109760 f108 1"/>
                  <a:gd name="f134" fmla="*/ 336794 f107 1"/>
                  <a:gd name="f135" fmla="*/ 78328 f108 1"/>
                  <a:gd name="f136" fmla="*/ 340604 f107 1"/>
                  <a:gd name="f137" fmla="*/ 63087 f108 1"/>
                  <a:gd name="f138" fmla="*/ 444426 f107 1"/>
                  <a:gd name="f139" fmla="*/ 59278 f108 1"/>
                  <a:gd name="f140" fmla="*/ 477764 f107 1"/>
                  <a:gd name="f141" fmla="*/ 25940 f108 1"/>
                  <a:gd name="f142" fmla="*/ 500624 f107 1"/>
                  <a:gd name="f143" fmla="*/ 222 f108 1"/>
                  <a:gd name="f144" fmla="*/ 475859 f107 1"/>
                  <a:gd name="f145" fmla="+- f109 0 f1"/>
                  <a:gd name="f146" fmla="*/ f112 1 733425"/>
                  <a:gd name="f147" fmla="*/ f113 1 495300"/>
                  <a:gd name="f148" fmla="*/ f114 1 733425"/>
                  <a:gd name="f149" fmla="*/ f115 1 495300"/>
                  <a:gd name="f150" fmla="*/ f116 1 733425"/>
                  <a:gd name="f151" fmla="*/ f117 1 495300"/>
                  <a:gd name="f152" fmla="*/ f118 1 733425"/>
                  <a:gd name="f153" fmla="*/ f119 1 495300"/>
                  <a:gd name="f154" fmla="*/ f120 1 733425"/>
                  <a:gd name="f155" fmla="*/ f121 1 495300"/>
                  <a:gd name="f156" fmla="*/ f122 1 733425"/>
                  <a:gd name="f157" fmla="*/ f123 1 495300"/>
                  <a:gd name="f158" fmla="*/ f124 1 733425"/>
                  <a:gd name="f159" fmla="*/ f125 1 495300"/>
                  <a:gd name="f160" fmla="*/ f126 1 733425"/>
                  <a:gd name="f161" fmla="*/ f127 1 495300"/>
                  <a:gd name="f162" fmla="*/ f128 1 733425"/>
                  <a:gd name="f163" fmla="*/ f129 1 495300"/>
                  <a:gd name="f164" fmla="*/ f130 1 733425"/>
                  <a:gd name="f165" fmla="*/ f131 1 495300"/>
                  <a:gd name="f166" fmla="*/ f132 1 495300"/>
                  <a:gd name="f167" fmla="*/ f133 1 733425"/>
                  <a:gd name="f168" fmla="*/ f134 1 495300"/>
                  <a:gd name="f169" fmla="*/ f135 1 733425"/>
                  <a:gd name="f170" fmla="*/ f136 1 495300"/>
                  <a:gd name="f171" fmla="*/ f137 1 733425"/>
                  <a:gd name="f172" fmla="*/ f138 1 495300"/>
                  <a:gd name="f173" fmla="*/ f139 1 733425"/>
                  <a:gd name="f174" fmla="*/ f140 1 495300"/>
                  <a:gd name="f175" fmla="*/ f141 1 733425"/>
                  <a:gd name="f176" fmla="*/ f142 1 495300"/>
                  <a:gd name="f177" fmla="*/ f143 1 733425"/>
                  <a:gd name="f178" fmla="*/ f144 1 495300"/>
                  <a:gd name="f179" fmla="*/ f103 1 f110"/>
                  <a:gd name="f180" fmla="*/ f104 1 f110"/>
                  <a:gd name="f181" fmla="*/ f103 1 f111"/>
                  <a:gd name="f182" fmla="*/ f105 1 f111"/>
                  <a:gd name="f183" fmla="*/ f146 1 f110"/>
                  <a:gd name="f184" fmla="*/ f147 1 f111"/>
                  <a:gd name="f185" fmla="*/ f148 1 f110"/>
                  <a:gd name="f186" fmla="*/ f149 1 f111"/>
                  <a:gd name="f187" fmla="*/ f150 1 f110"/>
                  <a:gd name="f188" fmla="*/ f151 1 f111"/>
                  <a:gd name="f189" fmla="*/ f152 1 f110"/>
                  <a:gd name="f190" fmla="*/ f153 1 f111"/>
                  <a:gd name="f191" fmla="*/ f154 1 f110"/>
                  <a:gd name="f192" fmla="*/ f155 1 f111"/>
                  <a:gd name="f193" fmla="*/ f156 1 f110"/>
                  <a:gd name="f194" fmla="*/ f157 1 f111"/>
                  <a:gd name="f195" fmla="*/ f158 1 f110"/>
                  <a:gd name="f196" fmla="*/ f159 1 f111"/>
                  <a:gd name="f197" fmla="*/ f160 1 f110"/>
                  <a:gd name="f198" fmla="*/ f161 1 f111"/>
                  <a:gd name="f199" fmla="*/ f162 1 f110"/>
                  <a:gd name="f200" fmla="*/ f163 1 f111"/>
                  <a:gd name="f201" fmla="*/ f164 1 f110"/>
                  <a:gd name="f202" fmla="*/ f165 1 f111"/>
                  <a:gd name="f203" fmla="*/ f166 1 f111"/>
                  <a:gd name="f204" fmla="*/ f167 1 f110"/>
                  <a:gd name="f205" fmla="*/ f168 1 f111"/>
                  <a:gd name="f206" fmla="*/ f169 1 f110"/>
                  <a:gd name="f207" fmla="*/ f170 1 f111"/>
                  <a:gd name="f208" fmla="*/ f171 1 f110"/>
                  <a:gd name="f209" fmla="*/ f172 1 f111"/>
                  <a:gd name="f210" fmla="*/ f173 1 f110"/>
                  <a:gd name="f211" fmla="*/ f174 1 f111"/>
                  <a:gd name="f212" fmla="*/ f175 1 f110"/>
                  <a:gd name="f213" fmla="*/ f176 1 f111"/>
                  <a:gd name="f214" fmla="*/ f177 1 f110"/>
                  <a:gd name="f215" fmla="*/ f178 1 f111"/>
                  <a:gd name="f216" fmla="*/ f179 f101 1"/>
                  <a:gd name="f217" fmla="*/ f180 f101 1"/>
                  <a:gd name="f218" fmla="*/ f182 f102 1"/>
                  <a:gd name="f219" fmla="*/ f181 f102 1"/>
                  <a:gd name="f220" fmla="*/ f183 f101 1"/>
                  <a:gd name="f221" fmla="*/ f184 f102 1"/>
                  <a:gd name="f222" fmla="*/ f185 f101 1"/>
                  <a:gd name="f223" fmla="*/ f186 f102 1"/>
                  <a:gd name="f224" fmla="*/ f187 f101 1"/>
                  <a:gd name="f225" fmla="*/ f188 f102 1"/>
                  <a:gd name="f226" fmla="*/ f189 f101 1"/>
                  <a:gd name="f227" fmla="*/ f190 f102 1"/>
                  <a:gd name="f228" fmla="*/ f191 f101 1"/>
                  <a:gd name="f229" fmla="*/ f192 f102 1"/>
                  <a:gd name="f230" fmla="*/ f193 f101 1"/>
                  <a:gd name="f231" fmla="*/ f194 f102 1"/>
                  <a:gd name="f232" fmla="*/ f195 f101 1"/>
                  <a:gd name="f233" fmla="*/ f196 f102 1"/>
                  <a:gd name="f234" fmla="*/ f197 f101 1"/>
                  <a:gd name="f235" fmla="*/ f198 f102 1"/>
                  <a:gd name="f236" fmla="*/ f199 f101 1"/>
                  <a:gd name="f237" fmla="*/ f200 f102 1"/>
                  <a:gd name="f238" fmla="*/ f201 f101 1"/>
                  <a:gd name="f239" fmla="*/ f202 f102 1"/>
                  <a:gd name="f240" fmla="*/ f203 f102 1"/>
                  <a:gd name="f241" fmla="*/ f204 f101 1"/>
                  <a:gd name="f242" fmla="*/ f205 f102 1"/>
                  <a:gd name="f243" fmla="*/ f206 f101 1"/>
                  <a:gd name="f244" fmla="*/ f207 f102 1"/>
                  <a:gd name="f245" fmla="*/ f208 f101 1"/>
                  <a:gd name="f246" fmla="*/ f209 f102 1"/>
                  <a:gd name="f247" fmla="*/ f210 f101 1"/>
                  <a:gd name="f248" fmla="*/ f211 f102 1"/>
                  <a:gd name="f249" fmla="*/ f212 f101 1"/>
                  <a:gd name="f250" fmla="*/ f213 f102 1"/>
                  <a:gd name="f251" fmla="*/ f214 f101 1"/>
                  <a:gd name="f252" fmla="*/ f215 f102 1"/>
                </a:gdLst>
                <a:ahLst/>
                <a:cxnLst>
                  <a:cxn ang="3cd4">
                    <a:pos x="hc" y="t"/>
                  </a:cxn>
                  <a:cxn ang="0">
                    <a:pos x="r" y="vc"/>
                  </a:cxn>
                  <a:cxn ang="cd4">
                    <a:pos x="hc" y="b"/>
                  </a:cxn>
                  <a:cxn ang="cd2">
                    <a:pos x="l" y="vc"/>
                  </a:cxn>
                  <a:cxn ang="f145">
                    <a:pos x="f220" y="f221"/>
                  </a:cxn>
                  <a:cxn ang="f145">
                    <a:pos x="f222" y="f223"/>
                  </a:cxn>
                  <a:cxn ang="f145">
                    <a:pos x="f224" y="f225"/>
                  </a:cxn>
                  <a:cxn ang="f145">
                    <a:pos x="f226" y="f227"/>
                  </a:cxn>
                  <a:cxn ang="f145">
                    <a:pos x="f228" y="f229"/>
                  </a:cxn>
                  <a:cxn ang="f145">
                    <a:pos x="f230" y="f231"/>
                  </a:cxn>
                  <a:cxn ang="f145">
                    <a:pos x="f232" y="f233"/>
                  </a:cxn>
                  <a:cxn ang="f145">
                    <a:pos x="f234" y="f235"/>
                  </a:cxn>
                  <a:cxn ang="f145">
                    <a:pos x="f236" y="f237"/>
                  </a:cxn>
                  <a:cxn ang="f145">
                    <a:pos x="f238" y="f239"/>
                  </a:cxn>
                  <a:cxn ang="f145">
                    <a:pos x="f236" y="f240"/>
                  </a:cxn>
                  <a:cxn ang="f145">
                    <a:pos x="f241" y="f242"/>
                  </a:cxn>
                  <a:cxn ang="f145">
                    <a:pos x="f243" y="f244"/>
                  </a:cxn>
                  <a:cxn ang="f145">
                    <a:pos x="f245" y="f246"/>
                  </a:cxn>
                  <a:cxn ang="f145">
                    <a:pos x="f247" y="f248"/>
                  </a:cxn>
                  <a:cxn ang="f145">
                    <a:pos x="f249" y="f250"/>
                  </a:cxn>
                  <a:cxn ang="f145">
                    <a:pos x="f251" y="f252"/>
                  </a:cxn>
                  <a:cxn ang="f145">
                    <a:pos x="f220" y="f221"/>
                  </a:cxn>
                </a:cxnLst>
                <a:rect l="f216" t="f219" r="f217" b="f218"/>
                <a:pathLst>
                  <a:path w="733425" h="495300">
                    <a:moveTo>
                      <a:pt x="f8" y="f9"/>
                    </a:moveTo>
                    <a:cubicBezTo>
                      <a:pt x="f10" y="f11"/>
                      <a:pt x="f12" y="f13"/>
                      <a:pt x="f14" y="f15"/>
                    </a:cubicBezTo>
                    <a:cubicBezTo>
                      <a:pt x="f16" y="f17"/>
                      <a:pt x="f18" y="f19"/>
                      <a:pt x="f20" y="f21"/>
                    </a:cubicBezTo>
                    <a:cubicBezTo>
                      <a:pt x="f22" y="f23"/>
                      <a:pt x="f24" y="f25"/>
                      <a:pt x="f26" y="f27"/>
                    </a:cubicBezTo>
                    <a:cubicBezTo>
                      <a:pt x="f28" y="f29"/>
                      <a:pt x="f30" y="f31"/>
                      <a:pt x="f32" y="f33"/>
                    </a:cubicBezTo>
                    <a:cubicBezTo>
                      <a:pt x="f34" y="f35"/>
                      <a:pt x="f36" y="f37"/>
                      <a:pt x="f38" y="f39"/>
                    </a:cubicBezTo>
                    <a:cubicBezTo>
                      <a:pt x="f40" y="f41"/>
                      <a:pt x="f42" y="f43"/>
                      <a:pt x="f44" y="f45"/>
                    </a:cubicBezTo>
                    <a:cubicBezTo>
                      <a:pt x="f46" y="f47"/>
                      <a:pt x="f48" y="f49"/>
                      <a:pt x="f50" y="f51"/>
                    </a:cubicBezTo>
                    <a:cubicBezTo>
                      <a:pt x="f52" y="f53"/>
                      <a:pt x="f54" y="f55"/>
                      <a:pt x="f56" y="f57"/>
                    </a:cubicBezTo>
                    <a:cubicBezTo>
                      <a:pt x="f58" y="f57"/>
                      <a:pt x="f59" y="f60"/>
                      <a:pt x="f59" y="f61"/>
                    </a:cubicBezTo>
                    <a:cubicBezTo>
                      <a:pt x="f59" y="f62"/>
                      <a:pt x="f58" y="f63"/>
                      <a:pt x="f56" y="f64"/>
                    </a:cubicBezTo>
                    <a:cubicBezTo>
                      <a:pt x="f65" y="f66"/>
                      <a:pt x="f67" y="f68"/>
                      <a:pt x="f69" y="f70"/>
                    </a:cubicBezTo>
                    <a:cubicBezTo>
                      <a:pt x="f71" y="f72"/>
                      <a:pt x="f73" y="f74"/>
                      <a:pt x="f75" y="f76"/>
                    </a:cubicBezTo>
                    <a:cubicBezTo>
                      <a:pt x="f77" y="f78"/>
                      <a:pt x="f79" y="f80"/>
                      <a:pt x="f81" y="f82"/>
                    </a:cubicBezTo>
                    <a:cubicBezTo>
                      <a:pt x="f83" y="f84"/>
                      <a:pt x="f85" y="f86"/>
                      <a:pt x="f85" y="f87"/>
                    </a:cubicBezTo>
                    <a:cubicBezTo>
                      <a:pt x="f85" y="f88"/>
                      <a:pt x="f89" y="f90"/>
                      <a:pt x="f91" y="f90"/>
                    </a:cubicBezTo>
                    <a:cubicBezTo>
                      <a:pt x="f92" y="f90"/>
                      <a:pt x="f93" y="f94"/>
                      <a:pt x="f95" y="f96"/>
                    </a:cubicBezTo>
                    <a:cubicBezTo>
                      <a:pt x="f97" y="f98"/>
                      <a:pt x="f8" y="f99"/>
                      <a:pt x="f8" y="f9"/>
                    </a:cubicBezTo>
                    <a:close/>
                  </a:path>
                </a:pathLst>
              </a:custGeom>
              <a:solidFill>
                <a:srgbClr val="92D050"/>
              </a:solidFill>
              <a:ln cap="flat">
                <a:noFill/>
                <a:prstDash val="solid"/>
              </a:ln>
            </p:spPr>
            <p:txBody>
              <a:bodyPr vert="horz" wrap="square" lIns="91440" tIns="45720" rIns="91440" bIns="45720"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000" b="0" i="0" u="none" strike="noStrike" kern="1200" cap="none" spc="0" baseline="0">
                  <a:solidFill>
                    <a:srgbClr val="000000"/>
                  </a:solidFill>
                  <a:uFillTx/>
                  <a:latin typeface="Trebuchet MS"/>
                  <a:ea typeface="Arial"/>
                  <a:cs typeface="B Nazanin" pitchFamily="2" charset="-78"/>
                </a:endParaRPr>
              </a:p>
            </p:txBody>
          </p:sp>
        </p:grpSp>
        <p:grpSp>
          <p:nvGrpSpPr>
            <p:cNvPr id="48" name="Graphic 3">
              <a:extLst>
                <a:ext uri="{FF2B5EF4-FFF2-40B4-BE49-F238E27FC236}">
                  <a16:creationId xmlns:a16="http://schemas.microsoft.com/office/drawing/2014/main" id="{8C09D7BB-34F9-86F7-A695-7B370CCCE700}"/>
                </a:ext>
              </a:extLst>
            </p:cNvPr>
            <p:cNvGrpSpPr/>
            <p:nvPr/>
          </p:nvGrpSpPr>
          <p:grpSpPr>
            <a:xfrm>
              <a:off x="6082431" y="4828778"/>
              <a:ext cx="841456" cy="823334"/>
              <a:chOff x="6082431" y="4828778"/>
              <a:chExt cx="841456" cy="823334"/>
            </a:xfrm>
          </p:grpSpPr>
          <p:sp>
            <p:nvSpPr>
              <p:cNvPr id="49" name="Freeform: Shape 86">
                <a:extLst>
                  <a:ext uri="{FF2B5EF4-FFF2-40B4-BE49-F238E27FC236}">
                    <a16:creationId xmlns:a16="http://schemas.microsoft.com/office/drawing/2014/main" id="{7F9560E5-4CE6-2703-AAE0-200908E6172A}"/>
                  </a:ext>
                </a:extLst>
              </p:cNvPr>
              <p:cNvSpPr/>
              <p:nvPr/>
            </p:nvSpPr>
            <p:spPr>
              <a:xfrm rot="7621141">
                <a:off x="6298005" y="4980433"/>
                <a:ext cx="250765" cy="52239"/>
              </a:xfrm>
              <a:custGeom>
                <a:avLst/>
                <a:gdLst>
                  <a:gd name="f0" fmla="val 10800000"/>
                  <a:gd name="f1" fmla="val 5400000"/>
                  <a:gd name="f2" fmla="val 180"/>
                  <a:gd name="f3" fmla="val w"/>
                  <a:gd name="f4" fmla="val h"/>
                  <a:gd name="f5" fmla="val 0"/>
                  <a:gd name="f6" fmla="val 1143000"/>
                  <a:gd name="f7" fmla="val 238125"/>
                  <a:gd name="f8" fmla="val 273368"/>
                  <a:gd name="f9" fmla="val 107633"/>
                  <a:gd name="f10" fmla="val 557212"/>
                  <a:gd name="f11" fmla="val 167640"/>
                  <a:gd name="f12" fmla="val 848678"/>
                  <a:gd name="f13" fmla="val 200025"/>
                  <a:gd name="f14" fmla="val 858203"/>
                  <a:gd name="f15" fmla="val 202883"/>
                  <a:gd name="f16" fmla="val 868680"/>
                  <a:gd name="f17" fmla="val 207645"/>
                  <a:gd name="f18" fmla="val 876300"/>
                  <a:gd name="f19" fmla="val 956310"/>
                  <a:gd name="f20" fmla="val 227647"/>
                  <a:gd name="f21" fmla="val 1040130"/>
                  <a:gd name="f22" fmla="val 230505"/>
                  <a:gd name="f23" fmla="val 1149667"/>
                  <a:gd name="f24" fmla="val 240030"/>
                  <a:gd name="f25" fmla="val 1047750"/>
                  <a:gd name="f26" fmla="val 192405"/>
                  <a:gd name="f27" fmla="val 967740"/>
                  <a:gd name="f28" fmla="val 189547"/>
                  <a:gd name="f29" fmla="val 893445"/>
                  <a:gd name="f30" fmla="val 175260"/>
                  <a:gd name="f31" fmla="val 594360"/>
                  <a:gd name="f32" fmla="val 117158"/>
                  <a:gd name="f33" fmla="val 298133"/>
                  <a:gd name="f34" fmla="val 57150"/>
                  <a:gd name="f35" fmla="+- 0 0 -90"/>
                  <a:gd name="f36" fmla="*/ f3 1 1143000"/>
                  <a:gd name="f37" fmla="*/ f4 1 238125"/>
                  <a:gd name="f38" fmla="val f5"/>
                  <a:gd name="f39" fmla="val f6"/>
                  <a:gd name="f40" fmla="val f7"/>
                  <a:gd name="f41" fmla="*/ f35 f0 1"/>
                  <a:gd name="f42" fmla="+- f40 0 f38"/>
                  <a:gd name="f43" fmla="+- f39 0 f38"/>
                  <a:gd name="f44" fmla="*/ f41 1 f2"/>
                  <a:gd name="f45" fmla="*/ f43 1 1143000"/>
                  <a:gd name="f46" fmla="*/ f42 1 238125"/>
                  <a:gd name="f47" fmla="*/ 0 f43 1"/>
                  <a:gd name="f48" fmla="*/ 0 f42 1"/>
                  <a:gd name="f49" fmla="*/ 848678 f43 1"/>
                  <a:gd name="f50" fmla="*/ 200025 f42 1"/>
                  <a:gd name="f51" fmla="*/ 876300 f43 1"/>
                  <a:gd name="f52" fmla="*/ 207645 f42 1"/>
                  <a:gd name="f53" fmla="*/ 1149667 f43 1"/>
                  <a:gd name="f54" fmla="*/ 240030 f42 1"/>
                  <a:gd name="f55" fmla="*/ 893445 f43 1"/>
                  <a:gd name="f56" fmla="*/ 175260 f42 1"/>
                  <a:gd name="f57" fmla="+- f44 0 f1"/>
                  <a:gd name="f58" fmla="*/ f47 1 1143000"/>
                  <a:gd name="f59" fmla="*/ f48 1 238125"/>
                  <a:gd name="f60" fmla="*/ f49 1 1143000"/>
                  <a:gd name="f61" fmla="*/ f50 1 238125"/>
                  <a:gd name="f62" fmla="*/ f51 1 1143000"/>
                  <a:gd name="f63" fmla="*/ f52 1 238125"/>
                  <a:gd name="f64" fmla="*/ f53 1 1143000"/>
                  <a:gd name="f65" fmla="*/ f54 1 238125"/>
                  <a:gd name="f66" fmla="*/ f55 1 1143000"/>
                  <a:gd name="f67" fmla="*/ f56 1 238125"/>
                  <a:gd name="f68" fmla="*/ f38 1 f45"/>
                  <a:gd name="f69" fmla="*/ f39 1 f45"/>
                  <a:gd name="f70" fmla="*/ f38 1 f46"/>
                  <a:gd name="f71" fmla="*/ f40 1 f46"/>
                  <a:gd name="f72" fmla="*/ f58 1 f45"/>
                  <a:gd name="f73" fmla="*/ f59 1 f46"/>
                  <a:gd name="f74" fmla="*/ f60 1 f45"/>
                  <a:gd name="f75" fmla="*/ f61 1 f46"/>
                  <a:gd name="f76" fmla="*/ f62 1 f45"/>
                  <a:gd name="f77" fmla="*/ f63 1 f46"/>
                  <a:gd name="f78" fmla="*/ f64 1 f45"/>
                  <a:gd name="f79" fmla="*/ f65 1 f46"/>
                  <a:gd name="f80" fmla="*/ f66 1 f45"/>
                  <a:gd name="f81" fmla="*/ f67 1 f46"/>
                  <a:gd name="f82" fmla="*/ f68 f36 1"/>
                  <a:gd name="f83" fmla="*/ f69 f36 1"/>
                  <a:gd name="f84" fmla="*/ f71 f37 1"/>
                  <a:gd name="f85" fmla="*/ f70 f37 1"/>
                  <a:gd name="f86" fmla="*/ f72 f36 1"/>
                  <a:gd name="f87" fmla="*/ f73 f37 1"/>
                  <a:gd name="f88" fmla="*/ f74 f36 1"/>
                  <a:gd name="f89" fmla="*/ f75 f37 1"/>
                  <a:gd name="f90" fmla="*/ f76 f36 1"/>
                  <a:gd name="f91" fmla="*/ f77 f37 1"/>
                  <a:gd name="f92" fmla="*/ f78 f36 1"/>
                  <a:gd name="f93" fmla="*/ f79 f37 1"/>
                  <a:gd name="f94" fmla="*/ f80 f36 1"/>
                  <a:gd name="f95" fmla="*/ f81 f37 1"/>
                </a:gdLst>
                <a:ahLst/>
                <a:cxnLst>
                  <a:cxn ang="3cd4">
                    <a:pos x="hc" y="t"/>
                  </a:cxn>
                  <a:cxn ang="0">
                    <a:pos x="r" y="vc"/>
                  </a:cxn>
                  <a:cxn ang="cd4">
                    <a:pos x="hc" y="b"/>
                  </a:cxn>
                  <a:cxn ang="cd2">
                    <a:pos x="l" y="vc"/>
                  </a:cxn>
                  <a:cxn ang="f57">
                    <a:pos x="f86" y="f87"/>
                  </a:cxn>
                  <a:cxn ang="f57">
                    <a:pos x="f88" y="f89"/>
                  </a:cxn>
                  <a:cxn ang="f57">
                    <a:pos x="f90" y="f91"/>
                  </a:cxn>
                  <a:cxn ang="f57">
                    <a:pos x="f92" y="f93"/>
                  </a:cxn>
                  <a:cxn ang="f57">
                    <a:pos x="f94" y="f95"/>
                  </a:cxn>
                  <a:cxn ang="f57">
                    <a:pos x="f86" y="f87"/>
                  </a:cxn>
                </a:cxnLst>
                <a:rect l="f82" t="f85" r="f83" b="f84"/>
                <a:pathLst>
                  <a:path w="1143000" h="238125">
                    <a:moveTo>
                      <a:pt x="f5" y="f5"/>
                    </a:moveTo>
                    <a:cubicBezTo>
                      <a:pt x="f8" y="f9"/>
                      <a:pt x="f10" y="f11"/>
                      <a:pt x="f12" y="f13"/>
                    </a:cubicBezTo>
                    <a:cubicBezTo>
                      <a:pt x="f14" y="f15"/>
                      <a:pt x="f16" y="f17"/>
                      <a:pt x="f18" y="f17"/>
                    </a:cubicBezTo>
                    <a:cubicBezTo>
                      <a:pt x="f19" y="f20"/>
                      <a:pt x="f21" y="f22"/>
                      <a:pt x="f23" y="f24"/>
                    </a:cubicBezTo>
                    <a:cubicBezTo>
                      <a:pt x="f25" y="f26"/>
                      <a:pt x="f27" y="f28"/>
                      <a:pt x="f29" y="f30"/>
                    </a:cubicBezTo>
                    <a:cubicBezTo>
                      <a:pt x="f31" y="f32"/>
                      <a:pt x="f33" y="f34"/>
                      <a:pt x="f5" y="f5"/>
                    </a:cubicBezTo>
                    <a:close/>
                  </a:path>
                </a:pathLst>
              </a:custGeom>
              <a:solidFill>
                <a:srgbClr val="92D050"/>
              </a:solidFill>
              <a:ln cap="flat">
                <a:noFill/>
                <a:prstDash val="solid"/>
              </a:ln>
            </p:spPr>
            <p:txBody>
              <a:bodyPr vert="horz" wrap="square" lIns="91440" tIns="45720" rIns="91440" bIns="45720"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000" b="0" i="0" u="none" strike="noStrike" kern="1200" cap="none" spc="0" baseline="0">
                  <a:solidFill>
                    <a:srgbClr val="000000"/>
                  </a:solidFill>
                  <a:uFillTx/>
                  <a:latin typeface="Trebuchet MS"/>
                  <a:ea typeface="Arial"/>
                  <a:cs typeface="B Nazanin" pitchFamily="2" charset="-78"/>
                </a:endParaRPr>
              </a:p>
            </p:txBody>
          </p:sp>
          <p:sp>
            <p:nvSpPr>
              <p:cNvPr id="50" name="Freeform: Shape 87">
                <a:extLst>
                  <a:ext uri="{FF2B5EF4-FFF2-40B4-BE49-F238E27FC236}">
                    <a16:creationId xmlns:a16="http://schemas.microsoft.com/office/drawing/2014/main" id="{F2C19ECF-8CA7-F8E9-0510-653CF2781992}"/>
                  </a:ext>
                </a:extLst>
              </p:cNvPr>
              <p:cNvSpPr/>
              <p:nvPr/>
            </p:nvSpPr>
            <p:spPr>
              <a:xfrm rot="7621141">
                <a:off x="6648390" y="5432365"/>
                <a:ext cx="52239" cy="125382"/>
              </a:xfrm>
              <a:custGeom>
                <a:avLst/>
                <a:gdLst>
                  <a:gd name="f0" fmla="val 10800000"/>
                  <a:gd name="f1" fmla="val 5400000"/>
                  <a:gd name="f2" fmla="val 180"/>
                  <a:gd name="f3" fmla="val w"/>
                  <a:gd name="f4" fmla="val h"/>
                  <a:gd name="f5" fmla="val 0"/>
                  <a:gd name="f6" fmla="val 238125"/>
                  <a:gd name="f7" fmla="val 571500"/>
                  <a:gd name="f8" fmla="val 228600"/>
                  <a:gd name="f9" fmla="val 213360"/>
                  <a:gd name="f10" fmla="val 237173"/>
                  <a:gd name="f11" fmla="val 128588"/>
                  <a:gd name="f12" fmla="val 418148"/>
                  <a:gd name="f13" fmla="val 580073"/>
                  <a:gd name="f14" fmla="val 185738"/>
                  <a:gd name="f15" fmla="val 467678"/>
                  <a:gd name="f16" fmla="val 282892"/>
                  <a:gd name="f17" fmla="val 232410"/>
                  <a:gd name="f18" fmla="+- 0 0 -90"/>
                  <a:gd name="f19" fmla="*/ f3 1 238125"/>
                  <a:gd name="f20" fmla="*/ f4 1 571500"/>
                  <a:gd name="f21" fmla="val f5"/>
                  <a:gd name="f22" fmla="val f6"/>
                  <a:gd name="f23" fmla="val f7"/>
                  <a:gd name="f24" fmla="*/ f18 f0 1"/>
                  <a:gd name="f25" fmla="+- f23 0 f21"/>
                  <a:gd name="f26" fmla="+- f22 0 f21"/>
                  <a:gd name="f27" fmla="*/ f24 1 f2"/>
                  <a:gd name="f28" fmla="*/ f26 1 238125"/>
                  <a:gd name="f29" fmla="*/ f25 1 571500"/>
                  <a:gd name="f30" fmla="*/ 228600 f26 1"/>
                  <a:gd name="f31" fmla="*/ 0 f25 1"/>
                  <a:gd name="f32" fmla="*/ 0 f26 1"/>
                  <a:gd name="f33" fmla="*/ 580073 f25 1"/>
                  <a:gd name="f34" fmla="+- f27 0 f1"/>
                  <a:gd name="f35" fmla="*/ f30 1 238125"/>
                  <a:gd name="f36" fmla="*/ f31 1 571500"/>
                  <a:gd name="f37" fmla="*/ f32 1 238125"/>
                  <a:gd name="f38" fmla="*/ f33 1 571500"/>
                  <a:gd name="f39" fmla="*/ f21 1 f28"/>
                  <a:gd name="f40" fmla="*/ f22 1 f28"/>
                  <a:gd name="f41" fmla="*/ f21 1 f29"/>
                  <a:gd name="f42" fmla="*/ f23 1 f29"/>
                  <a:gd name="f43" fmla="*/ f35 1 f28"/>
                  <a:gd name="f44" fmla="*/ f36 1 f29"/>
                  <a:gd name="f45" fmla="*/ f37 1 f28"/>
                  <a:gd name="f46" fmla="*/ f38 1 f29"/>
                  <a:gd name="f47" fmla="*/ f39 f19 1"/>
                  <a:gd name="f48" fmla="*/ f40 f19 1"/>
                  <a:gd name="f49" fmla="*/ f42 f20 1"/>
                  <a:gd name="f50" fmla="*/ f41 f20 1"/>
                  <a:gd name="f51" fmla="*/ f43 f19 1"/>
                  <a:gd name="f52" fmla="*/ f44 f20 1"/>
                  <a:gd name="f53" fmla="*/ f45 f19 1"/>
                  <a:gd name="f54" fmla="*/ f46 f20 1"/>
                </a:gdLst>
                <a:ahLst/>
                <a:cxnLst>
                  <a:cxn ang="3cd4">
                    <a:pos x="hc" y="t"/>
                  </a:cxn>
                  <a:cxn ang="0">
                    <a:pos x="r" y="vc"/>
                  </a:cxn>
                  <a:cxn ang="cd4">
                    <a:pos x="hc" y="b"/>
                  </a:cxn>
                  <a:cxn ang="cd2">
                    <a:pos x="l" y="vc"/>
                  </a:cxn>
                  <a:cxn ang="f34">
                    <a:pos x="f51" y="f52"/>
                  </a:cxn>
                  <a:cxn ang="f34">
                    <a:pos x="f53" y="f54"/>
                  </a:cxn>
                  <a:cxn ang="f34">
                    <a:pos x="f51" y="f52"/>
                  </a:cxn>
                </a:cxnLst>
                <a:rect l="f47" t="f50" r="f48" b="f49"/>
                <a:pathLst>
                  <a:path w="238125" h="571500">
                    <a:moveTo>
                      <a:pt x="f8" y="f5"/>
                    </a:moveTo>
                    <a:cubicBezTo>
                      <a:pt x="f9" y="f10"/>
                      <a:pt x="f11" y="f12"/>
                      <a:pt x="f5" y="f13"/>
                    </a:cubicBezTo>
                    <a:cubicBezTo>
                      <a:pt x="f14" y="f15"/>
                      <a:pt x="f16" y="f17"/>
                      <a:pt x="f8" y="f5"/>
                    </a:cubicBezTo>
                    <a:close/>
                  </a:path>
                </a:pathLst>
              </a:custGeom>
              <a:solidFill>
                <a:srgbClr val="92D050"/>
              </a:solidFill>
              <a:ln cap="flat">
                <a:noFill/>
                <a:prstDash val="solid"/>
              </a:ln>
            </p:spPr>
            <p:txBody>
              <a:bodyPr vert="horz" wrap="square" lIns="91440" tIns="45720" rIns="91440" bIns="45720"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000" b="0" i="0" u="none" strike="noStrike" kern="1200" cap="none" spc="0" baseline="0">
                  <a:solidFill>
                    <a:srgbClr val="000000"/>
                  </a:solidFill>
                  <a:uFillTx/>
                  <a:latin typeface="Trebuchet MS"/>
                  <a:ea typeface="Arial"/>
                  <a:cs typeface="B Nazanin" pitchFamily="2" charset="-78"/>
                </a:endParaRPr>
              </a:p>
            </p:txBody>
          </p:sp>
          <p:sp>
            <p:nvSpPr>
              <p:cNvPr id="51" name="Freeform: Shape 88">
                <a:extLst>
                  <a:ext uri="{FF2B5EF4-FFF2-40B4-BE49-F238E27FC236}">
                    <a16:creationId xmlns:a16="http://schemas.microsoft.com/office/drawing/2014/main" id="{836FFF5E-7E18-63FC-6750-320530158716}"/>
                  </a:ext>
                </a:extLst>
              </p:cNvPr>
              <p:cNvSpPr/>
              <p:nvPr/>
            </p:nvSpPr>
            <p:spPr>
              <a:xfrm rot="7621141">
                <a:off x="6547277" y="5244084"/>
                <a:ext cx="54333" cy="87764"/>
              </a:xfrm>
              <a:custGeom>
                <a:avLst/>
                <a:gdLst>
                  <a:gd name="f0" fmla="val 10800000"/>
                  <a:gd name="f1" fmla="val 5400000"/>
                  <a:gd name="f2" fmla="val 180"/>
                  <a:gd name="f3" fmla="val w"/>
                  <a:gd name="f4" fmla="val h"/>
                  <a:gd name="f5" fmla="val 0"/>
                  <a:gd name="f6" fmla="val 247650"/>
                  <a:gd name="f7" fmla="val 400050"/>
                  <a:gd name="f8" fmla="val 124778"/>
                  <a:gd name="f9" fmla="val 107632"/>
                  <a:gd name="f10" fmla="val 194310"/>
                  <a:gd name="f11" fmla="val 252413"/>
                  <a:gd name="f12" fmla="val 246698"/>
                  <a:gd name="f13" fmla="val 404813"/>
                  <a:gd name="f14" fmla="val 261938"/>
                  <a:gd name="f15" fmla="val 212407"/>
                  <a:gd name="f16" fmla="val 166688"/>
                  <a:gd name="f17" fmla="val 84772"/>
                  <a:gd name="f18" fmla="+- 0 0 -90"/>
                  <a:gd name="f19" fmla="*/ f3 1 247650"/>
                  <a:gd name="f20" fmla="*/ f4 1 400050"/>
                  <a:gd name="f21" fmla="val f5"/>
                  <a:gd name="f22" fmla="val f6"/>
                  <a:gd name="f23" fmla="val f7"/>
                  <a:gd name="f24" fmla="*/ f18 f0 1"/>
                  <a:gd name="f25" fmla="+- f23 0 f21"/>
                  <a:gd name="f26" fmla="+- f22 0 f21"/>
                  <a:gd name="f27" fmla="*/ f24 1 f2"/>
                  <a:gd name="f28" fmla="*/ f26 1 247650"/>
                  <a:gd name="f29" fmla="*/ f25 1 400050"/>
                  <a:gd name="f30" fmla="*/ 0 f26 1"/>
                  <a:gd name="f31" fmla="*/ 0 f25 1"/>
                  <a:gd name="f32" fmla="*/ 246698 f26 1"/>
                  <a:gd name="f33" fmla="*/ 404813 f25 1"/>
                  <a:gd name="f34" fmla="+- f27 0 f1"/>
                  <a:gd name="f35" fmla="*/ f30 1 247650"/>
                  <a:gd name="f36" fmla="*/ f31 1 400050"/>
                  <a:gd name="f37" fmla="*/ f32 1 247650"/>
                  <a:gd name="f38" fmla="*/ f33 1 400050"/>
                  <a:gd name="f39" fmla="*/ f21 1 f28"/>
                  <a:gd name="f40" fmla="*/ f22 1 f28"/>
                  <a:gd name="f41" fmla="*/ f21 1 f29"/>
                  <a:gd name="f42" fmla="*/ f23 1 f29"/>
                  <a:gd name="f43" fmla="*/ f35 1 f28"/>
                  <a:gd name="f44" fmla="*/ f36 1 f29"/>
                  <a:gd name="f45" fmla="*/ f37 1 f28"/>
                  <a:gd name="f46" fmla="*/ f38 1 f29"/>
                  <a:gd name="f47" fmla="*/ f39 f19 1"/>
                  <a:gd name="f48" fmla="*/ f40 f19 1"/>
                  <a:gd name="f49" fmla="*/ f42 f20 1"/>
                  <a:gd name="f50" fmla="*/ f41 f20 1"/>
                  <a:gd name="f51" fmla="*/ f43 f19 1"/>
                  <a:gd name="f52" fmla="*/ f44 f20 1"/>
                  <a:gd name="f53" fmla="*/ f45 f19 1"/>
                  <a:gd name="f54" fmla="*/ f46 f20 1"/>
                </a:gdLst>
                <a:ahLst/>
                <a:cxnLst>
                  <a:cxn ang="3cd4">
                    <a:pos x="hc" y="t"/>
                  </a:cxn>
                  <a:cxn ang="0">
                    <a:pos x="r" y="vc"/>
                  </a:cxn>
                  <a:cxn ang="cd4">
                    <a:pos x="hc" y="b"/>
                  </a:cxn>
                  <a:cxn ang="cd2">
                    <a:pos x="l" y="vc"/>
                  </a:cxn>
                  <a:cxn ang="f34">
                    <a:pos x="f51" y="f52"/>
                  </a:cxn>
                  <a:cxn ang="f34">
                    <a:pos x="f53" y="f54"/>
                  </a:cxn>
                  <a:cxn ang="f34">
                    <a:pos x="f51" y="f52"/>
                  </a:cxn>
                </a:cxnLst>
                <a:rect l="f47" t="f50" r="f48" b="f49"/>
                <a:pathLst>
                  <a:path w="247650" h="400050">
                    <a:moveTo>
                      <a:pt x="f5" y="f5"/>
                    </a:moveTo>
                    <a:cubicBezTo>
                      <a:pt x="f8" y="f9"/>
                      <a:pt x="f10" y="f11"/>
                      <a:pt x="f12" y="f13"/>
                    </a:cubicBezTo>
                    <a:cubicBezTo>
                      <a:pt x="f14" y="f15"/>
                      <a:pt x="f16" y="f17"/>
                      <a:pt x="f5" y="f5"/>
                    </a:cubicBezTo>
                    <a:close/>
                  </a:path>
                </a:pathLst>
              </a:custGeom>
              <a:solidFill>
                <a:srgbClr val="92D050"/>
              </a:solidFill>
              <a:ln cap="flat">
                <a:noFill/>
                <a:prstDash val="solid"/>
              </a:ln>
            </p:spPr>
            <p:txBody>
              <a:bodyPr vert="horz" wrap="square" lIns="91440" tIns="45720" rIns="91440" bIns="45720"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000" b="0" i="0" u="none" strike="noStrike" kern="1200" cap="none" spc="0" baseline="0">
                  <a:solidFill>
                    <a:srgbClr val="000000"/>
                  </a:solidFill>
                  <a:uFillTx/>
                  <a:latin typeface="Trebuchet MS"/>
                  <a:ea typeface="Arial"/>
                  <a:cs typeface="B Nazanin" pitchFamily="2" charset="-78"/>
                </a:endParaRPr>
              </a:p>
            </p:txBody>
          </p:sp>
          <p:sp>
            <p:nvSpPr>
              <p:cNvPr id="52" name="Freeform: Shape 89">
                <a:extLst>
                  <a:ext uri="{FF2B5EF4-FFF2-40B4-BE49-F238E27FC236}">
                    <a16:creationId xmlns:a16="http://schemas.microsoft.com/office/drawing/2014/main" id="{85382DBB-1B6D-D24F-3E40-73180270696C}"/>
                  </a:ext>
                </a:extLst>
              </p:cNvPr>
              <p:cNvSpPr/>
              <p:nvPr/>
            </p:nvSpPr>
            <p:spPr>
              <a:xfrm rot="7621141">
                <a:off x="6250439" y="5348424"/>
                <a:ext cx="85679" cy="29251"/>
              </a:xfrm>
              <a:custGeom>
                <a:avLst/>
                <a:gdLst>
                  <a:gd name="f0" fmla="val 10800000"/>
                  <a:gd name="f1" fmla="val 5400000"/>
                  <a:gd name="f2" fmla="val 180"/>
                  <a:gd name="f3" fmla="val w"/>
                  <a:gd name="f4" fmla="val h"/>
                  <a:gd name="f5" fmla="val 0"/>
                  <a:gd name="f6" fmla="val 390525"/>
                  <a:gd name="f7" fmla="val 133350"/>
                  <a:gd name="f8" fmla="val 396240"/>
                  <a:gd name="f9" fmla="val 266700"/>
                  <a:gd name="f10" fmla="val 52388"/>
                  <a:gd name="f11" fmla="val 137160"/>
                  <a:gd name="f12" fmla="val 102870"/>
                  <a:gd name="f13" fmla="val 132397"/>
                  <a:gd name="f14" fmla="val 157163"/>
                  <a:gd name="f15" fmla="val 161925"/>
                  <a:gd name="f16" fmla="val 281940"/>
                  <a:gd name="f17" fmla="val 100013"/>
                  <a:gd name="f18" fmla="+- 0 0 -90"/>
                  <a:gd name="f19" fmla="*/ f3 1 390525"/>
                  <a:gd name="f20" fmla="*/ f4 1 133350"/>
                  <a:gd name="f21" fmla="val f5"/>
                  <a:gd name="f22" fmla="val f6"/>
                  <a:gd name="f23" fmla="val f7"/>
                  <a:gd name="f24" fmla="*/ f18 f0 1"/>
                  <a:gd name="f25" fmla="+- f23 0 f21"/>
                  <a:gd name="f26" fmla="+- f22 0 f21"/>
                  <a:gd name="f27" fmla="*/ f24 1 f2"/>
                  <a:gd name="f28" fmla="*/ f26 1 390525"/>
                  <a:gd name="f29" fmla="*/ f25 1 133350"/>
                  <a:gd name="f30" fmla="*/ 396240 f26 1"/>
                  <a:gd name="f31" fmla="*/ 0 f25 1"/>
                  <a:gd name="f32" fmla="*/ 0 f26 1"/>
                  <a:gd name="f33" fmla="*/ 132397 f25 1"/>
                  <a:gd name="f34" fmla="+- f27 0 f1"/>
                  <a:gd name="f35" fmla="*/ f30 1 390525"/>
                  <a:gd name="f36" fmla="*/ f31 1 133350"/>
                  <a:gd name="f37" fmla="*/ f32 1 390525"/>
                  <a:gd name="f38" fmla="*/ f33 1 133350"/>
                  <a:gd name="f39" fmla="*/ f21 1 f28"/>
                  <a:gd name="f40" fmla="*/ f22 1 f28"/>
                  <a:gd name="f41" fmla="*/ f21 1 f29"/>
                  <a:gd name="f42" fmla="*/ f23 1 f29"/>
                  <a:gd name="f43" fmla="*/ f35 1 f28"/>
                  <a:gd name="f44" fmla="*/ f36 1 f29"/>
                  <a:gd name="f45" fmla="*/ f37 1 f28"/>
                  <a:gd name="f46" fmla="*/ f38 1 f29"/>
                  <a:gd name="f47" fmla="*/ f39 f19 1"/>
                  <a:gd name="f48" fmla="*/ f40 f19 1"/>
                  <a:gd name="f49" fmla="*/ f42 f20 1"/>
                  <a:gd name="f50" fmla="*/ f41 f20 1"/>
                  <a:gd name="f51" fmla="*/ f43 f19 1"/>
                  <a:gd name="f52" fmla="*/ f44 f20 1"/>
                  <a:gd name="f53" fmla="*/ f45 f19 1"/>
                  <a:gd name="f54" fmla="*/ f46 f20 1"/>
                </a:gdLst>
                <a:ahLst/>
                <a:cxnLst>
                  <a:cxn ang="3cd4">
                    <a:pos x="hc" y="t"/>
                  </a:cxn>
                  <a:cxn ang="0">
                    <a:pos x="r" y="vc"/>
                  </a:cxn>
                  <a:cxn ang="cd4">
                    <a:pos x="hc" y="b"/>
                  </a:cxn>
                  <a:cxn ang="cd2">
                    <a:pos x="l" y="vc"/>
                  </a:cxn>
                  <a:cxn ang="f34">
                    <a:pos x="f51" y="f52"/>
                  </a:cxn>
                  <a:cxn ang="f34">
                    <a:pos x="f53" y="f54"/>
                  </a:cxn>
                  <a:cxn ang="f34">
                    <a:pos x="f51" y="f52"/>
                  </a:cxn>
                </a:cxnLst>
                <a:rect l="f47" t="f50" r="f48" b="f49"/>
                <a:pathLst>
                  <a:path w="390525" h="133350">
                    <a:moveTo>
                      <a:pt x="f8" y="f5"/>
                    </a:moveTo>
                    <a:cubicBezTo>
                      <a:pt x="f9" y="f10"/>
                      <a:pt x="f11" y="f12"/>
                      <a:pt x="f5" y="f13"/>
                    </a:cubicBezTo>
                    <a:cubicBezTo>
                      <a:pt x="f14" y="f15"/>
                      <a:pt x="f16" y="f17"/>
                      <a:pt x="f8" y="f5"/>
                    </a:cubicBezTo>
                    <a:close/>
                  </a:path>
                </a:pathLst>
              </a:custGeom>
              <a:solidFill>
                <a:srgbClr val="92D050"/>
              </a:solidFill>
              <a:ln cap="flat">
                <a:noFill/>
                <a:prstDash val="solid"/>
              </a:ln>
            </p:spPr>
            <p:txBody>
              <a:bodyPr vert="horz" wrap="square" lIns="91440" tIns="45720" rIns="91440" bIns="45720"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000" b="0" i="0" u="none" strike="noStrike" kern="1200" cap="none" spc="0" baseline="0">
                  <a:solidFill>
                    <a:srgbClr val="000000"/>
                  </a:solidFill>
                  <a:uFillTx/>
                  <a:latin typeface="Trebuchet MS"/>
                  <a:ea typeface="Arial"/>
                  <a:cs typeface="B Nazanin" pitchFamily="2" charset="-78"/>
                </a:endParaRPr>
              </a:p>
            </p:txBody>
          </p:sp>
          <p:sp>
            <p:nvSpPr>
              <p:cNvPr id="53" name="Freeform: Shape 90">
                <a:extLst>
                  <a:ext uri="{FF2B5EF4-FFF2-40B4-BE49-F238E27FC236}">
                    <a16:creationId xmlns:a16="http://schemas.microsoft.com/office/drawing/2014/main" id="{27F54B36-99E6-AEA1-4131-0B563AD2BD77}"/>
                  </a:ext>
                </a:extLst>
              </p:cNvPr>
              <p:cNvSpPr/>
              <p:nvPr/>
            </p:nvSpPr>
            <p:spPr>
              <a:xfrm rot="7621141">
                <a:off x="5986410" y="5273232"/>
                <a:ext cx="328077" cy="94036"/>
              </a:xfrm>
              <a:custGeom>
                <a:avLst/>
                <a:gdLst>
                  <a:gd name="f0" fmla="val 10800000"/>
                  <a:gd name="f1" fmla="val 5400000"/>
                  <a:gd name="f2" fmla="val 180"/>
                  <a:gd name="f3" fmla="val w"/>
                  <a:gd name="f4" fmla="val h"/>
                  <a:gd name="f5" fmla="val 0"/>
                  <a:gd name="f6" fmla="val 1495425"/>
                  <a:gd name="f7" fmla="val 428625"/>
                  <a:gd name="f8" fmla="val 1496377"/>
                  <a:gd name="f9" fmla="val 1177290"/>
                  <a:gd name="f10" fmla="val 22860"/>
                  <a:gd name="f11" fmla="val 283845"/>
                  <a:gd name="f12" fmla="val 282893"/>
                  <a:gd name="f13" fmla="val 435293"/>
                  <a:gd name="f14" fmla="val 495300"/>
                  <a:gd name="f15" fmla="val 285750"/>
                  <a:gd name="f16" fmla="val 993458"/>
                  <a:gd name="f17" fmla="val 132398"/>
                  <a:gd name="f18" fmla="+- 0 0 -90"/>
                  <a:gd name="f19" fmla="*/ f3 1 1495425"/>
                  <a:gd name="f20" fmla="*/ f4 1 428625"/>
                  <a:gd name="f21" fmla="val f5"/>
                  <a:gd name="f22" fmla="val f6"/>
                  <a:gd name="f23" fmla="val f7"/>
                  <a:gd name="f24" fmla="*/ f18 f0 1"/>
                  <a:gd name="f25" fmla="+- f23 0 f21"/>
                  <a:gd name="f26" fmla="+- f22 0 f21"/>
                  <a:gd name="f27" fmla="*/ f24 1 f2"/>
                  <a:gd name="f28" fmla="*/ f26 1 1495425"/>
                  <a:gd name="f29" fmla="*/ f25 1 428625"/>
                  <a:gd name="f30" fmla="*/ 1496377 f26 1"/>
                  <a:gd name="f31" fmla="*/ 0 f25 1"/>
                  <a:gd name="f32" fmla="*/ 0 f26 1"/>
                  <a:gd name="f33" fmla="*/ 435293 f25 1"/>
                  <a:gd name="f34" fmla="+- f27 0 f1"/>
                  <a:gd name="f35" fmla="*/ f30 1 1495425"/>
                  <a:gd name="f36" fmla="*/ f31 1 428625"/>
                  <a:gd name="f37" fmla="*/ f32 1 1495425"/>
                  <a:gd name="f38" fmla="*/ f33 1 428625"/>
                  <a:gd name="f39" fmla="*/ f21 1 f28"/>
                  <a:gd name="f40" fmla="*/ f22 1 f28"/>
                  <a:gd name="f41" fmla="*/ f21 1 f29"/>
                  <a:gd name="f42" fmla="*/ f23 1 f29"/>
                  <a:gd name="f43" fmla="*/ f35 1 f28"/>
                  <a:gd name="f44" fmla="*/ f36 1 f29"/>
                  <a:gd name="f45" fmla="*/ f37 1 f28"/>
                  <a:gd name="f46" fmla="*/ f38 1 f29"/>
                  <a:gd name="f47" fmla="*/ f39 f19 1"/>
                  <a:gd name="f48" fmla="*/ f40 f19 1"/>
                  <a:gd name="f49" fmla="*/ f42 f20 1"/>
                  <a:gd name="f50" fmla="*/ f41 f20 1"/>
                  <a:gd name="f51" fmla="*/ f43 f19 1"/>
                  <a:gd name="f52" fmla="*/ f44 f20 1"/>
                  <a:gd name="f53" fmla="*/ f45 f19 1"/>
                  <a:gd name="f54" fmla="*/ f46 f20 1"/>
                </a:gdLst>
                <a:ahLst/>
                <a:cxnLst>
                  <a:cxn ang="3cd4">
                    <a:pos x="hc" y="t"/>
                  </a:cxn>
                  <a:cxn ang="0">
                    <a:pos x="r" y="vc"/>
                  </a:cxn>
                  <a:cxn ang="cd4">
                    <a:pos x="hc" y="b"/>
                  </a:cxn>
                  <a:cxn ang="cd2">
                    <a:pos x="l" y="vc"/>
                  </a:cxn>
                  <a:cxn ang="f34">
                    <a:pos x="f51" y="f52"/>
                  </a:cxn>
                  <a:cxn ang="f34">
                    <a:pos x="f53" y="f54"/>
                  </a:cxn>
                  <a:cxn ang="f34">
                    <a:pos x="f51" y="f52"/>
                  </a:cxn>
                </a:cxnLst>
                <a:rect l="f47" t="f50" r="f48" b="f49"/>
                <a:pathLst>
                  <a:path w="1495425" h="428625">
                    <a:moveTo>
                      <a:pt x="f8" y="f5"/>
                    </a:moveTo>
                    <a:cubicBezTo>
                      <a:pt x="f9" y="f10"/>
                      <a:pt x="f11" y="f12"/>
                      <a:pt x="f5" y="f13"/>
                    </a:cubicBezTo>
                    <a:cubicBezTo>
                      <a:pt x="f14" y="f15"/>
                      <a:pt x="f16" y="f17"/>
                      <a:pt x="f8" y="f5"/>
                    </a:cubicBezTo>
                    <a:close/>
                  </a:path>
                </a:pathLst>
              </a:custGeom>
              <a:solidFill>
                <a:srgbClr val="92D050"/>
              </a:solidFill>
              <a:ln cap="flat">
                <a:noFill/>
                <a:prstDash val="solid"/>
              </a:ln>
            </p:spPr>
            <p:txBody>
              <a:bodyPr vert="horz" wrap="square" lIns="91440" tIns="45720" rIns="91440" bIns="45720"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000" b="0" i="0" u="none" strike="noStrike" kern="1200" cap="none" spc="0" baseline="0">
                  <a:solidFill>
                    <a:srgbClr val="000000"/>
                  </a:solidFill>
                  <a:uFillTx/>
                  <a:latin typeface="Trebuchet MS"/>
                  <a:ea typeface="Arial"/>
                  <a:cs typeface="B Nazanin" pitchFamily="2" charset="-78"/>
                </a:endParaRPr>
              </a:p>
            </p:txBody>
          </p:sp>
          <p:sp>
            <p:nvSpPr>
              <p:cNvPr id="54" name="Freeform: Shape 91">
                <a:extLst>
                  <a:ext uri="{FF2B5EF4-FFF2-40B4-BE49-F238E27FC236}">
                    <a16:creationId xmlns:a16="http://schemas.microsoft.com/office/drawing/2014/main" id="{4ACEAE2E-A498-9DA0-AFD7-64992E7C5B8B}"/>
                  </a:ext>
                </a:extLst>
              </p:cNvPr>
              <p:cNvSpPr/>
              <p:nvPr/>
            </p:nvSpPr>
            <p:spPr>
              <a:xfrm rot="7621141">
                <a:off x="6481363" y="5073007"/>
                <a:ext cx="300910" cy="240313"/>
              </a:xfrm>
              <a:custGeom>
                <a:avLst/>
                <a:gdLst>
                  <a:gd name="f0" fmla="val 10800000"/>
                  <a:gd name="f1" fmla="val 5400000"/>
                  <a:gd name="f2" fmla="val 180"/>
                  <a:gd name="f3" fmla="val w"/>
                  <a:gd name="f4" fmla="val h"/>
                  <a:gd name="f5" fmla="val 0"/>
                  <a:gd name="f6" fmla="val 1371600"/>
                  <a:gd name="f7" fmla="val 1095375"/>
                  <a:gd name="f8" fmla="val 1373019"/>
                  <a:gd name="f9" fmla="val 781101"/>
                  <a:gd name="f10" fmla="val 1382544"/>
                  <a:gd name="f11" fmla="val 550596"/>
                  <a:gd name="f12" fmla="val 1273007"/>
                  <a:gd name="f13" fmla="val 382955"/>
                  <a:gd name="f14" fmla="val 1099652"/>
                  <a:gd name="f15" fmla="val 248653"/>
                  <a:gd name="f16" fmla="val 942489"/>
                  <a:gd name="f17" fmla="val 128638"/>
                  <a:gd name="f18" fmla="val 763419"/>
                  <a:gd name="f19" fmla="val 48628"/>
                  <a:gd name="f20" fmla="val 569109"/>
                  <a:gd name="f21" fmla="val 11480"/>
                  <a:gd name="f22" fmla="val 347177"/>
                  <a:gd name="f23" fmla="val -31382"/>
                  <a:gd name="f24" fmla="val 130959"/>
                  <a:gd name="f25" fmla="val 41424"/>
                  <a:gd name="f26" fmla="val 203885"/>
                  <a:gd name="f27" fmla="val -43348"/>
                  <a:gd name="f28" fmla="val 348666"/>
                  <a:gd name="f29" fmla="val 4277"/>
                  <a:gd name="f30" fmla="val 576313"/>
                  <a:gd name="f31" fmla="val 163344"/>
                  <a:gd name="f32" fmla="val 742048"/>
                  <a:gd name="f33" fmla="val 332889"/>
                  <a:gd name="f34" fmla="val 922071"/>
                  <a:gd name="f35" fmla="val 544344"/>
                  <a:gd name="f36" fmla="val 1039228"/>
                  <a:gd name="f37" fmla="val 785327"/>
                  <a:gd name="f38" fmla="val 1089711"/>
                  <a:gd name="f39" fmla="val 952014"/>
                  <a:gd name="f40" fmla="val 1124953"/>
                  <a:gd name="f41" fmla="val 1116797"/>
                  <a:gd name="f42" fmla="val 1102093"/>
                  <a:gd name="f43" fmla="val 1255862"/>
                  <a:gd name="f44" fmla="val 984935"/>
                  <a:gd name="f45" fmla="val 1279674"/>
                  <a:gd name="f46" fmla="val 966838"/>
                  <a:gd name="f47" fmla="val 1297772"/>
                  <a:gd name="f48" fmla="val 928738"/>
                  <a:gd name="f49" fmla="val 1328252"/>
                  <a:gd name="f50" fmla="val 923023"/>
                  <a:gd name="f51" fmla="val 1374924"/>
                  <a:gd name="f52" fmla="val 821106"/>
                  <a:gd name="f53" fmla="val 1373972"/>
                  <a:gd name="f54" fmla="val 806818"/>
                  <a:gd name="f55" fmla="val 793483"/>
                  <a:gd name="f56" fmla="val 1311107"/>
                  <a:gd name="f57" fmla="val 701091"/>
                  <a:gd name="f58" fmla="val 1258719"/>
                  <a:gd name="f59" fmla="val 548691"/>
                  <a:gd name="f60" fmla="val 1189187"/>
                  <a:gd name="f61" fmla="val 403910"/>
                  <a:gd name="f62" fmla="val 1064409"/>
                  <a:gd name="f63" fmla="val 296278"/>
                  <a:gd name="f64" fmla="val 1231097"/>
                  <a:gd name="f65" fmla="val 381051"/>
                  <a:gd name="f66" fmla="val 1326347"/>
                  <a:gd name="f67" fmla="val 508685"/>
                  <a:gd name="f68" fmla="+- 0 0 -90"/>
                  <a:gd name="f69" fmla="*/ f3 1 1371600"/>
                  <a:gd name="f70" fmla="*/ f4 1 1095375"/>
                  <a:gd name="f71" fmla="val f5"/>
                  <a:gd name="f72" fmla="val f6"/>
                  <a:gd name="f73" fmla="val f7"/>
                  <a:gd name="f74" fmla="*/ f68 f0 1"/>
                  <a:gd name="f75" fmla="+- f73 0 f71"/>
                  <a:gd name="f76" fmla="+- f72 0 f71"/>
                  <a:gd name="f77" fmla="*/ f74 1 f2"/>
                  <a:gd name="f78" fmla="*/ f76 1 1371600"/>
                  <a:gd name="f79" fmla="*/ f75 1 1095375"/>
                  <a:gd name="f80" fmla="*/ 1373019 f76 1"/>
                  <a:gd name="f81" fmla="*/ 781101 f75 1"/>
                  <a:gd name="f82" fmla="*/ 1099652 f76 1"/>
                  <a:gd name="f83" fmla="*/ 248653 f75 1"/>
                  <a:gd name="f84" fmla="*/ 569109 f76 1"/>
                  <a:gd name="f85" fmla="*/ 11480 f75 1"/>
                  <a:gd name="f86" fmla="*/ 41424 f76 1"/>
                  <a:gd name="f87" fmla="*/ 203885 f75 1"/>
                  <a:gd name="f88" fmla="*/ 163344 f76 1"/>
                  <a:gd name="f89" fmla="*/ 742048 f75 1"/>
                  <a:gd name="f90" fmla="*/ 785327 f76 1"/>
                  <a:gd name="f91" fmla="*/ 1089711 f75 1"/>
                  <a:gd name="f92" fmla="*/ 1255862 f76 1"/>
                  <a:gd name="f93" fmla="*/ 984935 f75 1"/>
                  <a:gd name="f94" fmla="*/ 1328252 f76 1"/>
                  <a:gd name="f95" fmla="*/ 923023 f75 1"/>
                  <a:gd name="f96" fmla="*/ 1374924 f76 1"/>
                  <a:gd name="f97" fmla="*/ 821106 f75 1"/>
                  <a:gd name="f98" fmla="*/ 1311107 f76 1"/>
                  <a:gd name="f99" fmla="*/ 701091 f75 1"/>
                  <a:gd name="f100" fmla="*/ 1064409 f76 1"/>
                  <a:gd name="f101" fmla="*/ 296278 f75 1"/>
                  <a:gd name="f102" fmla="+- f77 0 f1"/>
                  <a:gd name="f103" fmla="*/ f80 1 1371600"/>
                  <a:gd name="f104" fmla="*/ f81 1 1095375"/>
                  <a:gd name="f105" fmla="*/ f82 1 1371600"/>
                  <a:gd name="f106" fmla="*/ f83 1 1095375"/>
                  <a:gd name="f107" fmla="*/ f84 1 1371600"/>
                  <a:gd name="f108" fmla="*/ f85 1 1095375"/>
                  <a:gd name="f109" fmla="*/ f86 1 1371600"/>
                  <a:gd name="f110" fmla="*/ f87 1 1095375"/>
                  <a:gd name="f111" fmla="*/ f88 1 1371600"/>
                  <a:gd name="f112" fmla="*/ f89 1 1095375"/>
                  <a:gd name="f113" fmla="*/ f90 1 1371600"/>
                  <a:gd name="f114" fmla="*/ f91 1 1095375"/>
                  <a:gd name="f115" fmla="*/ f92 1 1371600"/>
                  <a:gd name="f116" fmla="*/ f93 1 1095375"/>
                  <a:gd name="f117" fmla="*/ f94 1 1371600"/>
                  <a:gd name="f118" fmla="*/ f95 1 1095375"/>
                  <a:gd name="f119" fmla="*/ f96 1 1371600"/>
                  <a:gd name="f120" fmla="*/ f97 1 1095375"/>
                  <a:gd name="f121" fmla="*/ f98 1 1371600"/>
                  <a:gd name="f122" fmla="*/ f99 1 1095375"/>
                  <a:gd name="f123" fmla="*/ f100 1 1371600"/>
                  <a:gd name="f124" fmla="*/ f101 1 1095375"/>
                  <a:gd name="f125" fmla="*/ f71 1 f78"/>
                  <a:gd name="f126" fmla="*/ f72 1 f78"/>
                  <a:gd name="f127" fmla="*/ f71 1 f79"/>
                  <a:gd name="f128" fmla="*/ f73 1 f79"/>
                  <a:gd name="f129" fmla="*/ f103 1 f78"/>
                  <a:gd name="f130" fmla="*/ f104 1 f79"/>
                  <a:gd name="f131" fmla="*/ f105 1 f78"/>
                  <a:gd name="f132" fmla="*/ f106 1 f79"/>
                  <a:gd name="f133" fmla="*/ f107 1 f78"/>
                  <a:gd name="f134" fmla="*/ f108 1 f79"/>
                  <a:gd name="f135" fmla="*/ f109 1 f78"/>
                  <a:gd name="f136" fmla="*/ f110 1 f79"/>
                  <a:gd name="f137" fmla="*/ f111 1 f78"/>
                  <a:gd name="f138" fmla="*/ f112 1 f79"/>
                  <a:gd name="f139" fmla="*/ f113 1 f78"/>
                  <a:gd name="f140" fmla="*/ f114 1 f79"/>
                  <a:gd name="f141" fmla="*/ f115 1 f78"/>
                  <a:gd name="f142" fmla="*/ f116 1 f79"/>
                  <a:gd name="f143" fmla="*/ f117 1 f78"/>
                  <a:gd name="f144" fmla="*/ f118 1 f79"/>
                  <a:gd name="f145" fmla="*/ f119 1 f78"/>
                  <a:gd name="f146" fmla="*/ f120 1 f79"/>
                  <a:gd name="f147" fmla="*/ f121 1 f78"/>
                  <a:gd name="f148" fmla="*/ f122 1 f79"/>
                  <a:gd name="f149" fmla="*/ f123 1 f78"/>
                  <a:gd name="f150" fmla="*/ f124 1 f79"/>
                  <a:gd name="f151" fmla="*/ f125 f69 1"/>
                  <a:gd name="f152" fmla="*/ f126 f69 1"/>
                  <a:gd name="f153" fmla="*/ f128 f70 1"/>
                  <a:gd name="f154" fmla="*/ f127 f70 1"/>
                  <a:gd name="f155" fmla="*/ f129 f69 1"/>
                  <a:gd name="f156" fmla="*/ f130 f70 1"/>
                  <a:gd name="f157" fmla="*/ f131 f69 1"/>
                  <a:gd name="f158" fmla="*/ f132 f70 1"/>
                  <a:gd name="f159" fmla="*/ f133 f69 1"/>
                  <a:gd name="f160" fmla="*/ f134 f70 1"/>
                  <a:gd name="f161" fmla="*/ f135 f69 1"/>
                  <a:gd name="f162" fmla="*/ f136 f70 1"/>
                  <a:gd name="f163" fmla="*/ f137 f69 1"/>
                  <a:gd name="f164" fmla="*/ f138 f70 1"/>
                  <a:gd name="f165" fmla="*/ f139 f69 1"/>
                  <a:gd name="f166" fmla="*/ f140 f70 1"/>
                  <a:gd name="f167" fmla="*/ f141 f69 1"/>
                  <a:gd name="f168" fmla="*/ f142 f70 1"/>
                  <a:gd name="f169" fmla="*/ f143 f69 1"/>
                  <a:gd name="f170" fmla="*/ f144 f70 1"/>
                  <a:gd name="f171" fmla="*/ f145 f69 1"/>
                  <a:gd name="f172" fmla="*/ f146 f70 1"/>
                  <a:gd name="f173" fmla="*/ f147 f69 1"/>
                  <a:gd name="f174" fmla="*/ f148 f70 1"/>
                  <a:gd name="f175" fmla="*/ f149 f69 1"/>
                  <a:gd name="f176" fmla="*/ f150 f70 1"/>
                </a:gdLst>
                <a:ahLst/>
                <a:cxnLst>
                  <a:cxn ang="3cd4">
                    <a:pos x="hc" y="t"/>
                  </a:cxn>
                  <a:cxn ang="0">
                    <a:pos x="r" y="vc"/>
                  </a:cxn>
                  <a:cxn ang="cd4">
                    <a:pos x="hc" y="b"/>
                  </a:cxn>
                  <a:cxn ang="cd2">
                    <a:pos x="l" y="vc"/>
                  </a:cxn>
                  <a:cxn ang="f102">
                    <a:pos x="f155" y="f156"/>
                  </a:cxn>
                  <a:cxn ang="f102">
                    <a:pos x="f157" y="f158"/>
                  </a:cxn>
                  <a:cxn ang="f102">
                    <a:pos x="f159" y="f160"/>
                  </a:cxn>
                  <a:cxn ang="f102">
                    <a:pos x="f161" y="f162"/>
                  </a:cxn>
                  <a:cxn ang="f102">
                    <a:pos x="f163" y="f164"/>
                  </a:cxn>
                  <a:cxn ang="f102">
                    <a:pos x="f165" y="f166"/>
                  </a:cxn>
                  <a:cxn ang="f102">
                    <a:pos x="f167" y="f168"/>
                  </a:cxn>
                  <a:cxn ang="f102">
                    <a:pos x="f169" y="f170"/>
                  </a:cxn>
                  <a:cxn ang="f102">
                    <a:pos x="f171" y="f172"/>
                  </a:cxn>
                  <a:cxn ang="f102">
                    <a:pos x="f155" y="f156"/>
                  </a:cxn>
                  <a:cxn ang="f102">
                    <a:pos x="f173" y="f174"/>
                  </a:cxn>
                  <a:cxn ang="f102">
                    <a:pos x="f175" y="f176"/>
                  </a:cxn>
                  <a:cxn ang="f102">
                    <a:pos x="f173" y="f174"/>
                  </a:cxn>
                </a:cxnLst>
                <a:rect l="f151" t="f154" r="f152" b="f153"/>
                <a:pathLst>
                  <a:path w="1371600" h="1095375">
                    <a:moveTo>
                      <a:pt x="f8" y="f9"/>
                    </a:moveTo>
                    <a:cubicBezTo>
                      <a:pt x="f10" y="f11"/>
                      <a:pt x="f12" y="f13"/>
                      <a:pt x="f14" y="f15"/>
                    </a:cubicBezTo>
                    <a:cubicBezTo>
                      <a:pt x="f16" y="f17"/>
                      <a:pt x="f18" y="f19"/>
                      <a:pt x="f20" y="f21"/>
                    </a:cubicBezTo>
                    <a:cubicBezTo>
                      <a:pt x="f22" y="f23"/>
                      <a:pt x="f24" y="f19"/>
                      <a:pt x="f25" y="f26"/>
                    </a:cubicBezTo>
                    <a:cubicBezTo>
                      <a:pt x="f27" y="f28"/>
                      <a:pt x="f29" y="f30"/>
                      <a:pt x="f31" y="f32"/>
                    </a:cubicBezTo>
                    <a:cubicBezTo>
                      <a:pt x="f33" y="f34"/>
                      <a:pt x="f35" y="f36"/>
                      <a:pt x="f37" y="f38"/>
                    </a:cubicBezTo>
                    <a:cubicBezTo>
                      <a:pt x="f39" y="f40"/>
                      <a:pt x="f41" y="f42"/>
                      <a:pt x="f43" y="f44"/>
                    </a:cubicBezTo>
                    <a:cubicBezTo>
                      <a:pt x="f45" y="f46"/>
                      <a:pt x="f47" y="f48"/>
                      <a:pt x="f49" y="f50"/>
                    </a:cubicBezTo>
                    <a:lnTo>
                      <a:pt x="f51" y="f52"/>
                    </a:lnTo>
                    <a:cubicBezTo>
                      <a:pt x="f53" y="f54"/>
                      <a:pt x="f8" y="f55"/>
                      <a:pt x="f8" y="f9"/>
                    </a:cubicBezTo>
                    <a:close/>
                    <a:moveTo>
                      <a:pt x="f56" y="f57"/>
                    </a:moveTo>
                    <a:cubicBezTo>
                      <a:pt x="f58" y="f59"/>
                      <a:pt x="f60" y="f61"/>
                      <a:pt x="f62" y="f63"/>
                    </a:cubicBezTo>
                    <a:cubicBezTo>
                      <a:pt x="f64" y="f65"/>
                      <a:pt x="f66" y="f67"/>
                      <a:pt x="f56" y="f57"/>
                    </a:cubicBezTo>
                    <a:close/>
                  </a:path>
                </a:pathLst>
              </a:custGeom>
              <a:solidFill>
                <a:srgbClr val="92D050"/>
              </a:solidFill>
              <a:ln cap="flat">
                <a:noFill/>
                <a:prstDash val="solid"/>
              </a:ln>
            </p:spPr>
            <p:txBody>
              <a:bodyPr vert="horz" wrap="square" lIns="91440" tIns="45720" rIns="91440" bIns="45720"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000" b="0" i="0" u="none" strike="noStrike" kern="1200" cap="none" spc="0" baseline="0">
                  <a:solidFill>
                    <a:srgbClr val="000000"/>
                  </a:solidFill>
                  <a:uFillTx/>
                  <a:latin typeface="Trebuchet MS"/>
                  <a:ea typeface="Arial"/>
                  <a:cs typeface="B Nazanin" pitchFamily="2" charset="-78"/>
                </a:endParaRPr>
              </a:p>
            </p:txBody>
          </p:sp>
          <p:sp>
            <p:nvSpPr>
              <p:cNvPr id="55" name="Freeform: Shape 92">
                <a:extLst>
                  <a:ext uri="{FF2B5EF4-FFF2-40B4-BE49-F238E27FC236}">
                    <a16:creationId xmlns:a16="http://schemas.microsoft.com/office/drawing/2014/main" id="{A7690F65-09AA-48A9-1D5F-EABFC2D6E7EE}"/>
                  </a:ext>
                </a:extLst>
              </p:cNvPr>
              <p:cNvSpPr/>
              <p:nvPr/>
            </p:nvSpPr>
            <p:spPr>
              <a:xfrm rot="7621141">
                <a:off x="6230117" y="5302670"/>
                <a:ext cx="269565" cy="252849"/>
              </a:xfrm>
              <a:custGeom>
                <a:avLst/>
                <a:gdLst>
                  <a:gd name="f0" fmla="val 10800000"/>
                  <a:gd name="f1" fmla="val 5400000"/>
                  <a:gd name="f2" fmla="val 180"/>
                  <a:gd name="f3" fmla="val w"/>
                  <a:gd name="f4" fmla="val h"/>
                  <a:gd name="f5" fmla="val 0"/>
                  <a:gd name="f6" fmla="val 1228725"/>
                  <a:gd name="f7" fmla="val 1152525"/>
                  <a:gd name="f8" fmla="val 81915"/>
                  <a:gd name="f9" fmla="val 1063939"/>
                  <a:gd name="f10" fmla="val 146685"/>
                  <a:gd name="f11" fmla="val 1136328"/>
                  <a:gd name="f12" fmla="val 236220"/>
                  <a:gd name="f13" fmla="val 1163951"/>
                  <a:gd name="f14" fmla="val 330517"/>
                  <a:gd name="f15" fmla="val 1156331"/>
                  <a:gd name="f16" fmla="val 691515"/>
                  <a:gd name="f17" fmla="val 1125851"/>
                  <a:gd name="f18" fmla="val 972503"/>
                  <a:gd name="f19" fmla="val 951543"/>
                  <a:gd name="f20" fmla="val 1177290"/>
                  <a:gd name="f21" fmla="val 653411"/>
                  <a:gd name="f22" fmla="val 1194435"/>
                  <a:gd name="f23" fmla="val 625788"/>
                  <a:gd name="f24" fmla="val 1209675"/>
                  <a:gd name="f25" fmla="val 593403"/>
                  <a:gd name="f26" fmla="val 1214438"/>
                  <a:gd name="f27" fmla="val 561018"/>
                  <a:gd name="f28" fmla="val 1286828"/>
                  <a:gd name="f29" fmla="val 153348"/>
                  <a:gd name="f30" fmla="val 1174432"/>
                  <a:gd name="f31" fmla="val -14292"/>
                  <a:gd name="f32" fmla="val 788670"/>
                  <a:gd name="f33" fmla="val 948"/>
                  <a:gd name="f34" fmla="val 415290"/>
                  <a:gd name="f35" fmla="val 16188"/>
                  <a:gd name="f36" fmla="val 34290"/>
                  <a:gd name="f37" fmla="val 400998"/>
                  <a:gd name="f38" fmla="val 9525"/>
                  <a:gd name="f39" fmla="val 788666"/>
                  <a:gd name="f40" fmla="val 6667"/>
                  <a:gd name="f41" fmla="val 831528"/>
                  <a:gd name="f42" fmla="val 12383"/>
                  <a:gd name="f43" fmla="val 873439"/>
                  <a:gd name="f44" fmla="val 1905"/>
                  <a:gd name="f45" fmla="val 913443"/>
                  <a:gd name="f46" fmla="val 953"/>
                  <a:gd name="f47" fmla="val 916301"/>
                  <a:gd name="f48" fmla="val 918206"/>
                  <a:gd name="f49" fmla="val 921064"/>
                  <a:gd name="f50" fmla="val 57150"/>
                  <a:gd name="f51" fmla="val 1042031"/>
                  <a:gd name="f52" fmla="val 64770"/>
                  <a:gd name="f53" fmla="val 1046793"/>
                  <a:gd name="f54" fmla="val 73342"/>
                  <a:gd name="f55" fmla="val 1054414"/>
                  <a:gd name="f56" fmla="val 771525"/>
                  <a:gd name="f57" fmla="val 657225"/>
                  <a:gd name="f58" fmla="val 1051556"/>
                  <a:gd name="f59" fmla="val 532447"/>
                  <a:gd name="f60" fmla="val 1114421"/>
                  <a:gd name="f61" fmla="val 375285"/>
                  <a:gd name="f62" fmla="val 1083941"/>
                  <a:gd name="f63" fmla="val 512445"/>
                  <a:gd name="f64" fmla="val 1053461"/>
                  <a:gd name="f65" fmla="val 641985"/>
                  <a:gd name="f66" fmla="val 1003931"/>
                  <a:gd name="f67" fmla="+- 0 0 -90"/>
                  <a:gd name="f68" fmla="*/ f3 1 1228725"/>
                  <a:gd name="f69" fmla="*/ f4 1 1152525"/>
                  <a:gd name="f70" fmla="val f5"/>
                  <a:gd name="f71" fmla="val f6"/>
                  <a:gd name="f72" fmla="val f7"/>
                  <a:gd name="f73" fmla="*/ f67 f0 1"/>
                  <a:gd name="f74" fmla="+- f72 0 f70"/>
                  <a:gd name="f75" fmla="+- f71 0 f70"/>
                  <a:gd name="f76" fmla="*/ f73 1 f2"/>
                  <a:gd name="f77" fmla="*/ f75 1 1228725"/>
                  <a:gd name="f78" fmla="*/ f74 1 1152525"/>
                  <a:gd name="f79" fmla="*/ 81915 f75 1"/>
                  <a:gd name="f80" fmla="*/ 1063939 f74 1"/>
                  <a:gd name="f81" fmla="*/ 330517 f75 1"/>
                  <a:gd name="f82" fmla="*/ 1156331 f74 1"/>
                  <a:gd name="f83" fmla="*/ 1177290 f75 1"/>
                  <a:gd name="f84" fmla="*/ 653411 f74 1"/>
                  <a:gd name="f85" fmla="*/ 1214438 f75 1"/>
                  <a:gd name="f86" fmla="*/ 561018 f74 1"/>
                  <a:gd name="f87" fmla="*/ 788670 f75 1"/>
                  <a:gd name="f88" fmla="*/ 948 f74 1"/>
                  <a:gd name="f89" fmla="*/ 9525 f75 1"/>
                  <a:gd name="f90" fmla="*/ 788666 f74 1"/>
                  <a:gd name="f91" fmla="*/ 1905 f75 1"/>
                  <a:gd name="f92" fmla="*/ 913443 f74 1"/>
                  <a:gd name="f93" fmla="*/ 0 f75 1"/>
                  <a:gd name="f94" fmla="*/ 921064 f74 1"/>
                  <a:gd name="f95" fmla="*/ 57150 f75 1"/>
                  <a:gd name="f96" fmla="*/ 1042031 f74 1"/>
                  <a:gd name="f97" fmla="*/ 771525 f75 1"/>
                  <a:gd name="f98" fmla="*/ 951543 f74 1"/>
                  <a:gd name="f99" fmla="*/ 375285 f75 1"/>
                  <a:gd name="f100" fmla="*/ 1083941 f74 1"/>
                  <a:gd name="f101" fmla="+- f76 0 f1"/>
                  <a:gd name="f102" fmla="*/ f79 1 1228725"/>
                  <a:gd name="f103" fmla="*/ f80 1 1152525"/>
                  <a:gd name="f104" fmla="*/ f81 1 1228725"/>
                  <a:gd name="f105" fmla="*/ f82 1 1152525"/>
                  <a:gd name="f106" fmla="*/ f83 1 1228725"/>
                  <a:gd name="f107" fmla="*/ f84 1 1152525"/>
                  <a:gd name="f108" fmla="*/ f85 1 1228725"/>
                  <a:gd name="f109" fmla="*/ f86 1 1152525"/>
                  <a:gd name="f110" fmla="*/ f87 1 1228725"/>
                  <a:gd name="f111" fmla="*/ f88 1 1152525"/>
                  <a:gd name="f112" fmla="*/ f89 1 1228725"/>
                  <a:gd name="f113" fmla="*/ f90 1 1152525"/>
                  <a:gd name="f114" fmla="*/ f91 1 1228725"/>
                  <a:gd name="f115" fmla="*/ f92 1 1152525"/>
                  <a:gd name="f116" fmla="*/ f93 1 1228725"/>
                  <a:gd name="f117" fmla="*/ f94 1 1152525"/>
                  <a:gd name="f118" fmla="*/ f95 1 1228725"/>
                  <a:gd name="f119" fmla="*/ f96 1 1152525"/>
                  <a:gd name="f120" fmla="*/ f97 1 1228725"/>
                  <a:gd name="f121" fmla="*/ f98 1 1152525"/>
                  <a:gd name="f122" fmla="*/ f99 1 1228725"/>
                  <a:gd name="f123" fmla="*/ f100 1 1152525"/>
                  <a:gd name="f124" fmla="*/ f70 1 f77"/>
                  <a:gd name="f125" fmla="*/ f71 1 f77"/>
                  <a:gd name="f126" fmla="*/ f70 1 f78"/>
                  <a:gd name="f127" fmla="*/ f72 1 f78"/>
                  <a:gd name="f128" fmla="*/ f102 1 f77"/>
                  <a:gd name="f129" fmla="*/ f103 1 f78"/>
                  <a:gd name="f130" fmla="*/ f104 1 f77"/>
                  <a:gd name="f131" fmla="*/ f105 1 f78"/>
                  <a:gd name="f132" fmla="*/ f106 1 f77"/>
                  <a:gd name="f133" fmla="*/ f107 1 f78"/>
                  <a:gd name="f134" fmla="*/ f108 1 f77"/>
                  <a:gd name="f135" fmla="*/ f109 1 f78"/>
                  <a:gd name="f136" fmla="*/ f110 1 f77"/>
                  <a:gd name="f137" fmla="*/ f111 1 f78"/>
                  <a:gd name="f138" fmla="*/ f112 1 f77"/>
                  <a:gd name="f139" fmla="*/ f113 1 f78"/>
                  <a:gd name="f140" fmla="*/ f114 1 f77"/>
                  <a:gd name="f141" fmla="*/ f115 1 f78"/>
                  <a:gd name="f142" fmla="*/ f116 1 f77"/>
                  <a:gd name="f143" fmla="*/ f117 1 f78"/>
                  <a:gd name="f144" fmla="*/ f118 1 f77"/>
                  <a:gd name="f145" fmla="*/ f119 1 f78"/>
                  <a:gd name="f146" fmla="*/ f120 1 f77"/>
                  <a:gd name="f147" fmla="*/ f121 1 f78"/>
                  <a:gd name="f148" fmla="*/ f122 1 f77"/>
                  <a:gd name="f149" fmla="*/ f123 1 f78"/>
                  <a:gd name="f150" fmla="*/ f124 f68 1"/>
                  <a:gd name="f151" fmla="*/ f125 f68 1"/>
                  <a:gd name="f152" fmla="*/ f127 f69 1"/>
                  <a:gd name="f153" fmla="*/ f126 f69 1"/>
                  <a:gd name="f154" fmla="*/ f128 f68 1"/>
                  <a:gd name="f155" fmla="*/ f129 f69 1"/>
                  <a:gd name="f156" fmla="*/ f130 f68 1"/>
                  <a:gd name="f157" fmla="*/ f131 f69 1"/>
                  <a:gd name="f158" fmla="*/ f132 f68 1"/>
                  <a:gd name="f159" fmla="*/ f133 f69 1"/>
                  <a:gd name="f160" fmla="*/ f134 f68 1"/>
                  <a:gd name="f161" fmla="*/ f135 f69 1"/>
                  <a:gd name="f162" fmla="*/ f136 f68 1"/>
                  <a:gd name="f163" fmla="*/ f137 f69 1"/>
                  <a:gd name="f164" fmla="*/ f138 f68 1"/>
                  <a:gd name="f165" fmla="*/ f139 f69 1"/>
                  <a:gd name="f166" fmla="*/ f140 f68 1"/>
                  <a:gd name="f167" fmla="*/ f141 f69 1"/>
                  <a:gd name="f168" fmla="*/ f142 f68 1"/>
                  <a:gd name="f169" fmla="*/ f143 f69 1"/>
                  <a:gd name="f170" fmla="*/ f144 f68 1"/>
                  <a:gd name="f171" fmla="*/ f145 f69 1"/>
                  <a:gd name="f172" fmla="*/ f146 f68 1"/>
                  <a:gd name="f173" fmla="*/ f147 f69 1"/>
                  <a:gd name="f174" fmla="*/ f148 f68 1"/>
                  <a:gd name="f175" fmla="*/ f149 f69 1"/>
                </a:gdLst>
                <a:ahLst/>
                <a:cxnLst>
                  <a:cxn ang="3cd4">
                    <a:pos x="hc" y="t"/>
                  </a:cxn>
                  <a:cxn ang="0">
                    <a:pos x="r" y="vc"/>
                  </a:cxn>
                  <a:cxn ang="cd4">
                    <a:pos x="hc" y="b"/>
                  </a:cxn>
                  <a:cxn ang="cd2">
                    <a:pos x="l" y="vc"/>
                  </a:cxn>
                  <a:cxn ang="f101">
                    <a:pos x="f154" y="f155"/>
                  </a:cxn>
                  <a:cxn ang="f101">
                    <a:pos x="f156" y="f157"/>
                  </a:cxn>
                  <a:cxn ang="f101">
                    <a:pos x="f158" y="f159"/>
                  </a:cxn>
                  <a:cxn ang="f101">
                    <a:pos x="f160" y="f161"/>
                  </a:cxn>
                  <a:cxn ang="f101">
                    <a:pos x="f162" y="f163"/>
                  </a:cxn>
                  <a:cxn ang="f101">
                    <a:pos x="f164" y="f165"/>
                  </a:cxn>
                  <a:cxn ang="f101">
                    <a:pos x="f166" y="f167"/>
                  </a:cxn>
                  <a:cxn ang="f101">
                    <a:pos x="f168" y="f169"/>
                  </a:cxn>
                  <a:cxn ang="f101">
                    <a:pos x="f170" y="f171"/>
                  </a:cxn>
                  <a:cxn ang="f101">
                    <a:pos x="f154" y="f155"/>
                  </a:cxn>
                  <a:cxn ang="f101">
                    <a:pos x="f172" y="f173"/>
                  </a:cxn>
                  <a:cxn ang="f101">
                    <a:pos x="f174" y="f175"/>
                  </a:cxn>
                  <a:cxn ang="f101">
                    <a:pos x="f172" y="f173"/>
                  </a:cxn>
                </a:cxnLst>
                <a:rect l="f150" t="f153" r="f151" b="f152"/>
                <a:pathLst>
                  <a:path w="1228725" h="1152525">
                    <a:moveTo>
                      <a:pt x="f8" y="f9"/>
                    </a:moveTo>
                    <a:cubicBezTo>
                      <a:pt x="f10" y="f11"/>
                      <a:pt x="f12" y="f13"/>
                      <a:pt x="f14" y="f15"/>
                    </a:cubicBezTo>
                    <a:cubicBezTo>
                      <a:pt x="f16" y="f17"/>
                      <a:pt x="f18" y="f19"/>
                      <a:pt x="f20" y="f21"/>
                    </a:cubicBezTo>
                    <a:cubicBezTo>
                      <a:pt x="f22" y="f23"/>
                      <a:pt x="f24" y="f25"/>
                      <a:pt x="f26" y="f27"/>
                    </a:cubicBezTo>
                    <a:cubicBezTo>
                      <a:pt x="f28" y="f29"/>
                      <a:pt x="f30" y="f31"/>
                      <a:pt x="f32" y="f33"/>
                    </a:cubicBezTo>
                    <a:cubicBezTo>
                      <a:pt x="f34" y="f35"/>
                      <a:pt x="f36" y="f37"/>
                      <a:pt x="f38" y="f39"/>
                    </a:cubicBezTo>
                    <a:cubicBezTo>
                      <a:pt x="f40" y="f41"/>
                      <a:pt x="f42" y="f43"/>
                      <a:pt x="f44" y="f45"/>
                    </a:cubicBezTo>
                    <a:cubicBezTo>
                      <a:pt x="f46" y="f47"/>
                      <a:pt x="f5" y="f48"/>
                      <a:pt x="f5" y="f49"/>
                    </a:cubicBezTo>
                    <a:lnTo>
                      <a:pt x="f50" y="f51"/>
                    </a:lnTo>
                    <a:cubicBezTo>
                      <a:pt x="f52" y="f53"/>
                      <a:pt x="f54" y="f55"/>
                      <a:pt x="f8" y="f9"/>
                    </a:cubicBezTo>
                    <a:close/>
                    <a:moveTo>
                      <a:pt x="f56" y="f19"/>
                    </a:moveTo>
                    <a:cubicBezTo>
                      <a:pt x="f57" y="f58"/>
                      <a:pt x="f59" y="f60"/>
                      <a:pt x="f61" y="f62"/>
                    </a:cubicBezTo>
                    <a:cubicBezTo>
                      <a:pt x="f63" y="f64"/>
                      <a:pt x="f65" y="f66"/>
                      <a:pt x="f56" y="f19"/>
                    </a:cubicBezTo>
                    <a:close/>
                  </a:path>
                </a:pathLst>
              </a:custGeom>
              <a:solidFill>
                <a:srgbClr val="92D050"/>
              </a:solidFill>
              <a:ln cap="flat">
                <a:noFill/>
                <a:prstDash val="solid"/>
              </a:ln>
            </p:spPr>
            <p:txBody>
              <a:bodyPr vert="horz" wrap="square" lIns="91440" tIns="45720" rIns="91440" bIns="45720"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000" b="0" i="0" u="none" strike="noStrike" kern="1200" cap="none" spc="0" baseline="0">
                  <a:solidFill>
                    <a:srgbClr val="000000"/>
                  </a:solidFill>
                  <a:uFillTx/>
                  <a:latin typeface="Trebuchet MS"/>
                  <a:ea typeface="Arial"/>
                  <a:cs typeface="B Nazanin" pitchFamily="2" charset="-78"/>
                </a:endParaRPr>
              </a:p>
            </p:txBody>
          </p:sp>
          <p:sp>
            <p:nvSpPr>
              <p:cNvPr id="56" name="Freeform: Shape 93">
                <a:extLst>
                  <a:ext uri="{FF2B5EF4-FFF2-40B4-BE49-F238E27FC236}">
                    <a16:creationId xmlns:a16="http://schemas.microsoft.com/office/drawing/2014/main" id="{EA3661BC-B24C-0C12-C9CF-F0A96C7F3CC0}"/>
                  </a:ext>
                </a:extLst>
              </p:cNvPr>
              <p:cNvSpPr/>
              <p:nvPr/>
            </p:nvSpPr>
            <p:spPr>
              <a:xfrm rot="7621141">
                <a:off x="5964364" y="4946845"/>
                <a:ext cx="823334" cy="587200"/>
              </a:xfrm>
              <a:custGeom>
                <a:avLst/>
                <a:gdLst>
                  <a:gd name="f0" fmla="val 10800000"/>
                  <a:gd name="f1" fmla="val 5400000"/>
                  <a:gd name="f2" fmla="val 180"/>
                  <a:gd name="f3" fmla="val w"/>
                  <a:gd name="f4" fmla="val h"/>
                  <a:gd name="f5" fmla="val 0"/>
                  <a:gd name="f6" fmla="val 3752850"/>
                  <a:gd name="f7" fmla="val 2676525"/>
                  <a:gd name="f8" fmla="val 3756558"/>
                  <a:gd name="f9" fmla="val 1681163"/>
                  <a:gd name="f10" fmla="val 3747033"/>
                  <a:gd name="f11" fmla="val 1636395"/>
                  <a:gd name="f12" fmla="val 3699408"/>
                  <a:gd name="f13" fmla="val 1644015"/>
                  <a:gd name="f14" fmla="val 3664166"/>
                  <a:gd name="f15" fmla="val 1638300"/>
                  <a:gd name="f16" fmla="val 3551771"/>
                  <a:gd name="f17" fmla="val 1623060"/>
                  <a:gd name="f18" fmla="val 3442233"/>
                  <a:gd name="f19" fmla="val 1603057"/>
                  <a:gd name="f20" fmla="val 3330791"/>
                  <a:gd name="f21" fmla="val 1598295"/>
                  <a:gd name="f22" fmla="val 2900261"/>
                  <a:gd name="f23" fmla="val 1575435"/>
                  <a:gd name="f24" fmla="val 2494496"/>
                  <a:gd name="f25" fmla="val 1641157"/>
                  <a:gd name="f26" fmla="val 2148738"/>
                  <a:gd name="f27" fmla="val 1925955"/>
                  <a:gd name="f28" fmla="val 2066823"/>
                  <a:gd name="f29" fmla="val 1993582"/>
                  <a:gd name="f30" fmla="val 1991576"/>
                  <a:gd name="f31" fmla="val 2076450"/>
                  <a:gd name="f32" fmla="val 1914423"/>
                  <a:gd name="f33" fmla="val 2150745"/>
                  <a:gd name="f34" fmla="val 1884896"/>
                  <a:gd name="f35" fmla="val 2181225"/>
                  <a:gd name="f36" fmla="val 1852511"/>
                  <a:gd name="f37" fmla="val 2195513"/>
                  <a:gd name="f38" fmla="val 1812506"/>
                  <a:gd name="f39" fmla="val 1772501"/>
                  <a:gd name="f40" fmla="val 2165985"/>
                  <a:gd name="f41" fmla="val 1784883"/>
                  <a:gd name="f42" fmla="val 2124075"/>
                  <a:gd name="f43" fmla="val 2093595"/>
                  <a:gd name="f44" fmla="val 1792503"/>
                  <a:gd name="f45" fmla="val 1936432"/>
                  <a:gd name="f46" fmla="val 1807743"/>
                  <a:gd name="f47" fmla="val 1778317"/>
                  <a:gd name="f48" fmla="val 1618298"/>
                  <a:gd name="f49" fmla="val 1507807"/>
                  <a:gd name="f50" fmla="val 1430655"/>
                  <a:gd name="f51" fmla="val 1929663"/>
                  <a:gd name="f52" fmla="val 1355407"/>
                  <a:gd name="f53" fmla="val 1966811"/>
                  <a:gd name="f54" fmla="val 1317307"/>
                  <a:gd name="f55" fmla="val 1997291"/>
                  <a:gd name="f56" fmla="val 1297305"/>
                  <a:gd name="f57" fmla="val 2037296"/>
                  <a:gd name="f58" fmla="val 1325880"/>
                  <a:gd name="f59" fmla="val 1980146"/>
                  <a:gd name="f60" fmla="val 1204913"/>
                  <a:gd name="f61" fmla="val 1960143"/>
                  <a:gd name="f62" fmla="val 1271588"/>
                  <a:gd name="f63" fmla="val 1905851"/>
                  <a:gd name="f64" fmla="val 1326832"/>
                  <a:gd name="f65" fmla="val 1847748"/>
                  <a:gd name="f66" fmla="val 1324928"/>
                  <a:gd name="f67" fmla="val 1795361"/>
                  <a:gd name="f68" fmla="val 1322070"/>
                  <a:gd name="f69" fmla="val 1820126"/>
                  <a:gd name="f70" fmla="val 1240155"/>
                  <a:gd name="f71" fmla="val 1818221"/>
                  <a:gd name="f72" fmla="val 1194435"/>
                  <a:gd name="f73" fmla="val 1815363"/>
                  <a:gd name="f74" fmla="val 819150"/>
                  <a:gd name="f75" fmla="val 1813458"/>
                  <a:gd name="f76" fmla="val 443865"/>
                  <a:gd name="f77" fmla="val 1756308"/>
                  <a:gd name="f78" fmla="val 71438"/>
                  <a:gd name="f79" fmla="val 1751546"/>
                  <a:gd name="f80" fmla="val 40957"/>
                  <a:gd name="f81" fmla="val 1753451"/>
                  <a:gd name="f82" fmla="val 19050"/>
                  <a:gd name="f83" fmla="val 1762976"/>
                  <a:gd name="f84" fmla="val 1649628"/>
                  <a:gd name="f85" fmla="val 2857"/>
                  <a:gd name="f86" fmla="val 1675346"/>
                  <a:gd name="f87" fmla="val 29527"/>
                  <a:gd name="f88" fmla="val 1689633"/>
                  <a:gd name="f89" fmla="val 62865"/>
                  <a:gd name="f90" fmla="val 1702016"/>
                  <a:gd name="f91" fmla="val 103822"/>
                  <a:gd name="f92" fmla="val 1769643"/>
                  <a:gd name="f93" fmla="val 348615"/>
                  <a:gd name="f94" fmla="val 1734401"/>
                  <a:gd name="f95" fmla="val 599122"/>
                  <a:gd name="f96" fmla="val 1711541"/>
                  <a:gd name="f97" fmla="val 849630"/>
                  <a:gd name="f98" fmla="val 1706778"/>
                  <a:gd name="f99" fmla="val 844868"/>
                  <a:gd name="f100" fmla="val 1699158"/>
                  <a:gd name="f101" fmla="val 837247"/>
                  <a:gd name="f102" fmla="val 1696301"/>
                  <a:gd name="f103" fmla="val 832485"/>
                  <a:gd name="f104" fmla="val 1695348"/>
                  <a:gd name="f105" fmla="val 824865"/>
                  <a:gd name="f106" fmla="val 1694396"/>
                  <a:gd name="f107" fmla="val 817245"/>
                  <a:gd name="f108" fmla="val 1693443"/>
                  <a:gd name="f109" fmla="val 808672"/>
                  <a:gd name="f110" fmla="val 1646771"/>
                  <a:gd name="f111" fmla="val 910590"/>
                  <a:gd name="f112" fmla="val 1658201"/>
                  <a:gd name="f113" fmla="val 908685"/>
                  <a:gd name="f114" fmla="val 1670583"/>
                  <a:gd name="f115" fmla="val 1685823"/>
                  <a:gd name="f116" fmla="val 920115"/>
                  <a:gd name="f117" fmla="val 1733448"/>
                  <a:gd name="f118" fmla="val 950595"/>
                  <a:gd name="f119" fmla="val 1740116"/>
                  <a:gd name="f120" fmla="val 1000125"/>
                  <a:gd name="f121" fmla="val 1738211"/>
                  <a:gd name="f122" fmla="val 1052513"/>
                  <a:gd name="f123" fmla="val 1728686"/>
                  <a:gd name="f124" fmla="val 1303020"/>
                  <a:gd name="f125" fmla="val 1721066"/>
                  <a:gd name="f126" fmla="val 1552575"/>
                  <a:gd name="f127" fmla="val 1708683"/>
                  <a:gd name="f128" fmla="val 1803082"/>
                  <a:gd name="f129" fmla="val 1703921"/>
                  <a:gd name="f130" fmla="val 1918335"/>
                  <a:gd name="f131" fmla="val 1654391"/>
                  <a:gd name="f132" fmla="val 1938338"/>
                  <a:gd name="f133" fmla="val 1554378"/>
                  <a:gd name="f134" fmla="val 1870710"/>
                  <a:gd name="f135" fmla="val 1514373"/>
                  <a:gd name="f136" fmla="val 1843088"/>
                  <a:gd name="f137" fmla="val 1474368"/>
                  <a:gd name="f138" fmla="val 1810703"/>
                  <a:gd name="f139" fmla="val 1435316"/>
                  <a:gd name="f140" fmla="val 1783080"/>
                  <a:gd name="f141" fmla="val 1032408"/>
                  <a:gd name="f142" fmla="val 1492567"/>
                  <a:gd name="f143" fmla="val 586638"/>
                  <a:gd name="f144" fmla="val 1427798"/>
                  <a:gd name="f145" fmla="val 108483"/>
                  <a:gd name="f146" fmla="val 1543050"/>
                  <a:gd name="f147" fmla="val 68478"/>
                  <a:gd name="f148" fmla="val 1553528"/>
                  <a:gd name="f149" fmla="val 14186"/>
                  <a:gd name="f150" fmla="val 1803"/>
                  <a:gd name="f151" fmla="val 1593532"/>
                  <a:gd name="f152" fmla="val -10579"/>
                  <a:gd name="f153" fmla="val 43713"/>
                  <a:gd name="f154" fmla="val 1668780"/>
                  <a:gd name="f155" fmla="val 76098"/>
                  <a:gd name="f156" fmla="val 1698307"/>
                  <a:gd name="f157" fmla="val 421856"/>
                  <a:gd name="f158" fmla="val 2010728"/>
                  <a:gd name="f159" fmla="val 815238"/>
                  <a:gd name="f160" fmla="val 1278153"/>
                  <a:gd name="f161" fmla="val 2038350"/>
                  <a:gd name="f162" fmla="val 1362926"/>
                  <a:gd name="f163" fmla="val 2018348"/>
                  <a:gd name="f164" fmla="val 1444841"/>
                  <a:gd name="f165" fmla="val 1990725"/>
                  <a:gd name="f166" fmla="val 1529613"/>
                  <a:gd name="f167" fmla="val 1967865"/>
                  <a:gd name="f168" fmla="val 1932623"/>
                  <a:gd name="f169" fmla="val 1681061"/>
                  <a:gd name="f170" fmla="val 1952625"/>
                  <a:gd name="f171" fmla="val 1674393"/>
                  <a:gd name="f172" fmla="val 2080260"/>
                  <a:gd name="f173" fmla="val 1664868"/>
                  <a:gd name="f174" fmla="val 2250758"/>
                  <a:gd name="f175" fmla="val 1657248"/>
                  <a:gd name="f176" fmla="val 2420303"/>
                  <a:gd name="f177" fmla="val 1622006"/>
                  <a:gd name="f178" fmla="val 2587942"/>
                  <a:gd name="f179" fmla="val 1612481"/>
                  <a:gd name="f180" fmla="val 2632710"/>
                  <a:gd name="f181" fmla="val 1617243"/>
                  <a:gd name="f182" fmla="val 2663190"/>
                  <a:gd name="f183" fmla="val 1663916"/>
                  <a:gd name="f184" fmla="val 2670810"/>
                  <a:gd name="f185" fmla="val 2681288"/>
                  <a:gd name="f186" fmla="val 1773453"/>
                  <a:gd name="f187" fmla="val 2693670"/>
                  <a:gd name="f188" fmla="val 1761071"/>
                  <a:gd name="f189" fmla="val 2580323"/>
                  <a:gd name="f190" fmla="val 1723923"/>
                  <a:gd name="f191" fmla="val 2249805"/>
                  <a:gd name="f192" fmla="val 2189798"/>
                  <a:gd name="f193" fmla="val 2064918"/>
                  <a:gd name="f194" fmla="val 2247900"/>
                  <a:gd name="f195" fmla="val 2686901"/>
                  <a:gd name="f196" fmla="val 2355533"/>
                  <a:gd name="f197" fmla="val 3242208"/>
                  <a:gd name="f198" fmla="val 2203133"/>
                  <a:gd name="f199" fmla="val 3703218"/>
                  <a:gd name="f200" fmla="val 1757363"/>
                  <a:gd name="f201" fmla="val 3724173"/>
                  <a:gd name="f202" fmla="val 1736407"/>
                  <a:gd name="f203" fmla="val 3763226"/>
                  <a:gd name="f204" fmla="val 1716405"/>
                  <a:gd name="f205" fmla="val 1200048"/>
                  <a:gd name="f206" fmla="val 1896428"/>
                  <a:gd name="f207" fmla="val 1192428"/>
                  <a:gd name="f208" fmla="val 1182903"/>
                  <a:gd name="f209" fmla="val 1891665"/>
                  <a:gd name="f210" fmla="val 1172426"/>
                  <a:gd name="f211" fmla="val 1888807"/>
                  <a:gd name="f212" fmla="val 880961"/>
                  <a:gd name="f213" fmla="val 1856423"/>
                  <a:gd name="f214" fmla="val 597116"/>
                  <a:gd name="f215" fmla="val 1796415"/>
                  <a:gd name="f216" fmla="val 323748"/>
                  <a:gd name="f217" fmla="val 1688782"/>
                  <a:gd name="f218" fmla="val 622833"/>
                  <a:gd name="f219" fmla="val 1745932"/>
                  <a:gd name="f220" fmla="val 919061"/>
                  <a:gd name="f221" fmla="val 1805940"/>
                  <a:gd name="f222" fmla="val 1217193"/>
                  <a:gd name="f223" fmla="val 1864042"/>
                  <a:gd name="f224" fmla="val 1291488"/>
                  <a:gd name="f225" fmla="val 1879282"/>
                  <a:gd name="f226" fmla="val 1371498"/>
                  <a:gd name="f227" fmla="val 1881188"/>
                  <a:gd name="f228" fmla="val 1473416"/>
                  <a:gd name="f229" fmla="val 1928813"/>
                  <a:gd name="f230" fmla="val 1363878"/>
                  <a:gd name="f231" fmla="val 1279106"/>
                  <a:gd name="f232" fmla="val 1916430"/>
                  <a:gd name="f233" fmla="val 2038248"/>
                  <a:gd name="f234" fmla="val 2161223"/>
                  <a:gd name="f235" fmla="val 2322093"/>
                  <a:gd name="f236" fmla="val 2008823"/>
                  <a:gd name="f237" fmla="val 3215538"/>
                  <a:gd name="f238" fmla="val 1748790"/>
                  <a:gd name="f239" fmla="val 3534626"/>
                  <a:gd name="f240" fmla="val 1725930"/>
                  <a:gd name="f241" fmla="val 3031706"/>
                  <a:gd name="f242" fmla="val 1858328"/>
                  <a:gd name="f243" fmla="val 2533548"/>
                  <a:gd name="f244" fmla="val 2011680"/>
                  <a:gd name="f245" fmla="+- 0 0 -90"/>
                  <a:gd name="f246" fmla="*/ f3 1 3752850"/>
                  <a:gd name="f247" fmla="*/ f4 1 2676525"/>
                  <a:gd name="f248" fmla="val f5"/>
                  <a:gd name="f249" fmla="val f6"/>
                  <a:gd name="f250" fmla="val f7"/>
                  <a:gd name="f251" fmla="*/ f245 f0 1"/>
                  <a:gd name="f252" fmla="+- f250 0 f248"/>
                  <a:gd name="f253" fmla="+- f249 0 f248"/>
                  <a:gd name="f254" fmla="*/ f251 1 f2"/>
                  <a:gd name="f255" fmla="*/ f253 1 3752850"/>
                  <a:gd name="f256" fmla="*/ f252 1 2676525"/>
                  <a:gd name="f257" fmla="*/ 3756558 f253 1"/>
                  <a:gd name="f258" fmla="*/ 1681163 f252 1"/>
                  <a:gd name="f259" fmla="*/ 3664166 f253 1"/>
                  <a:gd name="f260" fmla="*/ 1638300 f252 1"/>
                  <a:gd name="f261" fmla="*/ 3330791 f253 1"/>
                  <a:gd name="f262" fmla="*/ 1598295 f252 1"/>
                  <a:gd name="f263" fmla="*/ 2148738 f253 1"/>
                  <a:gd name="f264" fmla="*/ 1925955 f252 1"/>
                  <a:gd name="f265" fmla="*/ 1914423 f253 1"/>
                  <a:gd name="f266" fmla="*/ 2150745 f252 1"/>
                  <a:gd name="f267" fmla="*/ 1812506 f253 1"/>
                  <a:gd name="f268" fmla="*/ 2181225 f252 1"/>
                  <a:gd name="f269" fmla="*/ 1784883 f253 1"/>
                  <a:gd name="f270" fmla="*/ 2093595 f252 1"/>
                  <a:gd name="f271" fmla="*/ 1807743 f253 1"/>
                  <a:gd name="f272" fmla="*/ 1618298 f252 1"/>
                  <a:gd name="f273" fmla="*/ 1929663 f253 1"/>
                  <a:gd name="f274" fmla="*/ 1355407 f252 1"/>
                  <a:gd name="f275" fmla="*/ 2037296 f253 1"/>
                  <a:gd name="f276" fmla="*/ 1325880 f252 1"/>
                  <a:gd name="f277" fmla="*/ 1980146 f253 1"/>
                  <a:gd name="f278" fmla="*/ 1204913 f252 1"/>
                  <a:gd name="f279" fmla="*/ 1847748 f253 1"/>
                  <a:gd name="f280" fmla="*/ 1324928 f252 1"/>
                  <a:gd name="f281" fmla="*/ 1818221 f253 1"/>
                  <a:gd name="f282" fmla="*/ 1194435 f252 1"/>
                  <a:gd name="f283" fmla="*/ 1756308 f253 1"/>
                  <a:gd name="f284" fmla="*/ 71438 f252 1"/>
                  <a:gd name="f285" fmla="*/ 1762976 f253 1"/>
                  <a:gd name="f286" fmla="*/ 0 f252 1"/>
                  <a:gd name="f287" fmla="*/ 1649628 f253 1"/>
                  <a:gd name="f288" fmla="*/ 2857 f252 1"/>
                  <a:gd name="f289" fmla="*/ 1702016 f253 1"/>
                  <a:gd name="f290" fmla="*/ 103822 f252 1"/>
                  <a:gd name="f291" fmla="*/ 1711541 f253 1"/>
                  <a:gd name="f292" fmla="*/ 849630 f252 1"/>
                  <a:gd name="f293" fmla="*/ 1696301 f253 1"/>
                  <a:gd name="f294" fmla="*/ 832485 f252 1"/>
                  <a:gd name="f295" fmla="*/ 1693443 f253 1"/>
                  <a:gd name="f296" fmla="*/ 808672 f252 1"/>
                  <a:gd name="f297" fmla="*/ 1646771 f253 1"/>
                  <a:gd name="f298" fmla="*/ 910590 f252 1"/>
                  <a:gd name="f299" fmla="*/ 1685823 f253 1"/>
                  <a:gd name="f300" fmla="*/ 920115 f252 1"/>
                  <a:gd name="f301" fmla="*/ 1738211 f253 1"/>
                  <a:gd name="f302" fmla="*/ 1052513 f252 1"/>
                  <a:gd name="f303" fmla="*/ 1708683 f253 1"/>
                  <a:gd name="f304" fmla="*/ 1803082 f252 1"/>
                  <a:gd name="f305" fmla="*/ 1554378 f253 1"/>
                  <a:gd name="f306" fmla="*/ 1870710 f252 1"/>
                  <a:gd name="f307" fmla="*/ 1435316 f253 1"/>
                  <a:gd name="f308" fmla="*/ 1783080 f252 1"/>
                  <a:gd name="f309" fmla="*/ 108483 f253 1"/>
                  <a:gd name="f310" fmla="*/ 1543050 f252 1"/>
                  <a:gd name="f311" fmla="*/ 1803 f253 1"/>
                  <a:gd name="f312" fmla="*/ 1593532 f252 1"/>
                  <a:gd name="f313" fmla="*/ 76098 f253 1"/>
                  <a:gd name="f314" fmla="*/ 1698307 f252 1"/>
                  <a:gd name="f315" fmla="*/ 1278153 f253 1"/>
                  <a:gd name="f316" fmla="*/ 2038350 f252 1"/>
                  <a:gd name="f317" fmla="*/ 1529613 f253 1"/>
                  <a:gd name="f318" fmla="*/ 1967865 f252 1"/>
                  <a:gd name="f319" fmla="*/ 1674393 f253 1"/>
                  <a:gd name="f320" fmla="*/ 2080260 f252 1"/>
                  <a:gd name="f321" fmla="*/ 1622006 f253 1"/>
                  <a:gd name="f322" fmla="*/ 2587942 f252 1"/>
                  <a:gd name="f323" fmla="*/ 1663916 f253 1"/>
                  <a:gd name="f324" fmla="*/ 2670810 f252 1"/>
                  <a:gd name="f325" fmla="*/ 1761071 f253 1"/>
                  <a:gd name="f326" fmla="*/ 2580323 f252 1"/>
                  <a:gd name="f327" fmla="*/ 2064918 f253 1"/>
                  <a:gd name="f328" fmla="*/ 2247900 f252 1"/>
                  <a:gd name="f329" fmla="*/ 3703218 f253 1"/>
                  <a:gd name="f330" fmla="*/ 1757363 f252 1"/>
                  <a:gd name="f331" fmla="*/ 1200048 f253 1"/>
                  <a:gd name="f332" fmla="*/ 1896428 f252 1"/>
                  <a:gd name="f333" fmla="*/ 1172426 f253 1"/>
                  <a:gd name="f334" fmla="*/ 1888807 f252 1"/>
                  <a:gd name="f335" fmla="*/ 323748 f253 1"/>
                  <a:gd name="f336" fmla="*/ 1688782 f252 1"/>
                  <a:gd name="f337" fmla="*/ 1217193 f253 1"/>
                  <a:gd name="f338" fmla="*/ 1864042 f252 1"/>
                  <a:gd name="f339" fmla="*/ 1473416 f253 1"/>
                  <a:gd name="f340" fmla="*/ 1928813 f252 1"/>
                  <a:gd name="f341" fmla="*/ 2038248 f253 1"/>
                  <a:gd name="f342" fmla="*/ 2161223 f252 1"/>
                  <a:gd name="f343" fmla="*/ 3534626 f253 1"/>
                  <a:gd name="f344" fmla="*/ 1725930 f252 1"/>
                  <a:gd name="f345" fmla="+- f254 0 f1"/>
                  <a:gd name="f346" fmla="*/ f257 1 3752850"/>
                  <a:gd name="f347" fmla="*/ f258 1 2676525"/>
                  <a:gd name="f348" fmla="*/ f259 1 3752850"/>
                  <a:gd name="f349" fmla="*/ f260 1 2676525"/>
                  <a:gd name="f350" fmla="*/ f261 1 3752850"/>
                  <a:gd name="f351" fmla="*/ f262 1 2676525"/>
                  <a:gd name="f352" fmla="*/ f263 1 3752850"/>
                  <a:gd name="f353" fmla="*/ f264 1 2676525"/>
                  <a:gd name="f354" fmla="*/ f265 1 3752850"/>
                  <a:gd name="f355" fmla="*/ f266 1 2676525"/>
                  <a:gd name="f356" fmla="*/ f267 1 3752850"/>
                  <a:gd name="f357" fmla="*/ f268 1 2676525"/>
                  <a:gd name="f358" fmla="*/ f269 1 3752850"/>
                  <a:gd name="f359" fmla="*/ f270 1 2676525"/>
                  <a:gd name="f360" fmla="*/ f271 1 3752850"/>
                  <a:gd name="f361" fmla="*/ f272 1 2676525"/>
                  <a:gd name="f362" fmla="*/ f273 1 3752850"/>
                  <a:gd name="f363" fmla="*/ f274 1 2676525"/>
                  <a:gd name="f364" fmla="*/ f275 1 3752850"/>
                  <a:gd name="f365" fmla="*/ f276 1 2676525"/>
                  <a:gd name="f366" fmla="*/ f277 1 3752850"/>
                  <a:gd name="f367" fmla="*/ f278 1 2676525"/>
                  <a:gd name="f368" fmla="*/ f279 1 3752850"/>
                  <a:gd name="f369" fmla="*/ f280 1 2676525"/>
                  <a:gd name="f370" fmla="*/ f281 1 3752850"/>
                  <a:gd name="f371" fmla="*/ f282 1 2676525"/>
                  <a:gd name="f372" fmla="*/ f283 1 3752850"/>
                  <a:gd name="f373" fmla="*/ f284 1 2676525"/>
                  <a:gd name="f374" fmla="*/ f285 1 3752850"/>
                  <a:gd name="f375" fmla="*/ f286 1 2676525"/>
                  <a:gd name="f376" fmla="*/ f287 1 3752850"/>
                  <a:gd name="f377" fmla="*/ f288 1 2676525"/>
                  <a:gd name="f378" fmla="*/ f289 1 3752850"/>
                  <a:gd name="f379" fmla="*/ f290 1 2676525"/>
                  <a:gd name="f380" fmla="*/ f291 1 3752850"/>
                  <a:gd name="f381" fmla="*/ f292 1 2676525"/>
                  <a:gd name="f382" fmla="*/ f293 1 3752850"/>
                  <a:gd name="f383" fmla="*/ f294 1 2676525"/>
                  <a:gd name="f384" fmla="*/ f295 1 3752850"/>
                  <a:gd name="f385" fmla="*/ f296 1 2676525"/>
                  <a:gd name="f386" fmla="*/ f297 1 3752850"/>
                  <a:gd name="f387" fmla="*/ f298 1 2676525"/>
                  <a:gd name="f388" fmla="*/ f299 1 3752850"/>
                  <a:gd name="f389" fmla="*/ f300 1 2676525"/>
                  <a:gd name="f390" fmla="*/ f301 1 3752850"/>
                  <a:gd name="f391" fmla="*/ f302 1 2676525"/>
                  <a:gd name="f392" fmla="*/ f303 1 3752850"/>
                  <a:gd name="f393" fmla="*/ f304 1 2676525"/>
                  <a:gd name="f394" fmla="*/ f305 1 3752850"/>
                  <a:gd name="f395" fmla="*/ f306 1 2676525"/>
                  <a:gd name="f396" fmla="*/ f307 1 3752850"/>
                  <a:gd name="f397" fmla="*/ f308 1 2676525"/>
                  <a:gd name="f398" fmla="*/ f309 1 3752850"/>
                  <a:gd name="f399" fmla="*/ f310 1 2676525"/>
                  <a:gd name="f400" fmla="*/ f311 1 3752850"/>
                  <a:gd name="f401" fmla="*/ f312 1 2676525"/>
                  <a:gd name="f402" fmla="*/ f313 1 3752850"/>
                  <a:gd name="f403" fmla="*/ f314 1 2676525"/>
                  <a:gd name="f404" fmla="*/ f315 1 3752850"/>
                  <a:gd name="f405" fmla="*/ f316 1 2676525"/>
                  <a:gd name="f406" fmla="*/ f317 1 3752850"/>
                  <a:gd name="f407" fmla="*/ f318 1 2676525"/>
                  <a:gd name="f408" fmla="*/ f319 1 3752850"/>
                  <a:gd name="f409" fmla="*/ f320 1 2676525"/>
                  <a:gd name="f410" fmla="*/ f321 1 3752850"/>
                  <a:gd name="f411" fmla="*/ f322 1 2676525"/>
                  <a:gd name="f412" fmla="*/ f323 1 3752850"/>
                  <a:gd name="f413" fmla="*/ f324 1 2676525"/>
                  <a:gd name="f414" fmla="*/ f325 1 3752850"/>
                  <a:gd name="f415" fmla="*/ f326 1 2676525"/>
                  <a:gd name="f416" fmla="*/ f327 1 3752850"/>
                  <a:gd name="f417" fmla="*/ f328 1 2676525"/>
                  <a:gd name="f418" fmla="*/ f329 1 3752850"/>
                  <a:gd name="f419" fmla="*/ f330 1 2676525"/>
                  <a:gd name="f420" fmla="*/ f331 1 3752850"/>
                  <a:gd name="f421" fmla="*/ f332 1 2676525"/>
                  <a:gd name="f422" fmla="*/ f333 1 3752850"/>
                  <a:gd name="f423" fmla="*/ f334 1 2676525"/>
                  <a:gd name="f424" fmla="*/ f335 1 3752850"/>
                  <a:gd name="f425" fmla="*/ f336 1 2676525"/>
                  <a:gd name="f426" fmla="*/ f337 1 3752850"/>
                  <a:gd name="f427" fmla="*/ f338 1 2676525"/>
                  <a:gd name="f428" fmla="*/ f339 1 3752850"/>
                  <a:gd name="f429" fmla="*/ f340 1 2676525"/>
                  <a:gd name="f430" fmla="*/ f341 1 3752850"/>
                  <a:gd name="f431" fmla="*/ f342 1 2676525"/>
                  <a:gd name="f432" fmla="*/ f343 1 3752850"/>
                  <a:gd name="f433" fmla="*/ f344 1 2676525"/>
                  <a:gd name="f434" fmla="*/ f248 1 f255"/>
                  <a:gd name="f435" fmla="*/ f249 1 f255"/>
                  <a:gd name="f436" fmla="*/ f248 1 f256"/>
                  <a:gd name="f437" fmla="*/ f250 1 f256"/>
                  <a:gd name="f438" fmla="*/ f346 1 f255"/>
                  <a:gd name="f439" fmla="*/ f347 1 f256"/>
                  <a:gd name="f440" fmla="*/ f348 1 f255"/>
                  <a:gd name="f441" fmla="*/ f349 1 f256"/>
                  <a:gd name="f442" fmla="*/ f350 1 f255"/>
                  <a:gd name="f443" fmla="*/ f351 1 f256"/>
                  <a:gd name="f444" fmla="*/ f352 1 f255"/>
                  <a:gd name="f445" fmla="*/ f353 1 f256"/>
                  <a:gd name="f446" fmla="*/ f354 1 f255"/>
                  <a:gd name="f447" fmla="*/ f355 1 f256"/>
                  <a:gd name="f448" fmla="*/ f356 1 f255"/>
                  <a:gd name="f449" fmla="*/ f357 1 f256"/>
                  <a:gd name="f450" fmla="*/ f358 1 f255"/>
                  <a:gd name="f451" fmla="*/ f359 1 f256"/>
                  <a:gd name="f452" fmla="*/ f360 1 f255"/>
                  <a:gd name="f453" fmla="*/ f361 1 f256"/>
                  <a:gd name="f454" fmla="*/ f362 1 f255"/>
                  <a:gd name="f455" fmla="*/ f363 1 f256"/>
                  <a:gd name="f456" fmla="*/ f364 1 f255"/>
                  <a:gd name="f457" fmla="*/ f365 1 f256"/>
                  <a:gd name="f458" fmla="*/ f366 1 f255"/>
                  <a:gd name="f459" fmla="*/ f367 1 f256"/>
                  <a:gd name="f460" fmla="*/ f368 1 f255"/>
                  <a:gd name="f461" fmla="*/ f369 1 f256"/>
                  <a:gd name="f462" fmla="*/ f370 1 f255"/>
                  <a:gd name="f463" fmla="*/ f371 1 f256"/>
                  <a:gd name="f464" fmla="*/ f372 1 f255"/>
                  <a:gd name="f465" fmla="*/ f373 1 f256"/>
                  <a:gd name="f466" fmla="*/ f374 1 f255"/>
                  <a:gd name="f467" fmla="*/ f375 1 f256"/>
                  <a:gd name="f468" fmla="*/ f376 1 f255"/>
                  <a:gd name="f469" fmla="*/ f377 1 f256"/>
                  <a:gd name="f470" fmla="*/ f378 1 f255"/>
                  <a:gd name="f471" fmla="*/ f379 1 f256"/>
                  <a:gd name="f472" fmla="*/ f380 1 f255"/>
                  <a:gd name="f473" fmla="*/ f381 1 f256"/>
                  <a:gd name="f474" fmla="*/ f382 1 f255"/>
                  <a:gd name="f475" fmla="*/ f383 1 f256"/>
                  <a:gd name="f476" fmla="*/ f384 1 f255"/>
                  <a:gd name="f477" fmla="*/ f385 1 f256"/>
                  <a:gd name="f478" fmla="*/ f386 1 f255"/>
                  <a:gd name="f479" fmla="*/ f387 1 f256"/>
                  <a:gd name="f480" fmla="*/ f388 1 f255"/>
                  <a:gd name="f481" fmla="*/ f389 1 f256"/>
                  <a:gd name="f482" fmla="*/ f390 1 f255"/>
                  <a:gd name="f483" fmla="*/ f391 1 f256"/>
                  <a:gd name="f484" fmla="*/ f392 1 f255"/>
                  <a:gd name="f485" fmla="*/ f393 1 f256"/>
                  <a:gd name="f486" fmla="*/ f394 1 f255"/>
                  <a:gd name="f487" fmla="*/ f395 1 f256"/>
                  <a:gd name="f488" fmla="*/ f396 1 f255"/>
                  <a:gd name="f489" fmla="*/ f397 1 f256"/>
                  <a:gd name="f490" fmla="*/ f398 1 f255"/>
                  <a:gd name="f491" fmla="*/ f399 1 f256"/>
                  <a:gd name="f492" fmla="*/ f400 1 f255"/>
                  <a:gd name="f493" fmla="*/ f401 1 f256"/>
                  <a:gd name="f494" fmla="*/ f402 1 f255"/>
                  <a:gd name="f495" fmla="*/ f403 1 f256"/>
                  <a:gd name="f496" fmla="*/ f404 1 f255"/>
                  <a:gd name="f497" fmla="*/ f405 1 f256"/>
                  <a:gd name="f498" fmla="*/ f406 1 f255"/>
                  <a:gd name="f499" fmla="*/ f407 1 f256"/>
                  <a:gd name="f500" fmla="*/ f408 1 f255"/>
                  <a:gd name="f501" fmla="*/ f409 1 f256"/>
                  <a:gd name="f502" fmla="*/ f410 1 f255"/>
                  <a:gd name="f503" fmla="*/ f411 1 f256"/>
                  <a:gd name="f504" fmla="*/ f412 1 f255"/>
                  <a:gd name="f505" fmla="*/ f413 1 f256"/>
                  <a:gd name="f506" fmla="*/ f414 1 f255"/>
                  <a:gd name="f507" fmla="*/ f415 1 f256"/>
                  <a:gd name="f508" fmla="*/ f416 1 f255"/>
                  <a:gd name="f509" fmla="*/ f417 1 f256"/>
                  <a:gd name="f510" fmla="*/ f418 1 f255"/>
                  <a:gd name="f511" fmla="*/ f419 1 f256"/>
                  <a:gd name="f512" fmla="*/ f420 1 f255"/>
                  <a:gd name="f513" fmla="*/ f421 1 f256"/>
                  <a:gd name="f514" fmla="*/ f422 1 f255"/>
                  <a:gd name="f515" fmla="*/ f423 1 f256"/>
                  <a:gd name="f516" fmla="*/ f424 1 f255"/>
                  <a:gd name="f517" fmla="*/ f425 1 f256"/>
                  <a:gd name="f518" fmla="*/ f426 1 f255"/>
                  <a:gd name="f519" fmla="*/ f427 1 f256"/>
                  <a:gd name="f520" fmla="*/ f428 1 f255"/>
                  <a:gd name="f521" fmla="*/ f429 1 f256"/>
                  <a:gd name="f522" fmla="*/ f430 1 f255"/>
                  <a:gd name="f523" fmla="*/ f431 1 f256"/>
                  <a:gd name="f524" fmla="*/ f432 1 f255"/>
                  <a:gd name="f525" fmla="*/ f433 1 f256"/>
                  <a:gd name="f526" fmla="*/ f434 f246 1"/>
                  <a:gd name="f527" fmla="*/ f435 f246 1"/>
                  <a:gd name="f528" fmla="*/ f437 f247 1"/>
                  <a:gd name="f529" fmla="*/ f436 f247 1"/>
                  <a:gd name="f530" fmla="*/ f438 f246 1"/>
                  <a:gd name="f531" fmla="*/ f439 f247 1"/>
                  <a:gd name="f532" fmla="*/ f440 f246 1"/>
                  <a:gd name="f533" fmla="*/ f441 f247 1"/>
                  <a:gd name="f534" fmla="*/ f442 f246 1"/>
                  <a:gd name="f535" fmla="*/ f443 f247 1"/>
                  <a:gd name="f536" fmla="*/ f444 f246 1"/>
                  <a:gd name="f537" fmla="*/ f445 f247 1"/>
                  <a:gd name="f538" fmla="*/ f446 f246 1"/>
                  <a:gd name="f539" fmla="*/ f447 f247 1"/>
                  <a:gd name="f540" fmla="*/ f448 f246 1"/>
                  <a:gd name="f541" fmla="*/ f449 f247 1"/>
                  <a:gd name="f542" fmla="*/ f450 f246 1"/>
                  <a:gd name="f543" fmla="*/ f451 f247 1"/>
                  <a:gd name="f544" fmla="*/ f452 f246 1"/>
                  <a:gd name="f545" fmla="*/ f453 f247 1"/>
                  <a:gd name="f546" fmla="*/ f454 f246 1"/>
                  <a:gd name="f547" fmla="*/ f455 f247 1"/>
                  <a:gd name="f548" fmla="*/ f456 f246 1"/>
                  <a:gd name="f549" fmla="*/ f457 f247 1"/>
                  <a:gd name="f550" fmla="*/ f458 f246 1"/>
                  <a:gd name="f551" fmla="*/ f459 f247 1"/>
                  <a:gd name="f552" fmla="*/ f460 f246 1"/>
                  <a:gd name="f553" fmla="*/ f461 f247 1"/>
                  <a:gd name="f554" fmla="*/ f462 f246 1"/>
                  <a:gd name="f555" fmla="*/ f463 f247 1"/>
                  <a:gd name="f556" fmla="*/ f464 f246 1"/>
                  <a:gd name="f557" fmla="*/ f465 f247 1"/>
                  <a:gd name="f558" fmla="*/ f466 f246 1"/>
                  <a:gd name="f559" fmla="*/ f467 f247 1"/>
                  <a:gd name="f560" fmla="*/ f468 f246 1"/>
                  <a:gd name="f561" fmla="*/ f469 f247 1"/>
                  <a:gd name="f562" fmla="*/ f470 f246 1"/>
                  <a:gd name="f563" fmla="*/ f471 f247 1"/>
                  <a:gd name="f564" fmla="*/ f472 f246 1"/>
                  <a:gd name="f565" fmla="*/ f473 f247 1"/>
                  <a:gd name="f566" fmla="*/ f474 f246 1"/>
                  <a:gd name="f567" fmla="*/ f475 f247 1"/>
                  <a:gd name="f568" fmla="*/ f476 f246 1"/>
                  <a:gd name="f569" fmla="*/ f477 f247 1"/>
                  <a:gd name="f570" fmla="*/ f478 f246 1"/>
                  <a:gd name="f571" fmla="*/ f479 f247 1"/>
                  <a:gd name="f572" fmla="*/ f480 f246 1"/>
                  <a:gd name="f573" fmla="*/ f481 f247 1"/>
                  <a:gd name="f574" fmla="*/ f482 f246 1"/>
                  <a:gd name="f575" fmla="*/ f483 f247 1"/>
                  <a:gd name="f576" fmla="*/ f484 f246 1"/>
                  <a:gd name="f577" fmla="*/ f485 f247 1"/>
                  <a:gd name="f578" fmla="*/ f486 f246 1"/>
                  <a:gd name="f579" fmla="*/ f487 f247 1"/>
                  <a:gd name="f580" fmla="*/ f488 f246 1"/>
                  <a:gd name="f581" fmla="*/ f489 f247 1"/>
                  <a:gd name="f582" fmla="*/ f490 f246 1"/>
                  <a:gd name="f583" fmla="*/ f491 f247 1"/>
                  <a:gd name="f584" fmla="*/ f492 f246 1"/>
                  <a:gd name="f585" fmla="*/ f493 f247 1"/>
                  <a:gd name="f586" fmla="*/ f494 f246 1"/>
                  <a:gd name="f587" fmla="*/ f495 f247 1"/>
                  <a:gd name="f588" fmla="*/ f496 f246 1"/>
                  <a:gd name="f589" fmla="*/ f497 f247 1"/>
                  <a:gd name="f590" fmla="*/ f498 f246 1"/>
                  <a:gd name="f591" fmla="*/ f499 f247 1"/>
                  <a:gd name="f592" fmla="*/ f500 f246 1"/>
                  <a:gd name="f593" fmla="*/ f501 f247 1"/>
                  <a:gd name="f594" fmla="*/ f502 f246 1"/>
                  <a:gd name="f595" fmla="*/ f503 f247 1"/>
                  <a:gd name="f596" fmla="*/ f504 f246 1"/>
                  <a:gd name="f597" fmla="*/ f505 f247 1"/>
                  <a:gd name="f598" fmla="*/ f506 f246 1"/>
                  <a:gd name="f599" fmla="*/ f507 f247 1"/>
                  <a:gd name="f600" fmla="*/ f508 f246 1"/>
                  <a:gd name="f601" fmla="*/ f509 f247 1"/>
                  <a:gd name="f602" fmla="*/ f510 f246 1"/>
                  <a:gd name="f603" fmla="*/ f511 f247 1"/>
                  <a:gd name="f604" fmla="*/ f512 f246 1"/>
                  <a:gd name="f605" fmla="*/ f513 f247 1"/>
                  <a:gd name="f606" fmla="*/ f514 f246 1"/>
                  <a:gd name="f607" fmla="*/ f515 f247 1"/>
                  <a:gd name="f608" fmla="*/ f516 f246 1"/>
                  <a:gd name="f609" fmla="*/ f517 f247 1"/>
                  <a:gd name="f610" fmla="*/ f518 f246 1"/>
                  <a:gd name="f611" fmla="*/ f519 f247 1"/>
                  <a:gd name="f612" fmla="*/ f520 f246 1"/>
                  <a:gd name="f613" fmla="*/ f521 f247 1"/>
                  <a:gd name="f614" fmla="*/ f522 f246 1"/>
                  <a:gd name="f615" fmla="*/ f523 f247 1"/>
                  <a:gd name="f616" fmla="*/ f524 f246 1"/>
                  <a:gd name="f617" fmla="*/ f525 f247 1"/>
                </a:gdLst>
                <a:ahLst/>
                <a:cxnLst>
                  <a:cxn ang="3cd4">
                    <a:pos x="hc" y="t"/>
                  </a:cxn>
                  <a:cxn ang="0">
                    <a:pos x="r" y="vc"/>
                  </a:cxn>
                  <a:cxn ang="cd4">
                    <a:pos x="hc" y="b"/>
                  </a:cxn>
                  <a:cxn ang="cd2">
                    <a:pos x="l" y="vc"/>
                  </a:cxn>
                  <a:cxn ang="f345">
                    <a:pos x="f530" y="f531"/>
                  </a:cxn>
                  <a:cxn ang="f345">
                    <a:pos x="f532" y="f533"/>
                  </a:cxn>
                  <a:cxn ang="f345">
                    <a:pos x="f534" y="f535"/>
                  </a:cxn>
                  <a:cxn ang="f345">
                    <a:pos x="f536" y="f537"/>
                  </a:cxn>
                  <a:cxn ang="f345">
                    <a:pos x="f538" y="f539"/>
                  </a:cxn>
                  <a:cxn ang="f345">
                    <a:pos x="f540" y="f541"/>
                  </a:cxn>
                  <a:cxn ang="f345">
                    <a:pos x="f542" y="f543"/>
                  </a:cxn>
                  <a:cxn ang="f345">
                    <a:pos x="f544" y="f545"/>
                  </a:cxn>
                  <a:cxn ang="f345">
                    <a:pos x="f546" y="f547"/>
                  </a:cxn>
                  <a:cxn ang="f345">
                    <a:pos x="f548" y="f549"/>
                  </a:cxn>
                  <a:cxn ang="f345">
                    <a:pos x="f550" y="f551"/>
                  </a:cxn>
                  <a:cxn ang="f345">
                    <a:pos x="f552" y="f553"/>
                  </a:cxn>
                  <a:cxn ang="f345">
                    <a:pos x="f554" y="f555"/>
                  </a:cxn>
                  <a:cxn ang="f345">
                    <a:pos x="f556" y="f557"/>
                  </a:cxn>
                  <a:cxn ang="f345">
                    <a:pos x="f558" y="f559"/>
                  </a:cxn>
                  <a:cxn ang="f345">
                    <a:pos x="f560" y="f561"/>
                  </a:cxn>
                  <a:cxn ang="f345">
                    <a:pos x="f562" y="f563"/>
                  </a:cxn>
                  <a:cxn ang="f345">
                    <a:pos x="f564" y="f565"/>
                  </a:cxn>
                  <a:cxn ang="f345">
                    <a:pos x="f566" y="f567"/>
                  </a:cxn>
                  <a:cxn ang="f345">
                    <a:pos x="f568" y="f569"/>
                  </a:cxn>
                  <a:cxn ang="f345">
                    <a:pos x="f570" y="f571"/>
                  </a:cxn>
                  <a:cxn ang="f345">
                    <a:pos x="f572" y="f573"/>
                  </a:cxn>
                  <a:cxn ang="f345">
                    <a:pos x="f574" y="f575"/>
                  </a:cxn>
                  <a:cxn ang="f345">
                    <a:pos x="f576" y="f577"/>
                  </a:cxn>
                  <a:cxn ang="f345">
                    <a:pos x="f578" y="f579"/>
                  </a:cxn>
                  <a:cxn ang="f345">
                    <a:pos x="f580" y="f581"/>
                  </a:cxn>
                  <a:cxn ang="f345">
                    <a:pos x="f582" y="f583"/>
                  </a:cxn>
                  <a:cxn ang="f345">
                    <a:pos x="f584" y="f585"/>
                  </a:cxn>
                  <a:cxn ang="f345">
                    <a:pos x="f586" y="f587"/>
                  </a:cxn>
                  <a:cxn ang="f345">
                    <a:pos x="f588" y="f589"/>
                  </a:cxn>
                  <a:cxn ang="f345">
                    <a:pos x="f590" y="f591"/>
                  </a:cxn>
                  <a:cxn ang="f345">
                    <a:pos x="f592" y="f593"/>
                  </a:cxn>
                  <a:cxn ang="f345">
                    <a:pos x="f594" y="f595"/>
                  </a:cxn>
                  <a:cxn ang="f345">
                    <a:pos x="f596" y="f597"/>
                  </a:cxn>
                  <a:cxn ang="f345">
                    <a:pos x="f598" y="f599"/>
                  </a:cxn>
                  <a:cxn ang="f345">
                    <a:pos x="f600" y="f601"/>
                  </a:cxn>
                  <a:cxn ang="f345">
                    <a:pos x="f602" y="f603"/>
                  </a:cxn>
                  <a:cxn ang="f345">
                    <a:pos x="f530" y="f531"/>
                  </a:cxn>
                  <a:cxn ang="f345">
                    <a:pos x="f604" y="f605"/>
                  </a:cxn>
                  <a:cxn ang="f345">
                    <a:pos x="f606" y="f607"/>
                  </a:cxn>
                  <a:cxn ang="f345">
                    <a:pos x="f608" y="f609"/>
                  </a:cxn>
                  <a:cxn ang="f345">
                    <a:pos x="f610" y="f611"/>
                  </a:cxn>
                  <a:cxn ang="f345">
                    <a:pos x="f612" y="f613"/>
                  </a:cxn>
                  <a:cxn ang="f345">
                    <a:pos x="f604" y="f605"/>
                  </a:cxn>
                  <a:cxn ang="f345">
                    <a:pos x="f614" y="f615"/>
                  </a:cxn>
                  <a:cxn ang="f345">
                    <a:pos x="f616" y="f617"/>
                  </a:cxn>
                  <a:cxn ang="f345">
                    <a:pos x="f614" y="f615"/>
                  </a:cxn>
                </a:cxnLst>
                <a:rect l="f526" t="f529" r="f527" b="f528"/>
                <a:pathLst>
                  <a:path w="3752850" h="2676525">
                    <a:moveTo>
                      <a:pt x="f8" y="f9"/>
                    </a:moveTo>
                    <a:cubicBezTo>
                      <a:pt x="f10" y="f11"/>
                      <a:pt x="f12" y="f13"/>
                      <a:pt x="f14" y="f15"/>
                    </a:cubicBezTo>
                    <a:cubicBezTo>
                      <a:pt x="f16" y="f17"/>
                      <a:pt x="f18" y="f19"/>
                      <a:pt x="f20" y="f21"/>
                    </a:cubicBezTo>
                    <a:cubicBezTo>
                      <a:pt x="f22" y="f23"/>
                      <a:pt x="f24" y="f25"/>
                      <a:pt x="f26" y="f27"/>
                    </a:cubicBezTo>
                    <a:cubicBezTo>
                      <a:pt x="f28" y="f29"/>
                      <a:pt x="f30" y="f31"/>
                      <a:pt x="f32" y="f33"/>
                    </a:cubicBezTo>
                    <a:cubicBezTo>
                      <a:pt x="f34" y="f35"/>
                      <a:pt x="f36" y="f37"/>
                      <a:pt x="f38" y="f35"/>
                    </a:cubicBezTo>
                    <a:cubicBezTo>
                      <a:pt x="f39" y="f40"/>
                      <a:pt x="f41" y="f42"/>
                      <a:pt x="f41" y="f43"/>
                    </a:cubicBezTo>
                    <a:cubicBezTo>
                      <a:pt x="f44" y="f45"/>
                      <a:pt x="f46" y="f47"/>
                      <a:pt x="f46" y="f48"/>
                    </a:cubicBezTo>
                    <a:cubicBezTo>
                      <a:pt x="f46" y="f49"/>
                      <a:pt x="f36" y="f50"/>
                      <a:pt x="f51" y="f52"/>
                    </a:cubicBezTo>
                    <a:cubicBezTo>
                      <a:pt x="f53" y="f54"/>
                      <a:pt x="f55" y="f56"/>
                      <a:pt x="f57" y="f58"/>
                    </a:cubicBezTo>
                    <a:lnTo>
                      <a:pt x="f59" y="f60"/>
                    </a:lnTo>
                    <a:cubicBezTo>
                      <a:pt x="f61" y="f62"/>
                      <a:pt x="f63" y="f64"/>
                      <a:pt x="f65" y="f66"/>
                    </a:cubicBezTo>
                    <a:cubicBezTo>
                      <a:pt x="f67" y="f68"/>
                      <a:pt x="f69" y="f70"/>
                      <a:pt x="f71" y="f72"/>
                    </a:cubicBezTo>
                    <a:cubicBezTo>
                      <a:pt x="f73" y="f74"/>
                      <a:pt x="f75" y="f76"/>
                      <a:pt x="f77" y="f78"/>
                    </a:cubicBezTo>
                    <a:cubicBezTo>
                      <a:pt x="f79" y="f80"/>
                      <a:pt x="f81" y="f82"/>
                      <a:pt x="f83" y="f5"/>
                    </a:cubicBezTo>
                    <a:lnTo>
                      <a:pt x="f84" y="f85"/>
                    </a:lnTo>
                    <a:cubicBezTo>
                      <a:pt x="f86" y="f87"/>
                      <a:pt x="f88" y="f89"/>
                      <a:pt x="f90" y="f91"/>
                    </a:cubicBezTo>
                    <a:cubicBezTo>
                      <a:pt x="f92" y="f93"/>
                      <a:pt x="f94" y="f95"/>
                      <a:pt x="f96" y="f97"/>
                    </a:cubicBezTo>
                    <a:cubicBezTo>
                      <a:pt x="f98" y="f99"/>
                      <a:pt x="f100" y="f101"/>
                      <a:pt x="f102" y="f103"/>
                    </a:cubicBezTo>
                    <a:cubicBezTo>
                      <a:pt x="f104" y="f105"/>
                      <a:pt x="f106" y="f107"/>
                      <a:pt x="f108" y="f109"/>
                    </a:cubicBezTo>
                    <a:lnTo>
                      <a:pt x="f110" y="f111"/>
                    </a:lnTo>
                    <a:cubicBezTo>
                      <a:pt x="f112" y="f113"/>
                      <a:pt x="f114" y="f111"/>
                      <a:pt x="f115" y="f116"/>
                    </a:cubicBezTo>
                    <a:cubicBezTo>
                      <a:pt x="f117" y="f118"/>
                      <a:pt x="f119" y="f120"/>
                      <a:pt x="f121" y="f122"/>
                    </a:cubicBezTo>
                    <a:cubicBezTo>
                      <a:pt x="f123" y="f124"/>
                      <a:pt x="f125" y="f126"/>
                      <a:pt x="f127" y="f128"/>
                    </a:cubicBezTo>
                    <a:cubicBezTo>
                      <a:pt x="f129" y="f130"/>
                      <a:pt x="f131" y="f132"/>
                      <a:pt x="f133" y="f134"/>
                    </a:cubicBezTo>
                    <a:cubicBezTo>
                      <a:pt x="f135" y="f136"/>
                      <a:pt x="f137" y="f138"/>
                      <a:pt x="f139" y="f140"/>
                    </a:cubicBezTo>
                    <a:cubicBezTo>
                      <a:pt x="f141" y="f142"/>
                      <a:pt x="f143" y="f144"/>
                      <a:pt x="f145" y="f146"/>
                    </a:cubicBezTo>
                    <a:cubicBezTo>
                      <a:pt x="f147" y="f148"/>
                      <a:pt x="f149" y="f148"/>
                      <a:pt x="f150" y="f151"/>
                    </a:cubicBezTo>
                    <a:cubicBezTo>
                      <a:pt x="f152" y="f13"/>
                      <a:pt x="f153" y="f154"/>
                      <a:pt x="f155" y="f156"/>
                    </a:cubicBezTo>
                    <a:cubicBezTo>
                      <a:pt x="f157" y="f158"/>
                      <a:pt x="f159" y="f33"/>
                      <a:pt x="f160" y="f161"/>
                    </a:cubicBezTo>
                    <a:cubicBezTo>
                      <a:pt x="f162" y="f163"/>
                      <a:pt x="f164" y="f165"/>
                      <a:pt x="f166" y="f167"/>
                    </a:cubicBezTo>
                    <a:cubicBezTo>
                      <a:pt x="f131" y="f168"/>
                      <a:pt x="f169" y="f170"/>
                      <a:pt x="f171" y="f172"/>
                    </a:cubicBezTo>
                    <a:cubicBezTo>
                      <a:pt x="f173" y="f174"/>
                      <a:pt x="f175" y="f176"/>
                      <a:pt x="f177" y="f178"/>
                    </a:cubicBezTo>
                    <a:cubicBezTo>
                      <a:pt x="f179" y="f180"/>
                      <a:pt x="f181" y="f182"/>
                      <a:pt x="f183" y="f184"/>
                    </a:cubicBezTo>
                    <a:cubicBezTo>
                      <a:pt x="f123" y="f185"/>
                      <a:pt x="f186" y="f187"/>
                      <a:pt x="f188" y="f189"/>
                    </a:cubicBezTo>
                    <a:cubicBezTo>
                      <a:pt x="f190" y="f191"/>
                      <a:pt x="f121" y="f192"/>
                      <a:pt x="f193" y="f194"/>
                    </a:cubicBezTo>
                    <a:cubicBezTo>
                      <a:pt x="f195" y="f196"/>
                      <a:pt x="f197" y="f198"/>
                      <a:pt x="f199" y="f200"/>
                    </a:cubicBezTo>
                    <a:cubicBezTo>
                      <a:pt x="f201" y="f202"/>
                      <a:pt x="f203" y="f204"/>
                      <a:pt x="f8" y="f9"/>
                    </a:cubicBezTo>
                    <a:close/>
                    <a:moveTo>
                      <a:pt x="f205" y="f206"/>
                    </a:moveTo>
                    <a:cubicBezTo>
                      <a:pt x="f207" y="f206"/>
                      <a:pt x="f208" y="f209"/>
                      <a:pt x="f210" y="f211"/>
                    </a:cubicBezTo>
                    <a:cubicBezTo>
                      <a:pt x="f212" y="f213"/>
                      <a:pt x="f214" y="f215"/>
                      <a:pt x="f216" y="f217"/>
                    </a:cubicBezTo>
                    <a:cubicBezTo>
                      <a:pt x="f218" y="f219"/>
                      <a:pt x="f220" y="f221"/>
                      <a:pt x="f222" y="f223"/>
                    </a:cubicBezTo>
                    <a:cubicBezTo>
                      <a:pt x="f224" y="f225"/>
                      <a:pt x="f226" y="f227"/>
                      <a:pt x="f228" y="f229"/>
                    </a:cubicBezTo>
                    <a:cubicBezTo>
                      <a:pt x="f230" y="f130"/>
                      <a:pt x="f231" y="f232"/>
                      <a:pt x="f205" y="f206"/>
                    </a:cubicBezTo>
                    <a:close/>
                    <a:moveTo>
                      <a:pt x="f233" y="f234"/>
                    </a:moveTo>
                    <a:cubicBezTo>
                      <a:pt x="f235" y="f236"/>
                      <a:pt x="f237" y="f238"/>
                      <a:pt x="f239" y="f240"/>
                    </a:cubicBezTo>
                    <a:cubicBezTo>
                      <a:pt x="f241" y="f242"/>
                      <a:pt x="f243" y="f244"/>
                      <a:pt x="f233" y="f234"/>
                    </a:cubicBezTo>
                    <a:close/>
                  </a:path>
                </a:pathLst>
              </a:custGeom>
              <a:solidFill>
                <a:srgbClr val="92D050"/>
              </a:solidFill>
              <a:ln cap="flat">
                <a:noFill/>
                <a:prstDash val="solid"/>
              </a:ln>
            </p:spPr>
            <p:txBody>
              <a:bodyPr vert="horz" wrap="square" lIns="91440" tIns="45720" rIns="91440" bIns="45720"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000" b="0" i="0" u="none" strike="noStrike" kern="1200" cap="none" spc="0" baseline="0">
                  <a:solidFill>
                    <a:srgbClr val="000000"/>
                  </a:solidFill>
                  <a:uFillTx/>
                  <a:latin typeface="Trebuchet MS"/>
                  <a:ea typeface="Arial"/>
                  <a:cs typeface="B Nazanin" pitchFamily="2" charset="-78"/>
                </a:endParaRPr>
              </a:p>
            </p:txBody>
          </p:sp>
          <p:sp>
            <p:nvSpPr>
              <p:cNvPr id="57" name="Freeform: Shape 94">
                <a:extLst>
                  <a:ext uri="{FF2B5EF4-FFF2-40B4-BE49-F238E27FC236}">
                    <a16:creationId xmlns:a16="http://schemas.microsoft.com/office/drawing/2014/main" id="{AE63E6F0-E33E-F049-9212-6359FFE5233D}"/>
                  </a:ext>
                </a:extLst>
              </p:cNvPr>
              <p:cNvSpPr/>
              <p:nvPr/>
            </p:nvSpPr>
            <p:spPr>
              <a:xfrm rot="7621141">
                <a:off x="6659539" y="5319946"/>
                <a:ext cx="206883" cy="321813"/>
              </a:xfrm>
              <a:custGeom>
                <a:avLst/>
                <a:gdLst>
                  <a:gd name="f0" fmla="val 10800000"/>
                  <a:gd name="f1" fmla="val 5400000"/>
                  <a:gd name="f2" fmla="val 180"/>
                  <a:gd name="f3" fmla="val w"/>
                  <a:gd name="f4" fmla="val h"/>
                  <a:gd name="f5" fmla="val 0"/>
                  <a:gd name="f6" fmla="val 942975"/>
                  <a:gd name="f7" fmla="val 1466850"/>
                  <a:gd name="f8" fmla="val 606954"/>
                  <a:gd name="f9" fmla="val 1410773"/>
                  <a:gd name="f10" fmla="val 746019"/>
                  <a:gd name="f11" fmla="val 1343146"/>
                  <a:gd name="f12" fmla="val 833649"/>
                  <a:gd name="f13" fmla="val 1230751"/>
                  <a:gd name="f14" fmla="val 883179"/>
                  <a:gd name="f15" fmla="val 1087876"/>
                  <a:gd name="f16" fmla="val 957474"/>
                  <a:gd name="f17" fmla="val 864991"/>
                  <a:gd name="f18" fmla="val 969857"/>
                  <a:gd name="f19" fmla="val 637343"/>
                  <a:gd name="f20" fmla="val 900324"/>
                  <a:gd name="f21" fmla="val 412553"/>
                  <a:gd name="f22" fmla="val 835554"/>
                  <a:gd name="f23" fmla="val 192526"/>
                  <a:gd name="f24" fmla="val 624099"/>
                  <a:gd name="f25" fmla="val -5594"/>
                  <a:gd name="f26" fmla="val 462174"/>
                  <a:gd name="f27" fmla="val 121"/>
                  <a:gd name="f28" fmla="val 290724"/>
                  <a:gd name="f29" fmla="val 4883"/>
                  <a:gd name="f30" fmla="val 76412"/>
                  <a:gd name="f31" fmla="val 220148"/>
                  <a:gd name="f32" fmla="val 26882"/>
                  <a:gd name="f33" fmla="val 447796"/>
                  <a:gd name="f34" fmla="val -27411"/>
                  <a:gd name="f35" fmla="val 695446"/>
                  <a:gd name="f36" fmla="val 2117"/>
                  <a:gd name="f37" fmla="val 938333"/>
                  <a:gd name="f38" fmla="val 101177"/>
                  <a:gd name="f39" fmla="val 1170743"/>
                  <a:gd name="f40" fmla="val 150707"/>
                  <a:gd name="f41" fmla="val 1287901"/>
                  <a:gd name="f42" fmla="val 235479"/>
                  <a:gd name="f43" fmla="val 1383151"/>
                  <a:gd name="f44" fmla="val 360257"/>
                  <a:gd name="f45" fmla="val 1426013"/>
                  <a:gd name="f46" fmla="val 390737"/>
                  <a:gd name="f47" fmla="val 1436491"/>
                  <a:gd name="f48" fmla="val 412644"/>
                  <a:gd name="f49" fmla="val 1449826"/>
                  <a:gd name="f50" fmla="val 429789"/>
                  <a:gd name="f51" fmla="val 1467923"/>
                  <a:gd name="f52" fmla="val 543137"/>
                  <a:gd name="f53" fmla="val 1465066"/>
                  <a:gd name="f54" fmla="val 553614"/>
                  <a:gd name="f55" fmla="val 1442206"/>
                  <a:gd name="f56" fmla="val 574569"/>
                  <a:gd name="f57" fmla="val 875559"/>
                  <a:gd name="f58" fmla="val 730688"/>
                  <a:gd name="f59" fmla="val 929852"/>
                  <a:gd name="f60" fmla="val 963098"/>
                  <a:gd name="f61" fmla="val 1198366"/>
                  <a:gd name="f62" fmla="val 646959"/>
                  <a:gd name="f63" fmla="val 1310761"/>
                  <a:gd name="f64" fmla="val 775547"/>
                  <a:gd name="f65" fmla="val 1147883"/>
                  <a:gd name="f66" fmla="val 860319"/>
                  <a:gd name="f67" fmla="val 967861"/>
                  <a:gd name="f68" fmla="+- 0 0 -90"/>
                  <a:gd name="f69" fmla="*/ f3 1 942975"/>
                  <a:gd name="f70" fmla="*/ f4 1 1466850"/>
                  <a:gd name="f71" fmla="val f5"/>
                  <a:gd name="f72" fmla="val f6"/>
                  <a:gd name="f73" fmla="val f7"/>
                  <a:gd name="f74" fmla="*/ f68 f0 1"/>
                  <a:gd name="f75" fmla="+- f73 0 f71"/>
                  <a:gd name="f76" fmla="+- f72 0 f71"/>
                  <a:gd name="f77" fmla="*/ f74 1 f2"/>
                  <a:gd name="f78" fmla="*/ f76 1 942975"/>
                  <a:gd name="f79" fmla="*/ f75 1 1466850"/>
                  <a:gd name="f80" fmla="*/ 606954 f76 1"/>
                  <a:gd name="f81" fmla="*/ 1410773 f75 1"/>
                  <a:gd name="f82" fmla="*/ 883179 f76 1"/>
                  <a:gd name="f83" fmla="*/ 1087876 f75 1"/>
                  <a:gd name="f84" fmla="*/ 900324 f76 1"/>
                  <a:gd name="f85" fmla="*/ 412553 f75 1"/>
                  <a:gd name="f86" fmla="*/ 462174 f76 1"/>
                  <a:gd name="f87" fmla="*/ 121 f75 1"/>
                  <a:gd name="f88" fmla="*/ 26882 f76 1"/>
                  <a:gd name="f89" fmla="*/ 447796 f75 1"/>
                  <a:gd name="f90" fmla="*/ 101177 f76 1"/>
                  <a:gd name="f91" fmla="*/ 1170743 f75 1"/>
                  <a:gd name="f92" fmla="*/ 360257 f76 1"/>
                  <a:gd name="f93" fmla="*/ 1426013 f75 1"/>
                  <a:gd name="f94" fmla="*/ 429789 f76 1"/>
                  <a:gd name="f95" fmla="*/ 1467923 f75 1"/>
                  <a:gd name="f96" fmla="*/ 543137 f76 1"/>
                  <a:gd name="f97" fmla="*/ 1465066 f75 1"/>
                  <a:gd name="f98" fmla="*/ 875559 f76 1"/>
                  <a:gd name="f99" fmla="*/ 730688 f75 1"/>
                  <a:gd name="f100" fmla="*/ 646959 f76 1"/>
                  <a:gd name="f101" fmla="*/ 1310761 f75 1"/>
                  <a:gd name="f102" fmla="+- f77 0 f1"/>
                  <a:gd name="f103" fmla="*/ f80 1 942975"/>
                  <a:gd name="f104" fmla="*/ f81 1 1466850"/>
                  <a:gd name="f105" fmla="*/ f82 1 942975"/>
                  <a:gd name="f106" fmla="*/ f83 1 1466850"/>
                  <a:gd name="f107" fmla="*/ f84 1 942975"/>
                  <a:gd name="f108" fmla="*/ f85 1 1466850"/>
                  <a:gd name="f109" fmla="*/ f86 1 942975"/>
                  <a:gd name="f110" fmla="*/ f87 1 1466850"/>
                  <a:gd name="f111" fmla="*/ f88 1 942975"/>
                  <a:gd name="f112" fmla="*/ f89 1 1466850"/>
                  <a:gd name="f113" fmla="*/ f90 1 942975"/>
                  <a:gd name="f114" fmla="*/ f91 1 1466850"/>
                  <a:gd name="f115" fmla="*/ f92 1 942975"/>
                  <a:gd name="f116" fmla="*/ f93 1 1466850"/>
                  <a:gd name="f117" fmla="*/ f94 1 942975"/>
                  <a:gd name="f118" fmla="*/ f95 1 1466850"/>
                  <a:gd name="f119" fmla="*/ f96 1 942975"/>
                  <a:gd name="f120" fmla="*/ f97 1 1466850"/>
                  <a:gd name="f121" fmla="*/ f98 1 942975"/>
                  <a:gd name="f122" fmla="*/ f99 1 1466850"/>
                  <a:gd name="f123" fmla="*/ f100 1 942975"/>
                  <a:gd name="f124" fmla="*/ f101 1 1466850"/>
                  <a:gd name="f125" fmla="*/ f71 1 f78"/>
                  <a:gd name="f126" fmla="*/ f72 1 f78"/>
                  <a:gd name="f127" fmla="*/ f71 1 f79"/>
                  <a:gd name="f128" fmla="*/ f73 1 f79"/>
                  <a:gd name="f129" fmla="*/ f103 1 f78"/>
                  <a:gd name="f130" fmla="*/ f104 1 f79"/>
                  <a:gd name="f131" fmla="*/ f105 1 f78"/>
                  <a:gd name="f132" fmla="*/ f106 1 f79"/>
                  <a:gd name="f133" fmla="*/ f107 1 f78"/>
                  <a:gd name="f134" fmla="*/ f108 1 f79"/>
                  <a:gd name="f135" fmla="*/ f109 1 f78"/>
                  <a:gd name="f136" fmla="*/ f110 1 f79"/>
                  <a:gd name="f137" fmla="*/ f111 1 f78"/>
                  <a:gd name="f138" fmla="*/ f112 1 f79"/>
                  <a:gd name="f139" fmla="*/ f113 1 f78"/>
                  <a:gd name="f140" fmla="*/ f114 1 f79"/>
                  <a:gd name="f141" fmla="*/ f115 1 f78"/>
                  <a:gd name="f142" fmla="*/ f116 1 f79"/>
                  <a:gd name="f143" fmla="*/ f117 1 f78"/>
                  <a:gd name="f144" fmla="*/ f118 1 f79"/>
                  <a:gd name="f145" fmla="*/ f119 1 f78"/>
                  <a:gd name="f146" fmla="*/ f120 1 f79"/>
                  <a:gd name="f147" fmla="*/ f121 1 f78"/>
                  <a:gd name="f148" fmla="*/ f122 1 f79"/>
                  <a:gd name="f149" fmla="*/ f123 1 f78"/>
                  <a:gd name="f150" fmla="*/ f124 1 f79"/>
                  <a:gd name="f151" fmla="*/ f125 f69 1"/>
                  <a:gd name="f152" fmla="*/ f126 f69 1"/>
                  <a:gd name="f153" fmla="*/ f128 f70 1"/>
                  <a:gd name="f154" fmla="*/ f127 f70 1"/>
                  <a:gd name="f155" fmla="*/ f129 f69 1"/>
                  <a:gd name="f156" fmla="*/ f130 f70 1"/>
                  <a:gd name="f157" fmla="*/ f131 f69 1"/>
                  <a:gd name="f158" fmla="*/ f132 f70 1"/>
                  <a:gd name="f159" fmla="*/ f133 f69 1"/>
                  <a:gd name="f160" fmla="*/ f134 f70 1"/>
                  <a:gd name="f161" fmla="*/ f135 f69 1"/>
                  <a:gd name="f162" fmla="*/ f136 f70 1"/>
                  <a:gd name="f163" fmla="*/ f137 f69 1"/>
                  <a:gd name="f164" fmla="*/ f138 f70 1"/>
                  <a:gd name="f165" fmla="*/ f139 f69 1"/>
                  <a:gd name="f166" fmla="*/ f140 f70 1"/>
                  <a:gd name="f167" fmla="*/ f141 f69 1"/>
                  <a:gd name="f168" fmla="*/ f142 f70 1"/>
                  <a:gd name="f169" fmla="*/ f143 f69 1"/>
                  <a:gd name="f170" fmla="*/ f144 f70 1"/>
                  <a:gd name="f171" fmla="*/ f145 f69 1"/>
                  <a:gd name="f172" fmla="*/ f146 f70 1"/>
                  <a:gd name="f173" fmla="*/ f147 f69 1"/>
                  <a:gd name="f174" fmla="*/ f148 f70 1"/>
                  <a:gd name="f175" fmla="*/ f149 f69 1"/>
                  <a:gd name="f176" fmla="*/ f150 f70 1"/>
                </a:gdLst>
                <a:ahLst/>
                <a:cxnLst>
                  <a:cxn ang="3cd4">
                    <a:pos x="hc" y="t"/>
                  </a:cxn>
                  <a:cxn ang="0">
                    <a:pos x="r" y="vc"/>
                  </a:cxn>
                  <a:cxn ang="cd4">
                    <a:pos x="hc" y="b"/>
                  </a:cxn>
                  <a:cxn ang="cd2">
                    <a:pos x="l" y="vc"/>
                  </a:cxn>
                  <a:cxn ang="f102">
                    <a:pos x="f155" y="f156"/>
                  </a:cxn>
                  <a:cxn ang="f102">
                    <a:pos x="f157" y="f158"/>
                  </a:cxn>
                  <a:cxn ang="f102">
                    <a:pos x="f159" y="f160"/>
                  </a:cxn>
                  <a:cxn ang="f102">
                    <a:pos x="f161" y="f162"/>
                  </a:cxn>
                  <a:cxn ang="f102">
                    <a:pos x="f163" y="f164"/>
                  </a:cxn>
                  <a:cxn ang="f102">
                    <a:pos x="f165" y="f166"/>
                  </a:cxn>
                  <a:cxn ang="f102">
                    <a:pos x="f167" y="f168"/>
                  </a:cxn>
                  <a:cxn ang="f102">
                    <a:pos x="f169" y="f170"/>
                  </a:cxn>
                  <a:cxn ang="f102">
                    <a:pos x="f171" y="f172"/>
                  </a:cxn>
                  <a:cxn ang="f102">
                    <a:pos x="f155" y="f156"/>
                  </a:cxn>
                  <a:cxn ang="f102">
                    <a:pos x="f173" y="f174"/>
                  </a:cxn>
                  <a:cxn ang="f102">
                    <a:pos x="f175" y="f176"/>
                  </a:cxn>
                  <a:cxn ang="f102">
                    <a:pos x="f173" y="f174"/>
                  </a:cxn>
                </a:cxnLst>
                <a:rect l="f151" t="f154" r="f152" b="f153"/>
                <a:pathLst>
                  <a:path w="942975" h="1466850">
                    <a:moveTo>
                      <a:pt x="f8" y="f9"/>
                    </a:moveTo>
                    <a:cubicBezTo>
                      <a:pt x="f10" y="f11"/>
                      <a:pt x="f12" y="f13"/>
                      <a:pt x="f14" y="f15"/>
                    </a:cubicBezTo>
                    <a:cubicBezTo>
                      <a:pt x="f16" y="f17"/>
                      <a:pt x="f18" y="f19"/>
                      <a:pt x="f20" y="f21"/>
                    </a:cubicBezTo>
                    <a:cubicBezTo>
                      <a:pt x="f22" y="f23"/>
                      <a:pt x="f24" y="f25"/>
                      <a:pt x="f26" y="f27"/>
                    </a:cubicBezTo>
                    <a:cubicBezTo>
                      <a:pt x="f28" y="f29"/>
                      <a:pt x="f30" y="f31"/>
                      <a:pt x="f32" y="f33"/>
                    </a:cubicBezTo>
                    <a:cubicBezTo>
                      <a:pt x="f34" y="f35"/>
                      <a:pt x="f36" y="f37"/>
                      <a:pt x="f38" y="f39"/>
                    </a:cubicBezTo>
                    <a:cubicBezTo>
                      <a:pt x="f40" y="f41"/>
                      <a:pt x="f42" y="f43"/>
                      <a:pt x="f44" y="f45"/>
                    </a:cubicBezTo>
                    <a:cubicBezTo>
                      <a:pt x="f46" y="f47"/>
                      <a:pt x="f48" y="f49"/>
                      <a:pt x="f50" y="f51"/>
                    </a:cubicBezTo>
                    <a:lnTo>
                      <a:pt x="f52" y="f53"/>
                    </a:lnTo>
                    <a:cubicBezTo>
                      <a:pt x="f54" y="f55"/>
                      <a:pt x="f56" y="f45"/>
                      <a:pt x="f8" y="f9"/>
                    </a:cubicBezTo>
                    <a:close/>
                    <a:moveTo>
                      <a:pt x="f57" y="f58"/>
                    </a:moveTo>
                    <a:cubicBezTo>
                      <a:pt x="f59" y="f60"/>
                      <a:pt x="f12" y="f61"/>
                      <a:pt x="f62" y="f63"/>
                    </a:cubicBezTo>
                    <a:cubicBezTo>
                      <a:pt x="f64" y="f65"/>
                      <a:pt x="f66" y="f67"/>
                      <a:pt x="f57" y="f58"/>
                    </a:cubicBezTo>
                    <a:close/>
                  </a:path>
                </a:pathLst>
              </a:custGeom>
              <a:solidFill>
                <a:srgbClr val="92D050"/>
              </a:solidFill>
              <a:ln cap="flat">
                <a:noFill/>
                <a:prstDash val="solid"/>
              </a:ln>
            </p:spPr>
            <p:txBody>
              <a:bodyPr vert="horz" wrap="square" lIns="91440" tIns="45720" rIns="91440" bIns="45720"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000" b="0" i="0" u="none" strike="noStrike" kern="1200" cap="none" spc="0" baseline="0">
                  <a:solidFill>
                    <a:srgbClr val="000000"/>
                  </a:solidFill>
                  <a:uFillTx/>
                  <a:latin typeface="Trebuchet MS"/>
                  <a:ea typeface="Arial"/>
                  <a:cs typeface="B Nazanin" pitchFamily="2" charset="-78"/>
                </a:endParaRPr>
              </a:p>
            </p:txBody>
          </p:sp>
        </p:grpSp>
        <p:grpSp>
          <p:nvGrpSpPr>
            <p:cNvPr id="58" name="Group 73">
              <a:extLst>
                <a:ext uri="{FF2B5EF4-FFF2-40B4-BE49-F238E27FC236}">
                  <a16:creationId xmlns:a16="http://schemas.microsoft.com/office/drawing/2014/main" id="{D884D851-E19F-FC44-8CED-E6D59762CB30}"/>
                </a:ext>
              </a:extLst>
            </p:cNvPr>
            <p:cNvGrpSpPr/>
            <p:nvPr/>
          </p:nvGrpSpPr>
          <p:grpSpPr>
            <a:xfrm>
              <a:off x="4321344" y="4923129"/>
              <a:ext cx="576712" cy="647148"/>
              <a:chOff x="4321344" y="4923129"/>
              <a:chExt cx="576712" cy="647148"/>
            </a:xfrm>
          </p:grpSpPr>
          <p:sp>
            <p:nvSpPr>
              <p:cNvPr id="59" name="Freeform: Shape 74">
                <a:extLst>
                  <a:ext uri="{FF2B5EF4-FFF2-40B4-BE49-F238E27FC236}">
                    <a16:creationId xmlns:a16="http://schemas.microsoft.com/office/drawing/2014/main" id="{84E89977-BCDB-F859-47A9-3EDD368EF62D}"/>
                  </a:ext>
                </a:extLst>
              </p:cNvPr>
              <p:cNvSpPr/>
              <p:nvPr/>
            </p:nvSpPr>
            <p:spPr>
              <a:xfrm>
                <a:off x="4520400" y="5199260"/>
                <a:ext cx="190789" cy="181983"/>
              </a:xfrm>
              <a:custGeom>
                <a:avLst/>
                <a:gdLst>
                  <a:gd name="f0" fmla="val 10800000"/>
                  <a:gd name="f1" fmla="val 5400000"/>
                  <a:gd name="f2" fmla="val 180"/>
                  <a:gd name="f3" fmla="val w"/>
                  <a:gd name="f4" fmla="val h"/>
                  <a:gd name="f5" fmla="val 0"/>
                  <a:gd name="f6" fmla="val 619125"/>
                  <a:gd name="f7" fmla="val 590550"/>
                  <a:gd name="f8" fmla="val 569039"/>
                  <a:gd name="f9" fmla="val 109306"/>
                  <a:gd name="f10" fmla="val 478552"/>
                  <a:gd name="f11" fmla="val 43583"/>
                  <a:gd name="f12" fmla="val 451882"/>
                  <a:gd name="f13" fmla="val 86446"/>
                  <a:gd name="f14" fmla="val 381397"/>
                  <a:gd name="f15" fmla="val 74063"/>
                  <a:gd name="f16" fmla="val 340439"/>
                  <a:gd name="f17" fmla="val 61681"/>
                  <a:gd name="f18" fmla="val 274717"/>
                  <a:gd name="f19" fmla="val 32153"/>
                  <a:gd name="f20" fmla="val 285194"/>
                  <a:gd name="f21" fmla="val -24997"/>
                  <a:gd name="f22" fmla="val 167084"/>
                  <a:gd name="f23" fmla="val 12151"/>
                  <a:gd name="f24" fmla="val 58499"/>
                  <a:gd name="f25" fmla="val 59776"/>
                  <a:gd name="f26" fmla="val 6112"/>
                  <a:gd name="f27" fmla="val 155978"/>
                  <a:gd name="f28" fmla="val 397"/>
                  <a:gd name="f29" fmla="val 265516"/>
                  <a:gd name="f30" fmla="val -8176"/>
                  <a:gd name="f31" fmla="val 440776"/>
                  <a:gd name="f32" fmla="val 123269"/>
                  <a:gd name="f33" fmla="val 589366"/>
                  <a:gd name="f34" fmla="val 294719"/>
                  <a:gd name="f35" fmla="val 597938"/>
                  <a:gd name="f36" fmla="val 466169"/>
                  <a:gd name="f37" fmla="val 606511"/>
                  <a:gd name="f38" fmla="val 600472"/>
                  <a:gd name="f39" fmla="val 481733"/>
                  <a:gd name="f40" fmla="val 620474"/>
                  <a:gd name="f41" fmla="val 295996"/>
                  <a:gd name="f42" fmla="val 630952"/>
                  <a:gd name="f43" fmla="val 195031"/>
                  <a:gd name="f44" fmla="val 611902"/>
                  <a:gd name="f45" fmla="val 147406"/>
                  <a:gd name="f46" fmla="+- 0 0 -90"/>
                  <a:gd name="f47" fmla="*/ f3 1 619125"/>
                  <a:gd name="f48" fmla="*/ f4 1 590550"/>
                  <a:gd name="f49" fmla="val f5"/>
                  <a:gd name="f50" fmla="val f6"/>
                  <a:gd name="f51" fmla="val f7"/>
                  <a:gd name="f52" fmla="*/ f46 f0 1"/>
                  <a:gd name="f53" fmla="+- f51 0 f49"/>
                  <a:gd name="f54" fmla="+- f50 0 f49"/>
                  <a:gd name="f55" fmla="*/ f52 1 f2"/>
                  <a:gd name="f56" fmla="*/ f54 1 619125"/>
                  <a:gd name="f57" fmla="*/ f53 1 590550"/>
                  <a:gd name="f58" fmla="*/ 569039 f54 1"/>
                  <a:gd name="f59" fmla="*/ 109306 f53 1"/>
                  <a:gd name="f60" fmla="*/ 381397 f54 1"/>
                  <a:gd name="f61" fmla="*/ 74063 f53 1"/>
                  <a:gd name="f62" fmla="*/ 340439 f54 1"/>
                  <a:gd name="f63" fmla="*/ 61681 f53 1"/>
                  <a:gd name="f64" fmla="*/ 167084 f54 1"/>
                  <a:gd name="f65" fmla="*/ 12151 f53 1"/>
                  <a:gd name="f66" fmla="*/ 397 f54 1"/>
                  <a:gd name="f67" fmla="*/ 265516 f53 1"/>
                  <a:gd name="f68" fmla="*/ 294719 f54 1"/>
                  <a:gd name="f69" fmla="*/ 597938 f53 1"/>
                  <a:gd name="f70" fmla="*/ 620474 f54 1"/>
                  <a:gd name="f71" fmla="*/ 295996 f53 1"/>
                  <a:gd name="f72" fmla="+- f55 0 f1"/>
                  <a:gd name="f73" fmla="*/ f58 1 619125"/>
                  <a:gd name="f74" fmla="*/ f59 1 590550"/>
                  <a:gd name="f75" fmla="*/ f60 1 619125"/>
                  <a:gd name="f76" fmla="*/ f61 1 590550"/>
                  <a:gd name="f77" fmla="*/ f62 1 619125"/>
                  <a:gd name="f78" fmla="*/ f63 1 590550"/>
                  <a:gd name="f79" fmla="*/ f64 1 619125"/>
                  <a:gd name="f80" fmla="*/ f65 1 590550"/>
                  <a:gd name="f81" fmla="*/ f66 1 619125"/>
                  <a:gd name="f82" fmla="*/ f67 1 590550"/>
                  <a:gd name="f83" fmla="*/ f68 1 619125"/>
                  <a:gd name="f84" fmla="*/ f69 1 590550"/>
                  <a:gd name="f85" fmla="*/ f70 1 619125"/>
                  <a:gd name="f86" fmla="*/ f71 1 590550"/>
                  <a:gd name="f87" fmla="*/ f49 1 f56"/>
                  <a:gd name="f88" fmla="*/ f50 1 f56"/>
                  <a:gd name="f89" fmla="*/ f49 1 f57"/>
                  <a:gd name="f90" fmla="*/ f51 1 f57"/>
                  <a:gd name="f91" fmla="*/ f73 1 f56"/>
                  <a:gd name="f92" fmla="*/ f74 1 f57"/>
                  <a:gd name="f93" fmla="*/ f75 1 f56"/>
                  <a:gd name="f94" fmla="*/ f76 1 f57"/>
                  <a:gd name="f95" fmla="*/ f77 1 f56"/>
                  <a:gd name="f96" fmla="*/ f78 1 f57"/>
                  <a:gd name="f97" fmla="*/ f79 1 f56"/>
                  <a:gd name="f98" fmla="*/ f80 1 f57"/>
                  <a:gd name="f99" fmla="*/ f81 1 f56"/>
                  <a:gd name="f100" fmla="*/ f82 1 f57"/>
                  <a:gd name="f101" fmla="*/ f83 1 f56"/>
                  <a:gd name="f102" fmla="*/ f84 1 f57"/>
                  <a:gd name="f103" fmla="*/ f85 1 f56"/>
                  <a:gd name="f104" fmla="*/ f86 1 f57"/>
                  <a:gd name="f105" fmla="*/ f87 f47 1"/>
                  <a:gd name="f106" fmla="*/ f88 f47 1"/>
                  <a:gd name="f107" fmla="*/ f90 f48 1"/>
                  <a:gd name="f108" fmla="*/ f89 f48 1"/>
                  <a:gd name="f109" fmla="*/ f91 f47 1"/>
                  <a:gd name="f110" fmla="*/ f92 f48 1"/>
                  <a:gd name="f111" fmla="*/ f93 f47 1"/>
                  <a:gd name="f112" fmla="*/ f94 f48 1"/>
                  <a:gd name="f113" fmla="*/ f95 f47 1"/>
                  <a:gd name="f114" fmla="*/ f96 f48 1"/>
                  <a:gd name="f115" fmla="*/ f97 f47 1"/>
                  <a:gd name="f116" fmla="*/ f98 f48 1"/>
                  <a:gd name="f117" fmla="*/ f99 f47 1"/>
                  <a:gd name="f118" fmla="*/ f100 f48 1"/>
                  <a:gd name="f119" fmla="*/ f101 f47 1"/>
                  <a:gd name="f120" fmla="*/ f102 f48 1"/>
                  <a:gd name="f121" fmla="*/ f103 f47 1"/>
                  <a:gd name="f122" fmla="*/ f104 f48 1"/>
                </a:gdLst>
                <a:ahLst/>
                <a:cxnLst>
                  <a:cxn ang="3cd4">
                    <a:pos x="hc" y="t"/>
                  </a:cxn>
                  <a:cxn ang="0">
                    <a:pos x="r" y="vc"/>
                  </a:cxn>
                  <a:cxn ang="cd4">
                    <a:pos x="hc" y="b"/>
                  </a:cxn>
                  <a:cxn ang="cd2">
                    <a:pos x="l" y="vc"/>
                  </a:cxn>
                  <a:cxn ang="f72">
                    <a:pos x="f109" y="f110"/>
                  </a:cxn>
                  <a:cxn ang="f72">
                    <a:pos x="f111" y="f112"/>
                  </a:cxn>
                  <a:cxn ang="f72">
                    <a:pos x="f113" y="f114"/>
                  </a:cxn>
                  <a:cxn ang="f72">
                    <a:pos x="f115" y="f116"/>
                  </a:cxn>
                  <a:cxn ang="f72">
                    <a:pos x="f117" y="f118"/>
                  </a:cxn>
                  <a:cxn ang="f72">
                    <a:pos x="f119" y="f120"/>
                  </a:cxn>
                  <a:cxn ang="f72">
                    <a:pos x="f121" y="f122"/>
                  </a:cxn>
                  <a:cxn ang="f72">
                    <a:pos x="f109" y="f110"/>
                  </a:cxn>
                </a:cxnLst>
                <a:rect l="f105" t="f108" r="f106" b="f107"/>
                <a:pathLst>
                  <a:path w="619125" h="590550">
                    <a:moveTo>
                      <a:pt x="f8" y="f9"/>
                    </a:moveTo>
                    <a:cubicBezTo>
                      <a:pt x="f10" y="f11"/>
                      <a:pt x="f12" y="f13"/>
                      <a:pt x="f14" y="f15"/>
                    </a:cubicBezTo>
                    <a:lnTo>
                      <a:pt x="f16" y="f17"/>
                    </a:lnTo>
                    <a:cubicBezTo>
                      <a:pt x="f18" y="f19"/>
                      <a:pt x="f20" y="f21"/>
                      <a:pt x="f22" y="f23"/>
                    </a:cubicBezTo>
                    <a:cubicBezTo>
                      <a:pt x="f24" y="f25"/>
                      <a:pt x="f26" y="f27"/>
                      <a:pt x="f28" y="f29"/>
                    </a:cubicBezTo>
                    <a:cubicBezTo>
                      <a:pt x="f30" y="f31"/>
                      <a:pt x="f32" y="f33"/>
                      <a:pt x="f34" y="f35"/>
                    </a:cubicBezTo>
                    <a:cubicBezTo>
                      <a:pt x="f36" y="f37"/>
                      <a:pt x="f38" y="f39"/>
                      <a:pt x="f40" y="f41"/>
                    </a:cubicBezTo>
                    <a:cubicBezTo>
                      <a:pt x="f42" y="f43"/>
                      <a:pt x="f44" y="f45"/>
                      <a:pt x="f8" y="f9"/>
                    </a:cubicBezTo>
                    <a:close/>
                  </a:path>
                </a:pathLst>
              </a:custGeom>
              <a:solidFill>
                <a:srgbClr val="92D050"/>
              </a:solidFill>
              <a:ln cap="flat">
                <a:noFill/>
                <a:prstDash val="solid"/>
              </a:ln>
            </p:spPr>
            <p:txBody>
              <a:bodyPr vert="horz" wrap="square" lIns="91440" tIns="45720" rIns="91440" bIns="45720"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000" b="0" i="0" u="none" strike="noStrike" kern="1200" cap="none" spc="0" baseline="0">
                  <a:solidFill>
                    <a:srgbClr val="000000"/>
                  </a:solidFill>
                  <a:uFillTx/>
                  <a:latin typeface="Trebuchet MS"/>
                  <a:ea typeface="Arial"/>
                  <a:cs typeface="B Nazanin" pitchFamily="2" charset="-78"/>
                </a:endParaRPr>
              </a:p>
            </p:txBody>
          </p:sp>
          <p:sp>
            <p:nvSpPr>
              <p:cNvPr id="60" name="Freeform: Shape 75">
                <a:extLst>
                  <a:ext uri="{FF2B5EF4-FFF2-40B4-BE49-F238E27FC236}">
                    <a16:creationId xmlns:a16="http://schemas.microsoft.com/office/drawing/2014/main" id="{87BCD583-A117-5B3A-0AF5-60E0F3A0B023}"/>
                  </a:ext>
                </a:extLst>
              </p:cNvPr>
              <p:cNvSpPr/>
              <p:nvPr/>
            </p:nvSpPr>
            <p:spPr>
              <a:xfrm>
                <a:off x="4599907" y="5226390"/>
                <a:ext cx="111538" cy="158502"/>
              </a:xfrm>
              <a:custGeom>
                <a:avLst/>
                <a:gdLst>
                  <a:gd name="f0" fmla="val 10800000"/>
                  <a:gd name="f1" fmla="val 5400000"/>
                  <a:gd name="f2" fmla="val 180"/>
                  <a:gd name="f3" fmla="val w"/>
                  <a:gd name="f4" fmla="val h"/>
                  <a:gd name="f5" fmla="val 0"/>
                  <a:gd name="f6" fmla="val 361950"/>
                  <a:gd name="f7" fmla="val 514350"/>
                  <a:gd name="f8" fmla="val 343852"/>
                  <a:gd name="f9" fmla="val 318135"/>
                  <a:gd name="f10" fmla="val 298132"/>
                  <a:gd name="f11" fmla="val 424815"/>
                  <a:gd name="f12" fmla="val 220027"/>
                  <a:gd name="f13" fmla="val 492443"/>
                  <a:gd name="f14" fmla="val 103822"/>
                  <a:gd name="f15" fmla="val 512445"/>
                  <a:gd name="f16" fmla="val 69532"/>
                  <a:gd name="f17" fmla="val 518160"/>
                  <a:gd name="f18" fmla="val 34290"/>
                  <a:gd name="f19" fmla="val 516255"/>
                  <a:gd name="f20" fmla="val 509588"/>
                  <a:gd name="f21" fmla="val 114300"/>
                  <a:gd name="f22" fmla="val 462915"/>
                  <a:gd name="f23" fmla="val 181927"/>
                  <a:gd name="f24" fmla="val 381000"/>
                  <a:gd name="f25" fmla="val 225742"/>
                  <a:gd name="f26" fmla="val 265748"/>
                  <a:gd name="f27" fmla="val 246697"/>
                  <a:gd name="f28" fmla="val 209550"/>
                  <a:gd name="f29" fmla="val 261938"/>
                  <a:gd name="f30" fmla="val 161925"/>
                  <a:gd name="f31" fmla="val 271463"/>
                  <a:gd name="f32" fmla="val 99060"/>
                  <a:gd name="f33" fmla="val 274320"/>
                  <a:gd name="f34" fmla="val 78105"/>
                  <a:gd name="f35" fmla="val 275272"/>
                  <a:gd name="f36" fmla="val 60008"/>
                  <a:gd name="f37" fmla="val 281940"/>
                  <a:gd name="f38" fmla="val 6668"/>
                  <a:gd name="f39" fmla="val 305753"/>
                  <a:gd name="f40" fmla="val 21908"/>
                  <a:gd name="f41" fmla="val 316230"/>
                  <a:gd name="f42" fmla="val 28575"/>
                  <a:gd name="f43" fmla="val 360045"/>
                  <a:gd name="f44" fmla="val 65723"/>
                  <a:gd name="f45" fmla="val 389572"/>
                  <a:gd name="f46" fmla="val 153352"/>
                  <a:gd name="f47" fmla="+- 0 0 -90"/>
                  <a:gd name="f48" fmla="*/ f3 1 361950"/>
                  <a:gd name="f49" fmla="*/ f4 1 514350"/>
                  <a:gd name="f50" fmla="val f5"/>
                  <a:gd name="f51" fmla="val f6"/>
                  <a:gd name="f52" fmla="val f7"/>
                  <a:gd name="f53" fmla="*/ f47 f0 1"/>
                  <a:gd name="f54" fmla="+- f52 0 f50"/>
                  <a:gd name="f55" fmla="+- f51 0 f50"/>
                  <a:gd name="f56" fmla="*/ f53 1 f2"/>
                  <a:gd name="f57" fmla="*/ f55 1 361950"/>
                  <a:gd name="f58" fmla="*/ f54 1 514350"/>
                  <a:gd name="f59" fmla="*/ 343852 f55 1"/>
                  <a:gd name="f60" fmla="*/ 318135 f54 1"/>
                  <a:gd name="f61" fmla="*/ 103822 f55 1"/>
                  <a:gd name="f62" fmla="*/ 512445 f54 1"/>
                  <a:gd name="f63" fmla="*/ 0 f55 1"/>
                  <a:gd name="f64" fmla="*/ 509588 f54 1"/>
                  <a:gd name="f65" fmla="*/ 225742 f55 1"/>
                  <a:gd name="f66" fmla="*/ 265748 f54 1"/>
                  <a:gd name="f67" fmla="*/ 271463 f55 1"/>
                  <a:gd name="f68" fmla="*/ 99060 f54 1"/>
                  <a:gd name="f69" fmla="*/ 0 f54 1"/>
                  <a:gd name="f70" fmla="*/ 316230 f55 1"/>
                  <a:gd name="f71" fmla="*/ 28575 f54 1"/>
                  <a:gd name="f72" fmla="+- f56 0 f1"/>
                  <a:gd name="f73" fmla="*/ f59 1 361950"/>
                  <a:gd name="f74" fmla="*/ f60 1 514350"/>
                  <a:gd name="f75" fmla="*/ f61 1 361950"/>
                  <a:gd name="f76" fmla="*/ f62 1 514350"/>
                  <a:gd name="f77" fmla="*/ f63 1 361950"/>
                  <a:gd name="f78" fmla="*/ f64 1 514350"/>
                  <a:gd name="f79" fmla="*/ f65 1 361950"/>
                  <a:gd name="f80" fmla="*/ f66 1 514350"/>
                  <a:gd name="f81" fmla="*/ f67 1 361950"/>
                  <a:gd name="f82" fmla="*/ f68 1 514350"/>
                  <a:gd name="f83" fmla="*/ f69 1 514350"/>
                  <a:gd name="f84" fmla="*/ f70 1 361950"/>
                  <a:gd name="f85" fmla="*/ f71 1 514350"/>
                  <a:gd name="f86" fmla="*/ f50 1 f57"/>
                  <a:gd name="f87" fmla="*/ f51 1 f57"/>
                  <a:gd name="f88" fmla="*/ f50 1 f58"/>
                  <a:gd name="f89" fmla="*/ f52 1 f58"/>
                  <a:gd name="f90" fmla="*/ f73 1 f57"/>
                  <a:gd name="f91" fmla="*/ f74 1 f58"/>
                  <a:gd name="f92" fmla="*/ f75 1 f57"/>
                  <a:gd name="f93" fmla="*/ f76 1 f58"/>
                  <a:gd name="f94" fmla="*/ f77 1 f57"/>
                  <a:gd name="f95" fmla="*/ f78 1 f58"/>
                  <a:gd name="f96" fmla="*/ f79 1 f57"/>
                  <a:gd name="f97" fmla="*/ f80 1 f58"/>
                  <a:gd name="f98" fmla="*/ f81 1 f57"/>
                  <a:gd name="f99" fmla="*/ f82 1 f58"/>
                  <a:gd name="f100" fmla="*/ f83 1 f58"/>
                  <a:gd name="f101" fmla="*/ f84 1 f57"/>
                  <a:gd name="f102" fmla="*/ f85 1 f58"/>
                  <a:gd name="f103" fmla="*/ f86 f48 1"/>
                  <a:gd name="f104" fmla="*/ f87 f48 1"/>
                  <a:gd name="f105" fmla="*/ f89 f49 1"/>
                  <a:gd name="f106" fmla="*/ f88 f49 1"/>
                  <a:gd name="f107" fmla="*/ f90 f48 1"/>
                  <a:gd name="f108" fmla="*/ f91 f49 1"/>
                  <a:gd name="f109" fmla="*/ f92 f48 1"/>
                  <a:gd name="f110" fmla="*/ f93 f49 1"/>
                  <a:gd name="f111" fmla="*/ f94 f48 1"/>
                  <a:gd name="f112" fmla="*/ f95 f49 1"/>
                  <a:gd name="f113" fmla="*/ f96 f48 1"/>
                  <a:gd name="f114" fmla="*/ f97 f49 1"/>
                  <a:gd name="f115" fmla="*/ f98 f48 1"/>
                  <a:gd name="f116" fmla="*/ f99 f49 1"/>
                  <a:gd name="f117" fmla="*/ f100 f49 1"/>
                  <a:gd name="f118" fmla="*/ f101 f48 1"/>
                  <a:gd name="f119" fmla="*/ f102 f49 1"/>
                </a:gdLst>
                <a:ahLst/>
                <a:cxnLst>
                  <a:cxn ang="3cd4">
                    <a:pos x="hc" y="t"/>
                  </a:cxn>
                  <a:cxn ang="0">
                    <a:pos x="r" y="vc"/>
                  </a:cxn>
                  <a:cxn ang="cd4">
                    <a:pos x="hc" y="b"/>
                  </a:cxn>
                  <a:cxn ang="cd2">
                    <a:pos x="l" y="vc"/>
                  </a:cxn>
                  <a:cxn ang="f72">
                    <a:pos x="f107" y="f108"/>
                  </a:cxn>
                  <a:cxn ang="f72">
                    <a:pos x="f109" y="f110"/>
                  </a:cxn>
                  <a:cxn ang="f72">
                    <a:pos x="f111" y="f112"/>
                  </a:cxn>
                  <a:cxn ang="f72">
                    <a:pos x="f113" y="f114"/>
                  </a:cxn>
                  <a:cxn ang="f72">
                    <a:pos x="f115" y="f116"/>
                  </a:cxn>
                  <a:cxn ang="f72">
                    <a:pos x="f115" y="f117"/>
                  </a:cxn>
                  <a:cxn ang="f72">
                    <a:pos x="f118" y="f119"/>
                  </a:cxn>
                  <a:cxn ang="f72">
                    <a:pos x="f107" y="f108"/>
                  </a:cxn>
                </a:cxnLst>
                <a:rect l="f103" t="f106" r="f104" b="f105"/>
                <a:pathLst>
                  <a:path w="361950" h="514350">
                    <a:moveTo>
                      <a:pt x="f8" y="f9"/>
                    </a:moveTo>
                    <a:cubicBezTo>
                      <a:pt x="f10" y="f11"/>
                      <a:pt x="f12" y="f13"/>
                      <a:pt x="f14" y="f15"/>
                    </a:cubicBezTo>
                    <a:cubicBezTo>
                      <a:pt x="f16" y="f17"/>
                      <a:pt x="f18" y="f19"/>
                      <a:pt x="f5" y="f20"/>
                    </a:cubicBezTo>
                    <a:cubicBezTo>
                      <a:pt x="f21" y="f22"/>
                      <a:pt x="f23" y="f24"/>
                      <a:pt x="f25" y="f26"/>
                    </a:cubicBezTo>
                    <a:cubicBezTo>
                      <a:pt x="f27" y="f28"/>
                      <a:pt x="f29" y="f30"/>
                      <a:pt x="f31" y="f32"/>
                    </a:cubicBezTo>
                    <a:cubicBezTo>
                      <a:pt x="f33" y="f34"/>
                      <a:pt x="f35" y="f36"/>
                      <a:pt x="f31" y="f5"/>
                    </a:cubicBezTo>
                    <a:cubicBezTo>
                      <a:pt x="f37" y="f38"/>
                      <a:pt x="f39" y="f40"/>
                      <a:pt x="f41" y="f42"/>
                    </a:cubicBezTo>
                    <a:cubicBezTo>
                      <a:pt x="f43" y="f44"/>
                      <a:pt x="f45" y="f46"/>
                      <a:pt x="f8" y="f9"/>
                    </a:cubicBezTo>
                    <a:close/>
                  </a:path>
                </a:pathLst>
              </a:custGeom>
              <a:solidFill>
                <a:srgbClr val="92D050"/>
              </a:solidFill>
              <a:ln cap="flat">
                <a:noFill/>
                <a:prstDash val="solid"/>
              </a:ln>
            </p:spPr>
            <p:txBody>
              <a:bodyPr vert="horz" wrap="square" lIns="91440" tIns="45720" rIns="91440" bIns="45720"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000" b="0" i="0" u="none" strike="noStrike" kern="1200" cap="none" spc="0" baseline="0">
                  <a:solidFill>
                    <a:srgbClr val="000000"/>
                  </a:solidFill>
                  <a:uFillTx/>
                  <a:latin typeface="Trebuchet MS"/>
                  <a:ea typeface="Arial"/>
                  <a:cs typeface="B Nazanin" pitchFamily="2" charset="-78"/>
                </a:endParaRPr>
              </a:p>
            </p:txBody>
          </p:sp>
          <p:sp>
            <p:nvSpPr>
              <p:cNvPr id="61" name="Freeform: Shape 76">
                <a:extLst>
                  <a:ext uri="{FF2B5EF4-FFF2-40B4-BE49-F238E27FC236}">
                    <a16:creationId xmlns:a16="http://schemas.microsoft.com/office/drawing/2014/main" id="{31F6B6BC-C6F2-35ED-36FF-515C9843C9D9}"/>
                  </a:ext>
                </a:extLst>
              </p:cNvPr>
              <p:cNvSpPr/>
              <p:nvPr/>
            </p:nvSpPr>
            <p:spPr>
              <a:xfrm>
                <a:off x="4321344" y="5318068"/>
                <a:ext cx="258299" cy="246558"/>
              </a:xfrm>
              <a:custGeom>
                <a:avLst/>
                <a:gdLst>
                  <a:gd name="f0" fmla="val 10800000"/>
                  <a:gd name="f1" fmla="val 5400000"/>
                  <a:gd name="f2" fmla="val 180"/>
                  <a:gd name="f3" fmla="val w"/>
                  <a:gd name="f4" fmla="val h"/>
                  <a:gd name="f5" fmla="val 0"/>
                  <a:gd name="f6" fmla="val 838200"/>
                  <a:gd name="f7" fmla="val 800100"/>
                  <a:gd name="f8" fmla="val 743709"/>
                  <a:gd name="f9" fmla="val 89099"/>
                  <a:gd name="f10" fmla="val 609406"/>
                  <a:gd name="f11" fmla="val 16709"/>
                  <a:gd name="f12" fmla="val 581784"/>
                  <a:gd name="f13" fmla="val 78621"/>
                  <a:gd name="f14" fmla="val 482724"/>
                  <a:gd name="f15" fmla="val 74811"/>
                  <a:gd name="f16" fmla="val 425574"/>
                  <a:gd name="f17" fmla="val 65286"/>
                  <a:gd name="f18" fmla="val 332229"/>
                  <a:gd name="f19" fmla="val 36711"/>
                  <a:gd name="f20" fmla="val 336039"/>
                  <a:gd name="f21" fmla="val -42346"/>
                  <a:gd name="f22" fmla="val 181734"/>
                  <a:gd name="f23" fmla="val 29091"/>
                  <a:gd name="f24" fmla="val 43621"/>
                  <a:gd name="f25" fmla="val 112911"/>
                  <a:gd name="f26" fmla="val -10671"/>
                  <a:gd name="f27" fmla="val 252929"/>
                  <a:gd name="f28" fmla="val 1711"/>
                  <a:gd name="f29" fmla="val 402471"/>
                  <a:gd name="f30" fmla="val 21714"/>
                  <a:gd name="f31" fmla="val 641549"/>
                  <a:gd name="f32" fmla="val 226501"/>
                  <a:gd name="f33" fmla="val 819666"/>
                  <a:gd name="f34" fmla="val 459864"/>
                  <a:gd name="f35" fmla="val 800616"/>
                  <a:gd name="f36" fmla="val 693226"/>
                  <a:gd name="f37" fmla="val 781566"/>
                  <a:gd name="f38" fmla="val 853246"/>
                  <a:gd name="f39" fmla="val 589161"/>
                  <a:gd name="f40" fmla="val 846579"/>
                  <a:gd name="f41" fmla="val 332939"/>
                  <a:gd name="f42" fmla="val 842769"/>
                  <a:gd name="f43" fmla="val 193874"/>
                  <a:gd name="f44" fmla="val 808479"/>
                  <a:gd name="f45" fmla="val 132914"/>
                  <a:gd name="f46" fmla="+- 0 0 -90"/>
                  <a:gd name="f47" fmla="*/ f3 1 838200"/>
                  <a:gd name="f48" fmla="*/ f4 1 800100"/>
                  <a:gd name="f49" fmla="val f5"/>
                  <a:gd name="f50" fmla="val f6"/>
                  <a:gd name="f51" fmla="val f7"/>
                  <a:gd name="f52" fmla="*/ f46 f0 1"/>
                  <a:gd name="f53" fmla="+- f51 0 f49"/>
                  <a:gd name="f54" fmla="+- f50 0 f49"/>
                  <a:gd name="f55" fmla="*/ f52 1 f2"/>
                  <a:gd name="f56" fmla="*/ f54 1 838200"/>
                  <a:gd name="f57" fmla="*/ f53 1 800100"/>
                  <a:gd name="f58" fmla="*/ 743709 f54 1"/>
                  <a:gd name="f59" fmla="*/ 89099 f53 1"/>
                  <a:gd name="f60" fmla="*/ 482724 f54 1"/>
                  <a:gd name="f61" fmla="*/ 74811 f53 1"/>
                  <a:gd name="f62" fmla="*/ 425574 f54 1"/>
                  <a:gd name="f63" fmla="*/ 65286 f53 1"/>
                  <a:gd name="f64" fmla="*/ 181734 f54 1"/>
                  <a:gd name="f65" fmla="*/ 29091 f53 1"/>
                  <a:gd name="f66" fmla="*/ 1711 f54 1"/>
                  <a:gd name="f67" fmla="*/ 402471 f53 1"/>
                  <a:gd name="f68" fmla="*/ 459864 f54 1"/>
                  <a:gd name="f69" fmla="*/ 800616 f53 1"/>
                  <a:gd name="f70" fmla="*/ 846579 f54 1"/>
                  <a:gd name="f71" fmla="*/ 332939 f53 1"/>
                  <a:gd name="f72" fmla="+- f55 0 f1"/>
                  <a:gd name="f73" fmla="*/ f58 1 838200"/>
                  <a:gd name="f74" fmla="*/ f59 1 800100"/>
                  <a:gd name="f75" fmla="*/ f60 1 838200"/>
                  <a:gd name="f76" fmla="*/ f61 1 800100"/>
                  <a:gd name="f77" fmla="*/ f62 1 838200"/>
                  <a:gd name="f78" fmla="*/ f63 1 800100"/>
                  <a:gd name="f79" fmla="*/ f64 1 838200"/>
                  <a:gd name="f80" fmla="*/ f65 1 800100"/>
                  <a:gd name="f81" fmla="*/ f66 1 838200"/>
                  <a:gd name="f82" fmla="*/ f67 1 800100"/>
                  <a:gd name="f83" fmla="*/ f68 1 838200"/>
                  <a:gd name="f84" fmla="*/ f69 1 800100"/>
                  <a:gd name="f85" fmla="*/ f70 1 838200"/>
                  <a:gd name="f86" fmla="*/ f71 1 800100"/>
                  <a:gd name="f87" fmla="*/ f49 1 f56"/>
                  <a:gd name="f88" fmla="*/ f50 1 f56"/>
                  <a:gd name="f89" fmla="*/ f49 1 f57"/>
                  <a:gd name="f90" fmla="*/ f51 1 f57"/>
                  <a:gd name="f91" fmla="*/ f73 1 f56"/>
                  <a:gd name="f92" fmla="*/ f74 1 f57"/>
                  <a:gd name="f93" fmla="*/ f75 1 f56"/>
                  <a:gd name="f94" fmla="*/ f76 1 f57"/>
                  <a:gd name="f95" fmla="*/ f77 1 f56"/>
                  <a:gd name="f96" fmla="*/ f78 1 f57"/>
                  <a:gd name="f97" fmla="*/ f79 1 f56"/>
                  <a:gd name="f98" fmla="*/ f80 1 f57"/>
                  <a:gd name="f99" fmla="*/ f81 1 f56"/>
                  <a:gd name="f100" fmla="*/ f82 1 f57"/>
                  <a:gd name="f101" fmla="*/ f83 1 f56"/>
                  <a:gd name="f102" fmla="*/ f84 1 f57"/>
                  <a:gd name="f103" fmla="*/ f85 1 f56"/>
                  <a:gd name="f104" fmla="*/ f86 1 f57"/>
                  <a:gd name="f105" fmla="*/ f87 f47 1"/>
                  <a:gd name="f106" fmla="*/ f88 f47 1"/>
                  <a:gd name="f107" fmla="*/ f90 f48 1"/>
                  <a:gd name="f108" fmla="*/ f89 f48 1"/>
                  <a:gd name="f109" fmla="*/ f91 f47 1"/>
                  <a:gd name="f110" fmla="*/ f92 f48 1"/>
                  <a:gd name="f111" fmla="*/ f93 f47 1"/>
                  <a:gd name="f112" fmla="*/ f94 f48 1"/>
                  <a:gd name="f113" fmla="*/ f95 f47 1"/>
                  <a:gd name="f114" fmla="*/ f96 f48 1"/>
                  <a:gd name="f115" fmla="*/ f97 f47 1"/>
                  <a:gd name="f116" fmla="*/ f98 f48 1"/>
                  <a:gd name="f117" fmla="*/ f99 f47 1"/>
                  <a:gd name="f118" fmla="*/ f100 f48 1"/>
                  <a:gd name="f119" fmla="*/ f101 f47 1"/>
                  <a:gd name="f120" fmla="*/ f102 f48 1"/>
                  <a:gd name="f121" fmla="*/ f103 f47 1"/>
                  <a:gd name="f122" fmla="*/ f104 f48 1"/>
                </a:gdLst>
                <a:ahLst/>
                <a:cxnLst>
                  <a:cxn ang="3cd4">
                    <a:pos x="hc" y="t"/>
                  </a:cxn>
                  <a:cxn ang="0">
                    <a:pos x="r" y="vc"/>
                  </a:cxn>
                  <a:cxn ang="cd4">
                    <a:pos x="hc" y="b"/>
                  </a:cxn>
                  <a:cxn ang="cd2">
                    <a:pos x="l" y="vc"/>
                  </a:cxn>
                  <a:cxn ang="f72">
                    <a:pos x="f109" y="f110"/>
                  </a:cxn>
                  <a:cxn ang="f72">
                    <a:pos x="f111" y="f112"/>
                  </a:cxn>
                  <a:cxn ang="f72">
                    <a:pos x="f113" y="f114"/>
                  </a:cxn>
                  <a:cxn ang="f72">
                    <a:pos x="f115" y="f116"/>
                  </a:cxn>
                  <a:cxn ang="f72">
                    <a:pos x="f117" y="f118"/>
                  </a:cxn>
                  <a:cxn ang="f72">
                    <a:pos x="f119" y="f120"/>
                  </a:cxn>
                  <a:cxn ang="f72">
                    <a:pos x="f121" y="f122"/>
                  </a:cxn>
                  <a:cxn ang="f72">
                    <a:pos x="f109" y="f110"/>
                  </a:cxn>
                </a:cxnLst>
                <a:rect l="f105" t="f108" r="f106" b="f107"/>
                <a:pathLst>
                  <a:path w="838200" h="800100">
                    <a:moveTo>
                      <a:pt x="f8" y="f9"/>
                    </a:moveTo>
                    <a:cubicBezTo>
                      <a:pt x="f10" y="f11"/>
                      <a:pt x="f12" y="f13"/>
                      <a:pt x="f14" y="f15"/>
                    </a:cubicBezTo>
                    <a:lnTo>
                      <a:pt x="f16" y="f17"/>
                    </a:lnTo>
                    <a:cubicBezTo>
                      <a:pt x="f18" y="f19"/>
                      <a:pt x="f20" y="f21"/>
                      <a:pt x="f22" y="f23"/>
                    </a:cubicBezTo>
                    <a:cubicBezTo>
                      <a:pt x="f24" y="f25"/>
                      <a:pt x="f26" y="f27"/>
                      <a:pt x="f28" y="f29"/>
                    </a:cubicBezTo>
                    <a:cubicBezTo>
                      <a:pt x="f30" y="f31"/>
                      <a:pt x="f32" y="f33"/>
                      <a:pt x="f34" y="f35"/>
                    </a:cubicBezTo>
                    <a:cubicBezTo>
                      <a:pt x="f36" y="f37"/>
                      <a:pt x="f38" y="f39"/>
                      <a:pt x="f40" y="f41"/>
                    </a:cubicBezTo>
                    <a:cubicBezTo>
                      <a:pt x="f42" y="f43"/>
                      <a:pt x="f44" y="f45"/>
                      <a:pt x="f8" y="f9"/>
                    </a:cubicBezTo>
                    <a:close/>
                  </a:path>
                </a:pathLst>
              </a:custGeom>
              <a:solidFill>
                <a:srgbClr val="92D050"/>
              </a:solidFill>
              <a:ln cap="flat">
                <a:noFill/>
                <a:prstDash val="solid"/>
              </a:ln>
            </p:spPr>
            <p:txBody>
              <a:bodyPr vert="horz" wrap="square" lIns="91440" tIns="45720" rIns="91440" bIns="45720"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000" b="0" i="0" u="none" strike="noStrike" kern="1200" cap="none" spc="0" baseline="0">
                  <a:solidFill>
                    <a:srgbClr val="000000"/>
                  </a:solidFill>
                  <a:uFillTx/>
                  <a:latin typeface="Trebuchet MS"/>
                  <a:ea typeface="Arial"/>
                  <a:cs typeface="B Nazanin" pitchFamily="2" charset="-78"/>
                </a:endParaRPr>
              </a:p>
            </p:txBody>
          </p:sp>
          <p:sp>
            <p:nvSpPr>
              <p:cNvPr id="62" name="Freeform: Shape 77">
                <a:extLst>
                  <a:ext uri="{FF2B5EF4-FFF2-40B4-BE49-F238E27FC236}">
                    <a16:creationId xmlns:a16="http://schemas.microsoft.com/office/drawing/2014/main" id="{A43C4424-2450-DFD7-6B0B-4C2C530E0955}"/>
                  </a:ext>
                </a:extLst>
              </p:cNvPr>
              <p:cNvSpPr/>
              <p:nvPr/>
            </p:nvSpPr>
            <p:spPr>
              <a:xfrm>
                <a:off x="4447202" y="5337307"/>
                <a:ext cx="135020" cy="226012"/>
              </a:xfrm>
              <a:custGeom>
                <a:avLst/>
                <a:gdLst>
                  <a:gd name="f0" fmla="val 10800000"/>
                  <a:gd name="f1" fmla="val 5400000"/>
                  <a:gd name="f2" fmla="val 180"/>
                  <a:gd name="f3" fmla="val w"/>
                  <a:gd name="f4" fmla="val h"/>
                  <a:gd name="f5" fmla="val 0"/>
                  <a:gd name="f6" fmla="val 438150"/>
                  <a:gd name="f7" fmla="val 733425"/>
                  <a:gd name="f8" fmla="val 431482"/>
                  <a:gd name="f9" fmla="val 417195"/>
                  <a:gd name="f10" fmla="val 388620"/>
                  <a:gd name="f11" fmla="val 569595"/>
                  <a:gd name="f12" fmla="val 294323"/>
                  <a:gd name="f13" fmla="val 675322"/>
                  <a:gd name="f14" fmla="val 140970"/>
                  <a:gd name="f15" fmla="val 722947"/>
                  <a:gd name="f16" fmla="val 95250"/>
                  <a:gd name="f17" fmla="val 737235"/>
                  <a:gd name="f18" fmla="val 47625"/>
                  <a:gd name="f19" fmla="val 740093"/>
                  <a:gd name="f20" fmla="val 145733"/>
                  <a:gd name="f21" fmla="val 653415"/>
                  <a:gd name="f22" fmla="val 222885"/>
                  <a:gd name="f23" fmla="val 531495"/>
                  <a:gd name="f24" fmla="val 261938"/>
                  <a:gd name="f25" fmla="val 367665"/>
                  <a:gd name="f26" fmla="val 280988"/>
                  <a:gd name="f27" fmla="val 287655"/>
                  <a:gd name="f28" fmla="val 292417"/>
                  <a:gd name="f29" fmla="val 220980"/>
                  <a:gd name="f30" fmla="val 293370"/>
                  <a:gd name="f31" fmla="val 134302"/>
                  <a:gd name="f32" fmla="val 105727"/>
                  <a:gd name="f33" fmla="val 80010"/>
                  <a:gd name="f34" fmla="val 275273"/>
                  <a:gd name="f35" fmla="val 291465"/>
                  <a:gd name="f36" fmla="val 6667"/>
                  <a:gd name="f37" fmla="val 324803"/>
                  <a:gd name="f38" fmla="val 23813"/>
                  <a:gd name="f39" fmla="val 340995"/>
                  <a:gd name="f40" fmla="val 30480"/>
                  <a:gd name="f41" fmla="val 408623"/>
                  <a:gd name="f42" fmla="val 71438"/>
                  <a:gd name="f43" fmla="val 463867"/>
                  <a:gd name="f44" fmla="val 185738"/>
                  <a:gd name="f45" fmla="+- 0 0 -90"/>
                  <a:gd name="f46" fmla="*/ f3 1 438150"/>
                  <a:gd name="f47" fmla="*/ f4 1 733425"/>
                  <a:gd name="f48" fmla="val f5"/>
                  <a:gd name="f49" fmla="val f6"/>
                  <a:gd name="f50" fmla="val f7"/>
                  <a:gd name="f51" fmla="*/ f45 f0 1"/>
                  <a:gd name="f52" fmla="+- f50 0 f48"/>
                  <a:gd name="f53" fmla="+- f49 0 f48"/>
                  <a:gd name="f54" fmla="*/ f51 1 f2"/>
                  <a:gd name="f55" fmla="*/ f53 1 438150"/>
                  <a:gd name="f56" fmla="*/ f52 1 733425"/>
                  <a:gd name="f57" fmla="*/ 431482 f53 1"/>
                  <a:gd name="f58" fmla="*/ 417195 f52 1"/>
                  <a:gd name="f59" fmla="*/ 140970 f53 1"/>
                  <a:gd name="f60" fmla="*/ 722947 f52 1"/>
                  <a:gd name="f61" fmla="*/ 0 f53 1"/>
                  <a:gd name="f62" fmla="*/ 737235 f52 1"/>
                  <a:gd name="f63" fmla="*/ 261938 f53 1"/>
                  <a:gd name="f64" fmla="*/ 367665 f52 1"/>
                  <a:gd name="f65" fmla="*/ 293370 f53 1"/>
                  <a:gd name="f66" fmla="*/ 134302 f52 1"/>
                  <a:gd name="f67" fmla="*/ 275273 f53 1"/>
                  <a:gd name="f68" fmla="*/ 0 f52 1"/>
                  <a:gd name="f69" fmla="*/ 340995 f53 1"/>
                  <a:gd name="f70" fmla="*/ 30480 f52 1"/>
                  <a:gd name="f71" fmla="+- f54 0 f1"/>
                  <a:gd name="f72" fmla="*/ f57 1 438150"/>
                  <a:gd name="f73" fmla="*/ f58 1 733425"/>
                  <a:gd name="f74" fmla="*/ f59 1 438150"/>
                  <a:gd name="f75" fmla="*/ f60 1 733425"/>
                  <a:gd name="f76" fmla="*/ f61 1 438150"/>
                  <a:gd name="f77" fmla="*/ f62 1 733425"/>
                  <a:gd name="f78" fmla="*/ f63 1 438150"/>
                  <a:gd name="f79" fmla="*/ f64 1 733425"/>
                  <a:gd name="f80" fmla="*/ f65 1 438150"/>
                  <a:gd name="f81" fmla="*/ f66 1 733425"/>
                  <a:gd name="f82" fmla="*/ f67 1 438150"/>
                  <a:gd name="f83" fmla="*/ f68 1 733425"/>
                  <a:gd name="f84" fmla="*/ f69 1 438150"/>
                  <a:gd name="f85" fmla="*/ f70 1 733425"/>
                  <a:gd name="f86" fmla="*/ f48 1 f55"/>
                  <a:gd name="f87" fmla="*/ f49 1 f55"/>
                  <a:gd name="f88" fmla="*/ f48 1 f56"/>
                  <a:gd name="f89" fmla="*/ f50 1 f56"/>
                  <a:gd name="f90" fmla="*/ f72 1 f55"/>
                  <a:gd name="f91" fmla="*/ f73 1 f56"/>
                  <a:gd name="f92" fmla="*/ f74 1 f55"/>
                  <a:gd name="f93" fmla="*/ f75 1 f56"/>
                  <a:gd name="f94" fmla="*/ f76 1 f55"/>
                  <a:gd name="f95" fmla="*/ f77 1 f56"/>
                  <a:gd name="f96" fmla="*/ f78 1 f55"/>
                  <a:gd name="f97" fmla="*/ f79 1 f56"/>
                  <a:gd name="f98" fmla="*/ f80 1 f55"/>
                  <a:gd name="f99" fmla="*/ f81 1 f56"/>
                  <a:gd name="f100" fmla="*/ f82 1 f55"/>
                  <a:gd name="f101" fmla="*/ f83 1 f56"/>
                  <a:gd name="f102" fmla="*/ f84 1 f55"/>
                  <a:gd name="f103" fmla="*/ f85 1 f56"/>
                  <a:gd name="f104" fmla="*/ f86 f46 1"/>
                  <a:gd name="f105" fmla="*/ f87 f46 1"/>
                  <a:gd name="f106" fmla="*/ f89 f47 1"/>
                  <a:gd name="f107" fmla="*/ f88 f47 1"/>
                  <a:gd name="f108" fmla="*/ f90 f46 1"/>
                  <a:gd name="f109" fmla="*/ f91 f47 1"/>
                  <a:gd name="f110" fmla="*/ f92 f46 1"/>
                  <a:gd name="f111" fmla="*/ f93 f47 1"/>
                  <a:gd name="f112" fmla="*/ f94 f46 1"/>
                  <a:gd name="f113" fmla="*/ f95 f47 1"/>
                  <a:gd name="f114" fmla="*/ f96 f46 1"/>
                  <a:gd name="f115" fmla="*/ f97 f47 1"/>
                  <a:gd name="f116" fmla="*/ f98 f46 1"/>
                  <a:gd name="f117" fmla="*/ f99 f47 1"/>
                  <a:gd name="f118" fmla="*/ f100 f46 1"/>
                  <a:gd name="f119" fmla="*/ f101 f47 1"/>
                  <a:gd name="f120" fmla="*/ f102 f46 1"/>
                  <a:gd name="f121" fmla="*/ f103 f47 1"/>
                </a:gdLst>
                <a:ahLst/>
                <a:cxnLst>
                  <a:cxn ang="3cd4">
                    <a:pos x="hc" y="t"/>
                  </a:cxn>
                  <a:cxn ang="0">
                    <a:pos x="r" y="vc"/>
                  </a:cxn>
                  <a:cxn ang="cd4">
                    <a:pos x="hc" y="b"/>
                  </a:cxn>
                  <a:cxn ang="cd2">
                    <a:pos x="l" y="vc"/>
                  </a:cxn>
                  <a:cxn ang="f71">
                    <a:pos x="f108" y="f109"/>
                  </a:cxn>
                  <a:cxn ang="f71">
                    <a:pos x="f110" y="f111"/>
                  </a:cxn>
                  <a:cxn ang="f71">
                    <a:pos x="f112" y="f113"/>
                  </a:cxn>
                  <a:cxn ang="f71">
                    <a:pos x="f114" y="f115"/>
                  </a:cxn>
                  <a:cxn ang="f71">
                    <a:pos x="f116" y="f117"/>
                  </a:cxn>
                  <a:cxn ang="f71">
                    <a:pos x="f118" y="f119"/>
                  </a:cxn>
                  <a:cxn ang="f71">
                    <a:pos x="f120" y="f121"/>
                  </a:cxn>
                  <a:cxn ang="f71">
                    <a:pos x="f108" y="f109"/>
                  </a:cxn>
                </a:cxnLst>
                <a:rect l="f104" t="f107" r="f105" b="f106"/>
                <a:pathLst>
                  <a:path w="438150" h="733425">
                    <a:moveTo>
                      <a:pt x="f8" y="f9"/>
                    </a:moveTo>
                    <a:cubicBezTo>
                      <a:pt x="f10" y="f11"/>
                      <a:pt x="f12" y="f13"/>
                      <a:pt x="f14" y="f15"/>
                    </a:cubicBezTo>
                    <a:cubicBezTo>
                      <a:pt x="f16" y="f17"/>
                      <a:pt x="f18" y="f19"/>
                      <a:pt x="f5" y="f17"/>
                    </a:cubicBezTo>
                    <a:cubicBezTo>
                      <a:pt x="f20" y="f21"/>
                      <a:pt x="f22" y="f23"/>
                      <a:pt x="f24" y="f25"/>
                    </a:cubicBezTo>
                    <a:cubicBezTo>
                      <a:pt x="f26" y="f27"/>
                      <a:pt x="f28" y="f29"/>
                      <a:pt x="f30" y="f31"/>
                    </a:cubicBezTo>
                    <a:cubicBezTo>
                      <a:pt x="f12" y="f32"/>
                      <a:pt x="f28" y="f33"/>
                      <a:pt x="f34" y="f5"/>
                    </a:cubicBezTo>
                    <a:cubicBezTo>
                      <a:pt x="f35" y="f36"/>
                      <a:pt x="f37" y="f38"/>
                      <a:pt x="f39" y="f40"/>
                    </a:cubicBezTo>
                    <a:cubicBezTo>
                      <a:pt x="f41" y="f42"/>
                      <a:pt x="f43" y="f44"/>
                      <a:pt x="f8" y="f9"/>
                    </a:cubicBezTo>
                    <a:close/>
                  </a:path>
                </a:pathLst>
              </a:custGeom>
              <a:solidFill>
                <a:srgbClr val="92D050"/>
              </a:solidFill>
              <a:ln cap="flat">
                <a:noFill/>
                <a:prstDash val="solid"/>
              </a:ln>
            </p:spPr>
            <p:txBody>
              <a:bodyPr vert="horz" wrap="square" lIns="91440" tIns="45720" rIns="91440" bIns="45720"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000" b="0" i="0" u="none" strike="noStrike" kern="1200" cap="none" spc="0" baseline="0">
                  <a:solidFill>
                    <a:srgbClr val="000000"/>
                  </a:solidFill>
                  <a:uFillTx/>
                  <a:latin typeface="Trebuchet MS"/>
                  <a:ea typeface="Arial"/>
                  <a:cs typeface="B Nazanin" pitchFamily="2" charset="-78"/>
                </a:endParaRPr>
              </a:p>
            </p:txBody>
          </p:sp>
          <p:sp>
            <p:nvSpPr>
              <p:cNvPr id="63" name="Freeform: Shape 78">
                <a:extLst>
                  <a:ext uri="{FF2B5EF4-FFF2-40B4-BE49-F238E27FC236}">
                    <a16:creationId xmlns:a16="http://schemas.microsoft.com/office/drawing/2014/main" id="{39D3A42E-C95A-9042-18F6-101E82B504AD}"/>
                  </a:ext>
                </a:extLst>
              </p:cNvPr>
              <p:cNvSpPr/>
              <p:nvPr/>
            </p:nvSpPr>
            <p:spPr>
              <a:xfrm>
                <a:off x="4636995" y="5329589"/>
                <a:ext cx="258299" cy="240688"/>
              </a:xfrm>
              <a:custGeom>
                <a:avLst/>
                <a:gdLst>
                  <a:gd name="f0" fmla="val 10800000"/>
                  <a:gd name="f1" fmla="val 5400000"/>
                  <a:gd name="f2" fmla="val 180"/>
                  <a:gd name="f3" fmla="val w"/>
                  <a:gd name="f4" fmla="val h"/>
                  <a:gd name="f5" fmla="val 0"/>
                  <a:gd name="f6" fmla="val 838200"/>
                  <a:gd name="f7" fmla="val 781050"/>
                  <a:gd name="f8" fmla="val 677615"/>
                  <a:gd name="f9" fmla="val 13598"/>
                  <a:gd name="f10" fmla="val 530931"/>
                  <a:gd name="f11" fmla="val -28312"/>
                  <a:gd name="f12" fmla="val 517595"/>
                  <a:gd name="f13" fmla="val 38363"/>
                  <a:gd name="f14" fmla="val 420440"/>
                  <a:gd name="f15" fmla="val 56461"/>
                  <a:gd name="f16" fmla="val 362338"/>
                  <a:gd name="f17" fmla="val 60271"/>
                  <a:gd name="f18" fmla="val 264231"/>
                  <a:gd name="f19" fmla="val 52651"/>
                  <a:gd name="f20" fmla="val 251848"/>
                  <a:gd name="f21" fmla="val -25454"/>
                  <a:gd name="f22" fmla="val 116593"/>
                  <a:gd name="f23" fmla="val 78368"/>
                  <a:gd name="f24" fmla="val -565"/>
                  <a:gd name="f25" fmla="val 189811"/>
                  <a:gd name="f26" fmla="val -23425"/>
                  <a:gd name="f27" fmla="val 338401"/>
                  <a:gd name="f28" fmla="val 21343"/>
                  <a:gd name="f29" fmla="val 481276"/>
                  <a:gd name="f30" fmla="val 91828"/>
                  <a:gd name="f31" fmla="val 709876"/>
                  <a:gd name="f32" fmla="val 330906"/>
                  <a:gd name="f33" fmla="val 839416"/>
                  <a:gd name="f34" fmla="val 554743"/>
                  <a:gd name="f35" fmla="val 770836"/>
                  <a:gd name="f36" fmla="val 778581"/>
                  <a:gd name="f37" fmla="val 702256"/>
                  <a:gd name="f38" fmla="val 892881"/>
                  <a:gd name="f39" fmla="val 479371"/>
                  <a:gd name="f40" fmla="val 830968"/>
                  <a:gd name="f41" fmla="val 230768"/>
                  <a:gd name="f42" fmla="val 796678"/>
                  <a:gd name="f43" fmla="val 94561"/>
                  <a:gd name="f44" fmla="val 750006"/>
                  <a:gd name="f45" fmla="val 42173"/>
                  <a:gd name="f46" fmla="+- 0 0 -90"/>
                  <a:gd name="f47" fmla="*/ f3 1 838200"/>
                  <a:gd name="f48" fmla="*/ f4 1 781050"/>
                  <a:gd name="f49" fmla="val f5"/>
                  <a:gd name="f50" fmla="val f6"/>
                  <a:gd name="f51" fmla="val f7"/>
                  <a:gd name="f52" fmla="*/ f46 f0 1"/>
                  <a:gd name="f53" fmla="+- f51 0 f49"/>
                  <a:gd name="f54" fmla="+- f50 0 f49"/>
                  <a:gd name="f55" fmla="*/ f52 1 f2"/>
                  <a:gd name="f56" fmla="*/ f54 1 838200"/>
                  <a:gd name="f57" fmla="*/ f53 1 781050"/>
                  <a:gd name="f58" fmla="*/ 677615 f54 1"/>
                  <a:gd name="f59" fmla="*/ 13598 f53 1"/>
                  <a:gd name="f60" fmla="*/ 420440 f54 1"/>
                  <a:gd name="f61" fmla="*/ 56461 f53 1"/>
                  <a:gd name="f62" fmla="*/ 362338 f54 1"/>
                  <a:gd name="f63" fmla="*/ 60271 f53 1"/>
                  <a:gd name="f64" fmla="*/ 116593 f54 1"/>
                  <a:gd name="f65" fmla="*/ 78368 f53 1"/>
                  <a:gd name="f66" fmla="*/ 21343 f54 1"/>
                  <a:gd name="f67" fmla="*/ 481276 f53 1"/>
                  <a:gd name="f68" fmla="*/ 554743 f54 1"/>
                  <a:gd name="f69" fmla="*/ 770836 f53 1"/>
                  <a:gd name="f70" fmla="*/ 830968 f54 1"/>
                  <a:gd name="f71" fmla="*/ 230768 f53 1"/>
                  <a:gd name="f72" fmla="+- f55 0 f1"/>
                  <a:gd name="f73" fmla="*/ f58 1 838200"/>
                  <a:gd name="f74" fmla="*/ f59 1 781050"/>
                  <a:gd name="f75" fmla="*/ f60 1 838200"/>
                  <a:gd name="f76" fmla="*/ f61 1 781050"/>
                  <a:gd name="f77" fmla="*/ f62 1 838200"/>
                  <a:gd name="f78" fmla="*/ f63 1 781050"/>
                  <a:gd name="f79" fmla="*/ f64 1 838200"/>
                  <a:gd name="f80" fmla="*/ f65 1 781050"/>
                  <a:gd name="f81" fmla="*/ f66 1 838200"/>
                  <a:gd name="f82" fmla="*/ f67 1 781050"/>
                  <a:gd name="f83" fmla="*/ f68 1 838200"/>
                  <a:gd name="f84" fmla="*/ f69 1 781050"/>
                  <a:gd name="f85" fmla="*/ f70 1 838200"/>
                  <a:gd name="f86" fmla="*/ f71 1 781050"/>
                  <a:gd name="f87" fmla="*/ f49 1 f56"/>
                  <a:gd name="f88" fmla="*/ f50 1 f56"/>
                  <a:gd name="f89" fmla="*/ f49 1 f57"/>
                  <a:gd name="f90" fmla="*/ f51 1 f57"/>
                  <a:gd name="f91" fmla="*/ f73 1 f56"/>
                  <a:gd name="f92" fmla="*/ f74 1 f57"/>
                  <a:gd name="f93" fmla="*/ f75 1 f56"/>
                  <a:gd name="f94" fmla="*/ f76 1 f57"/>
                  <a:gd name="f95" fmla="*/ f77 1 f56"/>
                  <a:gd name="f96" fmla="*/ f78 1 f57"/>
                  <a:gd name="f97" fmla="*/ f79 1 f56"/>
                  <a:gd name="f98" fmla="*/ f80 1 f57"/>
                  <a:gd name="f99" fmla="*/ f81 1 f56"/>
                  <a:gd name="f100" fmla="*/ f82 1 f57"/>
                  <a:gd name="f101" fmla="*/ f83 1 f56"/>
                  <a:gd name="f102" fmla="*/ f84 1 f57"/>
                  <a:gd name="f103" fmla="*/ f85 1 f56"/>
                  <a:gd name="f104" fmla="*/ f86 1 f57"/>
                  <a:gd name="f105" fmla="*/ f87 f47 1"/>
                  <a:gd name="f106" fmla="*/ f88 f47 1"/>
                  <a:gd name="f107" fmla="*/ f90 f48 1"/>
                  <a:gd name="f108" fmla="*/ f89 f48 1"/>
                  <a:gd name="f109" fmla="*/ f91 f47 1"/>
                  <a:gd name="f110" fmla="*/ f92 f48 1"/>
                  <a:gd name="f111" fmla="*/ f93 f47 1"/>
                  <a:gd name="f112" fmla="*/ f94 f48 1"/>
                  <a:gd name="f113" fmla="*/ f95 f47 1"/>
                  <a:gd name="f114" fmla="*/ f96 f48 1"/>
                  <a:gd name="f115" fmla="*/ f97 f47 1"/>
                  <a:gd name="f116" fmla="*/ f98 f48 1"/>
                  <a:gd name="f117" fmla="*/ f99 f47 1"/>
                  <a:gd name="f118" fmla="*/ f100 f48 1"/>
                  <a:gd name="f119" fmla="*/ f101 f47 1"/>
                  <a:gd name="f120" fmla="*/ f102 f48 1"/>
                  <a:gd name="f121" fmla="*/ f103 f47 1"/>
                  <a:gd name="f122" fmla="*/ f104 f48 1"/>
                </a:gdLst>
                <a:ahLst/>
                <a:cxnLst>
                  <a:cxn ang="3cd4">
                    <a:pos x="hc" y="t"/>
                  </a:cxn>
                  <a:cxn ang="0">
                    <a:pos x="r" y="vc"/>
                  </a:cxn>
                  <a:cxn ang="cd4">
                    <a:pos x="hc" y="b"/>
                  </a:cxn>
                  <a:cxn ang="cd2">
                    <a:pos x="l" y="vc"/>
                  </a:cxn>
                  <a:cxn ang="f72">
                    <a:pos x="f109" y="f110"/>
                  </a:cxn>
                  <a:cxn ang="f72">
                    <a:pos x="f111" y="f112"/>
                  </a:cxn>
                  <a:cxn ang="f72">
                    <a:pos x="f113" y="f114"/>
                  </a:cxn>
                  <a:cxn ang="f72">
                    <a:pos x="f115" y="f116"/>
                  </a:cxn>
                  <a:cxn ang="f72">
                    <a:pos x="f117" y="f118"/>
                  </a:cxn>
                  <a:cxn ang="f72">
                    <a:pos x="f119" y="f120"/>
                  </a:cxn>
                  <a:cxn ang="f72">
                    <a:pos x="f121" y="f122"/>
                  </a:cxn>
                  <a:cxn ang="f72">
                    <a:pos x="f109" y="f110"/>
                  </a:cxn>
                </a:cxnLst>
                <a:rect l="f105" t="f108" r="f106" b="f107"/>
                <a:pathLst>
                  <a:path w="838200" h="781050">
                    <a:moveTo>
                      <a:pt x="f8" y="f9"/>
                    </a:moveTo>
                    <a:cubicBezTo>
                      <a:pt x="f10" y="f11"/>
                      <a:pt x="f12" y="f13"/>
                      <a:pt x="f14" y="f15"/>
                    </a:cubicBezTo>
                    <a:lnTo>
                      <a:pt x="f16" y="f17"/>
                    </a:lnTo>
                    <a:cubicBezTo>
                      <a:pt x="f18" y="f19"/>
                      <a:pt x="f20" y="f21"/>
                      <a:pt x="f22" y="f23"/>
                    </a:cubicBezTo>
                    <a:cubicBezTo>
                      <a:pt x="f24" y="f25"/>
                      <a:pt x="f26" y="f27"/>
                      <a:pt x="f28" y="f29"/>
                    </a:cubicBezTo>
                    <a:cubicBezTo>
                      <a:pt x="f30" y="f31"/>
                      <a:pt x="f32" y="f33"/>
                      <a:pt x="f34" y="f35"/>
                    </a:cubicBezTo>
                    <a:cubicBezTo>
                      <a:pt x="f36" y="f37"/>
                      <a:pt x="f38" y="f39"/>
                      <a:pt x="f40" y="f41"/>
                    </a:cubicBezTo>
                    <a:cubicBezTo>
                      <a:pt x="f42" y="f43"/>
                      <a:pt x="f44" y="f45"/>
                      <a:pt x="f8" y="f9"/>
                    </a:cubicBezTo>
                    <a:close/>
                  </a:path>
                </a:pathLst>
              </a:custGeom>
              <a:solidFill>
                <a:srgbClr val="92D050"/>
              </a:solidFill>
              <a:ln cap="flat">
                <a:noFill/>
                <a:prstDash val="solid"/>
              </a:ln>
            </p:spPr>
            <p:txBody>
              <a:bodyPr vert="horz" wrap="square" lIns="91440" tIns="45720" rIns="91440" bIns="45720"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000" b="0" i="0" u="none" strike="noStrike" kern="1200" cap="none" spc="0" baseline="0">
                  <a:solidFill>
                    <a:srgbClr val="000000"/>
                  </a:solidFill>
                  <a:uFillTx/>
                  <a:latin typeface="Trebuchet MS"/>
                  <a:ea typeface="Arial"/>
                  <a:cs typeface="B Nazanin" pitchFamily="2" charset="-78"/>
                </a:endParaRPr>
              </a:p>
            </p:txBody>
          </p:sp>
          <p:sp>
            <p:nvSpPr>
              <p:cNvPr id="64" name="Freeform: Shape 79">
                <a:extLst>
                  <a:ext uri="{FF2B5EF4-FFF2-40B4-BE49-F238E27FC236}">
                    <a16:creationId xmlns:a16="http://schemas.microsoft.com/office/drawing/2014/main" id="{D09A909B-1368-3B75-8578-66CFC5F8C50B}"/>
                  </a:ext>
                </a:extLst>
              </p:cNvPr>
              <p:cNvSpPr/>
              <p:nvPr/>
            </p:nvSpPr>
            <p:spPr>
              <a:xfrm>
                <a:off x="4792388" y="5329964"/>
                <a:ext cx="105668" cy="237753"/>
              </a:xfrm>
              <a:custGeom>
                <a:avLst/>
                <a:gdLst>
                  <a:gd name="f0" fmla="val 10800000"/>
                  <a:gd name="f1" fmla="val 5400000"/>
                  <a:gd name="f2" fmla="val 180"/>
                  <a:gd name="f3" fmla="val w"/>
                  <a:gd name="f4" fmla="val h"/>
                  <a:gd name="f5" fmla="val 0"/>
                  <a:gd name="f6" fmla="val 342900"/>
                  <a:gd name="f7" fmla="val 771525"/>
                  <a:gd name="f8" fmla="val 351472"/>
                  <a:gd name="f9" fmla="val 373380"/>
                  <a:gd name="f10" fmla="val 341947"/>
                  <a:gd name="f11" fmla="val 531495"/>
                  <a:gd name="f12" fmla="val 274320"/>
                  <a:gd name="f13" fmla="val 655320"/>
                  <a:gd name="f14" fmla="val 134303"/>
                  <a:gd name="f15" fmla="val 735330"/>
                  <a:gd name="f16" fmla="val 92392"/>
                  <a:gd name="f17" fmla="val 759143"/>
                  <a:gd name="f18" fmla="val 46672"/>
                  <a:gd name="f19" fmla="val 772477"/>
                  <a:gd name="f20" fmla="val 780097"/>
                  <a:gd name="f21" fmla="val 124778"/>
                  <a:gd name="f22" fmla="val 666750"/>
                  <a:gd name="f23" fmla="val 173355"/>
                  <a:gd name="f24" fmla="val 530543"/>
                  <a:gd name="f25" fmla="val 175260"/>
                  <a:gd name="f26" fmla="val 361950"/>
                  <a:gd name="f27" fmla="val 176213"/>
                  <a:gd name="f28" fmla="val 280035"/>
                  <a:gd name="f29" fmla="val 172403"/>
                  <a:gd name="f30" fmla="val 211455"/>
                  <a:gd name="f31" fmla="val 155258"/>
                  <a:gd name="f32" fmla="val 126682"/>
                  <a:gd name="f33" fmla="val 149542"/>
                  <a:gd name="f34" fmla="val 99060"/>
                  <a:gd name="f35" fmla="val 141922"/>
                  <a:gd name="f36" fmla="val 74295"/>
                  <a:gd name="f37" fmla="val 108585"/>
                  <a:gd name="f38" fmla="val 125730"/>
                  <a:gd name="f39" fmla="val 3810"/>
                  <a:gd name="f40" fmla="val 162878"/>
                  <a:gd name="f41" fmla="val 12382"/>
                  <a:gd name="f42" fmla="val 179070"/>
                  <a:gd name="f43" fmla="val 15240"/>
                  <a:gd name="f44" fmla="val 254317"/>
                  <a:gd name="f45" fmla="val 40957"/>
                  <a:gd name="f46" fmla="val 332422"/>
                  <a:gd name="f47" fmla="val 140017"/>
                  <a:gd name="f48" fmla="+- 0 0 -90"/>
                  <a:gd name="f49" fmla="*/ f3 1 342900"/>
                  <a:gd name="f50" fmla="*/ f4 1 771525"/>
                  <a:gd name="f51" fmla="val f5"/>
                  <a:gd name="f52" fmla="val f6"/>
                  <a:gd name="f53" fmla="val f7"/>
                  <a:gd name="f54" fmla="*/ f48 f0 1"/>
                  <a:gd name="f55" fmla="+- f53 0 f51"/>
                  <a:gd name="f56" fmla="+- f52 0 f51"/>
                  <a:gd name="f57" fmla="*/ f54 1 f2"/>
                  <a:gd name="f58" fmla="*/ f56 1 342900"/>
                  <a:gd name="f59" fmla="*/ f55 1 771525"/>
                  <a:gd name="f60" fmla="*/ 351472 f56 1"/>
                  <a:gd name="f61" fmla="*/ 373380 f55 1"/>
                  <a:gd name="f62" fmla="*/ 134303 f56 1"/>
                  <a:gd name="f63" fmla="*/ 735330 f55 1"/>
                  <a:gd name="f64" fmla="*/ 0 f56 1"/>
                  <a:gd name="f65" fmla="*/ 780097 f55 1"/>
                  <a:gd name="f66" fmla="*/ 175260 f56 1"/>
                  <a:gd name="f67" fmla="*/ 361950 f55 1"/>
                  <a:gd name="f68" fmla="*/ 155258 f56 1"/>
                  <a:gd name="f69" fmla="*/ 126682 f55 1"/>
                  <a:gd name="f70" fmla="*/ 108585 f56 1"/>
                  <a:gd name="f71" fmla="*/ 0 f55 1"/>
                  <a:gd name="f72" fmla="*/ 179070 f56 1"/>
                  <a:gd name="f73" fmla="*/ 15240 f55 1"/>
                  <a:gd name="f74" fmla="+- f57 0 f1"/>
                  <a:gd name="f75" fmla="*/ f60 1 342900"/>
                  <a:gd name="f76" fmla="*/ f61 1 771525"/>
                  <a:gd name="f77" fmla="*/ f62 1 342900"/>
                  <a:gd name="f78" fmla="*/ f63 1 771525"/>
                  <a:gd name="f79" fmla="*/ f64 1 342900"/>
                  <a:gd name="f80" fmla="*/ f65 1 771525"/>
                  <a:gd name="f81" fmla="*/ f66 1 342900"/>
                  <a:gd name="f82" fmla="*/ f67 1 771525"/>
                  <a:gd name="f83" fmla="*/ f68 1 342900"/>
                  <a:gd name="f84" fmla="*/ f69 1 771525"/>
                  <a:gd name="f85" fmla="*/ f70 1 342900"/>
                  <a:gd name="f86" fmla="*/ f71 1 771525"/>
                  <a:gd name="f87" fmla="*/ f72 1 342900"/>
                  <a:gd name="f88" fmla="*/ f73 1 771525"/>
                  <a:gd name="f89" fmla="*/ f51 1 f58"/>
                  <a:gd name="f90" fmla="*/ f52 1 f58"/>
                  <a:gd name="f91" fmla="*/ f51 1 f59"/>
                  <a:gd name="f92" fmla="*/ f53 1 f59"/>
                  <a:gd name="f93" fmla="*/ f75 1 f58"/>
                  <a:gd name="f94" fmla="*/ f76 1 f59"/>
                  <a:gd name="f95" fmla="*/ f77 1 f58"/>
                  <a:gd name="f96" fmla="*/ f78 1 f59"/>
                  <a:gd name="f97" fmla="*/ f79 1 f58"/>
                  <a:gd name="f98" fmla="*/ f80 1 f59"/>
                  <a:gd name="f99" fmla="*/ f81 1 f58"/>
                  <a:gd name="f100" fmla="*/ f82 1 f59"/>
                  <a:gd name="f101" fmla="*/ f83 1 f58"/>
                  <a:gd name="f102" fmla="*/ f84 1 f59"/>
                  <a:gd name="f103" fmla="*/ f85 1 f58"/>
                  <a:gd name="f104" fmla="*/ f86 1 f59"/>
                  <a:gd name="f105" fmla="*/ f87 1 f58"/>
                  <a:gd name="f106" fmla="*/ f88 1 f59"/>
                  <a:gd name="f107" fmla="*/ f89 f49 1"/>
                  <a:gd name="f108" fmla="*/ f90 f49 1"/>
                  <a:gd name="f109" fmla="*/ f92 f50 1"/>
                  <a:gd name="f110" fmla="*/ f91 f50 1"/>
                  <a:gd name="f111" fmla="*/ f93 f49 1"/>
                  <a:gd name="f112" fmla="*/ f94 f50 1"/>
                  <a:gd name="f113" fmla="*/ f95 f49 1"/>
                  <a:gd name="f114" fmla="*/ f96 f50 1"/>
                  <a:gd name="f115" fmla="*/ f97 f49 1"/>
                  <a:gd name="f116" fmla="*/ f98 f50 1"/>
                  <a:gd name="f117" fmla="*/ f99 f49 1"/>
                  <a:gd name="f118" fmla="*/ f100 f50 1"/>
                  <a:gd name="f119" fmla="*/ f101 f49 1"/>
                  <a:gd name="f120" fmla="*/ f102 f50 1"/>
                  <a:gd name="f121" fmla="*/ f103 f49 1"/>
                  <a:gd name="f122" fmla="*/ f104 f50 1"/>
                  <a:gd name="f123" fmla="*/ f105 f49 1"/>
                  <a:gd name="f124" fmla="*/ f106 f50 1"/>
                </a:gdLst>
                <a:ahLst/>
                <a:cxnLst>
                  <a:cxn ang="3cd4">
                    <a:pos x="hc" y="t"/>
                  </a:cxn>
                  <a:cxn ang="0">
                    <a:pos x="r" y="vc"/>
                  </a:cxn>
                  <a:cxn ang="cd4">
                    <a:pos x="hc" y="b"/>
                  </a:cxn>
                  <a:cxn ang="cd2">
                    <a:pos x="l" y="vc"/>
                  </a:cxn>
                  <a:cxn ang="f74">
                    <a:pos x="f111" y="f112"/>
                  </a:cxn>
                  <a:cxn ang="f74">
                    <a:pos x="f113" y="f114"/>
                  </a:cxn>
                  <a:cxn ang="f74">
                    <a:pos x="f115" y="f116"/>
                  </a:cxn>
                  <a:cxn ang="f74">
                    <a:pos x="f117" y="f118"/>
                  </a:cxn>
                  <a:cxn ang="f74">
                    <a:pos x="f119" y="f120"/>
                  </a:cxn>
                  <a:cxn ang="f74">
                    <a:pos x="f121" y="f122"/>
                  </a:cxn>
                  <a:cxn ang="f74">
                    <a:pos x="f123" y="f124"/>
                  </a:cxn>
                  <a:cxn ang="f74">
                    <a:pos x="f111" y="f112"/>
                  </a:cxn>
                </a:cxnLst>
                <a:rect l="f107" t="f110" r="f108" b="f109"/>
                <a:pathLst>
                  <a:path w="342900" h="771525">
                    <a:moveTo>
                      <a:pt x="f8" y="f9"/>
                    </a:moveTo>
                    <a:cubicBezTo>
                      <a:pt x="f10" y="f11"/>
                      <a:pt x="f12" y="f13"/>
                      <a:pt x="f14" y="f15"/>
                    </a:cubicBezTo>
                    <a:cubicBezTo>
                      <a:pt x="f16" y="f17"/>
                      <a:pt x="f18" y="f19"/>
                      <a:pt x="f5" y="f20"/>
                    </a:cubicBezTo>
                    <a:cubicBezTo>
                      <a:pt x="f21" y="f22"/>
                      <a:pt x="f23" y="f24"/>
                      <a:pt x="f25" y="f26"/>
                    </a:cubicBezTo>
                    <a:cubicBezTo>
                      <a:pt x="f27" y="f28"/>
                      <a:pt x="f29" y="f30"/>
                      <a:pt x="f31" y="f32"/>
                    </a:cubicBezTo>
                    <a:cubicBezTo>
                      <a:pt x="f33" y="f34"/>
                      <a:pt x="f35" y="f36"/>
                      <a:pt x="f37" y="f5"/>
                    </a:cubicBezTo>
                    <a:cubicBezTo>
                      <a:pt x="f38" y="f39"/>
                      <a:pt x="f40" y="f41"/>
                      <a:pt x="f42" y="f43"/>
                    </a:cubicBezTo>
                    <a:cubicBezTo>
                      <a:pt x="f44" y="f45"/>
                      <a:pt x="f46" y="f47"/>
                      <a:pt x="f8" y="f9"/>
                    </a:cubicBezTo>
                    <a:close/>
                  </a:path>
                </a:pathLst>
              </a:custGeom>
              <a:solidFill>
                <a:srgbClr val="92D050"/>
              </a:solidFill>
              <a:ln cap="flat">
                <a:noFill/>
                <a:prstDash val="solid"/>
              </a:ln>
            </p:spPr>
            <p:txBody>
              <a:bodyPr vert="horz" wrap="square" lIns="91440" tIns="45720" rIns="91440" bIns="45720"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000" b="0" i="0" u="none" strike="noStrike" kern="1200" cap="none" spc="0" baseline="0">
                  <a:solidFill>
                    <a:srgbClr val="000000"/>
                  </a:solidFill>
                  <a:uFillTx/>
                  <a:latin typeface="Trebuchet MS"/>
                  <a:ea typeface="Arial"/>
                  <a:cs typeface="B Nazanin" pitchFamily="2" charset="-78"/>
                </a:endParaRPr>
              </a:p>
            </p:txBody>
          </p:sp>
          <p:sp>
            <p:nvSpPr>
              <p:cNvPr id="65" name="Freeform: Shape 80">
                <a:extLst>
                  <a:ext uri="{FF2B5EF4-FFF2-40B4-BE49-F238E27FC236}">
                    <a16:creationId xmlns:a16="http://schemas.microsoft.com/office/drawing/2014/main" id="{178D2C27-BA67-C4B8-85DD-9FBBC0BCA320}"/>
                  </a:ext>
                </a:extLst>
              </p:cNvPr>
              <p:cNvSpPr/>
              <p:nvPr/>
            </p:nvSpPr>
            <p:spPr>
              <a:xfrm>
                <a:off x="4460370" y="4923129"/>
                <a:ext cx="308198" cy="443218"/>
              </a:xfrm>
              <a:custGeom>
                <a:avLst/>
                <a:gdLst>
                  <a:gd name="f0" fmla="val 10800000"/>
                  <a:gd name="f1" fmla="val 5400000"/>
                  <a:gd name="f2" fmla="val 180"/>
                  <a:gd name="f3" fmla="val w"/>
                  <a:gd name="f4" fmla="val h"/>
                  <a:gd name="f5" fmla="val 0"/>
                  <a:gd name="f6" fmla="val 1000125"/>
                  <a:gd name="f7" fmla="val 1438275"/>
                  <a:gd name="f8" fmla="val 954541"/>
                  <a:gd name="f9" fmla="val 1300200"/>
                  <a:gd name="f10" fmla="val 952636"/>
                  <a:gd name="f11" fmla="val 1052550"/>
                  <a:gd name="f12" fmla="val 903106"/>
                  <a:gd name="f13" fmla="val 853478"/>
                  <a:gd name="f14" fmla="val 764994"/>
                  <a:gd name="f15" fmla="val 640118"/>
                  <a:gd name="f16" fmla="val 733561"/>
                  <a:gd name="f17" fmla="val 604875"/>
                  <a:gd name="f18" fmla="val 709749"/>
                  <a:gd name="f19" fmla="val 572490"/>
                  <a:gd name="f20" fmla="val 686889"/>
                  <a:gd name="f21" fmla="val 551535"/>
                  <a:gd name="f22" fmla="val 644026"/>
                  <a:gd name="f23" fmla="val 512483"/>
                  <a:gd name="f24" fmla="val 606879"/>
                  <a:gd name="f25" fmla="val 466763"/>
                  <a:gd name="f26" fmla="val 558301"/>
                  <a:gd name="f27" fmla="val 434378"/>
                  <a:gd name="f28" fmla="val 526869"/>
                  <a:gd name="f29" fmla="val 408660"/>
                  <a:gd name="f30" fmla="val 506866"/>
                  <a:gd name="f31" fmla="val 390563"/>
                  <a:gd name="f32" fmla="val 477339"/>
                  <a:gd name="f33" fmla="val 410565"/>
                  <a:gd name="f34" fmla="val 501151"/>
                  <a:gd name="f35" fmla="val 444855"/>
                  <a:gd name="f36" fmla="val 513534"/>
                  <a:gd name="f37" fmla="val 484860"/>
                  <a:gd name="f38" fmla="val 533536"/>
                  <a:gd name="f39" fmla="val 521055"/>
                  <a:gd name="f40" fmla="val 573541"/>
                  <a:gd name="f41" fmla="val 616305"/>
                  <a:gd name="f42" fmla="val 590686"/>
                  <a:gd name="f43" fmla="val 714413"/>
                  <a:gd name="f44" fmla="val 596401"/>
                  <a:gd name="f45" fmla="val 820140"/>
                  <a:gd name="f46" fmla="val 598306"/>
                  <a:gd name="f47" fmla="val 871575"/>
                  <a:gd name="f48" fmla="val 604021"/>
                  <a:gd name="f49" fmla="val 897293"/>
                  <a:gd name="f50" fmla="val 935393"/>
                  <a:gd name="f51" fmla="val 593544"/>
                  <a:gd name="f52" fmla="val 952538"/>
                  <a:gd name="f53" fmla="val 592591"/>
                  <a:gd name="f54" fmla="val 973493"/>
                  <a:gd name="f55" fmla="val 567826"/>
                  <a:gd name="f56" fmla="val 968730"/>
                  <a:gd name="f57" fmla="val 549729"/>
                  <a:gd name="f58" fmla="val 965873"/>
                  <a:gd name="f59" fmla="val 545919"/>
                  <a:gd name="f60" fmla="val 947775"/>
                  <a:gd name="f61" fmla="val 931583"/>
                  <a:gd name="f62" fmla="val 914438"/>
                  <a:gd name="f63" fmla="val 547824"/>
                  <a:gd name="f64" fmla="val 880148"/>
                  <a:gd name="f65" fmla="val 542109"/>
                  <a:gd name="f66" fmla="val 769658"/>
                  <a:gd name="f67" fmla="val 527821"/>
                  <a:gd name="f68" fmla="val 661073"/>
                  <a:gd name="f69" fmla="val 488769"/>
                  <a:gd name="f70" fmla="val 556298"/>
                  <a:gd name="f71" fmla="val 474481"/>
                  <a:gd name="f72" fmla="val 520103"/>
                  <a:gd name="f73" fmla="val 456384"/>
                  <a:gd name="f74" fmla="val 485813"/>
                  <a:gd name="f75" fmla="val 437334"/>
                  <a:gd name="f76" fmla="val 452475"/>
                  <a:gd name="f77" fmla="val 421141"/>
                  <a:gd name="f78" fmla="val 431520"/>
                  <a:gd name="f79" fmla="val 359229"/>
                  <a:gd name="f80" fmla="val 500100"/>
                  <a:gd name="f81" fmla="val 345894"/>
                  <a:gd name="f82" fmla="val 263026"/>
                  <a:gd name="f83" fmla="val 600113"/>
                  <a:gd name="f84" fmla="val 189684"/>
                  <a:gd name="f85" fmla="val 705840"/>
                  <a:gd name="f86" fmla="val 136344"/>
                  <a:gd name="f87" fmla="val 816330"/>
                  <a:gd name="f88" fmla="val 107769"/>
                  <a:gd name="f89" fmla="val 883005"/>
                  <a:gd name="f90" fmla="val 89671"/>
                  <a:gd name="f91" fmla="val 949680"/>
                  <a:gd name="f92" fmla="val 76336"/>
                  <a:gd name="f93" fmla="val 1021118"/>
                  <a:gd name="f94" fmla="val 61096"/>
                  <a:gd name="f95" fmla="val 1095413"/>
                  <a:gd name="f96" fmla="val 62049"/>
                  <a:gd name="f97" fmla="val 1269720"/>
                  <a:gd name="f98" fmla="val 58239"/>
                  <a:gd name="f99" fmla="val 1309725"/>
                  <a:gd name="f100" fmla="val 51571"/>
                  <a:gd name="f101" fmla="val 1352588"/>
                  <a:gd name="f102" fmla="val 66811"/>
                  <a:gd name="f103" fmla="val 1437360"/>
                  <a:gd name="f104" fmla="val 29664"/>
                  <a:gd name="f105" fmla="val 1443075"/>
                  <a:gd name="f106" fmla="val -6531"/>
                  <a:gd name="f107" fmla="val 1444028"/>
                  <a:gd name="f108" fmla="val 136"/>
                  <a:gd name="f109" fmla="val 1383068"/>
                  <a:gd name="f110" fmla="val 1089"/>
                  <a:gd name="f111" fmla="val 1345920"/>
                  <a:gd name="f112" fmla="val 2041"/>
                  <a:gd name="f113" fmla="val 1313535"/>
                  <a:gd name="f114" fmla="val -2721"/>
                  <a:gd name="f115" fmla="val 1153515"/>
                  <a:gd name="f116" fmla="val 9661"/>
                  <a:gd name="f117" fmla="val 1103985"/>
                  <a:gd name="f118" fmla="val 15376"/>
                  <a:gd name="f119" fmla="val 1044930"/>
                  <a:gd name="f120" fmla="val 26806"/>
                  <a:gd name="f121" fmla="val 962063"/>
                  <a:gd name="f122" fmla="val 43951"/>
                  <a:gd name="f123" fmla="val 905865"/>
                  <a:gd name="f124" fmla="val 99196"/>
                  <a:gd name="f125" fmla="val 742035"/>
                  <a:gd name="f126" fmla="val 186826"/>
                  <a:gd name="f127" fmla="val 599160"/>
                  <a:gd name="f128" fmla="val 303031"/>
                  <a:gd name="f129" fmla="val 471525"/>
                  <a:gd name="f130" fmla="val 336369"/>
                  <a:gd name="f131" fmla="val 435330"/>
                  <a:gd name="f132" fmla="val 368754"/>
                  <a:gd name="f133" fmla="val 406755"/>
                  <a:gd name="f134" fmla="val 419236"/>
                  <a:gd name="f135" fmla="val 368655"/>
                  <a:gd name="f136" fmla="val 433524"/>
                  <a:gd name="f137" fmla="val 358178"/>
                  <a:gd name="f138" fmla="val 448764"/>
                  <a:gd name="f139" fmla="val 350558"/>
                  <a:gd name="f140" fmla="val 458289"/>
                  <a:gd name="f141" fmla="val 334365"/>
                  <a:gd name="f142" fmla="val 457336"/>
                  <a:gd name="f143" fmla="val 284835"/>
                  <a:gd name="f144" fmla="val 472576"/>
                  <a:gd name="f145" fmla="val 50520"/>
                  <a:gd name="f146" fmla="val 475434"/>
                  <a:gd name="f147" fmla="val 36233"/>
                  <a:gd name="f148" fmla="val 478291"/>
                  <a:gd name="f149" fmla="val 16230"/>
                  <a:gd name="f150" fmla="val 486864"/>
                  <a:gd name="f151" fmla="val -915"/>
                  <a:gd name="f152" fmla="val 510676"/>
                  <a:gd name="f153" fmla="val 38"/>
                  <a:gd name="f154" fmla="val 536394"/>
                  <a:gd name="f155" fmla="val 990"/>
                  <a:gd name="f156" fmla="val 544966"/>
                  <a:gd name="f157" fmla="val 19088"/>
                  <a:gd name="f158" fmla="val 544014"/>
                  <a:gd name="f159" fmla="val 42900"/>
                  <a:gd name="f160" fmla="val 541156"/>
                  <a:gd name="f161" fmla="val 108623"/>
                  <a:gd name="f162" fmla="val 530679"/>
                  <a:gd name="f163" fmla="val 271500"/>
                  <a:gd name="f164" fmla="val 286740"/>
                  <a:gd name="f165" fmla="val 523059"/>
                  <a:gd name="f166" fmla="val 335318"/>
                  <a:gd name="f167" fmla="val 554491"/>
                  <a:gd name="f168" fmla="val 361035"/>
                  <a:gd name="f169" fmla="val 589734"/>
                  <a:gd name="f170" fmla="val 383895"/>
                  <a:gd name="f171" fmla="val 650694"/>
                  <a:gd name="f172" fmla="val 426758"/>
                  <a:gd name="f173" fmla="val 704034"/>
                  <a:gd name="f174" fmla="val 478193"/>
                  <a:gd name="f175" fmla="val 750706"/>
                  <a:gd name="f176" fmla="val 536295"/>
                  <a:gd name="f177" fmla="val 760231"/>
                  <a:gd name="f178" fmla="val 548678"/>
                  <a:gd name="f179" fmla="val 776424"/>
                  <a:gd name="f180" fmla="val 562965"/>
                  <a:gd name="f181" fmla="val 789759"/>
                  <a:gd name="f182" fmla="val 584873"/>
                  <a:gd name="f183" fmla="val 827859"/>
                  <a:gd name="f184" fmla="val 652500"/>
                  <a:gd name="f185" fmla="val 859291"/>
                  <a:gd name="f186" fmla="val 706793"/>
                  <a:gd name="f187" fmla="val 891676"/>
                  <a:gd name="f188" fmla="val 777278"/>
                  <a:gd name="f189" fmla="val 951684"/>
                  <a:gd name="f190" fmla="val 906818"/>
                  <a:gd name="f191" fmla="val 982164"/>
                  <a:gd name="f192" fmla="val 1043978"/>
                  <a:gd name="f193" fmla="val 993594"/>
                  <a:gd name="f194" fmla="val 1185900"/>
                  <a:gd name="f195" fmla="val 994546"/>
                  <a:gd name="f196" fmla="val 1200188"/>
                  <a:gd name="f197" fmla="val 1001214"/>
                  <a:gd name="f198" fmla="val 1371638"/>
                  <a:gd name="f199" fmla="val 1403070"/>
                  <a:gd name="f200" fmla="val 1418310"/>
                  <a:gd name="f201" fmla="val 1449743"/>
                  <a:gd name="f202" fmla="val 972639"/>
                  <a:gd name="f203" fmla="val 1440218"/>
                  <a:gd name="f204" fmla="val 948826"/>
                  <a:gd name="f205" fmla="val 1436408"/>
                  <a:gd name="f206" fmla="val 953589"/>
                  <a:gd name="f207" fmla="val 1413548"/>
                  <a:gd name="f208" fmla="val 956446"/>
                  <a:gd name="f209" fmla="val 1394498"/>
                  <a:gd name="f210" fmla="val 1360208"/>
                  <a:gd name="f211" fmla="val 1331633"/>
                  <a:gd name="f212" fmla="+- 0 0 -90"/>
                  <a:gd name="f213" fmla="*/ f3 1 1000125"/>
                  <a:gd name="f214" fmla="*/ f4 1 1438275"/>
                  <a:gd name="f215" fmla="val f5"/>
                  <a:gd name="f216" fmla="val f6"/>
                  <a:gd name="f217" fmla="val f7"/>
                  <a:gd name="f218" fmla="*/ f212 f0 1"/>
                  <a:gd name="f219" fmla="+- f217 0 f215"/>
                  <a:gd name="f220" fmla="+- f216 0 f215"/>
                  <a:gd name="f221" fmla="*/ f218 1 f2"/>
                  <a:gd name="f222" fmla="*/ f220 1 1000125"/>
                  <a:gd name="f223" fmla="*/ f219 1 1438275"/>
                  <a:gd name="f224" fmla="*/ 954541 f220 1"/>
                  <a:gd name="f225" fmla="*/ 1300200 f219 1"/>
                  <a:gd name="f226" fmla="*/ 764994 f220 1"/>
                  <a:gd name="f227" fmla="*/ 640118 f219 1"/>
                  <a:gd name="f228" fmla="*/ 686889 f220 1"/>
                  <a:gd name="f229" fmla="*/ 551535 f219 1"/>
                  <a:gd name="f230" fmla="*/ 558301 f220 1"/>
                  <a:gd name="f231" fmla="*/ 434378 f219 1"/>
                  <a:gd name="f232" fmla="*/ 477339 f220 1"/>
                  <a:gd name="f233" fmla="*/ 410565 f219 1"/>
                  <a:gd name="f234" fmla="*/ 533536 f220 1"/>
                  <a:gd name="f235" fmla="*/ 521055 f219 1"/>
                  <a:gd name="f236" fmla="*/ 596401 f220 1"/>
                  <a:gd name="f237" fmla="*/ 820140 f219 1"/>
                  <a:gd name="f238" fmla="*/ 935393 f219 1"/>
                  <a:gd name="f239" fmla="*/ 567826 f220 1"/>
                  <a:gd name="f240" fmla="*/ 968730 f219 1"/>
                  <a:gd name="f241" fmla="*/ 545919 f220 1"/>
                  <a:gd name="f242" fmla="*/ 931583 f219 1"/>
                  <a:gd name="f243" fmla="*/ 547824 f220 1"/>
                  <a:gd name="f244" fmla="*/ 880148 f219 1"/>
                  <a:gd name="f245" fmla="*/ 488769 f220 1"/>
                  <a:gd name="f246" fmla="*/ 556298 f219 1"/>
                  <a:gd name="f247" fmla="*/ 437334 f220 1"/>
                  <a:gd name="f248" fmla="*/ 452475 f219 1"/>
                  <a:gd name="f249" fmla="*/ 345894 f220 1"/>
                  <a:gd name="f250" fmla="*/ 512483 f219 1"/>
                  <a:gd name="f251" fmla="*/ 136344 f220 1"/>
                  <a:gd name="f252" fmla="*/ 816330 f219 1"/>
                  <a:gd name="f253" fmla="*/ 76336 f220 1"/>
                  <a:gd name="f254" fmla="*/ 1021118 f219 1"/>
                  <a:gd name="f255" fmla="*/ 58239 f220 1"/>
                  <a:gd name="f256" fmla="*/ 1309725 f219 1"/>
                  <a:gd name="f257" fmla="*/ 29664 f220 1"/>
                  <a:gd name="f258" fmla="*/ 1443075 f219 1"/>
                  <a:gd name="f259" fmla="*/ 1089 f220 1"/>
                  <a:gd name="f260" fmla="*/ 1345920 f219 1"/>
                  <a:gd name="f261" fmla="*/ 9661 f220 1"/>
                  <a:gd name="f262" fmla="*/ 1103985 f219 1"/>
                  <a:gd name="f263" fmla="*/ 43951 f220 1"/>
                  <a:gd name="f264" fmla="*/ 905865 f219 1"/>
                  <a:gd name="f265" fmla="*/ 303031 f220 1"/>
                  <a:gd name="f266" fmla="*/ 471525 f219 1"/>
                  <a:gd name="f267" fmla="*/ 419236 f220 1"/>
                  <a:gd name="f268" fmla="*/ 368655 f219 1"/>
                  <a:gd name="f269" fmla="*/ 458289 f220 1"/>
                  <a:gd name="f270" fmla="*/ 334365 f219 1"/>
                  <a:gd name="f271" fmla="*/ 475434 f220 1"/>
                  <a:gd name="f272" fmla="*/ 36233 f219 1"/>
                  <a:gd name="f273" fmla="*/ 510676 f220 1"/>
                  <a:gd name="f274" fmla="*/ 38 f219 1"/>
                  <a:gd name="f275" fmla="*/ 544014 f220 1"/>
                  <a:gd name="f276" fmla="*/ 42900 f219 1"/>
                  <a:gd name="f277" fmla="*/ 530679 f220 1"/>
                  <a:gd name="f278" fmla="*/ 286740 f219 1"/>
                  <a:gd name="f279" fmla="*/ 589734 f220 1"/>
                  <a:gd name="f280" fmla="*/ 383895 f219 1"/>
                  <a:gd name="f281" fmla="*/ 750706 f220 1"/>
                  <a:gd name="f282" fmla="*/ 536295 f219 1"/>
                  <a:gd name="f283" fmla="*/ 789759 f220 1"/>
                  <a:gd name="f284" fmla="*/ 584873 f219 1"/>
                  <a:gd name="f285" fmla="*/ 891676 f220 1"/>
                  <a:gd name="f286" fmla="*/ 777278 f219 1"/>
                  <a:gd name="f287" fmla="*/ 993594 f220 1"/>
                  <a:gd name="f288" fmla="*/ 1185900 f219 1"/>
                  <a:gd name="f289" fmla="*/ 1001214 f220 1"/>
                  <a:gd name="f290" fmla="*/ 1403070 f219 1"/>
                  <a:gd name="f291" fmla="*/ 972639 f220 1"/>
                  <a:gd name="f292" fmla="*/ 1440218 f219 1"/>
                  <a:gd name="f293" fmla="*/ 956446 f220 1"/>
                  <a:gd name="f294" fmla="*/ 1394498 f219 1"/>
                  <a:gd name="f295" fmla="+- f221 0 f1"/>
                  <a:gd name="f296" fmla="*/ f224 1 1000125"/>
                  <a:gd name="f297" fmla="*/ f225 1 1438275"/>
                  <a:gd name="f298" fmla="*/ f226 1 1000125"/>
                  <a:gd name="f299" fmla="*/ f227 1 1438275"/>
                  <a:gd name="f300" fmla="*/ f228 1 1000125"/>
                  <a:gd name="f301" fmla="*/ f229 1 1438275"/>
                  <a:gd name="f302" fmla="*/ f230 1 1000125"/>
                  <a:gd name="f303" fmla="*/ f231 1 1438275"/>
                  <a:gd name="f304" fmla="*/ f232 1 1000125"/>
                  <a:gd name="f305" fmla="*/ f233 1 1438275"/>
                  <a:gd name="f306" fmla="*/ f234 1 1000125"/>
                  <a:gd name="f307" fmla="*/ f235 1 1438275"/>
                  <a:gd name="f308" fmla="*/ f236 1 1000125"/>
                  <a:gd name="f309" fmla="*/ f237 1 1438275"/>
                  <a:gd name="f310" fmla="*/ f238 1 1438275"/>
                  <a:gd name="f311" fmla="*/ f239 1 1000125"/>
                  <a:gd name="f312" fmla="*/ f240 1 1438275"/>
                  <a:gd name="f313" fmla="*/ f241 1 1000125"/>
                  <a:gd name="f314" fmla="*/ f242 1 1438275"/>
                  <a:gd name="f315" fmla="*/ f243 1 1000125"/>
                  <a:gd name="f316" fmla="*/ f244 1 1438275"/>
                  <a:gd name="f317" fmla="*/ f245 1 1000125"/>
                  <a:gd name="f318" fmla="*/ f246 1 1438275"/>
                  <a:gd name="f319" fmla="*/ f247 1 1000125"/>
                  <a:gd name="f320" fmla="*/ f248 1 1438275"/>
                  <a:gd name="f321" fmla="*/ f249 1 1000125"/>
                  <a:gd name="f322" fmla="*/ f250 1 1438275"/>
                  <a:gd name="f323" fmla="*/ f251 1 1000125"/>
                  <a:gd name="f324" fmla="*/ f252 1 1438275"/>
                  <a:gd name="f325" fmla="*/ f253 1 1000125"/>
                  <a:gd name="f326" fmla="*/ f254 1 1438275"/>
                  <a:gd name="f327" fmla="*/ f255 1 1000125"/>
                  <a:gd name="f328" fmla="*/ f256 1 1438275"/>
                  <a:gd name="f329" fmla="*/ f257 1 1000125"/>
                  <a:gd name="f330" fmla="*/ f258 1 1438275"/>
                  <a:gd name="f331" fmla="*/ f259 1 1000125"/>
                  <a:gd name="f332" fmla="*/ f260 1 1438275"/>
                  <a:gd name="f333" fmla="*/ f261 1 1000125"/>
                  <a:gd name="f334" fmla="*/ f262 1 1438275"/>
                  <a:gd name="f335" fmla="*/ f263 1 1000125"/>
                  <a:gd name="f336" fmla="*/ f264 1 1438275"/>
                  <a:gd name="f337" fmla="*/ f265 1 1000125"/>
                  <a:gd name="f338" fmla="*/ f266 1 1438275"/>
                  <a:gd name="f339" fmla="*/ f267 1 1000125"/>
                  <a:gd name="f340" fmla="*/ f268 1 1438275"/>
                  <a:gd name="f341" fmla="*/ f269 1 1000125"/>
                  <a:gd name="f342" fmla="*/ f270 1 1438275"/>
                  <a:gd name="f343" fmla="*/ f271 1 1000125"/>
                  <a:gd name="f344" fmla="*/ f272 1 1438275"/>
                  <a:gd name="f345" fmla="*/ f273 1 1000125"/>
                  <a:gd name="f346" fmla="*/ f274 1 1438275"/>
                  <a:gd name="f347" fmla="*/ f275 1 1000125"/>
                  <a:gd name="f348" fmla="*/ f276 1 1438275"/>
                  <a:gd name="f349" fmla="*/ f277 1 1000125"/>
                  <a:gd name="f350" fmla="*/ f278 1 1438275"/>
                  <a:gd name="f351" fmla="*/ f279 1 1000125"/>
                  <a:gd name="f352" fmla="*/ f280 1 1438275"/>
                  <a:gd name="f353" fmla="*/ f281 1 1000125"/>
                  <a:gd name="f354" fmla="*/ f282 1 1438275"/>
                  <a:gd name="f355" fmla="*/ f283 1 1000125"/>
                  <a:gd name="f356" fmla="*/ f284 1 1438275"/>
                  <a:gd name="f357" fmla="*/ f285 1 1000125"/>
                  <a:gd name="f358" fmla="*/ f286 1 1438275"/>
                  <a:gd name="f359" fmla="*/ f287 1 1000125"/>
                  <a:gd name="f360" fmla="*/ f288 1 1438275"/>
                  <a:gd name="f361" fmla="*/ f289 1 1000125"/>
                  <a:gd name="f362" fmla="*/ f290 1 1438275"/>
                  <a:gd name="f363" fmla="*/ f291 1 1000125"/>
                  <a:gd name="f364" fmla="*/ f292 1 1438275"/>
                  <a:gd name="f365" fmla="*/ f293 1 1000125"/>
                  <a:gd name="f366" fmla="*/ f294 1 1438275"/>
                  <a:gd name="f367" fmla="*/ f215 1 f222"/>
                  <a:gd name="f368" fmla="*/ f216 1 f222"/>
                  <a:gd name="f369" fmla="*/ f215 1 f223"/>
                  <a:gd name="f370" fmla="*/ f217 1 f223"/>
                  <a:gd name="f371" fmla="*/ f296 1 f222"/>
                  <a:gd name="f372" fmla="*/ f297 1 f223"/>
                  <a:gd name="f373" fmla="*/ f298 1 f222"/>
                  <a:gd name="f374" fmla="*/ f299 1 f223"/>
                  <a:gd name="f375" fmla="*/ f300 1 f222"/>
                  <a:gd name="f376" fmla="*/ f301 1 f223"/>
                  <a:gd name="f377" fmla="*/ f302 1 f222"/>
                  <a:gd name="f378" fmla="*/ f303 1 f223"/>
                  <a:gd name="f379" fmla="*/ f304 1 f222"/>
                  <a:gd name="f380" fmla="*/ f305 1 f223"/>
                  <a:gd name="f381" fmla="*/ f306 1 f222"/>
                  <a:gd name="f382" fmla="*/ f307 1 f223"/>
                  <a:gd name="f383" fmla="*/ f308 1 f222"/>
                  <a:gd name="f384" fmla="*/ f309 1 f223"/>
                  <a:gd name="f385" fmla="*/ f310 1 f223"/>
                  <a:gd name="f386" fmla="*/ f311 1 f222"/>
                  <a:gd name="f387" fmla="*/ f312 1 f223"/>
                  <a:gd name="f388" fmla="*/ f313 1 f222"/>
                  <a:gd name="f389" fmla="*/ f314 1 f223"/>
                  <a:gd name="f390" fmla="*/ f315 1 f222"/>
                  <a:gd name="f391" fmla="*/ f316 1 f223"/>
                  <a:gd name="f392" fmla="*/ f317 1 f222"/>
                  <a:gd name="f393" fmla="*/ f318 1 f223"/>
                  <a:gd name="f394" fmla="*/ f319 1 f222"/>
                  <a:gd name="f395" fmla="*/ f320 1 f223"/>
                  <a:gd name="f396" fmla="*/ f321 1 f222"/>
                  <a:gd name="f397" fmla="*/ f322 1 f223"/>
                  <a:gd name="f398" fmla="*/ f323 1 f222"/>
                  <a:gd name="f399" fmla="*/ f324 1 f223"/>
                  <a:gd name="f400" fmla="*/ f325 1 f222"/>
                  <a:gd name="f401" fmla="*/ f326 1 f223"/>
                  <a:gd name="f402" fmla="*/ f327 1 f222"/>
                  <a:gd name="f403" fmla="*/ f328 1 f223"/>
                  <a:gd name="f404" fmla="*/ f329 1 f222"/>
                  <a:gd name="f405" fmla="*/ f330 1 f223"/>
                  <a:gd name="f406" fmla="*/ f331 1 f222"/>
                  <a:gd name="f407" fmla="*/ f332 1 f223"/>
                  <a:gd name="f408" fmla="*/ f333 1 f222"/>
                  <a:gd name="f409" fmla="*/ f334 1 f223"/>
                  <a:gd name="f410" fmla="*/ f335 1 f222"/>
                  <a:gd name="f411" fmla="*/ f336 1 f223"/>
                  <a:gd name="f412" fmla="*/ f337 1 f222"/>
                  <a:gd name="f413" fmla="*/ f338 1 f223"/>
                  <a:gd name="f414" fmla="*/ f339 1 f222"/>
                  <a:gd name="f415" fmla="*/ f340 1 f223"/>
                  <a:gd name="f416" fmla="*/ f341 1 f222"/>
                  <a:gd name="f417" fmla="*/ f342 1 f223"/>
                  <a:gd name="f418" fmla="*/ f343 1 f222"/>
                  <a:gd name="f419" fmla="*/ f344 1 f223"/>
                  <a:gd name="f420" fmla="*/ f345 1 f222"/>
                  <a:gd name="f421" fmla="*/ f346 1 f223"/>
                  <a:gd name="f422" fmla="*/ f347 1 f222"/>
                  <a:gd name="f423" fmla="*/ f348 1 f223"/>
                  <a:gd name="f424" fmla="*/ f349 1 f222"/>
                  <a:gd name="f425" fmla="*/ f350 1 f223"/>
                  <a:gd name="f426" fmla="*/ f351 1 f222"/>
                  <a:gd name="f427" fmla="*/ f352 1 f223"/>
                  <a:gd name="f428" fmla="*/ f353 1 f222"/>
                  <a:gd name="f429" fmla="*/ f354 1 f223"/>
                  <a:gd name="f430" fmla="*/ f355 1 f222"/>
                  <a:gd name="f431" fmla="*/ f356 1 f223"/>
                  <a:gd name="f432" fmla="*/ f357 1 f222"/>
                  <a:gd name="f433" fmla="*/ f358 1 f223"/>
                  <a:gd name="f434" fmla="*/ f359 1 f222"/>
                  <a:gd name="f435" fmla="*/ f360 1 f223"/>
                  <a:gd name="f436" fmla="*/ f361 1 f222"/>
                  <a:gd name="f437" fmla="*/ f362 1 f223"/>
                  <a:gd name="f438" fmla="*/ f363 1 f222"/>
                  <a:gd name="f439" fmla="*/ f364 1 f223"/>
                  <a:gd name="f440" fmla="*/ f365 1 f222"/>
                  <a:gd name="f441" fmla="*/ f366 1 f223"/>
                  <a:gd name="f442" fmla="*/ f367 f213 1"/>
                  <a:gd name="f443" fmla="*/ f368 f213 1"/>
                  <a:gd name="f444" fmla="*/ f370 f214 1"/>
                  <a:gd name="f445" fmla="*/ f369 f214 1"/>
                  <a:gd name="f446" fmla="*/ f371 f213 1"/>
                  <a:gd name="f447" fmla="*/ f372 f214 1"/>
                  <a:gd name="f448" fmla="*/ f373 f213 1"/>
                  <a:gd name="f449" fmla="*/ f374 f214 1"/>
                  <a:gd name="f450" fmla="*/ f375 f213 1"/>
                  <a:gd name="f451" fmla="*/ f376 f214 1"/>
                  <a:gd name="f452" fmla="*/ f377 f213 1"/>
                  <a:gd name="f453" fmla="*/ f378 f214 1"/>
                  <a:gd name="f454" fmla="*/ f379 f213 1"/>
                  <a:gd name="f455" fmla="*/ f380 f214 1"/>
                  <a:gd name="f456" fmla="*/ f381 f213 1"/>
                  <a:gd name="f457" fmla="*/ f382 f214 1"/>
                  <a:gd name="f458" fmla="*/ f383 f213 1"/>
                  <a:gd name="f459" fmla="*/ f384 f214 1"/>
                  <a:gd name="f460" fmla="*/ f385 f214 1"/>
                  <a:gd name="f461" fmla="*/ f386 f213 1"/>
                  <a:gd name="f462" fmla="*/ f387 f214 1"/>
                  <a:gd name="f463" fmla="*/ f388 f213 1"/>
                  <a:gd name="f464" fmla="*/ f389 f214 1"/>
                  <a:gd name="f465" fmla="*/ f390 f213 1"/>
                  <a:gd name="f466" fmla="*/ f391 f214 1"/>
                  <a:gd name="f467" fmla="*/ f392 f213 1"/>
                  <a:gd name="f468" fmla="*/ f393 f214 1"/>
                  <a:gd name="f469" fmla="*/ f394 f213 1"/>
                  <a:gd name="f470" fmla="*/ f395 f214 1"/>
                  <a:gd name="f471" fmla="*/ f396 f213 1"/>
                  <a:gd name="f472" fmla="*/ f397 f214 1"/>
                  <a:gd name="f473" fmla="*/ f398 f213 1"/>
                  <a:gd name="f474" fmla="*/ f399 f214 1"/>
                  <a:gd name="f475" fmla="*/ f400 f213 1"/>
                  <a:gd name="f476" fmla="*/ f401 f214 1"/>
                  <a:gd name="f477" fmla="*/ f402 f213 1"/>
                  <a:gd name="f478" fmla="*/ f403 f214 1"/>
                  <a:gd name="f479" fmla="*/ f404 f213 1"/>
                  <a:gd name="f480" fmla="*/ f405 f214 1"/>
                  <a:gd name="f481" fmla="*/ f406 f213 1"/>
                  <a:gd name="f482" fmla="*/ f407 f214 1"/>
                  <a:gd name="f483" fmla="*/ f408 f213 1"/>
                  <a:gd name="f484" fmla="*/ f409 f214 1"/>
                  <a:gd name="f485" fmla="*/ f410 f213 1"/>
                  <a:gd name="f486" fmla="*/ f411 f214 1"/>
                  <a:gd name="f487" fmla="*/ f412 f213 1"/>
                  <a:gd name="f488" fmla="*/ f413 f214 1"/>
                  <a:gd name="f489" fmla="*/ f414 f213 1"/>
                  <a:gd name="f490" fmla="*/ f415 f214 1"/>
                  <a:gd name="f491" fmla="*/ f416 f213 1"/>
                  <a:gd name="f492" fmla="*/ f417 f214 1"/>
                  <a:gd name="f493" fmla="*/ f418 f213 1"/>
                  <a:gd name="f494" fmla="*/ f419 f214 1"/>
                  <a:gd name="f495" fmla="*/ f420 f213 1"/>
                  <a:gd name="f496" fmla="*/ f421 f214 1"/>
                  <a:gd name="f497" fmla="*/ f422 f213 1"/>
                  <a:gd name="f498" fmla="*/ f423 f214 1"/>
                  <a:gd name="f499" fmla="*/ f424 f213 1"/>
                  <a:gd name="f500" fmla="*/ f425 f214 1"/>
                  <a:gd name="f501" fmla="*/ f426 f213 1"/>
                  <a:gd name="f502" fmla="*/ f427 f214 1"/>
                  <a:gd name="f503" fmla="*/ f428 f213 1"/>
                  <a:gd name="f504" fmla="*/ f429 f214 1"/>
                  <a:gd name="f505" fmla="*/ f430 f213 1"/>
                  <a:gd name="f506" fmla="*/ f431 f214 1"/>
                  <a:gd name="f507" fmla="*/ f432 f213 1"/>
                  <a:gd name="f508" fmla="*/ f433 f214 1"/>
                  <a:gd name="f509" fmla="*/ f434 f213 1"/>
                  <a:gd name="f510" fmla="*/ f435 f214 1"/>
                  <a:gd name="f511" fmla="*/ f436 f213 1"/>
                  <a:gd name="f512" fmla="*/ f437 f214 1"/>
                  <a:gd name="f513" fmla="*/ f438 f213 1"/>
                  <a:gd name="f514" fmla="*/ f439 f214 1"/>
                  <a:gd name="f515" fmla="*/ f440 f213 1"/>
                  <a:gd name="f516" fmla="*/ f441 f214 1"/>
                </a:gdLst>
                <a:ahLst/>
                <a:cxnLst>
                  <a:cxn ang="3cd4">
                    <a:pos x="hc" y="t"/>
                  </a:cxn>
                  <a:cxn ang="0">
                    <a:pos x="r" y="vc"/>
                  </a:cxn>
                  <a:cxn ang="cd4">
                    <a:pos x="hc" y="b"/>
                  </a:cxn>
                  <a:cxn ang="cd2">
                    <a:pos x="l" y="vc"/>
                  </a:cxn>
                  <a:cxn ang="f295">
                    <a:pos x="f446" y="f447"/>
                  </a:cxn>
                  <a:cxn ang="f295">
                    <a:pos x="f448" y="f449"/>
                  </a:cxn>
                  <a:cxn ang="f295">
                    <a:pos x="f450" y="f451"/>
                  </a:cxn>
                  <a:cxn ang="f295">
                    <a:pos x="f452" y="f453"/>
                  </a:cxn>
                  <a:cxn ang="f295">
                    <a:pos x="f454" y="f455"/>
                  </a:cxn>
                  <a:cxn ang="f295">
                    <a:pos x="f456" y="f457"/>
                  </a:cxn>
                  <a:cxn ang="f295">
                    <a:pos x="f458" y="f459"/>
                  </a:cxn>
                  <a:cxn ang="f295">
                    <a:pos x="f458" y="f460"/>
                  </a:cxn>
                  <a:cxn ang="f295">
                    <a:pos x="f461" y="f462"/>
                  </a:cxn>
                  <a:cxn ang="f295">
                    <a:pos x="f463" y="f464"/>
                  </a:cxn>
                  <a:cxn ang="f295">
                    <a:pos x="f465" y="f466"/>
                  </a:cxn>
                  <a:cxn ang="f295">
                    <a:pos x="f467" y="f468"/>
                  </a:cxn>
                  <a:cxn ang="f295">
                    <a:pos x="f469" y="f470"/>
                  </a:cxn>
                  <a:cxn ang="f295">
                    <a:pos x="f471" y="f472"/>
                  </a:cxn>
                  <a:cxn ang="f295">
                    <a:pos x="f473" y="f474"/>
                  </a:cxn>
                  <a:cxn ang="f295">
                    <a:pos x="f475" y="f476"/>
                  </a:cxn>
                  <a:cxn ang="f295">
                    <a:pos x="f477" y="f478"/>
                  </a:cxn>
                  <a:cxn ang="f295">
                    <a:pos x="f479" y="f480"/>
                  </a:cxn>
                  <a:cxn ang="f295">
                    <a:pos x="f481" y="f482"/>
                  </a:cxn>
                  <a:cxn ang="f295">
                    <a:pos x="f483" y="f484"/>
                  </a:cxn>
                  <a:cxn ang="f295">
                    <a:pos x="f485" y="f486"/>
                  </a:cxn>
                  <a:cxn ang="f295">
                    <a:pos x="f487" y="f488"/>
                  </a:cxn>
                  <a:cxn ang="f295">
                    <a:pos x="f489" y="f490"/>
                  </a:cxn>
                  <a:cxn ang="f295">
                    <a:pos x="f491" y="f492"/>
                  </a:cxn>
                  <a:cxn ang="f295">
                    <a:pos x="f493" y="f494"/>
                  </a:cxn>
                  <a:cxn ang="f295">
                    <a:pos x="f495" y="f496"/>
                  </a:cxn>
                  <a:cxn ang="f295">
                    <a:pos x="f497" y="f498"/>
                  </a:cxn>
                  <a:cxn ang="f295">
                    <a:pos x="f499" y="f500"/>
                  </a:cxn>
                  <a:cxn ang="f295">
                    <a:pos x="f501" y="f502"/>
                  </a:cxn>
                  <a:cxn ang="f295">
                    <a:pos x="f503" y="f504"/>
                  </a:cxn>
                  <a:cxn ang="f295">
                    <a:pos x="f505" y="f506"/>
                  </a:cxn>
                  <a:cxn ang="f295">
                    <a:pos x="f507" y="f508"/>
                  </a:cxn>
                  <a:cxn ang="f295">
                    <a:pos x="f509" y="f510"/>
                  </a:cxn>
                  <a:cxn ang="f295">
                    <a:pos x="f511" y="f512"/>
                  </a:cxn>
                  <a:cxn ang="f295">
                    <a:pos x="f513" y="f514"/>
                  </a:cxn>
                  <a:cxn ang="f295">
                    <a:pos x="f515" y="f516"/>
                  </a:cxn>
                  <a:cxn ang="f295">
                    <a:pos x="f446" y="f447"/>
                  </a:cxn>
                </a:cxnLst>
                <a:rect l="f442" t="f445" r="f443" b="f444"/>
                <a:pathLst>
                  <a:path w="1000125" h="1438275">
                    <a:moveTo>
                      <a:pt x="f8" y="f9"/>
                    </a:moveTo>
                    <a:cubicBezTo>
                      <a:pt x="f10" y="f11"/>
                      <a:pt x="f12" y="f13"/>
                      <a:pt x="f14" y="f15"/>
                    </a:cubicBezTo>
                    <a:cubicBezTo>
                      <a:pt x="f16" y="f17"/>
                      <a:pt x="f18" y="f19"/>
                      <a:pt x="f20" y="f21"/>
                    </a:cubicBezTo>
                    <a:cubicBezTo>
                      <a:pt x="f22" y="f23"/>
                      <a:pt x="f24" y="f25"/>
                      <a:pt x="f26" y="f27"/>
                    </a:cubicBezTo>
                    <a:cubicBezTo>
                      <a:pt x="f28" y="f29"/>
                      <a:pt x="f30" y="f31"/>
                      <a:pt x="f32" y="f33"/>
                    </a:cubicBezTo>
                    <a:cubicBezTo>
                      <a:pt x="f34" y="f35"/>
                      <a:pt x="f36" y="f37"/>
                      <a:pt x="f38" y="f39"/>
                    </a:cubicBezTo>
                    <a:cubicBezTo>
                      <a:pt x="f40" y="f41"/>
                      <a:pt x="f42" y="f43"/>
                      <a:pt x="f44" y="f45"/>
                    </a:cubicBezTo>
                    <a:cubicBezTo>
                      <a:pt x="f46" y="f47"/>
                      <a:pt x="f48" y="f49"/>
                      <a:pt x="f44" y="f50"/>
                    </a:cubicBezTo>
                    <a:cubicBezTo>
                      <a:pt x="f51" y="f52"/>
                      <a:pt x="f53" y="f54"/>
                      <a:pt x="f55" y="f56"/>
                    </a:cubicBezTo>
                    <a:cubicBezTo>
                      <a:pt x="f57" y="f58"/>
                      <a:pt x="f59" y="f60"/>
                      <a:pt x="f59" y="f61"/>
                    </a:cubicBezTo>
                    <a:cubicBezTo>
                      <a:pt x="f59" y="f62"/>
                      <a:pt x="f59" y="f49"/>
                      <a:pt x="f63" y="f64"/>
                    </a:cubicBezTo>
                    <a:cubicBezTo>
                      <a:pt x="f65" y="f66"/>
                      <a:pt x="f67" y="f68"/>
                      <a:pt x="f69" y="f70"/>
                    </a:cubicBezTo>
                    <a:cubicBezTo>
                      <a:pt x="f71" y="f72"/>
                      <a:pt x="f73" y="f74"/>
                      <a:pt x="f75" y="f76"/>
                    </a:cubicBezTo>
                    <a:cubicBezTo>
                      <a:pt x="f77" y="f78"/>
                      <a:pt x="f79" y="f80"/>
                      <a:pt x="f81" y="f23"/>
                    </a:cubicBezTo>
                    <a:cubicBezTo>
                      <a:pt x="f82" y="f83"/>
                      <a:pt x="f84" y="f85"/>
                      <a:pt x="f86" y="f87"/>
                    </a:cubicBezTo>
                    <a:cubicBezTo>
                      <a:pt x="f88" y="f89"/>
                      <a:pt x="f90" y="f91"/>
                      <a:pt x="f92" y="f93"/>
                    </a:cubicBezTo>
                    <a:cubicBezTo>
                      <a:pt x="f94" y="f95"/>
                      <a:pt x="f96" y="f97"/>
                      <a:pt x="f98" y="f99"/>
                    </a:cubicBezTo>
                    <a:cubicBezTo>
                      <a:pt x="f100" y="f101"/>
                      <a:pt x="f102" y="f103"/>
                      <a:pt x="f104" y="f105"/>
                    </a:cubicBezTo>
                    <a:cubicBezTo>
                      <a:pt x="f106" y="f107"/>
                      <a:pt x="f108" y="f109"/>
                      <a:pt x="f110" y="f111"/>
                    </a:cubicBezTo>
                    <a:cubicBezTo>
                      <a:pt x="f112" y="f113"/>
                      <a:pt x="f114" y="f115"/>
                      <a:pt x="f116" y="f117"/>
                    </a:cubicBezTo>
                    <a:cubicBezTo>
                      <a:pt x="f118" y="f119"/>
                      <a:pt x="f120" y="f121"/>
                      <a:pt x="f122" y="f123"/>
                    </a:cubicBezTo>
                    <a:cubicBezTo>
                      <a:pt x="f124" y="f125"/>
                      <a:pt x="f126" y="f127"/>
                      <a:pt x="f128" y="f129"/>
                    </a:cubicBezTo>
                    <a:cubicBezTo>
                      <a:pt x="f130" y="f131"/>
                      <a:pt x="f132" y="f133"/>
                      <a:pt x="f134" y="f135"/>
                    </a:cubicBezTo>
                    <a:cubicBezTo>
                      <a:pt x="f136" y="f137"/>
                      <a:pt x="f138" y="f139"/>
                      <a:pt x="f140" y="f141"/>
                    </a:cubicBezTo>
                    <a:cubicBezTo>
                      <a:pt x="f142" y="f143"/>
                      <a:pt x="f144" y="f145"/>
                      <a:pt x="f146" y="f147"/>
                    </a:cubicBezTo>
                    <a:cubicBezTo>
                      <a:pt x="f148" y="f149"/>
                      <a:pt x="f150" y="f151"/>
                      <a:pt x="f152" y="f153"/>
                    </a:cubicBezTo>
                    <a:cubicBezTo>
                      <a:pt x="f154" y="f155"/>
                      <a:pt x="f156" y="f157"/>
                      <a:pt x="f158" y="f159"/>
                    </a:cubicBezTo>
                    <a:cubicBezTo>
                      <a:pt x="f160" y="f161"/>
                      <a:pt x="f162" y="f163"/>
                      <a:pt x="f162" y="f164"/>
                    </a:cubicBezTo>
                    <a:cubicBezTo>
                      <a:pt x="f165" y="f166"/>
                      <a:pt x="f167" y="f168"/>
                      <a:pt x="f169" y="f170"/>
                    </a:cubicBezTo>
                    <a:cubicBezTo>
                      <a:pt x="f171" y="f172"/>
                      <a:pt x="f173" y="f174"/>
                      <a:pt x="f175" y="f176"/>
                    </a:cubicBezTo>
                    <a:cubicBezTo>
                      <a:pt x="f177" y="f178"/>
                      <a:pt x="f179" y="f180"/>
                      <a:pt x="f181" y="f182"/>
                    </a:cubicBezTo>
                    <a:cubicBezTo>
                      <a:pt x="f183" y="f184"/>
                      <a:pt x="f185" y="f186"/>
                      <a:pt x="f187" y="f188"/>
                    </a:cubicBezTo>
                    <a:cubicBezTo>
                      <a:pt x="f189" y="f190"/>
                      <a:pt x="f191" y="f192"/>
                      <a:pt x="f193" y="f194"/>
                    </a:cubicBezTo>
                    <a:cubicBezTo>
                      <a:pt x="f195" y="f196"/>
                      <a:pt x="f197" y="f198"/>
                      <a:pt x="f197" y="f199"/>
                    </a:cubicBezTo>
                    <a:cubicBezTo>
                      <a:pt x="f197" y="f200"/>
                      <a:pt x="f195" y="f201"/>
                      <a:pt x="f202" y="f203"/>
                    </a:cubicBezTo>
                    <a:cubicBezTo>
                      <a:pt x="f204" y="f205"/>
                      <a:pt x="f206" y="f207"/>
                      <a:pt x="f208" y="f209"/>
                    </a:cubicBezTo>
                    <a:cubicBezTo>
                      <a:pt x="f8" y="f210"/>
                      <a:pt x="f8" y="f211"/>
                      <a:pt x="f8" y="f9"/>
                    </a:cubicBezTo>
                    <a:close/>
                  </a:path>
                </a:pathLst>
              </a:custGeom>
              <a:solidFill>
                <a:srgbClr val="92D050"/>
              </a:solidFill>
              <a:ln cap="flat">
                <a:noFill/>
                <a:prstDash val="solid"/>
              </a:ln>
            </p:spPr>
            <p:txBody>
              <a:bodyPr vert="horz" wrap="square" lIns="91440" tIns="45720" rIns="91440" bIns="45720" anchor="ctr" anchorCtr="0" compatLnSpc="1">
                <a:noAutofit/>
              </a:bodyPr>
              <a:lstStyle/>
              <a:p>
                <a:pPr marL="0" marR="0" lvl="0" indent="0" algn="r" defTabSz="914400" rtl="1"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000" b="0" i="0" u="none" strike="noStrike" kern="1200" cap="none" spc="0" baseline="0">
                  <a:solidFill>
                    <a:srgbClr val="000000"/>
                  </a:solidFill>
                  <a:uFillTx/>
                  <a:latin typeface="Trebuchet MS"/>
                  <a:ea typeface="Arial"/>
                  <a:cs typeface="B Nazanin" pitchFamily="2" charset="-78"/>
                </a:endParaRPr>
              </a:p>
            </p:txBody>
          </p:sp>
        </p:grpSp>
      </p:gr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name="Slide7">
    <p:spTree>
      <p:nvGrpSpPr>
        <p:cNvPr id="1" name=""/>
        <p:cNvGrpSpPr/>
        <p:nvPr/>
      </p:nvGrpSpPr>
      <p:grpSpPr>
        <a:xfrm>
          <a:off x="0" y="0"/>
          <a:ext cx="0" cy="0"/>
          <a:chOff x="0" y="0"/>
          <a:chExt cx="0" cy="0"/>
        </a:xfrm>
      </p:grpSpPr>
      <p:sp>
        <p:nvSpPr>
          <p:cNvPr id="2" name="Marcador de texto 3">
            <a:extLst>
              <a:ext uri="{FF2B5EF4-FFF2-40B4-BE49-F238E27FC236}">
                <a16:creationId xmlns:a16="http://schemas.microsoft.com/office/drawing/2014/main" id="{7F7CC161-9C65-28B0-21B1-A80942B59A55}"/>
              </a:ext>
            </a:extLst>
          </p:cNvPr>
          <p:cNvSpPr txBox="1">
            <a:spLocks noGrp="1"/>
          </p:cNvSpPr>
          <p:nvPr>
            <p:ph type="body" idx="4294967295"/>
          </p:nvPr>
        </p:nvSpPr>
        <p:spPr>
          <a:xfrm>
            <a:off x="1247427" y="82644"/>
            <a:ext cx="6057899" cy="2213890"/>
          </a:xfrm>
        </p:spPr>
        <p:txBody>
          <a:bodyPr>
            <a:noAutofit/>
          </a:bodyPr>
          <a:lstStyle/>
          <a:p>
            <a:pPr lvl="0" algn="r" rtl="1">
              <a:lnSpc>
                <a:spcPct val="100000"/>
              </a:lnSpc>
            </a:pPr>
            <a:r>
              <a:rPr lang="fa-IR" sz="6000" dirty="0">
                <a:solidFill>
                  <a:srgbClr val="00B050"/>
                </a:solidFill>
                <a:latin typeface="Garamond"/>
                <a:cs typeface="B Nazanin" pitchFamily="2" charset="-78"/>
              </a:rPr>
              <a:t>اسلاید متنی را برای پاور خود تنظیم کنید</a:t>
            </a:r>
            <a:endParaRPr lang="es-ES" sz="6000" dirty="0">
              <a:solidFill>
                <a:srgbClr val="202428"/>
              </a:solidFill>
              <a:latin typeface="Garamond"/>
              <a:cs typeface="B Nazanin" pitchFamily="2" charset="-78"/>
            </a:endParaRPr>
          </a:p>
        </p:txBody>
      </p:sp>
      <p:sp>
        <p:nvSpPr>
          <p:cNvPr id="3" name="CuadroTexto 5">
            <a:extLst>
              <a:ext uri="{FF2B5EF4-FFF2-40B4-BE49-F238E27FC236}">
                <a16:creationId xmlns:a16="http://schemas.microsoft.com/office/drawing/2014/main" id="{C8AE340B-E6F8-22BB-5B76-0D11A6F5863B}"/>
              </a:ext>
            </a:extLst>
          </p:cNvPr>
          <p:cNvSpPr txBox="1"/>
          <p:nvPr/>
        </p:nvSpPr>
        <p:spPr>
          <a:xfrm>
            <a:off x="6948252" y="2414019"/>
            <a:ext cx="4816839" cy="3000821"/>
          </a:xfrm>
          <a:prstGeom prst="rect">
            <a:avLst/>
          </a:prstGeom>
          <a:noFill/>
          <a:ln cap="flat">
            <a:noFill/>
          </a:ln>
        </p:spPr>
        <p:txBody>
          <a:bodyPr vert="horz" wrap="square" lIns="91440" tIns="45720" rIns="91440" bIns="45720" anchor="t" anchorCtr="0" compatLnSpc="1">
            <a:spAutoFit/>
          </a:bodyPr>
          <a:lstStyle/>
          <a:p>
            <a:pPr lvl="0" algn="r" rtl="1">
              <a:lnSpc>
                <a:spcPct val="150000"/>
              </a:lnSpc>
              <a:defRPr sz="1800" b="0" i="0" u="none" strike="noStrike" kern="0" cap="none" spc="0" baseline="0">
                <a:solidFill>
                  <a:srgbClr val="000000"/>
                </a:solidFill>
                <a:uFillTx/>
              </a:defRPr>
            </a:pPr>
            <a:r>
              <a:rPr lang="fa-IR" sz="1400" dirty="0">
                <a:solidFill>
                  <a:srgbClr val="495057"/>
                </a:solidFill>
                <a:latin typeface="Trebuchet MS"/>
                <a:ea typeface="Arial"/>
                <a:cs typeface="B Nazanin" pitchFamily="2" charset="-78"/>
              </a:rPr>
              <a:t>قالب پاورپوینت حرفه ای ویرایش پذیر، ابزاری است بسیار کاربردی برای دانشجویان، محققان و اساتید که به دنبال ارائه یک پروژه، پایان نامه، تز، پروپوزال یا سمینار هستند. این قالب با طراحی شده است که به صورت حرفه ای و جذاب برای مخاطبان شما باشد و بتوانید مفاهیم خود را به شکل بهتری ارائه دهید.</a:t>
            </a:r>
          </a:p>
          <a:p>
            <a:pPr lvl="0" algn="r" rtl="1">
              <a:lnSpc>
                <a:spcPct val="150000"/>
              </a:lnSpc>
              <a:defRPr sz="1800" b="0" i="0" u="none" strike="noStrike" kern="0" cap="none" spc="0" baseline="0">
                <a:solidFill>
                  <a:srgbClr val="000000"/>
                </a:solidFill>
                <a:uFillTx/>
              </a:defRPr>
            </a:pPr>
            <a:endParaRPr lang="es-ES" sz="1400" b="0" i="0" u="none" strike="noStrike" kern="1200" cap="none" spc="0" baseline="0" dirty="0">
              <a:solidFill>
                <a:srgbClr val="495057"/>
              </a:solidFill>
              <a:uFillTx/>
              <a:latin typeface="Trebuchet MS"/>
              <a:ea typeface="Arial"/>
              <a:cs typeface="B Nazanin" pitchFamily="2" charset="-78"/>
            </a:endParaRPr>
          </a:p>
          <a:p>
            <a:pPr lvl="0" algn="r" rtl="1">
              <a:lnSpc>
                <a:spcPct val="150000"/>
              </a:lnSpc>
              <a:defRPr sz="1800" b="0" i="0" u="none" strike="noStrike" kern="0" cap="none" spc="0" baseline="0">
                <a:solidFill>
                  <a:srgbClr val="000000"/>
                </a:solidFill>
                <a:uFillTx/>
              </a:defRPr>
            </a:pPr>
            <a:r>
              <a:rPr lang="fa-IR" sz="1400" dirty="0">
                <a:solidFill>
                  <a:srgbClr val="495057"/>
                </a:solidFill>
                <a:latin typeface="Trebuchet MS"/>
                <a:ea typeface="Arial"/>
                <a:cs typeface="B Nazanin" pitchFamily="2" charset="-78"/>
              </a:rPr>
              <a:t>این قالب شامل اسلایدهایی با طراحی زیبا و جذاب، تصاویر بیانی، نمودارها، جداول و فهرست منابع است که به شما کمک می کند تا مفاهیم خود را به طور روان و قابل درک ارائه دهید. همچنین، این قالب حاوی گزینه های ویرایش پذیری است و شما می توانید آن را به صورتی که می خواهید ویرایش کنید.</a:t>
            </a:r>
            <a:endParaRPr lang="es-ES" sz="1400" b="0" i="0" u="none" strike="noStrike" kern="1200" cap="none" spc="0" baseline="0" dirty="0">
              <a:solidFill>
                <a:srgbClr val="495057"/>
              </a:solidFill>
              <a:uFillTx/>
              <a:latin typeface="Trebuchet MS"/>
              <a:ea typeface="Arial"/>
              <a:cs typeface="B Nazanin" pitchFamily="2" charset="-78"/>
            </a:endParaRPr>
          </a:p>
        </p:txBody>
      </p:sp>
      <p:cxnSp>
        <p:nvCxnSpPr>
          <p:cNvPr id="4" name="Conector recto 8">
            <a:extLst>
              <a:ext uri="{FF2B5EF4-FFF2-40B4-BE49-F238E27FC236}">
                <a16:creationId xmlns:a16="http://schemas.microsoft.com/office/drawing/2014/main" id="{6235A517-C8BE-D26E-BF4B-CD3937CB06C4}"/>
              </a:ext>
            </a:extLst>
          </p:cNvPr>
          <p:cNvCxnSpPr/>
          <p:nvPr/>
        </p:nvCxnSpPr>
        <p:spPr>
          <a:xfrm>
            <a:off x="6057899" y="546097"/>
            <a:ext cx="0" cy="5765805"/>
          </a:xfrm>
          <a:prstGeom prst="straightConnector1">
            <a:avLst/>
          </a:prstGeom>
          <a:noFill/>
          <a:ln w="6345" cap="flat">
            <a:solidFill>
              <a:srgbClr val="E7ECEF"/>
            </a:solidFill>
            <a:prstDash val="solid"/>
            <a:miter/>
          </a:ln>
        </p:spPr>
      </p:cxnSp>
      <p:cxnSp>
        <p:nvCxnSpPr>
          <p:cNvPr id="5" name="Conector recto 10">
            <a:extLst>
              <a:ext uri="{FF2B5EF4-FFF2-40B4-BE49-F238E27FC236}">
                <a16:creationId xmlns:a16="http://schemas.microsoft.com/office/drawing/2014/main" id="{9C23FB39-D9FE-5466-17EE-6202947F32CD}"/>
              </a:ext>
            </a:extLst>
          </p:cNvPr>
          <p:cNvCxnSpPr/>
          <p:nvPr/>
        </p:nvCxnSpPr>
        <p:spPr>
          <a:xfrm flipH="1">
            <a:off x="144968" y="2528599"/>
            <a:ext cx="2599411" cy="0"/>
          </a:xfrm>
          <a:prstGeom prst="straightConnector1">
            <a:avLst/>
          </a:prstGeom>
          <a:noFill/>
          <a:ln w="41276" cap="flat">
            <a:solidFill>
              <a:srgbClr val="00B050"/>
            </a:solidFill>
            <a:prstDash val="solid"/>
            <a:miter/>
          </a:ln>
        </p:spPr>
      </p:cxnSp>
      <p:pic>
        <p:nvPicPr>
          <p:cNvPr id="6" name="Picture 2" descr="hombre en camiseta blanca de pie sobre arena blanca durante el día">
            <a:extLst>
              <a:ext uri="{FF2B5EF4-FFF2-40B4-BE49-F238E27FC236}">
                <a16:creationId xmlns:a16="http://schemas.microsoft.com/office/drawing/2014/main" id="{EBDC2BE3-6CDB-DA85-C2E2-592DF4088F7C}"/>
              </a:ext>
            </a:extLst>
          </p:cNvPr>
          <p:cNvPicPr>
            <a:picLocks noGrp="1" noChangeAspect="1"/>
          </p:cNvPicPr>
          <p:nvPr>
            <p:ph type="pic" idx="4294967295"/>
          </p:nvPr>
        </p:nvPicPr>
        <p:blipFill>
          <a:blip r:embed="rId3" cstate="print"/>
          <a:srcRect l="-8" t="21842" r="8" b="36684"/>
          <a:stretch>
            <a:fillRect/>
          </a:stretch>
        </p:blipFill>
        <p:spPr>
          <a:xfrm>
            <a:off x="144466" y="2760665"/>
            <a:ext cx="6057899" cy="3768727"/>
          </a:xfr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name="Slide57">
    <p:spTree>
      <p:nvGrpSpPr>
        <p:cNvPr id="1" name=""/>
        <p:cNvGrpSpPr/>
        <p:nvPr/>
      </p:nvGrpSpPr>
      <p:grpSpPr>
        <a:xfrm>
          <a:off x="0" y="0"/>
          <a:ext cx="0" cy="0"/>
          <a:chOff x="0" y="0"/>
          <a:chExt cx="0" cy="0"/>
        </a:xfrm>
      </p:grpSpPr>
      <p:sp>
        <p:nvSpPr>
          <p:cNvPr id="2" name="직사각형 2">
            <a:extLst>
              <a:ext uri="{FF2B5EF4-FFF2-40B4-BE49-F238E27FC236}">
                <a16:creationId xmlns:a16="http://schemas.microsoft.com/office/drawing/2014/main" id="{108C81C9-24CA-05F8-B900-BC3F993CC786}"/>
              </a:ext>
            </a:extLst>
          </p:cNvPr>
          <p:cNvSpPr/>
          <p:nvPr/>
        </p:nvSpPr>
        <p:spPr>
          <a:xfrm>
            <a:off x="1488901" y="2708291"/>
            <a:ext cx="3078087" cy="1323439"/>
          </a:xfrm>
          <a:prstGeom prst="rect">
            <a:avLst/>
          </a:prstGeom>
          <a:noFill/>
          <a:ln cap="flat">
            <a:noFill/>
            <a:prstDash val="solid"/>
          </a:ln>
        </p:spPr>
        <p:txBody>
          <a:bodyPr vert="horz" wrap="none" lIns="91440" tIns="45720" rIns="91440" bIns="45720" anchor="t" anchorCtr="0" compatLnSpc="1">
            <a:spAutoFit/>
          </a:bodyPr>
          <a:lstStyle/>
          <a:p>
            <a:pPr lvl="0" algn="r">
              <a:defRPr sz="1800" b="0" i="0" u="none" strike="noStrike" kern="0" cap="none" spc="0" baseline="0">
                <a:solidFill>
                  <a:srgbClr val="000000"/>
                </a:solidFill>
                <a:uFillTx/>
              </a:defRPr>
            </a:pPr>
            <a:r>
              <a:rPr lang="fa-IR" sz="4000" b="1" dirty="0">
                <a:solidFill>
                  <a:srgbClr val="FFFFFF"/>
                </a:solidFill>
                <a:latin typeface="Trebuchet MS"/>
                <a:ea typeface="맑은 고딕" pitchFamily="34"/>
                <a:cs typeface="B Nazanin" pitchFamily="2" charset="-78"/>
              </a:rPr>
              <a:t>نمونه کارها ساده</a:t>
            </a:r>
          </a:p>
          <a:p>
            <a:pPr lvl="0" algn="ctr">
              <a:defRPr sz="1800" b="0" i="0" u="none" strike="noStrike" kern="0" cap="none" spc="0" baseline="0">
                <a:solidFill>
                  <a:srgbClr val="000000"/>
                </a:solidFill>
                <a:uFillTx/>
              </a:defRPr>
            </a:pPr>
            <a:r>
              <a:rPr lang="fa-IR" sz="4000" b="1" dirty="0">
                <a:solidFill>
                  <a:srgbClr val="FFFFFF"/>
                </a:solidFill>
                <a:latin typeface="Trebuchet MS"/>
                <a:ea typeface="맑은 고딕" pitchFamily="34"/>
                <a:cs typeface="B Nazanin" pitchFamily="2" charset="-78"/>
              </a:rPr>
              <a:t>ارائه</a:t>
            </a:r>
            <a:endParaRPr lang="en-US" sz="4000" b="1" i="0" u="none" strike="noStrike" kern="1200" cap="none" spc="0" baseline="0" dirty="0">
              <a:solidFill>
                <a:srgbClr val="FFFFFF"/>
              </a:solidFill>
              <a:uFillTx/>
              <a:latin typeface="Trebuchet MS"/>
              <a:ea typeface="맑은 고딕" pitchFamily="34"/>
              <a:cs typeface="B Nazanin" pitchFamily="2" charset="-78"/>
            </a:endParaRPr>
          </a:p>
        </p:txBody>
      </p:sp>
      <p:sp>
        <p:nvSpPr>
          <p:cNvPr id="3" name="TextBox 3">
            <a:extLst>
              <a:ext uri="{FF2B5EF4-FFF2-40B4-BE49-F238E27FC236}">
                <a16:creationId xmlns:a16="http://schemas.microsoft.com/office/drawing/2014/main" id="{B9F03407-5E29-BB87-F09B-3CF9F93504A9}"/>
              </a:ext>
            </a:extLst>
          </p:cNvPr>
          <p:cNvSpPr txBox="1"/>
          <p:nvPr/>
        </p:nvSpPr>
        <p:spPr>
          <a:xfrm>
            <a:off x="513071" y="4651422"/>
            <a:ext cx="5791412" cy="1908215"/>
          </a:xfrm>
          <a:prstGeom prst="rect">
            <a:avLst/>
          </a:prstGeom>
          <a:noFill/>
          <a:ln cap="flat">
            <a:noFill/>
          </a:ln>
        </p:spPr>
        <p:txBody>
          <a:bodyPr vert="horz" wrap="square" lIns="91440" tIns="45720" rIns="91440" bIns="45720" anchor="t" anchorCtr="0" compatLnSpc="1">
            <a:spAutoFit/>
          </a:bodyPr>
          <a:lstStyle/>
          <a:p>
            <a:pPr lvl="0" algn="r">
              <a:lnSpc>
                <a:spcPct val="150000"/>
              </a:lnSpc>
              <a:defRPr sz="1800" b="0" i="0" u="none" strike="noStrike" kern="0" cap="none" spc="0" baseline="0">
                <a:solidFill>
                  <a:srgbClr val="000000"/>
                </a:solidFill>
                <a:uFillTx/>
              </a:defRPr>
            </a:pPr>
            <a:r>
              <a:rPr lang="fa-IR" sz="1600" dirty="0">
                <a:solidFill>
                  <a:srgbClr val="404040"/>
                </a:solidFill>
                <a:latin typeface="Trebuchet MS"/>
                <a:ea typeface="맑은 고딕" pitchFamily="34"/>
                <a:cs typeface="B Nazanin" pitchFamily="2" charset="-78"/>
              </a:rPr>
              <a:t>ارائه پاورپوینت مدرنی را دریافت کنید که به زیبایی طراحی شده است. من امیدوارم و معتقدم که این الگو زمان، پول و اعتبار شما را جلب کند. آسان برای تغییر رنگ، عکس. ارائه پاورپوینت مدرنی را دریافت کنید که به زیبایی طراحی شده است. شما به سادگی می توانید مخاطبان خود را تحت تاثیر قرار دهید و به ارائه های خود جذابیت و زیبایی بی نظیری اضافه کنید.</a:t>
            </a:r>
            <a:endParaRPr lang="en-US" sz="1600" b="0" i="0" u="none" strike="noStrike" kern="1200" cap="none" spc="0" baseline="0" dirty="0">
              <a:solidFill>
                <a:srgbClr val="404040"/>
              </a:solidFill>
              <a:uFillTx/>
              <a:latin typeface="Trebuchet MS"/>
              <a:ea typeface="맑은 고딕" pitchFamily="34"/>
              <a:cs typeface="B Nazanin" pitchFamily="2" charset="-78"/>
            </a:endParaRPr>
          </a:p>
        </p:txBody>
      </p:sp>
      <p:sp>
        <p:nvSpPr>
          <p:cNvPr id="4" name="TextBox 5">
            <a:extLst>
              <a:ext uri="{FF2B5EF4-FFF2-40B4-BE49-F238E27FC236}">
                <a16:creationId xmlns:a16="http://schemas.microsoft.com/office/drawing/2014/main" id="{7292B50A-30E1-A557-528E-0CADFCEB3205}"/>
              </a:ext>
            </a:extLst>
          </p:cNvPr>
          <p:cNvSpPr txBox="1"/>
          <p:nvPr/>
        </p:nvSpPr>
        <p:spPr>
          <a:xfrm>
            <a:off x="627122" y="688918"/>
            <a:ext cx="5563310" cy="1200332"/>
          </a:xfrm>
          <a:prstGeom prst="rect">
            <a:avLst/>
          </a:prstGeom>
          <a:noFill/>
          <a:ln cap="flat">
            <a:noFill/>
          </a:ln>
        </p:spPr>
        <p:txBody>
          <a:bodyPr vert="horz" wrap="square" lIns="91440" tIns="45720" rIns="91440" bIns="45720" anchor="ctr" anchorCtr="0" compatLnSpc="1">
            <a:spAutoFit/>
          </a:bodyPr>
          <a:lstStyle/>
          <a:p>
            <a:pPr lvl="0" algn="r">
              <a:defRPr sz="1800" b="0" i="0" u="none" strike="noStrike" kern="0" cap="none" spc="0" baseline="0">
                <a:solidFill>
                  <a:srgbClr val="000000"/>
                </a:solidFill>
                <a:uFillTx/>
              </a:defRPr>
            </a:pPr>
            <a:r>
              <a:rPr lang="fa-IR" sz="2400" dirty="0">
                <a:solidFill>
                  <a:srgbClr val="404040"/>
                </a:solidFill>
                <a:latin typeface="Trebuchet MS"/>
                <a:ea typeface="맑은 고딕" pitchFamily="34"/>
                <a:cs typeface="B Nazanin" pitchFamily="2" charset="-78"/>
              </a:rPr>
              <a:t>چیدمان</a:t>
            </a:r>
          </a:p>
          <a:p>
            <a:pPr lvl="0" algn="r">
              <a:defRPr sz="1800" b="0" i="0" u="none" strike="noStrike" kern="0" cap="none" spc="0" baseline="0">
                <a:solidFill>
                  <a:srgbClr val="000000"/>
                </a:solidFill>
                <a:uFillTx/>
              </a:defRPr>
            </a:pPr>
            <a:r>
              <a:rPr lang="fa-IR" sz="2400" dirty="0">
                <a:solidFill>
                  <a:srgbClr val="404040"/>
                </a:solidFill>
                <a:latin typeface="Trebuchet MS"/>
                <a:ea typeface="맑은 고딕" pitchFamily="34"/>
                <a:cs typeface="B Nazanin" pitchFamily="2" charset="-78"/>
              </a:rPr>
              <a:t>اسلاید متن را پاک کنید</a:t>
            </a:r>
          </a:p>
          <a:p>
            <a:pPr lvl="0" algn="r">
              <a:defRPr sz="1800" b="0" i="0" u="none" strike="noStrike" kern="0" cap="none" spc="0" baseline="0">
                <a:solidFill>
                  <a:srgbClr val="000000"/>
                </a:solidFill>
                <a:uFillTx/>
              </a:defRPr>
            </a:pPr>
            <a:r>
              <a:rPr lang="fa-IR" sz="2400" dirty="0">
                <a:solidFill>
                  <a:srgbClr val="404040"/>
                </a:solidFill>
                <a:latin typeface="Trebuchet MS"/>
                <a:ea typeface="맑은 고딕" pitchFamily="34"/>
                <a:cs typeface="B Nazanin" pitchFamily="2" charset="-78"/>
              </a:rPr>
              <a:t>برای ارائه شما</a:t>
            </a:r>
            <a:endParaRPr lang="en-GB" sz="2400" b="0" i="0" u="none" strike="noStrike" kern="1200" cap="none" spc="0" baseline="0" dirty="0">
              <a:solidFill>
                <a:srgbClr val="404040"/>
              </a:solidFill>
              <a:uFillTx/>
              <a:latin typeface="Trebuchet MS"/>
              <a:ea typeface="맑은 고딕" pitchFamily="34"/>
              <a:cs typeface="B Nazanin" pitchFamily="2" charset="-78"/>
            </a:endParaRPr>
          </a:p>
        </p:txBody>
      </p:sp>
      <p:pic>
        <p:nvPicPr>
          <p:cNvPr id="5" name="Picture 2" descr="mujer haciendo ejercicio adentro">
            <a:extLst>
              <a:ext uri="{FF2B5EF4-FFF2-40B4-BE49-F238E27FC236}">
                <a16:creationId xmlns:a16="http://schemas.microsoft.com/office/drawing/2014/main" id="{BDE1770E-EA95-D832-16CB-B8900B7012E9}"/>
              </a:ext>
            </a:extLst>
          </p:cNvPr>
          <p:cNvPicPr>
            <a:picLocks noGrp="1" noChangeAspect="1"/>
          </p:cNvPicPr>
          <p:nvPr>
            <p:ph type="pic" idx="4294967295"/>
          </p:nvPr>
        </p:nvPicPr>
        <p:blipFill>
          <a:blip r:embed="rId3" cstate="print"/>
          <a:srcRect l="29492" r="17623"/>
          <a:stretch>
            <a:fillRect/>
          </a:stretch>
        </p:blipFill>
        <p:spPr>
          <a:xfrm>
            <a:off x="7064088" y="0"/>
            <a:ext cx="5437635" cy="6858000"/>
          </a:xfrm>
        </p:spPr>
      </p:pic>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name="Slide81">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B155750-03C9-8576-7B43-5F325F845AD6}"/>
              </a:ext>
            </a:extLst>
          </p:cNvPr>
          <p:cNvSpPr txBox="1">
            <a:spLocks noGrp="1"/>
          </p:cNvSpPr>
          <p:nvPr>
            <p:ph type="body" idx="4294967295"/>
          </p:nvPr>
        </p:nvSpPr>
        <p:spPr>
          <a:xfrm>
            <a:off x="309405" y="46588"/>
            <a:ext cx="11573195" cy="724250"/>
          </a:xfrm>
        </p:spPr>
        <p:txBody>
          <a:bodyPr anchor="ctr" anchorCtr="1">
            <a:noAutofit/>
          </a:bodyPr>
          <a:lstStyle/>
          <a:p>
            <a:pPr lvl="0" algn="r">
              <a:lnSpc>
                <a:spcPct val="150000"/>
              </a:lnSpc>
            </a:pPr>
            <a:r>
              <a:rPr lang="fa-IR" sz="6000" dirty="0">
                <a:solidFill>
                  <a:srgbClr val="262626"/>
                </a:solidFill>
                <a:latin typeface="Garamond"/>
                <a:cs typeface="B Nazanin" pitchFamily="2" charset="-78"/>
              </a:rPr>
              <a:t>سبک اینفوگرافیک</a:t>
            </a:r>
            <a:endParaRPr lang="en-US" sz="6000" dirty="0">
              <a:solidFill>
                <a:srgbClr val="262626"/>
              </a:solidFill>
              <a:latin typeface="Garamond"/>
              <a:cs typeface="B Nazanin" pitchFamily="2" charset="-78"/>
            </a:endParaRPr>
          </a:p>
        </p:txBody>
      </p:sp>
      <p:sp>
        <p:nvSpPr>
          <p:cNvPr id="3" name="Right Arrow 7">
            <a:extLst>
              <a:ext uri="{FF2B5EF4-FFF2-40B4-BE49-F238E27FC236}">
                <a16:creationId xmlns:a16="http://schemas.microsoft.com/office/drawing/2014/main" id="{E3F5B910-DF1C-754B-C59E-ABE2F868EE52}"/>
              </a:ext>
            </a:extLst>
          </p:cNvPr>
          <p:cNvSpPr/>
          <p:nvPr/>
        </p:nvSpPr>
        <p:spPr>
          <a:xfrm rot="16200004">
            <a:off x="3885537" y="1823061"/>
            <a:ext cx="1468572" cy="1387035"/>
          </a:xfrm>
          <a:custGeom>
            <a:avLst>
              <a:gd name="f0" fmla="val 11400"/>
              <a:gd name="f1" fmla="val 5400"/>
            </a:avLst>
            <a:gdLst>
              <a:gd name="f2" fmla="val 10800000"/>
              <a:gd name="f3" fmla="val 5400000"/>
              <a:gd name="f4" fmla="val 180"/>
              <a:gd name="f5" fmla="val w"/>
              <a:gd name="f6" fmla="val h"/>
              <a:gd name="f7" fmla="val 0"/>
              <a:gd name="f8" fmla="val 21600"/>
              <a:gd name="f9" fmla="val 10800"/>
              <a:gd name="f10" fmla="+- 0 0 0"/>
              <a:gd name="f11" fmla="+- 0 0 180"/>
              <a:gd name="f12" fmla="*/ f5 1 21600"/>
              <a:gd name="f13" fmla="*/ f6 1 21600"/>
              <a:gd name="f14" fmla="pin 0 f0 21600"/>
              <a:gd name="f15" fmla="pin 0 f1 10800"/>
              <a:gd name="f16" fmla="*/ f10 f2 1"/>
              <a:gd name="f17" fmla="*/ f11 f2 1"/>
              <a:gd name="f18" fmla="val f15"/>
              <a:gd name="f19" fmla="val f14"/>
              <a:gd name="f20" fmla="+- 21600 0 f15"/>
              <a:gd name="f21" fmla="*/ f14 f12 1"/>
              <a:gd name="f22" fmla="*/ f15 f13 1"/>
              <a:gd name="f23" fmla="*/ 0 f12 1"/>
              <a:gd name="f24" fmla="*/ 0 f13 1"/>
              <a:gd name="f25" fmla="*/ f16 1 f4"/>
              <a:gd name="f26" fmla="*/ 21600 f13 1"/>
              <a:gd name="f27" fmla="*/ f17 1 f4"/>
              <a:gd name="f28" fmla="+- 21600 0 f19"/>
              <a:gd name="f29" fmla="*/ f20 f13 1"/>
              <a:gd name="f30" fmla="*/ f18 f13 1"/>
              <a:gd name="f31" fmla="*/ f19 f12 1"/>
              <a:gd name="f32" fmla="+- f25 0 f3"/>
              <a:gd name="f33" fmla="+- f27 0 f3"/>
              <a:gd name="f34" fmla="*/ f28 f18 1"/>
              <a:gd name="f35" fmla="*/ f34 1 10800"/>
              <a:gd name="f36" fmla="+- f19 f35 0"/>
              <a:gd name="f37" fmla="*/ f36 f12 1"/>
            </a:gdLst>
            <a:ahLst>
              <a:ahXY gdRefX="f0" minX="f7" maxX="f8" gdRefY="f1" minY="f7" maxY="f9">
                <a:pos x="f21" y="f22"/>
              </a:ahXY>
            </a:ahLst>
            <a:cxnLst>
              <a:cxn ang="3cd4">
                <a:pos x="hc" y="t"/>
              </a:cxn>
              <a:cxn ang="0">
                <a:pos x="r" y="vc"/>
              </a:cxn>
              <a:cxn ang="cd4">
                <a:pos x="hc" y="b"/>
              </a:cxn>
              <a:cxn ang="cd2">
                <a:pos x="l" y="vc"/>
              </a:cxn>
              <a:cxn ang="f32">
                <a:pos x="f31" y="f24"/>
              </a:cxn>
              <a:cxn ang="f33">
                <a:pos x="f31" y="f26"/>
              </a:cxn>
            </a:cxnLst>
            <a:rect l="f23" t="f30" r="f37" b="f29"/>
            <a:pathLst>
              <a:path w="21600" h="21600">
                <a:moveTo>
                  <a:pt x="f7" y="f18"/>
                </a:moveTo>
                <a:lnTo>
                  <a:pt x="f19" y="f18"/>
                </a:lnTo>
                <a:lnTo>
                  <a:pt x="f19" y="f7"/>
                </a:lnTo>
                <a:lnTo>
                  <a:pt x="f8" y="f9"/>
                </a:lnTo>
                <a:lnTo>
                  <a:pt x="f19" y="f8"/>
                </a:lnTo>
                <a:lnTo>
                  <a:pt x="f19" y="f20"/>
                </a:lnTo>
                <a:lnTo>
                  <a:pt x="f7" y="f20"/>
                </a:lnTo>
                <a:close/>
              </a:path>
            </a:pathLst>
          </a:custGeom>
          <a:solidFill>
            <a:srgbClr val="E7ECEF"/>
          </a:solidFill>
          <a:ln cap="flat">
            <a:noFill/>
            <a:prstDash val="solid"/>
          </a:ln>
        </p:spPr>
        <p:txBody>
          <a:bodyPr vert="horz" wrap="square" lIns="91440" tIns="45720" rIns="91440" bIns="45720" anchor="ctr" anchorCtr="1" compatLnSpc="1">
            <a:noAutofit/>
          </a:bodyPr>
          <a:lstStyle/>
          <a:p>
            <a:pPr marL="0" marR="0" lvl="0" indent="0" algn="r" defTabSz="91440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FFFFFF"/>
              </a:solidFill>
              <a:uFillTx/>
              <a:latin typeface="Trebuchet MS"/>
              <a:ea typeface="맑은 고딕" pitchFamily="34"/>
              <a:cs typeface="B Nazanin" pitchFamily="2" charset="-78"/>
            </a:endParaRPr>
          </a:p>
        </p:txBody>
      </p:sp>
      <p:sp>
        <p:nvSpPr>
          <p:cNvPr id="4" name="Right Arrow 56">
            <a:extLst>
              <a:ext uri="{FF2B5EF4-FFF2-40B4-BE49-F238E27FC236}">
                <a16:creationId xmlns:a16="http://schemas.microsoft.com/office/drawing/2014/main" id="{51E7409C-F073-3CF2-25BA-BED8249AD27C}"/>
              </a:ext>
            </a:extLst>
          </p:cNvPr>
          <p:cNvSpPr/>
          <p:nvPr/>
        </p:nvSpPr>
        <p:spPr>
          <a:xfrm rot="5400013">
            <a:off x="6842304" y="4582310"/>
            <a:ext cx="1468572" cy="1387035"/>
          </a:xfrm>
          <a:custGeom>
            <a:avLst>
              <a:gd name="f0" fmla="val 11400"/>
              <a:gd name="f1" fmla="val 5400"/>
            </a:avLst>
            <a:gdLst>
              <a:gd name="f2" fmla="val 10800000"/>
              <a:gd name="f3" fmla="val 5400000"/>
              <a:gd name="f4" fmla="val 180"/>
              <a:gd name="f5" fmla="val w"/>
              <a:gd name="f6" fmla="val h"/>
              <a:gd name="f7" fmla="val 0"/>
              <a:gd name="f8" fmla="val 21600"/>
              <a:gd name="f9" fmla="val 10800"/>
              <a:gd name="f10" fmla="+- 0 0 0"/>
              <a:gd name="f11" fmla="+- 0 0 180"/>
              <a:gd name="f12" fmla="*/ f5 1 21600"/>
              <a:gd name="f13" fmla="*/ f6 1 21600"/>
              <a:gd name="f14" fmla="pin 0 f0 21600"/>
              <a:gd name="f15" fmla="pin 0 f1 10800"/>
              <a:gd name="f16" fmla="*/ f10 f2 1"/>
              <a:gd name="f17" fmla="*/ f11 f2 1"/>
              <a:gd name="f18" fmla="val f15"/>
              <a:gd name="f19" fmla="val f14"/>
              <a:gd name="f20" fmla="+- 21600 0 f15"/>
              <a:gd name="f21" fmla="*/ f14 f12 1"/>
              <a:gd name="f22" fmla="*/ f15 f13 1"/>
              <a:gd name="f23" fmla="*/ 0 f12 1"/>
              <a:gd name="f24" fmla="*/ 0 f13 1"/>
              <a:gd name="f25" fmla="*/ f16 1 f4"/>
              <a:gd name="f26" fmla="*/ 21600 f13 1"/>
              <a:gd name="f27" fmla="*/ f17 1 f4"/>
              <a:gd name="f28" fmla="+- 21600 0 f19"/>
              <a:gd name="f29" fmla="*/ f20 f13 1"/>
              <a:gd name="f30" fmla="*/ f18 f13 1"/>
              <a:gd name="f31" fmla="*/ f19 f12 1"/>
              <a:gd name="f32" fmla="+- f25 0 f3"/>
              <a:gd name="f33" fmla="+- f27 0 f3"/>
              <a:gd name="f34" fmla="*/ f28 f18 1"/>
              <a:gd name="f35" fmla="*/ f34 1 10800"/>
              <a:gd name="f36" fmla="+- f19 f35 0"/>
              <a:gd name="f37" fmla="*/ f36 f12 1"/>
            </a:gdLst>
            <a:ahLst>
              <a:ahXY gdRefX="f0" minX="f7" maxX="f8" gdRefY="f1" minY="f7" maxY="f9">
                <a:pos x="f21" y="f22"/>
              </a:ahXY>
            </a:ahLst>
            <a:cxnLst>
              <a:cxn ang="3cd4">
                <a:pos x="hc" y="t"/>
              </a:cxn>
              <a:cxn ang="0">
                <a:pos x="r" y="vc"/>
              </a:cxn>
              <a:cxn ang="cd4">
                <a:pos x="hc" y="b"/>
              </a:cxn>
              <a:cxn ang="cd2">
                <a:pos x="l" y="vc"/>
              </a:cxn>
              <a:cxn ang="f32">
                <a:pos x="f31" y="f24"/>
              </a:cxn>
              <a:cxn ang="f33">
                <a:pos x="f31" y="f26"/>
              </a:cxn>
            </a:cxnLst>
            <a:rect l="f23" t="f30" r="f37" b="f29"/>
            <a:pathLst>
              <a:path w="21600" h="21600">
                <a:moveTo>
                  <a:pt x="f7" y="f18"/>
                </a:moveTo>
                <a:lnTo>
                  <a:pt x="f19" y="f18"/>
                </a:lnTo>
                <a:lnTo>
                  <a:pt x="f19" y="f7"/>
                </a:lnTo>
                <a:lnTo>
                  <a:pt x="f8" y="f9"/>
                </a:lnTo>
                <a:lnTo>
                  <a:pt x="f19" y="f8"/>
                </a:lnTo>
                <a:lnTo>
                  <a:pt x="f19" y="f20"/>
                </a:lnTo>
                <a:lnTo>
                  <a:pt x="f7" y="f20"/>
                </a:lnTo>
                <a:close/>
              </a:path>
            </a:pathLst>
          </a:custGeom>
          <a:solidFill>
            <a:srgbClr val="92D050"/>
          </a:solidFill>
          <a:ln cap="flat">
            <a:noFill/>
            <a:prstDash val="solid"/>
          </a:ln>
        </p:spPr>
        <p:txBody>
          <a:bodyPr vert="horz" wrap="square" lIns="91440" tIns="45720" rIns="91440" bIns="45720" anchor="ctr" anchorCtr="1" compatLnSpc="1">
            <a:noAutofit/>
          </a:bodyPr>
          <a:lstStyle/>
          <a:p>
            <a:pPr marL="0" marR="0" lvl="0" indent="0" algn="r" defTabSz="91440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FFFFFF"/>
              </a:solidFill>
              <a:uFillTx/>
              <a:latin typeface="Trebuchet MS"/>
              <a:ea typeface="맑은 고딕" pitchFamily="34"/>
              <a:cs typeface="B Nazanin" pitchFamily="2" charset="-78"/>
            </a:endParaRPr>
          </a:p>
        </p:txBody>
      </p:sp>
      <p:grpSp>
        <p:nvGrpSpPr>
          <p:cNvPr id="5" name="Group 4">
            <a:extLst>
              <a:ext uri="{FF2B5EF4-FFF2-40B4-BE49-F238E27FC236}">
                <a16:creationId xmlns:a16="http://schemas.microsoft.com/office/drawing/2014/main" id="{6E8385A1-6A6F-93BA-952E-64863F38FB92}"/>
              </a:ext>
            </a:extLst>
          </p:cNvPr>
          <p:cNvGrpSpPr/>
          <p:nvPr/>
        </p:nvGrpSpPr>
        <p:grpSpPr>
          <a:xfrm>
            <a:off x="7940100" y="1752356"/>
            <a:ext cx="3384395" cy="672312"/>
            <a:chOff x="7940100" y="1752356"/>
            <a:chExt cx="3384395" cy="672312"/>
          </a:xfrm>
        </p:grpSpPr>
        <p:sp>
          <p:nvSpPr>
            <p:cNvPr id="6" name="TextBox 5">
              <a:extLst>
                <a:ext uri="{FF2B5EF4-FFF2-40B4-BE49-F238E27FC236}">
                  <a16:creationId xmlns:a16="http://schemas.microsoft.com/office/drawing/2014/main" id="{07418848-2415-939D-ECA9-6BDF61053B92}"/>
                </a:ext>
              </a:extLst>
            </p:cNvPr>
            <p:cNvSpPr txBox="1"/>
            <p:nvPr/>
          </p:nvSpPr>
          <p:spPr>
            <a:xfrm>
              <a:off x="7940100" y="1963006"/>
              <a:ext cx="3384395" cy="461662"/>
            </a:xfrm>
            <a:prstGeom prst="rect">
              <a:avLst/>
            </a:prstGeom>
            <a:noFill/>
            <a:ln cap="flat">
              <a:noFill/>
            </a:ln>
          </p:spPr>
          <p:txBody>
            <a:bodyPr vert="horz" wrap="square" lIns="91440" tIns="45720" rIns="91440" bIns="45720" anchor="t" anchorCtr="0" compatLnSpc="1">
              <a:spAutoFit/>
            </a:bodyPr>
            <a:lstStyle/>
            <a:p>
              <a:pPr lvl="0" algn="r">
                <a:defRPr sz="1800" b="0" i="0" u="none" strike="noStrike" kern="0" cap="none" spc="0" baseline="0">
                  <a:solidFill>
                    <a:srgbClr val="000000"/>
                  </a:solidFill>
                  <a:uFillTx/>
                </a:defRPr>
              </a:pPr>
              <a:r>
                <a:rPr lang="fa-IR" sz="1200" dirty="0">
                  <a:solidFill>
                    <a:srgbClr val="404040"/>
                  </a:solidFill>
                  <a:latin typeface="Trebuchet MS"/>
                  <a:ea typeface="맑은 고딕" pitchFamily="34"/>
                  <a:cs typeface="B Nazanin" pitchFamily="2" charset="-78"/>
                </a:rPr>
                <a:t>شما به سادگی می توانید مخاطبان خود را تحت تاثیر قرار دهید و به ارائه های خود جذابیت و زیبایی بی نظیری اضافه کنید.</a:t>
              </a:r>
              <a:endParaRPr lang="en-US" sz="1200" b="0" i="0" u="none" strike="noStrike" kern="1200" cap="none" spc="0" baseline="0" dirty="0">
                <a:solidFill>
                  <a:srgbClr val="404040"/>
                </a:solidFill>
                <a:uFillTx/>
                <a:latin typeface="Trebuchet MS"/>
                <a:ea typeface="맑은 고딕" pitchFamily="34"/>
                <a:cs typeface="B Nazanin" pitchFamily="2" charset="-78"/>
              </a:endParaRPr>
            </a:p>
          </p:txBody>
        </p:sp>
        <p:sp>
          <p:nvSpPr>
            <p:cNvPr id="7" name="TextBox 6">
              <a:extLst>
                <a:ext uri="{FF2B5EF4-FFF2-40B4-BE49-F238E27FC236}">
                  <a16:creationId xmlns:a16="http://schemas.microsoft.com/office/drawing/2014/main" id="{BC058239-EFD7-F0E0-41BE-5DA622ADD05D}"/>
                </a:ext>
              </a:extLst>
            </p:cNvPr>
            <p:cNvSpPr txBox="1"/>
            <p:nvPr/>
          </p:nvSpPr>
          <p:spPr>
            <a:xfrm>
              <a:off x="7940100" y="1752356"/>
              <a:ext cx="3384395" cy="307777"/>
            </a:xfrm>
            <a:prstGeom prst="rect">
              <a:avLst/>
            </a:prstGeom>
            <a:noFill/>
            <a:ln cap="flat">
              <a:noFill/>
            </a:ln>
          </p:spPr>
          <p:txBody>
            <a:bodyPr vert="horz" wrap="square" lIns="91440" tIns="45720" rIns="91440" bIns="45720" anchor="t" anchorCtr="0" compatLnSpc="1">
              <a:spAutoFit/>
            </a:bodyPr>
            <a:lstStyle/>
            <a:p>
              <a:pPr lvl="0" algn="r">
                <a:defRPr sz="1800" b="0" i="0" u="none" strike="noStrike" kern="0" cap="none" spc="0" baseline="0">
                  <a:solidFill>
                    <a:srgbClr val="000000"/>
                  </a:solidFill>
                  <a:uFillTx/>
                </a:defRPr>
              </a:pPr>
              <a:r>
                <a:rPr lang="fa-IR" sz="1400" b="1" dirty="0">
                  <a:solidFill>
                    <a:srgbClr val="404040"/>
                  </a:solidFill>
                  <a:latin typeface="Trebuchet MS"/>
                  <a:ea typeface="맑은 고딕" pitchFamily="34"/>
                  <a:cs typeface="B Nazanin" pitchFamily="2" charset="-78"/>
                </a:rPr>
                <a:t>عنوان مطالب</a:t>
              </a:r>
              <a:endParaRPr lang="en-US" sz="1400" b="1" i="0" u="none" strike="noStrike" kern="1200" cap="none" spc="0" baseline="0" dirty="0">
                <a:solidFill>
                  <a:srgbClr val="404040"/>
                </a:solidFill>
                <a:uFillTx/>
                <a:latin typeface="Trebuchet MS"/>
                <a:ea typeface="맑은 고딕" pitchFamily="34"/>
                <a:cs typeface="B Nazanin" pitchFamily="2" charset="-78"/>
              </a:endParaRPr>
            </a:p>
          </p:txBody>
        </p:sp>
      </p:grpSp>
      <p:grpSp>
        <p:nvGrpSpPr>
          <p:cNvPr id="8" name="Group 7">
            <a:extLst>
              <a:ext uri="{FF2B5EF4-FFF2-40B4-BE49-F238E27FC236}">
                <a16:creationId xmlns:a16="http://schemas.microsoft.com/office/drawing/2014/main" id="{DF7BA620-87CD-68DA-6BD1-82AAC0FACED1}"/>
              </a:ext>
            </a:extLst>
          </p:cNvPr>
          <p:cNvGrpSpPr/>
          <p:nvPr/>
        </p:nvGrpSpPr>
        <p:grpSpPr>
          <a:xfrm>
            <a:off x="7940100" y="2453179"/>
            <a:ext cx="3384395" cy="672313"/>
            <a:chOff x="7940100" y="2453179"/>
            <a:chExt cx="3384395" cy="672313"/>
          </a:xfrm>
        </p:grpSpPr>
        <p:sp>
          <p:nvSpPr>
            <p:cNvPr id="9" name="TextBox 8">
              <a:extLst>
                <a:ext uri="{FF2B5EF4-FFF2-40B4-BE49-F238E27FC236}">
                  <a16:creationId xmlns:a16="http://schemas.microsoft.com/office/drawing/2014/main" id="{C11C99F5-01DC-7FC9-8713-386424EB7A5D}"/>
                </a:ext>
              </a:extLst>
            </p:cNvPr>
            <p:cNvSpPr txBox="1"/>
            <p:nvPr/>
          </p:nvSpPr>
          <p:spPr>
            <a:xfrm>
              <a:off x="7940100" y="2663830"/>
              <a:ext cx="3384395" cy="461662"/>
            </a:xfrm>
            <a:prstGeom prst="rect">
              <a:avLst/>
            </a:prstGeom>
            <a:noFill/>
            <a:ln cap="flat">
              <a:noFill/>
            </a:ln>
          </p:spPr>
          <p:txBody>
            <a:bodyPr vert="horz" wrap="square" lIns="91440" tIns="45720" rIns="91440" bIns="45720" anchor="t" anchorCtr="0" compatLnSpc="1">
              <a:spAutoFit/>
            </a:bodyPr>
            <a:lstStyle/>
            <a:p>
              <a:pPr lvl="0" algn="r">
                <a:defRPr sz="1800" b="0" i="0" u="none" strike="noStrike" kern="0" cap="none" spc="0" baseline="0">
                  <a:solidFill>
                    <a:srgbClr val="000000"/>
                  </a:solidFill>
                  <a:uFillTx/>
                </a:defRPr>
              </a:pPr>
              <a:r>
                <a:rPr lang="fa-IR" sz="1200" dirty="0">
                  <a:solidFill>
                    <a:srgbClr val="404040"/>
                  </a:solidFill>
                  <a:latin typeface="Trebuchet MS"/>
                  <a:ea typeface="맑은 고딕" pitchFamily="34"/>
                  <a:cs typeface="B Nazanin" pitchFamily="2" charset="-78"/>
                </a:rPr>
                <a:t>شما به سادگی می توانید مخاطبان خود را تحت تاثیر قرار دهید و به ارائه های خود جذابیت و زیبایی بی نظیری اضافه کنید.</a:t>
              </a:r>
              <a:endParaRPr lang="en-US" sz="1200" b="0" i="0" u="none" strike="noStrike" kern="1200" cap="none" spc="0" baseline="0" dirty="0">
                <a:solidFill>
                  <a:srgbClr val="404040"/>
                </a:solidFill>
                <a:uFillTx/>
                <a:latin typeface="Trebuchet MS"/>
                <a:ea typeface="맑은 고딕" pitchFamily="34"/>
                <a:cs typeface="B Nazanin" pitchFamily="2" charset="-78"/>
              </a:endParaRPr>
            </a:p>
          </p:txBody>
        </p:sp>
        <p:sp>
          <p:nvSpPr>
            <p:cNvPr id="10" name="TextBox 9">
              <a:extLst>
                <a:ext uri="{FF2B5EF4-FFF2-40B4-BE49-F238E27FC236}">
                  <a16:creationId xmlns:a16="http://schemas.microsoft.com/office/drawing/2014/main" id="{D733A0C8-FD18-A947-DD95-4E5221207EF7}"/>
                </a:ext>
              </a:extLst>
            </p:cNvPr>
            <p:cNvSpPr txBox="1"/>
            <p:nvPr/>
          </p:nvSpPr>
          <p:spPr>
            <a:xfrm>
              <a:off x="7940100" y="2453179"/>
              <a:ext cx="3384395" cy="307777"/>
            </a:xfrm>
            <a:prstGeom prst="rect">
              <a:avLst/>
            </a:prstGeom>
            <a:noFill/>
            <a:ln cap="flat">
              <a:noFill/>
            </a:ln>
          </p:spPr>
          <p:txBody>
            <a:bodyPr vert="horz" wrap="square" lIns="91440" tIns="45720" rIns="91440" bIns="45720" anchor="t" anchorCtr="0" compatLnSpc="1">
              <a:spAutoFit/>
            </a:bodyPr>
            <a:lstStyle/>
            <a:p>
              <a:pPr lvl="0" algn="r">
                <a:defRPr sz="1800" b="0" i="0" u="none" strike="noStrike" kern="0" cap="none" spc="0" baseline="0">
                  <a:solidFill>
                    <a:srgbClr val="000000"/>
                  </a:solidFill>
                  <a:uFillTx/>
                </a:defRPr>
              </a:pPr>
              <a:r>
                <a:rPr lang="fa-IR" sz="1400" b="1" dirty="0">
                  <a:solidFill>
                    <a:srgbClr val="404040"/>
                  </a:solidFill>
                  <a:latin typeface="Trebuchet MS"/>
                  <a:ea typeface="맑은 고딕" pitchFamily="34"/>
                  <a:cs typeface="B Nazanin" pitchFamily="2" charset="-78"/>
                </a:rPr>
                <a:t>عنوان مطالب</a:t>
              </a:r>
              <a:endParaRPr lang="en-US" sz="1400" b="1" i="0" u="none" strike="noStrike" kern="1200" cap="none" spc="0" baseline="0" dirty="0">
                <a:solidFill>
                  <a:srgbClr val="404040"/>
                </a:solidFill>
                <a:uFillTx/>
                <a:latin typeface="Trebuchet MS"/>
                <a:ea typeface="맑은 고딕" pitchFamily="34"/>
                <a:cs typeface="B Nazanin" pitchFamily="2" charset="-78"/>
              </a:endParaRPr>
            </a:p>
          </p:txBody>
        </p:sp>
      </p:grpSp>
      <p:grpSp>
        <p:nvGrpSpPr>
          <p:cNvPr id="11" name="Group 10">
            <a:extLst>
              <a:ext uri="{FF2B5EF4-FFF2-40B4-BE49-F238E27FC236}">
                <a16:creationId xmlns:a16="http://schemas.microsoft.com/office/drawing/2014/main" id="{4FFBCA5B-D28E-972C-4BCE-58C99E7D7E88}"/>
              </a:ext>
            </a:extLst>
          </p:cNvPr>
          <p:cNvGrpSpPr/>
          <p:nvPr/>
        </p:nvGrpSpPr>
        <p:grpSpPr>
          <a:xfrm>
            <a:off x="7940100" y="3154003"/>
            <a:ext cx="3384395" cy="672312"/>
            <a:chOff x="7940100" y="3154003"/>
            <a:chExt cx="3384395" cy="672312"/>
          </a:xfrm>
        </p:grpSpPr>
        <p:sp>
          <p:nvSpPr>
            <p:cNvPr id="12" name="TextBox 11">
              <a:extLst>
                <a:ext uri="{FF2B5EF4-FFF2-40B4-BE49-F238E27FC236}">
                  <a16:creationId xmlns:a16="http://schemas.microsoft.com/office/drawing/2014/main" id="{01219912-FA29-3F5D-DC34-B6845446D1F4}"/>
                </a:ext>
              </a:extLst>
            </p:cNvPr>
            <p:cNvSpPr txBox="1"/>
            <p:nvPr/>
          </p:nvSpPr>
          <p:spPr>
            <a:xfrm>
              <a:off x="7940100" y="3364653"/>
              <a:ext cx="3384395" cy="461662"/>
            </a:xfrm>
            <a:prstGeom prst="rect">
              <a:avLst/>
            </a:prstGeom>
            <a:noFill/>
            <a:ln cap="flat">
              <a:noFill/>
            </a:ln>
          </p:spPr>
          <p:txBody>
            <a:bodyPr vert="horz" wrap="square" lIns="91440" tIns="45720" rIns="91440" bIns="45720" anchor="t" anchorCtr="0" compatLnSpc="1">
              <a:spAutoFit/>
            </a:bodyPr>
            <a:lstStyle/>
            <a:p>
              <a:pPr lvl="0" algn="r">
                <a:defRPr sz="1800" b="0" i="0" u="none" strike="noStrike" kern="0" cap="none" spc="0" baseline="0">
                  <a:solidFill>
                    <a:srgbClr val="000000"/>
                  </a:solidFill>
                  <a:uFillTx/>
                </a:defRPr>
              </a:pPr>
              <a:r>
                <a:rPr lang="fa-IR" sz="1200" dirty="0">
                  <a:solidFill>
                    <a:srgbClr val="404040"/>
                  </a:solidFill>
                  <a:latin typeface="Trebuchet MS"/>
                  <a:ea typeface="맑은 고딕" pitchFamily="34"/>
                  <a:cs typeface="B Nazanin" pitchFamily="2" charset="-78"/>
                </a:rPr>
                <a:t>شما به سادگی می توانید مخاطبان خود را تحت تاثیر قرار دهید و به ارائه های خود جذابیت و زیبایی بی نظیری اضافه کنید.</a:t>
              </a:r>
              <a:endParaRPr lang="en-US" sz="1200" b="0" i="0" u="none" strike="noStrike" kern="1200" cap="none" spc="0" baseline="0" dirty="0">
                <a:solidFill>
                  <a:srgbClr val="404040"/>
                </a:solidFill>
                <a:uFillTx/>
                <a:latin typeface="Trebuchet MS"/>
                <a:ea typeface="맑은 고딕" pitchFamily="34"/>
                <a:cs typeface="B Nazanin" pitchFamily="2" charset="-78"/>
              </a:endParaRPr>
            </a:p>
          </p:txBody>
        </p:sp>
        <p:sp>
          <p:nvSpPr>
            <p:cNvPr id="13" name="TextBox 12">
              <a:extLst>
                <a:ext uri="{FF2B5EF4-FFF2-40B4-BE49-F238E27FC236}">
                  <a16:creationId xmlns:a16="http://schemas.microsoft.com/office/drawing/2014/main" id="{ED9DDB6B-DF8F-804D-0D85-96DA472BE100}"/>
                </a:ext>
              </a:extLst>
            </p:cNvPr>
            <p:cNvSpPr txBox="1"/>
            <p:nvPr/>
          </p:nvSpPr>
          <p:spPr>
            <a:xfrm>
              <a:off x="7940100" y="3154003"/>
              <a:ext cx="3384395" cy="307777"/>
            </a:xfrm>
            <a:prstGeom prst="rect">
              <a:avLst/>
            </a:prstGeom>
            <a:noFill/>
            <a:ln cap="flat">
              <a:noFill/>
            </a:ln>
          </p:spPr>
          <p:txBody>
            <a:bodyPr vert="horz" wrap="square" lIns="91440" tIns="45720" rIns="91440" bIns="45720" anchor="t" anchorCtr="0" compatLnSpc="1">
              <a:spAutoFit/>
            </a:bodyPr>
            <a:lstStyle/>
            <a:p>
              <a:pPr lvl="0" algn="r">
                <a:defRPr sz="1800" b="0" i="0" u="none" strike="noStrike" kern="0" cap="none" spc="0" baseline="0">
                  <a:solidFill>
                    <a:srgbClr val="000000"/>
                  </a:solidFill>
                  <a:uFillTx/>
                </a:defRPr>
              </a:pPr>
              <a:r>
                <a:rPr lang="fa-IR" sz="1400" b="1" dirty="0">
                  <a:solidFill>
                    <a:srgbClr val="404040"/>
                  </a:solidFill>
                  <a:latin typeface="Trebuchet MS"/>
                  <a:ea typeface="맑은 고딕" pitchFamily="34"/>
                  <a:cs typeface="B Nazanin" pitchFamily="2" charset="-78"/>
                </a:rPr>
                <a:t>عنوان مطالب</a:t>
              </a:r>
              <a:endParaRPr lang="en-US" sz="1400" b="1" i="0" u="none" strike="noStrike" kern="1200" cap="none" spc="0" baseline="0" dirty="0">
                <a:solidFill>
                  <a:srgbClr val="404040"/>
                </a:solidFill>
                <a:uFillTx/>
                <a:latin typeface="Trebuchet MS"/>
                <a:ea typeface="맑은 고딕" pitchFamily="34"/>
                <a:cs typeface="B Nazanin" pitchFamily="2" charset="-78"/>
              </a:endParaRPr>
            </a:p>
          </p:txBody>
        </p:sp>
      </p:grpSp>
      <p:sp>
        <p:nvSpPr>
          <p:cNvPr id="14" name="Freeform 16">
            <a:extLst>
              <a:ext uri="{FF2B5EF4-FFF2-40B4-BE49-F238E27FC236}">
                <a16:creationId xmlns:a16="http://schemas.microsoft.com/office/drawing/2014/main" id="{7F681B76-0C35-3D7E-B33E-7CF2CE89392D}"/>
              </a:ext>
            </a:extLst>
          </p:cNvPr>
          <p:cNvSpPr/>
          <p:nvPr/>
        </p:nvSpPr>
        <p:spPr>
          <a:xfrm>
            <a:off x="5540834" y="1642820"/>
            <a:ext cx="2917374" cy="1277060"/>
          </a:xfrm>
          <a:custGeom>
            <a:avLst/>
            <a:gdLst>
              <a:gd name="f0" fmla="val 10800000"/>
              <a:gd name="f1" fmla="val 5400000"/>
              <a:gd name="f2" fmla="val 180"/>
              <a:gd name="f3" fmla="val w"/>
              <a:gd name="f4" fmla="val h"/>
              <a:gd name="f5" fmla="val 0"/>
              <a:gd name="f6" fmla="val 2917371"/>
              <a:gd name="f7" fmla="val 1349829"/>
              <a:gd name="f8" fmla="val 119743"/>
              <a:gd name="f9" fmla="+- 0 0 -90"/>
              <a:gd name="f10" fmla="*/ f3 1 2917371"/>
              <a:gd name="f11" fmla="*/ f4 1 1349829"/>
              <a:gd name="f12" fmla="val f5"/>
              <a:gd name="f13" fmla="val f6"/>
              <a:gd name="f14" fmla="val f7"/>
              <a:gd name="f15" fmla="*/ f9 f0 1"/>
              <a:gd name="f16" fmla="+- f14 0 f12"/>
              <a:gd name="f17" fmla="+- f13 0 f12"/>
              <a:gd name="f18" fmla="*/ f15 1 f2"/>
              <a:gd name="f19" fmla="*/ f17 1 2917371"/>
              <a:gd name="f20" fmla="*/ f16 1 1349829"/>
              <a:gd name="f21" fmla="*/ 0 f17 1"/>
              <a:gd name="f22" fmla="*/ 1349829 f16 1"/>
              <a:gd name="f23" fmla="*/ 0 f16 1"/>
              <a:gd name="f24" fmla="*/ 2917371 f17 1"/>
              <a:gd name="f25" fmla="*/ 119743 f16 1"/>
              <a:gd name="f26" fmla="+- f18 0 f1"/>
              <a:gd name="f27" fmla="*/ f21 1 2917371"/>
              <a:gd name="f28" fmla="*/ f22 1 1349829"/>
              <a:gd name="f29" fmla="*/ f23 1 1349829"/>
              <a:gd name="f30" fmla="*/ f24 1 2917371"/>
              <a:gd name="f31" fmla="*/ f25 1 1349829"/>
              <a:gd name="f32" fmla="*/ f12 1 f19"/>
              <a:gd name="f33" fmla="*/ f13 1 f19"/>
              <a:gd name="f34" fmla="*/ f12 1 f20"/>
              <a:gd name="f35" fmla="*/ f14 1 f20"/>
              <a:gd name="f36" fmla="*/ f27 1 f19"/>
              <a:gd name="f37" fmla="*/ f28 1 f20"/>
              <a:gd name="f38" fmla="*/ f29 1 f20"/>
              <a:gd name="f39" fmla="*/ f30 1 f19"/>
              <a:gd name="f40" fmla="*/ f31 1 f20"/>
              <a:gd name="f41" fmla="*/ f32 f10 1"/>
              <a:gd name="f42" fmla="*/ f33 f10 1"/>
              <a:gd name="f43" fmla="*/ f35 f11 1"/>
              <a:gd name="f44" fmla="*/ f34 f11 1"/>
              <a:gd name="f45" fmla="*/ f36 f10 1"/>
              <a:gd name="f46" fmla="*/ f37 f11 1"/>
              <a:gd name="f47" fmla="*/ f38 f11 1"/>
              <a:gd name="f48" fmla="*/ f39 f10 1"/>
              <a:gd name="f49" fmla="*/ f40 f11 1"/>
            </a:gdLst>
            <a:ahLst/>
            <a:cxnLst>
              <a:cxn ang="3cd4">
                <a:pos x="hc" y="t"/>
              </a:cxn>
              <a:cxn ang="0">
                <a:pos x="r" y="vc"/>
              </a:cxn>
              <a:cxn ang="cd4">
                <a:pos x="hc" y="b"/>
              </a:cxn>
              <a:cxn ang="cd2">
                <a:pos x="l" y="vc"/>
              </a:cxn>
              <a:cxn ang="f26">
                <a:pos x="f45" y="f46"/>
              </a:cxn>
              <a:cxn ang="f26">
                <a:pos x="f45" y="f47"/>
              </a:cxn>
              <a:cxn ang="f26">
                <a:pos x="f48" y="f47"/>
              </a:cxn>
              <a:cxn ang="f26">
                <a:pos x="f48" y="f49"/>
              </a:cxn>
            </a:cxnLst>
            <a:rect l="f41" t="f44" r="f42" b="f43"/>
            <a:pathLst>
              <a:path w="2917371" h="1349829">
                <a:moveTo>
                  <a:pt x="f5" y="f7"/>
                </a:moveTo>
                <a:lnTo>
                  <a:pt x="f5" y="f5"/>
                </a:lnTo>
                <a:lnTo>
                  <a:pt x="f6" y="f5"/>
                </a:lnTo>
                <a:lnTo>
                  <a:pt x="f6" y="f8"/>
                </a:lnTo>
              </a:path>
            </a:pathLst>
          </a:custGeom>
          <a:noFill/>
          <a:ln w="6345" cap="flat">
            <a:solidFill>
              <a:srgbClr val="7F7F7F"/>
            </a:solidFill>
            <a:prstDash val="solid"/>
            <a:miter/>
            <a:headEnd type="arrow"/>
            <a:tailEnd type="arrow"/>
          </a:ln>
        </p:spPr>
        <p:txBody>
          <a:bodyPr vert="horz" wrap="square" lIns="91440" tIns="45720" rIns="91440" bIns="45720" anchor="ctr" anchorCtr="1" compatLnSpc="1">
            <a:noAutofit/>
          </a:bodyPr>
          <a:lstStyle/>
          <a:p>
            <a:pPr marL="0" marR="0" lvl="0" indent="0" algn="r" defTabSz="91440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000000"/>
              </a:solidFill>
              <a:uFillTx/>
              <a:latin typeface="Trebuchet MS"/>
              <a:ea typeface="맑은 고딕" pitchFamily="34"/>
              <a:cs typeface="B Nazanin" pitchFamily="2" charset="-78"/>
            </a:endParaRPr>
          </a:p>
        </p:txBody>
      </p:sp>
      <p:sp>
        <p:nvSpPr>
          <p:cNvPr id="15" name="Freeform 17">
            <a:extLst>
              <a:ext uri="{FF2B5EF4-FFF2-40B4-BE49-F238E27FC236}">
                <a16:creationId xmlns:a16="http://schemas.microsoft.com/office/drawing/2014/main" id="{8331872E-77C9-FAA4-61D1-D2819501E1EC}"/>
              </a:ext>
            </a:extLst>
          </p:cNvPr>
          <p:cNvSpPr/>
          <p:nvPr/>
        </p:nvSpPr>
        <p:spPr>
          <a:xfrm>
            <a:off x="7023186" y="2577474"/>
            <a:ext cx="881746" cy="0"/>
          </a:xfrm>
          <a:custGeom>
            <a:avLst/>
            <a:gdLst>
              <a:gd name="f0" fmla="val 10800000"/>
              <a:gd name="f1" fmla="val 5400000"/>
              <a:gd name="f2" fmla="val 180"/>
              <a:gd name="f3" fmla="val w"/>
              <a:gd name="f4" fmla="val h"/>
              <a:gd name="f5" fmla="val 0"/>
              <a:gd name="f6" fmla="val 881743"/>
              <a:gd name="f7" fmla="+- 0 0 -90"/>
              <a:gd name="f8" fmla="*/ f3 1 881743"/>
              <a:gd name="f9" fmla="*/ f4 1 0"/>
              <a:gd name="f10" fmla="val f5"/>
              <a:gd name="f11" fmla="val f6"/>
              <a:gd name="f12" fmla="*/ f7 f0 1"/>
              <a:gd name="f13" fmla="+- f10 0 f10"/>
              <a:gd name="f14" fmla="+- f11 0 f10"/>
              <a:gd name="f15" fmla="*/ f12 1 f2"/>
              <a:gd name="f16" fmla="*/ f14 1 881743"/>
              <a:gd name="f17" fmla="*/ f13 1 0"/>
              <a:gd name="f18" fmla="+- f15 0 f1"/>
              <a:gd name="f19" fmla="*/ 0 1 f16"/>
              <a:gd name="f20" fmla="*/ 0 1 f17"/>
              <a:gd name="f21" fmla="*/ 881743 1 f16"/>
              <a:gd name="f22" fmla="*/ 1 1 f17"/>
              <a:gd name="f23" fmla="*/ f19 f8 1"/>
              <a:gd name="f24" fmla="*/ f21 f8 1"/>
              <a:gd name="f25" fmla="*/ f22 f9 1"/>
              <a:gd name="f26" fmla="*/ f20 f9 1"/>
            </a:gdLst>
            <a:ahLst/>
            <a:cxnLst>
              <a:cxn ang="3cd4">
                <a:pos x="hc" y="t"/>
              </a:cxn>
              <a:cxn ang="0">
                <a:pos x="r" y="vc"/>
              </a:cxn>
              <a:cxn ang="cd4">
                <a:pos x="hc" y="b"/>
              </a:cxn>
              <a:cxn ang="cd2">
                <a:pos x="l" y="vc"/>
              </a:cxn>
              <a:cxn ang="f18">
                <a:pos x="f23" y="f26"/>
              </a:cxn>
              <a:cxn ang="f18">
                <a:pos x="f24" y="f26"/>
              </a:cxn>
            </a:cxnLst>
            <a:rect l="f23" t="f26" r="f24" b="f25"/>
            <a:pathLst>
              <a:path w="881743">
                <a:moveTo>
                  <a:pt x="f5" y="f5"/>
                </a:moveTo>
                <a:lnTo>
                  <a:pt x="f6" y="f5"/>
                </a:lnTo>
              </a:path>
            </a:pathLst>
          </a:custGeom>
          <a:noFill/>
          <a:ln w="6345" cap="flat">
            <a:solidFill>
              <a:srgbClr val="7F7F7F"/>
            </a:solidFill>
            <a:prstDash val="solid"/>
            <a:miter/>
            <a:headEnd type="arrow"/>
            <a:tailEnd type="arrow"/>
          </a:ln>
        </p:spPr>
        <p:txBody>
          <a:bodyPr vert="horz" wrap="square" lIns="91440" tIns="45720" rIns="91440" bIns="45720" anchor="ctr" anchorCtr="1" compatLnSpc="1">
            <a:noAutofit/>
          </a:bodyPr>
          <a:lstStyle/>
          <a:p>
            <a:pPr marL="0" marR="0" lvl="0" indent="0" algn="r" defTabSz="91440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000000"/>
              </a:solidFill>
              <a:uFillTx/>
              <a:latin typeface="Trebuchet MS"/>
              <a:ea typeface="맑은 고딕" pitchFamily="34"/>
              <a:cs typeface="B Nazanin" pitchFamily="2" charset="-78"/>
            </a:endParaRPr>
          </a:p>
        </p:txBody>
      </p:sp>
      <p:sp>
        <p:nvSpPr>
          <p:cNvPr id="16" name="Freeform 18">
            <a:extLst>
              <a:ext uri="{FF2B5EF4-FFF2-40B4-BE49-F238E27FC236}">
                <a16:creationId xmlns:a16="http://schemas.microsoft.com/office/drawing/2014/main" id="{5C338921-66E5-497C-09E0-6FDC94AE35FD}"/>
              </a:ext>
            </a:extLst>
          </p:cNvPr>
          <p:cNvSpPr/>
          <p:nvPr/>
        </p:nvSpPr>
        <p:spPr>
          <a:xfrm>
            <a:off x="7436842" y="3477380"/>
            <a:ext cx="468090" cy="0"/>
          </a:xfrm>
          <a:custGeom>
            <a:avLst/>
            <a:gdLst>
              <a:gd name="f0" fmla="val 10800000"/>
              <a:gd name="f1" fmla="val 5400000"/>
              <a:gd name="f2" fmla="val 180"/>
              <a:gd name="f3" fmla="val w"/>
              <a:gd name="f4" fmla="val h"/>
              <a:gd name="f5" fmla="val 0"/>
              <a:gd name="f6" fmla="val 468086"/>
              <a:gd name="f7" fmla="+- 0 0 -90"/>
              <a:gd name="f8" fmla="*/ f3 1 468086"/>
              <a:gd name="f9" fmla="*/ f4 1 0"/>
              <a:gd name="f10" fmla="val f5"/>
              <a:gd name="f11" fmla="val f6"/>
              <a:gd name="f12" fmla="*/ f7 f0 1"/>
              <a:gd name="f13" fmla="+- f10 0 f10"/>
              <a:gd name="f14" fmla="+- f11 0 f10"/>
              <a:gd name="f15" fmla="*/ f12 1 f2"/>
              <a:gd name="f16" fmla="*/ f14 1 468086"/>
              <a:gd name="f17" fmla="*/ f13 1 0"/>
              <a:gd name="f18" fmla="+- f15 0 f1"/>
              <a:gd name="f19" fmla="*/ 0 1 f16"/>
              <a:gd name="f20" fmla="*/ 0 1 f17"/>
              <a:gd name="f21" fmla="*/ 468086 1 f16"/>
              <a:gd name="f22" fmla="*/ 1 1 f17"/>
              <a:gd name="f23" fmla="*/ f19 f8 1"/>
              <a:gd name="f24" fmla="*/ f21 f8 1"/>
              <a:gd name="f25" fmla="*/ f22 f9 1"/>
              <a:gd name="f26" fmla="*/ f20 f9 1"/>
            </a:gdLst>
            <a:ahLst/>
            <a:cxnLst>
              <a:cxn ang="3cd4">
                <a:pos x="hc" y="t"/>
              </a:cxn>
              <a:cxn ang="0">
                <a:pos x="r" y="vc"/>
              </a:cxn>
              <a:cxn ang="cd4">
                <a:pos x="hc" y="b"/>
              </a:cxn>
              <a:cxn ang="cd2">
                <a:pos x="l" y="vc"/>
              </a:cxn>
              <a:cxn ang="f18">
                <a:pos x="f23" y="f26"/>
              </a:cxn>
              <a:cxn ang="f18">
                <a:pos x="f24" y="f26"/>
              </a:cxn>
            </a:cxnLst>
            <a:rect l="f23" t="f26" r="f24" b="f25"/>
            <a:pathLst>
              <a:path w="468086">
                <a:moveTo>
                  <a:pt x="f5" y="f5"/>
                </a:moveTo>
                <a:lnTo>
                  <a:pt x="f6" y="f5"/>
                </a:lnTo>
              </a:path>
            </a:pathLst>
          </a:custGeom>
          <a:noFill/>
          <a:ln w="6345" cap="flat">
            <a:solidFill>
              <a:srgbClr val="7F7F7F"/>
            </a:solidFill>
            <a:prstDash val="solid"/>
            <a:miter/>
            <a:headEnd type="arrow"/>
            <a:tailEnd type="arrow"/>
          </a:ln>
        </p:spPr>
        <p:txBody>
          <a:bodyPr vert="horz" wrap="square" lIns="91440" tIns="45720" rIns="91440" bIns="45720" anchor="ctr" anchorCtr="1" compatLnSpc="1">
            <a:noAutofit/>
          </a:bodyPr>
          <a:lstStyle/>
          <a:p>
            <a:pPr marL="0" marR="0" lvl="0" indent="0" algn="r" defTabSz="91440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000000"/>
              </a:solidFill>
              <a:uFillTx/>
              <a:latin typeface="Trebuchet MS"/>
              <a:ea typeface="맑은 고딕" pitchFamily="34"/>
              <a:cs typeface="B Nazanin" pitchFamily="2" charset="-78"/>
            </a:endParaRPr>
          </a:p>
        </p:txBody>
      </p:sp>
      <p:grpSp>
        <p:nvGrpSpPr>
          <p:cNvPr id="17" name="Group 16">
            <a:extLst>
              <a:ext uri="{FF2B5EF4-FFF2-40B4-BE49-F238E27FC236}">
                <a16:creationId xmlns:a16="http://schemas.microsoft.com/office/drawing/2014/main" id="{0D92B16E-990C-39E4-2A2F-C3E378F32A34}"/>
              </a:ext>
            </a:extLst>
          </p:cNvPr>
          <p:cNvGrpSpPr/>
          <p:nvPr/>
        </p:nvGrpSpPr>
        <p:grpSpPr>
          <a:xfrm>
            <a:off x="888019" y="4047363"/>
            <a:ext cx="3391024" cy="672303"/>
            <a:chOff x="888019" y="4047363"/>
            <a:chExt cx="3391024" cy="672303"/>
          </a:xfrm>
        </p:grpSpPr>
        <p:sp>
          <p:nvSpPr>
            <p:cNvPr id="18" name="TextBox 17">
              <a:extLst>
                <a:ext uri="{FF2B5EF4-FFF2-40B4-BE49-F238E27FC236}">
                  <a16:creationId xmlns:a16="http://schemas.microsoft.com/office/drawing/2014/main" id="{35FA2880-D23B-B692-59C1-4C70E3789E39}"/>
                </a:ext>
              </a:extLst>
            </p:cNvPr>
            <p:cNvSpPr txBox="1"/>
            <p:nvPr/>
          </p:nvSpPr>
          <p:spPr>
            <a:xfrm>
              <a:off x="888019" y="4258004"/>
              <a:ext cx="3391024" cy="461662"/>
            </a:xfrm>
            <a:prstGeom prst="rect">
              <a:avLst/>
            </a:prstGeom>
            <a:noFill/>
            <a:ln cap="flat">
              <a:noFill/>
            </a:ln>
          </p:spPr>
          <p:txBody>
            <a:bodyPr vert="horz" wrap="square" lIns="91440" tIns="45720" rIns="91440" bIns="45720" anchor="t" anchorCtr="0" compatLnSpc="1">
              <a:spAutoFit/>
            </a:bodyPr>
            <a:lstStyle/>
            <a:p>
              <a:pPr lvl="0" algn="r">
                <a:defRPr sz="1800" b="0" i="0" u="none" strike="noStrike" kern="0" cap="none" spc="0" baseline="0">
                  <a:solidFill>
                    <a:srgbClr val="000000"/>
                  </a:solidFill>
                  <a:uFillTx/>
                </a:defRPr>
              </a:pPr>
              <a:r>
                <a:rPr lang="fa-IR" sz="1200" dirty="0">
                  <a:solidFill>
                    <a:srgbClr val="404040"/>
                  </a:solidFill>
                  <a:latin typeface="Trebuchet MS"/>
                  <a:ea typeface="맑은 고딕" pitchFamily="34"/>
                  <a:cs typeface="B Nazanin" pitchFamily="2" charset="-78"/>
                </a:rPr>
                <a:t>شما به سادگی می توانید مخاطبان خود را تحت تاثیر قرار دهید و به ارائه های خود جذابیت و زیبایی بی نظیری اضافه کنید.</a:t>
              </a:r>
              <a:endParaRPr lang="en-US" sz="1200" b="0" i="0" u="none" strike="noStrike" kern="1200" cap="none" spc="0" baseline="0" dirty="0">
                <a:solidFill>
                  <a:srgbClr val="404040"/>
                </a:solidFill>
                <a:uFillTx/>
                <a:latin typeface="Trebuchet MS"/>
                <a:ea typeface="맑은 고딕" pitchFamily="34"/>
                <a:cs typeface="B Nazanin" pitchFamily="2" charset="-78"/>
              </a:endParaRPr>
            </a:p>
          </p:txBody>
        </p:sp>
        <p:sp>
          <p:nvSpPr>
            <p:cNvPr id="19" name="TextBox 18">
              <a:extLst>
                <a:ext uri="{FF2B5EF4-FFF2-40B4-BE49-F238E27FC236}">
                  <a16:creationId xmlns:a16="http://schemas.microsoft.com/office/drawing/2014/main" id="{C1FF0459-BBDA-743B-5B27-6EC2D278AFA2}"/>
                </a:ext>
              </a:extLst>
            </p:cNvPr>
            <p:cNvSpPr txBox="1"/>
            <p:nvPr/>
          </p:nvSpPr>
          <p:spPr>
            <a:xfrm>
              <a:off x="888019" y="4047363"/>
              <a:ext cx="3391024" cy="307777"/>
            </a:xfrm>
            <a:prstGeom prst="rect">
              <a:avLst/>
            </a:prstGeom>
            <a:noFill/>
            <a:ln cap="flat">
              <a:noFill/>
            </a:ln>
          </p:spPr>
          <p:txBody>
            <a:bodyPr vert="horz" wrap="square" lIns="91440" tIns="45720" rIns="91440" bIns="45720" anchor="t" anchorCtr="0" compatLnSpc="1">
              <a:spAutoFit/>
            </a:bodyPr>
            <a:lstStyle/>
            <a:p>
              <a:pPr lvl="0" algn="r">
                <a:defRPr sz="1800" b="0" i="0" u="none" strike="noStrike" kern="0" cap="none" spc="0" baseline="0">
                  <a:solidFill>
                    <a:srgbClr val="000000"/>
                  </a:solidFill>
                  <a:uFillTx/>
                </a:defRPr>
              </a:pPr>
              <a:r>
                <a:rPr lang="fa-IR" sz="1400" b="1" dirty="0">
                  <a:solidFill>
                    <a:srgbClr val="404040"/>
                  </a:solidFill>
                  <a:latin typeface="Trebuchet MS"/>
                  <a:ea typeface="맑은 고딕" pitchFamily="34"/>
                  <a:cs typeface="B Nazanin" pitchFamily="2" charset="-78"/>
                </a:rPr>
                <a:t>عنوان مطالب</a:t>
              </a:r>
              <a:endParaRPr lang="en-US" sz="1400" b="1" i="0" u="none" strike="noStrike" kern="1200" cap="none" spc="0" baseline="0" dirty="0">
                <a:solidFill>
                  <a:srgbClr val="404040"/>
                </a:solidFill>
                <a:uFillTx/>
                <a:latin typeface="Trebuchet MS"/>
                <a:ea typeface="맑은 고딕" pitchFamily="34"/>
                <a:cs typeface="B Nazanin" pitchFamily="2" charset="-78"/>
              </a:endParaRPr>
            </a:p>
          </p:txBody>
        </p:sp>
      </p:grpSp>
      <p:grpSp>
        <p:nvGrpSpPr>
          <p:cNvPr id="20" name="Group 19">
            <a:extLst>
              <a:ext uri="{FF2B5EF4-FFF2-40B4-BE49-F238E27FC236}">
                <a16:creationId xmlns:a16="http://schemas.microsoft.com/office/drawing/2014/main" id="{9C1196E8-472A-FD15-9B0B-4773CEB83CBE}"/>
              </a:ext>
            </a:extLst>
          </p:cNvPr>
          <p:cNvGrpSpPr/>
          <p:nvPr/>
        </p:nvGrpSpPr>
        <p:grpSpPr>
          <a:xfrm>
            <a:off x="888019" y="4743788"/>
            <a:ext cx="3391024" cy="672312"/>
            <a:chOff x="888019" y="4743788"/>
            <a:chExt cx="3391024" cy="672312"/>
          </a:xfrm>
        </p:grpSpPr>
        <p:sp>
          <p:nvSpPr>
            <p:cNvPr id="21" name="TextBox 20">
              <a:extLst>
                <a:ext uri="{FF2B5EF4-FFF2-40B4-BE49-F238E27FC236}">
                  <a16:creationId xmlns:a16="http://schemas.microsoft.com/office/drawing/2014/main" id="{011E1200-07CD-68BE-1C3A-36C2DAA88657}"/>
                </a:ext>
              </a:extLst>
            </p:cNvPr>
            <p:cNvSpPr txBox="1"/>
            <p:nvPr/>
          </p:nvSpPr>
          <p:spPr>
            <a:xfrm>
              <a:off x="888019" y="4954438"/>
              <a:ext cx="3391024" cy="461662"/>
            </a:xfrm>
            <a:prstGeom prst="rect">
              <a:avLst/>
            </a:prstGeom>
            <a:noFill/>
            <a:ln cap="flat">
              <a:noFill/>
            </a:ln>
          </p:spPr>
          <p:txBody>
            <a:bodyPr vert="horz" wrap="square" lIns="91440" tIns="45720" rIns="91440" bIns="45720" anchor="t" anchorCtr="0" compatLnSpc="1">
              <a:spAutoFit/>
            </a:bodyPr>
            <a:lstStyle/>
            <a:p>
              <a:pPr lvl="0" algn="r">
                <a:defRPr sz="1800" b="0" i="0" u="none" strike="noStrike" kern="0" cap="none" spc="0" baseline="0">
                  <a:solidFill>
                    <a:srgbClr val="000000"/>
                  </a:solidFill>
                  <a:uFillTx/>
                </a:defRPr>
              </a:pPr>
              <a:r>
                <a:rPr lang="fa-IR" sz="1200" dirty="0">
                  <a:solidFill>
                    <a:srgbClr val="404040"/>
                  </a:solidFill>
                  <a:latin typeface="Trebuchet MS"/>
                  <a:ea typeface="맑은 고딕" pitchFamily="34"/>
                  <a:cs typeface="B Nazanin" pitchFamily="2" charset="-78"/>
                </a:rPr>
                <a:t>شما به سادگی می توانید مخاطبان خود را تحت تاثیر قرار دهید و به ارائه های خود جذابیت و زیبایی بی نظیری اضافه کنید.</a:t>
              </a:r>
              <a:endParaRPr lang="en-US" sz="1200" b="0" i="0" u="none" strike="noStrike" kern="1200" cap="none" spc="0" baseline="0" dirty="0">
                <a:solidFill>
                  <a:srgbClr val="404040"/>
                </a:solidFill>
                <a:uFillTx/>
                <a:latin typeface="Trebuchet MS"/>
                <a:ea typeface="맑은 고딕" pitchFamily="34"/>
                <a:cs typeface="B Nazanin" pitchFamily="2" charset="-78"/>
              </a:endParaRPr>
            </a:p>
          </p:txBody>
        </p:sp>
        <p:sp>
          <p:nvSpPr>
            <p:cNvPr id="22" name="TextBox 21">
              <a:extLst>
                <a:ext uri="{FF2B5EF4-FFF2-40B4-BE49-F238E27FC236}">
                  <a16:creationId xmlns:a16="http://schemas.microsoft.com/office/drawing/2014/main" id="{18855A17-FC1A-18BD-D99B-4E5D052BF1D7}"/>
                </a:ext>
              </a:extLst>
            </p:cNvPr>
            <p:cNvSpPr txBox="1"/>
            <p:nvPr/>
          </p:nvSpPr>
          <p:spPr>
            <a:xfrm>
              <a:off x="888019" y="4743788"/>
              <a:ext cx="3391024" cy="307777"/>
            </a:xfrm>
            <a:prstGeom prst="rect">
              <a:avLst/>
            </a:prstGeom>
            <a:noFill/>
            <a:ln cap="flat">
              <a:noFill/>
            </a:ln>
          </p:spPr>
          <p:txBody>
            <a:bodyPr vert="horz" wrap="square" lIns="91440" tIns="45720" rIns="91440" bIns="45720" anchor="t" anchorCtr="0" compatLnSpc="1">
              <a:spAutoFit/>
            </a:bodyPr>
            <a:lstStyle/>
            <a:p>
              <a:pPr lvl="0" algn="r">
                <a:defRPr sz="1800" b="0" i="0" u="none" strike="noStrike" kern="0" cap="none" spc="0" baseline="0">
                  <a:solidFill>
                    <a:srgbClr val="000000"/>
                  </a:solidFill>
                  <a:uFillTx/>
                </a:defRPr>
              </a:pPr>
              <a:r>
                <a:rPr lang="fa-IR" sz="1400" b="1" dirty="0">
                  <a:solidFill>
                    <a:srgbClr val="404040"/>
                  </a:solidFill>
                  <a:latin typeface="Trebuchet MS"/>
                  <a:ea typeface="맑은 고딕" pitchFamily="34"/>
                  <a:cs typeface="B Nazanin" pitchFamily="2" charset="-78"/>
                </a:rPr>
                <a:t>عنوان مطالب</a:t>
              </a:r>
              <a:endParaRPr lang="en-US" sz="1400" b="1" i="0" u="none" strike="noStrike" kern="1200" cap="none" spc="0" baseline="0" dirty="0">
                <a:solidFill>
                  <a:srgbClr val="404040"/>
                </a:solidFill>
                <a:uFillTx/>
                <a:latin typeface="Trebuchet MS"/>
                <a:ea typeface="맑은 고딕" pitchFamily="34"/>
                <a:cs typeface="B Nazanin" pitchFamily="2" charset="-78"/>
              </a:endParaRPr>
            </a:p>
          </p:txBody>
        </p:sp>
      </p:grpSp>
      <p:grpSp>
        <p:nvGrpSpPr>
          <p:cNvPr id="23" name="Group 22">
            <a:extLst>
              <a:ext uri="{FF2B5EF4-FFF2-40B4-BE49-F238E27FC236}">
                <a16:creationId xmlns:a16="http://schemas.microsoft.com/office/drawing/2014/main" id="{6BE55ED9-22BD-95E3-5D89-C4937B2C16A9}"/>
              </a:ext>
            </a:extLst>
          </p:cNvPr>
          <p:cNvGrpSpPr/>
          <p:nvPr/>
        </p:nvGrpSpPr>
        <p:grpSpPr>
          <a:xfrm>
            <a:off x="888019" y="5440213"/>
            <a:ext cx="3391024" cy="672312"/>
            <a:chOff x="888019" y="5440213"/>
            <a:chExt cx="3391024" cy="672312"/>
          </a:xfrm>
        </p:grpSpPr>
        <p:sp>
          <p:nvSpPr>
            <p:cNvPr id="24" name="TextBox 23">
              <a:extLst>
                <a:ext uri="{FF2B5EF4-FFF2-40B4-BE49-F238E27FC236}">
                  <a16:creationId xmlns:a16="http://schemas.microsoft.com/office/drawing/2014/main" id="{2701F84B-E8D0-5CBE-2464-D2D5F3F46827}"/>
                </a:ext>
              </a:extLst>
            </p:cNvPr>
            <p:cNvSpPr txBox="1"/>
            <p:nvPr/>
          </p:nvSpPr>
          <p:spPr>
            <a:xfrm>
              <a:off x="888019" y="5650863"/>
              <a:ext cx="3391024" cy="461662"/>
            </a:xfrm>
            <a:prstGeom prst="rect">
              <a:avLst/>
            </a:prstGeom>
            <a:noFill/>
            <a:ln cap="flat">
              <a:noFill/>
            </a:ln>
          </p:spPr>
          <p:txBody>
            <a:bodyPr vert="horz" wrap="square" lIns="91440" tIns="45720" rIns="91440" bIns="45720" anchor="t" anchorCtr="0" compatLnSpc="1">
              <a:spAutoFit/>
            </a:bodyPr>
            <a:lstStyle/>
            <a:p>
              <a:pPr lvl="0" algn="r">
                <a:defRPr sz="1800" b="0" i="0" u="none" strike="noStrike" kern="0" cap="none" spc="0" baseline="0">
                  <a:solidFill>
                    <a:srgbClr val="000000"/>
                  </a:solidFill>
                  <a:uFillTx/>
                </a:defRPr>
              </a:pPr>
              <a:r>
                <a:rPr lang="fa-IR" sz="1200" dirty="0">
                  <a:solidFill>
                    <a:srgbClr val="404040"/>
                  </a:solidFill>
                  <a:latin typeface="Trebuchet MS"/>
                  <a:ea typeface="맑은 고딕" pitchFamily="34"/>
                  <a:cs typeface="B Nazanin" pitchFamily="2" charset="-78"/>
                </a:rPr>
                <a:t>شما به سادگی می توانید مخاطبان خود را تحت تاثیر قرار دهید و به ارائه های خود جذابیت و زیبایی بی نظیری اضافه کنید.</a:t>
              </a:r>
              <a:endParaRPr lang="en-US" sz="1200" b="0" i="0" u="none" strike="noStrike" kern="1200" cap="none" spc="0" baseline="0" dirty="0">
                <a:solidFill>
                  <a:srgbClr val="404040"/>
                </a:solidFill>
                <a:uFillTx/>
                <a:latin typeface="Trebuchet MS"/>
                <a:ea typeface="맑은 고딕" pitchFamily="34"/>
                <a:cs typeface="B Nazanin" pitchFamily="2" charset="-78"/>
              </a:endParaRPr>
            </a:p>
          </p:txBody>
        </p:sp>
        <p:sp>
          <p:nvSpPr>
            <p:cNvPr id="25" name="TextBox 24">
              <a:extLst>
                <a:ext uri="{FF2B5EF4-FFF2-40B4-BE49-F238E27FC236}">
                  <a16:creationId xmlns:a16="http://schemas.microsoft.com/office/drawing/2014/main" id="{45489AAB-006B-070C-4ABE-1495CB7C2B4C}"/>
                </a:ext>
              </a:extLst>
            </p:cNvPr>
            <p:cNvSpPr txBox="1"/>
            <p:nvPr/>
          </p:nvSpPr>
          <p:spPr>
            <a:xfrm>
              <a:off x="888019" y="5440213"/>
              <a:ext cx="3391024" cy="307777"/>
            </a:xfrm>
            <a:prstGeom prst="rect">
              <a:avLst/>
            </a:prstGeom>
            <a:noFill/>
            <a:ln cap="flat">
              <a:noFill/>
            </a:ln>
          </p:spPr>
          <p:txBody>
            <a:bodyPr vert="horz" wrap="square" lIns="91440" tIns="45720" rIns="91440" bIns="45720" anchor="t" anchorCtr="0" compatLnSpc="1">
              <a:spAutoFit/>
            </a:bodyPr>
            <a:lstStyle/>
            <a:p>
              <a:pPr lvl="0" algn="r">
                <a:defRPr sz="1800" b="0" i="0" u="none" strike="noStrike" kern="0" cap="none" spc="0" baseline="0">
                  <a:solidFill>
                    <a:srgbClr val="000000"/>
                  </a:solidFill>
                  <a:uFillTx/>
                </a:defRPr>
              </a:pPr>
              <a:r>
                <a:rPr lang="fa-IR" sz="1400" b="1" dirty="0">
                  <a:solidFill>
                    <a:srgbClr val="404040"/>
                  </a:solidFill>
                  <a:latin typeface="Trebuchet MS"/>
                  <a:ea typeface="맑은 고딕" pitchFamily="34"/>
                  <a:cs typeface="B Nazanin" pitchFamily="2" charset="-78"/>
                </a:rPr>
                <a:t>عنوان مطالب</a:t>
              </a:r>
              <a:endParaRPr lang="en-US" sz="1400" b="1" i="0" u="none" strike="noStrike" kern="1200" cap="none" spc="0" baseline="0" dirty="0">
                <a:solidFill>
                  <a:srgbClr val="404040"/>
                </a:solidFill>
                <a:uFillTx/>
                <a:latin typeface="Trebuchet MS"/>
                <a:ea typeface="맑은 고딕" pitchFamily="34"/>
                <a:cs typeface="B Nazanin" pitchFamily="2" charset="-78"/>
              </a:endParaRPr>
            </a:p>
          </p:txBody>
        </p:sp>
      </p:grpSp>
      <p:sp>
        <p:nvSpPr>
          <p:cNvPr id="26" name="Freeform 79">
            <a:extLst>
              <a:ext uri="{FF2B5EF4-FFF2-40B4-BE49-F238E27FC236}">
                <a16:creationId xmlns:a16="http://schemas.microsoft.com/office/drawing/2014/main" id="{7033641A-5A8A-9381-3DA4-51530C4065CB}"/>
              </a:ext>
            </a:extLst>
          </p:cNvPr>
          <p:cNvSpPr/>
          <p:nvPr/>
        </p:nvSpPr>
        <p:spPr>
          <a:xfrm flipH="1" flipV="1">
            <a:off x="3719733" y="5060920"/>
            <a:ext cx="2917374" cy="1132831"/>
          </a:xfrm>
          <a:custGeom>
            <a:avLst/>
            <a:gdLst>
              <a:gd name="f0" fmla="val 10800000"/>
              <a:gd name="f1" fmla="val 5400000"/>
              <a:gd name="f2" fmla="val 180"/>
              <a:gd name="f3" fmla="val w"/>
              <a:gd name="f4" fmla="val h"/>
              <a:gd name="f5" fmla="val 0"/>
              <a:gd name="f6" fmla="val 2917371"/>
              <a:gd name="f7" fmla="val 1349829"/>
              <a:gd name="f8" fmla="val 119743"/>
              <a:gd name="f9" fmla="+- 0 0 -90"/>
              <a:gd name="f10" fmla="*/ f3 1 2917371"/>
              <a:gd name="f11" fmla="*/ f4 1 1349829"/>
              <a:gd name="f12" fmla="val f5"/>
              <a:gd name="f13" fmla="val f6"/>
              <a:gd name="f14" fmla="val f7"/>
              <a:gd name="f15" fmla="*/ f9 f0 1"/>
              <a:gd name="f16" fmla="+- f14 0 f12"/>
              <a:gd name="f17" fmla="+- f13 0 f12"/>
              <a:gd name="f18" fmla="*/ f15 1 f2"/>
              <a:gd name="f19" fmla="*/ f17 1 2917371"/>
              <a:gd name="f20" fmla="*/ f16 1 1349829"/>
              <a:gd name="f21" fmla="*/ 0 f17 1"/>
              <a:gd name="f22" fmla="*/ 1349829 f16 1"/>
              <a:gd name="f23" fmla="*/ 0 f16 1"/>
              <a:gd name="f24" fmla="*/ 2917371 f17 1"/>
              <a:gd name="f25" fmla="*/ 119743 f16 1"/>
              <a:gd name="f26" fmla="+- f18 0 f1"/>
              <a:gd name="f27" fmla="*/ f21 1 2917371"/>
              <a:gd name="f28" fmla="*/ f22 1 1349829"/>
              <a:gd name="f29" fmla="*/ f23 1 1349829"/>
              <a:gd name="f30" fmla="*/ f24 1 2917371"/>
              <a:gd name="f31" fmla="*/ f25 1 1349829"/>
              <a:gd name="f32" fmla="*/ f12 1 f19"/>
              <a:gd name="f33" fmla="*/ f13 1 f19"/>
              <a:gd name="f34" fmla="*/ f12 1 f20"/>
              <a:gd name="f35" fmla="*/ f14 1 f20"/>
              <a:gd name="f36" fmla="*/ f27 1 f19"/>
              <a:gd name="f37" fmla="*/ f28 1 f20"/>
              <a:gd name="f38" fmla="*/ f29 1 f20"/>
              <a:gd name="f39" fmla="*/ f30 1 f19"/>
              <a:gd name="f40" fmla="*/ f31 1 f20"/>
              <a:gd name="f41" fmla="*/ f32 f10 1"/>
              <a:gd name="f42" fmla="*/ f33 f10 1"/>
              <a:gd name="f43" fmla="*/ f35 f11 1"/>
              <a:gd name="f44" fmla="*/ f34 f11 1"/>
              <a:gd name="f45" fmla="*/ f36 f10 1"/>
              <a:gd name="f46" fmla="*/ f37 f11 1"/>
              <a:gd name="f47" fmla="*/ f38 f11 1"/>
              <a:gd name="f48" fmla="*/ f39 f10 1"/>
              <a:gd name="f49" fmla="*/ f40 f11 1"/>
            </a:gdLst>
            <a:ahLst/>
            <a:cxnLst>
              <a:cxn ang="3cd4">
                <a:pos x="hc" y="t"/>
              </a:cxn>
              <a:cxn ang="0">
                <a:pos x="r" y="vc"/>
              </a:cxn>
              <a:cxn ang="cd4">
                <a:pos x="hc" y="b"/>
              </a:cxn>
              <a:cxn ang="cd2">
                <a:pos x="l" y="vc"/>
              </a:cxn>
              <a:cxn ang="f26">
                <a:pos x="f45" y="f46"/>
              </a:cxn>
              <a:cxn ang="f26">
                <a:pos x="f45" y="f47"/>
              </a:cxn>
              <a:cxn ang="f26">
                <a:pos x="f48" y="f47"/>
              </a:cxn>
              <a:cxn ang="f26">
                <a:pos x="f48" y="f49"/>
              </a:cxn>
            </a:cxnLst>
            <a:rect l="f41" t="f44" r="f42" b="f43"/>
            <a:pathLst>
              <a:path w="2917371" h="1349829">
                <a:moveTo>
                  <a:pt x="f5" y="f7"/>
                </a:moveTo>
                <a:lnTo>
                  <a:pt x="f5" y="f5"/>
                </a:lnTo>
                <a:lnTo>
                  <a:pt x="f6" y="f5"/>
                </a:lnTo>
                <a:lnTo>
                  <a:pt x="f6" y="f8"/>
                </a:lnTo>
              </a:path>
            </a:pathLst>
          </a:custGeom>
          <a:noFill/>
          <a:ln w="6345" cap="flat">
            <a:solidFill>
              <a:srgbClr val="7F7F7F"/>
            </a:solidFill>
            <a:prstDash val="solid"/>
            <a:miter/>
            <a:headEnd type="arrow"/>
            <a:tailEnd type="arrow"/>
          </a:ln>
        </p:spPr>
        <p:txBody>
          <a:bodyPr vert="horz" wrap="square" lIns="91440" tIns="45720" rIns="91440" bIns="45720" anchor="ctr" anchorCtr="1" compatLnSpc="1">
            <a:noAutofit/>
          </a:bodyPr>
          <a:lstStyle/>
          <a:p>
            <a:pPr marL="0" marR="0" lvl="0" indent="0" algn="r" defTabSz="91440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000000"/>
              </a:solidFill>
              <a:uFillTx/>
              <a:latin typeface="Trebuchet MS"/>
              <a:ea typeface="맑은 고딕" pitchFamily="34"/>
              <a:cs typeface="B Nazanin" pitchFamily="2" charset="-78"/>
            </a:endParaRPr>
          </a:p>
        </p:txBody>
      </p:sp>
      <p:sp>
        <p:nvSpPr>
          <p:cNvPr id="27" name="Freeform 80">
            <a:extLst>
              <a:ext uri="{FF2B5EF4-FFF2-40B4-BE49-F238E27FC236}">
                <a16:creationId xmlns:a16="http://schemas.microsoft.com/office/drawing/2014/main" id="{03900792-18BB-F4CA-4F6E-98AC784F7A37}"/>
              </a:ext>
            </a:extLst>
          </p:cNvPr>
          <p:cNvSpPr/>
          <p:nvPr/>
        </p:nvSpPr>
        <p:spPr>
          <a:xfrm rot="10799991">
            <a:off x="4296674" y="5282552"/>
            <a:ext cx="881746" cy="0"/>
          </a:xfrm>
          <a:custGeom>
            <a:avLst/>
            <a:gdLst>
              <a:gd name="f0" fmla="val 10800000"/>
              <a:gd name="f1" fmla="val 5400000"/>
              <a:gd name="f2" fmla="val 180"/>
              <a:gd name="f3" fmla="val w"/>
              <a:gd name="f4" fmla="val h"/>
              <a:gd name="f5" fmla="val 0"/>
              <a:gd name="f6" fmla="val 881743"/>
              <a:gd name="f7" fmla="+- 0 0 -90"/>
              <a:gd name="f8" fmla="*/ f3 1 881743"/>
              <a:gd name="f9" fmla="*/ f4 1 0"/>
              <a:gd name="f10" fmla="val f5"/>
              <a:gd name="f11" fmla="val f6"/>
              <a:gd name="f12" fmla="*/ f7 f0 1"/>
              <a:gd name="f13" fmla="+- f10 0 f10"/>
              <a:gd name="f14" fmla="+- f11 0 f10"/>
              <a:gd name="f15" fmla="*/ f12 1 f2"/>
              <a:gd name="f16" fmla="*/ f14 1 881743"/>
              <a:gd name="f17" fmla="*/ f13 1 0"/>
              <a:gd name="f18" fmla="+- f15 0 f1"/>
              <a:gd name="f19" fmla="*/ 0 1 f16"/>
              <a:gd name="f20" fmla="*/ 0 1 f17"/>
              <a:gd name="f21" fmla="*/ 881743 1 f16"/>
              <a:gd name="f22" fmla="*/ 1 1 f17"/>
              <a:gd name="f23" fmla="*/ f19 f8 1"/>
              <a:gd name="f24" fmla="*/ f21 f8 1"/>
              <a:gd name="f25" fmla="*/ f22 f9 1"/>
              <a:gd name="f26" fmla="*/ f20 f9 1"/>
            </a:gdLst>
            <a:ahLst/>
            <a:cxnLst>
              <a:cxn ang="3cd4">
                <a:pos x="hc" y="t"/>
              </a:cxn>
              <a:cxn ang="0">
                <a:pos x="r" y="vc"/>
              </a:cxn>
              <a:cxn ang="cd4">
                <a:pos x="hc" y="b"/>
              </a:cxn>
              <a:cxn ang="cd2">
                <a:pos x="l" y="vc"/>
              </a:cxn>
              <a:cxn ang="f18">
                <a:pos x="f23" y="f26"/>
              </a:cxn>
              <a:cxn ang="f18">
                <a:pos x="f24" y="f26"/>
              </a:cxn>
            </a:cxnLst>
            <a:rect l="f23" t="f26" r="f24" b="f25"/>
            <a:pathLst>
              <a:path w="881743">
                <a:moveTo>
                  <a:pt x="f5" y="f5"/>
                </a:moveTo>
                <a:lnTo>
                  <a:pt x="f6" y="f5"/>
                </a:lnTo>
              </a:path>
            </a:pathLst>
          </a:custGeom>
          <a:noFill/>
          <a:ln w="6345" cap="flat">
            <a:solidFill>
              <a:srgbClr val="7F7F7F"/>
            </a:solidFill>
            <a:prstDash val="solid"/>
            <a:miter/>
            <a:headEnd type="arrow"/>
            <a:tailEnd type="arrow"/>
          </a:ln>
        </p:spPr>
        <p:txBody>
          <a:bodyPr vert="horz" wrap="square" lIns="91440" tIns="45720" rIns="91440" bIns="45720" anchor="ctr" anchorCtr="1" compatLnSpc="1">
            <a:noAutofit/>
          </a:bodyPr>
          <a:lstStyle/>
          <a:p>
            <a:pPr marL="0" marR="0" lvl="0" indent="0" algn="r" defTabSz="91440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000000"/>
              </a:solidFill>
              <a:uFillTx/>
              <a:latin typeface="Trebuchet MS"/>
              <a:ea typeface="맑은 고딕" pitchFamily="34"/>
              <a:cs typeface="B Nazanin" pitchFamily="2" charset="-78"/>
            </a:endParaRPr>
          </a:p>
        </p:txBody>
      </p:sp>
      <p:sp>
        <p:nvSpPr>
          <p:cNvPr id="28" name="Freeform 81">
            <a:extLst>
              <a:ext uri="{FF2B5EF4-FFF2-40B4-BE49-F238E27FC236}">
                <a16:creationId xmlns:a16="http://schemas.microsoft.com/office/drawing/2014/main" id="{97239B02-2835-9B87-45BB-74EFCF9E2601}"/>
              </a:ext>
            </a:extLst>
          </p:cNvPr>
          <p:cNvSpPr/>
          <p:nvPr/>
        </p:nvSpPr>
        <p:spPr>
          <a:xfrm rot="10799991">
            <a:off x="4296673" y="4383514"/>
            <a:ext cx="468090" cy="0"/>
          </a:xfrm>
          <a:custGeom>
            <a:avLst/>
            <a:gdLst>
              <a:gd name="f0" fmla="val 10800000"/>
              <a:gd name="f1" fmla="val 5400000"/>
              <a:gd name="f2" fmla="val 180"/>
              <a:gd name="f3" fmla="val w"/>
              <a:gd name="f4" fmla="val h"/>
              <a:gd name="f5" fmla="val 0"/>
              <a:gd name="f6" fmla="val 468086"/>
              <a:gd name="f7" fmla="+- 0 0 -90"/>
              <a:gd name="f8" fmla="*/ f3 1 468086"/>
              <a:gd name="f9" fmla="*/ f4 1 0"/>
              <a:gd name="f10" fmla="val f5"/>
              <a:gd name="f11" fmla="val f6"/>
              <a:gd name="f12" fmla="*/ f7 f0 1"/>
              <a:gd name="f13" fmla="+- f10 0 f10"/>
              <a:gd name="f14" fmla="+- f11 0 f10"/>
              <a:gd name="f15" fmla="*/ f12 1 f2"/>
              <a:gd name="f16" fmla="*/ f14 1 468086"/>
              <a:gd name="f17" fmla="*/ f13 1 0"/>
              <a:gd name="f18" fmla="+- f15 0 f1"/>
              <a:gd name="f19" fmla="*/ 0 1 f16"/>
              <a:gd name="f20" fmla="*/ 0 1 f17"/>
              <a:gd name="f21" fmla="*/ 468086 1 f16"/>
              <a:gd name="f22" fmla="*/ 1 1 f17"/>
              <a:gd name="f23" fmla="*/ f19 f8 1"/>
              <a:gd name="f24" fmla="*/ f21 f8 1"/>
              <a:gd name="f25" fmla="*/ f22 f9 1"/>
              <a:gd name="f26" fmla="*/ f20 f9 1"/>
            </a:gdLst>
            <a:ahLst/>
            <a:cxnLst>
              <a:cxn ang="3cd4">
                <a:pos x="hc" y="t"/>
              </a:cxn>
              <a:cxn ang="0">
                <a:pos x="r" y="vc"/>
              </a:cxn>
              <a:cxn ang="cd4">
                <a:pos x="hc" y="b"/>
              </a:cxn>
              <a:cxn ang="cd2">
                <a:pos x="l" y="vc"/>
              </a:cxn>
              <a:cxn ang="f18">
                <a:pos x="f23" y="f26"/>
              </a:cxn>
              <a:cxn ang="f18">
                <a:pos x="f24" y="f26"/>
              </a:cxn>
            </a:cxnLst>
            <a:rect l="f23" t="f26" r="f24" b="f25"/>
            <a:pathLst>
              <a:path w="468086">
                <a:moveTo>
                  <a:pt x="f5" y="f5"/>
                </a:moveTo>
                <a:lnTo>
                  <a:pt x="f6" y="f5"/>
                </a:lnTo>
              </a:path>
            </a:pathLst>
          </a:custGeom>
          <a:noFill/>
          <a:ln w="6345" cap="flat">
            <a:solidFill>
              <a:srgbClr val="7F7F7F"/>
            </a:solidFill>
            <a:prstDash val="solid"/>
            <a:miter/>
            <a:headEnd type="arrow"/>
            <a:tailEnd type="arrow"/>
          </a:ln>
        </p:spPr>
        <p:txBody>
          <a:bodyPr vert="horz" wrap="square" lIns="91440" tIns="45720" rIns="91440" bIns="45720" anchor="ctr" anchorCtr="1" compatLnSpc="1">
            <a:noAutofit/>
          </a:bodyPr>
          <a:lstStyle/>
          <a:p>
            <a:pPr marL="0" marR="0" lvl="0" indent="0" algn="r" defTabSz="91440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000000"/>
              </a:solidFill>
              <a:uFillTx/>
              <a:latin typeface="Trebuchet MS"/>
              <a:ea typeface="맑은 고딕" pitchFamily="34"/>
              <a:cs typeface="B Nazanin" pitchFamily="2" charset="-78"/>
            </a:endParaRPr>
          </a:p>
        </p:txBody>
      </p:sp>
      <p:grpSp>
        <p:nvGrpSpPr>
          <p:cNvPr id="29" name="Group 28">
            <a:extLst>
              <a:ext uri="{FF2B5EF4-FFF2-40B4-BE49-F238E27FC236}">
                <a16:creationId xmlns:a16="http://schemas.microsoft.com/office/drawing/2014/main" id="{FBFBF84D-98A4-BBF6-BF36-954BB5575D73}"/>
              </a:ext>
            </a:extLst>
          </p:cNvPr>
          <p:cNvGrpSpPr/>
          <p:nvPr/>
        </p:nvGrpSpPr>
        <p:grpSpPr>
          <a:xfrm>
            <a:off x="8516063" y="4751981"/>
            <a:ext cx="2711708" cy="1068787"/>
            <a:chOff x="8516063" y="4751981"/>
            <a:chExt cx="2711708" cy="1068787"/>
          </a:xfrm>
        </p:grpSpPr>
        <p:sp>
          <p:nvSpPr>
            <p:cNvPr id="30" name="TextBox 29">
              <a:extLst>
                <a:ext uri="{FF2B5EF4-FFF2-40B4-BE49-F238E27FC236}">
                  <a16:creationId xmlns:a16="http://schemas.microsoft.com/office/drawing/2014/main" id="{D5475BC7-3E17-8347-291C-C46440F26D4D}"/>
                </a:ext>
              </a:extLst>
            </p:cNvPr>
            <p:cNvSpPr txBox="1"/>
            <p:nvPr/>
          </p:nvSpPr>
          <p:spPr>
            <a:xfrm>
              <a:off x="8516063" y="4989771"/>
              <a:ext cx="2711708" cy="830997"/>
            </a:xfrm>
            <a:prstGeom prst="rect">
              <a:avLst/>
            </a:prstGeom>
            <a:noFill/>
            <a:ln cap="flat">
              <a:noFill/>
            </a:ln>
          </p:spPr>
          <p:txBody>
            <a:bodyPr vert="horz" wrap="square" lIns="91440" tIns="45720" rIns="91440" bIns="45720" anchor="t" anchorCtr="0" compatLnSpc="1">
              <a:spAutoFit/>
            </a:bodyPr>
            <a:lstStyle/>
            <a:p>
              <a:pPr lvl="0" algn="r">
                <a:defRPr sz="1800" b="0" i="0" u="none" strike="noStrike" kern="0" cap="none" spc="0" baseline="0">
                  <a:solidFill>
                    <a:srgbClr val="000000"/>
                  </a:solidFill>
                  <a:uFillTx/>
                </a:defRPr>
              </a:pPr>
              <a:r>
                <a:rPr lang="fa-IR" sz="1200" dirty="0">
                  <a:solidFill>
                    <a:srgbClr val="404040"/>
                  </a:solidFill>
                  <a:latin typeface="Trebuchet MS"/>
                  <a:ea typeface="맑은 고딕" pitchFamily="34"/>
                  <a:cs typeface="B Nazanin" pitchFamily="2" charset="-78"/>
                </a:rPr>
                <a:t>شما به سادگی می توانید مخاطبان خود را تحت تاثیر قرار دهید و به ارائه های خود جذابیت و زیبایی بی نظیری اضافه کنید. آسان برای تغییر رنگ، عکس و متن.</a:t>
              </a:r>
              <a:endParaRPr lang="en-US" sz="1200" b="0" i="0" u="none" strike="noStrike" kern="1200" cap="none" spc="0" baseline="0" dirty="0">
                <a:solidFill>
                  <a:srgbClr val="404040"/>
                </a:solidFill>
                <a:uFillTx/>
                <a:latin typeface="Trebuchet MS"/>
                <a:ea typeface="맑은 고딕" pitchFamily="34"/>
                <a:cs typeface="B Nazanin" pitchFamily="2" charset="-78"/>
              </a:endParaRPr>
            </a:p>
          </p:txBody>
        </p:sp>
        <p:sp>
          <p:nvSpPr>
            <p:cNvPr id="31" name="TextBox 30">
              <a:extLst>
                <a:ext uri="{FF2B5EF4-FFF2-40B4-BE49-F238E27FC236}">
                  <a16:creationId xmlns:a16="http://schemas.microsoft.com/office/drawing/2014/main" id="{9712D42C-A9CE-998F-0D8B-16859605395D}"/>
                </a:ext>
              </a:extLst>
            </p:cNvPr>
            <p:cNvSpPr txBox="1"/>
            <p:nvPr/>
          </p:nvSpPr>
          <p:spPr>
            <a:xfrm>
              <a:off x="8516063" y="4751981"/>
              <a:ext cx="2711708" cy="307777"/>
            </a:xfrm>
            <a:prstGeom prst="rect">
              <a:avLst/>
            </a:prstGeom>
            <a:noFill/>
            <a:ln cap="flat">
              <a:noFill/>
            </a:ln>
          </p:spPr>
          <p:txBody>
            <a:bodyPr vert="horz" wrap="square" lIns="91440" tIns="45720" rIns="91440" bIns="45720" anchor="t" anchorCtr="0" compatLnSpc="1">
              <a:spAutoFit/>
            </a:bodyPr>
            <a:lstStyle/>
            <a:p>
              <a:pPr lvl="0" algn="r">
                <a:defRPr sz="1800" b="0" i="0" u="none" strike="noStrike" kern="0" cap="none" spc="0" baseline="0">
                  <a:solidFill>
                    <a:srgbClr val="000000"/>
                  </a:solidFill>
                  <a:uFillTx/>
                </a:defRPr>
              </a:pPr>
              <a:r>
                <a:rPr lang="fa-IR" sz="1400" b="1" dirty="0">
                  <a:solidFill>
                    <a:srgbClr val="404040"/>
                  </a:solidFill>
                  <a:latin typeface="Trebuchet MS"/>
                  <a:ea typeface="맑은 고딕" pitchFamily="34"/>
                  <a:cs typeface="B Nazanin" pitchFamily="2" charset="-78"/>
                </a:rPr>
                <a:t>عنوان اضافه کن</a:t>
              </a:r>
              <a:endParaRPr lang="en-US" sz="1400" b="1" i="0" u="none" strike="noStrike" kern="1200" cap="none" spc="0" baseline="0" dirty="0">
                <a:solidFill>
                  <a:srgbClr val="404040"/>
                </a:solidFill>
                <a:uFillTx/>
                <a:latin typeface="Trebuchet MS"/>
                <a:ea typeface="맑은 고딕" pitchFamily="34"/>
                <a:cs typeface="B Nazanin" pitchFamily="2" charset="-78"/>
              </a:endParaRPr>
            </a:p>
          </p:txBody>
        </p:sp>
      </p:grpSp>
      <p:grpSp>
        <p:nvGrpSpPr>
          <p:cNvPr id="32" name="Group 31">
            <a:extLst>
              <a:ext uri="{FF2B5EF4-FFF2-40B4-BE49-F238E27FC236}">
                <a16:creationId xmlns:a16="http://schemas.microsoft.com/office/drawing/2014/main" id="{7216CE3C-8F45-6BEB-6BC4-EFB36C98C6D3}"/>
              </a:ext>
            </a:extLst>
          </p:cNvPr>
          <p:cNvGrpSpPr/>
          <p:nvPr/>
        </p:nvGrpSpPr>
        <p:grpSpPr>
          <a:xfrm>
            <a:off x="952164" y="2033808"/>
            <a:ext cx="2734156" cy="1068787"/>
            <a:chOff x="952164" y="2033808"/>
            <a:chExt cx="2734156" cy="1068787"/>
          </a:xfrm>
        </p:grpSpPr>
        <p:sp>
          <p:nvSpPr>
            <p:cNvPr id="33" name="TextBox 32">
              <a:extLst>
                <a:ext uri="{FF2B5EF4-FFF2-40B4-BE49-F238E27FC236}">
                  <a16:creationId xmlns:a16="http://schemas.microsoft.com/office/drawing/2014/main" id="{961969BA-BC94-1D31-749F-CCAB7766C56C}"/>
                </a:ext>
              </a:extLst>
            </p:cNvPr>
            <p:cNvSpPr txBox="1"/>
            <p:nvPr/>
          </p:nvSpPr>
          <p:spPr>
            <a:xfrm>
              <a:off x="952164" y="2271598"/>
              <a:ext cx="2734156" cy="830997"/>
            </a:xfrm>
            <a:prstGeom prst="rect">
              <a:avLst/>
            </a:prstGeom>
            <a:noFill/>
            <a:ln cap="flat">
              <a:noFill/>
            </a:ln>
          </p:spPr>
          <p:txBody>
            <a:bodyPr vert="horz" wrap="square" lIns="91440" tIns="45720" rIns="91440" bIns="45720" anchor="t" anchorCtr="0" compatLnSpc="1">
              <a:spAutoFit/>
            </a:bodyPr>
            <a:lstStyle/>
            <a:p>
              <a:pPr lvl="0" algn="r">
                <a:defRPr sz="1800" b="0" i="0" u="none" strike="noStrike" kern="0" cap="none" spc="0" baseline="0">
                  <a:solidFill>
                    <a:srgbClr val="000000"/>
                  </a:solidFill>
                  <a:uFillTx/>
                </a:defRPr>
              </a:pPr>
              <a:r>
                <a:rPr lang="fa-IR" sz="1200" dirty="0">
                  <a:solidFill>
                    <a:srgbClr val="404040"/>
                  </a:solidFill>
                  <a:latin typeface="Trebuchet MS"/>
                  <a:ea typeface="맑은 고딕" pitchFamily="34"/>
                  <a:cs typeface="B Nazanin" pitchFamily="2" charset="-78"/>
                </a:rPr>
                <a:t>شما به سادگی می توانید مخاطبان خود را تحت تاثیر قرار دهید و به ارائه های خود جذابیت و زیبایی بی نظیری اضافه کنید. آسان برای تغییر رنگ، عکس و متن.</a:t>
              </a:r>
              <a:endParaRPr lang="en-US" sz="1200" b="0" i="0" u="none" strike="noStrike" kern="1200" cap="none" spc="0" baseline="0" dirty="0">
                <a:solidFill>
                  <a:srgbClr val="404040"/>
                </a:solidFill>
                <a:uFillTx/>
                <a:latin typeface="Trebuchet MS"/>
                <a:ea typeface="맑은 고딕" pitchFamily="34"/>
                <a:cs typeface="B Nazanin" pitchFamily="2" charset="-78"/>
              </a:endParaRPr>
            </a:p>
          </p:txBody>
        </p:sp>
        <p:sp>
          <p:nvSpPr>
            <p:cNvPr id="34" name="TextBox 33">
              <a:extLst>
                <a:ext uri="{FF2B5EF4-FFF2-40B4-BE49-F238E27FC236}">
                  <a16:creationId xmlns:a16="http://schemas.microsoft.com/office/drawing/2014/main" id="{1B3B390E-DC71-FB7D-F80C-B246BCDA3FF4}"/>
                </a:ext>
              </a:extLst>
            </p:cNvPr>
            <p:cNvSpPr txBox="1"/>
            <p:nvPr/>
          </p:nvSpPr>
          <p:spPr>
            <a:xfrm>
              <a:off x="952164" y="2033808"/>
              <a:ext cx="2734156" cy="307777"/>
            </a:xfrm>
            <a:prstGeom prst="rect">
              <a:avLst/>
            </a:prstGeom>
            <a:noFill/>
            <a:ln cap="flat">
              <a:noFill/>
            </a:ln>
          </p:spPr>
          <p:txBody>
            <a:bodyPr vert="horz" wrap="square" lIns="91440" tIns="45720" rIns="91440" bIns="45720" anchor="t" anchorCtr="0" compatLnSpc="1">
              <a:spAutoFit/>
            </a:bodyPr>
            <a:lstStyle/>
            <a:p>
              <a:pPr lvl="0" algn="r">
                <a:defRPr sz="1800" b="0" i="0" u="none" strike="noStrike" kern="0" cap="none" spc="0" baseline="0">
                  <a:solidFill>
                    <a:srgbClr val="000000"/>
                  </a:solidFill>
                  <a:uFillTx/>
                </a:defRPr>
              </a:pPr>
              <a:r>
                <a:rPr lang="fa-IR" sz="1400" b="1" dirty="0">
                  <a:solidFill>
                    <a:srgbClr val="404040"/>
                  </a:solidFill>
                  <a:latin typeface="Trebuchet MS"/>
                  <a:ea typeface="맑은 고딕" pitchFamily="34"/>
                  <a:cs typeface="B Nazanin" pitchFamily="2" charset="-78"/>
                </a:rPr>
                <a:t>عنوان اضافه کن</a:t>
              </a:r>
              <a:endParaRPr lang="en-US" sz="1400" b="1" i="0" u="none" strike="noStrike" kern="1200" cap="none" spc="0" baseline="0" dirty="0">
                <a:solidFill>
                  <a:srgbClr val="404040"/>
                </a:solidFill>
                <a:uFillTx/>
                <a:latin typeface="Trebuchet MS"/>
                <a:ea typeface="맑은 고딕" pitchFamily="34"/>
                <a:cs typeface="B Nazanin" pitchFamily="2" charset="-78"/>
              </a:endParaRPr>
            </a:p>
          </p:txBody>
        </p:sp>
      </p:grpSp>
      <p:grpSp>
        <p:nvGrpSpPr>
          <p:cNvPr id="35" name="Group 34">
            <a:extLst>
              <a:ext uri="{FF2B5EF4-FFF2-40B4-BE49-F238E27FC236}">
                <a16:creationId xmlns:a16="http://schemas.microsoft.com/office/drawing/2014/main" id="{2431C0D8-AF22-BA33-7A94-D2EFE9D4DBB6}"/>
              </a:ext>
            </a:extLst>
          </p:cNvPr>
          <p:cNvGrpSpPr/>
          <p:nvPr/>
        </p:nvGrpSpPr>
        <p:grpSpPr>
          <a:xfrm>
            <a:off x="4804221" y="1983398"/>
            <a:ext cx="2583554" cy="3900171"/>
            <a:chOff x="4804221" y="1983398"/>
            <a:chExt cx="2583554" cy="3900171"/>
          </a:xfrm>
        </p:grpSpPr>
        <p:grpSp>
          <p:nvGrpSpPr>
            <p:cNvPr id="36" name="Group 35">
              <a:extLst>
                <a:ext uri="{FF2B5EF4-FFF2-40B4-BE49-F238E27FC236}">
                  <a16:creationId xmlns:a16="http://schemas.microsoft.com/office/drawing/2014/main" id="{D9E2D9D2-3830-2E0C-AB85-EF06EDD96D7F}"/>
                </a:ext>
              </a:extLst>
            </p:cNvPr>
            <p:cNvGrpSpPr/>
            <p:nvPr/>
          </p:nvGrpSpPr>
          <p:grpSpPr>
            <a:xfrm>
              <a:off x="5329315" y="1983398"/>
              <a:ext cx="2058460" cy="2078787"/>
              <a:chOff x="5329315" y="1983398"/>
              <a:chExt cx="2058460" cy="2078787"/>
            </a:xfrm>
          </p:grpSpPr>
          <p:sp>
            <p:nvSpPr>
              <p:cNvPr id="37" name="Hexagon 41">
                <a:extLst>
                  <a:ext uri="{FF2B5EF4-FFF2-40B4-BE49-F238E27FC236}">
                    <a16:creationId xmlns:a16="http://schemas.microsoft.com/office/drawing/2014/main" id="{42AD6FC8-9AA7-AD6D-BF6C-79B8B4192F35}"/>
                  </a:ext>
                </a:extLst>
              </p:cNvPr>
              <p:cNvSpPr/>
              <p:nvPr/>
            </p:nvSpPr>
            <p:spPr>
              <a:xfrm rot="5400013">
                <a:off x="5773745" y="2064062"/>
                <a:ext cx="1169609" cy="1008281"/>
              </a:xfrm>
              <a:custGeom>
                <a:avLst>
                  <a:gd name="f11" fmla="val 29070"/>
                </a:avLst>
                <a:gdLst>
                  <a:gd name="f1" fmla="val 10800000"/>
                  <a:gd name="f2" fmla="val 5400000"/>
                  <a:gd name="f3" fmla="val 180"/>
                  <a:gd name="f4" fmla="val w"/>
                  <a:gd name="f5" fmla="val h"/>
                  <a:gd name="f6" fmla="val ss"/>
                  <a:gd name="f7" fmla="val 0"/>
                  <a:gd name="f8" fmla="*/ 5419351 1 1725033"/>
                  <a:gd name="f9" fmla="+- 0 0 1"/>
                  <a:gd name="f10" fmla="val 115470"/>
                  <a:gd name="f11" fmla="val 29070"/>
                  <a:gd name="f12" fmla="+- 0 0 -180"/>
                  <a:gd name="f13" fmla="+- 0 0 -360"/>
                  <a:gd name="f14" fmla="abs f4"/>
                  <a:gd name="f15" fmla="abs f5"/>
                  <a:gd name="f16" fmla="abs f6"/>
                  <a:gd name="f17" fmla="val f7"/>
                  <a:gd name="f18" fmla="val f11"/>
                  <a:gd name="f19" fmla="+- 3600000 f2 0"/>
                  <a:gd name="f20" fmla="*/ f12 f1 1"/>
                  <a:gd name="f21" fmla="*/ f13 f1 1"/>
                  <a:gd name="f22" fmla="?: f14 f4 1"/>
                  <a:gd name="f23" fmla="?: f15 f5 1"/>
                  <a:gd name="f24" fmla="?: f16 f6 1"/>
                  <a:gd name="f25" fmla="*/ f19 f8 1"/>
                  <a:gd name="f26" fmla="*/ f20 1 f3"/>
                  <a:gd name="f27" fmla="*/ f21 1 f3"/>
                  <a:gd name="f28" fmla="*/ f22 1 21600"/>
                  <a:gd name="f29" fmla="*/ f23 1 21600"/>
                  <a:gd name="f30" fmla="*/ 21600 f22 1"/>
                  <a:gd name="f31" fmla="*/ 21600 f23 1"/>
                  <a:gd name="f32" fmla="*/ f25 1 f1"/>
                  <a:gd name="f33" fmla="+- f26 0 f2"/>
                  <a:gd name="f34" fmla="+- f27 0 f2"/>
                  <a:gd name="f35" fmla="min f29 f28"/>
                  <a:gd name="f36" fmla="*/ f30 1 f24"/>
                  <a:gd name="f37" fmla="*/ f31 1 f24"/>
                  <a:gd name="f38" fmla="+- 0 0 f32"/>
                  <a:gd name="f39" fmla="val f36"/>
                  <a:gd name="f40" fmla="val f37"/>
                  <a:gd name="f41" fmla="+- 0 0 f38"/>
                  <a:gd name="f42" fmla="*/ f17 f35 1"/>
                  <a:gd name="f43" fmla="+- f40 0 f17"/>
                  <a:gd name="f44" fmla="+- f39 0 f17"/>
                  <a:gd name="f45" fmla="*/ f41 f1 1"/>
                  <a:gd name="f46" fmla="*/ f39 f35 1"/>
                  <a:gd name="f47" fmla="*/ f43 1 2"/>
                  <a:gd name="f48" fmla="min f44 f43"/>
                  <a:gd name="f49" fmla="*/ 50000 f44 1"/>
                  <a:gd name="f50" fmla="*/ f45 1 f8"/>
                  <a:gd name="f51" fmla="+- f17 f47 0"/>
                  <a:gd name="f52" fmla="*/ f49 1 f48"/>
                  <a:gd name="f53" fmla="*/ f47 f10 1"/>
                  <a:gd name="f54" fmla="*/ f48 f18 1"/>
                  <a:gd name="f55" fmla="+- f50 0 f2"/>
                  <a:gd name="f56" fmla="*/ f53 1 100000"/>
                  <a:gd name="f57" fmla="*/ f54 1 100000"/>
                  <a:gd name="f58" fmla="sin 1 f55"/>
                  <a:gd name="f59" fmla="*/ f52 f9 1"/>
                  <a:gd name="f60" fmla="*/ f51 f35 1"/>
                  <a:gd name="f61" fmla="+- f39 0 f57"/>
                  <a:gd name="f62" fmla="+- 0 0 f58"/>
                  <a:gd name="f63" fmla="*/ f59 1 2"/>
                  <a:gd name="f64" fmla="*/ f57 f35 1"/>
                  <a:gd name="f65" fmla="+- 0 0 f62"/>
                  <a:gd name="f66" fmla="+- f18 f63 0"/>
                  <a:gd name="f67" fmla="*/ f61 f35 1"/>
                  <a:gd name="f68" fmla="*/ f65 f56 1"/>
                  <a:gd name="f69" fmla="?: f66 4 2"/>
                  <a:gd name="f70" fmla="?: f66 3 2"/>
                  <a:gd name="f71" fmla="?: f66 f63 0"/>
                  <a:gd name="f72" fmla="+- f51 0 f68"/>
                  <a:gd name="f73" fmla="+- f51 f68 0"/>
                  <a:gd name="f74" fmla="+- f18 f71 0"/>
                  <a:gd name="f75" fmla="*/ f74 1 f63"/>
                  <a:gd name="f76" fmla="*/ f72 f35 1"/>
                  <a:gd name="f77" fmla="*/ f73 f35 1"/>
                  <a:gd name="f78" fmla="*/ f75 f70 1"/>
                  <a:gd name="f79" fmla="*/ f78 1 f9"/>
                  <a:gd name="f80" fmla="+- f69 f79 0"/>
                  <a:gd name="f81" fmla="*/ f44 f80 1"/>
                  <a:gd name="f82" fmla="*/ f43 f80 1"/>
                  <a:gd name="f83" fmla="*/ f81 1 24"/>
                  <a:gd name="f84" fmla="*/ f82 1 24"/>
                  <a:gd name="f85" fmla="+- f39 0 f83"/>
                  <a:gd name="f86" fmla="+- f40 0 f84"/>
                  <a:gd name="f87" fmla="*/ f83 f35 1"/>
                  <a:gd name="f88" fmla="*/ f84 f35 1"/>
                  <a:gd name="f89" fmla="*/ f85 f35 1"/>
                  <a:gd name="f90" fmla="*/ f86 f35 1"/>
                </a:gdLst>
                <a:ahLst/>
                <a:cxnLst>
                  <a:cxn ang="3cd4">
                    <a:pos x="hc" y="t"/>
                  </a:cxn>
                  <a:cxn ang="0">
                    <a:pos x="r" y="vc"/>
                  </a:cxn>
                  <a:cxn ang="cd4">
                    <a:pos x="hc" y="b"/>
                  </a:cxn>
                  <a:cxn ang="cd2">
                    <a:pos x="l" y="vc"/>
                  </a:cxn>
                  <a:cxn ang="f33">
                    <a:pos x="f67" y="f77"/>
                  </a:cxn>
                  <a:cxn ang="f33">
                    <a:pos x="f64" y="f77"/>
                  </a:cxn>
                  <a:cxn ang="f34">
                    <a:pos x="f64" y="f76"/>
                  </a:cxn>
                  <a:cxn ang="f34">
                    <a:pos x="f67" y="f76"/>
                  </a:cxn>
                </a:cxnLst>
                <a:rect l="f87" t="f88" r="f89" b="f90"/>
                <a:pathLst>
                  <a:path>
                    <a:moveTo>
                      <a:pt x="f42" y="f60"/>
                    </a:moveTo>
                    <a:lnTo>
                      <a:pt x="f64" y="f76"/>
                    </a:lnTo>
                    <a:lnTo>
                      <a:pt x="f67" y="f76"/>
                    </a:lnTo>
                    <a:lnTo>
                      <a:pt x="f46" y="f60"/>
                    </a:lnTo>
                    <a:lnTo>
                      <a:pt x="f67" y="f77"/>
                    </a:lnTo>
                    <a:lnTo>
                      <a:pt x="f64" y="f77"/>
                    </a:lnTo>
                    <a:close/>
                  </a:path>
                </a:pathLst>
              </a:custGeom>
              <a:solidFill>
                <a:srgbClr val="E7ECEF">
                  <a:alpha val="60000"/>
                </a:srgbClr>
              </a:solidFill>
              <a:ln cap="flat">
                <a:noFill/>
                <a:prstDash val="solid"/>
              </a:ln>
            </p:spPr>
            <p:txBody>
              <a:bodyPr vert="horz" wrap="square" lIns="91440" tIns="45720" rIns="91440" bIns="45720" anchor="ctr" anchorCtr="1" compatLnSpc="1">
                <a:noAutofit/>
              </a:bodyPr>
              <a:lstStyle/>
              <a:p>
                <a:pPr marL="0" marR="0" lvl="0" indent="0" algn="r" defTabSz="91440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FFFFFF"/>
                  </a:solidFill>
                  <a:uFillTx/>
                  <a:latin typeface="Trebuchet MS"/>
                  <a:ea typeface="맑은 고딕" pitchFamily="34"/>
                  <a:cs typeface="B Nazanin" pitchFamily="2" charset="-78"/>
                </a:endParaRPr>
              </a:p>
            </p:txBody>
          </p:sp>
          <p:grpSp>
            <p:nvGrpSpPr>
              <p:cNvPr id="38" name="Group 42">
                <a:extLst>
                  <a:ext uri="{FF2B5EF4-FFF2-40B4-BE49-F238E27FC236}">
                    <a16:creationId xmlns:a16="http://schemas.microsoft.com/office/drawing/2014/main" id="{7CA524B9-B769-2228-F551-22581D37900B}"/>
                  </a:ext>
                </a:extLst>
              </p:cNvPr>
              <p:cNvGrpSpPr/>
              <p:nvPr/>
            </p:nvGrpSpPr>
            <p:grpSpPr>
              <a:xfrm>
                <a:off x="5329315" y="2892576"/>
                <a:ext cx="2058460" cy="1169609"/>
                <a:chOff x="5329315" y="2892576"/>
                <a:chExt cx="2058460" cy="1169609"/>
              </a:xfrm>
            </p:grpSpPr>
            <p:sp>
              <p:nvSpPr>
                <p:cNvPr id="39" name="Hexagon 43">
                  <a:extLst>
                    <a:ext uri="{FF2B5EF4-FFF2-40B4-BE49-F238E27FC236}">
                      <a16:creationId xmlns:a16="http://schemas.microsoft.com/office/drawing/2014/main" id="{F7FCB635-1FB6-1DC6-AD83-57A2FEA0A1E2}"/>
                    </a:ext>
                  </a:extLst>
                </p:cNvPr>
                <p:cNvSpPr/>
                <p:nvPr/>
              </p:nvSpPr>
              <p:spPr>
                <a:xfrm rot="5400013">
                  <a:off x="6298830" y="2973240"/>
                  <a:ext cx="1169609" cy="1008281"/>
                </a:xfrm>
                <a:custGeom>
                  <a:avLst>
                    <a:gd name="f11" fmla="val 29070"/>
                  </a:avLst>
                  <a:gdLst>
                    <a:gd name="f1" fmla="val 10800000"/>
                    <a:gd name="f2" fmla="val 5400000"/>
                    <a:gd name="f3" fmla="val 180"/>
                    <a:gd name="f4" fmla="val w"/>
                    <a:gd name="f5" fmla="val h"/>
                    <a:gd name="f6" fmla="val ss"/>
                    <a:gd name="f7" fmla="val 0"/>
                    <a:gd name="f8" fmla="*/ 5419351 1 1725033"/>
                    <a:gd name="f9" fmla="+- 0 0 1"/>
                    <a:gd name="f10" fmla="val 115470"/>
                    <a:gd name="f11" fmla="val 29070"/>
                    <a:gd name="f12" fmla="+- 0 0 -180"/>
                    <a:gd name="f13" fmla="+- 0 0 -360"/>
                    <a:gd name="f14" fmla="abs f4"/>
                    <a:gd name="f15" fmla="abs f5"/>
                    <a:gd name="f16" fmla="abs f6"/>
                    <a:gd name="f17" fmla="val f7"/>
                    <a:gd name="f18" fmla="val f11"/>
                    <a:gd name="f19" fmla="+- 3600000 f2 0"/>
                    <a:gd name="f20" fmla="*/ f12 f1 1"/>
                    <a:gd name="f21" fmla="*/ f13 f1 1"/>
                    <a:gd name="f22" fmla="?: f14 f4 1"/>
                    <a:gd name="f23" fmla="?: f15 f5 1"/>
                    <a:gd name="f24" fmla="?: f16 f6 1"/>
                    <a:gd name="f25" fmla="*/ f19 f8 1"/>
                    <a:gd name="f26" fmla="*/ f20 1 f3"/>
                    <a:gd name="f27" fmla="*/ f21 1 f3"/>
                    <a:gd name="f28" fmla="*/ f22 1 21600"/>
                    <a:gd name="f29" fmla="*/ f23 1 21600"/>
                    <a:gd name="f30" fmla="*/ 21600 f22 1"/>
                    <a:gd name="f31" fmla="*/ 21600 f23 1"/>
                    <a:gd name="f32" fmla="*/ f25 1 f1"/>
                    <a:gd name="f33" fmla="+- f26 0 f2"/>
                    <a:gd name="f34" fmla="+- f27 0 f2"/>
                    <a:gd name="f35" fmla="min f29 f28"/>
                    <a:gd name="f36" fmla="*/ f30 1 f24"/>
                    <a:gd name="f37" fmla="*/ f31 1 f24"/>
                    <a:gd name="f38" fmla="+- 0 0 f32"/>
                    <a:gd name="f39" fmla="val f36"/>
                    <a:gd name="f40" fmla="val f37"/>
                    <a:gd name="f41" fmla="+- 0 0 f38"/>
                    <a:gd name="f42" fmla="*/ f17 f35 1"/>
                    <a:gd name="f43" fmla="+- f40 0 f17"/>
                    <a:gd name="f44" fmla="+- f39 0 f17"/>
                    <a:gd name="f45" fmla="*/ f41 f1 1"/>
                    <a:gd name="f46" fmla="*/ f39 f35 1"/>
                    <a:gd name="f47" fmla="*/ f43 1 2"/>
                    <a:gd name="f48" fmla="min f44 f43"/>
                    <a:gd name="f49" fmla="*/ 50000 f44 1"/>
                    <a:gd name="f50" fmla="*/ f45 1 f8"/>
                    <a:gd name="f51" fmla="+- f17 f47 0"/>
                    <a:gd name="f52" fmla="*/ f49 1 f48"/>
                    <a:gd name="f53" fmla="*/ f47 f10 1"/>
                    <a:gd name="f54" fmla="*/ f48 f18 1"/>
                    <a:gd name="f55" fmla="+- f50 0 f2"/>
                    <a:gd name="f56" fmla="*/ f53 1 100000"/>
                    <a:gd name="f57" fmla="*/ f54 1 100000"/>
                    <a:gd name="f58" fmla="sin 1 f55"/>
                    <a:gd name="f59" fmla="*/ f52 f9 1"/>
                    <a:gd name="f60" fmla="*/ f51 f35 1"/>
                    <a:gd name="f61" fmla="+- f39 0 f57"/>
                    <a:gd name="f62" fmla="+- 0 0 f58"/>
                    <a:gd name="f63" fmla="*/ f59 1 2"/>
                    <a:gd name="f64" fmla="*/ f57 f35 1"/>
                    <a:gd name="f65" fmla="+- 0 0 f62"/>
                    <a:gd name="f66" fmla="+- f18 f63 0"/>
                    <a:gd name="f67" fmla="*/ f61 f35 1"/>
                    <a:gd name="f68" fmla="*/ f65 f56 1"/>
                    <a:gd name="f69" fmla="?: f66 4 2"/>
                    <a:gd name="f70" fmla="?: f66 3 2"/>
                    <a:gd name="f71" fmla="?: f66 f63 0"/>
                    <a:gd name="f72" fmla="+- f51 0 f68"/>
                    <a:gd name="f73" fmla="+- f51 f68 0"/>
                    <a:gd name="f74" fmla="+- f18 f71 0"/>
                    <a:gd name="f75" fmla="*/ f74 1 f63"/>
                    <a:gd name="f76" fmla="*/ f72 f35 1"/>
                    <a:gd name="f77" fmla="*/ f73 f35 1"/>
                    <a:gd name="f78" fmla="*/ f75 f70 1"/>
                    <a:gd name="f79" fmla="*/ f78 1 f9"/>
                    <a:gd name="f80" fmla="+- f69 f79 0"/>
                    <a:gd name="f81" fmla="*/ f44 f80 1"/>
                    <a:gd name="f82" fmla="*/ f43 f80 1"/>
                    <a:gd name="f83" fmla="*/ f81 1 24"/>
                    <a:gd name="f84" fmla="*/ f82 1 24"/>
                    <a:gd name="f85" fmla="+- f39 0 f83"/>
                    <a:gd name="f86" fmla="+- f40 0 f84"/>
                    <a:gd name="f87" fmla="*/ f83 f35 1"/>
                    <a:gd name="f88" fmla="*/ f84 f35 1"/>
                    <a:gd name="f89" fmla="*/ f85 f35 1"/>
                    <a:gd name="f90" fmla="*/ f86 f35 1"/>
                  </a:gdLst>
                  <a:ahLst/>
                  <a:cxnLst>
                    <a:cxn ang="3cd4">
                      <a:pos x="hc" y="t"/>
                    </a:cxn>
                    <a:cxn ang="0">
                      <a:pos x="r" y="vc"/>
                    </a:cxn>
                    <a:cxn ang="cd4">
                      <a:pos x="hc" y="b"/>
                    </a:cxn>
                    <a:cxn ang="cd2">
                      <a:pos x="l" y="vc"/>
                    </a:cxn>
                    <a:cxn ang="f33">
                      <a:pos x="f67" y="f77"/>
                    </a:cxn>
                    <a:cxn ang="f33">
                      <a:pos x="f64" y="f77"/>
                    </a:cxn>
                    <a:cxn ang="f34">
                      <a:pos x="f64" y="f76"/>
                    </a:cxn>
                    <a:cxn ang="f34">
                      <a:pos x="f67" y="f76"/>
                    </a:cxn>
                  </a:cxnLst>
                  <a:rect l="f87" t="f88" r="f89" b="f90"/>
                  <a:pathLst>
                    <a:path>
                      <a:moveTo>
                        <a:pt x="f42" y="f60"/>
                      </a:moveTo>
                      <a:lnTo>
                        <a:pt x="f64" y="f76"/>
                      </a:lnTo>
                      <a:lnTo>
                        <a:pt x="f67" y="f76"/>
                      </a:lnTo>
                      <a:lnTo>
                        <a:pt x="f46" y="f60"/>
                      </a:lnTo>
                      <a:lnTo>
                        <a:pt x="f67" y="f77"/>
                      </a:lnTo>
                      <a:lnTo>
                        <a:pt x="f64" y="f77"/>
                      </a:lnTo>
                      <a:close/>
                    </a:path>
                  </a:pathLst>
                </a:custGeom>
                <a:solidFill>
                  <a:srgbClr val="E7ECEF">
                    <a:alpha val="80000"/>
                  </a:srgbClr>
                </a:solidFill>
                <a:ln cap="flat">
                  <a:noFill/>
                  <a:prstDash val="solid"/>
                </a:ln>
              </p:spPr>
              <p:txBody>
                <a:bodyPr vert="horz" wrap="square" lIns="91440" tIns="45720" rIns="91440" bIns="45720" anchor="ctr" anchorCtr="1" compatLnSpc="1">
                  <a:noAutofit/>
                </a:bodyPr>
                <a:lstStyle/>
                <a:p>
                  <a:pPr marL="0" marR="0" lvl="0" indent="0" algn="r" defTabSz="91440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FFFFFF"/>
                    </a:solidFill>
                    <a:uFillTx/>
                    <a:latin typeface="Trebuchet MS"/>
                    <a:ea typeface="맑은 고딕" pitchFamily="34"/>
                    <a:cs typeface="B Nazanin" pitchFamily="2" charset="-78"/>
                  </a:endParaRPr>
                </a:p>
              </p:txBody>
            </p:sp>
            <p:sp>
              <p:nvSpPr>
                <p:cNvPr id="40" name="Hexagon 44">
                  <a:extLst>
                    <a:ext uri="{FF2B5EF4-FFF2-40B4-BE49-F238E27FC236}">
                      <a16:creationId xmlns:a16="http://schemas.microsoft.com/office/drawing/2014/main" id="{99BFC939-4D00-D33F-33A7-1CCD0A0414BC}"/>
                    </a:ext>
                  </a:extLst>
                </p:cNvPr>
                <p:cNvSpPr/>
                <p:nvPr/>
              </p:nvSpPr>
              <p:spPr>
                <a:xfrm rot="5400013">
                  <a:off x="5248651" y="2973240"/>
                  <a:ext cx="1169609" cy="1008281"/>
                </a:xfrm>
                <a:custGeom>
                  <a:avLst>
                    <a:gd name="f11" fmla="val 29070"/>
                  </a:avLst>
                  <a:gdLst>
                    <a:gd name="f1" fmla="val 10800000"/>
                    <a:gd name="f2" fmla="val 5400000"/>
                    <a:gd name="f3" fmla="val 180"/>
                    <a:gd name="f4" fmla="val w"/>
                    <a:gd name="f5" fmla="val h"/>
                    <a:gd name="f6" fmla="val ss"/>
                    <a:gd name="f7" fmla="val 0"/>
                    <a:gd name="f8" fmla="*/ 5419351 1 1725033"/>
                    <a:gd name="f9" fmla="+- 0 0 1"/>
                    <a:gd name="f10" fmla="val 115470"/>
                    <a:gd name="f11" fmla="val 29070"/>
                    <a:gd name="f12" fmla="+- 0 0 -180"/>
                    <a:gd name="f13" fmla="+- 0 0 -360"/>
                    <a:gd name="f14" fmla="abs f4"/>
                    <a:gd name="f15" fmla="abs f5"/>
                    <a:gd name="f16" fmla="abs f6"/>
                    <a:gd name="f17" fmla="val f7"/>
                    <a:gd name="f18" fmla="val f11"/>
                    <a:gd name="f19" fmla="+- 3600000 f2 0"/>
                    <a:gd name="f20" fmla="*/ f12 f1 1"/>
                    <a:gd name="f21" fmla="*/ f13 f1 1"/>
                    <a:gd name="f22" fmla="?: f14 f4 1"/>
                    <a:gd name="f23" fmla="?: f15 f5 1"/>
                    <a:gd name="f24" fmla="?: f16 f6 1"/>
                    <a:gd name="f25" fmla="*/ f19 f8 1"/>
                    <a:gd name="f26" fmla="*/ f20 1 f3"/>
                    <a:gd name="f27" fmla="*/ f21 1 f3"/>
                    <a:gd name="f28" fmla="*/ f22 1 21600"/>
                    <a:gd name="f29" fmla="*/ f23 1 21600"/>
                    <a:gd name="f30" fmla="*/ 21600 f22 1"/>
                    <a:gd name="f31" fmla="*/ 21600 f23 1"/>
                    <a:gd name="f32" fmla="*/ f25 1 f1"/>
                    <a:gd name="f33" fmla="+- f26 0 f2"/>
                    <a:gd name="f34" fmla="+- f27 0 f2"/>
                    <a:gd name="f35" fmla="min f29 f28"/>
                    <a:gd name="f36" fmla="*/ f30 1 f24"/>
                    <a:gd name="f37" fmla="*/ f31 1 f24"/>
                    <a:gd name="f38" fmla="+- 0 0 f32"/>
                    <a:gd name="f39" fmla="val f36"/>
                    <a:gd name="f40" fmla="val f37"/>
                    <a:gd name="f41" fmla="+- 0 0 f38"/>
                    <a:gd name="f42" fmla="*/ f17 f35 1"/>
                    <a:gd name="f43" fmla="+- f40 0 f17"/>
                    <a:gd name="f44" fmla="+- f39 0 f17"/>
                    <a:gd name="f45" fmla="*/ f41 f1 1"/>
                    <a:gd name="f46" fmla="*/ f39 f35 1"/>
                    <a:gd name="f47" fmla="*/ f43 1 2"/>
                    <a:gd name="f48" fmla="min f44 f43"/>
                    <a:gd name="f49" fmla="*/ 50000 f44 1"/>
                    <a:gd name="f50" fmla="*/ f45 1 f8"/>
                    <a:gd name="f51" fmla="+- f17 f47 0"/>
                    <a:gd name="f52" fmla="*/ f49 1 f48"/>
                    <a:gd name="f53" fmla="*/ f47 f10 1"/>
                    <a:gd name="f54" fmla="*/ f48 f18 1"/>
                    <a:gd name="f55" fmla="+- f50 0 f2"/>
                    <a:gd name="f56" fmla="*/ f53 1 100000"/>
                    <a:gd name="f57" fmla="*/ f54 1 100000"/>
                    <a:gd name="f58" fmla="sin 1 f55"/>
                    <a:gd name="f59" fmla="*/ f52 f9 1"/>
                    <a:gd name="f60" fmla="*/ f51 f35 1"/>
                    <a:gd name="f61" fmla="+- f39 0 f57"/>
                    <a:gd name="f62" fmla="+- 0 0 f58"/>
                    <a:gd name="f63" fmla="*/ f59 1 2"/>
                    <a:gd name="f64" fmla="*/ f57 f35 1"/>
                    <a:gd name="f65" fmla="+- 0 0 f62"/>
                    <a:gd name="f66" fmla="+- f18 f63 0"/>
                    <a:gd name="f67" fmla="*/ f61 f35 1"/>
                    <a:gd name="f68" fmla="*/ f65 f56 1"/>
                    <a:gd name="f69" fmla="?: f66 4 2"/>
                    <a:gd name="f70" fmla="?: f66 3 2"/>
                    <a:gd name="f71" fmla="?: f66 f63 0"/>
                    <a:gd name="f72" fmla="+- f51 0 f68"/>
                    <a:gd name="f73" fmla="+- f51 f68 0"/>
                    <a:gd name="f74" fmla="+- f18 f71 0"/>
                    <a:gd name="f75" fmla="*/ f74 1 f63"/>
                    <a:gd name="f76" fmla="*/ f72 f35 1"/>
                    <a:gd name="f77" fmla="*/ f73 f35 1"/>
                    <a:gd name="f78" fmla="*/ f75 f70 1"/>
                    <a:gd name="f79" fmla="*/ f78 1 f9"/>
                    <a:gd name="f80" fmla="+- f69 f79 0"/>
                    <a:gd name="f81" fmla="*/ f44 f80 1"/>
                    <a:gd name="f82" fmla="*/ f43 f80 1"/>
                    <a:gd name="f83" fmla="*/ f81 1 24"/>
                    <a:gd name="f84" fmla="*/ f82 1 24"/>
                    <a:gd name="f85" fmla="+- f39 0 f83"/>
                    <a:gd name="f86" fmla="+- f40 0 f84"/>
                    <a:gd name="f87" fmla="*/ f83 f35 1"/>
                    <a:gd name="f88" fmla="*/ f84 f35 1"/>
                    <a:gd name="f89" fmla="*/ f85 f35 1"/>
                    <a:gd name="f90" fmla="*/ f86 f35 1"/>
                  </a:gdLst>
                  <a:ahLst/>
                  <a:cxnLst>
                    <a:cxn ang="3cd4">
                      <a:pos x="hc" y="t"/>
                    </a:cxn>
                    <a:cxn ang="0">
                      <a:pos x="r" y="vc"/>
                    </a:cxn>
                    <a:cxn ang="cd4">
                      <a:pos x="hc" y="b"/>
                    </a:cxn>
                    <a:cxn ang="cd2">
                      <a:pos x="l" y="vc"/>
                    </a:cxn>
                    <a:cxn ang="f33">
                      <a:pos x="f67" y="f77"/>
                    </a:cxn>
                    <a:cxn ang="f33">
                      <a:pos x="f64" y="f77"/>
                    </a:cxn>
                    <a:cxn ang="f34">
                      <a:pos x="f64" y="f76"/>
                    </a:cxn>
                    <a:cxn ang="f34">
                      <a:pos x="f67" y="f76"/>
                    </a:cxn>
                  </a:cxnLst>
                  <a:rect l="f87" t="f88" r="f89" b="f90"/>
                  <a:pathLst>
                    <a:path>
                      <a:moveTo>
                        <a:pt x="f42" y="f60"/>
                      </a:moveTo>
                      <a:lnTo>
                        <a:pt x="f64" y="f76"/>
                      </a:lnTo>
                      <a:lnTo>
                        <a:pt x="f67" y="f76"/>
                      </a:lnTo>
                      <a:lnTo>
                        <a:pt x="f46" y="f60"/>
                      </a:lnTo>
                      <a:lnTo>
                        <a:pt x="f67" y="f77"/>
                      </a:lnTo>
                      <a:lnTo>
                        <a:pt x="f64" y="f77"/>
                      </a:lnTo>
                      <a:close/>
                    </a:path>
                  </a:pathLst>
                </a:custGeom>
                <a:solidFill>
                  <a:srgbClr val="E7ECEF"/>
                </a:solidFill>
                <a:ln cap="flat">
                  <a:noFill/>
                  <a:prstDash val="solid"/>
                </a:ln>
              </p:spPr>
              <p:txBody>
                <a:bodyPr vert="horz" wrap="square" lIns="91440" tIns="45720" rIns="91440" bIns="45720" anchor="ctr" anchorCtr="1" compatLnSpc="1">
                  <a:noAutofit/>
                </a:bodyPr>
                <a:lstStyle/>
                <a:p>
                  <a:pPr marL="0" marR="0" lvl="0" indent="0" algn="r" defTabSz="91440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FFFFFF"/>
                    </a:solidFill>
                    <a:uFillTx/>
                    <a:latin typeface="Trebuchet MS"/>
                    <a:ea typeface="맑은 고딕" pitchFamily="34"/>
                    <a:cs typeface="B Nazanin" pitchFamily="2" charset="-78"/>
                  </a:endParaRPr>
                </a:p>
              </p:txBody>
            </p:sp>
          </p:grpSp>
        </p:grpSp>
        <p:grpSp>
          <p:nvGrpSpPr>
            <p:cNvPr id="41" name="Group 36">
              <a:extLst>
                <a:ext uri="{FF2B5EF4-FFF2-40B4-BE49-F238E27FC236}">
                  <a16:creationId xmlns:a16="http://schemas.microsoft.com/office/drawing/2014/main" id="{E64CA68C-9512-F52F-4B14-990D0DAACBEA}"/>
                </a:ext>
              </a:extLst>
            </p:cNvPr>
            <p:cNvGrpSpPr/>
            <p:nvPr/>
          </p:nvGrpSpPr>
          <p:grpSpPr>
            <a:xfrm>
              <a:off x="4804221" y="3804781"/>
              <a:ext cx="2058460" cy="2078788"/>
              <a:chOff x="4804221" y="3804781"/>
              <a:chExt cx="2058460" cy="2078788"/>
            </a:xfrm>
          </p:grpSpPr>
          <p:sp>
            <p:nvSpPr>
              <p:cNvPr id="42" name="Hexagon 37">
                <a:extLst>
                  <a:ext uri="{FF2B5EF4-FFF2-40B4-BE49-F238E27FC236}">
                    <a16:creationId xmlns:a16="http://schemas.microsoft.com/office/drawing/2014/main" id="{4F472488-024F-4568-6208-FF96FDDE60B9}"/>
                  </a:ext>
                </a:extLst>
              </p:cNvPr>
              <p:cNvSpPr/>
              <p:nvPr/>
            </p:nvSpPr>
            <p:spPr>
              <a:xfrm rot="16200004">
                <a:off x="5248642" y="4794624"/>
                <a:ext cx="1169609" cy="1008281"/>
              </a:xfrm>
              <a:custGeom>
                <a:avLst>
                  <a:gd name="f11" fmla="val 29070"/>
                </a:avLst>
                <a:gdLst>
                  <a:gd name="f1" fmla="val 10800000"/>
                  <a:gd name="f2" fmla="val 5400000"/>
                  <a:gd name="f3" fmla="val 180"/>
                  <a:gd name="f4" fmla="val w"/>
                  <a:gd name="f5" fmla="val h"/>
                  <a:gd name="f6" fmla="val ss"/>
                  <a:gd name="f7" fmla="val 0"/>
                  <a:gd name="f8" fmla="*/ 5419351 1 1725033"/>
                  <a:gd name="f9" fmla="+- 0 0 1"/>
                  <a:gd name="f10" fmla="val 115470"/>
                  <a:gd name="f11" fmla="val 29070"/>
                  <a:gd name="f12" fmla="+- 0 0 -180"/>
                  <a:gd name="f13" fmla="+- 0 0 -360"/>
                  <a:gd name="f14" fmla="abs f4"/>
                  <a:gd name="f15" fmla="abs f5"/>
                  <a:gd name="f16" fmla="abs f6"/>
                  <a:gd name="f17" fmla="val f7"/>
                  <a:gd name="f18" fmla="val f11"/>
                  <a:gd name="f19" fmla="+- 3600000 f2 0"/>
                  <a:gd name="f20" fmla="*/ f12 f1 1"/>
                  <a:gd name="f21" fmla="*/ f13 f1 1"/>
                  <a:gd name="f22" fmla="?: f14 f4 1"/>
                  <a:gd name="f23" fmla="?: f15 f5 1"/>
                  <a:gd name="f24" fmla="?: f16 f6 1"/>
                  <a:gd name="f25" fmla="*/ f19 f8 1"/>
                  <a:gd name="f26" fmla="*/ f20 1 f3"/>
                  <a:gd name="f27" fmla="*/ f21 1 f3"/>
                  <a:gd name="f28" fmla="*/ f22 1 21600"/>
                  <a:gd name="f29" fmla="*/ f23 1 21600"/>
                  <a:gd name="f30" fmla="*/ 21600 f22 1"/>
                  <a:gd name="f31" fmla="*/ 21600 f23 1"/>
                  <a:gd name="f32" fmla="*/ f25 1 f1"/>
                  <a:gd name="f33" fmla="+- f26 0 f2"/>
                  <a:gd name="f34" fmla="+- f27 0 f2"/>
                  <a:gd name="f35" fmla="min f29 f28"/>
                  <a:gd name="f36" fmla="*/ f30 1 f24"/>
                  <a:gd name="f37" fmla="*/ f31 1 f24"/>
                  <a:gd name="f38" fmla="+- 0 0 f32"/>
                  <a:gd name="f39" fmla="val f36"/>
                  <a:gd name="f40" fmla="val f37"/>
                  <a:gd name="f41" fmla="+- 0 0 f38"/>
                  <a:gd name="f42" fmla="*/ f17 f35 1"/>
                  <a:gd name="f43" fmla="+- f40 0 f17"/>
                  <a:gd name="f44" fmla="+- f39 0 f17"/>
                  <a:gd name="f45" fmla="*/ f41 f1 1"/>
                  <a:gd name="f46" fmla="*/ f39 f35 1"/>
                  <a:gd name="f47" fmla="*/ f43 1 2"/>
                  <a:gd name="f48" fmla="min f44 f43"/>
                  <a:gd name="f49" fmla="*/ 50000 f44 1"/>
                  <a:gd name="f50" fmla="*/ f45 1 f8"/>
                  <a:gd name="f51" fmla="+- f17 f47 0"/>
                  <a:gd name="f52" fmla="*/ f49 1 f48"/>
                  <a:gd name="f53" fmla="*/ f47 f10 1"/>
                  <a:gd name="f54" fmla="*/ f48 f18 1"/>
                  <a:gd name="f55" fmla="+- f50 0 f2"/>
                  <a:gd name="f56" fmla="*/ f53 1 100000"/>
                  <a:gd name="f57" fmla="*/ f54 1 100000"/>
                  <a:gd name="f58" fmla="sin 1 f55"/>
                  <a:gd name="f59" fmla="*/ f52 f9 1"/>
                  <a:gd name="f60" fmla="*/ f51 f35 1"/>
                  <a:gd name="f61" fmla="+- f39 0 f57"/>
                  <a:gd name="f62" fmla="+- 0 0 f58"/>
                  <a:gd name="f63" fmla="*/ f59 1 2"/>
                  <a:gd name="f64" fmla="*/ f57 f35 1"/>
                  <a:gd name="f65" fmla="+- 0 0 f62"/>
                  <a:gd name="f66" fmla="+- f18 f63 0"/>
                  <a:gd name="f67" fmla="*/ f61 f35 1"/>
                  <a:gd name="f68" fmla="*/ f65 f56 1"/>
                  <a:gd name="f69" fmla="?: f66 4 2"/>
                  <a:gd name="f70" fmla="?: f66 3 2"/>
                  <a:gd name="f71" fmla="?: f66 f63 0"/>
                  <a:gd name="f72" fmla="+- f51 0 f68"/>
                  <a:gd name="f73" fmla="+- f51 f68 0"/>
                  <a:gd name="f74" fmla="+- f18 f71 0"/>
                  <a:gd name="f75" fmla="*/ f74 1 f63"/>
                  <a:gd name="f76" fmla="*/ f72 f35 1"/>
                  <a:gd name="f77" fmla="*/ f73 f35 1"/>
                  <a:gd name="f78" fmla="*/ f75 f70 1"/>
                  <a:gd name="f79" fmla="*/ f78 1 f9"/>
                  <a:gd name="f80" fmla="+- f69 f79 0"/>
                  <a:gd name="f81" fmla="*/ f44 f80 1"/>
                  <a:gd name="f82" fmla="*/ f43 f80 1"/>
                  <a:gd name="f83" fmla="*/ f81 1 24"/>
                  <a:gd name="f84" fmla="*/ f82 1 24"/>
                  <a:gd name="f85" fmla="+- f39 0 f83"/>
                  <a:gd name="f86" fmla="+- f40 0 f84"/>
                  <a:gd name="f87" fmla="*/ f83 f35 1"/>
                  <a:gd name="f88" fmla="*/ f84 f35 1"/>
                  <a:gd name="f89" fmla="*/ f85 f35 1"/>
                  <a:gd name="f90" fmla="*/ f86 f35 1"/>
                </a:gdLst>
                <a:ahLst/>
                <a:cxnLst>
                  <a:cxn ang="3cd4">
                    <a:pos x="hc" y="t"/>
                  </a:cxn>
                  <a:cxn ang="0">
                    <a:pos x="r" y="vc"/>
                  </a:cxn>
                  <a:cxn ang="cd4">
                    <a:pos x="hc" y="b"/>
                  </a:cxn>
                  <a:cxn ang="cd2">
                    <a:pos x="l" y="vc"/>
                  </a:cxn>
                  <a:cxn ang="f33">
                    <a:pos x="f67" y="f77"/>
                  </a:cxn>
                  <a:cxn ang="f33">
                    <a:pos x="f64" y="f77"/>
                  </a:cxn>
                  <a:cxn ang="f34">
                    <a:pos x="f64" y="f76"/>
                  </a:cxn>
                  <a:cxn ang="f34">
                    <a:pos x="f67" y="f76"/>
                  </a:cxn>
                </a:cxnLst>
                <a:rect l="f87" t="f88" r="f89" b="f90"/>
                <a:pathLst>
                  <a:path>
                    <a:moveTo>
                      <a:pt x="f42" y="f60"/>
                    </a:moveTo>
                    <a:lnTo>
                      <a:pt x="f64" y="f76"/>
                    </a:lnTo>
                    <a:lnTo>
                      <a:pt x="f67" y="f76"/>
                    </a:lnTo>
                    <a:lnTo>
                      <a:pt x="f46" y="f60"/>
                    </a:lnTo>
                    <a:lnTo>
                      <a:pt x="f67" y="f77"/>
                    </a:lnTo>
                    <a:lnTo>
                      <a:pt x="f64" y="f77"/>
                    </a:lnTo>
                    <a:close/>
                  </a:path>
                </a:pathLst>
              </a:custGeom>
              <a:solidFill>
                <a:srgbClr val="6C757D">
                  <a:alpha val="60000"/>
                </a:srgbClr>
              </a:solidFill>
              <a:ln cap="flat">
                <a:noFill/>
                <a:prstDash val="solid"/>
              </a:ln>
            </p:spPr>
            <p:txBody>
              <a:bodyPr vert="horz" wrap="square" lIns="91440" tIns="45720" rIns="91440" bIns="45720" anchor="ctr" anchorCtr="1" compatLnSpc="1">
                <a:noAutofit/>
              </a:bodyPr>
              <a:lstStyle/>
              <a:p>
                <a:pPr marL="0" marR="0" lvl="0" indent="0" algn="r" defTabSz="91440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FFFFFF"/>
                  </a:solidFill>
                  <a:uFillTx/>
                  <a:latin typeface="Trebuchet MS"/>
                  <a:ea typeface="맑은 고딕" pitchFamily="34"/>
                  <a:cs typeface="B Nazanin" pitchFamily="2" charset="-78"/>
                </a:endParaRPr>
              </a:p>
            </p:txBody>
          </p:sp>
          <p:grpSp>
            <p:nvGrpSpPr>
              <p:cNvPr id="43" name="Group 38">
                <a:extLst>
                  <a:ext uri="{FF2B5EF4-FFF2-40B4-BE49-F238E27FC236}">
                    <a16:creationId xmlns:a16="http://schemas.microsoft.com/office/drawing/2014/main" id="{D97DD204-1BE1-1666-3218-06E3C7DC106B}"/>
                  </a:ext>
                </a:extLst>
              </p:cNvPr>
              <p:cNvGrpSpPr/>
              <p:nvPr/>
            </p:nvGrpSpPr>
            <p:grpSpPr>
              <a:xfrm>
                <a:off x="4804221" y="3804781"/>
                <a:ext cx="2058460" cy="1169609"/>
                <a:chOff x="4804221" y="3804781"/>
                <a:chExt cx="2058460" cy="1169609"/>
              </a:xfrm>
            </p:grpSpPr>
            <p:sp>
              <p:nvSpPr>
                <p:cNvPr id="44" name="Hexagon 39">
                  <a:extLst>
                    <a:ext uri="{FF2B5EF4-FFF2-40B4-BE49-F238E27FC236}">
                      <a16:creationId xmlns:a16="http://schemas.microsoft.com/office/drawing/2014/main" id="{1457089F-34B7-43F0-F186-B95D04DDC89C}"/>
                    </a:ext>
                  </a:extLst>
                </p:cNvPr>
                <p:cNvSpPr/>
                <p:nvPr/>
              </p:nvSpPr>
              <p:spPr>
                <a:xfrm rot="16200004">
                  <a:off x="4723557" y="3885445"/>
                  <a:ext cx="1169609" cy="1008281"/>
                </a:xfrm>
                <a:custGeom>
                  <a:avLst>
                    <a:gd name="f11" fmla="val 29070"/>
                  </a:avLst>
                  <a:gdLst>
                    <a:gd name="f1" fmla="val 10800000"/>
                    <a:gd name="f2" fmla="val 5400000"/>
                    <a:gd name="f3" fmla="val 180"/>
                    <a:gd name="f4" fmla="val w"/>
                    <a:gd name="f5" fmla="val h"/>
                    <a:gd name="f6" fmla="val ss"/>
                    <a:gd name="f7" fmla="val 0"/>
                    <a:gd name="f8" fmla="*/ 5419351 1 1725033"/>
                    <a:gd name="f9" fmla="+- 0 0 1"/>
                    <a:gd name="f10" fmla="val 115470"/>
                    <a:gd name="f11" fmla="val 29070"/>
                    <a:gd name="f12" fmla="+- 0 0 -180"/>
                    <a:gd name="f13" fmla="+- 0 0 -360"/>
                    <a:gd name="f14" fmla="abs f4"/>
                    <a:gd name="f15" fmla="abs f5"/>
                    <a:gd name="f16" fmla="abs f6"/>
                    <a:gd name="f17" fmla="val f7"/>
                    <a:gd name="f18" fmla="val f11"/>
                    <a:gd name="f19" fmla="+- 3600000 f2 0"/>
                    <a:gd name="f20" fmla="*/ f12 f1 1"/>
                    <a:gd name="f21" fmla="*/ f13 f1 1"/>
                    <a:gd name="f22" fmla="?: f14 f4 1"/>
                    <a:gd name="f23" fmla="?: f15 f5 1"/>
                    <a:gd name="f24" fmla="?: f16 f6 1"/>
                    <a:gd name="f25" fmla="*/ f19 f8 1"/>
                    <a:gd name="f26" fmla="*/ f20 1 f3"/>
                    <a:gd name="f27" fmla="*/ f21 1 f3"/>
                    <a:gd name="f28" fmla="*/ f22 1 21600"/>
                    <a:gd name="f29" fmla="*/ f23 1 21600"/>
                    <a:gd name="f30" fmla="*/ 21600 f22 1"/>
                    <a:gd name="f31" fmla="*/ 21600 f23 1"/>
                    <a:gd name="f32" fmla="*/ f25 1 f1"/>
                    <a:gd name="f33" fmla="+- f26 0 f2"/>
                    <a:gd name="f34" fmla="+- f27 0 f2"/>
                    <a:gd name="f35" fmla="min f29 f28"/>
                    <a:gd name="f36" fmla="*/ f30 1 f24"/>
                    <a:gd name="f37" fmla="*/ f31 1 f24"/>
                    <a:gd name="f38" fmla="+- 0 0 f32"/>
                    <a:gd name="f39" fmla="val f36"/>
                    <a:gd name="f40" fmla="val f37"/>
                    <a:gd name="f41" fmla="+- 0 0 f38"/>
                    <a:gd name="f42" fmla="*/ f17 f35 1"/>
                    <a:gd name="f43" fmla="+- f40 0 f17"/>
                    <a:gd name="f44" fmla="+- f39 0 f17"/>
                    <a:gd name="f45" fmla="*/ f41 f1 1"/>
                    <a:gd name="f46" fmla="*/ f39 f35 1"/>
                    <a:gd name="f47" fmla="*/ f43 1 2"/>
                    <a:gd name="f48" fmla="min f44 f43"/>
                    <a:gd name="f49" fmla="*/ 50000 f44 1"/>
                    <a:gd name="f50" fmla="*/ f45 1 f8"/>
                    <a:gd name="f51" fmla="+- f17 f47 0"/>
                    <a:gd name="f52" fmla="*/ f49 1 f48"/>
                    <a:gd name="f53" fmla="*/ f47 f10 1"/>
                    <a:gd name="f54" fmla="*/ f48 f18 1"/>
                    <a:gd name="f55" fmla="+- f50 0 f2"/>
                    <a:gd name="f56" fmla="*/ f53 1 100000"/>
                    <a:gd name="f57" fmla="*/ f54 1 100000"/>
                    <a:gd name="f58" fmla="sin 1 f55"/>
                    <a:gd name="f59" fmla="*/ f52 f9 1"/>
                    <a:gd name="f60" fmla="*/ f51 f35 1"/>
                    <a:gd name="f61" fmla="+- f39 0 f57"/>
                    <a:gd name="f62" fmla="+- 0 0 f58"/>
                    <a:gd name="f63" fmla="*/ f59 1 2"/>
                    <a:gd name="f64" fmla="*/ f57 f35 1"/>
                    <a:gd name="f65" fmla="+- 0 0 f62"/>
                    <a:gd name="f66" fmla="+- f18 f63 0"/>
                    <a:gd name="f67" fmla="*/ f61 f35 1"/>
                    <a:gd name="f68" fmla="*/ f65 f56 1"/>
                    <a:gd name="f69" fmla="?: f66 4 2"/>
                    <a:gd name="f70" fmla="?: f66 3 2"/>
                    <a:gd name="f71" fmla="?: f66 f63 0"/>
                    <a:gd name="f72" fmla="+- f51 0 f68"/>
                    <a:gd name="f73" fmla="+- f51 f68 0"/>
                    <a:gd name="f74" fmla="+- f18 f71 0"/>
                    <a:gd name="f75" fmla="*/ f74 1 f63"/>
                    <a:gd name="f76" fmla="*/ f72 f35 1"/>
                    <a:gd name="f77" fmla="*/ f73 f35 1"/>
                    <a:gd name="f78" fmla="*/ f75 f70 1"/>
                    <a:gd name="f79" fmla="*/ f78 1 f9"/>
                    <a:gd name="f80" fmla="+- f69 f79 0"/>
                    <a:gd name="f81" fmla="*/ f44 f80 1"/>
                    <a:gd name="f82" fmla="*/ f43 f80 1"/>
                    <a:gd name="f83" fmla="*/ f81 1 24"/>
                    <a:gd name="f84" fmla="*/ f82 1 24"/>
                    <a:gd name="f85" fmla="+- f39 0 f83"/>
                    <a:gd name="f86" fmla="+- f40 0 f84"/>
                    <a:gd name="f87" fmla="*/ f83 f35 1"/>
                    <a:gd name="f88" fmla="*/ f84 f35 1"/>
                    <a:gd name="f89" fmla="*/ f85 f35 1"/>
                    <a:gd name="f90" fmla="*/ f86 f35 1"/>
                  </a:gdLst>
                  <a:ahLst/>
                  <a:cxnLst>
                    <a:cxn ang="3cd4">
                      <a:pos x="hc" y="t"/>
                    </a:cxn>
                    <a:cxn ang="0">
                      <a:pos x="r" y="vc"/>
                    </a:cxn>
                    <a:cxn ang="cd4">
                      <a:pos x="hc" y="b"/>
                    </a:cxn>
                    <a:cxn ang="cd2">
                      <a:pos x="l" y="vc"/>
                    </a:cxn>
                    <a:cxn ang="f33">
                      <a:pos x="f67" y="f77"/>
                    </a:cxn>
                    <a:cxn ang="f33">
                      <a:pos x="f64" y="f77"/>
                    </a:cxn>
                    <a:cxn ang="f34">
                      <a:pos x="f64" y="f76"/>
                    </a:cxn>
                    <a:cxn ang="f34">
                      <a:pos x="f67" y="f76"/>
                    </a:cxn>
                  </a:cxnLst>
                  <a:rect l="f87" t="f88" r="f89" b="f90"/>
                  <a:pathLst>
                    <a:path>
                      <a:moveTo>
                        <a:pt x="f42" y="f60"/>
                      </a:moveTo>
                      <a:lnTo>
                        <a:pt x="f64" y="f76"/>
                      </a:lnTo>
                      <a:lnTo>
                        <a:pt x="f67" y="f76"/>
                      </a:lnTo>
                      <a:lnTo>
                        <a:pt x="f46" y="f60"/>
                      </a:lnTo>
                      <a:lnTo>
                        <a:pt x="f67" y="f77"/>
                      </a:lnTo>
                      <a:lnTo>
                        <a:pt x="f64" y="f77"/>
                      </a:lnTo>
                      <a:close/>
                    </a:path>
                  </a:pathLst>
                </a:custGeom>
                <a:solidFill>
                  <a:srgbClr val="6C757D"/>
                </a:solidFill>
                <a:ln cap="flat">
                  <a:noFill/>
                  <a:prstDash val="solid"/>
                </a:ln>
              </p:spPr>
              <p:txBody>
                <a:bodyPr vert="horz" wrap="square" lIns="91440" tIns="45720" rIns="91440" bIns="45720" anchor="ctr" anchorCtr="1" compatLnSpc="1">
                  <a:noAutofit/>
                </a:bodyPr>
                <a:lstStyle/>
                <a:p>
                  <a:pPr marL="0" marR="0" lvl="0" indent="0" algn="r" defTabSz="91440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FFFFFF"/>
                    </a:solidFill>
                    <a:uFillTx/>
                    <a:latin typeface="Trebuchet MS"/>
                    <a:ea typeface="맑은 고딕" pitchFamily="34"/>
                    <a:cs typeface="B Nazanin" pitchFamily="2" charset="-78"/>
                  </a:endParaRPr>
                </a:p>
              </p:txBody>
            </p:sp>
            <p:sp>
              <p:nvSpPr>
                <p:cNvPr id="45" name="Hexagon 40">
                  <a:extLst>
                    <a:ext uri="{FF2B5EF4-FFF2-40B4-BE49-F238E27FC236}">
                      <a16:creationId xmlns:a16="http://schemas.microsoft.com/office/drawing/2014/main" id="{5E688506-8672-4CE3-A372-42D815572C5A}"/>
                    </a:ext>
                  </a:extLst>
                </p:cNvPr>
                <p:cNvSpPr/>
                <p:nvPr/>
              </p:nvSpPr>
              <p:spPr>
                <a:xfrm rot="16200004">
                  <a:off x="5773736" y="3885445"/>
                  <a:ext cx="1169609" cy="1008281"/>
                </a:xfrm>
                <a:custGeom>
                  <a:avLst>
                    <a:gd name="f11" fmla="val 29070"/>
                  </a:avLst>
                  <a:gdLst>
                    <a:gd name="f1" fmla="val 10800000"/>
                    <a:gd name="f2" fmla="val 5400000"/>
                    <a:gd name="f3" fmla="val 180"/>
                    <a:gd name="f4" fmla="val w"/>
                    <a:gd name="f5" fmla="val h"/>
                    <a:gd name="f6" fmla="val ss"/>
                    <a:gd name="f7" fmla="val 0"/>
                    <a:gd name="f8" fmla="*/ 5419351 1 1725033"/>
                    <a:gd name="f9" fmla="+- 0 0 1"/>
                    <a:gd name="f10" fmla="val 115470"/>
                    <a:gd name="f11" fmla="val 29070"/>
                    <a:gd name="f12" fmla="+- 0 0 -180"/>
                    <a:gd name="f13" fmla="+- 0 0 -360"/>
                    <a:gd name="f14" fmla="abs f4"/>
                    <a:gd name="f15" fmla="abs f5"/>
                    <a:gd name="f16" fmla="abs f6"/>
                    <a:gd name="f17" fmla="val f7"/>
                    <a:gd name="f18" fmla="val f11"/>
                    <a:gd name="f19" fmla="+- 3600000 f2 0"/>
                    <a:gd name="f20" fmla="*/ f12 f1 1"/>
                    <a:gd name="f21" fmla="*/ f13 f1 1"/>
                    <a:gd name="f22" fmla="?: f14 f4 1"/>
                    <a:gd name="f23" fmla="?: f15 f5 1"/>
                    <a:gd name="f24" fmla="?: f16 f6 1"/>
                    <a:gd name="f25" fmla="*/ f19 f8 1"/>
                    <a:gd name="f26" fmla="*/ f20 1 f3"/>
                    <a:gd name="f27" fmla="*/ f21 1 f3"/>
                    <a:gd name="f28" fmla="*/ f22 1 21600"/>
                    <a:gd name="f29" fmla="*/ f23 1 21600"/>
                    <a:gd name="f30" fmla="*/ 21600 f22 1"/>
                    <a:gd name="f31" fmla="*/ 21600 f23 1"/>
                    <a:gd name="f32" fmla="*/ f25 1 f1"/>
                    <a:gd name="f33" fmla="+- f26 0 f2"/>
                    <a:gd name="f34" fmla="+- f27 0 f2"/>
                    <a:gd name="f35" fmla="min f29 f28"/>
                    <a:gd name="f36" fmla="*/ f30 1 f24"/>
                    <a:gd name="f37" fmla="*/ f31 1 f24"/>
                    <a:gd name="f38" fmla="+- 0 0 f32"/>
                    <a:gd name="f39" fmla="val f36"/>
                    <a:gd name="f40" fmla="val f37"/>
                    <a:gd name="f41" fmla="+- 0 0 f38"/>
                    <a:gd name="f42" fmla="*/ f17 f35 1"/>
                    <a:gd name="f43" fmla="+- f40 0 f17"/>
                    <a:gd name="f44" fmla="+- f39 0 f17"/>
                    <a:gd name="f45" fmla="*/ f41 f1 1"/>
                    <a:gd name="f46" fmla="*/ f39 f35 1"/>
                    <a:gd name="f47" fmla="*/ f43 1 2"/>
                    <a:gd name="f48" fmla="min f44 f43"/>
                    <a:gd name="f49" fmla="*/ 50000 f44 1"/>
                    <a:gd name="f50" fmla="*/ f45 1 f8"/>
                    <a:gd name="f51" fmla="+- f17 f47 0"/>
                    <a:gd name="f52" fmla="*/ f49 1 f48"/>
                    <a:gd name="f53" fmla="*/ f47 f10 1"/>
                    <a:gd name="f54" fmla="*/ f48 f18 1"/>
                    <a:gd name="f55" fmla="+- f50 0 f2"/>
                    <a:gd name="f56" fmla="*/ f53 1 100000"/>
                    <a:gd name="f57" fmla="*/ f54 1 100000"/>
                    <a:gd name="f58" fmla="sin 1 f55"/>
                    <a:gd name="f59" fmla="*/ f52 f9 1"/>
                    <a:gd name="f60" fmla="*/ f51 f35 1"/>
                    <a:gd name="f61" fmla="+- f39 0 f57"/>
                    <a:gd name="f62" fmla="+- 0 0 f58"/>
                    <a:gd name="f63" fmla="*/ f59 1 2"/>
                    <a:gd name="f64" fmla="*/ f57 f35 1"/>
                    <a:gd name="f65" fmla="+- 0 0 f62"/>
                    <a:gd name="f66" fmla="+- f18 f63 0"/>
                    <a:gd name="f67" fmla="*/ f61 f35 1"/>
                    <a:gd name="f68" fmla="*/ f65 f56 1"/>
                    <a:gd name="f69" fmla="?: f66 4 2"/>
                    <a:gd name="f70" fmla="?: f66 3 2"/>
                    <a:gd name="f71" fmla="?: f66 f63 0"/>
                    <a:gd name="f72" fmla="+- f51 0 f68"/>
                    <a:gd name="f73" fmla="+- f51 f68 0"/>
                    <a:gd name="f74" fmla="+- f18 f71 0"/>
                    <a:gd name="f75" fmla="*/ f74 1 f63"/>
                    <a:gd name="f76" fmla="*/ f72 f35 1"/>
                    <a:gd name="f77" fmla="*/ f73 f35 1"/>
                    <a:gd name="f78" fmla="*/ f75 f70 1"/>
                    <a:gd name="f79" fmla="*/ f78 1 f9"/>
                    <a:gd name="f80" fmla="+- f69 f79 0"/>
                    <a:gd name="f81" fmla="*/ f44 f80 1"/>
                    <a:gd name="f82" fmla="*/ f43 f80 1"/>
                    <a:gd name="f83" fmla="*/ f81 1 24"/>
                    <a:gd name="f84" fmla="*/ f82 1 24"/>
                    <a:gd name="f85" fmla="+- f39 0 f83"/>
                    <a:gd name="f86" fmla="+- f40 0 f84"/>
                    <a:gd name="f87" fmla="*/ f83 f35 1"/>
                    <a:gd name="f88" fmla="*/ f84 f35 1"/>
                    <a:gd name="f89" fmla="*/ f85 f35 1"/>
                    <a:gd name="f90" fmla="*/ f86 f35 1"/>
                  </a:gdLst>
                  <a:ahLst/>
                  <a:cxnLst>
                    <a:cxn ang="3cd4">
                      <a:pos x="hc" y="t"/>
                    </a:cxn>
                    <a:cxn ang="0">
                      <a:pos x="r" y="vc"/>
                    </a:cxn>
                    <a:cxn ang="cd4">
                      <a:pos x="hc" y="b"/>
                    </a:cxn>
                    <a:cxn ang="cd2">
                      <a:pos x="l" y="vc"/>
                    </a:cxn>
                    <a:cxn ang="f33">
                      <a:pos x="f67" y="f77"/>
                    </a:cxn>
                    <a:cxn ang="f33">
                      <a:pos x="f64" y="f77"/>
                    </a:cxn>
                    <a:cxn ang="f34">
                      <a:pos x="f64" y="f76"/>
                    </a:cxn>
                    <a:cxn ang="f34">
                      <a:pos x="f67" y="f76"/>
                    </a:cxn>
                  </a:cxnLst>
                  <a:rect l="f87" t="f88" r="f89" b="f90"/>
                  <a:pathLst>
                    <a:path>
                      <a:moveTo>
                        <a:pt x="f42" y="f60"/>
                      </a:moveTo>
                      <a:lnTo>
                        <a:pt x="f64" y="f76"/>
                      </a:lnTo>
                      <a:lnTo>
                        <a:pt x="f67" y="f76"/>
                      </a:lnTo>
                      <a:lnTo>
                        <a:pt x="f46" y="f60"/>
                      </a:lnTo>
                      <a:lnTo>
                        <a:pt x="f67" y="f77"/>
                      </a:lnTo>
                      <a:lnTo>
                        <a:pt x="f64" y="f77"/>
                      </a:lnTo>
                      <a:close/>
                    </a:path>
                  </a:pathLst>
                </a:custGeom>
                <a:solidFill>
                  <a:srgbClr val="6C757D">
                    <a:alpha val="80000"/>
                  </a:srgbClr>
                </a:solidFill>
                <a:ln cap="flat">
                  <a:noFill/>
                  <a:prstDash val="solid"/>
                </a:ln>
              </p:spPr>
              <p:txBody>
                <a:bodyPr vert="horz" wrap="square" lIns="91440" tIns="45720" rIns="91440" bIns="45720" anchor="ctr" anchorCtr="1" compatLnSpc="1">
                  <a:noAutofit/>
                </a:bodyPr>
                <a:lstStyle/>
                <a:p>
                  <a:pPr marL="0" marR="0" lvl="0" indent="0" algn="r" defTabSz="91440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2700" b="0" i="0" u="none" strike="noStrike" kern="1200" cap="none" spc="0" baseline="0">
                    <a:solidFill>
                      <a:srgbClr val="FFFFFF"/>
                    </a:solidFill>
                    <a:uFillTx/>
                    <a:latin typeface="Trebuchet MS"/>
                    <a:ea typeface="맑은 고딕" pitchFamily="34"/>
                    <a:cs typeface="B Nazanin" pitchFamily="2" charset="-78"/>
                  </a:endParaRPr>
                </a:p>
              </p:txBody>
            </p:sp>
          </p:grpSp>
        </p:grpSp>
      </p:grpSp>
      <p:sp>
        <p:nvSpPr>
          <p:cNvPr id="46" name="Freeform: Shape 81">
            <a:extLst>
              <a:ext uri="{FF2B5EF4-FFF2-40B4-BE49-F238E27FC236}">
                <a16:creationId xmlns:a16="http://schemas.microsoft.com/office/drawing/2014/main" id="{78D2A577-8B88-FF19-3FF5-9E075E63FA12}"/>
              </a:ext>
            </a:extLst>
          </p:cNvPr>
          <p:cNvSpPr/>
          <p:nvPr/>
        </p:nvSpPr>
        <p:spPr>
          <a:xfrm>
            <a:off x="5599941" y="5185269"/>
            <a:ext cx="508927" cy="297975"/>
          </a:xfrm>
          <a:custGeom>
            <a:avLst/>
            <a:gdLst>
              <a:gd name="f0" fmla="val 10800000"/>
              <a:gd name="f1" fmla="val 5400000"/>
              <a:gd name="f2" fmla="val 180"/>
              <a:gd name="f3" fmla="val w"/>
              <a:gd name="f4" fmla="val h"/>
              <a:gd name="f5" fmla="val 0"/>
              <a:gd name="f6" fmla="val 1481168"/>
              <a:gd name="f7" fmla="val 867215"/>
              <a:gd name="f8" fmla="val 1"/>
              <a:gd name="f9" fmla="val 646239"/>
              <a:gd name="f10" fmla="val 756727"/>
              <a:gd name="f11" fmla="val 817748"/>
              <a:gd name="f12" fmla="val 1431701"/>
              <a:gd name="f13" fmla="val 1370680"/>
              <a:gd name="f14" fmla="val 110489"/>
              <a:gd name="f15" fmla="val 49468"/>
              <a:gd name="f16" fmla="val 464613"/>
              <a:gd name="f17" fmla="val 354904"/>
              <a:gd name="f18" fmla="val 429135"/>
              <a:gd name="f19" fmla="val 354891"/>
              <a:gd name="f20" fmla="val 395929"/>
              <a:gd name="f21" fmla="val 369897"/>
              <a:gd name="f22" fmla="val 372591"/>
              <a:gd name="f23" fmla="val 395238"/>
              <a:gd name="f24" fmla="val 352976"/>
              <a:gd name="f25" fmla="val 423630"/>
              <a:gd name="f26" fmla="val 352920"/>
              <a:gd name="f27" fmla="val 423601"/>
              <a:gd name="f28" fmla="val 339179"/>
              <a:gd name="f29" fmla="val 450982"/>
              <a:gd name="f30" fmla="val 311161"/>
              <a:gd name="f31" fmla="val 468261"/>
              <a:gd name="f32" fmla="val 280526"/>
              <a:gd name="f33" fmla="val 468250"/>
              <a:gd name="f34" fmla="val 249891"/>
              <a:gd name="f35" fmla="val 468238"/>
              <a:gd name="f36" fmla="val 221886"/>
              <a:gd name="f37" fmla="val 450937"/>
              <a:gd name="f38" fmla="val 208165"/>
              <a:gd name="f39" fmla="val 423547"/>
              <a:gd name="f40" fmla="val 168772"/>
              <a:gd name="f41" fmla="val 443282"/>
              <a:gd name="f42" fmla="val 189959"/>
              <a:gd name="f43" fmla="val 485576"/>
              <a:gd name="f44" fmla="val 233204"/>
              <a:gd name="f45" fmla="val 512292"/>
              <a:gd name="f46" fmla="val 280510"/>
              <a:gd name="f47" fmla="val 512309"/>
              <a:gd name="f48" fmla="val 315989"/>
              <a:gd name="f49" fmla="val 512323"/>
              <a:gd name="f50" fmla="val 349194"/>
              <a:gd name="f51" fmla="val 497317"/>
              <a:gd name="f52" fmla="val 372532"/>
              <a:gd name="f53" fmla="val 471976"/>
              <a:gd name="f54" fmla="val 392147"/>
              <a:gd name="f55" fmla="val 443583"/>
              <a:gd name="f56" fmla="val 392203"/>
              <a:gd name="f57" fmla="val 443612"/>
              <a:gd name="f58" fmla="val 405944"/>
              <a:gd name="f59" fmla="val 416231"/>
              <a:gd name="f60" fmla="val 433962"/>
              <a:gd name="f61" fmla="val 398952"/>
              <a:gd name="f62" fmla="val 464597"/>
              <a:gd name="f63" fmla="val 398964"/>
              <a:gd name="f64" fmla="val 495232"/>
              <a:gd name="f65" fmla="val 398976"/>
              <a:gd name="f66" fmla="val 523237"/>
              <a:gd name="f67" fmla="val 416276"/>
              <a:gd name="f68" fmla="val 536958"/>
              <a:gd name="f69" fmla="val 443666"/>
              <a:gd name="f70" fmla="val 537033"/>
              <a:gd name="f71" fmla="val 443628"/>
              <a:gd name="f72" fmla="val 556539"/>
              <a:gd name="f73" fmla="val 471908"/>
              <a:gd name="f74" fmla="val 579858"/>
              <a:gd name="f75" fmla="val 497265"/>
              <a:gd name="f76" fmla="val 613052"/>
              <a:gd name="f77" fmla="val 512296"/>
              <a:gd name="f78" fmla="val 648531"/>
              <a:gd name="f79" fmla="val 684010"/>
              <a:gd name="f80" fmla="val 717216"/>
              <a:gd name="f81" fmla="val 740554"/>
              <a:gd name="f82" fmla="val 760168"/>
              <a:gd name="f83" fmla="val 443584"/>
              <a:gd name="f84" fmla="val 760224"/>
              <a:gd name="f85" fmla="val 773965"/>
              <a:gd name="f86" fmla="val 801983"/>
              <a:gd name="f87" fmla="val 832618"/>
              <a:gd name="f88" fmla="val 863253"/>
              <a:gd name="f89" fmla="val 891257"/>
              <a:gd name="f90" fmla="val 904978"/>
              <a:gd name="f91" fmla="val 905054"/>
              <a:gd name="f92" fmla="val 924559"/>
              <a:gd name="f93" fmla="val 947878"/>
              <a:gd name="f94" fmla="val 981073"/>
              <a:gd name="f95" fmla="val 1016552"/>
              <a:gd name="f96" fmla="val 1052031"/>
              <a:gd name="f97" fmla="val 1085237"/>
              <a:gd name="f98" fmla="val 1108574"/>
              <a:gd name="f99" fmla="val 1128189"/>
              <a:gd name="f100" fmla="val 1128245"/>
              <a:gd name="f101" fmla="val 1141987"/>
              <a:gd name="f102" fmla="val 1170005"/>
              <a:gd name="f103" fmla="val 1200640"/>
              <a:gd name="f104" fmla="val 1231274"/>
              <a:gd name="f105" fmla="val 1259279"/>
              <a:gd name="f106" fmla="val 1273000"/>
              <a:gd name="f107" fmla="val 1312393"/>
              <a:gd name="f108" fmla="val 423932"/>
              <a:gd name="f109" fmla="val 1291206"/>
              <a:gd name="f110" fmla="val 381637"/>
              <a:gd name="f111" fmla="val 1247961"/>
              <a:gd name="f112" fmla="val 354922"/>
              <a:gd name="f113" fmla="val 1200656"/>
              <a:gd name="f114" fmla="val 1165177"/>
              <a:gd name="f115" fmla="val 1131971"/>
              <a:gd name="f116" fmla="val 1108634"/>
              <a:gd name="f117" fmla="val 1089019"/>
              <a:gd name="f118" fmla="val 1088963"/>
              <a:gd name="f119" fmla="val 1075221"/>
              <a:gd name="f120" fmla="val 1047203"/>
              <a:gd name="f121" fmla="val 1016568"/>
              <a:gd name="f122" fmla="val 985933"/>
              <a:gd name="f123" fmla="val 957929"/>
              <a:gd name="f124" fmla="val 944208"/>
              <a:gd name="f125" fmla="val 944132"/>
              <a:gd name="f126" fmla="val 423585"/>
              <a:gd name="f127" fmla="val 924627"/>
              <a:gd name="f128" fmla="val 395306"/>
              <a:gd name="f129" fmla="val 901308"/>
              <a:gd name="f130" fmla="val 369948"/>
              <a:gd name="f131" fmla="val 868113"/>
              <a:gd name="f132" fmla="val 354918"/>
              <a:gd name="f133" fmla="val 832634"/>
              <a:gd name="f134" fmla="val 797155"/>
              <a:gd name="f135" fmla="val 763949"/>
              <a:gd name="f136" fmla="val 740612"/>
              <a:gd name="f137" fmla="val 720997"/>
              <a:gd name="f138" fmla="val 423629"/>
              <a:gd name="f139" fmla="val 720942"/>
              <a:gd name="f140" fmla="val 707200"/>
              <a:gd name="f141" fmla="val 679183"/>
              <a:gd name="f142" fmla="val 648548"/>
              <a:gd name="f143" fmla="val 617913"/>
              <a:gd name="f144" fmla="val 589908"/>
              <a:gd name="f145" fmla="val 576187"/>
              <a:gd name="f146" fmla="val 576111"/>
              <a:gd name="f147" fmla="val 556606"/>
              <a:gd name="f148" fmla="val 533287"/>
              <a:gd name="f149" fmla="val 500092"/>
              <a:gd name="f150" fmla="val 140022"/>
              <a:gd name="f151" fmla="val 293585"/>
              <a:gd name="f152" fmla="val 1341146"/>
              <a:gd name="f153" fmla="val 1418478"/>
              <a:gd name="f154" fmla="val 356275"/>
              <a:gd name="f155" fmla="val 433607"/>
              <a:gd name="f156" fmla="val 1481167"/>
              <a:gd name="f157" fmla="val 510939"/>
              <a:gd name="f158" fmla="val 1418477"/>
              <a:gd name="f159" fmla="val 573629"/>
              <a:gd name="f160" fmla="val 1341145"/>
              <a:gd name="f161" fmla="val 573628"/>
              <a:gd name="f162" fmla="val 82023"/>
              <a:gd name="f163" fmla="val 32260"/>
              <a:gd name="f164" fmla="val 538365"/>
              <a:gd name="f165" fmla="val 11004"/>
              <a:gd name="f166" fmla="val 488109"/>
              <a:gd name="f167" fmla="val 379104"/>
              <a:gd name="f168" fmla="val 328848"/>
              <a:gd name="f169" fmla="val 49467"/>
              <a:gd name="f170" fmla="val 110488"/>
              <a:gd name="f171" fmla="val 220976"/>
              <a:gd name="f172" fmla="+- 0 0 -90"/>
              <a:gd name="f173" fmla="*/ f3 1 1481168"/>
              <a:gd name="f174" fmla="*/ f4 1 867215"/>
              <a:gd name="f175" fmla="val f5"/>
              <a:gd name="f176" fmla="val f6"/>
              <a:gd name="f177" fmla="val f7"/>
              <a:gd name="f178" fmla="*/ f172 f0 1"/>
              <a:gd name="f179" fmla="+- f177 0 f175"/>
              <a:gd name="f180" fmla="+- f176 0 f175"/>
              <a:gd name="f181" fmla="*/ f178 1 f2"/>
              <a:gd name="f182" fmla="*/ f180 1 1481168"/>
              <a:gd name="f183" fmla="*/ f179 1 867215"/>
              <a:gd name="f184" fmla="*/ 1 f180 1"/>
              <a:gd name="f185" fmla="*/ 646239 f179 1"/>
              <a:gd name="f186" fmla="*/ 1481168 f180 1"/>
              <a:gd name="f187" fmla="*/ 756727 f179 1"/>
              <a:gd name="f188" fmla="*/ 1370680 f180 1"/>
              <a:gd name="f189" fmla="*/ 867215 f179 1"/>
              <a:gd name="f190" fmla="*/ 110489 f180 1"/>
              <a:gd name="f191" fmla="*/ 464613 f180 1"/>
              <a:gd name="f192" fmla="*/ 354904 f179 1"/>
              <a:gd name="f193" fmla="*/ 372591 f180 1"/>
              <a:gd name="f194" fmla="*/ 395238 f179 1"/>
              <a:gd name="f195" fmla="*/ 352976 f180 1"/>
              <a:gd name="f196" fmla="*/ 423630 f179 1"/>
              <a:gd name="f197" fmla="*/ 352920 f180 1"/>
              <a:gd name="f198" fmla="*/ 423601 f179 1"/>
              <a:gd name="f199" fmla="*/ 280526 f180 1"/>
              <a:gd name="f200" fmla="*/ 468250 f179 1"/>
              <a:gd name="f201" fmla="*/ 208165 f180 1"/>
              <a:gd name="f202" fmla="*/ 423547 f179 1"/>
              <a:gd name="f203" fmla="*/ 168772 f180 1"/>
              <a:gd name="f204" fmla="*/ 443282 f179 1"/>
              <a:gd name="f205" fmla="*/ 280510 f180 1"/>
              <a:gd name="f206" fmla="*/ 512309 f179 1"/>
              <a:gd name="f207" fmla="*/ 372532 f180 1"/>
              <a:gd name="f208" fmla="*/ 471976 f179 1"/>
              <a:gd name="f209" fmla="*/ 392147 f180 1"/>
              <a:gd name="f210" fmla="*/ 443583 f179 1"/>
              <a:gd name="f211" fmla="*/ 392203 f180 1"/>
              <a:gd name="f212" fmla="*/ 443612 f179 1"/>
              <a:gd name="f213" fmla="*/ 464597 f180 1"/>
              <a:gd name="f214" fmla="*/ 398964 f179 1"/>
              <a:gd name="f215" fmla="*/ 536958 f180 1"/>
              <a:gd name="f216" fmla="*/ 443666 f179 1"/>
              <a:gd name="f217" fmla="*/ 537033 f180 1"/>
              <a:gd name="f218" fmla="*/ 443628 f179 1"/>
              <a:gd name="f219" fmla="*/ 556539 f180 1"/>
              <a:gd name="f220" fmla="*/ 471908 f179 1"/>
              <a:gd name="f221" fmla="*/ 648531 f180 1"/>
              <a:gd name="f222" fmla="*/ 740554 f180 1"/>
              <a:gd name="f223" fmla="*/ 760168 f180 1"/>
              <a:gd name="f224" fmla="*/ 443584 f179 1"/>
              <a:gd name="f225" fmla="*/ 760224 f180 1"/>
              <a:gd name="f226" fmla="*/ 832618 f180 1"/>
              <a:gd name="f227" fmla="*/ 904978 f180 1"/>
              <a:gd name="f228" fmla="*/ 905054 f180 1"/>
              <a:gd name="f229" fmla="*/ 924559 f180 1"/>
              <a:gd name="f230" fmla="*/ 1016552 f180 1"/>
              <a:gd name="f231" fmla="*/ 1108574 f180 1"/>
              <a:gd name="f232" fmla="*/ 1128189 f180 1"/>
              <a:gd name="f233" fmla="*/ 1128245 f180 1"/>
              <a:gd name="f234" fmla="*/ 1200640 f180 1"/>
              <a:gd name="f235" fmla="*/ 1273000 f180 1"/>
              <a:gd name="f236" fmla="*/ 1312393 f180 1"/>
              <a:gd name="f237" fmla="*/ 423932 f179 1"/>
              <a:gd name="f238" fmla="*/ 1200656 f180 1"/>
              <a:gd name="f239" fmla="*/ 1108634 f180 1"/>
              <a:gd name="f240" fmla="*/ 1089019 f180 1"/>
              <a:gd name="f241" fmla="*/ 1088963 f180 1"/>
              <a:gd name="f242" fmla="*/ 1016568 f180 1"/>
              <a:gd name="f243" fmla="*/ 944208 f180 1"/>
              <a:gd name="f244" fmla="*/ 944132 f180 1"/>
              <a:gd name="f245" fmla="*/ 423585 f179 1"/>
              <a:gd name="f246" fmla="*/ 924627 f180 1"/>
              <a:gd name="f247" fmla="*/ 395306 f179 1"/>
              <a:gd name="f248" fmla="*/ 832634 f180 1"/>
              <a:gd name="f249" fmla="*/ 740612 f180 1"/>
              <a:gd name="f250" fmla="*/ 720997 f180 1"/>
              <a:gd name="f251" fmla="*/ 423629 f179 1"/>
              <a:gd name="f252" fmla="*/ 720942 f180 1"/>
              <a:gd name="f253" fmla="*/ 648548 f180 1"/>
              <a:gd name="f254" fmla="*/ 576187 f180 1"/>
              <a:gd name="f255" fmla="*/ 576111 f180 1"/>
              <a:gd name="f256" fmla="*/ 556606 f180 1"/>
              <a:gd name="f257" fmla="*/ 140022 f180 1"/>
              <a:gd name="f258" fmla="*/ 293585 f179 1"/>
              <a:gd name="f259" fmla="*/ 1341146 f180 1"/>
              <a:gd name="f260" fmla="*/ 433607 f179 1"/>
              <a:gd name="f261" fmla="*/ 1481167 f180 1"/>
              <a:gd name="f262" fmla="*/ 1341145 f180 1"/>
              <a:gd name="f263" fmla="*/ 573629 f179 1"/>
              <a:gd name="f264" fmla="*/ 573628 f179 1"/>
              <a:gd name="f265" fmla="*/ 11004 f180 1"/>
              <a:gd name="f266" fmla="*/ 488109 f179 1"/>
              <a:gd name="f267" fmla="*/ 0 f180 1"/>
              <a:gd name="f268" fmla="*/ 379104 f179 1"/>
              <a:gd name="f269" fmla="*/ 0 f179 1"/>
              <a:gd name="f270" fmla="*/ 110488 f179 1"/>
              <a:gd name="f271" fmla="*/ 220976 f179 1"/>
              <a:gd name="f272" fmla="+- f181 0 f1"/>
              <a:gd name="f273" fmla="*/ f184 1 1481168"/>
              <a:gd name="f274" fmla="*/ f185 1 867215"/>
              <a:gd name="f275" fmla="*/ f186 1 1481168"/>
              <a:gd name="f276" fmla="*/ f187 1 867215"/>
              <a:gd name="f277" fmla="*/ f188 1 1481168"/>
              <a:gd name="f278" fmla="*/ f189 1 867215"/>
              <a:gd name="f279" fmla="*/ f190 1 1481168"/>
              <a:gd name="f280" fmla="*/ f191 1 1481168"/>
              <a:gd name="f281" fmla="*/ f192 1 867215"/>
              <a:gd name="f282" fmla="*/ f193 1 1481168"/>
              <a:gd name="f283" fmla="*/ f194 1 867215"/>
              <a:gd name="f284" fmla="*/ f195 1 1481168"/>
              <a:gd name="f285" fmla="*/ f196 1 867215"/>
              <a:gd name="f286" fmla="*/ f197 1 1481168"/>
              <a:gd name="f287" fmla="*/ f198 1 867215"/>
              <a:gd name="f288" fmla="*/ f199 1 1481168"/>
              <a:gd name="f289" fmla="*/ f200 1 867215"/>
              <a:gd name="f290" fmla="*/ f201 1 1481168"/>
              <a:gd name="f291" fmla="*/ f202 1 867215"/>
              <a:gd name="f292" fmla="*/ f203 1 1481168"/>
              <a:gd name="f293" fmla="*/ f204 1 867215"/>
              <a:gd name="f294" fmla="*/ f205 1 1481168"/>
              <a:gd name="f295" fmla="*/ f206 1 867215"/>
              <a:gd name="f296" fmla="*/ f207 1 1481168"/>
              <a:gd name="f297" fmla="*/ f208 1 867215"/>
              <a:gd name="f298" fmla="*/ f209 1 1481168"/>
              <a:gd name="f299" fmla="*/ f210 1 867215"/>
              <a:gd name="f300" fmla="*/ f211 1 1481168"/>
              <a:gd name="f301" fmla="*/ f212 1 867215"/>
              <a:gd name="f302" fmla="*/ f213 1 1481168"/>
              <a:gd name="f303" fmla="*/ f214 1 867215"/>
              <a:gd name="f304" fmla="*/ f215 1 1481168"/>
              <a:gd name="f305" fmla="*/ f216 1 867215"/>
              <a:gd name="f306" fmla="*/ f217 1 1481168"/>
              <a:gd name="f307" fmla="*/ f218 1 867215"/>
              <a:gd name="f308" fmla="*/ f219 1 1481168"/>
              <a:gd name="f309" fmla="*/ f220 1 867215"/>
              <a:gd name="f310" fmla="*/ f221 1 1481168"/>
              <a:gd name="f311" fmla="*/ f222 1 1481168"/>
              <a:gd name="f312" fmla="*/ f223 1 1481168"/>
              <a:gd name="f313" fmla="*/ f224 1 867215"/>
              <a:gd name="f314" fmla="*/ f225 1 1481168"/>
              <a:gd name="f315" fmla="*/ f226 1 1481168"/>
              <a:gd name="f316" fmla="*/ f227 1 1481168"/>
              <a:gd name="f317" fmla="*/ f228 1 1481168"/>
              <a:gd name="f318" fmla="*/ f229 1 1481168"/>
              <a:gd name="f319" fmla="*/ f230 1 1481168"/>
              <a:gd name="f320" fmla="*/ f231 1 1481168"/>
              <a:gd name="f321" fmla="*/ f232 1 1481168"/>
              <a:gd name="f322" fmla="*/ f233 1 1481168"/>
              <a:gd name="f323" fmla="*/ f234 1 1481168"/>
              <a:gd name="f324" fmla="*/ f235 1 1481168"/>
              <a:gd name="f325" fmla="*/ f236 1 1481168"/>
              <a:gd name="f326" fmla="*/ f237 1 867215"/>
              <a:gd name="f327" fmla="*/ f238 1 1481168"/>
              <a:gd name="f328" fmla="*/ f239 1 1481168"/>
              <a:gd name="f329" fmla="*/ f240 1 1481168"/>
              <a:gd name="f330" fmla="*/ f241 1 1481168"/>
              <a:gd name="f331" fmla="*/ f242 1 1481168"/>
              <a:gd name="f332" fmla="*/ f243 1 1481168"/>
              <a:gd name="f333" fmla="*/ f244 1 1481168"/>
              <a:gd name="f334" fmla="*/ f245 1 867215"/>
              <a:gd name="f335" fmla="*/ f246 1 1481168"/>
              <a:gd name="f336" fmla="*/ f247 1 867215"/>
              <a:gd name="f337" fmla="*/ f248 1 1481168"/>
              <a:gd name="f338" fmla="*/ f249 1 1481168"/>
              <a:gd name="f339" fmla="*/ f250 1 1481168"/>
              <a:gd name="f340" fmla="*/ f251 1 867215"/>
              <a:gd name="f341" fmla="*/ f252 1 1481168"/>
              <a:gd name="f342" fmla="*/ f253 1 1481168"/>
              <a:gd name="f343" fmla="*/ f254 1 1481168"/>
              <a:gd name="f344" fmla="*/ f255 1 1481168"/>
              <a:gd name="f345" fmla="*/ f256 1 1481168"/>
              <a:gd name="f346" fmla="*/ f257 1 1481168"/>
              <a:gd name="f347" fmla="*/ f258 1 867215"/>
              <a:gd name="f348" fmla="*/ f259 1 1481168"/>
              <a:gd name="f349" fmla="*/ f260 1 867215"/>
              <a:gd name="f350" fmla="*/ f261 1 1481168"/>
              <a:gd name="f351" fmla="*/ f262 1 1481168"/>
              <a:gd name="f352" fmla="*/ f263 1 867215"/>
              <a:gd name="f353" fmla="*/ f264 1 867215"/>
              <a:gd name="f354" fmla="*/ f265 1 1481168"/>
              <a:gd name="f355" fmla="*/ f266 1 867215"/>
              <a:gd name="f356" fmla="*/ f267 1 1481168"/>
              <a:gd name="f357" fmla="*/ f268 1 867215"/>
              <a:gd name="f358" fmla="*/ f269 1 867215"/>
              <a:gd name="f359" fmla="*/ f270 1 867215"/>
              <a:gd name="f360" fmla="*/ f271 1 867215"/>
              <a:gd name="f361" fmla="*/ f175 1 f182"/>
              <a:gd name="f362" fmla="*/ f176 1 f182"/>
              <a:gd name="f363" fmla="*/ f175 1 f183"/>
              <a:gd name="f364" fmla="*/ f177 1 f183"/>
              <a:gd name="f365" fmla="*/ f273 1 f182"/>
              <a:gd name="f366" fmla="*/ f274 1 f183"/>
              <a:gd name="f367" fmla="*/ f275 1 f182"/>
              <a:gd name="f368" fmla="*/ f276 1 f183"/>
              <a:gd name="f369" fmla="*/ f277 1 f182"/>
              <a:gd name="f370" fmla="*/ f278 1 f183"/>
              <a:gd name="f371" fmla="*/ f279 1 f182"/>
              <a:gd name="f372" fmla="*/ f280 1 f182"/>
              <a:gd name="f373" fmla="*/ f281 1 f183"/>
              <a:gd name="f374" fmla="*/ f282 1 f182"/>
              <a:gd name="f375" fmla="*/ f283 1 f183"/>
              <a:gd name="f376" fmla="*/ f284 1 f182"/>
              <a:gd name="f377" fmla="*/ f285 1 f183"/>
              <a:gd name="f378" fmla="*/ f286 1 f182"/>
              <a:gd name="f379" fmla="*/ f287 1 f183"/>
              <a:gd name="f380" fmla="*/ f288 1 f182"/>
              <a:gd name="f381" fmla="*/ f289 1 f183"/>
              <a:gd name="f382" fmla="*/ f290 1 f182"/>
              <a:gd name="f383" fmla="*/ f291 1 f183"/>
              <a:gd name="f384" fmla="*/ f292 1 f182"/>
              <a:gd name="f385" fmla="*/ f293 1 f183"/>
              <a:gd name="f386" fmla="*/ f294 1 f182"/>
              <a:gd name="f387" fmla="*/ f295 1 f183"/>
              <a:gd name="f388" fmla="*/ f296 1 f182"/>
              <a:gd name="f389" fmla="*/ f297 1 f183"/>
              <a:gd name="f390" fmla="*/ f298 1 f182"/>
              <a:gd name="f391" fmla="*/ f299 1 f183"/>
              <a:gd name="f392" fmla="*/ f300 1 f182"/>
              <a:gd name="f393" fmla="*/ f301 1 f183"/>
              <a:gd name="f394" fmla="*/ f302 1 f182"/>
              <a:gd name="f395" fmla="*/ f303 1 f183"/>
              <a:gd name="f396" fmla="*/ f304 1 f182"/>
              <a:gd name="f397" fmla="*/ f305 1 f183"/>
              <a:gd name="f398" fmla="*/ f306 1 f182"/>
              <a:gd name="f399" fmla="*/ f307 1 f183"/>
              <a:gd name="f400" fmla="*/ f308 1 f182"/>
              <a:gd name="f401" fmla="*/ f309 1 f183"/>
              <a:gd name="f402" fmla="*/ f310 1 f182"/>
              <a:gd name="f403" fmla="*/ f311 1 f182"/>
              <a:gd name="f404" fmla="*/ f312 1 f182"/>
              <a:gd name="f405" fmla="*/ f313 1 f183"/>
              <a:gd name="f406" fmla="*/ f314 1 f182"/>
              <a:gd name="f407" fmla="*/ f315 1 f182"/>
              <a:gd name="f408" fmla="*/ f316 1 f182"/>
              <a:gd name="f409" fmla="*/ f317 1 f182"/>
              <a:gd name="f410" fmla="*/ f318 1 f182"/>
              <a:gd name="f411" fmla="*/ f319 1 f182"/>
              <a:gd name="f412" fmla="*/ f320 1 f182"/>
              <a:gd name="f413" fmla="*/ f321 1 f182"/>
              <a:gd name="f414" fmla="*/ f322 1 f182"/>
              <a:gd name="f415" fmla="*/ f323 1 f182"/>
              <a:gd name="f416" fmla="*/ f324 1 f182"/>
              <a:gd name="f417" fmla="*/ f325 1 f182"/>
              <a:gd name="f418" fmla="*/ f326 1 f183"/>
              <a:gd name="f419" fmla="*/ f327 1 f182"/>
              <a:gd name="f420" fmla="*/ f328 1 f182"/>
              <a:gd name="f421" fmla="*/ f329 1 f182"/>
              <a:gd name="f422" fmla="*/ f330 1 f182"/>
              <a:gd name="f423" fmla="*/ f331 1 f182"/>
              <a:gd name="f424" fmla="*/ f332 1 f182"/>
              <a:gd name="f425" fmla="*/ f333 1 f182"/>
              <a:gd name="f426" fmla="*/ f334 1 f183"/>
              <a:gd name="f427" fmla="*/ f335 1 f182"/>
              <a:gd name="f428" fmla="*/ f336 1 f183"/>
              <a:gd name="f429" fmla="*/ f337 1 f182"/>
              <a:gd name="f430" fmla="*/ f338 1 f182"/>
              <a:gd name="f431" fmla="*/ f339 1 f182"/>
              <a:gd name="f432" fmla="*/ f340 1 f183"/>
              <a:gd name="f433" fmla="*/ f341 1 f182"/>
              <a:gd name="f434" fmla="*/ f342 1 f182"/>
              <a:gd name="f435" fmla="*/ f343 1 f182"/>
              <a:gd name="f436" fmla="*/ f344 1 f182"/>
              <a:gd name="f437" fmla="*/ f345 1 f182"/>
              <a:gd name="f438" fmla="*/ f346 1 f182"/>
              <a:gd name="f439" fmla="*/ f347 1 f183"/>
              <a:gd name="f440" fmla="*/ f348 1 f182"/>
              <a:gd name="f441" fmla="*/ f349 1 f183"/>
              <a:gd name="f442" fmla="*/ f350 1 f182"/>
              <a:gd name="f443" fmla="*/ f351 1 f182"/>
              <a:gd name="f444" fmla="*/ f352 1 f183"/>
              <a:gd name="f445" fmla="*/ f353 1 f183"/>
              <a:gd name="f446" fmla="*/ f354 1 f182"/>
              <a:gd name="f447" fmla="*/ f355 1 f183"/>
              <a:gd name="f448" fmla="*/ f356 1 f182"/>
              <a:gd name="f449" fmla="*/ f357 1 f183"/>
              <a:gd name="f450" fmla="*/ f358 1 f183"/>
              <a:gd name="f451" fmla="*/ f359 1 f183"/>
              <a:gd name="f452" fmla="*/ f360 1 f183"/>
              <a:gd name="f453" fmla="*/ f361 f173 1"/>
              <a:gd name="f454" fmla="*/ f362 f173 1"/>
              <a:gd name="f455" fmla="*/ f364 f174 1"/>
              <a:gd name="f456" fmla="*/ f363 f174 1"/>
              <a:gd name="f457" fmla="*/ f365 f173 1"/>
              <a:gd name="f458" fmla="*/ f366 f174 1"/>
              <a:gd name="f459" fmla="*/ f367 f173 1"/>
              <a:gd name="f460" fmla="*/ f368 f174 1"/>
              <a:gd name="f461" fmla="*/ f369 f173 1"/>
              <a:gd name="f462" fmla="*/ f370 f174 1"/>
              <a:gd name="f463" fmla="*/ f371 f173 1"/>
              <a:gd name="f464" fmla="*/ f372 f173 1"/>
              <a:gd name="f465" fmla="*/ f373 f174 1"/>
              <a:gd name="f466" fmla="*/ f374 f173 1"/>
              <a:gd name="f467" fmla="*/ f375 f174 1"/>
              <a:gd name="f468" fmla="*/ f376 f173 1"/>
              <a:gd name="f469" fmla="*/ f377 f174 1"/>
              <a:gd name="f470" fmla="*/ f378 f173 1"/>
              <a:gd name="f471" fmla="*/ f379 f174 1"/>
              <a:gd name="f472" fmla="*/ f380 f173 1"/>
              <a:gd name="f473" fmla="*/ f381 f174 1"/>
              <a:gd name="f474" fmla="*/ f382 f173 1"/>
              <a:gd name="f475" fmla="*/ f383 f174 1"/>
              <a:gd name="f476" fmla="*/ f384 f173 1"/>
              <a:gd name="f477" fmla="*/ f385 f174 1"/>
              <a:gd name="f478" fmla="*/ f386 f173 1"/>
              <a:gd name="f479" fmla="*/ f387 f174 1"/>
              <a:gd name="f480" fmla="*/ f388 f173 1"/>
              <a:gd name="f481" fmla="*/ f389 f174 1"/>
              <a:gd name="f482" fmla="*/ f390 f173 1"/>
              <a:gd name="f483" fmla="*/ f391 f174 1"/>
              <a:gd name="f484" fmla="*/ f392 f173 1"/>
              <a:gd name="f485" fmla="*/ f393 f174 1"/>
              <a:gd name="f486" fmla="*/ f394 f173 1"/>
              <a:gd name="f487" fmla="*/ f395 f174 1"/>
              <a:gd name="f488" fmla="*/ f396 f173 1"/>
              <a:gd name="f489" fmla="*/ f397 f174 1"/>
              <a:gd name="f490" fmla="*/ f398 f173 1"/>
              <a:gd name="f491" fmla="*/ f399 f174 1"/>
              <a:gd name="f492" fmla="*/ f400 f173 1"/>
              <a:gd name="f493" fmla="*/ f401 f174 1"/>
              <a:gd name="f494" fmla="*/ f402 f173 1"/>
              <a:gd name="f495" fmla="*/ f403 f173 1"/>
              <a:gd name="f496" fmla="*/ f404 f173 1"/>
              <a:gd name="f497" fmla="*/ f405 f174 1"/>
              <a:gd name="f498" fmla="*/ f406 f173 1"/>
              <a:gd name="f499" fmla="*/ f407 f173 1"/>
              <a:gd name="f500" fmla="*/ f408 f173 1"/>
              <a:gd name="f501" fmla="*/ f409 f173 1"/>
              <a:gd name="f502" fmla="*/ f410 f173 1"/>
              <a:gd name="f503" fmla="*/ f411 f173 1"/>
              <a:gd name="f504" fmla="*/ f412 f173 1"/>
              <a:gd name="f505" fmla="*/ f413 f173 1"/>
              <a:gd name="f506" fmla="*/ f414 f173 1"/>
              <a:gd name="f507" fmla="*/ f415 f173 1"/>
              <a:gd name="f508" fmla="*/ f416 f173 1"/>
              <a:gd name="f509" fmla="*/ f417 f173 1"/>
              <a:gd name="f510" fmla="*/ f418 f174 1"/>
              <a:gd name="f511" fmla="*/ f419 f173 1"/>
              <a:gd name="f512" fmla="*/ f420 f173 1"/>
              <a:gd name="f513" fmla="*/ f421 f173 1"/>
              <a:gd name="f514" fmla="*/ f422 f173 1"/>
              <a:gd name="f515" fmla="*/ f423 f173 1"/>
              <a:gd name="f516" fmla="*/ f424 f173 1"/>
              <a:gd name="f517" fmla="*/ f425 f173 1"/>
              <a:gd name="f518" fmla="*/ f426 f174 1"/>
              <a:gd name="f519" fmla="*/ f427 f173 1"/>
              <a:gd name="f520" fmla="*/ f428 f174 1"/>
              <a:gd name="f521" fmla="*/ f429 f173 1"/>
              <a:gd name="f522" fmla="*/ f430 f173 1"/>
              <a:gd name="f523" fmla="*/ f431 f173 1"/>
              <a:gd name="f524" fmla="*/ f432 f174 1"/>
              <a:gd name="f525" fmla="*/ f433 f173 1"/>
              <a:gd name="f526" fmla="*/ f434 f173 1"/>
              <a:gd name="f527" fmla="*/ f435 f173 1"/>
              <a:gd name="f528" fmla="*/ f436 f173 1"/>
              <a:gd name="f529" fmla="*/ f437 f173 1"/>
              <a:gd name="f530" fmla="*/ f438 f173 1"/>
              <a:gd name="f531" fmla="*/ f439 f174 1"/>
              <a:gd name="f532" fmla="*/ f440 f173 1"/>
              <a:gd name="f533" fmla="*/ f441 f174 1"/>
              <a:gd name="f534" fmla="*/ f442 f173 1"/>
              <a:gd name="f535" fmla="*/ f443 f173 1"/>
              <a:gd name="f536" fmla="*/ f444 f174 1"/>
              <a:gd name="f537" fmla="*/ f445 f174 1"/>
              <a:gd name="f538" fmla="*/ f446 f173 1"/>
              <a:gd name="f539" fmla="*/ f447 f174 1"/>
              <a:gd name="f540" fmla="*/ f448 f173 1"/>
              <a:gd name="f541" fmla="*/ f449 f174 1"/>
              <a:gd name="f542" fmla="*/ f450 f174 1"/>
              <a:gd name="f543" fmla="*/ f451 f174 1"/>
              <a:gd name="f544" fmla="*/ f452 f174 1"/>
            </a:gdLst>
            <a:ahLst/>
            <a:cxnLst>
              <a:cxn ang="3cd4">
                <a:pos x="hc" y="t"/>
              </a:cxn>
              <a:cxn ang="0">
                <a:pos x="r" y="vc"/>
              </a:cxn>
              <a:cxn ang="cd4">
                <a:pos x="hc" y="b"/>
              </a:cxn>
              <a:cxn ang="cd2">
                <a:pos x="l" y="vc"/>
              </a:cxn>
              <a:cxn ang="f272">
                <a:pos x="f457" y="f458"/>
              </a:cxn>
              <a:cxn ang="f272">
                <a:pos x="f459" y="f458"/>
              </a:cxn>
              <a:cxn ang="f272">
                <a:pos x="f459" y="f460"/>
              </a:cxn>
              <a:cxn ang="f272">
                <a:pos x="f461" y="f462"/>
              </a:cxn>
              <a:cxn ang="f272">
                <a:pos x="f463" y="f462"/>
              </a:cxn>
              <a:cxn ang="f272">
                <a:pos x="f457" y="f460"/>
              </a:cxn>
              <a:cxn ang="f272">
                <a:pos x="f464" y="f465"/>
              </a:cxn>
              <a:cxn ang="f272">
                <a:pos x="f466" y="f467"/>
              </a:cxn>
              <a:cxn ang="f272">
                <a:pos x="f468" y="f469"/>
              </a:cxn>
              <a:cxn ang="f272">
                <a:pos x="f470" y="f471"/>
              </a:cxn>
              <a:cxn ang="f272">
                <a:pos x="f472" y="f473"/>
              </a:cxn>
              <a:cxn ang="f272">
                <a:pos x="f474" y="f475"/>
              </a:cxn>
              <a:cxn ang="f272">
                <a:pos x="f476" y="f477"/>
              </a:cxn>
              <a:cxn ang="f272">
                <a:pos x="f478" y="f479"/>
              </a:cxn>
              <a:cxn ang="f272">
                <a:pos x="f480" y="f481"/>
              </a:cxn>
              <a:cxn ang="f272">
                <a:pos x="f482" y="f483"/>
              </a:cxn>
              <a:cxn ang="f272">
                <a:pos x="f484" y="f485"/>
              </a:cxn>
              <a:cxn ang="f272">
                <a:pos x="f486" y="f487"/>
              </a:cxn>
              <a:cxn ang="f272">
                <a:pos x="f488" y="f489"/>
              </a:cxn>
              <a:cxn ang="f272">
                <a:pos x="f490" y="f491"/>
              </a:cxn>
              <a:cxn ang="f272">
                <a:pos x="f492" y="f493"/>
              </a:cxn>
              <a:cxn ang="f272">
                <a:pos x="f494" y="f479"/>
              </a:cxn>
              <a:cxn ang="f272">
                <a:pos x="f495" y="f481"/>
              </a:cxn>
              <a:cxn ang="f272">
                <a:pos x="f496" y="f497"/>
              </a:cxn>
              <a:cxn ang="f272">
                <a:pos x="f498" y="f485"/>
              </a:cxn>
              <a:cxn ang="f272">
                <a:pos x="f499" y="f487"/>
              </a:cxn>
              <a:cxn ang="f272">
                <a:pos x="f500" y="f489"/>
              </a:cxn>
              <a:cxn ang="f272">
                <a:pos x="f501" y="f491"/>
              </a:cxn>
              <a:cxn ang="f272">
                <a:pos x="f502" y="f493"/>
              </a:cxn>
              <a:cxn ang="f272">
                <a:pos x="f503" y="f479"/>
              </a:cxn>
              <a:cxn ang="f272">
                <a:pos x="f504" y="f481"/>
              </a:cxn>
              <a:cxn ang="f272">
                <a:pos x="f505" y="f483"/>
              </a:cxn>
              <a:cxn ang="f272">
                <a:pos x="f506" y="f485"/>
              </a:cxn>
              <a:cxn ang="f272">
                <a:pos x="f507" y="f487"/>
              </a:cxn>
              <a:cxn ang="f272">
                <a:pos x="f508" y="f489"/>
              </a:cxn>
              <a:cxn ang="f272">
                <a:pos x="f509" y="f510"/>
              </a:cxn>
              <a:cxn ang="f272">
                <a:pos x="f511" y="f465"/>
              </a:cxn>
              <a:cxn ang="f272">
                <a:pos x="f512" y="f467"/>
              </a:cxn>
              <a:cxn ang="f272">
                <a:pos x="f513" y="f469"/>
              </a:cxn>
              <a:cxn ang="f272">
                <a:pos x="f514" y="f471"/>
              </a:cxn>
              <a:cxn ang="f272">
                <a:pos x="f515" y="f473"/>
              </a:cxn>
              <a:cxn ang="f272">
                <a:pos x="f516" y="f475"/>
              </a:cxn>
              <a:cxn ang="f272">
                <a:pos x="f517" y="f518"/>
              </a:cxn>
              <a:cxn ang="f272">
                <a:pos x="f519" y="f520"/>
              </a:cxn>
              <a:cxn ang="f272">
                <a:pos x="f521" y="f465"/>
              </a:cxn>
              <a:cxn ang="f272">
                <a:pos x="f522" y="f467"/>
              </a:cxn>
              <a:cxn ang="f272">
                <a:pos x="f523" y="f524"/>
              </a:cxn>
              <a:cxn ang="f272">
                <a:pos x="f525" y="f471"/>
              </a:cxn>
              <a:cxn ang="f272">
                <a:pos x="f526" y="f473"/>
              </a:cxn>
              <a:cxn ang="f272">
                <a:pos x="f527" y="f475"/>
              </a:cxn>
              <a:cxn ang="f272">
                <a:pos x="f528" y="f518"/>
              </a:cxn>
              <a:cxn ang="f272">
                <a:pos x="f529" y="f520"/>
              </a:cxn>
              <a:cxn ang="f272">
                <a:pos x="f464" y="f465"/>
              </a:cxn>
              <a:cxn ang="f272">
                <a:pos x="f530" y="f531"/>
              </a:cxn>
              <a:cxn ang="f272">
                <a:pos x="f532" y="f531"/>
              </a:cxn>
              <a:cxn ang="f272">
                <a:pos x="f459" y="f533"/>
              </a:cxn>
              <a:cxn ang="f272">
                <a:pos x="f534" y="f533"/>
              </a:cxn>
              <a:cxn ang="f272">
                <a:pos x="f535" y="f536"/>
              </a:cxn>
              <a:cxn ang="f272">
                <a:pos x="f530" y="f537"/>
              </a:cxn>
              <a:cxn ang="f272">
                <a:pos x="f538" y="f539"/>
              </a:cxn>
              <a:cxn ang="f272">
                <a:pos x="f540" y="f533"/>
              </a:cxn>
              <a:cxn ang="f272">
                <a:pos x="f538" y="f541"/>
              </a:cxn>
              <a:cxn ang="f272">
                <a:pos x="f530" y="f531"/>
              </a:cxn>
              <a:cxn ang="f272">
                <a:pos x="f463" y="f542"/>
              </a:cxn>
              <a:cxn ang="f272">
                <a:pos x="f461" y="f542"/>
              </a:cxn>
              <a:cxn ang="f272">
                <a:pos x="f459" y="f543"/>
              </a:cxn>
              <a:cxn ang="f272">
                <a:pos x="f459" y="f544"/>
              </a:cxn>
              <a:cxn ang="f272">
                <a:pos x="f457" y="f544"/>
              </a:cxn>
              <a:cxn ang="f272">
                <a:pos x="f457" y="f543"/>
              </a:cxn>
              <a:cxn ang="f272">
                <a:pos x="f463" y="f542"/>
              </a:cxn>
            </a:cxnLst>
            <a:rect l="f453" t="f456" r="f454" b="f455"/>
            <a:pathLst>
              <a:path w="1481168" h="867215">
                <a:moveTo>
                  <a:pt x="f8" y="f9"/>
                </a:moveTo>
                <a:lnTo>
                  <a:pt x="f6" y="f9"/>
                </a:lnTo>
                <a:lnTo>
                  <a:pt x="f6" y="f10"/>
                </a:lnTo>
                <a:cubicBezTo>
                  <a:pt x="f6" y="f11"/>
                  <a:pt x="f12" y="f7"/>
                  <a:pt x="f13" y="f7"/>
                </a:cubicBezTo>
                <a:lnTo>
                  <a:pt x="f14" y="f7"/>
                </a:lnTo>
                <a:cubicBezTo>
                  <a:pt x="f15" y="f7"/>
                  <a:pt x="f8" y="f11"/>
                  <a:pt x="f8" y="f10"/>
                </a:cubicBezTo>
                <a:close/>
                <a:moveTo>
                  <a:pt x="f16" y="f17"/>
                </a:moveTo>
                <a:cubicBezTo>
                  <a:pt x="f18" y="f19"/>
                  <a:pt x="f20" y="f21"/>
                  <a:pt x="f22" y="f23"/>
                </a:cubicBezTo>
                <a:lnTo>
                  <a:pt x="f24" y="f25"/>
                </a:lnTo>
                <a:lnTo>
                  <a:pt x="f26" y="f27"/>
                </a:lnTo>
                <a:cubicBezTo>
                  <a:pt x="f28" y="f29"/>
                  <a:pt x="f30" y="f31"/>
                  <a:pt x="f32" y="f33"/>
                </a:cubicBezTo>
                <a:cubicBezTo>
                  <a:pt x="f34" y="f35"/>
                  <a:pt x="f36" y="f37"/>
                  <a:pt x="f38" y="f39"/>
                </a:cubicBezTo>
                <a:lnTo>
                  <a:pt x="f40" y="f41"/>
                </a:lnTo>
                <a:cubicBezTo>
                  <a:pt x="f42" y="f43"/>
                  <a:pt x="f44" y="f45"/>
                  <a:pt x="f46" y="f47"/>
                </a:cubicBezTo>
                <a:cubicBezTo>
                  <a:pt x="f48" y="f49"/>
                  <a:pt x="f50" y="f51"/>
                  <a:pt x="f52" y="f53"/>
                </a:cubicBezTo>
                <a:lnTo>
                  <a:pt x="f54" y="f55"/>
                </a:lnTo>
                <a:lnTo>
                  <a:pt x="f56" y="f57"/>
                </a:lnTo>
                <a:cubicBezTo>
                  <a:pt x="f58" y="f59"/>
                  <a:pt x="f60" y="f61"/>
                  <a:pt x="f62" y="f63"/>
                </a:cubicBezTo>
                <a:cubicBezTo>
                  <a:pt x="f64" y="f65"/>
                  <a:pt x="f66" y="f67"/>
                  <a:pt x="f68" y="f69"/>
                </a:cubicBezTo>
                <a:lnTo>
                  <a:pt x="f70" y="f71"/>
                </a:lnTo>
                <a:lnTo>
                  <a:pt x="f72" y="f73"/>
                </a:lnTo>
                <a:cubicBezTo>
                  <a:pt x="f74" y="f75"/>
                  <a:pt x="f76" y="f77"/>
                  <a:pt x="f78" y="f47"/>
                </a:cubicBezTo>
                <a:cubicBezTo>
                  <a:pt x="f79" y="f49"/>
                  <a:pt x="f80" y="f51"/>
                  <a:pt x="f81" y="f53"/>
                </a:cubicBezTo>
                <a:lnTo>
                  <a:pt x="f82" y="f83"/>
                </a:lnTo>
                <a:lnTo>
                  <a:pt x="f84" y="f57"/>
                </a:lnTo>
                <a:cubicBezTo>
                  <a:pt x="f85" y="f59"/>
                  <a:pt x="f86" y="f61"/>
                  <a:pt x="f87" y="f63"/>
                </a:cubicBezTo>
                <a:cubicBezTo>
                  <a:pt x="f88" y="f65"/>
                  <a:pt x="f89" y="f67"/>
                  <a:pt x="f90" y="f69"/>
                </a:cubicBezTo>
                <a:lnTo>
                  <a:pt x="f91" y="f71"/>
                </a:lnTo>
                <a:lnTo>
                  <a:pt x="f92" y="f73"/>
                </a:lnTo>
                <a:cubicBezTo>
                  <a:pt x="f93" y="f75"/>
                  <a:pt x="f94" y="f77"/>
                  <a:pt x="f95" y="f47"/>
                </a:cubicBezTo>
                <a:cubicBezTo>
                  <a:pt x="f96" y="f49"/>
                  <a:pt x="f97" y="f51"/>
                  <a:pt x="f98" y="f53"/>
                </a:cubicBezTo>
                <a:lnTo>
                  <a:pt x="f99" y="f55"/>
                </a:lnTo>
                <a:lnTo>
                  <a:pt x="f100" y="f57"/>
                </a:lnTo>
                <a:cubicBezTo>
                  <a:pt x="f101" y="f59"/>
                  <a:pt x="f102" y="f61"/>
                  <a:pt x="f103" y="f63"/>
                </a:cubicBezTo>
                <a:cubicBezTo>
                  <a:pt x="f104" y="f65"/>
                  <a:pt x="f105" y="f67"/>
                  <a:pt x="f106" y="f69"/>
                </a:cubicBezTo>
                <a:lnTo>
                  <a:pt x="f107" y="f108"/>
                </a:lnTo>
                <a:cubicBezTo>
                  <a:pt x="f109" y="f110"/>
                  <a:pt x="f111" y="f112"/>
                  <a:pt x="f113" y="f17"/>
                </a:cubicBezTo>
                <a:cubicBezTo>
                  <a:pt x="f114" y="f19"/>
                  <a:pt x="f115" y="f21"/>
                  <a:pt x="f116" y="f23"/>
                </a:cubicBezTo>
                <a:lnTo>
                  <a:pt x="f117" y="f25"/>
                </a:lnTo>
                <a:lnTo>
                  <a:pt x="f118" y="f27"/>
                </a:lnTo>
                <a:cubicBezTo>
                  <a:pt x="f119" y="f29"/>
                  <a:pt x="f120" y="f31"/>
                  <a:pt x="f121" y="f33"/>
                </a:cubicBezTo>
                <a:cubicBezTo>
                  <a:pt x="f122" y="f35"/>
                  <a:pt x="f123" y="f37"/>
                  <a:pt x="f124" y="f39"/>
                </a:cubicBezTo>
                <a:lnTo>
                  <a:pt x="f125" y="f126"/>
                </a:lnTo>
                <a:lnTo>
                  <a:pt x="f127" y="f128"/>
                </a:lnTo>
                <a:cubicBezTo>
                  <a:pt x="f129" y="f130"/>
                  <a:pt x="f131" y="f132"/>
                  <a:pt x="f133" y="f17"/>
                </a:cubicBezTo>
                <a:cubicBezTo>
                  <a:pt x="f134" y="f19"/>
                  <a:pt x="f135" y="f21"/>
                  <a:pt x="f136" y="f23"/>
                </a:cubicBezTo>
                <a:lnTo>
                  <a:pt x="f137" y="f138"/>
                </a:lnTo>
                <a:lnTo>
                  <a:pt x="f139" y="f27"/>
                </a:lnTo>
                <a:cubicBezTo>
                  <a:pt x="f140" y="f29"/>
                  <a:pt x="f141" y="f31"/>
                  <a:pt x="f142" y="f33"/>
                </a:cubicBezTo>
                <a:cubicBezTo>
                  <a:pt x="f143" y="f35"/>
                  <a:pt x="f144" y="f37"/>
                  <a:pt x="f145" y="f39"/>
                </a:cubicBezTo>
                <a:lnTo>
                  <a:pt x="f146" y="f126"/>
                </a:lnTo>
                <a:lnTo>
                  <a:pt x="f147" y="f128"/>
                </a:lnTo>
                <a:cubicBezTo>
                  <a:pt x="f148" y="f130"/>
                  <a:pt x="f149" y="f132"/>
                  <a:pt x="f16" y="f17"/>
                </a:cubicBezTo>
                <a:close/>
                <a:moveTo>
                  <a:pt x="f150" y="f151"/>
                </a:moveTo>
                <a:lnTo>
                  <a:pt x="f152" y="f151"/>
                </a:lnTo>
                <a:cubicBezTo>
                  <a:pt x="f153" y="f151"/>
                  <a:pt x="f6" y="f154"/>
                  <a:pt x="f6" y="f155"/>
                </a:cubicBezTo>
                <a:lnTo>
                  <a:pt x="f156" y="f155"/>
                </a:lnTo>
                <a:cubicBezTo>
                  <a:pt x="f156" y="f157"/>
                  <a:pt x="f158" y="f159"/>
                  <a:pt x="f160" y="f159"/>
                </a:cubicBezTo>
                <a:lnTo>
                  <a:pt x="f150" y="f161"/>
                </a:lnTo>
                <a:cubicBezTo>
                  <a:pt x="f162" y="f161"/>
                  <a:pt x="f163" y="f164"/>
                  <a:pt x="f165" y="f166"/>
                </a:cubicBezTo>
                <a:lnTo>
                  <a:pt x="f5" y="f155"/>
                </a:lnTo>
                <a:lnTo>
                  <a:pt x="f165" y="f167"/>
                </a:lnTo>
                <a:cubicBezTo>
                  <a:pt x="f163" y="f168"/>
                  <a:pt x="f162" y="f151"/>
                  <a:pt x="f150" y="f151"/>
                </a:cubicBezTo>
                <a:close/>
                <a:moveTo>
                  <a:pt x="f14" y="f5"/>
                </a:moveTo>
                <a:lnTo>
                  <a:pt x="f13" y="f5"/>
                </a:lnTo>
                <a:cubicBezTo>
                  <a:pt x="f12" y="f5"/>
                  <a:pt x="f6" y="f169"/>
                  <a:pt x="f6" y="f170"/>
                </a:cubicBezTo>
                <a:lnTo>
                  <a:pt x="f6" y="f171"/>
                </a:lnTo>
                <a:lnTo>
                  <a:pt x="f8" y="f171"/>
                </a:lnTo>
                <a:lnTo>
                  <a:pt x="f8" y="f170"/>
                </a:lnTo>
                <a:cubicBezTo>
                  <a:pt x="f8" y="f169"/>
                  <a:pt x="f15" y="f5"/>
                  <a:pt x="f14" y="f5"/>
                </a:cubicBezTo>
                <a:close/>
              </a:path>
            </a:pathLst>
          </a:custGeom>
          <a:solidFill>
            <a:srgbClr val="FFFFFF"/>
          </a:solidFill>
          <a:ln cap="flat">
            <a:noFill/>
            <a:prstDash val="solid"/>
          </a:ln>
        </p:spPr>
        <p:txBody>
          <a:bodyPr vert="horz" wrap="square" lIns="91440" tIns="45720" rIns="91440" bIns="45720" anchor="ctr" anchorCtr="1" compatLnSpc="1">
            <a:noAutofit/>
          </a:bodyPr>
          <a:lstStyle/>
          <a:p>
            <a:pPr marL="0" marR="0" lvl="0" indent="0" algn="r" defTabSz="91440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b="0" i="0" u="none" strike="noStrike" kern="1200" cap="none" spc="0" baseline="0">
              <a:solidFill>
                <a:srgbClr val="FFFFFF"/>
              </a:solidFill>
              <a:uFillTx/>
              <a:latin typeface="Trebuchet MS"/>
              <a:ea typeface="맑은 고딕" pitchFamily="34"/>
              <a:cs typeface="B Nazanin" pitchFamily="2" charset="-78"/>
            </a:endParaRPr>
          </a:p>
        </p:txBody>
      </p:sp>
      <p:sp>
        <p:nvSpPr>
          <p:cNvPr id="47" name="Freeform: Shape 78">
            <a:extLst>
              <a:ext uri="{FF2B5EF4-FFF2-40B4-BE49-F238E27FC236}">
                <a16:creationId xmlns:a16="http://schemas.microsoft.com/office/drawing/2014/main" id="{9A3DA776-54BA-C0BC-130F-2FA59014B374}"/>
              </a:ext>
            </a:extLst>
          </p:cNvPr>
          <p:cNvSpPr/>
          <p:nvPr/>
        </p:nvSpPr>
        <p:spPr>
          <a:xfrm rot="353882">
            <a:off x="5091141" y="4132265"/>
            <a:ext cx="497753" cy="405938"/>
          </a:xfrm>
          <a:custGeom>
            <a:avLst/>
            <a:gdLst>
              <a:gd name="f0" fmla="val 10800000"/>
              <a:gd name="f1" fmla="val 5400000"/>
              <a:gd name="f2" fmla="val 180"/>
              <a:gd name="f3" fmla="val w"/>
              <a:gd name="f4" fmla="val h"/>
              <a:gd name="f5" fmla="val 0"/>
              <a:gd name="f6" fmla="val 550596"/>
              <a:gd name="f7" fmla="val 449033"/>
              <a:gd name="f8" fmla="val 16845"/>
              <a:gd name="f9" fmla="val 413421"/>
              <a:gd name="f10" fmla="val 547086"/>
              <a:gd name="f11" fmla="val 415054"/>
              <a:gd name="f12" fmla="val 20245"/>
              <a:gd name="f13" fmla="val 446339"/>
              <a:gd name="f14" fmla="val 11292"/>
              <a:gd name="f15" fmla="val 359667"/>
              <a:gd name="f16" fmla="val 541533"/>
              <a:gd name="f17" fmla="val 361300"/>
              <a:gd name="f18" fmla="val 545411"/>
              <a:gd name="f19" fmla="val 398837"/>
              <a:gd name="f20" fmla="val 15169"/>
              <a:gd name="f21" fmla="val 397204"/>
              <a:gd name="f22" fmla="val 5739"/>
              <a:gd name="f23" fmla="val 305913"/>
              <a:gd name="f24" fmla="val 535980"/>
              <a:gd name="f25" fmla="val 307547"/>
              <a:gd name="f26" fmla="val 539858"/>
              <a:gd name="f27" fmla="val 345084"/>
              <a:gd name="f28" fmla="val 9616"/>
              <a:gd name="f29" fmla="val 343450"/>
              <a:gd name="f30" fmla="val 250356"/>
              <a:gd name="f31" fmla="val 530351"/>
              <a:gd name="f32" fmla="val 253050"/>
              <a:gd name="f33" fmla="val 534305"/>
              <a:gd name="f34" fmla="val 291330"/>
              <a:gd name="f35" fmla="val 4064"/>
              <a:gd name="f36" fmla="val 289696"/>
              <a:gd name="f37" fmla="val 131382"/>
              <a:gd name="f38" fmla="val 145324"/>
              <a:gd name="f39" fmla="val 154340"/>
              <a:gd name="f40" fmla="val 184928"/>
              <a:gd name="f41" fmla="val 168092"/>
              <a:gd name="f42" fmla="val 195442"/>
              <a:gd name="f43" fmla="val 185855"/>
              <a:gd name="f44" fmla="val 200710"/>
              <a:gd name="f45" fmla="val 204369"/>
              <a:gd name="f46" fmla="val 198240"/>
              <a:gd name="f47" fmla="val 222884"/>
              <a:gd name="f48" fmla="val 195770"/>
              <a:gd name="f49" fmla="val 238143"/>
              <a:gd name="f50" fmla="val 186714"/>
              <a:gd name="f51" fmla="val 248406"/>
              <a:gd name="f52" fmla="val 173304"/>
              <a:gd name="f53" fmla="val 258705"/>
              <a:gd name="f54" fmla="val 135920"/>
              <a:gd name="f55" fmla="val 532688"/>
              <a:gd name="f56" fmla="val 233577"/>
              <a:gd name="f57" fmla="val 5421"/>
              <a:gd name="f58" fmla="val 224087"/>
              <a:gd name="f59" fmla="val 109314"/>
              <a:gd name="f60" fmla="val 223420"/>
              <a:gd name="f61" fmla="val 109419"/>
              <a:gd name="f62" fmla="val 222849"/>
              <a:gd name="f63" fmla="val 109690"/>
              <a:gd name="f64" fmla="val 222423"/>
              <a:gd name="f65" fmla="val 110138"/>
              <a:gd name="f66" fmla="val 220719"/>
              <a:gd name="f67" fmla="val 111932"/>
              <a:gd name="f68" fmla="val 221978"/>
              <a:gd name="f69" fmla="val 115894"/>
              <a:gd name="f70" fmla="val 225234"/>
              <a:gd name="f71" fmla="val 118986"/>
              <a:gd name="f72" fmla="val 228490"/>
              <a:gd name="f73" fmla="val 122078"/>
              <a:gd name="f74" fmla="val 232511"/>
              <a:gd name="f75" fmla="val 123130"/>
              <a:gd name="f76" fmla="val 234214"/>
              <a:gd name="f77" fmla="val 121336"/>
              <a:gd name="f78" fmla="val 235918"/>
              <a:gd name="f79" fmla="val 119542"/>
              <a:gd name="f80" fmla="val 234660"/>
              <a:gd name="f81" fmla="val 115581"/>
              <a:gd name="f82" fmla="val 231403"/>
              <a:gd name="f83" fmla="val 112489"/>
              <a:gd name="f84" fmla="val 228961"/>
              <a:gd name="f85" fmla="val 110169"/>
              <a:gd name="f86" fmla="val 226089"/>
              <a:gd name="f87" fmla="val 108998"/>
              <a:gd name="f88" fmla="val 187673"/>
              <a:gd name="f89" fmla="val 425"/>
              <a:gd name="f90" fmla="val 199026"/>
              <a:gd name="f91" fmla="val -1145"/>
              <a:gd name="f92" fmla="val 208477"/>
              <a:gd name="f93" fmla="val 1671"/>
              <a:gd name="f94" fmla="val 210950"/>
              <a:gd name="f95" fmla="val 8192"/>
              <a:gd name="f96" fmla="val 215176"/>
              <a:gd name="f97" fmla="val 19340"/>
              <a:gd name="f98" fmla="val 215892"/>
              <a:gd name="f99" fmla="val 18757"/>
              <a:gd name="f100" fmla="val 222212"/>
              <a:gd name="f101" fmla="val 14138"/>
              <a:gd name="f102" fmla="val 229111"/>
              <a:gd name="f103" fmla="val 10684"/>
              <a:gd name="f104" fmla="val 235861"/>
              <a:gd name="f105" fmla="val 9188"/>
              <a:gd name="f106" fmla="val 249447"/>
              <a:gd name="f107" fmla="val 7912"/>
              <a:gd name="f108" fmla="val 248444"/>
              <a:gd name="f109" fmla="val 17498"/>
              <a:gd name="f110" fmla="val 241333"/>
              <a:gd name="f111" fmla="val 19466"/>
              <a:gd name="f112" fmla="val 220213"/>
              <a:gd name="f113" fmla="val 24260"/>
              <a:gd name="f114" fmla="val 205047"/>
              <a:gd name="f115" fmla="val 39454"/>
              <a:gd name="f116" fmla="val 200413"/>
              <a:gd name="f117" fmla="val 51811"/>
              <a:gd name="f118" fmla="val 196865"/>
              <a:gd name="f119" fmla="val 61271"/>
              <a:gd name="f120" fmla="val 197066"/>
              <a:gd name="f121" fmla="val 82114"/>
              <a:gd name="f122" fmla="val 199996"/>
              <a:gd name="f123" fmla="val 97312"/>
              <a:gd name="f124" fmla="val 201161"/>
              <a:gd name="f125" fmla="val 102334"/>
              <a:gd name="f126" fmla="val 203658"/>
              <a:gd name="f127" fmla="val 102378"/>
              <a:gd name="f128" fmla="val 213564"/>
              <a:gd name="f129" fmla="val 101677"/>
              <a:gd name="f130" fmla="val 216763"/>
              <a:gd name="f131" fmla="val 95586"/>
              <a:gd name="f132" fmla="val 231464"/>
              <a:gd name="f133" fmla="val 102421"/>
              <a:gd name="f134" fmla="val 238910"/>
              <a:gd name="f135" fmla="val 106863"/>
              <a:gd name="f136" fmla="val 243106"/>
              <a:gd name="f137" fmla="val 113259"/>
              <a:gd name="f138" fmla="val 244232"/>
              <a:gd name="f139" fmla="val 128534"/>
              <a:gd name="f140" fmla="val 246289"/>
              <a:gd name="f141" fmla="val 156436"/>
              <a:gd name="f142" fmla="val 229447"/>
              <a:gd name="f143" fmla="val 178386"/>
              <a:gd name="f144" fmla="val 203467"/>
              <a:gd name="f145" fmla="val 181852"/>
              <a:gd name="f146" fmla="val 177486"/>
              <a:gd name="f147" fmla="val 185318"/>
              <a:gd name="f148" fmla="val 153615"/>
              <a:gd name="f149" fmla="val 167067"/>
              <a:gd name="f150" fmla="val 150149"/>
              <a:gd name="f151" fmla="val 141087"/>
              <a:gd name="f152" fmla="val 147983"/>
              <a:gd name="f153" fmla="val 124849"/>
              <a:gd name="f154" fmla="val 153284"/>
              <a:gd name="f155" fmla="val 109241"/>
              <a:gd name="f156" fmla="val 168321"/>
              <a:gd name="f157" fmla="val 99290"/>
              <a:gd name="f158" fmla="val 172917"/>
              <a:gd name="f159" fmla="val 96906"/>
              <a:gd name="f160" fmla="val 176259"/>
              <a:gd name="f161" fmla="val 95815"/>
              <a:gd name="f162" fmla="val 178903"/>
              <a:gd name="f163" fmla="val 95541"/>
              <a:gd name="f164" fmla="val 184853"/>
              <a:gd name="f165" fmla="val 94926"/>
              <a:gd name="f166" fmla="val 187274"/>
              <a:gd name="f167" fmla="val 98448"/>
              <a:gd name="f168" fmla="val 192522"/>
              <a:gd name="f169" fmla="val 100686"/>
              <a:gd name="f170" fmla="val 194600"/>
              <a:gd name="f171" fmla="val 101396"/>
              <a:gd name="f172" fmla="val 192645"/>
              <a:gd name="f173" fmla="val 95068"/>
              <a:gd name="f174" fmla="val 188129"/>
              <a:gd name="f175" fmla="val 78429"/>
              <a:gd name="f176" fmla="val 187628"/>
              <a:gd name="f177" fmla="val 60721"/>
              <a:gd name="f178" fmla="val 192474"/>
              <a:gd name="f179" fmla="val 47872"/>
              <a:gd name="f180" fmla="val 194848"/>
              <a:gd name="f181" fmla="val 41579"/>
              <a:gd name="f182" fmla="val 199011"/>
              <a:gd name="f183" fmla="val 35127"/>
              <a:gd name="f184" fmla="val 204237"/>
              <a:gd name="f185" fmla="val 29310"/>
              <a:gd name="f186" fmla="val 205141"/>
              <a:gd name="f187" fmla="val 28402"/>
              <a:gd name="f188" fmla="val 187813"/>
              <a:gd name="f189" fmla="val 34972"/>
              <a:gd name="f190" fmla="val 171738"/>
              <a:gd name="f191" fmla="val 41066"/>
              <a:gd name="f192" fmla="val 156034"/>
              <a:gd name="f193" fmla="val 38958"/>
              <a:gd name="f194" fmla="val 152737"/>
              <a:gd name="f195" fmla="val 30262"/>
              <a:gd name="f196" fmla="val 146768"/>
              <a:gd name="f197" fmla="val 14518"/>
              <a:gd name="f198" fmla="val 175874"/>
              <a:gd name="f199" fmla="val 3483"/>
              <a:gd name="f200" fmla="val 179893"/>
              <a:gd name="f201" fmla="val 1959"/>
              <a:gd name="f202" fmla="val 183889"/>
              <a:gd name="f203" fmla="val 948"/>
              <a:gd name="f204" fmla="+- 0 0 -90"/>
              <a:gd name="f205" fmla="*/ f3 1 550596"/>
              <a:gd name="f206" fmla="*/ f4 1 449033"/>
              <a:gd name="f207" fmla="val f5"/>
              <a:gd name="f208" fmla="val f6"/>
              <a:gd name="f209" fmla="val f7"/>
              <a:gd name="f210" fmla="*/ f204 f0 1"/>
              <a:gd name="f211" fmla="+- f209 0 f207"/>
              <a:gd name="f212" fmla="+- f208 0 f207"/>
              <a:gd name="f213" fmla="*/ f210 1 f2"/>
              <a:gd name="f214" fmla="*/ f212 1 550596"/>
              <a:gd name="f215" fmla="*/ f211 1 449033"/>
              <a:gd name="f216" fmla="*/ 16845 f212 1"/>
              <a:gd name="f217" fmla="*/ 413421 f211 1"/>
              <a:gd name="f218" fmla="*/ 547086 f212 1"/>
              <a:gd name="f219" fmla="*/ 415054 f211 1"/>
              <a:gd name="f220" fmla="*/ 550596 f212 1"/>
              <a:gd name="f221" fmla="*/ 449033 f211 1"/>
              <a:gd name="f222" fmla="*/ 20245 f212 1"/>
              <a:gd name="f223" fmla="*/ 446339 f211 1"/>
              <a:gd name="f224" fmla="*/ 11292 f212 1"/>
              <a:gd name="f225" fmla="*/ 359667 f211 1"/>
              <a:gd name="f226" fmla="*/ 541533 f212 1"/>
              <a:gd name="f227" fmla="*/ 361300 f211 1"/>
              <a:gd name="f228" fmla="*/ 545411 f212 1"/>
              <a:gd name="f229" fmla="*/ 398837 f211 1"/>
              <a:gd name="f230" fmla="*/ 15169 f212 1"/>
              <a:gd name="f231" fmla="*/ 397204 f211 1"/>
              <a:gd name="f232" fmla="*/ 5739 f212 1"/>
              <a:gd name="f233" fmla="*/ 305913 f211 1"/>
              <a:gd name="f234" fmla="*/ 535980 f212 1"/>
              <a:gd name="f235" fmla="*/ 307547 f211 1"/>
              <a:gd name="f236" fmla="*/ 539858 f212 1"/>
              <a:gd name="f237" fmla="*/ 345084 f211 1"/>
              <a:gd name="f238" fmla="*/ 9616 f212 1"/>
              <a:gd name="f239" fmla="*/ 343450 f211 1"/>
              <a:gd name="f240" fmla="*/ 0 f212 1"/>
              <a:gd name="f241" fmla="*/ 250356 f211 1"/>
              <a:gd name="f242" fmla="*/ 530351 f212 1"/>
              <a:gd name="f243" fmla="*/ 253050 f211 1"/>
              <a:gd name="f244" fmla="*/ 534305 f212 1"/>
              <a:gd name="f245" fmla="*/ 291330 f211 1"/>
              <a:gd name="f246" fmla="*/ 4064 f212 1"/>
              <a:gd name="f247" fmla="*/ 289696 f211 1"/>
              <a:gd name="f248" fmla="*/ 131382 f212 1"/>
              <a:gd name="f249" fmla="*/ 145324 f211 1"/>
              <a:gd name="f250" fmla="*/ 154340 f212 1"/>
              <a:gd name="f251" fmla="*/ 184928 f211 1"/>
              <a:gd name="f252" fmla="*/ 204369 f212 1"/>
              <a:gd name="f253" fmla="*/ 198240 f211 1"/>
              <a:gd name="f254" fmla="*/ 248406 f212 1"/>
              <a:gd name="f255" fmla="*/ 173304 f211 1"/>
              <a:gd name="f256" fmla="*/ 258705 f212 1"/>
              <a:gd name="f257" fmla="*/ 135920 f211 1"/>
              <a:gd name="f258" fmla="*/ 532688 f212 1"/>
              <a:gd name="f259" fmla="*/ 233577 f211 1"/>
              <a:gd name="f260" fmla="*/ 5421 f212 1"/>
              <a:gd name="f261" fmla="*/ 224087 f212 1"/>
              <a:gd name="f262" fmla="*/ 109314 f211 1"/>
              <a:gd name="f263" fmla="*/ 222423 f212 1"/>
              <a:gd name="f264" fmla="*/ 110138 f211 1"/>
              <a:gd name="f265" fmla="*/ 225234 f212 1"/>
              <a:gd name="f266" fmla="*/ 118986 f211 1"/>
              <a:gd name="f267" fmla="*/ 234214 f212 1"/>
              <a:gd name="f268" fmla="*/ 121336 f211 1"/>
              <a:gd name="f269" fmla="*/ 231403 f212 1"/>
              <a:gd name="f270" fmla="*/ 112489 f211 1"/>
              <a:gd name="f271" fmla="*/ 187673 f212 1"/>
              <a:gd name="f272" fmla="*/ 425 f211 1"/>
              <a:gd name="f273" fmla="*/ 210950 f212 1"/>
              <a:gd name="f274" fmla="*/ 8192 f211 1"/>
              <a:gd name="f275" fmla="*/ 215176 f212 1"/>
              <a:gd name="f276" fmla="*/ 19340 f211 1"/>
              <a:gd name="f277" fmla="*/ 215892 f212 1"/>
              <a:gd name="f278" fmla="*/ 18757 f211 1"/>
              <a:gd name="f279" fmla="*/ 235861 f212 1"/>
              <a:gd name="f280" fmla="*/ 9188 f211 1"/>
              <a:gd name="f281" fmla="*/ 241333 f212 1"/>
              <a:gd name="f282" fmla="*/ 19466 f211 1"/>
              <a:gd name="f283" fmla="*/ 200413 f212 1"/>
              <a:gd name="f284" fmla="*/ 51811 f211 1"/>
              <a:gd name="f285" fmla="*/ 199996 f212 1"/>
              <a:gd name="f286" fmla="*/ 97312 f211 1"/>
              <a:gd name="f287" fmla="*/ 201161 f212 1"/>
              <a:gd name="f288" fmla="*/ 102334 f211 1"/>
              <a:gd name="f289" fmla="*/ 203658 f212 1"/>
              <a:gd name="f290" fmla="*/ 102378 f211 1"/>
              <a:gd name="f291" fmla="*/ 231464 f212 1"/>
              <a:gd name="f292" fmla="*/ 102421 f211 1"/>
              <a:gd name="f293" fmla="*/ 244232 f212 1"/>
              <a:gd name="f294" fmla="*/ 128534 f211 1"/>
              <a:gd name="f295" fmla="*/ 203467 f212 1"/>
              <a:gd name="f296" fmla="*/ 181852 f211 1"/>
              <a:gd name="f297" fmla="*/ 150149 f212 1"/>
              <a:gd name="f298" fmla="*/ 141087 f211 1"/>
              <a:gd name="f299" fmla="*/ 168321 f212 1"/>
              <a:gd name="f300" fmla="*/ 99290 f211 1"/>
              <a:gd name="f301" fmla="*/ 178903 f212 1"/>
              <a:gd name="f302" fmla="*/ 95541 f211 1"/>
              <a:gd name="f303" fmla="*/ 192522 f212 1"/>
              <a:gd name="f304" fmla="*/ 100686 f211 1"/>
              <a:gd name="f305" fmla="*/ 194600 f212 1"/>
              <a:gd name="f306" fmla="*/ 101396 f211 1"/>
              <a:gd name="f307" fmla="*/ 192645 f212 1"/>
              <a:gd name="f308" fmla="*/ 95068 f211 1"/>
              <a:gd name="f309" fmla="*/ 192474 f212 1"/>
              <a:gd name="f310" fmla="*/ 47872 f211 1"/>
              <a:gd name="f311" fmla="*/ 204237 f212 1"/>
              <a:gd name="f312" fmla="*/ 29310 f211 1"/>
              <a:gd name="f313" fmla="*/ 205141 f212 1"/>
              <a:gd name="f314" fmla="*/ 28402 f211 1"/>
              <a:gd name="f315" fmla="*/ 187813 f212 1"/>
              <a:gd name="f316" fmla="*/ 34972 f211 1"/>
              <a:gd name="f317" fmla="*/ 152737 f212 1"/>
              <a:gd name="f318" fmla="*/ 30262 f211 1"/>
              <a:gd name="f319" fmla="*/ 146768 f212 1"/>
              <a:gd name="f320" fmla="*/ 14518 f211 1"/>
              <a:gd name="f321" fmla="*/ 175874 f212 1"/>
              <a:gd name="f322" fmla="*/ 3483 f211 1"/>
              <a:gd name="f323" fmla="+- f213 0 f1"/>
              <a:gd name="f324" fmla="*/ f216 1 550596"/>
              <a:gd name="f325" fmla="*/ f217 1 449033"/>
              <a:gd name="f326" fmla="*/ f218 1 550596"/>
              <a:gd name="f327" fmla="*/ f219 1 449033"/>
              <a:gd name="f328" fmla="*/ f220 1 550596"/>
              <a:gd name="f329" fmla="*/ f221 1 449033"/>
              <a:gd name="f330" fmla="*/ f222 1 550596"/>
              <a:gd name="f331" fmla="*/ f223 1 449033"/>
              <a:gd name="f332" fmla="*/ f224 1 550596"/>
              <a:gd name="f333" fmla="*/ f225 1 449033"/>
              <a:gd name="f334" fmla="*/ f226 1 550596"/>
              <a:gd name="f335" fmla="*/ f227 1 449033"/>
              <a:gd name="f336" fmla="*/ f228 1 550596"/>
              <a:gd name="f337" fmla="*/ f229 1 449033"/>
              <a:gd name="f338" fmla="*/ f230 1 550596"/>
              <a:gd name="f339" fmla="*/ f231 1 449033"/>
              <a:gd name="f340" fmla="*/ f232 1 550596"/>
              <a:gd name="f341" fmla="*/ f233 1 449033"/>
              <a:gd name="f342" fmla="*/ f234 1 550596"/>
              <a:gd name="f343" fmla="*/ f235 1 449033"/>
              <a:gd name="f344" fmla="*/ f236 1 550596"/>
              <a:gd name="f345" fmla="*/ f237 1 449033"/>
              <a:gd name="f346" fmla="*/ f238 1 550596"/>
              <a:gd name="f347" fmla="*/ f239 1 449033"/>
              <a:gd name="f348" fmla="*/ f240 1 550596"/>
              <a:gd name="f349" fmla="*/ f241 1 449033"/>
              <a:gd name="f350" fmla="*/ f242 1 550596"/>
              <a:gd name="f351" fmla="*/ f243 1 449033"/>
              <a:gd name="f352" fmla="*/ f244 1 550596"/>
              <a:gd name="f353" fmla="*/ f245 1 449033"/>
              <a:gd name="f354" fmla="*/ f246 1 550596"/>
              <a:gd name="f355" fmla="*/ f247 1 449033"/>
              <a:gd name="f356" fmla="*/ f248 1 550596"/>
              <a:gd name="f357" fmla="*/ f249 1 449033"/>
              <a:gd name="f358" fmla="*/ f250 1 550596"/>
              <a:gd name="f359" fmla="*/ f251 1 449033"/>
              <a:gd name="f360" fmla="*/ f252 1 550596"/>
              <a:gd name="f361" fmla="*/ f253 1 449033"/>
              <a:gd name="f362" fmla="*/ f254 1 550596"/>
              <a:gd name="f363" fmla="*/ f255 1 449033"/>
              <a:gd name="f364" fmla="*/ f256 1 550596"/>
              <a:gd name="f365" fmla="*/ f257 1 449033"/>
              <a:gd name="f366" fmla="*/ f258 1 550596"/>
              <a:gd name="f367" fmla="*/ f259 1 449033"/>
              <a:gd name="f368" fmla="*/ f260 1 550596"/>
              <a:gd name="f369" fmla="*/ f261 1 550596"/>
              <a:gd name="f370" fmla="*/ f262 1 449033"/>
              <a:gd name="f371" fmla="*/ f263 1 550596"/>
              <a:gd name="f372" fmla="*/ f264 1 449033"/>
              <a:gd name="f373" fmla="*/ f265 1 550596"/>
              <a:gd name="f374" fmla="*/ f266 1 449033"/>
              <a:gd name="f375" fmla="*/ f267 1 550596"/>
              <a:gd name="f376" fmla="*/ f268 1 449033"/>
              <a:gd name="f377" fmla="*/ f269 1 550596"/>
              <a:gd name="f378" fmla="*/ f270 1 449033"/>
              <a:gd name="f379" fmla="*/ f271 1 550596"/>
              <a:gd name="f380" fmla="*/ f272 1 449033"/>
              <a:gd name="f381" fmla="*/ f273 1 550596"/>
              <a:gd name="f382" fmla="*/ f274 1 449033"/>
              <a:gd name="f383" fmla="*/ f275 1 550596"/>
              <a:gd name="f384" fmla="*/ f276 1 449033"/>
              <a:gd name="f385" fmla="*/ f277 1 550596"/>
              <a:gd name="f386" fmla="*/ f278 1 449033"/>
              <a:gd name="f387" fmla="*/ f279 1 550596"/>
              <a:gd name="f388" fmla="*/ f280 1 449033"/>
              <a:gd name="f389" fmla="*/ f281 1 550596"/>
              <a:gd name="f390" fmla="*/ f282 1 449033"/>
              <a:gd name="f391" fmla="*/ f283 1 550596"/>
              <a:gd name="f392" fmla="*/ f284 1 449033"/>
              <a:gd name="f393" fmla="*/ f285 1 550596"/>
              <a:gd name="f394" fmla="*/ f286 1 449033"/>
              <a:gd name="f395" fmla="*/ f287 1 550596"/>
              <a:gd name="f396" fmla="*/ f288 1 449033"/>
              <a:gd name="f397" fmla="*/ f289 1 550596"/>
              <a:gd name="f398" fmla="*/ f290 1 449033"/>
              <a:gd name="f399" fmla="*/ f291 1 550596"/>
              <a:gd name="f400" fmla="*/ f292 1 449033"/>
              <a:gd name="f401" fmla="*/ f293 1 550596"/>
              <a:gd name="f402" fmla="*/ f294 1 449033"/>
              <a:gd name="f403" fmla="*/ f295 1 550596"/>
              <a:gd name="f404" fmla="*/ f296 1 449033"/>
              <a:gd name="f405" fmla="*/ f297 1 550596"/>
              <a:gd name="f406" fmla="*/ f298 1 449033"/>
              <a:gd name="f407" fmla="*/ f299 1 550596"/>
              <a:gd name="f408" fmla="*/ f300 1 449033"/>
              <a:gd name="f409" fmla="*/ f301 1 550596"/>
              <a:gd name="f410" fmla="*/ f302 1 449033"/>
              <a:gd name="f411" fmla="*/ f303 1 550596"/>
              <a:gd name="f412" fmla="*/ f304 1 449033"/>
              <a:gd name="f413" fmla="*/ f305 1 550596"/>
              <a:gd name="f414" fmla="*/ f306 1 449033"/>
              <a:gd name="f415" fmla="*/ f307 1 550596"/>
              <a:gd name="f416" fmla="*/ f308 1 449033"/>
              <a:gd name="f417" fmla="*/ f309 1 550596"/>
              <a:gd name="f418" fmla="*/ f310 1 449033"/>
              <a:gd name="f419" fmla="*/ f311 1 550596"/>
              <a:gd name="f420" fmla="*/ f312 1 449033"/>
              <a:gd name="f421" fmla="*/ f313 1 550596"/>
              <a:gd name="f422" fmla="*/ f314 1 449033"/>
              <a:gd name="f423" fmla="*/ f315 1 550596"/>
              <a:gd name="f424" fmla="*/ f316 1 449033"/>
              <a:gd name="f425" fmla="*/ f317 1 550596"/>
              <a:gd name="f426" fmla="*/ f318 1 449033"/>
              <a:gd name="f427" fmla="*/ f319 1 550596"/>
              <a:gd name="f428" fmla="*/ f320 1 449033"/>
              <a:gd name="f429" fmla="*/ f321 1 550596"/>
              <a:gd name="f430" fmla="*/ f322 1 449033"/>
              <a:gd name="f431" fmla="*/ f207 1 f214"/>
              <a:gd name="f432" fmla="*/ f208 1 f214"/>
              <a:gd name="f433" fmla="*/ f207 1 f215"/>
              <a:gd name="f434" fmla="*/ f209 1 f215"/>
              <a:gd name="f435" fmla="*/ f324 1 f214"/>
              <a:gd name="f436" fmla="*/ f325 1 f215"/>
              <a:gd name="f437" fmla="*/ f326 1 f214"/>
              <a:gd name="f438" fmla="*/ f327 1 f215"/>
              <a:gd name="f439" fmla="*/ f328 1 f214"/>
              <a:gd name="f440" fmla="*/ f329 1 f215"/>
              <a:gd name="f441" fmla="*/ f330 1 f214"/>
              <a:gd name="f442" fmla="*/ f331 1 f215"/>
              <a:gd name="f443" fmla="*/ f332 1 f214"/>
              <a:gd name="f444" fmla="*/ f333 1 f215"/>
              <a:gd name="f445" fmla="*/ f334 1 f214"/>
              <a:gd name="f446" fmla="*/ f335 1 f215"/>
              <a:gd name="f447" fmla="*/ f336 1 f214"/>
              <a:gd name="f448" fmla="*/ f337 1 f215"/>
              <a:gd name="f449" fmla="*/ f338 1 f214"/>
              <a:gd name="f450" fmla="*/ f339 1 f215"/>
              <a:gd name="f451" fmla="*/ f340 1 f214"/>
              <a:gd name="f452" fmla="*/ f341 1 f215"/>
              <a:gd name="f453" fmla="*/ f342 1 f214"/>
              <a:gd name="f454" fmla="*/ f343 1 f215"/>
              <a:gd name="f455" fmla="*/ f344 1 f214"/>
              <a:gd name="f456" fmla="*/ f345 1 f215"/>
              <a:gd name="f457" fmla="*/ f346 1 f214"/>
              <a:gd name="f458" fmla="*/ f347 1 f215"/>
              <a:gd name="f459" fmla="*/ f348 1 f214"/>
              <a:gd name="f460" fmla="*/ f349 1 f215"/>
              <a:gd name="f461" fmla="*/ f350 1 f214"/>
              <a:gd name="f462" fmla="*/ f351 1 f215"/>
              <a:gd name="f463" fmla="*/ f352 1 f214"/>
              <a:gd name="f464" fmla="*/ f353 1 f215"/>
              <a:gd name="f465" fmla="*/ f354 1 f214"/>
              <a:gd name="f466" fmla="*/ f355 1 f215"/>
              <a:gd name="f467" fmla="*/ f356 1 f214"/>
              <a:gd name="f468" fmla="*/ f357 1 f215"/>
              <a:gd name="f469" fmla="*/ f358 1 f214"/>
              <a:gd name="f470" fmla="*/ f359 1 f215"/>
              <a:gd name="f471" fmla="*/ f360 1 f214"/>
              <a:gd name="f472" fmla="*/ f361 1 f215"/>
              <a:gd name="f473" fmla="*/ f362 1 f214"/>
              <a:gd name="f474" fmla="*/ f363 1 f215"/>
              <a:gd name="f475" fmla="*/ f364 1 f214"/>
              <a:gd name="f476" fmla="*/ f365 1 f215"/>
              <a:gd name="f477" fmla="*/ f366 1 f214"/>
              <a:gd name="f478" fmla="*/ f367 1 f215"/>
              <a:gd name="f479" fmla="*/ f368 1 f214"/>
              <a:gd name="f480" fmla="*/ f369 1 f214"/>
              <a:gd name="f481" fmla="*/ f370 1 f215"/>
              <a:gd name="f482" fmla="*/ f371 1 f214"/>
              <a:gd name="f483" fmla="*/ f372 1 f215"/>
              <a:gd name="f484" fmla="*/ f373 1 f214"/>
              <a:gd name="f485" fmla="*/ f374 1 f215"/>
              <a:gd name="f486" fmla="*/ f375 1 f214"/>
              <a:gd name="f487" fmla="*/ f376 1 f215"/>
              <a:gd name="f488" fmla="*/ f377 1 f214"/>
              <a:gd name="f489" fmla="*/ f378 1 f215"/>
              <a:gd name="f490" fmla="*/ f379 1 f214"/>
              <a:gd name="f491" fmla="*/ f380 1 f215"/>
              <a:gd name="f492" fmla="*/ f381 1 f214"/>
              <a:gd name="f493" fmla="*/ f382 1 f215"/>
              <a:gd name="f494" fmla="*/ f383 1 f214"/>
              <a:gd name="f495" fmla="*/ f384 1 f215"/>
              <a:gd name="f496" fmla="*/ f385 1 f214"/>
              <a:gd name="f497" fmla="*/ f386 1 f215"/>
              <a:gd name="f498" fmla="*/ f387 1 f214"/>
              <a:gd name="f499" fmla="*/ f388 1 f215"/>
              <a:gd name="f500" fmla="*/ f389 1 f214"/>
              <a:gd name="f501" fmla="*/ f390 1 f215"/>
              <a:gd name="f502" fmla="*/ f391 1 f214"/>
              <a:gd name="f503" fmla="*/ f392 1 f215"/>
              <a:gd name="f504" fmla="*/ f393 1 f214"/>
              <a:gd name="f505" fmla="*/ f394 1 f215"/>
              <a:gd name="f506" fmla="*/ f395 1 f214"/>
              <a:gd name="f507" fmla="*/ f396 1 f215"/>
              <a:gd name="f508" fmla="*/ f397 1 f214"/>
              <a:gd name="f509" fmla="*/ f398 1 f215"/>
              <a:gd name="f510" fmla="*/ f399 1 f214"/>
              <a:gd name="f511" fmla="*/ f400 1 f215"/>
              <a:gd name="f512" fmla="*/ f401 1 f214"/>
              <a:gd name="f513" fmla="*/ f402 1 f215"/>
              <a:gd name="f514" fmla="*/ f403 1 f214"/>
              <a:gd name="f515" fmla="*/ f404 1 f215"/>
              <a:gd name="f516" fmla="*/ f405 1 f214"/>
              <a:gd name="f517" fmla="*/ f406 1 f215"/>
              <a:gd name="f518" fmla="*/ f407 1 f214"/>
              <a:gd name="f519" fmla="*/ f408 1 f215"/>
              <a:gd name="f520" fmla="*/ f409 1 f214"/>
              <a:gd name="f521" fmla="*/ f410 1 f215"/>
              <a:gd name="f522" fmla="*/ f411 1 f214"/>
              <a:gd name="f523" fmla="*/ f412 1 f215"/>
              <a:gd name="f524" fmla="*/ f413 1 f214"/>
              <a:gd name="f525" fmla="*/ f414 1 f215"/>
              <a:gd name="f526" fmla="*/ f415 1 f214"/>
              <a:gd name="f527" fmla="*/ f416 1 f215"/>
              <a:gd name="f528" fmla="*/ f417 1 f214"/>
              <a:gd name="f529" fmla="*/ f418 1 f215"/>
              <a:gd name="f530" fmla="*/ f419 1 f214"/>
              <a:gd name="f531" fmla="*/ f420 1 f215"/>
              <a:gd name="f532" fmla="*/ f421 1 f214"/>
              <a:gd name="f533" fmla="*/ f422 1 f215"/>
              <a:gd name="f534" fmla="*/ f423 1 f214"/>
              <a:gd name="f535" fmla="*/ f424 1 f215"/>
              <a:gd name="f536" fmla="*/ f425 1 f214"/>
              <a:gd name="f537" fmla="*/ f426 1 f215"/>
              <a:gd name="f538" fmla="*/ f427 1 f214"/>
              <a:gd name="f539" fmla="*/ f428 1 f215"/>
              <a:gd name="f540" fmla="*/ f429 1 f214"/>
              <a:gd name="f541" fmla="*/ f430 1 f215"/>
              <a:gd name="f542" fmla="*/ f431 f205 1"/>
              <a:gd name="f543" fmla="*/ f432 f205 1"/>
              <a:gd name="f544" fmla="*/ f434 f206 1"/>
              <a:gd name="f545" fmla="*/ f433 f206 1"/>
              <a:gd name="f546" fmla="*/ f435 f205 1"/>
              <a:gd name="f547" fmla="*/ f436 f206 1"/>
              <a:gd name="f548" fmla="*/ f437 f205 1"/>
              <a:gd name="f549" fmla="*/ f438 f206 1"/>
              <a:gd name="f550" fmla="*/ f439 f205 1"/>
              <a:gd name="f551" fmla="*/ f440 f206 1"/>
              <a:gd name="f552" fmla="*/ f441 f205 1"/>
              <a:gd name="f553" fmla="*/ f442 f206 1"/>
              <a:gd name="f554" fmla="*/ f443 f205 1"/>
              <a:gd name="f555" fmla="*/ f444 f206 1"/>
              <a:gd name="f556" fmla="*/ f445 f205 1"/>
              <a:gd name="f557" fmla="*/ f446 f206 1"/>
              <a:gd name="f558" fmla="*/ f447 f205 1"/>
              <a:gd name="f559" fmla="*/ f448 f206 1"/>
              <a:gd name="f560" fmla="*/ f449 f205 1"/>
              <a:gd name="f561" fmla="*/ f450 f206 1"/>
              <a:gd name="f562" fmla="*/ f451 f205 1"/>
              <a:gd name="f563" fmla="*/ f452 f206 1"/>
              <a:gd name="f564" fmla="*/ f453 f205 1"/>
              <a:gd name="f565" fmla="*/ f454 f206 1"/>
              <a:gd name="f566" fmla="*/ f455 f205 1"/>
              <a:gd name="f567" fmla="*/ f456 f206 1"/>
              <a:gd name="f568" fmla="*/ f457 f205 1"/>
              <a:gd name="f569" fmla="*/ f458 f206 1"/>
              <a:gd name="f570" fmla="*/ f459 f205 1"/>
              <a:gd name="f571" fmla="*/ f460 f206 1"/>
              <a:gd name="f572" fmla="*/ f461 f205 1"/>
              <a:gd name="f573" fmla="*/ f462 f206 1"/>
              <a:gd name="f574" fmla="*/ f463 f205 1"/>
              <a:gd name="f575" fmla="*/ f464 f206 1"/>
              <a:gd name="f576" fmla="*/ f465 f205 1"/>
              <a:gd name="f577" fmla="*/ f466 f206 1"/>
              <a:gd name="f578" fmla="*/ f467 f205 1"/>
              <a:gd name="f579" fmla="*/ f468 f206 1"/>
              <a:gd name="f580" fmla="*/ f469 f205 1"/>
              <a:gd name="f581" fmla="*/ f470 f206 1"/>
              <a:gd name="f582" fmla="*/ f471 f205 1"/>
              <a:gd name="f583" fmla="*/ f472 f206 1"/>
              <a:gd name="f584" fmla="*/ f473 f205 1"/>
              <a:gd name="f585" fmla="*/ f474 f206 1"/>
              <a:gd name="f586" fmla="*/ f475 f205 1"/>
              <a:gd name="f587" fmla="*/ f476 f206 1"/>
              <a:gd name="f588" fmla="*/ f477 f205 1"/>
              <a:gd name="f589" fmla="*/ f478 f206 1"/>
              <a:gd name="f590" fmla="*/ f479 f205 1"/>
              <a:gd name="f591" fmla="*/ f480 f205 1"/>
              <a:gd name="f592" fmla="*/ f481 f206 1"/>
              <a:gd name="f593" fmla="*/ f482 f205 1"/>
              <a:gd name="f594" fmla="*/ f483 f206 1"/>
              <a:gd name="f595" fmla="*/ f484 f205 1"/>
              <a:gd name="f596" fmla="*/ f485 f206 1"/>
              <a:gd name="f597" fmla="*/ f486 f205 1"/>
              <a:gd name="f598" fmla="*/ f487 f206 1"/>
              <a:gd name="f599" fmla="*/ f488 f205 1"/>
              <a:gd name="f600" fmla="*/ f489 f206 1"/>
              <a:gd name="f601" fmla="*/ f490 f205 1"/>
              <a:gd name="f602" fmla="*/ f491 f206 1"/>
              <a:gd name="f603" fmla="*/ f492 f205 1"/>
              <a:gd name="f604" fmla="*/ f493 f206 1"/>
              <a:gd name="f605" fmla="*/ f494 f205 1"/>
              <a:gd name="f606" fmla="*/ f495 f206 1"/>
              <a:gd name="f607" fmla="*/ f496 f205 1"/>
              <a:gd name="f608" fmla="*/ f497 f206 1"/>
              <a:gd name="f609" fmla="*/ f498 f205 1"/>
              <a:gd name="f610" fmla="*/ f499 f206 1"/>
              <a:gd name="f611" fmla="*/ f500 f205 1"/>
              <a:gd name="f612" fmla="*/ f501 f206 1"/>
              <a:gd name="f613" fmla="*/ f502 f205 1"/>
              <a:gd name="f614" fmla="*/ f503 f206 1"/>
              <a:gd name="f615" fmla="*/ f504 f205 1"/>
              <a:gd name="f616" fmla="*/ f505 f206 1"/>
              <a:gd name="f617" fmla="*/ f506 f205 1"/>
              <a:gd name="f618" fmla="*/ f507 f206 1"/>
              <a:gd name="f619" fmla="*/ f508 f205 1"/>
              <a:gd name="f620" fmla="*/ f509 f206 1"/>
              <a:gd name="f621" fmla="*/ f510 f205 1"/>
              <a:gd name="f622" fmla="*/ f511 f206 1"/>
              <a:gd name="f623" fmla="*/ f512 f205 1"/>
              <a:gd name="f624" fmla="*/ f513 f206 1"/>
              <a:gd name="f625" fmla="*/ f514 f205 1"/>
              <a:gd name="f626" fmla="*/ f515 f206 1"/>
              <a:gd name="f627" fmla="*/ f516 f205 1"/>
              <a:gd name="f628" fmla="*/ f517 f206 1"/>
              <a:gd name="f629" fmla="*/ f518 f205 1"/>
              <a:gd name="f630" fmla="*/ f519 f206 1"/>
              <a:gd name="f631" fmla="*/ f520 f205 1"/>
              <a:gd name="f632" fmla="*/ f521 f206 1"/>
              <a:gd name="f633" fmla="*/ f522 f205 1"/>
              <a:gd name="f634" fmla="*/ f523 f206 1"/>
              <a:gd name="f635" fmla="*/ f524 f205 1"/>
              <a:gd name="f636" fmla="*/ f525 f206 1"/>
              <a:gd name="f637" fmla="*/ f526 f205 1"/>
              <a:gd name="f638" fmla="*/ f527 f206 1"/>
              <a:gd name="f639" fmla="*/ f528 f205 1"/>
              <a:gd name="f640" fmla="*/ f529 f206 1"/>
              <a:gd name="f641" fmla="*/ f530 f205 1"/>
              <a:gd name="f642" fmla="*/ f531 f206 1"/>
              <a:gd name="f643" fmla="*/ f532 f205 1"/>
              <a:gd name="f644" fmla="*/ f533 f206 1"/>
              <a:gd name="f645" fmla="*/ f534 f205 1"/>
              <a:gd name="f646" fmla="*/ f535 f206 1"/>
              <a:gd name="f647" fmla="*/ f536 f205 1"/>
              <a:gd name="f648" fmla="*/ f537 f206 1"/>
              <a:gd name="f649" fmla="*/ f538 f205 1"/>
              <a:gd name="f650" fmla="*/ f539 f206 1"/>
              <a:gd name="f651" fmla="*/ f540 f205 1"/>
              <a:gd name="f652" fmla="*/ f541 f206 1"/>
            </a:gdLst>
            <a:ahLst/>
            <a:cxnLst>
              <a:cxn ang="3cd4">
                <a:pos x="hc" y="t"/>
              </a:cxn>
              <a:cxn ang="0">
                <a:pos x="r" y="vc"/>
              </a:cxn>
              <a:cxn ang="cd4">
                <a:pos x="hc" y="b"/>
              </a:cxn>
              <a:cxn ang="cd2">
                <a:pos x="l" y="vc"/>
              </a:cxn>
              <a:cxn ang="f323">
                <a:pos x="f546" y="f547"/>
              </a:cxn>
              <a:cxn ang="f323">
                <a:pos x="f548" y="f549"/>
              </a:cxn>
              <a:cxn ang="f323">
                <a:pos x="f550" y="f551"/>
              </a:cxn>
              <a:cxn ang="f323">
                <a:pos x="f552" y="f553"/>
              </a:cxn>
              <a:cxn ang="f323">
                <a:pos x="f554" y="f555"/>
              </a:cxn>
              <a:cxn ang="f323">
                <a:pos x="f556" y="f557"/>
              </a:cxn>
              <a:cxn ang="f323">
                <a:pos x="f558" y="f559"/>
              </a:cxn>
              <a:cxn ang="f323">
                <a:pos x="f560" y="f561"/>
              </a:cxn>
              <a:cxn ang="f323">
                <a:pos x="f562" y="f563"/>
              </a:cxn>
              <a:cxn ang="f323">
                <a:pos x="f564" y="f565"/>
              </a:cxn>
              <a:cxn ang="f323">
                <a:pos x="f566" y="f567"/>
              </a:cxn>
              <a:cxn ang="f323">
                <a:pos x="f568" y="f569"/>
              </a:cxn>
              <a:cxn ang="f323">
                <a:pos x="f570" y="f571"/>
              </a:cxn>
              <a:cxn ang="f323">
                <a:pos x="f572" y="f573"/>
              </a:cxn>
              <a:cxn ang="f323">
                <a:pos x="f574" y="f575"/>
              </a:cxn>
              <a:cxn ang="f323">
                <a:pos x="f576" y="f577"/>
              </a:cxn>
              <a:cxn ang="f323">
                <a:pos x="f578" y="f579"/>
              </a:cxn>
              <a:cxn ang="f323">
                <a:pos x="f580" y="f581"/>
              </a:cxn>
              <a:cxn ang="f323">
                <a:pos x="f582" y="f583"/>
              </a:cxn>
              <a:cxn ang="f323">
                <a:pos x="f584" y="f585"/>
              </a:cxn>
              <a:cxn ang="f323">
                <a:pos x="f586" y="f587"/>
              </a:cxn>
              <a:cxn ang="f323">
                <a:pos x="f588" y="f589"/>
              </a:cxn>
              <a:cxn ang="f323">
                <a:pos x="f590" y="f589"/>
              </a:cxn>
              <a:cxn ang="f323">
                <a:pos x="f591" y="f592"/>
              </a:cxn>
              <a:cxn ang="f323">
                <a:pos x="f593" y="f594"/>
              </a:cxn>
              <a:cxn ang="f323">
                <a:pos x="f595" y="f596"/>
              </a:cxn>
              <a:cxn ang="f323">
                <a:pos x="f597" y="f598"/>
              </a:cxn>
              <a:cxn ang="f323">
                <a:pos x="f599" y="f600"/>
              </a:cxn>
              <a:cxn ang="f323">
                <a:pos x="f591" y="f592"/>
              </a:cxn>
              <a:cxn ang="f323">
                <a:pos x="f601" y="f602"/>
              </a:cxn>
              <a:cxn ang="f323">
                <a:pos x="f603" y="f604"/>
              </a:cxn>
              <a:cxn ang="f323">
                <a:pos x="f605" y="f606"/>
              </a:cxn>
              <a:cxn ang="f323">
                <a:pos x="f607" y="f608"/>
              </a:cxn>
              <a:cxn ang="f323">
                <a:pos x="f609" y="f610"/>
              </a:cxn>
              <a:cxn ang="f323">
                <a:pos x="f611" y="f612"/>
              </a:cxn>
              <a:cxn ang="f323">
                <a:pos x="f613" y="f614"/>
              </a:cxn>
              <a:cxn ang="f323">
                <a:pos x="f615" y="f616"/>
              </a:cxn>
              <a:cxn ang="f323">
                <a:pos x="f617" y="f618"/>
              </a:cxn>
              <a:cxn ang="f323">
                <a:pos x="f619" y="f620"/>
              </a:cxn>
              <a:cxn ang="f323">
                <a:pos x="f621" y="f622"/>
              </a:cxn>
              <a:cxn ang="f323">
                <a:pos x="f623" y="f624"/>
              </a:cxn>
              <a:cxn ang="f323">
                <a:pos x="f625" y="f626"/>
              </a:cxn>
              <a:cxn ang="f323">
                <a:pos x="f627" y="f628"/>
              </a:cxn>
              <a:cxn ang="f323">
                <a:pos x="f629" y="f630"/>
              </a:cxn>
              <a:cxn ang="f323">
                <a:pos x="f631" y="f632"/>
              </a:cxn>
              <a:cxn ang="f323">
                <a:pos x="f633" y="f634"/>
              </a:cxn>
              <a:cxn ang="f323">
                <a:pos x="f635" y="f636"/>
              </a:cxn>
              <a:cxn ang="f323">
                <a:pos x="f637" y="f638"/>
              </a:cxn>
              <a:cxn ang="f323">
                <a:pos x="f639" y="f640"/>
              </a:cxn>
              <a:cxn ang="f323">
                <a:pos x="f641" y="f642"/>
              </a:cxn>
              <a:cxn ang="f323">
                <a:pos x="f643" y="f644"/>
              </a:cxn>
              <a:cxn ang="f323">
                <a:pos x="f645" y="f646"/>
              </a:cxn>
              <a:cxn ang="f323">
                <a:pos x="f647" y="f648"/>
              </a:cxn>
              <a:cxn ang="f323">
                <a:pos x="f649" y="f650"/>
              </a:cxn>
              <a:cxn ang="f323">
                <a:pos x="f651" y="f652"/>
              </a:cxn>
              <a:cxn ang="f323">
                <a:pos x="f601" y="f602"/>
              </a:cxn>
            </a:cxnLst>
            <a:rect l="f542" t="f545" r="f543" b="f544"/>
            <a:pathLst>
              <a:path w="550596" h="449033">
                <a:moveTo>
                  <a:pt x="f8" y="f9"/>
                </a:moveTo>
                <a:lnTo>
                  <a:pt x="f10" y="f11"/>
                </a:lnTo>
                <a:lnTo>
                  <a:pt x="f6" y="f7"/>
                </a:lnTo>
                <a:lnTo>
                  <a:pt x="f12" y="f13"/>
                </a:lnTo>
                <a:close/>
                <a:moveTo>
                  <a:pt x="f14" y="f15"/>
                </a:moveTo>
                <a:lnTo>
                  <a:pt x="f16" y="f17"/>
                </a:lnTo>
                <a:lnTo>
                  <a:pt x="f18" y="f19"/>
                </a:lnTo>
                <a:lnTo>
                  <a:pt x="f20" y="f21"/>
                </a:lnTo>
                <a:close/>
                <a:moveTo>
                  <a:pt x="f22" y="f23"/>
                </a:moveTo>
                <a:lnTo>
                  <a:pt x="f24" y="f25"/>
                </a:lnTo>
                <a:lnTo>
                  <a:pt x="f26" y="f27"/>
                </a:lnTo>
                <a:lnTo>
                  <a:pt x="f28" y="f29"/>
                </a:lnTo>
                <a:close/>
                <a:moveTo>
                  <a:pt x="f5" y="f30"/>
                </a:moveTo>
                <a:lnTo>
                  <a:pt x="f31" y="f32"/>
                </a:lnTo>
                <a:lnTo>
                  <a:pt x="f33" y="f34"/>
                </a:lnTo>
                <a:lnTo>
                  <a:pt x="f35" y="f36"/>
                </a:lnTo>
                <a:close/>
                <a:moveTo>
                  <a:pt x="f37" y="f38"/>
                </a:moveTo>
                <a:lnTo>
                  <a:pt x="f39" y="f40"/>
                </a:lnTo>
                <a:cubicBezTo>
                  <a:pt x="f41" y="f42"/>
                  <a:pt x="f43" y="f44"/>
                  <a:pt x="f45" y="f46"/>
                </a:cubicBezTo>
                <a:cubicBezTo>
                  <a:pt x="f47" y="f48"/>
                  <a:pt x="f49" y="f50"/>
                  <a:pt x="f51" y="f52"/>
                </a:cubicBezTo>
                <a:lnTo>
                  <a:pt x="f53" y="f54"/>
                </a:lnTo>
                <a:lnTo>
                  <a:pt x="f55" y="f56"/>
                </a:lnTo>
                <a:lnTo>
                  <a:pt x="f57" y="f56"/>
                </a:lnTo>
                <a:close/>
                <a:moveTo>
                  <a:pt x="f58" y="f59"/>
                </a:moveTo>
                <a:cubicBezTo>
                  <a:pt x="f60" y="f61"/>
                  <a:pt x="f62" y="f63"/>
                  <a:pt x="f64" y="f65"/>
                </a:cubicBezTo>
                <a:cubicBezTo>
                  <a:pt x="f66" y="f67"/>
                  <a:pt x="f68" y="f69"/>
                  <a:pt x="f70" y="f71"/>
                </a:cubicBezTo>
                <a:cubicBezTo>
                  <a:pt x="f72" y="f73"/>
                  <a:pt x="f74" y="f75"/>
                  <a:pt x="f76" y="f77"/>
                </a:cubicBezTo>
                <a:cubicBezTo>
                  <a:pt x="f78" y="f79"/>
                  <a:pt x="f80" y="f81"/>
                  <a:pt x="f82" y="f83"/>
                </a:cubicBezTo>
                <a:cubicBezTo>
                  <a:pt x="f84" y="f85"/>
                  <a:pt x="f86" y="f87"/>
                  <a:pt x="f58" y="f59"/>
                </a:cubicBezTo>
                <a:close/>
                <a:moveTo>
                  <a:pt x="f88" y="f89"/>
                </a:moveTo>
                <a:cubicBezTo>
                  <a:pt x="f90" y="f91"/>
                  <a:pt x="f92" y="f93"/>
                  <a:pt x="f94" y="f95"/>
                </a:cubicBezTo>
                <a:lnTo>
                  <a:pt x="f96" y="f97"/>
                </a:lnTo>
                <a:lnTo>
                  <a:pt x="f98" y="f99"/>
                </a:lnTo>
                <a:cubicBezTo>
                  <a:pt x="f100" y="f101"/>
                  <a:pt x="f102" y="f103"/>
                  <a:pt x="f104" y="f105"/>
                </a:cubicBezTo>
                <a:cubicBezTo>
                  <a:pt x="f106" y="f107"/>
                  <a:pt x="f108" y="f109"/>
                  <a:pt x="f110" y="f111"/>
                </a:cubicBezTo>
                <a:cubicBezTo>
                  <a:pt x="f112" y="f113"/>
                  <a:pt x="f114" y="f115"/>
                  <a:pt x="f116" y="f117"/>
                </a:cubicBezTo>
                <a:cubicBezTo>
                  <a:pt x="f118" y="f119"/>
                  <a:pt x="f120" y="f121"/>
                  <a:pt x="f122" y="f123"/>
                </a:cubicBezTo>
                <a:lnTo>
                  <a:pt x="f124" y="f125"/>
                </a:lnTo>
                <a:lnTo>
                  <a:pt x="f126" y="f127"/>
                </a:lnTo>
                <a:cubicBezTo>
                  <a:pt x="f128" y="f129"/>
                  <a:pt x="f130" y="f131"/>
                  <a:pt x="f132" y="f133"/>
                </a:cubicBezTo>
                <a:cubicBezTo>
                  <a:pt x="f134" y="f135"/>
                  <a:pt x="f136" y="f137"/>
                  <a:pt x="f138" y="f139"/>
                </a:cubicBezTo>
                <a:cubicBezTo>
                  <a:pt x="f140" y="f141"/>
                  <a:pt x="f142" y="f143"/>
                  <a:pt x="f144" y="f145"/>
                </a:cubicBezTo>
                <a:cubicBezTo>
                  <a:pt x="f146" y="f147"/>
                  <a:pt x="f148" y="f149"/>
                  <a:pt x="f150" y="f151"/>
                </a:cubicBezTo>
                <a:cubicBezTo>
                  <a:pt x="f152" y="f153"/>
                  <a:pt x="f154" y="f155"/>
                  <a:pt x="f156" y="f157"/>
                </a:cubicBezTo>
                <a:cubicBezTo>
                  <a:pt x="f158" y="f159"/>
                  <a:pt x="f160" y="f161"/>
                  <a:pt x="f162" y="f163"/>
                </a:cubicBezTo>
                <a:cubicBezTo>
                  <a:pt x="f164" y="f165"/>
                  <a:pt x="f166" y="f167"/>
                  <a:pt x="f168" y="f169"/>
                </a:cubicBezTo>
                <a:lnTo>
                  <a:pt x="f170" y="f171"/>
                </a:lnTo>
                <a:lnTo>
                  <a:pt x="f172" y="f173"/>
                </a:lnTo>
                <a:cubicBezTo>
                  <a:pt x="f174" y="f175"/>
                  <a:pt x="f176" y="f177"/>
                  <a:pt x="f178" y="f179"/>
                </a:cubicBezTo>
                <a:cubicBezTo>
                  <a:pt x="f180" y="f181"/>
                  <a:pt x="f182" y="f183"/>
                  <a:pt x="f184" y="f185"/>
                </a:cubicBezTo>
                <a:lnTo>
                  <a:pt x="f186" y="f187"/>
                </a:lnTo>
                <a:lnTo>
                  <a:pt x="f188" y="f189"/>
                </a:lnTo>
                <a:cubicBezTo>
                  <a:pt x="f190" y="f191"/>
                  <a:pt x="f192" y="f193"/>
                  <a:pt x="f194" y="f195"/>
                </a:cubicBezTo>
                <a:lnTo>
                  <a:pt x="f196" y="f197"/>
                </a:lnTo>
                <a:lnTo>
                  <a:pt x="f198" y="f199"/>
                </a:lnTo>
                <a:cubicBezTo>
                  <a:pt x="f200" y="f201"/>
                  <a:pt x="f202" y="f203"/>
                  <a:pt x="f88" y="f89"/>
                </a:cubicBezTo>
                <a:close/>
              </a:path>
            </a:pathLst>
          </a:custGeom>
          <a:solidFill>
            <a:srgbClr val="FFFFFF"/>
          </a:solidFill>
          <a:ln cap="flat">
            <a:noFill/>
            <a:prstDash val="solid"/>
          </a:ln>
        </p:spPr>
        <p:txBody>
          <a:bodyPr vert="horz" wrap="square" lIns="91440" tIns="45720" rIns="91440" bIns="45720" anchor="ctr" anchorCtr="1" compatLnSpc="1">
            <a:noAutofit/>
          </a:bodyPr>
          <a:lstStyle/>
          <a:p>
            <a:pPr marL="0" marR="0" lvl="0" indent="0" algn="r" defTabSz="91440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b="0" i="0" u="none" strike="noStrike" kern="1200" cap="none" spc="0" baseline="0">
              <a:solidFill>
                <a:srgbClr val="FFFFFF"/>
              </a:solidFill>
              <a:uFillTx/>
              <a:latin typeface="Trebuchet MS"/>
              <a:ea typeface="Arial"/>
              <a:cs typeface="B Nazanin" pitchFamily="2" charset="-78"/>
            </a:endParaRPr>
          </a:p>
        </p:txBody>
      </p:sp>
      <p:sp>
        <p:nvSpPr>
          <p:cNvPr id="48" name="Freeform: Shape 79">
            <a:extLst>
              <a:ext uri="{FF2B5EF4-FFF2-40B4-BE49-F238E27FC236}">
                <a16:creationId xmlns:a16="http://schemas.microsoft.com/office/drawing/2014/main" id="{EA9D31F7-2DD6-DAB7-DF3A-AED8B133AB06}"/>
              </a:ext>
            </a:extLst>
          </p:cNvPr>
          <p:cNvSpPr/>
          <p:nvPr/>
        </p:nvSpPr>
        <p:spPr>
          <a:xfrm>
            <a:off x="6096003" y="4279035"/>
            <a:ext cx="602077" cy="335420"/>
          </a:xfrm>
          <a:custGeom>
            <a:avLst/>
            <a:gdLst>
              <a:gd name="f0" fmla="val 10800000"/>
              <a:gd name="f1" fmla="val 5400000"/>
              <a:gd name="f2" fmla="val 180"/>
              <a:gd name="f3" fmla="val w"/>
              <a:gd name="f4" fmla="val h"/>
              <a:gd name="f5" fmla="val 0"/>
              <a:gd name="f6" fmla="val 838582"/>
              <a:gd name="f7" fmla="val 467185"/>
              <a:gd name="f8" fmla="val 109542"/>
              <a:gd name="f9" fmla="val 172709"/>
              <a:gd name="f10" fmla="val 106116"/>
              <a:gd name="f11" fmla="val 174149"/>
              <a:gd name="f12" fmla="val 103236"/>
              <a:gd name="f13" fmla="val 176930"/>
              <a:gd name="f14" fmla="val 101647"/>
              <a:gd name="f15" fmla="val 180704"/>
              <a:gd name="f16" fmla="val 98469"/>
              <a:gd name="f17" fmla="val 188251"/>
              <a:gd name="f18" fmla="val 102044"/>
              <a:gd name="f19" fmla="val 196593"/>
              <a:gd name="f20" fmla="val 109591"/>
              <a:gd name="f21" fmla="val 199771"/>
              <a:gd name="f22" fmla="val 386466"/>
              <a:gd name="f23" fmla="val 310998"/>
              <a:gd name="f24" fmla="val 394014"/>
              <a:gd name="f25" fmla="val 313779"/>
              <a:gd name="f26" fmla="val 402355"/>
              <a:gd name="f27" fmla="val 310203"/>
              <a:gd name="f28" fmla="val 405533"/>
              <a:gd name="f29" fmla="val 303053"/>
              <a:gd name="f30" fmla="val 408711"/>
              <a:gd name="f31" fmla="val 295506"/>
              <a:gd name="f32" fmla="val 405136"/>
              <a:gd name="f33" fmla="val 287164"/>
              <a:gd name="f34" fmla="val 397589"/>
              <a:gd name="f35" fmla="val 283986"/>
              <a:gd name="f36" fmla="val 120714"/>
              <a:gd name="f37" fmla="val 172759"/>
              <a:gd name="f38" fmla="val 116941"/>
              <a:gd name="f39" fmla="val 171170"/>
              <a:gd name="f40" fmla="val 112968"/>
              <a:gd name="f41" fmla="val 171269"/>
              <a:gd name="f42" fmla="val 786881"/>
              <a:gd name="f43" fmla="val 143363"/>
              <a:gd name="f44" fmla="val 774567"/>
              <a:gd name="f45" fmla="val 144555"/>
              <a:gd name="f46" fmla="val 762650"/>
              <a:gd name="f47" fmla="val 148130"/>
              <a:gd name="f48" fmla="val 750336"/>
              <a:gd name="f49" fmla="val 150513"/>
              <a:gd name="f50" fmla="val 704653"/>
              <a:gd name="f51" fmla="val 159253"/>
              <a:gd name="f52" fmla="val 636726"/>
              <a:gd name="f53" fmla="val 177922"/>
              <a:gd name="f54" fmla="val 604153"/>
              <a:gd name="f55" fmla="val 212483"/>
              <a:gd name="f56" fmla="val 573962"/>
              <a:gd name="f57" fmla="val 244658"/>
              <a:gd name="f58" fmla="val 552909"/>
              <a:gd name="f59" fmla="val 269684"/>
              <a:gd name="f60" fmla="val 517952"/>
              <a:gd name="f61" fmla="val 297094"/>
              <a:gd name="f62" fmla="val 479420"/>
              <a:gd name="f63" fmla="val 327284"/>
              <a:gd name="f64" fmla="val 438504"/>
              <a:gd name="f65" fmla="val 364227"/>
              <a:gd name="f66" fmla="val 390438"/>
              <a:gd name="f67" fmla="val 376938"/>
              <a:gd name="f68" fmla="val 350714"/>
              <a:gd name="f69" fmla="val 387267"/>
              <a:gd name="f70" fmla="val 310991"/>
              <a:gd name="f71" fmla="val 394417"/>
              <a:gd name="f72" fmla="val 269678"/>
              <a:gd name="f73" fmla="val 389253"/>
              <a:gd name="f74" fmla="val 231146"/>
              <a:gd name="f75" fmla="val 384884"/>
              <a:gd name="f76" fmla="val 193409"/>
              <a:gd name="f77" fmla="val 373364"/>
              <a:gd name="f78" fmla="val 157260"/>
              <a:gd name="f79" fmla="val 359858"/>
              <a:gd name="f80" fmla="val 116741"/>
              <a:gd name="f81" fmla="val 344763"/>
              <a:gd name="f82" fmla="val 63909"/>
              <a:gd name="f83" fmla="val 323709"/>
              <a:gd name="f84" fmla="val 31733"/>
              <a:gd name="f85" fmla="val 286368"/>
              <a:gd name="f86" fmla="val 41266"/>
              <a:gd name="f87" fmla="val 333640"/>
              <a:gd name="f88" fmla="val 93304"/>
              <a:gd name="f89" fmla="val 369788"/>
              <a:gd name="f90" fmla="val 133028"/>
              <a:gd name="f91" fmla="val 391239"/>
              <a:gd name="f92" fmla="val 178314"/>
              <a:gd name="f93" fmla="val 415073"/>
              <a:gd name="f94" fmla="val 227173"/>
              <a:gd name="f95" fmla="val 426196"/>
              <a:gd name="f96" fmla="val 277623"/>
              <a:gd name="f97" fmla="val 433346"/>
              <a:gd name="f98" fmla="val 339195"/>
              <a:gd name="f99" fmla="val 442086"/>
              <a:gd name="f100" fmla="val 395602"/>
              <a:gd name="f101" fmla="val 422621"/>
              <a:gd name="f102" fmla="val 448832"/>
              <a:gd name="f103" fmla="val 394020"/>
              <a:gd name="f104" fmla="val 494912"/>
              <a:gd name="f105" fmla="val 369391"/>
              <a:gd name="f106" fmla="val 534239"/>
              <a:gd name="f107" fmla="val 335229"/>
              <a:gd name="f108" fmla="val 570387"/>
              <a:gd name="f109" fmla="val 297491"/>
              <a:gd name="f110" fmla="val 591441"/>
              <a:gd name="f111" fmla="val 275643"/>
              <a:gd name="f112" fmla="val 610111"/>
              <a:gd name="f113" fmla="val 250617"/>
              <a:gd name="f114" fmla="val 636328"/>
              <a:gd name="f115" fmla="val 233138"/>
              <a:gd name="f116" fmla="val 670491"/>
              <a:gd name="f117" fmla="val 210894"/>
              <a:gd name="f118" fmla="val 724515"/>
              <a:gd name="f119" fmla="val 200168"/>
              <a:gd name="f120" fmla="val 763444"/>
              <a:gd name="f121" fmla="val 189840"/>
              <a:gd name="f122" fmla="val 187059"/>
              <a:gd name="f123" fmla="val 786087"/>
              <a:gd name="f124" fmla="val 184676"/>
              <a:gd name="f125" fmla="val 796812"/>
              <a:gd name="f126" fmla="val 179114"/>
              <a:gd name="f127" fmla="val 811113"/>
              <a:gd name="f128" fmla="val 171964"/>
              <a:gd name="f129" fmla="val 815482"/>
              <a:gd name="f130" fmla="val 161636"/>
              <a:gd name="f131" fmla="val 813099"/>
              <a:gd name="f132" fmla="val 152102"/>
              <a:gd name="f133" fmla="val 143760"/>
              <a:gd name="f134" fmla="val 792840"/>
              <a:gd name="f135" fmla="val 142569"/>
              <a:gd name="f136" fmla="val 202098"/>
              <a:gd name="f137" fmla="val 123848"/>
              <a:gd name="f138" fmla="val 198671"/>
              <a:gd name="f139" fmla="val 125288"/>
              <a:gd name="f140" fmla="val 195792"/>
              <a:gd name="f141" fmla="val 128069"/>
              <a:gd name="f142" fmla="val 194203"/>
              <a:gd name="f143" fmla="val 131843"/>
              <a:gd name="f144" fmla="val 191025"/>
              <a:gd name="f145" fmla="val 139390"/>
              <a:gd name="f146" fmla="val 194600"/>
              <a:gd name="f147" fmla="val 147732"/>
              <a:gd name="f148" fmla="val 202147"/>
              <a:gd name="f149" fmla="val 150910"/>
              <a:gd name="f150" fmla="val 465516"/>
              <a:gd name="f151" fmla="val 256575"/>
              <a:gd name="f152" fmla="val 472666"/>
              <a:gd name="f153" fmla="val 259356"/>
              <a:gd name="f154" fmla="val 481406"/>
              <a:gd name="f155" fmla="val 255781"/>
              <a:gd name="f156" fmla="val 484584"/>
              <a:gd name="f157" fmla="val 248630"/>
              <a:gd name="f158" fmla="val 487761"/>
              <a:gd name="f159" fmla="val 241083"/>
              <a:gd name="f160" fmla="val 484187"/>
              <a:gd name="f161" fmla="val 232741"/>
              <a:gd name="f162" fmla="val 476639"/>
              <a:gd name="f163" fmla="val 229563"/>
              <a:gd name="f164" fmla="val 213270"/>
              <a:gd name="f165" fmla="val 123898"/>
              <a:gd name="f166" fmla="val 209496"/>
              <a:gd name="f167" fmla="val 122309"/>
              <a:gd name="f168" fmla="val 205524"/>
              <a:gd name="f169" fmla="val 122408"/>
              <a:gd name="f170" fmla="val 301010"/>
              <a:gd name="f171" fmla="val 73400"/>
              <a:gd name="f172" fmla="val 297583"/>
              <a:gd name="f173" fmla="val 74840"/>
              <a:gd name="f174" fmla="val 294704"/>
              <a:gd name="f175" fmla="val 77621"/>
              <a:gd name="f176" fmla="val 293115"/>
              <a:gd name="f177" fmla="val 81395"/>
              <a:gd name="f178" fmla="val 289937"/>
              <a:gd name="f179" fmla="val 88942"/>
              <a:gd name="f180" fmla="val 293512"/>
              <a:gd name="f181" fmla="val 97284"/>
              <a:gd name="f182" fmla="val 301059"/>
              <a:gd name="f183" fmla="val 100462"/>
              <a:gd name="f184" fmla="val 537018"/>
              <a:gd name="f185" fmla="val 195004"/>
              <a:gd name="f186" fmla="val 544168"/>
              <a:gd name="f187" fmla="val 198182"/>
              <a:gd name="f188" fmla="val 552908"/>
              <a:gd name="f189" fmla="val 194607"/>
              <a:gd name="f190" fmla="val 556085"/>
              <a:gd name="f191" fmla="val 559263"/>
              <a:gd name="f192" fmla="val 179512"/>
              <a:gd name="f193" fmla="val 555688"/>
              <a:gd name="f194" fmla="val 548141"/>
              <a:gd name="f195" fmla="val 167992"/>
              <a:gd name="f196" fmla="val 312182"/>
              <a:gd name="f197" fmla="val 73450"/>
              <a:gd name="f198" fmla="val 308408"/>
              <a:gd name="f199" fmla="val 71861"/>
              <a:gd name="f200" fmla="val 304436"/>
              <a:gd name="f201" fmla="val 71960"/>
              <a:gd name="f202" fmla="val 418990"/>
              <a:gd name="f203" fmla="val 42812"/>
              <a:gd name="f204" fmla="val 415564"/>
              <a:gd name="f205" fmla="val 44252"/>
              <a:gd name="f206" fmla="val 412684"/>
              <a:gd name="f207" fmla="val 47033"/>
              <a:gd name="f208" fmla="val 411095"/>
              <a:gd name="f209" fmla="val 50807"/>
              <a:gd name="f210" fmla="val 407917"/>
              <a:gd name="f211" fmla="val 58354"/>
              <a:gd name="f212" fmla="val 411492"/>
              <a:gd name="f213" fmla="val 66696"/>
              <a:gd name="f214" fmla="val 419040"/>
              <a:gd name="f215" fmla="val 69874"/>
              <a:gd name="f216" fmla="val 600180"/>
              <a:gd name="f217" fmla="val 607330"/>
              <a:gd name="f218" fmla="val 145349"/>
              <a:gd name="f219" fmla="val 616069"/>
              <a:gd name="f220" fmla="val 141774"/>
              <a:gd name="f221" fmla="val 619247"/>
              <a:gd name="f222" fmla="val 134624"/>
              <a:gd name="f223" fmla="val 622425"/>
              <a:gd name="f224" fmla="val 127076"/>
              <a:gd name="f225" fmla="val 618850"/>
              <a:gd name="f226" fmla="val 118734"/>
              <a:gd name="f227" fmla="val 611302"/>
              <a:gd name="f228" fmla="val 115557"/>
              <a:gd name="f229" fmla="val 430162"/>
              <a:gd name="f230" fmla="val 42862"/>
              <a:gd name="f231" fmla="val 426389"/>
              <a:gd name="f232" fmla="val 41273"/>
              <a:gd name="f233" fmla="val 422416"/>
              <a:gd name="f234" fmla="val 41372"/>
              <a:gd name="f235" fmla="val 506830"/>
              <a:gd name="f236" fmla="val 1947"/>
              <a:gd name="f237" fmla="val 583894"/>
              <a:gd name="f238" fmla="val -4806"/>
              <a:gd name="f239" fmla="val 6317"/>
              <a:gd name="f240" fmla="val 743980"/>
              <a:gd name="f241" fmla="val 30548"/>
              <a:gd name="f242" fmla="val 764637"/>
              <a:gd name="f243" fmla="val 37301"/>
              <a:gd name="f244" fmla="val 787279"/>
              <a:gd name="f245" fmla="val 51999"/>
              <a:gd name="f246" fmla="val 805552"/>
              <a:gd name="f247" fmla="val 63916"/>
              <a:gd name="f248" fmla="val 832961"/>
              <a:gd name="f249" fmla="val 82586"/>
              <a:gd name="f250" fmla="val 834947"/>
              <a:gd name="f251" fmla="val 111982"/>
              <a:gd name="f252" fmla="val 838125"/>
              <a:gd name="f253" fmla="val 140583"/>
              <a:gd name="f254" fmla="val 838920"/>
              <a:gd name="f255" fmla="val 147733"/>
              <a:gd name="f256" fmla="val 838522"/>
              <a:gd name="f257" fmla="val 155281"/>
              <a:gd name="f258" fmla="val 162430"/>
              <a:gd name="f259" fmla="val 837728"/>
              <a:gd name="f260" fmla="val 827003"/>
              <a:gd name="f261" fmla="val 200963"/>
              <a:gd name="f262" fmla="val 803566"/>
              <a:gd name="f263" fmla="val 209305"/>
              <a:gd name="f264" fmla="val 766225"/>
              <a:gd name="f265" fmla="val 222811"/>
              <a:gd name="f266" fmla="val 710215"/>
              <a:gd name="f267" fmla="val 227975"/>
              <a:gd name="f268" fmla="val 674066"/>
              <a:gd name="f269" fmla="val 247042"/>
              <a:gd name="f270" fmla="val 645863"/>
              <a:gd name="f271" fmla="val 262137"/>
              <a:gd name="f272" fmla="val 624809"/>
              <a:gd name="f273" fmla="val 284382"/>
              <a:gd name="f274" fmla="val 307422"/>
              <a:gd name="f275" fmla="val 539800"/>
              <a:gd name="f276" fmla="val 379719"/>
              <a:gd name="f277" fmla="val 465120"/>
              <a:gd name="f278" fmla="val 445660"/>
              <a:gd name="f279" fmla="val 367797"/>
              <a:gd name="f280" fmla="val 462344"/>
              <a:gd name="f281" fmla="val 290336"/>
              <a:gd name="f282" fmla="val 475453"/>
              <a:gd name="f283" fmla="val 213668"/>
              <a:gd name="f284" fmla="val 461153"/>
              <a:gd name="f285" fmla="val 141372"/>
              <a:gd name="f286" fmla="val 428977"/>
              <a:gd name="f287" fmla="val 114757"/>
              <a:gd name="f288" fmla="val 417457"/>
              <a:gd name="f289" fmla="val 82183"/>
              <a:gd name="f290" fmla="val 402759"/>
              <a:gd name="f291" fmla="val 59938"/>
              <a:gd name="f292" fmla="val 383691"/>
              <a:gd name="f293" fmla="val 20611"/>
              <a:gd name="f294" fmla="val 349529"/>
              <a:gd name="f295" fmla="val -3620"/>
              <a:gd name="f296" fmla="val 299080"/>
              <a:gd name="f297" fmla="val 750"/>
              <a:gd name="f298" fmla="val 245850"/>
              <a:gd name="f299" fmla="val -6401"/>
              <a:gd name="f300" fmla="val 175936"/>
              <a:gd name="f301" fmla="val 38487"/>
              <a:gd name="f302" fmla="val 131446"/>
              <a:gd name="f303" fmla="val 98470"/>
              <a:gd name="f304" fmla="val 161233"/>
              <a:gd name="f305" fmla="val 67888"/>
              <a:gd name="f306" fmla="val 237106"/>
              <a:gd name="f307" fmla="val 46040"/>
              <a:gd name="f308" fmla="val 304636"/>
              <a:gd name="f309" fmla="val 30945"/>
              <a:gd name="f310" fmla="val 371372"/>
              <a:gd name="f311" fmla="val 16247"/>
              <a:gd name="f312" fmla="val 438505"/>
              <a:gd name="f313" fmla="val 7906"/>
              <a:gd name="f314" fmla="+- 0 0 -90"/>
              <a:gd name="f315" fmla="*/ f3 1 838582"/>
              <a:gd name="f316" fmla="*/ f4 1 467185"/>
              <a:gd name="f317" fmla="val f5"/>
              <a:gd name="f318" fmla="val f6"/>
              <a:gd name="f319" fmla="val f7"/>
              <a:gd name="f320" fmla="*/ f314 f0 1"/>
              <a:gd name="f321" fmla="+- f319 0 f317"/>
              <a:gd name="f322" fmla="+- f318 0 f317"/>
              <a:gd name="f323" fmla="*/ f320 1 f2"/>
              <a:gd name="f324" fmla="*/ f322 1 838582"/>
              <a:gd name="f325" fmla="*/ f321 1 467185"/>
              <a:gd name="f326" fmla="*/ 109542 f322 1"/>
              <a:gd name="f327" fmla="*/ 172709 f321 1"/>
              <a:gd name="f328" fmla="*/ 101647 f322 1"/>
              <a:gd name="f329" fmla="*/ 180704 f321 1"/>
              <a:gd name="f330" fmla="*/ 109591 f322 1"/>
              <a:gd name="f331" fmla="*/ 199771 f321 1"/>
              <a:gd name="f332" fmla="*/ 386466 f322 1"/>
              <a:gd name="f333" fmla="*/ 310998 f321 1"/>
              <a:gd name="f334" fmla="*/ 405533 f322 1"/>
              <a:gd name="f335" fmla="*/ 303053 f321 1"/>
              <a:gd name="f336" fmla="*/ 397589 f322 1"/>
              <a:gd name="f337" fmla="*/ 283986 f321 1"/>
              <a:gd name="f338" fmla="*/ 120714 f322 1"/>
              <a:gd name="f339" fmla="*/ 172759 f321 1"/>
              <a:gd name="f340" fmla="*/ 786881 f322 1"/>
              <a:gd name="f341" fmla="*/ 143363 f321 1"/>
              <a:gd name="f342" fmla="*/ 750336 f322 1"/>
              <a:gd name="f343" fmla="*/ 150513 f321 1"/>
              <a:gd name="f344" fmla="*/ 604153 f322 1"/>
              <a:gd name="f345" fmla="*/ 212483 f321 1"/>
              <a:gd name="f346" fmla="*/ 517952 f322 1"/>
              <a:gd name="f347" fmla="*/ 297094 f321 1"/>
              <a:gd name="f348" fmla="*/ 390438 f322 1"/>
              <a:gd name="f349" fmla="*/ 376938 f321 1"/>
              <a:gd name="f350" fmla="*/ 269678 f322 1"/>
              <a:gd name="f351" fmla="*/ 389253 f321 1"/>
              <a:gd name="f352" fmla="*/ 157260 f322 1"/>
              <a:gd name="f353" fmla="*/ 359858 f321 1"/>
              <a:gd name="f354" fmla="*/ 31733 f322 1"/>
              <a:gd name="f355" fmla="*/ 286368 f321 1"/>
              <a:gd name="f356" fmla="*/ 133028 f322 1"/>
              <a:gd name="f357" fmla="*/ 391239 f321 1"/>
              <a:gd name="f358" fmla="*/ 277623 f322 1"/>
              <a:gd name="f359" fmla="*/ 433346 f321 1"/>
              <a:gd name="f360" fmla="*/ 448832 f322 1"/>
              <a:gd name="f361" fmla="*/ 394020 f321 1"/>
              <a:gd name="f362" fmla="*/ 570387 f322 1"/>
              <a:gd name="f363" fmla="*/ 297491 f321 1"/>
              <a:gd name="f364" fmla="*/ 636328 f322 1"/>
              <a:gd name="f365" fmla="*/ 233138 f321 1"/>
              <a:gd name="f366" fmla="*/ 763444 f322 1"/>
              <a:gd name="f367" fmla="*/ 189840 f321 1"/>
              <a:gd name="f368" fmla="*/ 796812 f322 1"/>
              <a:gd name="f369" fmla="*/ 179114 f321 1"/>
              <a:gd name="f370" fmla="*/ 813099 f322 1"/>
              <a:gd name="f371" fmla="*/ 152102 f321 1"/>
              <a:gd name="f372" fmla="*/ 202098 f322 1"/>
              <a:gd name="f373" fmla="*/ 123848 f321 1"/>
              <a:gd name="f374" fmla="*/ 194203 f322 1"/>
              <a:gd name="f375" fmla="*/ 131843 f321 1"/>
              <a:gd name="f376" fmla="*/ 202147 f322 1"/>
              <a:gd name="f377" fmla="*/ 150910 f321 1"/>
              <a:gd name="f378" fmla="*/ 465516 f322 1"/>
              <a:gd name="f379" fmla="*/ 256575 f321 1"/>
              <a:gd name="f380" fmla="*/ 484584 f322 1"/>
              <a:gd name="f381" fmla="*/ 248630 f321 1"/>
              <a:gd name="f382" fmla="*/ 476639 f322 1"/>
              <a:gd name="f383" fmla="*/ 229563 f321 1"/>
              <a:gd name="f384" fmla="*/ 213270 f322 1"/>
              <a:gd name="f385" fmla="*/ 123898 f321 1"/>
              <a:gd name="f386" fmla="*/ 301010 f322 1"/>
              <a:gd name="f387" fmla="*/ 73400 f321 1"/>
              <a:gd name="f388" fmla="*/ 293115 f322 1"/>
              <a:gd name="f389" fmla="*/ 81395 f321 1"/>
              <a:gd name="f390" fmla="*/ 301059 f322 1"/>
              <a:gd name="f391" fmla="*/ 100462 f321 1"/>
              <a:gd name="f392" fmla="*/ 537018 f322 1"/>
              <a:gd name="f393" fmla="*/ 195004 f321 1"/>
              <a:gd name="f394" fmla="*/ 556085 f322 1"/>
              <a:gd name="f395" fmla="*/ 187059 f321 1"/>
              <a:gd name="f396" fmla="*/ 548141 f322 1"/>
              <a:gd name="f397" fmla="*/ 167992 f321 1"/>
              <a:gd name="f398" fmla="*/ 312182 f322 1"/>
              <a:gd name="f399" fmla="*/ 73450 f321 1"/>
              <a:gd name="f400" fmla="*/ 418990 f322 1"/>
              <a:gd name="f401" fmla="*/ 42812 f321 1"/>
              <a:gd name="f402" fmla="*/ 411095 f322 1"/>
              <a:gd name="f403" fmla="*/ 50807 f321 1"/>
              <a:gd name="f404" fmla="*/ 419040 f322 1"/>
              <a:gd name="f405" fmla="*/ 69874 f321 1"/>
              <a:gd name="f406" fmla="*/ 600180 f322 1"/>
              <a:gd name="f407" fmla="*/ 142569 f321 1"/>
              <a:gd name="f408" fmla="*/ 619247 f322 1"/>
              <a:gd name="f409" fmla="*/ 134624 f321 1"/>
              <a:gd name="f410" fmla="*/ 611302 f322 1"/>
              <a:gd name="f411" fmla="*/ 115557 f321 1"/>
              <a:gd name="f412" fmla="*/ 430162 f322 1"/>
              <a:gd name="f413" fmla="*/ 42862 f321 1"/>
              <a:gd name="f414" fmla="*/ 506830 f322 1"/>
              <a:gd name="f415" fmla="*/ 1947 f321 1"/>
              <a:gd name="f416" fmla="*/ 743980 f322 1"/>
              <a:gd name="f417" fmla="*/ 30548 f321 1"/>
              <a:gd name="f418" fmla="*/ 805552 f322 1"/>
              <a:gd name="f419" fmla="*/ 63916 f321 1"/>
              <a:gd name="f420" fmla="*/ 838125 f322 1"/>
              <a:gd name="f421" fmla="*/ 140583 f321 1"/>
              <a:gd name="f422" fmla="*/ 162430 f321 1"/>
              <a:gd name="f423" fmla="*/ 803566 f322 1"/>
              <a:gd name="f424" fmla="*/ 209305 f321 1"/>
              <a:gd name="f425" fmla="*/ 674066 f322 1"/>
              <a:gd name="f426" fmla="*/ 247042 f321 1"/>
              <a:gd name="f427" fmla="*/ 307422 f321 1"/>
              <a:gd name="f428" fmla="*/ 367797 f322 1"/>
              <a:gd name="f429" fmla="*/ 462344 f321 1"/>
              <a:gd name="f430" fmla="*/ 141372 f322 1"/>
              <a:gd name="f431" fmla="*/ 428977 f321 1"/>
              <a:gd name="f432" fmla="*/ 59938 f322 1"/>
              <a:gd name="f433" fmla="*/ 383691 f321 1"/>
              <a:gd name="f434" fmla="*/ 750 f322 1"/>
              <a:gd name="f435" fmla="*/ 245850 f321 1"/>
              <a:gd name="f436" fmla="*/ 98470 f322 1"/>
              <a:gd name="f437" fmla="*/ 304636 f322 1"/>
              <a:gd name="f438" fmla="*/ 30945 f321 1"/>
              <a:gd name="f439" fmla="+- f323 0 f1"/>
              <a:gd name="f440" fmla="*/ f326 1 838583"/>
              <a:gd name="f441" fmla="*/ f327 1 467185"/>
              <a:gd name="f442" fmla="*/ f328 1 838583"/>
              <a:gd name="f443" fmla="*/ f329 1 467185"/>
              <a:gd name="f444" fmla="*/ f330 1 838583"/>
              <a:gd name="f445" fmla="*/ f331 1 467185"/>
              <a:gd name="f446" fmla="*/ f332 1 838583"/>
              <a:gd name="f447" fmla="*/ f333 1 467185"/>
              <a:gd name="f448" fmla="*/ f334 1 838583"/>
              <a:gd name="f449" fmla="*/ f335 1 467185"/>
              <a:gd name="f450" fmla="*/ f336 1 838583"/>
              <a:gd name="f451" fmla="*/ f337 1 467185"/>
              <a:gd name="f452" fmla="*/ f338 1 838583"/>
              <a:gd name="f453" fmla="*/ f339 1 467185"/>
              <a:gd name="f454" fmla="*/ f340 1 838583"/>
              <a:gd name="f455" fmla="*/ f341 1 467185"/>
              <a:gd name="f456" fmla="*/ f342 1 838583"/>
              <a:gd name="f457" fmla="*/ f343 1 467185"/>
              <a:gd name="f458" fmla="*/ f344 1 838583"/>
              <a:gd name="f459" fmla="*/ f345 1 467185"/>
              <a:gd name="f460" fmla="*/ f346 1 838583"/>
              <a:gd name="f461" fmla="*/ f347 1 467185"/>
              <a:gd name="f462" fmla="*/ f348 1 838583"/>
              <a:gd name="f463" fmla="*/ f349 1 467185"/>
              <a:gd name="f464" fmla="*/ f350 1 838583"/>
              <a:gd name="f465" fmla="*/ f351 1 467185"/>
              <a:gd name="f466" fmla="*/ f352 1 838583"/>
              <a:gd name="f467" fmla="*/ f353 1 467185"/>
              <a:gd name="f468" fmla="*/ f354 1 838583"/>
              <a:gd name="f469" fmla="*/ f355 1 467185"/>
              <a:gd name="f470" fmla="*/ f356 1 838583"/>
              <a:gd name="f471" fmla="*/ f357 1 467185"/>
              <a:gd name="f472" fmla="*/ f358 1 838583"/>
              <a:gd name="f473" fmla="*/ f359 1 467185"/>
              <a:gd name="f474" fmla="*/ f360 1 838583"/>
              <a:gd name="f475" fmla="*/ f361 1 467185"/>
              <a:gd name="f476" fmla="*/ f362 1 838583"/>
              <a:gd name="f477" fmla="*/ f363 1 467185"/>
              <a:gd name="f478" fmla="*/ f364 1 838583"/>
              <a:gd name="f479" fmla="*/ f365 1 467185"/>
              <a:gd name="f480" fmla="*/ f366 1 838583"/>
              <a:gd name="f481" fmla="*/ f367 1 467185"/>
              <a:gd name="f482" fmla="*/ f368 1 838583"/>
              <a:gd name="f483" fmla="*/ f369 1 467185"/>
              <a:gd name="f484" fmla="*/ f370 1 838583"/>
              <a:gd name="f485" fmla="*/ f371 1 467185"/>
              <a:gd name="f486" fmla="*/ f372 1 838583"/>
              <a:gd name="f487" fmla="*/ f373 1 467185"/>
              <a:gd name="f488" fmla="*/ f374 1 838583"/>
              <a:gd name="f489" fmla="*/ f375 1 467185"/>
              <a:gd name="f490" fmla="*/ f376 1 838583"/>
              <a:gd name="f491" fmla="*/ f377 1 467185"/>
              <a:gd name="f492" fmla="*/ f378 1 838583"/>
              <a:gd name="f493" fmla="*/ f379 1 467185"/>
              <a:gd name="f494" fmla="*/ f380 1 838583"/>
              <a:gd name="f495" fmla="*/ f381 1 467185"/>
              <a:gd name="f496" fmla="*/ f382 1 838583"/>
              <a:gd name="f497" fmla="*/ f383 1 467185"/>
              <a:gd name="f498" fmla="*/ f384 1 838583"/>
              <a:gd name="f499" fmla="*/ f385 1 467185"/>
              <a:gd name="f500" fmla="*/ f386 1 838583"/>
              <a:gd name="f501" fmla="*/ f387 1 467185"/>
              <a:gd name="f502" fmla="*/ f388 1 838583"/>
              <a:gd name="f503" fmla="*/ f389 1 467185"/>
              <a:gd name="f504" fmla="*/ f390 1 838583"/>
              <a:gd name="f505" fmla="*/ f391 1 467185"/>
              <a:gd name="f506" fmla="*/ f392 1 838583"/>
              <a:gd name="f507" fmla="*/ f393 1 467185"/>
              <a:gd name="f508" fmla="*/ f394 1 838583"/>
              <a:gd name="f509" fmla="*/ f395 1 467185"/>
              <a:gd name="f510" fmla="*/ f396 1 838583"/>
              <a:gd name="f511" fmla="*/ f397 1 467185"/>
              <a:gd name="f512" fmla="*/ f398 1 838583"/>
              <a:gd name="f513" fmla="*/ f399 1 467185"/>
              <a:gd name="f514" fmla="*/ f400 1 838583"/>
              <a:gd name="f515" fmla="*/ f401 1 467185"/>
              <a:gd name="f516" fmla="*/ f402 1 838583"/>
              <a:gd name="f517" fmla="*/ f403 1 467185"/>
              <a:gd name="f518" fmla="*/ f404 1 838583"/>
              <a:gd name="f519" fmla="*/ f405 1 467185"/>
              <a:gd name="f520" fmla="*/ f406 1 838583"/>
              <a:gd name="f521" fmla="*/ f407 1 467185"/>
              <a:gd name="f522" fmla="*/ f408 1 838583"/>
              <a:gd name="f523" fmla="*/ f409 1 467185"/>
              <a:gd name="f524" fmla="*/ f410 1 838583"/>
              <a:gd name="f525" fmla="*/ f411 1 467185"/>
              <a:gd name="f526" fmla="*/ f412 1 838583"/>
              <a:gd name="f527" fmla="*/ f413 1 467185"/>
              <a:gd name="f528" fmla="*/ f414 1 838583"/>
              <a:gd name="f529" fmla="*/ f415 1 467185"/>
              <a:gd name="f530" fmla="*/ f416 1 838583"/>
              <a:gd name="f531" fmla="*/ f417 1 467185"/>
              <a:gd name="f532" fmla="*/ f418 1 838583"/>
              <a:gd name="f533" fmla="*/ f419 1 467185"/>
              <a:gd name="f534" fmla="*/ f420 1 838583"/>
              <a:gd name="f535" fmla="*/ f421 1 467185"/>
              <a:gd name="f536" fmla="*/ f422 1 467185"/>
              <a:gd name="f537" fmla="*/ f423 1 838583"/>
              <a:gd name="f538" fmla="*/ f424 1 467185"/>
              <a:gd name="f539" fmla="*/ f425 1 838583"/>
              <a:gd name="f540" fmla="*/ f426 1 467185"/>
              <a:gd name="f541" fmla="*/ f427 1 467185"/>
              <a:gd name="f542" fmla="*/ f428 1 838583"/>
              <a:gd name="f543" fmla="*/ f429 1 467185"/>
              <a:gd name="f544" fmla="*/ f430 1 838583"/>
              <a:gd name="f545" fmla="*/ f431 1 467185"/>
              <a:gd name="f546" fmla="*/ f432 1 838583"/>
              <a:gd name="f547" fmla="*/ f433 1 467185"/>
              <a:gd name="f548" fmla="*/ f434 1 838583"/>
              <a:gd name="f549" fmla="*/ f435 1 467185"/>
              <a:gd name="f550" fmla="*/ f436 1 838583"/>
              <a:gd name="f551" fmla="*/ f437 1 838583"/>
              <a:gd name="f552" fmla="*/ f438 1 467185"/>
              <a:gd name="f553" fmla="*/ f317 1 f324"/>
              <a:gd name="f554" fmla="*/ f318 1 f324"/>
              <a:gd name="f555" fmla="*/ f317 1 f325"/>
              <a:gd name="f556" fmla="*/ f319 1 f325"/>
              <a:gd name="f557" fmla="*/ f440 1 f324"/>
              <a:gd name="f558" fmla="*/ f441 1 f325"/>
              <a:gd name="f559" fmla="*/ f442 1 f324"/>
              <a:gd name="f560" fmla="*/ f443 1 f325"/>
              <a:gd name="f561" fmla="*/ f444 1 f324"/>
              <a:gd name="f562" fmla="*/ f445 1 f325"/>
              <a:gd name="f563" fmla="*/ f446 1 f324"/>
              <a:gd name="f564" fmla="*/ f447 1 f325"/>
              <a:gd name="f565" fmla="*/ f448 1 f324"/>
              <a:gd name="f566" fmla="*/ f449 1 f325"/>
              <a:gd name="f567" fmla="*/ f450 1 f324"/>
              <a:gd name="f568" fmla="*/ f451 1 f325"/>
              <a:gd name="f569" fmla="*/ f452 1 f324"/>
              <a:gd name="f570" fmla="*/ f453 1 f325"/>
              <a:gd name="f571" fmla="*/ f454 1 f324"/>
              <a:gd name="f572" fmla="*/ f455 1 f325"/>
              <a:gd name="f573" fmla="*/ f456 1 f324"/>
              <a:gd name="f574" fmla="*/ f457 1 f325"/>
              <a:gd name="f575" fmla="*/ f458 1 f324"/>
              <a:gd name="f576" fmla="*/ f459 1 f325"/>
              <a:gd name="f577" fmla="*/ f460 1 f324"/>
              <a:gd name="f578" fmla="*/ f461 1 f325"/>
              <a:gd name="f579" fmla="*/ f462 1 f324"/>
              <a:gd name="f580" fmla="*/ f463 1 f325"/>
              <a:gd name="f581" fmla="*/ f464 1 f324"/>
              <a:gd name="f582" fmla="*/ f465 1 f325"/>
              <a:gd name="f583" fmla="*/ f466 1 f324"/>
              <a:gd name="f584" fmla="*/ f467 1 f325"/>
              <a:gd name="f585" fmla="*/ f468 1 f324"/>
              <a:gd name="f586" fmla="*/ f469 1 f325"/>
              <a:gd name="f587" fmla="*/ f470 1 f324"/>
              <a:gd name="f588" fmla="*/ f471 1 f325"/>
              <a:gd name="f589" fmla="*/ f472 1 f324"/>
              <a:gd name="f590" fmla="*/ f473 1 f325"/>
              <a:gd name="f591" fmla="*/ f474 1 f324"/>
              <a:gd name="f592" fmla="*/ f475 1 f325"/>
              <a:gd name="f593" fmla="*/ f476 1 f324"/>
              <a:gd name="f594" fmla="*/ f477 1 f325"/>
              <a:gd name="f595" fmla="*/ f478 1 f324"/>
              <a:gd name="f596" fmla="*/ f479 1 f325"/>
              <a:gd name="f597" fmla="*/ f480 1 f324"/>
              <a:gd name="f598" fmla="*/ f481 1 f325"/>
              <a:gd name="f599" fmla="*/ f482 1 f324"/>
              <a:gd name="f600" fmla="*/ f483 1 f325"/>
              <a:gd name="f601" fmla="*/ f484 1 f324"/>
              <a:gd name="f602" fmla="*/ f485 1 f325"/>
              <a:gd name="f603" fmla="*/ f486 1 f324"/>
              <a:gd name="f604" fmla="*/ f487 1 f325"/>
              <a:gd name="f605" fmla="*/ f488 1 f324"/>
              <a:gd name="f606" fmla="*/ f489 1 f325"/>
              <a:gd name="f607" fmla="*/ f490 1 f324"/>
              <a:gd name="f608" fmla="*/ f491 1 f325"/>
              <a:gd name="f609" fmla="*/ f492 1 f324"/>
              <a:gd name="f610" fmla="*/ f493 1 f325"/>
              <a:gd name="f611" fmla="*/ f494 1 f324"/>
              <a:gd name="f612" fmla="*/ f495 1 f325"/>
              <a:gd name="f613" fmla="*/ f496 1 f324"/>
              <a:gd name="f614" fmla="*/ f497 1 f325"/>
              <a:gd name="f615" fmla="*/ f498 1 f324"/>
              <a:gd name="f616" fmla="*/ f499 1 f325"/>
              <a:gd name="f617" fmla="*/ f500 1 f324"/>
              <a:gd name="f618" fmla="*/ f501 1 f325"/>
              <a:gd name="f619" fmla="*/ f502 1 f324"/>
              <a:gd name="f620" fmla="*/ f503 1 f325"/>
              <a:gd name="f621" fmla="*/ f504 1 f324"/>
              <a:gd name="f622" fmla="*/ f505 1 f325"/>
              <a:gd name="f623" fmla="*/ f506 1 f324"/>
              <a:gd name="f624" fmla="*/ f507 1 f325"/>
              <a:gd name="f625" fmla="*/ f508 1 f324"/>
              <a:gd name="f626" fmla="*/ f509 1 f325"/>
              <a:gd name="f627" fmla="*/ f510 1 f324"/>
              <a:gd name="f628" fmla="*/ f511 1 f325"/>
              <a:gd name="f629" fmla="*/ f512 1 f324"/>
              <a:gd name="f630" fmla="*/ f513 1 f325"/>
              <a:gd name="f631" fmla="*/ f514 1 f324"/>
              <a:gd name="f632" fmla="*/ f515 1 f325"/>
              <a:gd name="f633" fmla="*/ f516 1 f324"/>
              <a:gd name="f634" fmla="*/ f517 1 f325"/>
              <a:gd name="f635" fmla="*/ f518 1 f324"/>
              <a:gd name="f636" fmla="*/ f519 1 f325"/>
              <a:gd name="f637" fmla="*/ f520 1 f324"/>
              <a:gd name="f638" fmla="*/ f521 1 f325"/>
              <a:gd name="f639" fmla="*/ f522 1 f324"/>
              <a:gd name="f640" fmla="*/ f523 1 f325"/>
              <a:gd name="f641" fmla="*/ f524 1 f324"/>
              <a:gd name="f642" fmla="*/ f525 1 f325"/>
              <a:gd name="f643" fmla="*/ f526 1 f324"/>
              <a:gd name="f644" fmla="*/ f527 1 f325"/>
              <a:gd name="f645" fmla="*/ f528 1 f324"/>
              <a:gd name="f646" fmla="*/ f529 1 f325"/>
              <a:gd name="f647" fmla="*/ f530 1 f324"/>
              <a:gd name="f648" fmla="*/ f531 1 f325"/>
              <a:gd name="f649" fmla="*/ f532 1 f324"/>
              <a:gd name="f650" fmla="*/ f533 1 f325"/>
              <a:gd name="f651" fmla="*/ f534 1 f324"/>
              <a:gd name="f652" fmla="*/ f535 1 f325"/>
              <a:gd name="f653" fmla="*/ f536 1 f325"/>
              <a:gd name="f654" fmla="*/ f537 1 f324"/>
              <a:gd name="f655" fmla="*/ f538 1 f325"/>
              <a:gd name="f656" fmla="*/ f539 1 f324"/>
              <a:gd name="f657" fmla="*/ f540 1 f325"/>
              <a:gd name="f658" fmla="*/ f541 1 f325"/>
              <a:gd name="f659" fmla="*/ f542 1 f324"/>
              <a:gd name="f660" fmla="*/ f543 1 f325"/>
              <a:gd name="f661" fmla="*/ f544 1 f324"/>
              <a:gd name="f662" fmla="*/ f545 1 f325"/>
              <a:gd name="f663" fmla="*/ f546 1 f324"/>
              <a:gd name="f664" fmla="*/ f547 1 f325"/>
              <a:gd name="f665" fmla="*/ f548 1 f324"/>
              <a:gd name="f666" fmla="*/ f549 1 f325"/>
              <a:gd name="f667" fmla="*/ f550 1 f324"/>
              <a:gd name="f668" fmla="*/ f551 1 f324"/>
              <a:gd name="f669" fmla="*/ f552 1 f325"/>
              <a:gd name="f670" fmla="*/ f553 f315 1"/>
              <a:gd name="f671" fmla="*/ f554 f315 1"/>
              <a:gd name="f672" fmla="*/ f556 f316 1"/>
              <a:gd name="f673" fmla="*/ f555 f316 1"/>
              <a:gd name="f674" fmla="*/ f557 f315 1"/>
              <a:gd name="f675" fmla="*/ f558 f316 1"/>
              <a:gd name="f676" fmla="*/ f559 f315 1"/>
              <a:gd name="f677" fmla="*/ f560 f316 1"/>
              <a:gd name="f678" fmla="*/ f561 f315 1"/>
              <a:gd name="f679" fmla="*/ f562 f316 1"/>
              <a:gd name="f680" fmla="*/ f563 f315 1"/>
              <a:gd name="f681" fmla="*/ f564 f316 1"/>
              <a:gd name="f682" fmla="*/ f565 f315 1"/>
              <a:gd name="f683" fmla="*/ f566 f316 1"/>
              <a:gd name="f684" fmla="*/ f567 f315 1"/>
              <a:gd name="f685" fmla="*/ f568 f316 1"/>
              <a:gd name="f686" fmla="*/ f569 f315 1"/>
              <a:gd name="f687" fmla="*/ f570 f316 1"/>
              <a:gd name="f688" fmla="*/ f571 f315 1"/>
              <a:gd name="f689" fmla="*/ f572 f316 1"/>
              <a:gd name="f690" fmla="*/ f573 f315 1"/>
              <a:gd name="f691" fmla="*/ f574 f316 1"/>
              <a:gd name="f692" fmla="*/ f575 f315 1"/>
              <a:gd name="f693" fmla="*/ f576 f316 1"/>
              <a:gd name="f694" fmla="*/ f577 f315 1"/>
              <a:gd name="f695" fmla="*/ f578 f316 1"/>
              <a:gd name="f696" fmla="*/ f579 f315 1"/>
              <a:gd name="f697" fmla="*/ f580 f316 1"/>
              <a:gd name="f698" fmla="*/ f581 f315 1"/>
              <a:gd name="f699" fmla="*/ f582 f316 1"/>
              <a:gd name="f700" fmla="*/ f583 f315 1"/>
              <a:gd name="f701" fmla="*/ f584 f316 1"/>
              <a:gd name="f702" fmla="*/ f585 f315 1"/>
              <a:gd name="f703" fmla="*/ f586 f316 1"/>
              <a:gd name="f704" fmla="*/ f587 f315 1"/>
              <a:gd name="f705" fmla="*/ f588 f316 1"/>
              <a:gd name="f706" fmla="*/ f589 f315 1"/>
              <a:gd name="f707" fmla="*/ f590 f316 1"/>
              <a:gd name="f708" fmla="*/ f591 f315 1"/>
              <a:gd name="f709" fmla="*/ f592 f316 1"/>
              <a:gd name="f710" fmla="*/ f593 f315 1"/>
              <a:gd name="f711" fmla="*/ f594 f316 1"/>
              <a:gd name="f712" fmla="*/ f595 f315 1"/>
              <a:gd name="f713" fmla="*/ f596 f316 1"/>
              <a:gd name="f714" fmla="*/ f597 f315 1"/>
              <a:gd name="f715" fmla="*/ f598 f316 1"/>
              <a:gd name="f716" fmla="*/ f599 f315 1"/>
              <a:gd name="f717" fmla="*/ f600 f316 1"/>
              <a:gd name="f718" fmla="*/ f601 f315 1"/>
              <a:gd name="f719" fmla="*/ f602 f316 1"/>
              <a:gd name="f720" fmla="*/ f603 f315 1"/>
              <a:gd name="f721" fmla="*/ f604 f316 1"/>
              <a:gd name="f722" fmla="*/ f605 f315 1"/>
              <a:gd name="f723" fmla="*/ f606 f316 1"/>
              <a:gd name="f724" fmla="*/ f607 f315 1"/>
              <a:gd name="f725" fmla="*/ f608 f316 1"/>
              <a:gd name="f726" fmla="*/ f609 f315 1"/>
              <a:gd name="f727" fmla="*/ f610 f316 1"/>
              <a:gd name="f728" fmla="*/ f611 f315 1"/>
              <a:gd name="f729" fmla="*/ f612 f316 1"/>
              <a:gd name="f730" fmla="*/ f613 f315 1"/>
              <a:gd name="f731" fmla="*/ f614 f316 1"/>
              <a:gd name="f732" fmla="*/ f615 f315 1"/>
              <a:gd name="f733" fmla="*/ f616 f316 1"/>
              <a:gd name="f734" fmla="*/ f617 f315 1"/>
              <a:gd name="f735" fmla="*/ f618 f316 1"/>
              <a:gd name="f736" fmla="*/ f619 f315 1"/>
              <a:gd name="f737" fmla="*/ f620 f316 1"/>
              <a:gd name="f738" fmla="*/ f621 f315 1"/>
              <a:gd name="f739" fmla="*/ f622 f316 1"/>
              <a:gd name="f740" fmla="*/ f623 f315 1"/>
              <a:gd name="f741" fmla="*/ f624 f316 1"/>
              <a:gd name="f742" fmla="*/ f625 f315 1"/>
              <a:gd name="f743" fmla="*/ f626 f316 1"/>
              <a:gd name="f744" fmla="*/ f627 f315 1"/>
              <a:gd name="f745" fmla="*/ f628 f316 1"/>
              <a:gd name="f746" fmla="*/ f629 f315 1"/>
              <a:gd name="f747" fmla="*/ f630 f316 1"/>
              <a:gd name="f748" fmla="*/ f631 f315 1"/>
              <a:gd name="f749" fmla="*/ f632 f316 1"/>
              <a:gd name="f750" fmla="*/ f633 f315 1"/>
              <a:gd name="f751" fmla="*/ f634 f316 1"/>
              <a:gd name="f752" fmla="*/ f635 f315 1"/>
              <a:gd name="f753" fmla="*/ f636 f316 1"/>
              <a:gd name="f754" fmla="*/ f637 f315 1"/>
              <a:gd name="f755" fmla="*/ f638 f316 1"/>
              <a:gd name="f756" fmla="*/ f639 f315 1"/>
              <a:gd name="f757" fmla="*/ f640 f316 1"/>
              <a:gd name="f758" fmla="*/ f641 f315 1"/>
              <a:gd name="f759" fmla="*/ f642 f316 1"/>
              <a:gd name="f760" fmla="*/ f643 f315 1"/>
              <a:gd name="f761" fmla="*/ f644 f316 1"/>
              <a:gd name="f762" fmla="*/ f645 f315 1"/>
              <a:gd name="f763" fmla="*/ f646 f316 1"/>
              <a:gd name="f764" fmla="*/ f647 f315 1"/>
              <a:gd name="f765" fmla="*/ f648 f316 1"/>
              <a:gd name="f766" fmla="*/ f649 f315 1"/>
              <a:gd name="f767" fmla="*/ f650 f316 1"/>
              <a:gd name="f768" fmla="*/ f651 f315 1"/>
              <a:gd name="f769" fmla="*/ f652 f316 1"/>
              <a:gd name="f770" fmla="*/ f653 f316 1"/>
              <a:gd name="f771" fmla="*/ f654 f315 1"/>
              <a:gd name="f772" fmla="*/ f655 f316 1"/>
              <a:gd name="f773" fmla="*/ f656 f315 1"/>
              <a:gd name="f774" fmla="*/ f657 f316 1"/>
              <a:gd name="f775" fmla="*/ f658 f316 1"/>
              <a:gd name="f776" fmla="*/ f659 f315 1"/>
              <a:gd name="f777" fmla="*/ f660 f316 1"/>
              <a:gd name="f778" fmla="*/ f661 f315 1"/>
              <a:gd name="f779" fmla="*/ f662 f316 1"/>
              <a:gd name="f780" fmla="*/ f663 f315 1"/>
              <a:gd name="f781" fmla="*/ f664 f316 1"/>
              <a:gd name="f782" fmla="*/ f665 f315 1"/>
              <a:gd name="f783" fmla="*/ f666 f316 1"/>
              <a:gd name="f784" fmla="*/ f667 f315 1"/>
              <a:gd name="f785" fmla="*/ f668 f315 1"/>
              <a:gd name="f786" fmla="*/ f669 f316 1"/>
            </a:gdLst>
            <a:ahLst/>
            <a:cxnLst>
              <a:cxn ang="3cd4">
                <a:pos x="hc" y="t"/>
              </a:cxn>
              <a:cxn ang="0">
                <a:pos x="r" y="vc"/>
              </a:cxn>
              <a:cxn ang="cd4">
                <a:pos x="hc" y="b"/>
              </a:cxn>
              <a:cxn ang="cd2">
                <a:pos x="l" y="vc"/>
              </a:cxn>
              <a:cxn ang="f439">
                <a:pos x="f674" y="f675"/>
              </a:cxn>
              <a:cxn ang="f439">
                <a:pos x="f676" y="f677"/>
              </a:cxn>
              <a:cxn ang="f439">
                <a:pos x="f678" y="f679"/>
              </a:cxn>
              <a:cxn ang="f439">
                <a:pos x="f680" y="f681"/>
              </a:cxn>
              <a:cxn ang="f439">
                <a:pos x="f682" y="f683"/>
              </a:cxn>
              <a:cxn ang="f439">
                <a:pos x="f684" y="f685"/>
              </a:cxn>
              <a:cxn ang="f439">
                <a:pos x="f686" y="f687"/>
              </a:cxn>
              <a:cxn ang="f439">
                <a:pos x="f674" y="f675"/>
              </a:cxn>
              <a:cxn ang="f439">
                <a:pos x="f688" y="f689"/>
              </a:cxn>
              <a:cxn ang="f439">
                <a:pos x="f690" y="f691"/>
              </a:cxn>
              <a:cxn ang="f439">
                <a:pos x="f692" y="f693"/>
              </a:cxn>
              <a:cxn ang="f439">
                <a:pos x="f694" y="f695"/>
              </a:cxn>
              <a:cxn ang="f439">
                <a:pos x="f696" y="f697"/>
              </a:cxn>
              <a:cxn ang="f439">
                <a:pos x="f698" y="f699"/>
              </a:cxn>
              <a:cxn ang="f439">
                <a:pos x="f700" y="f701"/>
              </a:cxn>
              <a:cxn ang="f439">
                <a:pos x="f702" y="f703"/>
              </a:cxn>
              <a:cxn ang="f439">
                <a:pos x="f704" y="f705"/>
              </a:cxn>
              <a:cxn ang="f439">
                <a:pos x="f706" y="f707"/>
              </a:cxn>
              <a:cxn ang="f439">
                <a:pos x="f708" y="f709"/>
              </a:cxn>
              <a:cxn ang="f439">
                <a:pos x="f710" y="f711"/>
              </a:cxn>
              <a:cxn ang="f439">
                <a:pos x="f712" y="f713"/>
              </a:cxn>
              <a:cxn ang="f439">
                <a:pos x="f714" y="f715"/>
              </a:cxn>
              <a:cxn ang="f439">
                <a:pos x="f716" y="f717"/>
              </a:cxn>
              <a:cxn ang="f439">
                <a:pos x="f718" y="f719"/>
              </a:cxn>
              <a:cxn ang="f439">
                <a:pos x="f688" y="f689"/>
              </a:cxn>
              <a:cxn ang="f439">
                <a:pos x="f720" y="f721"/>
              </a:cxn>
              <a:cxn ang="f439">
                <a:pos x="f722" y="f723"/>
              </a:cxn>
              <a:cxn ang="f439">
                <a:pos x="f724" y="f725"/>
              </a:cxn>
              <a:cxn ang="f439">
                <a:pos x="f726" y="f727"/>
              </a:cxn>
              <a:cxn ang="f439">
                <a:pos x="f728" y="f729"/>
              </a:cxn>
              <a:cxn ang="f439">
                <a:pos x="f730" y="f731"/>
              </a:cxn>
              <a:cxn ang="f439">
                <a:pos x="f732" y="f733"/>
              </a:cxn>
              <a:cxn ang="f439">
                <a:pos x="f720" y="f721"/>
              </a:cxn>
              <a:cxn ang="f439">
                <a:pos x="f734" y="f735"/>
              </a:cxn>
              <a:cxn ang="f439">
                <a:pos x="f736" y="f737"/>
              </a:cxn>
              <a:cxn ang="f439">
                <a:pos x="f738" y="f739"/>
              </a:cxn>
              <a:cxn ang="f439">
                <a:pos x="f740" y="f741"/>
              </a:cxn>
              <a:cxn ang="f439">
                <a:pos x="f742" y="f743"/>
              </a:cxn>
              <a:cxn ang="f439">
                <a:pos x="f744" y="f745"/>
              </a:cxn>
              <a:cxn ang="f439">
                <a:pos x="f746" y="f747"/>
              </a:cxn>
              <a:cxn ang="f439">
                <a:pos x="f734" y="f735"/>
              </a:cxn>
              <a:cxn ang="f439">
                <a:pos x="f748" y="f749"/>
              </a:cxn>
              <a:cxn ang="f439">
                <a:pos x="f750" y="f751"/>
              </a:cxn>
              <a:cxn ang="f439">
                <a:pos x="f752" y="f753"/>
              </a:cxn>
              <a:cxn ang="f439">
                <a:pos x="f754" y="f755"/>
              </a:cxn>
              <a:cxn ang="f439">
                <a:pos x="f756" y="f757"/>
              </a:cxn>
              <a:cxn ang="f439">
                <a:pos x="f758" y="f759"/>
              </a:cxn>
              <a:cxn ang="f439">
                <a:pos x="f760" y="f761"/>
              </a:cxn>
              <a:cxn ang="f439">
                <a:pos x="f748" y="f749"/>
              </a:cxn>
              <a:cxn ang="f439">
                <a:pos x="f762" y="f763"/>
              </a:cxn>
              <a:cxn ang="f439">
                <a:pos x="f764" y="f765"/>
              </a:cxn>
              <a:cxn ang="f439">
                <a:pos x="f766" y="f767"/>
              </a:cxn>
              <a:cxn ang="f439">
                <a:pos x="f768" y="f769"/>
              </a:cxn>
              <a:cxn ang="f439">
                <a:pos x="f768" y="f770"/>
              </a:cxn>
              <a:cxn ang="f439">
                <a:pos x="f771" y="f772"/>
              </a:cxn>
              <a:cxn ang="f439">
                <a:pos x="f773" y="f774"/>
              </a:cxn>
              <a:cxn ang="f439">
                <a:pos x="f692" y="f775"/>
              </a:cxn>
              <a:cxn ang="f439">
                <a:pos x="f776" y="f777"/>
              </a:cxn>
              <a:cxn ang="f439">
                <a:pos x="f778" y="f779"/>
              </a:cxn>
              <a:cxn ang="f439">
                <a:pos x="f780" y="f781"/>
              </a:cxn>
              <a:cxn ang="f439">
                <a:pos x="f782" y="f783"/>
              </a:cxn>
              <a:cxn ang="f439">
                <a:pos x="f784" y="f739"/>
              </a:cxn>
              <a:cxn ang="f439">
                <a:pos x="f785" y="f786"/>
              </a:cxn>
              <a:cxn ang="f439">
                <a:pos x="f762" y="f763"/>
              </a:cxn>
            </a:cxnLst>
            <a:rect l="f670" t="f673" r="f671" b="f672"/>
            <a:pathLst>
              <a:path w="838582" h="467185">
                <a:moveTo>
                  <a:pt x="f8" y="f9"/>
                </a:moveTo>
                <a:cubicBezTo>
                  <a:pt x="f10" y="f11"/>
                  <a:pt x="f12" y="f13"/>
                  <a:pt x="f14" y="f15"/>
                </a:cubicBezTo>
                <a:cubicBezTo>
                  <a:pt x="f16" y="f17"/>
                  <a:pt x="f18" y="f19"/>
                  <a:pt x="f20" y="f21"/>
                </a:cubicBezTo>
                <a:lnTo>
                  <a:pt x="f22" y="f23"/>
                </a:lnTo>
                <a:cubicBezTo>
                  <a:pt x="f24" y="f25"/>
                  <a:pt x="f26" y="f27"/>
                  <a:pt x="f28" y="f29"/>
                </a:cubicBezTo>
                <a:cubicBezTo>
                  <a:pt x="f30" y="f31"/>
                  <a:pt x="f32" y="f33"/>
                  <a:pt x="f34" y="f35"/>
                </a:cubicBezTo>
                <a:lnTo>
                  <a:pt x="f36" y="f37"/>
                </a:lnTo>
                <a:cubicBezTo>
                  <a:pt x="f38" y="f39"/>
                  <a:pt x="f40" y="f41"/>
                  <a:pt x="f8" y="f9"/>
                </a:cubicBezTo>
                <a:close/>
                <a:moveTo>
                  <a:pt x="f42" y="f43"/>
                </a:moveTo>
                <a:cubicBezTo>
                  <a:pt x="f44" y="f45"/>
                  <a:pt x="f46" y="f47"/>
                  <a:pt x="f48" y="f49"/>
                </a:cubicBezTo>
                <a:cubicBezTo>
                  <a:pt x="f50" y="f51"/>
                  <a:pt x="f52" y="f53"/>
                  <a:pt x="f54" y="f55"/>
                </a:cubicBezTo>
                <a:cubicBezTo>
                  <a:pt x="f56" y="f57"/>
                  <a:pt x="f58" y="f59"/>
                  <a:pt x="f60" y="f61"/>
                </a:cubicBezTo>
                <a:cubicBezTo>
                  <a:pt x="f62" y="f63"/>
                  <a:pt x="f64" y="f65"/>
                  <a:pt x="f66" y="f67"/>
                </a:cubicBezTo>
                <a:cubicBezTo>
                  <a:pt x="f68" y="f69"/>
                  <a:pt x="f70" y="f71"/>
                  <a:pt x="f72" y="f73"/>
                </a:cubicBezTo>
                <a:cubicBezTo>
                  <a:pt x="f74" y="f75"/>
                  <a:pt x="f76" y="f77"/>
                  <a:pt x="f78" y="f79"/>
                </a:cubicBezTo>
                <a:cubicBezTo>
                  <a:pt x="f80" y="f81"/>
                  <a:pt x="f82" y="f83"/>
                  <a:pt x="f84" y="f85"/>
                </a:cubicBezTo>
                <a:cubicBezTo>
                  <a:pt x="f86" y="f87"/>
                  <a:pt x="f88" y="f89"/>
                  <a:pt x="f90" y="f91"/>
                </a:cubicBezTo>
                <a:cubicBezTo>
                  <a:pt x="f92" y="f93"/>
                  <a:pt x="f94" y="f95"/>
                  <a:pt x="f96" y="f97"/>
                </a:cubicBezTo>
                <a:cubicBezTo>
                  <a:pt x="f98" y="f99"/>
                  <a:pt x="f100" y="f101"/>
                  <a:pt x="f102" y="f103"/>
                </a:cubicBezTo>
                <a:cubicBezTo>
                  <a:pt x="f104" y="f105"/>
                  <a:pt x="f106" y="f107"/>
                  <a:pt x="f108" y="f109"/>
                </a:cubicBezTo>
                <a:cubicBezTo>
                  <a:pt x="f110" y="f111"/>
                  <a:pt x="f112" y="f113"/>
                  <a:pt x="f114" y="f115"/>
                </a:cubicBezTo>
                <a:cubicBezTo>
                  <a:pt x="f116" y="f117"/>
                  <a:pt x="f118" y="f119"/>
                  <a:pt x="f120" y="f121"/>
                </a:cubicBezTo>
                <a:cubicBezTo>
                  <a:pt x="f44" y="f122"/>
                  <a:pt x="f123" y="f124"/>
                  <a:pt x="f125" y="f126"/>
                </a:cubicBezTo>
                <a:cubicBezTo>
                  <a:pt x="f127" y="f128"/>
                  <a:pt x="f129" y="f130"/>
                  <a:pt x="f131" y="f132"/>
                </a:cubicBezTo>
                <a:cubicBezTo>
                  <a:pt x="f127" y="f133"/>
                  <a:pt x="f134" y="f135"/>
                  <a:pt x="f42" y="f43"/>
                </a:cubicBezTo>
                <a:close/>
                <a:moveTo>
                  <a:pt x="f136" y="f137"/>
                </a:moveTo>
                <a:cubicBezTo>
                  <a:pt x="f138" y="f139"/>
                  <a:pt x="f140" y="f141"/>
                  <a:pt x="f142" y="f143"/>
                </a:cubicBezTo>
                <a:cubicBezTo>
                  <a:pt x="f144" y="f145"/>
                  <a:pt x="f146" y="f147"/>
                  <a:pt x="f148" y="f149"/>
                </a:cubicBezTo>
                <a:lnTo>
                  <a:pt x="f150" y="f151"/>
                </a:lnTo>
                <a:cubicBezTo>
                  <a:pt x="f152" y="f153"/>
                  <a:pt x="f154" y="f155"/>
                  <a:pt x="f156" y="f157"/>
                </a:cubicBezTo>
                <a:cubicBezTo>
                  <a:pt x="f158" y="f159"/>
                  <a:pt x="f160" y="f161"/>
                  <a:pt x="f162" y="f163"/>
                </a:cubicBezTo>
                <a:lnTo>
                  <a:pt x="f164" y="f165"/>
                </a:lnTo>
                <a:cubicBezTo>
                  <a:pt x="f166" y="f167"/>
                  <a:pt x="f168" y="f169"/>
                  <a:pt x="f136" y="f137"/>
                </a:cubicBezTo>
                <a:close/>
                <a:moveTo>
                  <a:pt x="f170" y="f171"/>
                </a:moveTo>
                <a:cubicBezTo>
                  <a:pt x="f172" y="f173"/>
                  <a:pt x="f174" y="f175"/>
                  <a:pt x="f176" y="f177"/>
                </a:cubicBezTo>
                <a:cubicBezTo>
                  <a:pt x="f178" y="f179"/>
                  <a:pt x="f180" y="f181"/>
                  <a:pt x="f182" y="f183"/>
                </a:cubicBezTo>
                <a:lnTo>
                  <a:pt x="f184" y="f185"/>
                </a:lnTo>
                <a:cubicBezTo>
                  <a:pt x="f186" y="f187"/>
                  <a:pt x="f188" y="f189"/>
                  <a:pt x="f190" y="f122"/>
                </a:cubicBezTo>
                <a:cubicBezTo>
                  <a:pt x="f191" y="f192"/>
                  <a:pt x="f193" y="f39"/>
                  <a:pt x="f194" y="f195"/>
                </a:cubicBezTo>
                <a:lnTo>
                  <a:pt x="f196" y="f197"/>
                </a:lnTo>
                <a:cubicBezTo>
                  <a:pt x="f198" y="f199"/>
                  <a:pt x="f200" y="f201"/>
                  <a:pt x="f170" y="f171"/>
                </a:cubicBezTo>
                <a:close/>
                <a:moveTo>
                  <a:pt x="f202" y="f203"/>
                </a:moveTo>
                <a:cubicBezTo>
                  <a:pt x="f204" y="f205"/>
                  <a:pt x="f206" y="f207"/>
                  <a:pt x="f208" y="f209"/>
                </a:cubicBezTo>
                <a:cubicBezTo>
                  <a:pt x="f210" y="f211"/>
                  <a:pt x="f212" y="f213"/>
                  <a:pt x="f214" y="f215"/>
                </a:cubicBezTo>
                <a:lnTo>
                  <a:pt x="f216" y="f135"/>
                </a:lnTo>
                <a:cubicBezTo>
                  <a:pt x="f217" y="f218"/>
                  <a:pt x="f219" y="f220"/>
                  <a:pt x="f221" y="f222"/>
                </a:cubicBezTo>
                <a:cubicBezTo>
                  <a:pt x="f223" y="f224"/>
                  <a:pt x="f225" y="f226"/>
                  <a:pt x="f227" y="f228"/>
                </a:cubicBezTo>
                <a:lnTo>
                  <a:pt x="f229" y="f230"/>
                </a:lnTo>
                <a:cubicBezTo>
                  <a:pt x="f231" y="f232"/>
                  <a:pt x="f233" y="f234"/>
                  <a:pt x="f202" y="f203"/>
                </a:cubicBezTo>
                <a:close/>
                <a:moveTo>
                  <a:pt x="f235" y="f236"/>
                </a:moveTo>
                <a:cubicBezTo>
                  <a:pt x="f237" y="f238"/>
                  <a:pt x="f116" y="f239"/>
                  <a:pt x="f240" y="f241"/>
                </a:cubicBezTo>
                <a:cubicBezTo>
                  <a:pt x="f242" y="f243"/>
                  <a:pt x="f244" y="f245"/>
                  <a:pt x="f246" y="f247"/>
                </a:cubicBezTo>
                <a:cubicBezTo>
                  <a:pt x="f248" y="f249"/>
                  <a:pt x="f250" y="f251"/>
                  <a:pt x="f252" y="f253"/>
                </a:cubicBezTo>
                <a:cubicBezTo>
                  <a:pt x="f254" y="f255"/>
                  <a:pt x="f256" y="f257"/>
                  <a:pt x="f252" y="f258"/>
                </a:cubicBezTo>
                <a:cubicBezTo>
                  <a:pt x="f259" y="f122"/>
                  <a:pt x="f260" y="f261"/>
                  <a:pt x="f262" y="f263"/>
                </a:cubicBezTo>
                <a:cubicBezTo>
                  <a:pt x="f264" y="f265"/>
                  <a:pt x="f266" y="f267"/>
                  <a:pt x="f268" y="f269"/>
                </a:cubicBezTo>
                <a:cubicBezTo>
                  <a:pt x="f270" y="f271"/>
                  <a:pt x="f272" y="f273"/>
                  <a:pt x="f54" y="f274"/>
                </a:cubicBezTo>
                <a:cubicBezTo>
                  <a:pt x="f275" y="f276"/>
                  <a:pt x="f277" y="f278"/>
                  <a:pt x="f279" y="f280"/>
                </a:cubicBezTo>
                <a:cubicBezTo>
                  <a:pt x="f281" y="f282"/>
                  <a:pt x="f283" y="f284"/>
                  <a:pt x="f285" y="f286"/>
                </a:cubicBezTo>
                <a:cubicBezTo>
                  <a:pt x="f287" y="f288"/>
                  <a:pt x="f289" y="f290"/>
                  <a:pt x="f291" y="f292"/>
                </a:cubicBezTo>
                <a:cubicBezTo>
                  <a:pt x="f293" y="f294"/>
                  <a:pt x="f295" y="f296"/>
                  <a:pt x="f297" y="f298"/>
                </a:cubicBezTo>
                <a:cubicBezTo>
                  <a:pt x="f299" y="f300"/>
                  <a:pt x="f301" y="f302"/>
                  <a:pt x="f303" y="f183"/>
                </a:cubicBezTo>
                <a:cubicBezTo>
                  <a:pt x="f304" y="f305"/>
                  <a:pt x="f306" y="f307"/>
                  <a:pt x="f308" y="f309"/>
                </a:cubicBezTo>
                <a:cubicBezTo>
                  <a:pt x="f310" y="f311"/>
                  <a:pt x="f312" y="f313"/>
                  <a:pt x="f235" y="f236"/>
                </a:cubicBezTo>
                <a:close/>
              </a:path>
            </a:pathLst>
          </a:custGeom>
          <a:solidFill>
            <a:srgbClr val="FFFFFF"/>
          </a:solidFill>
          <a:ln cap="flat">
            <a:noFill/>
            <a:prstDash val="solid"/>
          </a:ln>
        </p:spPr>
        <p:txBody>
          <a:bodyPr vert="horz" wrap="square" lIns="91440" tIns="45720" rIns="91440" bIns="45720" anchor="ctr" anchorCtr="0" compatLnSpc="1">
            <a:noAutofit/>
          </a:bodyPr>
          <a:lstStyle/>
          <a:p>
            <a:pPr marL="0" marR="0" lvl="0" indent="0" algn="r" defTabSz="91440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b="0" i="0" u="none" strike="noStrike" kern="1200" cap="none" spc="0" baseline="0">
              <a:solidFill>
                <a:srgbClr val="000000"/>
              </a:solidFill>
              <a:uFillTx/>
              <a:latin typeface="Trebuchet MS"/>
              <a:ea typeface="Arial"/>
              <a:cs typeface="B Nazanin" pitchFamily="2" charset="-78"/>
            </a:endParaRPr>
          </a:p>
        </p:txBody>
      </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Word"/>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name="Slide8">
    <p:spTree>
      <p:nvGrpSpPr>
        <p:cNvPr id="1" name=""/>
        <p:cNvGrpSpPr/>
        <p:nvPr/>
      </p:nvGrpSpPr>
      <p:grpSpPr>
        <a:xfrm>
          <a:off x="0" y="0"/>
          <a:ext cx="0" cy="0"/>
          <a:chOff x="0" y="0"/>
          <a:chExt cx="0" cy="0"/>
        </a:xfrm>
      </p:grpSpPr>
      <p:sp>
        <p:nvSpPr>
          <p:cNvPr id="2" name="Lágrima 26">
            <a:extLst>
              <a:ext uri="{FF2B5EF4-FFF2-40B4-BE49-F238E27FC236}">
                <a16:creationId xmlns:a16="http://schemas.microsoft.com/office/drawing/2014/main" id="{10BD5D19-FE4E-4233-901E-4211B1FED081}"/>
              </a:ext>
            </a:extLst>
          </p:cNvPr>
          <p:cNvSpPr/>
          <p:nvPr/>
        </p:nvSpPr>
        <p:spPr>
          <a:xfrm rot="5400013">
            <a:off x="7187357" y="1853343"/>
            <a:ext cx="5004648" cy="5004648"/>
          </a:xfrm>
          <a:custGeom>
            <a:avLst>
              <a:gd name="f10" fmla="val 100000"/>
            </a:avLst>
            <a:gdLst>
              <a:gd name="f1" fmla="val 10800000"/>
              <a:gd name="f2" fmla="val 5400000"/>
              <a:gd name="f3" fmla="val 180"/>
              <a:gd name="f4" fmla="val w"/>
              <a:gd name="f5" fmla="val h"/>
              <a:gd name="f6" fmla="val ss"/>
              <a:gd name="f7" fmla="val 0"/>
              <a:gd name="f8" fmla="*/ 5419351 1 1725033"/>
              <a:gd name="f9" fmla="sqrt 2"/>
              <a:gd name="f10" fmla="val 100000"/>
              <a:gd name="f11" fmla="+- 0 0 -180"/>
              <a:gd name="f12" fmla="+- 0 0 -360"/>
              <a:gd name="f13" fmla="abs f4"/>
              <a:gd name="f14" fmla="abs f5"/>
              <a:gd name="f15" fmla="abs f6"/>
              <a:gd name="f16" fmla="val f7"/>
              <a:gd name="f17" fmla="val f10"/>
              <a:gd name="f18" fmla="+- 2700000 f2 0"/>
              <a:gd name="f19" fmla="*/ f11 f1 1"/>
              <a:gd name="f20" fmla="*/ f12 f1 1"/>
              <a:gd name="f21" fmla="?: f13 f4 1"/>
              <a:gd name="f22" fmla="?: f14 f5 1"/>
              <a:gd name="f23" fmla="?: f15 f6 1"/>
              <a:gd name="f24" fmla="*/ f18 f8 1"/>
              <a:gd name="f25" fmla="*/ f19 1 f3"/>
              <a:gd name="f26" fmla="*/ f20 1 f3"/>
              <a:gd name="f27" fmla="*/ f21 1 21600"/>
              <a:gd name="f28" fmla="*/ f22 1 21600"/>
              <a:gd name="f29" fmla="*/ 21600 f21 1"/>
              <a:gd name="f30" fmla="*/ 21600 f22 1"/>
              <a:gd name="f31" fmla="*/ f24 1 f1"/>
              <a:gd name="f32" fmla="+- f25 0 f2"/>
              <a:gd name="f33" fmla="+- f26 0 f2"/>
              <a:gd name="f34" fmla="min f28 f27"/>
              <a:gd name="f35" fmla="*/ f29 1 f23"/>
              <a:gd name="f36" fmla="*/ f30 1 f23"/>
              <a:gd name="f37" fmla="+- 0 0 f31"/>
              <a:gd name="f38" fmla="val f35"/>
              <a:gd name="f39" fmla="val f36"/>
              <a:gd name="f40" fmla="+- 0 0 f37"/>
              <a:gd name="f41" fmla="*/ f16 f34 1"/>
              <a:gd name="f42" fmla="+- f39 0 f16"/>
              <a:gd name="f43" fmla="+- f38 0 f16"/>
              <a:gd name="f44" fmla="*/ f40 f1 1"/>
              <a:gd name="f45" fmla="*/ f38 f34 1"/>
              <a:gd name="f46" fmla="*/ f42 1 2"/>
              <a:gd name="f47" fmla="*/ f43 1 2"/>
              <a:gd name="f48" fmla="*/ f44 1 f8"/>
              <a:gd name="f49" fmla="+- f16 f46 0"/>
              <a:gd name="f50" fmla="+- f16 f47 0"/>
              <a:gd name="f51" fmla="*/ f47 f9 1"/>
              <a:gd name="f52" fmla="*/ f46 f9 1"/>
              <a:gd name="f53" fmla="+- f48 0 f2"/>
              <a:gd name="f54" fmla="*/ f47 f34 1"/>
              <a:gd name="f55" fmla="*/ f46 f34 1"/>
              <a:gd name="f56" fmla="*/ f51 f17 1"/>
              <a:gd name="f57" fmla="*/ f52 f17 1"/>
              <a:gd name="f58" fmla="cos 1 f53"/>
              <a:gd name="f59" fmla="sin 1 f53"/>
              <a:gd name="f60" fmla="*/ f49 f34 1"/>
              <a:gd name="f61" fmla="*/ f56 1 100000"/>
              <a:gd name="f62" fmla="*/ f57 1 100000"/>
              <a:gd name="f63" fmla="+- 0 0 f58"/>
              <a:gd name="f64" fmla="+- 0 0 f59"/>
              <a:gd name="f65" fmla="+- 0 0 f63"/>
              <a:gd name="f66" fmla="+- 0 0 f64"/>
              <a:gd name="f67" fmla="*/ f65 f61 1"/>
              <a:gd name="f68" fmla="*/ f66 f62 1"/>
              <a:gd name="f69" fmla="*/ f65 f47 1"/>
              <a:gd name="f70" fmla="*/ f66 f46 1"/>
              <a:gd name="f71" fmla="+- f50 f67 0"/>
              <a:gd name="f72" fmla="+- f49 0 f68"/>
              <a:gd name="f73" fmla="+- f50 0 f69"/>
              <a:gd name="f74" fmla="+- f50 f69 0"/>
              <a:gd name="f75" fmla="+- f49 0 f70"/>
              <a:gd name="f76" fmla="+- f49 f70 0"/>
              <a:gd name="f77" fmla="+- f50 f71 0"/>
              <a:gd name="f78" fmla="+- f49 f72 0"/>
              <a:gd name="f79" fmla="*/ f73 f34 1"/>
              <a:gd name="f80" fmla="*/ f75 f34 1"/>
              <a:gd name="f81" fmla="*/ f74 f34 1"/>
              <a:gd name="f82" fmla="*/ f76 f34 1"/>
              <a:gd name="f83" fmla="*/ f71 f34 1"/>
              <a:gd name="f84" fmla="*/ f72 f34 1"/>
              <a:gd name="f85" fmla="*/ f77 1 2"/>
              <a:gd name="f86" fmla="*/ f78 1 2"/>
              <a:gd name="f87" fmla="*/ f85 f34 1"/>
              <a:gd name="f88" fmla="*/ f86 f34 1"/>
            </a:gdLst>
            <a:ahLst/>
            <a:cxnLst>
              <a:cxn ang="3cd4">
                <a:pos x="hc" y="t"/>
              </a:cxn>
              <a:cxn ang="0">
                <a:pos x="r" y="vc"/>
              </a:cxn>
              <a:cxn ang="cd4">
                <a:pos x="hc" y="b"/>
              </a:cxn>
              <a:cxn ang="cd2">
                <a:pos x="l" y="vc"/>
              </a:cxn>
              <a:cxn ang="f32">
                <a:pos x="f81" y="f82"/>
              </a:cxn>
              <a:cxn ang="f32">
                <a:pos x="f79" y="f82"/>
              </a:cxn>
              <a:cxn ang="f33">
                <a:pos x="f79" y="f80"/>
              </a:cxn>
              <a:cxn ang="f33">
                <a:pos x="f83" y="f84"/>
              </a:cxn>
            </a:cxnLst>
            <a:rect l="f79" t="f80" r="f81" b="f82"/>
            <a:pathLst>
              <a:path>
                <a:moveTo>
                  <a:pt x="f41" y="f60"/>
                </a:moveTo>
                <a:arcTo wR="f54" hR="f55" stAng="f1" swAng="f2"/>
                <a:quadBezTo>
                  <a:pt x="f87" y="f41"/>
                  <a:pt x="f83" y="f84"/>
                </a:quadBezTo>
                <a:quadBezTo>
                  <a:pt x="f45" y="f88"/>
                  <a:pt x="f45" y="f60"/>
                </a:quadBezTo>
                <a:arcTo wR="f54" hR="f55" stAng="f7" swAng="f1"/>
                <a:close/>
              </a:path>
            </a:pathLst>
          </a:custGeom>
          <a:solidFill>
            <a:srgbClr val="00B050"/>
          </a:solidFill>
          <a:ln cap="flat">
            <a:noFill/>
            <a:prstDash val="solid"/>
          </a:ln>
        </p:spPr>
        <p:txBody>
          <a:bodyPr vert="horz" wrap="square" lIns="91440" tIns="45720" rIns="91440" bIns="45720" anchor="ctr" anchorCtr="1"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FFFFFF"/>
              </a:solidFill>
              <a:uFillTx/>
              <a:latin typeface="Trebuchet MS"/>
              <a:ea typeface="Arial"/>
              <a:cs typeface="B Nazanin" pitchFamily="2" charset="-78"/>
            </a:endParaRPr>
          </a:p>
        </p:txBody>
      </p:sp>
      <p:sp>
        <p:nvSpPr>
          <p:cNvPr id="3" name="Marcador de texto 3">
            <a:extLst>
              <a:ext uri="{FF2B5EF4-FFF2-40B4-BE49-F238E27FC236}">
                <a16:creationId xmlns:a16="http://schemas.microsoft.com/office/drawing/2014/main" id="{FE86BB8A-B3E2-31A2-628C-C2A31B77136E}"/>
              </a:ext>
            </a:extLst>
          </p:cNvPr>
          <p:cNvSpPr txBox="1">
            <a:spLocks noGrp="1"/>
          </p:cNvSpPr>
          <p:nvPr>
            <p:ph type="body" idx="4294967295"/>
          </p:nvPr>
        </p:nvSpPr>
        <p:spPr>
          <a:xfrm>
            <a:off x="839784" y="1552989"/>
            <a:ext cx="4545016" cy="1986561"/>
          </a:xfrm>
        </p:spPr>
        <p:txBody>
          <a:bodyPr>
            <a:noAutofit/>
          </a:bodyPr>
          <a:lstStyle/>
          <a:p>
            <a:pPr lvl="0" algn="r">
              <a:lnSpc>
                <a:spcPct val="100000"/>
              </a:lnSpc>
            </a:pPr>
            <a:r>
              <a:rPr lang="fa-IR" sz="6000" dirty="0">
                <a:solidFill>
                  <a:srgbClr val="00B050"/>
                </a:solidFill>
                <a:latin typeface="Garamond"/>
                <a:cs typeface="B Nazanin" pitchFamily="2" charset="-78"/>
              </a:rPr>
              <a:t>بررسی اجمالی موضوع شما</a:t>
            </a:r>
            <a:endParaRPr lang="es-ES" sz="6000" dirty="0">
              <a:solidFill>
                <a:srgbClr val="202428"/>
              </a:solidFill>
              <a:latin typeface="Garamond"/>
              <a:cs typeface="B Nazanin" pitchFamily="2" charset="-78"/>
            </a:endParaRPr>
          </a:p>
        </p:txBody>
      </p:sp>
      <p:cxnSp>
        <p:nvCxnSpPr>
          <p:cNvPr id="4" name="Conector recto 4">
            <a:extLst>
              <a:ext uri="{FF2B5EF4-FFF2-40B4-BE49-F238E27FC236}">
                <a16:creationId xmlns:a16="http://schemas.microsoft.com/office/drawing/2014/main" id="{AAAECEE0-62A9-009C-2058-D9FCA200880F}"/>
              </a:ext>
            </a:extLst>
          </p:cNvPr>
          <p:cNvCxnSpPr/>
          <p:nvPr/>
        </p:nvCxnSpPr>
        <p:spPr>
          <a:xfrm flipH="1">
            <a:off x="839784" y="3904469"/>
            <a:ext cx="620375" cy="0"/>
          </a:xfrm>
          <a:prstGeom prst="straightConnector1">
            <a:avLst/>
          </a:prstGeom>
          <a:noFill/>
          <a:ln w="41276" cap="flat">
            <a:solidFill>
              <a:srgbClr val="00B050"/>
            </a:solidFill>
            <a:prstDash val="solid"/>
            <a:miter/>
          </a:ln>
        </p:spPr>
      </p:cxnSp>
      <p:cxnSp>
        <p:nvCxnSpPr>
          <p:cNvPr id="5" name="Conector recto 11">
            <a:extLst>
              <a:ext uri="{FF2B5EF4-FFF2-40B4-BE49-F238E27FC236}">
                <a16:creationId xmlns:a16="http://schemas.microsoft.com/office/drawing/2014/main" id="{30FB21D9-8EF6-7836-1E1C-71580DA0DEFC}"/>
              </a:ext>
            </a:extLst>
          </p:cNvPr>
          <p:cNvCxnSpPr/>
          <p:nvPr/>
        </p:nvCxnSpPr>
        <p:spPr>
          <a:xfrm>
            <a:off x="6057899" y="546097"/>
            <a:ext cx="0" cy="5765805"/>
          </a:xfrm>
          <a:prstGeom prst="straightConnector1">
            <a:avLst/>
          </a:prstGeom>
          <a:noFill/>
          <a:ln w="6345" cap="flat">
            <a:solidFill>
              <a:srgbClr val="E7ECEF"/>
            </a:solidFill>
            <a:prstDash val="solid"/>
            <a:miter/>
          </a:ln>
        </p:spPr>
      </p:cxnSp>
      <p:sp>
        <p:nvSpPr>
          <p:cNvPr id="6" name="CuadroTexto 21">
            <a:extLst>
              <a:ext uri="{FF2B5EF4-FFF2-40B4-BE49-F238E27FC236}">
                <a16:creationId xmlns:a16="http://schemas.microsoft.com/office/drawing/2014/main" id="{1549C40C-0ED5-4E02-F53D-D56014FD32F8}"/>
              </a:ext>
            </a:extLst>
          </p:cNvPr>
          <p:cNvSpPr txBox="1"/>
          <p:nvPr/>
        </p:nvSpPr>
        <p:spPr>
          <a:xfrm>
            <a:off x="383435" y="4067836"/>
            <a:ext cx="4545016" cy="1908215"/>
          </a:xfrm>
          <a:prstGeom prst="rect">
            <a:avLst/>
          </a:prstGeom>
          <a:noFill/>
          <a:ln cap="flat">
            <a:noFill/>
          </a:ln>
        </p:spPr>
        <p:txBody>
          <a:bodyPr vert="horz" wrap="square" lIns="91440" tIns="45720" rIns="91440" bIns="45720" anchor="t" anchorCtr="0" compatLnSpc="1">
            <a:spAutoFit/>
          </a:bodyPr>
          <a:lstStyle/>
          <a:p>
            <a:pPr lvl="0" algn="r">
              <a:lnSpc>
                <a:spcPct val="150000"/>
              </a:lnSpc>
              <a:defRPr sz="1800" b="0" i="0" u="none" strike="noStrike" kern="0" cap="none" spc="0" baseline="0">
                <a:solidFill>
                  <a:srgbClr val="000000"/>
                </a:solidFill>
                <a:uFillTx/>
              </a:defRPr>
            </a:pPr>
            <a:r>
              <a:rPr lang="fa-IR" sz="1600" dirty="0">
                <a:solidFill>
                  <a:srgbClr val="495057"/>
                </a:solidFill>
                <a:latin typeface="Trebuchet MS"/>
                <a:ea typeface="Arial"/>
                <a:cs typeface="B Nazanin" pitchFamily="2" charset="-78"/>
              </a:rPr>
              <a:t>این قالب شامل اسلایدهایی با طراحی زیبا و جذاب، تصاویر بیانی، نمودارها، جداول و فهرست منابع است که به شما کمک می کند تا مفاهیم خود را به طور روان و قابل درک ارائه دهید. همچنین، این قالب حاوی گزینه های ویرایش پذیری است و شما می توانید آن را به صورتی که می خواهید ویرایش کنید.</a:t>
            </a:r>
            <a:endParaRPr lang="es-ES" sz="1600" b="0" i="0" u="none" strike="noStrike" kern="1200" cap="none" spc="0" baseline="0" dirty="0">
              <a:solidFill>
                <a:srgbClr val="495057"/>
              </a:solidFill>
              <a:uFillTx/>
              <a:latin typeface="Trebuchet MS"/>
              <a:ea typeface="Arial"/>
              <a:cs typeface="B Nazanin" pitchFamily="2" charset="-78"/>
            </a:endParaRPr>
          </a:p>
        </p:txBody>
      </p:sp>
      <p:pic>
        <p:nvPicPr>
          <p:cNvPr id="7" name="Picture 2" descr="Ensalada de frutas dentro de un tazón junto a un vaso de leche en una tabla marrón">
            <a:extLst>
              <a:ext uri="{FF2B5EF4-FFF2-40B4-BE49-F238E27FC236}">
                <a16:creationId xmlns:a16="http://schemas.microsoft.com/office/drawing/2014/main" id="{B65B053C-55FD-68C0-0A81-4C8030783A44}"/>
              </a:ext>
            </a:extLst>
          </p:cNvPr>
          <p:cNvPicPr>
            <a:picLocks noGrp="1" noChangeAspect="1"/>
          </p:cNvPicPr>
          <p:nvPr>
            <p:ph type="pic" idx="4294967295"/>
          </p:nvPr>
        </p:nvPicPr>
        <p:blipFill>
          <a:blip r:embed="rId3" cstate="print"/>
          <a:srcRect t="16677" b="16677"/>
          <a:stretch>
            <a:fillRect/>
          </a:stretch>
        </p:blipFill>
        <p:spPr>
          <a:xfrm>
            <a:off x="6126598" y="737299"/>
            <a:ext cx="5802626" cy="5800853"/>
          </a:xfrm>
        </p:spPr>
      </p:pic>
      <p:cxnSp>
        <p:nvCxnSpPr>
          <p:cNvPr id="8" name="Conector recto 27">
            <a:extLst>
              <a:ext uri="{FF2B5EF4-FFF2-40B4-BE49-F238E27FC236}">
                <a16:creationId xmlns:a16="http://schemas.microsoft.com/office/drawing/2014/main" id="{CF7D03F0-93F9-48F0-CD2B-DD871BC2B61B}"/>
              </a:ext>
            </a:extLst>
          </p:cNvPr>
          <p:cNvCxnSpPr/>
          <p:nvPr/>
        </p:nvCxnSpPr>
        <p:spPr>
          <a:xfrm>
            <a:off x="116028" y="915241"/>
            <a:ext cx="5979975" cy="0"/>
          </a:xfrm>
          <a:prstGeom prst="straightConnector1">
            <a:avLst/>
          </a:prstGeom>
          <a:noFill/>
          <a:ln w="6345" cap="flat">
            <a:solidFill>
              <a:srgbClr val="00B050"/>
            </a:solidFill>
            <a:prstDash val="solid"/>
            <a:miter/>
          </a:ln>
        </p:spPr>
      </p:cxnSp>
      <p:grpSp>
        <p:nvGrpSpPr>
          <p:cNvPr id="9" name="Grupo 28">
            <a:extLst>
              <a:ext uri="{FF2B5EF4-FFF2-40B4-BE49-F238E27FC236}">
                <a16:creationId xmlns:a16="http://schemas.microsoft.com/office/drawing/2014/main" id="{88FBC1FD-6D4C-1496-EF55-D7409AEF204F}"/>
              </a:ext>
            </a:extLst>
          </p:cNvPr>
          <p:cNvGrpSpPr/>
          <p:nvPr/>
        </p:nvGrpSpPr>
        <p:grpSpPr>
          <a:xfrm>
            <a:off x="123818" y="133804"/>
            <a:ext cx="715975" cy="685123"/>
            <a:chOff x="123818" y="133804"/>
            <a:chExt cx="715975" cy="685123"/>
          </a:xfrm>
        </p:grpSpPr>
        <p:sp>
          <p:nvSpPr>
            <p:cNvPr id="10" name="Freeform 11">
              <a:extLst>
                <a:ext uri="{FF2B5EF4-FFF2-40B4-BE49-F238E27FC236}">
                  <a16:creationId xmlns:a16="http://schemas.microsoft.com/office/drawing/2014/main" id="{EB672DCB-C3BD-49FF-E521-1FC67F99852D}"/>
                </a:ext>
              </a:extLst>
            </p:cNvPr>
            <p:cNvSpPr/>
            <p:nvPr/>
          </p:nvSpPr>
          <p:spPr>
            <a:xfrm>
              <a:off x="123818" y="133804"/>
              <a:ext cx="469169" cy="685123"/>
            </a:xfrm>
            <a:custGeom>
              <a:avLst/>
              <a:gdLst>
                <a:gd name="f0" fmla="val 10800000"/>
                <a:gd name="f1" fmla="val 5400000"/>
                <a:gd name="f2" fmla="val 360"/>
                <a:gd name="f3" fmla="val 180"/>
                <a:gd name="f4" fmla="val w"/>
                <a:gd name="f5" fmla="val h"/>
                <a:gd name="f6" fmla="val 0"/>
                <a:gd name="f7" fmla="val 846"/>
                <a:gd name="f8" fmla="val 1238"/>
                <a:gd name="f9" fmla="val 294"/>
                <a:gd name="f10" fmla="val 715"/>
                <a:gd name="f11" fmla="val 269"/>
                <a:gd name="f12" fmla="val 723"/>
                <a:gd name="f13" fmla="val 244"/>
                <a:gd name="f14" fmla="val 732"/>
                <a:gd name="f15" fmla="val 218"/>
                <a:gd name="f16" fmla="val 739"/>
                <a:gd name="f17" fmla="val 173"/>
                <a:gd name="f18" fmla="val 751"/>
                <a:gd name="f19" fmla="val 128"/>
                <a:gd name="f20" fmla="val 756"/>
                <a:gd name="f21" fmla="val 81"/>
                <a:gd name="f22" fmla="val 752"/>
                <a:gd name="f23" fmla="val 60"/>
                <a:gd name="f24" fmla="val 750"/>
                <a:gd name="f25" fmla="val 52"/>
                <a:gd name="f26" fmla="val 735"/>
                <a:gd name="f27" fmla="val 61"/>
                <a:gd name="f28" fmla="val 716"/>
                <a:gd name="f29" fmla="val 98"/>
                <a:gd name="f30" fmla="val 640"/>
                <a:gd name="f31" fmla="val 563"/>
                <a:gd name="f32" fmla="val 138"/>
                <a:gd name="f33" fmla="val 479"/>
                <a:gd name="f34" fmla="val 144"/>
                <a:gd name="f35" fmla="val 435"/>
                <a:gd name="f36" fmla="val 390"/>
                <a:gd name="f37" fmla="val 345"/>
                <a:gd name="f38" fmla="val 145"/>
                <a:gd name="f39" fmla="val 291"/>
                <a:gd name="f40" fmla="val 150"/>
                <a:gd name="f41" fmla="val 239"/>
                <a:gd name="f42" fmla="val 172"/>
                <a:gd name="f43" fmla="val 189"/>
                <a:gd name="f44" fmla="val 222"/>
                <a:gd name="f45" fmla="val 76"/>
                <a:gd name="f46" fmla="val 339"/>
                <a:gd name="f47" fmla="val 457"/>
                <a:gd name="f48" fmla="val 4"/>
                <a:gd name="f49" fmla="val 596"/>
                <a:gd name="f50" fmla="val 9"/>
                <a:gd name="f51" fmla="val 718"/>
                <a:gd name="f52" fmla="val 112"/>
                <a:gd name="f53" fmla="val 747"/>
                <a:gd name="f54" fmla="val 248"/>
                <a:gd name="f55" fmla="val 754"/>
                <a:gd name="f56" fmla="val 283"/>
                <a:gd name="f57" fmla="val 318"/>
                <a:gd name="f58" fmla="val 353"/>
                <a:gd name="f59" fmla="val 749"/>
                <a:gd name="f60" fmla="val 464"/>
                <a:gd name="f61" fmla="val 773"/>
                <a:gd name="f62" fmla="val 569"/>
                <a:gd name="f63" fmla="val 817"/>
                <a:gd name="f64" fmla="val 670"/>
                <a:gd name="f65" fmla="val 824"/>
                <a:gd name="f66" fmla="val 686"/>
                <a:gd name="f67" fmla="val 831"/>
                <a:gd name="f68" fmla="val 701"/>
                <a:gd name="f69" fmla="val 839"/>
                <a:gd name="f70" fmla="val 717"/>
                <a:gd name="f71" fmla="val 847"/>
                <a:gd name="f72" fmla="val 736"/>
                <a:gd name="f73" fmla="val 819"/>
                <a:gd name="f74" fmla="val 758"/>
                <a:gd name="f75" fmla="val 682"/>
                <a:gd name="f76" fmla="val 744"/>
                <a:gd name="f77" fmla="val 617"/>
                <a:gd name="f78" fmla="val 613"/>
                <a:gd name="f79" fmla="val 610"/>
                <a:gd name="f80" fmla="val 606"/>
                <a:gd name="f81" fmla="val 714"/>
                <a:gd name="f82" fmla="val 605"/>
                <a:gd name="f83" fmla="val 620"/>
                <a:gd name="f84" fmla="val 753"/>
                <a:gd name="f85" fmla="val 629"/>
                <a:gd name="f86" fmla="val 769"/>
                <a:gd name="f87" fmla="val 638"/>
                <a:gd name="f88" fmla="val 784"/>
                <a:gd name="f89" fmla="val 651"/>
                <a:gd name="f90" fmla="val 790"/>
                <a:gd name="f91" fmla="val 669"/>
                <a:gd name="f92" fmla="val 791"/>
                <a:gd name="f93" fmla="val 722"/>
                <a:gd name="f94" fmla="val 792"/>
                <a:gd name="f95" fmla="val 768"/>
                <a:gd name="f96" fmla="val 812"/>
                <a:gd name="f97" fmla="val 809"/>
                <a:gd name="f98" fmla="val 845"/>
                <a:gd name="f99" fmla="val 813"/>
                <a:gd name="f100" fmla="val 848"/>
                <a:gd name="f101" fmla="val 853"/>
                <a:gd name="f102" fmla="val 858"/>
                <a:gd name="f103" fmla="val 823"/>
                <a:gd name="f104" fmla="val 867"/>
                <a:gd name="f105" fmla="val 821"/>
                <a:gd name="f106" fmla="val 876"/>
                <a:gd name="f107" fmla="val 882"/>
                <a:gd name="f108" fmla="val 804"/>
                <a:gd name="f109" fmla="val 889"/>
                <a:gd name="f110" fmla="val 793"/>
                <a:gd name="f111" fmla="val 888"/>
                <a:gd name="f112" fmla="val 881"/>
                <a:gd name="f113" fmla="val 763"/>
                <a:gd name="f114" fmla="val 863"/>
                <a:gd name="f115" fmla="val 849"/>
                <a:gd name="f116" fmla="val 712"/>
                <a:gd name="f117" fmla="val 841"/>
                <a:gd name="f118" fmla="val 700"/>
                <a:gd name="f119" fmla="val 838"/>
                <a:gd name="f120" fmla="val 688"/>
                <a:gd name="f121" fmla="val 836"/>
                <a:gd name="f122" fmla="val 676"/>
                <a:gd name="f123" fmla="val 834"/>
                <a:gd name="f124" fmla="val 671"/>
                <a:gd name="f125" fmla="val 665"/>
                <a:gd name="f126" fmla="val 835"/>
                <a:gd name="f127" fmla="val 660"/>
                <a:gd name="f128" fmla="val 837"/>
                <a:gd name="f129" fmla="val 600"/>
                <a:gd name="f130" fmla="val 866"/>
                <a:gd name="f131" fmla="val 540"/>
                <a:gd name="f132" fmla="val 896"/>
                <a:gd name="f133" fmla="val 480"/>
                <a:gd name="f134" fmla="val 924"/>
                <a:gd name="f135" fmla="val 473"/>
                <a:gd name="f136" fmla="val 928"/>
                <a:gd name="f137" fmla="val 471"/>
                <a:gd name="f138" fmla="val 932"/>
                <a:gd name="f139" fmla="val 940"/>
                <a:gd name="f140" fmla="val 472"/>
                <a:gd name="f141" fmla="val 1029"/>
                <a:gd name="f142" fmla="val 1119"/>
                <a:gd name="f143" fmla="val 1208"/>
                <a:gd name="f144" fmla="val 1212"/>
                <a:gd name="f145" fmla="val 1216"/>
                <a:gd name="f146" fmla="val 1220"/>
                <a:gd name="f147" fmla="val 468"/>
                <a:gd name="f148" fmla="val 1231"/>
                <a:gd name="f149" fmla="val 459"/>
                <a:gd name="f150" fmla="val 448"/>
                <a:gd name="f151" fmla="val 1237"/>
                <a:gd name="f152" fmla="val 437"/>
                <a:gd name="f153" fmla="val 1236"/>
                <a:gd name="f154" fmla="val 429"/>
                <a:gd name="f155" fmla="val 1228"/>
                <a:gd name="f156" fmla="val 428"/>
                <a:gd name="f157" fmla="val 1217"/>
                <a:gd name="f158" fmla="val 1214"/>
                <a:gd name="f159" fmla="val 1209"/>
                <a:gd name="f160" fmla="val 1120"/>
                <a:gd name="f161" fmla="val 1030"/>
                <a:gd name="f162" fmla="val 941"/>
                <a:gd name="f163" fmla="val 426"/>
                <a:gd name="f164" fmla="val 418"/>
                <a:gd name="f165" fmla="val 358"/>
                <a:gd name="f166" fmla="val 895"/>
                <a:gd name="f167" fmla="val 299"/>
                <a:gd name="f168" fmla="val 234"/>
                <a:gd name="f169" fmla="val 227"/>
                <a:gd name="f170" fmla="val 122"/>
                <a:gd name="f171" fmla="val 47"/>
                <a:gd name="f172" fmla="val 929"/>
                <a:gd name="f173" fmla="val 45"/>
                <a:gd name="f174" fmla="val 43"/>
                <a:gd name="f175" fmla="val 1087"/>
                <a:gd name="f176" fmla="val 44"/>
                <a:gd name="f177" fmla="val 1144"/>
                <a:gd name="f178" fmla="val 1201"/>
                <a:gd name="f179" fmla="val 1206"/>
                <a:gd name="f180" fmla="val 1211"/>
                <a:gd name="f181" fmla="val 35"/>
                <a:gd name="f182" fmla="val 23"/>
                <a:gd name="f183" fmla="val 12"/>
                <a:gd name="f184" fmla="val 2"/>
                <a:gd name="f185" fmla="val 1229"/>
                <a:gd name="f186" fmla="val 1"/>
                <a:gd name="f187" fmla="val 1202"/>
                <a:gd name="f188" fmla="val 1187"/>
                <a:gd name="f189" fmla="val 1171"/>
                <a:gd name="f190" fmla="val 1069"/>
                <a:gd name="f191" fmla="val 1019"/>
                <a:gd name="f192" fmla="val 8"/>
                <a:gd name="f193" fmla="val 897"/>
                <a:gd name="f194" fmla="val 108"/>
                <a:gd name="f195" fmla="val 797"/>
                <a:gd name="f196" fmla="val 229"/>
                <a:gd name="f197" fmla="val 249"/>
                <a:gd name="f198" fmla="val 263"/>
                <a:gd name="f199" fmla="val 782"/>
                <a:gd name="f200" fmla="val 272"/>
                <a:gd name="f201" fmla="val 766"/>
                <a:gd name="f202" fmla="val 281"/>
                <a:gd name="f203" fmla="val 289"/>
                <a:gd name="f204" fmla="val 733"/>
                <a:gd name="f205" fmla="val 297"/>
                <a:gd name="f206" fmla="val 296"/>
                <a:gd name="f207" fmla="val 295"/>
                <a:gd name="f208" fmla="val 785"/>
                <a:gd name="f209" fmla="val 709"/>
                <a:gd name="f210" fmla="val 707"/>
                <a:gd name="f211" fmla="val 786"/>
                <a:gd name="f212" fmla="val 706"/>
                <a:gd name="f213" fmla="val 702"/>
                <a:gd name="f214" fmla="val 698"/>
                <a:gd name="f215" fmla="val 780"/>
                <a:gd name="f216" fmla="val 694"/>
                <a:gd name="f217" fmla="val 748"/>
                <a:gd name="f218" fmla="val 545"/>
                <a:gd name="f219" fmla="val 465"/>
                <a:gd name="f220" fmla="val 422"/>
                <a:gd name="f221" fmla="val 378"/>
                <a:gd name="f222" fmla="val 335"/>
                <a:gd name="f223" fmla="val 287"/>
                <a:gd name="f224" fmla="val 196"/>
                <a:gd name="f225" fmla="val 633"/>
                <a:gd name="f226" fmla="val 102"/>
                <a:gd name="f227" fmla="val 555"/>
                <a:gd name="f228" fmla="val 50"/>
                <a:gd name="f229" fmla="val 449"/>
                <a:gd name="f230" fmla="val 348"/>
                <a:gd name="f231" fmla="val 250"/>
                <a:gd name="f232" fmla="val 115"/>
                <a:gd name="f233" fmla="val 210"/>
                <a:gd name="f234" fmla="val 209"/>
                <a:gd name="f235" fmla="val 192"/>
                <a:gd name="f236" fmla="val 253"/>
                <a:gd name="f237" fmla="val 187"/>
                <a:gd name="f238" fmla="val 298"/>
                <a:gd name="f239" fmla="val 188"/>
                <a:gd name="f240" fmla="val 383"/>
                <a:gd name="f241" fmla="val 421"/>
                <a:gd name="f242" fmla="val 184"/>
                <a:gd name="f243" fmla="val 458"/>
                <a:gd name="f244" fmla="val 177"/>
                <a:gd name="f245" fmla="val 543"/>
                <a:gd name="f246" fmla="val 151"/>
                <a:gd name="f247" fmla="val 623"/>
                <a:gd name="f248" fmla="val 116"/>
                <a:gd name="f249" fmla="val 703"/>
                <a:gd name="f250" fmla="val 114"/>
                <a:gd name="f251" fmla="val 113"/>
                <a:gd name="f252" fmla="val 710"/>
                <a:gd name="f253" fmla="val 175"/>
                <a:gd name="f254" fmla="val 233"/>
                <a:gd name="f255" fmla="val 288"/>
                <a:gd name="f256" fmla="val 286"/>
                <a:gd name="f257" fmla="val 666"/>
                <a:gd name="f258" fmla="val 285"/>
                <a:gd name="f259" fmla="val 664"/>
                <a:gd name="f260" fmla="val 662"/>
                <a:gd name="f261" fmla="val 245"/>
                <a:gd name="f262" fmla="val 224"/>
                <a:gd name="f263" fmla="val 571"/>
                <a:gd name="f264" fmla="val 514"/>
                <a:gd name="f265" fmla="val 221"/>
                <a:gd name="f266" fmla="val 415"/>
                <a:gd name="f267" fmla="val 366"/>
                <a:gd name="f268" fmla="val 352"/>
                <a:gd name="f269" fmla="val 241"/>
                <a:gd name="f270" fmla="val 341"/>
                <a:gd name="f271" fmla="val 258"/>
                <a:gd name="f272" fmla="val 337"/>
                <a:gd name="f273" fmla="val 275"/>
                <a:gd name="f274" fmla="val 333"/>
                <a:gd name="f275" fmla="val 328"/>
                <a:gd name="f276" fmla="val 312"/>
                <a:gd name="f277" fmla="val 397"/>
                <a:gd name="f278" fmla="val 443"/>
                <a:gd name="f279" fmla="val 467"/>
                <a:gd name="f280" fmla="val 247"/>
                <a:gd name="f281" fmla="val 489"/>
                <a:gd name="f282" fmla="val 494"/>
                <a:gd name="f283" fmla="val 198"/>
                <a:gd name="f284" fmla="val 496"/>
                <a:gd name="f285" fmla="val 506"/>
                <a:gd name="f286" fmla="val 181"/>
                <a:gd name="f287" fmla="val 516"/>
                <a:gd name="f288" fmla="val 182"/>
                <a:gd name="f289" fmla="val 526"/>
                <a:gd name="f290" fmla="val 183"/>
                <a:gd name="f291" fmla="val 535"/>
                <a:gd name="f292" fmla="val 190"/>
                <a:gd name="f293" fmla="val 536"/>
                <a:gd name="f294" fmla="val 201"/>
                <a:gd name="f295" fmla="val 538"/>
                <a:gd name="f296" fmla="val 225"/>
                <a:gd name="f297" fmla="val 549"/>
                <a:gd name="f298" fmla="val 243"/>
                <a:gd name="f299" fmla="val 564"/>
                <a:gd name="f300" fmla="val 260"/>
                <a:gd name="f301" fmla="val 591"/>
                <a:gd name="f302" fmla="val 625"/>
                <a:gd name="f303" fmla="val 311"/>
                <a:gd name="f304" fmla="val 661"/>
                <a:gd name="f305" fmla="val 673"/>
                <a:gd name="f306" fmla="val 334"/>
                <a:gd name="f307" fmla="val 678"/>
                <a:gd name="f308" fmla="val 342"/>
                <a:gd name="f309" fmla="val 355"/>
                <a:gd name="f310" fmla="val 677"/>
                <a:gd name="f311" fmla="val 406"/>
                <a:gd name="f312" fmla="val 510"/>
                <a:gd name="f313" fmla="val 546"/>
                <a:gd name="f314" fmla="val 580"/>
                <a:gd name="f315" fmla="val 652"/>
                <a:gd name="f316" fmla="val 612"/>
                <a:gd name="f317" fmla="val 632"/>
                <a:gd name="f318" fmla="val 626"/>
                <a:gd name="f319" fmla="val 650"/>
                <a:gd name="f320" fmla="val 649"/>
                <a:gd name="f321" fmla="val 690"/>
                <a:gd name="f322" fmla="val 741"/>
                <a:gd name="f323" fmla="val 511"/>
                <a:gd name="f324" fmla="val 261"/>
                <a:gd name="f325" fmla="val 486"/>
                <a:gd name="f326" fmla="val 456"/>
                <a:gd name="f327" fmla="val 308"/>
                <a:gd name="f328" fmla="val 424"/>
                <a:gd name="f329" fmla="val 324"/>
                <a:gd name="f330" fmla="val 377"/>
                <a:gd name="f331" fmla="val 364"/>
                <a:gd name="f332" fmla="val 277"/>
                <a:gd name="f333" fmla="val 376"/>
                <a:gd name="f334" fmla="val 268"/>
                <a:gd name="f335" fmla="val 379"/>
                <a:gd name="f336" fmla="val 265"/>
                <a:gd name="f337" fmla="val 393"/>
                <a:gd name="f338" fmla="val 266"/>
                <a:gd name="f339" fmla="val 430"/>
                <a:gd name="f340" fmla="val 504"/>
                <a:gd name="f341" fmla="val 562"/>
                <a:gd name="f342" fmla="val 611"/>
                <a:gd name="f343" fmla="val 332"/>
                <a:gd name="f344" fmla="val 648"/>
                <a:gd name="f345" fmla="val 696"/>
                <a:gd name="f346" fmla="val 455"/>
                <a:gd name="f347" fmla="val 524"/>
                <a:gd name="f348" fmla="val 675"/>
                <a:gd name="f349" fmla="val 592"/>
                <a:gd name="f350" fmla="val 645"/>
                <a:gd name="f351" fmla="val 630"/>
                <a:gd name="f352" fmla="val 589"/>
                <a:gd name="f353" fmla="val 634"/>
                <a:gd name="f354" fmla="val 636"/>
                <a:gd name="f355" fmla="val 419"/>
                <a:gd name="f356" fmla="val 371"/>
                <a:gd name="f357" fmla="val 367"/>
                <a:gd name="f358" fmla="val 362"/>
                <a:gd name="f359" fmla="val 627"/>
                <a:gd name="f360" fmla="val 581"/>
                <a:gd name="f361" fmla="val 307"/>
                <a:gd name="f362" fmla="val 292"/>
                <a:gd name="f363" fmla="val 814"/>
                <a:gd name="f364" fmla="val 815"/>
                <a:gd name="f365" fmla="val 343"/>
                <a:gd name="f366" fmla="val 394"/>
                <a:gd name="f367" fmla="val 864"/>
                <a:gd name="f368" fmla="val 445"/>
                <a:gd name="f369" fmla="val 890"/>
                <a:gd name="f370" fmla="val 454"/>
                <a:gd name="f371" fmla="val 887"/>
                <a:gd name="f372" fmla="val 497"/>
                <a:gd name="f373" fmla="val 868"/>
                <a:gd name="f374" fmla="val 537"/>
                <a:gd name="f375" fmla="val 577"/>
                <a:gd name="f376" fmla="val 829"/>
                <a:gd name="f377" fmla="val 588"/>
                <a:gd name="f378" fmla="val 598"/>
                <a:gd name="f379" fmla="val 568"/>
                <a:gd name="f380" fmla="val 746"/>
                <a:gd name="f381" fmla="val 557"/>
                <a:gd name="f382" fmla="val 708"/>
                <a:gd name="f383" fmla="val 485"/>
                <a:gd name="f384" fmla="val 414"/>
                <a:gd name="f385" fmla="val 743"/>
                <a:gd name="f386" fmla="val 336"/>
                <a:gd name="f387" fmla="val 728"/>
                <a:gd name="f388" fmla="val 331"/>
                <a:gd name="f389" fmla="val 323"/>
                <a:gd name="f390" fmla="val 764"/>
                <a:gd name="f391" fmla="val 314"/>
                <a:gd name="f392" fmla="val 781"/>
                <a:gd name="f393" fmla="val 303"/>
                <a:gd name="f394" fmla="+- 0 0 -90"/>
                <a:gd name="f395" fmla="*/ f4 1 846"/>
                <a:gd name="f396" fmla="*/ f5 1 1238"/>
                <a:gd name="f397" fmla="val f6"/>
                <a:gd name="f398" fmla="val f7"/>
                <a:gd name="f399" fmla="val f8"/>
                <a:gd name="f400" fmla="*/ f394 f0 1"/>
                <a:gd name="f401" fmla="+- f399 0 f397"/>
                <a:gd name="f402" fmla="+- f398 0 f397"/>
                <a:gd name="f403" fmla="*/ f400 1 f3"/>
                <a:gd name="f404" fmla="*/ f402 1 846"/>
                <a:gd name="f405" fmla="*/ f401 1 1238"/>
                <a:gd name="f406" fmla="*/ 218 f402 1"/>
                <a:gd name="f407" fmla="*/ 739 f401 1"/>
                <a:gd name="f408" fmla="*/ 61 f402 1"/>
                <a:gd name="f409" fmla="*/ 716 f401 1"/>
                <a:gd name="f410" fmla="*/ 144 f402 1"/>
                <a:gd name="f411" fmla="*/ 345 f401 1"/>
                <a:gd name="f412" fmla="*/ 457 f402 1"/>
                <a:gd name="f413" fmla="*/ 4 f401 1"/>
                <a:gd name="f414" fmla="*/ 754 f402 1"/>
                <a:gd name="f415" fmla="*/ 353 f401 1"/>
                <a:gd name="f416" fmla="*/ 839 f402 1"/>
                <a:gd name="f417" fmla="*/ 717 f401 1"/>
                <a:gd name="f418" fmla="*/ 617 f402 1"/>
                <a:gd name="f419" fmla="*/ 718 f401 1"/>
                <a:gd name="f420" fmla="*/ 605 f402 1"/>
                <a:gd name="f421" fmla="*/ 669 f402 1"/>
                <a:gd name="f422" fmla="*/ 791 f401 1"/>
                <a:gd name="f423" fmla="*/ 819 f402 1"/>
                <a:gd name="f424" fmla="*/ 858 f401 1"/>
                <a:gd name="f425" fmla="*/ 784 f402 1"/>
                <a:gd name="f426" fmla="*/ 881 f401 1"/>
                <a:gd name="f427" fmla="*/ 676 f402 1"/>
                <a:gd name="f428" fmla="*/ 834 f401 1"/>
                <a:gd name="f429" fmla="*/ 480 f402 1"/>
                <a:gd name="f430" fmla="*/ 924 f401 1"/>
                <a:gd name="f431" fmla="*/ 471 f402 1"/>
                <a:gd name="f432" fmla="*/ 1208 f401 1"/>
                <a:gd name="f433" fmla="*/ 448 f402 1"/>
                <a:gd name="f434" fmla="*/ 1237 f401 1"/>
                <a:gd name="f435" fmla="*/ 428 f402 1"/>
                <a:gd name="f436" fmla="*/ 1209 f401 1"/>
                <a:gd name="f437" fmla="*/ 418 f402 1"/>
                <a:gd name="f438" fmla="*/ 222 f402 1"/>
                <a:gd name="f439" fmla="*/ 44 f402 1"/>
                <a:gd name="f440" fmla="*/ 1201 f401 1"/>
                <a:gd name="f441" fmla="*/ 23 f402 1"/>
                <a:gd name="f442" fmla="*/ 1 f402 1"/>
                <a:gd name="f443" fmla="*/ 1171 f401 1"/>
                <a:gd name="f444" fmla="*/ 229 f402 1"/>
                <a:gd name="f445" fmla="*/ 297 f402 1"/>
                <a:gd name="f446" fmla="*/ 785 f402 1"/>
                <a:gd name="f447" fmla="*/ 709 f401 1"/>
                <a:gd name="f448" fmla="*/ 780 f402 1"/>
                <a:gd name="f449" fmla="*/ 694 f401 1"/>
                <a:gd name="f450" fmla="*/ 712 f402 1"/>
                <a:gd name="f451" fmla="*/ 335 f401 1"/>
                <a:gd name="f452" fmla="*/ 449 f402 1"/>
                <a:gd name="f453" fmla="*/ 47 f401 1"/>
                <a:gd name="f454" fmla="*/ 188 f402 1"/>
                <a:gd name="f455" fmla="*/ 116 f402 1"/>
                <a:gd name="f456" fmla="*/ 700 f401 1"/>
                <a:gd name="f457" fmla="*/ 288 f402 1"/>
                <a:gd name="f458" fmla="*/ 669 f401 1"/>
                <a:gd name="f459" fmla="*/ 514 f401 1"/>
                <a:gd name="f460" fmla="*/ 241 f402 1"/>
                <a:gd name="f461" fmla="*/ 341 f401 1"/>
                <a:gd name="f462" fmla="*/ 443 f402 1"/>
                <a:gd name="f463" fmla="*/ 263 f401 1"/>
                <a:gd name="f464" fmla="*/ 516 f402 1"/>
                <a:gd name="f465" fmla="*/ 182 f401 1"/>
                <a:gd name="f466" fmla="*/ 564 f402 1"/>
                <a:gd name="f467" fmla="*/ 260 f401 1"/>
                <a:gd name="f468" fmla="*/ 678 f402 1"/>
                <a:gd name="f469" fmla="*/ 355 f401 1"/>
                <a:gd name="f470" fmla="*/ 652 f402 1"/>
                <a:gd name="f471" fmla="*/ 612 f401 1"/>
                <a:gd name="f472" fmla="*/ 424 f402 1"/>
                <a:gd name="f473" fmla="*/ 324 f401 1"/>
                <a:gd name="f474" fmla="*/ 265 f402 1"/>
                <a:gd name="f475" fmla="*/ 393 f401 1"/>
                <a:gd name="f476" fmla="*/ 332 f402 1"/>
                <a:gd name="f477" fmla="*/ 648 f401 1"/>
                <a:gd name="f478" fmla="*/ 634 f402 1"/>
                <a:gd name="f479" fmla="*/ 627 f402 1"/>
                <a:gd name="f480" fmla="*/ 360 f401 1"/>
                <a:gd name="f481" fmla="*/ 292 f402 1"/>
                <a:gd name="f482" fmla="*/ 814 f401 1"/>
                <a:gd name="f483" fmla="*/ 445 f402 1"/>
                <a:gd name="f484" fmla="*/ 889 f401 1"/>
                <a:gd name="f485" fmla="*/ 577 f402 1"/>
                <a:gd name="f486" fmla="*/ 829 f401 1"/>
                <a:gd name="f487" fmla="*/ 557 f402 1"/>
                <a:gd name="f488" fmla="*/ 708 f401 1"/>
                <a:gd name="f489" fmla="*/ 323 f402 1"/>
                <a:gd name="f490" fmla="*/ 764 f401 1"/>
                <a:gd name="f491" fmla="+- f403 0 f1"/>
                <a:gd name="f492" fmla="*/ f406 1 847"/>
                <a:gd name="f493" fmla="*/ f407 1 1238"/>
                <a:gd name="f494" fmla="*/ f408 1 847"/>
                <a:gd name="f495" fmla="*/ f409 1 1238"/>
                <a:gd name="f496" fmla="*/ f410 1 847"/>
                <a:gd name="f497" fmla="*/ f411 1 1238"/>
                <a:gd name="f498" fmla="*/ f412 1 847"/>
                <a:gd name="f499" fmla="*/ f413 1 1238"/>
                <a:gd name="f500" fmla="*/ f414 1 847"/>
                <a:gd name="f501" fmla="*/ f415 1 1238"/>
                <a:gd name="f502" fmla="*/ f416 1 847"/>
                <a:gd name="f503" fmla="*/ f417 1 1238"/>
                <a:gd name="f504" fmla="*/ f418 1 847"/>
                <a:gd name="f505" fmla="*/ f419 1 1238"/>
                <a:gd name="f506" fmla="*/ f420 1 847"/>
                <a:gd name="f507" fmla="*/ f421 1 847"/>
                <a:gd name="f508" fmla="*/ f422 1 1238"/>
                <a:gd name="f509" fmla="*/ f423 1 847"/>
                <a:gd name="f510" fmla="*/ f424 1 1238"/>
                <a:gd name="f511" fmla="*/ f425 1 847"/>
                <a:gd name="f512" fmla="*/ f426 1 1238"/>
                <a:gd name="f513" fmla="*/ f427 1 847"/>
                <a:gd name="f514" fmla="*/ f428 1 1238"/>
                <a:gd name="f515" fmla="*/ f429 1 847"/>
                <a:gd name="f516" fmla="*/ f430 1 1238"/>
                <a:gd name="f517" fmla="*/ f431 1 847"/>
                <a:gd name="f518" fmla="*/ f432 1 1238"/>
                <a:gd name="f519" fmla="*/ f433 1 847"/>
                <a:gd name="f520" fmla="*/ f434 1 1238"/>
                <a:gd name="f521" fmla="*/ f435 1 847"/>
                <a:gd name="f522" fmla="*/ f436 1 1238"/>
                <a:gd name="f523" fmla="*/ f437 1 847"/>
                <a:gd name="f524" fmla="*/ f438 1 847"/>
                <a:gd name="f525" fmla="*/ f439 1 847"/>
                <a:gd name="f526" fmla="*/ f440 1 1238"/>
                <a:gd name="f527" fmla="*/ f441 1 847"/>
                <a:gd name="f528" fmla="*/ f442 1 847"/>
                <a:gd name="f529" fmla="*/ f443 1 1238"/>
                <a:gd name="f530" fmla="*/ f444 1 847"/>
                <a:gd name="f531" fmla="*/ f445 1 847"/>
                <a:gd name="f532" fmla="*/ f446 1 847"/>
                <a:gd name="f533" fmla="*/ f447 1 1238"/>
                <a:gd name="f534" fmla="*/ f448 1 847"/>
                <a:gd name="f535" fmla="*/ f449 1 1238"/>
                <a:gd name="f536" fmla="*/ f450 1 847"/>
                <a:gd name="f537" fmla="*/ f451 1 1238"/>
                <a:gd name="f538" fmla="*/ f452 1 847"/>
                <a:gd name="f539" fmla="*/ f453 1 1238"/>
                <a:gd name="f540" fmla="*/ f454 1 847"/>
                <a:gd name="f541" fmla="*/ f455 1 847"/>
                <a:gd name="f542" fmla="*/ f456 1 1238"/>
                <a:gd name="f543" fmla="*/ f457 1 847"/>
                <a:gd name="f544" fmla="*/ f458 1 1238"/>
                <a:gd name="f545" fmla="*/ f459 1 1238"/>
                <a:gd name="f546" fmla="*/ f460 1 847"/>
                <a:gd name="f547" fmla="*/ f461 1 1238"/>
                <a:gd name="f548" fmla="*/ f462 1 847"/>
                <a:gd name="f549" fmla="*/ f463 1 1238"/>
                <a:gd name="f550" fmla="*/ f464 1 847"/>
                <a:gd name="f551" fmla="*/ f465 1 1238"/>
                <a:gd name="f552" fmla="*/ f466 1 847"/>
                <a:gd name="f553" fmla="*/ f467 1 1238"/>
                <a:gd name="f554" fmla="*/ f468 1 847"/>
                <a:gd name="f555" fmla="*/ f469 1 1238"/>
                <a:gd name="f556" fmla="*/ f470 1 847"/>
                <a:gd name="f557" fmla="*/ f471 1 1238"/>
                <a:gd name="f558" fmla="*/ f472 1 847"/>
                <a:gd name="f559" fmla="*/ f473 1 1238"/>
                <a:gd name="f560" fmla="*/ f474 1 847"/>
                <a:gd name="f561" fmla="*/ f475 1 1238"/>
                <a:gd name="f562" fmla="*/ f476 1 847"/>
                <a:gd name="f563" fmla="*/ f477 1 1238"/>
                <a:gd name="f564" fmla="*/ f478 1 847"/>
                <a:gd name="f565" fmla="*/ f479 1 847"/>
                <a:gd name="f566" fmla="*/ f480 1 1238"/>
                <a:gd name="f567" fmla="*/ f481 1 847"/>
                <a:gd name="f568" fmla="*/ f482 1 1238"/>
                <a:gd name="f569" fmla="*/ f483 1 847"/>
                <a:gd name="f570" fmla="*/ f484 1 1238"/>
                <a:gd name="f571" fmla="*/ f485 1 847"/>
                <a:gd name="f572" fmla="*/ f486 1 1238"/>
                <a:gd name="f573" fmla="*/ f487 1 847"/>
                <a:gd name="f574" fmla="*/ f488 1 1238"/>
                <a:gd name="f575" fmla="*/ f489 1 847"/>
                <a:gd name="f576" fmla="*/ f490 1 1238"/>
                <a:gd name="f577" fmla="*/ 0 1 f404"/>
                <a:gd name="f578" fmla="*/ f398 1 f404"/>
                <a:gd name="f579" fmla="*/ 0 1 f405"/>
                <a:gd name="f580" fmla="*/ f399 1 f405"/>
                <a:gd name="f581" fmla="*/ f492 1 f404"/>
                <a:gd name="f582" fmla="*/ f493 1 f405"/>
                <a:gd name="f583" fmla="*/ f494 1 f404"/>
                <a:gd name="f584" fmla="*/ f495 1 f405"/>
                <a:gd name="f585" fmla="*/ f496 1 f404"/>
                <a:gd name="f586" fmla="*/ f497 1 f405"/>
                <a:gd name="f587" fmla="*/ f498 1 f404"/>
                <a:gd name="f588" fmla="*/ f499 1 f405"/>
                <a:gd name="f589" fmla="*/ f500 1 f404"/>
                <a:gd name="f590" fmla="*/ f501 1 f405"/>
                <a:gd name="f591" fmla="*/ f502 1 f404"/>
                <a:gd name="f592" fmla="*/ f503 1 f405"/>
                <a:gd name="f593" fmla="*/ f504 1 f404"/>
                <a:gd name="f594" fmla="*/ f505 1 f405"/>
                <a:gd name="f595" fmla="*/ f506 1 f404"/>
                <a:gd name="f596" fmla="*/ f507 1 f404"/>
                <a:gd name="f597" fmla="*/ f508 1 f405"/>
                <a:gd name="f598" fmla="*/ f509 1 f404"/>
                <a:gd name="f599" fmla="*/ f510 1 f405"/>
                <a:gd name="f600" fmla="*/ f511 1 f404"/>
                <a:gd name="f601" fmla="*/ f512 1 f405"/>
                <a:gd name="f602" fmla="*/ f513 1 f404"/>
                <a:gd name="f603" fmla="*/ f514 1 f405"/>
                <a:gd name="f604" fmla="*/ f515 1 f404"/>
                <a:gd name="f605" fmla="*/ f516 1 f405"/>
                <a:gd name="f606" fmla="*/ f517 1 f404"/>
                <a:gd name="f607" fmla="*/ f518 1 f405"/>
                <a:gd name="f608" fmla="*/ f519 1 f404"/>
                <a:gd name="f609" fmla="*/ f520 1 f405"/>
                <a:gd name="f610" fmla="*/ f521 1 f404"/>
                <a:gd name="f611" fmla="*/ f522 1 f405"/>
                <a:gd name="f612" fmla="*/ f523 1 f404"/>
                <a:gd name="f613" fmla="*/ f524 1 f404"/>
                <a:gd name="f614" fmla="*/ f525 1 f404"/>
                <a:gd name="f615" fmla="*/ f526 1 f405"/>
                <a:gd name="f616" fmla="*/ f527 1 f404"/>
                <a:gd name="f617" fmla="*/ f528 1 f404"/>
                <a:gd name="f618" fmla="*/ f529 1 f405"/>
                <a:gd name="f619" fmla="*/ f530 1 f404"/>
                <a:gd name="f620" fmla="*/ f531 1 f404"/>
                <a:gd name="f621" fmla="*/ f532 1 f404"/>
                <a:gd name="f622" fmla="*/ f533 1 f405"/>
                <a:gd name="f623" fmla="*/ f534 1 f404"/>
                <a:gd name="f624" fmla="*/ f535 1 f405"/>
                <a:gd name="f625" fmla="*/ f536 1 f404"/>
                <a:gd name="f626" fmla="*/ f537 1 f405"/>
                <a:gd name="f627" fmla="*/ f538 1 f404"/>
                <a:gd name="f628" fmla="*/ f539 1 f405"/>
                <a:gd name="f629" fmla="*/ f540 1 f404"/>
                <a:gd name="f630" fmla="*/ f541 1 f404"/>
                <a:gd name="f631" fmla="*/ f542 1 f405"/>
                <a:gd name="f632" fmla="*/ f543 1 f404"/>
                <a:gd name="f633" fmla="*/ f544 1 f405"/>
                <a:gd name="f634" fmla="*/ f545 1 f405"/>
                <a:gd name="f635" fmla="*/ f546 1 f404"/>
                <a:gd name="f636" fmla="*/ f547 1 f405"/>
                <a:gd name="f637" fmla="*/ f548 1 f404"/>
                <a:gd name="f638" fmla="*/ f549 1 f405"/>
                <a:gd name="f639" fmla="*/ f550 1 f404"/>
                <a:gd name="f640" fmla="*/ f551 1 f405"/>
                <a:gd name="f641" fmla="*/ f552 1 f404"/>
                <a:gd name="f642" fmla="*/ f553 1 f405"/>
                <a:gd name="f643" fmla="*/ f554 1 f404"/>
                <a:gd name="f644" fmla="*/ f555 1 f405"/>
                <a:gd name="f645" fmla="*/ f556 1 f404"/>
                <a:gd name="f646" fmla="*/ f557 1 f405"/>
                <a:gd name="f647" fmla="*/ f558 1 f404"/>
                <a:gd name="f648" fmla="*/ f559 1 f405"/>
                <a:gd name="f649" fmla="*/ f560 1 f404"/>
                <a:gd name="f650" fmla="*/ f561 1 f405"/>
                <a:gd name="f651" fmla="*/ f562 1 f404"/>
                <a:gd name="f652" fmla="*/ f563 1 f405"/>
                <a:gd name="f653" fmla="*/ f564 1 f404"/>
                <a:gd name="f654" fmla="*/ f565 1 f404"/>
                <a:gd name="f655" fmla="*/ f566 1 f405"/>
                <a:gd name="f656" fmla="*/ f567 1 f404"/>
                <a:gd name="f657" fmla="*/ f568 1 f405"/>
                <a:gd name="f658" fmla="*/ f569 1 f404"/>
                <a:gd name="f659" fmla="*/ f570 1 f405"/>
                <a:gd name="f660" fmla="*/ f571 1 f404"/>
                <a:gd name="f661" fmla="*/ f572 1 f405"/>
                <a:gd name="f662" fmla="*/ f573 1 f404"/>
                <a:gd name="f663" fmla="*/ f574 1 f405"/>
                <a:gd name="f664" fmla="*/ f575 1 f404"/>
                <a:gd name="f665" fmla="*/ f576 1 f405"/>
                <a:gd name="f666" fmla="*/ f577 f395 1"/>
                <a:gd name="f667" fmla="*/ f578 f395 1"/>
                <a:gd name="f668" fmla="*/ f580 f396 1"/>
                <a:gd name="f669" fmla="*/ f579 f396 1"/>
                <a:gd name="f670" fmla="*/ f581 f395 1"/>
                <a:gd name="f671" fmla="*/ f582 f396 1"/>
                <a:gd name="f672" fmla="*/ f583 f395 1"/>
                <a:gd name="f673" fmla="*/ f584 f396 1"/>
                <a:gd name="f674" fmla="*/ f585 f395 1"/>
                <a:gd name="f675" fmla="*/ f586 f396 1"/>
                <a:gd name="f676" fmla="*/ f587 f395 1"/>
                <a:gd name="f677" fmla="*/ f588 f396 1"/>
                <a:gd name="f678" fmla="*/ f589 f395 1"/>
                <a:gd name="f679" fmla="*/ f590 f396 1"/>
                <a:gd name="f680" fmla="*/ f591 f395 1"/>
                <a:gd name="f681" fmla="*/ f592 f396 1"/>
                <a:gd name="f682" fmla="*/ f593 f395 1"/>
                <a:gd name="f683" fmla="*/ f594 f396 1"/>
                <a:gd name="f684" fmla="*/ f595 f395 1"/>
                <a:gd name="f685" fmla="*/ f596 f395 1"/>
                <a:gd name="f686" fmla="*/ f597 f396 1"/>
                <a:gd name="f687" fmla="*/ f598 f395 1"/>
                <a:gd name="f688" fmla="*/ f599 f396 1"/>
                <a:gd name="f689" fmla="*/ f600 f395 1"/>
                <a:gd name="f690" fmla="*/ f601 f396 1"/>
                <a:gd name="f691" fmla="*/ f602 f395 1"/>
                <a:gd name="f692" fmla="*/ f603 f396 1"/>
                <a:gd name="f693" fmla="*/ f604 f395 1"/>
                <a:gd name="f694" fmla="*/ f605 f396 1"/>
                <a:gd name="f695" fmla="*/ f606 f395 1"/>
                <a:gd name="f696" fmla="*/ f607 f396 1"/>
                <a:gd name="f697" fmla="*/ f608 f395 1"/>
                <a:gd name="f698" fmla="*/ f609 f396 1"/>
                <a:gd name="f699" fmla="*/ f610 f395 1"/>
                <a:gd name="f700" fmla="*/ f611 f396 1"/>
                <a:gd name="f701" fmla="*/ f612 f395 1"/>
                <a:gd name="f702" fmla="*/ f613 f395 1"/>
                <a:gd name="f703" fmla="*/ f614 f395 1"/>
                <a:gd name="f704" fmla="*/ f615 f396 1"/>
                <a:gd name="f705" fmla="*/ f616 f395 1"/>
                <a:gd name="f706" fmla="*/ f617 f395 1"/>
                <a:gd name="f707" fmla="*/ f618 f396 1"/>
                <a:gd name="f708" fmla="*/ f619 f395 1"/>
                <a:gd name="f709" fmla="*/ f620 f395 1"/>
                <a:gd name="f710" fmla="*/ f621 f395 1"/>
                <a:gd name="f711" fmla="*/ f622 f396 1"/>
                <a:gd name="f712" fmla="*/ f623 f395 1"/>
                <a:gd name="f713" fmla="*/ f624 f396 1"/>
                <a:gd name="f714" fmla="*/ f625 f395 1"/>
                <a:gd name="f715" fmla="*/ f626 f396 1"/>
                <a:gd name="f716" fmla="*/ f627 f395 1"/>
                <a:gd name="f717" fmla="*/ f628 f396 1"/>
                <a:gd name="f718" fmla="*/ f629 f395 1"/>
                <a:gd name="f719" fmla="*/ f630 f395 1"/>
                <a:gd name="f720" fmla="*/ f631 f396 1"/>
                <a:gd name="f721" fmla="*/ f632 f395 1"/>
                <a:gd name="f722" fmla="*/ f633 f396 1"/>
                <a:gd name="f723" fmla="*/ f634 f396 1"/>
                <a:gd name="f724" fmla="*/ f635 f395 1"/>
                <a:gd name="f725" fmla="*/ f636 f396 1"/>
                <a:gd name="f726" fmla="*/ f637 f395 1"/>
                <a:gd name="f727" fmla="*/ f638 f396 1"/>
                <a:gd name="f728" fmla="*/ f639 f395 1"/>
                <a:gd name="f729" fmla="*/ f640 f396 1"/>
                <a:gd name="f730" fmla="*/ f641 f395 1"/>
                <a:gd name="f731" fmla="*/ f642 f396 1"/>
                <a:gd name="f732" fmla="*/ f643 f395 1"/>
                <a:gd name="f733" fmla="*/ f644 f396 1"/>
                <a:gd name="f734" fmla="*/ f645 f395 1"/>
                <a:gd name="f735" fmla="*/ f646 f396 1"/>
                <a:gd name="f736" fmla="*/ f647 f395 1"/>
                <a:gd name="f737" fmla="*/ f648 f396 1"/>
                <a:gd name="f738" fmla="*/ f649 f395 1"/>
                <a:gd name="f739" fmla="*/ f650 f396 1"/>
                <a:gd name="f740" fmla="*/ f651 f395 1"/>
                <a:gd name="f741" fmla="*/ f652 f396 1"/>
                <a:gd name="f742" fmla="*/ f653 f395 1"/>
                <a:gd name="f743" fmla="*/ f654 f395 1"/>
                <a:gd name="f744" fmla="*/ f655 f396 1"/>
                <a:gd name="f745" fmla="*/ f656 f395 1"/>
                <a:gd name="f746" fmla="*/ f657 f396 1"/>
                <a:gd name="f747" fmla="*/ f658 f395 1"/>
                <a:gd name="f748" fmla="*/ f659 f396 1"/>
                <a:gd name="f749" fmla="*/ f660 f395 1"/>
                <a:gd name="f750" fmla="*/ f661 f396 1"/>
                <a:gd name="f751" fmla="*/ f662 f395 1"/>
                <a:gd name="f752" fmla="*/ f663 f396 1"/>
                <a:gd name="f753" fmla="*/ f664 f395 1"/>
                <a:gd name="f754" fmla="*/ f665 f396 1"/>
              </a:gdLst>
              <a:ahLst/>
              <a:cxnLst>
                <a:cxn ang="3cd4">
                  <a:pos x="hc" y="t"/>
                </a:cxn>
                <a:cxn ang="0">
                  <a:pos x="r" y="vc"/>
                </a:cxn>
                <a:cxn ang="cd4">
                  <a:pos x="hc" y="b"/>
                </a:cxn>
                <a:cxn ang="cd2">
                  <a:pos x="l" y="vc"/>
                </a:cxn>
                <a:cxn ang="f491">
                  <a:pos x="f670" y="f671"/>
                </a:cxn>
                <a:cxn ang="f491">
                  <a:pos x="f672" y="f673"/>
                </a:cxn>
                <a:cxn ang="f491">
                  <a:pos x="f674" y="f675"/>
                </a:cxn>
                <a:cxn ang="f491">
                  <a:pos x="f676" y="f677"/>
                </a:cxn>
                <a:cxn ang="f491">
                  <a:pos x="f678" y="f679"/>
                </a:cxn>
                <a:cxn ang="f491">
                  <a:pos x="f680" y="f681"/>
                </a:cxn>
                <a:cxn ang="f491">
                  <a:pos x="f682" y="f683"/>
                </a:cxn>
                <a:cxn ang="f491">
                  <a:pos x="f684" y="f683"/>
                </a:cxn>
                <a:cxn ang="f491">
                  <a:pos x="f685" y="f686"/>
                </a:cxn>
                <a:cxn ang="f491">
                  <a:pos x="f687" y="f688"/>
                </a:cxn>
                <a:cxn ang="f491">
                  <a:pos x="f689" y="f690"/>
                </a:cxn>
                <a:cxn ang="f491">
                  <a:pos x="f691" y="f692"/>
                </a:cxn>
                <a:cxn ang="f491">
                  <a:pos x="f693" y="f694"/>
                </a:cxn>
                <a:cxn ang="f491">
                  <a:pos x="f695" y="f696"/>
                </a:cxn>
                <a:cxn ang="f491">
                  <a:pos x="f697" y="f698"/>
                </a:cxn>
                <a:cxn ang="f491">
                  <a:pos x="f699" y="f700"/>
                </a:cxn>
                <a:cxn ang="f491">
                  <a:pos x="f701" y="f694"/>
                </a:cxn>
                <a:cxn ang="f491">
                  <a:pos x="f702" y="f692"/>
                </a:cxn>
                <a:cxn ang="f491">
                  <a:pos x="f703" y="f704"/>
                </a:cxn>
                <a:cxn ang="f491">
                  <a:pos x="f705" y="f698"/>
                </a:cxn>
                <a:cxn ang="f491">
                  <a:pos x="f706" y="f707"/>
                </a:cxn>
                <a:cxn ang="f491">
                  <a:pos x="f708" y="f686"/>
                </a:cxn>
                <a:cxn ang="f491">
                  <a:pos x="f709" y="f681"/>
                </a:cxn>
                <a:cxn ang="f491">
                  <a:pos x="f710" y="f711"/>
                </a:cxn>
                <a:cxn ang="f491">
                  <a:pos x="f712" y="f713"/>
                </a:cxn>
                <a:cxn ang="f491">
                  <a:pos x="f714" y="f715"/>
                </a:cxn>
                <a:cxn ang="f491">
                  <a:pos x="f716" y="f717"/>
                </a:cxn>
                <a:cxn ang="f491">
                  <a:pos x="f718" y="f675"/>
                </a:cxn>
                <a:cxn ang="f491">
                  <a:pos x="f719" y="f720"/>
                </a:cxn>
                <a:cxn ang="f491">
                  <a:pos x="f721" y="f722"/>
                </a:cxn>
                <a:cxn ang="f491">
                  <a:pos x="f702" y="f723"/>
                </a:cxn>
                <a:cxn ang="f491">
                  <a:pos x="f724" y="f725"/>
                </a:cxn>
                <a:cxn ang="f491">
                  <a:pos x="f726" y="f727"/>
                </a:cxn>
                <a:cxn ang="f491">
                  <a:pos x="f728" y="f729"/>
                </a:cxn>
                <a:cxn ang="f491">
                  <a:pos x="f730" y="f731"/>
                </a:cxn>
                <a:cxn ang="f491">
                  <a:pos x="f732" y="f733"/>
                </a:cxn>
                <a:cxn ang="f491">
                  <a:pos x="f734" y="f735"/>
                </a:cxn>
                <a:cxn ang="f491">
                  <a:pos x="f710" y="f711"/>
                </a:cxn>
                <a:cxn ang="f491">
                  <a:pos x="f736" y="f737"/>
                </a:cxn>
                <a:cxn ang="f491">
                  <a:pos x="f738" y="f739"/>
                </a:cxn>
                <a:cxn ang="f491">
                  <a:pos x="f740" y="f741"/>
                </a:cxn>
                <a:cxn ang="f491">
                  <a:pos x="f742" y="f723"/>
                </a:cxn>
                <a:cxn ang="f491">
                  <a:pos x="f743" y="f744"/>
                </a:cxn>
                <a:cxn ang="f491">
                  <a:pos x="f745" y="f746"/>
                </a:cxn>
                <a:cxn ang="f491">
                  <a:pos x="f747" y="f748"/>
                </a:cxn>
                <a:cxn ang="f491">
                  <a:pos x="f749" y="f750"/>
                </a:cxn>
                <a:cxn ang="f491">
                  <a:pos x="f751" y="f752"/>
                </a:cxn>
                <a:cxn ang="f491">
                  <a:pos x="f753" y="f754"/>
                </a:cxn>
              </a:cxnLst>
              <a:rect l="f666" t="f669" r="f667" b="f668"/>
              <a:pathLst>
                <a:path w="846" h="1238">
                  <a:moveTo>
                    <a:pt x="f9" y="f10"/>
                  </a:moveTo>
                  <a:cubicBezTo>
                    <a:pt x="f11" y="f12"/>
                    <a:pt x="f13" y="f14"/>
                    <a:pt x="f15" y="f16"/>
                  </a:cubicBezTo>
                  <a:cubicBezTo>
                    <a:pt x="f17" y="f18"/>
                    <a:pt x="f19" y="f20"/>
                    <a:pt x="f21" y="f22"/>
                  </a:cubicBezTo>
                  <a:cubicBezTo>
                    <a:pt x="f23" y="f24"/>
                    <a:pt x="f25" y="f26"/>
                    <a:pt x="f27" y="f28"/>
                  </a:cubicBezTo>
                  <a:cubicBezTo>
                    <a:pt x="f29" y="f30"/>
                    <a:pt x="f19" y="f31"/>
                    <a:pt x="f32" y="f33"/>
                  </a:cubicBezTo>
                  <a:cubicBezTo>
                    <a:pt x="f34" y="f35"/>
                    <a:pt x="f34" y="f36"/>
                    <a:pt x="f34" y="f37"/>
                  </a:cubicBezTo>
                  <a:cubicBezTo>
                    <a:pt x="f38" y="f39"/>
                    <a:pt x="f40" y="f41"/>
                    <a:pt x="f42" y="f43"/>
                  </a:cubicBezTo>
                  <a:cubicBezTo>
                    <a:pt x="f44" y="f45"/>
                    <a:pt x="f46" y="f6"/>
                    <a:pt x="f47" y="f48"/>
                  </a:cubicBezTo>
                  <a:cubicBezTo>
                    <a:pt x="f49" y="f50"/>
                    <a:pt x="f51" y="f52"/>
                    <a:pt x="f53" y="f54"/>
                  </a:cubicBezTo>
                  <a:cubicBezTo>
                    <a:pt x="f55" y="f56"/>
                    <a:pt x="f20" y="f57"/>
                    <a:pt x="f55" y="f58"/>
                  </a:cubicBezTo>
                  <a:cubicBezTo>
                    <a:pt x="f59" y="f60"/>
                    <a:pt x="f61" y="f62"/>
                    <a:pt x="f63" y="f64"/>
                  </a:cubicBezTo>
                  <a:cubicBezTo>
                    <a:pt x="f65" y="f66"/>
                    <a:pt x="f67" y="f68"/>
                    <a:pt x="f69" y="f70"/>
                  </a:cubicBezTo>
                  <a:cubicBezTo>
                    <a:pt x="f71" y="f72"/>
                    <a:pt x="f69" y="f24"/>
                    <a:pt x="f73" y="f22"/>
                  </a:cubicBezTo>
                  <a:cubicBezTo>
                    <a:pt x="f59" y="f74"/>
                    <a:pt x="f75" y="f76"/>
                    <a:pt x="f77" y="f51"/>
                  </a:cubicBezTo>
                  <a:cubicBezTo>
                    <a:pt x="f78" y="f70"/>
                    <a:pt x="f79" y="f28"/>
                    <a:pt x="f80" y="f81"/>
                  </a:cubicBezTo>
                  <a:cubicBezTo>
                    <a:pt x="f82" y="f28"/>
                    <a:pt x="f82" y="f70"/>
                    <a:pt x="f82" y="f51"/>
                  </a:cubicBezTo>
                  <a:cubicBezTo>
                    <a:pt x="f78" y="f26"/>
                    <a:pt x="f83" y="f84"/>
                    <a:pt x="f85" y="f86"/>
                  </a:cubicBezTo>
                  <a:cubicBezTo>
                    <a:pt x="f87" y="f88"/>
                    <a:pt x="f89" y="f90"/>
                    <a:pt x="f91" y="f92"/>
                  </a:cubicBezTo>
                  <a:cubicBezTo>
                    <a:pt x="f93" y="f94"/>
                    <a:pt x="f95" y="f96"/>
                    <a:pt x="f97" y="f98"/>
                  </a:cubicBezTo>
                  <a:cubicBezTo>
                    <a:pt x="f99" y="f100"/>
                    <a:pt x="f63" y="f101"/>
                    <a:pt x="f73" y="f102"/>
                  </a:cubicBezTo>
                  <a:cubicBezTo>
                    <a:pt x="f103" y="f104"/>
                    <a:pt x="f105" y="f106"/>
                    <a:pt x="f99" y="f107"/>
                  </a:cubicBezTo>
                  <a:cubicBezTo>
                    <a:pt x="f108" y="f109"/>
                    <a:pt x="f110" y="f111"/>
                    <a:pt x="f88" y="f112"/>
                  </a:cubicBezTo>
                  <a:cubicBezTo>
                    <a:pt x="f113" y="f114"/>
                    <a:pt x="f16" y="f115"/>
                    <a:pt x="f116" y="f117"/>
                  </a:cubicBezTo>
                  <a:cubicBezTo>
                    <a:pt x="f118" y="f119"/>
                    <a:pt x="f120" y="f121"/>
                    <a:pt x="f122" y="f123"/>
                  </a:cubicBezTo>
                  <a:cubicBezTo>
                    <a:pt x="f124" y="f123"/>
                    <a:pt x="f125" y="f126"/>
                    <a:pt x="f127" y="f128"/>
                  </a:cubicBezTo>
                  <a:cubicBezTo>
                    <a:pt x="f129" y="f130"/>
                    <a:pt x="f131" y="f132"/>
                    <a:pt x="f133" y="f134"/>
                  </a:cubicBezTo>
                  <a:cubicBezTo>
                    <a:pt x="f135" y="f136"/>
                    <a:pt x="f137" y="f138"/>
                    <a:pt x="f137" y="f139"/>
                  </a:cubicBezTo>
                  <a:cubicBezTo>
                    <a:pt x="f140" y="f141"/>
                    <a:pt x="f137" y="f142"/>
                    <a:pt x="f137" y="f143"/>
                  </a:cubicBezTo>
                  <a:cubicBezTo>
                    <a:pt x="f137" y="f144"/>
                    <a:pt x="f137" y="f145"/>
                    <a:pt x="f137" y="f146"/>
                  </a:cubicBezTo>
                  <a:cubicBezTo>
                    <a:pt x="f147" y="f148"/>
                    <a:pt x="f149" y="f8"/>
                    <a:pt x="f150" y="f151"/>
                  </a:cubicBezTo>
                  <a:cubicBezTo>
                    <a:pt x="f152" y="f153"/>
                    <a:pt x="f154" y="f155"/>
                    <a:pt x="f156" y="f157"/>
                  </a:cubicBezTo>
                  <a:cubicBezTo>
                    <a:pt x="f156" y="f158"/>
                    <a:pt x="f156" y="f144"/>
                    <a:pt x="f156" y="f159"/>
                  </a:cubicBezTo>
                  <a:cubicBezTo>
                    <a:pt x="f156" y="f160"/>
                    <a:pt x="f156" y="f161"/>
                    <a:pt x="f156" y="f162"/>
                  </a:cubicBezTo>
                  <a:cubicBezTo>
                    <a:pt x="f156" y="f138"/>
                    <a:pt x="f163" y="f136"/>
                    <a:pt x="f164" y="f134"/>
                  </a:cubicBezTo>
                  <a:cubicBezTo>
                    <a:pt x="f165" y="f166"/>
                    <a:pt x="f167" y="f130"/>
                    <a:pt x="f41" y="f128"/>
                  </a:cubicBezTo>
                  <a:cubicBezTo>
                    <a:pt x="f168" y="f126"/>
                    <a:pt x="f169" y="f123"/>
                    <a:pt x="f44" y="f123"/>
                  </a:cubicBezTo>
                  <a:cubicBezTo>
                    <a:pt x="f170" y="f7"/>
                    <a:pt x="f171" y="f172"/>
                    <a:pt x="f173" y="f161"/>
                  </a:cubicBezTo>
                  <a:cubicBezTo>
                    <a:pt x="f174" y="f175"/>
                    <a:pt x="f176" y="f177"/>
                    <a:pt x="f176" y="f178"/>
                  </a:cubicBezTo>
                  <a:cubicBezTo>
                    <a:pt x="f176" y="f179"/>
                    <a:pt x="f176" y="f180"/>
                    <a:pt x="f176" y="f145"/>
                  </a:cubicBezTo>
                  <a:cubicBezTo>
                    <a:pt x="f176" y="f155"/>
                    <a:pt x="f181" y="f151"/>
                    <a:pt x="f182" y="f151"/>
                  </a:cubicBezTo>
                  <a:cubicBezTo>
                    <a:pt x="f183" y="f151"/>
                    <a:pt x="f184" y="f185"/>
                    <a:pt x="f186" y="f157"/>
                  </a:cubicBezTo>
                  <a:cubicBezTo>
                    <a:pt x="f186" y="f187"/>
                    <a:pt x="f186" y="f188"/>
                    <a:pt x="f186" y="f189"/>
                  </a:cubicBezTo>
                  <a:cubicBezTo>
                    <a:pt x="f186" y="f160"/>
                    <a:pt x="f6" y="f190"/>
                    <a:pt x="f184" y="f191"/>
                  </a:cubicBezTo>
                  <a:cubicBezTo>
                    <a:pt x="f192" y="f193"/>
                    <a:pt x="f194" y="f195"/>
                    <a:pt x="f196" y="f92"/>
                  </a:cubicBezTo>
                  <a:cubicBezTo>
                    <a:pt x="f197" y="f90"/>
                    <a:pt x="f198" y="f199"/>
                    <a:pt x="f200" y="f201"/>
                  </a:cubicBezTo>
                  <a:cubicBezTo>
                    <a:pt x="f202" y="f24"/>
                    <a:pt x="f203" y="f204"/>
                    <a:pt x="f205" y="f70"/>
                  </a:cubicBezTo>
                  <a:cubicBezTo>
                    <a:pt x="f206" y="f28"/>
                    <a:pt x="f207" y="f28"/>
                    <a:pt x="f9" y="f10"/>
                  </a:cubicBezTo>
                  <a:close/>
                  <a:moveTo>
                    <a:pt x="f208" y="f209"/>
                  </a:moveTo>
                  <a:cubicBezTo>
                    <a:pt x="f208" y="f210"/>
                    <a:pt x="f211" y="f210"/>
                    <a:pt x="f208" y="f212"/>
                  </a:cubicBezTo>
                  <a:cubicBezTo>
                    <a:pt x="f88" y="f213"/>
                    <a:pt x="f199" y="f214"/>
                    <a:pt x="f215" y="f216"/>
                  </a:cubicBezTo>
                  <a:cubicBezTo>
                    <a:pt x="f217" y="f83"/>
                    <a:pt x="f12" y="f218"/>
                    <a:pt x="f28" y="f219"/>
                  </a:cubicBezTo>
                  <a:cubicBezTo>
                    <a:pt x="f116" y="f220"/>
                    <a:pt x="f116" y="f221"/>
                    <a:pt x="f116" y="f222"/>
                  </a:cubicBezTo>
                  <a:cubicBezTo>
                    <a:pt x="f116" y="f223"/>
                    <a:pt x="f212" y="f41"/>
                    <a:pt x="f75" y="f224"/>
                  </a:cubicBezTo>
                  <a:cubicBezTo>
                    <a:pt x="f225" y="f226"/>
                    <a:pt x="f227" y="f228"/>
                    <a:pt x="f229" y="f171"/>
                  </a:cubicBezTo>
                  <a:cubicBezTo>
                    <a:pt x="f230" y="f173"/>
                    <a:pt x="f231" y="f232"/>
                    <a:pt x="f233" y="f234"/>
                  </a:cubicBezTo>
                  <a:cubicBezTo>
                    <a:pt x="f235" y="f236"/>
                    <a:pt x="f237" y="f238"/>
                    <a:pt x="f239" y="f37"/>
                  </a:cubicBezTo>
                  <a:cubicBezTo>
                    <a:pt x="f239" y="f240"/>
                    <a:pt x="f239" y="f241"/>
                    <a:pt x="f242" y="f243"/>
                  </a:cubicBezTo>
                  <a:cubicBezTo>
                    <a:pt x="f244" y="f245"/>
                    <a:pt x="f246" y="f247"/>
                    <a:pt x="f248" y="f118"/>
                  </a:cubicBezTo>
                  <a:cubicBezTo>
                    <a:pt x="f232" y="f249"/>
                    <a:pt x="f250" y="f212"/>
                    <a:pt x="f251" y="f252"/>
                  </a:cubicBezTo>
                  <a:cubicBezTo>
                    <a:pt x="f253" y="f209"/>
                    <a:pt x="f254" y="f216"/>
                    <a:pt x="f255" y="f91"/>
                  </a:cubicBezTo>
                  <a:cubicBezTo>
                    <a:pt x="f256" y="f257"/>
                    <a:pt x="f258" y="f259"/>
                    <a:pt x="f56" y="f260"/>
                  </a:cubicBezTo>
                  <a:cubicBezTo>
                    <a:pt x="f261" y="f83"/>
                    <a:pt x="f262" y="f263"/>
                    <a:pt x="f44" y="f264"/>
                  </a:cubicBezTo>
                  <a:cubicBezTo>
                    <a:pt x="f265" y="f219"/>
                    <a:pt x="f44" y="f266"/>
                    <a:pt x="f44" y="f267"/>
                  </a:cubicBezTo>
                  <a:cubicBezTo>
                    <a:pt x="f44" y="f268"/>
                    <a:pt x="f169" y="f37"/>
                    <a:pt x="f269" y="f270"/>
                  </a:cubicBezTo>
                  <a:cubicBezTo>
                    <a:pt x="f271" y="f272"/>
                    <a:pt x="f273" y="f274"/>
                    <a:pt x="f39" y="f275"/>
                  </a:cubicBezTo>
                  <a:cubicBezTo>
                    <a:pt x="f37" y="f276"/>
                    <a:pt x="f277" y="f207"/>
                    <a:pt x="f278" y="f198"/>
                  </a:cubicBezTo>
                  <a:cubicBezTo>
                    <a:pt x="f279" y="f280"/>
                    <a:pt x="f281" y="f196"/>
                    <a:pt x="f282" y="f283"/>
                  </a:cubicBezTo>
                  <a:cubicBezTo>
                    <a:pt x="f284" y="f237"/>
                    <a:pt x="f285" y="f286"/>
                    <a:pt x="f287" y="f288"/>
                  </a:cubicBezTo>
                  <a:cubicBezTo>
                    <a:pt x="f289" y="f290"/>
                    <a:pt x="f291" y="f292"/>
                    <a:pt x="f293" y="f294"/>
                  </a:cubicBezTo>
                  <a:cubicBezTo>
                    <a:pt x="f295" y="f296"/>
                    <a:pt x="f297" y="f298"/>
                    <a:pt x="f299" y="f300"/>
                  </a:cubicBezTo>
                  <a:cubicBezTo>
                    <a:pt x="f301" y="f39"/>
                    <a:pt x="f302" y="f303"/>
                    <a:pt x="f304" y="f275"/>
                  </a:cubicBezTo>
                  <a:cubicBezTo>
                    <a:pt x="f305" y="f306"/>
                    <a:pt x="f307" y="f308"/>
                    <a:pt x="f307" y="f309"/>
                  </a:cubicBezTo>
                  <a:cubicBezTo>
                    <a:pt x="f310" y="f311"/>
                    <a:pt x="f307" y="f243"/>
                    <a:pt x="f310" y="f312"/>
                  </a:cubicBezTo>
                  <a:cubicBezTo>
                    <a:pt x="f310" y="f313"/>
                    <a:pt x="f91" y="f314"/>
                    <a:pt x="f315" y="f316"/>
                  </a:cubicBezTo>
                  <a:cubicBezTo>
                    <a:pt x="f30" y="f317"/>
                    <a:pt x="f318" y="f319"/>
                    <a:pt x="f78" y="f91"/>
                  </a:cubicBezTo>
                  <a:cubicBezTo>
                    <a:pt x="f320" y="f321"/>
                    <a:pt x="f322" y="f116"/>
                    <a:pt x="f208" y="f209"/>
                  </a:cubicBezTo>
                  <a:close/>
                  <a:moveTo>
                    <a:pt x="f323" y="f324"/>
                  </a:moveTo>
                  <a:cubicBezTo>
                    <a:pt x="f325" y="f203"/>
                    <a:pt x="f326" y="f327"/>
                    <a:pt x="f328" y="f329"/>
                  </a:cubicBezTo>
                  <a:cubicBezTo>
                    <a:pt x="f330" y="f230"/>
                    <a:pt x="f275" y="f331"/>
                    <a:pt x="f332" y="f333"/>
                  </a:cubicBezTo>
                  <a:cubicBezTo>
                    <a:pt x="f334" y="f335"/>
                    <a:pt x="f336" y="f240"/>
                    <a:pt x="f336" y="f337"/>
                  </a:cubicBezTo>
                  <a:cubicBezTo>
                    <a:pt x="f338" y="f339"/>
                    <a:pt x="f336" y="f279"/>
                    <a:pt x="f336" y="f340"/>
                  </a:cubicBezTo>
                  <a:cubicBezTo>
                    <a:pt x="f336" y="f341"/>
                    <a:pt x="f223" y="f342"/>
                    <a:pt x="f343" y="f344"/>
                  </a:cubicBezTo>
                  <a:cubicBezTo>
                    <a:pt x="f36" y="f345"/>
                    <a:pt x="f346" y="f212"/>
                    <a:pt x="f347" y="f348"/>
                  </a:cubicBezTo>
                  <a:cubicBezTo>
                    <a:pt x="f349" y="f350"/>
                    <a:pt x="f351" y="f352"/>
                    <a:pt x="f353" y="f264"/>
                  </a:cubicBezTo>
                  <a:cubicBezTo>
                    <a:pt x="f354" y="f279"/>
                    <a:pt x="f353" y="f355"/>
                    <a:pt x="f353" y="f356"/>
                  </a:cubicBezTo>
                  <a:cubicBezTo>
                    <a:pt x="f353" y="f357"/>
                    <a:pt x="f351" y="f358"/>
                    <a:pt x="f359" y="f2"/>
                  </a:cubicBezTo>
                  <a:cubicBezTo>
                    <a:pt x="f360" y="f222"/>
                    <a:pt x="f131" y="f361"/>
                    <a:pt x="f323" y="f324"/>
                  </a:cubicBezTo>
                  <a:close/>
                  <a:moveTo>
                    <a:pt x="f362" y="f363"/>
                  </a:moveTo>
                  <a:cubicBezTo>
                    <a:pt x="f39" y="f363"/>
                    <a:pt x="f362" y="f363"/>
                    <a:pt x="f362" y="f364"/>
                  </a:cubicBezTo>
                  <a:cubicBezTo>
                    <a:pt x="f365" y="f69"/>
                    <a:pt x="f366" y="f367"/>
                    <a:pt x="f368" y="f109"/>
                  </a:cubicBezTo>
                  <a:cubicBezTo>
                    <a:pt x="f150" y="f369"/>
                    <a:pt x="f370" y="f109"/>
                    <a:pt x="f243" y="f371"/>
                  </a:cubicBezTo>
                  <a:cubicBezTo>
                    <a:pt x="f372" y="f373"/>
                    <a:pt x="f374" y="f115"/>
                    <a:pt x="f375" y="f376"/>
                  </a:cubicBezTo>
                  <a:cubicBezTo>
                    <a:pt x="f377" y="f65"/>
                    <a:pt x="f378" y="f73"/>
                    <a:pt x="f79" y="f99"/>
                  </a:cubicBezTo>
                  <a:cubicBezTo>
                    <a:pt x="f314" y="f88"/>
                    <a:pt x="f379" y="f380"/>
                    <a:pt x="f381" y="f382"/>
                  </a:cubicBezTo>
                  <a:cubicBezTo>
                    <a:pt x="f383" y="f76"/>
                    <a:pt x="f384" y="f385"/>
                    <a:pt x="f365" y="f209"/>
                  </a:cubicBezTo>
                  <a:cubicBezTo>
                    <a:pt x="f386" y="f387"/>
                    <a:pt x="f388" y="f380"/>
                    <a:pt x="f389" y="f390"/>
                  </a:cubicBezTo>
                  <a:cubicBezTo>
                    <a:pt x="f391" y="f392"/>
                    <a:pt x="f393" y="f195"/>
                    <a:pt x="f362" y="f363"/>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11" name="Freeform 12">
              <a:extLst>
                <a:ext uri="{FF2B5EF4-FFF2-40B4-BE49-F238E27FC236}">
                  <a16:creationId xmlns:a16="http://schemas.microsoft.com/office/drawing/2014/main" id="{9A63FB3C-A486-DB8A-078F-327F217125CE}"/>
                </a:ext>
              </a:extLst>
            </p:cNvPr>
            <p:cNvSpPr/>
            <p:nvPr/>
          </p:nvSpPr>
          <p:spPr>
            <a:xfrm>
              <a:off x="564715" y="524563"/>
              <a:ext cx="275078" cy="294354"/>
            </a:xfrm>
            <a:custGeom>
              <a:avLst/>
              <a:gdLst>
                <a:gd name="f0" fmla="val 10800000"/>
                <a:gd name="f1" fmla="val 5400000"/>
                <a:gd name="f2" fmla="val 180"/>
                <a:gd name="f3" fmla="val w"/>
                <a:gd name="f4" fmla="val h"/>
                <a:gd name="f5" fmla="val 0"/>
                <a:gd name="f6" fmla="val 498"/>
                <a:gd name="f7" fmla="val 534"/>
                <a:gd name="f8" fmla="val 151"/>
                <a:gd name="f9" fmla="val 122"/>
                <a:gd name="f10" fmla="val 145"/>
                <a:gd name="f11" fmla="val 108"/>
                <a:gd name="f12" fmla="val 138"/>
                <a:gd name="f13" fmla="val 95"/>
                <a:gd name="f14" fmla="val 133"/>
                <a:gd name="f15" fmla="val 81"/>
                <a:gd name="f16" fmla="val 129"/>
                <a:gd name="f17" fmla="val 68"/>
                <a:gd name="f18" fmla="val 126"/>
                <a:gd name="f19" fmla="val 54"/>
                <a:gd name="f20" fmla="val 125"/>
                <a:gd name="f21" fmla="val 41"/>
                <a:gd name="f22" fmla="val 123"/>
                <a:gd name="f23" fmla="val 22"/>
                <a:gd name="f24" fmla="val 13"/>
                <a:gd name="f25" fmla="val 152"/>
                <a:gd name="f26" fmla="val 14"/>
                <a:gd name="f27" fmla="val 194"/>
                <a:gd name="f28" fmla="val 17"/>
                <a:gd name="f29" fmla="val 223"/>
                <a:gd name="f30" fmla="val 40"/>
                <a:gd name="f31" fmla="val 242"/>
                <a:gd name="f32" fmla="val 76"/>
                <a:gd name="f33" fmla="val 243"/>
                <a:gd name="f34" fmla="val 79"/>
                <a:gd name="f35" fmla="val 245"/>
                <a:gd name="f36" fmla="val 82"/>
                <a:gd name="f37" fmla="val 246"/>
                <a:gd name="f38" fmla="val 85"/>
                <a:gd name="f39" fmla="val 247"/>
                <a:gd name="f40" fmla="val 248"/>
                <a:gd name="f41" fmla="val 86"/>
                <a:gd name="f42" fmla="val 250"/>
                <a:gd name="f43" fmla="val 83"/>
                <a:gd name="f44" fmla="val 253"/>
                <a:gd name="f45" fmla="val 255"/>
                <a:gd name="f46" fmla="val 282"/>
                <a:gd name="f47" fmla="val 30"/>
                <a:gd name="f48" fmla="val 321"/>
                <a:gd name="f49" fmla="val 3"/>
                <a:gd name="f50" fmla="val 375"/>
                <a:gd name="f51" fmla="val 1"/>
                <a:gd name="f52" fmla="val 390"/>
                <a:gd name="f53" fmla="val 399"/>
                <a:gd name="f54" fmla="val 7"/>
                <a:gd name="f55" fmla="val 402"/>
                <a:gd name="f56" fmla="val 18"/>
                <a:gd name="f57" fmla="val 404"/>
                <a:gd name="f58" fmla="val 32"/>
                <a:gd name="f59" fmla="val 395"/>
                <a:gd name="f60" fmla="val 44"/>
                <a:gd name="f61" fmla="val 379"/>
                <a:gd name="f62" fmla="val 332"/>
                <a:gd name="f63" fmla="val 293"/>
                <a:gd name="f64" fmla="val 277"/>
                <a:gd name="f65" fmla="val 131"/>
                <a:gd name="f66" fmla="val 288"/>
                <a:gd name="f67" fmla="val 299"/>
                <a:gd name="f68" fmla="val 310"/>
                <a:gd name="f69" fmla="val 124"/>
                <a:gd name="f70" fmla="val 376"/>
                <a:gd name="f71" fmla="val 115"/>
                <a:gd name="f72" fmla="val 430"/>
                <a:gd name="f73" fmla="val 142"/>
                <a:gd name="f74" fmla="val 458"/>
                <a:gd name="f75" fmla="val 202"/>
                <a:gd name="f76" fmla="val 491"/>
                <a:gd name="f77" fmla="val 271"/>
                <a:gd name="f78" fmla="val 342"/>
                <a:gd name="f79" fmla="val 468"/>
                <a:gd name="f80" fmla="val 413"/>
                <a:gd name="f81" fmla="val 442"/>
                <a:gd name="f82" fmla="val 474"/>
                <a:gd name="f83" fmla="val 397"/>
                <a:gd name="f84" fmla="val 514"/>
                <a:gd name="f85" fmla="val 333"/>
                <a:gd name="f86" fmla="val 530"/>
                <a:gd name="f87" fmla="val 316"/>
                <a:gd name="f88" fmla="val 298"/>
                <a:gd name="f89" fmla="val 529"/>
                <a:gd name="f90" fmla="val 280"/>
                <a:gd name="f91" fmla="val 252"/>
                <a:gd name="f92" fmla="val 224"/>
                <a:gd name="f93" fmla="val 528"/>
                <a:gd name="f94" fmla="val 197"/>
                <a:gd name="f95" fmla="val 531"/>
                <a:gd name="f96" fmla="val 169"/>
                <a:gd name="f97" fmla="val 533"/>
                <a:gd name="f98" fmla="val 143"/>
                <a:gd name="f99" fmla="val 119"/>
                <a:gd name="f100" fmla="val 518"/>
                <a:gd name="f101" fmla="val 47"/>
                <a:gd name="f102" fmla="val 480"/>
                <a:gd name="f103" fmla="val 420"/>
                <a:gd name="f104" fmla="val 337"/>
                <a:gd name="f105" fmla="val 285"/>
                <a:gd name="f106" fmla="val 8"/>
                <a:gd name="f107" fmla="val 235"/>
                <a:gd name="f108" fmla="val 36"/>
                <a:gd name="f109" fmla="val 189"/>
                <a:gd name="f110" fmla="val 60"/>
                <a:gd name="f111" fmla="val 150"/>
                <a:gd name="f112" fmla="val 127"/>
                <a:gd name="f113" fmla="val 141"/>
                <a:gd name="f114" fmla="val 144"/>
                <a:gd name="f115" fmla="val 148"/>
                <a:gd name="f116" fmla="val 45"/>
                <a:gd name="f117" fmla="val 322"/>
                <a:gd name="f118" fmla="val 43"/>
                <a:gd name="f119" fmla="val 380"/>
                <a:gd name="f120" fmla="val 66"/>
                <a:gd name="f121" fmla="val 432"/>
                <a:gd name="f122" fmla="val 120"/>
                <a:gd name="f123" fmla="val 483"/>
                <a:gd name="f124" fmla="val 165"/>
                <a:gd name="f125" fmla="val 493"/>
                <a:gd name="f126" fmla="val 487"/>
                <a:gd name="f127" fmla="val 230"/>
                <a:gd name="f128" fmla="val 266"/>
                <a:gd name="f129" fmla="val 303"/>
                <a:gd name="f130" fmla="val 488"/>
                <a:gd name="f131" fmla="val 314"/>
                <a:gd name="f132" fmla="val 489"/>
                <a:gd name="f133" fmla="val 326"/>
                <a:gd name="f134" fmla="val 336"/>
                <a:gd name="f135" fmla="val 485"/>
                <a:gd name="f136" fmla="val 367"/>
                <a:gd name="f137" fmla="val 473"/>
                <a:gd name="f138" fmla="val 392"/>
                <a:gd name="f139" fmla="val 454"/>
                <a:gd name="f140" fmla="val 411"/>
                <a:gd name="f141" fmla="val 427"/>
                <a:gd name="f142" fmla="val 451"/>
                <a:gd name="f143" fmla="val 370"/>
                <a:gd name="f144" fmla="val 453"/>
                <a:gd name="f145" fmla="val 269"/>
                <a:gd name="f146" fmla="val 414"/>
                <a:gd name="f147" fmla="val 210"/>
                <a:gd name="f148" fmla="val 393"/>
                <a:gd name="f149" fmla="val 365"/>
                <a:gd name="f150" fmla="val 164"/>
                <a:gd name="f151" fmla="val 329"/>
                <a:gd name="f152" fmla="val 166"/>
                <a:gd name="f153" fmla="val 304"/>
                <a:gd name="f154" fmla="val 167"/>
                <a:gd name="f155" fmla="val 175"/>
                <a:gd name="f156" fmla="val 261"/>
                <a:gd name="f157" fmla="val 186"/>
                <a:gd name="f158" fmla="val 249"/>
                <a:gd name="f159" fmla="val 193"/>
                <a:gd name="f160" fmla="val 238"/>
                <a:gd name="f161" fmla="val 192"/>
                <a:gd name="f162" fmla="val 225"/>
                <a:gd name="f163" fmla="val 213"/>
                <a:gd name="f164" fmla="val 179"/>
                <a:gd name="f165" fmla="val 199"/>
                <a:gd name="f166" fmla="val 174"/>
                <a:gd name="f167" fmla="val 185"/>
                <a:gd name="f168" fmla="val 170"/>
                <a:gd name="f169" fmla="val 130"/>
                <a:gd name="f170" fmla="val 156"/>
                <a:gd name="f171" fmla="val 88"/>
                <a:gd name="f172" fmla="val 177"/>
                <a:gd name="f173" fmla="val 64"/>
                <a:gd name="f174" fmla="val 228"/>
                <a:gd name="f175" fmla="val 51"/>
                <a:gd name="f176" fmla="val 256"/>
                <a:gd name="f177" fmla="val 286"/>
                <a:gd name="f178" fmla="val 173"/>
                <a:gd name="f179" fmla="val 63"/>
                <a:gd name="f180" fmla="val 196"/>
                <a:gd name="f181" fmla="val 112"/>
                <a:gd name="f182" fmla="val 214"/>
                <a:gd name="f183" fmla="val 207"/>
                <a:gd name="f184" fmla="val 99"/>
                <a:gd name="f185" fmla="val 78"/>
                <a:gd name="f186" fmla="+- 0 0 -90"/>
                <a:gd name="f187" fmla="*/ f3 1 498"/>
                <a:gd name="f188" fmla="*/ f4 1 534"/>
                <a:gd name="f189" fmla="val f5"/>
                <a:gd name="f190" fmla="val f6"/>
                <a:gd name="f191" fmla="val f7"/>
                <a:gd name="f192" fmla="*/ f186 f0 1"/>
                <a:gd name="f193" fmla="+- f191 0 f189"/>
                <a:gd name="f194" fmla="+- f190 0 f189"/>
                <a:gd name="f195" fmla="*/ f192 1 f2"/>
                <a:gd name="f196" fmla="*/ f194 1 498"/>
                <a:gd name="f197" fmla="*/ f193 1 534"/>
                <a:gd name="f198" fmla="*/ 151 f194 1"/>
                <a:gd name="f199" fmla="*/ 122 f193 1"/>
                <a:gd name="f200" fmla="*/ 133 f194 1"/>
                <a:gd name="f201" fmla="*/ 81 f193 1"/>
                <a:gd name="f202" fmla="*/ 125 f194 1"/>
                <a:gd name="f203" fmla="*/ 41 f193 1"/>
                <a:gd name="f204" fmla="*/ 152 f194 1"/>
                <a:gd name="f205" fmla="*/ 14 f193 1"/>
                <a:gd name="f206" fmla="*/ 242 f194 1"/>
                <a:gd name="f207" fmla="*/ 76 f193 1"/>
                <a:gd name="f208" fmla="*/ 246 f194 1"/>
                <a:gd name="f209" fmla="*/ 85 f193 1"/>
                <a:gd name="f210" fmla="*/ 248 f194 1"/>
                <a:gd name="f211" fmla="*/ 86 f193 1"/>
                <a:gd name="f212" fmla="*/ 255 f194 1"/>
                <a:gd name="f213" fmla="*/ 375 f194 1"/>
                <a:gd name="f214" fmla="*/ 1 f193 1"/>
                <a:gd name="f215" fmla="*/ 402 f194 1"/>
                <a:gd name="f216" fmla="*/ 18 f193 1"/>
                <a:gd name="f217" fmla="*/ 379 f194 1"/>
                <a:gd name="f218" fmla="*/ 44 f193 1"/>
                <a:gd name="f219" fmla="*/ 277 f194 1"/>
                <a:gd name="f220" fmla="*/ 131 f193 1"/>
                <a:gd name="f221" fmla="*/ 310 f194 1"/>
                <a:gd name="f222" fmla="*/ 124 f193 1"/>
                <a:gd name="f223" fmla="*/ 458 f194 1"/>
                <a:gd name="f224" fmla="*/ 202 f193 1"/>
                <a:gd name="f225" fmla="*/ 468 f194 1"/>
                <a:gd name="f226" fmla="*/ 413 f193 1"/>
                <a:gd name="f227" fmla="*/ 333 f194 1"/>
                <a:gd name="f228" fmla="*/ 530 f193 1"/>
                <a:gd name="f229" fmla="*/ 280 f194 1"/>
                <a:gd name="f230" fmla="*/ 529 f193 1"/>
                <a:gd name="f231" fmla="*/ 197 f194 1"/>
                <a:gd name="f232" fmla="*/ 531 f193 1"/>
                <a:gd name="f233" fmla="*/ 119 f194 1"/>
                <a:gd name="f234" fmla="*/ 518 f193 1"/>
                <a:gd name="f235" fmla="*/ 3 f194 1"/>
                <a:gd name="f236" fmla="*/ 337 f193 1"/>
                <a:gd name="f237" fmla="*/ 36 f194 1"/>
                <a:gd name="f238" fmla="*/ 189 f193 1"/>
                <a:gd name="f239" fmla="*/ 141 f194 1"/>
                <a:gd name="f240" fmla="*/ 123 f193 1"/>
                <a:gd name="f241" fmla="*/ 45 f194 1"/>
                <a:gd name="f242" fmla="*/ 322 f193 1"/>
                <a:gd name="f243" fmla="*/ 120 f194 1"/>
                <a:gd name="f244" fmla="*/ 468 f193 1"/>
                <a:gd name="f245" fmla="*/ 194 f194 1"/>
                <a:gd name="f246" fmla="*/ 487 f193 1"/>
                <a:gd name="f247" fmla="*/ 303 f194 1"/>
                <a:gd name="f248" fmla="*/ 488 f193 1"/>
                <a:gd name="f249" fmla="*/ 336 f194 1"/>
                <a:gd name="f250" fmla="*/ 485 f193 1"/>
                <a:gd name="f251" fmla="*/ 411 f194 1"/>
                <a:gd name="f252" fmla="*/ 427 f193 1"/>
                <a:gd name="f253" fmla="*/ 414 f194 1"/>
                <a:gd name="f254" fmla="*/ 210 f193 1"/>
                <a:gd name="f255" fmla="*/ 329 f194 1"/>
                <a:gd name="f256" fmla="*/ 166 f193 1"/>
                <a:gd name="f257" fmla="*/ 261 f194 1"/>
                <a:gd name="f258" fmla="*/ 186 f193 1"/>
                <a:gd name="f259" fmla="*/ 225 f194 1"/>
                <a:gd name="f260" fmla="*/ 185 f194 1"/>
                <a:gd name="f261" fmla="*/ 170 f193 1"/>
                <a:gd name="f262" fmla="*/ 64 f194 1"/>
                <a:gd name="f263" fmla="*/ 228 f193 1"/>
                <a:gd name="f264" fmla="*/ 173 f194 1"/>
                <a:gd name="f265" fmla="*/ 63 f193 1"/>
                <a:gd name="f266" fmla="*/ 214 f194 1"/>
                <a:gd name="f267" fmla="+- f195 0 f1"/>
                <a:gd name="f268" fmla="*/ f198 1 498"/>
                <a:gd name="f269" fmla="*/ f199 1 534"/>
                <a:gd name="f270" fmla="*/ f200 1 498"/>
                <a:gd name="f271" fmla="*/ f201 1 534"/>
                <a:gd name="f272" fmla="*/ f202 1 498"/>
                <a:gd name="f273" fmla="*/ f203 1 534"/>
                <a:gd name="f274" fmla="*/ f204 1 498"/>
                <a:gd name="f275" fmla="*/ f205 1 534"/>
                <a:gd name="f276" fmla="*/ f206 1 498"/>
                <a:gd name="f277" fmla="*/ f207 1 534"/>
                <a:gd name="f278" fmla="*/ f208 1 498"/>
                <a:gd name="f279" fmla="*/ f209 1 534"/>
                <a:gd name="f280" fmla="*/ f210 1 498"/>
                <a:gd name="f281" fmla="*/ f211 1 534"/>
                <a:gd name="f282" fmla="*/ f212 1 498"/>
                <a:gd name="f283" fmla="*/ f213 1 498"/>
                <a:gd name="f284" fmla="*/ f214 1 534"/>
                <a:gd name="f285" fmla="*/ f215 1 498"/>
                <a:gd name="f286" fmla="*/ f216 1 534"/>
                <a:gd name="f287" fmla="*/ f217 1 498"/>
                <a:gd name="f288" fmla="*/ f218 1 534"/>
                <a:gd name="f289" fmla="*/ f219 1 498"/>
                <a:gd name="f290" fmla="*/ f220 1 534"/>
                <a:gd name="f291" fmla="*/ f221 1 498"/>
                <a:gd name="f292" fmla="*/ f222 1 534"/>
                <a:gd name="f293" fmla="*/ f223 1 498"/>
                <a:gd name="f294" fmla="*/ f224 1 534"/>
                <a:gd name="f295" fmla="*/ f225 1 498"/>
                <a:gd name="f296" fmla="*/ f226 1 534"/>
                <a:gd name="f297" fmla="*/ f227 1 498"/>
                <a:gd name="f298" fmla="*/ f228 1 534"/>
                <a:gd name="f299" fmla="*/ f229 1 498"/>
                <a:gd name="f300" fmla="*/ f230 1 534"/>
                <a:gd name="f301" fmla="*/ f231 1 498"/>
                <a:gd name="f302" fmla="*/ f232 1 534"/>
                <a:gd name="f303" fmla="*/ f233 1 498"/>
                <a:gd name="f304" fmla="*/ f234 1 534"/>
                <a:gd name="f305" fmla="*/ f235 1 498"/>
                <a:gd name="f306" fmla="*/ f236 1 534"/>
                <a:gd name="f307" fmla="*/ f237 1 498"/>
                <a:gd name="f308" fmla="*/ f238 1 534"/>
                <a:gd name="f309" fmla="*/ f239 1 498"/>
                <a:gd name="f310" fmla="*/ f240 1 534"/>
                <a:gd name="f311" fmla="*/ f241 1 498"/>
                <a:gd name="f312" fmla="*/ f242 1 534"/>
                <a:gd name="f313" fmla="*/ f243 1 498"/>
                <a:gd name="f314" fmla="*/ f244 1 534"/>
                <a:gd name="f315" fmla="*/ f245 1 498"/>
                <a:gd name="f316" fmla="*/ f246 1 534"/>
                <a:gd name="f317" fmla="*/ f247 1 498"/>
                <a:gd name="f318" fmla="*/ f248 1 534"/>
                <a:gd name="f319" fmla="*/ f249 1 498"/>
                <a:gd name="f320" fmla="*/ f250 1 534"/>
                <a:gd name="f321" fmla="*/ f251 1 498"/>
                <a:gd name="f322" fmla="*/ f252 1 534"/>
                <a:gd name="f323" fmla="*/ f253 1 498"/>
                <a:gd name="f324" fmla="*/ f254 1 534"/>
                <a:gd name="f325" fmla="*/ f255 1 498"/>
                <a:gd name="f326" fmla="*/ f256 1 534"/>
                <a:gd name="f327" fmla="*/ f257 1 498"/>
                <a:gd name="f328" fmla="*/ f258 1 534"/>
                <a:gd name="f329" fmla="*/ f259 1 498"/>
                <a:gd name="f330" fmla="*/ f260 1 498"/>
                <a:gd name="f331" fmla="*/ f261 1 534"/>
                <a:gd name="f332" fmla="*/ f262 1 498"/>
                <a:gd name="f333" fmla="*/ f263 1 534"/>
                <a:gd name="f334" fmla="*/ f264 1 498"/>
                <a:gd name="f335" fmla="*/ f265 1 534"/>
                <a:gd name="f336" fmla="*/ f266 1 498"/>
                <a:gd name="f337" fmla="*/ 0 1 f196"/>
                <a:gd name="f338" fmla="*/ f190 1 f196"/>
                <a:gd name="f339" fmla="*/ 0 1 f197"/>
                <a:gd name="f340" fmla="*/ f191 1 f197"/>
                <a:gd name="f341" fmla="*/ f268 1 f196"/>
                <a:gd name="f342" fmla="*/ f269 1 f197"/>
                <a:gd name="f343" fmla="*/ f270 1 f196"/>
                <a:gd name="f344" fmla="*/ f271 1 f197"/>
                <a:gd name="f345" fmla="*/ f272 1 f196"/>
                <a:gd name="f346" fmla="*/ f273 1 f197"/>
                <a:gd name="f347" fmla="*/ f274 1 f196"/>
                <a:gd name="f348" fmla="*/ f275 1 f197"/>
                <a:gd name="f349" fmla="*/ f276 1 f196"/>
                <a:gd name="f350" fmla="*/ f277 1 f197"/>
                <a:gd name="f351" fmla="*/ f278 1 f196"/>
                <a:gd name="f352" fmla="*/ f279 1 f197"/>
                <a:gd name="f353" fmla="*/ f280 1 f196"/>
                <a:gd name="f354" fmla="*/ f281 1 f197"/>
                <a:gd name="f355" fmla="*/ f282 1 f196"/>
                <a:gd name="f356" fmla="*/ f283 1 f196"/>
                <a:gd name="f357" fmla="*/ f284 1 f197"/>
                <a:gd name="f358" fmla="*/ f285 1 f196"/>
                <a:gd name="f359" fmla="*/ f286 1 f197"/>
                <a:gd name="f360" fmla="*/ f287 1 f196"/>
                <a:gd name="f361" fmla="*/ f288 1 f197"/>
                <a:gd name="f362" fmla="*/ f289 1 f196"/>
                <a:gd name="f363" fmla="*/ f290 1 f197"/>
                <a:gd name="f364" fmla="*/ f291 1 f196"/>
                <a:gd name="f365" fmla="*/ f292 1 f197"/>
                <a:gd name="f366" fmla="*/ f293 1 f196"/>
                <a:gd name="f367" fmla="*/ f294 1 f197"/>
                <a:gd name="f368" fmla="*/ f295 1 f196"/>
                <a:gd name="f369" fmla="*/ f296 1 f197"/>
                <a:gd name="f370" fmla="*/ f297 1 f196"/>
                <a:gd name="f371" fmla="*/ f298 1 f197"/>
                <a:gd name="f372" fmla="*/ f299 1 f196"/>
                <a:gd name="f373" fmla="*/ f300 1 f197"/>
                <a:gd name="f374" fmla="*/ f301 1 f196"/>
                <a:gd name="f375" fmla="*/ f302 1 f197"/>
                <a:gd name="f376" fmla="*/ f303 1 f196"/>
                <a:gd name="f377" fmla="*/ f304 1 f197"/>
                <a:gd name="f378" fmla="*/ f305 1 f196"/>
                <a:gd name="f379" fmla="*/ f306 1 f197"/>
                <a:gd name="f380" fmla="*/ f307 1 f196"/>
                <a:gd name="f381" fmla="*/ f308 1 f197"/>
                <a:gd name="f382" fmla="*/ f309 1 f196"/>
                <a:gd name="f383" fmla="*/ f310 1 f197"/>
                <a:gd name="f384" fmla="*/ f311 1 f196"/>
                <a:gd name="f385" fmla="*/ f312 1 f197"/>
                <a:gd name="f386" fmla="*/ f313 1 f196"/>
                <a:gd name="f387" fmla="*/ f314 1 f197"/>
                <a:gd name="f388" fmla="*/ f315 1 f196"/>
                <a:gd name="f389" fmla="*/ f316 1 f197"/>
                <a:gd name="f390" fmla="*/ f317 1 f196"/>
                <a:gd name="f391" fmla="*/ f318 1 f197"/>
                <a:gd name="f392" fmla="*/ f319 1 f196"/>
                <a:gd name="f393" fmla="*/ f320 1 f197"/>
                <a:gd name="f394" fmla="*/ f321 1 f196"/>
                <a:gd name="f395" fmla="*/ f322 1 f197"/>
                <a:gd name="f396" fmla="*/ f323 1 f196"/>
                <a:gd name="f397" fmla="*/ f324 1 f197"/>
                <a:gd name="f398" fmla="*/ f325 1 f196"/>
                <a:gd name="f399" fmla="*/ f326 1 f197"/>
                <a:gd name="f400" fmla="*/ f327 1 f196"/>
                <a:gd name="f401" fmla="*/ f328 1 f197"/>
                <a:gd name="f402" fmla="*/ f329 1 f196"/>
                <a:gd name="f403" fmla="*/ f330 1 f196"/>
                <a:gd name="f404" fmla="*/ f331 1 f197"/>
                <a:gd name="f405" fmla="*/ f332 1 f196"/>
                <a:gd name="f406" fmla="*/ f333 1 f197"/>
                <a:gd name="f407" fmla="*/ f334 1 f196"/>
                <a:gd name="f408" fmla="*/ f335 1 f197"/>
                <a:gd name="f409" fmla="*/ f336 1 f196"/>
                <a:gd name="f410" fmla="*/ f337 f187 1"/>
                <a:gd name="f411" fmla="*/ f338 f187 1"/>
                <a:gd name="f412" fmla="*/ f340 f188 1"/>
                <a:gd name="f413" fmla="*/ f339 f188 1"/>
                <a:gd name="f414" fmla="*/ f341 f187 1"/>
                <a:gd name="f415" fmla="*/ f342 f188 1"/>
                <a:gd name="f416" fmla="*/ f343 f187 1"/>
                <a:gd name="f417" fmla="*/ f344 f188 1"/>
                <a:gd name="f418" fmla="*/ f345 f187 1"/>
                <a:gd name="f419" fmla="*/ f346 f188 1"/>
                <a:gd name="f420" fmla="*/ f347 f187 1"/>
                <a:gd name="f421" fmla="*/ f348 f188 1"/>
                <a:gd name="f422" fmla="*/ f349 f187 1"/>
                <a:gd name="f423" fmla="*/ f350 f188 1"/>
                <a:gd name="f424" fmla="*/ f351 f187 1"/>
                <a:gd name="f425" fmla="*/ f352 f188 1"/>
                <a:gd name="f426" fmla="*/ f353 f187 1"/>
                <a:gd name="f427" fmla="*/ f354 f188 1"/>
                <a:gd name="f428" fmla="*/ f355 f187 1"/>
                <a:gd name="f429" fmla="*/ f356 f187 1"/>
                <a:gd name="f430" fmla="*/ f357 f188 1"/>
                <a:gd name="f431" fmla="*/ f358 f187 1"/>
                <a:gd name="f432" fmla="*/ f359 f188 1"/>
                <a:gd name="f433" fmla="*/ f360 f187 1"/>
                <a:gd name="f434" fmla="*/ f361 f188 1"/>
                <a:gd name="f435" fmla="*/ f362 f187 1"/>
                <a:gd name="f436" fmla="*/ f363 f188 1"/>
                <a:gd name="f437" fmla="*/ f364 f187 1"/>
                <a:gd name="f438" fmla="*/ f365 f188 1"/>
                <a:gd name="f439" fmla="*/ f366 f187 1"/>
                <a:gd name="f440" fmla="*/ f367 f188 1"/>
                <a:gd name="f441" fmla="*/ f368 f187 1"/>
                <a:gd name="f442" fmla="*/ f369 f188 1"/>
                <a:gd name="f443" fmla="*/ f370 f187 1"/>
                <a:gd name="f444" fmla="*/ f371 f188 1"/>
                <a:gd name="f445" fmla="*/ f372 f187 1"/>
                <a:gd name="f446" fmla="*/ f373 f188 1"/>
                <a:gd name="f447" fmla="*/ f374 f187 1"/>
                <a:gd name="f448" fmla="*/ f375 f188 1"/>
                <a:gd name="f449" fmla="*/ f376 f187 1"/>
                <a:gd name="f450" fmla="*/ f377 f188 1"/>
                <a:gd name="f451" fmla="*/ f378 f187 1"/>
                <a:gd name="f452" fmla="*/ f379 f188 1"/>
                <a:gd name="f453" fmla="*/ f380 f187 1"/>
                <a:gd name="f454" fmla="*/ f381 f188 1"/>
                <a:gd name="f455" fmla="*/ f382 f187 1"/>
                <a:gd name="f456" fmla="*/ f383 f188 1"/>
                <a:gd name="f457" fmla="*/ f384 f187 1"/>
                <a:gd name="f458" fmla="*/ f385 f188 1"/>
                <a:gd name="f459" fmla="*/ f386 f187 1"/>
                <a:gd name="f460" fmla="*/ f387 f188 1"/>
                <a:gd name="f461" fmla="*/ f388 f187 1"/>
                <a:gd name="f462" fmla="*/ f389 f188 1"/>
                <a:gd name="f463" fmla="*/ f390 f187 1"/>
                <a:gd name="f464" fmla="*/ f391 f188 1"/>
                <a:gd name="f465" fmla="*/ f392 f187 1"/>
                <a:gd name="f466" fmla="*/ f393 f188 1"/>
                <a:gd name="f467" fmla="*/ f394 f187 1"/>
                <a:gd name="f468" fmla="*/ f395 f188 1"/>
                <a:gd name="f469" fmla="*/ f396 f187 1"/>
                <a:gd name="f470" fmla="*/ f397 f188 1"/>
                <a:gd name="f471" fmla="*/ f398 f187 1"/>
                <a:gd name="f472" fmla="*/ f399 f188 1"/>
                <a:gd name="f473" fmla="*/ f400 f187 1"/>
                <a:gd name="f474" fmla="*/ f401 f188 1"/>
                <a:gd name="f475" fmla="*/ f402 f187 1"/>
                <a:gd name="f476" fmla="*/ f403 f187 1"/>
                <a:gd name="f477" fmla="*/ f404 f188 1"/>
                <a:gd name="f478" fmla="*/ f405 f187 1"/>
                <a:gd name="f479" fmla="*/ f406 f188 1"/>
                <a:gd name="f480" fmla="*/ f407 f187 1"/>
                <a:gd name="f481" fmla="*/ f408 f188 1"/>
                <a:gd name="f482" fmla="*/ f409 f187 1"/>
              </a:gdLst>
              <a:ahLst/>
              <a:cxnLst>
                <a:cxn ang="3cd4">
                  <a:pos x="hc" y="t"/>
                </a:cxn>
                <a:cxn ang="0">
                  <a:pos x="r" y="vc"/>
                </a:cxn>
                <a:cxn ang="cd4">
                  <a:pos x="hc" y="b"/>
                </a:cxn>
                <a:cxn ang="cd2">
                  <a:pos x="l" y="vc"/>
                </a:cxn>
                <a:cxn ang="f267">
                  <a:pos x="f414" y="f415"/>
                </a:cxn>
                <a:cxn ang="f267">
                  <a:pos x="f416" y="f417"/>
                </a:cxn>
                <a:cxn ang="f267">
                  <a:pos x="f418" y="f419"/>
                </a:cxn>
                <a:cxn ang="f267">
                  <a:pos x="f420" y="f421"/>
                </a:cxn>
                <a:cxn ang="f267">
                  <a:pos x="f422" y="f423"/>
                </a:cxn>
                <a:cxn ang="f267">
                  <a:pos x="f424" y="f425"/>
                </a:cxn>
                <a:cxn ang="f267">
                  <a:pos x="f426" y="f427"/>
                </a:cxn>
                <a:cxn ang="f267">
                  <a:pos x="f428" y="f423"/>
                </a:cxn>
                <a:cxn ang="f267">
                  <a:pos x="f429" y="f430"/>
                </a:cxn>
                <a:cxn ang="f267">
                  <a:pos x="f431" y="f432"/>
                </a:cxn>
                <a:cxn ang="f267">
                  <a:pos x="f433" y="f434"/>
                </a:cxn>
                <a:cxn ang="f267">
                  <a:pos x="f435" y="f436"/>
                </a:cxn>
                <a:cxn ang="f267">
                  <a:pos x="f437" y="f438"/>
                </a:cxn>
                <a:cxn ang="f267">
                  <a:pos x="f439" y="f440"/>
                </a:cxn>
                <a:cxn ang="f267">
                  <a:pos x="f441" y="f442"/>
                </a:cxn>
                <a:cxn ang="f267">
                  <a:pos x="f443" y="f444"/>
                </a:cxn>
                <a:cxn ang="f267">
                  <a:pos x="f445" y="f446"/>
                </a:cxn>
                <a:cxn ang="f267">
                  <a:pos x="f447" y="f448"/>
                </a:cxn>
                <a:cxn ang="f267">
                  <a:pos x="f449" y="f450"/>
                </a:cxn>
                <a:cxn ang="f267">
                  <a:pos x="f451" y="f452"/>
                </a:cxn>
                <a:cxn ang="f267">
                  <a:pos x="f453" y="f454"/>
                </a:cxn>
                <a:cxn ang="f267">
                  <a:pos x="f455" y="f456"/>
                </a:cxn>
                <a:cxn ang="f267">
                  <a:pos x="f414" y="f415"/>
                </a:cxn>
                <a:cxn ang="f267">
                  <a:pos x="f457" y="f458"/>
                </a:cxn>
                <a:cxn ang="f267">
                  <a:pos x="f459" y="f460"/>
                </a:cxn>
                <a:cxn ang="f267">
                  <a:pos x="f461" y="f462"/>
                </a:cxn>
                <a:cxn ang="f267">
                  <a:pos x="f463" y="f464"/>
                </a:cxn>
                <a:cxn ang="f267">
                  <a:pos x="f465" y="f466"/>
                </a:cxn>
                <a:cxn ang="f267">
                  <a:pos x="f467" y="f468"/>
                </a:cxn>
                <a:cxn ang="f267">
                  <a:pos x="f469" y="f470"/>
                </a:cxn>
                <a:cxn ang="f267">
                  <a:pos x="f471" y="f472"/>
                </a:cxn>
                <a:cxn ang="f267">
                  <a:pos x="f473" y="f474"/>
                </a:cxn>
                <a:cxn ang="f267">
                  <a:pos x="f475" y="f474"/>
                </a:cxn>
                <a:cxn ang="f267">
                  <a:pos x="f476" y="f477"/>
                </a:cxn>
                <a:cxn ang="f267">
                  <a:pos x="f478" y="f479"/>
                </a:cxn>
                <a:cxn ang="f267">
                  <a:pos x="f457" y="f458"/>
                </a:cxn>
                <a:cxn ang="f267">
                  <a:pos x="f480" y="f481"/>
                </a:cxn>
                <a:cxn ang="f267">
                  <a:pos x="f482" y="f438"/>
                </a:cxn>
                <a:cxn ang="f267">
                  <a:pos x="f480" y="f481"/>
                </a:cxn>
              </a:cxnLst>
              <a:rect l="f410" t="f413" r="f411" b="f412"/>
              <a:pathLst>
                <a:path w="498" h="534">
                  <a:moveTo>
                    <a:pt x="f8" y="f9"/>
                  </a:moveTo>
                  <a:cubicBezTo>
                    <a:pt x="f10" y="f11"/>
                    <a:pt x="f12" y="f13"/>
                    <a:pt x="f14" y="f15"/>
                  </a:cubicBezTo>
                  <a:cubicBezTo>
                    <a:pt x="f16" y="f17"/>
                    <a:pt x="f18" y="f19"/>
                    <a:pt x="f20" y="f21"/>
                  </a:cubicBezTo>
                  <a:cubicBezTo>
                    <a:pt x="f22" y="f23"/>
                    <a:pt x="f14" y="f24"/>
                    <a:pt x="f25" y="f26"/>
                  </a:cubicBezTo>
                  <a:cubicBezTo>
                    <a:pt x="f27" y="f28"/>
                    <a:pt x="f29" y="f30"/>
                    <a:pt x="f31" y="f32"/>
                  </a:cubicBezTo>
                  <a:cubicBezTo>
                    <a:pt x="f33" y="f34"/>
                    <a:pt x="f35" y="f36"/>
                    <a:pt x="f37" y="f38"/>
                  </a:cubicBezTo>
                  <a:cubicBezTo>
                    <a:pt x="f39" y="f38"/>
                    <a:pt x="f39" y="f38"/>
                    <a:pt x="f40" y="f41"/>
                  </a:cubicBezTo>
                  <a:cubicBezTo>
                    <a:pt x="f42" y="f43"/>
                    <a:pt x="f44" y="f34"/>
                    <a:pt x="f45" y="f32"/>
                  </a:cubicBezTo>
                  <a:cubicBezTo>
                    <a:pt x="f46" y="f47"/>
                    <a:pt x="f48" y="f49"/>
                    <a:pt x="f50" y="f51"/>
                  </a:cubicBezTo>
                  <a:cubicBezTo>
                    <a:pt x="f52" y="f5"/>
                    <a:pt x="f53" y="f54"/>
                    <a:pt x="f55" y="f56"/>
                  </a:cubicBezTo>
                  <a:cubicBezTo>
                    <a:pt x="f57" y="f58"/>
                    <a:pt x="f59" y="f60"/>
                    <a:pt x="f61" y="f60"/>
                  </a:cubicBezTo>
                  <a:cubicBezTo>
                    <a:pt x="f62" y="f60"/>
                    <a:pt x="f63" y="f34"/>
                    <a:pt x="f64" y="f65"/>
                  </a:cubicBezTo>
                  <a:cubicBezTo>
                    <a:pt x="f66" y="f16"/>
                    <a:pt x="f67" y="f18"/>
                    <a:pt x="f68" y="f69"/>
                  </a:cubicBezTo>
                  <a:cubicBezTo>
                    <a:pt x="f70" y="f71"/>
                    <a:pt x="f72" y="f73"/>
                    <a:pt x="f74" y="f75"/>
                  </a:cubicBezTo>
                  <a:cubicBezTo>
                    <a:pt x="f76" y="f77"/>
                    <a:pt x="f6" y="f78"/>
                    <a:pt x="f79" y="f80"/>
                  </a:cubicBezTo>
                  <a:cubicBezTo>
                    <a:pt x="f81" y="f82"/>
                    <a:pt x="f83" y="f84"/>
                    <a:pt x="f85" y="f86"/>
                  </a:cubicBezTo>
                  <a:cubicBezTo>
                    <a:pt x="f87" y="f7"/>
                    <a:pt x="f88" y="f89"/>
                    <a:pt x="f90" y="f89"/>
                  </a:cubicBezTo>
                  <a:cubicBezTo>
                    <a:pt x="f91" y="f89"/>
                    <a:pt x="f92" y="f93"/>
                    <a:pt x="f94" y="f95"/>
                  </a:cubicBezTo>
                  <a:cubicBezTo>
                    <a:pt x="f96" y="f97"/>
                    <a:pt x="f98" y="f95"/>
                    <a:pt x="f99" y="f100"/>
                  </a:cubicBezTo>
                  <a:cubicBezTo>
                    <a:pt x="f101" y="f102"/>
                    <a:pt x="f54" y="f103"/>
                    <a:pt x="f49" y="f104"/>
                  </a:cubicBezTo>
                  <a:cubicBezTo>
                    <a:pt x="f5" y="f105"/>
                    <a:pt x="f106" y="f107"/>
                    <a:pt x="f108" y="f109"/>
                  </a:cubicBezTo>
                  <a:cubicBezTo>
                    <a:pt x="f110" y="f111"/>
                    <a:pt x="f13" y="f112"/>
                    <a:pt x="f113" y="f22"/>
                  </a:cubicBezTo>
                  <a:cubicBezTo>
                    <a:pt x="f114" y="f22"/>
                    <a:pt x="f115" y="f9"/>
                    <a:pt x="f8" y="f9"/>
                  </a:cubicBezTo>
                  <a:close/>
                  <a:moveTo>
                    <a:pt x="f116" y="f117"/>
                  </a:moveTo>
                  <a:cubicBezTo>
                    <a:pt x="f118" y="f119"/>
                    <a:pt x="f120" y="f121"/>
                    <a:pt x="f122" y="f79"/>
                  </a:cubicBezTo>
                  <a:cubicBezTo>
                    <a:pt x="f73" y="f123"/>
                    <a:pt x="f124" y="f125"/>
                    <a:pt x="f27" y="f126"/>
                  </a:cubicBezTo>
                  <a:cubicBezTo>
                    <a:pt x="f127" y="f102"/>
                    <a:pt x="f128" y="f123"/>
                    <a:pt x="f129" y="f130"/>
                  </a:cubicBezTo>
                  <a:cubicBezTo>
                    <a:pt x="f131" y="f132"/>
                    <a:pt x="f133" y="f130"/>
                    <a:pt x="f134" y="f135"/>
                  </a:cubicBezTo>
                  <a:cubicBezTo>
                    <a:pt x="f136" y="f137"/>
                    <a:pt x="f138" y="f139"/>
                    <a:pt x="f140" y="f141"/>
                  </a:cubicBezTo>
                  <a:cubicBezTo>
                    <a:pt x="f142" y="f143"/>
                    <a:pt x="f144" y="f145"/>
                    <a:pt x="f146" y="f147"/>
                  </a:cubicBezTo>
                  <a:cubicBezTo>
                    <a:pt x="f148" y="f2"/>
                    <a:pt x="f149" y="f150"/>
                    <a:pt x="f151" y="f152"/>
                  </a:cubicBezTo>
                  <a:cubicBezTo>
                    <a:pt x="f153" y="f154"/>
                    <a:pt x="f46" y="f155"/>
                    <a:pt x="f156" y="f157"/>
                  </a:cubicBezTo>
                  <a:cubicBezTo>
                    <a:pt x="f158" y="f159"/>
                    <a:pt x="f160" y="f161"/>
                    <a:pt x="f162" y="f157"/>
                  </a:cubicBezTo>
                  <a:cubicBezTo>
                    <a:pt x="f163" y="f164"/>
                    <a:pt x="f165" y="f166"/>
                    <a:pt x="f167" y="f168"/>
                  </a:cubicBezTo>
                  <a:cubicBezTo>
                    <a:pt x="f169" y="f170"/>
                    <a:pt x="f171" y="f172"/>
                    <a:pt x="f173" y="f174"/>
                  </a:cubicBezTo>
                  <a:cubicBezTo>
                    <a:pt x="f175" y="f176"/>
                    <a:pt x="f101" y="f177"/>
                    <a:pt x="f116" y="f117"/>
                  </a:cubicBezTo>
                  <a:close/>
                  <a:moveTo>
                    <a:pt x="f178" y="f179"/>
                  </a:moveTo>
                  <a:cubicBezTo>
                    <a:pt x="f2" y="f171"/>
                    <a:pt x="f180" y="f181"/>
                    <a:pt x="f182" y="f69"/>
                  </a:cubicBezTo>
                  <a:cubicBezTo>
                    <a:pt x="f183" y="f184"/>
                    <a:pt x="f94" y="f185"/>
                    <a:pt x="f178" y="f179"/>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sp>
          <p:nvSpPr>
            <p:cNvPr id="12" name="Freeform 13">
              <a:extLst>
                <a:ext uri="{FF2B5EF4-FFF2-40B4-BE49-F238E27FC236}">
                  <a16:creationId xmlns:a16="http://schemas.microsoft.com/office/drawing/2014/main" id="{9AE9DC96-6E15-5995-7656-A21E5FCFB992}"/>
                </a:ext>
              </a:extLst>
            </p:cNvPr>
            <p:cNvSpPr/>
            <p:nvPr/>
          </p:nvSpPr>
          <p:spPr>
            <a:xfrm>
              <a:off x="188092" y="690381"/>
              <a:ext cx="133685" cy="93835"/>
            </a:xfrm>
            <a:custGeom>
              <a:avLst/>
              <a:gdLst>
                <a:gd name="f0" fmla="val 10800000"/>
                <a:gd name="f1" fmla="val 5400000"/>
                <a:gd name="f2" fmla="val 180"/>
                <a:gd name="f3" fmla="val w"/>
                <a:gd name="f4" fmla="val h"/>
                <a:gd name="f5" fmla="val 0"/>
                <a:gd name="f6" fmla="val 241"/>
                <a:gd name="f7" fmla="val 170"/>
                <a:gd name="f8" fmla="val 121"/>
                <a:gd name="f9" fmla="val 89"/>
                <a:gd name="f10" fmla="val 58"/>
                <a:gd name="f11" fmla="val 27"/>
                <a:gd name="f12" fmla="val 8"/>
                <a:gd name="f13" fmla="val 162"/>
                <a:gd name="f14" fmla="val 144"/>
                <a:gd name="f15" fmla="val 104"/>
                <a:gd name="f16" fmla="val 65"/>
                <a:gd name="f17" fmla="val 25"/>
                <a:gd name="f18" fmla="val 1"/>
                <a:gd name="f19" fmla="val 9"/>
                <a:gd name="f20" fmla="val 26"/>
                <a:gd name="f21" fmla="val 90"/>
                <a:gd name="f22" fmla="val 153"/>
                <a:gd name="f23" fmla="val 216"/>
                <a:gd name="f24" fmla="val 233"/>
                <a:gd name="f25" fmla="val 64"/>
                <a:gd name="f26" fmla="val 103"/>
                <a:gd name="f27" fmla="val 142"/>
                <a:gd name="f28" fmla="val 163"/>
                <a:gd name="f29" fmla="val 234"/>
                <a:gd name="f30" fmla="val 213"/>
                <a:gd name="f31" fmla="val 182"/>
                <a:gd name="f32" fmla="val 151"/>
                <a:gd name="f33" fmla="val 197"/>
                <a:gd name="f34" fmla="val 44"/>
                <a:gd name="f35" fmla="val 146"/>
                <a:gd name="f36" fmla="val 95"/>
                <a:gd name="f37" fmla="val 72"/>
                <a:gd name="f38" fmla="val 99"/>
                <a:gd name="f39" fmla="val 127"/>
                <a:gd name="f40" fmla="val 96"/>
                <a:gd name="f41" fmla="val 71"/>
                <a:gd name="f42" fmla="+- 0 0 -90"/>
                <a:gd name="f43" fmla="*/ f3 1 241"/>
                <a:gd name="f44" fmla="*/ f4 1 170"/>
                <a:gd name="f45" fmla="val f5"/>
                <a:gd name="f46" fmla="val f6"/>
                <a:gd name="f47" fmla="val f7"/>
                <a:gd name="f48" fmla="*/ f42 f0 1"/>
                <a:gd name="f49" fmla="+- f47 0 f45"/>
                <a:gd name="f50" fmla="+- f46 0 f45"/>
                <a:gd name="f51" fmla="*/ f48 1 f2"/>
                <a:gd name="f52" fmla="*/ f50 1 241"/>
                <a:gd name="f53" fmla="*/ f49 1 170"/>
                <a:gd name="f54" fmla="*/ 121 f50 1"/>
                <a:gd name="f55" fmla="*/ 170 f49 1"/>
                <a:gd name="f56" fmla="*/ 27 f50 1"/>
                <a:gd name="f57" fmla="*/ 0 f50 1"/>
                <a:gd name="f58" fmla="*/ 144 f49 1"/>
                <a:gd name="f59" fmla="*/ 25 f49 1"/>
                <a:gd name="f60" fmla="*/ 26 f50 1"/>
                <a:gd name="f61" fmla="*/ 0 f49 1"/>
                <a:gd name="f62" fmla="*/ 216 f50 1"/>
                <a:gd name="f63" fmla="*/ 241 f50 1"/>
                <a:gd name="f64" fmla="*/ 26 f49 1"/>
                <a:gd name="f65" fmla="*/ 142 f49 1"/>
                <a:gd name="f66" fmla="*/ 213 f50 1"/>
                <a:gd name="f67" fmla="*/ 197 f50 1"/>
                <a:gd name="f68" fmla="*/ 44 f49 1"/>
                <a:gd name="f69" fmla="*/ 44 f50 1"/>
                <a:gd name="f70" fmla="*/ 127 f49 1"/>
                <a:gd name="f71" fmla="+- f51 0 f1"/>
                <a:gd name="f72" fmla="*/ f54 1 241"/>
                <a:gd name="f73" fmla="*/ f55 1 170"/>
                <a:gd name="f74" fmla="*/ f56 1 241"/>
                <a:gd name="f75" fmla="*/ f57 1 241"/>
                <a:gd name="f76" fmla="*/ f58 1 170"/>
                <a:gd name="f77" fmla="*/ f59 1 170"/>
                <a:gd name="f78" fmla="*/ f60 1 241"/>
                <a:gd name="f79" fmla="*/ f61 1 170"/>
                <a:gd name="f80" fmla="*/ f62 1 241"/>
                <a:gd name="f81" fmla="*/ f63 1 241"/>
                <a:gd name="f82" fmla="*/ f64 1 170"/>
                <a:gd name="f83" fmla="*/ f65 1 170"/>
                <a:gd name="f84" fmla="*/ f66 1 241"/>
                <a:gd name="f85" fmla="*/ f67 1 241"/>
                <a:gd name="f86" fmla="*/ f68 1 170"/>
                <a:gd name="f87" fmla="*/ f69 1 241"/>
                <a:gd name="f88" fmla="*/ f70 1 170"/>
                <a:gd name="f89" fmla="*/ 0 1 f52"/>
                <a:gd name="f90" fmla="*/ f46 1 f52"/>
                <a:gd name="f91" fmla="*/ 0 1 f53"/>
                <a:gd name="f92" fmla="*/ f47 1 f53"/>
                <a:gd name="f93" fmla="*/ f72 1 f52"/>
                <a:gd name="f94" fmla="*/ f73 1 f53"/>
                <a:gd name="f95" fmla="*/ f74 1 f52"/>
                <a:gd name="f96" fmla="*/ f75 1 f52"/>
                <a:gd name="f97" fmla="*/ f76 1 f53"/>
                <a:gd name="f98" fmla="*/ f77 1 f53"/>
                <a:gd name="f99" fmla="*/ f78 1 f52"/>
                <a:gd name="f100" fmla="*/ f79 1 f53"/>
                <a:gd name="f101" fmla="*/ f80 1 f52"/>
                <a:gd name="f102" fmla="*/ f81 1 f52"/>
                <a:gd name="f103" fmla="*/ f82 1 f53"/>
                <a:gd name="f104" fmla="*/ f83 1 f53"/>
                <a:gd name="f105" fmla="*/ f84 1 f52"/>
                <a:gd name="f106" fmla="*/ f85 1 f52"/>
                <a:gd name="f107" fmla="*/ f86 1 f53"/>
                <a:gd name="f108" fmla="*/ f87 1 f52"/>
                <a:gd name="f109" fmla="*/ f88 1 f53"/>
                <a:gd name="f110" fmla="*/ f89 f43 1"/>
                <a:gd name="f111" fmla="*/ f90 f43 1"/>
                <a:gd name="f112" fmla="*/ f92 f44 1"/>
                <a:gd name="f113" fmla="*/ f91 f44 1"/>
                <a:gd name="f114" fmla="*/ f93 f43 1"/>
                <a:gd name="f115" fmla="*/ f94 f44 1"/>
                <a:gd name="f116" fmla="*/ f95 f43 1"/>
                <a:gd name="f117" fmla="*/ f96 f43 1"/>
                <a:gd name="f118" fmla="*/ f97 f44 1"/>
                <a:gd name="f119" fmla="*/ f98 f44 1"/>
                <a:gd name="f120" fmla="*/ f99 f43 1"/>
                <a:gd name="f121" fmla="*/ f100 f44 1"/>
                <a:gd name="f122" fmla="*/ f101 f43 1"/>
                <a:gd name="f123" fmla="*/ f102 f43 1"/>
                <a:gd name="f124" fmla="*/ f103 f44 1"/>
                <a:gd name="f125" fmla="*/ f104 f44 1"/>
                <a:gd name="f126" fmla="*/ f105 f43 1"/>
                <a:gd name="f127" fmla="*/ f106 f43 1"/>
                <a:gd name="f128" fmla="*/ f107 f44 1"/>
                <a:gd name="f129" fmla="*/ f108 f43 1"/>
                <a:gd name="f130" fmla="*/ f109 f44 1"/>
              </a:gdLst>
              <a:ahLst/>
              <a:cxnLst>
                <a:cxn ang="3cd4">
                  <a:pos x="hc" y="t"/>
                </a:cxn>
                <a:cxn ang="0">
                  <a:pos x="r" y="vc"/>
                </a:cxn>
                <a:cxn ang="cd4">
                  <a:pos x="hc" y="b"/>
                </a:cxn>
                <a:cxn ang="cd2">
                  <a:pos x="l" y="vc"/>
                </a:cxn>
                <a:cxn ang="f71">
                  <a:pos x="f114" y="f115"/>
                </a:cxn>
                <a:cxn ang="f71">
                  <a:pos x="f116" y="f115"/>
                </a:cxn>
                <a:cxn ang="f71">
                  <a:pos x="f117" y="f118"/>
                </a:cxn>
                <a:cxn ang="f71">
                  <a:pos x="f117" y="f119"/>
                </a:cxn>
                <a:cxn ang="f71">
                  <a:pos x="f120" y="f121"/>
                </a:cxn>
                <a:cxn ang="f71">
                  <a:pos x="f122" y="f121"/>
                </a:cxn>
                <a:cxn ang="f71">
                  <a:pos x="f123" y="f124"/>
                </a:cxn>
                <a:cxn ang="f71">
                  <a:pos x="f123" y="f125"/>
                </a:cxn>
                <a:cxn ang="f71">
                  <a:pos x="f126" y="f115"/>
                </a:cxn>
                <a:cxn ang="f71">
                  <a:pos x="f114" y="f115"/>
                </a:cxn>
                <a:cxn ang="f71">
                  <a:pos x="f127" y="f128"/>
                </a:cxn>
                <a:cxn ang="f71">
                  <a:pos x="f129" y="f128"/>
                </a:cxn>
                <a:cxn ang="f71">
                  <a:pos x="f129" y="f130"/>
                </a:cxn>
                <a:cxn ang="f71">
                  <a:pos x="f127" y="f130"/>
                </a:cxn>
                <a:cxn ang="f71">
                  <a:pos x="f127" y="f128"/>
                </a:cxn>
              </a:cxnLst>
              <a:rect l="f110" t="f113" r="f111" b="f112"/>
              <a:pathLst>
                <a:path w="241" h="170">
                  <a:moveTo>
                    <a:pt x="f8" y="f7"/>
                  </a:moveTo>
                  <a:cubicBezTo>
                    <a:pt x="f9" y="f7"/>
                    <a:pt x="f10" y="f7"/>
                    <a:pt x="f11" y="f7"/>
                  </a:cubicBezTo>
                  <a:cubicBezTo>
                    <a:pt x="f12" y="f7"/>
                    <a:pt x="f5" y="f13"/>
                    <a:pt x="f5" y="f14"/>
                  </a:cubicBezTo>
                  <a:cubicBezTo>
                    <a:pt x="f5" y="f15"/>
                    <a:pt x="f5" y="f16"/>
                    <a:pt x="f5" y="f17"/>
                  </a:cubicBezTo>
                  <a:cubicBezTo>
                    <a:pt x="f18" y="f12"/>
                    <a:pt x="f19" y="f5"/>
                    <a:pt x="f20" y="f5"/>
                  </a:cubicBezTo>
                  <a:cubicBezTo>
                    <a:pt x="f21" y="f5"/>
                    <a:pt x="f22" y="f5"/>
                    <a:pt x="f23" y="f5"/>
                  </a:cubicBezTo>
                  <a:cubicBezTo>
                    <a:pt x="f24" y="f5"/>
                    <a:pt x="f6" y="f12"/>
                    <a:pt x="f6" y="f20"/>
                  </a:cubicBezTo>
                  <a:cubicBezTo>
                    <a:pt x="f6" y="f25"/>
                    <a:pt x="f6" y="f26"/>
                    <a:pt x="f6" y="f27"/>
                  </a:cubicBezTo>
                  <a:cubicBezTo>
                    <a:pt x="f6" y="f28"/>
                    <a:pt x="f29" y="f7"/>
                    <a:pt x="f30" y="f7"/>
                  </a:cubicBezTo>
                  <a:cubicBezTo>
                    <a:pt x="f31" y="f7"/>
                    <a:pt x="f32" y="f7"/>
                    <a:pt x="f8" y="f7"/>
                  </a:cubicBezTo>
                  <a:close/>
                  <a:moveTo>
                    <a:pt x="f33" y="f34"/>
                  </a:moveTo>
                  <a:cubicBezTo>
                    <a:pt x="f35" y="f34"/>
                    <a:pt x="f36" y="f34"/>
                    <a:pt x="f34" y="f34"/>
                  </a:cubicBezTo>
                  <a:cubicBezTo>
                    <a:pt x="f34" y="f37"/>
                    <a:pt x="f34" y="f38"/>
                    <a:pt x="f34" y="f39"/>
                  </a:cubicBezTo>
                  <a:cubicBezTo>
                    <a:pt x="f40" y="f39"/>
                    <a:pt x="f35" y="f39"/>
                    <a:pt x="f33" y="f39"/>
                  </a:cubicBezTo>
                  <a:cubicBezTo>
                    <a:pt x="f33" y="f38"/>
                    <a:pt x="f33" y="f41"/>
                    <a:pt x="f33" y="f34"/>
                  </a:cubicBezTo>
                  <a:close/>
                </a:path>
              </a:pathLst>
            </a:custGeom>
            <a:solidFill>
              <a:srgbClr val="92D050"/>
            </a:solidFill>
            <a:ln cap="flat">
              <a:noFill/>
              <a:prstDash val="solid"/>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s-ES" sz="1800" b="0" i="0" u="none" strike="noStrike" kern="1200" cap="none" spc="0" baseline="0">
                <a:solidFill>
                  <a:srgbClr val="000000"/>
                </a:solidFill>
                <a:uFillTx/>
                <a:latin typeface="Trebuchet MS"/>
                <a:ea typeface="Arial"/>
                <a:cs typeface="B Nazanin" pitchFamily="2" charset="-78"/>
              </a:endParaRPr>
            </a:p>
          </p:txBody>
        </p:sp>
      </p:grpSp>
    </p:spTree>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2992</Words>
  <Application>Microsoft Office PowerPoint</Application>
  <PresentationFormat>Widescreen</PresentationFormat>
  <Paragraphs>294</Paragraphs>
  <Slides>41</Slides>
  <Notes>40</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41</vt:i4>
      </vt:variant>
    </vt:vector>
  </HeadingPairs>
  <TitlesOfParts>
    <vt:vector size="57" baseType="lpstr">
      <vt:lpstr>Amatic SC</vt:lpstr>
      <vt:lpstr>Arial</vt:lpstr>
      <vt:lpstr>Bebas</vt:lpstr>
      <vt:lpstr>Calibri</vt:lpstr>
      <vt:lpstr>Garamond</vt:lpstr>
      <vt:lpstr>Lato</vt:lpstr>
      <vt:lpstr>Lato Black</vt:lpstr>
      <vt:lpstr>Nunito Sans ExtraBold</vt:lpstr>
      <vt:lpstr>Open Sans</vt:lpstr>
      <vt:lpstr>Open Sans Light</vt:lpstr>
      <vt:lpstr>Pontano Sans</vt:lpstr>
      <vt:lpstr>Roboto Medium</vt:lpstr>
      <vt:lpstr>Source Sans Pro</vt:lpstr>
      <vt:lpstr>Trebuchet MS</vt:lpstr>
      <vt:lpstr>Wingdings</vt:lpstr>
      <vt:lpstr>Tema de Office</vt:lpstr>
      <vt:lpstr> پایان نامه  تغذیه</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با تشکر از همکاری شما دوستان عزیز... !</vt:lpstr>
      <vt:lpstr>قالب پاورپوینت رژیم غذایی قابل ویرایش می باشد</vt:lpstr>
      <vt:lpstr>منابع</vt:lpstr>
      <vt:lpstr>PowerPoint Presentation</vt:lpstr>
      <vt:lpstr>PowerPoint Presentation</vt:lpstr>
      <vt:lpstr>PowerPoint Presentation</vt:lpstr>
      <vt:lpstr>از منابع گرافیکی قابل ویرایش ما استفاده کنید...</vt:lpstr>
      <vt:lpstr>اینفوگرافیک ممتاز</vt:lpstr>
      <vt:lpstr>اینفوگرافیک ممتاز</vt:lpstr>
      <vt:lpstr>PowerPoint Presentation</vt:lpstr>
      <vt:lpstr>PowerPoint Presentation</vt:lpstr>
      <vt:lpstr>PowerPoint Presentation</vt:lpstr>
      <vt:lpstr>PowerPoint Presentation</vt:lpstr>
      <vt:lpstr>PowerPoint Presentation</vt:lpstr>
      <vt:lpstr>نمادهای برتر</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2023-10-26T13:15:37Z</dcterms:created>
  <dcterms:modified xsi:type="dcterms:W3CDTF">2023-10-26T13:15:48Z</dcterms:modified>
</cp:coreProperties>
</file>